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95" r:id="rId3"/>
    <p:sldId id="315" r:id="rId4"/>
    <p:sldId id="316" r:id="rId5"/>
    <p:sldId id="317" r:id="rId6"/>
    <p:sldId id="293" r:id="rId7"/>
    <p:sldId id="296" r:id="rId8"/>
    <p:sldId id="314" r:id="rId9"/>
    <p:sldId id="302" r:id="rId10"/>
    <p:sldId id="297" r:id="rId11"/>
    <p:sldId id="304" r:id="rId12"/>
    <p:sldId id="303" r:id="rId13"/>
    <p:sldId id="298" r:id="rId14"/>
    <p:sldId id="322" r:id="rId15"/>
    <p:sldId id="299" r:id="rId16"/>
    <p:sldId id="323" r:id="rId17"/>
    <p:sldId id="305" r:id="rId18"/>
    <p:sldId id="306" r:id="rId19"/>
    <p:sldId id="307" r:id="rId20"/>
    <p:sldId id="325" r:id="rId21"/>
    <p:sldId id="324" r:id="rId22"/>
    <p:sldId id="308" r:id="rId23"/>
    <p:sldId id="309" r:id="rId24"/>
    <p:sldId id="319" r:id="rId25"/>
    <p:sldId id="320" r:id="rId26"/>
    <p:sldId id="321" r:id="rId27"/>
    <p:sldId id="311" r:id="rId28"/>
    <p:sldId id="312" r:id="rId29"/>
    <p:sldId id="318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39:05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7893 3656 498 0,'0'-54'115'16,"-4"8"5"-16,-4 14-79 0,3 11-10 15,3 11-11-15,2 10-3 0,0 15 0 16,-3 12-2-16,0 16-2 0,-5 22-4 15,-1 17-1-15,-2 23 1 0,-5 23-1 0,-2 15-3 16,0 13-2-16,0 8 0 16,-1 1-1-16,-3-6 0 0,-3-4-1 0,1-10 0 15,2-11 0-15,-2-8 0 0,-1-12-1 16,3-13 1-16,4-7-1 0,6-8 1 16,-1-9 0-16,3-9-1 0,4-6 1 15,3-11-2-15,-1-7-3 0,3-8-7 16,1-9-12-16,2-14-10 0,1-10-102 15,2-19-106-15,1-19-254 0</inkml:trace>
  <inkml:trace contextRef="#ctx0" brushRef="#br0" timeOffset="913.5224">7977 3375 423 0,'-5'-29'106'15,"2"7"5"-15,-2 2-47 0,2 4-32 16,-6 6-9-16,8 0-6 0,0 4-5 16,3 2-4-16,4 2-3 0,2 1-3 15,5-1-2-15,7 1 0 0,1 0 0 16,4-2 0-16,10 1 1 0,4-2-1 15,9-1 0-15,5 1 0 0,9-3 0 16,1-4 1-16,7 0-1 0,4 0 0 16,2 2 0-16,5-2 0 0,1 1 1 0,1 2-1 15,4 5 0-15,7 0 1 16,3 2 0-16,5 0 0 0,-3 2 0 0,7 0 0 16,10 1 1-16,2 0-1 0,2-1 0 15,7-1 0-15,4 0 1 0,7-1-2 16,2-3 1-16,5-1 0 0,7-2 0 15,4-2-1-15,3 0 1 0,2-1-1 16,3 0 1-16,5 0-1 0,-1 3 1 0,-4 0-1 16,6 4 0-16,-1-1 0 15,4 1 1-15,1 2-1 0,-2 2 1 0,5-1-1 16,3 1 1-16,-6-2 0 0,3 3 0 16,0 2 0-16,0-4 0 0,3 2 1 15,1 1-1-15,-4-3 0 0,8 2 1 16,-1-1-1-16,-3-1 1 0,5 3-1 15,-2-3 1-15,-1 0-1 0,3 2 1 16,-2-2-1-16,-1 0 0 0,2 3 0 16,-3-4 0-16,-1-1-1 0,0 2 1 0,-5-2-1 15,0 1 1-15,-4 1-1 16,-4-3 0-16,-6 4 1 0,-5 1-1 0,-5-2 0 16,-8 2 1-16,-7 1-1 0,-8-2 0 15,-7 5 0-15,-5 0 0 0,-11-2 0 16,-6 1 0-16,-7 3 0 0,-5 0 0 15,-6 0 0-15,-7-3 0 0,-7 2 1 16,-4 1-1-16,-8-2 0 0,-3 0 0 16,-8 1 0-16,-4 1 0 0,-7 0 0 0,-3 2 0 15,-4-1 0-15,-3 0-1 0,-2 1-1 16,-2-2-2-16,-3 1-1 0,-1 1-4 16,0 2-1-16,-4 1-1 0,-1-1 0 15,-1 0 1-15,-2 0 1 0,-2-1 3 16,1-1 2-16,-4 0 1 0,0 4 3 15,-5 1 1-15,1 9 2 0,-2 5 1 16,-4 7 2-16,-2 5 1 0,-4 10 3 0,-1 7-1 16,-2 15 0-16,-3 6 0 15,2 9-1-15,-1 5-1 0,0 12-2 0,-1 7-1 16,2 1-1-16,0-3 0 0,0-2-2 16,0 3 1-16,3 2-1 0,1-6 1 15,0-7-1-15,1-1 0 0,2 1 0 16,2-4 0-16,-1-3 0 0,-3-4 0 15,2-5-1-15,0-3-1 0,2-4-3 16,-2-5-5-16,0-3-8 0,0-4-6 16,1-9-102-16,-1-7-97 0,-1-5-246 0</inkml:trace>
  <inkml:trace contextRef="#ctx0" brushRef="#br0" timeOffset="1853.8528">7217 6045 511 0,'-7'-12'114'15,"3"2"-1"-15,3 3-87 0,3 2-11 16,5 5-6-16,2 1-4 0,5 3-2 16,5 2-1-16,6 1 1 0,6 3 0 0,2 2 1 15,5 0 1-15,2 1-1 0,5 0 0 16,6 1 0-16,2-3-1 0,6 2 0 16,9-2-1-16,1 1 0 0,5-1-1 15,3-1 1-15,3 0-2 0,4 0 1 16,3 0 0-16,0-3-1 0,3-1 1 15,6 3-1-15,5-1 1 0,2 0 1 16,-2-4-1-16,2 0 1 0,8 0 0 16,5 1 0-16,1-3-1 0,1-2 1 0,6 0-1 15,4 0 1-15,5-2-1 16,3-1 0-16,3 2 0 0,5-3 0 0,1-2-1 16,5 0 1-16,3-1-1 0,5-4 1 15,2 1-1-15,2-1 1 0,5-1-1 16,5 3 1-16,1-3-1 0,-1 0 1 15,9 5-1-15,1-5 1 0,5-1-1 16,2 3 0-16,5-1 0 0,3 1 1 0,4 0-1 16,-4-1 0-16,3 5 0 0,1 0 0 15,2-1 0-15,-1-2 0 0,4-1 1 16,4 3-1-16,0-2 0 0,2 0 0 16,3-2 0-16,-1 1 0 0,-1-1 1 15,-1 1 0-15,0 0 1 0,-3 0 1 16,0-1 1-16,-5 4 0 0,-3 0 1 15,0 0-1-15,-6 1 0 0,-4 1-1 16,-6 1 0-16,-8 0-2 0,-4 1 1 0,-4 1-1 16,-10 0 0-16,-6 2 0 0,-8-2 0 15,-7 1-1-15,-9 0 1 16,-8-2-1-16,-10 1 1 0,-11 1-1 0,-6-2 1 16,-10 0-1-16,-12 0-3 0,-8 2-7 15,-9 0-13-15,-10-2-108 0,-8-2-106 16,-7-4-271-16</inkml:trace>
  <inkml:trace contextRef="#ctx0" brushRef="#br0" timeOffset="5316.5975">10215 5412 448 0,'-20'-6'102'15,"2"-3"2"-15,-1-1-72 0,5 3-12 16,4 3-7-16,2 2-5 0,6 2-3 0,0 1-1 16,0-1-3-16,4 1 0 0,-1-1 0 15,-1 1-1-15,1-1 1 0,-1 2 1 16,0-2 1-16,1 0 1 0,-1 0 2 15,0 1 0-15,0-1 1 0,0 1-1 16,1-1 0-16,2 0 0 0,1 0-1 16,0 1-2-16,5 2 1 0,2 2-1 15,5 1-1-15,1 2-2 0,4 3-3 16,0 3-112-16,3-1-97 0,-4-5-260 0</inkml:trace>
  <inkml:trace contextRef="#ctx0" brushRef="#br0" timeOffset="20900.2246">13587 11890 444 0,'-10'-3'97'0,"4"-3"2"16,-1 1-75-16,2 2-9 0,1 1-1 15,0 1 3-15,1-1 2 0,-1 2 2 16,2-1 0-16,-2 1 3 0,1 0-1 15,2 1-1-15,1-1-2 0,1 2-3 16,2-1-3-16,1 1-2 0,2 2-3 16,3 1-2-16,2 0-1 0,4 1 0 0,2 0 0 15,4-1-2-15,2 1 0 0,6-2-1 16,2-3-1-16,4-2 0 0,4-1-1 16,4-1 0-16,0-1 0 0,0-1 0 15,-2-1 0-15,-2 0-1 0,-1 1 1 16,-5 0-1-16,-6 1 0 0,-3 1 1 15,-6 2-1-15,-3 1 0 0,-7 2 0 16,-5 3 1-16,-4 2-1 0,-4 3 2 16,-6 2-1-16,-5 2 0 0,-6 2 1 0,-4 0-1 15,-2-1-1-15,-5-1 1 16,0-3-1-16,-2-2 1 0,5-5 0 16,0-2 0-16,5-4 2 0,3 0 1 0,4-3 1 15,5-1 1-15,4 0 0 0,3-1-1 16,5-1-1-16,2 0 0 0,4 0-2 15,1 2-1-15,3 1-4 0,2 4-11 16,0 3-17-16,-1 2-113 0,-3-1-118 16,-3 5-294-16</inkml:trace>
  <inkml:trace contextRef="#ctx0" brushRef="#br0" timeOffset="37697.7103">21931 14382 333 0,'-4'-3'89'16,"1"1"5"-16,0-2-45 0,2 1-8 0,0 0-7 15,1-1-2-15,0 1-4 0,0-1-5 16,1 0-4-16,1 0-1 0,0 0-2 16,0 0-1-16,2 2-2 0,-1-1-2 15,1 2-2-15,2 1-1 0,0-1-1 16,3 1 0-16,1 0-1 0,3 0 1 16,2 0-1-16,3 0 1 0,2-1-1 15,3 1-1-15,3-2 1 0,3 4-2 16,1-5 0-16,2 3 0 0,2-2-2 15,1 2 1-15,2 1-1 0,2 0-1 16,4 2 0-16,3-1 0 0,3 3 0 0,-2 0-1 16,5 0 1-16,0 0-1 0,4-2 0 15,-1 2 0-15,-1-1 0 0,1 1 1 16,3 0-1-16,0 2 0 0,0-1 0 16,-3 3 1-16,0-2-1 0,2 2 0 15,-1-1 1-15,-1 1-1 0,0-1 0 16,0 0 0-16,4-1 0 0,-3-1 1 15,0-3-1-15,1-5 0 0,-1-1 0 16,0-2 0-16,-3-2 1 0,0-2 0 0,-1-1 0 16,1 2 1-16,-4-2 0 0,-1 1 0 15,-5-1 0-15,-2 1 1 0,-4-2-1 16,-5 0 0-16,-4 1-1 0,-3-1 0 16,-5 1 0-16,-1 1 0 0,-2 2 0 15,-4 1 0-15,-1 0 1 0,-4 2 2 16,-2 0 2-16,-2 1 1 0,-3 0 1 15,-1 2 0-15,-1-1-1 0,-3 0 0 16,-1 1-2-16,-2 0-2 0,0 1-1 16,-1 1-1-16,-2 0-1 0,2 1 0 0,-2 0-2 15,0 2-7-15,-1 1-8 0,-1 0-9 16,-1 2-117-16,-3-1-115 0,0-1-287 16</inkml:trace>
  <inkml:trace contextRef="#ctx0" brushRef="#br0" timeOffset="57846.1426">20151 16963 408 0,'-28'0'105'0,"4"-5"2"16,-2-1-28-16,3 2-49 0,-1 0-12 15,0 1-5-15,2 1-2 0,-2 1-2 16,5 1-1-16,-1 0 0 0,3-1 0 15,5 1 0-15,2 0 1 0,3-1 1 16,3 0-1-16,2-2 0 0,3 2-1 0,4-2-1 16,1 0-1-16,5 2-3 0,5-2-1 15,5 2 1-15,4-2-1 0,6 2 0 16,3 0 0-16,5 1 1 0,4-2 0 16,4-1 0-16,3 2-1 0,3 0 1 15,4-1-1-15,6 5-1 0,2 1 1 16,5-1-1-16,3 2 1 0,2 1-1 15,6-1 0-15,3 1-1 0,2-2 1 16,3-2-1-16,6 1 1 0,1 0-1 16,5-1 0-16,-1 0 1 0,2-3-1 0,2 2 0 15,0 2 1-15,2-2-1 0,-4-1 0 16,4-1 0-16,-2-1 1 0,1 2-1 16,1 0 1-16,-6-1 0 0,0-3-1 15,0 4 1-15,-8 2 0 0,-3-2 0 16,-6 1-1-16,-6 0 0 0,-3 2 1 15,-8-1-1-15,-3-2 0 0,-6 3 1 16,-5-5-1-16,-6 1 0 0,-2-1 1 16,-3 0-1-16,-5-1 0 0,-5 0 0 15,-2-2 1-15,-4 2-1 0,-3-1 0 0,-4-1 0 16,-4 1-3-16,-3 1-2 0,-3-1-6 16,-4 2-10-16,-3 0-15 0,-6 1-96 15,-7-1-101-15,-7 1-247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26:55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3663 4211 127 0,'-3'-5'26'0,"-1"-1"-6"15,2-1-30-15,-1 0-16 0,1-3-22 16,1 1-40-16</inkml:trace>
  <inkml:trace contextRef="#ctx0" brushRef="#br0" timeOffset="700.7298">3601 4021 455 0,'-7'0'111'0,"-2"-1"3"15,2 4-55-15,-2-2-28 0,2-1-7 16,1 0-3-16,1 1-4 0,3 0-3 15,0 1-3-15,1-1-4 0,1-1-2 16,1 0-2-16,1 0-1 0,-1-1-1 16,1 2 0-16,4 0 1 0,1-1-1 15,-3 0 1-15,4 0 0 0,0-1 0 0,0 0 1 16,1-1 0-16,0-1 1 0,2-1 1 16,1-1-1-16,1 0 1 0,1 0 0 15,2 0 0-15,0-1 0 0,0-1-2 16,0 1 0-16,0 0-1 0,2-2 0 15,-1 1-1-15,2-2-1 0,-1 3 1 16,2 1-1-16,-2 2 0 0,-1-1 0 16,0 2 0-16,-1 0 1 0,-1 2-1 0,-1 2 1 15,0 0 0-15,-3-2 1 0,2 5 1 16,-1 1-1-16,0 3 1 16,1-3 0-16,1 0 0 0,2 0 0 0,0 1-1 15,1 1 0-15,-1-5 0 0,2-1-1 16,2 1 1-16,-2 0-1 0,1-2 1 15,-1-1 0-15,-1-1 1 0,3 1 0 16,-3-2 0-16,1 2 1 0,-1-1-1 16,2 1 0-16,-2 1-1 0,1-1 1 0,-1 3-2 15,-1-3 1-15,0 2-1 0,-1-2 0 16,-3 2 0-16,0-2 1 0,0 0-1 16,-3-2 1-16,2 2 0 0,-1-1 0 15,0 0-1-15,-1 0 1 0,-1 1 0 16,1 0-1-16,-2 1 1 0,-1-1-1 15,1 0 0-15,1 1 0 0,-1 0-1 16,2 1 1-16,-1-1 0 0,0-1 0 16,1 0 0-16,1 2-1 0,-1-1 1 15,-1 1 0-15,0-1-1 0,2-1 0 16,-2-1 0-16,0 2 0 0,-5-7 1 16,5 6-1-16,-1 1 0 0,1-1 0 0,0 1 0 15,0 2 0-15,1-1 0 0,1 4 0 16,-3-4 1-16,-1 0-1 0,-3-4 0 15,2 4 0-15,-2-1 0 0,0 0 1 16,-1-1-1-16,1 2 0 0,-3-1 0 16,3 5-5-16,-3-5-9 0,2 0-11 0,-1-2-105 15,-1 0-18-15,-5 0-101 0,0-5-210 16</inkml:trace>
  <inkml:trace contextRef="#ctx0" brushRef="#br0" timeOffset="6868.1329">1079 6141 263 0,'-6'-3'63'0,"1"1"2"16,1-2-37-16,2 2-7 0,0-1-3 15,-1 2-2-15,1 1 0 0,0-1 1 0,-2 1 1 16,-1 0 1-16,-1 0 0 0,1 1 0 16,-2 0 0-16,3 3-2 0,-3-2-1 15,7 3-3-15,-2 1-4 0,2 0-1 16,0 0-3-16,1 1-1 0,2-3 0 16,3 3-1-16,-1-2 1 0,2-1 0 15,2 1 0-15,2 0 2 0,2 0 1 16,1 1 0-16,-1 0 0 0,2 0 0 15,2 1-1-15,1-1-1 0,1 0 0 0,2-1-2 16,1 0-1-16,3 0-1 16,1-2 1-16,0 1-1 0,-1-2 0 0,0 0 0 15,1 0 0-15,-2-2 0 0,-4 0 0 16,2 0 0-16,-1 0 0 0,2 0 0 16,-1 0 1-16,4 1-2 0,-1-1 1 15,2 1 0-15,3 1 0 0,-2-1 1 16,1 1-1-16,-1 0 0 0,-1 1 0 0,2 1 0 15,-1 1 0-15,-2 0 0 0,0 0 0 16,1 0-1-16,2-1 1 0,-4-2 0 16,1-1-1-16,1-4 1 0,2 2 0 15,4-2-1-15,-1-2 1 0,1 0-1 16,4 1 0-16,0-1 0 0,1 3 1 16,-1-2-1-16,-4 0 0 0,1 2 1 15,-1-1 0-15,-1 1 1 0,-2 1 1 16,-1-2 0-16,0 1 0 0,0-1 0 0,3 2 0 15,0 0 0-15,0 0-1 0,1 0 0 16,4 1-1-16,0 1 0 16,-3 0 0-16,0 1 0 0,-1 1-1 0,2-2 1 15,-1 2-1-15,-1-1 1 0,-1-1-1 16,2-1 0-16,-1 0 0 0,4-1 0 16,0 1 0-16,1-1 1 0,1 1-1 15,2-1 0-15,0 2 0 0,-2 1 0 16,-2-1 0-16,1 2 1 0,-1 1-1 15,-6-2 0-15,4 1 0 0,0-2 0 0,2 2 0 16,2-1 0-16,-1 1 0 0,3 0 0 16,4 0 0-16,-2 1 0 0,1 0 0 15,-5-2 0-15,4-1 0 0,0-1 1 16,-2-1-1-16,2-2 0 0,4-1 0 16,-2-1 1-16,5 0 0 0,-3 3 0 15,-1-1 0-15,5 1 0 0,-6 3 1 16,-1 0-1-16,0 0 0 0,-3 1 0 0,2-1 0 15,1-2-1-15,1 3 1 0,3-3-1 16,-1 1 1-16,4-4-1 0,1 4 1 16,0-1-1-16,-2 0 1 0,-1-2-1 15,0 1 0-15,2-2 1 0,0 3-1 16,0-3 0-16,1 2 0 0,0-1 0 16,1 0 0-16,-2 1 0 0,1 1 1 15,-3-1-1-15,0-1 0 0,0 2 0 16,0 1 0-16,1 0 0 0,0 1 0 0,0 1 0 15,2 0 0-15,1 0 0 0,-3 0 0 16,-2-1 0-16,1-1 1 0,0 1-1 16,0-1 0-16,-2 0 0 0,2 0 0 15,-1 1 0-15,1 1 0 0,-1-1 0 16,-3 0 0-16,1 0 0 0,-6 0 0 16,0-1 0-16,0 3 0 0,1-2 1 15,1 2-1-15,-3-1 1 0,0 4-1 16,4 0 1-16,-2 3 0 0,-2-1-1 15,-1 2 1-15,1 0-1 0,-1-1 1 0,-1-2-1 16,1-1 0-16,1-2 0 0,0-2 1 16,0 1-1-16,0 0 0 0,2 0 0 15,-1 2 0-15,-1-2 0 0,-1 1 0 16,-2 0 0-16,-1-3 0 0,0 1 1 16,-1 0-1-16,-3-4 0 0,1 1 0 15,-1 0 1-15,0 1 0 0,2-1-1 16,-1-1 1-16,-3 1 0 0,3 0 0 15,-2 1 0-15,-3-2 0 0,-2 0 0 16,-3 0 0-16,0-1 0 0,-1 2 1 0,-2-1-1 16,-2-1 0-16,-1 1 0 0,-3-2 0 15,1 1 0-15,-5-2 0 0,2 1 0 16,-1-1-1-16,0 1 1 0,-3 0-1 16,1 1-5-16,-1 2-8 0,-1 1-100 15,-3-3-10-15,2 0-87 0,-7-1-185 16</inkml:trace>
  <inkml:trace contextRef="#ctx0" brushRef="#br0" timeOffset="50077.2263">20488 1232 392 0,'-7'-17'100'0,"-2"1"2"16,1 2-53-16,0-2-12 0,-4 11-15 16,1-1-9-16,0 6-5 0,-1-2-3 15,-1 2-2-15,0-2-2 0,-1 2 0 16,1-1-1-16,-3-1 0 0,-5-2 0 0,-1 2-1 15,-2 1 0-15,-2 2 0 0,-3-1 0 16,-3 0-1-16,-3 0 0 0,0 4 1 16,-2 0-1-16,-1 3 1 0,1-2 1 15,2 2 1-15,3 10 0 0,4 1 1 16,1-1 1-16,4 6 0 0,2 3 0 16,2 6 1-16,2 6-1 0,1-2 0 15,2 3 0-15,0 4 0 0,4-1-1 16,3-2 0-16,2-4-1 0,5-2 1 0,6-1-1 15,7 3 0-15,4-3 1 16,5-1-1-16,5 0 0 0,7 1 0 0,4-4 1 16,4-3-1-16,4-7 1 0,3-4-1 15,4-6 1-15,3-3-1 0,3-10 0 16,0-2 0-16,1-6 0 0,0-3 0 16,-1-5 0-16,-1-3 0 0,0-5 0 15,-5-4 1-15,-2-2 1 0,-1-2 1 16,-3-7 1-16,-3-8 2 0,-4-4 1 15,-4-4 4-15,-5 2 2 0,-9-6 1 0,-8-1 0 16,-8 8 0-16,-8 7-3 16,-8 7-2-16,-9 8-8 0,-15 6-11 0,-11 10-14 15,-15 9-75-15,-15 4-33 0,-12 12-92 16,-12 8-196-16</inkml:trace>
  <inkml:trace contextRef="#ctx0" brushRef="#br0" timeOffset="53184.5395">1151 8743 347 0,'-4'5'90'16,"0"-3"1"-16,4-4-43 0,2 2-14 15,3 0-10-15,1 2-6 0,5-1-5 16,2 1-2-16,3 1-1 0,3 0 0 15,4 0-2-15,3-2-1 0,2 0-1 16,4-1 0-16,2 0-1 0,0 0-1 16,2-2 0-16,6 1-1 0,1 1-1 15,3 0 0-15,6 1 0 0,0-2 0 16,7 2-1-16,0-2 1 0,-1-1 1 0,0 0-1 16,5 0 0-16,-1-1 1 0,6 2-1 15,0 0 1-15,1-1-1 0,4-1 0 16,-2-1 0-16,4 0-1 0,0 2 0 15,-2-1 0-15,2 2 0 0,2-2 0 16,-1 0-1-16,5 3 1 0,-1 1-1 0,-2 2 0 16,0-1 0-16,0-1 1 0,-4 3-1 15,4 2 0-15,-3-2 0 0,3 0 0 16,0-2 0-16,0-1 1 0,2-1 0 16,-2 0-1-16,6 2 1 0,-5-1 0 15,2 0 1-15,-1-1-1 0,-2 0 0 16,-3 0-1-16,5 2 1 0,-4 0-1 15,1-4 0-15,-6 2 1 0,2 0-1 16,2-1 1-16,-2 0-1 0,-3 0 0 16,-1-2 0-16,-4 2 1 0,1 1-1 0,-5 0 0 15,-2 1 2-15,-1 2-1 0,-3-1 1 16,-5-1 1-16,-5 1-1 0,-2-2 1 16,-4 1 0-16,0-1 0 0,1 2 0 15,-4 0-1-15,0 1 1 0,2-2-1 16,0 3 0-16,-3-3 0 0,0 2 0 15,-3-1-1-15,-3 1-1 0,-1-1 0 16,0 1-4-16,-4 0-7 0,-5 3-43 16,-3-2-64-16,-2 1-92 0,-6-3-218 15</inkml:trace>
  <inkml:trace contextRef="#ctx0" brushRef="#br0" timeOffset="76887.9847">16612 3599 419 0,'-11'2'96'0,"0"2"2"16,0-3-61-16,3 0-16 0,0 2-10 15,2-4-4-15,0-1 0 0,0 2 0 16,-3-2 1-16,2 2 1 0,-1-1 2 16,-1 1 1-16,-1 3 1 0,0 1 1 15,-1 0-1-15,-1 1-1 0,0 1-1 0,-2 1-2 16,1 0-1-16,-1 0-2 0,0 0 0 15,-1 3-2-15,2 2-1 0,-2 0 0 16,-1 3 0-16,0 5 1 0,0 0 2 16,1 5 1-16,1 1 0 0,0-1 0 15,1 2 0-15,3 1 0 0,1 2-3 16,1-3-2-16,0 0 0 0,1 0-2 16,1 1 0-16,0 0 1 0,1 0-1 15,2-5 0-15,3 2 0 0,4-1 0 16,4 0 0-16,0-5 0 0,4 2-1 15,4-2 1-15,3 3 0 0,1-3 0 0,1 0 0 16,5-4 0-16,2 1 0 0,2-3-1 16,1-4 1-16,2-1-1 0,2-5-1 15,-1-3-1-15,-1-1 1 0,0-6 0 16,-1-3 0-16,0-3 0 0,-1-3 1 16,-1-3 1-16,2-3 0 0,-3-2 0 15,1-2 0-15,0-1 0 0,-4-1 0 16,0-3 0-16,-3-2 1 0,-1 3-1 15,0-3 1-15,-5-3 0 0,-3 1 0 0,-2-1 1 16,-2 0 0-16,-4 1 2 0,-2 1 1 16,-5 2 1-16,-3-1 2 0,-4 5 1 15,-3 1 2-15,-4 5-1 0,-6 1 0 16,-4 0-1-16,2 4-2 0,-5 2-1 16,0 2-2-16,-2-2-3 0,-3 3-3 15,-1 4-6-15,1 7-9 0,-4 2-12 16,0 4-53-16,-3 7-59 0,-3 6-99 0,-2 4-223 15</inkml:trace>
  <inkml:trace contextRef="#ctx0" brushRef="#br0" timeOffset="78965.0428">16619 7046 484 0,'-10'-3'101'16,"1"2"1"-16,-2 0-82 0,-1-2-16 15,1 1-2-15,0 3 0 0,-1-2 0 16,-2 1 0-16,1-1 0 0,-3 3 0 15,1 3 2-15,-1 1 1 0,0 4 1 16,0 3 1-16,0 5 1 0,-1 2 1 0,2 3-1 16,1 2 0-16,-3 0-3 0,2 7 0 15,0 1-3-15,2 1-1 0,2 3 0 16,1 3 0-16,1-1 1 0,3 7 1 16,1-5 1-16,2 1 1 0,1-2 1 15,4 0 0-15,-1-2 1 0,4-4-1 16,2-4 0-16,4 0-2 0,4-4 1 15,3-3-2-15,4-5 0 0,6-3 0 16,3-4-2-16,1-2 0 0,3-6-1 16,5-3 0-16,-1-2-1 0,2-4 1 0,0-4-1 15,2-2-1-15,-2-6 1 0,2-4 0 16,0-6 0-16,-1-4-1 0,-3-4 1 16,-2-4 0-16,-2-4 1 0,-2-2-1 15,-6-2 1-15,-3-2 0 0,-6 2 0 16,-5-2 0-16,-4 0 1 0,-4 1-1 15,-5 0 0-15,-3 0 2 0,-5 0 2 16,-8 1 1-16,-4 4 2 0,-4 2 1 0,-7 4 1 16,-1 6-1-16,-3 4-1 15,1 7-2-15,0 5-4 0,3 5-8 0,-1 9 4 16,1 3-127-16,1 5-109 0,1 5-284 16</inkml:trace>
  <inkml:trace contextRef="#ctx0" brushRef="#br0" timeOffset="82445.9344">24854 3769 375 0,'-15'-11'86'16,"2"1"2"-16,-1 5-63 0,1 2-3 15,2 3-8-15,1 1-2 0,-1 3-1 16,-2 2 1-16,1 4 2 0,-1 1 2 0,0 1 1 16,0 4 0-16,0 1 0 0,-1 4 0 15,3 1-2-15,0 1-2 0,4 3-2 16,1 2 0-16,3 1-2 0,4 1-1 15,2-1 0-15,3 0 0 0,2-2 0 16,3-1-1-16,3-1-1 0,2-2 0 16,2-2-1-16,3-3 0 0,5-2-1 15,1-1-1-15,1-3 0 0,3-3-1 16,-1-6-1-16,1-2 1 0,1-5 0 16,-3-7 0-16,-2-5 1 0,0-4 0 0,-3-3 1 15,-2-5 0-15,-4-5 0 0,-6-3-1 16,-6-1 1-16,-5-4-2 0,-8-3 0 15,-5-3 0-15,-6 3-1 0,-2 2-1 16,-4 3 0-16,0 7-3 0,-3 6-2 16,0 9-8-16,-2 11-11 0,-2 9-25 15,-2 8-82-15,1 8-97 0,3 7-232 16</inkml:trace>
  <inkml:trace contextRef="#ctx0" brushRef="#br0" timeOffset="83278.7424">25015 7162 399 0,'-14'-7'104'0,"-2"-1"4"0,-1 2-48 15,1 1-18-15,-1 3-14 0,1 1-7 16,0 0-4-16,-1 2-4 0,-6-1-2 16,4 6-1-16,-1 1-1 0,1 3-1 15,-2 5-1-15,1 2 0 0,1 2-1 16,2 7 0-16,-1 1-1 0,2 4-1 0,3 4-1 16,1 4-1-16,3 2 1 0,4 2-1 15,3-3 0-15,4 2 0 0,3-4 0 16,4-1 1-16,3-6-1 0,3-1 1 15,4-4-1-15,3-4 0 0,5-5 0 16,3-4-1-16,2-3 1 0,-1-6-1 16,4-7 0-16,0-7 0 0,1-4 0 15,0-8 0-15,-2-5-1 0,-5-8 0 16,-1-5 1-16,-6-7-1 0,-8-2 0 16,-7-2 0-16,-8 0 0 0,-7-2 0 15,-4 3 0-15,-6 4 0 0,-2 7-1 16,-1 6-2-16,1 6-3 0,-1 8-9 0,0 8-5 15,1 4-109-15,-1 11-105 0,1 5-261 16</inkml:trace>
  <inkml:trace contextRef="#ctx0" brushRef="#br0" timeOffset="102562.3784">21638 7261 396 0,'0'-8'94'16,"-3"-1"3"-16,-5 1-57 0,1 0-15 15,-3 0-6-15,-2 0-2 0,-2 1-4 0,-2 1-4 16,-1 2-1-16,-2 3-2 0,-5 0-1 15,0 2 0-15,1 0 0 0,-2 3 1 16,-2 2 0-16,-1 3 1 0,-1 2 0 16,-2 1 0-16,-1 5-1 0,-2 4-1 15,2 2-1-15,0 2-1 0,0 4 0 16,5 3-1-16,2 2 0 0,4 2 1 16,2-2-1-16,6 0 1 0,4 2 0 15,6-3 0-15,4-1 0 0,6 0 0 0,8-3-1 16,2 0-1-16,6 1 0 0,6-5 0 15,6-1 0-15,4-3-2 0,5-4 0 16,4-3 0-16,5-1 0 0,3-8 0 16,3-3 1-16,0-3-1 0,-2-4 2 15,1-6 1-15,-3-4 0 0,-2-1 0 16,-5-3 1-16,-3-5 0 0,-4 0 2 16,-1-4 1-16,-7-2 0 0,-5 0 1 15,-7-6 0-15,-7-2 0 0,-7-5-1 16,-11-1-1-16,-12-2-1 0,-6-1-1 0,-11 1-2 15,-10 6-1-15,-8 10-2 16,-8 8-3-16,-10 5-4 0,-7 8-9 0,-8 9-61 16,-11 5-48-16,-9 5-92 0,-6 3-208 15</inkml:trace>
  <inkml:trace contextRef="#ctx0" brushRef="#br0" timeOffset="115851.5027">10811 9305 377 0,'-8'-23'98'0,"-1"4"2"0,0 0-29 0,0 4-43 16,-4 0-8-16,2 1-2 15,-3 1-3-15,-5-1-1 0,-4 3-1 0,-1 0 1 16,-3 2 0-16,0 0 0 0,-3 3-2 16,-2 1-1-16,-3 3-2 0,-6 2-2 15,-3 3-1-15,-7 3-2 0,-7 3-2 16,-4 4 0-16,-4 6-2 0,-2 3 1 15,-3 4-1-15,-3 5 1 0,0 4 1 16,3 4 2-16,0 6 1 0,2 4 1 0,6 6 0 16,3 2 1-16,6 0-1 0,2 1-1 15,5 1-1-15,5-2-2 0,5 3 0 16,5 0-1-16,9-1 0 0,8-1 0 16,8-2 0-16,7-1 0 0,7-5 1 15,8-6-1-15,8 0 1 0,5-2-1 16,9-1 0-16,5-5 0 0,7-3 0 15,10-1 0-15,6-5 0 0,4-6 0 16,7-8 0-16,3-4-1 0,4-9 1 0,5-2-1 16,-2-9 1-16,1-4 0 0,-4-5 0 15,-1-2-1-15,-2-6 1 0,-2-1 0 16,-4-6 0-16,-3-1 0 0,-3-4-1 16,0 0 0-16,-7-5 1 0,-5-4-1 15,-4-8 2-15,-8 0 0 0,-6-3 1 16,-9-5 2-16,-5-1 0 0,-7-3 2 15,-7 2 0-15,-9 1 1 0,-5-2 0 16,-8 1 0-16,-6 7-1 0,-12-1 0 0,-10 4-1 16,-4 11 0-16,-12 6-2 0,-11 9-1 15,-8 9-6-15,-9 4-5 0,-10 10-9 16,-8 9-9-16,-10 10-7 0,-6 5-113 16,-12 7-110-16,-9 7-269 0</inkml:trace>
  <inkml:trace contextRef="#ctx0" brushRef="#br0" timeOffset="126094.7996">10592 11834 435 0,'-9'-22'101'0,"-3"-1"2"0,-5 2-71 0,-5 0-5 16,-3 8-12-16,-3-2-7 0,-4 1-2 16,-3 6-1-16,-3 2-3 0,-4 2-1 15,-2 4 0-15,-2 4 0 0,-2 8 0 16,0 3-1-16,-1 4 1 0,-2 6-1 15,0 3 1-15,2 5-1 0,2 6 1 16,3 4-1-16,3 4 0 0,4 2 1 16,5 0-1-16,3 0 0 0,6 1 1 15,4-1-1-15,4-1 0 0,2 1 1 16,8 3-1-16,4 3 0 0,8 3 1 0,5-3 1 16,3-1 1-16,6-1 1 15,4-4 1-15,4-4 1 0,7-3 1 0,3-6-2 16,4 2 0-16,1-3-1 0,6-4-1 15,3 3-1-15,3-6 0 0,2-5-1 16,4-3-1-16,2-7 1 0,1-8 0 16,1-8 0-16,0-12 1 0,-1-9 0 15,0-4-1-15,-4-5 1 0,0-2-1 16,2-5-1-16,-6 0 1 0,-3-1-1 0,-6 1 1 16,-11-6-1-16,-7-7 0 0,-7-5 1 15,-10-1 1-15,-6 1-1 0,-5-4 0 16,-4 0 1-16,-5 3 3 0,-9 2 2 15,-6-2 1-15,-10 1 1 0,-8-1 0 16,-13 4 1-16,-11 4-1 0,-5 8-4 16,-11 9-1-16,-11 10-3 0,-5 12-1 15,-9 13-4-15,-2 14-4 0,-11 11-7 0,-2 14-9 16,-1 12-61-16,-2 4-41 0,-5 9-87 16,1 1-192-16</inkml:trace>
  <inkml:trace contextRef="#ctx0" brushRef="#br0" timeOffset="130549.6883">10687 15249 413 0,'-24'-20'98'0,"-2"1"1"15,1 4-64-15,-1 5-10 0,-4 3-12 16,0 3-6-16,-5 3-3 0,-6 2-3 16,-2 4-2-16,-5 0 1 0,-1 2-2 15,-6 6 2-15,0 4-2 0,0 2 1 16,0 5 0-16,-4 4 1 0,-2 1 0 16,-1 4-1-16,4 5 1 0,0-2 0 15,2 4 0-15,4 4 1 0,7-1 0 16,7 3 1-16,2 1 1 0,6-1 0 15,4 1 0-15,4 0 1 0,4 1 0 0,5 6 0 16,6 2 0-16,7-1 0 0,5 2 0 16,6 0 0-16,6-1 0 0,5-3 0 15,5-6-1-15,7 0 0 0,6 1-1 16,7 0 1-16,10-6-1 0,5-1-1 16,6-3 0-16,3-6 1 0,2-7-1 15,1-8 1-15,2-7 0 0,-3-4 2 16,2-9 0-16,-1-4 1 0,-1-10 1 0,0-8 0 15,1-7 1-15,-2-4 0 0,2-7 0 16,-5 1-1-16,1-7 0 0,1 1-1 16,-3 3-1-16,-7-3-1 0,-4-1-1 15,-9-5 0-15,-6-3-1 0,-9 2 0 16,-7-3 0-16,-8-2 0 0,-8 0 0 16,-8 1-1-16,-3 5 2 0,-10-4 0 15,-9-4 0-15,-10 3 3 0,-7 3 0 16,-8 6 0-16,-10-3 0 0,-14 5 0 0,-7 9-2 15,-8 11-3-15,-6 10-8 0,-12 5-9 16,-8 7-3-16,-9 14-106 0,-6 8-99 16,-12 11-249-16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29:37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 4330 470 0,'1'-8'130'0,"1"-2"5"0,-1-3-25 15,-1-1-55-15,1-6-10 0,-1-2-3 16,3-1-2-16,-2 0-1 0,-1-1-2 16,1 0-3-16,-1 2-2 0,0 1-3 0,0 4-4 15,-1 0-2-15,-2 3-3 0,2 3-2 16,0 3-2-16,1 4-4 0,-3 5-1 15,2 2-2-15,0 8-2 0,1 3-3 16,-1 5-2-16,1 3-1 0,0 6-1 16,0 5 1-16,1 5-1 0,-1-3 1 15,1 2-1-15,-1 2 1 0,0 1-1 16,0-5 0-16,-1-2 0 0,-1-3 0 16,0-2 0-16,-1-4 0 0,0-4 0 15,-1-4 0-15,-2-3 1 0,1-2 0 0,-2-5 1 16,0-4-1-16,-1-4 1 0,-1-1 0 15,0-5 0-15,-1-3 0 0,0-5-1 16,2-1 0-16,-1 0 0 0,4 2 0 16,-1-2-1-16,4 3 0 0,-1 1 1 15,6 5-1-15,1 0 0 0,0 4 1 16,3 0-1-16,1 5 1 0,3 4 0 16,3-1-1-16,-1 1 1 0,1 3-1 0,-1 1 1 15,3-1-1-15,-1 0 0 0,1-1-3 16,-2 0-8-16,2 2-14 0,0-4-17 15,-1 0-16-15,-3-4-12 0,-1 0 30 16,-2-5-153-16,-3-5-124 0,-4-10-295 16</inkml:trace>
  <inkml:trace contextRef="#ctx0" brushRef="#br0" timeOffset="414.9869">561 3964 558 0,'0'-7'152'0,"-1"0"8"0,0 2-42 15,-1 3-55-15,2 0-14 0,-1 2-8 16,2 8-8-16,-1 2-7 0,0 3-6 15,0 5-5-15,-1 2-3 0,1 4 1 16,0 0 1-16,1-1-1 0,1-2 0 16,-1-2-2-16,1-6-3 0,2-1-1 15,2-3-1-15,1-8-2 0,1 2 0 16,0-5-1-16,2-1 1 0,0-5 2 16,-2-4 2-16,2-4 0 0,-1 3 2 15,-1-6-1-15,0 0 0 0,-2-3 0 0,0 8-2 16,-1 3-1-16,-1 3-2 0,-3 4 0 15,1 3-2-15,0 3 0 0,0 9-2 16,-1-2 0-16,0 3-4 0,2 3-7 16,-2 2-11-16,0 0-16 0,1-1-17 15,0-1-17-15,3-1-12 0,0-1-117 16,1-1-128-16,-4-1-285 0</inkml:trace>
  <inkml:trace contextRef="#ctx0" brushRef="#br0" timeOffset="731.491">594 4273 725 0,'-6'1'169'15,"1"-1"1"-15,3 1-115 0,0 0-19 16,4-1-13-16,1 1-9 0,3-1-7 0,1 2-2 16,0-1-3-16,3-1 0 0,1 1-6 15,0-1-10-15,0 1-13 0,0-1-10 16,0 2-10-16,-1-2-17 0,-2 2-109 15,-2-1-115-15,-2-1-265 0</inkml:trace>
  <inkml:trace contextRef="#ctx0" brushRef="#br0" timeOffset="925.0823">621 4367 633 0,'-5'1'168'16,"0"2"5"-16,2-1-68 0,0-1-50 15,2 0-13-15,1 1-13 0,0 0-9 16,2-1-10-16,2 2-4 0,1-1-2 16,1 2-2-16,1-2-2 0,1 1-9 15,0-1-16-15,2-1-18 0,1 1-22 16,-1-2-113-16,-1-2-133 0,-2 1-304 16</inkml:trace>
  <inkml:trace contextRef="#ctx0" brushRef="#br0" timeOffset="1851.0162">589 3762 374 0,'-8'-19'105'0,"-6"2"8"0,-3 3-37 16,-4 0-10-16,0 3-22 0,2 2-5 16,-3 6-1-16,-4 3-4 0,0 6-6 15,-3 5-6-15,-4 4-4 0,-5 5-3 16,-6 9-4-16,-3 1-5 0,2 9 0 0,-2 6-1 15,3 6 2-15,4 4 1 0,8 4 2 16,4 6 0-16,8 2 0 0,7 3 0 16,5 4-3-16,8-1-1 0,6 0-3 15,9 1 0-15,7-1-1 0,10-3-2 16,10-6 1-16,8-6-1 0,7-8 1 16,6-5-1-16,3-9 0 0,4-12 0 15,5-8 0-15,3-12-1 0,-1-8 0 0,2-9 0 16,-3-9 0-16,-1-12 0 0,-2-11 0 15,-3-4 0-15,-7-6 1 0,-3-6 0 16,-5-7 0-16,-4-1 1 0,-8-5 0 16,-13-1 2-16,-8-4 1 0,-11-5 1 15,-11-6 2-15,-11-5 0 0,-10-2 0 16,-8 0 1-16,-8 6 6 0,-11 3 2 16,-4 11-1-16,-8 14-1 0,-6 15 0 15,-7 15-5-15,-5 14-13 0,-4 9-21 0,2 15-19 16,1 15-17-16,-1 10-113 0,-2 4-127 15,5 12-285-15</inkml:trace>
  <inkml:trace contextRef="#ctx0" brushRef="#br0" timeOffset="4591.3822">2451 4135 590 0,'-2'-7'139'0,"0"1"1"0,1-1-87 16,1 2-22-16,3-2-10 0,-2 4-7 15,3 0-3-15,-1 2-1 0,3 5 0 16,-1 1 1-16,4 2 3 0,1 5 4 0,2 4 2 15,4 6 2-15,1 4-2 16,3 2-1-16,2 4-1 0,-2 5-3 0,0 0-3 16,0 1-4-16,-6-3-1 0,0 2-1 15,-7-2-1-15,-3-2-2 0,-7-1 0 16,-4-1 0-16,-6-3 0 0,-7-3-1 16,-3-5 0-16,-3 0-1 0,-1-3 0 15,2-3 0-15,3-5 1 0,2-3-1 16,5-3 0-16,1-7 0 0,3-6 0 15,5-2 0-15,-1-5 0 0,3-5 0 0,4-4-1 16,3-4 0-16,2-5 0 0,1-3 0 16,2-3 0-16,2-1 0 0,2 0 1 15,3 0-1-15,1 0 0 0,4 4-1 16,2 6-3-16,2 1-5 0,1 3-7 16,-2 5-9-16,-1 2-6 0,0 5-9 15,-2 3-8-15,-3 1-9 0,-1 2-111 16,-5 1-114-16,-4 3-279 0</inkml:trace>
  <inkml:trace contextRef="#ctx0" brushRef="#br0" timeOffset="4824.7016">2869 4074 619 0,'-3'1'153'0,"1"4"5"16,-1 3-55-16,1 0-63 0,2 3-9 16,0 1-5-16,1 1-2 0,-1 4-5 15,4 0-5-15,-2 0-4 0,1 0-6 16,-2 0-6-16,1 2-12 0,0-2-16 16,0 0-13-16,1-3-20 0,-2-1-109 15,1-2-125-15,3-2-282 0</inkml:trace>
  <inkml:trace contextRef="#ctx0" brushRef="#br0" timeOffset="5227.6372">3094 4176 594 0,'3'-10'151'16,"-2"1"8"-16,-1 1-72 0,0 0-27 15,-1 1-5-15,-2 1-5 0,1 0-4 16,-4 1-8-16,-2 3-6 0,-2 3-8 16,-3 2-6-16,-1 5-6 0,0 2-4 0,-1 5-4 15,5 6-2-15,0 0 0 0,4 2-2 16,4 1 1-16,3 0-1 0,3-2-1 16,3-3 0-16,2-3-2 0,2-3-1 15,2-3-1-15,3-4 0 0,1-5-1 16,3-3 1-16,-3-6 0 0,0-5 2 15,-1-4 1-15,-1-7 2 0,-4-1 1 0,0-2 2 16,-4 1 2-16,-1 2 1 0,-1 3 1 16,-1 4 1-16,-2 3 0 0,0 7 0 15,-2 3-1-15,-2 2-3 0,2 4 0 16,-1 3 0-16,0 4-2 0,1 3-2 16,-1 4 0-16,2 3-4 0,0 2-9 15,4 1-10-15,2 1-19 0,6 1-16 16,4-2-12-16,6-5 26 0,3 0-148 15,3-6-123-15,5-5-293 0</inkml:trace>
  <inkml:trace contextRef="#ctx0" brushRef="#br0" timeOffset="5787.9029">3936 4141 569 0,'-2'-7'156'15,"1"-1"7"-15,0 0-33 0,0 2-72 16,1 2-12-16,0 1-10 0,0 3-8 16,0 2-7-16,1 4-5 0,0 3-4 15,2 4-4-15,-2 4 0 0,3 1-1 16,-2 1 2-16,3 2 0 0,-1-1 2 15,1-2 0-15,1-1 0 0,-1-5 1 16,-2-1 2-16,2-3-2 0,-2-5 1 0,0-3 0 16,1-3 0-16,-2-5 0 15,2-5-1-15,2-5-1 0,3-3-2 0,1-2-2 16,-1-1-2-16,5 1-2 16,-1 0-1-16,2 2-1 0,-3 6 0 0,-1 2-1 15,-2 4 0-15,1 5 0 0,-7 2 0 16,3 7 0-16,1 5 0 0,-1 3 1 15,-1 6-1-15,-1 1 0 0,0 5 1 16,1 3-2-16,-3 1-4 0,0 0-6 0,-1-2-13 16,1-2-16-16,3 0-20 0,1-3-17 15,1-5 37-15,0-5-163 0,1-3-135 16,2-8-314-16</inkml:trace>
  <inkml:trace contextRef="#ctx0" brushRef="#br0" timeOffset="6387.3909">4546 4057 587 0,'9'-6'143'15,"0"0"5"-15,-4 1-86 0,-1 2-17 16,-2 1-7-16,1 1-4 0,-1 1-3 15,-2 1-3-15,-1 1-1 0,-2 1-2 16,1 3 0-16,-3 2-1 0,-2 1 0 16,-4 1-2-16,1 1-4 0,0 1-1 0,-1 0-2 15,0-1-1-15,0 0-2 0,2-2-1 16,0 2-2-16,0-1 0 0,0-2-1 16,1 2-1-16,-1 0 0 0,4-1-2 15,-1-1-1-15,3 0-1 0,0-2-1 16,2 0 0-16,2-3-2 0,0 1 1 15,2 0-2-15,2 1 1 0,-2 0 0 16,3-2 0-16,2 3 0 0,-1-1 1 16,2 3-1-16,-1-2 0 0,0 0 0 0,-1 1 0 15,0-1 1-15,-1 0-1 0,1 1 0 16,-2-4 0-16,1 0 0 0,1-1 0 16,0-1 0-16,-1 1-1 0,1-1 0 15,-3-1-3-15,0 0-3 0,-1-1-6 16,-1 1-5-16,-2 0-8 0,0 0-7 15,0 0-9-15,0-2-8 0,0 2-8 16,0 0-5-16,0 0 1 0,0-1-113 0,0 0-115 16,1-1-274-16</inkml:trace>
  <inkml:trace contextRef="#ctx0" brushRef="#br0" timeOffset="6769.3069">4821 4126 696 0,'-3'-4'163'0,"-2"0"4"16,-1 2-107-16,1 1-19 0,-1 1-9 15,3 2-8-15,-3 3-4 0,1 2-5 16,-1 5-3-16,2 3-3 0,1 2-2 15,3 3-2-15,-3 0 0 0,6 2-1 0,2 1 1 16,6-1-1-16,-2-4 0 16,4 1 1-16,1-3 0 0,3-4 0 0,1-4 1 15,-1-3 0-15,-1-5 0 0,2-1 1 16,0-6 2-16,0-4 1 16,-3-4 0-16,0-3 1 0,-1-3 3 0,-3-5 2 15,-2 0 2-15,-2 1 2 0,-5-1-1 16,-2 0-1-16,-4 3-2 0,1 1-4 15,-5 3-4-15,-4 2-7 0,-3 5-11 16,-4 3-17-16,-3 6-27 0,-5 4-25 16,-5 3-21-16,-1 6-114 0,1 4-141 15,1 2-300-15</inkml:trace>
  <inkml:trace contextRef="#ctx0" brushRef="#br0" timeOffset="12583.567">2373 5368 455 0,'5'-4'119'15,"-3"0"5"-15,-1 2-58 0,0-2-16 16,-2 2-6-16,0-2-4 0,1 0-3 16,-2 2-2-16,0-2 0 0,0 1 0 15,-2-2-1-15,1 2 0 0,-1 0-3 16,-2-1-3-16,1 1-4 0,0 1-3 16,-2 1-4-16,-3 1-4 0,-1 1-4 15,-1 1-2-15,-3 2-2 0,-2 0-1 16,-3 1-1-16,0 1 0 0,1 0-1 0,1 2-1 15,-3 1 0-15,0 1 0 0,0 2 0 16,1 2-1-16,0-1 1 0,0 3-1 16,2 0 1-16,0 0 0 0,4 2 0 15,0-2 0-15,2 1 1 0,2 0-1 16,3 1 1-16,1-1 0 0,3 0-1 16,2-1 1-16,1-2-2 0,1-1 1 15,2-1-1-15,3 1 1 0,2-3-1 16,1 0 1-16,5 2 0 0,-1-1 0 15,4-1-1-15,4-1 1 0,0-2 1 0,1-2-1 16,0-1 0-16,2-6 1 0,0-1 0 16,-1-3-1-16,-1-3 1 0,-2-1 0 15,-1 0 0-15,0-1-1 0,-6 2 0 16,-1 0 0-16,-2 2-1 0,0 2-7 16,-5 1-14-16,-3 0-14 0,1 2-20 15,-3 0 45-15,-4-2-178 0,-2 3-143 16,-8-1-339-16</inkml:trace>
  <inkml:trace contextRef="#ctx0" brushRef="#br0" timeOffset="14037.2932">2531 5653 453 0,'-3'-2'121'0,"2"-1"5"16,0 1-35-16,0-1-48 0,2 2-10 16,-1 0-6-16,1-2-5 0,0 2-3 15,2 0-3-15,-1 1-3 0,2-1-1 16,3 2-2-16,1 1-1 0,-1 1-1 15,1 0 0-15,0 2-1 0,2 3 0 0,2-1-2 16,-2 2 1-16,1 0 0 0,0 2 0 16,0 0 0-16,1 2-1 0,0 0-1 15,-2 2 1-15,1-2-2 0,-1 0 0 16,0-1-1-16,1 1 0 0,-2-3 0 16,0-3-1-16,0 2 0 0,-1-3 1 15,1 2-1-15,-2-5-1 0,-4 0 1 16,1 0-1-16,0 0 0 0,-4-4-2 15,0 2-1-15,1-2-3 0,-1-1-2 0,-1 2-4 16,-1-2-4-16,-1-1-3 0,2 2-2 16,-3-2-4-16,1-1-2 0,-1 0-7 15,2-1-8-15,-2 0-98 0,0-1-100 16,1-1-250-16</inkml:trace>
  <inkml:trace contextRef="#ctx0" brushRef="#br0" timeOffset="14334.4978">2739 5652 466 0,'1'-3'134'15,"-2"2"7"-15,0-1-13 0,-2 2-72 16,0 0-11-16,-2 2-5 0,0 1-6 15,-1 0-6-15,-3 6-5 0,-1 1-4 16,2 2-4-16,-2 1-2 0,-1 2-1 16,-1 1-3-16,-1-1-2 0,1-2-2 0,0 2-1 15,1-3-2-15,-1 0-1 0,2-1 0 16,1-2-5-16,2-3-7 0,2 1-10 16,1-4-10-16,2-2-11 0,2 0-10 15,2-1-90-15,1-2-23 0,0-4-94 16,4-2-196-16</inkml:trace>
  <inkml:trace contextRef="#ctx0" brushRef="#br0" timeOffset="15782.3255">2967 5637 563 0,'0'-6'138'0,"-1"-1"7"15,-1 0-82-15,2 1-16 0,-1 0-7 16,1 0-5-16,-1 2-5 0,1 2-7 15,-1 2-4-15,2 0-4 0,-1 4-1 16,1 2-3-16,0 4-1 0,1 1-2 0,-1 2-1 16,1 4-1-16,2 3-1 0,-3-1-1 15,3 2 1-15,-2 1-1 0,2 0-1 16,-2 2 1-16,0-4 0 0,0-2-1 16,0-2 1-16,0-4-1 0,-1-2 0 15,0-3-1-15,0-3 1 0,2-3 1 16,-2-2-1-16,0-3 1 0,2-2 0 15,0-3-1-15,2-3 1 0,1-4-1 16,1-1-1-16,1-3-1 0,2 1-1 0,1-1 1 16,-1 2-1-16,0 2 0 0,-2 4 0 15,1 2 1-15,-1 4-2 0,-2 2 1 16,1 5 0-16,-1 3 0 0,0 3 0 16,-1 2 0-16,0 2 0 0,-1 1 0 15,0 3 0-15,0-1 0 0,0 2 1 16,-1-1-1-16,2 1 0 0,1-3-2 15,0 0-2-15,3-2-7 0,-1-1-8 0,2-3-6 16,1-1-7-16,2-2-7 0,-2-2-5 16,1 1-6-16,0-3-6 15,2 0-41-15,-3 0-56 0,-2-2-97 0,0-1-218 16</inkml:trace>
  <inkml:trace contextRef="#ctx0" brushRef="#br0" timeOffset="17961.3604">3366 5349 566 0,'0'-16'140'0,"0"2"3"0,-1-1-73 16,1 4-29-16,0 0-12 0,1 4-6 16,0 0-4-16,-2 2-4 0,2 2-3 15,1 3 0-15,1 3-1 0,-2 2-1 16,2 5-1-16,-1 2-1 0,0 6-2 0,-2 2 0 16,1 4-2-16,-2 1-1 0,2 5 0 15,-1-2 0-15,0 1 1 0,1 0 1 16,0-1 0-16,2-3 2 0,0-3 0 15,1-3-1-15,1-3 0 0,-1-4-1 16,2-2-1-16,0-3-1 0,1-1-1 16,1-2 0-16,-2-2 0 0,1 0 0 15,2-4-1-15,-2 1 0 0,2-1 0 16,-2-4-2-16,-1 0-6 0,0-1-7 0,0 1-8 16,-1-4-11-16,0-1-7 0,0 2-11 15,-1-2-23-15,-1-2-90 0,-1 0-106 16,-2-2-249-16</inkml:trace>
  <inkml:trace contextRef="#ctx0" brushRef="#br0" timeOffset="18182.8351">3355 5255 594 0,'-10'-7'160'0,"4"-2"4"0,1 2-30 0,3 1-90 16,4-1-17-16,4 1-8 0,3 1-7 16,2-1-6-16,4-1-3 0,1 0-3 15,1 2-11-15,1 0-13 0,-1 0-12 16,-1 2-13-16,0 2-118 0,-2 1-125 0,-5 1-291 16</inkml:trace>
  <inkml:trace contextRef="#ctx0" brushRef="#br0" timeOffset="18611.5884">3629 5393 651 0,'0'5'149'0,"-1"1"5"16,2 5-103-16,2 2-12 0,-1 0-6 15,4 4-3-15,1 0-1 0,0 1-1 16,0-3-1-16,1-1-4 0,0-2-3 16,0-2-2-16,0-3-3 0,1-2-1 0,1-2-5 15,1-3 0-15,0-3-3 0,2-3 0 16,2-4 0-16,-2-2 0 0,3-4-1 15,-2-1 0-15,-2-3-1 0,-1 1 0 16,-1 0 0-16,-3 2 0 0,-1 4-1 16,-1 3 0-16,-2 3-1 0,-1 4 0 15,2 3 0-15,-3 4-1 0,0 2 1 0,-1 4-2 16,1 1 0-16,1 4-1 0,-2 0-2 16,1 4-6-16,-1-1-6 0,3-1-7 15,1 1-11-15,1-3-10 0,1-1-10 16,3-3-6-16,2 0-2 0,0-5-10 15,1-2-103-15,-2-3-105 0,1-3-261 16</inkml:trace>
  <inkml:trace contextRef="#ctx0" brushRef="#br0" timeOffset="19099.3432">3945 5142 664 0,'-3'0'156'0,"-2"-1"3"16,1 0-106-16,4 1-19 0,1 0-9 16,3 0-6-16,2 1-6 0,3-1-5 15,2 1-2-15,1-1 1 0,5 0-1 0,3-1 1 16,2 1 1-16,2-1 2 0,2 0 2 15,-1-1 1-15,0 0 1 0,-3 1 1 16,-3 2-1-16,-5-2 1 0,-5 1-2 16,-3 2 0-16,-2 1-2 0,0 1-1 15,-6 3-2-15,-1 0-1 0,-1 3-2 16,-1 3-1-16,0 2-2 0,1 3-1 16,0 4 0-16,2 2 0 0,4 0-1 15,1 3 0-15,2 0 0 0,0 1 0 0,4 0 0 16,-1-1 0-16,3-1 0 0,1 0 0 15,-2-3-1-15,1-2 1 0,-1-2-1 16,-3-3 1-16,-2-3-1 0,-2-2 1 16,-3-2 0-16,-4-2 0 0,-1-1 1 15,-5-3-1-15,-2 1 1 0,0-3-1 16,-3 2 1-16,1-2-1 0,0 0 0 16,2-1 0-16,-2 0-7 0,2 0-8 0,1 1-13 15,1 1-11-15,2-1-16 0,2 0-15 16,1 3-95-16,2-2-19 0,3 3-101 15,3 0-200-15</inkml:trace>
  <inkml:trace contextRef="#ctx0" brushRef="#br0" timeOffset="19727.3898">4482 5391 736 0,'0'-1'173'0,"-1"1"2"0,1 0-111 15,1 0-24-15,1 0-15 0,1 0-11 16,2 0-6-16,-2 0-3 0,2 0-1 16,1 0-1-16,2-3-3 0,0 3-7 15,2-2-11-15,0 1-12 0,1-2-12 0,1 3-10 16,2 0-14-16,-4-1-111 0,-3 1-116 15,-1-1-268-15</inkml:trace>
  <inkml:trace contextRef="#ctx0" brushRef="#br0" timeOffset="19926.8523">4513 5502 640 0,'1'3'160'0,"0"-1"3"16,2-1-75-16,0 1-45 0,2-2-11 0,1 1-9 16,2 0-8-16,1 0-4 0,4-1-5 15,0 0-5-15,1 0-12 0,1 2-19 16,1-2-14-16,2 1-126 0,-3-1-132 16,-1 1-322-16</inkml:trace>
  <inkml:trace contextRef="#ctx0" brushRef="#br0" timeOffset="20677.971">4955 5355 590 0,'2'-5'143'0,"1"1"3"15,2 0-75-15,2 1-33 0,0 3-9 0,3 3-5 16,0 1-2-16,3 4-1 0,3 2 0 15,3 3-1-15,2 5 0 0,3 0-3 16,2 2-1-16,1-1-3 0,-2 1-4 16,2-2-3-16,-3-2-3 0,-2-1-2 15,-3-3-9-15,0 0-13 0,-5-1-16 16,-1 0-13-16,-4-2-123 0,-4-3-132 16,-3 0-310-16</inkml:trace>
  <inkml:trace contextRef="#ctx0" brushRef="#br0" timeOffset="20877.473">5295 5299 680 0,'-13'10'162'0,"-4"1"2"0,0 4-103 15,-1 3-23-15,-1 3-10 0,-3 2-9 0,1 2-6 16,-1 0-6-16,1 0-5 0,0-1-13 15,4-2-16-15,4-2-12 0,4-4 91 16,2-4-220-16,5-3-141 0,9-1-362 16</inkml:trace>
  <inkml:trace contextRef="#ctx0" brushRef="#br0" timeOffset="21189.3374">5573 5240 758 0,'2'-2'175'0,"-5"-1"3"0,2 5-125 16,0 0-15-16,-3 3-8 0,0 2-9 16,1 7-5-16,-2 0-4 0,0 6-3 15,1 1-1-15,1 5-2 0,-1 2-2 0,3 0 0 16,-2 0 0-16,2 0 0 15,2 0-1-15,0-2 0 0,3-3-1 0,2-2 0 16,2-5-1-16,1-1 0 0,4-4 0 16,1-3-2-16,3-1-1 0,2-6-5 15,2-2-8-15,-1-3-11 0,0-3-11 16,-2-3-15-16,0-2-7 0,-2-1-14 16,-5-1-110-16,-3-2-118 0,-3-3-275 15</inkml:trace>
  <inkml:trace contextRef="#ctx0" brushRef="#br0" timeOffset="21343.4629">5578 5179 722 0,'-6'-2'159'16,"2"-3"1"-16,9 2-116 0,4 1-22 16,3-1-13-16,4 1-13 0,4 2-13 15,2-1-9-15,2 2-10 0,2-1-8 16,2 0-116-16,0 1-118 0,1 1-272 15</inkml:trace>
  <inkml:trace contextRef="#ctx0" brushRef="#br0" timeOffset="21740.1034">5910 5309 665 0,'-1'-3'154'0,"0"3"3"15,-2 4-105-15,5 2-15 0,0 3-9 16,0-1-5-16,2 6-4 0,0 3-1 16,1 0 1-16,2 1 0 0,-1 2-3 15,0-3 0-15,2-1-1 0,0-1-1 0,1-4-2 16,-1-4-1-16,1-3-3 15,1-3 0-15,-2-6-1 0,2-2-3 0,1-5-1 16,0-3 0-16,0-2-1 0,0-3 0 16,-1 2-1-16,-1 2 0 0,-2 1 0 15,-3 5 0-15,-2 3 0 0,1 3-1 16,-3 2 0-16,0 4 0 0,0 4 0 16,-2 3-3-16,0 2-2 0,1 4-6 15,-1 1-6-15,1 3-10 0,2 0-9 16,1-1-9-16,3 0-6 0,2 1-4 0,4-5-9 15,1 0-108-15,2-5-107 0,3-3-272 16</inkml:trace>
  <inkml:trace contextRef="#ctx0" brushRef="#br0" timeOffset="22172.1621">6196 5135 595 0,'-11'-3'156'0,"3"2"2"15,2 0-32-15,4 1-96 0,5 0-11 16,4 1-4-16,2 2-6 0,4-2-4 16,1 1-2-16,7 0 2 0,1-1 0 15,3-1 1-15,-2-1 3 0,1-1 1 16,1 0 1-16,-2 1 1 0,-4-1 1 0,-5 1 0 15,-2 1 1-15,-3 1-3 0,-3 1 0 16,-3 0-1-16,-3 1-2 0,-2 3-2 16,0 2-1-16,-2 3-1 0,1 3-2 15,-4 0-1-15,3 6-1 0,1 2 1 16,1 4-1-16,0 0-2 0,5 0 1 16,-1 4-1-16,2 1-1 0,2 2-1 15,-1-2-2-15,0 0-2 0,1-2-1 16,-1 0 0-16,-1-4 0 0,-2-3 1 15,-1-2 2-15,-2-5 1 0,-3-4 3 0,0-3 2 16,-3 0 0-16,-2-3 1 0,-1-3-1 16,-2-1-2-16,-1 0-7 0,0-1-9 15,-1-1-11-15,2-1-11 0,2-2-16 16,2 0-115-16,3 0-123 0,2-1-286 16</inkml:trace>
  <inkml:trace contextRef="#ctx0" brushRef="#br0" timeOffset="22523.4414">6601 5331 615 0,'7'-5'147'16,"3"1"4"-16,3 2-88 0,1 2-24 15,2 1-2-15,4 4-2 0,-4 0-3 16,2 5-1-16,3 1-2 0,0 3 0 16,1 2-2-16,2 3-5 0,2 3-2 15,0-1-5-15,-2-2-3 0,-1 1-3 16,-2-2-4-16,-1-1-1 0,-4-3-2 0,-5-4-2 15,1 1-8-15,-3-3-13 0,-2-2-14 16,-2-1-16-16,-1-1-12 0,-3 0 12 16,0-6-137-16,-2-1-123 0,1-2-284 15</inkml:trace>
  <inkml:trace contextRef="#ctx0" brushRef="#br0" timeOffset="22746.6848">6988 5156 680 0,'-10'17'155'0,"-2"2"3"0,-3 8-108 0,-2 4-15 16,-1 3-3-16,-2 4-3 0,-4 1-2 16,2 1-5-16,0-1-3 0,1-6-6 15,1 1-4-15,2-4-6 0,3-3-9 16,3-7-14-16,3-1-16 0,3-6-12 15,3-2-21-15,4-6-108 0,1-5-123 0,3-6-275 16</inkml:trace>
  <inkml:trace contextRef="#ctx0" brushRef="#br0" timeOffset="22929.1947">6882 5151 692 0,'-5'13'152'0,"-4"4"2"0,1 7-116 15,-2 5-14-15,1 7-5 0,-1 3-3 0,3 2-2 16,-2 1-2-16,3 1-1 0,1-1-3 16,2-3-2-16,-1-2-2 0,3-6-5 15,-2-2-10-15,3-2-14 0,3-4-13 16,-1-6 12-16,1-2-139 0,-2-6-126 16,-1-2-301-16</inkml:trace>
  <inkml:trace contextRef="#ctx0" brushRef="#br0" timeOffset="23139.7139">6640 5501 701 0,'-1'-1'159'0,"1"0"4"16,1-1-107-16,4 1-23 0,4-1-10 15,3-1-6-15,4 1-4 0,2-1-2 16,3 0-4-16,1-1-2 0,5-1-2 0,1-1-7 15,0-3-10-15,2 2-14 0,1-3-11 16,-1-1-18-16,0 2-113 0,-4-1-126 16,4-3-286-16</inkml:trace>
  <inkml:trace contextRef="#ctx0" brushRef="#br0" timeOffset="23627.5875">7018 5108 634 0,'1'-6'145'0,"-1"3"2"0,0 5-97 16,1 4-19-16,3 4-10 15,-3 5-6-15,3 7-4 0,-2 8 0 0,2 3 0 16,3 5 1-16,2 2-2 0,0 4 6 16,0-3 2-16,1 3 2 0,1-6 0 15,-4 0-1-15,-1-6 0 0,0-4-2 16,1-6-5-16,-1-1-3 0,0-9-2 15,2-3-1-15,2-6-1 0,2-4-2 16,-1-8 2-16,3-3-2 0,1-6 1 0,1-4-1 16,-1-8-1-16,1-3 0 0,-1-2-1 15,1 3 0-15,-2 1-1 0,-1 7 0 16,-3 2-1-16,0 10 1 0,-1 5 0 16,0 9-1-16,-4 4 0 0,-3 4 0 15,1 3-2-15,-1 7-4 0,2 3-4 16,-3 1-5-16,2 2-7 0,1-1-7 15,4-1-9-15,-1-3-6 0,5-1-8 0,1-5 31 16,0-1-146-16,-1-4-117 0,4-3-298 16</inkml:trace>
  <inkml:trace contextRef="#ctx0" brushRef="#br0" timeOffset="23962.5553">7498 5154 519 0,'5'-4'144'0,"-2"1"5"0,-1 1-14 16,-2 2-88-16,1 1-9 0,0 5-6 15,-1 6-4-15,0 2-4 0,0 4-1 16,-1 5-1-16,1 6 0 0,0 0-1 15,1 0 2-15,-1 2 0 0,2 1 0 0,1 1-2 16,-1-4-1-16,2-2-4 0,-2 1-2 16,2-4-5-16,2-3-3 0,0-6-2 15,2-4-1-15,3-2-2 0,5-2-1 16,1-5-3-16,1-2-6 0,4-5-7 16,2-1-10-16,-2-5-14 0,-2 1-15 15,-1-5-10-15,-3 0-13 0,-3-2-109 16,-4-1-119-16,-4-7-275 0</inkml:trace>
  <inkml:trace contextRef="#ctx0" brushRef="#br0" timeOffset="24120.1463">7517 5145 722 0,'-1'0'155'0,"0"-2"1"0,2 2-121 16,3-1-29-16,4-1-18 0,5 1-12 15,4-2-16-15,4 3-116 0,3-1-120 16,4 1-289-16</inkml:trace>
  <inkml:trace contextRef="#ctx0" brushRef="#br0" timeOffset="24524.3505">7876 5273 713 0,'-3'3'163'0,"1"3"3"0,2 4-114 0,0 1-18 16,2 3-7-16,-1 2-5 0,1 3-3 15,4-2-2-15,1-1-3 0,-1-3 0 16,2-1-1-16,0-2 0 0,0-2 1 16,2-3-1-16,-1-4-2 0,0-6-1 0,0-1-2 15,1-7-2-15,-1 1-2 0,2-4-2 16,-1 0 0-16,0 2-1 0,-3 0 0 16,1 2 0-16,-3 5-1 0,0 0 1 15,-3 5-1-15,0 3 0 0,0 3 1 16,-1 2-1-16,1 4-1 0,1 3 0 15,-1 2-1-15,1 1-6 0,2 1-7 16,1 1-12-16,2-2-10 0,5 0-11 16,-2-2-11-16,5-2-14 0,1-2-111 0,0-4-119 15,-1-6-280-15</inkml:trace>
  <inkml:trace contextRef="#ctx0" brushRef="#br0" timeOffset="24964.6699">8066 5020 766 0,'-6'-4'166'16,"4"4"1"-16,6 3-126 0,5-2-27 16,2 0-7-16,5 3-4 0,4 2-1 15,5-3 0-15,1 1 0 0,-1-3 2 16,0 2 3-16,2-1 3 0,-4-3 3 15,0 1 1-15,-6 1 2 0,-3 0 0 16,-1 1-2-16,-5 0-1 0,-3 1-2 0,-2 0-2 16,-5 2-2-16,-1 1-1 0,-5 0-1 15,0 4-2-15,-1 2 0 0,1 1-2 16,0 0 0-16,3 3-1 0,2 1 1 16,3 4-1-16,2-1 0 0,4 3 0 15,3 3-1-15,3 2-1 0,3 0 0 16,2 0-2-16,2-1-3 0,1 1-2 15,0-1 0-15,-1-5 0 0,-2 0 1 0,-1-3 1 16,-5-3 1-16,-3-3 3 0,-3-3 4 16,-5-4 1-16,-5 0 1 0,-4-1 2 15,-3 0 0-15,-8-3 0 0,-3 0 1 16,-1-1-2-16,-3-4-3 0,1 3-4 16,1 0-7-16,6-2-13 0,4 1-16 15,5 0-14-15,5-2-18 0,7 4-112 16,0-6-127-16,3-1-286 0</inkml:trace>
  <inkml:trace contextRef="#ctx0" brushRef="#br0" timeOffset="25182.1668">8583 5272 803 0,'2'-2'194'15,"1"-3"1"-15,1 0-118 0,1 1-30 16,2 2-15-16,4 0-17 0,1 2-8 16,2-1-5-16,3 1-1 0,1 0-6 15,1 0-8-15,0 0-14 0,1-1-16 0,1 0-18 16,-2 1-16-16,-3 1-119 0,-2-1-131 16,-5 0-296-16</inkml:trace>
  <inkml:trace contextRef="#ctx0" brushRef="#br0" timeOffset="25371.2857">8622 5377 713 0,'-1'4'167'16,"2"-1"3"-16,2 0-109 0,3 0-21 16,2-1-9-16,3-1-8 0,4-2-7 15,2 0-5-15,2-2-4 0,0 0-10 16,1-2-12-16,1-1-20 0,1 0-13 15,0 2-88-15,-4 0-42 0,-1 1-117 16,-1 0-233-16</inkml:trace>
  <inkml:trace contextRef="#ctx0" brushRef="#br0" timeOffset="25951.0085">9170 5188 612 0,'-9'-3'162'0,"-1"3"3"15,-3 0-59-15,-1 3-56 0,1 1-13 0,0 5-10 16,1 4-9-16,1 7-7 0,2 3-3 16,1 3-2-16,3 3 0 0,2 3 1 15,2 0 2-15,2 0 2 0,5-3 1 16,5-2 1-16,4-2 0 0,7-6 0 15,5-3-3-15,6-6-2 0,1-5-2 16,4-7-1-16,0-6 3 0,-1-5 3 16,-3-7 4-16,-8-4 6 0,-1-4 4 15,-4 1 2-15,-7-4 1 0,-7-1-3 0,-5 3-5 16,-6-2-5-16,-5 3-16 0,-9 0-21 16,-7 2-28-16,-7 6-34 0,-7 7-134 15,-12 4-163-15,-7 11-372 0</inkml:trace>
  <inkml:trace contextRef="#ctx0" brushRef="#br0" timeOffset="33346.7513">294 6972 450 0,'-9'0'128'0,"0"-2"7"0,-1-3-6 15,0-2-79-15,1-3-11 0,2-1-4 16,1-4-3-16,2-1-2 0,3 1-4 16,4-2 0-16,-1-2-1 0,5-1-2 0,4 0 0 15,2 2-3-15,-1 1-1 0,3-1-3 16,0 3-3-16,0 4-3 0,-1 1-3 16,-2 3-1-16,1 2-3 0,0 4 0 15,-2 3-2-15,0 2 1 0,0 3-1 16,-2 4 0-16,1 4 0 0,-2 3 0 15,-3 1 0-15,-2-1 0 0,-2 3 0 16,-2 2 0-16,-1 1 1 0,-4 2-1 0,-4 0 0 16,-1 1 0-16,-1 2 0 0,-6-1 0 15,0-2 0-15,-2-4-1 0,1-3 1 16,-1-2 0-16,1-5-1 0,1-3 1 16,3-2 1-16,4-2 1 0,2-1 0 15,2-3 0-15,4 0-1 0,2 0 1 16,2-1-1-16,3 1-2 0,2 1 0 15,3 1 0-15,3 1-1 0,0 0 1 16,3-1 0-16,1 1 0 0,0 0 0 0,-2-1 0 16,1 1 0-16,-2-3 0 0,-2 2 1 15,1 0-1-15,-3-1 0 0,0-1-1 16,-3 0-4-16,-1-1-5 0,-1 1-8 16,-2-1-8-16,0-1-11 0,-2 1-9 15,2 0-4-15,-4-1-8 0,1-2 19 16,0-3-127-16,-1-1-110 0,0-2-279 15</inkml:trace>
  <inkml:trace contextRef="#ctx0" brushRef="#br0" timeOffset="33737.28">404 6629 580 0,'-13'-10'137'0,"-6"1"3"16,-4 3-93-16,-4 2-13 0,-5 4-8 0,-2 4-4 16,-4 3-5-16,-1 5-5 0,-2 7-1 15,2 6-1-15,2 8 1 0,6 5 0 16,5 10-1-16,4 6 1 0,7 4-2 16,5 3-1-16,9 1-3 0,6 0-1 15,6 1-2-15,7-5-1 0,12-8 1 16,5-3-1-16,11-8 0 0,8-5 1 15,2-12-1-15,1-11 1 0,2-8 0 16,-1-10 0-16,-1-8-1 0,0-14 1 0,-6-9 0 16,4-5 0-16,-2-6 0 0,0-3 0 15,-10-11 0-15,-9 1 1 0,-8-4 0 16,-11 0 2-16,-11-4 0 0,-11 0 0 16,-14-4 0-16,-6 8 0 0,-7 1-1 15,-9 7-2-15,-10 7-5 0,1 12-9 16,-5 13-15-16,0 17-13 0,-7 16 68 15,-6 14-196-15,-2 17-135 0,-2 8-342 16</inkml:trace>
  <inkml:trace contextRef="#ctx0" brushRef="#br0" timeOffset="35037.5053">16006 1541 490 0,'-29'-16'121'0,"-3"4"1"0,0 2-26 15,-4 5-81-15,-2 3-11 0,-3 3-2 0,-2 4 0 16,-1 3-1-16,-3 6 4 0,-2 5 3 16,-2 2 3-16,2 9 1 0,1 5 3 15,4 8 1-15,4 11-1 0,7 6-2 16,8 4-4-16,10 4-4 0,9-2-1 15,9 1-2-15,9-7-2 0,10-5-1 16,9-6-1-16,7-4 0 0,6-3 0 16,7-4 0-16,7-7 0 0,4-2 0 15,5-10 1-15,1-8 0 0,0-8 1 16,-1-14 0-16,1-5 0 0,-2-5 1 0,-1-10 0 16,-3-4 2-16,-7-4 3 0,-5-3 2 15,-1 0 3-15,-8-4 0 0,-5-11 1 16,-5-3-1-16,-12-9 0 0,-4-5-2 15,-9-4-3-15,-8-4-3 0,-9-3 0 16,-10 5-1-16,-11 3 0 0,-11 15-2 16,-10 8-6-16,-14 13-8 0,-6 11-12 15,-11 11 2-15,-9 13-126 0,1 8-120 0,-1 9-292 16</inkml:trace>
  <inkml:trace contextRef="#ctx0" brushRef="#br0" timeOffset="42758.5963">1966 6992 514 0,'-2'-14'126'0,"0"3"4"16,0 0-68-16,2 6-22 0,-1 5-11 15,1-1-7-15,1 0-4 0,0 5-2 16,2 2-2-16,1 4-1 0,3 4 1 16,2 0 1-16,0 7 2 0,2 3 1 15,2 4-4-15,2 3-2 0,-1 0-2 16,0 0-3-16,-1 2-3 0,-1 4-2 15,-2-3 0-15,-5-2-1 0,-5-1 1 16,-3-2-1-16,-3 2 1 0,-5-7 0 16,-3-4 0-16,1-3 0 0,-3-1 1 0,1-5 0 15,1-5 1-15,0-8 0 0,3-4 0 16,1-8 0-16,3-7-1 0,3-4 0 16,3-11-2-16,2-4 0 0,3-4-1 15,2-3 0-15,5 3 0 0,3 2-1 16,0 3-1-16,1 6-2 0,3 7-5 15,3 7-8-15,-1 2-8 0,-1 4-8 16,1 5-13-16,0 3 8 0,-1 1-121 16,0 3-111-16,-3 0-266 0</inkml:trace>
  <inkml:trace contextRef="#ctx0" brushRef="#br0" timeOffset="42925.1977">2371 6899 619 0,'2'-3'153'0,"-5"5"6"0,2 1-89 15,1 5-16-15,0 1-9 0,0 4-6 16,1 3-10-16,-1-1-6 0,1 5-6 0,2 0-6 16,-2 0-7-16,2 3-11 0,-2-4-14 15,0 2-17-15,3 0-11 0,-3-3 7 16,1 1-133-16,-3-5-126 0,6 2-288 16</inkml:trace>
  <inkml:trace contextRef="#ctx0" brushRef="#br0" timeOffset="43321.3282">2691 7004 633 0,'-10'-2'156'0,"-3"3"4"0,-3 3-90 15,0 5-25-15,-5 1-10 0,2 5-10 16,-2 1-7-16,2 1-7 0,3 1-4 0,4 1-3 16,2-3-1-16,8 1-1 0,3-4-1 15,2-2-1-15,3-2-2 0,5-2-2 16,1-2-1-16,4-4 0 0,0-4 0 16,1-4 0-16,0 0 1 0,0-4 1 15,-2-5 3-15,-1-1 2 0,-5-3 3 16,0 0 4-16,-3 0 4 0,0 2 3 15,-2 2 5-15,-2 2 3 0,1 3 0 16,-2 5-1-16,-1 4-3 0,0 3-5 16,0 5-2-16,0 3-6 0,0 3-2 0,1 3-4 15,2 3-5-15,0 3-6 0,3 0-7 16,4-1-12-16,4 1-14 0,4 0-13 16,5-4-17-16,2-1-114 0,3-7-125 15,5-3-291-15</inkml:trace>
  <inkml:trace contextRef="#ctx0" brushRef="#br0" timeOffset="43892.0873">3507 6928 504 0,'-1'-6'141'0,"-3"0"9"0,2 1-33 0,2 4-51 15,0 1-12-15,0 3-6 0,1 8-5 16,3 4-6-16,-1 5-8 0,1 3-5 16,0 3-4-16,-1 2-1 0,2-1-2 15,-1-1-2-15,-2-1-2 0,3-3-1 16,-1-2-1-16,1-4-1 0,2-1-1 15,2-3-1-15,0-6-3 0,1-4 0 16,1-3-1-16,3-6 0 0,2-5-2 16,-2-7 1-16,1-4-1 0,0-3 1 15,1-4-1-15,-2-3-1 0,0-1 0 0,-1 3 0 16,-2 1 0-16,-1 6-1 0,-3 4 0 16,0 7 0-16,-2 8 0 0,-3 10 0 15,-2 7 0-15,1 8 0 0,-1 3-1 16,-2 3-1-16,3 5-1 0,-1 4-3 15,1-1-5-15,3 0-8 0,1 2-14 16,2-2-16-16,5 0-13 0,2-4-16 16,1-5-113-16,-3-6-128 0,10-6-287 0</inkml:trace>
  <inkml:trace contextRef="#ctx0" brushRef="#br0" timeOffset="44574.9196">4070 6944 514 0,'-8'-8'150'16,"2"0"9"-16,-4 0-16 0,3 3-72 15,2 0-11-15,-1 1-6 0,2 2-6 16,-1-1-10-16,3 2-10 0,2 1-7 16,1 2-7-16,2 2-4 0,4 1-5 0,1 1-3 15,3 4-1-15,4 2-1 0,1 0 0 16,2 1 0-16,3-2 0 0,0-1 0 16,2-2-1-16,2-3 0 0,-2-1-1 15,3-2 0-15,-3-1 0 0,-4-1 0 16,1 0-1-16,-4 0 0 0,-4 2-1 15,-3-2 1-15,-3 3-1 0,-5 1 0 16,-5 1 2-16,-3 1-1 0,-5 3 2 16,-3 2 0-16,-4 2 1 0,-2 0 0 15,-3 3 0-15,-1 3-5 0,0-1-6 0,1 2-9 16,2-3-9-16,1 0-8 0,2-1-10 16,6-3-10-16,2-2-22 0,5-3-93 15,2-2-109-15,7 0-260 0</inkml:trace>
  <inkml:trace contextRef="#ctx0" brushRef="#br0" timeOffset="45072.0893">4434 7113 535 0,'-1'-2'136'0,"0"0"6"0,0 0-70 16,-2 1-17-16,2 1-5 0,-2 0-8 15,0 2-6-15,-2-1-6 0,0 3-5 16,0 1-5-16,-1 2-5 0,-3 1-4 15,1 2-2-15,-4-1-2 0,1 4-1 16,-4-1-1-16,0 1-1 0,-3 1-2 16,2-1-1-16,0 1 0 0,2-2-1 15,2-1-2-15,2-1-9 0,3-3-11 16,5 0-13-16,-3 0-12 0,3-2-15 0,2-2-110 16,0 0-119-16,0-2-270 0</inkml:trace>
  <inkml:trace contextRef="#ctx0" brushRef="#br0" timeOffset="46301.1864">4780 6895 523 0,'-8'-6'133'16,"-3"2"4"-16,-1 4-60 0,-1 4-29 15,-2 3-8-15,-1 4-2 0,-2 5-5 16,0 3-4-16,4 4-3 0,0 4-6 16,4-1-4-16,4 1-5 0,4 2-5 15,6-3-2-15,5 1-2 0,2-5-1 0,4-3 0 16,3 1 0-16,6-4 0 16,4-5 0-16,0-6 0 0,3-5 0 0,1-5 1 15,-2-5 0-15,-2-6 2 0,-3-2 2 16,-4-4 2-16,-3 1 4 0,-7-4 2 15,-2 0 4-15,-7-2 1 0,-4 1 0 16,-5-1-2-16,-4 1-3 0,-3 1-3 16,-3 4-3-16,-4 6-6 0,-6 3-7 15,0 7-11-15,-3 6-16 0,2 6-15 16,0 7-18-16,-1 4-123 0,2 4-133 16,7 8-310-16</inkml:trace>
  <inkml:trace contextRef="#ctx0" brushRef="#br0" timeOffset="47617.8059">5967 6896 496 0,'1'-11'129'0,"-1"0"4"15,0 4-59-15,0 0-25 0,0 3-9 16,1 3-4-16,1 2-3 0,1 5-6 16,1 4-1-16,1 6-4 0,-1 7-4 15,1 4-2-15,-1 4-4 0,0 5-3 16,-4 2-4-16,0-2-2 0,-2-2-2 16,0-1 0-16,0-3 0 0,-1-3-1 15,1-7 0-15,2-2-3 0,1-6-3 0,0-6-3 16,4-6-4-16,1-7-6 0,3-7-1 15,3-4-1-15,3-4 1 0,2-4 3 16,2-1 4-16,0-2 3 0,-1 0 6 16,-1 1 2-16,-1 3 1 0,-1 1 1 15,-4 3 1-15,-2 4 2 0,-2 6 3 16,-1 5 3-16,-4 6 4 0,-2 3 3 16,-3 5 2-16,-6 2 1 0,2 3 2 15,-3 2 1-15,-1 1-1 0,-4 0 1 0,-1-1 1 16,-2-1 1-16,2 1-1 0,-4-1 1 15,3-2-2-15,3-2-1 0,1-2-3 16,2-2-1-16,6-1-4 0,2-4-1 16,2-1-4-16,1-2-1 0,1-2-4 15,2 1-1-15,2-2-1 0,4 0 0 16,2 2-1-16,2 1 0 0,0 2-1 16,3 2 1-16,-2 4-2 0,2 2-1 15,0 2-3-15,0 1-5 0,-1 0-6 0,-1 1-12 16,-1-1-14-16,-1 1-16 0,-2-2-16 15,-3-1-114-15,-1-3-127 0,3-1-295 16</inkml:trace>
  <inkml:trace contextRef="#ctx0" brushRef="#br0" timeOffset="48531.3416">6521 7024 542 0,'-2'-5'141'0,"-2"-1"6"0,1 2-59 15,-3-1-34-15,-2 0-8 0,0 4-5 16,-2 0-7-16,1 4-4 0,-1 1-6 16,-1 3-3-16,-2 4-3 0,-1 1-1 15,1 2-2-15,1 6-2 0,-3-2-2 16,4 1-2-16,2 1-1 0,1 0-3 16,5 0-1-16,3-1-3 0,3-3 0 0,3-2-1 15,1-2-1-15,2-4 0 0,3-3-1 16,2-6-1-16,-1-6 1 0,2-3-1 15,1-5 1-15,0-2 0 16,1-3 1-16,-4-3 0 0,0 2 1 0,-2-1 0 16,-2 0 0-16,-2 0 0 0,-1 0 1 15,-1 3-1-15,-1 0 1 0,0 2 1 16,-1 5 1-16,-1 2 2 0,-1 5 0 16,-1 5 0-16,-2 5 0 0,-1 6 1 0,1 6-2 15,-4 0 0-15,2 7-2 0,0 0 0 16,2 2-2-16,0 0 1 0,2-3-2 15,1-4-3-15,4 1-3 0,1-5-3 16,4-3-8-16,1-3-10 0,5-2-11 16,-1-1-9-16,9-4-8 0,0-2-11 15,1-2-107-15,-3-3-115 0,0 0-267 16</inkml:trace>
  <inkml:trace contextRef="#ctx0" brushRef="#br0" timeOffset="48817.3184">6851 7040 529 0,'2'-5'152'0,"-2"0"11"0,0 4-27 16,0-1-64-16,-1 6-10 0,1 0-7 16,0 2-10-16,-1 2-11 0,1 3-10 15,-1 2-8-15,1 1-6 0,-3 2-6 16,2-1-8-16,0 0-11 0,1 1-22 16,-1-2-20-16,2 1-129 0,1 0-144 15,2-3-342-15</inkml:trace>
  <inkml:trace contextRef="#ctx0" brushRef="#br0" timeOffset="51138.3445">7885 6920 504 0,'2'-5'128'0,"-4"-1"4"16,-1 1-60-16,1 1-25 0,2 3-8 15,0-2-4-15,-1 2-6 0,-2-1-6 16,4 3-2-16,1 1-1 0,1 2 0 15,1 3-2-15,2 4 1 0,0 5 0 16,3 5 0-16,-2 4-3 0,2 3-2 0,-3 1-4 16,0 1-4-16,-2-1-2 0,-2-2-2 15,1 0 0-15,-2-3-1 0,-1-2 0 16,0-2 0-16,0-3 1 0,0-5 0 16,0-1 0-16,0-4 1 0,0-3 0 15,0-4 1-15,0-1 0 0,0-2-1 16,1-5 1-16,2-3 0 0,-1-4-1 15,3-4 0-15,1-3-1 0,0-5 0 16,3-1-1-16,-1-4 0 0,2-1 0 16,1-1-1-16,0-1 1 0,-1 5-1 0,1 4 1 15,-1 4 0-15,-2 8 0 0,2 8 0 16,-1 7 1-16,-1 7 0 0,0 4-1 16,-1 4 1-16,-1 2-1 0,1 3 0 15,0 0 0-15,-4-1-1 0,1-1 1 16,1 0-2-16,0-2-1 0,-2-1-3 15,2-2-6-15,-1 0-11 0,1-1-11 16,0 1-12-16,-2-2-12 0,0 0-110 16,1-2-8-16,-2 1-100 0,2 1-193 15</inkml:trace>
  <inkml:trace contextRef="#ctx0" brushRef="#br0" timeOffset="54214.1727">8436 7025 516 0,'-7'-4'133'0,"3"4"6"15,-2-1-61-15,-5-5-20 0,5 3-6 16,2 2-4-16,0 0-3 0,3 1-4 15,1 0-4-15,1-2-3 0,7 3-5 16,-3-5-4-16,0 2-4 0,-4-8-4 16,7 5-2-16,0-1-1 0,-1-2-4 15,2 2-3-15,-1 1-1 0,1 1-3 0,4 2-1 16,-4-3-2-16,1 2-5 0,-2 0-8 16,2 1-13-16,-1-2-21 0,-2 2-14 15,1-1-129-15,-3 1-140 0,0-4-327 16</inkml:trace>
  <inkml:trace contextRef="#ctx0" brushRef="#br0" timeOffset="54830.6226">9006 6637 390 0,'3'-6'111'0,"0"1"5"16,-2 0-41-16,-1 1-14 0,-2 2-12 0,-2 2-12 15,-2 0-5-15,0 3-1 0,-4 5-2 16,-2 0 0-16,-4 7-1 0,0 4 0 15,-1 5-3-15,-2 6-1 0,1 3-4 16,3 5-4-16,4 7-3 0,4-3-3 16,2 2-3-16,5-1-1 0,5-3-1 15,2-2-2-15,3-5-1 0,2-4 0 16,3-3 0-16,3-4-1 0,-1-1-4 16,2-3-6-16,-1-3-13 0,-1-6-9 0,0-1-19 15,-1-3-115-15,-5-5-124 0,2-2-293 16</inkml:trace>
  <inkml:trace contextRef="#ctx0" brushRef="#br0" timeOffset="55413.143">9237 6978 509 0,'3'-8'128'0,"-2"2"5"0,-2 2-60 16,1 2-35-16,-3 3-9 16,1 4-6-16,-3 3-6 0,-1 5-3 0,0 0-3 15,-2 4-2-15,1 2-1 0,-1-1 0 16,2 0 0-16,-1-2 0 0,2-1-1 15,1 0-1-15,2-3 0 0,0-4 0 16,0-1-1-16,1-4 0 0,2 0 2 16,-1-5-1-16,2-1 1 0,-1-5-1 15,1-1 1-15,1-5 1 0,-1-3-1 16,2-4 1-16,1-5 0 0,1-2 2 16,0-4-1-16,0 3 0 0,1 2 0 0,0 3 1 15,-3 4 0-15,0 8 0 0,-1 6-1 16,-2 6 0-16,1 7 0 0,1 6-1 15,-1 6-3-15,4 2-2 0,0 2-1 16,3-2 0-16,1 4-1 0,1-1-1 16,3-3 0-16,4-3 1 0,4-1-1 15,1-2 1-15,1 1-1 0,2-8 1 16,-1-3 0-16,-1-4-1 0,-2-4 1 0,-1-5 0 16,-4-1 0-16,-2-4 0 0,-4-3 0 15,-3-1 0-15,-4-4 0 0,-1-3 0 16,-6-4 0-16,-1-2 0 0,1 1-1 15,-1 1 1-15,-1 0-1 0,0 3 0 16,-1 5-3-16,3 6-3 0,-1 5-6 16,-1 6-10-16,1 4-13 0,1 6-11 15,0 4-13-15,2 4-117 0,-1 2-122 16,0 3-289-16</inkml:trace>
  <inkml:trace contextRef="#ctx0" brushRef="#br0" timeOffset="55640.4206">9699 7019 594 0,'0'-9'153'16,"4"2"6"-16,-2-4-62 0,4 5-47 0,2-2-9 15,0 3-7-15,2 1-8 0,1 1-7 16,0-1-6-16,-1 4-5 0,0 0-2 15,-1 0-5-15,1 2-11 0,0-1-12 16,-3-1-16-16,2 4-16 0,-2 0-118 16,-1 0-130-16,-1 0-300 0</inkml:trace>
  <inkml:trace contextRef="#ctx0" brushRef="#br0" timeOffset="55844.7713">9952 6855 622 0,'0'1'144'0,"0"3"2"15,-1 3-96-15,1 3-19 0,0 3-5 16,3 6-4-16,-2 4-6 0,3 1-2 0,-1 3-3 16,2 0-2-16,0 0-4 0,-1-2-6 15,-2-4-10-15,1-3-12 0,-3-1-15 16,1-3-120-16,-2-5-123 0,2 0-302 15</inkml:trace>
  <inkml:trace contextRef="#ctx0" brushRef="#br0" timeOffset="56416.2703">9941 6697 568 0,'3'-8'133'0,"-1"0"5"0,2 0-87 16,3 3-16-16,1 2-3 0,2 0-3 15,1 2-4-15,-2 1-1 0,2 4-1 16,3 1 0-16,-3 5-1 0,2 3-1 16,1 4-2-16,1 8-1 0,2 0-1 0,1 7-2 15,0 4-3-15,1 2-3 0,-2 2-2 16,0 2 0-16,-3-4-2 15,-5 2-2-15,-2-1-1 0,-6-4 0 16,-2-3-1-16,-3-2-1 0,-5-3 1 0,-1-2-2 16,-3-2-4-16,0-2-10 0,-1-2-13 15,1-3-17-15,-1-4 54 0,3-1-186 16,1-4-140-16,4-6-345 0</inkml:trace>
  <inkml:trace contextRef="#ctx0" brushRef="#br0" timeOffset="58463.2325">10752 6785 414 0,'9'-6'113'0,"-3"1"6"0,-3-3-42 16,-2 5-21-16,2-1-11 0,0-1-7 15,-1 2-3-15,0-2-1 0,-1 2 1 16,-1 1 0-16,1-1 0 0,-2 1 0 16,1 2-1-16,0-1-1 0,-1-1-4 15,-1 2-4-15,1 2-5 0,0-1-4 16,-2 1-4-16,0 1-4 0,-3 0-2 0,-3 4-1 15,-2-1-3-15,-1 1 0 0,-4 3 0 16,-3 0-1-16,-1 1 0 0,-1 1 0 16,2-1 0-16,0 1-1 0,0-1 1 15,4 0-1-15,1 0 0 0,2-1 1 16,3 0-1-16,1-2 0 0,0 0 0 16,2-2 0-16,3 0 0 0,0-1 0 15,3 0 0-15,0-3 1 0,3 3-1 16,-1 0 0-16,2 0 0 0,1 0 0 15,2 0 0-15,-1-2 0 0,1 1 0 0,1 0 1 16,0-1-1-16,1 1 0 0,2 0 0 16,0-1 0-16,0-1 0 0,4 4 0 15,-1 0 0-15,2-1-1 0,0 0 0 16,-2 0-1-16,0 0-3 0,2 2-4 16,-2-6-10-16,-3 2-11 0,-4-5-14 15,3 4-12-15,-3 0 23 0,-2 0-144 16,-2 1-123-16,-5 2-295 0</inkml:trace>
  <inkml:trace contextRef="#ctx0" brushRef="#br0" timeOffset="59396.524">10506 7168 440 0,'-5'-3'119'16,"0"-1"3"-16,0-1-45 0,2 1-26 15,-1 1-11-15,0-1-7 0,3 0-4 16,0 2-4-16,-1-1-1 0,3 2-2 15,-2 0-2-15,1 0-3 0,1 0-1 0,-1 1-3 16,3 0-1-16,1 1-2 0,2 1-2 16,0-1-1-16,3 3-1 0,0 0 0 15,0-1-1-15,2 1 0 0,0 0-1 16,-1-1 0-16,2 1-1 0,-1 1 0 16,2-3-1-16,-1 5 0 0,-1-4-1 15,0 2 0-15,-1-1-1 0,0-2 1 16,-3 1 0-16,-1 0-1 0,-2-1 0 15,-2 0-2-15,-2-3-3 0,-1 2-5 0,-1-1-8 16,-2 1-6-16,-1 1-7 0,-1-4-12 16,-2 2-12-16,1 2-102 0,0-5-106 15,2 2-257-15</inkml:trace>
  <inkml:trace contextRef="#ctx0" brushRef="#br0" timeOffset="59795.0992">11051 7021 550 0,'-1'-1'148'0,"1"2"7"16,-1-1-48-16,1-1-55 0,-1-3-12 15,1 3-6-15,1 1-6 0,0 0-7 16,1 0-5-16,3 0-1 0,0 0-1 15,1 0-2-15,2 1-2 0,0-2-4 0,1 1-1 16,-1-1-2-16,0 0-3 0,0-1-6 16,0 1-8-16,0 1-11 0,0-1-13 15,-2 0-13-15,0 1-86 0,-1 0-35 16,-2 1-106-16,1-2-216 0</inkml:trace>
  <inkml:trace contextRef="#ctx0" brushRef="#br0" timeOffset="60384.8599">11457 6966 548 0,'2'-16'134'0,"-2"-1"3"15,1 0-73-15,-2 1-24 0,1 1-5 16,0 2-5-16,-1-1-4 0,1 2-2 16,-1 1-2-16,1 1-1 0,1 2-2 0,1 3-4 15,-2 0-2-15,0 4-4 0,0 2-2 16,3 4-2-16,-3 1-3 0,0 2 0 16,0 1-2-16,1 3 1 0,0 2 0 15,2 2 0-15,-2 1-1 0,3 2 1 16,2 4-1-16,-1 0 0 0,1 0-1 15,0 0 2-15,2 1-1 0,0-4 0 16,-1-1 0-16,-1-2 0 0,0-2 0 0,-1-2 0 16,-1-2 0-16,-2-1 1 0,0-3-1 15,-2-1 0-15,-3 1 0 0,1-3 0 16,-3 1 1-16,0-2-1 16,-2 0 0-16,-2 0 1 0,-1-2-1 0,-1 2 0 15,-2-3 0-15,-1 1 0 0,0-1 0 16,0-1 1-16,1 1-1 0,2-2 0 15,1 1 0-15,2 0 1 0,4 0 0 16,0 1 0-16,1-2 0 0,3 2-1 0,3 0 1 16,2-1 0-16,2 1-1 0,2 0 0 15,2-1 1-15,1 1 0 0,1-1 0 16,2 0 0-16,0-1 1 0,0 0 0 16,-1 1 1-16,1-2-1 0,1 0 1 15,0 0-1-15,0-1 0 0,0 1-1 16,1 0 1-16,1 0-1 0,-2 1-1 15,0 0-2-15,-1 2-8 0,-3 0-12 0,-2 2-16 16,-4 5-14-16,-4-1-119 0,-3 0-127 16,-1 2-299-16</inkml:trace>
  <inkml:trace contextRef="#ctx0" brushRef="#br0" timeOffset="67164.9149">1458 8320 571 0,'1'-6'136'16,"-2"-1"4"-16,-1 4-83 0,0-1-16 0,0 0-8 15,-1 2-2-15,-1 1-2 0,0 0-1 16,-1-1 0-16,-3 4 0 0,1-1-2 15,-2 1-1-15,0 4-3 0,-1 3-2 16,-3 1-2-16,-1 3-3 0,-3 4-3 16,-3 3 0-16,-3 4-2 0,-3 2 1 15,-1 0-1-15,0 2 1 0,0 1 0 16,1 2 0-16,3 1 1 0,1-1-1 16,5-2-1-16,4 0-2 0,4-1-2 15,5-3-2-15,6-3-1 0,5-2-2 16,4-4 0-16,2-2-1 0,3-5 0 15,3-3 1-15,0-1-1 0,2-4 0 16,4-3 1-16,-3-3-2 0,1 0-3 0,0-1-7 16,-3-2-11-16,-2 2-17 0,-3 1-20 15,-4 2-14-15,-1 1-125 0,-4 4-139 16,1 3-312-16</inkml:trace>
  <inkml:trace contextRef="#ctx0" brushRef="#br0" timeOffset="67602.4522">1480 8679 517 0,'-2'-2'151'16,"1"0"9"-16,0-1-13 0,0 1-81 15,2 1-16-15,0 0-7 0,3-1-6 16,2 2-7-16,3 2-8 0,-1 0-4 0,3 2-2 15,1 1-1-15,3 1-3 0,1 1-2 16,1 2-2-16,0 0 0 0,3 1-3 16,0 1-1-16,4 1-1 0,-3 1 0 15,0-3-2-15,0 1 0 0,-2-3 0 16,0 1-1-16,-4-2-2 0,-5-1-7 16,0-1-8-16,-3-1-13 0,-4-3-11 15,-2 1-11-15,-2 0-7 0,-2-4-6 16,1 1-7-16,-3-2-10 0,1-4-78 15,-1 3-95-15,-2-6-228 0</inkml:trace>
  <inkml:trace contextRef="#ctx0" brushRef="#br0" timeOffset="67798.9378">1760 8646 573 0,'0'-2'145'15,"-5"2"6"-15,0 2-77 0,-2-1-16 16,-2 4-8-16,-2 1-7 0,-2 4-6 0,-4 3-8 15,1 3-6-15,-4 4-6 0,-1-1-7 16,2 3-4-16,1 0-4 0,2-2-5 16,2-4-14-16,4-3-16 0,4-2-14 15,6-1 77-15,3-5-205 0,-1-4-137 16,8-1-348-16</inkml:trace>
  <inkml:trace contextRef="#ctx0" brushRef="#br0" timeOffset="68267.1125">1932 8470 628 0,'-2'-13'155'0,"0"1"6"15,1 5-95-15,1 5-18 0,0 4-9 16,0 7-7-16,1 5-9 0,0 3-8 16,2 6-5-16,-3 4-2 0,1 6 3 15,-1 0 1-15,1 3 2 0,0-2 0 16,1 0 0-16,0-4-1 0,3-3 0 15,0-5-3-15,1-2-3 0,0-6-2 0,0-4-1 16,0-5 0-16,0-5-1 0,3-4 0 16,-2-6 0-16,2-2-1 0,1-7 0 15,2 1 0-15,-1-2-1 0,0 3 0 16,-1 3-1-16,-2 1 1 0,0 5-2 16,-1 5 1-16,-3 2 0 0,1 5 0 15,-2 3 0-15,0 5 0 0,-1 3 0 16,2 2 0-16,0 4 0 0,-1 1-2 0,3 0-2 15,2-1-7-15,0-3-9 16,1 0-13-16,1-5-15 0,2-2-13 0,0-5 134 16,2-2-258-16,-3-7-140 0,1 0-381 15</inkml:trace>
  <inkml:trace contextRef="#ctx0" brushRef="#br0" timeOffset="68636.4154">2365 8369 632 0,'0'-3'151'0,"-1"1"4"15,0 3-97-15,-4-1-16 0,4 6-7 0,0 3-4 16,-1 3-4-16,0 4-3 0,-1 5-2 16,1 1 0-16,2 5 0 0,-1 0 0 15,0 1-3-15,-4-1-1 0,5 1-1 16,1-4-2-16,0 1-3 0,3-2-2 16,-1 0-4-16,5-4-1 0,3-2-1 15,-3-5-2-15,3-2-1 0,3-5-1 16,-1-6-3-16,1-7-7 0,-2-1-8 15,2-2-12-15,-3-3-11 0,-2-3-12 16,-1-1-7-16,-1 0-11 0,-1-1 65 0,-1-3-170 16,-4-4-113-16,2-3-305 0</inkml:trace>
  <inkml:trace contextRef="#ctx0" brushRef="#br0" timeOffset="68802.6974">2352 8301 776 0,'-10'-1'190'0,"0"2"1"0,3-1-118 16,3 2-22-16,3-2-19 0,5-2-14 16,2 2-10-16,4 0-8 0,1-2-6 15,3-1-13-15,3 0-14 0,3 2-19 16,-2-2-21-16,1-1-119 0,-4 3-137 16,0 1-305-16</inkml:trace>
  <inkml:trace contextRef="#ctx0" brushRef="#br0" timeOffset="69232.4151">2635 8399 653 0,'1'-1'160'16,"-2"1"4"-16,0 4-89 0,1 2-29 16,0 4-5-16,1 4-4 0,0 4-3 0,0 2-2 15,2 2-1-15,-1 2 0 0,2 0-3 16,-2-2-4-16,3-1-5 0,0-1-5 16,0-4-3-16,1-4-4 0,1-4-3 15,1-3 0-15,0-5-2 0,2-5 0 16,0-3 0-16,1-3 0 0,1-5 0 15,1-1-1-15,-2-3 1 0,0 1-1 16,-2-2 0-16,0 2 0 0,-3 2 0 0,-1 4 0 16,-3 3 0-16,1 4 0 0,-3 3 0 15,0 6 1-15,-1 2-1 0,1 3 0 16,-2 3 0-16,4 3-1 0,-2 0-1 16,2 2-1-16,1 0-2 0,0-1-5 15,3-2-6-15,2 0-11 0,-1-3-13 16,3-3-14-16,0-2-14 0,-1-3-13 15,4-2-117-15,-4-2-129 0,2-4-295 16</inkml:trace>
  <inkml:trace contextRef="#ctx0" brushRef="#br0" timeOffset="69643.3114">2942 8175 582 0,'-2'1'156'16,"1"1"2"-16,1-2-6 0,3 2-121 0,2 0-13 16,3 1-5-16,-1-1-1 0,3 1 2 15,3 1 3-15,1-2 3 0,-1 0 2 16,3 2 2-16,0 0 0 0,0 1 0 16,2 1-4-16,-3 0-4 0,-2 0-4 15,1 3-3-15,-3 0-1 0,-1 4-3 16,-3 4 0-16,-2 1-3 0,-3 5 1 15,1 4-2-15,-1 3 0 16,2 3 0-16,-2 1 0 0,2 2-1 0,1-1 0 16,0-2 0-16,0 0 1 0,0-3-1 0,0-1 0 15,-3-1 1-15,-1-6-1 0,-1 2 1 16,-1-6-1-16,-3-3 1 0,-3-2 1 16,-2-2 1-16,-4-5 1 0,-2-2 0 15,-2-2 0-15,-1-2 0 0,-2-2-1 16,1-3-1-16,-1 0-5 0,5 0-5 15,2-1-8-15,2-1-12 0,2 2-14 16,4-1-18-16,3 2-11 0,4 2 102 16,1-2-221-16,2 3-133 0,4 2-347 0</inkml:trace>
  <inkml:trace contextRef="#ctx0" brushRef="#br0" timeOffset="69895.9997">3420 8543 820 0,'-2'-4'191'0,"0"3"3"0,0-1-115 15,2 1-39-15,2 1-20 0,3 1-9 16,0 1-5-16,1-2-2 0,2 0-2 15,0 0-4-15,1 1-9 0,-1 0-11 16,1 0-16-16,-2 1-19 0,-2-1-15 16,1 3-123-16,-2-2-137 0,-2 2-305 0</inkml:trace>
  <inkml:trace contextRef="#ctx0" brushRef="#br0" timeOffset="70047.6663">3427 8671 662 0,'-1'4'159'0,"1"-2"5"0,0 1-95 16,3-2-31-16,1-1-10 0,3 0-7 15,1-1-9-15,2 0-15 0,0-3-21 0,0 0-22 16,1-1-120-16,1 3-131 16,-1 1-319-16</inkml:trace>
  <inkml:trace contextRef="#ctx0" brushRef="#br0" timeOffset="71924.3415">3987 8197 638 0,'-6'-7'164'0,"2"3"4"0,1 2-90 0,3-1-25 16,1 1-11-16,3-3-10 0,7 0-9 15,4-1-9-15,8 0-4 0,6 0-1 16,3-3-2-16,7 2-2 0,3-2-2 15,1 3 0-15,1 1-2 0,-5 0-1 16,-5 0-2-16,-2 2-6 0,-8-1-10 16,-3 3-10-16,-6 0-12 0,-6-1-7 15,-3 1-6-15,-5 2-8 0,-4-1-4 0,-1 3-49 16,-7-2-37-16,-4 0-83 0,-8 0-194 16</inkml:trace>
  <inkml:trace contextRef="#ctx0" brushRef="#br0" timeOffset="72314.3772">4020 8133 520 0,'-27'7'130'0,"2"-1"6"16,6 0-56-16,6-1-38 0,3 1-10 16,4-1-6-16,2-3-3 0,7 2-7 0,3-2-4 15,-1-2-4-15,8 3-1 0,2 0 1 16,6 1 4-16,3 1 0 0,5 2 2 16,3 2 1-16,6 4 1 0,1-2-1 15,2 2-2-15,-4 1-2 0,3 0-1 16,-3-1-1-16,-5 2-1 15,-3 1 0-15,-6 1 1 0,-6 0 0 0,-1 3 0 16,-11 2-1-16,-5 2 0 0,-6 2 1 16,-6 1 0-16,-6 1-1 0,-8 2-1 15,-6 0-1-15,-5 0-1 0,-3-1 1 0,-4 1 1 16,-3-4 4-16,6 1 2 0,1-3 2 16,6-2 2-16,3-5 2 0,8-4-1 15,5 0-2-15,7-7-3 0,5-3-4 16,3-1-3-16,6-4-2 0,4-3-1 15,4 2-1-15,4-3-1 0,4 0-1 16,5 2 1-16,2 3 0 0,4 2-1 0,2 3 1 16,3-1-1-16,2 3 1 15,1 0-1-15,-1 1-1 0,-4-2-5 0,0-2-13 16,-5 1-18-16,-3 0-25 0,-6-2-18 16,-3 3-125-16,-4-1-145 15,1-1-323-15</inkml:trace>
  <inkml:trace contextRef="#ctx0" brushRef="#br0" timeOffset="72862.0847">3778 9088 701 0,'0'-3'164'0,"-3"2"4"15,3 2-111-15,0 4-14 0,0 3-9 16,1 3-10-16,-1 2-6 0,0 4-4 0,0 4-4 16,-1 2-4-16,-1 2-3 15,-1-1-3-15,1-2-10 0,1-1-13 0,1-1-17 16,1-6-11-16,4-5-17 0,1-3-109 15,1-6-124-15,3-2-270 16</inkml:trace>
  <inkml:trace contextRef="#ctx0" brushRef="#br0" timeOffset="73087.5217">3936 9138 646 0,'-4'-1'162'0,"-2"1"9"0,-1 2-90 16,-2 2-19-16,-2 2-6 0,-1 0-5 15,-1 4-5-15,-1-2-6 0,0 3-7 16,0 2-5-16,4-1-6 0,2 0-5 16,5 0-5-16,2 1-5 0,3-1-3 15,3-1-2-15,5-4-2 0,-1 1-1 0,2-2-2 16,4 0-6-16,0-5-10 0,1-2-13 16,1-2-18-16,0 0-16 0,1-2-11 15,-3-4 134-15,-1 0-254 0,-3 0-139 16,3-2-370-16</inkml:trace>
  <inkml:trace contextRef="#ctx0" brushRef="#br0" timeOffset="73276.5233">4108 9169 698 0,'-1'-4'172'0,"1"3"2"0,0-3-88 16,3 2-42-16,2-1-18 0,2 2-12 15,4-2-7-15,0 2-8 0,1 0-12 16,3 0-11-16,1-1-13 0,0 2-10 16,0 0-18-16,1 3-110 0,-3-2-118 15,-1 3-272-15</inkml:trace>
  <inkml:trace contextRef="#ctx0" brushRef="#br0" timeOffset="73502.4915">4178 9282 659 0,'3'0'150'0,"-2"2"4"0,1-4-112 15,3 4-12-15,0-4-5 0,2 2-3 0,2-1-6 16,0 0-5-16,3-1-4 0,0 2-6 15,-1-3-12-15,0 1-13 0,0 2-18 16,-1-2-119-16,-5 0-125 0,-1 1-306 16</inkml:trace>
  <inkml:trace contextRef="#ctx0" brushRef="#br0" timeOffset="73706.6743">4382 9205 768 0,'0'-1'172'0,"1"-1"0"15,0-2-124-15,3 1-24 0,1 1-10 16,1 1-7-16,2-2-4 0,1 2-6 16,2 0-13-16,0 0-17 0,1-1-12 0,-2 1-70 15,1 0-59-15,-2 1-116 0,-1 1-241 16</inkml:trace>
  <inkml:trace contextRef="#ctx0" brushRef="#br0" timeOffset="73993.1245">4590 9137 715 0,'-8'1'166'16,"1"3"4"-16,0-1-109 0,3 5-27 15,3 1-10-15,0 0-10 0,3 4-4 16,7 1-2-16,0 1-1 0,6-3-1 16,4 0 1-16,1-2 2 0,2-3 1 15,-1-4 2-15,0-3-2 0,-1-5 1 16,-6-1-1-16,-3-3-2 0,-5-2-1 16,-2 0-3-16,-4 0-1 0,-5 0-2 0,-2 1-3 15,0 2-7-15,-3 0-9 0,1 3-12 16,-1 1-13-16,3 1-9 0,1 2-9 15,1 1-13-15,1 2-104 0,2 1-111 16,2-1-261-16</inkml:trace>
  <inkml:trace contextRef="#ctx0" brushRef="#br0" timeOffset="74222.5119">4734 9167 522 0,'3'3'149'0,"-3"-2"7"15,1 1-11-15,-1 1-91 0,2 1-11 16,2 0-7-16,2 3-5 0,3-3-5 15,1 1-3-15,4-1-1 0,3 0 0 16,3-3-2-16,2-2-2 0,4-2-1 16,-2-3-3-16,2-2-2 0,-3-1-2 15,-2-4-3-15,-5 0-3 0,-4-1-1 16,-6 0 0-16,-4 2 1 0,-6 0-1 16,-3 3 0-16,-6 2-1 0,-1 2-2 0,-7 5-11 15,-1-1-19-15,-6 3-23 0,-2 4-11 16,-2 2-130-16,1 1-142 0,-1 4-324 15</inkml:trace>
  <inkml:trace contextRef="#ctx0" brushRef="#br0" timeOffset="74777.03">4171 7680 591 0,'-16'0'153'0,"-4"1"12"15,1 2-75-15,-3 2-17 0,1 3-6 16,2 2-6-16,4 2-8 0,1 2-11 16,6 2-10-16,1 0-10 0,5 1-7 15,3-2-6-15,5-2-4 0,3-1-2 16,2-1-1-16,2-2 0 0,5-4-2 16,1-3 1-16,3-2 0 0,-1-3 0 15,-1-2-1-15,-3-4 1 0,-3-2 0 0,-1 0-1 16,-6-2-3-16,-3 0-5 0,-3 1-9 15,-1 1-10-15,-3 1-11 0,2 3-10 16,-2 1-12-16,1 1-5 0,0 4-4 16,2 2-4-16,0 1-13 0,1 2-75 15,2 2-94-15,0-1-224 0</inkml:trace>
  <inkml:trace contextRef="#ctx0" brushRef="#br0" timeOffset="75009.4216">4244 7770 626 0,'-2'0'155'0,"-2"3"7"0,1 1-91 15,-2 1-17-15,2 1-10 0,1 4-10 16,2 0-8-16,2 1-7 0,4-2-6 16,2 3-4-16,1-3-4 0,6 1-1 15,1-3-1-15,2-3 0 0,3-1 2 16,0-3 1-16,1-3 3 0,-1-1 5 16,-4-5 3-16,-1-5 2 0,-5-1 4 15,-2 0 0-15,-6-4 1 0,-1 1-3 0,-6-2-4 16,-2 3-4-16,-4 2-4 0,1 3-8 15,-4 5-17-15,-4 3-26 0,-2 8-26 16,-3 4-123-16,-1 7-14 0,-3 2-130 16,3 6-236-16</inkml:trace>
  <inkml:trace contextRef="#ctx0" brushRef="#br0" timeOffset="76776.5817">5005 8369 607 0,'-6'-8'154'0,"2"1"6"0,2 1-81 16,1 1-26-16,1 4-11 0,2-2-7 15,0 3-6-15,2 1-5 0,2 2-4 16,4 2-2-16,1 1 0 0,4 4-2 16,1 1 0-16,3 1-4 0,6 3-2 15,1-1-2-15,-1 2-3 0,2 0-1 16,0 1-1-16,0-1-2 0,-1 0 0 15,-4-1-1-15,-1 1-4 0,-3 0-7 0,-2-3-9 16,-4 0-12-16,-1-1-13 0,-5-1-9 16,-1-3-10-16,-1 0-11 0,-3-5-102 15,-1 0-110-15,-1-3-258 0</inkml:trace>
  <inkml:trace contextRef="#ctx0" brushRef="#br0" timeOffset="76992.5499">5387 8311 587 0,'-1'-10'147'0,"-3"3"6"0,1 6-84 16,-3 1-11-16,-2 6-8 0,-3 4-7 15,-2 3-8-15,-4 5-7 0,-3 6-7 16,-1 3-6-16,-1 3-5 0,-5 1-4 16,1 1-2-16,1 0-1 0,-2-4-3 15,2-1-7-15,1-3-10 0,2-4-11 16,7-3-11-16,4-6-13 0,6-5 15 15,5-3-138-15,4-5-119 0,6 0-285 0</inkml:trace>
  <inkml:trace contextRef="#ctx0" brushRef="#br0" timeOffset="77340.9411">5621 8277 666 0,'-4'-12'169'0,"0"1"7"16,-3 2-87-16,4 3-34 0,-1 1-10 16,2 4-10-16,-2 2-10 0,3 4-7 15,1 2-5-15,0 5-3 0,0 6-2 16,0 1-1-16,-1 3 0 0,1 3 0 15,1 3 1-15,2 1 0 0,1 2 0 0,0-2 0 16,1 1-1-16,1-5 0 0,2 0-2 16,1-4-2-16,1-4-1 0,2-2 0 15,1-4-1-15,2-4-1 0,1-2-1 16,0-5-3-16,1-1-7 0,-1-4-10 16,-1-4-10-16,0 1-13 0,-1-5-14 15,0 1-10-15,-3-1-14 0,-3-2-105 16,-2-2-118-16,-4-2-271 0</inkml:trace>
  <inkml:trace contextRef="#ctx0" brushRef="#br0" timeOffset="77507.9154">5606 8266 696 0,'-9'0'172'0,"1"-3"1"15,3 0-92-15,9 3-37 0,3-4-15 16,6 2-11-16,3-2-10 0,4 1-5 15,4 1-8-15,3 0-11 0,0-1-17 16,2 3-11-16,-3 3-20 0,-2-3-111 0,-4 3-126 16,4 5-284-16</inkml:trace>
  <inkml:trace contextRef="#ctx0" brushRef="#br0" timeOffset="77754.7614">5965 8312 636 0,'2'0'155'0,"-1"4"5"0,1 3-84 16,1 2-27-16,0 3-6 0,2 4-4 16,0 1-7-16,0 0-5 0,0 1-5 15,-1 1-6-15,-2 0-6 0,-1-1-4 16,-1-3-6-16,0-2-9 0,0-3-16 15,0-3-17-15,2-2-9 0,1-5-16 0,3-1 8 16,-1-8-121-16,1-2-110 0,2-1-257 16</inkml:trace>
  <inkml:trace contextRef="#ctx0" brushRef="#br0" timeOffset="77979.1739">6136 8361 607 0,'-6'2'150'0,"-1"0"8"16,-1 3-88-16,-1 0-13 0,1 1-5 15,-3 1-5-15,0 1-3 0,2 1-4 0,-1 0-4 16,2 1-3-16,-1 0-3 0,2-1-3 16,2-1-5-16,1-1-4 0,4 2-5 15,0-3-3-15,1-1-3 0,6-2-3 16,1-1-3-16,2 0 0 0,3-2-3 16,2 0-5-16,2-2-5 0,4-2-11 15,-1-1-13-15,0-1-15 0,0 2-14 16,-2-3-8-16,0 1-13 0,-2 2-106 15,-3-1-115-15,-2-1-265 0</inkml:trace>
  <inkml:trace contextRef="#ctx0" brushRef="#br0" timeOffset="78374.4031">6246 8122 686 0,'2'-1'150'0,"2"0"0"0,6 2-120 16,1 0-13-16,4 3-3 0,3 1-1 15,-1 0 1-15,3 1 3 0,-2 0 2 16,-2-2 4-16,0 1 2 0,-1 0 0 16,-3 0-2-16,-2-1-3 0,-3 3-4 15,-2-1-3-15,1 5-4 0,-5 1-2 16,0 0-3-16,-2 4-1 0,0 5-1 15,1 0-1-15,-1 2-1 0,1-1 1 16,0 1-1-16,1 3 1 0,1-1 0 0,1-2 0 16,-2 0 0-16,2-2 0 0,0 1 0 15,-2-2-1-15,1-3 1 0,-1-4-1 16,0 1 0-16,-2-4 1 0,0-1-1 16,-4-4 1-16,0 1-1 0,-1-2 1 15,0 0 0-15,-3-3-1 0,-1-1-1 16,-1-1-6-16,0-1-9 0,-1 0-12 15,-2-2-17-15,0 1-11 0,2 1 26 0,2 1-153 16,-1 1-128-16,0 5-304 0</inkml:trace>
  <inkml:trace contextRef="#ctx0" brushRef="#br0" timeOffset="80108.4987">6727 8244 598 0,'-6'-27'143'15,"1"2"5"-15,2 6-90 0,0 3-14 16,3 6-5-16,0 4-8 0,1 5-4 15,1 6-3-15,-1 4-5 0,0 8-3 16,1 6-3-16,-2 5-4 0,4 6 0 16,-1 4-1-16,0 0 0 0,1 7 0 15,-2-2 0-15,2 1-1 0,0-5 0 0,-2-1 1 16,-1-5-1-16,1-2 0 0,0-8-3 16,1-4 0-16,-2-6 0 0,1-4 0 15,2-6-1-15,2-4-1 0,3-7 0 16,0-5 0-16,4-3-1 0,4-3 0 15,0-4 0-15,1-3-1 0,1-1 1 16,-2 2-1-16,-1 3 1 0,-4 4 0 16,-1 5 0-16,-2 3 1 0,-2 7 0 15,-1 6 0-15,0 4 1 0,0 5-1 0,-2 4 0 16,1 4-1-16,-1-1 1 0,0 4-2 16,-1 0 0-16,1 0 0 0,-1-2-5 15,2-2-6-15,0-1-12 0,1-4-12 16,-1-3-14-16,2-2-13 0,1-4 33 15,-1-3-152-15,-1-2-121 0,2-2-294 16</inkml:trace>
  <inkml:trace contextRef="#ctx0" brushRef="#br0" timeOffset="80475.1308">7211 8314 636 0,'-1'-18'153'0,"0"4"6"0,1 1-97 16,1 4-15-16,1 3-7 0,0 2-3 16,0 4-6-16,0 2-4 0,1 3-4 15,-2 7-3-15,0 3-2 0,1 5-2 16,-2 3-2-16,2 5-2 0,-1 2-2 15,0 1-1-15,1 0 0 0,-1-2-1 16,0 1 0-16,2-4-1 0,-2-3 0 16,1-2-1-16,2-3-1 0,1-2-1 15,2-3-1-15,3-3-2 0,1-2 0 16,3-3 0-16,0-3-2 0,2-3-3 0,1-4-8 16,-1 0-8-16,-1-4-10 0,0 0-12 15,-3-2-13-15,-2-3-8 0,-2 1-11 16,-2-2 50-16,-2-2-153 0,-3-3-113 15,-1-2-291-15</inkml:trace>
  <inkml:trace contextRef="#ctx0" brushRef="#br0" timeOffset="80634.6825">7244 8235 634 0,'-10'-1'164'0,"2"-2"3"15,2 2-76-15,3 1-44 0,3 0-14 16,1-1-10-16,4 1-11 0,4 0-10 15,6 1-13-15,3 0-15 0,4 2-10 16,1-2-16-16,6 2-117 0,-5-1-124 16,2 2-292-16</inkml:trace>
  <inkml:trace contextRef="#ctx0" brushRef="#br0" timeOffset="81038.901">7526 8382 622 0,'0'-2'151'0,"0"-1"3"0,1 4-90 15,0 2-18-15,1 3-6 0,0 1-3 16,2 4-6-16,-2 3-3 0,2 1 0 15,0-4-4-15,-1 3-1 0,1 2-4 16,1-2-2-16,1-2-1 0,1-2-3 16,2-2-2-16,-3 0-3 0,3-6-1 0,3-3-1 15,-1-4-1-15,0-4-2 0,1-3 0 16,3-3 0-16,1-2 0 0,-2-1 0 16,-1-2 0-16,-1 2 0 0,-1 1 0 15,-4 5-1-15,-1 2 0 0,-3 4 0 16,-2 3-1-16,0 4 0 0,-1 4-1 15,0 4 1-15,0 1-1 0,-1 3-2 16,2 3-5-16,2 0-8 0,-1-2-8 16,-1-2-15-16,4 2-16 0,0-1-10 15,3-3-10-15,0-2-72 0,1-2-37 16,-1 2-102-16,5-2-206 0</inkml:trace>
  <inkml:trace contextRef="#ctx0" brushRef="#br0" timeOffset="81240.553">7977 8418 712 0,'2'-5'164'0,"-1"1"3"16,3 2-118-16,1-2-16 0,0 3-9 15,1 0-8-15,1-1-7 0,1 2-5 16,1-1-7-16,1 2-12 0,3-1-16 15,0 2-13-15,0-1-125 0,0 0-131 16,-2 0-315-16</inkml:trace>
  <inkml:trace contextRef="#ctx0" brushRef="#br0" timeOffset="81449.1067">8235 8325 668 0,'-1'2'163'16,"-2"3"4"-16,1 2-90 0,1 4-38 16,-4 0-10-16,4 5-8 0,1 1-8 15,-2-1-7-15,2 3-4 0,2-2-3 16,-1-1-9-16,1-3-11 0,0 1-11 0,1-4-10 16,3-2-17-16,2-4-111 0,-1-2-119 15,2-4-271-15</inkml:trace>
  <inkml:trace contextRef="#ctx0" brushRef="#br0" timeOffset="81704.458">8424 8372 624 0,'-3'2'148'16,"-2"0"5"-16,-1 3-94 0,-1 0-13 0,-2 2-6 16,0 3-3-16,-4-1-4 0,1 2-2 15,-1 0 0-15,-1-2-3 0,-1 0-1 16,4 1-3-16,2-2-3 0,3 0-2 15,1-1-2-15,1-2-5 0,1 1-3 16,5 3-3-16,-2-4-2 0,1-2-1 16,1 1 0-16,2-2-2 0,2 0 0 0,2-1-1 15,0 0-1-15,4-1-6 0,2 0-7 16,3-1-9-16,0 0-12 0,0-2-15 16,0-1-10-16,2 1-11 0,-6-2 17 15,1-1-129-15,-4-2-117 0,3 1-278 16</inkml:trace>
  <inkml:trace contextRef="#ctx0" brushRef="#br0" timeOffset="82116.0778">8472 8157 611 0,'-8'-5'160'0,"7"0"2"16,2 0-28-16,5 1-102 0,2 1-14 15,3-1-6-15,2 2-6 0,2-1-4 16,3 3-2-16,2-1 1 0,-1-2 0 16,2 3 3-16,0 0 3 0,-3 0 2 15,2 2 0-15,-3-2 2 0,-1 3 0 0,-4 1 0 16,-4 2-2-16,-5 2-2 0,-3 3-2 16,-1-2-2-16,-5 6 0 0,-1 1-1 15,-2 4-1-15,-2-1-1 0,3 3 1 16,0 1-1-16,0 4 0 0,4 0 0 15,3 4 1-15,1 0-1 0,3 0 0 16,2-2 0-16,1-1 0 0,3-2 0 16,-4-3 0-16,-1-5 0 0,-3-6 0 15,1 1 0-15,-1-4 1 0,-1 0 0 16,-2-4 2-16,0-1 3 0,-6-3 0 16,2 3 1-16,-5-6 0 0,-2 1-1 15,-1 1 0-15,-2-1-5 0,2 0-11 0,0 2-14 16,2-1-17-16,1 2-12 0,2 0 38 15,1-1-168-15,3 2-133 0,1 4-318 16</inkml:trace>
  <inkml:trace contextRef="#ctx0" brushRef="#br0" timeOffset="83978.3067">9035 8402 725 0,'-1'-5'182'0,"0"0"5"16,-2-1-105-16,1 1-21 0,2 1-12 15,3 1-11-15,0-1-11 0,0 1-8 16,2 1-6-16,0 1-4 0,1 0-3 16,2-1-2-16,-2 1-4 0,2 1-5 15,2 0-12-15,-1 1-13 0,2-2-19 0,-1 1-15 16,1 3-17-16,0 0-118 0,-4-2-132 15,-3 3-294-15</inkml:trace>
  <inkml:trace contextRef="#ctx0" brushRef="#br0" timeOffset="84166.1947">9041 8512 674 0,'0'2'159'0,"1"0"4"0,1-2-99 0,-1 1-28 16,3 0-11-16,0-1-8 0,1 0-7 16,3-1-4-16,1 0-10 0,2-2-17 15,1 2-13-15,2 0 96 0,1 0-228 16,1-1-141-16,-3 5-376 0</inkml:trace>
  <inkml:trace contextRef="#ctx0" brushRef="#br0" timeOffset="85303.6355">9869 7940 625 0,'-10'-6'150'0,"3"0"6"0,1 2-96 16,5 0-17-16,2 1-7 0,4 1-4 0,6 1-6 15,2 0-5-15,6 0-5 0,3-2-3 16,2 1-1-16,3-1-3 0,0 0-2 15,0-1-3-15,1 2-1 0,-1-2-3 16,1 3-4-16,-3-2-7 0,-2 2-8 16,0 0-9-16,-3 1-9 0,-4 0-6 15,-4 0-6-15,-3-1-7 0,-7 1-2 16,-3 1-97-16,-5-1-97 0,-8 0-248 16</inkml:trace>
  <inkml:trace contextRef="#ctx0" brushRef="#br0" timeOffset="85837.7494">9846 7890 554 0,'-25'1'132'16,"2"-1"5"-16,2 0-87 0,5 1-10 15,5 2-6-15,4-2-3 0,1 0-7 16,5 2-3-16,2 0-4 0,3 1-4 16,3 2-2-16,2 3-4 0,3 0-2 15,5 4 0-15,-1-2-1 0,6 3 0 16,2 0 0-16,1-1 0 0,2 2 0 0,-1 0 0 15,-1-1 0-15,0 1 1 0,-3-1-2 16,-3-1 0-16,-1 1-1 0,-5-2-1 16,-2 1 0-16,-5-1 0 0,-1 1 0 15,-4 0-1-15,-3 1 1 0,-2 2 0 16,-3 0 0-16,-3 2 0 0,-1 0 0 16,-2 4-1-16,-6 3 1 0,-2 2-1 15,-3 1 1-15,-2 3-1 0,-2-1 0 16,-1 2 1-16,0-4 0 0,4-1 0 15,1-1 2-15,1-3 0 0,5-2 1 0,3-4 1 16,3-2 1-16,2-3 0 0,4-1 0 16,3-4-1-16,6-2-1 0,2-1-1 15,2-2 0-15,3 0 0 0,0-1 1 16,3 0-1-16,-2 0 2 0,3 1 0 16,0-2 1-16,2 0 0 0,3 0 1 15,2-2 0-15,-1 1 1 0,4 0 0 16,-2-2 0-16,1 1 1 0,0-2-1 0,-1 1 0 15,-1-1 1-15,-3 0-1 16,1 1 0-16,-2-2 0 0,0 1-1 0,-1 2 1 16,-1 0-1-16,-2 1-1 0,2 1-2 15,-3 1 0-15,-1 2-2 0,-2 1 0 16,-3-2-1-16,-1 2-3 0,-2-1-7 16,-1 1-8-16,-2 0-13 0,-3 1-13 15,0-2-14-15,-4 2-14 0,0 1-120 16,-4 2-127-16,-1 0-296 0</inkml:trace>
  <inkml:trace contextRef="#ctx0" brushRef="#br0" timeOffset="88623.2713">9596 9037 576 0,'-4'-8'143'0,"1"-1"8"0,-2 1-82 16,2 0-12-16,1 4-4 16,-1 0-5-16,1 1-7 0,2 3-7 0,1 2-7 15,2 3-4-15,-1 1-5 0,3 2-3 16,0 3-3-16,1 5-1 0,-1 0-1 16,-3 5-2-16,0 0-4 0,-1 1-1 15,-2 0-2-15,-2-1-2 0,2-1-5 16,-2-1-8-16,2-3-14 0,1-3-14 15,1-3-11-15,3-3-11 0,2-3 18 16,3-5-134-16,1-7-117 0,1 0-275 0</inkml:trace>
  <inkml:trace contextRef="#ctx0" brushRef="#br0" timeOffset="88895.8144">9819 9037 647 0,'-6'0'159'15,"0"2"7"-15,-3-1-95 0,1 3-16 16,-2 2-6-16,2 4-8 0,-4-3-7 0,-1 1-6 16,-3 1-5-16,1 3-5 0,-2-1-3 15,0 0-1-15,1 0-1 0,2 0 0 16,2-1-2-16,4 1-2 0,0-3-2 16,6 0-2-16,1-3-2 0,3 1-1 15,3-1-1-15,5 0 0 0,-1 0-1 16,5 0-1-16,1 0-3 0,3-2-2 15,-1 1-5-15,2-3-10 0,-2-2-12 16,1 0-14-16,0-2-14 0,-2 0-13 16,2-2-118-16,-3 0-129 0,0 1-292 0</inkml:trace>
  <inkml:trace contextRef="#ctx0" brushRef="#br0" timeOffset="89211.0207">10031 9113 586 0,'0'-1'160'0,"0"0"9"16,0 1-55-16,-1-1-45 0,1 1-11 16,1-1-8-16,1 3-11 0,1-2-10 0,0-1-10 15,1 1-7-15,1-1-4 0,0 1-5 16,0-2-7-16,0 4-12 0,0-4-14 16,0 4-16-16,-2-2-10 0,1 2-12 15,-2 0 31-15,-2 2-145 0,-1 1-116 16,-1 1-280-16</inkml:trace>
  <inkml:trace contextRef="#ctx0" brushRef="#br0" timeOffset="89375.5751">10015 9215 647 0,'-1'5'152'0,"1"-3"3"16,0 0-102-16,2 0-22 0,1-1-8 15,2-1-5-15,1-1-6 0,1-1-6 16,2-2-2-16,0 0-1 0,1-1-6 15,1 1-11-15,4-3-10 0,-2 2-15 16,1 2-119-16,-1 0-124 0,2 2-301 16</inkml:trace>
  <inkml:trace contextRef="#ctx0" brushRef="#br0" timeOffset="89699.747">10309 9123 585 0,'-4'-1'146'15,"2"0"2"-15,1 3-59 0,-1 2-56 16,0 2-12-16,1 0-5 0,-2 4-5 0,3 0-4 16,-1 1 0-16,2 1 0 0,2 1 1 15,4 2 0-15,5-1 0 0,2-1 1 16,3-1 0-16,3-1-1 0,0-3 2 15,0-5 1-15,1-3 4 0,-5-4 2 16,2-6 1-16,-3-3 2 0,-1-2 2 16,-4-3 1-16,0 0-2 0,-5-3-1 15,-4 2-3-15,-2 1-3 0,-4 4-2 0,-4 0-4 16,-2 2-8-16,-2 2-15 0,0 7-20 16,-7 1-25-16,-1 4-115 0,-3 2-19 15,-2 8-123-15,0 1-234 0</inkml:trace>
  <inkml:trace contextRef="#ctx0" brushRef="#br0" timeOffset="95572.825">20502 5343 411 0,'-11'1'98'0,"2"1"3"16,-1-2-60-16,2 1-13 0,0-2-4 15,1 1-2-15,1 0 1 0,1 0-2 0,0-3 0 16,0 3 0-16,3-1-2 0,-2 0-1 16,3 1-2-16,-1-2-3 0,2 1-2 15,2 1-2-15,-1-1-1 0,1 1-3 16,1 0-1-16,-1 0-1 0,3 0-1 16,1 0 0-16,-1 0-2 0,3 1 1 15,-1-1 0-15,0 1 0 0,2 1 1 16,2-2 0-16,0 1 0 0,2 0 1 15,1 0 0-15,2 1 0 0,0-2-1 0,1 0 1 16,0 0 0-16,0 0-1 0,1-2 0 16,2 2 0-16,-2-2-1 0,2 1 1 15,3-1-1-15,2 0-1 0,-2 1 1 16,3 0-1-16,0-1 0 0,-2 1 1 16,1 1-1-16,-3 1 0 0,0 2 0 15,0-1 1-15,-4 1 0 0,-2-2 0 16,1 1 0-16,-1 1 0 0,-2-2 0 15,-2 1 0-15,-4 1-1 0,0-2 0 0,0 2 0 16,-4-2 0-16,-2 0 0 0,2 0 0 16,-3-1 0-16,1 0 0 0,0-1 0 15,-1 0 0-15,0-2 1 0,2 1-1 16,-3-2-1-16,2 2-2 0,0-2-5 16,2 3-9-16,-2-2 23 0,-1 1-144 15,-2 0-115-15,-2-3-299 0</inkml:trace>
  <inkml:trace contextRef="#ctx0" brushRef="#br0" timeOffset="96842.3128">9786 7591 618 0,'-1'-8'147'0,"1"2"5"0,-2 1-93 15,1 2-17-15,1 2-4 0,0-2-5 16,1 2-6-16,-3-2-3 0,3 5-1 0,-1 1-3 16,3 6-5-16,-1 1-2 0,1 2 0 15,0 4 0-15,2 2-3 0,0-1-1 16,0 1-1-16,1-1 0 0,0-1 1 16,2-4-3-16,-2-1 0 0,1-4-1 15,0-1 0-15,2-6-1 0,-2-5-1 16,4-3 0-16,2-4 1 0,0-5-1 15,3-3 0-15,1-1-1 0,1 0 0 0,-2 0 0 16,-1 4 0-16,-1 0-1 16,-2 6 0-16,-4 4-1 0,-3 2 1 0,-1 4-1 15,-2 4 1-15,0 6-1 0,-1 3 0 16,-1 4-2-16,0 1-3 0,0 2-4 16,0 3-8-16,1 0-16 0,0-1-19 15,2-4-10-15,2 0-108 0,1-1-16 16,1-3-109-16,3-2-208 0</inkml:trace>
  <inkml:trace contextRef="#ctx0" brushRef="#br0" timeOffset="99238.4362">10834 8131 589 0,'-14'-4'138'0,"-3"6"3"0,-8-2-90 15,2 4-19-15,-3 6-6 0,-3 0-3 16,-1 2-4-16,2 3-1 0,2 3-1 15,3 2 0-15,5 1 0 0,3 0-2 16,5 2-1-16,3 1-3 0,1-2-2 16,5 1-3-16,3-3-1 0,5-1-2 0,2-3-1 15,2-4-1-15,5-4 0 16,1-1 0-16,4-5 0 0,1-4 0 0,2-3 0 16,2-5 0-16,0-2 0 0,-3-1-1 15,-1-1 1-15,-5-5 1 0,-1 1 0 16,-4-2 1-16,-2 1 3 0,-4-1 3 15,1 1 1-15,-4-1 2 0,0 3 1 16,-1 3 2-16,-2 3-1 0,-1 2 1 16,0 2-1-16,-1 4-2 0,2 1-1 0,-1 4-2 15,2 0-2-15,1 3-1 0,0 4-3 16,1 2-2-16,0 2 0 16,2 3-1-16,0 4-1 0,1 2 1 0,3 0-1 15,-1-3-1-15,3 3-4 0,2-2-6 16,3-2-12-16,-1-3-12 0,3-3-16 15,0-1-14-15,0-1-122 0,-1-4-130 16,2-3-302-16</inkml:trace>
  <inkml:trace contextRef="#ctx0" brushRef="#br0" timeOffset="106048.1614">6423 1874 474 0,'-4'-10'121'0,"0"3"6"0,-2 1-52 0,1-1-31 15,4 2-9-15,-5-2-4 0,4 3-4 16,2 0-3-16,2 3-1 0,-2-2-4 16,2 3-1-16,-1 0-1 0,7 3-1 0,-5-1-1 15,3 3 0-15,0 0-1 0,3 2 1 16,0 2-3-16,0 2 0 0,1 1-2 16,1 3-2-16,0 0-3 0,-2 2-1 15,1 0-2-15,-2-1 0 0,1 1-1 16,-3-1 0-16,0-3-1 0,0 1 1 15,0-2-1-15,0-1 0 0,2 0-2 16,-3-2-2-16,0-1-4 0,-1-2-4 16,0 0-6-16,-3-1-8 0,1-1-4 0,-2 0-6 15,0-2-5-15,-2-1-6 0,1 1-4 16,0-2-98-16,-2 0-99 0,0-3-247 16</inkml:trace>
  <inkml:trace contextRef="#ctx0" brushRef="#br0" timeOffset="106299.7504">6566 1825 548 0,'-13'14'129'0,"0"0"3"0,-2 3-86 15,0 3-13-15,1 1-7 0,-1 0-5 0,-1 0-5 16,0-3-4-16,0 0-3 0,2-1-3 16,1-3-2-16,2-1-5 0,2 0-3 15,2-2-9-15,5 0-11 0,3-4 58 16,3 0-174-16,3-1-120 0,5-1-313 16</inkml:trace>
  <inkml:trace contextRef="#ctx0" brushRef="#br0" timeOffset="106647.8296">6773 1880 527 0,'0'-8'139'15,"-4"-2"5"-15,3 3-45 0,1 0-50 16,0 4-13-16,0 0-6 0,1 2-5 15,-1 1-4-15,2 1-2 0,0 2-2 16,0 2-2-16,-1 2-2 0,0 2-1 0,-1 4-3 16,0 2-1-16,-1 2-2 0,0 2-2 15,0 1-1-15,-2 0 0 0,2-1-1 16,1 0-1-16,0-2 1 0,0-3-1 16,1 0 0-16,2-1-1 0,0-2 1 15,1-2-1-15,2-2 0 0,2 0 0 16,0-4-1-16,3 0-1 0,0-3-3 15,4-2-4-15,-2-1-4 0,2-1-11 16,0-1-9-16,-3-1-8 0,-1-3-15 16,-1 2 57-16,-4-1-162 0,-1-1-115 0,-3-1-290 15</inkml:trace>
  <inkml:trace contextRef="#ctx0" brushRef="#br0" timeOffset="106830.345">6817 1856 598 0,'-2'-5'131'15,"1"-1"2"-15,2 1-101 0,4 1-16 0,0-1-7 16,4 2-3-16,-1-4-4 0,3 5-8 16,2 2-14-16,-1 2-13 0,0 1-100 15,-1-1-105-15,3 3-258 0</inkml:trace>
  <inkml:trace contextRef="#ctx0" brushRef="#br0" timeOffset="107197.1088">7031 1884 614 0,'1'-1'142'0,"-1"2"5"16,2 3-94-16,0 4-17 0,0 1-8 0,3 2-5 16,-1 3-3-16,1 1-1 0,1 2-1 15,-1-2-4-15,1 1-1 0,-1-3-1 16,-1 0-1-16,1-4 0 0,-1 0-3 16,1-4-3-16,0-1-1 0,3-3-1 15,0-1-1-15,1-4 1 0,-1-1-1 16,2-2 0-16,0-2 0 0,1 1 0 15,-4-3-1-15,2 0 0 0,-2 2 0 16,1 3 0-16,-4 1-1 0,0 4 0 16,0 0 0-16,-2 6-1 0,-1 2 0 0,1 1-2 15,-1 5-5-15,-1-2-6 0,0 2-9 16,1 2-8-16,0-2-7 0,2-2-11 16,0 0-10-16,2-1-60 0,1-4-38 15,1-1-91-15,0-5-198 0</inkml:trace>
  <inkml:trace contextRef="#ctx0" brushRef="#br0" timeOffset="107623.9477">7329 1844 642 0,'-3'-3'144'0,"2"1"3"0,2-1-104 16,4 2-17-16,1-2-7 16,2 1-4-16,0 1-2 0,4 0-3 0,1-1 1 15,0 2-2-15,-1 0 1 0,-1 0-1 16,0 3 1-16,-1-2 0 0,-1 3 0 16,-2-1-1-16,-1 1 0 0,-1 0 0 15,-1 2-1-15,1 1-2 0,-3 3 0 16,1 1-2-16,-2 1-1 0,0 4-1 15,2 0-1-15,-1 0 0 0,-1 0 0 16,2-1 0-16,-1-2-1 0,1 2 1 0,-1-3-1 16,2-1 0-16,-2 1 0 15,1-2 1-15,-1 1-1 0,-1-2 0 0,2-2 0 16,-3 0 1-16,-3-2 1 0,1 1-1 16,-3-1 2-16,-1-2-1 15,-3 1 1-15,-1-1-1 0,2-2-1 0,-2 2-2 16,2-2-5-16,1 0-9 0,1-1-13 15,3 2-12-15,1-2-18 0,2 3-114 16,3-2-125-16,3 1-290 0</inkml:trace>
  <inkml:trace contextRef="#ctx0" brushRef="#br0" timeOffset="107850.1432">7716 1927 762 0,'-6'-5'183'0,"2"2"4"15,0 1-120-15,4 1-22 0,-1 1-13 0,4 0-12 16,0 0-10-16,3 0-6 0,0 0-3 16,3 1-5-16,0-1-7 0,0 0-9 15,1 0-14-15,-2-2-15 0,1 4-14 16,0 0-17-16,-2 1-104 0,1-1-117 15,-3 2-263-15</inkml:trace>
  <inkml:trace contextRef="#ctx0" brushRef="#br0" timeOffset="108040.6882">7728 2032 647 0,'0'1'152'16,"-2"3"3"-16,2-3-99 0,-2 0-18 15,5-2-8-15,-1 2-6 0,2 3-7 16,0-3-3-16,2 1-5 0,0-1-4 16,1-1-5-16,1 1-9 0,0-1-12 15,1-1-16-15,-2 0 7 0,2-2-135 0,-3 3-126 16,-1 1-302-16</inkml:trace>
  <inkml:trace contextRef="#ctx0" brushRef="#br0" timeOffset="109283.7053">8299 1944 540 0,'0'-11'133'15,"2"4"7"-15,-3-4-73 0,0 0-13 16,-4-2-5-16,0 5-4 0,-1-1-1 16,0 3-2-16,-2 2-4 0,1 2-5 15,-3 3-6-15,3 6-7 0,-4 1-4 0,-1 5-5 16,-2 1-4-16,2 5-3 0,1 5-1 16,1-1 0-16,2 1-2 0,3 1 1 15,3-2-1-15,1 2-1 0,4-5 0 16,0-2-1-16,5-5 0 0,1-2-2 15,3-2 0-15,0-6-1 0,2-3 0 16,0-3 0-16,-1-5 0 0,1-1 1 16,-1-5 1-16,0-3 1 0,-2-1 1 0,-2-3 0 15,1-1 1-15,-1-3-1 16,-2 2 2-16,-2-2-1 0,0 1 0 0,-3 2 1 16,-2 2 1-16,0 6 0 0,-1 4 1 15,0 4 0-15,-2 4 0 0,2 9-1 16,-1 2 0-16,1 7-1 0,1 3-1 15,1 4-1-15,0 1-1 0,1 3-1 16,2 0-4-16,1-1-4 0,2-1-7 16,1-5-14-16,2-2-13 0,1-5-13 15,2-2-16-15,1-5-103 0,-1-5-122 0,4-2-270 16</inkml:trace>
  <inkml:trace contextRef="#ctx0" brushRef="#br0" timeOffset="109796.8446">8463 1612 602 0,'-1'-4'143'0,"0"2"5"0,-1 1-90 16,2 1-22-16,-1 3-9 0,1 2-5 15,0 1-6-15,0 2-4 0,0 4-3 16,1 1-3-16,1 2 0 0,-1 1 0 16,1-1 0-16,3-2 1 0,-2-2 0 15,1-2 0-15,0-6 0 0,0 0 0 16,2-4 1-16,0-3-1 0,0-3 0 16,2-4 0-16,-1-2 0 0,1 0-1 0,0-3-1 15,-1 0 0-15,-1 0-2 0,-1 1-1 16,0 6-1-16,-2 0 0 0,0 1-1 15,-2 3-1-15,2 3 0 0,-2 4-1 16,0 4 1-16,1 2-1 0,-2 2-3 16,0 5-5-16,-2 1-8 0,2 5-10 15,0-3-11-15,2 2-15 0,1-1 72 16,2 2-183-16,1-5-121 0,4-1-310 0</inkml:trace>
  <inkml:trace contextRef="#ctx0" brushRef="#br0" timeOffset="110380.062">8775 1922 492 0,'0'-11'125'0,"3"5"5"0,-3-4-65 15,0 3-19-15,-3-3-7 0,3 4-4 16,0 2-4-16,0 3-4 0,-1 1-2 16,1 5 0-16,0 3-1 0,1 7-4 15,-1 0-3-15,0 2-3 0,0 1-3 16,0 3-2-16,0 0-4 0,0-3-1 16,3-1-1-16,-2-1-2 0,1-1 0 0,2-2-1 15,1-4 0-15,2-2 0 0,1-4 0 16,0-2 0-16,3-2 1 0,2-5-1 15,-1-3 1-15,0-1 0 0,0-3 1 16,1-3-1-16,-2-2 0 0,-3-5 1 16,0 0-1-16,-2 1 0 0,-1 0 1 15,-2 4 1-15,1 3 3 0,-3 4 4 16,0 5 0-16,1 5 1 0,-4 6 0 0,2 3 0 16,-1 4-1-16,0 4-4 15,1 4-3-15,0 2-2 0,2 0-2 0,2 0-3 16,-2-2-7-16,3-1-8 0,2-2-10 15,0-2-10-15,0-3-9 0,2-2-12 16,1-2 109-16,1-5-216 0,0-3-123 16,0-1-334-16</inkml:trace>
  <inkml:trace contextRef="#ctx0" brushRef="#br0" timeOffset="110726.3632">9115 1840 576 0,'0'-1'133'16,"0"1"3"-16,0 1-90 0,0 3-14 0,1 0-8 15,0 6-5-15,-1 0-1 0,1 3 0 16,1 3 1-16,-1 0 2 0,-1 3 2 15,1-1-1-15,-1 0 0 0,1 1-1 16,0-2-2-16,-1 0-3 0,2-1-5 16,0 0-3-16,1-1-2 0,1-2-3 15,1 1-1-15,4-2 0 0,-2-2-2 16,3-2-1-16,1-2-1 0,1-1-3 16,1-5-5-16,-2-2-7 0,0-3-8 0,0-2-9 15,0-2-5-15,-3-2-8 0,0-1-9 16,-3-1-3-16,-1 0-95 0,-2 0-98 15,-2-5-243-15</inkml:trace>
  <inkml:trace contextRef="#ctx0" brushRef="#br0" timeOffset="110875.5326">9138 1810 646 0,'-4'-1'141'0,"3"1"-1"0,2 0-103 16,4 0-23-16,2 0-9 0,3 0-7 15,3 0-8-15,2-1-10 0,3 1-15 16,2-1-105-16,-1 0-112 0,-2-3-271 16</inkml:trace>
  <inkml:trace contextRef="#ctx0" brushRef="#br0" timeOffset="111267.7073">9452 1873 551 0,'2'4'134'0,"-1"2"4"0,2 2-51 15,0 5-57-15,1-1-8 0,-2 1-2 16,2 2 0-16,0-2 0 0,-1 1 0 15,1-2 0-15,-1-5-1 0,-1 2-2 16,0-3-1-16,1-2-4 0,1-2-2 16,1-2-2-16,-1-3-2 0,1-3-2 15,1-3-1-15,1-2 0 0,-1-3 0 16,0 0-1-16,0-1-1 0,0-1 1 16,-2 4-1-16,-1 2 0 0,0 4 0 0,-1 2 0 15,0 3 1-15,-1 4-1 0,0 4 1 16,0 1-1-16,0 3 0 0,1 3-2 15,-2 1-4-15,1 1-9 0,0-1-11 16,2 0-8-16,-1 0-11 0,4-4-16 16,1-1-107-16,2-3-115 0,0-1-265 15</inkml:trace>
  <inkml:trace contextRef="#ctx0" brushRef="#br0" timeOffset="111731.9264">9652 1749 588 0,'4'0'128'0,"1"-2"2"0,1 1-100 0,3 1-13 16,2 0-3-16,2-2 0 0,-2 2 0 15,1-1 0-15,1 0 1 0,-1 1 2 16,0 0 0-16,-2 0 1 0,-3 1 0 16,1-1-1-16,-3 0-2 0,-1 1 0 15,1 2 0-15,-1-1-2 0,-3 4 0 16,1 0-2-16,-2 4-1 0,-2 2-2 16,1 2-1-16,-3 3-2 0,3 1-2 15,0 5-2-15,1 0 0 0,2-1 0 0,2 1-1 16,1 2 0-16,1-2 0 0,1-1 0 15,1-1-1-15,-1-3 1 0,-1 1-1 16,0-4 0-16,-1 0-1 0,-1-3 1 16,-4-1 0-16,-1-2 1 0,-2-3 0 15,-3 0 1-15,-2-2 0 0,-2-2 1 16,-1 1 0-16,-1-1 0 0,-2-1-1 16,1 1-1-16,0-2-2 0,1 1-3 15,1-1-6-15,0 0-7 0,0 0-10 16,4 0-9-16,-1 0-13 0,5 0-6 0,0-1-106 15,2 1-109-15,2 0-259 0</inkml:trace>
  <inkml:trace contextRef="#ctx0" brushRef="#br0" timeOffset="112041.1883">10068 2150 528 0,'1'2'134'0,"0"1"8"0,-1 0-71 0,1 2-13 16,-2 3-4-16,1-1-5 0,0 1-7 15,-1 2-5-15,-2 1-7 0,2 0-6 16,-1-1-8-16,-1 1-6 0,0 1-4 16,-1 1-6-16,0 0-12 0,1-1-17 15,-2 1-15-15,1-2-11 0,-1 1-118 16,1 0-126-16,3-6-289 0</inkml:trace>
  <inkml:trace contextRef="#ctx0" brushRef="#br0" timeOffset="112570.8034">10618 1904 566 0,'-3'-20'137'0,"0"0"7"0,-4 2-83 15,5 1-11-15,-1 3-5 0,3 5-4 16,0 2-4-16,0 3-3 0,0 1-7 0,4 7-6 15,-3 3-5-15,2 4-5 0,-4 4-5 16,3 4-3-16,2 7-1 0,-2 2-1 16,2 2 0-16,-3-1 0 0,2 0-1 15,0 2-2-15,-3-6-5 0,1-2-8 16,1-5-10-16,0-2-11 0,1-2-14 16,0-6-17-16,2-2-103 0,1-2-114 15,4-3-263-15</inkml:trace>
  <inkml:trace contextRef="#ctx0" brushRef="#br0" timeOffset="113006.0011">10966 1967 504 0,'-3'-10'145'0,"-1"1"8"0,-2 1-4 16,-1 1-96-16,-2 2-14 0,0 5-7 16,-6 2-6-16,0 6-8 0,-1 2-6 15,0 3-3-15,2 3-4 0,0 2 0 16,4 2-2-16,4 0-1 0,1-1 0 16,3 0-1-16,1-2-1 0,3-3 0 15,2-3-2-15,1-1-1 0,2-2-1 16,3-5-1-16,1-3-1 0,2-1 0 0,1-3 0 15,-2-1 1-15,0-3 2 0,2-3 2 16,-4-4 1-16,-1 0 2 0,-1-3 2 16,-1 0 0-16,-1-2 1 0,-1 3 2 15,-1 2 2-15,-2 3 2 0,-1 3 2 16,-1 5 0-16,0 1-1 0,-1 3-1 16,1 6-1-16,0 0-4 0,0 5-1 15,0 2-5-15,1 3-3 0,1 1-5 16,0 1-5-16,2-1-8 0,2 0-7 15,1-3-11-15,2-2-9 0,1-3-14 0,3-3-97 16,-1-1-2-16,1-3-93 0,0-2-178 16</inkml:trace>
  <inkml:trace contextRef="#ctx0" brushRef="#br0" timeOffset="113271.2661">11169 1981 555 0,'-1'-26'126'16,"-1"-1"3"-16,1-1-92 0,1 1-13 16,0 1-3-16,-1 2 2 0,1 4 2 15,1 5 5-15,0 7 3 0,1 0 2 16,-2 5 0-16,0 4-3 0,1 5-3 16,0 5-7-16,-1 5-6 0,0 4-7 15,0 7-2-15,0 3 1 0,-1 5-1 16,1-2-1-16,-1 2-1 0,1-3-1 15,0-1 0-15,0-3-5 0,1-5-5 16,5-5-5-16,0-2-9 0,1-3-16 0,2-2-16 16,0-4 103-16,-1-3-223 0,1-2-136 15,-3-2-358-15</inkml:trace>
  <inkml:trace contextRef="#ctx0" brushRef="#br0" timeOffset="113762.5149">11552 1858 585 0,'1'-1'149'0,"-1"1"9"15,-1-1-85-15,0 1-13 0,-3-1-8 16,1-1-6-16,0 2-7 0,-4 3-8 0,-2-1-6 15,-5 3-4-15,3 2-2 0,0 2-2 16,-2 2-2-16,2 0-1 0,0 3-3 16,0-2-2-16,6 0-3 0,-3-1-1 15,0-1-3-15,5-2-1 0,-1 1-1 16,3-2 0-16,2 1-1 0,2-2 0 16,1 0 0-16,3 0-1 0,0 0-1 15,1-1-2-15,1-1-2 0,-2-1-1 16,3 1-4-16,-2-3-2 0,0 1-3 15,1 0-6-15,-2-2-8 0,2 1-11 0,-2 0-7 16,0-1-14-16,-1 3 39 0,-1-1-148 16,-1 2-116-16,0 0-286 0</inkml:trace>
  <inkml:trace contextRef="#ctx0" brushRef="#br0" timeOffset="114483.6641">11768 1993 466 0,'6'-6'133'0,"-1"-2"5"15,-1-1-21-15,-2-1-57 0,2-2-6 16,-3-2-7-16,1-1-6 0,0-2-7 15,-2 1-3-15,0 0-7 0,0 2-4 0,-2 2-4 16,2 3-2-16,0 3 1 0,-1 1 0 16,1 4-1-16,-1 1-1 0,1 6-2 15,-1 4-2-15,1 3-3 0,-2 5-3 16,1 3-1-16,0 6-1 0,1-1 0 16,0 0-2-16,0-3-2 0,1-2-5 15,0-2-6-15,1-1-9 0,-1-5-9 16,0 0-13-16,0 0-12 0,2 0-14 15,-2-3-105-15,1-4-116 0,0 0-270 16</inkml:trace>
  <inkml:trace contextRef="#ctx0" brushRef="#br0" timeOffset="116968.8713">6442 2609 586 0,'-3'-5'141'15,"-1"-2"6"-15,0 2-85 0,-1-2-13 16,1 2-6-16,2 2-4 0,-1 0-5 16,2 3-5-16,1 3-5 0,0 3-4 0,0 4-3 15,1 4-2-15,1 5-2 0,-1 7 0 16,-1 2 0-16,0 3-2 0,-1 1-1 16,1-1-2-16,1 0-2 0,0-5-2 15,1-5-2-15,1-4 1 0,1-5-2 16,2-5 1-16,-3-5 0 0,4-7 0 15,-1-3 0-15,2-4 0 0,2-5 0 16,0-3 0-16,2 1-1 0,0-1-1 16,-2 3 0-16,-1 2 0 0,-1 6-1 15,0 5 0-15,-2 6 0 0,0 3-1 0,-1 5-1 16,0 3-1-16,-2 2-3 0,1 1-3 16,0 0-5-16,-1-1-9 0,0-3-11 15,1-1-12-15,-3-5-14 0,2-1 29 16,1-3-144-16,0-2-121 0,3-2-291 15</inkml:trace>
  <inkml:trace contextRef="#ctx0" brushRef="#br0" timeOffset="117300.2777">6818 2642 600 0,'-1'1'143'0,"-1"2"3"16,1 2-86-16,-1 3-21 0,1 6-8 16,-1 2-3-16,1 2-1 0,0 7 0 15,0 2-2-15,2 1 0 0,0 0-2 16,3 1-3-16,1-1-4 0,2 1-4 15,2-6-5-15,0-2-1 0,1-4-2 16,2-2-2-16,1-6-2 0,-1-1-3 16,0-5-5-16,0-3-9 0,1-3-12 15,-2-5-12-15,-1-1-12 0,-2-5-16 16,-2-1-105-16,-1-2-117 0,-4-2-264 0</inkml:trace>
  <inkml:trace contextRef="#ctx0" brushRef="#br0" timeOffset="117456.8749">6850 2646 656 0,'-3'1'144'15,"1"-1"0"-15,4 0-111 16,3 0-16-16,4-1-7 0,1 1-8 0,3 0-10 16,2 0-11-16,2-1 4 0,0 1-129 15,-2 0-118-15,2 1-295 0</inkml:trace>
  <inkml:trace contextRef="#ctx0" brushRef="#br0" timeOffset="117845.4161">7106 2744 592 0,'0'-1'146'16,"0"-1"4"-16,-1 0-78 0,-1 2-30 16,4-1-9-16,-2 2-5 0,0 3-3 15,1 1-5-15,0 2 1 0,1 5 0 0,1 2 1 16,-1 3 2-16,3 2 0 0,1 2-1 16,-1 1-1-16,1-3-2 0,-1-1-4 15,1-1-4-15,1-6-3 0,-1-1-4 16,0-4-1-16,4-2-1 0,-1-6 0 15,2-5 0-15,0-4 0 0,0-5-1 16,2 0 1-16,-3-2-1 0,-3-3-1 16,0 5 1-16,1 3-2 0,-4 3 1 15,0 4-2-15,0 3 0 0,-2 3 0 0,-1 4-1 16,-1 3-1-16,0 2-3 0,-1 2-5 16,1 2-4-16,0 2-10 0,3 1-11 15,-2-3-13-15,3 2-10 0,1-1-15 16,1-3-109-16,0-2-121 0,0-2-279 15</inkml:trace>
  <inkml:trace contextRef="#ctx0" brushRef="#br0" timeOffset="118233.4683">7354 2656 672 0,'2'-3'149'0,"-1"0"3"0,3 0-111 16,0 3-17-16,3 0-5 0,-1 1-4 15,2 2-2-15,1 2-3 0,-1 2 0 0,3 0-3 16,-1 2 0-16,1 1-2 0,2 1-1 16,-4 1 0-16,2 0-1 0,-3 2 0 15,0 3-1-15,1 0 0 0,-2 1 0 16,1 2-1-16,-2 1 1 0,-1 0-1 15,2-1 0-15,-3 1-1 0,0-2 1 16,-1-2 0-16,1 0-1 0,-3-1 1 16,0-1 0-16,-1-3-1 0,0-2 2 15,-1-1-1-15,0 1 1 0,-4-4 0 0,1 2 1 16,-1-5-1-16,-1 1 0 0,-1 0 1 16,1-2-2-16,-1-1-1 0,1-1-8 15,0-1-9-15,3 0-13 0,0-2-16 16,2 0-5-16,3-1-117 0,1-2-119 15,3 2-276-15</inkml:trace>
  <inkml:trace contextRef="#ctx0" brushRef="#br0" timeOffset="118415.9794">7766 2904 751 0,'0'-1'184'16,"0"-1"2"-16,1 0-117 0,0 0-19 15,3-1-15-15,2 1-13 0,2 0-12 16,0 0-9-16,2 0-9 0,2-1-11 16,0 2-14-16,1 1-17 0,0 1-15 0,-1 1-99 15,-1 1-21-15,-3 1-105 0,-2 2-203 16</inkml:trace>
  <inkml:trace contextRef="#ctx0" brushRef="#br0" timeOffset="118564.582">7822 3015 692 0,'0'0'160'0,"0"0"3"0,3 1-108 15,-2-1-23-15,3 1-10 0,1-2-8 16,2 0-6-16,0-2-11 0,2-1-17 16,1 1-18-16,1-1-126 0,-1 2-133 15,1-1-326-15</inkml:trace>
  <inkml:trace contextRef="#ctx0" brushRef="#br0" timeOffset="119265.9687">8354 2891 555 0,'-9'-6'135'0,"1"-2"6"16,0 0-81-16,-1-3-15 0,4 0-6 15,-1-3-6-15,2 1-4 0,0-2-3 16,2 2-1-16,1-1-2 0,1 3-1 16,0 3-1-16,1 4-2 0,0 4-2 15,0 5 0-15,1 6-4 0,-4 3-2 16,2 6-3-16,0 6 0 0,0 3-1 16,0 3-2-16,2-3 0 0,-1 0-1 0,6-1-1 15,-1-5 0-15,4-3-1 0,-1-8 0 16,4-1-1-16,3-2 1 0,0-6-1 15,0-5 0-15,1-3 1 0,-4-6 0 16,3-3-1-16,-5-5 1 0,-2-6-1 16,2 1 1-16,-5-4-1 0,-2 1 0 15,1 0 0-15,-3 2 1 0,-2 3-1 16,1 5 0-16,-3 3 0 0,2 7-2 16,-3 6 1-16,0 6-1 0,0 5 0 0,3 4 0 15,-1 5-1-15,2 5-2 0,-1 3 1 16,3 1-2-16,2 0-3 0,0 1-4 15,1-4-6-15,0 1-9 0,2-5-9 16,1-5-9-16,2-3-10 0,1-4-4 16,3-4-114-16,-2-3-115 0,5-3-273 15</inkml:trace>
  <inkml:trace contextRef="#ctx0" brushRef="#br0" timeOffset="119545.5431">8724 2811 574 0,'-4'1'141'15,"1"2"5"-15,-1 1-56 0,1 2-51 16,2 2-10-16,0 2 0 0,1 2 0 16,0 3-1-16,-1 3-1 0,2 2-2 0,0 2-2 15,2 1-3-15,-1 1-3 0,2 0-3 16,1-1-3-16,0-2-5 0,2 0-2 15,0-3-1-15,1-2-2 0,0-1-1 16,1-5-3-16,1-4-7 0,-1-2-10 16,4-6-10-16,-2-1-12 0,0-5-9 15,0-3-9-15,0 0-9 0,-4-2-49 16,-1-1-42-16,-2-2-88 0,-4-1-196 16</inkml:trace>
  <inkml:trace contextRef="#ctx0" brushRef="#br0" timeOffset="119687.1642">8737 2801 681 0,'-3'0'163'0,"-1"2"0"16,3-1-104-16,2 0-23 0,3-1-12 15,2 0-9-15,4-1-11 0,2-2-15 16,4-3-15-16,3-1-14 0,5-2 28 0,1 1-153 16,1-1-127-16,1 1-306 0</inkml:trace>
  <inkml:trace contextRef="#ctx0" brushRef="#br0" timeOffset="120049.7087">8968 2890 630 0,'1'1'153'0,"0"1"5"0,0 3-85 0,2 5-29 16,0 0-9-16,2 4-3 0,1 2-3 15,2 2-4-15,-1-3-4 0,1 0-3 16,-1-4 0-16,0-2-1 0,1-3-4 16,-1-2 0-16,-1-6-2 0,1 0 0 0,2-4-1 15,0-2-1-15,2-4-2 0,-2-3-2 16,0 1-1-16,0 0-2 0,-2 2 0 15,-2 3-1-15,-2 2-2 0,-1 5-2 16,-2 4-1-16,1 5-3 0,-2 2-5 16,-1 2-7-16,2 4-6 0,0 2-10 15,0 1-8-15,0-1-8 0,2-2-9 16,3 1-10-16,1-2-104 0,0-2-112 16,2-6-264-16</inkml:trace>
  <inkml:trace contextRef="#ctx0" brushRef="#br0" timeOffset="120941.8327">9221 2716 619 0,'-5'-2'145'0,"2"-1"2"0,3 2-95 16,0-1-21-16,3 4-7 0,1-2-5 16,1 1-4-16,0 0-2 0,2 1-1 15,0 0 2-15,1 0 0 0,-2-1 1 16,1 1 1-16,1-2 1 0,-1-2 0 16,-1 2 0-16,-1 0 0 0,1 0 0 0,-2 0-2 15,0 0-2-15,-3 0-3 0,0 2-1 16,0-2-2-16,0 2-1 0,-2 0-3 15,0 2 0-15,1 0-1 0,0 1 0 16,0 0-1-16,1 1-1 0,0-1 0 16,2 0-1-16,-2-1 0 0,2 1-2 15,-1-1 1-15,0 0-1 0,0-2 0 16,0-1 1-16,-1 2-1 0,1-2 2 16,-1-1 0-16,-1 0 1 0,0-4 0 0,-1 2 1 15,-2-3 1-15,-1 1-1 0,2-1 0 16,-2 2-1-16,-1-2 1 0,2 2 0 15,-1 1-1-15,0 1 0 0,1-2 1 16,-1 2-1-16,-1 0 0 0,1 1 0 16,1-1 0-16,-2 2 0 0,0-1-1 15,1 1 1-15,1-1 0 0,-1 1 0 16,-1-1 0-16,1 0 1 0,1 0-1 16,-1-1 1-16,-1 1 2 0,1-1 1 15,0 0 1-15,1-1 2 0,1 2 1 0,0-1 1 16,1 1-2-16,1-1 0 0,1 1-2 15,2 1-2-15,2 0-1 0,0-1-1 16,2 2-1-16,2 0 0 0,0-1 1 16,2 2-1-16,2-1 0 0,-1-1 0 15,1 2 0-15,2-2 0 0,0 2 0 16,-2-1 0-16,1-1 0 0,-2-1 0 16,-2 1 0-16,-2 1 0 0,0-2 0 15,-5 0 1-15,0 1 0 0,-3-1 0 0,-1 1 0 16,-1 0 0-16,-1 3 0 0,-1 2 0 15,-1 0-1-15,0 4 0 0,0 1-1 16,0 1 1-16,2 2-1 0,0 3 1 16,2 0-1-16,1 3 1 0,3 2 0 15,0 1 0-15,2 3 0 0,2-1 0 16,0 2 0-16,0 2 0 0,0-4 0 16,-1-1 0-16,2-1 0 0,-2-2 0 15,0 0 1-15,-1-4-1 0,-1-3 0 16,-1-1 0-16,-1-1 0 0,-2-4 0 15,-2 1 1-15,-3-5 0 0,-1-1 0 0,-1 1 0 16,-4-4 1-16,-1 1 0 0,-2-2 0 16,-1-1 0-16,-2-1 0 0,0-1-1 15,0 1-3-15,1-2-8 0,1 1-6 16,3 1-14-16,2 0-20 0,3 1-14 16,3 2 100-16,1 0-227 0,0 0-142 0,3 2-369 15</inkml:trace>
  <inkml:trace contextRef="#ctx0" brushRef="#br0" timeOffset="122424.9674">9595 3012 665 0,'-5'1'176'0,"2"1"4"0,0-2-82 15,2-2-36-15,1 4-15 0,1-2-13 0,1-3-14 16,4 4-8-16,0-1-5 0,3 0-2 16,1 0-2-16,3 3-2 0,3-2-7 15,-1 3-16-15,3-3-17 0,1 3-20 16,0-3-129-16,1 1-142 0,-4-1-335 16</inkml:trace>
  <inkml:trace contextRef="#ctx0" brushRef="#br0" timeOffset="122978.6949">9997 2970 483 0,'-4'-3'123'15,"0"-1"5"-15,2-1-62 0,1-2-16 16,-1-1-5-16,2-3-5 0,0-1-4 16,0 0-3-16,2 0-1 0,0 1-2 15,-1 0-1-15,0 2-3 0,1 3 0 16,-1 1-2-16,0 3-3 0,-1 3-3 0,0 5-2 15,-1 5-5-15,1 4-3 0,-1 4-2 16,-1 6-3-16,0 3 0 0,1 0-1 16,0 2-1-16,-1-4 0 0,2 0-1 15,2-5 1-15,1-3-1 0,1-4 0 16,3-4 1-16,1-4-1 0,0-3 1 16,2-3 0-16,0-4 0 0,0-5 0 15,-1-2 0-15,1-4-1 0,0-2 2 16,0-2-1-16,-3-5-1 0,0 2 1 15,0-2 1-15,-4 0-1 0,-1 2 0 16,-2 2-1-16,-2 1 1 0,1 6 1 0,-1 3 0 16,-1 4-1-16,2 5 0 0,0 5 1 15,-2 6-1-15,3 4 0 0,1 2-1 16,-1 3 0-16,3 3 1 0,-1 3-1 16,1-3 0-16,1 0-1 0,0-1-7 15,4-2-8-15,-1-2-12 0,5-1-16 16,2-3-15-16,3-4-69 0,3-4-55 0,-1-2-111 15,3-2-232-15</inkml:trace>
  <inkml:trace contextRef="#ctx0" brushRef="#br0" timeOffset="123352.2247">10329 2847 562 0,'1'-11'140'16,"1"2"5"-16,-1 3-68 0,2 4-34 16,1 0-9-16,-1 2-3 0,1 4-4 15,1 3-3-15,-3 3-2 0,2 4-1 16,-2 0-2-16,1 5 0 0,-1 3-2 0,0 0 0 15,-2 1-2-15,1 2 0 0,0-1-1 16,0 2-2-16,0 0-2 0,1-3-1 16,-1-2-2-16,1-2-1 0,2 0-1 15,1-2-2-15,0-4 0 0,2-2-1 16,0-2-1-16,6-1-1 0,-3-2-1 16,-1-2-5-16,2-6-4 0,0-4-7 15,0-2-13-15,2-2-12 0,-6 1-10 16,3-4-11-16,-2 2-10 0,-1-1-103 15,-3 0-111-15,1 0-255 0</inkml:trace>
  <inkml:trace contextRef="#ctx0" brushRef="#br0" timeOffset="123514.7826">10337 2823 744 0,'-4'-3'166'0,"4"-3"1"0,4-2-114 15,5 1-31-15,0-3-12 0,9 2-7 0,0-3-10 16,3 2-16-16,1-1-16 0,0 3-128 16,0-2-133-16,1 4-328 0</inkml:trace>
  <inkml:trace contextRef="#ctx0" brushRef="#br0" timeOffset="123990.6421">10686 2914 680 0,'-5'1'164'0,"4"2"4"0,1 3-101 16,5 0-17-16,-4 4-9 0,4 3-7 16,-4 2-6-16,5 5-1 0,-3-2-4 15,-1-1-1-15,0 4-2 0,1-4-3 16,1 0-2-16,0-3-2 0,2-3-4 16,1 0 0-16,0-4-4 0,2-3-1 15,0-2-2-15,-2-4 1 0,3-3-1 16,-3-4 1-16,2-2-1 0,-1-3 0 0,1-5 0 15,-1 0 0-15,1-2-1 16,0-2 0-16,-1 2 0 0,1 2-1 0,-3 3 0 16,1 7-1-16,-2 0 0 0,-1 5-1 15,-1 7 0-15,0 2 0 0,-3 4 0 16,0 3-1-16,-1 1-1 0,-1 3 1 16,2 2-1-16,-1 1-2 0,2 0-4 15,2-2-7-15,1 1-9 0,2-4-12 16,1-1-17-16,2-2-13 0,3-4 97 15,-1-3-220-15,1-4-136 0,4-3-356 0</inkml:trace>
  <inkml:trace contextRef="#ctx0" brushRef="#br0" timeOffset="124195.1233">11070 3029 756 0,'0'0'176'0,"-2"0"3"0,2 0-119 16,2-1-20-16,-1 1-11 0,1-1-10 0,1 1-6 15,2 0-5-15,2-1-2 0,0-1-6 16,3 1-11-16,1 1-17 0,0 0-18 16,0 0-19-16,0-1-119 0,-1 2-137 15,-1 2-309-15</inkml:trace>
  <inkml:trace contextRef="#ctx0" brushRef="#br0" timeOffset="124663.7775">11392 2975 641 0,'-3'3'155'0,"0"2"5"0,-1 2-82 15,0 2-34-15,-1 2-7 0,-1 3-6 16,1 2-4-16,-2 1-4 0,1 2-4 15,0-2-3-15,1-2-5 0,2-2-3 16,1-3-1-16,1-2-3 0,1-3-2 16,1-2-1-16,1-3 0 0,2-1-1 0,-1-4 1 15,4-5 0-15,-1-1 1 0,5-4-1 16,-2-4 0-16,0-3 1 0,2-4-2 16,-1 0 1-16,0 2-1 0,-1 0 0 15,-4 2 1-15,2 6-1 0,-2 4 1 16,-3 5-1-16,1 4 1 0,-2 6-1 15,1 3 1-15,1 6 0 0,0 3 0 16,1 3 0-16,0 4 0 0,2 2 0 0,-1 1-1 16,1-1 1-16,4-1 1 0,-2-2 0 15,3-4 0-15,3-3 0 0,-1-3 0 16,1-3 1-16,0-3 0 0,-1-4-1 16,1-1 0-16,1 0 1 0,-1-4 1 15,-3-3 2-15,1-3 0 0,-4-3 0 16,-1-3 0-16,-4-4 0 0,-4-4-3 15,-4-1-4-15,-1-1-5 0,-1 3-5 16,-2 0-5-16,1 2-4 0,-1 4-10 16,2 3-9-16,2 5-12 0,0 1-7 0,2 5 70 15,2 4-189-15,0 1-131 0,3 1-330 16</inkml:trace>
  <inkml:trace contextRef="#ctx0" brushRef="#br0" timeOffset="125163.1012">11644 2728 680 0,'-4'-7'150'0,"3"0"2"0,2 1-109 16,6-1-24-16,0 1-6 0,4 2-3 15,4 3-3-15,1 0-1 0,2-2-1 16,-1 6 0-16,1 0 2 0,2 2 0 16,-2-1 2-16,1 1 3 0,-2-3 2 0,-2 6 2 15,-1-6 0-15,1 3 0 0,-5-4 0 16,0 2-1-16,-3 0 1 0,-2 1-1 16,-3 1-1-16,0 0 0 0,-2 3 0 15,-2 5-1-15,0 1 0 0,-1 2-3 16,0 0-1-16,0 3-2 0,1 0-1 15,2 1-1-15,1 1-2 0,3-1 0 16,2 1-1-16,1 3-1 0,2 0 0 0,1 1-1 16,-1 1 1-16,0 1-1 0,1-2 1 15,0 3-1-15,-3-1 1 0,0 0-1 16,-2-4 0-16,-1-1 1 0,0 0-1 16,-4 3 1-16,-3-6 0 0,-2-1 1 15,-1-2 0-15,-4-2 2 0,-2-2 1 16,-4-2 3-16,-4-2 1 0,1-5 0 15,-3 0 1-15,-1-4-1 0,1-1-1 16,-2-3-3-16,2 0-4 0,0 1-5 16,3-3-8-16,1 3-12 0,2-3-19 0,3 4-25 15,4 0-24-15,2 2-113 0,3-1-138 16,2 0-307-16</inkml:trace>
  <inkml:trace contextRef="#ctx0" brushRef="#br0" timeOffset="134105.4903">10958 7914 417 0,'-1'-17'119'0,"0"1"6"16,-2-1-25-16,1 1-40 0,2 4-13 15,-3-2-3-15,3 5-4 0,0 0 0 16,-1 2-1-16,1 2-4 0,0 4-5 0,0 3-2 16,1 4-4-16,-1 3-5 0,0 0-5 15,2 6-4-15,-1 6-1 0,1 2-2 16,1 2-2-16,-2-2-1 0,0 3-2 16,0-2-1-16,1-2 0 0,0-2-2 15,-1-4-5-15,2-1-7 0,0-6-9 16,0-5-9-16,1-2-6 0,0-4-7 15,3-3-3-15,0-6 1 0,0-4 4 16,2-2 7-16,2 0 6 0,-3-4 7 0,1 0 6 16,-2-1 4-16,2 5 5 15,-3 0 3-15,0 5 4 0,-1 2 4 0,-2 3 5 16,-1 3 4-16,0 4 4 0,-2 1 4 16,-1 3 4-16,-1 2 2 0,-2 3 1 15,0-1 1-15,1 2 0 0,-2 0 0 16,0-2 1-16,-1 2-2 0,0-3 0 15,0 1-1-15,1-3-2 0,-1 0-2 16,1 1-3-16,1-3-2 0,2 2-5 16,0 0-2-16,2-1-3 0,2 1-2 0,0-3-1 15,2 2-3-15,1 1-1 0,1-3 0 16,1 2 0-16,0-2-1 0,2 1 1 16,2-1-1-16,1 0 0 0,2 0-1 15,2-1-3-15,-2 0-8 0,2 1-13 16,5-1-18-16,-3 3-18 0,-2-3-123 15,-1 2-135-15,-4 6-316 0</inkml:trace>
  <inkml:trace contextRef="#ctx0" brushRef="#br0" timeOffset="143983.3319">11546 8220 581 0,'-2'-3'146'0,"2"2"9"16,-2-2-80-16,1 2-13 0,0 0-6 15,-1 1-5-15,0 0-6 0,5 2-7 16,-4-2-8-16,1 0-8 0,-5-4-5 16,5 6-6-16,0-2-3 0,0 0-4 15,0 0-2-15,1 0-6 0,0 0-9 16,4 3-14-16,-3-1-18 0,0-1-14 15,0 1-127-15,-2-1-138 0,4 3-320 16</inkml:trace>
  <inkml:trace contextRef="#ctx0" brushRef="#br0" timeOffset="144574.4627">11839 8247 467 0,'1'-6'117'16,"0"0"5"-16,-1-1-61 0,0-1-22 16,2 2-7-16,-1-1-6 0,0 2-5 15,0 0-4-15,-1 0-2 0,1 2-2 16,1-1-1-16,-1-1-1 0,-1 0-1 0,1 0 0 16,0 0 0-16,-1-2 0 0,2 0 1 15,-1-1 0-15,0 0 0 0,-1-1 0 16,1 1 1-16,-1-1 0 0,0 0 1 15,0 2 0-15,-1 1 2 0,1 1 1 16,1 3-1-16,-1-1-1 0,0 4-1 16,0 4-3-16,0 3-1 0,0 3-3 15,1 5-3-15,-1 2-1 0,2 4-2 0,-1 4-4 16,3 1-8-16,-2 2-9 16,2 2-10-16,-1-2-10 0,4 2-17 0,-1-2-111 15,-1-1-119-15,-1 0-277 0</inkml:trace>
  <inkml:trace contextRef="#ctx0" brushRef="#br0" timeOffset="146930.6696">12390 8240 630 0,'-1'-7'169'0,"1"-2"6"0,-1 3-66 15,2 1-49-15,1 0-13 0,2 2-11 16,3 0-11-16,3 1-11 0,-1-1-5 16,2 1-3-16,-1-1-3 0,1 1-6 15,0 1-8-15,-2-1-15 0,0 2-17 16,0 0-11-16,-3 2 52 0,-3-1-181 0,0 3-134 16,-1 3-326-16</inkml:trace>
  <inkml:trace contextRef="#ctx0" brushRef="#br0" timeOffset="147102.5073">12373 8376 693 0,'-4'0'165'16,"2"0"3"-16,3-1-107 0,3 0-22 16,3-1-11-16,3-1-10 0,1-1-9 0,1 0-7 15,0 1-12-15,2-2-16 0,-1 0-14 16,1 1 4-16,-1-1-134 0,3 2-129 15,4-2-302-15</inkml:trace>
  <inkml:trace contextRef="#ctx0" brushRef="#br0" timeOffset="147853.922">13082 7740 650 0,'-5'-6'158'0,"0"-1"4"0,4 1-102 0,2 1-14 16,3 1-9-16,3 2-10 0,4-1-9 15,7 2-7-15,0-1-3 0,3 2-3 16,6-2-2-16,1 0-1 0,0-2-1 16,3 2 0-16,-3-2 0 0,0 2-1 0,-1-2 0 15,-7 0-2-15,-4 2-4 0,-4 1-2 16,-7 1-3-16,-9 0-1 0,-5 0-1 15,-4 2 1-15,-5 0 0 0,-3 2 2 16,-7 1 2-16,-2 1 0 0,-5 4-1 16,-2 0 1-16,0 3 0 0,-1-2 1 15,1 2 1-15,7-1 3 0,2 0 2 16,7-1 2-16,7 0 1 0,3-2 1 0,6-1-1 16,4 1 1-16,5-1-1 0,2-1 0 15,5-1 0-15,2 0 0 0,5 1 0 16,1 2 1-16,3 0 2 0,4 3 0 15,1 1 2-15,1 5 0 0,2 1 0 16,-2 0-1-16,-1 1 0 0,-4 0-1 16,-3-1-1-16,-2 2 0 0,-6-4 0 15,-3 0-1-15,-4 2 1 0,-4-1 0 16,-2 2 1-16,-4-1 0 0,-3 2 1 0,-3 4-1 16,-7-2 0-16,-3 3 0 15,-5-1-1-15,-3 3-1 0,-2 3-1 0,0 0 0 16,-1-2 0-16,2 3 0 0,3-4 1 15,4 0 4-15,5-3 1 0,3-4 2 16,5-4 0-16,5-4 0 0,5-2-1 16,4-5-1-16,5 0-3 0,4-3-1 15,4-1-2-15,4 0 0 0,5-2 0 16,2-2 0-16,4 2 0 0,3 0 0 0,1-2-1 16,-1-1 0-16,2 2-2 0,-1 0-7 15,-1 2-15-15,-3-1-15 0,-3 3-15 16,-4 2-83-16,-6 2-46 0,-6 4-118 15,-8 2-233-15</inkml:trace>
  <inkml:trace contextRef="#ctx0" brushRef="#br0" timeOffset="148122.6624">12711 9003 730 0,'6'4'174'0,"-6"0"3"0,1 3-117 16,1 3-11-16,1 4-6 0,-3 4-9 0,-3-1-9 15,-2 2-7-15,-3 1-4 16,-1 1-5-16,0-2-11 0,-1 0-13 0,2-5-20 15,4 1-21-15,4-5 80 0,2-4-216 16,7-2-149-16,6-4-374 0</inkml:trace>
  <inkml:trace contextRef="#ctx0" brushRef="#br0" timeOffset="148370.1962">12923 9015 728 0,'-25'2'179'0,"0"4"6"0,-1 2-111 0,1 2-17 16,2 1-8-16,1 0-9 0,5-1-11 15,5 3-6-15,3-4-5 0,2 0-4 16,2-3-3-16,6 1-3 0,4-2-3 16,4 0-3-16,-1-1-2 0,4-2-2 15,4 0-3-15,6-2-7 0,3 0-6 0,2 0-10 16,1-2-14-16,5 1-14 0,0-2-13 15,0-2 135-15,-3 1-258 0,-5-1-145 16,5 0-389-16</inkml:trace>
  <inkml:trace contextRef="#ctx0" brushRef="#br0" timeOffset="148560.675">13248 9019 790 0,'-4'-4'185'16,"4"0"3"-16,2 0-124 0,2 0-24 16,3-1-13-16,1 2-8 0,0-2-7 15,5 0-7-15,-2 2-5 0,1 1-9 16,0-2-16-16,2 3-16 0,-2 0-20 16,1 1-130-16,-2 2-143 0,-2 2-334 15</inkml:trace>
  <inkml:trace contextRef="#ctx0" brushRef="#br0" timeOffset="148756.4879">13295 9142 713 0,'-1'-4'169'0,"2"1"2"15,2 0-92-15,0-1-51 0,4 0-13 16,-1 1-4-16,3-1-6 0,5-1-12 15,3 0-10-15,3 0-11 0,2 1-10 0,3-1-9 16,1 0 8-16,0 0-129 0,-4 1-115 16,-2-1-280-16</inkml:trace>
  <inkml:trace contextRef="#ctx0" brushRef="#br0" timeOffset="148989.2712">13581 9072 602 0,'-5'6'158'0,"1"-1"3"16,0 2-62-16,3 2-52 0,1-2-8 15,1 0-8-15,3 1-9 0,2-1-5 16,4-1-2-16,2-2-2 0,5-3 1 16,3-2-3-16,5-2-1 0,4-3 0 15,2-1-1-15,-2-2-2 0,-1-2 0 16,-5-1 0-16,-3 0 0 0,-6 0 0 0,-8-1 0 16,-8 4-1-16,-4 0 0 15,-6 2-2-15,-4 3-1 0,-5 0-1 0,-2 3-8 16,-5 4-13-16,-2 3-26 15,0 2-19-15,-2 6-126 0,3 0-141 0,2 6-334 16</inkml:trace>
  <inkml:trace contextRef="#ctx0" brushRef="#br0" timeOffset="149767.7974">13080 7334 556 0,'-1'-7'135'16,"-2"3"5"-16,1 0-78 0,0 4-22 16,0 2-5-16,1 4-4 0,-2 3-4 15,2 3-5-15,0 7-4 0,1 4-2 16,-3 0-3-16,0 4-1 0,-2 1-1 0,-1 2 0 15,1-2 0-15,-1-2 2 0,-2-8 1 16,5-2 2-16,0-5 0 0,-3-11 1 16,6-1 0-16,4-7-3 0,1-3-2 15,1-7-1-15,0-4-3 0,1-5-1 16,5 0-1-16,-3-5-1 0,-2 0-1 16,1-1-1-16,-2 4-1 0,0 3 0 0,-1 7-2 15,-1 5 1-15,-2 3-1 0,-1 6 0 16,-1 6 1-16,-1 4-1 0,0 4 0 15,-2 1 0-15,2 2 0 0,1 0 0 16,-1 2-1-16,1-2 1 0,0 0-1 16,0-2 0-16,1 0 1 0,-1-2-1 15,1 1-1-15,-1-3 0 0,2-1-2 16,-2-3 0-16,0 0-2 0,1-2 0 16,-1-3-1-16,1-1-1 0,-1 0 2 15,0-4 0-15,0 0 1 0,0-1 2 16,-1 2 0-16,1-2 2 0,-1 2 0 0,-1 1-2 15,1 1-5-15,0 0-8 0,0 2-8 16,-2 0-10-16,2-1-11 0,-1 2-14 16,-1-2-116-16,1 0-120 0,0 3-286 15</inkml:trace>
  <inkml:trace contextRef="#ctx0" brushRef="#br0" timeOffset="150636.7889">13063 7341 451 0,'1'-5'116'16,"1"0"5"-16,-1 0-57 0,1 0-19 15,0 0-5-15,1 1-4 0,-2 0-4 0,1 1-2 16,0 2 1-16,-1 1-1 0,0 4 1 15,-1 2-1-15,1 3-1 0,-1 0-1 16,0 7-2-16,0 3-4 0,-1 3-2 16,0 1-3-16,0 2-2 0,-1 0-3 15,0 3-1-15,1-3-2 0,-1-2-1 16,2-2 0-16,0-3-1 0,2-3-2 16,-2-4 0-16,2-2-1 0,-1-6 0 15,1 0 0-15,0-7-1 0,3-1-1 16,0-5 1-16,1-3-1 0,1-4 0 15,3-6 0-15,1-4-1 0,1-4 0 16,2-3-1-16,-1-3 1 0,2 1-1 0,3 2 1 16,-1 3-1-16,1 7 0 0,-6 6 0 15,3 5 0-15,-2 6 0 0,-2 6 0 16,-4 4 0-16,0 5 0 0,-3 5 0 16,5 2-1-16,-4 3 2 0,0 3-1 15,1 2 0-15,-1 3 0 0,1 2 0 16,0-3 0-16,0 1 0 0,2-2-2 15,1-1-4-15,2-2-5 0,3-4-11 0,1-2-11 16,-2-4-16-16,4 1-16 0,0-2-120 16,0-3-130-16,2 2-305 0</inkml:trace>
  <inkml:trace contextRef="#ctx0" brushRef="#br0" timeOffset="151596.6257">14019 8115 567 0,'-1'-7'138'0,"1"1"8"16,-4 0-86-16,1 1-10 0,-3 0-1 16,-3 1-4-16,-1 2-3 0,-3 3-5 15,-4 0-4-15,-1 5-3 0,-2 3-5 16,1 4-4-16,-2 4-4 0,1 3-2 15,0 3-3-15,2 3-1 0,4 2-2 0,3 2-3 16,0-2-1-16,9 0-2 0,3 0-2 16,4-5 0-16,6-2-1 0,2-5 0 15,4-5 0-15,4-6 0 0,2-4 0 16,1-7-1-16,0-2 1 0,1-5 0 16,-1-4-1-16,-3-4 1 0,-3 0-1 15,-3-1 1-15,-1-2 0 0,-3-2 0 16,-2-1 0-16,-1 2 0 0,-2 0 0 0,-2 2 0 15,-2 2 1-15,-2 7 0 0,-2 5 0 16,-2 5 2-16,-2 5 1 16,0 7 1-16,-2 3 1 0,3 2-1 0,-1 4 0 15,3 4-2-15,1 1 0 0,2 0-2 16,2 0-1-16,0 1-2 0,4 1-3 16,2-5-8-16,3-4-8 0,1-3-16 15,1-3-17-15,3-2-11 0,1-6-45 16,1-3-79-16,-1-2-116 0,1-1-251 15</inkml:trace>
  <inkml:trace contextRef="#ctx0" brushRef="#br0" timeOffset="151883.4937">14174 7847 705 0,'-2'0'171'16,"2"6"3"-16,0 5-108 0,3 2-22 16,0 5-10-16,2 4-8 0,-1 0-10 15,1 1-7-15,-3 0-4 0,1-1-4 16,-2-3-9-16,2-1-15 0,1-3-12 15,5-2-10-15,0-4-10 0,3-4-12 0,3-5-62 16,3-2-40-16,-1-5-90 0,-1-4-201 16</inkml:trace>
  <inkml:trace contextRef="#ctx0" brushRef="#br0" timeOffset="152069.0103">14389 7939 541 0,'-2'2'147'0,"-3"3"7"15,-1 4-56-15,-2 0-32 0,0 4-7 16,-1-1-5-16,2 0-6 0,-1 2-5 15,2 0-5-15,0 0-5 0,1 1-6 16,3-3-6-16,1 0-4 0,1 0-6 16,1-2-3-16,3-1-4 0,2-3-2 0,3-1-2 15,4-3-4-15,3-2-7 0,2 0-9 16,3-2-16-16,1-1-19 0,0 0-15 16,-1 0-125-16,-3 2-136 0,1 3-317 15</inkml:trace>
  <inkml:trace contextRef="#ctx0" brushRef="#br0" timeOffset="152305.3789">14561 8283 828 0,'-3'-1'188'0,"4"1"3"16,-1-2-134-16,4 0-28 0,0 2-11 16,2 0-3-16,1 0-6 0,2-1-7 15,-1 1-10-15,2 0-10 0,1 0-17 0,-2 0-19 16,-1 1-17-16,-1-1-121 0,-4 2-135 16,1 1-304-16</inkml:trace>
  <inkml:trace contextRef="#ctx0" brushRef="#br0" timeOffset="152474.9387">14570 8434 749 0,'5'0'173'0,"-1"0"1"16,1-2-126-16,1 0-18 0,1-2-7 15,2-1-9-15,-3 0-25 0,3 1-21 16,-3-1-17-16,1 0-125 0,-1 0-135 15,2 1-326-15</inkml:trace>
  <inkml:trace contextRef="#ctx0" brushRef="#br0" timeOffset="154175.2686">15149 8414 437 0,'-5'-2'119'16,"0"-1"6"-16,0-1-26 0,1 3-55 15,-1-1-8-15,3 2-1 0,-1-1-4 0,2-1-4 16,1 2-2-16,0-1-3 0,0 0-1 16,3 1-2-16,-1-1-1 0,2 1-2 15,1 1-2-15,1-1-1 0,1 0 0 16,4 1 0-16,1 0-2 0,4-1-1 15,4 3 1-15,3-2 0 0,3-1 0 16,3 0 1-16,4-1-1 0,5 0 0 16,3-2 0-16,3 1-1 0,1-3-1 0,5 0-2 15,4-1-2-15,4 1 0 16,1 0-3-16,4-1 0 0,4 1 0 16,0 0-2-16,2 1 1 0,-2 1-1 0,-2 0 0 15,-1-1 0-15,-4 2 1 0,-4 1-1 16,1 0-1-16,-5 1 1 0,-3 0 0 15,-5 0 0-15,-6 1 0 0,-6 0-1 16,-6 0 1-16,-6 0-1 0,-5-1 0 16,-4-1-2-16,-4 0-3 0,-3-1-4 15,-3-2-9-15,-3-2-8 0,-2 0-14 0,-2-2-12 16,-2 0-125-16,-3-2-131 0,-1 0-310 16</inkml:trace>
  <inkml:trace contextRef="#ctx0" brushRef="#br0" timeOffset="154837.1231">15326 7907 466 0,'1'-15'136'0,"-2"-1"9"0,0 6-8 15,0 2-71-15,1 4-9 0,0 3-3 16,0 3-5-16,0 5-6 0,1 4-8 16,1 1-7-16,1 5-8 0,-2 3-6 15,3 2-4-15,-1 0-4 0,0 0-2 16,-1-1-2-16,1 1-2 0,-1-4-6 16,0-2-13-16,0-1-16 0,2-2-16 0,-1-2-24 15,3-4-107-15,1 0-128 0,-1 0-283 16</inkml:trace>
  <inkml:trace contextRef="#ctx0" brushRef="#br0" timeOffset="155136.7119">15657 7994 709 0,'-4'-5'179'0,"3"0"5"0,-1 0-101 16,2 1-27-16,2 2-12 0,2 0-8 15,1-1-14-15,2 1-9 0,2-2-4 16,3 3-3-16,1 1-3 0,3 0-5 15,1 0-8-15,3-1-13 0,0-1-19 16,-1 5-20-16,-2-3-131 0,-2-3-143 16,-2 1-339-16</inkml:trace>
  <inkml:trace contextRef="#ctx0" brushRef="#br0" timeOffset="155580.4712">16156 7897 624 0,'-2'-7'157'15,"-4"2"9"-15,-2 0-84 0,-3 4-27 0,-2 1-6 16,-1 3-5-16,-2 6-9 0,-3 2-8 15,-2 4-6-15,2 3-4 0,-2 3-4 16,0 1-4-16,4 0-3 0,2-1-1 16,7-2-2-16,4 0-2 0,4-3-1 15,5-3 0-15,5-1-1 0,3-2-1 16,3-4 0-16,3-2-1 0,1-5 0 0,2-3 0 16,1-3-1-16,-1-5 1 0,-2-4 1 15,-1-3 0-15,-3-3 1 0,-2-1 1 16,-3-3 0-16,-2-2 0 0,-3 1 1 15,-1 1-1-15,-3 3 2 0,0 6 1 16,-4 2 1-16,0 5 2 0,-2 6 0 16,-1 4 2-16,2 6-2 0,-1 1 1 15,0 5-2-15,2 3-2 0,1 2-1 16,1 3-3-16,0 0-4 0,3 0-6 16,4-2-12-16,1 0-16 0,3-4-15 15,0 0-14-15,4-1-122 0,0-2-132 0,-1 2-305 16</inkml:trace>
  <inkml:trace contextRef="#ctx0" brushRef="#br0" timeOffset="157147.5761">16287 7629 677 0,'-2'-4'168'0,"1"0"4"15,0 3-104-15,-2 0-16 0,3 5-8 0,0 1-11 16,4 3-10-16,-3 2-8 0,3 2-4 15,-2 2-2-15,1 0-3 0,1 1-1 16,0-3-1-16,-1 1 0 0,1-4-1 16,-1-1 0-16,1-3 0 0,1-3 0 15,-1-3 1-15,0-3-1 0,1-4 2 16,0-3-1-16,1-2 1 0,0 0-1 16,1-4 0-16,0 0-1 0,2 1-1 15,-1 2 0-15,-1 2-2 0,1 3 1 0,-1 3-1 16,-3 6 0-16,0 4-1 0,-2 3-1 15,-1 4-3-15,-1 2-6 0,1 4-8 16,-1 1-11-16,2 0-11 0,-1-2-14 16,1-1-11-16,2-1-120 0,1-2-126 15,-1-4-299-15</inkml:trace>
  <inkml:trace contextRef="#ctx0" brushRef="#br0" timeOffset="157366.9744">16609 7624 686 0,'-4'2'180'0,"0"1"5"15,-1 3-89-15,2 1-37 0,-1 3-14 16,3 0-13-16,1 2-14 0,0 0-9 16,2 3-5-16,2-3-2 0,1 2 0 15,-1-3-2-15,-1 0-5 0,2-3-8 16,1 1-14-16,-1-3-14 0,1-1-15 0,0-1 43 15,-1-2-174-15,-1-1-136 0,-4 1-329 16</inkml:trace>
  <inkml:trace contextRef="#ctx0" brushRef="#br0" timeOffset="157549.4804">16540 7722 728 0,'-1'-5'176'0,"1"-1"4"15,2 0-111-15,2 0-25 0,2 1-11 16,4 0-10-16,0 2-10 0,2 1-6 16,1-2-4-16,3 2-6 0,0-1-12 15,3 1-16-15,0 1-20 0,2-1-13 16,-1 1-119-16,-1 2-132 0,1 3-298 16</inkml:trace>
  <inkml:trace contextRef="#ctx0" brushRef="#br0" timeOffset="157795.4466">16873 7564 685 0,'0'5'163'0,"0"3"5"0,-1 5-111 16,1 0-14-16,-1 3-7 0,1 1-10 16,-1 3-9-16,-1 1-8 0,2-1-16 15,0 0-19-15,0-2-20 0,-1 1-127 16,0 0-137-16,1 0-331 0</inkml:trace>
  <inkml:trace contextRef="#ctx0" brushRef="#br0" timeOffset="158348.043">15372 8695 718 0,'1'-7'179'0,"-1"4"5"0,0 3-108 16,0 1-15-16,0 4-10 0,2 3-12 15,-1 5-13-15,1 0-7 0,-1 5-4 16,-1 2-5-16,0 2-3 0,-1 0-4 16,-1 0-1-16,2 0-3 0,-2 2-7 15,2-4-12-15,0 0-16 0,1-3-20 16,0-2-17-16,1-2-126 0,-1-3-139 0,3-4-320 15</inkml:trace>
  <inkml:trace contextRef="#ctx0" brushRef="#br0" timeOffset="158569.5558">15608 8861 812 0,'4'-5'191'16,"-1"3"3"-16,3-2-130 0,1 0-26 16,1 2-9-16,2-2-8 0,-1 1-10 15,2 1-6-15,0-1-5 0,2 1-8 16,-1 1-12-16,3 1-22 0,1 1-22 16,1 1-131-16,-1-1-149 0,-1 3-347 15</inkml:trace>
  <inkml:trace contextRef="#ctx0" brushRef="#br0" timeOffset="158984.6624">16196 8748 697 0,'-4'-8'169'0,"-6"0"3"16,-2 4-109-16,0 2-18 0,-2 4-6 16,0 2-7-16,-2 4-8 0,-1 0-6 15,0 3-2-15,1 3 1 0,1 2-2 16,3 1-3-16,2 0-1 0,3 0-2 16,4 2-3-16,6-2-1 0,1-4-4 15,5-2-1-15,2-2 0 0,4-3-2 0,3-4-2 16,2-3-2-16,-1-2-1 0,1-5 0 15,2-3 0-15,0-2 0 16,-2-3 1-16,-2-1 3 0,0-2 2 0,-2 1 0 16,-2 1 1-16,-3 3 1 0,-4 2 1 15,-2 3 1-15,-1 6 1 0,-4 3 0 16,-2 2-1-16,0 6 1 0,0 1-1 16,-1 5-1-16,1 2-2 0,0 2-3 15,2 3-4-15,2 0-6 0,3 0-14 16,3-1-13-16,3 0-15 0,4-2-17 15,1-3-114-15,3-1-129 0,3-2-292 0</inkml:trace>
  <inkml:trace contextRef="#ctx0" brushRef="#br0" timeOffset="161883.3885">16026 3876 235 0,'18'-15'56'0,"0"-2"9"15,0 1-34-15,0-1 6 0,-1-2 7 16,0 0 7-16,-2-1 4 0,-3 1-2 15,-2-1-4-15,-4 3-5 0,-3 3-6 16,-5 3-7-16,-4 3-4 0,-6 3-4 16,-4 7-2-16,-7 4-3 0,-12 4-2 0,-9 4-4 15,-8 7-1-15,-7 5-1 0,-7 9-1 16,-4 6 0-16,-2 8 2 0,1 4 3 16,2 6 2-16,2 1 3 0,8 8 2 15,6 1 0-15,9 1-1 0,10-3-5 16,15 1-3-16,15-2-3 0,12-7 0 15,10-7-2-15,19-4 1 0,12-10 0 16,11-9 1-16,8-3-2 0,10-9 0 0,11-6-2 16,8-5-2-16,-4-12-3 0,3-2-3 15,1-6-3-15,1-5-2 0,-3-6-1 16,-7-5 0-16,-7-7 0 0,-4-4 2 16,-11-5 2-16,-9-6 3 0,-14 0 1 15,-14-7 1-15,-12-4 0 0,-9 2 0 16,-18-3 0-16,-11-4 1 0,-12-6-1 15,-14 2-2-15,-13 0-5 0,-8 7-10 16,-13 5-12-16,-4 13 127 0,-13 11-257 0,-6 17-141 16,-2 11-391-16</inkml:trace>
  <inkml:trace contextRef="#ctx0" brushRef="#br0" timeOffset="170449.4786">299 10122 486 0,'-9'-2'125'0,"1"0"7"16,-2-1-56-16,1 1-25 0,2 0-6 16,1-1-3-16,0 1 0 0,1-2-1 15,1 1-3-15,2 1-1 0,3-2-4 16,-1 1-3-16,4-1-3 0,2-1-4 15,4 1-3-15,-1-2-4 0,4 1-3 16,1 1-2-16,2 0-2 0,1 1-2 0,-1 2-2 16,1 0-2-16,2 2 0 0,-3 2-2 15,-3-1 0-15,-2 1-1 0,0 0 1 16,-3 1-1-16,-2 0 0 0,-4 0 1 16,-1 1 0-16,1 1 0 0,-4 3 0 15,-1 1 0-15,-3 1 0 0,-2 1 0 16,-2 2 0-16,1-1-1 0,-2-1-1 15,0 1 0-15,2-2-1 0,3 0 0 16,2-2 0-16,3 2-1 0,2-1-1 16,4 0-1-16,1 0 0 0,4-2 0 0,0 2 0 15,2-1-1-15,-1 1 1 0,0 1-1 16,1 0 2-16,2 0 0 0,-2 1 1 16,-2-1 0-16,0-3 0 0,0 2 3 15,-3-2 0-15,-2-1 0 0,-3 0 0 16,-2 1 0-16,-2 0 0 0,-4 3 1 15,-4 2 0-15,-1 0-1 0,-1 0 1 0,-2 2 0 16,-3-1-1-16,-3-1 1 16,2-3 0-16,-3-3-1 0,-1-2 0 0,-1-5-3 15,1 0-7-15,-3-7-5 0,3-7-9 16,3-2-10-16,4-3-9 0,4-2-9 16,6-1-7-16,4-3 10 0,4 3-116 15,6 4-107-15,5 0-264 0</inkml:trace>
  <inkml:trace contextRef="#ctx0" brushRef="#br0" timeOffset="170822.6082">398 10060 576 0,'-7'-25'132'0,"-5"0"3"0,-3 3-88 16,-4 2-14-16,-1 3-6 0,-5 5-3 15,-3 5-3-15,-1 4-5 0,-3 7-3 16,-3 6-4-16,1 4-5 0,1 8-1 15,1 5-2-15,0 6 0 0,4 5-1 16,5 7 1-16,6 2-1 0,3 6 0 16,7 3 1-16,7 3 0 0,6 0-1 0,5-2 1 15,4-1-1-15,9-7 0 0,4-5 0 16,8-10 1-16,7-5 0 0,5-7 1 16,4-8-1-16,1-10 1 0,-2-9 0 15,2-6 0-15,-3-11 0 0,0-8 0 16,-1-10 2-16,-2-6 2 0,-2-5 4 15,-2-5 5-15,-6-7 3 0,-5 2 4 16,-11-4 2-16,-9 1 1 0,-11-1-3 16,-9-1-4-16,-12 1-4 0,-9 5-4 0,-11 4-3 15,-5 7-4-15,-3 12-1 0,-4 13-1 16,-1 15-5-16,-5 14-15 0,1 15-16 16,-3 9-16-16,2 14-127 0,-2 6-3 15,5 9-112-15,4 6-207 0</inkml:trace>
  <inkml:trace contextRef="#ctx0" brushRef="#br0" timeOffset="178292.9167">1891 11207 426 0,'6'-10'125'0,"-4"1"5"0,-6 5-10 15,-3 1-62-15,-4-1-15 0,-4 2-7 0,-5 2-3 16,-4 2-2-16,-3 3 1 0,-6 4-1 16,-3 6 0-16,-1 4-3 0,-2 4-1 15,3 7-3-15,1-2-3 0,3 1-6 16,8 2-4-16,3-4-2 0,6 0-1 16,7-4-2-16,5-1 0 0,8 0-1 15,1 0-1-15,5-2-1 0,3-2-1 16,4-1 0-16,3-4-1 0,2-3 1 15,1-3 0-15,3-5 0 0,2 0 0 0,2-5-1 16,-2-2 1-16,0 0-3 0,-2-1-4 16,-1 0-6-16,-5 0-12 0,-4-1-14 15,-6 0-14-15,-2 3-14 0,-4 2-116 16,-5 1-126-16,-3 4-290 0</inkml:trace>
  <inkml:trace contextRef="#ctx0" brushRef="#br0" timeOffset="178801.2793">1975 11496 642 0,'-3'-6'157'0,"-1"2"5"0,2 2-101 16,2 2-14-16,0 0-7 0,2 2-7 15,3 2-7-15,3 2-6 0,1 0-4 16,0-1-2-16,6 6-3 0,-1 1-2 15,2 2-1-15,0-1-4 0,-1 1-2 0,1 2-1 16,2 4 0-16,-4-5-1 0,-3 2-4 16,0-2-6-16,-3 0-10 0,-1-1-14 15,-3-1-12-15,-1-2-13 0,-2-3-45 16,0-4-72-16,1-2-108 0,-2-3-232 16</inkml:trace>
  <inkml:trace contextRef="#ctx0" brushRef="#br0" timeOffset="178977.8068">2222 11492 543 0,'0'-2'143'16,"-2"1"8"-16,-3 3-50 0,-1 0-44 15,-1 6-9-15,-2 0-4 0,-2 5-5 16,-4 0-7-16,-2 4-7 0,-3 2-5 16,-1-1-5-16,0 0-6 0,-1 0-8 15,2 0-13-15,1-2-13 0,7-3-16 16,1-2-15-16,4 0-121 0,2-3-130 15,8-3-302-15</inkml:trace>
  <inkml:trace contextRef="#ctx0" brushRef="#br0" timeOffset="179524.2809">2403 11425 581 0,'-1'-4'141'0,"1"4"3"16,0 5-83-16,0 0-19 0,3 8-9 15,-1 3-7-15,2 5-6 0,-1 4-2 16,1 2 0-16,-2 0 0 0,2 0 1 15,-3-2 0-15,2-1 0 0,-1-5-2 16,1-3-1-16,2-4-3 0,-1-3-3 16,3-4-3-16,0-5-2 0,0-5 0 15,1-4 0-15,0-3-2 0,1-3 0 0,2-1 0 16,-3-1-1-16,1 1-1 0,-2 5 0 16,1 2 0-16,-2 1 0 0,-1 7 1 15,-2 2-1-15,0 5 0 0,-1 3 1 16,0 1-1-16,-1 6 0 0,0 2-1 15,1 2-2-15,2 3-3 0,0 0-9 16,2-1-10-16,2-1-15 0,3-3-12 16,3-3 7-16,-1-3-134 0,2-8-126 0,1-3-294 15</inkml:trace>
  <inkml:trace contextRef="#ctx0" brushRef="#br0" timeOffset="179863.3744">2812 11272 580 0,'3'-6'141'0,"-2"-1"7"0,2 6-83 16,3 1-18-16,-5 5-5 0,1 4-5 15,-4 2-5-15,4 6-4 0,0 4-3 16,-1 2-2-16,0 3-1 0,0 3-1 16,-1 1-2-16,5 3 1 0,-4-4-2 0,2 0-2 15,-3-2-2-15,3-1-3 0,2-4-2 16,2-4-4-16,0-2-1 0,4-3-2 16,-1-6 0-16,6-3-2 0,-2-7-4 15,2-3-5-15,-4-6-8 0,3-2-14 16,-3-2-15-16,1-1-12 0,-5 0-12 15,0-2-24-15,-5-1-87 0,1 2-110 16,-4-6-238-16</inkml:trace>
  <inkml:trace contextRef="#ctx0" brushRef="#br0" timeOffset="180031.9233">2875 11271 714 0,'-9'2'174'16,"3"-1"2"-16,1-1-105 0,5 0-28 15,2 0-15-15,4-1-13 0,2-1-12 16,4-5-11-16,3 1-11 0,4-1-17 0,-2 1-14 16,1 0-31-16,-1 1-94 0,2 4-121 15,-1 5-262-15</inkml:trace>
  <inkml:trace contextRef="#ctx0" brushRef="#br0" timeOffset="180692.2679">3177 11366 528 0,'-1'-4'141'0,"-1"2"5"0,-1-1-34 16,2 2-65-16,0 1-10 0,1-1-4 15,-1 2-4-15,2 0-5 0,-1 1-2 16,-1 0-3-16,2 2-2 0,-1-2-1 0,1 1-3 16,-1-1-1-16,1 1-1 0,-1-2-2 15,2 0 0-15,-1-1-1 0,0 1 0 16,-1-1-1-16,0 0 1 0,1 0-2 16,0 0 1-16,1 0-2 0,-1 2 0 15,1-4-1-15,1 2 0 0,-1 2-1 16,1-2 0-16,-1-2-1 0,-1 1 1 15,2 0 1-15,-2 0 1 0,1-3 0 16,-2-1 2-16,2-1 0 0,-2 1 0 16,0-2 1-16,-2-1-1 0,1 1 0 0,0-2-1 15,0 3 0-15,-2 1-1 0,1-1 1 16,-1 0-2-16,1 1 0 0,0 3 0 16,0 1-2-16,1-1 0 0,1 1-1 15,-1 2-1-15,1-1 1 0,0 5-1 16,0 0 0-16,1 1 0 0,0 5 0 15,-1 2 0-15,2 0 0 0,0 3 1 0,2 0-1 16,-1 2 1-16,1 2-1 16,1-2 1-16,0-1 0 0,0-1 1 0,0-1 0 15,0-4-1-15,-1-2 1 0,3-6 1 16,1 0-1-16,-1-8-1 0,3-5 1 16,0-3-1-16,1-2 0 0,1-4 0 15,-1-1 0-15,-1-4-1 0,1 6 1 16,0 1-1-16,0 3 0 0,-3 2 0 15,0 4 0-15,-2 3-1 0,0 5 1 16,-1 3-1-16,-1 6 1 0,-2 2-1 16,1 2-1-16,-1 2-1 0,1 3-2 0,-2 0-3 15,1 1-4-15,0-2-8 0,1-2-8 16,1 0-16-16,0-2-16 0,1-4-9 16,2-2 107-16,-1-3-228 0,0-3-138 15,3-5-357-15</inkml:trace>
  <inkml:trace contextRef="#ctx0" brushRef="#br0" timeOffset="181289.2196">3487 11130 445 0,'0'-4'116'0,"-3"-1"2"0,0 3-17 15,2 0-78-15,0 2-9 0,0 2-4 0,-1-1-2 16,1 1-4-16,2 3-1 16,-2-2 0-16,2-2 3 0,-3 0 2 15,2 2 2-15,0-1 3 0,-1-1 2 0,-1 2 2 16,1-1 2-16,-1-1 2 0,1 3 1 16,-3-2 2-16,-1 0 3 0,0 0 3 15,0-1 2-15,1 2 2 0,1-2 0 16,0 0 0-16,1 0-2 0,1-1-3 15,2 2-5-15,-1-2-5 0,1 0-4 16,2-2-5-16,3 0-3 0,1 1-4 0,2-3-1 16,0 0 0-16,5 1-1 15,2-1 0-15,0-1-1 0,2 2 1 0,-1 0-1 16,2 1 1-16,0-1-1 0,0 2 0 16,-2 1 1-16,-1 1 0 0,-5 0 0 15,-1 2 1-15,-2 2 0 0,-4 1 0 16,-2 4 1-16,-2 3-1 0,-1 2 0 15,-1 3 0-15,-1 4-1 0,-1 4-1 16,2 3 0-16,0 0 0 0,-1-1 0 16,3 4 1-16,0-2-1 0,1 2 0 15,2-1 0-15,-2-4 0 0,1 1 0 0,1 0 0 16,-2-5 1-16,-1-1-1 0,-1-3 0 16,-3-3 0-16,-1-2 0 0,-3-3 0 15,-2-1 0-15,-1-4 0 0,-1-1 0 16,-3-5 0-16,0-2 0 0,1-2 0 15,-2-2 0-15,1 0 0 0,3-2-3 16,-2 0-2-16,6 2-6 0,0 0-6 16,2 1-11-16,4 0-11 0,-1 2-15 15,3 1-8-15,0 1-10 0,1 1-112 0,1 0-119 16,0 1-277-16</inkml:trace>
  <inkml:trace contextRef="#ctx0" brushRef="#br0" timeOffset="181827.1924">3813 11425 735 0,'-1'-1'183'0,"-1"1"4"15,-1 0-106-15,2 0-23 0,3 0-15 16,0-2-12-16,1 2-11 0,3 0-7 16,3-1-4-16,-2 0-3 0,3-1-2 0,1 0-3 15,0-1-3-15,-1 0-7 0,1 1-9 16,-1-2-14-16,0 2-18 0,-1-1-15 16,0 1 81-16,-3 0-209 0,-1 2-140 15,0 2-351-15</inkml:trace>
  <inkml:trace contextRef="#ctx0" brushRef="#br0" timeOffset="182008.7017">3828 11528 671 0,'0'1'157'0,"-1"3"2"15,1-3-103-15,-2-1-22 0,6 1-8 16,1 0-8-16,1-1-6 0,0 0-3 15,3 0-4-15,-2 0-2 0,2-1-6 16,1 0-16-16,-1 2-16 0,-1-1-130 16,-1 0-132-16,2 3-333 0</inkml:trace>
  <inkml:trace contextRef="#ctx0" brushRef="#br0" timeOffset="183557.3001">4391 10893 644 0,'-12'-8'149'0,"4"2"5"15,6 1-101-15,7-1-17 0,4 3-9 16,5 1-5-16,4-1-3 0,2 1-4 15,1 0-2-15,5-2-2 0,2-1-1 16,4 0-2-16,4-3-1 0,-2 0-2 16,-1-2 0-16,2 1-3 0,-3 1 0 15,-5-1 0-15,-8 2-1 0,-7 2 0 16,-5 0-1-16,-7 3-1 0,-8-3 0 16,-8 4-1-16,-5-1-3 0,-6 2-4 0,-7 2-2 15,-3 0-3-15,-1 1 1 0,-1 4 1 16,1 0 0-16,0 1 3 0,1-1 4 15,9 1 5-15,5 1 3 0,2 1 2 16,5-2 0-16,5 0 1 0,7-1 1 16,10 0-1-16,-1 1-1 0,6-3-1 15,4-2 0-15,3 2-1 0,2-1 0 16,2 1 2-16,0 0 1 0,2 0 3 0,2 4 1 16,2 4 1-16,3 1 0 0,1 4 0 15,0 0 0-15,0 3-1 0,-3 3-3 16,-3 0 0-16,-6 3-1 0,-6 2-1 15,-8 2 0-15,-5 4-1 0,-7 1-1 16,-5 2 0-16,-6 1-1 0,-8 0 0 16,-4-1-1-16,-4 1 0 0,-1-1 0 15,-2 0 0-15,-2-2 2 0,1-2 3 16,2-4 4-16,2-4 0 0,3-7 2 16,2-7 1-16,3-6 0 0,5-7-1 15,5-4-3-15,9-4-3 0,6-1-2 0,8-2 0 16,5 0-1-16,5 1 0 0,4 1 0 15,5 2-1-15,0 0 1 0,1 3-1 16,3 3 1-16,3 2-2 0,4 1 1 16,3 2-2-16,0 1 0 0,4 0-5 15,0 3-7-15,-2 0-12 0,-3 0-21 16,-7 3-22-16,-2 2-111 0,-9 0-20 16,-1 5-122-16,-5 1-229 0</inkml:trace>
  <inkml:trace contextRef="#ctx0" brushRef="#br0" timeOffset="187061.2227">4037 12030 211 0,'-1'5'43'16,"-3"1"-8"-16,1-2-47 0,-1-1-32 16,-1 1-37-16,0-2-70 0</inkml:trace>
  <inkml:trace contextRef="#ctx0" brushRef="#br0" timeOffset="187249.7141">3992 12059 346 0,'-4'-2'143'0,"1"-4"-13"15,-1 1-7-15,3-1-35 0,-2 2-22 16,3 0-9-16,-1 2-8 0,1 0-7 16,1 3-9-16,1 1-4 0,-1 2-7 15,0 2-5-15,0 1-4 0,2 4-2 16,-1 3-2-16,1 1-1 0,-2 2-1 16,-1 1-1-16,1 2-2 0,-1-1-2 15,-1-3-6-15,1 1-10 0,0-4-11 16,1-2-10-16,1-5-10 0,2-4-9 15,3-2-11-15,5-3-21 0,0-5-57 0,2-2-5 16,2-2-72-16,3-3-145 16</inkml:trace>
  <inkml:trace contextRef="#ctx0" brushRef="#br0" timeOffset="187462.5027">4177 12088 349 0,'2'-7'116'0,"0"4"6"0,-4 2-24 16,-1 1-13-16,-2 0-15 0,-2 1-16 15,-5 1-6-15,3 4-6 0,-4 0-2 0,-1 1-1 16,-2 1-2-16,-1 2-3 15,0 1-3-15,-1 1-3 0,4-2-3 0,1 0-3 16,4 1-4-16,1-3-4 0,5 1-2 16,3-2-4-16,1-2-2 0,1 0-3 15,3-1-2-15,3-1 0 0,1 0-2 16,5-1-3-16,-2 0-6 0,6-1-11 16,3-1-11-16,0 1-13 0,0-3-11 15,1 0-13-15,-1 0-113 0,1-3-120 16,-3-1-278-16</inkml:trace>
  <inkml:trace contextRef="#ctx0" brushRef="#br0" timeOffset="187637.6161">4350 12127 622 0,'-4'-3'163'0,"0"0"6"0,1-2-69 15,3 3-49-15,0 1-14 0,2-1-11 16,3 3-10-16,0-1-7 0,2 1-7 15,2 0-7-15,1 2-11 0,-1-1-13 0,1 2-9 16,-1 0-13-16,1-1-10 0,-2 2-110 16,0 0-111-16,-1 1-259 0</inkml:trace>
  <inkml:trace contextRef="#ctx0" brushRef="#br0" timeOffset="187803.1748">4368 12281 615 0,'0'4'140'0,"0"-2"1"0,3-1-96 16,-2 2-24-16,2-3-6 0,8 4-6 15,-4-4-5-15,0 0-7 0,1-2-10 16,1 1-16-16,1-1-113 0,-2-2-115 16,5 0-288-16</inkml:trace>
  <inkml:trace contextRef="#ctx0" brushRef="#br0" timeOffset="188953.0626">22223 7675 474 0,'-10'3'123'0,"-1"-2"6"0,0-2-52 16,3 1-30-16,3-1-9 0,4 1-6 15,4-3-5-15,2 2-6 0,3 0-4 16,7 1-3-16,1-2-2 0,5 1 0 15,3 0 0-15,5 1 1 0,5 1-1 16,2-1-1-16,5 1-1 0,2 1-1 0,1 0-2 16,2 1-1-16,-4-2-2 0,1 0-1 15,-5 0-1-15,-5 0-1 0,-1 1-1 16,-7-1 1-16,-3 0-3 0,-3-1-9 16,-7 3-10-16,-2-2-9 0,-5 0 102 15,-8-1-231-15,-2 0-138 0,-4 1-368 16</inkml:trace>
  <inkml:trace contextRef="#ctx0" brushRef="#br0" timeOffset="190419.7297">4891 12132 635 0,'-2'-8'149'0,"-1"5"1"0,2 0-103 16,1 4-15-16,1 3-7 0,0 3-7 15,3 4-6-15,-1 2-3 0,0 3 2 16,1 4 3-16,0 1 3 0,-2 3 2 15,0-2 1-15,1-2 1 0,-1 2 1 16,0-2-2-16,-1-4-3 0,0-3-4 16,0-3-2-16,2-2-3 0,-2-4-1 15,0-4-2-15,2-4-1 0,-1-4 0 0,1-2-1 16,1-4 0-16,3-6-1 0,0-3 1 16,3 0-1-16,0-1-1 0,-1 1 0 15,1 2 0-15,-1 4 0 0,-1 7 1 16,-3 3-1-16,-1 3 0 0,-2 5 1 15,2 3-1-15,-3 4 1 0,0 0-1 16,2 3-1-16,-2 1 0 0,2 2-2 16,-2 2-6-16,1-2-7 0,2 0-14 15,0 1-16-15,2-2-12 0,0 1-18 0,1-3-110 16,-1-2-124-16,4 0-282 0</inkml:trace>
  <inkml:trace contextRef="#ctx0" brushRef="#br0" timeOffset="191043.8702">5327 12232 513 0,'-6'-2'150'0,"0"-1"7"0,0 1-2 16,3-1-98-16,-2 2-13 0,4 0-7 16,-2 1-6-16,5-1-6 0,2 1-3 15,2-2-3-15,0 2-4 0,1 2-3 16,2-2-1-16,3 0-3 0,-3 1 0 15,0 0-4-15,1 0-1 0,0-1 0 16,-1 2 0-16,-2-2-2 0,2 0 0 16,-3 1-3-16,0-1-10 0,-2 0-15 15,-1 1-16-15,1-1-15 0,0 1-125 0,-4-1-136 16,0 3-315-16</inkml:trace>
  <inkml:trace contextRef="#ctx0" brushRef="#br0" timeOffset="193721.4452">5659 11967 561 0,'3'-9'142'0,"-3"0"6"0,-4 5-71 15,-1 4-29-15,0 5-7 0,0 6-3 16,-2 4-3-16,1 6-7 0,-4 2-5 16,1 7-3-16,1 0-3 0,0 3-3 15,0-1-5-15,2 2-4 0,1-1-1 16,5 1-2-16,1-3-1 0,2 0 1 0,3-2-2 16,0 0-5-16,2-4-10 0,1-3-10 15,2-2-13-15,1-4-10 0,3-3 18 16,-2-5-144-16,2-5-120 0,0-5-291 15</inkml:trace>
  <inkml:trace contextRef="#ctx0" brushRef="#br0" timeOffset="194225.5322">5809 12237 607 0,'0'0'140'0,"-2"4"1"16,1 3-97-16,1 4-18 0,-2 5-7 15,-1 4-5-15,-2 2-2 0,-1 0-2 16,-2-2 0-16,0 4 2 0,1-5 1 16,3 0 0-16,-1-8 3 0,3-1-1 15,2-6-1-15,1-4-2 0,0-6-2 0,2-6-1 16,-1-5-3-16,3-4 0 0,0-5-2 15,2-5-1-15,1-3 1 0,0 0-1 16,1 0 0-16,2 3-1 0,-1 3 1 16,0 7 1-16,-3 7 1 0,1 6 2 15,-1 7 0-15,-1 6 0 0,-3 7 0 16,0 4-1-16,-1 5-1 0,3 3-1 16,1 5-2-16,2 0-1 0,-1 0 0 0,4-1 1 15,1 1 1-15,3-5 1 16,1-3 2-16,0-5 1 0,0-4 2 0,0-6-1 15,-2-4 0-15,2-7-1 0,-1-6-1 16,-2-4-1-16,-2-5-3 0,2-2 1 16,-5-1-2-16,-2-3 0 0,-2-1 0 15,-4-2 0-15,0 0 0 0,-2-2-1 16,-2 1-1-16,0 1-2 0,2 6-3 16,1 4-5-16,-2 4-8 0,1 5-11 0,1 6-10 15,-1 5-12-15,2 7-10 0,0 1 3 16,0 4-117-16,0 5-111 0,3 2-268 15</inkml:trace>
  <inkml:trace contextRef="#ctx0" brushRef="#br0" timeOffset="194461.3034">6343 12275 657 0,'1'-2'164'0,"-1"-1"7"0,0-1-74 0,5 2-45 16,0-1-13-16,0 0-8 0,-1-1-8 15,4 0-5-15,0 2-5 0,0 0-6 16,-1 0-2-16,2 2-5 0,0 0-7 16,-4 0-15-16,5 2-13 0,-1 1-15 0,1 0-14 15,-2-2-119-15,1 0-129 0,0 0-291 16</inkml:trace>
  <inkml:trace contextRef="#ctx0" brushRef="#br0" timeOffset="194657.7897">6660 12064 625 0,'0'1'153'0,"1"4"3"16,-1 4-75-16,1 3-45 0,2 4-12 0,-1 4-8 15,1 2-5-15,-1 2-4 0,2 1-3 16,-2 1-2-16,2-3-4 0,0 0-6 16,1-2-11-16,1-3-12 0,0-2-13 15,-1-4-115-15,0-3-123 0,1-4-287 16</inkml:trace>
  <inkml:trace contextRef="#ctx0" brushRef="#br0" timeOffset="194917.9437">6819 11847 658 0,'9'5'149'0,"2"5"4"0,1 6-116 16,3 2-1-16,1 4 3 0,0 5 0 0,-1 0-1 15,-2 6-2-15,-2 3-2 0,-3 0-4 16,-4-1-5-16,-3 4-8 0,-4-1-6 16,-2 0-5-16,-5 1-13 0,-4-1-21 15,1-1-19-15,-3 0-23 0,-4-4-118 16,-2-4-138-16,1-2-315 0</inkml:trace>
  <inkml:trace contextRef="#ctx0" brushRef="#br0" timeOffset="196911.7597">23668 7591 465 0,'-4'-4'124'0,"-2"-2"5"16,-1 1-38-16,-2 0-44 0,2 2-8 15,-2-1-3-15,1 0-4 0,0 3-4 16,2-1-3-16,1-1-3 0,2 2-4 16,0 0-3-16,4-1-3 0,2 1-1 15,1 1-2-15,3-1 0 0,2 0-1 16,3 0 1-16,1-2 0 0,3 2 0 0,1-3 0 15,3 0-1-15,1 1-1 0,-2-1-2 16,2 0-2-16,1 2 0 0,-3 0-2 16,-4 0-6-16,-1 2-15 15,-2 2-14-15,-2 1-20 0,-4 0-115 0,-1 0-129 16,-1 1-304-16</inkml:trace>
  <inkml:trace contextRef="#ctx0" brushRef="#br0" timeOffset="198150.5583">4443 10384 587 0,'-4'-8'143'0,"5"1"5"0,-2 1-82 15,0 2-25-15,1 0-9 0,0 3-3 16,1 1-4-16,2 4-1 0,-1 2-2 15,2 3 1-15,-1-1 2 0,2 4 0 0,0 2 0 16,0-1-1-16,0 2-2 0,-1-3-3 16,-1 1-1-16,1-4-3 0,0-1-2 15,-2-3-3-15,3-7-2 0,-1-2-1 16,1-7-2-16,1-4-1 0,1-4-2 16,4-4 0-16,1-1-1 0,4-1 0 15,0 2 0-15,1 2-1 0,0 5 0 16,-1 4 1-16,-2 6-1 0,-2 6 0 15,-2 5 0-15,-1 6-1 0,-3 5-3 16,0 1-6-16,-1 5-10 0,-2 2-17 16,2 1-19-16,0-2-17 0,2 0-122 0,0-4-136 15,0-3-309-15</inkml:trace>
  <inkml:trace contextRef="#ctx0" brushRef="#br0" timeOffset="201106.4389">6137 11024 592 0,'-6'-11'145'0,"-3"-2"5"0,-2 4-83 15,-2 2-23-15,-2 2-7 0,-2 1-5 16,0 4-4-16,0 6-5 0,-1 7-4 15,0 3-2-15,-2 1 0 0,1 5-1 16,-1 1-1-16,3 4 0 0,-1-1-2 16,2-1 0-16,5 1-2 0,3 0-2 15,7-3-3-15,2 0-2 0,4-4-2 0,8-4-1 16,0-3 0-16,4-9-1 0,2-1 0 16,3-8 1-16,-2-7-1 0,2-1 0 15,2-6 1-15,-1-2 0 0,1 0-1 16,1-3 1-16,-2 1-1 0,-2-2 1 15,-1 3-1-15,-4 2 0 0,-5 3 1 16,-3 3-1-16,-4 3 2 0,-3 3 2 16,-1 7 2-16,-2 2 0 0,-1 2 1 0,0 4-1 15,-1 4 1-15,0 2-2 0,2 4-2 16,1 1-1-16,-1 2-1 16,4-1-1-16,1-1 1 0,1 0-1 0,2-2-4 15,4-3-8-15,0-2-14 0,3-1-12 16,4-2-16-16,4-2-16 0,1-4-120 15,1-1-131-15,2 0-296 0</inkml:trace>
  <inkml:trace contextRef="#ctx0" brushRef="#br0" timeOffset="201876.4076">6345 10583 646 0,'-4'-8'153'16,"-2"-1"4"-16,3 3-100 0,0 2-15 16,2 3-6-16,2 2-4 0,0 4-3 15,2 5-3-15,1 4-2 0,0 3-3 16,0 2-1-16,0 6-3 0,-1 1-3 0,1-1-4 16,-1 1-2-16,-2-2-3 0,0-1-2 15,-1-3-2-15,0-1 1 0,0-3-2 16,1-5-1-16,0-2-5 0,1-2-4 15,1-5-7-15,3-4-4 0,2-6-3 16,0-2-2-16,2-3 1 0,1-5 3 16,1-6 6-16,1 0 5 0,-1-2 6 15,0 2 2-15,0-2 3 0,1 3 1 16,-2 5 2-16,-3 5 2 0,-2 4 2 16,-1 5 3-16,-1 1 2 0,-3 6 2 15,0 0 1-15,-2 3 0 0,0 2-1 0,0 1-1 16,-2 1-1-16,1 1-1 0,-2-1-1 15,-1 1 1-15,0 0-1 0,1 0 0 16,-1-1 0-16,-1-1 0 0,1-1 0 16,0-2-2-16,2 0 0 0,1-1-1 15,1-1-1-15,1-2-1 0,0 1-2 16,3-2-1-16,0 0 0 0,0 2-1 16,2-3 0-16,1 1 0 0,2-1-1 0,-1 0 1 15,0 1-1-15,2 0 0 0,1-1 1 16,1 2-1-16,2-1-6 0,1 1-10 15,2 2-22-15,2 1-21 0,3 0 36 16,0 2-172-16,-3 2-147 0,-1 2-343 16</inkml:trace>
  <inkml:trace contextRef="#ctx0" brushRef="#br0" timeOffset="214863.3436">7542 10981 698 0,'-1'-2'168'15,"1"0"1"-15,-2-1-105 0,2 1-17 16,4-1-11-16,2-2-12 0,2 0-12 16,3-1-2-16,1-1-1 0,3 1-4 15,0 0-3-15,3 1-4 0,1 0-7 16,0 1-12-16,-1 2-17 0,-1 2-12 15,-2 0 40-15,-3 2-168 0,-2 2-131 0,-3 0-317 16</inkml:trace>
  <inkml:trace contextRef="#ctx0" brushRef="#br0" timeOffset="215046.9009">7596 11079 599 0,'-6'-2'175'0,"3"3"2"0,-1-2-14 16,4 2-106-16,3-1-19 0,2 0-13 16,3 1-12-16,5 2-8 0,0-2-3 15,4-1-10-15,3 1-22 0,1-1-18 16,1 3-131-16,-1-3-142 0,1 5-346 16</inkml:trace>
  <inkml:trace contextRef="#ctx0" brushRef="#br0" timeOffset="217309.6818">8432 11110 397 0,'-18'-1'107'0,"6"1"5"0,-1 0-47 16,4 0-16-16,-2 0-7 0,0-1-6 0,1 1-4 15,6 2-5-15,-3-3-4 0,-1 0-3 16,2-2-1-16,1 2 0 0,2 0 0 16,0 1 0-16,2-2 0 0,-1 2-1 15,2 0-1-15,1 2-3 0,-1-1-3 16,0-1-5-16,1 1-2 0,2 0-2 15,-1 1-1-15,3-1-1 0,1 0 0 16,4 0 0-16,1 2 1 0,1-2-1 0,2 1 1 16,1 1 0-16,0-2 0 0,2 0 1 15,0 1 0-15,3-2 0 0,1-2 1 16,0 1 0-16,1-1-1 0,2-1 1 16,4 1 0-16,3-1 1 0,2 1-1 15,1-1-1-15,4 0 1 0,2 0-1 16,4 2-1-16,-3 0 1 0,1-2-1 15,1 1 0-15,-3-1-1 0,3 2 1 16,0-1-1-16,0-1 1 0,2 1-1 16,2-1 0-16,2 1 1 0,3 1-1 0,1 1 0 15,-1-5 0-15,-2 1 1 0,2-2-1 16,4 2 0-16,0 1 1 0,0-3-1 16,3 1 0-16,1 0 1 0,3 0-1 15,-3 1 1-15,1-3-1 0,-1 2 1 16,4 1-1-16,-3-1 1 0,4 0-1 15,-2 1 0-15,4 0 1 0,-4-1 0 0,0 0-1 16,0 0 1-16,4 2 0 16,-2-1-1-16,1 0 1 0,0 1-1 15,1 0 1-15,-1-1-1 0,-1-3 1 0,3 3-1 16,-3-1 1-16,-2 3-1 0,1-2 0 16,-3 1 0-16,-1 0 1 0,-3 2-1 15,-7-1 0-15,0-2 0 0,-2 1 0 16,-4 2 0-16,0 0 0 0,-4 1 0 15,-2 0 0-15,-1 1 0 0,-4 0 0 16,-3 2 0-16,-5-2 0 0,-4 0 0 16,-4 1 0-16,-3-2 0 0,-4 1 0 15,-6-1 1-15,-1 1 0 0,-3-1-1 0,-4-1-6 16,-2 0-14-16,-4-1-17 0,-4-1-126 16,-4-5-131-16,-4 1-326 0</inkml:trace>
  <inkml:trace contextRef="#ctx0" brushRef="#br0" timeOffset="218353.4932">8791 10533 397 0,'4'-7'119'0,"-3"1"6"0,-1-3-6 15,-1 0-65-15,-2 3-8 0,1-2-2 16,-4-1-4-16,0 2-3 0,-2 1-2 16,-4 2-1-16,-3 2-4 0,0 3-3 15,-6 1-6-15,0 6-5 0,-4 3-4 16,-2 5-6-16,4 3-3 0,1 4-1 15,1 3-1-15,3 4-1 0,3 0 0 16,4 1 0-16,5-2 1 0,1-2-1 16,5-4-1-16,4-3 1 0,3-2 0 0,4-4 0 15,4-6 0-15,5-1 0 16,2-5 1-16,3-3-1 0,2-4 0 16,1-4 0-16,1-4 1 0,-2-3 0 0,-2-4-1 15,-1 0 1-15,-5-4 2 0,-2 1 0 16,-3-3 3-16,-2 3 1 0,-2-2 1 15,-4 3 0-15,-2 0 2 0,-3 3 1 16,-1 3 1-16,-1 5 3 0,-2 1-1 16,0 6-1-16,-1 6 0 0,0 2-2 0,0 5-3 15,2 5-3-15,0-1-3 0,2 4-1 16,1 2-1-16,2-1 1 0,6 2-1 16,2-2 0-16,3 0-4 0,3 1-6 15,1 1-13-15,2-1-20 0,1-3-16 16,1 0 38-16,0-5-167 0,0 1-137 15,1-5-324-15</inkml:trace>
  <inkml:trace contextRef="#ctx0" brushRef="#br0" timeOffset="219990.5681">8932 10141 593 0,'0'-13'150'0,"1"-1"4"0,1 4-79 16,-1 3-25-16,1 2-11 0,1 4-8 15,-1 2-5-15,2 4-6 0,0 4-4 0,-1 2-2 16,1 2-1-16,0 2-2 0,-1 1-1 16,0 0-2-16,-1 0-2 0,1 0-1 15,-1-2-1-15,-1-2 0 0,0-2 1 16,2-1-2-16,-2-3 2 0,0-5 0 15,1-1 2-15,0-5 1 0,3-3 0 16,1-5 1-16,0-1 0 0,4-6 0 16,1-2-1-16,1 0-3 0,-1 0-1 15,2 1-1-15,-1 3-2 0,-1 2 0 0,0 5-1 16,-1 4 0-16,-1 4 0 16,0 4 1-16,0 4-1 0,-2 5 0 15,-2 2 0-15,1 2-1 0,-1 3-5 0,-1-1-8 16,-2 2-13-16,0-2-19 0,-2 1-12 15,2 2-19-15,-6-6-110 0,4 3-125 16,0-1-279-16</inkml:trace>
  <inkml:trace contextRef="#ctx0" brushRef="#br0" timeOffset="221216.8734">9407 10098 515 0,'-2'-1'147'0,"0"1"9"16,-1 0-32-16,1 0-61 0,2 0-15 15,1 0-7-15,3 2-8 0,0-2-9 16,3 2-9-16,1-2-5 0,2 0-2 16,1 0-1-16,0-2-3 0,0 0-7 0,1 0-16 15,2 0-17-15,-6-4-24 16,5 3-111-16,-4 1-130 0,4 4-303 0</inkml:trace>
  <inkml:trace contextRef="#ctx0" brushRef="#br0" timeOffset="221610.2965">9924 9788 527 0,'-7'2'138'0,"-5"0"10"0,-3 5-55 16,-3 6-32-16,-2 1-11 0,0 6-6 15,2 6-7-15,2 4-5 0,3 3-9 16,3 3-5-16,3 1-4 0,3 1-2 16,3 1-2-16,-1-4-3 0,5 0-1 0,1-4-1 15,4-2-2-15,4-4-2 0,4-3-5 16,4-3-14-16,3-5-18 0,3-4-15 15,1-4-125-15,-1-3-135 0,0-3-321 16</inkml:trace>
  <inkml:trace contextRef="#ctx0" brushRef="#br0" timeOffset="222152.2294">10081 10048 630 0,'-1'-4'146'0,"-2"4"2"0,2 2-100 0,-1 4-16 15,-1 1-7-15,2 3-5 0,-1 3-6 16,-1 2-3-16,1 0-1 0,-1-2-3 15,0-1-1-15,0-1-1 0,-1-1-2 16,2-1 0-16,0-4 2 0,-2-2 2 16,1-3 1-16,3-2 2 0,-1-4 1 15,2-3 3-15,-1-3 0 0,3-4-1 16,-1-3-1-16,0 0 0 0,0-4-2 16,0 0-1-16,2 1-1 15,0 2 0-15,-2 4 0 0,2 4-1 0,0 4 0 0,1 7-1 16,-1 6 0-16,3 6-1 0,0 3-2 15,1 0-1-15,1 5-1 0,2-1 0 16,-1 0 0-16,3 2 0 0,1-4-1 16,-1 1 0-16,3-1 1 0,1-3-1 15,1-1 0-15,0-5 1 0,-1-3-1 16,-1-3 1-16,1-4 0 0,-3-3 0 16,-1-4 0-16,-2-2 1 0,-1-3-1 15,-2 0 2-15,-4-6-1 0,-1-6 1 0,-3-3 0 16,-3-2 0-16,-1-1-1 0,1 3-1 15,-3-1-2-15,1 8-3 0,1 6-7 16,-1 8-7-16,4 9-14 0,-4 5-18 16,0 5-16-16,1 7-106 0,1 5-13 15,2 3-106-15,1 3-201 0</inkml:trace>
  <inkml:trace contextRef="#ctx0" brushRef="#br0" timeOffset="222351.748">10522 10041 677 0,'0'-11'173'0,"1"2"2"16,1 2-82-16,0 1-45 0,0 3-16 16,3 2-12-16,0 1-9 0,0 1-7 15,-1 0-4-15,1 4-11 0,1 0-18 16,-1 1-15-16,1 0-11 0,-1 1-122 0,0-1-130 15,4 3-302-15</inkml:trace>
  <inkml:trace contextRef="#ctx0" brushRef="#br0" timeOffset="222549.4602">10785 9923 635 0,'-3'6'146'0,"0"4"2"0,2 3-92 16,1 3-36-16,-1 2-6 0,1 1-2 16,0 0-7-16,1 0-3 0,-1 0-3 15,1-4-8-15,1 0-9 0,0 0-19 16,0-3-112-16,1-1-118 0,1 0-289 0</inkml:trace>
  <inkml:trace contextRef="#ctx0" brushRef="#br0" timeOffset="222841.2725">10794 9668 627 0,'4'-5'143'0,"3"5"2"16,3 2-95-16,6 6-26 0,3 6-2 0,5 5-2 16,0 2 0-16,2 6 2 0,2 4 2 15,-1 4 2-15,-3 3 1 0,-1 0-2 16,-4 3 1-16,-4 1-4 0,-3 0-6 16,-6-1-4-16,-3-2-5 0,-7-1-9 15,-5 0-17-15,-3-4-22 0,-4 1 2 16,-7-1-142-16,-6-3-139 0,-3 1-335 0</inkml:trace>
  <inkml:trace contextRef="#ctx0" brushRef="#br0" timeOffset="223555.9944">10566 10044 453 0,'-1'-2'124'0,"0"-2"5"0,-3-1-40 16,0 3-39-16,-1-1-5 0,2 2-2 15,-2 1-6-15,1 1-2 0,-1-1-3 16,2 4 0-16,-1-4-1 0,0 0-3 16,2 1-4-16,1-2-2 0,-2 1-2 15,3 0-4-15,-1 0-2 0,0 0-3 16,1 0-3-16,0-1-1 0,1 2-2 16,0-1-1-16,2 4-1 0,-1-3 0 15,2-1 0-15,-1 1 0 0,2-2 0 16,3 0-1-16,-2 0 1 0,1-4-1 15,1 1 0-15,0-1 0 0,-1-3 0 16,3 4 0-16,1-1-1 0,0 1 0 0,0 1 0 16,-1-1 0-16,0 1-1 0,0 6 0 15,-4-6-3-15,-2 2-7 0,-1 1-15 16,-2 1-20-16,-1 2-24 0,-1-1-116 16,-1 2-137-16,-2 1-311 0</inkml:trace>
  <inkml:trace contextRef="#ctx0" brushRef="#br0" timeOffset="225080.3887">11256 10640 716 0,'-8'-5'176'0,"2"0"3"0,0 5-109 16,4-1-20-16,2 1-12 0,1 0-10 16,3-2-10-16,3 2-5 0,3 0-4 15,0 0-2-15,2 0 0 0,0 0-2 16,0-1-2-16,1 1-3 0,-2 0-9 16,1-2-17-16,3 1-23 0,2-3-20 15,0 1-120-15,2 1-139 0,2 2-320 16</inkml:trace>
  <inkml:trace contextRef="#ctx0" brushRef="#br0" timeOffset="225564.9585">11915 10528 567 0,'5'-6'141'0,"0"1"9"0,-4-2-73 15,1-1-20-15,-2 1-6 0,-1 2-2 16,-5-1-2-16,-1 1-4 0,-7 0-5 16,-1 5-7-16,-2 0-5 0,-1 4-7 15,-2 2-5-15,-1 4-5 0,1 3-3 16,1 2-3-16,0 2-1 0,2 2-1 15,1 0 1-15,5 0-1 0,2-1-1 16,7 0 0-16,3-1 1 0,9 1-2 0,3-5 1 16,3-2 0-16,4-4 0 0,2-2 0 15,0-5 0-15,2-5 0 0,2-3 1 16,0-3-1-16,-1-4 0 0,-3-1 1 16,-1-2-1-16,-2 0 1 0,-5-3 0 15,-4 1-1-15,-5 0 1 0,0 3-1 16,-3 4 3-16,1 4 0 0,-3 4 2 15,0 5-1-15,-3 4 0 0,2 5 1 0,-1 4-1 16,2 1-2-16,-2 2-1 0,5 1-1 16,1 0 0-16,0 0-3 0,6-2-4 15,1-2-10-15,4-1-15 0,0-3-22 16,-1-3-13-16,1-2-18 0,1-2-108 16,2-3-125-16,-2 1-275 0</inkml:trace>
  <inkml:trace contextRef="#ctx0" brushRef="#br0" timeOffset="226037.9122">12083 10134 609 0,'-2'-3'157'0,"-1"0"5"15,2 1-85-15,-1 4-26 0,1 1-8 16,1 5-7-16,0 3-10 0,1 1-9 15,2 3-5-15,-1 2-1 0,2-1-3 16,0 1-2-16,0-2-2 0,1-3 0 0,-1 0-1 16,1-2 0-16,-1-4 0 0,-2-2 0 15,2-2 0-15,1-2 1 0,6-2-1 16,0-3 1-16,2-5-1 0,2-3 0 16,2-3 0-16,4-3-1 0,2-2 0 15,-3 2 0-15,-1-1-1 0,1 4 1 16,-3 4-1-16,-1 3 0 0,-5 6 1 15,-2 4-1-15,-6 4 1 0,1 5-1 16,-4 2 0-16,0 3-1 0,-3 2-5 16,2 2-8-16,-2 1-11 0,1-2-15 0,1 2-11 15,1-2-21-15,1 2-111 0,3-5-123 16,2-2-281-16</inkml:trace>
  <inkml:trace contextRef="#ctx0" brushRef="#br0" timeOffset="226235.4298">12483 10128 683 0,'-7'3'160'0,"1"5"3"16,1 1-107-16,1 4-24 0,2 0-8 16,0 4-8-16,2 1-9 0,4 0-3 15,0-1-2-15,1-1 0 0,3 1-7 16,0-2-14-16,1-1-10 0,1-1-21 15,-1-3-115-15,-3-1-125 0,3-1-300 16</inkml:trace>
  <inkml:trace contextRef="#ctx0" brushRef="#br0" timeOffset="226418.3288">12399 10200 695 0,'-5'1'161'0,"4"-2"0"15,2 2-111-15,1 2-21 0,3-2-7 16,4 3-10-16,2-2-7 0,1 0-2 16,6 0-2-16,1-1-9 0,3-2-13 0,2-2-8 15,1 0-15-15,-2-2-16 16,-1-2-104-16,-1 3-114 0,0-4-256 0</inkml:trace>
  <inkml:trace contextRef="#ctx0" brushRef="#br0" timeOffset="226569.938">12785 10077 558 0,'-2'-3'158'0,"2"2"5"16,-1 1-38-16,0 3-60 0,-2 3-14 16,0 3-8-16,0 1-13 0,2 1-9 0,-3 2-4 15,2 2-5-15,-2 1-4 16,3-1-3-16,0 0-8 0,2 4-15 0,0-2-21 16,0 0-25-16,2-1-116 0,1 0-136 15,0 1-319-15</inkml:trace>
  <inkml:trace contextRef="#ctx0" brushRef="#br0" timeOffset="228196.4245">9667 11542 722 0,'-8'-13'177'0,"0"6"0"16,2 0-113-16,6 9-16 0,1 1-12 15,5 6-12-15,2 3-10 0,-1 2-5 16,0 3 0-16,3 2 0 0,-1 2-1 16,-1 3-2-16,-4-4-1 0,0 4-1 15,-1-2-2-15,1 0 0 0,-3 0-4 0,2-3-9 16,-3 0-15-16,2-2-22 0,-1-1-21 16,1-4-120-16,0-1-137 0,4-2-318 15</inkml:trace>
  <inkml:trace contextRef="#ctx0" brushRef="#br0" timeOffset="228430.8418">10041 11662 706 0,'-2'-7'193'0,"2"1"3"16,-1 0-59-16,1 1-68 0,3 1-25 15,0-1-12-15,1 2-14 0,2-1-7 16,2 0-4-16,0 1-2 0,3-1-2 16,3 0-1-16,0 1-5 0,3 1-9 15,3 1-17-15,0 0-26 0,0 1-19 16,-1 1-130-16,-1 2-149 0,-1 4-339 16</inkml:trace>
  <inkml:trace contextRef="#ctx0" brushRef="#br0" timeOffset="228955.038">10861 11609 498 0,'8'-5'138'16,"-2"-1"9"-16,-4 1-25 0,1-3-56 15,-8 1-6-15,2 0-1 0,-1-1-2 16,0 2-2-16,-6-2-6 0,-1-1-7 0,-2 2-8 16,-6 1-6-16,0 1-7 0,-3 2-6 15,-7-1-3-15,1 7-4 0,0 3-1 16,0 4-2-16,3 3 0 0,6 4 0 15,2 1-2-15,4 4 0 0,8 1-1 16,3-1-1-16,4-2 0 0,2-1-1 16,6 0 0-16,3-5 0 0,7 0 0 15,3-4 0-15,4-4 0 0,1-5 0 16,3-4 0-16,-2-5 0 0,1-2 0 16,-2-5 0-16,-2-3 0 0,-2-2 0 15,-3-2 0-15,-1-1 0 0,-4-1 0 16,-4-1 0-16,-5-1 0 0,-1 3 1 0,-5 3-1 15,1 5 0-15,-4 4 1 0,0 6 0 16,0 6 0-16,-2 6 1 0,1 4 0 16,0 4 0-16,2 2-1 0,1 3 0 15,1 2 0-15,4-3-1 0,2 2 1 16,2-1-1-16,8-3-1 0,5-2-1 16,7-3-10-16,6-4-18 0,11-1-34 0,3-5-35 15,9-2-109-15,2 1-149 0,-3 0-326 16</inkml:trace>
  <inkml:trace contextRef="#ctx0" brushRef="#br0" timeOffset="233440.4756">1352 13365 499 0,'6'-13'123'0,"-4"-1"6"16,-6 3-70-16,-3 3-15 0,-3 1-3 15,-2 4-2-15,-7 0-2 0,-3 2-2 16,-4 4 0-16,-3 3-3 0,-3 5-1 16,-2 2-4-16,-4 2-2 0,5 6-4 15,2 3-2-15,3 6-3 0,6-1-2 16,4 2-1-16,7 0-3 0,3 3-1 15,7-4-3-15,5-2-2 0,3-3 0 0,4-3-2 16,5-4-1-16,5-3 0 0,3-4-1 16,5-4-2-16,1-2-3 0,2-2-4 15,1-5-8-15,-1 1-10 0,-4-1-13 16,-2-3-9-16,-3 0-8 0,-8-1-12 16,-2 0-105-16,-4 0-110 0,-6-4-258 15</inkml:trace>
  <inkml:trace contextRef="#ctx0" brushRef="#br0" timeOffset="233614.0258">1029 13594 603 0,'-20'-1'149'15,"3"-5"5"-15,4 2-89 0,5 3-19 16,3-2-13-16,8 0-7 0,3 0-7 16,5 0-8-16,7 1-6 0,6-1-4 15,5-2-3-15,4 0-7 0,6-2-10 16,3 2-10-16,3-1-17 0,-2-1-113 0,-5 3-121 15,0-1-287-15</inkml:trace>
  <inkml:trace contextRef="#ctx0" brushRef="#br0" timeOffset="233878.3193">1526 13578 605 0,'-2'-12'147'0,"1"-1"6"16,-2 0-81-16,2 2-29 0,2 1-9 15,0 3-6-15,3 1-3 0,3 5-6 0,1 2-3 16,2 4-2-16,-2 2 0 0,3 3-2 16,-1 4-1-16,0 3-2 0,-3 0 0 15,-1 2-2-15,-2 3-2 0,-3 1-2 16,-1-3-5-16,-4 1-4 0,1 1-11 15,-2-2-11-15,0-2-12 0,3-3-14 16,-1-3-49-16,2-2-70 0,1-4-110 0,0-3-236 16</inkml:trace>
  <inkml:trace contextRef="#ctx0" brushRef="#br0" timeOffset="234036.9028">1496 13556 616 0,'-11'3'152'0,"-2"3"5"15,2 4-90-15,2 2-21 0,4 5-14 16,0 3-7-16,2-1-9 0,2 2-10 16,1 0-13-16,1 0-16 0,3-1-14 0,1-1-51 15,2-4-73-15,3-2-114 0,5-1-250 16</inkml:trace>
  <inkml:trace contextRef="#ctx0" brushRef="#br0" timeOffset="234309.2189">1790 13668 662 0,'-19'6'161'0,"1"2"2"16,1 0-88-16,3 2-35 0,4 2-14 16,7 0-10-16,3 0-6 0,6 2-4 15,2-3-1-15,5-1-2 0,3-3 0 16,2-3-1-16,0-4 0 0,2-5 1 15,-3-6-1-15,-1-2 0 0,-1-1 0 16,-4-1 0-16,-5-1 0 0,-4-1-1 0,-4 2-1 16,-4 1-3-16,-5 0-9 0,-4-1-9 15,-1 1-10-15,-1 1-14 0,1 5-16 16,5 2-108-16,-1 5-118 0,4 4-271 16</inkml:trace>
  <inkml:trace contextRef="#ctx0" brushRef="#br0" timeOffset="234560.8756">2009 13768 494 0,'5'4'134'16,"-2"-1"5"-16,1-1-17 0,1-1-74 15,2 0-7-15,2-2-2 0,0-2-2 16,2-3 0-16,3-2-2 0,1-2-4 15,1-1-4-15,1-1-4 0,-1 1-5 0,0 0-5 16,-1 3-4-16,-4 5-3 16,-2 0-3-16,0 4-3 0,-3 2-2 0,-1 4-8 15,-3 3-9-15,0 2-12 0,-2 1-10 16,-2 0-12-16,0-1-11 0,1-1-113 16,-4-3-116-16,-1-5-272 0</inkml:trace>
  <inkml:trace contextRef="#ctx0" brushRef="#br0" timeOffset="234767.8707">2017 13290 591 0,'-13'-31'151'0,"1"6"9"0,6 12-89 16,1 10-10-16,3 14-10 0,6 9-11 16,-4 7-9-16,4 11-8 0,-2 6-8 15,4 15-3-15,1 6-3 0,-3 3-2 16,0 6-2-16,1 2 0 0,-3-3-2 15,3 3-1-15,-3-10-3 0,1-3-5 0,2-10-12 16,2-4-18-16,2-8-14 16,3-9-127-16,2-9-136 0,2-7-322 0</inkml:trace>
  <inkml:trace contextRef="#ctx0" brushRef="#br0" timeOffset="235123.0239">2461 13587 592 0,'-10'-6'161'0,"-1"3"4"0,-1 2 0 0,0 3-127 16,1 3-19-16,1 3-6 16,4 0-3-16,1 2-4 0,2 1-3 0,4 0-1 15,3 1-1-15,2-2-1 0,2 0-1 16,0-3-3-16,3-1-2 0,0-2-4 15,0 0-3-15,-1-3-1 0,-1-1-2 16,-4-1 1-16,-1 2 2 0,-4-1 3 0,-1 3 4 16,-2-1 2-16,-4 0 4 0,-1 2 4 15,-1 2 6-15,-2 2 3 0,1 1 4 16,1 1 3-16,0 1 2 0,4 1-1 16,0 2-2-16,4-2-3 0,2-1-5 15,3-1-3-15,2-3-2 0,3-1-3 16,0-2-4-16,5-3-8 0,1-3-14 15,-1-4-15-15,3-4-17 0,2-5-122 16,-2-1-132-16,0-1-311 0</inkml:trace>
  <inkml:trace contextRef="#ctx0" brushRef="#br0" timeOffset="235258.654">2462 13188 655 0,'-5'1'139'15,"-1"5"-1"-15,2 6-114 0,2 4-18 16,3 4-13-16,3 3-20 0,1 3-111 16,2 1-113-16,2 0-287 0</inkml:trace>
  <inkml:trace contextRef="#ctx0" brushRef="#br0" timeOffset="236100.4781">2772 13632 608 0,'16'20'144'0,"-3"-2"6"0,0-2-93 15,-1 0-10-15,1-3-6 0,-2 0-1 0,-2-2 0 16,-2-3 0-16,-1-2 1 16,-2-2 1-16,1-5 0 0,-4-4-4 0,0-2-5 15,2-4-6-15,-1-3-6 0,1-2-8 16,-2-2-7-16,1-1-11 0,2 0-7 16,1 0-7-16,1 0-5 0,-1 3-4 15,2 2-7-15,2 6-4 0,-2 2-3 16,2 3 0-16,-2 2 1 0,2 5 0 15,-2 1 3-15,-1-2 5 0,-1 2 8 16,1 1 6-16,-1-2 6 0,-1 0 5 0,0-1 5 16,-1 0 3-16,0-2 2 0,0-1 4 15,-1-1 2-15,0 0 1 16,1-1 2-16,-2-1 1 0,-1-1 1 0,-1 0 1 16,1 1-2-16,-2-1 1 0,1-1-1 15,0 0 1-15,0 2 0 0,-1 0 1 16,1 1 1-16,0-2-1 0,1 3 1 15,-1 2-1-15,1-3 0 0,-1 4-1 16,-1 3-1-16,1 2 0 0,-1 5-1 16,0 3 1-16,0 2 1 0,-1 5 0 0,2-1 2 15,0-1 0-15,3 2 0 0,2-3-1 16,1 1-1-16,4-3-3 0,2-1-2 16,2-2-1-16,2-3-3 0,1-5-1 15,3-5-1-15,0-2 0 0,3-5-1 16,-4-5 0-16,-1-4 0 0,-1-1 0 15,-2-4 0-15,-3 0 0 0,-1-2-1 16,-6 1 1-16,1 4-1 0,-3-1 0 16,-2 4 1-16,-2 4-1 0,-1 5 0 15,-2 4-1-15,-1 6 1 0,-1 3 0 0,1 4-1 16,0 7 1-16,1-2 0 0,2 3 0 16,1 0-1-16,2 1 1 0,3-1 0 15,5-2 0-15,5-3-1 0,1-3 1 16,5-2 0-16,3-4 0 0,1-3 0 15,2-6-1-15,-3-2 1 0,-2-6-3 16,1-4-1-16,-1-2-1 0,-4-2-4 16,-4-5-2-16,-2 0-2 0,-2-1 0 0,-4 1-1 15,-1 2 2-15,-5 1 2 16,0 3 3-16,-1 3 2 0,1 4 2 0,0 4 2 16,0 3 1-16,1 5 0 0,4 3 0 15,0 3 0-15,1 3 0 0,1 1 0 16,2 3 1-16,1 0-1 0,0 1 0 15,1-2 1-15,2 1-1 0,2-1 1 16,3 0-1-16,2-1 1 0,3-2-1 16,4-2 0-16,-1 0 0 0,0 0 0 15,-4-1 1-15,-1 1-1 0,-9-2 1 0,-4 3 2 16,-9-2 0-16,-8 1 1 0,-6 0 0 16,-5 0 0-16,-4 0-2 0,-1-1-3 15,-1 0-9-15,1 0-15 0,4 0-19 16,5 0-16-16,3-1-127 0,5-1-138 15,6-1-322-15</inkml:trace>
  <inkml:trace contextRef="#ctx0" brushRef="#br0" timeOffset="236255.7469">3851 13654 778 0,'5'-5'186'0,"-2"3"3"0,-2-2-116 16,-1 3-30-16,0-1-19 0,0 2-19 15,-1 2-22-15,-1 3-30 0,-1 1-19 16,0 3-124-16,1-1-139 0,-1 6-319 16</inkml:trace>
  <inkml:trace contextRef="#ctx0" brushRef="#br0" timeOffset="236363.4067">3905 13862 812 0,'-1'5'191'0,"-4"-2"1"16,1-2-129-16,-1 0-30 0,0 0-45 15,-2 2-104-15,-5-1-72 0,-4 3-143 16,-2 0-312-16</inkml:trace>
  <inkml:trace contextRef="#ctx0" brushRef="#br0" timeOffset="238855.5807">6122 15468 452 0,'4'2'121'0,"-2"-2"6"16,-7-7-34-16,-2 3-45 0,-3-3-7 0,-2 3-1 16,-4-1 1-16,-1 1 3 0,-3 3 3 15,-2 4 0-15,-1 7 1 0,-6 1-1 16,-6 6-3-16,-3 4-5 0,-5 4-6 15,1 2-7-15,-1 2-4 0,-1-3-4 16,7 1-2-16,6-2-3 0,9-1-3 16,6 0-1-16,6 1-1 0,9-3-2 15,5 0-2-15,8-1-2 0,5-2 0 16,4-2-1-16,5-4-1 0,3-5 0 16,6 0 1-16,1-6-1 0,0-2-1 0,-1-2-3 15,0-2-8-15,-6-2-11 0,-2-2-18 16,-4 1-21-16,-6 1-16 0,-2 1-129 15,-4 3-142-15,-2 2-323 0</inkml:trace>
  <inkml:trace contextRef="#ctx0" brushRef="#br0" timeOffset="239357.6999">6230 15806 648 0,'-4'-11'165'0,"-1"4"8"0,2 0-92 15,3 2-18-15,2 0-10 0,4 6-6 16,3 3-7-16,3 2-10 0,2 1-7 16,3 4-4-16,1 3-3 0,2-1-3 15,-1 3-4-15,1 0-3 0,-1 0-1 16,0 1 0-16,-3-3-2 0,0 0-1 16,-3-1-1-16,1-2-4 0,-3-2-6 15,-3 0-12-15,0 0-14 0,-2-2-19 16,-1-3-14-16,-3-6-18 0,1-3-16 0,-2-3-89 15,0-3-108-15,-1 0-234 0</inkml:trace>
  <inkml:trace contextRef="#ctx0" brushRef="#br0" timeOffset="239514.4842">6499 15790 580 0,'-2'-4'149'0,"-3"0"8"16,0 3-71-16,-2 2-22 0,-1 3-11 0,-1 3-5 15,-4 3-8-15,0 2-8 0,-3 3-7 16,-2 2-9-16,-3 1-5 0,0 1-4 15,0-2-5-15,2 0-7 0,1 0-15 16,6-1-19-16,5-3-18 0,6-2-125 16,3-1-139-16,5-6-324 0</inkml:trace>
  <inkml:trace contextRef="#ctx0" brushRef="#br0" timeOffset="240286.606">6654 15788 465 0,'-3'-17'132'0,"0"0"5"16,1 0-16-16,0 2-63 0,2 4-8 15,-1 1 0-15,1 1-3 0,0 3-3 16,1 1-4-16,-1 3-6 0,1 3-5 16,-1 2-4-16,1 3-6 0,-2 5-4 15,2 4-3-15,-2 5-3 0,1 7 0 16,-2 4-2-16,1 1-2 0,-2 1 2 0,2 2 0 15,0 1 1-15,1-4 1 0,1-4 1 16,0-2 1-16,2-3-2 0,0-5-1 16,0-7-1-16,0-3-2 0,2-6-1 15,3-4-2-15,0-6 0 0,3-5-1 16,1-4 0-16,1-4-1 0,0-1 0 16,1 0 0-16,-2 1-1 0,-1 5 0 0,-1 4 0 15,-2 4-1-15,1 6 1 0,-1 3-1 16,-1 2 0-16,-1 3-1 0,-3 1-2 15,3 4-1-15,-2 3-3 0,1 2-4 16,0-2-5-16,0 5-8 0,0-1-10 16,2-1-11-16,0-2-11 0,0-5-11 15,4-2 28-15,2 0-138 0,-1-5-119 16,5-3-282-16</inkml:trace>
  <inkml:trace contextRef="#ctx0" brushRef="#br0" timeOffset="240690.5996">7058 15593 624 0,'2'-8'152'15,"-3"3"5"-15,1 2-95 0,0 6-14 16,0 3-7-16,-1 2-5 0,0 7-5 16,0 4-4-16,-1 3-3 0,0 3 0 0,-1 5-2 15,0 2-2-15,0 1 1 16,1-1-2-16,2-2-2 0,0-3 0 0,2-2-3 15,3-5-1-15,4-2-3 0,1-3-2 16,2-4-2-16,4 2-2 0,2-5-1 16,3-4-2-16,0-4-5 0,-2-5-9 15,1-2-9-15,0-2-14 0,-5-4-13 16,-1 0-13-16,-2 0-11 0,-3 1-10 16,-3-2-83-16,-2 2-12 0,-6-1-88 0,-3-3-182 15</inkml:trace>
  <inkml:trace contextRef="#ctx0" brushRef="#br0" timeOffset="240841.1958">7068 15593 738 0,'-12'-3'186'0,"2"0"3"0,1-1-106 16,7 0-26-16,4-1-19 0,4 0-15 16,4-3-14-16,5 2-13 0,3 0-13 15,4 1-17-15,3 0-17 0,0 0-19 0,0 3-120 16,-3 1-135-16,0 3-306 0</inkml:trace>
  <inkml:trace contextRef="#ctx0" brushRef="#br0" timeOffset="241237.3442">7350 15684 546 0,'-2'-3'158'0,"2"5"10"0,-1 0-4 16,2 5-104-16,1 5-13 0,0 3-8 16,0 5-7-16,1 1-5 0,2 0-5 15,0 1-3-15,0-3 0 0,1 0 0 16,-1-7-1-16,1 0-3 0,2-2-1 15,-2-3-3-15,3-4-3 0,0-6-2 0,-1-3-2 16,2-4-2-16,1-4 1 0,0-7-2 16,0 0 1-16,-1-1-2 0,0 1 1 15,-2 4-1-15,0 2 1 0,-2 3-1 16,-3 7 0-16,-1 3-1 0,0 4 1 16,-2 7-1-16,1 2-2 0,-1 5-1 15,0 2-3-15,0 3-6 0,0 0-10 16,4 1-17-16,0-3-18 0,0-4-13 15,4-3 1-15,0-3-123 0,3-5-127 16,3-3-281-16</inkml:trace>
  <inkml:trace contextRef="#ctx0" brushRef="#br0" timeOffset="241617.747">7636 15492 811 0,'-8'-9'182'0,"6"5"1"0,4 2-134 15,5 3-23-15,6 0-8 0,2 2-6 16,3 0-4-16,5 4-4 0,-5-5-2 16,2 0 0-16,-3-2-1 0,-1 4 1 15,1 1 1-15,-3 1 1 0,1 2 0 16,-3 0 1-16,-2 2-1 0,1 6 0 0,-6-1-1 15,-2 0-1-15,-3 4 0 0,-3 2-1 16,-1 2-1-16,1 1 1 0,-2 5-1 16,2-1 1-16,2 1-1 0,0-2 0 15,1 1 0-15,0 0 1 0,1-4-1 16,-1-5 0-16,-1-3 1 0,-1 0 0 16,-2-2 2-16,-2-5 1 0,-3-1 0 15,-2-2 1-15,-1 0-1 0,0-2-1 16,-3-3-7-16,-1-2-12 0,-1-3-21 0,-2-1-21 15,0-2 37-15,-3-3-175 0,1-2-144 16,-4 0-347-16</inkml:trace>
  <inkml:trace contextRef="#ctx0" brushRef="#br0" timeOffset="246711.4676">8218 15652 863 0,'-10'-15'203'16,"3"4"0"-16,3 2-123 0,5 1-39 15,4 2-21-15,3-3-9 0,3 2-6 16,1 0-4-16,1 2-4 0,1 1-7 0,2 4-8 16,0 0-13-16,1 1-17 0,0 3-18 15,0 1-20-15,-2 0-115 0,-4 2-131 16,-4 2-299-16</inkml:trace>
  <inkml:trace contextRef="#ctx0" brushRef="#br0" timeOffset="246874.743">8246 15773 762 0,'-5'3'189'0,"2"0"3"0,0-3-104 0,6-1-29 15,0-1-20-15,5-2-14 0,1-1-12 16,4-1-4-16,3-1-9 0,3 1-17 15,2-3-24-15,0 0-27 0,0 1-130 16,3 2-151-16,4 1-353 0</inkml:trace>
  <inkml:trace contextRef="#ctx0" brushRef="#br0" timeOffset="247924.5726">9541 13802 460 0,'5'-20'116'0,"-5"0"5"16,0 0-62-16,-3 1-17 0,0-3-7 0,-2 1-4 15,-1 0-5-15,-4 2-5 0,0-2-2 16,-1 1-2-16,-2 0-2 0,-3 5-2 16,-3 0-2-16,-2 4-1 0,-1 3-2 15,-2 4-1-15,-2 2-1 0,-1 5-1 16,-2 3-2-16,-1 5 0 0,1 4-1 16,-2 1-1-16,0 4 0 0,1 4-1 15,2-1 2-15,1 6 0 0,4 2 2 0,1-2 1 16,3 4 1-16,6 2 2 0,2-1 1 15,2 5 1-15,4-1-1 0,2 3 2 16,3 3-1-16,1 0 1 0,1-1 0 16,3 1-1-16,3-1 0 0,0-3-1 15,4-1-2-15,1-2-1 0,3 0-2 16,3 0 0-16,3 2-2 0,3-1-1 0,0 1 1 16,2 0-1-16,2 0-1 15,-5-2 1-15,-1 2 0 0,-4 0-1 0,-5-2 1 16,-4 2-1-16,-5-1 1 0,-4-1 0 15,-4 0-1-15,-3-2 1 0,-3-2 1 16,-2 2 0-16,-2-3 0 0,-3-1 1 16,-2 0 1-16,1-4 0 0,-1-1 0 15,0-2-1-15,-2 0 1 0,4-2-1 16,3 0 1-16,2 2-2 0,2 2 1 0,4 1-1 16,5 1 0-16,5-1 0 0,4 1-1 15,3 3 0-15,2 1-1 0,5 2 1 16,3-2-1-16,-1 2 0 0,1 3 0 15,2 1 1-15,-3 1-1 0,-1 3 0 16,-4 2 0-16,-2 2 0 0,-1 1 0 16,-4 4 1-16,-5 2-1 0,1-2 0 15,-5-2 0-15,-4 2 0 0,-4-1 1 0,-3 5-1 16,-5 0 0-16,-3-2 0 0,-4 4 1 16,0 3-1-16,0 2 0 15,-4-4 1-15,1-1 0 0,3 1 1 0,2 0 2 16,4-3 2-16,2-3 2 0,4-2 0 15,6 0 0-15,5-2 0 0,1-5-1 16,7-2-1-16,3-3-3 0,2-2-2 16,3-3 0-16,6-5-3 0,3-3-5 15,4-5-11-15,3-2-18 0,3-4-20 16,2-3-132-16,1-1-142 0,2-3-341 0</inkml:trace>
  <inkml:trace contextRef="#ctx0" brushRef="#br0" timeOffset="248841.472">10291 13627 484 0,'-4'-6'139'0,"-1"1"7"0,-2 3-12 16,-2 2-71-16,-1 2-10 0,-2 3-4 15,-1 2-3-15,-1 6-5 0,-2 0-5 16,0 2-3-16,0 5-5 0,3 2-5 16,2 1-3-16,2 0-4 0,6 3-2 15,4 0-3-15,5 3-3 0,6-3-1 0,3-2-2 16,6 1 0-16,2-6-1 0,4-2 0 15,5-6 0-15,3-6 1 16,2-7-1-16,-1-4-1 0,-2-6 1 0,-1-6-1 16,-6-4 0-16,-4-2 0 0,-4-2 0 15,-7-3-1-15,-4-1 1 0,-4 2-1 16,-8-1 0-16,-2 2-1 0,-7 0-2 16,-6 4-5-16,-8 4-12 0,-6 6-15 15,-2 4-17-15,-4 10-17 0,-5 8-68 0,-5 6-64 16,2 10-125-16,2 11-253 0</inkml:trace>
  <inkml:trace contextRef="#ctx0" brushRef="#br0" timeOffset="249927.2711">11786 13951 671 0,'3'0'157'0,"-2"2"6"15,0 1-101-15,3 4-23 0,-1 1-6 16,0 3-3-16,-1 1-7 0,-2 0-5 16,0 2-5-16,-2 1-5 0,-3 0-2 15,-1 2-5-15,-3 0-12 0,2 2-22 16,-3-4-20-16,0 0-123 0,1-1-135 16,0-1-328-16</inkml:trace>
  <inkml:trace contextRef="#ctx0" brushRef="#br0" timeOffset="250767.5029">13571 13379 602 0,'-3'-10'150'16,"2"1"6"-16,-2 2-86 0,1 1-15 15,2 2-11-15,0 3-6 0,2 3-6 16,0 7-4-16,0 2-4 0,2 5-4 16,2 3-1-16,-1 6 0 0,1 2-1 15,2 0-1-15,-1 0-3 0,-1 0-2 16,1-2-1-16,-2-1-3 0,0-5-1 15,0-3-1-15,-1-2-2 0,-2-6 1 0,1-3 0 16,0-5-1-16,2-3 0 0,1-6 0 16,2-6 0-16,2-3-1 0,1-4-1 15,2-6 0-15,3-4-1 0,2-2-1 16,2 0 0-16,0 3 0 0,0 2 0 16,0 5-1-16,0 7 1 0,-3 8-1 15,-4 7 0-15,-1 9 0 0,-1 5 0 16,-1 7 1-16,-2 4-1 0,-1 3 1 0,-2 4-1 15,-1 0-2-15,-2 0-5 0,-1 1-8 16,0-2-11-16,1-2-21 0,0-1-18 16,3-4-131-16,1-4-142 0,2 0-337 15</inkml:trace>
  <inkml:trace contextRef="#ctx0" brushRef="#br0" timeOffset="253098.1582">14507 13415 506 0,'3'-5'136'0,"1"3"6"16,-4 0-37-16,0-1-51 0,0 3-7 0,1 0-3 16,-2 0-3-16,0 0-4 0,-2 1-5 15,1 2-2-15,-3 2-3 0,-1-2-4 16,-3 2-3-16,-2 1-3 0,-2 2-2 16,-2 0-1-16,-2 2-2 0,-3 0-1 15,-2 1-1-15,3 0 1 0,-2 0 0 16,1 2 0-16,2-2 2 0,1-1-1 15,3 0 0-15,3-1-2 0,3-2-2 0,2-1-1 16,4-2-3-16,2 1-1 0,3 0-2 16,3-1-1-16,1 1 0 15,2 0 0-15,1 0 1 0,1 0-1 0,0 1 0 16,2-2-1-16,-1 2 0 0,2-1-1 16,-1 1-4-16,2-1-6 0,0 1-11 15,0-1-14-15,-2 1-22 0,-2-1-12 16,-1 0-27-16,-4 0-100 0,-2 1-125 15,-6 1-272-15</inkml:trace>
  <inkml:trace contextRef="#ctx0" brushRef="#br0" timeOffset="253609.1408">14844 13496 625 0,'-4'-5'156'0,"-3"2"6"0,-2 4-94 15,-2 3-17-15,-1 3-10 0,1 5-6 16,0 3-10-16,0 3-7 0,2 3-6 15,4 2-2-15,4 1-3 0,2 0-1 16,5-3-1-16,4-2 0 0,2 0-1 0,6-3 0 16,1-5 1-16,6-5 0 15,3-5 1-15,0-5 0 0,3-2 1 0,-1-6 0 16,0-5 1-16,-3-4 0 0,-5-2 2 16,-9-5 0-16,-3 0 0 0,-8-3 0 15,-5 1-2-15,-7 4-4 0,-7 1-11 16,-7 4-11-16,-3 8-29 0,-6 3-24 15,-3 6-122-15,-6 3-143 0,-1 7-329 16</inkml:trace>
  <inkml:trace contextRef="#ctx0" brushRef="#br0" timeOffset="257806.9602">9941 15342 373 0,'-14'-5'107'0,"-3"2"7"0,-1-1-12 16,1 3-50-16,3-2-13 0,-2 3-3 15,2 0-3-15,1 1-3 0,1-1-4 16,-1 0 0-16,2 2 0 0,1-2 1 16,2 1 1-16,1 0 0 0,0 0 0 15,2-1-2-15,1 2-2 0,1-1-5 16,1 0-4-16,2 0-3 0,-2 0-4 16,4 1-3-16,-1-1 0 0,1 1 1 15,3 0 0-15,1 0 0 0,4-2 1 0,2 1 0 16,6 2 2-16,2-3-2 0,6 1 0 15,4-1 0-15,1 1 0 0,5 0-1 16,1 2 0-16,3-3-2 0,3 1 0 16,3-1-1-16,6 1-1 0,4-2 0 15,6-3 1-15,0 1-2 0,4-1 1 16,0-1 0-16,2-1-1 0,-1 1 1 16,0 1-2-16,2-2 1 0,0 4-1 15,-4-2 1-15,-1 2-1 0,-2-1 0 0,-4 3 0 16,-4-1 0-16,-3 5 0 0,-6-4 0 15,-1-1 0-15,-1 1 1 0,-6 0-1 16,-4-2 0-16,-5 2-1 0,-5-2-1 16,-4-1-3-16,-7 2-3 0,-5 0-4 15,-6-1-6-15,-6-3-11 0,-3-2-14 16,-6-1-11-16,-4-1 69 0,-4-2-192 16,-1 2-134-16,-5 0-342 0</inkml:trace>
  <inkml:trace contextRef="#ctx0" brushRef="#br0" timeOffset="258306.2336">9836 14776 623 0,'1'-11'159'0,"-2"1"9"16,0 3-94-16,-2 6-15 0,2 6-7 0,1 3-7 15,0 2-9-15,-1 6-11 0,1 4-7 16,1 2-4-16,-3 0 1 0,3 0-3 15,0 1-1-15,0 2-2 0,1-2-3 16,0-1 0-16,1-1-2 0,1 0-3 16,-1-2-6-16,-1-3-9 0,-3-7-15 15,4 3-19-15,-1-4-13 0,1-1 96 16,-2-3-225-16,2-2-142 0,1 0-360 16</inkml:trace>
  <inkml:trace contextRef="#ctx0" brushRef="#br0" timeOffset="258668.5856">10155 14969 662 0,'0'-3'174'0,"-3"1"10"15,3 0-96-15,0 1-15 0,1 0-7 0,2-1-10 16,2 2-11-16,1-2-12 0,2 1-8 15,3-3-6-15,2 3-5 0,1-1-5 16,0-1-2-16,-1 0-6 0,0-1-8 16,-1 1-11-16,-2 2-17 0,-1 1-27 15,0 0-17-15,-2 3-130 0,-2 0-147 16,-1 2-333-16</inkml:trace>
  <inkml:trace contextRef="#ctx0" brushRef="#br0" timeOffset="259282.9893">10642 14891 507 0,'3'-6'139'0,"-2"0"10"16,-2 0-32-16,-3 0-53 0,1 1-9 0,-1 1-4 16,-3 1-3-16,0 0-6 0,0 4-6 15,-2 2-5-15,-1 2-5 0,-1 2-4 16,0 4-2-16,-1 4-2 0,0 4-2 16,0 5-1-16,-1 1-2 0,5 2-2 0,0 3-3 15,2-2-2-15,4-2-2 16,2-4-2-16,1-4 0 0,4-6-2 15,1-1 0-15,3-5 0 0,2-3 0 0,1-6-1 16,0-1 0-16,0-4 0 0,2-4-1 16,-2-3 1-16,0-4-1 0,-2-5 1 15,-1 0 0-15,-1-4 1 0,-2-2 0 16,1 2 0-16,-4 1 0 0,-2 5 1 16,-1 5-1-16,2 2 2 0,-4 7 0 15,0 5 0-15,0 3 1 0,-1 4-1 0,1 5 0 16,0 2 0-16,1 6-2 0,2 1 0 15,2 3-1-15,1-3-1 0,0 3-5 16,3 0-9-16,1 1-11 0,1-1-18 16,1-5-19-16,3-2 5 0,1-1-140 15,1-4-136-15,0 0-317 0</inkml:trace>
  <inkml:trace contextRef="#ctx0" brushRef="#br0" timeOffset="260330.3381">10794 14595 294 0,'1'1'75'0,"-1"0"1"15,0 1-25-15,0-4-24 0,1 4-4 16,-1-2 3-16,0 1 3 0,0-2 3 16,2 1 3-16,-4-2 1 0,2 2-1 15,0-1-1-15,-1-1-3 0,1-1-2 16,-1 1-2-16,0-1 0 0,0 0-1 0,-1 0 1 15,1 1 0-15,0-2-1 0,0 2 1 16,-1 0-1-16,1 1-2 0,0 1-2 16,1-1-1-16,0 0-1 0,-1 1-1 15,1 0-1-15,0 0-1 0,0 0-2 16,1 1 0-16,-1-1-1 0,0 1-2 16,0 2 0-16,0-1-1 0,0-1-1 15,0 1-1-15,0 0-1 0,0 0-1 16,0 1-2-16,0-2 0 0,0 0-2 15,0 2 0-15,0-2-1 0,-1 0 0 0,1-1 0 16,-1 0-1-16,1 0 1 16,0 0-1-16,-2-1 0 0,2 1 0 0,-1-1 0 15,0-2 0-15,1 2 0 0,0 0 0 16,0 0 0-16,-1-1 0 0,2 2 1 16,-1 0 0-16,1 0-1 0,-2 4 1 15,1 0 0-15,0 2 1 0,0 3-1 16,-1 0 0-16,1 5 0 0,0 2 0 0,1-2 0 15,-1 2-1-15,0 0 0 0,0-1 0 16,0-3-1-16,0-1 1 0,1-1-1 16,-2-1 1-16,2-3-1 0,0-3 1 15,1-3 0-15,0-1 0 0,0-5 1 16,3-3-1-16,0 0 0 0,1-6 0 16,3-2 1-16,1-3-2 0,2-2 1 15,3-1-1-15,2 2 0 0,-2-2 0 16,0 2 0-16,-1 4 0 0,-1 3 0 0,-2 6-1 15,-2 2 1-15,-3 4 0 16,0 5 0-16,-1 4-1 0,1 3 1 0,-2 2 0 16,-2 4 0-16,0 3-1 0,-1 0-1 15,0 1 0-15,-2-1-2 0,0 1-3 16,2-2-3-16,-1 0-7 0,1-5-11 16,0 2-12-16,3-4-15 0,1-4-13 15,1-2-122-15,0-4-130 0,0-1-305 16</inkml:trace>
  <inkml:trace contextRef="#ctx0" brushRef="#br0" timeOffset="260623.6195">11108 14521 565 0,'3'-4'168'0,"-2"1"7"0,-1 4-14 15,0 4-91-15,0 3-15 16,2 3-10-16,-2 2-12 0,0 4-10 0,-2 2-8 16,1 1-5-16,0 0-3 0,1 1-3 15,-1-2-3-15,2 0-2 0,0-3-7 16,2 0-8-16,-1-3-17 0,1 1-17 0,0-3-13 15,-1-2-11-15,-2-1-115 0,0-5-122 16,1 1-275-16</inkml:trace>
  <inkml:trace contextRef="#ctx0" brushRef="#br0" timeOffset="260798.3738">11068 14643 698 0,'-2'-3'178'0,"1"2"4"0,0-1-88 0,3 3-39 15,2-1-17-15,1 0-13 0,2 0-11 16,5 1-7-16,2-1-3 0,2 0-3 16,4-1-9-16,1 0-16 0,5-2-17 15,0 1-13-15,-2-3-17 0,-1 0-115 16,-1 0-127-16,-2-1-285 0</inkml:trace>
  <inkml:trace contextRef="#ctx0" brushRef="#br0" timeOffset="260952.978">11437 14542 697 0,'-2'4'166'16,"-1"2"2"-16,1 1-111 0,-1 3-18 15,1 1-12-15,1 3-9 0,-1 0-8 16,1 4-12-16,0-2-15 0,0 2-20 16,1 0-116-16,-1 2-17 0,-1 3-115 15,2 0-232-15</inkml:trace>
  <inkml:trace contextRef="#ctx0" brushRef="#br0" timeOffset="261524.6755">9829 15571 672 0,'2'-6'167'0,"-1"4"8"0,1 2-93 15,0 3-25-15,2 6-12 0,-1 3-11 16,1 5-8-16,-5 2-8 0,1 3-6 15,-1 3-6-15,-3 4-2 0,0-2-2 16,1 0-1-16,0-2-8 0,4 1-16 16,-1-4-20-16,3-5-17 0,1-6-127 0,-1-3-139 15,3-5-328-15</inkml:trace>
  <inkml:trace contextRef="#ctx0" brushRef="#br0" timeOffset="261767.7007">10126 15735 854 0,'0'-6'198'0,"3"3"6"0,-1-4-129 15,3 4-31-15,3-3-13 0,0 1-6 16,1 1-6-16,-1 2-8 0,2 0-8 15,4 2-11-15,-2 0-16 0,3 2-22 16,-1-2-24-16,2 1 59 0,1-1-199 16,-3 4-154-16,-2 3-366 0</inkml:trace>
  <inkml:trace contextRef="#ctx0" brushRef="#br0" timeOffset="262188.1234">10816 15608 678 0,'-9'-4'164'15,"-4"2"6"-15,-3 2-104 0,-4 2-14 16,-2 2-6-16,-4 5-7 0,-3 4-4 15,0 3-6-15,1 2-3 0,3 4-1 16,3 4-1-16,5 2-3 0,5-2-3 16,4-2-3-16,6-3-3 0,4-1-5 0,5-5-3 15,2-4-3-15,2-5-2 16,5-3-1-16,3-4-2 0,0-2-2 0,3-5 0 16,2-3 0-16,0-6-1 15,-1-4 1-15,-1-1 2 0,-2 0 1 0,-2-2 2 16,-3 0 1-16,-5 5 1 0,-2 4 3 15,-1 4 2-15,-4 4 1 0,-1 3 1 0,-4 4 0 16,-1 5 0-16,-1 2-1 16,0 4-2-16,1 4-2 0,0 5-2 0,2 0-5 15,3 2-3-15,3 0-9 0,5-1-12 16,5-1-21-16,3-2-22 0,5-4-26 16,2-3-106-16,8-1-134 0,1-4-294 15</inkml:trace>
  <inkml:trace contextRef="#ctx0" brushRef="#br0" timeOffset="263149.4861">14033 15064 594 0,'0'-8'153'16,"0"-1"8"-16,1 4-75 0,1 4-22 16,2 5-8-16,1 3-5 0,1 4-7 15,0 4-7-15,3 2-6 0,-2 1-6 16,0 2-5-16,1-2-3 0,-2 0-1 15,-1-2-3-15,0-1 0 0,-3-3-1 16,2-3 0-16,0-2 1 0,-2-3 0 16,2-4-2-16,-1-4-1 0,3-4 0 0,4-6-2 15,3-3-2-15,0-4-2 0,4-1-2 16,0-1 0-16,3-2-2 0,0 3 1 16,-3 2-1-16,-1 4-1 0,-2 5 1 15,-1 3 0-15,-2 6-1 0,-2 5 1 16,-1 6 0-16,-2 5-1 0,-1 0-1 15,0 3-1-15,-2 3-4 0,0 1-5 16,-2-2-9-16,1 2-12 0,0-1-20 0,-2-2-18 16,0 2-18-16,-2-2-116 15,0-2-135-15,-2 0-305 0</inkml:trace>
  <inkml:trace contextRef="#ctx0" brushRef="#br0" timeOffset="263597.705">13931 14885 549 0,'10'-3'139'0,"-4"1"7"0,-2 1-65 16,-2 4-30-16,-3 0-10 0,-2 3-2 16,-3 1-4-16,-1 2-4 0,-3 2-3 15,-1 3-4-15,-4-1 0 0,-1 3-1 16,1 0 0-16,-5 1-1 0,0 0 0 15,-2 1-2-15,0-4-1 0,3 1 1 16,-1-4-2-16,0 0-1 0,3-1-2 16,4-2-2-16,2-3-2 0,2 0-3 0,4 0-3 15,4-1-1-15,4-1-1 0,3 0-2 16,4 1-1-16,2 0-2 0,4 0-4 16,1 0-6-16,2-1-10 0,1 1-12 15,0 0-18-15,-3-2-19 0,1 1 108 16,-2-1-236-16,-1 2-146 0,-3 4-380 15</inkml:trace>
  <inkml:trace contextRef="#ctx0" brushRef="#br0" timeOffset="263930.3062">13605 15282 627 0,'-2'4'158'0,"-1"-1"8"16,2 1-93-16,2 0-14 0,1 0-9 16,5 0-7-16,-2 0-9 0,2-1-10 0,-1 0-9 15,8-2-6-15,2 1-10 0,2 1-22 16,3-1-25-16,1-1-133 0,2 0-143 16,1 1-356-16</inkml:trace>
  <inkml:trace contextRef="#ctx0" brushRef="#br0" timeOffset="265881.1992">13048 15114 667 0,'-18'-7'164'15,"0"8"6"-15,0 4-98 0,1 6-20 0,1 1-11 16,0 2-6-16,4 5-8 0,2 5-5 15,5 1-5-15,5 0-3 0,2-1-2 16,6 1-3-16,4-3-2 0,3-5-3 16,4-7-1-16,3-3-1 0,4-4-1 15,0-6 1-15,2-5-1 0,0-6 1 0,-2-4-1 16,-3-4 1-16,-4-1 0 0,-5-2 0 16,-3-1 1-16,-6 2 0 15,-5 1 0-15,-7 2 0 0,-7 4 0 0,-4 1-1 16,-4 5-2-16,-5 4-4 0,-1 9-7 15,-3 5-11-15,4 8-16 0,3 3-18 16,5 8-15-16,7 3-121 0,7 2-133 16,15-3-303-16</inkml:trace>
  <inkml:trace contextRef="#ctx0" brushRef="#br0" timeOffset="266493.201">15116 14855 648 0,'4'-5'162'0,"-4"2"8"0,-1 3-97 15,-2 3-16-15,-4 0-8 0,1 2-5 16,-4 3-8-16,-2 1-7 0,-4 4-4 15,-1-1-2-15,-5 4-1 0,-4 1 0 16,-2 3-2-16,-1 2-2 0,-1 0 0 16,3 1-2-16,1-1-1 0,5-1-2 15,4-3-2-15,3-2-2 0,8-2-3 16,2-3-2-16,4-3-2 0,5 1-1 0,1-4-1 16,4 1-2-16,2-2-1 0,3-1-5 15,2 0-4-15,4-1-7 0,1-1-9 16,1 1-12-16,2-1-18 0,-2 1-18 15,-1-1 152-15,-3 2-277 0,-5-1-154 16,1 3-411-16</inkml:trace>
  <inkml:trace contextRef="#ctx0" brushRef="#br0" timeOffset="266697.6548">14730 15254 624 0,'-10'-2'152'0,"4"2"6"16,0 0-71-16,3 1-46 0,3 2-10 15,3 1-4-15,4 2-5 0,3 0-5 16,3 0-6-16,3 1-6 0,3-3-14 0,0 1-21 16,3 0 51-16,-2-2-190 0,1 3-141 15,-4-1-367-15</inkml:trace>
  <inkml:trace contextRef="#ctx0" brushRef="#br0" timeOffset="274376.3673">15557 14834 653 0,'-3'-12'155'0,"2"4"3"15,-3 5-104-15,2 6-13 0,-2 6-9 0,0 3-5 16,-2 6-4-16,0 7-4 0,-1 6 0 16,-1 4-1-16,2 2-2 15,-1-3-2-15,1 0-2 0,2-4-2 0,0-6-2 16,1-5-3-16,2-6 0 0,-1-6-1 15,4-4 1-15,0-6-1 0,0-3 0 16,3-6-2-16,0-6 1 0,1-8-1 16,1-6-1-16,-4-5 0 0,3-7 0 15,0 0 0-15,1-4-1 0,0 1 0 16,0 6 0-16,1 8 1 0,-1 6-1 0,-1 11 0 16,-2 8 1-16,-2 14 1 0,-1 9-1 15,1 3 1-15,0 9 0 0,1 4-1 16,1 3 0-16,3 3 0 0,2-1 0 15,4 1 0-15,1-3 0 0,3-3 0 16,3-5 0-16,2-3 0 0,0-6 0 16,1-6 1-16,2-8-1 0,-1-5 0 15,-1-5-1-15,-1-6 1 0,-2-9 0 16,-1-4-1-16,-6-2 1 0,-1-3 0 0,-3-3-1 16,-5 1 0-16,-4-3 0 0,-2 2-1 15,-2 2-2-15,0 3-4 0,-2 4-5 16,0 5-8-16,1 6-12 0,1 6-11 15,-1 8-9-15,3 7-8 0,-1 5 22 16,2 2-139-16,1 5-118 0,1 0-288 16</inkml:trace>
  <inkml:trace contextRef="#ctx0" brushRef="#br0" timeOffset="274623.5986">16125 14913 792 0,'-3'0'187'0,"3"-1"5"16,0 1-123-16,3-1-21 16,2 1-16-16,-2-1-10 0,4 1-6 0,-1-1-7 15,2-1-4-15,0 1-5 0,0-1-8 16,0 0-15-16,-1 0-21 0,-1 1-20 15,1 1-1-15,-3 0-132 0,1 1-135 16,-1 0-306-16</inkml:trace>
  <inkml:trace contextRef="#ctx0" brushRef="#br0" timeOffset="275173.3713">16555 14802 522 0,'-6'-2'146'0,"0"-2"8"0,-1-2-21 16,-2-3-71-16,4 1-7 0,1-2-4 15,2-4-4-15,2 2-5 0,2-1-6 16,3 0-6-16,4 1-5 0,-1 1-4 16,3-1-5-16,4 1-4 0,1-1-3 15,1 1-2-15,0-1-1 0,1 3-2 16,4 0 0-16,1 3-1 0,-3 2 0 16,1 4 1-16,0 3-1 0,0 2 0 15,-3 2 0-15,-2 3-1 0,-1 3 0 0,-5 1 0 16,-3 0-1-16,-2 4 1 0,-5 2-2 15,-4 2 1-15,-2 2 0 0,-4-2 0 16,-1 2-1-16,-2 0 1 0,-3-2-1 16,-3-2 1-16,0 1-1 0,-1-1 0 15,2 1 0-15,0-4 1 0,0 0-1 16,4-1 1-16,4-4 0 0,1-1 0 0,1-7 1 16,5 2 0-16,2-2-1 0,4-2 1 15,0-1 0-15,5 1-1 0,0-4 0 16,6 4 0-16,0-5 0 0,1-1 0 15,1-2 0-15,2 4 0 0,1-2 0 16,1 1 1-16,1-1-1 0,0 0 0 16,0 2 0-16,2 2-2 0,-1-3-5 15,0 1-13-15,0 3-24 0,-1 1-26 16,0 5-137-16,-4-1-157 0,-5 5-370 16</inkml:trace>
  <inkml:trace contextRef="#ctx0" brushRef="#br0" timeOffset="288539.373">9862 16906 538 0,'-7'-1'120'0,"2"2"2"16,1-1-92-16,0 0-11 0,2 2-8 0,2-2-4 16,1 0-2-16,0 1-3 0,2-1 0 15,-1 1 0-15,1-1 3 0,2 0 2 16,-2 0 2-16,3 0 2 0,0 1 1 0,1-1 1 15,-1 2-1-15,2-1-2 0,1 1-1 16,1 1-2-16,-1 0-2 0,2 0 0 16,2 0 0-16,0 1-1 0,2 1 1 15,1 0 0-15,0-1-1 16,1-1 1-16,0 1 0 0,0-2-2 0,3 1 1 16,1-2-2-16,1 3 0 0,1-2-1 15,1-1 0-15,3 1 0 0,3-2-1 16,-1 0 0-16,3-3 0 0,2 0 1 0,-1-2-1 15,0 1 0-15,1-1 0 0,-1 1 0 16,-3 2 0-16,0-1 0 16,-3 2 0-16,1 0 0 0,-3 0 0 0,4 2 0 15,-1 0 0-15,1 0 1 0,-1 1-1 16,4-1 1-16,0 0-1 0,1-1 1 16,1 0 0-16,0 0-1 0,-1 0 1 15,0 0-1-15,-1 1 1 0,-1-1-1 16,0-1 0-16,0 0 1 0,-1 0-1 15,2 1 1-15,1-2 0 0,0 1-1 0,0 0 2 16,3 0-1-16,2-2 0 0,0 2 1 16,0-1-1-16,-3-1 0 0,3 0 1 15,-1 0-1-15,-2-1 0 0,0 2 0 16,-2 0 0-16,0 0 1 0,1 0-1 16,-1 1 0-16,0-1 1 0,2 1-1 15,0 1 0-15,0 0 1 0,-1 0-2 16,0 1 1-16,0 2 0 0,-1-2-1 0,-3 2 0 15,-3-2 1-15,-1 0-1 0,-2 0 0 16,-3-1 0-16,1-2 0 0,1 3 0 16,-1-1 0-16,2 0 1 0,1 0-1 15,3-1 1-15,3 1-1 0,-2 0 0 16,1-3 1-16,0 2-1 0,0 0 0 16,-4 0 1-16,-3-1 0 0,-4 2 0 15,0 0 1-15,-3 0 0 0,1 0 0 16,-1-1 1-16,0 1-1 0,1-1 1 15,0 0 0-15,-2-2 0 0,1 1-1 0,-3-1 1 16,1 1 0-16,-2-1 0 0,1 0-1 16,1-1 1-16,-1 3 0 0,1 0-1 15,0-2 0-15,-1 2-1 0,-4 0 0 16,0 1 0-16,-2-1 0 0,-2-1-1 16,-1 1 0-16,-3 0 0 0,2 0 0 15,-3 1 0-15,2-2 0 0,-1 1 0 16,-1 2 1-16,2-3-1 0,-1 3 0 0,0-1 0 15,0 1 0-15,0-1 0 0,-1 2 0 16,2-1 0-16,-1 0 0 0,-1 0 0 16,0-1 0-16,0-1 0 0,0 2 0 15,0-1 0-15,0 0 0 0,0 0 0 16,1 0 0-16,-1 0 0 0,1 3 0 16,-1-3 0-16,0 1 0 0,2 1 0 15,-1-2 0-15,-1 0 0 0,0 0 0 16,0 0 1-16,0 0-1 0,0 0 0 15,-1-2-1-15,1 2 0 0,0 0-3 0,1 1 0 16,-1-2-3-16,0 1-3 0,1-1-4 16,0 1-6-16,0-1-4 15,1 1-6-15,-2-2 6 0,1 4-127 0,-2-4-113 16,1 1-283-16</inkml:trace>
  <inkml:trace contextRef="#ctx0" brushRef="#br0" timeOffset="290393.7349">10106 16578 424 0,'2'-6'114'0,"-1"-1"6"0,-3-1-36 15,1 1-32-15,-3 0-10 0,0-1-1 0,-1 0-2 16,-1 2-3-16,0 1-4 0,-1 3-3 16,-3 2-3-16,0 7-4 0,-2 1-2 15,0 7 0-15,-2 3 2 0,-1 3-1 16,0 4 2-16,1 0 0 0,2 2-1 16,1 1-4-16,2 1-3 0,3-4-5 15,5 0-3-15,2-4-3 0,4-3-1 16,4-5-1-16,2-4-1 0,1-7 0 15,3-4 0-15,0-8 0 0,3-5 0 0,-1-3 0 16,0-3-1-16,-1-3 1 0,1-2-1 16,-1-2-1-16,-1 2 0 0,-4 4-1 15,-2-5 0-15,-1 3 0 0,-3 2 0 16,-3 3 0-16,-2 5 2 0,-2 3-1 16,0 6 1-16,-1 6 0 0,-1 6 0 15,0 7 0-15,0-1 0 0,-1 7 0 16,1 1 0-16,-1-1 0 0,4 2 0 15,1 2-2-15,4-5-6 0,3 1-7 16,3 0-11-16,3-3-17 0,3 0-10 16,4-1-12-16,-2-4-114 0,0-3-119 15,3-1-277-15</inkml:trace>
  <inkml:trace contextRef="#ctx0" brushRef="#br0" timeOffset="292731.3398">10346 16325 412 0,'-5'-15'113'0,"1"-2"5"15,-1 3-45-15,2 2-15 0,-1 1-12 16,1 2-4-16,2 3-3 0,0 4-5 15,0 3-4-15,0 4-2 0,2 5-3 16,0 3-3-16,0 6-2 0,2 3-3 16,-1 3 0-16,1 1-1 0,0-3-2 15,0-1-1-15,-1-3-1 0,2-5-2 16,-2-1-2-16,2-6-1 0,0-1-2 0,-1 0 1 16,2-6-1-16,0-1-1 0,0-4 0 15,2-3-1-15,1-6 0 0,1-2-1 16,0-7-1-16,1 0-1 0,2-4 1 15,3 0-1-15,-3 0 0 0,0 4 0 16,-1 2 0-16,0 6 0 0,-1 5-1 16,-3 7 1-16,-2 4 0 0,-1 5 0 15,-1 6 1-15,-1 2-1 0,-1 5 0 0,-1 3 0 16,0 3 0-16,0 0 0 16,0 0 0-16,1-4-1 0,1-2-6 0,-2-4-7 15,2-1-7-15,2-6-11 0,1-2-9 16,2-3-10-16,0-1 12 15,1-4-127-15,2-2-112 0,-2-1-279 0</inkml:trace>
  <inkml:trace contextRef="#ctx0" brushRef="#br0" timeOffset="292940.3605">10695 16387 521 0,'-6'-4'149'0,"3"3"5"0,1-3-1 16,1 2-107-16,1 0-13 0,1-1-7 16,1 1-7-16,4 2-6 0,-2 0-5 15,2-2-2-15,2 2-2 0,-1 2-5 16,1-2-10-16,1 0-13 0,0 0-12 0,-1 0 0 16,1 0-127-16,-1 0-122 15,1-3-290-15</inkml:trace>
  <inkml:trace contextRef="#ctx0" brushRef="#br0" timeOffset="293341.0659">11083 16089 500 0,'-7'11'137'0,"-1"3"6"16,-1 2-19-16,-1 3-75 0,0 5-14 16,0 4-3-16,2 4-3 0,2 2-1 15,-1 3-2-15,5-1-4 0,2-2-2 16,2-3-3-16,2-1-5 0,2-4-4 0,2-6-5 16,1-5-8-16,1-1-11 0,2-3-12 15,-1-5-11-15,0-4-15 0,2-6-116 16,-4-2-123-16,4-5-286 0</inkml:trace>
  <inkml:trace contextRef="#ctx0" brushRef="#br0" timeOffset="293888.6263">11201 16257 515 0,'2'-7'126'15,"-1"-2"6"-15,1 2-69 0,-1 2-21 16,0 0-6-16,-1 3-3 0,0 2-3 16,0 3-4-16,-1 3-1 0,0 4-2 0,-3 3 0 15,-1 2 0-15,0 5 0 0,0 2-1 16,-1-1-1-16,0 0-1 0,1-2-2 15,1-2-3-15,2-2-3 0,-1-3-3 16,3-4-2-16,0-2-1 0,0-4-2 16,3-3-1-16,-2-3 0 0,2-2-2 15,0-6 1-15,2-4-1 0,1-3 0 16,2-5-1-16,0 0 0 0,0-3 0 16,0 0-1-16,1 4 0 0,-2 3 1 15,-2 4-2-15,1 6 1 0,-3 4 0 0,0 7 1 16,0 6-1-16,0 2 0 0,-1 6 1 15,0 2 0-15,0 3 0 0,1 2 0 16,1-1 0-16,-1 1 0 0,0-3 0 16,3-2 1-16,4-2-1 0,2-4 0 15,1-4 0-15,2-2 0 0,1-5 0 16,2-3 0-16,-2-3 0 0,-1-3 0 16,-2-2 1-16,0-4-1 0,-3-2 0 0,-2-4 0 15,-3 0-1-15,-1 1-2 0,-2-2-5 16,-2 1-7-16,-1 2-9 0,-2 2-6 15,-1 5-10-15,0 3-5 0,-2 3-5 16,5 5-5-16,-4 2-24 0,1 5-78 16,0 2-100-16,3 0-237 0</inkml:trace>
  <inkml:trace contextRef="#ctx0" brushRef="#br0" timeOffset="294206.4043">11569 16246 584 0,'-1'1'146'15,"-3"-2"5"-15,3 1-63 0,0 1-45 16,0-3-10-16,2 2-4 0,3 1-4 16,-1-1-3-16,2 0-2 0,1 0-3 15,1 0-3-15,1 3-2 0,-2-3-4 16,0 0-3-16,-1-2-3 0,0 2-10 16,1 0-11-16,-1 0-15 0,3 2-13 15,-2-4-22-15,-1 2-103 0,1 0-120 0,-1 0-265 16</inkml:trace>
  <inkml:trace contextRef="#ctx0" brushRef="#br0" timeOffset="294426.3249">11806 16137 712 0,'-4'1'160'15,"0"3"3"-15,1 0-118 0,0 2-15 0,1 1-7 16,-1 3-6-16,2 1-3 0,-2 1-3 16,1 2-4-16,0-1-1 0,1-1-10 15,-1 3-10-15,1-3-19 0,0 1-10 16,1-4 26-16,0 0-153 0,-1-3-130 16,2-1-306-16</inkml:trace>
  <inkml:trace contextRef="#ctx0" brushRef="#br0" timeOffset="294768.036">11821 15906 491 0,'6'0'122'0,"3"3"5"0,4 3-32 16,0 4-63-16,3 4-2 0,2 5 3 16,1 5 3-16,-2 3 4 0,1 2 1 15,-2 2-2-15,-1 0-3 0,-2 1-3 0,1-2-5 16,-6 1-7-16,0-1-6 0,-3-1-6 15,-3-1-3-15,-2 3-3 0,-2-3-13 16,-4 0-14-16,-3-1-17 0,-1-1-14 16,-1 1-122-16,-3-2-134 0,-4-7-307 15</inkml:trace>
  <inkml:trace contextRef="#ctx0" brushRef="#br0" timeOffset="295683.0122">12119 16630 626 0,'-2'0'150'15,"1"1"6"-15,-2-1-96 0,3 1-15 0,0 0-6 16,1-1-4-16,2 0-6 0,-1 0-4 15,2 0-5-15,1 0-3 0,5-1-4 16,0 0-3-16,1 1-4 0,1 0-2 16,-1 1-4-16,2 0-12 0,0 0-13 15,-5 2-16-15,6-2-14 0,0-1-41 16,2 0-81-16,0 0-117 0,4 1-240 16</inkml:trace>
  <inkml:trace contextRef="#ctx0" brushRef="#br0" timeOffset="296143.5374">12631 16541 484 0,'2'-13'131'16,"-1"-1"4"-16,-2 0-18 0,1 1-74 16,0 0-11-16,-3 2-5 0,1 1-4 15,-2 4-1-15,-1 4-1 0,0 2 0 16,-2 3 2-16,-2 6 1 0,1 3 2 16,-2 4 0-16,-1 4-2 0,2 2-2 15,1 1-3-15,0 1-5 0,2-2-4 0,3 1-4 16,1-4-2-16,2-3-1 0,3-2-2 15,2-3 0-15,1-5 0 0,2-3-1 16,2-1 0-16,1-6-1 0,0-2 0 16,2-4-1-16,-4-2-1 0,2-4-1 15,0 0 0-15,0-1-1 0,-1-3 1 16,-1 3 1-16,-2 1 1 0,-1 3 0 16,-1 2 2-16,-2 3 0 0,-3 7 0 15,0 2 1-15,-2 5-1 0,2 3 1 16,0 4 0-16,0 2-1 0,2 2 1 15,-1 0-1-15,1 1-5 0,3-3-12 16,3 1-6-16,3-3-14 0,-2-2-9 0,4-5-14 16,1-4-116-16,1-3-120 0,2-3-276 15</inkml:trace>
  <inkml:trace contextRef="#ctx0" brushRef="#br0" timeOffset="296788.7371">12761 16165 613 0,'0'-3'145'15,"0"1"5"-15,-1 5-94 0,1 2-15 16,0 6-9-16,-1 2-5 0,1 3-4 0,-1 3-4 15,-1 1-1-15,2 0 0 0,-1-2-2 16,2 1 0-16,1-5-1 0,0 0-1 16,0-6-3-16,3-3-1 0,0-1-3 15,3-5-3-15,-1-7 0 0,3-3-2 16,1-3-1-16,2-5 0 0,3-4 0 16,0 0-1-16,1 0 1 0,-1 1-2 15,0 2 1-15,-4 4 0 0,-2 4 0 16,-2 6-1-16,-2 2 1 0,-4 4 0 15,-1 6-1-15,-1 3-1 0,-1 3-2 0,0 1-3 16,-2 3-5-16,1 1-5 0,2 2-7 16,0-2-10-16,0-2-7 0,2-2-10 15,2-1-53-15,2-4-61 0,0-3-107 16,5-4-236-16</inkml:trace>
  <inkml:trace contextRef="#ctx0" brushRef="#br0" timeOffset="297003.1618">13188 16152 706 0,'-4'2'165'16,"1"2"3"-16,0 2-101 0,-1 3-31 16,2-1-15-16,-1 4-6 0,3 0-3 15,0 0-4-15,1-1-4 0,1 2-1 16,0 0-1-16,0 1-6 0,0-3-10 0,-1 0-13 15,-1 0-12-15,0-1-12 0,-1-3-78 16,-3-2-43-16,-3-2-106 0,5-2-214 16</inkml:trace>
  <inkml:trace contextRef="#ctx0" brushRef="#br0" timeOffset="297186.6691">13099 16214 591 0,'-2'0'161'0,"3"0"4"0,-1 2-8 0,1-1-114 16,3 1-16-16,2 1-9 0,1-1-4 16,6-1-4-16,0-1-3 0,1-1-4 15,2 0-2-15,4-2-8 0,1 0-11 16,-2-1-15-16,-1 0-12 0,2 1 0 16,0 0-126-16,0 0-125 0,-3-1-285 15</inkml:trace>
  <inkml:trace contextRef="#ctx0" brushRef="#br0" timeOffset="297369.183">13442 16121 572 0,'-2'-2'145'0,"-2"-1"3"16,2 3-47-16,1 3-64 0,-3 2-10 15,3 4-6-15,-1 2-4 0,1 4-6 16,-1 1-5-16,0 2-11 0,-1 5-14 0,3 1-14 15,-3-1-103-15,0 2-21 0,-2-1-104 16,-1 3-212-16</inkml:trace>
  <inkml:trace contextRef="#ctx0" brushRef="#br0" timeOffset="298225.2257">12618 16915 476 0,'-6'0'117'16,"1"1"4"-16,1-1-63 0,-1 0-19 15,2 0-4-15,-1 1 0 0,2-2 0 16,-1 1-2-16,-1 1-1 0,2-1 0 16,1 2-2-16,0-2-2 0,-1 0-3 15,2 0-3-15,0 1-2 0,3-2 0 16,-1 2-2-16,2-2-1 0,1 1-1 15,1 0 1-15,1 1-2 0,1-1-1 0,1 1-1 16,4-1-1-16,1 1-2 0,5 2-2 16,0-2-1-16,3-1-1 15,2-1-1-15,5-2-1 0,2 1-2 0,2-3 0 16,1-2-1-16,4-3 0 0,1 1-1 16,2 2 1-16,-2 0-1 0,1-1 0 15,-3 2 1-15,-2 6-1 0,1 3 0 16,-3 1 0-16,-5 3 0 0,-2-1 0 15,-4 2 0-15,0 0 1 0,0-1-1 16,-5-2 0-16,2 0 0 0,0-2 0 0,1 0 0 16,-4-2 0-16,1 0 0 0,-4-2 0 15,1 0 0-15,-4-2 0 0,-2 1-1 16,-3-2 1-16,-1 2-1 0,-3-2 0 16,3 4-1-16,-4-4-3 0,-3 2-7 15,1 0-11-15,-2-1-11 0,-1-1-17 16,0 1-14-16,-4-3-123 0,-1 1-132 15,-2 0-305-15</inkml:trace>
  <inkml:trace contextRef="#ctx0" brushRef="#br0" timeOffset="300144.5929">10951 17400 600 0,'-1'-9'149'0,"-1"0"7"16,1-2-74-16,1 2-28 0,0 0-7 0,1 5-6 15,1 1-3-15,-1 2-3 0,1 3-4 16,2 4-4-16,-3 4-5 0,0 3-4 16,-1 4-2-16,0 5-2 0,-1 2-4 15,-1 6-3-15,-1-1-3 0,1 3-2 16,-1-2 0-16,2 0-3 0,-1-3-6 15,0-3-9-15,4-3-14 0,-2-2-13 16,3-6-15-16,2-2-12 0,1-4-10 16,2-3-106-16,0-5-115 0,5 0-261 0</inkml:trace>
  <inkml:trace contextRef="#ctx0" brushRef="#br0" timeOffset="300354.9863">11168 17499 718 0,'0'-5'173'0,"0"-1"4"0,2 3-108 16,1-1-22-16,3 1-13 0,0 2-8 0,1 1-7 16,3 1-8-16,1 2-5 0,1 1-5 15,0-2-8-15,1 2-14 0,-1-2-18 16,3 3-15-16,-1-1 60 0,0 1-189 15,-1-3-139-15,2 0-338 0</inkml:trace>
  <inkml:trace contextRef="#ctx0" brushRef="#br0" timeOffset="300813.7692">11867 17443 557 0,'-12'-4'147'0,"-2"1"6"0,1 3-31 16,-2 0-77-16,0 3-9 0,0 2-2 15,-1 5 0-15,0 3-3 0,-1 2-1 16,2 3-1-16,-2 5 0 0,2 0-2 16,3 0-6-16,2 0-4 0,3-3-3 15,5 0-3-15,2-7-5 0,5-4-3 0,4-6-3 16,3-2 1-16,3-3-2 0,2-7-2 16,0-2-1-16,3-4-2 0,1-4 0 15,-1-2 0-15,1-6-1 0,-2-1 2 16,-5 0 1-16,2 4 2 0,-4 3 2 15,-2 4 1-15,-4 7 1 0,-4 7 0 16,-2 8 1-16,0 4-1 0,-4 5 1 16,0 6 0-16,-2 3-1 0,5 1-1 15,2 0-1-15,2-1-2 0,3-1-9 16,3-2-15-16,2-2-14 0,7-5-16 0,-2-1 145 16,2-1-277-16,4-7-154 0,1 1-403 15</inkml:trace>
  <inkml:trace contextRef="#ctx0" brushRef="#br0" timeOffset="302485.2042">14125 17077 568 0,'11'-21'126'0,"-5"9"4"0,-1-1-88 15,-2 10-20-15,-1 4 1 0,-1 4 2 16,-1 5 3-16,-1 3 2 0,-3 3-1 0,-1 2 2 16,0 2-2-16,-1 1-6 0,-1 0-5 15,-2 1-4-15,2-2-7 0,-1 1-13 16,2 0-16-16,1-1-16 0,3-4-126 15,2-4-1-15,6-4-108 0,1-3-203 16</inkml:trace>
  <inkml:trace contextRef="#ctx0" brushRef="#br0" timeOffset="303369.9275">15256 16598 474 0,'-4'-10'134'0,"1"4"4"16,1 1 2-16,0 0-97 0,2 5-11 15,0 1-6-15,2 4-2 0,1 5-1 16,0 2-2-16,-1 4-2 0,1 6 4 16,2 1-1-16,-1 3 0 0,-1 0-2 15,1 0-2-15,0-1-1 0,0 0-4 0,0-4-5 16,-3-2-1-16,0-2-2 0,0-3-1 16,-1-4-1-16,0-2 0 0,-1-3 1 15,0-5 0-15,2-4-1 0,-1-2-1 16,3-5 0-16,-1-2 0 0,2-7-2 15,1-4 1-15,0-4-1 0,2-2-1 16,2 2 0-16,0-1-1 0,4 3-1 16,-2 5 1-16,1 6-1 0,0 6 0 15,-1 2 2-15,-2 7-1 0,-1 4 2 16,-2 5 0-16,1 3 0 0,-3 5 0 16,1 3 1-16,-2 3-1 0,-1 4 1 0,1 0 0 15,0-4 0-15,1 0 0 16,3-1-1-16,0-3-4 0,2-3-16 0,1-5-17 15,2-4-15-15,2 0-126 0,-2-3-136 16,5-6-324-16</inkml:trace>
  <inkml:trace contextRef="#ctx0" brushRef="#br0" timeOffset="307446.2536">14281 11037 495 0,'0'0'126'0,"0"1"6"15,-1-2-59-15,1 3-28 0,0-2-9 16,0 2-5-16,3 2-4 0,-2 1-4 0,0 2-3 16,1 2-3-16,-2 1-1 0,0 3-3 15,0 1-1-15,-2 2-4 0,-2 0-2 16,-1-1-3-16,1 1-11 0,0-1-12 16,0-1-14-16,2 0-121 0,-2 0-124 15,3-2-307-15</inkml:trace>
  <inkml:trace contextRef="#ctx0" brushRef="#br0" timeOffset="310242.4547">15098 10638 562 0,'-2'-8'134'0,"1"1"4"0,-2 0-82 16,0 0-18-16,1 3-8 0,0 1-6 15,1 1-4-15,1 2-4 0,0 5-3 16,-2 3-4-16,2 3-1 0,2 2-2 16,-1 7-1-16,1 3-1 0,1 2 0 15,0 0 0-15,2 1-1 0,2 0 0 0,0-3 0 16,-1-2-1-16,1-5 0 0,1-3-1 16,-2-3 1-16,-1-3-1 0,0-3 0 15,0-4 1-15,-3-1-1 0,2-3 1 16,-2-3 0-16,1-4 0 0,0-3-1 15,1-4 1-15,3-5 0 0,1-4-1 16,1-3 0-16,1 2 0 0,2 2 0 16,2 2 1-16,-1 4 1 0,1 6-1 15,-2 6 1-15,0 3 1 0,-2 5-1 0,0 3 1 16,-3 4-1-16,-1 5-1 16,-2 4 0-16,-1 4 0 0,-2 4 0 0,0 2-1 15,-1 2 0-15,-1-1-1 0,1 0 0 16,0-2-4-16,1-4-10 0,0-2-13 15,0 0-14-15,2-4-123 0,-1-1-126 16,1-3-310-16</inkml:trace>
  <inkml:trace contextRef="#ctx0" brushRef="#br0" timeOffset="311694.6192">15608 10861 631 0,'-1'-1'154'0,"1"0"2"0,-1 1-90 16,3 0-25-16,0-3-11 0,3 0-5 16,1-2-5-16,3-1-6 0,1 0-2 15,0-3-3-15,1 2-1 0,1-1-3 0,0 2-7 16,-1 4-11-16,1-2-16 0,-1 4-12 16,2 1-115-16,-4 1-12 0,1-1-109 15,-1 1-207-15</inkml:trace>
  <inkml:trace contextRef="#ctx0" brushRef="#br0" timeOffset="312296.5651">16274 10414 475 0,'0'-11'132'0,"-1"3"7"16,-4 3-20-16,0 5-67 0,-1 5-11 0,-2 11-4 15,-2 4-3-15,-2 10-2 0,-2 5-4 16,1 8-1-16,-2 6-3 0,3 4-4 15,-1-3-3-15,5 2-4 0,3-3-3 16,2-2-4-16,6-3-3 0,-1-6-3 16,5-5-10-16,1-6-10 0,4-5-11 15,1-7-12-15,0-6-15 0,2-7-115 16,1-4-123-16,0-8-281 0</inkml:trace>
  <inkml:trace contextRef="#ctx0" brushRef="#br0" timeOffset="312814.411">16446 10700 612 0,'-4'-6'145'0,"0"2"4"0,2 3-97 0,-2 6-18 15,3 4-6-15,-1 6-5 0,-3 2-7 16,-1 6-3-16,-2 4-2 0,1 0 1 16,0 0 2-16,-1-2 0 0,1-2 2 15,2-2 0-15,1-4-1 0,2-3-1 16,1-6-3-16,1-3-1 0,2-6-2 0,1-5-2 16,-1-7-2-16,2-2 0 0,1-8-2 15,1-3 0-15,1-5 0 0,2-2-1 16,2-3 0-16,2 2 0 0,2 1-1 15,0 6 1-15,-3 4-1 0,0 6 0 16,-3 9 1-16,-3 8 0 0,-1 9 0 16,-3 5 0-16,-1 10 0 0,1 1 0 15,0 6 0-15,3 2 0 0,1 3-1 16,1-2 1-16,3-1 0 0,2-4 1 16,3-3 1-16,1-1 1 0,1-9 2 0,0-5 1 15,0-6 2-15,-1-9-1 0,2-5-1 16,-3-4 1-16,0-8-3 0,-3-1-1 15,-1-5-1-15,-1-1-1 0,-4-5-1 16,-3-3-1-16,-3 2 1 0,0 0-1 16,-1 1-1-16,-1 4-4 0,-1 2-6 15,0 12-3-15,0 3-12 0,-2 9-9 16,0 3-14-16,0 6-10 0,0 3-11 16,0 3-108-16,0 4-120 0,1 1-272 15</inkml:trace>
  <inkml:trace contextRef="#ctx0" brushRef="#br0" timeOffset="313051.3858">17023 10755 736 0,'0'-3'182'0,"-1"1"4"0,-1-1-90 15,2 1-47-15,5 1-13 0,0 0-10 16,-4-2-7-16,4 1-6 0,0 0-4 16,2 1-3-16,0 1-3 0,-2-1-11 15,2 0-14-15,0 0-18 0,1-1-19 16,1 1-19-16,-3 2-117 0,2-3-136 16,3 2-296-16</inkml:trace>
  <inkml:trace contextRef="#ctx0" brushRef="#br0" timeOffset="313265.8219">17338 10630 693 0,'-3'-1'175'0,"2"2"5"0,-2 4-68 0,2 2-64 15,0 5-19-15,0 4-9 0,0 3-7 16,-2 3-4-16,1 1-4 0,0 3-3 15,1-2-5-15,2 1-9 0,2-3-15 16,-1-1-16-16,1-2-12 0,2-2 89 16,-2-2-218-16,1-4-139 0,0-6-349 15</inkml:trace>
  <inkml:trace contextRef="#ctx0" brushRef="#br0" timeOffset="313593.5733">17415 10344 597 0,'10'5'132'0,"3"5"2"16,3 4-91-16,6 4-23 0,1 5 3 16,2 4-1-16,0 4 5 0,-1 2 4 15,-2 4 3-15,-1 1 1 0,-3 1-1 16,-2 1-6-16,-3-1-1 0,-2 2-6 16,-3-3-6-16,-3 1-6 0,-4 1-9 15,-5 0-18-15,-1-1-21 0,-4-1 66 16,-5-3-204-16,-1 0-148 0,-1-5-374 0</inkml:trace>
  <inkml:trace contextRef="#ctx0" brushRef="#br0" timeOffset="315686.7579">17979 10578 496 0,'-8'-14'132'16,"-3"-3"7"-16,-1-2-52 0,-2 5-20 0,-1 1-4 15,2 2-3-15,1 3-2 0,1 2-5 16,3 2-4-16,3 4-10 0,2 2-9 16,4 1-9-16,3-1-7 0,3 4-6 15,4 2-5-15,4 1-2 0,4 3 1 16,5-4-1-16,0 1-1 0,3 2 1 16,0-5-1-16,-3-1 1 0,2-2-1 15,-3 0 1-15,-2-1-1 0,-1 0 0 16,-3-1 0-16,-3 0 0 0,-2 3 1 15,-5-1-1-15,-2 5 0 0,-5 0 0 0,-5 4 1 16,-2 1 0-16,-5 3-1 0,-2 0 1 16,-3 2-2-16,-1 2-1 0,-2-1-5 15,2 0-8-15,0-1-9 0,2-1-12 16,2-2-15-16,2-2-9 0,3 1-18 16,2-2-105-16,3-2-117 0,5 0-272 15</inkml:trace>
  <inkml:trace contextRef="#ctx0" brushRef="#br0" timeOffset="315953.6086">18384 10673 534 0,'3'-5'138'0,"0"1"8"0,-3 1-58 0,0 1-34 16,-1 2-11-16,-2 3-6 0,-1 2-5 16,-2 2-4-16,-4 4-7 0,-2 4-5 15,-4 1-3-15,-1 2-4 0,-2 0-2 16,-3 3-3-16,-1 1-4 0,4-2-5 16,-1-1-11-16,4 0-13 0,3-1-18 15,3-1-121-15,4-6-129 0,4-3-310 0</inkml:trace>
  <inkml:trace contextRef="#ctx0" brushRef="#br0" timeOffset="316651.6655">18709 10529 477 0,'2'-4'129'0,"-2"-1"6"15,-3 1-50-15,1 2-31 0,-2 2-8 16,-1 1-5-16,0 6-8 0,-2 2-5 15,-2 4-4-15,0 4-4 0,-2 3-4 16,0 3-3-16,0 5-4 0,1 2-2 0,2-2-3 16,5-2 0-16,3-1-1 0,2-1-2 15,5-4 1-15,6-1 1 0,1-8 1 16,6-6 2-16,3-3 4 0,4-4 2 16,3-7 3-16,-1-7 1 0,2-6 2 15,-1-2 1-15,0-3 0 0,-5 0 1 16,-5-5-1-16,-6 0-2 0,-7 3 0 15,-8 1-3-15,-8 4-3 0,-4 3-4 16,-8 6-2-16,-3 7-6 0,-2 8-17 0,-8 4-31 16,1 14-30-16,-1 4-116 0,3 8-146 15,0 3-338-15</inkml:trace>
  <inkml:trace contextRef="#ctx0" brushRef="#br0" timeOffset="324673.4947">15984 16664 341 0,'2'1'89'0,"-3"-1"6"15,1-1-43-15,0-2-10 0,1 0-4 16,-2-2 1-16,2 0 1 0,-3-4-1 16,2 1 0-16,-2-2 0 0,2 3 3 15,-5-3 1-15,0 0 2 0,-3 1 0 16,0 3 1-16,-1 1 0 0,2 2-2 15,-3-2-5-15,4 5-7 0,1 1-7 0,1 2-7 16,4 1-5-16,3 4-5 0,2 2-3 16,2 1-1-16,3 1-2 0,3 3-1 15,5-1 0-15,0-2 0 0,0 1-1 16,1-3 0-16,0-1 0 0,0-3 0 16,-1-2 1-16,-3-1-2 0,-2-2 1 15,-1-1-1-15,-1 0-1 0,-3-1 1 16,-5-1 0-16,-1 1-1 0,-2 1 0 15,-5 3-2-15,-1-1-1 0,-5 2-2 0,-2 2-4 16,0 1-6-16,-4 2-3 0,-2 1-5 16,1 2-5-16,0-1-4 0,1 2-5 15,1 2 0-15,1-2-6 0,3 1-12 16,2 2-103-16,2-4-110 0,4 2-270 16</inkml:trace>
  <inkml:trace contextRef="#ctx0" brushRef="#br0" timeOffset="324923.3124">16252 16774 601 0,'5'-5'139'0,"-4"3"9"16,-2 5-92-16,-1 2-18 0,-2 1-3 0,-1 5-2 15,-3 3-1-15,-2 2-2 0,-1 2-10 16,0 2-1-16,-2-1-5 0,1 3-5 16,1 1-4-16,0-3-3 0,1 1-6 15,2 1-13-15,-1-2-15 0,3-4-24 16,1-3-113-16,3-4-129 0,4-4-306 16</inkml:trace>
  <inkml:trace contextRef="#ctx0" brushRef="#br0" timeOffset="325523.274">16704 16561 514 0,'-3'-9'132'0,"0"2"6"0,-1 2-69 16,3 1-18-16,0 4-9 0,1 2-7 15,-2 6-6-15,-2 7-4 0,-1 8-5 16,0 5-1-16,-2 9 1 0,-2 1 1 0,-1 1-1 15,1 2 0-15,0-3 0 16,2-8-1-16,1-5 0 0,2-7-4 0,1-6-2 16,2-3-3-16,1-7-2 0,3-6-2 15,2-5-2-15,-1-3-2 0,4-5 0 16,0-7 0-16,2-5-1 0,0-4 0 16,2 0-1-16,2-3 0 0,-1 2 0 15,-1 5 0-15,-1 5-1 0,0 7 1 16,-1 12-1-16,-2 6 0 0,-4 11 0 0,1 3 1 15,0 9-1-15,0 5 1 0,3 4 0 16,0-1 0-16,2 2 0 0,3-2 0 16,3-1-1-16,4-3 1 0,2-7 0 15,1-4 0-15,1-4 0 0,-1-8 0 16,-1-2 1-16,-3-4-1 0,-1-7 1 16,-4-3 0-16,-3-6 0 0,-3 0 0 15,-3-3-1-15,-4-7 1 0,-7-1 0 16,2-4-1-16,-2 3 1 0,0 1-1 15,-2-3 0-15,2 4-2 0,1 8-5 16,7 4-9-16,-5 5-12 0,3 5-15 0,-2 3-10 16,4 5-18-16,2 6-109 0,1 1-121 15,3 6-276-15</inkml:trace>
  <inkml:trace contextRef="#ctx0" brushRef="#br0" timeOffset="325810.3706">17322 16750 683 0,'3'2'162'0,"3"0"5"15,1 2-105-15,0 1-23 0,3 1-7 16,1-1-6-16,0 1-4 0,2-1-6 16,2 1-5-16,0-2-2 0,1-3-1 0,-2 2-3 15,0-3-13-15,-2 1-21 0,-2 0-15 16,-2-1 29-16,-3 0-164 0,-2 1-137 16,-1 0-334-16</inkml:trace>
  <inkml:trace contextRef="#ctx0" brushRef="#br0" timeOffset="326024.5417">17750 16541 693 0,'2'3'168'15,"-1"4"7"-15,0 4-89 0,-1 4-35 16,1 4-10-16,0 5-7 0,-1 3-5 15,2 5-6-15,-1 1-7 0,0 1-5 16,0 1-4-16,1-3-7 0,0 0-13 0,1 0-21 16,-1-1-27-16,-1-6-130 15,2 0-149-15,-3-2-354 0</inkml:trace>
  <inkml:trace contextRef="#ctx0" brushRef="#br0" timeOffset="353267.9236">16160 5586 460 0,'-45'-2'103'0,"-6"-2"2"0,2 7-84 16,0 1-1-16,7 1-7 0,-1 0-5 0,1 0-2 16,1 1-2-16,3 1-2 0,2-1 1 15,2 0 1-15,0 2 1 0,1-1 1 16,0 3 2-16,1 2 2 0,-3 3 1 16,0 2 0-16,1 6-1 0,-1 7 0 15,5 5-3-15,4 8-1 0,5 6-2 16,4 7-1-16,5 4-1 0,2 5-1 15,4 5 0-15,2 1 0 0,4 3-1 0,4-2 1 16,1-1-1-16,3-1 0 16,2-3 0-16,2-4 1 0,4-3-1 0,4-5 0 15,3-3 0-15,5-3 0 0,4-2 1 16,5-5-1-16,0-3 0 0,1-7 0 16,1-5 0-16,0-7 0 0,1-5 0 15,5-8 0-15,5-8 0 0,6-6 1 16,4-8-1-16,0-7 1 0,5-6-1 15,-1-5 0-15,4-4 1 0,1-3-1 16,1-6 0-16,2 0 1 0,2-6-1 0,-2-3 0 16,0-1-1-16,-5-4 0 15,-4-4-3-15,-8 2-2 0,-5-2-1 0,-6-1-4 16,-6 1 0-16,-5 1-2 0,-11-2 0 16,-13-1 0-16,-15-3-1 0,-14-1 0 15,-16-1 0-15,-13-4 0 0,-16-2 2 16,-16 4 1-16,-11 7 7 0,-6 8 7 15,-4 14 7-15,-2 20 3 0,-7 17 2 16,0 23 1-16,9 21-1 0,6 18-12 0,10 19 16 16,-1 15-129-16,0 13-97 0,8 3-258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36:23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11710 9851 413 0,'1'-19'100'0,"3"4"3"0,-1-3-63 15,-1 4-9-15,-1 1-6 16,2 2-4-16,-3 2-2 0,1 1 1 0,-1 2-2 15,1 1-1-15,-1 3-2 0,0 4-2 16,1 3-1-16,-1 4-1 0,-1 1-3 16,0 4-2-16,-1 5 2 0,0 1-1 15,0 4 0-15,-1-1-2 0,2 3-2 16,0-1-1-16,0 1 0 0,-1-1-1 16,2-2 0-16,-1-1 0 0,0-1-1 15,0-3-2-15,1-2-6 0,0-2-10 16,0-2-9-16,2-2-56 0,-2-2-47 15,3-3-91-15,-1 2-198 0</inkml:trace>
  <inkml:trace contextRef="#ctx0" brushRef="#br0" timeOffset="518.03">11756 9608 349 0,'-21'-6'94'0,"-5"0"4"16,-3 2-29-16,-1 2-31 0,2 2-11 15,1 2-7-15,-1 6-4 0,-1 0-3 16,2 2-2-16,-2 2-3 0,-1 2 0 15,-1 1 0-15,1 3 0 0,0 1 1 0,4 2 0 16,4 4 0-16,5 1 0 0,5 3-1 16,5 5-1-16,3 2 0 0,4 2-2 15,4 3 0-15,2 0 0 0,2-1-1 16,3 1 0-16,8-6 0 0,3-2 0 16,4-1-1-16,3-4 0 0,5-3 0 15,4-4-1-15,4-3-1 0,-1-3 1 0,4-3-1 16,-1-7-1-16,0-2 1 0,1-3-1 15,3 0 1-15,-3-3 0 0,-2-5 0 16,0-5 0-16,0-3 0 0,-4-5 0 16,-3-2 0-16,0-9 1 0,-1-2-1 15,-5-10 1-15,-2-5-1 0,-2-9 0 16,-1-6 1-16,-3-2-1 0,-11-4 0 16,-5-3 0-16,-7 2 1 0,-10 2 1 15,-12 7 0-15,-7 13-1 0,-11 13 1 16,-12 13 0-16,-12 16-1 0,-13 20-5 15,-7 22-10-15,-8 14-13 0,-13 8-104 16,-2 6-106-16,7 5-264 0</inkml:trace>
  <inkml:trace contextRef="#ctx0" brushRef="#br0" timeOffset="2691.9883">11714 9693 416 0,'1'-5'101'15,"0"-1"3"-15,-1 0-61 0,-1 1-12 16,0 1-5-16,-2-1-4 0,-1 2-4 16,-1-1-5-16,-1 0-2 0,-4 3-2 15,-2 2-2-15,-3 0-1 0,-2 3 0 16,0 2 1-16,-2 3-1 0,1 2 2 15,1 3 0-15,1 2 1 0,2-1 0 16,3 0-1-16,3 2-1 0,3-1 0 0,3-1-2 16,4-3 0-16,5-1-1 0,3 0 0 15,2-4-1-15,4-3 1 0,5-3-1 16,2-5 0-16,2 0-1 0,2-5 0 16,0-1-1-16,-1-2 0 0,-1 0 0 15,-2-3 0-15,-2 2 0 0,-4-3-1 16,-2 2 1-16,-5-1 0 0,-2 2-1 15,-2 2 1-15,-3 1 0 0,-3 3 0 16,-3 1-1-16,0 1 1 0,-5 2-1 16,2 2 1-16,-2 1-1 0,-1 4 0 0,-2 1 0 15,0 2 1-15,-2 0-1 0,2 4 1 16,0 3-1-16,1-1 1 0,1 2-1 16,2 0 1-16,2 2 0 0,2 1 0 15,2-1 0-15,0-1-1 0,1 1 1 16,-1 1 0-16,2 0 0 0,-2 2-1 15,0-1 1-15,-1 1 0 0,0-1-1 16,-3 1 1-16,1-2-1 0,-2-1 0 0,-1-2 0 16,1-4 0-16,0-1 0 0,-2-3-1 15,1-2 1-15,0-2 0 0,2-2 1 16,-1-2 0-16,1-2-1 0,2 0 1 16,3-2 0-16,4-3-1 0,1 1 1 15,2-3-1-15,3 2 0 0,3 1 0 16,1 4 0-16,1 2 0 0,-1 2 0 15,1 5 1-15,0 1-1 0,-2 4 1 0,1-1-1 16,-2 1 1-16,0 0-1 16,0 0 1-16,2 0 0 0,-2-2-1 0,3 2-1 15,-1-3-9-15,5 2-17 0,0-2-109 16,3-1-111-16,2-2-282 0</inkml:trace>
  <inkml:trace contextRef="#ctx0" brushRef="#br0" timeOffset="4311.6816">11517 10963 436 0,'-4'-2'101'0,"2"-3"4"16,-2-1-69-16,0 2-11 0,2 0-2 15,1-1-3-15,-1 0-3 0,1 1-1 16,1 0-3-16,0-1 0 0,3-1-1 16,0-2-1-16,3 0-2 0,3 1 0 15,4-3-1-15,5-1-1 0,1 0 0 16,4-2-2-16,2 4 0 0,2 0-2 15,1 1 0-15,-2 3-1 0,-3 1-1 16,-3 4 0-16,-6 4 0 0,-1 2-1 16,-6 1 0-16,-3 0 1 0,-4 3-1 15,-5 2 1-15,-3 3 0 0,-3 1 0 16,-3 0 0-16,-3 1 0 0,-4 4 0 0,-1-3-1 16,1 2 1-16,2-4-1 0,5-1 0 15,1-2 1-15,5-1-1 0,4-1 0 16,5-2 0-16,3-2 0 0,5 1 1 15,2-6-1-15,1 4 0 0,1 0 0 16,3-1 0-16,2 1 0 0,-1-1 0 16,0 1-1-16,-1 3 0 0,0-3 0 0,-2-2 0 15,0 1-1-15,-3 0 1 0,-3 1-1 16,-1-1 1-16,-3 1 0 0,0 0-1 16,-3 0 1-16,-1 3 0 0,-3-2 0 15,-2 1 0-15,-1 0 0 0,-5 0 1 16,-3 0 0-16,-2 0 0 0,-1-2 0 15,-5 1 0-15,-2 0 0 0,-3 0 0 16,0-1 0-16,0 0 0 0,-5-1 0 16,5 2-2-16,1-4-7 0,4 1-8 15,0-2 69-15,3-3-178 0,3-5-111 16,7 0-304-16</inkml:trace>
  <inkml:trace contextRef="#ctx0" brushRef="#br0" timeOffset="4728.8783">11651 10691 489 0,'-38'-1'102'0,"-2"3"2"15,-2 8-89-15,-3 5-9 0,0 3-2 16,2 2-1-16,-1 2 1 0,-2 2 2 15,2 5 5-15,2 4 4 0,5 6 3 16,5 5 2-16,1 1 2 0,7 7-1 16,5 0-1-16,8 1-5 0,8-2-3 0,5-2-3 15,8-2-2-15,10-2-1 16,9 1-2-16,9-5-1 0,7-1 0 0,8-5-2 16,8-3 1-16,2-9-1 0,6-6 0 15,0-9-1-15,2-7 1 0,3-7 0 16,-2-9-1-16,-2-7 1 0,-2-6-1 15,-4-5 1-15,-8-8-1 0,-1-2 1 16,-7-6 0-16,-10 0-1 0,-5-4 1 16,-7-9 0-16,-6-8-1 0,-8-2 1 0,-12-2-1 15,-12 0 1-15,-8 5-1 0,-13 9 1 16,-20 15-1-16,-13 14 0 0,-15 16 0 16,-14 16-5-16,-11 13-14 0,-14 15-65 15,-5 6-50-15,4 14-98 0,-5 14-228 16</inkml:trace>
  <inkml:trace contextRef="#ctx0" brushRef="#br0" timeOffset="29842.0904">4879 12760 335 0,'-3'1'92'0,"1"0"4"16,1-1-41-16,0 0-16 0,-1-1-11 15,1 1-8-15,2 0-6 0,-1 0-5 16,3 1-3-16,-3-1 2 0,1 0 2 15,0 0 2-15,-1 0 1 0,0 0 1 0,1-1-1 16,-3 0 0-16,4 1-3 0,1-1-1 16,-2 0-2-16,4 1-2 0,0-2-1 15,2 1-1-15,1 0 0 0,3 0 0 16,0-2 0-16,5 0-1 0,-2-1 0 16,3 0 0-16,4-1 1 0,3 0-2 15,0 0 1-15,4 1-1 0,0-1 0 16,5 0 0-16,2 0 0 0,1 2 0 15,2 0 0-15,2 0-1 0,-1 2 1 16,-1-1 0-16,-1 0 0 0,-3 1 1 16,-4 1-1-16,-1 0 0 0,-2 1 1 0,-4 2-1 15,1 1 0-15,1 0 0 0,1 1 0 16,-1 1 0-16,2-1-1 0,-2 0 1 16,2-1 0-16,-3 0-1 0,-1-1 1 15,0 1-1-15,-1-3 1 0,-3 0-1 16,-2-2 1-16,0 0-1 0,1-1 0 15,-5-1 1-15,-2-1-1 0,-1 2 1 16,-1 1 0-16,-2-2-1 0,-3 2 1 16,-2 0 0-16,-3 0 0 0,1 1 0 0,0-2 0 15,-1 1 0-15,-1 0 0 0,1-2 0 16,-1 2-2-16,2-1-2 0,-2 1-9 16,0-1-49-16,-2 0-63 0,3 2-97 15,-1 2-228-15</inkml:trace>
  <inkml:trace contextRef="#ctx0" brushRef="#br0" timeOffset="42992.5705">5027 5537 404 0,'0'-19'107'15,"-4"5"4"-15,1 1-38 0,0 6-34 16,2 6-17-16,1 4-6 0,3 7-3 0,-1 4-2 16,0 5-2-16,1 5-2 0,-1 5 1 15,0 6-1-15,1 2-2 0,0 5-2 16,2 2-1-16,-2 3-1 0,3 2 0 15,0-2 1-15,1 0 0 0,-4-2 0 16,0-6 0-16,-2-4 2 0,0-6 0 16,-1-4 2-16,0-5 0 0,1-4 0 15,1-5 1-15,-1-1-1 0,0-4 0 16,4-1-2-16,1-2 1 0,1-5-2 16,0-3 0-16,1-2 0 0,2-3-1 15,1-2-1-15,0-5 0 0,0-1 0 0,0-4 0 16,1-1-1-16,2 0 0 0,-3 1 0 15,0 0 1-15,-3 4-1 0,0 2 0 16,-2 4-1-16,0 4 1 0,-2 6-1 16,-1 4 1-16,1 7-1 0,0 3 0 15,2 4 1-15,-1 4 0 0,0 0 0 16,1 1 0-16,2-1 1 0,1 1-1 0,2-2 1 16,1-2-1-16,3-1 0 0,1-1-3 15,2-3-6-15,3 2-13 0,0-4-108 16,0-6-109-16,2-2-272 0</inkml:trace>
  <inkml:trace contextRef="#ctx0" brushRef="#br0" timeOffset="43995.6488">4759 8298 405 0,'6'-8'95'15,"0"3"4"-15,0 2-61 0,2 0-11 0,0 3-4 16,2 0-1-16,1 1-3 0,2 3-1 16,1 4-3-16,2 1-1 0,0 5-2 15,0 4-1-15,2 2-2 0,-1 4-2 16,2 3-1-16,-2 0-2 0,1 0-1 0,0 0-2 16,0-1-1-16,0-3-5 15,2 0-4-15,-3-4-5 0,1-3-10 0,0-2-45 16,1 0-50-16,-4-7-82 0,-4-2-185 15</inkml:trace>
  <inkml:trace contextRef="#ctx0" brushRef="#br0" timeOffset="44422.4197">5186 8287 379 0,'0'-2'108'0,"-2"0"4"0,-2 2-22 15,-3 0-40-15,-3 2-15 0,-3 2-7 16,-5 2-5-16,-1 3-1 0,-4 4-4 0,-4 6-2 15,0 8-3-15,-4 8-2 0,-2 7-3 16,-7 4-8-16,-5 6-11 0,-1 4-31 16,-7 2-90-16,1-6-103 0,-1-4-257 15</inkml:trace>
  <inkml:trace contextRef="#ctx0" brushRef="#br0" timeOffset="55431.8823">3751 6754 417 0,'-5'-7'115'0,"-3"-2"3"0,2 2-19 16,5 1-63-16,2 2-11 0,5 2-7 15,5 0-6-15,3 2-4 0,6 0-4 0,5 0-2 16,7 0 0-16,4-2-1 0,-3-2 0 16,2 1-2-16,3-1-8 0,-1 4-10 15,-2 1-104-15,-5 4-100 0,-8 2-259 16</inkml:trace>
  <inkml:trace contextRef="#ctx0" brushRef="#br0" timeOffset="65172.5193">2950 7906 275 0,'3'-11'80'0,"0"2"6"15,-2 0-26-15,-1 1-13 0,0 3-6 16,0 0-7-16,0 1-4 0,1 2-4 15,0-2-3-15,1 2-3 0,1 1 0 16,0-2-2-16,0 2 0 0,1-1 0 0,0-1-1 16,-2 2-1-16,2 0-2 0,-2-1-1 15,1 2-3-15,-1-1-1 0,1 1-2 16,0 0 0-16,2 0 0 0,1 1-1 16,1-2 0-16,1 2-1 0,1 1 1 15,2-1-1-15,0-1-1 0,2 1 0 16,2 0-2-16,0 1 1 0,1-1-2 15,1-1 1-15,-1 0-2 0,2-1 0 16,-2 1-2-16,1 0-6 0,-2 0-10 16,-1 2 6-16,-3-1-122 0,-6-2-110 0,-1-3-277 15</inkml:trace>
  <inkml:trace contextRef="#ctx0" brushRef="#br0" timeOffset="67616.8095">24876 5937 278 0,'-20'-11'76'0,"1"0"4"0,0 1-35 16,3 5-10-16,3 2-8 0,1 0-7 16,2 1-6-16,1-1-5 0,3 2-3 0,0 1-2 15,1-1 0-15,1 1-1 0,2 1-1 16,-1-1 1-16,3 3 0 0,0-1-1 16,2 2-3-16,-1 1-5 0,1 1-18 15,0 0-37-15,0 0-27 0,-2-2-61 16,1-2-132-16</inkml:trace>
  <inkml:trace contextRef="#ctx0" brushRef="#br0" timeOffset="68019.7821">24966 5821 438 0,'-6'-5'102'16,"-1"0"1"-16,-4 1-67 0,-4 2-14 15,-2-1-10-15,-4 5-5 0,-6 1-2 16,-3 2-1-16,-5 4 0 0,-3 2 1 16,-1 5 2-16,-4 2 1 0,2 4 1 0,-1 4 2 15,3 2-1-15,2 4 0 16,3 0-1-16,3 0-3 0,7-2-1 0,4 1-2 16,7-2-1-16,4-1 0 0,8 1-1 15,6 1 1-15,6 1-1 0,8 1 1 16,7 1 0-16,10 2 0 0,4 0 0 15,5-4 0-15,4-4 1 0,6-3 0 16,2-6 2-16,-1-4 0 0,-3-8 2 16,-1-5 0-16,0-5 1 0,-8-8 1 15,-1-3 0-15,-4-4 0 0,-2-5 1 0,-3-4-2 16,-2-5 1-16,-4-5-2 0,4 0-1 16,-4-3-1-16,-2-2-1 0,-3-8-1 15,-3-4-2-15,-6 0 0 0,-7 3-1 16,-9-1-1-16,-11 4-3 0,-10 5-6 15,-14 12-11-15,-13 12 30 0,-15 9-145 16,-10 8-113-16,-10 6-291 0</inkml:trace>
  <inkml:trace contextRef="#ctx0" brushRef="#br0" timeOffset="74551.2418">415 15048 372 0,'-3'-10'92'16,"1"-1"2"-16,1 2-53 0,1-5-10 15,5 4-8-15,1 2-5 0,0-2-3 16,4 3-2-16,4-1 0 0,0 0 0 15,5 2-1-15,4 2-1 0,3 1-1 16,5 2-1-16,6 2-3 0,1 3 0 0,5 2-3 16,1 4 0-16,3 2-1 0,-1 0-1 15,0 3 0-15,1 2-1 0,4 0 1 16,0-1 0-16,3-1-1 0,0 0 1 16,2-2-1-16,0-3 0 0,1-1 1 15,-4-2-1-15,-2-2 1 0,-2 0-1 16,-1-4 0-16,-3-2 1 0,-1 2-1 15,-3-2 0-15,-2 0 0 0,-6-3-1 16,0 3-1-16,-4-1-1 0,-3 1-2 16,-3 1-2-16,-4-1-3 0,-3 0-7 0,0 2-96 15,-9-2-89-15,-2 0-232 0</inkml:trace>
  <inkml:trace contextRef="#ctx0" brushRef="#br0" timeOffset="79251.7157">11994 4407 576 0,'-4'5'125'0,"5"-1"1"0,-1-2-95 15,3 4-16-15,5 2-9 0,3 0-2 0,4 1-1 16,0-2 0-16,4-2 0 0,7-4-1 16,-1-2 0-16,7-4-1 0,5-3 1 15,2-5-3-15,6 0-5 0,1-1-9 16,-3 3-9-16,-2-2-105 0,-3 1-103 15,0 1-259-15</inkml:trace>
  <inkml:trace contextRef="#ctx0" brushRef="#br0" timeOffset="79838.0076">11747 8310 646 0,'-12'-5'136'0,"1"-1"1"0,3 2-120 0,5 7-9 16,4 0-1-16,5 1 0 0,5 3-2 16,4 1-2-16,8 1-1 0,6 0 1 15,7-3-1-15,6-1-1 0,3-1-1 16,1-3-4-16,10-2-9 0,-1-2-14 16,7 1-112-16,2-3-113 0,2-4-286 15</inkml:trace>
  <inkml:trace contextRef="#ctx0" brushRef="#br0" timeOffset="81752.5084">21467 1447 476 0,'6'-22'113'0,"0"2"5"16,-5 4-49-16,0-2-47 0,-2 2-7 15,1 0 0-15,0 1 0 0,-1 2-2 16,1 0-2-16,1 2-3 0,-1 4 0 0,0 2-2 15,1 1-1-15,-1 3-2 0,2 0-1 16,0 1-2-16,1 1 0 0,1 2 0 16,1 0 0-16,3 6-1 0,-1 1 1 15,2 2 0-15,0 3 1 0,0 2-1 16,-2 2 0-16,0 2-1 16,-1 0 1-16,-3-1-1 0,1-1 1 0,-3 0-1 15,-1-1 0-15,-1-3 0 0,-1-3 0 16,-3 0 0-16,-4-1 1 0,-1-1-1 15,-3-1 1-15,-2-1 1 0,-2 1-1 16,-3 1 2-16,2-1 0 0,0 0 1 0,0 1 1 16,1 1 0-16,1-3 1 0,4 0-1 15,2-1-1-15,2-1-1 0,3-1-1 16,2-2 0-16,6-1-1 0,3-2 0 16,4-1 0-16,3-4 0 0,8 0-1 15,5-2-2-15,6-3-4 0,6 0-5 16,2 0-9-16,7 2-45 0,2-2-66 0,2 0-96 15,2 3-224-15</inkml:trace>
  <inkml:trace contextRef="#ctx0" brushRef="#br0" timeOffset="83583.4908">5341 14568 339 0,'2'-7'92'0,"-1"-4"5"0,1 0-47 0,-2 0-8 16,0 1-8-16,0 1-9 0,0 2-8 16,-2 2-6-16,2 1-4 0,-2 1-2 15,-2 1-1-15,-2 4-2 0,-1 1 0 16,-3 3-1-16,-4 4 0 0,0 4 0 15,-2 0 0-15,-3 5 0 0,0-1 1 16,3 3-1-16,0 0 2 0,1 0 0 16,1-1 0-16,1 2 1 0,2 3-1 0,3-1 1 15,-1 1-1-15,2-1 0 0,-2 0 0 16,7-1-1-16,2-1 0 0,4-1-1 16,2-2 0-16,3 0 0 0,4-2 1 15,4 1-1-15,2-4 1 0,2-2-1 16,1-5 1-16,3 0-1 0,2-7 1 15,1-4 0-15,0-3-1 0,-1-4 0 16,1-3 0-16,-1-1 0 0,-4-3 0 0,-1-2 0 16,-4 1-2-16,-1-3 0 15,-4-4-1-15,-3-2-1 0,-4 0 0 0,-6-2-4 16,-6 2-3-16,-4 1-17 0,-8 3-85 16,-8 4-88-16,-9 7-223 0</inkml:trace>
  <inkml:trace contextRef="#ctx0" brushRef="#br0" timeOffset="87152.8438">3170 16288 361 0,'-4'-16'88'0,"1"4"0"16,-3 1-52-16,1-2-13 0,0 6-9 16,0 1-6-16,-1 1-3 0,-3 6-2 15,-1-1 0-15,1 3 0 0,-5 0 1 16,1 5 0-16,-2 4 1 0,0 3 1 0,2 2 1 16,-1 5 0-16,5 1-1 15,0 6 1-15,3 5-1 0,1 0 1 0,4 4 0 16,-1 1-1-16,2-2 0 0,2 1 1 15,0-3-1-15,2-5 1 0,3-3-1 16,1-4-1-16,1-4 1 0,4-1-1 16,-1-5 2-16,4-2 0 0,1-2-1 15,1-7 1-15,2-2 0 0,2-4 0 0,1-4 0 16,4-6-1-16,0-3-1 16,-1-2-2-16,1-3 0 0,-2-7-1 0,-1-2-1 15,-6-6-1-15,-3-2-1 0,-5-4 0 16,-5 0 0-16,-7 1-1 0,-4 1-1 15,-6 4-4-15,-5 6-7 0,-5 7-51 16,-9 7-51-16,-4 7-88 0,-3 10-201 16</inkml:trace>
  <inkml:trace contextRef="#ctx0" brushRef="#br0" timeOffset="109226.5382">11602 9291 409 0,'-3'6'97'0,"0"0"2"15,-2 0-61-15,2-2-13 0,0-1-6 16,1-3-4-16,-3-3-3 0,0-2-3 16,-1-2-2-16,0-3-3 0,-3-6-1 15,1-3-1-15,-3-4-1 0,-2-2 0 16,-1-6 0-16,-3-3 1 0,-3-3 0 15,-5 2 0-15,-1-3 0 0,-1-3 1 16,-2 0-1-16,-1-1-1 0,-1-3 1 0,-1-4-1 16,2-5-1-16,-2-5 1 0,-1-2-1 15,-3-7 1-15,3-2-1 0,1-1 0 16,2-1 1-16,-1-3 0 0,2 1 1 16,-3-4 1-16,1 1 1 0,1 0 0 15,1-2 1-15,2-2 0 0,3 4-1 16,1-2-1-16,2 2 0 0,2 1-2 0,0 0 0 15,1 0 0-15,-1-1 0 0,3-3-1 16,-3-3 0-16,3-1 0 0,0-6 1 16,6-3-1-16,0-5 0 0,-1-5 1 15,3-1 0-15,6 1 1 0,4-3 1 16,-2-3 1-16,0 3 1 0,4 4-1 16,6 5 1-16,3 1-1 0,0 5-1 15,3 3-2-15,2 6 0 0,4 0 0 16,0 1-1-16,0 3 1 0,0 2-1 15,-2-3 0-15,0-1 1 0,2-4-1 0,-1 0 0 16,2-2 0-16,3-2 0 0,-3-4 1 16,1 1-1-16,3 3 0 0,1 2 1 15,1 3-1-15,-5 0 1 0,2 3 0 16,0 2 0-16,4 5-1 0,1 2 1 16,1 3-1-16,2 3 1 0,1 2-1 15,7 6 0-15,0-1 1 0,-2 0-1 16,2 1 0-16,-3 0 0 0,0-1 0 0,4 0 0 15,-4 0 0-15,3 3 1 0,4 2-1 16,3 0 0-16,5 2 1 0,3-2-1 16,-3 4 1-16,1 0-1 0,-4 3 1 15,1 1-1-15,-5 4 0 0,2 5 1 16,3 7-1-16,2 4 0 0,0 5 0 16,3-1 1-16,-2 1-1 0,2 1 0 15,-7-2 0-15,-1-1 0 0,0 0 0 16,-4 0 0-16,-3 2 0 0,2 5 1 15,0-1-1-15,3 4 0 0,-6 2 0 0,-4 3 0 16,1 2 0-16,-2 4 0 16,-7 1 0-16,-3 5 1 0,-4 2-1 0,-3 2 0 15,2 0 1-15,-1 2-1 0,-2 0 1 16,-1 0-1-16,-2-1 1 0,-2 1 0 16,1 3 1-16,-4-1 1 0,1 0 1 15,0-2 0-15,-1 0 0 0,1-2 1 16,-2 0-1-16,2-2 0 0,0-1-1 15,-4-1-1-15,-1 3 0 0,0-3 0 0,-1 1-1 16,2-1 0-16,-3-2-1 0,-1 0 1 16,2-1 0-16,-1-1-1 0,0-1 0 15,-2 0-1-15,-2-1-2 0,3 1-1 16,-3 0-5-16,0-1-9 0,-4-2-5 16,-1-1-6-16,0-3-43 0,-2 0-53 15,-2-3-88-15,-2-1-190 0</inkml:trace>
  <inkml:trace contextRef="#ctx0" brushRef="#br0" timeOffset="109560.6335">13074 2380 471 0,'-14'-13'109'0,"1"2"4"0,2 2-73 16,1 2-11-16,1 2-5 0,3 2-3 16,5 2-2-16,-3 1-5 0,3-1-4 15,0 0-3-15,1 2-4 0,2-2-1 16,2-1-2-16,2 2 0 0,1 2 0 15,4 0 0-15,3 5 0 0,2 3 1 0,3 2 1 16,5 4-1-16,0 3 1 0,3 4-1 16,0 0 1-16,0 3-1 0,0 0-1 15,-3-1 1-15,2 2-1 0,-1-1 1 16,-3-6-1-16,-1-2 1 0,-1-1-1 16,0-1 1-16,-3-2-1 0,-5-2 1 15,-3-2 0-15,-4 1 2 0,-5 0 1 16,-5-3 1-16,-6 1 0 0,-5-1 1 15,-5 2-1-15,-2 4 0 0,-3 0-2 16,-4-1-2-16,-1 5 0 0,0 0-3 0,1 4-3 16,2 5-7-16,-1 2-9 0,2 6-34 15,2 7-76-15,4 1-99 0,4 1-229 16</inkml:trace>
  <inkml:trace contextRef="#ctx0" brushRef="#br0" timeOffset="112193.3147">12253 10651 311 0,'-1'0'80'0,"-1"0"2"16,0-2-26-16,1 2-35 0,-3-1-6 0,3 1-3 16,0 1-3-16,-2 1-3 0,3-1-2 15,0 1-2-15,1 1 0 0,1 3-1 16,-1-4 0-16,1 1 0 0,0-1-1 16,0 2 1-16,0-3 0 0,2 0-1 15,0 1 2-15,1-2 2 0,-2 0 2 16,4-2 2-16,-3 0 3 0,3-3 1 15,-3-1 1-15,3-3-1 0,-1 0 0 16,1-5-2-16,0-2-2 0,1-2-2 0,0-4 0 16,1-4 1-16,1-2 0 0,-1-4 0 15,2 0 1-15,-1-3 0 0,1-1 0 16,0-2-1-16,0 1-1 0,0-1 0 16,0-1-2-16,2-2-1 0,0-1-1 15,1-3 0-15,-2-4-1 0,1 1 0 16,1-4 0-16,1 2-1 0,0-4 1 15,3 0-1-15,-4 3 1 0,6 1-1 16,-1-3 1-16,1-1-1 0,0 0 1 16,1 0 0-16,-2 0-1 0,2-1 1 0,-3-1-1 15,2 1 0-15,1 1 1 0,0-2-1 16,-1-3 0-16,4-1 0 0,3-1 0 16,0 1 0-16,-2-3 1 0,1 1-1 15,-3-3 0-15,-1-4 0 0,-3 0 0 16,-2 1 0-16,1-1 0 0,-1 1 0 15,3 2 0-15,2 1 0 0,0 3 1 16,0 2-1-16,-1-1 0 0,2-1 0 0,0-1 0 16,0-2 0-16,-3 0 1 0,6 2-1 15,3-1 0-15,3 0 0 0,0-3 0 16,1 0 0-16,3 3 1 0,-1-2-1 16,0-2 1-16,-4 1 0 0,0 1 0 15,-2-3 1-15,2 4 1 0,-2-2 1 16,2 2 0-16,0 2 0 0,2 3 1 15,4 7-1-15,-1-1 0 0,2-4 0 16,0 2 0-16,-1-4 0 0,1 1 0 16,1-1 2-16,-2-1 0 0,1 2 0 15,0 6 0-15,5-1 0 0,-2 2-1 0,2-3-1 16,1 2-1-16,0 1-1 0,-1 2 0 16,0 2-1-16,-5 3 0 0,1 5-1 15,-3 5 0-15,-6 4 1 0,-3 2-1 16,-1 5 0-16,-5 1 1 0,-3 4-1 15,-4 4 0-15,-3 2 0 0,1 6 1 16,-2 2-1-16,-3 0 0 0,-2 2 0 0,-1 1 0 16,-1 2-2-16,1 0-4 0,-3-1-9 15,-2-2-9-15,0 5-5 16,-4-5-100-16,-1 2-100 0,-1 0-240 0</inkml:trace>
  <inkml:trace contextRef="#ctx0" brushRef="#br0" timeOffset="112514.1111">14530 5580 481 0,'-5'-5'111'0,"-2"0"2"0,2 1-75 16,-1-1-14-16,2 1-5 0,5 3-4 15,1-4-3-15,0 2-4 0,2-2-2 16,2-1-2-16,2 1-1 0,3-3-1 15,-1 0 1-15,5-1 0 0,0 2 1 16,4 0 0-16,2-2-1 0,1-1 1 16,1 3-1-16,3-1-1 0,2 2 0 0,0-1 0 15,-1-2-1-15,-2 3 0 16,-1 1 1-16,-4-1 1 0,-2 3 0 0,-5 0 2 16,-1 4 0-16,-4 3 2 0,0 5 1 15,-2 3 0-15,-1 9 0 0,-4 3-1 16,-1 7-1-16,-5 6-1 0,-1 7-4 15,0 8-14-15,-2 7-121 0,1 1-112 16,3 0-296-16</inkml:trace>
  <inkml:trace contextRef="#ctx0" brushRef="#br0" timeOffset="121605.1623">10091 14450 420 0,'-7'-4'98'16,"-1"-3"2"-16,-2 1-67 0,2 1-11 15,0 2-5-15,-3 0-3 0,0 0-4 16,0 0-1-16,0 1-2 0,-2 0-2 0,-2 4-1 16,-2-1 0-16,-3 1-1 0,-2 4 1 15,-1 2 0-15,-3 0 1 0,-1 2-1 16,1 5 0-16,-1 1 0 0,-2 2-1 16,2 2-1-16,-1 2 0 0,0 2-1 15,1 2-1-15,-1-3 1 0,2 1-1 16,2-1 1-16,2-1-1 0,2 1 0 15,3 0 1-15,0-2-1 0,3-2 1 16,2-1-1-16,4-1 2 0,3 0-1 16,3-2 1-16,5-1 0 0,1-1 0 15,7 4 1-15,2 2 1 0,5-1-1 16,2 0 0-16,4 1 0 0,2 4-1 0,9-1 0 16,-1 0 0-16,3-5-1 0,1-5 0 15,7 1 0-15,3-4 0 0,-1-10 0 16,0-6 0-16,1-8 0 0,-1-6 0 15,4 1 0-15,-6-9-1 0,-2-4 1 16,-1 0-1-16,-4 1 1 0,-4 2 0 16,-5-2-1-16,-6-1 1 0,-7 1-1 0,-6-1 1 15,-6-1-1-15,-9-3 1 0,-10-1 0 16,-7 0-1-16,-14 4 1 0,-9 7-1 16,-8 8 0-16,-12 13-5 0,-10 11-8 15,-6 15-106-15,-6 5-99 0,5 12-257 16</inkml:trace>
  <inkml:trace contextRef="#ctx0" brushRef="#br0" timeOffset="123799.0843">4551 15150 358 0,'-9'-3'85'0,"-1"1"3"0,0-1-54 15,1 2-13-15,-1 1-6 0,1 0-5 0,-2 3-3 16,-1-1-3-16,-2 2-2 0,1 0 0 16,-4-2 0-16,-2 2-1 0,0-2 0 15,-3-1 0-15,0 2 1 0,-3 0 0 16,-2 0 1-16,2 2 1 0,-1 1 0 15,-1 1 1-15,0 2 0 0,1 2 0 16,1 1 1-16,-1 3 0 0,0 0-1 16,3 0 0-16,2 1 1 0,3-1-2 15,0 1 1-15,5 0-1 0,3-3-1 16,3 1-1-16,1-1 0 0,1 0 0 0,4-2 0 16,3 1 0-16,2 0 1 15,2 0 1-15,2 3 0 0,3-1 0 0,4 0 1 16,2 5 0-16,5-3-1 0,3-1 0 15,4 0-1-15,4-1-1 0,3-2 0 16,3-1 0-16,0-6-1 0,3 0 0 16,-2-3 0-16,2-2 0 0,-3-5 0 15,-1-2 0-15,-2-5 0 0,0 1 0 16,-1-7 0-16,-2-1-1 0,-3-2 1 16,1-1 0-16,-4 1-1 0,-1 4 1 0,-5-3 0 15,-4 1 0-15,-5 0 0 0,-4 4 2 16,-5-1 0-16,-6-3 2 0,-5-3 0 15,-6 4 1-15,-8-1 0 0,-7 2-1 16,-8 1-1-16,-3 8-1 0,-8 7-2 16,-6 9-10-16,-10 4 11 0,-4 4-118 15,-7 8-100-15,0 1-257 0</inkml:trace>
  <inkml:trace contextRef="#ctx0" brushRef="#br0" timeOffset="129233.1927">5342 15640 261 0,'0'-3'60'16,"0"2"6"-16,0-1-35 0,-3-2-6 16,3 3 1-16,-3-3 3 0,2 3 2 15,-2-2 1-15,2 2-1 0,-2 0-4 16,2 0-3-16,0 0-2 0,0-1-4 15,1 2-3-15,0-1-4 0,0 1-2 0,1 0-3 16,0 1 1-16,0-1-1 0,3 2 1 16,0-1 0-16,1 1 1 0,1 1-1 15,1 2 0-15,2-2-2 0,-1 3-1 16,2 0-1-16,0-1-1 0,2 2 1 16,0-3-1-16,1 0 0 0,0-1 0 15,2-2-1-15,2 0 1 0,-1-1 0 16,-1-4-1-16,1 1 0 0,1-1 0 15,1 2 0-15,-1-3 0 0,-1 0 0 16,2 0-1-16,1 0 1 0,-2 0-1 16,0 1 1-16,-3-1-1 0,-1 2 0 0,-2 2 1 15,-4-3-1-15,-2 3 0 0,0 1 0 16,-2 1 0-16,-2 0 1 0,-1 0-1 16,0 1 0-16,0 2-1 0,-3 0-4 15,0 0-9-15,-3-1-102 0,-3 4-97 16,-3 4-248-16</inkml:trace>
  <inkml:trace contextRef="#ctx0" brushRef="#br0" timeOffset="138768.1998">11116 15024 393 0,'-12'-8'95'16,"7"5"2"-16,-1-3-44 0,3 2-33 0,1 1-9 16,1 2-2-16,0 1-3 0,-1-1-1 15,1 1-1-15,2 0 0 0,2-1 0 16,2-2 1-16,3 0 0 0,3-4 1 16,5 0 0-16,4 2 1 0,3-2-1 15,2 1 1-15,3 0-1 0,1 2-1 16,2 0-1-16,3 3 0 0,2 0-2 15,-1 0 0-15,2 1 0 0,1 0-1 16,0 1 0-16,0 0 0 0,0 0 0 0,-2 4 0 16,4 1 0-16,0 2 0 0,1 0 0 15,3 2-1-15,0 2 1 0,1-1 0 16,0-2 0-16,2-3 0 0,-4-2 0 16,3-3 0-16,-3 0 0 0,-1-1 0 15,1-1 1-15,2 0 1 0,-1-2 1 16,3 1 2-16,-6 1 0 0,1-4 1 15,-3 0 0-15,-3-1-1 0,-6 0-2 16,-4-2 0-16,-1 1-2 0,-5-1-1 16,-1 0 0-16,-5 2 0 0,-3 0-1 0,-3 2 1 15,-2 0 0-15,-4 3 2 0,0 0 0 16,-4-2 1-16,0 2 0 0,-2 0 0 16,1 0 1-16,-1-1-2 0,-2 1-1 15,-2 1 0-15,1 1-1 0,-3 2-1 16,1 2 1-16,-3 0-1 0,0 1-2 15,0 2-6-15,0 3-12 0,-1 2-104 0,1 1-104 16,-4 0-261-16</inkml:trace>
  <inkml:trace contextRef="#ctx0" brushRef="#br0" timeOffset="139882.8744">8489 15673 364 0,'-4'-6'100'0,"0"1"1"15,1 0-10-15,0 1-64 0,1 2-11 16,2 1-7-16,0 2-3 0,2 0-2 16,2 0-3-16,1-1 0 0,3 3-1 0,2-1 0 15,1-1 1-15,3-1 0 0,-1 2 0 16,4-2 1-16,0-2 1 0,3 2 1 16,2 0 1-16,1 0 1 0,3 0-1 15,2-1 1-15,3 1 0 0,2 1-2 16,2 1 0-16,3-1-1 0,0 0-1 15,3 3-1-15,-1-2 0 0,1-1 0 16,-2 2 0-16,-1-2-1 0,2 0 1 16,3 1-1-16,2-2 1 0,3 1 0 15,5 1 0-15,0-1 0 0,1-1 0 0,-4-1 1 16,1-2 1-16,-2 0 0 0,0 1 0 16,-1-3 1-16,1 1 0 0,1 0 0 15,2 2 1-15,-1 2-1 0,-2-2-1 16,-4-1 1-16,-2 1-1 0,-2-1 0 15,-6 1-1-15,-2 0 0 0,-2 2 0 16,-3 0-1-16,-2 2 1 0,-2 0-1 16,-3 1 0-16,-4 0 0 0,-3 0 0 0,-2-1 0 15,-3 1-1-15,-3-1 1 16,-1-1-1-16,-3 1 0 0,0-1 1 0,-2-1 1 16,0-1 0-16,-1-1 0 0,0 0 0 15,0-3 0-15,0-1-1 0,-2-2 1 16,2 2-2-16,-2-2-8 0,2 0-10 15,-1-1-105-15,-2 0-100 0,-2-2-261 16</inkml:trace>
  <inkml:trace contextRef="#ctx0" brushRef="#br0" timeOffset="144309.6099">530 16218 275 0,'13'1'63'15,"0"-2"1"-15,1 0-39 0,2 0-14 16,-1-2-6-16,3 3-2 0,1 0-2 16,1 1 1-16,2 2 0 0,-1 0-1 15,3 2 0-15,1 1 0 0,0 1 0 16,1 0 0-16,0-1 0 0,0-1 2 16,-1 0 3-16,0-1 4 0,-3-3 3 15,-1 0 4-15,-2 0 3 0,1 0 2 0,-1 1 2 16,0-1-3-16,2-1-2 0,2 0-3 15,-2 0-2-15,0 0-3 0,-1-1-3 16,-1-2-2-16,-2 2-1 0,-2 0-1 16,-3 1-2-16,-1-1-4 0,0 2-11 15,-4 0-29-15,1 1-55 0,-5-2-75 16,-3 4-179-16</inkml:trace>
  <inkml:trace contextRef="#ctx0" brushRef="#br0" timeOffset="151531.883">6454 15033 180 0,'-5'-4'40'0,"-2"-3"0"16,-2 3-31-16,3 0 0 0,-2 0 6 15,-2 1 10-15,0-2 8 0,1 1 7 16,-2 0 7-16,2-1 5 0,-2 0 2 16,2 2-4-16,0 0-9 0,2 1-7 0,1 1-7 15,4-1-7-15,-3 1-6 0,3 1-6 16,1 0-2-16,2 1-3 0,2-1 0 15,2 0 0-15,2 0 0 0,5 0 0 16,3-1 1-16,2-1 0 0,4-2 1 16,3-2-1-16,2 1-1 0,1-1-1 15,0-1 1-15,4 3-2 0,2 0 1 0,1 2-1 16,0 1 0-16,3-1 0 16,2 2 0-16,1 0 0 0,-1-1-1 0,-3 1 1 15,1-2-1-15,-2 0 1 0,-2 0-1 16,-4 1 1-16,-3-3-1 0,-5 2 0 15,-3 0-2-15,-2 1-4 0,-3 2-6 16,-4 3-99-16,-5-1-3 0,-2-1-78 16,-3-1-165-16</inkml:trace>
  <inkml:trace contextRef="#ctx0" brushRef="#br0" timeOffset="152241.3256">4374 16802 378 0,'-5'-2'89'0,"0"-1"2"0,1 2-57 16,1 0-9-16,1 0-8 0,0 1-4 15,2 0-2-15,0 1-1 0,3-1 0 16,2 0 1-16,1 1-2 0,4-1 1 16,1-1 0-16,3-2 1 0,5-1 0 15,0-1-2-15,2-3-1 0,1 2-1 16,1 0-1-16,4 1-1 0,2 3-2 16,0 0 0-16,0 1-2 0,4 2-1 15,1 1-2-15,1 0-6 0,1 1-18 0,-3-2-86 16,0-2-91-16,2-1-227 0</inkml:trace>
  <inkml:trace contextRef="#ctx0" brushRef="#br0" timeOffset="161559.8214">271 13399 455 0,'0'-1'100'0,"2"1"2"0,8 4-75 15,2 1-10-15,3 1-8 0,5 2-4 16,3 1 0-16,0 0-1 0,6 0 0 16,2 2-2-16,6 0 0 0,3 2 0 15,4-3 0-15,4 2 0 0,4 0 1 16,0-2 0-16,6-2 1 0,-1-1 1 16,3-1 1-16,4-3 0 0,2-1 0 15,4-1 0-15,2 0 0 0,1-1 0 0,4-1-1 16,2-2 0-16,1 5-1 0,3 1 1 15,-1 0-1-15,3-2 1 0,1 1-1 16,4 1 0-16,2-1-1 0,0 1 1 16,0-7-2-16,1-2 1 0,3-1-1 15,0 0 0-15,-1-4-1 0,-5-1 1 16,1-4 0-16,0 2-1 0,0-2 1 16,0 0 1-16,-3 0-1 0,-1 1 0 15,-1 0 1-15,-5 2-1 0,-2 2 0 16,-4 0 0-16,-6 2 0 0,-3 3 0 0,-5 0-1 15,-3 4 1-15,-3 0-1 0,-7 1 0 16,-6 1 0-16,-6 1 0 0,-4-2-1 16,-5 1 0-16,-5 1-2 0,-5 1-6 15,-5 1-12-15,-4 1-105 0,-6 1-103 16,-3 1-264-16</inkml:trace>
  <inkml:trace contextRef="#ctx0" brushRef="#br0" timeOffset="166311.941">17007 4159 369 0,'-5'3'91'15,"5"-3"4"-15,-1 2-48 0,1-4-16 16,0 4-7-16,-2-1-3 0,1 4-2 15,0 3-2-15,-4 4-1 0,-5 9-2 16,-4 6-1-16,-2 15-1 0,-5 9-1 0,0 11-2 16,-2 9-1-16,-4 14-2 0,0 12-1 15,-3 15-1-15,-3 5 0 16,0 12-1-16,-3 12 0 0,-4 9 0 0,-1 12-1 16,-6 6 0-16,-1 5-1 0,-1 4 0 15,-4 3 1-15,-4-5-1 0,3 3-1 16,-1-8 1-16,3-4 0 0,5-6-1 15,2-9 1-15,2-9-1 0,2-9 1 16,0-9-1-16,4-10 1 0,6-9-1 16,2-10 0-16,2-10-3 0,2-10-6 0,6-5-7 15,1-8-26-15,0-10-78 0,-5-6-93 16,2-9-222-16</inkml:trace>
  <inkml:trace contextRef="#ctx0" brushRef="#br0" timeOffset="166593.1546">15485 8039 436 0,'-4'-18'112'0,"-3"6"1"0,-2 5-22 16,1 9-67-16,2 9-8 0,1 11-2 15,0 6-1-15,2 11-1 0,3 10-2 16,1 10 1-16,1 7-2 0,6 4-3 15,-2 0-2-15,4 1-2 0,2-4 0 16,3-8-1-16,-1-9 0 0,3-9 0 16,1-11-1-16,1-9 1 0,3-9 0 15,3-9-1-15,0-12 1 0,5-4-1 16,3-9 1-16,2-9 0 0,6-8-2 0,4-9-5 16,3-8-14-16,1-3-106 0,-1-5-105 15,1 0-267-15</inkml:trace>
  <inkml:trace contextRef="#ctx0" brushRef="#br0" timeOffset="167077.6389">16269 4362 570 0,'-11'-14'127'16,"4"-3"-1"-16,10 4-94 0,8 2-12 16,12 3-12-16,7 0-4 0,12-3-2 15,7 0 0-15,7-5 0 0,6-5 0 16,6-3 0-16,5-8-1 0,7-5 0 15,0-6 0-15,0-6 0 0,-3 4-1 16,-4 1 0-16,-7 6 0 0,-6 12-1 16,-12 14 1-16,-7 20-1 0,-10 19 1 15,-7 19 0-15,-11 22 1 0,-5 23-1 16,-7 19-7-16,-5 13 46 0,-3 13-167 0,2 9-115 16,4 0-317-16</inkml:trace>
  <inkml:trace contextRef="#ctx0" brushRef="#br0" timeOffset="197517.2007">6575 9320 414 0,'-12'-14'99'0,"6"6"3"15,0 2-58-15,5 4-14 0,-1 1-7 16,2 1-4-16,3 2-2 0,3 4-3 16,3 5-2-16,3 4-2 0,5 4-3 15,5 6 1-15,4-1 0 0,1 2 0 16,0-1-2-16,0-6-1 0,-3-4 0 16,-1-4-1-16,-2-5 0 0,-1-3 0 15,-1-6 0-15,0-3-1 0,-2-3-1 0,0-5 1 16,-2-3-1-16,-2-4-3 0,-1-7-11 15,1-4-109-15,-5-10-1 0,5-6-87 16,-7-13-182-16</inkml:trace>
  <inkml:trace contextRef="#ctx0" brushRef="#br0" timeOffset="208941.9802">5079 13118 452 0,'6'-8'99'0,"0"7"1"16,1 0-74-16,4 3-11 0,3 3-5 15,2 1-1-15,3 3 0 0,4 0 1 16,6-1-2-16,4 3-1 0,1-1 0 16,1-2-1-16,6 0-2 0,2-3-1 15,-2-3 0-15,0-2-1 0,2 0 0 16,1-2-1-16,0-2 1 0,0 2-1 15,0-1 1-15,1 2-1 0,1 2 1 16,-5-1-1-16,-1 0 0 0,-4 1 0 0,-4-1 0 16,-2 2 0-16,-5-1-1 0,-1-1-3 15,-2 1-6-15,-4-1-9 0,-1 3-94 16,-2-3-93-16,-3 1-233 0</inkml:trace>
  <inkml:trace contextRef="#ctx0" brushRef="#br0" timeOffset="209441.5868">5433 12858 457 0,'-4'-7'107'0,"-3"-1"2"0,-3 2-73 16,-1 1-10-16,-2 3-7 0,0 1-4 16,-5 3-3-16,-2 2-3 0,-3 3-3 15,-4 0-1-15,-3 4-1 0,-3 4 0 16,-1 2-2-16,-3 4 0 0,-1 2 0 16,2 6-1-16,-2 2 0 0,1 1 0 15,0 1 0-15,2 0-1 0,-1-2 1 16,2-2-1-16,2 2 1 0,2-4-1 15,6 0 0-15,7 0 0 0,5 1 1 0,10 0-1 16,10-1 1-16,10-2-1 0,7-2 1 16,8-2 0-16,6-2 0 0,9-3-3 15,7 0-7-15,7 0-10 0,6-2-99 16,4-1-97-16,5-1-247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40:49.1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3648 4103 272 0,'-11'-4'91'0,"2"-4"6"0,3 0-24 15,1-3-8-15,4-2-11 0,2 0-9 16,2-2-8-16,0 1-8 0,2-4-3 16,-1 1-4-16,0 1-2 0,0 2-1 0,0 1-3 15,-3 4-1-15,2 0-3 0,-2 4-1 16,-1 1-3-16,1 2-1 0,2 2-1 16,-2 0-2-16,3 1-2 0,-1 3 0 15,5-2-1-15,-1 1 0 0,4 0 1 16,1 1 0-16,4-1 1 0,0-2 1 15,4-1 1-15,2 1 0 0,1 0-1 16,2-1 0-16,-1 0 0 0,2 0-1 16,-1 3-2-16,1-2 0 0,0 0 0 15,1 2 0-15,1 3-1 0,1-1 0 0,3 1 0 16,-1 0 1-16,1 1-1 0,1 1 0 16,-1-1 0-16,-2-2 0 0,2 0 0 15,-4-2 1-15,-1 1-1 0,-1 0 0 16,-1-3 0-16,-3 0 0 0,-2-1 0 15,-1 0 0-15,-2-1 0 0,-1 0 0 16,-3-2 0-16,0 3 1 0,-2-1-1 16,-3 1 0-16,-2 0 0 0,2 1 0 15,-3-1 0-15,-1 0 1 0,0 0-1 16,-1 1 0-16,-2-1 1 0,1 0-1 0,-2 0 1 16,0 0-1-16,-1 2 0 0,0-2 1 15,-2 1-1-15,1 0 0 0,1 0 0 16,-2 2 0-16,1-3 0 0,1 2 1 15,-1 0-1-15,2-1 0 0,-1 0 0 16,1 0 0-16,0-1 0 0,0 1 0 16,0-1 0-16,1 0 0 0,1 0 0 0,-1 2-3 15,0-4-4-15,1 2-8 0,3-1 22 16,-1-1-148-16,2-3-117 0,0-7-307 16</inkml:trace>
  <inkml:trace contextRef="#ctx0" brushRef="#br0" timeOffset="5984.5541">19780 4235 350 0,'-22'-9'91'0,"1"2"3"0,2-2-45 15,0 3-12-15,5 2-11 0,0-1-6 16,2 2-4-16,1 0-3 0,0 2-1 16,2-1-1-16,2 0 0 0,-1 1-1 15,4 0-1-15,0 1-1 0,1 0 0 16,2 1-1-16,2-1 0 0,3 1-2 16,2-1 1-16,3 0-1 0,1-1 0 15,3 0 1-15,3-2 0 0,2 1 0 16,4 1 0-16,2-2 1 0,1 3-1 0,4 3 0 15,-1-1 1-15,2 2-2 0,5 2 1 16,-2 1-1-16,5 1-2 0,1-1 1 16,3 0-2-16,3-2 0 0,4 0 0 15,0 0-1-15,4-2 0 0,0-1 0 16,6 0 0-16,1 1-1 0,0 2 1 16,4 0-1-16,1-3 0 0,1 1 1 15,1 2-1-15,4-1 0 0,-1-1 0 16,1 1 0-16,3-2 1 0,-2 0-1 15,4 0 0-15,1-1 1 0,-4-2-1 0,2 1 1 16,1 1-1-16,-2 0 1 16,-1 0 1-16,-2 1-1 0,-1 0 1 0,-1 0 0 15,-3 1 0-15,-1 1 0 0,0-3-1 16,-3 2 1-16,1 0-1 0,-2-2 0 16,-1 0 0-16,0-1 1 0,0 0-1 15,-2 0 0-15,-1-1 0 0,-2 1 0 16,0-2 0-16,-1-1 1 0,-1 0-2 15,-3-2 1-15,-2-1 0 0,-1 1 0 0,-3 0 0 16,-1 1-1-16,-5 0 1 0,-3 2 0 16,-2-2 0-16,-1 2 1 0,-4-1-1 15,-2 1 0-15,-3-1 1 0,-2 0-1 16,-1 0 0-16,-2 2 0 0,-2 0 0 16,-1-2-1-16,-2 3 0 0,-1-1 0 15,-2 2 1-15,-3 1-1 0,0-1 0 16,-1-1-1-16,-3 2 1 0,1 0-1 0,-2-1 0 15,0 0 0-15,0-1-1 0,-1 1 0 16,-1-1-1-16,2-1-2 0,-2 2 0 16,-2 0-2-16,1-1-3 0,0 3-3 15,-2-1-5-15,2 1-7 0,-1 2-104 16,-2-4-100-16,4 1-251 0</inkml:trace>
  <inkml:trace contextRef="#ctx0" brushRef="#br0" timeOffset="13870.2052">13565 4880 437 0,'-8'-1'105'0,"4"-2"2"0,1 1-70 16,3 0-11-16,3 3-7 0,1 0-5 16,5 1-4-16,1 2-4 0,2 1-2 0,4 0 1 15,4 2-1-15,4 2 1 0,5-1-1 16,5 2-1-16,5 1 0 0,5-1-1 15,5 1 0-15,2-1-1 0,4-3 0 16,5 1 1-16,5-1-1 0,3-1 2 16,-1-1 0-16,7 2 1 0,2 2 1 15,2-3 0-15,2 4 1 0,0-3 0 16,6-1 0-16,4 3 0 0,-1-4-1 16,3-3 0-16,5 3-1 0,-2-2 0 0,2-2 0 15,0 0 0-15,-1-3-1 16,2 3 0-16,-1-1 0 0,-2-1-1 0,-2-2 0 15,0-1 0-15,-3 3-1 0,-1-1 0 16,-5-3 0-16,-3 1-1 0,-4-2 1 16,-3 0 0-16,-6 0-1 0,-5-4-1 15,-6 1-2-15,-5 2-5 0,-7 0-10 16,-3 2-54-16,-9-1-55 0,-8 1-94 16,-6 0-216-16</inkml:trace>
  <inkml:trace contextRef="#ctx0" brushRef="#br0" timeOffset="45387.4875">1476 6137 562 0,'-1'-9'145'0,"1"1"7"16,-4-1-63-16,-1 3-28 0,-1 1-9 16,1 3-5-16,-2-1-5 0,-3 4-5 0,-1 3-5 15,-4 2-7-15,-3 3-5 0,-4 3-4 16,-6 4-3-16,-7 4-1 0,1 4-2 16,0 4-1-16,0 4 0 0,0 0-1 15,5 3 0-15,6 1-1 0,7 0 0 16,4-3-1-16,6-3-1 0,3-2-2 15,8-1 0-15,5-3-2 0,2-5 0 16,4-5-1-16,4-2 0 0,3-3 0 16,3-5 0-16,0-2 0 0,1-4 0 0,3 0-1 15,-3-2-3-15,-3-2-7 16,-2 0-11-16,-5 1-19 0,-3 1-18 0,-3 2-14 16,-5 2-108-16,-1 4-13 0,-1 2-106 15,-2 4-195-15</inkml:trace>
  <inkml:trace contextRef="#ctx0" brushRef="#br0" timeOffset="45941.3537">1574 6515 556 0,'-2'-5'138'0,"-1"1"5"0,-1-1-75 15,0 0-21-15,2 1-9 0,1 0-7 16,1 2-5-16,0 1-6 0,3 1-3 15,-1 1-4-15,4 1-2 0,0 3-2 16,2-1 0-16,0 2 0 0,1 1 1 16,2 1 0-16,1 2 0 0,1-1-2 0,-1 1-1 15,0 2 0-15,-1-1-2 0,2 2-1 16,-3-1-3-16,-3-1 0 0,2 0 0 16,-2 0 0-16,-1 0-1 0,1-2 0 15,-5-2-4-15,0 2-8 0,0-1-6 16,-1-2-8-16,-1-1-7 0,-3 0-4 15,1-1-7-15,0-2-5 0,0-1-2 16,0-3-103-16,-2 0-102 0,2-3-259 16</inkml:trace>
  <inkml:trace contextRef="#ctx0" brushRef="#br0" timeOffset="46177.3725">1771 6507 529 0,'-1'-4'150'0,"-3"0"10"0,-1 3-24 16,-1-1-68-16,1 3-14 0,-2 0-7 15,-2 4-7-15,0 0-9 0,-2 4-6 0,-4-2-8 16,1 5-4-16,-4 2-4 0,-1 2-2 16,-1 0-3-16,-3 1 0 0,-1 0-4 15,1 1-2-15,1-2-8 0,4-2-12 16,3-2-14-16,5-1-16 0,7-3-14 15,3-1-118-15,4-5-130 0,6-2-293 16</inkml:trace>
  <inkml:trace contextRef="#ctx0" brushRef="#br0" timeOffset="46684.3342">1917 6403 552 0,'-1'-9'147'0,"1"3"6"16,-1 2-46-16,1 4-56 0,0 4-12 16,1 6-4-16,1 7-4 0,-1 4-5 15,2 3-2-15,-2 6 0 0,2 0 1 0,-2 2-1 16,-1-2-2-16,1-1-4 0,-1-1-1 16,0-3-2-16,2-3-4 0,1-4-3 15,1-2-3-15,1-3-1 0,1-5 0 16,0-7-2-16,1-5 0 0,0-5 0 15,3-4 0-15,0-4-1 0,0-2 1 16,1-4-1-16,1 1 0 0,0 3 0 16,-1 3-1-16,-1 1 1 0,-1 3-1 15,-2 5 0-15,-1 4 0 0,-3 3 0 16,-1 6-1-16,-1 4 1 0,-1 2 0 0,0 7-1 16,-1-1 1-16,0 4-1 0,0 0-1 15,2 0-3-15,3 0-6 0,2-1-7 16,4-3-13-16,1 0-12 0,3-5-16 15,1-3-13-15,1-4-117 0,0-5-126 16,0-2-293-16</inkml:trace>
  <inkml:trace contextRef="#ctx0" brushRef="#br0" timeOffset="47161.4978">2345 6147 502 0,'1'-5'133'0,"-2"0"5"0,-1 2-33 15,1 1-61-15,4 2-12 0,-5 1-6 16,1 3-4-16,0 1-4 0,0 3-3 0,-2 3-2 16,2 4 0-16,-4 2-1 0,3 2 0 15,0 1 2-15,2 7 2 0,-1-1 0 16,0 2 0-16,-2-1-1 0,3 3 2 15,-1-1-1-15,2 0-2 0,-2-5-2 16,2 0-2-16,2-2-2 0,2-1-2 16,0-3-2-16,1-2-1 0,0-3-1 15,1-4-1-15,2 0 0 0,2-4-1 16,-1-5-1-16,2-1-2 0,0-2-4 0,2-3-6 16,-3-3-9-16,-2-2-9 0,0-1-9 15,0 0-9-15,-3-2-8 0,-3 1-20 16,1-2-89-16,-3 2-105 0,1-1-247 15</inkml:trace>
  <inkml:trace contextRef="#ctx0" brushRef="#br0" timeOffset="47388.5393">2308 6125 676 0,'-4'-5'165'0,"3"-1"5"0,1-2-92 16,2 2-31-16,4 1-14 0,3 0-8 15,1 0-5-15,3 3-8 0,0-2-5 16,2 3-3-16,1-1-11 0,2 0-15 0,-5 1-18 16,2 4-15-16,-2-1-122 0,-1 2-134 15,1 1-313-15</inkml:trace>
  <inkml:trace contextRef="#ctx0" brushRef="#br0" timeOffset="47891.6259">2526 6285 424 0,'-1'0'120'0,"-1"0"6"16,2-1-29-16,0 1-39 0,0 0-12 0,-1 0-5 15,1 0-5-15,1 0-5 0,-1 4-2 16,2 2-2-16,0 1-1 0,-1 3 0 15,2 2 1-15,-1 2 0 0,2 3 0 16,-2-1-3-16,2 0-1 0,1 1-3 16,1 1-5-16,1-1-2 0,-1-1-2 15,2-4-3-15,-1-1-1 0,2-4-2 16,-1-6-1-16,1-6 0 0,1-4-1 0,1-4-1 16,0-4 0-16,1-4-1 15,-2 0 0-15,0-2 0 0,-3 1 0 16,1 0-1-16,-1 4 0 0,-1 4 1 0,-1 4-1 15,-2 1 0-15,1 7 0 0,-2 6 0 16,0 4 1-16,-4 4-1 0,2 2 0 16,-1 1 0-16,1 2-1 0,-1 1-4 15,2-1-4-15,0-1-6 0,3-1-12 16,1-2-10-16,1 1-11 0,1-2-8 0,5-2-8 16,-3-3-36-16,4 1-73 0,-2-3-100 15,1-3-233-15</inkml:trace>
  <inkml:trace contextRef="#ctx0" brushRef="#br0" timeOffset="48395.5584">2842 6063 773 0,'-5'-3'177'0,"1"1"2"15,4 2-126-15,3 2-17 0,3-1-11 16,1 3-9-16,4-1-6 0,1 1-3 15,2 0-1-15,2-1-3 0,-1 0-1 16,-1-2-1-16,1-1 0 0,0 0-1 16,-3 1 1-16,0-1-1 0,-2 1 1 15,0 3 0-15,0 1-1 0,-4 1 1 0,-3 1 0 16,1 6 0-16,-4-1 0 0,-2 1 0 16,-2 7-1-16,0 1 1 0,1 3-1 15,-2 5 0-15,2-3 0 0,2 5 0 16,2 1 0-16,2 1 0 0,0-2-1 15,2-2 1-15,0-3 0 0,0-2 0 16,-1-2 0-16,-3-2 1 0,-1-7-1 16,-4 1 0-16,-2-4 2 0,0-4 0 15,-3 0 0-15,-2-2 1 0,2-1-1 16,-4 0 0-16,4-1-3 0,-1-1-9 16,0 3-17-16,1-3-17 0,1 2-17 0,-1-2-127 15,3 1-140-15,2 5-323 0</inkml:trace>
  <inkml:trace contextRef="#ctx0" brushRef="#br0" timeOffset="53161.3706">3481 6330 724 0,'-3'-8'184'0,"-1"-1"7"16,-1 3-107-16,3 0-19 0,0 1-13 15,1 1-12-15,2 0-14 0,3 1-10 16,1-1-6-16,1 2-4 0,3 0-3 16,3-1-3-16,0 2-8 0,4 2-13 15,1 2-21-15,-1 0-23 0,2 3 128 16,-3 2-263-16,-1 0-160 0,-6 2-407 15</inkml:trace>
  <inkml:trace contextRef="#ctx0" brushRef="#br0" timeOffset="53329.8393">3506 6479 751 0,'-3'-2'170'0,"1"0"1"16,4-2-124-16,3-1-19 0,4 0-10 15,3 3-8-15,1-3-6 0,3 1-16 16,4 1-18-16,1-1-14 0,2 2-128 0,-2-2-134 16,0-2-328-16</inkml:trace>
  <inkml:trace contextRef="#ctx0" brushRef="#br0" timeOffset="54146.1767">4277 5701 726 0,'-19'-12'171'0,"3"2"4"0,7 4-119 15,6 3-17-15,10 1-8 0,4 2-7 16,7 1-9-16,6 3-6 0,4-2-3 15,4 1-1-15,2-2-2 0,-1-1-1 16,0-3 0-16,-1 0-1 0,0-1-1 0,-3-1 1 16,-1 0 0-16,-3 0-1 0,-1 3 1 15,-5 1-1-15,-8-2 1 0,-6-1 0 16,-7 3 0-16,-10-1-1 0,-5 2 1 16,-9 0-1-16,-1 1 0 0,-4 1-1 15,-5 2 0-15,-2 2-1 0,0 2 1 16,1 0-1-16,3 1 0 0,0-1 0 15,4 2 1-15,7 0 1 0,5 0-1 16,7-2 0-16,5 1 0 0,4-1 0 16,7 1 1-16,4 0-1 0,6-2 0 0,2 0 1 15,3 2-1-15,5 1 1 0,-1-1 0 16,3 1 0-16,0 1 0 0,-1 0 0 16,-3 3 0-16,-1-1 0 0,2 2 0 15,-3 2 1-15,1 5-1 0,-4 1 1 16,-1 2 0-16,1-1 0 0,-3 2 2 15,-4-1-1-15,-5 0 2 0,-4-1 1 16,-5-1 0-16,-5-1 1 0,-7 5 1 16,-2 0-1-16,-3 2 0 0,-2 2 0 0,-4 0-2 15,-1 3 0-15,2 1-1 0,-2 2 0 16,-4-3 2-16,-2-1 2 0,-1-3 3 16,2-2 1-16,1-3 2 0,4-7 2 15,2-6-1-15,9-2-2 0,5-4-2 16,6-2-3-16,6-3-2 0,4-2-2 15,6 0-2-15,7-1-1 0,5 0 1 16,3 1 0-16,5-1 0 0,1 1-1 16,0 1 1-16,-1 0 0 0,-4 1-1 0,-1 1 0 15,0 0 1-15,-5-1-1 0,-1 3-3 16,1 1-4-16,-2 1-8 0,-2 0-12 16,-5 4-19-16,-3 1-20 0,-7 0-15 15,-4 1-123-15,-9-1-136 0,-5 3-310 16</inkml:trace>
  <inkml:trace contextRef="#ctx0" brushRef="#br0" timeOffset="54403.0213">3934 6907 709 0,'-1'-5'176'16,"1"3"7"-16,1 3-97 0,1 5-24 16,0 3-9-16,3 4-10 0,-1 3-9 0,-1 5-7 15,0 4-7-15,-2 2-6 16,-2 1-6-16,-2 1-5 0,0-3-6 0,-1 1-12 16,-1-5-20-16,1 0-24 0,3-2-16 15,4-6-123-15,-1-4-4 0,5-4-115 16,2-5-196-16</inkml:trace>
  <inkml:trace contextRef="#ctx0" brushRef="#br0" timeOffset="54633.4536">4119 7026 650 0,'-11'-5'168'0,"-1"2"8"15,-1 1-76-15,-2 4-39 0,-2 0-12 16,1 3-8-16,0 1-8 0,4 3-8 15,2 2-5-15,0-2-6 0,5 1-3 16,3 1-3-16,1-1-3 0,2 0-1 16,1-2-3-16,3 1-1 0,1 0-2 15,4-4-5-15,2-1-8 0,2-1-10 16,3-1-16-16,3-2-14 0,2 0-12 16,1-2-4-16,-2-2-117 0,-1 1-121 15,0-1-276-15</inkml:trace>
  <inkml:trace contextRef="#ctx0" brushRef="#br0" timeOffset="54832.5724">4262 7073 759 0,'1'-3'175'0,"1"0"2"0,1 0-117 15,3-1-27-15,2 2-12 0,3 0-9 16,4-1-5-16,-1 1-4 0,3-1-2 15,1 1-6-15,-1-1-16 0,-1 1-17 16,0 1-14-16,-4-1-76 0,1 5-51 16,-5-2-117-16,-1 8-232 0</inkml:trace>
  <inkml:trace contextRef="#ctx0" brushRef="#br0" timeOffset="55087.0423">4402 7134 678 0,'-1'4'172'16,"0"-1"4"-16,1 0-96 0,1 0-25 15,-1-1-11-15,4 0-11 0,-1 1-11 16,4-2-9-16,-1-1-4 0,1 1-3 15,2-1-2-15,0-1-2 0,0-2-7 16,2 2-15-16,-2-1-17 0,-1 0-16 0,-2 0 51 16,-1 1-184-16,-2 0-140 0,-1 3-338 15</inkml:trace>
  <inkml:trace contextRef="#ctx0" brushRef="#br0" timeOffset="55327.9636">4575 7070 711 0,'6'-1'165'0,"2"0"5"15,0 4-117-15,2-3-15 0,1 0-9 16,2-2-6-16,3 2-7 0,-2 0-6 15,-1 0-5-15,3 0-9 0,0 1-16 16,-2-1-17-16,-2 4-16 0,-2-3-122 0,-2 0-133 16,-2 3-314-16</inkml:trace>
  <inkml:trace contextRef="#ctx0" brushRef="#br0" timeOffset="55637.2009">4873 7013 758 0,'-8'2'176'0,"1"2"4"0,0 3-120 0,2 2-22 16,2 1-9-16,3 2-10 0,3 0-7 15,2-1-4-15,2 0-4 0,3-1-1 16,2-3-2-16,3-1 0 0,-1-3 0 15,4-3-1-15,-2-4 1 0,-1-1 0 16,0-5 0-16,-3-2 0 0,-1 0 0 16,-3-3 0-16,-3 3 0 0,-4-1 0 0,-1-1 0 15,-4 3-2-15,-2 1-7 0,-2 3-12 16,-1 3-12-16,-2 1-14 0,0 4-10 16,1 2 4-16,0 4-132 0,1 0-122 15,4 1-287-15</inkml:trace>
  <inkml:trace contextRef="#ctx0" brushRef="#br0" timeOffset="55927.3208">5004 7025 611 0,'0'0'165'15,"1"-1"6"-15,-2 1-37 0,1 2-81 16,1 2-14-16,1 1-8 0,3 0-6 15,3 2-6-15,2 0-4 0,3-1-2 16,5 1-2-16,4-4-1 0,3 1-1 16,1-3-1-16,-3-1-1 0,-1-2 0 15,-1 0 0-15,-5-4-1 0,-4 0-1 16,-5-2-1-16,-3-1 0 0,-3-1-1 16,-2 2-2-16,-4-1 1 0,-3 1-1 0,-5 0-3 15,-4 3-8-15,0 4-14 0,-5 0-20 16,-1 1-18-16,-2 4-66 15,1-1-66-15,3 2-127 0,6 0-254 0</inkml:trace>
  <inkml:trace contextRef="#ctx0" brushRef="#br0" timeOffset="56497.1701">4368 5290 676 0,'-10'2'171'0,"-1"4"6"0,-2 4-101 15,2 2-16-15,2 3-10 0,2 2-12 16,3 0-10-16,3 0-11 0,6-1-7 16,2-1-4-16,4-2-4 0,1-2 0 0,3-2-2 15,0-4 0-15,-3-7 0 0,2 0 1 16,-1-7-1-16,-1-2 0 0,-2-2 1 15,-3-2-1-15,-2 0 1 0,0 3 0 16,-6-4 0-16,-3 3 0 0,-7 2-2 16,4 1-5-16,-2 1-10 0,1 3-15 15,0 4-13-15,2 3-15 0,1 6 65 16,9 1-194-16,-5 2-133 0,6-1-337 0</inkml:trace>
  <inkml:trace contextRef="#ctx0" brushRef="#br0" timeOffset="56734.85">4477 5354 686 0,'-4'3'166'0,"1"1"3"0,-1 4-101 0,3 0-25 16,1 3-13-16,2 2-10 16,2-1-8-16,1 1-5 0,2-2-3 0,2-1-3 15,3-2 1-15,2-5-2 0,4 2 1 16,0-5 0-16,2-4 0 0,2-2 2 15,0-3 2-15,-4-4 3 0,-2-1 2 16,-6-5 3-16,-5 2 1 0,-4 1-1 16,-7 1-1-16,-4 2-3 0,-6 1-12 15,-2 2-24-15,-3 5-28 0,-2 1-132 16,3 4-146-16,-1 6-359 0</inkml:trace>
  <inkml:trace contextRef="#ctx0" brushRef="#br0" timeOffset="58209.374">5352 6259 661 0,'-11'-14'166'16,"0"3"7"-16,3 1-95 0,2 2-22 15,4 6-10-15,4 2-5 0,4 1-6 16,3 4-8-16,3 0-5 0,2 4-2 16,3 0-3-16,1 2-2 0,0-1-5 0,2 3-3 15,1 1-3-15,-1 0-2 0,-3-1-1 16,0 1-1-16,0-1-3 0,-1 1-7 15,-1-2-9-15,-4 0-14 0,1 0-19 16,-2 2-14-16,-1-2 37 0,-4-2-165 16,-5-3-132-16,2-3-322 0</inkml:trace>
  <inkml:trace contextRef="#ctx0" brushRef="#br0" timeOffset="58400.0518">5593 6177 657 0,'-4'2'161'0,"-4"-1"5"0,-2 2-97 16,-1 5-20-16,2 4-11 0,1 3-9 15,-3 4-9-15,-1 6-6 0,-1 1-5 16,1 2-2-16,0 0-5 0,-3 1-11 16,0 2-13-16,4-2-15 0,2-3-13 15,1-1-102-15,5-6-23 0,1-4-110 0,7-4-205 16</inkml:trace>
  <inkml:trace contextRef="#ctx0" brushRef="#br0" timeOffset="58858.5229">5799 6104 474 0,'3'-5'124'0,"2"0"5"16,-1 0-55-16,2 3-21 15,-2-1-7-15,0 1-4 0,-3-1-4 0,2 3 0 16,0 3 0-16,-1 0 0 0,0 4-2 16,0 1-3-16,-1 3-2 0,3 4-3 15,-3 1-4-15,-1 2-5 0,0 3-4 16,-1-1-3-16,1 2-4 0,-1 2-1 16,1 1-3-16,0-1-2 0,0-1 0 0,3-2-1 15,1 0 0-15,1-1 0 0,2-4-1 16,3-3 1-16,1-1-1 0,1-3 0 15,2-1 1-15,1-3-1 0,0-3 0 16,1-2-3-16,-1-3-4 0,-3-2-7 16,1-1-13-16,-2-3-13 0,-3 0-12 15,-1-2-10-15,-3-2-2 0,-1 2-117 16,-2-1-118-16,-2 0-271 0</inkml:trace>
  <inkml:trace contextRef="#ctx0" brushRef="#br0" timeOffset="59015.1808">5886 6147 578 0,'-12'-6'158'0,"-2"1"8"16,3 0-46-16,4 0-60 0,2 0-14 15,6 1-11-15,3 1-10 0,5-1-9 16,6-1-8-16,4 0-6 0,1 0-14 16,5 2-19-16,-2 0-15 0,0 2-128 15,-1 0-135-15,0 3-332 0</inkml:trace>
  <inkml:trace contextRef="#ctx0" brushRef="#br0" timeOffset="59283.5428">6207 6160 648 0,'1'5'150'0,"1"0"5"0,1 5-106 0,-2 2-12 15,0 1-2-15,0 2-5 0,-1 1-6 16,0 2-6-16,0 1-3 0,0-1-4 16,0-2-5-16,0-1-7 0,2-3-14 15,-1-2-14-15,1-3-11 0,2-3-15 16,0-3-114-16,2-2-125 0,0-3-280 0</inkml:trace>
  <inkml:trace contextRef="#ctx0" brushRef="#br0" timeOffset="59544.6029">6416 6193 580 0,'1'-1'147'0,"-2"1"5"0,0 1-68 0,-2 3-31 16,0 2-6-16,-1 0-3 0,-2 1-6 0,-1 2-3 15,-2 1-2-15,-2 0-3 16,0-2-4-16,-1 0-2 0,3-1-4 0,-2-1-1 16,3 0-4-16,1-1-3 0,3-1-3 15,2 1-2-15,4 0-3 0,0-2-2 16,3 1 0-16,2 0-2 0,4-1-1 16,-1 0-2-16,2-3-3 0,-1 0-8 15,2-2-6-15,-1 1-16 0,1 0-17 16,-3 0-13-16,4 1 47 0,-3 0-172 0,-2-1-132 15,5-2-327-15</inkml:trace>
  <inkml:trace contextRef="#ctx0" brushRef="#br0" timeOffset="59983.6235">6470 5991 698 0,'-4'-5'165'0,"4"0"3"16,2 0-104-16,4 4-27 0,1-1-10 16,4 3-7-16,1 0-5 0,3 3-5 15,2 0-3-15,4 3 0 0,-1-1 0 16,2 3 1-16,-2-3 0 0,1 0 1 0,-1-4-1 15,-3 6 1-15,-5-2-2 0,-1 0-1 16,-2 2-2-16,-4 2-1 0,-3 2-1 16,-2 4 0-16,0-1-1 0,-1-1-1 15,0 2 1-15,1-2-1 0,0 0-1 16,2 2 0-16,1 0-1 0,0-1-1 16,1 0-1-16,1 0 0 0,0 2-2 15,0 0 1-15,-2-1 1 0,2-1 0 0,-1-1 1 16,-2 0 1-16,-2-3 1 0,-2-1 1 15,-3-4 0-15,-2 0 1 16,-4-1-1-16,-4-1 0 0,-1-2 0 16,3 2 0-16,-2-2-7 0,3 1-11 0,-2-2-12 15,6 1-13-15,4 3-16 0,3 0-120 16,1 2-131-16,3-3-297 0</inkml:trace>
  <inkml:trace contextRef="#ctx0" brushRef="#br0" timeOffset="60891.5876">7139 5965 571 0,'-7'-30'142'0,"-2"2"7"16,2 1-80-16,0 3-16 0,1 5-3 16,5 7-3-16,1 3-6 0,1 6-7 15,2 6-5-15,-1 7-4 0,4 7-6 16,2 7-6-16,2 8-5 0,-1 5-1 15,2 2-2-15,2 0-2 0,-1 3-2 0,-2-5 0 16,-2 0 0-16,0-6-1 0,-1 1 1 16,-2-1-1-16,-3-3 1 0,1-2-1 15,-1-4 0-15,1-5 0 0,-1-5 1 16,0-2 0-16,1-6 0 0,1-7 0 16,1-7 0-16,-1-1 0 0,4-3 0 15,3-7 0-15,1-1 0 0,3-1-1 16,1 0 1-16,0 5-1 0,-2 2 0 0,1 3 0 15,-4 5 0-15,-2 5 0 16,-1 4 0-16,-3 5-1 0,1 5 1 0,-2 3 0 16,0 3 1-16,-2 1-1 0,2 2-1 15,-1 0-1-15,2 3-3 0,0-4-7 16,2 1-10-16,1-6-10 0,0 0-14 16,2-4-11-16,-1-3-21 0,-1-5-99 15,0 1-116-15,2-7-261 0</inkml:trace>
  <inkml:trace contextRef="#ctx0" brushRef="#br0" timeOffset="61188.0807">7538 6101 662 0,'1'-16'152'0,"-1"0"3"0,0 2-104 16,2 3-19-16,-1 1-4 0,0 3-3 15,-1 4 0-15,1 6-3 0,-1 3-1 0,0 5-2 16,0 2-3-16,0 6-4 0,2 1-2 16,-2 2-4-16,1 1-3 0,0 1 0 15,1-1-2-15,2 1-1 0,1-1 1 16,2-1-1-16,2 0 1 0,2-2-1 16,2-3 1-16,2-1-1 0,1-4 1 15,4-5-1-15,-2-3 0 0,-1-3-6 0,0-3-12 16,-1-3-13-16,-2-6-12 15,-3-1-10-15,-4-3 9 0,-2 0-133 0,-1-2-120 16,-3-3-280-16</inkml:trace>
  <inkml:trace contextRef="#ctx0" brushRef="#br0" timeOffset="61345.1744">7555 6044 777 0,'-2'-3'173'15,"-1"0"0"-15,7-1-128 0,5 0-21 16,2-2-9-16,5 2-10 0,3 2-12 16,4 0-13-16,4-2-16 0,0 0-13 0,0 3-125 15,-1 0-132-15,-1-2-313 0</inkml:trace>
  <inkml:trace contextRef="#ctx0" brushRef="#br0" timeOffset="61760.1652">7950 6131 676 0,'-1'2'159'0,"1"3"5"15,-2 1-104-15,2 4-18 0,2 2-7 16,-2 3-5-16,3 0-5 0,-2-2-3 0,6 4-2 16,-1-2 1-16,0-2-3 0,0-2 1 15,2-2-2-15,0-2 0 0,2 1-2 16,-2-8-1-16,0-1-3 0,1-4 1 16,-1-4-1-16,0-4 0 0,1-3 0 15,2-1-1-15,-1-2 1 0,1 0-1 16,-1 1 0-16,-1 4-1 0,-1 3 1 15,-2 2-2-15,-3 3 0 0,2 4 0 0,-2 2-2 16,-2 3-2-16,3 5-2 16,-3-1 0-16,-1 3-2 0,1 1 0 0,-3 1-2 15,5 3-6-15,2-1-8 0,-1-1-11 16,6-1-13-16,1-1-21 0,3-1-16 16,2-3-13-16,-1-3-118 0,0-3-132 15,3-1-298-15</inkml:trace>
  <inkml:trace contextRef="#ctx0" brushRef="#br0" timeOffset="61980.6735">8442 6169 708 0,'0'-2'173'0,"0"0"5"0,1 1-103 16,2 0-23-16,4-1-7 0,-2 1-9 15,4 1-10-15,-2 0-6 0,2 0-6 0,2 0-3 16,1 0-5-16,0 0-5 0,0 0-14 16,2 0-17-16,-1 0-18 0,3-1-14 15,0 1-7-15,1 1-124 0,-1-2-129 16,0 0-285-16</inkml:trace>
  <inkml:trace contextRef="#ctx0" brushRef="#br0" timeOffset="62205.4465">8729 6073 744 0,'2'-6'183'0,"-1"-3"7"16,2 3-112-16,-1 4-17 0,2 1-9 15,-2 3-12-15,2 3-8 0,-1 2-7 16,-1 4-4-16,1 2-4 0,-2 1-4 16,0 3-4-16,0-2-4 0,-1 1-2 15,1 0-5-15,-1 1-5 0,2-2-9 16,-1-3-13-16,1-1-16 0,0 0-14 15,1-2-16-15,3-4-9 0,2-3-7 0,1-3-104 16,4-2-111-16,-1-3-257 0</inkml:trace>
  <inkml:trace contextRef="#ctx0" brushRef="#br0" timeOffset="62411.5837">8980 6112 582 0,'2'-5'153'15,"0"2"6"-15,-4 2-62 0,-1 1-42 16,-2 2-8-16,-3 2-6 0,-1 1-8 15,-2 2-6-15,-3 0-2 0,1 3 0 16,0 0-1-16,0 0-1 0,2-2-2 0,4 2-2 16,0 0-2-16,5 0-4 0,0-2-5 15,3 1-3-15,2-2-2 0,4-1-1 16,-1-1-2-16,3-1-1 0,3-3-6 16,1-1-7-16,2-1-10 0,1-3-13 15,2-3-14-15,0-1-11 0,1 0-14 16,-2-2-114-16,-1 2-124 0,-3-2-288 15</inkml:trace>
  <inkml:trace contextRef="#ctx0" brushRef="#br0" timeOffset="62805.8837">8997 5807 762 0,'-5'-9'175'0,"5"-1"1"15,3 1-111-15,4 4-41 0,4 2-9 16,2 0-4-16,3 1-7 0,4 2-2 0,3 2 0 16,2 2 2-16,2 0 4 15,2 2 1-15,2 0 2 0,-3 1 2 0,-1 2 0 16,-4-2 0-16,-3 2-1 0,-4-2-2 16,-7 0-2-16,-2 2-1 0,-6-1-1 15,-2 2-2-15,-4 0 0 0,-4 2-2 16,1 2-1-16,0 0 0 0,1 5-1 15,-1-1 0-15,4 2 0 0,0-1 0 0,3 2 0 16,2 1-1-16,-1-1-1 0,2 0-1 16,3-1-1-16,1-2 0 0,3 0-1 15,0-1-4-15,0-1 1 0,4 2 0 16,-1-4 2-16,1 0 0 0,-3-1 2 16,-4-2 2-16,-3-1 4 0,-6 0 0 15,-5-3 0-15,-5 0-1 0,-7 3-5 16,1 0-10-16,-5 2-16 0,-3 1-19 15,-5-1-6-15,-5 1-133 0,2 1-137 16,-5 0-316-16</inkml:trace>
  <inkml:trace contextRef="#ctx0" brushRef="#br0" timeOffset="64769.3435">9915 6074 630 0,'-7'-2'172'16,"1"-1"3"-16,3 2-35 0,3 0-90 16,2 0-15-16,3 1-11 0,2 0-9 15,3-1-6-15,2 2-2 0,3-2-3 0,0-1-3 16,1 0-8-16,1-1-16 0,-2 1-16 16,-3 0-12-16,-1-1-1 0,-3 2-129 15,-2 2-128-15,-3 2-290 0</inkml:trace>
  <inkml:trace contextRef="#ctx0" brushRef="#br0" timeOffset="64936.9446">9878 6192 762 0,'-11'5'186'16,"2"0"1"-16,3-2-116 0,4 2-19 15,4-1-15-15,3-2-15 0,5 1-9 0,1-1-6 16,2-3-4-16,4-1-12 0,2-2-22 15,2 0-27-15,-1 1-134 0,0-2-150 16,0 5-365-16</inkml:trace>
  <inkml:trace contextRef="#ctx0" brushRef="#br0" timeOffset="65976.7178">10591 5499 432 0,'0'-4'119'0,"-3"0"6"0,2 1-46 0,0-2-15 16,-3 1-9-16,2 2-3 0,-1-2-2 16,0 0 0-16,0 2-1 0,1-1-2 15,0 2-5-15,0 0-6 0,2 1-5 16,2-3-4-16,3 3-4 0,6 0-5 0,4-1-2 16,7 2-1-16,9-2-2 0,4 0-2 15,3 1-2-15,4-2-3 0,-1 0-2 16,1 1-3-16,-4-1-2 0,-5 2-4 15,-3 0-6-15,-3 0-7 0,-4 0-11 16,-5 1-12-16,-4 0-12 0,-5 2-7 16,-1-2-4-16,-6 2-2 0,-4 0-3 15,-4 1-82-15,-4-1-5 0,-4 0-80 16,-4-1-177-16</inkml:trace>
  <inkml:trace contextRef="#ctx0" brushRef="#br0" timeOffset="66443.6196">10687 5466 461 0,'-24'1'122'15,"4"-1"4"-15,3 0-30 0,4 0-57 16,4 1-10-16,3 4-6 0,5-4-4 16,4 3-3-16,4-2-5 0,2 6-2 15,7 0-1-15,4 1-1 0,4 1 0 16,2 1 1-16,1 2 0 0,0 1 1 16,0-2 1-16,-1 3 1 0,-1-1 0 0,1 1 1 15,-3 2 0-15,1 3-2 0,-3-1-1 16,-2 2-2-16,-3-1-2 0,-4 2-2 15,-4 2 0-15,-3 0-1 0,-3-4-1 16,-2 4 0-16,-4 0 1 0,-3 4-2 16,-4 2 1-16,-5-1 0 0,-4 2 0 15,-3 1-1-15,-4-2 0 0,1 1 1 16,-3-2-1-16,0 1 2 0,-3-6 0 0,1 1 1 16,1-2 2-16,1-4 2 0,5 0 1 15,3-4 3-15,6-4 0 0,6 0 0 16,4-4-1-16,3-1-1 0,5-2 0 15,4-2-2-15,3-2 0 0,5 0 1 16,2 0 0-16,6-1 2 0,3-1 2 16,0-1 1-16,1 2 0 0,2 0 0 15,2-2 0-15,2 2 0 0,-3-2-2 16,2 2-1-16,2 0-1 0,1-1-1 16,-3-2-1-16,-3 1-1 0,0-3-1 0,0 4-1 15,-1-2-1-15,-1 2-1 0,-3-1 0 16,-1 3-2-16,-2 0-4 0,-4 0-11 15,-2 3-16-15,-6-2-21 0,-6 3-15 16,-4 2-129-16,-5 0-144 0,-3 1-327 16</inkml:trace>
  <inkml:trace contextRef="#ctx0" brushRef="#br0" timeOffset="67744.9299">10407 6879 571 0,'-4'-15'173'0,"-1"7"6"0,0 1 1 16,4 5-112-16,2 2-13 0,2 4-9 15,2 2-10-15,1 4-10 0,-1 5-5 16,2 5-4-16,-2 2-5 0,0 4-4 16,-3 1-3-16,0 0-4 0,-1 0-9 15,-2-2-13-15,1-2-21 0,1-5-20 16,1-2-18-16,3-4-120 0,3-4-139 16,3-5-306-16</inkml:trace>
  <inkml:trace contextRef="#ctx0" brushRef="#br0" timeOffset="67958.2445">10567 6911 717 0,'-12'11'177'16,"-5"1"7"-16,0 4-109 0,0 1-15 16,0 1-10-16,-1 0-9 0,4-1-11 15,3-1-7-15,3-3-7 0,5 0-5 0,3-2-4 16,5 0-3-16,4-3-2 0,4-2-2 15,3-1-6-15,3-1-9 0,2-4-10 16,1-1-19-16,1-4-17 0,2-1-15 16,1 2-122-16,-3-1-135 0,0 0-305 15</inkml:trace>
  <inkml:trace contextRef="#ctx0" brushRef="#br0" timeOffset="68184.4694">10904 6967 819 0,'-7'-1'194'16,"3"-1"2"-16,3-2-121 0,3 0-32 16,3 2-16-16,4-2-12 0,3-1-9 15,2 2-4-15,-1-1-8 0,1 0-13 0,0 1-21 16,0 1-17-16,-1 2-18 0,-2 2-122 15,-3-1-139-15,1 1-310 0</inkml:trace>
  <inkml:trace contextRef="#ctx0" brushRef="#br0" timeOffset="68354.0342">10928 7095 707 0,'1'0'160'15,"4"-3"2"-15,1 1-114 0,2 1-24 16,2-3-9-16,2 0-4 0,1 1-7 16,0-4-8-16,2 1-10 0,0 0-14 15,-1 0-15-15,1 1-119 0,-4-1-126 16,2 4-303-16</inkml:trace>
  <inkml:trace contextRef="#ctx0" brushRef="#br0" timeOffset="68572.4712">11242 7007 608 0,'5'-10'167'0,"1"2"4"15,0 4-23-15,4-1-103 0,0 1-15 16,1-1-5-16,0 4-10 0,-1 0-7 15,0 1-18-15,0-2-20 0,-1 4-16 16,2-1-129-16,-1 0-136 0,1-2-333 16</inkml:trace>
  <inkml:trace contextRef="#ctx0" brushRef="#br0" timeOffset="68863.7653">11528 6862 768 0,'-8'0'184'0,"1"1"3"16,0 4-115-16,1 1-24 0,2 3-12 15,0 1-14-15,4 2-8 0,3 1-4 16,3 1-3-16,1 1-3 0,4-3 0 16,3-2-2-16,2-3-1 0,1-2 0 15,0-6 0-15,-1-4 0 0,0-3 0 16,-3-1 0-16,-2-5-1 0,-2 1 1 15,-7-2-1-15,-4 0-3 0,-2 3-6 16,-3 0-8-16,-2 1-11 0,-2 2-10 0,3 3-10 16,1 1-10-16,3 4-5 0,2 1-5 15,1 1-1-15,1 2-49 0,3 0-39 16,0 1-88-16,1 2-198 0</inkml:trace>
  <inkml:trace contextRef="#ctx0" brushRef="#br0" timeOffset="69050.9097">11639 6890 268 0,'8'9'227'0,"-1"-1"-29"16,-1 2-87-16,3 0-36 0,0 3-24 0,2 0-10 15,0-2-5-15,4 0-4 0,4-1-2 16,0-4-1-16,2-1 0 0,0-5-1 16,2-2 1-16,0-3 2 0,1-4 0 15,-4-1-1-15,-2-2-3 0,-4-1-1 16,-4-3-2-16,-5 0-3 0,-5 2-4 16,-6 2-2-16,-5 0-3 0,-5 3-3 15,-2 0-2-15,-2 4-8 0,-1 3-14 16,0 1-24-16,-1 1-27 0,1 1-89 15,3 1-51-15,2-2-135 0,1 4-269 0</inkml:trace>
  <inkml:trace contextRef="#ctx0" brushRef="#br0" timeOffset="69628.296">10689 5128 614 0,'-14'-4'159'0,"0"4"12"15,-5 1-81-15,2 5-18 0,1 2-7 16,5 4-7-16,1 2-10 0,5 4-10 16,3-2-11-16,2 1-9 0,2-3-6 15,2 1-5-15,6-3-3 0,0-3-1 16,2-4-1-16,5-1 0 0,0-6 0 0,3-1 0 15,-1-5-1-15,0-2 1 0,-6-3 0 16,-2-2-1-16,-6 1 1 0,-5 0-1 16,-4 1-2-16,-3 2-4 0,-3 2-8 15,-3 3-12-15,-2 2-17 0,2 4-16 16,2 1-10-16,0 3-15 0,2 2-112 16,3 0-122-16,6 4-278 0</inkml:trace>
  <inkml:trace contextRef="#ctx0" brushRef="#br0" timeOffset="69868.6406">10794 5196 682 0,'-4'5'169'0,"-1"-1"5"16,1 4-100-16,1 0-22 0,2 1-12 16,3 1-9-16,2 0-9 0,2 0-7 15,3 0-4-15,4-4-4 0,3-1-2 16,1-3-1-16,0-4 0 0,4-2-1 0,1-2 1 15,-1-4 2-15,-3-1 1 0,-3-5 1 16,-4 0 2-16,-1 1 0 0,-6 0-1 16,-4-1 0-16,-5 2-3 0,-4 1-3 15,-4 2-14-15,-4 5-21 0,-5 3-29 16,-2 3-135-16,-3 5-152 0,-3 5-368 16</inkml:trace>
  <inkml:trace contextRef="#ctx0" brushRef="#br0" timeOffset="72167.3858">12143 5897 642 0,'-6'-11'160'0,"-7"1"7"15,-3 5-92-15,2 5-20 0,-2 5-9 16,-3 5-6-16,-3 6-7 0,-1 3-5 16,-3 5-7-16,2 2-4 0,3 1-3 0,1-1-3 15,8 0-2-15,6-2-4 0,5-2-2 16,6-3-2-16,4-3-1 0,5-3 0 16,6-3-1-16,-2-6 1 0,3-6-1 15,0-5-1-15,-1-4 1 0,1-5 1 16,-4-6-1-16,1-2 1 0,-3-6 0 15,3 0 0-15,-4-1 1 0,0-2 0 16,-3 4 1-16,-4 4 2 0,2 4 4 0,-3 5 4 16,-5 6 0-16,-1 8 1 0,0 3 0 15,0 7-1-15,3 4-3 0,-5 6-3 16,2 5-4-16,-3 7-2 0,3-1 0 16,0-1-3-16,1 2-7 0,1-3-11 15,2-4-12-15,2-3-16 0,9-7-16 16,2-2-16-16,1-1-118 0,1-6-130 15,4-3-296-15</inkml:trace>
  <inkml:trace contextRef="#ctx0" brushRef="#br0" timeOffset="72583.3244">12345 5445 696 0,'-6'-4'170'16,"0"5"3"-16,2 7-105 0,1 3-17 16,2 3-10-16,2 5-10 0,1 3-8 15,1 1-7-15,2 0-4 0,-1-1-3 16,1 0-4-16,0-2-3 0,-2 0-10 15,1-3-12-15,-2-2-12 0,2-3-13 16,1-1-10-16,2-5-10 0,2-2-3 16,2-7-109-16,1-4-106 0,2-3-260 0</inkml:trace>
  <inkml:trace contextRef="#ctx0" brushRef="#br0" timeOffset="72775.8158">12558 5545 477 0,'2'-3'138'0,"-3"3"7"0,-3 1-28 16,0 4-52-16,-4 1-12 0,0 4-8 15,-3 1-4-15,0 1-3 0,-2 1-3 16,1 1-1-16,0-1-1 0,1 0-2 16,2-2-4-16,3-2-5 0,1 1-5 15,4 0-4-15,2-3-5 0,5 2-3 0,2-2-3 16,4-3-6-16,4-3-10 0,6-5-16 16,0 0-18-16,2-4-15 0,3 1-60 15,-1-2-69-15,5 4-120 0,2 5-247 16</inkml:trace>
  <inkml:trace contextRef="#ctx0" brushRef="#br0" timeOffset="73383.7119">12969 5915 366 0,'0'-1'118'0,"0"0"5"0,0-1-5 0,-1 1-46 16,0-1-18-16,0-1-8 15,1 1-4-15,-1-4-3 0,1 0-1 0,0-3 1 16,0 2 0-16,0-1-1 0,1 1-1 16,0 2-1-16,-2-1-3 0,2 4-2 15,-1 2-5-15,1 4-4 0,-2 5-4 16,-1 6-4-16,-2 3-5 0,1 9-3 15,-1 0-1-15,-1 4-3 0,-1-3 0 16,2 0-1-16,5-2 0 0,2-4-1 16,3-4 0-16,2-2 0 0,3-4 0 0,5-1 0 15,1-7 0-15,-1-5 0 0,3-5 0 16,-1-4-1-16,3-5 1 0,0-3 0 16,-2-4 0-16,0-5 0 0,-3-4 1 15,-3 1 1-15,-2-2 0 0,-4 2 1 16,-3 3 1-16,-3 5 2 0,-1 5 3 15,-1 6 0-15,-1 6 1 0,-2 6-2 16,-1 7 0-16,1 3-2 0,1 5-2 16,3 5-3-16,-2 3-1 0,5 2-3 15,-1 1-5-15,2 0-5 0,1-4-11 0,0-1-17 16,0-2-16-16,1-3-14 0,2-3-13 16,5-4-116-16,-2-2-129 0,5-6-287 15</inkml:trace>
  <inkml:trace contextRef="#ctx0" brushRef="#br0" timeOffset="73638.0621">13391 5805 695 0,'-1'-6'165'0,"-2"5"3"0,1 5-110 16,-1 5-14-16,2 2-7 0,-1 5-7 15,0 2-7-15,0 4-3 0,1 2-3 16,1 0-2-16,0-1-2 0,1 3-2 15,0-1 0-15,2-2-2 0,2 0-1 16,-2-2-1-16,3-1-2 0,2-1-1 16,1-3 0-16,2-1-2 0,2-5-2 0,0-2-4 15,2-5-7-15,1-1-10 0,-1-4-14 16,-2-3-15-16,-1-3-10 16,-1 0-13-16,-1-4 3 0,-4-1-111 0,-1-3-111 15,-4-3-256-15</inkml:trace>
  <inkml:trace contextRef="#ctx0" brushRef="#br0" timeOffset="73781.6879">13408 5788 638 0,'-18'-5'175'0,"-1"1"8"15,3 2-66-15,5 1-48 0,4 1-14 0,6 0-12 16,4-2-13-16,7 2-13 0,6-1-11 16,4-1-11-16,4 0-15 0,3 1-19 15,1-1-19-15,2 0-60 0,-3 1-73 16,0 0-129-16,-4 2-261 0</inkml:trace>
  <inkml:trace contextRef="#ctx0" brushRef="#br0" timeOffset="74282.2365">13633 5826 751 0,'0'-5'184'0,"-1"2"5"0,0 5-117 16,2 0-15-16,0 5-10 0,1 3-13 15,-1 6-11-15,3 3-7 0,0 4-3 16,4 0-3-16,-2 3-4 0,1-1-2 15,-1 1-4-15,2-3-5 0,-1-2-5 16,-1-5-9-16,4-1-10 0,0-4-12 16,3-5-9-16,6-5-9 0,0-3-2 15,3-5 1-15,0-3 7 0,-2-5 10 0,1-3 11 16,-5-2 10-16,-2 0 15 0,-4 1 8 16,-1 2 10-16,-3 1 9 0,-2 5 6 15,-4 2 6-15,0 6 6 0,-5 0 2 16,0 6 0-16,-4 1 0 0,1 4-4 15,-1 2-4-15,-2 3-1 0,-2 0-2 16,3 2-2-16,-1 0 0 0,3-2-4 16,-1 1-2-16,4-3-4 0,2-3-4 15,4 0-4-15,4-2-3 0,1-2-3 0,4-3-3 16,4-2-3-16,2-2-4 16,-2-5-5-16,7 1-10 0,1 3-14 0,0-4-15 15,2 2-17-15,-4-1-15 0,-1 1-115 16,0 3-132-16,-4-5-296 0</inkml:trace>
  <inkml:trace contextRef="#ctx0" brushRef="#br0" timeOffset="74671.476">13974 5713 639 0,'-10'-10'176'0,"4"0"5"15,2-1-36-15,6 3-86 0,6 3-15 16,1 0-7-16,3 4-10 0,1 0-8 16,3 1-5-16,1 1-3 0,3 1-3 15,0-1-1-15,-3 1-1 0,0-1-1 16,1 1-1-16,0 2-1 0,-3 2 0 0,-2 2-1 16,-1 3-1-16,-1 1 0 0,-4 1 0 15,-2 2 0-15,-4 1 0 0,-2 1 0 16,1 0-1-16,-2 0 1 0,-1 2-1 15,2 0 0-15,1 2 0 0,1 1 0 16,2 0-2-16,3 4 1 0,2-2-1 16,2 1 0-16,1-1 0 0,2 0 0 15,0-2 1-15,0-3 1 0,-3-5-1 16,-2-1 1-16,-1-2 0 0,-3-2 0 0,-7-2 0 16,-3-2 0-16,-4 0-2 0,-6-2-6 15,-4-1-8-15,-5 2-13 0,-1 1-20 16,3-3-18-16,-1 2-131 0,0 1-143 15,7 1-332-15</inkml:trace>
  <inkml:trace contextRef="#ctx0" brushRef="#br0" timeOffset="79860.7505">14864 5910 527 0,'0'-12'133'0,"-2"0"6"0,-5 2-66 15,-3 4-23-15,-2 2-3 0,-4 3-4 16,-6 1-1-16,-2 4-3 0,0 3-4 16,-3 6-4-16,2 5-5 0,5 2-5 15,1 4-5-15,5 0-6 0,2 3-3 16,8-1-2-16,1-4-3 0,3-3-1 15,3-1 0-15,0-5-2 0,7-2 0 16,2-5 0-16,5-1-1 0,3-5 0 0,5-4 1 16,0-3 0-16,3-4 0 0,-2-4 1 15,-3-2 0-15,-2 0 0 0,-2-7 0 16,-6 0 2-16,-3 0 1 0,-3-1 3 16,-2 5 5-16,-2 1 5 0,-5 1 3 15,1 8 3-15,-1 3 0 0,-2 5-2 16,0 6-3-16,-1 3-5 0,2 4-5 15,0 5-3-15,2 4-2 0,0 2-1 16,2-1-1-16,3 3-1 0,3-4-4 0,0 0-9 16,7-3-9-16,2-4-14 0,3-1-17 15,4-3-14-15,1-4 10 0,-1-4-137 16,3-2-127-16,-1-4-302 0</inkml:trace>
  <inkml:trace contextRef="#ctx0" brushRef="#br0" timeOffset="80396.0175">14998 5522 623 0,'-6'-4'155'0,"2"4"3"0,2 4-79 16,0 3-30-16,2 4-10 0,2 5-8 0,0 1-5 16,4 5-5-16,-1-1-2 0,-1 1-5 15,0 0-2-15,2-3-3 0,-3-2-1 16,1-4-1-16,0-2-1 0,-1-2 1 16,1-5 1-16,1-6 0 0,-1-2 0 15,1-6 1-15,3-4 0 0,1-2 0 16,0-3-1-16,2-5 0 0,0 0-1 15,2-2-1-15,-3 3-1 0,-1 1 0 16,0 0-2-16,-4 5 0 0,0 4-1 0,-3 5-1 16,1 7 0-16,-1 4 1 0,-2 5-1 15,0 4 0-15,0 5 0 0,0 0-3 16,-1 3-5-16,0-1-10 0,-1 1-13 16,2-3-16-16,2-1-15 0,1-2-15 15,2-3-118-15,3-3-127 0,1-2-292 16</inkml:trace>
  <inkml:trace contextRef="#ctx0" brushRef="#br0" timeOffset="80595.9299">15272 5606 683 0,'-5'-3'181'16,"2"0"3"-16,2 2-78 0,1 0-48 15,1 0-17-15,5-1-13 0,2 1-15 16,3 1-7-16,2-1-6 0,1-1-10 16,4 0-19-16,1 1-20 0,0 0-16 0,0 2-121 15,0-2-138-15,-1 3-312 0</inkml:trace>
  <inkml:trace contextRef="#ctx0" brushRef="#br0" timeOffset="80813.2584">15544 5426 725 0,'-1'-4'172'0,"0"1"3"0,2 7-114 0,-1 1-18 16,0 4-9-16,2 5-9 0,1 2-9 15,-2 2-5-15,2 2-3 0,-3-2-4 16,1 3-9-16,0-3-16 0,0 1-20 15,1-2-12-15,1-2-13 0,2-3-117 16,1-5-129-16,3-2-280 0</inkml:trace>
  <inkml:trace contextRef="#ctx0" brushRef="#br0" timeOffset="81038.6559">15740 5444 609 0,'-1'-5'154'0,"-3"3"6"16,-1 4-81-16,-2 3-21 0,-1 3-7 15,-2 2-6-15,-4 0-7 0,2 4-3 0,1 1-4 16,0 1-4-16,2-1-4 0,2-1-5 16,1 1-3-16,2-3-4 0,3-1-3 15,1-1-3-15,1-2-3 0,4-2-1 16,1-1 0-16,5-5-2 0,4 0-4 16,1-2-6-16,4 1-9 0,3 0-16 15,1-2-18-15,1 1-18 16,-2 2-123-16,-3 0-136 0,-2 5-314 0</inkml:trace>
  <inkml:trace contextRef="#ctx0" brushRef="#br0" timeOffset="82717.0091">15885 6049 589 0,'-8'-4'147'0,"0"-5"5"15,1 1-77-15,3-3-27 0,1-3-8 16,3-3-3-16,2-1-6 0,1-2-3 0,2-1-3 16,4 2-2-16,-1 0-1 0,2 4-2 15,0 2-3-15,-1 5-2 0,-2 2-1 16,0 4-3-16,-2 5-1 0,-2 5-3 16,-2 7-2-16,-2 6-1 0,-3 5-1 15,1 2-1-15,0 2 0 0,-1 1-1 16,2-2-1-16,2-2-1 0,3-5 0 15,3-2-4-15,3-4-1 0,2-5-1 16,3-1-1-16,-1-5 0 0,3-5 1 16,0-4 0-16,1-5 4 0,-2-2 1 15,-1-5 1-15,0-4 1 0,-3-4 0 0,-3-3 0 16,-1-1 1-16,-3-1 1 0,0 1 0 16,-3 2 0-16,1 5 2 0,-2 5 0 15,0 6 1-15,0 8 0 0,-2 6-1 16,1 7 0-16,1 5-1 0,-1 6-1 15,0 3-2-15,-1 4-3 0,2 0-7 16,0-1-9-16,3-2-12 0,1-3-14 0,2-3-11 16,2-2-16-16,3-6-112 0,2-1-120 15,0-5-281-15</inkml:trace>
  <inkml:trace contextRef="#ctx0" brushRef="#br0" timeOffset="85604.3786">16475 5821 524 0,'-2'-15'136'0,"-1"0"7"0,0 2-58 0,1 1-29 16,0 4-8-16,0 1-4 0,0 2-4 15,1 1-6-15,1 3-5 0,1 4-3 16,-2 2-3-16,2 6-2 0,1 5-5 16,-1 6-2-16,0 6-2 0,-2 5-2 15,1 1-2-15,-3 3-3 0,2-2-2 16,0 2-1-16,1-3-1 0,0-2 0 16,1-4-1-16,-1-2 1 0,5-3-1 15,1-1 1-15,0-3-1 0,4-4 0 0,1-3 1 16,1-4-1-16,3 0 0 0,-3-6 0 15,3-2 0-15,0-5 0 0,-1-2-2 16,1-4-2-16,-1 0-6 0,0-1-10 16,0-3-11-16,-2 0-11 0,1 3-10 15,0-1-13-15,-1 0-114 0,-1 0-120 16,-1-2-280-16</inkml:trace>
  <inkml:trace contextRef="#ctx0" brushRef="#br0" timeOffset="85819.1018">16487 5751 679 0,'-12'-4'161'0,"2"2"3"0,4-2-110 15,6 3-17-15,6-1-8 0,4-1-9 16,5-1-6-16,5-3-8 0,2 0-10 15,5-3-16-15,1-1-12 0,0 1-20 16,1 2-115-16,-2 0-127 0,3 7-300 16</inkml:trace>
  <inkml:trace contextRef="#ctx0" brushRef="#br0" timeOffset="86245.3526">16846 5927 528 0,'-3'-2'147'15,"-2"0"7"-15,1 0-32 0,0 4-65 16,3 1-12-16,0 5-6 0,2 1-5 15,0 5-6-15,2-1-5 0,1 6-3 16,-1-1-1-16,2-1-1 0,0 0-2 16,1-2-2-16,0-4-2 0,2-1-1 15,0-5-1-15,1-2 0 0,1-4-1 16,2-2-1-16,0-5 0 0,5-2 1 16,0-4-2-16,1-5-1 0,-1-3-1 15,-1 0-1-15,0 0-1 0,-3 0-2 0,-3 4 0 16,-2 4-1-16,-1 7 1 0,-3 6-1 15,0 4 1-15,0 6-1 0,-2 6 1 16,1 2-1-16,-2 2-2 0,1 3-4 16,1 0-6-16,-1-1-10 0,2-2-15 15,1-2-15-15,0-2-13 0,3-3-15 16,-2-6-110-16,2-2-123 0,2-2-278 16</inkml:trace>
  <inkml:trace contextRef="#ctx0" brushRef="#br0" timeOffset="86450.2307">17284 6028 719 0,'-2'-5'178'0,"4"5"4"0,-1-4-99 15,1 3-34-15,3-1-15 0,3 0-10 16,-1 0-9-16,4 1-8 0,0 1-9 0,2-2-11 15,0 2-17-15,1 2-17 0,1-2-16 16,-1 0-123-16,-1 0-134 0,-1 1-309 16</inkml:trace>
  <inkml:trace contextRef="#ctx0" brushRef="#br0" timeOffset="86665.6631">17591 5847 622 0,'-2'0'163'0,"0"2"7"16,0 3-57-16,2 3-57 0,-1 4-9 15,1 3-7-15,-1 3-7 0,1 2-9 16,0 2-6-16,-2 3-6 0,1-2-5 16,1 2-8-16,0-4-12 0,1-4-14 15,2-1-14-15,2-5-10 0,1-8-11 16,5 0-17-16,0-8-103 0,2-4-113 0,2-2-258 15</inkml:trace>
  <inkml:trace contextRef="#ctx0" brushRef="#br0" timeOffset="86899.7957">17777 5936 592 0,'-1'2'142'0,"-3"0"6"16,1 3-90-16,-5-1-14 0,0 4-3 15,-3 3-2-15,-4-1-2 0,2 6-2 0,-2-1-1 16,0 3-1-16,1-4-2 0,0 2-2 15,4-1-3-15,4 2-3 0,-1-6-4 16,2-1-3-16,1-2-4 0,4 0-3 16,1-1-3-16,3-2-2 0,2 0-3 15,2-4 0-15,1 0-2 0,6-1-4 16,1-2-10-16,2-4-10 0,2 1-15 16,1-4-15-16,2 1-11 0,0-1-17 15,-1 1-109-15,-2-1-119 0,-2 2-275 0</inkml:trace>
  <inkml:trace contextRef="#ctx0" brushRef="#br0" timeOffset="87324.2804">17971 5605 768 0,'-8'-3'178'0,"2"0"0"16,6 1-125-16,4 2-21 0,5 1-8 16,2 1-7-16,2 1-7 0,5 0-4 15,1 1-1-15,3 0 1 0,-1-1 0 16,1 0-1-16,-1-1 2 0,-1 1-2 16,-1-1 0-16,-3 3 0 0,-2-1-2 15,-3 1 0-15,-1 3-1 0,-5 6 0 16,-1 3-1-16,-3 1 0 0,0 3 0 0,-2 4 0 15,1 3 0-15,-1 0 0 0,2 0-1 16,0 2 0-16,4 1 0 0,0 0 1 16,1 0-1-16,2-2 0 0,-2-2 0 15,0-1 0-15,-3-4 0 0,1-3 0 16,-3-3 0-16,-1-1 1 0,-2-4 0 16,-2-1 0-16,-2-4 0 0,-2-2 2 15,-1-1 1-15,-2-1 0 0,0 0 1 16,-3-2 0-16,2 0-1 0,0 0 0 0,-2 0-5 15,1 0-11-15,0 1-17 16,-1 0-23-16,3 2-22 0,-2 2-121 0,-1-2-143 16,1 5-320-16</inkml:trace>
  <inkml:trace contextRef="#ctx0" brushRef="#br0" timeOffset="90875.6906">18588 5960 637 0,'-6'-4'163'16,"2"-1"8"-16,0 1-88 0,0 2-21 15,3-1-11-15,1-2-8 0,2 2-11 0,1-2-9 16,1 1-8-16,4-1-5 16,0 1-4-16,3 1-2 0,0-1-4 0,3 0-10 15,-1 2-12-15,2-2-20 0,0 3-11 16,-3 0-22-16,0 1-112 0,-3 1-127 16,2 0-282-16</inkml:trace>
  <inkml:trace contextRef="#ctx0" brushRef="#br0" timeOffset="91061.881">18619 6065 663 0,'1'0'152'0,"-1"-2"4"15,1 1-109-15,4-1-16 0,1-1-8 16,3 1-5-16,2-3-6 0,2-1-14 15,1 0-18-15,3 0 17 0,-2-1-156 16,1 1-131-16,-2 0-337 0</inkml:trace>
  <inkml:trace contextRef="#ctx0" brushRef="#br0" timeOffset="97290.5743">19191 5828 485 0,'-3'-8'130'0,"-3"0"5"15,1 1-43-15,-2 2-41 0,0 6-11 16,-1 3-6-16,-1 4-4 0,-1 2-5 0,0 6-3 15,-1 7-2-15,1 7-1 0,-2 4 0 16,2 4-1-16,1 1-3 0,5 2-1 16,0-3-2-16,6-5-3 0,2-4-3 15,3-4-2-15,3-6-2 0,4-4-1 16,0-8 0-16,2-3-1 0,0-6 1 16,1-7 1-16,2-4-1 0,0-8 0 15,2-4 1-15,-2-3-1 0,-4-3 0 0,0-4 0 16,-3-4-1-16,-2-3 1 0,-2 2-1 15,-5 0 1-15,1 5-1 0,-2 3 0 16,1 6 0-16,-2 9 0 0,-1 7 0 16,1 7 0-16,-2 6-1 0,0 8 1 15,0 5 0-15,-1 6 0 0,1 5 0 16,0 6 0-16,1 3 0 0,0 1 1 16,1-2-1-16,2-1 1 0,3-3-2 15,1-4-7-15,3-4-17 0,1-7-12 16,4-3-22-16,1-6-112 0,3-5-129 0,-2 0-295 15</inkml:trace>
  <inkml:trace contextRef="#ctx0" brushRef="#br0" timeOffset="97875.7361">19441 5431 496 0,'0'-7'124'0,"-1"1"5"16,1 0-73-16,0 2-14 0,1 3-5 0,1 2-3 16,3 5-3-16,-1 3-2 0,2 3-3 15,0 4 1-15,1 2-1 0,1 1 0 16,-2 0-3-16,-1-2-4 0,1 1-3 16,-1-4-2-16,-2-3-3 0,1-2-2 15,1-3-1-15,2-4-1 0,1-3-1 16,3-4-1-16,1-3-1 0,1-5-1 15,1-4 1-15,-1-1-2 0,1 0-1 0,-2 0 0 16,-2 3-1-16,-3 3 0 0,-2 6 0 16,1 9 0-16,-2 4 0 0,0 7 1 15,-3 6-2-15,0 4-5 0,0 4-20 16,1-1-14-16,-1 2-24 0,0 2-110 16,4-2-129-16,0-3-299 0</inkml:trace>
  <inkml:trace contextRef="#ctx0" brushRef="#br0" timeOffset="99463.9941">20303 5278 546 0,'-10'-8'139'0,"2"-1"6"15,6 4-59-15,-1 0-40 0,5 2-10 16,3 0-3-16,4 1-4 0,3-2-5 15,3 0-4-15,1 2-3 0,4-2-2 0,2 2-5 16,2-2-2-16,-1 2-3 0,-1 0-2 16,-1 1-2-16,-1 0 0 0,-6 1-1 15,-3 0-2-15,-5 2 0 0,-2-2-3 16,-8 0-2-16,-4 2-3 0,-6-1-3 16,-4-1-2-16,-3 1-1 0,-1 0-1 15,-5 1 0-15,0 0 2 0,0 2 3 16,-1-1 2-16,1 2 2 0,1 1 3 15,2 2 2-15,3 0 1 0,4 2 1 16,2 0 1-16,5 0-1 0,4-1 1 0,4 1 0 16,2-1 0-16,5-3 1 0,3 1 0 15,5-2 1-15,2 0 0 0,5 0 0 16,2 2 0-16,1 2 2 0,2 1 1 16,-1 1 1-16,3 3 2 0,0 4 1 15,-1-4 1-15,2 5 1 0,-1 2 0 16,-2-1-2-16,-3 4 0 0,-5-1-2 15,-4 0-1-15,-3 5-1 0,-9-3-1 16,-4 1-1-16,-7-3 0 0,-4 1 0 0,-4 2-1 16,-4 0 0-16,-3 1 0 0,-1 0 0 15,-3-3 0-15,1 4 1 0,-2-1 0 16,-1 0 2-16,2-2 2 0,2 0 0 16,-2 0 1-16,6-2 0 0,1-1 1 15,2-3 0-15,5-5-1 0,2-1 0 16,4-5-1-16,1-3-1 0,3-1-1 15,4-3-1-15,2 0-1 0,3 0-1 16,2 1-1-16,3-1 0 0,2-1 0 16,2 0 0-16,2 1 0 0,1-2 0 0,2 0 1 15,2-2 0-15,2 3 1 0,0 0 1 16,1 0 0-16,2-1 1 0,2 0 1 16,-2 0-1-16,5-1 0 0,2 0-1 15,-2-1 0-15,1 1-2 0,-3 1 0 16,-4-1-1-16,-2 1-1 0,-4 1 1 15,-6 0-1-15,-4 1-2 0,-3-1-3 16,-1 2-7-16,-2-1-13 0,-3 3-20 0,-1-3-26 16,-6 1-113-16,-3 2-135 0,-4 2-311 15</inkml:trace>
  <inkml:trace contextRef="#ctx0" brushRef="#br0" timeOffset="100732.1992">19999 6582 583 0,'-2'-3'141'0,"1"2"4"0,-2 1-85 0,3 1-17 16,3 4-3-16,-1 4-2 0,1 2-2 15,-1 3-4-15,-1 6-3 0,0 4-1 16,1 2-6-16,-4 3-5 0,0 2-6 15,0-2-3-15,-1 1-4 0,1-2-1 16,-1-2-3-16,2-2-5 0,2-4-11 16,2-5-12-16,0-3-11 0,3-5-10 0,2-7-18 15,2-3-8-15,-2-10-97 0,3-1-102 16,-1-6-240-16</inkml:trace>
  <inkml:trace contextRef="#ctx0" brushRef="#br0" timeOffset="100927.6762">20140 6705 556 0,'-1'-2'136'0,"-1"2"6"0,-2 3-77 16,0 2-16-16,-1 0-6 0,0 1-2 16,-1 2-2-16,0-2-2 0,0 1-4 15,0-1-3-15,0-1-3 0,1 1-3 0,1 0-5 16,2 1-4-16,2-3-3 0,1 3-3 16,3 0-3-16,3 0-2 0,0 1-1 15,2-2-2-15,2 0-1 0,1 0-6 16,0-2-11-16,3-1-24 0,-1 1-18 15,-1 0-126-15,1-3-141 0,-1-2-330 16</inkml:trace>
  <inkml:trace contextRef="#ctx0" brushRef="#br0" timeOffset="101418.6582">20422 6715 689 0,'-7'2'169'0,"-1"-2"5"15,2-1-112-15,2 0-18 0,4 1-7 0,0-1-9 16,5 0-11-16,3-1-10 0,3 1-5 16,1 0-1-16,1 0-3 0,3-1-7 15,0 4-14-15,1-1-14 0,-2 1-17 16,-3 1 2-16,-2 0-124 0,-2 1-122 15,-8 1-280-15</inkml:trace>
  <inkml:trace contextRef="#ctx0" brushRef="#br0" timeOffset="101587.2071">20417 6918 646 0,'-2'4'148'0,"0"-3"4"0,2-1-103 0,3 1-21 16,0-3-4-16,5 1-3 0,-1-4-6 15,4 0-5-15,1 0-3 0,2 0-6 16,-1-1-13-16,1 1-11 0,1 2-25 16,-4 0-110-16,-2 1-123 0,1-1-297 15</inkml:trace>
  <inkml:trace contextRef="#ctx0" brushRef="#br0" timeOffset="101807.4889">20689 6786 641 0,'-1'-4'155'16,"3"-1"4"-16,1-1-90 0,2 3-31 16,-1-1-7-16,3 0-4 0,-1 1-6 15,1 0-9-15,-1 3-5 0,3-1-4 16,-2 2-11-16,3-1-15 0,0 1-12 15,-1 2-22-15,1-1-110 0,-1 1-124 16,-1-1-290-16</inkml:trace>
  <inkml:trace contextRef="#ctx0" brushRef="#br0" timeOffset="102094.5946">20943 6673 643 0,'-8'0'158'16,"1"2"5"-16,1-1-88 0,0 4-32 0,2 1-8 16,3 2-4-16,1 2-8 15,3 0-6-15,3 2-2 0,4 1-3 16,3-2-1-16,2-3 0 0,4-1-3 0,2-2-1 16,-1-2-2-16,1-3 0 0,0-3 0 15,-4 0-3-15,-2-2-1 0,-4-3 1 16,-5 0-1-16,-2-1 0 0,-5-2-2 15,-3-1-4-15,-3 0-6 0,-5 0-10 16,-1 1-13-16,-2 1-12 0,1 1-8 16,0 3-13-16,2 4-7 0,5-1-96 15,-2 3-104-15,3 1-242 0</inkml:trace>
  <inkml:trace contextRef="#ctx0" brushRef="#br0" timeOffset="102315.7162">21037 6732 517 0,'7'6'122'0,"1"0"4"15,-4 1-74-15,6-3-21 0,2 0-6 16,3-1-1-16,1-2-2 0,2 0 0 16,3-1-2-16,3-5 1 0,0-1 1 15,3-4-1-15,-1-2-1 0,-1 0-3 16,-2-2-2-16,-4 0-3 0,-4 1-3 16,-5 0-2-16,-8 3-1 0,-4 0-2 0,-7 0 0 15,-6 2 0-15,-3 0-1 0,-7 4-1 16,0 1-1-16,-3 2-7 0,-6 2-13 15,-1 2-12-15,1-1-19 0,-3 3-112 16,3-1-123-16,1 2-290 0</inkml:trace>
  <inkml:trace contextRef="#ctx0" brushRef="#br0" timeOffset="102905.696">20208 4816 615 0,'-8'-1'157'16,"1"4"7"-16,-3 0-83 16,3 5-25-16,-1 1-11 0,3 4-5 0,2 0-10 15,2 4-7-15,3-1-6 0,3-1-2 16,1 0-2-16,4-2-1 0,2-1-2 15,3-6-1-15,2-3-1 0,-1-4-1 16,1-4-2-16,-2 0-1 0,-2-5-1 16,-1-3 0-16,-4 0-2 0,-3 0 1 15,-4-2-1-15,-2 1-1 0,-4-2 0 16,-3 2-4-16,-3 2-5 0,-1 1-8 16,0 3-12-16,0 5-13 0,1 3-10 0,1 2-9 15,5 4-15-15,1 3-104 0,3 1-113 16,2 1-264-16</inkml:trace>
  <inkml:trace contextRef="#ctx0" brushRef="#br0" timeOffset="103182.2956">20444 4880 592 0,'2'-2'151'0,"-3"-1"5"0,-2 2-83 15,-2 3-22-15,0 6-9 0,0 2-7 16,0 3-7-16,1 3-7 0,2 1-4 15,2 1-2-15,3 0-2 0,5-4-2 16,3-1-2-16,2-4-1 0,6-2-2 16,2-6 0-16,1-4 0 0,1-2 0 15,-1-6 0-15,-1-2 0 0,-3-7 1 16,-2-2 1-16,-5-1 1 0,-2-3 1 16,-7-1 0-16,-2 0-1 0,-6 2 0 0,-6 4-2 15,-5 1-1-15,-6 5-6 0,-1 7-10 16,-3 3-19-16,-4 6-23 0,2 9-23 15,1 4-116-15,1 4-140 0,2 4-313 16</inkml:trace>
  <inkml:trace contextRef="#ctx0" brushRef="#br0" timeOffset="112479.7302">21388 5822 376 0,'-7'7'97'0,"-2"-4"5"0,0-2-51 0,-1-1-11 16,1 0 0-16,-1-2-3 0,2-3-4 15,-2-1-4-15,0-3-1 0,2-1 0 16,0-1-3-16,0-2 0 0,3-4-3 15,2-1-2-15,6 0-1 0,-1-2-3 16,3 1-2-16,1 0-1 0,2 2-2 16,-1 3 0-16,-1 3 1 0,-1 2 0 15,0 3 0-15,-1 2 0 0,-1 5 3 16,-1 4 1-16,-2 4 3 0,-3 6-2 16,-1 7 1-16,-2 7 0 0,0 5 0 0,-1 4-4 15,2 3-2-15,3-1-3 0,0 1-1 16,5-8-2-16,2-5-2 0,2-2-1 15,3-8-1-15,0-5 0 0,1-4-1 16,3-10 1-16,0-7-1 0,-1-4 0 16,1-9 1-16,0-4-1 0,0-5 0 15,-2-2 0-15,-1-2-1 0,-1 2 0 16,-1-1 1-16,-3 5-1 0,-3 2 0 16,0 5 0-16,-2 4 0 0,-2 8 0 0,0 2 0 15,-2 10-1-15,-1 5 1 0,1 5-1 16,0 5 1-16,0 3-1 0,1 5 1 15,2-1 0-15,2 1 0 0,1 0 0 16,3-1-1-16,3-2-5 0,3-4-11 16,3-2-14-16,2-2-11 0,1-4-14 15,2-2 81-15,-2-5-206 0,-2-6-133 16,4-2-336-16</inkml:trace>
  <inkml:trace contextRef="#ctx0" brushRef="#br0" timeOffset="112827.6334">21726 5614 631 0,'3'-9'144'0,"-2"3"3"15,2 1-107-15,-1 0-13 0,3 4-2 16,-1 4 2-16,-2 3-1 0,1 3-1 16,-2 4 0-16,0 5 1 0,-1 7 0 15,-2 0-2-15,-1 3-4 0,1 3-4 16,-2 0-3-16,1 2-4 0,1-3-1 16,2-1-1-16,0-1-2 0,2-2-2 0,1-3 0 15,2-2-1-15,1-3 0 0,1-3-1 16,3-4-1-16,0-5-5 15,0-3-6-15,0-5-12 0,-1-5-13 0,1-2-13 16,-3-6-17-16,0-1-10 0,-3-3-103 16,-2-3-112-16,-2-1-254 0</inkml:trace>
  <inkml:trace contextRef="#ctx0" brushRef="#br0" timeOffset="112995.1849">21746 5644 684 0,'1'-2'152'16,"1"-3"2"-16,1 1-119 0,5 0-12 16,1-3-5-16,4 0-4 0,1 0-5 15,2 1-9-15,4-2-14 0,-1 1-14 16,0 0 112-16,0 2-241 0,0 1-139 16,-2 5-381-16</inkml:trace>
  <inkml:trace contextRef="#ctx0" brushRef="#br0" timeOffset="113324.3047">22066 5687 533 0,'5'-3'141'0,"-3"1"7"0,1 2-41 15,1 5-53-15,0 1-6 0,1 4-1 16,1 2-1-16,-1 3-3 0,1 5-3 16,-1 3-6-16,-2-1-4 0,-1 4-5 15,-1 2-7-15,0 0-5 0,-2 0-5 16,-1-4-3-16,2-2-6 0,-1-3-12 0,1-2-17 15,1-6-19-15,0-4-16 0,0-6-17 16,2-5-110-16,-2-4-125 0,3-8-273 16</inkml:trace>
  <inkml:trace contextRef="#ctx0" brushRef="#br0" timeOffset="113628.0217">22247 5741 603 0,'4'-3'147'0,"-3"-1"4"16,1 0-88-16,0 3-19 0,-1 0-4 15,-1 1-4-15,0 1-6 0,-3 3-5 16,0 1-3-16,-3 2-2 0,1 0-3 16,-4 5-2-16,1 3-2 0,-1 1-1 15,0 0-1-15,1 1-2 0,-1 2 0 0,3-1-1 16,1-1 0-16,2-1 0 0,0 0 0 15,3-3-1-15,1 2-1 0,2-5-1 16,2-2-1-16,1-1-1 0,0-4-1 16,2-2-1-16,2-1-1 0,0-4-5 15,1-3-8-15,3 1-11 0,-1-3-13 16,2-2-15-16,-1 1-14 0,0-1 112 16,-1 2-231-16,1-1-133 0,-3-1-354 15</inkml:trace>
  <inkml:trace contextRef="#ctx0" brushRef="#br0" timeOffset="114008.0067">22400 5591 740 0,'-8'-5'177'0,"3"3"4"0,1 1-111 0,3 1-30 16,4 1-9-16,5 1-7 0,0-4-8 15,3 6-7-15,0 0-4 0,4-1 0 16,-1 4-1-16,0-1-1 0,0-1-2 16,-1 3 0-16,0 0 0 0,-2 0-1 15,-3 1 1-15,-2 2 0 0,-2 3 0 16,-4 4 0-16,-1-1 0 0,-2 4 0 16,0 2 0-16,-1 1 0 0,-1 0 0 15,3-1-1-15,-1-1 0 0,3 0 1 0,1 0-1 16,2-4 0-16,0 1 1 0,1-3-1 15,-1 0 0-15,-1-3 0 0,-2-1 0 16,-1-1 0-16,-3-1 1 0,-3-4-1 16,-1 0 1-16,-3-1-2 0,-1-1-2 15,-3-2-5-15,2 1-6 0,-1-2-11 16,2 0-14-16,1 1-14 0,0 1-21 16,1 0-111-16,2 0-127 0,0 5-294 15</inkml:trace>
  <inkml:trace contextRef="#ctx0" brushRef="#br0" timeOffset="114894.3627">22902 5811 506 0,'-2'-5'122'0,"-2"-1"5"16,1-1-70-16,0-2-19 0,2-2-6 15,1 0-2-15,1-1-1 0,2 0-3 16,-1-1 0-16,3 1-1 0,-1 1 1 16,-1 2 1-16,1 2-2 0,-2 3-1 0,2 4-2 15,-1 5-2-15,-3 5-2 0,0 5-3 16,-2 3-2-16,1 7-1 0,-1 3 0 15,-1 5 0-15,2 2 0 0,1 2 1 16,0-1 0-16,1-3 0 0,3-3-1 16,0-3-1-16,3-6-2 0,1-4-2 15,3-7-2-15,2-4-1 0,1-5-1 16,5-5-1-16,2-6 1 0,-2-7-2 16,0-8 1-16,-1-2-1 0,-5-3 1 15,2-1-1-15,-4-2-1 0,-2 1 1 16,-3 6-1-16,-1 4 1 0,-2 4 0 0,2 4-1 15,-3 6 1-15,-2 4-1 0,-2 5 0 16,2 6 0-16,-2 4 1 0,1 3-1 16,-2 3 0-16,2 3 0 0,1 3 1 15,0 2-1-15,1-3 0 0,2 1-5 16,-1-3-5-16,5 0-9 0,1 0-13 16,-1-4-15-16,3-3-16 0,2 0-20 15,-1-6-107-15,3 0-125 0,0-4-284 16</inkml:trace>
  <inkml:trace contextRef="#ctx0" brushRef="#br0" timeOffset="115289.8846">23369 5691 586 0,'0'-4'142'16,"0"2"4"-16,1 3-89 0,-1 2-9 15,2 4-2-15,-1 1 0 0,0 6-2 0,1 3-4 16,0 4 0-16,-1 1-4 15,-1 2-3-15,1 1-7 0,0 1-3 0,1 2-4 16,-1-1-3-16,0 0-3 0,1 0-1 16,2-2-3-16,0-1-2 0,1-3-2 15,1-6-1-15,0-1-2 0,0-3-1 16,1-5-3-16,1-1-4 0,0-3-7 16,1-4-10-16,-1-2-11 0,2-4-14 15,0-3-14-15,-1-4-11 0,-2-3-12 16,-1-6-102-16,-5 0-115 0,-2-6-263 15</inkml:trace>
  <inkml:trace contextRef="#ctx0" brushRef="#br0" timeOffset="115442.4882">23368 5718 740 0,'-6'2'172'0,"2"0"0"0,4 0-118 15,4-2-20-15,3-1-11 0,3 0-9 16,2-1-7-16,3 0-11 0,3-2-14 15,1-1-18-15,1-1-18 0,1 3-121 0,-1-1-133 16,1 4-312-16</inkml:trace>
  <inkml:trace contextRef="#ctx0" brushRef="#br0" timeOffset="115856.5439">23666 5829 595 0,'0'4'142'16,"1"2"6"-16,-1 0-88 0,1 5-16 0,1 3-2 15,2 2-1-15,0 2-4 0,-1 1-5 16,2-1-4-16,-1-1-3 0,1-1-4 16,1-4-5-16,-2-3-3 0,1-3-1 15,0-2-3-15,1-6-1 0,-1-4-1 16,2-5-2-16,-1-4 0 0,3-4-2 16,-2-2 0-16,2-1-1 0,-1 0-1 15,1 2 0-15,-1 6 0 0,1 1-1 16,-2 6 0-16,2 2 0 0,-3 5-1 15,0 3 1-15,-1 3-1 0,-1 4 1 16,-1 2-1-16,1 1-2 0,-2 3-5 0,0 1-5 16,0 1-15-16,2-1-14 0,1-1-13 15,-1-3-19-15,3-1-109 0,-1-3-122 16,2-5-281-16</inkml:trace>
  <inkml:trace contextRef="#ctx0" brushRef="#br0" timeOffset="116079.4494">24098 5870 571 0,'1'1'156'0,"2"-1"9"0,-3 0-20 16,4-1-92-16,3 1-15 0,0-1-6 15,0-1-5-15,2 1-10 0,-1 0-14 0,2-2-18 16,-2 3-22-16,-2-1-24 0,-3 1-114 16,2-1-131-16,3 0-306 0</inkml:trace>
  <inkml:trace contextRef="#ctx0" brushRef="#br0" timeOffset="116318.8661">24290 5624 625 0,'3'5'152'0,"-2"1"8"16,0 3-86-16,0 6-25 0,1 2-3 16,0 4-3-16,-2 4-7 0,1 2-7 15,0-2-9-15,1 2-7 0,0-1-5 16,1-2-8-16,0-3-8 0,1-2-15 15,2-5-17-15,-1-3-16 0,2-3 22 16,-1-7-147-16,1-6-126 0,0-6-298 0</inkml:trace>
  <inkml:trace contextRef="#ctx0" brushRef="#br0" timeOffset="116554.9169">24476 5742 610 0,'-7'10'146'15,"-2"1"8"-15,0 2-93 0,0 0-9 16,-1 0-1-16,2 0 0 0,-1-1-3 16,2-2-5-16,1 0-6 0,1-2-6 15,2-1-6-15,2 0-7 0,2-1-6 16,2-1-3-16,2 0-4 0,1-3-1 16,2 0-2-16,1 0-2 0,2-4-3 15,1 1-9-15,2-1-9 0,-1-3-16 16,3 0-16-16,0-1-16 0,0 0-15 15,1 1-106-15,-2-4-120 0,0-1-269 16</inkml:trace>
  <inkml:trace contextRef="#ctx0" brushRef="#br0" timeOffset="116938.5526">24600 5428 715 0,'-2'1'158'0,"2"0"5"16,2 0-118-16,3 3-17 0,4 1-1 0,0 2 3 15,2 1 0-15,4 0-1 0,0 1-4 16,2 1-2-16,3 1-3 0,-2-2-5 16,0 1-3-16,2 1-3 0,0 1-4 15,-2 1-1-15,-2 0-2 0,-3 1 0 16,-2 0-1-16,-2 3 1 0,-4 1-1 15,-4 2 0-15,-2 2 0 0,-2 1 1 16,0 0-1-16,-1 3 0 0,2-2-1 0,2 2 1 16,-2-2 0-16,5 0-1 0,-3-2 0 15,3-2 1-15,1-1-1 0,-1-1 0 16,-1-2 1-16,-1-1 0 0,-1-3 2 16,0 0 4-16,-5-3 0 0,-2-1 2 15,-3-1 0-15,-3-3-1 0,-4 0-1 16,-3-1-8-16,-1-3-13 0,-1 1-16 15,1 0-29-15,-2-1-25 0,1 1-119 0,0 3-144 16,1 1-321-16</inkml:trace>
  <inkml:trace contextRef="#ctx0" brushRef="#br0" timeOffset="132206.8862">1003 8686 545 0,'-7'-6'140'0,"1"-4"7"15,-2-1-62-15,3-4-28 0,2 1-10 16,2-4-5-16,1 1-3 0,0-1-5 16,1 1-3-16,0 1-2 0,1 1-2 15,1 5-2-15,-1 2-3 0,2 7 0 16,0 5-2-16,-2 7-4 0,-1 8-3 16,-2 7-3-16,-1 4-3 0,-1 7-1 0,1 3-2 15,-1 2-2-15,3-3-1 16,4-2-1-16,3-5 0 0,4-3-1 0,2-6 0 15,0-7-2-15,4-6-1 0,0-7 0 16,2-7 0-16,-1-5-1 0,-1-7 1 16,-2-6 1-16,0-6 1 0,-4-4 1 15,-3-2 0-15,-2 1 2 0,-2-1 2 16,0 3 0-16,-2 4 2 0,-2 8 3 16,0 5 1-16,-1 6 1 0,-1 5-1 15,-2 7-1-15,0 7-1 0,1 3-2 0,-1 5-2 16,3 4-2-16,-2 3-3 0,3 3-6 15,1-1-10-15,4 1-17 0,4-5-23 16,3-2-12-16,4-4-56 0,2-5-74 16,5-7-121-16,2-6-250 0</inkml:trace>
  <inkml:trace contextRef="#ctx0" brushRef="#br0" timeOffset="132573.9443">1401 8604 617 0,'2'-9'152'0,"-1"3"5"15,-1 4-82-15,1 2-24 0,0 5-7 16,-1 1-6-16,-1 4-3 0,1 3-4 16,0 5-2-16,0 4-2 0,-1 4-4 15,0 0-3-15,-1 2-3 0,1 1-3 16,1 0-2-16,3-2-4 0,-2-3-2 16,2-2-2-16,1-1-3 0,2-3 0 15,2-4-1-15,-2-2-2 0,0-3-3 16,1-3-7-16,1-5-7 0,0-3-12 15,2-3-8-15,-2-4-13 0,1-1-7 0,1-3-7 16,-2-1 7-16,-1 0-116 0,-3-1-110 16,-2 0-272-16</inkml:trace>
  <inkml:trace contextRef="#ctx0" brushRef="#br0" timeOffset="132758.5194">1404 8615 758 0,'-5'-5'187'16,"1"0"4"-16,2-1-115 0,3-1-21 16,4 0-14-16,1-2-13 0,1 0-11 15,2 1-8-15,3-1-4 0,2 2-7 16,2 0-17-16,1 3-26 0,1 5-20 16,3 2-131-16,-3 4-149 0,2 6-349 15</inkml:trace>
  <inkml:trace contextRef="#ctx0" brushRef="#br0" timeOffset="133225.4649">1746 8677 636 0,'0'-3'169'0,"0"1"6"15,-2 2-77-15,2 2-37 0,0 4-11 16,2 4-12-16,0 3-9 0,-1 4-10 16,2 4-5-16,-2 4-2 0,0 1-2 15,0 1-2-15,-1-2-2 0,2-2-1 16,-2 0-2-16,0-2 1 0,1-2-2 15,-1-3-4-15,1-3-10 0,1-2-15 0,1-2-12 16,1-4-12-16,0-7-9 0,3-3-9 16,1-4-9-16,2-5-39 0,0-2-47 15,1-3-92-15,1-3-207 0</inkml:trace>
  <inkml:trace contextRef="#ctx0" brushRef="#br0" timeOffset="133453.5293">1900 8766 509 0,'5'-9'138'0,"-2"4"9"0,0 3-52 16,-3 2-25-16,0 1-7 0,-1 1-5 0,-2 3-3 15,1 0-3-15,-2 2-3 0,-2 2-4 16,1 1-4-16,-2 2-5 0,-1 2-3 16,-1-2-4-16,0 0-3 0,-2 0-4 15,2-1-2-15,1-1-4 0,0-3-3 16,2-2-3-16,4 0-4 0,-1 0-2 16,3 0-1-16,3-1-2 0,1-2 0 15,0 2-1-15,3-2-1 0,-1 1 1 16,1-1-2-16,2-2-5 0,-1 0-7 15,2 0-10-15,0 0-17 0,-2-1-23 0,3-1-21 16,-2 0 28-16,0 0-156 16,-1-2-141-16,1 1-325 0</inkml:trace>
  <inkml:trace contextRef="#ctx0" brushRef="#br0" timeOffset="133916.9121">1966 8572 747 0,'-2'-6'192'0,"0"0"4"0,1 1-92 15,2 0-40-15,3 4-21 0,3-2-16 0,3-2-11 16,2 4-7-16,4 1-2 0,3 1-3 16,3 2-1-16,0-2-2 0,1 2 0 15,-1 3 0-15,1 1 0 0,-3-1-1 16,-2 0 0-16,-2 4 1 0,-3 1 0 16,-2 1-1-16,-4 4 1 0,-2-1 0 15,-3 3 0-15,1 4 0 0,-3-1 0 16,-2 2-1-16,1 2 1 0,1 1-1 15,1-1 0-15,3 2 0 0,1-1 0 0,0 1-1 16,0-2 1-16,1-2-1 0,-1-4 1 16,0 2-1-16,-4-4 1 0,-1-2 1 15,-2 0-1-15,-3-5 1 0,-5-1 0 16,0 0 0-16,-3-5 0 0,-1 1-1 16,-1-3-1-16,2-2-5 0,-1-1-9 15,3-4-13-15,2-1-18 0,3-2-22 16,3-3 18-16,3-1-152 0,5-5-140 0,2-3-325 15</inkml:trace>
  <inkml:trace contextRef="#ctx0" brushRef="#br0" timeOffset="134085.5217">2455 8804 784 0,'-3'0'185'16,"6"-2"1"-16,-1 2-116 0,1 0-32 15,2 0-17-15,-1 0-15 0,4-1-16 16,3 1-19-16,0 0-18 0,0 1-13 0,1-2-126 16,0 4-138-16,1-1-309 0</inkml:trace>
  <inkml:trace contextRef="#ctx0" brushRef="#br0" timeOffset="134253.0767">2488 8913 741 0,'0'2'176'0,"0"2"3"0,1-2-109 16,3 2-28-16,1 1-16 0,2-2-9 15,2 2-6-15,3 1-12 0,2-1-19 16,4-1-21-16,0 0 55 0,2 1-196 16,-1-4-148-16,1 0-371 0</inkml:trace>
  <inkml:trace contextRef="#ctx0" brushRef="#br0" timeOffset="135019.7821">3253 8137 710 0,'-29'-1'176'0,"-5"3"4"16,-5 5-104-16,-2 1-21 0,4 6-15 16,2 0-12-16,3 5-9 0,4 0-7 15,7 2-3-15,7 2-2 0,8 2-2 0,5-1-2 16,7 2-1-16,2 0-4 0,6 1-6 15,3-3-4-15,6 2-4 0,-1-2-1 16,3 2 0-16,-1-6 0 0,0-1 3 16,-3-1 4-16,-3-4 6 0,-4 1 7 15,-4-2 5-15,-8 0 2 0,-2 4 4 16,-5-1 3-16,-1 2 2 0,-5 5 0 16,-3 2-2-16,-1 1-3 0,0 2-3 15,0-3-2-15,4 5-4 0,1-2-2 16,8 0-1-16,2-2-1 0,5 2 0 0,1-5-1 15,4 1-1-15,3-1 1 16,2-2-1-16,-2-3 1 0,1-1-1 0,-1-1 0 16,0 1 1-16,-4-1 0 0,-3 1-1 15,-2 1 2-15,-3-3-1 0,-1 3 0 16,-2 1 1-16,-3 2-1 0,-1 2 1 16,-1 1 1-16,-3 3-1 0,-1-2 2 15,1 2 2-15,0-2 2 0,0-1 3 16,2 2 1-16,-1-2 2 0,4 0 1 0,3-1 0 15,-1 0-1-15,2 3-3 0,2-4-1 16,1-2-3-16,0-2 0 0,0 0-3 16,3 0-1-16,2-3-1 0,1 0-1 15,1-1 0-15,2 0-5 0,1 1-9 16,3 0-11-16,-2-1-16 0,3-1-22 16,2-2-17-16,1-1-44 0,0-6-83 15,1-5-125-15,2-5-262 0</inkml:trace>
  <inkml:trace contextRef="#ctx0" brushRef="#br0" timeOffset="135374.8166">3682 8393 642 0,'1'-5'159'0,"-1"-2"7"16,0 0-94-16,0-4-9 0,0-2-3 16,0-1-5-16,2-2-6 0,-4 0-5 15,2-1-4-15,0-2-5 0,0 5-5 16,0 0-4-16,0 3-3 0,0 5-3 15,0 6-3-15,2 6-3 0,-4 6-3 16,2 8-4-16,-1 4-2 0,-1 8-3 0,2 4-1 16,-2-1-3-16,1 1-6 15,1-1-12-15,0-3-15 0,1-2-25 0,3-5-28 16,-1-3-132-16,-1-2-156 0,2-3-355 16</inkml:trace>
  <inkml:trace contextRef="#ctx0" brushRef="#br0" timeOffset="135890.9381">4617 8287 730 0,'0'-10'186'0,"-1"4"8"0,-1 0-111 15,2 3-15-15,0 4-9 0,2 3-11 16,-2 5-11-16,1 4-9 0,0 3-7 0,-1 5-3 16,1 3-2-16,2 1-5 0,-3 2-2 15,1-2-4-15,0 0-5 0,2-2-9 16,-1-2-12-16,3-5-17 0,1-1-21 16,4-7-21-16,2-3-19 0,2-4-116 15,-1-7-133-15,4-5-295 0</inkml:trace>
  <inkml:trace contextRef="#ctx0" brushRef="#br0" timeOffset="136097.3956">4853 8310 729 0,'-11'6'181'16,"0"1"9"-16,-5 2-110 0,3 2-13 16,-2 2-8-16,3 2-9 0,-1 0-10 15,5 0-6-15,-1-1-5 0,3 1-7 16,3 1-4-16,3-1-6 0,1-2-2 15,4 0-4-15,3-3-3 0,3 1-3 16,3-2-6-16,2-3-10 0,1-1-12 16,1-3-21-16,1 0-26 0,-2-2-19 0,-1-2-123 15,-2 1-144-15,0-3-322 0</inkml:trace>
  <inkml:trace contextRef="#ctx0" brushRef="#br0" timeOffset="136339.8664">4290 8660 720 0,'-5'-1'172'0,"5"0"7"16,0 1-110-16,0 3-18 0,1 4-8 15,-2 2-5-15,-3 5-7 0,-2 2-9 16,-1 3-7-16,-2 3-9 0,-2 2-16 16,1 1-23-16,-1-1-27 0,6-1-133 0,-1-5-151 15,4-2-361-15</inkml:trace>
  <inkml:trace contextRef="#ctx0" brushRef="#br0" timeOffset="136836.8171">5188 8294 764 0,'-5'-4'193'15,"0"3"3"-15,1 1-113 0,2 0-23 16,3 3-16-16,0 0-16 0,4 3-14 0,1 2-8 16,3 0-2-16,2 0-2 0,2 0-1 15,3-1-1-15,2 1 0 0,2-3-1 16,0 0-1-16,-1-2 0 0,-2 1-1 16,-2 0 0-16,-3 1 0 0,-6-1 1 15,-3 3 1-15,-6 2 0 0,-4 2 1 16,-5 2 0-16,-4 1-2 0,-5 2-7 15,0 1-8-15,-2 1-7 0,1 0-12 16,2 0-15-16,3-1-15 0,5 1-90 16,2-2-32-16,4-3-110 0,5 1-231 15</inkml:trace>
  <inkml:trace contextRef="#ctx0" brushRef="#br0" timeOffset="137054.6374">5467 8510 772 0,'-3'2'190'0,"-3"0"2"0,-1 5-120 16,-2 0-18-16,-4 3-15 0,-2 3-15 16,-3-1-11-16,-2 2-6 0,2 2-4 15,1 1-6-15,1-2-14 0,3-1-20 16,5 0-20-16,4-2-17 0,4-3-122 15,3-4-139-15,3-1-311 0</inkml:trace>
  <inkml:trace contextRef="#ctx0" brushRef="#br0" timeOffset="137335.7461">5608 8416 804 0,'-10'0'192'0,"-1"5"2"16,0 3-126-16,2 1-22 0,6 7-16 16,0 0-12-16,3 4-9 0,3-2-5 15,1-1-2-15,6 2-2 0,3-3-2 0,1-3 0 16,5-2 0-16,3-5-1 0,1-3 1 16,0-4 0-16,2-6 2 0,-2-2 2 15,-2-6 4-15,-4-1 4 0,-4-4 5 16,-4 0 5-16,-7-1 2 0,-4 0 0 15,-7 1-1-15,-5 3-4 0,-3 4-6 16,-8 4-14-16,1 4-21 0,-6 5-32 16,-3 3 81-16,1 4-242 0,2-3-174 0,0 7-442 15</inkml:trace>
  <inkml:trace contextRef="#ctx0" brushRef="#br0" timeOffset="138107.7137">3410 9371 578 0,'-1'-4'172'16,"-1"3"7"-16,-1 2-14 0,1 4-93 16,0 1-14-16,1 4-12 0,1 2-11 0,1 4-10 15,2 2-8-15,1 2-4 0,0 1-5 16,4 1-2-16,2-3-2 0,-1 1-1 16,2-5-1-16,0-5-1 0,0-6 0 15,3-2 0-15,-2-10 1 0,-1-3 2 16,0-3 2-16,-1-6 2 0,-4-2 3 15,-1-3 4-15,-7 1 1 0,-3 1 0 16,-1 6 0-16,-4-1-2 0,-4 5-3 16,1 6-4-16,-2 5-12 0,3 6-21 15,-3 1-27-15,-1 1-31 0,2 5-133 0,3 1-162 16,3 2-368-16</inkml:trace>
  <inkml:trace contextRef="#ctx0" brushRef="#br0" timeOffset="138578.4808">3934 9573 621 0,'2'-4'161'0,"3"4"10"0,1 4-61 16,-1 1-48-16,0 2-9 0,-1 4-7 15,0 3-7-15,0 3-9 0,-5-1-9 16,-3 1-6-16,-2 1-11 0,1 4-15 15,-1-1-25-15,1 0-25 0,0 0-130 16,2-2-149-16,6-4-353 0</inkml:trace>
  <inkml:trace contextRef="#ctx0" brushRef="#br0" timeOffset="139043.0609">4603 9367 625 0,'0'-11'157'0,"-3"1"10"0,-5 2-87 0,0 1-15 16,-5 4-5-16,0 4-6 0,1 3-7 15,-2 3-8-15,0 5-8 0,0 5-7 16,2 4-5-16,1 3-4 0,2 1-2 16,2 0-3-16,2-1-2 0,5-2 0 0,1-2-3 15,4-4-2-15,2-6-2 0,1-5-2 16,0-3-1-16,3-4-1 0,3-6 0 15,-2-4-1-15,2-6 0 0,0-2 2 16,1-2-1-16,-2-3 2 0,0 1 2 16,-5 1 2-16,0 2 3 0,-2 4 4 15,-4 2 4-15,-1 5 2 0,-1 5 1 0,-1 6-2 16,-1 6-1-16,-1 4-3 16,1 7-5-16,-2 5-4 0,2 4-7 0,0 5-11 15,2 1-17-15,2 1-26 0,0-3-25 16,6-4-108-16,1-6-24 0,6-4-128 15,2-4-229-15</inkml:trace>
  <inkml:trace contextRef="#ctx0" brushRef="#br0" timeOffset="139342.3087">4879 9394 875 0,'-7'-6'204'15,"0"0"2"-15,1 3-135 0,4 4-30 16,1 3-14-16,2 2-12 0,0 5-6 16,5 8-6-16,-2-1-2 0,2 4-1 15,0 3-1-15,1 0-2 0,0 3-3 16,0 1-2-16,-3-5-2 0,3 3-1 0,-1-1 0 16,1-3-12-16,0 2 2 0,-1-5 2 15,-3-2 3-15,-1-3 1 0,-2 1 2 16,-4-5 1-16,-3-1 12 0,-3-4 1 15,-3 0 0-15,-1-2-1 0,-2 0-6 16,-1-5-8-16,1 2-12 0,0-4-15 16,2 1-12-16,5-3 130 0,0 0-260 15,5-1-143-15,4 0-386 0</inkml:trace>
  <inkml:trace contextRef="#ctx0" brushRef="#br0" timeOffset="139665.7253">5037 9406 802 0,'-5'-10'197'0,"1"3"3"0,1 3-120 0,1 6-23 15,2 1-17-15,3 7-14 0,1 2-11 16,2 4-7-16,0 5-4 0,1 1-1 15,0 3-1-15,2 2-2 0,0 2-1 16,-1 0-3-16,1-2-1 0,-1 0-3 16,1 1-2-16,0-1-3 0,-1-3-1 15,-2-1 0-15,-3-2-5 0,-2 1 2 16,-4-4 1-16,-1-1 0 0,-6-4-2 16,-3-1-2-16,0-4-5 0,-3-1 0 0,1-3-8 15,1-1-11-15,1-4-6 0,0 1-6 16,6-5-114-16,3-3-116 0,3-3-283 15</inkml:trace>
  <inkml:trace contextRef="#ctx0" brushRef="#br0" timeOffset="139976.8711">5361 9395 774 0,'-7'1'194'16,"-5"6"2"-16,0 2-113 0,-2 6-25 0,2 3-15 16,1 2-16-16,4 1-11 0,3 1-7 15,5-1-2-15,5-2-2 0,3-3-1 16,3-4-1-16,3-1-1 0,1-3-2 16,1-5 0-16,-1-4 1 0,-3-2-1 15,-1-7 0-15,-3-2 1 0,-3-7 1 0,-3-2 0 16,-5-1 1-16,-3 0 0 0,-2-2-1 15,-1 2-1-15,-2 3-4 0,-1 5-8 16,1 1-14-16,3 4-15 0,2 4-19 16,1 1-14-16,4 4-16 0,4 0-112 15,2 1-126-15,2 0-280 0</inkml:trace>
  <inkml:trace contextRef="#ctx0" brushRef="#br0" timeOffset="140180.3581">5518 9355 686 0,'8'0'183'15,"-3"1"8"-15,-3 3-85 0,2 1-28 16,-1 3-11-16,2 2-9 0,0 1-11 16,1 2-8-16,2 0-6 0,1 3-5 15,4 0-3-15,0-4-6 0,1-1-4 16,3-3-3-16,1-2-4 0,0-2-2 16,-2-8-4-16,-1-2-7 0,-3-3-9 0,-3-5-13 15,-4-1-16-15,-4-4-17 0,-2 0-17 16,-3-4-12-16,-3-3-7 0,-4-2 9 15,-3-4-115-15,1-4-114 0,-1-4-270 16</inkml:trace>
  <inkml:trace contextRef="#ctx0" brushRef="#br0" timeOffset="140269.1234">5597 8970 580 0,'-6'-8'178'0,"-2"6"10"0,1 6-24 16,4 7-81-16,1 1-19 0,2 3-17 16,2 3-28-16,-2 1-51 0,2 2-155 15,-1 1-164-15,0 1-401 0</inkml:trace>
  <inkml:trace contextRef="#ctx0" brushRef="#br0" timeOffset="143820.4484">7624 8887 505 0,'-11'-3'144'16,"-1"-4"8"-16,-1-3-22 0,7-3-66 15,1-6-12-15,2-1-5 0,3-6-6 0,2-1-6 16,4 0-5-16,2-1-4 0,-2 2-3 16,2 4-3-16,1 5-1 0,-1 8-3 15,-1 4-1-15,-1 9-1 0,-3 7-3 16,1 7-3-16,-3 8-1 0,-2 5-3 16,-1 3 0-16,2 6-2 0,0 2-1 15,1-1-1-15,3-3 0 0,2-5-1 16,3-5-2-16,4-4 0 0,0-5-2 15,1-11-1-15,-1-5-1 0,2-7 2 16,1-7-1-16,-3-6 2 0,-1-6 2 0,-1-6 1 16,-1-1 3-16,0-3 4 0,0 0 1 15,-2 0 2-15,-1 2 3 0,-3 4 2 16,0 4 4-16,0 6 1 0,-2 6-2 16,-4 7-1-16,1 8-2 0,-2 7-2 15,1 4-4-15,-2 6-3 0,0 3-5 16,2 3-5-16,1 2-7 0,1-2-9 0,2 0-13 15,5-1-18-15,5-3-19 0,2-4-17 16,2-3-119-16,3-3-135 0,1-7-311 16</inkml:trace>
  <inkml:trace contextRef="#ctx0" brushRef="#br0" timeOffset="144145.9538">8053 8659 675 0,'1'-7'180'0,"-1"2"6"0,-1 4-71 16,1 4-50-16,-2 6-12 0,2 3-10 0,0 5-10 15,-2 5-9-15,2 3-3 0,0 2-4 16,1 3-4-16,0 1-3 0,2 0-3 16,1-2-2-16,-1 2-2 0,5-3-1 15,-1-5-2-15,0-3-3 0,4-4-6 16,2-4-8-16,2-1-11 0,1-11-16 16,4-3-15-16,-2-3-14 0,2-4-16 15,-2-3-110-15,-3-5-125 0,-4-7-282 16</inkml:trace>
  <inkml:trace contextRef="#ctx0" brushRef="#br0" timeOffset="144298.1078">8115 8642 678 0,'-16'-3'185'16,"1"2"7"-16,3 0-85 0,5 1-36 16,4 2-15-16,6-2-16 0,4-1-15 15,4 0-17-15,6 1-18 0,5-1-21 0,4-1-22 16,2 0-18-16,-1 2-125 15,0 0-143-15,0 4-322 0</inkml:trace>
  <inkml:trace contextRef="#ctx0" brushRef="#br0" timeOffset="144719.9031">8468 8794 716 0,'-7'-3'190'0,"5"1"4"15,0 2-75-15,2 3-57 0,0 6-15 16,1 2-11-16,0 1-11 0,2 4-10 15,2 1-2-15,-3 2-3 0,2-1-2 0,1-1-3 16,-2-2-1-16,3-3-1 16,1-2-1-16,1-4-1 0,2-5 0 0,1-5 0 15,0-8 0-15,1-5 0 0,3-2 0 16,0-5 1-16,-2-2 1 0,3-1 0 16,-1 0 1-16,-2 3 1 0,1 4 1 15,-4 2 1-15,-3 6 1 0,-1 6-1 16,-4 5 0-16,0 6-1 0,-2 4-1 15,-2 5-2-15,1 6-2 0,0 0-5 16,0 4-7-16,1-2-9 0,1 0-16 16,4-1-20-16,2-3-22 0,4-5-18 0,3-2-117 15,2-3-138-15,1-8-305 0</inkml:trace>
  <inkml:trace contextRef="#ctx0" brushRef="#br0" timeOffset="144931.711">8888 8871 818 0,'-2'-3'201'16,"0"0"2"-16,-1-2-109 0,6 4-43 16,3-1-15-16,3 4-12 0,1-2-12 15,1 0-6-15,2 0-9 0,2-2-12 16,0 2-21-16,1 0-23 0,-3-3-20 15,2 2-128-15,-2-1-149 0,0-3-333 16</inkml:trace>
  <inkml:trace contextRef="#ctx0" brushRef="#br0" timeOffset="145129.1561">9171 8696 857 0,'-1'-1'207'0,"-2"2"3"0,3 4-126 15,0 3-28-15,0 4-16 0,-1 4-15 16,1 5-9-16,-1 1-5 0,-2 3-3 0,2 0-3 16,-2-1-1-16,-1-1-4 0,1-1-10 15,1-2-12-15,2 0-16 0,2-5-22 16,2-3-20-16,5-2-18 0,2-7-117 16,2-3-135-16,1-8-299 0</inkml:trace>
  <inkml:trace contextRef="#ctx0" brushRef="#br0" timeOffset="145346.0184">9358 8783 665 0,'-6'0'175'0,"1"2"9"15,-4 2-79-15,-4 1-35 0,2 3-7 16,-3 1-7-16,-1 2-10 0,3-1-8 16,-1 1-6-16,2 0-6 0,3 0-4 15,0-1-5-15,6-1-5 0,2 1-4 16,2-1-4-16,2-1-1 0,2 0-4 0,4-3-4 15,1-4-8-15,3 0-9 16,1-3-11-16,4-3-11 0,2-1-16 0,2-5-15 16,0 2-8-16,1-1 41 0,0-1-155 15,-2 1-123-15,1-3-310 0</inkml:trace>
  <inkml:trace contextRef="#ctx0" brushRef="#br0" timeOffset="145728.3495">9519 8545 931 0,'-6'-2'212'0,"1"-1"1"0,2 2-144 16,5 2-39-16,1 0-9 0,3 3-8 16,3-1-8-16,0 0-2 0,2 1-2 15,2 0 1-15,2-1-2 0,1 1 1 16,-2 1 0-16,0 2-1 0,2 0 1 15,-2 3-1-15,-1 1 0 0,-3 3 1 0,-3 0-1 16,-2 4-2-16,-2-1-1 16,-3 2 0-16,2 1-1 0,-2 1-3 0,0 2-1 15,1 0-4-15,3 4 1 0,2 0-4 16,2 1-1-16,2 2-2 0,1-2-1 16,1-2 1-16,2-1 3 0,-2-4 1 15,-2-2 4-15,-4-3 5 0,-1-4 5 16,-5-2 7-16,-3-4 3 0,-4-3 4 15,-5 0 1-15,-3-4 1 0,-6-3-2 16,-3-2-4-16,-2-2-6 0,-1 1-8 0,4-1-14 16,1-1-20-16,3 0-25 0,7 5 8 15,2-1-148-15,8-3-145 0,1 3-336 16</inkml:trace>
  <inkml:trace contextRef="#ctx0" brushRef="#br0" timeOffset="146461.8457">9877 8805 832 0,'-4'-1'196'0,"-2"1"2"0,7-3-130 16,3 3-22-16,4-2-17 0,3-1-13 15,3 2-9-15,2 0-6 0,2-2-15 16,-1 2-18-16,-1 0-22 0,-1 0-17 16,-1 2-129-16,-2-1-146 0,0 1-329 15</inkml:trace>
  <inkml:trace contextRef="#ctx0" brushRef="#br0" timeOffset="146617.4424">9919 8932 812 0,'-3'5'190'0,"0"-3"2"0,5 2-129 16,1-3-23-16,5-1-15 0,1-1-12 0,5 0-16 15,2-3-22-15,2-1-25 0,2 0-104 16,-1-1-38-16,5-1-130 0,-2 1-266 16</inkml:trace>
  <inkml:trace contextRef="#ctx0" brushRef="#br0" timeOffset="147282.8504">10533 8203 591 0,'-7'-11'170'16,"-4"4"8"-16,-8 2-25 0,-4 4-89 16,-5 2-8-16,-5 3-11 0,0 2-7 15,-2 6-12-15,2 2-7 0,3 6-4 16,4 4-4-16,6 3-4 0,7 3-2 15,9 3-2-15,7 2-2 0,4-1-4 16,7-1-5-16,3-2-5 0,5-2-3 16,1-2-4-16,2-1-1 0,-3-4 0 15,0 1 2-15,-2-2 5 0,-4-2 5 16,-2 3 5-16,-7 1 3 0,-3-1 5 0,-4 0 2 16,-6 2 3-16,-4 3 2 0,-4 1 2 15,0 2 0-15,-3-2-1 0,-2 2-1 16,3 1-2-16,3-3-3 0,4-2-2 15,3-2-1-15,6-2-1 0,4 1-1 16,4-3-1-16,2-1-1 0,4-1 1 16,0 0-2-16,2 1 1 0,0-1-1 0,0 1 1 15,-4 0 0-15,-1-2 0 0,-2 0 0 16,-3 3 1-16,-5 0 0 0,-2 1 1 16,-3-2 0-16,-3 2 2 0,-3 3 2 15,-2 1 1-15,-4 3 2 0,-1-2 0 16,0 1 1-16,0 0 1 0,1 2 0 15,1-1-1-15,3-1-1 0,1-2 0 16,3-1-1-16,4-2-2 0,0 2 0 16,1-2-2-16,2-3-1 0,0 1 0 15,1-1 0-15,2 0-1 0,1 0 0 0,2-1-1 16,0-4 1-16,2 1-4 0,3-2-4 16,0 1-12-16,1-1-13 0,1 1-21 15,-2-1-19-15,-2 3-98 0,-2 1-34 16,-2 1-120-16,-1 1-233 0</inkml:trace>
  <inkml:trace contextRef="#ctx0" brushRef="#br0" timeOffset="148734.1754">10841 8365 559 0,'0'-18'167'0,"0"-1"12"0,-3 5-13 16,2 0-84-16,0 3-11 0,1 4-8 15,-2 2-8-15,4 2-12 0,-2 0-10 0,1 1-8 16,0 4-5-16,0 0-4 0,2 1-3 16,-1 3-3-16,1-1-2 0,-1 7-1 15,2-1-1-15,-2 0-2 0,1 1 0 16,-2-1-2-16,1-1-1 0,1-1 0 15,-2-5 0-15,-1 0 0 0,0 0 0 16,0-3 1-16,-1-2-1 0,-2-2 0 16,1 0 0-16,-1-2 0 0,-1-3 0 15,0-1 0-15,-1-2-1 0,0 1 1 0,3 0-1 16,-2 0 1-16,0 4 0 0,2 2 0 16,-1 7 0-16,1 4 0 0,1 4 0 15,-3 6-1-15,3 7 1 0,0 3-1 16,-1 4 0-16,2 0 1 0,2 2-1 15,-1-1 0-15,0-6 0 0,2 1 0 16,-2-4-1-16,-1-2-4 0,1-4-5 16,1-2-7-16,0-4-15 0,0-2-20 15,2-5-26-15,2-5-29 0,0-3-111 16,3-1-142-16,3-3-314 0</inkml:trace>
  <inkml:trace contextRef="#ctx0" brushRef="#br0" timeOffset="149582.8375">12116 8350 485 0,'0'-7'140'16,"1"0"7"-16,-1-2-4 0,0 0-85 0,0 2-8 15,0 1-2-15,0 0-2 0,0 1-3 16,0 3-3-16,0 0-1 0,-1 2-5 15,1 0-4-15,1 0-5 0,0 0-4 16,0 3-3-16,1 2-3 0,-1 2-2 16,1 3-1-16,-2 6 0 0,2 3-1 15,0 6-1-15,0 2-1 0,6 1-1 16,-2 0-2-16,1 3-1 0,1-4-2 0,-1 0 0 16,-1-4-2-16,-1-2 1 0,-4-4-1 15,-1-2 1-15,1-4 0 0,1-4 2 16,-2-2 1-16,1-5 3 0,-1-1 0 15,2-4 0-15,1-3 1 0,-1-4-1 16,3-4-1-16,0-5-2 0,1-3-2 16,4-6-1-16,3-1 0 0,3-4-1 15,0 3 0-15,3 2-1 0,-1 4-1 16,2 5 1-16,-4 7 0 0,-3 7 0 16,-1 6-1-16,-1 4 1 0,-2 5 0 0,-1 5 0 15,0 5 0-15,-3 1-1 0,-2 2 0 16,1 4 0-16,-3-2-2 0,2 4-3 15,-3-4-5-15,-2-2-8 0,2-2-11 16,2-1-16-16,-1-2-23 0,3-3-19 16,-1-3-127-16,3-1-148 0,4 0-334 15</inkml:trace>
  <inkml:trace contextRef="#ctx0" brushRef="#br0" timeOffset="150359.0773">12684 8441 694 0,'-8'-1'188'0,"-5"-3"12"0,5 3-92 0,0 0-22 16,5 1-12-16,-2 0-13 0,7 1-16 15,3-1-14-15,2 1-12 0,4 1-8 16,4 1-4-16,4-2-2 0,0-2-3 16,-2 0-7-16,0 1-12 0,1 0-17 15,-1-3-25-15,-1 2-26 0,-3 1-135 16,1 1-156-16,-2-1-358 0</inkml:trace>
  <inkml:trace contextRef="#ctx0" brushRef="#br0" timeOffset="150806.3981">12955 8296 777 0,'0'-12'194'0,"-3"1"4"16,2 6-106-16,1 4-34 0,4 6-13 15,-4 2-8-15,1 8-12 0,0 2-7 0,0 3-4 16,1 5-2-16,-2 2-4 0,-3 2-2 15,3-1-3-15,-1-1-1 0,-1-2-8 16,0 0-6-16,4-3-6 0,0-5-11 16,3-5-8-16,1-4-10 0,3-6-7 15,4-6 3-15,1-4 1 0,0-7 2 16,1-2 9-16,1-3 9 0,0-2 9 16,-1 2 8-16,-2 0 6 0,-1 4 7 15,-2 3 7-15,-1 3 6 0,-5 2 4 16,-1 6 7-16,-1 3 5 0,-2 2 4 0,-2 0 1 15,-3 5 2-15,0-1 1 0,-2 2 0 16,-2 3-2-16,-2-1 0 0,-1 2-1 16,0 1-1-16,-2-1-4 0,2 1-1 15,0-2-4-15,1-2-3 0,3 0-5 16,2-2-3-16,3-2-4 0,1-1-3 16,4-1-3-16,1 0-2 0,2-3-4 15,2 1-6-15,2 1-9 0,3-3-12 16,2-2-16-16,0 0-23 0,1 0-22 0,4 0-7 15,-2-1-118-15,0-1-135 0,0 4-298 16</inkml:trace>
  <inkml:trace contextRef="#ctx0" brushRef="#br0" timeOffset="151348.1728">13267 8334 728 0,'-7'-8'195'16,"2"0"6"-16,0 1-89 15,4 2-36-15,0 0-14 0,1 4-13 0,1 2-16 16,2 4-10-16,2 4-6 0,1-1-6 15,2 2-3-15,0 2-3 0,1 2-1 16,2-3-3-16,1 0-1 0,0-1 0 16,3-2-2-16,1 1-2 0,2-4-1 15,2 0-2-15,-2-2-1 0,1 1 0 16,-2-3 0-16,-2 0 2 0,-3 1 1 16,-3 0 2-16,-5-1 1 0,0 1 2 15,-4 1 0-15,-5 2 0 0,-2 3 1 0,-5 1-1 16,-3 4 1-16,-5-1-1 0,-3 4 0 15,0 1 0-15,-1 0 0 0,1 1-2 16,4 0-7-16,0-1-12 0,3 1-12 16,5-2-21-16,1 0-19 0,4-3 131 15,1 0-266-15,4-4-153 0,1 0-404 16</inkml:trace>
  <inkml:trace contextRef="#ctx0" brushRef="#br0" timeOffset="151943.8184">13560 8561 521 0,'0'0'147'16,"-3"0"8"-16,0-1-31 0,-1 2-57 15,-1 3-6-15,0-1-2 0,-2 3-5 16,-4 1-5-16,0 1-7 0,-1 1-5 16,-4-2-7-16,0 2-7 0,0 0-7 15,-1 0-5-15,2 0-5 0,0-2-6 16,3 2-10-16,4-3-13 0,0-1-21 0,3-2-23 15,2-2-117-15,4 1-16 0,2-4-123 16,2 1-227-16</inkml:trace>
  <inkml:trace contextRef="#ctx0" brushRef="#br0" timeOffset="152438.2613">13757 8421 585 0,'-6'-3'168'0,"-4"0"9"15,0 3-34-15,-3 1-74 0,-1 4-11 16,1 3-8-16,-1 4-11 0,2 0-13 15,2 5-8-15,3 0-4 0,3 2-4 0,3-1-4 16,4-2-1-16,2-1-3 0,3 0 0 16,2-4-1-16,6-2-2 0,1 1-4 15,4-6 1-15,1-2-1 0,1-4 0 16,0-5 1-16,-1-5-1 0,-2-2 4 16,-2-5 4-16,-4-1 1 0,-3-2 2 15,-5-3 0-15,-6 2 1 0,-2 1 0 16,-7 1-2-16,-1 3-5 0,-3 4-11 0,-7 4-21 15,-1 5-27-15,-2 4-139 0,0 0-155 16,1 1-374-16</inkml:trace>
  <inkml:trace contextRef="#ctx0" brushRef="#br0" timeOffset="153674.9104">10864 9693 604 0,'-14'-10'152'0,"1"3"8"0,-5 4-86 16,-1 6-10-16,1 5-3 0,1 7-3 15,-1 3-7-15,4 8-8 0,0 0-7 16,3 3-9-16,6 3-8 0,7-1-7 15,5-3-4-15,5-4-4 0,3-5-2 0,3-2-1 16,3-6-1-16,4-5 0 0,0-8 0 16,1-7 0-16,0-5 0 0,-2-3 0 15,1-6 1-15,-4-4-1 0,-5 0 1 16,-5 1 1-16,-5 1 0 0,-5-2 0 16,-5 2 0-16,-4 7 1 0,-5 2-2 15,0 4-2-15,-4 3-9 0,0 9-16 16,1 9-18-16,2 4-19 0,7 6 14 0,2 4-150 15,5 4-140-15,6 2-319 16</inkml:trace>
  <inkml:trace contextRef="#ctx0" brushRef="#br0" timeOffset="154089.1428">11530 8748 771 0,'-6'-11'192'0,"-1"2"4"0,-2 4-117 16,1 5-21-16,0 5-14 0,-3 2-15 15,3 5-14-15,-2 7-10 0,4 5-12 16,-3 3-15-16,3 5-22 0,2 2-25 16,3 3-130-16,1 2-150 0,4 3-349 15</inkml:trace>
  <inkml:trace contextRef="#ctx0" brushRef="#br0" timeOffset="154342.3452">11493 9814 734 0,'-2'9'172'0,"-3"0"3"0,0 2-121 15,-1 2-22-15,0 1-7 0,-6-1-2 16,3 1-11-16,-1 1-15 0,1 1-17 16,-2 0-21-16,2-1-34 0,0-1-102 0,6-3-129 15,-2-5-298-15</inkml:trace>
  <inkml:trace contextRef="#ctx0" brushRef="#br0" timeOffset="155151.266">12391 9477 586 0,'5'-17'154'0,"-5"1"10"15,-2 4-68-15,-4 1-25 0,-4 5-6 16,-4 5-5-16,-3 4-6 0,-6 7-4 0,-2 5-7 16,0 4-6-16,0 3-5 0,2 4-8 15,-2 3-5-15,6 0-4 0,7-4-6 16,7 0-4-16,2-4-3 0,6-3-3 16,0-3-1-16,8-7-2 0,3-2-1 15,4-7-1-15,1-4-2 0,1-6 0 16,5-5 1-16,2-4 0 15,1-6 3-15,0-2 1 0,-3-2 2 0,-7-2 3 0,-1 5 3 16,-3 4 1-16,-7 4 3 16,-3 4 1-16,-3 6 1 0,-1 8-1 15,-1 6-1-15,-2 7-1 0,0 5-3 0,0 5-1 16,0 5-6-16,-1 5-6 0,0 0-12 16,2-1-15-16,2-4-20 0,2-3-21 15,3-4-20-15,5-4-117 0,2-9-137 16,9-5-303-16</inkml:trace>
  <inkml:trace contextRef="#ctx0" brushRef="#br0" timeOffset="155405.5742">12663 9377 730 0,'-7'1'180'16,"0"3"4"-16,0 2-99 0,5 5-39 15,4 4-13-15,6-2-11 0,-1 5-10 16,3 3-5-16,1 1-4 0,2 3-1 15,2 0-1-15,-1-1-1 0,-1 3-1 16,-1-4-1-16,-1-2-3 0,-2-3-1 0,-2-2 0 16,-3 0-1-16,-5-3 1 0,-2 1 1 15,-3-2 1-15,-5 0 2 0,-7-2 1 16,-4-1 1-16,-2-1 0 0,1 1 1 16,-1-4-6-16,0 1-11 0,6-1-12 15,5 0-18-15,6-2 0 0,3 1-135 16,2-6-133-16,7 0-310 0</inkml:trace>
  <inkml:trace contextRef="#ctx0" brushRef="#br0" timeOffset="155722.7357">12967 9391 727 0,'-4'-15'196'0,"2"2"5"0,-1 7-61 16,1 3-77-16,1 4-19 0,1 4-11 16,0 3-13-16,0 6-9 0,2 3-5 15,1 4-3-15,-1 2-1 0,2 4-1 16,-1 1 0-16,4 3-1 0,-2-1-1 0,-1-2-2 16,3-1-1-16,-1 0-3 0,0-2-1 15,-1-3 0-15,-3-1-2 0,-1-4-1 16,-4-2-5-16,-2-2 1 0,-3-1-3 15,-3-3-5-15,-1-3-6 0,-3-2-7 16,1-2-5-16,-1 1-2 0,3-5-8 16,1 0-5-16,5-4 36 0,1-3-149 0,6-2-117 15,4-4-306-15</inkml:trace>
  <inkml:trace contextRef="#ctx0" brushRef="#br0" timeOffset="155996.5146">13175 9406 738 0,'-11'4'191'0,"-1"3"5"0,-1 3-100 15,-2 5-32-15,1 2-14 0,5 2-12 0,0 4-14 16,4-3-10-16,1 2-4 0,6-4-3 16,1-4-2-16,6-3-2 0,6-2-1 15,2-6-2-15,1 0 0 0,0-6-1 16,3 0 1-16,-1-3-1 0,-2-4 0 15,-7-5-1-15,-1 0 2 0,-3-2-1 16,-3-2 0-16,-9-3-2 0,-1-2-5 16,-4 4-6-16,2 2-10 0,-1 1-11 0,1 3-14 15,1 5-16-15,5 5-10 16,1 4 17-16,1 3-132 0,2 0-121 0,-1 2-287 16</inkml:trace>
  <inkml:trace contextRef="#ctx0" brushRef="#br0" timeOffset="156203.1411">13352 9398 548 0,'9'-2'158'16,"0"4"10"-16,0 1-24 0,-1 2-68 0,0 1-8 15,0 3-4-15,1 1-8 0,0-1-6 16,1 3-7-16,3-1-4 0,-1 0-7 16,2-2-6-16,1 0-5 0,2 1-5 15,-2-7-4-15,-2 1-5 0,0-4-8 16,-3-2-11-16,-3-2-14 0,-2-5-17 15,-3-4-20-15,-1 1-16 0,-1-4-11 16,-2-3-9-16,0-1-43 0,-5-4-51 0,1-3-95 16,-3-2-203-16</inkml:trace>
  <inkml:trace contextRef="#ctx0" brushRef="#br0" timeOffset="156288.4228">13502 9082 637 0,'-2'-10'164'0,"-2"6"1"0,2 4-81 15,2 5-39-15,-1 1-25 0,2 4-35 16,2 1-143-16,4 4-139 0,0 2-347 15</inkml:trace>
  <inkml:trace contextRef="#ctx0" brushRef="#br0" timeOffset="158158.1285">14263 8841 671 0,'-12'-1'190'0,"1"1"2"16,3 0-22-16,6 1-113 0,6-1-22 0,5 0-13 16,5 0-13-16,2-1-20 0,2 0-20 15,1-3-21-15,0 1-15 0,1-2-126 16,-4 2-143-16,-3 1-319 0</inkml:trace>
  <inkml:trace contextRef="#ctx0" brushRef="#br0" timeOffset="158316.669">14303 8971 764 0,'-2'5'183'15,"1"0"1"-15,2-1-110 0,3-3-35 16,3 0-14-16,2-1-14 0,2 0-22 15,2 0-26-15,3-2-20 0,0-1-128 16,1 0-141-16,1-1-337 0</inkml:trace>
  <inkml:trace contextRef="#ctx0" brushRef="#br0" timeOffset="159098.4786">15177 8113 715 0,'-19'-2'168'16,"-3"4"4"-16,-3 4-119 0,-1 4-13 0,-2 2-10 15,-4 0-8-15,1 6-8 0,3 5-4 16,2 0-4-16,4 4-2 0,8 0-1 15,6 3-2-15,11 3 0 0,5-3-1 16,7-1-5-16,0-3-5 0,7 2-2 16,0 0 0-16,0-1-1 0,-3-1 1 15,-3 1 1-15,-3 1 3 0,-2 3 5 16,-6-1 2-16,-5 1 2 0,-4 0-1 16,-3 4 1-16,-3 1 1 0,-3 2 1 15,-1 1 0-15,-2 1 0 0,-1-1 1 0,2 3-1 16,3-4 0-16,3 0-1 0,4-3 0 15,5-3-2-15,4-1 1 0,6 1-2 16,2-4 1-16,4-1 0 0,1-1 0 16,1-1 0-16,2 1-1 0,-3-3 1 15,-1 1 0-15,-4 1 1 0,-3 4-1 16,-3-1 3-16,-5 1 2 0,-3 4 4 16,-4 4 2-16,-5-2 3 0,-2 5 4 0,-1-1 1 15,-5-2 1-15,1 3-1 0,0-3-2 16,0 0-2-16,4-3-2 0,2-1-3 15,2-5-3-15,7 0-2 0,6-5-2 16,3-3-4-16,9-4-9 0,3-5-10 16,5-6-17-16,7-4-18 0,3-5-19 15,1-3-121-15,4-4-137 0,-1-5-310 16</inkml:trace>
  <inkml:trace contextRef="#ctx0" brushRef="#br0" timeOffset="160217.6412">15708 8350 342 0,'-2'-1'95'0,"1"1"4"16,0 0-38-16,1 3-13 0,0-1-6 15,0 2-3-15,3 1-5 0,-3 2-4 0,3 0 0 16,-2 2 1-16,0-1-2 0,2 0 0 15,-1-1 1-15,-1-2 1 0,2-1 2 16,-2-3 4-16,0 0 2 0,0-5 0 16,1 0 0-16,0-6-1 0,-1-3 0 15,3-4-1-15,-2-2-4 0,2-3-4 16,0-3-1-16,-2-2-2 0,-1 2-2 16,1-2-2-16,-2 2-3 0,-2 3-2 15,1 5-1-15,0 3-2 0,0 5-2 16,-1 6-2-16,1 8-2 0,0 7 0 0,0 7-3 15,-2 5 0-15,2 7-4 0,0 6-6 16,1 1-14-16,1 1-22 0,4 4-35 16,0-4-84-16,0 0-62 0,1 1-144 15,1-4-291-15</inkml:trace>
  <inkml:trace contextRef="#ctx0" brushRef="#br0" timeOffset="161400.5441">16505 8686 751 0,'3'9'178'0,"-3"2"4"15,-1 1-120-15,-1 0-21 0,-2 0-10 16,-1 1-8-16,-4 0-10 0,-2-1-12 16,-1 2-13-16,-1-1-17 0,0-1-18 15,2 2 108-15,2-3-245 0,4-4-153 16,2-4-396-16</inkml:trace>
  <inkml:trace contextRef="#ctx0" brushRef="#br0" timeOffset="161601.0081">17153 8354 393 0,'-7'0'50'15,"0"1"-50"-15,1 0-94 0,1 1-254 16</inkml:trace>
  <inkml:trace contextRef="#ctx0" brushRef="#br0" timeOffset="161819.0689">17135 8246 634 0,'2'-12'166'0,"-1"2"8"0,0 5-86 0,2 5-21 15,-3 6-6-15,1 3-6 0,0 3-10 16,0 7-11-16,0 1-7 0,-1 6-5 16,0-1-6-16,-1 3-5 0,0 0-4 15,0 3-3-15,-2-4-6 0,1-4-8 16,1-5-11-16,2-2-15 0,3-6-14 15,2-4-14-15,3-8-10 0,6-5-13 0,5-4-40 16,2-5-53-16,4-3-95 0,1-6-209 16</inkml:trace>
  <inkml:trace contextRef="#ctx0" brushRef="#br0" timeOffset="162035.4898">17472 8258 493 0,'14'-6'142'16,"-6"3"10"-16,-3 3-30 0,-5 1-48 15,-3 3-11-15,-5 2-3 0,-2 1-3 16,-2 5-5-16,-5 2-3 0,0 0-3 0,-3 4-2 15,-3-1-4-15,1 1-3 16,-1 0-5-16,1-3-4 0,1 0-3 0,2-3-5 16,5-1-3-16,1-1-4 0,6-1-3 15,2-3-3-15,4 0-3 0,3-1-1 16,3-2-3-16,3 2-1 0,2 0-2 16,4-1-5-16,3-1-8 0,3 0-13 15,0-6-18-15,3 6-24 0,0-4-23 16,2-2-130-16,-3 4-152 0,-2-1-344 0</inkml:trace>
  <inkml:trace contextRef="#ctx0" brushRef="#br0" timeOffset="163215.3489">17866 8223 401 0,'13'-7'114'16,"-1"-2"7"-16,0 2-41 0,3 1-16 16,0 1-8-16,0-2-4 0,-2 4-5 15,1-2-2-15,-3 2-1 0,-2 1 0 16,0 2 1-16,-4 0 0 0,0 1 0 15,-5 2-2-15,0 0-4 0,-3 2-4 16,-3 1-5-16,-2 2-5 0,-3 0-5 16,-4 3-5-16,-2 2-2 0,-5 0-2 0,1 1-2 15,-1 0-2-15,0 2 0 0,0-1-2 16,3-3-1-16,1 0 0 0,6 1 0 16,-1-2-1-16,4-3 0 0,4-2-1 15,2 0 0-15,5 1-1 0,2-1 0 16,4-1-1-16,3-2 0 0,3 1 0 15,2 0-3-15,3-2-4 0,-1-2-6 16,4 3-10-16,1-1-11 0,1-1-18 0,0 2-18 16,-2-1-15-16,-2-1-121 0,-2 2-135 15,-2-4-310-15</inkml:trace>
  <inkml:trace contextRef="#ctx0" brushRef="#br0" timeOffset="163542.6855">17803 8574 554 0,'-4'2'140'0,"-1"-5"8"0,-1 3-69 0,0-2-23 16,1 2-2-16,0-1-1 0,1 1-2 16,0 0-3-16,4 2-5 0,0 0-5 15,4 3-6-15,0-1-6 0,4 0-6 16,0-2-5-16,5 2-4 0,1-3-4 16,2-2-2-16,3 0-4 0,1-3-9 15,2 0-14-15,3 1-20 0,-2-2-20 16,3 2 59-16,-4 1-194 0,1 1-149 15,-3 1-354-15</inkml:trace>
  <inkml:trace contextRef="#ctx0" brushRef="#br0" timeOffset="163996.5352">18171 8245 578 0,'1'-15'164'0,"0"3"11"16,-1 2-35-16,0 4-69 0,1 5-9 16,-1 7-7-16,1 5-10 0,2 2-11 15,-2 8-9-15,3 3-5 0,-1 3-5 16,2-1-4-16,0 1-3 0,0 0-1 15,2-1-3-15,2-4 0 0,-2-2-1 0,2-3-1 16,0-2 0-16,-1-6-1 0,-1-2 0 16,1-4 0-16,-1-4 0 0,2-3 0 15,1-6 0-15,3-4 0 0,0-7 0 16,2-2 1-16,1-3-1 0,0-3 0 16,0 2 0-16,0 2-1 0,-4 4 0 15,-1 8 1-15,0 3-1 0,-3 8 0 16,-2 4 0-16,-3 7 1 0,-3 3-1 15,2 5 0-15,-2 3 1 0,-2 0-1 16,1 4 1-16,2-1-1 0,3-1 0 16,0-1 0-16,3-3-1 0,2-2-5 15,3-2-9-15,3-5-14 0,0-4-18 0,4-3-18 16,3-2-20-16,0-4-120 0,2 0-137 16,5-3-304-16</inkml:trace>
  <inkml:trace contextRef="#ctx0" brushRef="#br0" timeOffset="165067.97">15636 9636 598 0,'-6'-2'171'15,"-1"3"9"-15,-4 4-34 0,0 4-75 16,-2 5-12-16,4 6-12 0,-1 0-10 15,0 2-11-15,4 0-7 0,2-1-6 16,4 1-2-16,3-4-3 0,2-5-2 0,2 0-2 16,4-5 0-16,4-4 0 15,1-7-2-15,2-4 0 0,3-6 0 0,1-6-1 16,0-4 1-16,-1 0 0 0,-4-1 1 16,-4 2 0-16,-3 0 2 0,-6 2-1 15,-5 2 1-15,-4 2 0 0,-6 4-2 16,-3 1 0-16,-2 5-5 0,-1 5-10 15,2 5-16-15,2 5-21 0,2 5-23 16,7 0-136-16,5 4-152 0,9 1-354 0</inkml:trace>
  <inkml:trace contextRef="#ctx0" brushRef="#br0" timeOffset="165309.3132">16349 9807 787 0,'-1'-4'185'0,"1"3"3"0,1 1-126 16,-1 5-22-16,0 1-9 0,-1 0-9 15,0 4-8-15,-2 1-7 0,-1 1-7 16,0 4-9-16,-5-1-14 0,0 2-18 15,2 0-21-15,0 3-129 0,-3-3-145 16,5-1-337-16</inkml:trace>
  <inkml:trace contextRef="#ctx0" brushRef="#br0" timeOffset="165826.8405">17329 9546 449 0,'10'-9'129'0,"-2"1"7"16,-2-2-37-16,-1 1-22 0,-3 1-12 0,-5-2-3 15,-4 6-4-15,-3-2 0 0,-5 1-1 16,-8 0-5-16,-3 8-5 0,-1 3-6 16,-3 5-8-16,-2 5-6 0,1 5-7 15,3 2-3-15,6 5-4 0,2-3-2 16,5-2-3-16,4-1 0 0,6-5-2 15,3-1-2-15,7-4-3 0,3-4-1 16,4-3-1-16,3-4-1 0,3-5-1 16,2-2-2-16,2-5 1 0,1-3-1 15,3 0 1-15,-1-3 1 0,-1-3 0 16,0 0 2-16,-2 0 1 0,-2 1 1 0,-4 3 0 16,-5 0 2-16,-2 4 1 0,-4 5 0 15,-5 6 0-15,-1 3 0 0,-4 7 0 16,-2 4-2-16,-2 3-2 0,2 5-7 15,0 2-8-15,-1 2-15 0,5-1-20 16,3 1-20-16,5-2-14 0,2-4-125 16,3-3-139-16,4-5-312 0</inkml:trace>
  <inkml:trace contextRef="#ctx0" brushRef="#br0" timeOffset="166113.175">17594 9518 753 0,'-5'-10'179'0,"2"4"3"0,0 3-105 0,1 5-42 15,2 4-12-15,0 3-6 0,2 6-8 16,-1 1-5-16,1 4-3 0,2 0 0 0,1 3-1 16,1-1-1-16,1 0-6 0,2 1-1 15,3-1 0-15,0 0 0 0,2-1 0 16,-2 0 0-16,0 1 1 0,-3-3 6 15,-3 0 1-15,-4-2 0 0,-4-1 0 16,-4 0 0-16,-5-3-1 0,-4 1-1 16,-1-1-6-16,-1-2-8 0,1 0-10 0,0-4-10 15,5 0-10-15,3-5-14 0,4-3-112 16,3-4-118-16,3-4-277 0</inkml:trace>
  <inkml:trace contextRef="#ctx0" brushRef="#br0" timeOffset="166404.0474">17854 9562 740 0,'-2'-9'177'0,"0"2"6"0,0 2-115 0,0 1-20 16,2 4-7-16,-1 5-7 0,-1-1-10 15,4 6-5-15,-1 2-4 0,3 5-4 16,-1 1-2-16,0 2-3 0,0 1-2 15,4 2-1-15,1 2-2 0,2-2-1 16,2 0-2-16,4 2-2 0,2 0-2 0,0-1-2 16,0-2-1-16,-3-1-6 15,-3-2 1-15,-5 1 0 0,-6-3-3 0,-5-2-4 16,-5 0-6-16,-6 0-5 0,-3-1-2 16,-2-2-9-16,1-1-5 0,3-1-4 15,2-4-7-15,5-4-104 0,4-2-110 16,2-5-268-16</inkml:trace>
  <inkml:trace contextRef="#ctx0" brushRef="#br0" timeOffset="166678.6496">18224 9589 704 0,'-9'-2'191'0,"-2"7"6"0,-4 4-72 16,0 4-56-16,0 2-16 0,3 3-11 15,1 3-13-15,3 1-12 0,3-2-5 16,4 0-3-16,3-8-3 0,4 1-2 16,1-3-1-16,6-4-2 0,-1-3 0 15,3-5 0-15,-2-4-1 0,1-1 0 0,-2-5 0 16,-2-3-2-16,-5-2-2 0,-4 0-3 16,-1 0-7-16,-4-2-6 0,-2 4-7 15,-1 1-8-15,-1 0-13 0,3 6-9 16,2 2-10-16,0 2-4 0,3 4-5 15,1 1-106-15,1-3-113 0,5 5-263 16</inkml:trace>
  <inkml:trace contextRef="#ctx0" brushRef="#br0" timeOffset="166943.3903">18381 9601 617 0,'10'0'160'0,"-3"1"8"16,-1 3-73-16,-1 2-34 0,-1 5-7 15,2-2-7-15,0-1-7 0,3 2-7 16,1 0-6-16,3-2-6 0,3 1-3 15,1-4-6-15,2-2-3 0,0-1-4 16,1-4-8-16,-3-1-12 0,-2-6-14 16,-3-4-15-16,-4-3-13 0,-1-4-11 15,-4-4-6-15,-3-4-5 0,-2-4-7 16,-3-6 3-16,0-1 13 0,0-4 25 0,3-1 20 16,-1-2 22-16,2 5 22 0,1 3 30 15,0 7 25-15,0 6 13 0,0 10-4 16,-2 4-8-16,-1 9-12 0,1 5-11 15,-2 3-18-15,0 5-34 0,1 6-38 16,-2-1-139-16,-1 4-146 0,-4 3-360 16</inkml:trace>
  <inkml:trace contextRef="#ctx0" brushRef="#br0" timeOffset="176057.3368">920 11056 553 0,'-7'-10'138'0,"-4"3"7"0,-5 3-75 15,-4 4-12-15,-2 5-3 0,-4 5-4 16,-3 1-1-16,-3 7 0 0,-1 6-5 16,1 1-4-16,3 7-7 0,1 3-8 15,5 1-7-15,6 2-6 0,6-1-5 0,9 1-3 16,4 0-2-16,8-2-2 0,4-6-2 16,4-3 0-16,5-2-4 0,3-6-7 15,2-3-10-15,2-6-12 0,0-6-17 16,1-2-9-16,-3-4-16 0,-1-5-6 15,-6 0-101-15,-5-6-110 0,-4-2-251 16</inkml:trace>
  <inkml:trace contextRef="#ctx0" brushRef="#br0" timeOffset="176222.5392">680 11296 604 0,'-19'-7'158'0,"4"2"10"0,4 3-76 16,2 3-33-16,5 4-17 0,4 1-10 15,5-1-8-15,5 0-12 0,5-2-9 16,4 0-5-16,8-2-7 0,3-5-9 16,3-2-12-16,2 0-10 0,2-3-20 15,-3 0-110-15,-4 0-123 0,-5 3-278 16</inkml:trace>
  <inkml:trace contextRef="#ctx0" brushRef="#br0" timeOffset="176483.9189">1009 11376 649 0,'3'-14'157'16,"-2"1"4"-16,4-2-97 0,3 1-22 0,1 0-8 15,3 2-7-15,2 4-6 0,0 1-8 16,2 3-4-16,-2 6-3 0,2 3-1 15,-4 2-1-15,-1 5-2 0,-2 4 1 16,-3 1-2-16,-3 4 0 0,1 1-2 16,-4 1-6-16,0 4-11 0,0-2-12 15,0-1-13-15,-2-2-20 0,-1-1-108 16,1-4-123-16,-1-4-277 0</inkml:trace>
  <inkml:trace contextRef="#ctx0" brushRef="#br0" timeOffset="176637.5078">1003 11300 662 0,'-7'4'158'15,"0"7"3"-15,0 3-104 0,2 0-22 16,2 4-8-16,2 1-11 0,1 1-15 16,2 2-20-16,2-2-24 0,3 0-118 0,2-2-128 15,5-1-315-15</inkml:trace>
  <inkml:trace contextRef="#ctx0" brushRef="#br0" timeOffset="176914.063">1356 11436 728 0,'-5'10'164'0,"1"3"3"0,3-1-124 15,2 1-17-15,7-1-7 0,-2-1-4 16,4-4-4-16,-2-3-5 0,5-2-2 16,-1-4 1-16,-1-5 2 0,-1-4 0 15,-2-4 1-15,0-2 0 0,-2 1 1 16,-8-3 0-16,0 5-1 0,-4 0-2 16,-4 2-1-16,-2 3-3 0,-3 2-6 0,-1 1-16 15,1 4-20-15,1 0-20 0,0 5-120 16,3 3-137-16,5 1-318 0</inkml:trace>
  <inkml:trace contextRef="#ctx0" brushRef="#br0" timeOffset="177163.4329">1681 11416 613 0,'1'-1'167'0,"1"2"7"0,1 1-23 0,-1 1-93 0,3 0-14 16,1 0-8-16,3 1-5 0,2-2-4 15,0 1-4-15,1-2-4 0,2-2-3 16,-1 0-4-16,-1-3-3 0,-1 2-2 16,-2-3-2-16,-2 1-4 0,-2 2-7 0,-2-2-16 15,-1 1-18-15,-2 1-22 0,-1 1-25 16,-3 1-113-16,-2-3-137 0,-1 2-301 15</inkml:trace>
  <inkml:trace contextRef="#ctx0" brushRef="#br0" timeOffset="177358.5703">1608 10858 710 0,'-12'-19'176'0,"4"13"3"0,1 12-107 16,5 10-18-16,3 12-11 0,3 10-10 15,2 9-14-15,1 12-5 0,1 11-2 16,-1 6-2-16,0 6-4 0,-2 0-5 16,-1 2-10-16,-2-3-7 0,1-5-18 15,-1-6-20-15,3-8 85 0,1-10-221 16,4-11-149-16,2-10-378 0</inkml:trace>
  <inkml:trace contextRef="#ctx0" brushRef="#br0" timeOffset="177694.542">2150 11344 815 0,'-19'-6'196'0,"3"1"4"0,3 3-112 15,-1-1-43-15,5 2-19 0,3 2-9 16,6 3-7-16,0 1-6 0,2 0-4 15,3 1-1-15,2 0-3 0,3 1-3 16,1-1-4-16,-2-3-4 0,0 0-2 16,0 1-1-16,-3-3 1 0,-2 3 2 15,-3-2 4-15,-2 3 3 0,-4 1 5 16,0 3 6-16,-2 2 4 0,-2 4 3 16,2-1 2-16,-2 4 1 0,3-1 2 0,2 0-2 15,2-1-2-15,3-4-3 16,3-1-3-16,3-2-4 0,3-4-7 0,2-7-14 15,3 0-25-15,0-8-17 0,1-2-31 16,-3-4-103-16,1-5-135 0,-5-1-287 16</inkml:trace>
  <inkml:trace contextRef="#ctx0" brushRef="#br0" timeOffset="177835.0687">2090 10881 707 0,'-14'-6'163'0,"6"7"1"0,3 6-112 15,5 7-20-15,2 4-14 0,6 8-17 16,4 5-22-16,5 7-18 0,3 1-41 16,-1 1-84-16,0-3-118 0,4 1-268 15</inkml:trace>
  <inkml:trace contextRef="#ctx0" brushRef="#br0" timeOffset="178018.4514">2420 11438 639 0,'10'17'167'16,"-4"-1"10"-16,-1-1-67 0,-1-3-41 15,0-1-11-15,-1 0-9 0,0-2-9 16,-1-5-3-16,1-3-6 0,-2-2-6 16,3-7-5-16,-2-4-3 0,3-5-3 15,0-6-3-15,3-1-6 0,2 0-10 16,0-3-10-16,2 4-17 0,3 2-17 16,1 6-22-16,0 3-14 0,1 3 12 0,-2 4-130 15,1 4-124-15,-2 2-281 0</inkml:trace>
  <inkml:trace contextRef="#ctx0" brushRef="#br0" timeOffset="178695.9811">2699 11367 440 0,'-3'-6'120'0,"1"0"5"16,-2 0-21-16,0 0-62 0,1 0-8 15,0 0-2-15,1 2 0 0,-1 0-2 0,2 2 1 16,0 1-2-16,1 1 0 0,-1-2-1 15,1 4-1-15,-2-2-4 0,2 0-3 16,-1 0-3-16,1 1-2 0,0-1 1 16,-1 2-1-16,1-1 1 0,0 2 0 15,0 1 2-15,0 0 0 0,0 1 0 16,1 1 0-16,0 3-2 0,1-2-1 16,-1 3-2-16,0 2-2 0,0 3-1 15,2 2-3-15,0 2-2 0,3 0-2 0,1 1-1 16,2-3-1-16,4-2 0 0,0-3-1 15,3-3 1-15,1-7-1 0,0-2 0 16,0-4 0-16,1-2 1 0,-2-5-1 16,-3-2 1-16,-2-4 0 0,-1-1 0 15,-4 1 0-15,-1 4 0 0,-3-1 1 16,-2 4 1-16,-1 4 0 0,-1 4 0 16,-2 4-1-16,2 6 1 0,-2 2 0 15,1 4-1-15,1 3-1 0,3 3-1 16,2 2 1-16,3-1-1 0,1-5 0 0,5-2 0 15,2-3-1-15,1-4 1 0,0-4 0 16,0-6 0-16,1-5 0 0,0-2 0 16,-3-5 1-16,-1-6-1 0,-5-1 0 15,-3-5-4-15,-2 2-7 0,-3 1-9 16,-3-2-9-16,-1 1-8 0,0 3-9 0,2 4-5 16,1 1-5-16,2 1 2 15,2 4 9-15,1 3 7 0,2 3 8 0,1 2 8 16,2 4 7-16,0 2 8 0,0 1 5 15,1 5 2-15,2-2 3 0,-1 1 3 16,2 2 2-16,3 0 3 0,0 1 2 16,2 1 1-16,0 0 2 0,2-1 2 15,1 1 1-15,1 0 1 0,-1-2 1 16,-1 1 4-16,0-1 4 0,-5 0 2 16,-1 1 2-16,-6 2 0 0,-7 0-2 0,-5 3-3 15,-7 1-6-15,-3 2-5 0,-6-1-5 16,-6 0-7-16,0-2-10 15,1 1-12-15,1-2-18 0,2-3-23 0,2-5-25 16,5 1-114-16,11-3-139 0,5-4-307 16</inkml:trace>
  <inkml:trace contextRef="#ctx0" brushRef="#br0" timeOffset="178854.5615">3440 11346 892 0,'1'-3'208'0,"-1"2"0"0,1 1-138 16,0 2-29-16,-1 3-21 0,0 1-21 16,1 0-20-16,-2 4-22 0,0 1-26 15,0 4-21-15,1 2-119 0,0-2-139 16,2 2-309-16</inkml:trace>
  <inkml:trace contextRef="#ctx0" brushRef="#br0" timeOffset="178964.2583">3489 11547 792 0,'0'2'204'15,"-3"-1"4"-15,3 1-116 0,-4 1-22 16,3-1-24-16,-1 2-30 0,-2-4-51 16,0 5-15-16,1 0-157 0,-5 1-164 15,-1 2-393-15</inkml:trace>
  <inkml:trace contextRef="#ctx0" brushRef="#br0" timeOffset="181411.0403">5080 11524 480 0,'-11'1'128'16,"1"-2"6"-16,0-4-36 0,-1-2-46 16,3-5-6-16,-1-2-2 0,2-5-2 15,0-2-1-15,5-1-4 0,1-4-4 16,1-1-5-16,1 1-2 0,0 1-3 0,3 4-3 15,0 2-2-15,1 7 0 0,-2 7-1 16,1 9 0-16,0 7-1 0,-2 8-3 16,2 10-2-16,-2 7-2 0,1 6-1 15,-1 5-4-15,-1 0 0 0,3-3-3 16,0 3 1-16,0-7-2 0,3-3 1 16,4-6-1-16,5-4 1 0,2-6-1 15,3-6 1-15,2-7-1 0,3-8 0 16,1-8 0-16,1-5 0 0,0-8 0 15,-1-5 0-15,-1-2-1 0,-4-4 1 0,-4-3 0 16,-4-2 0-16,-6-3 0 0,-4 3 1 16,-4 5-1-16,0 3 0 0,-3 5 0 15,1 11 0-15,0 8 0 0,-2 10-1 16,1 8 1-16,1 7-2 0,-1 7-3 16,1 4-9-16,2 0-10 0,2 6-15 15,3-1-16-15,4-4-12 0,3-3-16 16,4-4-108-16,0-3-119 0,7-4-271 15</inkml:trace>
  <inkml:trace contextRef="#ctx0" brushRef="#br0" timeOffset="181765.2362">5564 11498 561 0,'-2'-30'134'0,"2"-1"4"0,3 2-86 0,0 1-9 16,2 5-5-16,5 10-2 0,1 7-3 15,-1 6-1-15,-1 4-1 0,-1 7-4 16,1 7-2-16,-1 5-3 0,-2 4-3 15,1 4-4-15,-3 1-4 0,1 3-3 0,-1-1-2 16,0 1-2-16,-2-3-1 16,-1-2-1-16,2-2-1 0,-1-2 0 0,2-3-1 15,2-4-3-15,0-6-3 16,3-3-9-16,1-5-10 0,2-6-12 0,1-7-10 16,2-5-9-16,1-3-12 0,-1-2-102 15,-2-4-110-15,-3-2-254 0</inkml:trace>
  <inkml:trace contextRef="#ctx0" brushRef="#br0" timeOffset="181926.8115">5587 11333 623 0,'-15'0'167'0,"4"1"5"16,1 0-84-16,7 4-29 0,5-1-13 16,5 1-12-16,7-1-13 0,7-1-13 15,4 0-8-15,7-1-11 0,4 1-14 16,3-2-17-16,0 1 58 0,0 0-191 15,-3-1-140-15,1 2-350 0</inkml:trace>
  <inkml:trace contextRef="#ctx0" brushRef="#br0" timeOffset="182344.6862">5995 11381 720 0,'-3'0'171'16,"-2"5"3"-16,4 6-117 16,0 3-14-16,2 6-8 0,2 7-8 0,-1 2-10 15,-1 4-5-15,3 0-4 0,-2-3-3 16,2-1-1-16,-1-3-4 0,-1-5-5 16,2-3-9-16,2-6-13 0,4-3-12 15,2-7-9-15,5-5-7 0,3-5-4 16,4-4 4-16,3-5 8 0,1-4 11 15,-2-2 12-15,-2-2 10 0,-1-2 6 16,-4 2 8-16,-5-1 7 0,-3 5 7 0,-4 3 10 16,-3 2 7-16,-4 6 8 0,-4 5 6 15,-5 5 3-15,0 6-1 0,-4 3-4 16,0 6-5-16,-4 2-3 0,0 2-3 16,-1 2-3-16,-1 0-1 0,0-3-1 15,4 0-3-15,0-3-2 0,5-1-4 16,4-4-5-16,2 0-4 0,9-2-4 0,5-2-3 15,5-2-4-15,2-3-6 16,4-2-13-16,4-3-12 0,3-4-14 0,2-3-16 16,2 0-13-16,-2-3-72 0,0-1-46 15,-5-4-108-15,4 0-225 0</inkml:trace>
  <inkml:trace contextRef="#ctx0" brushRef="#br0" timeOffset="182721.2469">6351 11288 760 0,'-16'-9'186'15,"5"3"3"-15,4 0-114 0,6 3-30 0,6 2-11 16,2 0-10-16,5 3-11 0,0 1-7 16,6 2-3-16,0 0 0 0,0 0 0 15,-1 1 0-15,-1 2 0 0,-1 2 1 16,0 2-1-16,-2 1-1 0,-3 1 1 15,0 2-1-15,-4 1-1 0,0 4-2 0,-1-1 0 16,-3 2-3-16,1 1-2 0,-2 2-2 16,2 0-1-16,0 0-1 0,1-1 0 15,1-2 0-15,2 0-1 0,2-2 1 16,-1 1 0-16,2-3-1 0,1 2 2 16,-1-2 0-16,1 1 1 0,-1-2 2 15,-3-3 2-15,-1 0 3 0,-6-3 1 16,-3-1 1-16,-5-3 1 0,-5-1-1 15,-2-1 2-15,-2 0-1 0,-1-1 0 16,0-2-1-16,2 1-4 0,3-3-15 16,1-2-19-16,1-1-16 0,2-1-110 15,3-1-14-15,7 0-112 0,2 0-206 0</inkml:trace>
  <inkml:trace contextRef="#ctx0" brushRef="#br0" timeOffset="183558.5667">6989 11617 515 0,'-2'-6'131'0,"1"0"7"0,-2-1-68 16,1-1-16-16,1-3-5 0,-1-1-4 15,1-3-4-15,0-1-1 0,1-2-3 16,1 2-3-16,-1 0-1 0,1 1 0 16,1 6-2-16,-2 2-3 0,1 9-3 0,-1 8-3 15,-3 5-2-15,1 10-4 0,-3 6-4 16,-1 5-3-16,-1 6-2 0,-1 0-2 16,1-4-2-16,2-2-1 0,1-3-1 15,7-2 0-15,3-8 0 0,2-4-1 16,7-6 1-16,1-4 0 0,1-6-1 15,5-8 1-15,0-4 0 0,3-5 0 16,1-5 0-16,-1-5 0 0,0-3-1 16,-2-2 1-16,-2 0 0 0,-5-6 0 0,-3 2 0 15,-3 3 0-15,-3 1-1 16,-2 5 1-16,-1 6-1 0,-3 5 0 0,3 13-1 16,-4 5 1-16,-1 6-1 0,-1 9 1 15,1 2-1-15,-1 5-1 0,1 2-6 16,-1 3-12-16,2-3-16 0,3 1-23 15,3-3-18-15,6 0-124 0,3-4-143 16,8-1-321-16</inkml:trace>
  <inkml:trace contextRef="#ctx0" brushRef="#br0" timeOffset="184303.9848">7498 11465 550 0,'1'-22'134'16,"0"1"5"-16,0 4-80 0,2 1-14 15,-2 5-2-15,2 5-5 0,-2 4 1 16,0 4 0-16,1 6-3 0,0 7-1 15,-1 8-3-15,1 3-2 0,0 8-2 16,-2 5-5-16,-2 2-5 0,0 1-4 16,-1 0-3-16,0-3-2 0,-1-2-2 0,3-4-2 15,2-3-2-15,4-3 0 0,2-5-1 16,2-5 0-16,1-2-1 0,4-5-1 16,2-5 0-16,4-4-4 0,0-2-4 15,3-5-8-15,1-4-12 0,3-2-12 16,-3-3-13-16,-4-2-12 0,-2-4-13 15,-5-2-106-15,-6-3-116 0,-1 2-268 16</inkml:trace>
  <inkml:trace contextRef="#ctx0" brushRef="#br0" timeOffset="184469.5343">7557 11404 621 0,'-13'-2'177'0,"3"0"6"0,4-1-49 16,3 0-68-16,4 0-16 0,3-1-14 15,7 0-15-15,6-2-11 0,8 0-8 16,9 0-7-16,1 0-11 0,8 0-18 16,2 1-18-16,2 1 87 0,-3 3-222 0,-4 0-147 15,-2 3-372-15</inkml:trace>
  <inkml:trace contextRef="#ctx0" brushRef="#br0" timeOffset="184905.8356">8001 11579 735 0,'-1'0'178'0,"2"3"3"15,0 2-106-15,2 4-30 0,3 2-12 16,-1 2-7-16,2 5-7 0,-1-1-7 16,2 2-2-16,-2-1-2 0,1-1 0 15,1-1 0-15,0-1 0 0,1-6 0 0,-1 1 1 16,2-2 0-16,0-6 0 0,0-2-1 16,1-5 0-16,1-3-1 0,1-3-1 15,3-7-1-15,0-2-1 0,0-6 0 16,0 0-2-16,-1-1 0 0,-2 1 0 15,0 2-1-15,-4 4 1 0,0 6 0 16,-2 6 0-16,-2 5 1 0,0 5 0 16,-2 5 0-16,-1 7 0 0,-1 3-1 0,0 1 0 15,-2 6-1-15,1-1-2 0,-1 0 0 16,1 2-3-16,2-1-7 0,2-2-10 16,3-3-13-16,4-3-21 0,4-4-20 15,2-2 9-15,2-5-138 0,3-2-133 16,2-5-306-16</inkml:trace>
  <inkml:trace contextRef="#ctx0" brushRef="#br0" timeOffset="185109.0835">8571 11625 675 0,'-3'-5'193'0,"3"2"3"16,2-1-20-16,0 2-115 0,3-2-20 15,2 3-13-15,1-1-12 0,3 2-8 16,0 0-3-16,5 1-3 0,1 0-7 0,2 2-10 16,1-2-13-16,1 1-22 0,-2 1-19 15,2-2-108-15,-5-2-22 0,0 3-119 16,-3 1-221-16</inkml:trace>
  <inkml:trace contextRef="#ctx0" brushRef="#br0" timeOffset="185325.9879">8976 11473 778 0,'0'2'181'0,"-1"5"3"0,0 3-125 16,1 4-16-16,-1 2-7 0,-1 3-7 0,-1 1-8 16,1 2-5-16,-1 2-2 0,-1-2-4 15,0 0-4-15,1 1-2 0,0-1-4 16,3-3-6-16,0-2-13 0,4-4-16 15,5-2-17-15,-1-5-12 0,6-8-15 16,2-2-10-16,-1-5-101 0,1-3-110 16,2-3-246-16</inkml:trace>
  <inkml:trace contextRef="#ctx0" brushRef="#br0" timeOffset="185538.4242">9181 11602 588 0,'-6'-1'138'15,"-4"4"5"-15,-2-1-88 0,-3 2-13 16,-3 1 1-16,0 2 2 0,2 2 1 15,2 2 1-15,-1-2 2 0,3 1-1 16,3 0-5-16,3-1-7 0,1-1-7 16,2 0-6-16,0-2-7 0,3 0-7 15,1-1-2-15,4-2-4 0,1 1 0 16,3-3-4-16,4-2-4 0,3-1-7 0,6-1-6 16,5 1-12-16,3-2-15 15,2 0-17-15,1-1-13 0,2-1-61 0,-1 1-55 16,0-3-112-16,-3 1-231 0</inkml:trace>
  <inkml:trace contextRef="#ctx0" brushRef="#br0" timeOffset="185921.0438">9324 11217 809 0,'-7'-7'178'0,"4"3"-1"0,7 4-138 15,6 0-21-15,6 3-4 0,2 2-7 16,5 3-5-16,1-1-1 0,3 3 1 16,-2 1 3-16,0 0 2 0,-2 1 2 15,-1 0 4-15,-4 0 1 0,2 3 1 16,-3-3 0-16,-3 1-2 0,-3 1-2 16,-3 1-3-16,-3 1-3 0,-2 1-1 0,-8 2-2 15,-1 4-1-15,-2-1 0 0,1 1 0 16,0 2-1-16,0-2 1 0,5-1-1 15,2-1 0-15,2-2 0 0,5 2-1 16,0 0-1-16,2-1 0 0,0-1-1 16,5 2 0-16,-1 0 0 0,0-2 1 15,-2-1 0-15,-2-5 1 0,-1-2 2 0,-5-1 2 16,-8-5 1-16,-3-2 0 16,-6 0 0-16,-3-1 0 0,-1 1-1 0,-4-1-5 15,-4 1-10-15,4-1-17 0,1 1-25 16,3 0-24-16,0 0-119 0,-1 2-143 15,3 1-323-15</inkml:trace>
  <inkml:trace contextRef="#ctx0" brushRef="#br0" timeOffset="187524.4062">10063 11531 845 0,'-8'-12'191'0,"2"0"1"0,4 5-134 15,2 0-31-15,2 3-10 0,6 1-7 16,1 1-7-16,5 2-5 0,2 2-12 16,2 3-15-16,2 1-20 0,3 1-15 0,-2 1-19 15,-3 0-109-15,-4 0-126 16,-2 2-273-16</inkml:trace>
  <inkml:trace contextRef="#ctx0" brushRef="#br0" timeOffset="187679.4598">10049 11674 663 0,'-5'3'187'16,"5"2"3"-16,0-4-30 0,3 1-97 15,3-1-24-15,1-1-15 0,3-1-11 0,5-1-11 16,1-1-11-16,3 0-22 0,5 2-25 15,4 0-136-15,-3 1-152 0,2 2-364 16</inkml:trace>
  <inkml:trace contextRef="#ctx0" brushRef="#br0" timeOffset="188523.836">10926 10734 534 0,'6'-22'157'0,"-7"4"12"0,-9 0-13 15,-7 7-86-15,-5 5-14 0,-2 5-7 0,-4 6-10 16,-9 4-11-16,-4 4-10 0,3 5-5 16,4 4-4-16,1 7-2 0,2 1-2 15,8 3-2-15,8 5 0 0,7 3-1 16,3-1-1-16,4 3 0 0,4-1 0 16,4-1 0-16,4 1-1 0,3-5 1 15,2-2 0-15,3-1-1 0,0 2 1 0,1-4-1 16,-2-2 1-16,-4 0-1 0,-3 1 0 15,-8 0 1-15,-3 2-1 0,-6-2 1 16,-5 1-1-16,-6 2 1 0,-4-1-1 16,-1 0 0-16,3-1 1 0,-4 1-1 15,5 2 0-15,1-4 0 0,6 1 0 16,4 0 0-16,3-1 1 0,4-1-1 16,6 0-1-16,3-2 1 0,3 0 0 0,4-2-1 15,3-3 0-15,3 2 0 16,2-6 0-16,0 0 0 0,1-5 0 15,-2 1 0-15,-2 0 0 0,-5-1 0 0,-4-1 1 16,-3-1 0-16,-7 1 1 0,-4 3-1 16,-6 0 0-16,-4 1 1 0,-3 2-1 15,-6-1 0-15,-3 2 1 0,1 1-1 16,-2 2 0-16,3 1 0 0,4 2 0 16,1 1 0-16,3 2 1 0,7 1-2 15,2-1 1-15,1-1 0 0,3 2 0 0,1-3 0 16,2-2 0-16,3 0 0 0,-1-1 0 15,0 0 0-15,-1-1 0 0,0 1 0 16,2 0 0-16,-3-1 0 0,1-1 0 16,-1 0 0-16,0 0 1 0,1-1-1 15,-1-1 0-15,1 2-1 0,-1 1 1 16,0 3-2-16,0-2-5 0,2 1-4 16,1-1-10-16,1-2-15 0,2-2-18 0,4 1 41 15,2-8-174-15,2-1-138 0,-1 1-342 16</inkml:trace>
  <inkml:trace contextRef="#ctx0" brushRef="#br0" timeOffset="190235.2746">11283 11111 536 0,'5'0'133'0,"-3"-3"6"0,2-2-71 0,-2-1-19 15,1-3-5-15,0-2-2 0,2-2-2 16,-4-5-1-16,2-1-1 0,-2-3-3 16,3 1-2-16,-5-4-3 0,-1 1-6 15,0-1-4-15,-1 3-6 0,1 4-2 16,-2 1-4-16,-1 3-2 0,3 5-2 16,0 4-2-16,-1 3 0 0,3 7-1 15,-1 5 0-15,2 6-1 0,0 6 0 0,2 5 1 16,0 4-1-16,2 2 1 0,-1 1 0 15,1-1-1-15,-1-2 0 0,-1-3 0 16,0-2 1-16,-2-4-1 0,-1-2 0 16,0-4 0-16,-2-2 0 0,-1-1 1 15,-1-3-1-15,2-4 1 0,-4-1-1 16,1-2 1-16,-1-3 0 0,0 0 0 16,-4-2 0-16,1 0 0 0,-1-2 0 15,3 1 3-15,-1 0 3 0,1-1 1 16,3 2 2-16,4 0 1 0,2-1-1 0,5 1 1 15,3 0-2-15,2 1-2 0,3 1-3 16,5-1 0-16,3 1-1 0,3 0-1 16,-3 1-3-16,5 0-11 0,-1-1-19 15,2 3-29-15,-4-2-32 0,-2-1-111 16,-3 1-147-16,-1 4-322 0</inkml:trace>
  <inkml:trace contextRef="#ctx0" brushRef="#br0" timeOffset="192815.4974">13174 10996 501 0,'-9'-27'141'0,"2"-1"9"16,0 1-30-16,2 3-57 0,5 5-10 15,1 6-5-15,4 0-6 0,0 6-8 16,2 5-4-16,-1 4-4 0,0 7-2 16,1 5-4-16,-2 8-2 0,1 5-3 15,-1 4-2-15,-2 3-2 0,6 2-4 16,-1-3-3-16,-3 1-1 0,3-4-1 15,-2-5 0-15,0-1-1 0,0-6 0 16,-4-1 0-16,1-6-1 0,3-2 0 16,-1-3-2-16,1-4-1 0,4-3-3 15,-2-5 0-15,3-4-3 0,3-2 0 0,2-5 0 16,2-3 0-16,5-3 2 0,0-3 1 16,0-1 1-16,4-1 2 0,-8-3 2 15,3 6 0-15,-4 3 0 0,-4 4 1 16,-4 7 0-16,-1 5 0 0,-6 6 1 15,3 10 0-15,-8 2 1 0,-2 3-1 16,-3 1 1-16,-3 5 1 0,-2-2 0 0,-3 2 1 16,-3-4 1-16,-1-1 2 0,1-1 1 15,2-2 2-15,0-1-1 0,3-5 1 16,4 1-2-16,7 0-1 0,2-2-2 16,6 0-1-16,5-2-1 0,4 1-1 15,3-3 0-15,4 2-1 0,1-3-3 16,2 0-7-16,-2-1-8 0,0 1-20 15,-2-1-21-15,-1 3 74 0,-6-2-209 16,1 3-148-16,-3 3-368 0</inkml:trace>
  <inkml:trace contextRef="#ctx0" brushRef="#br0" timeOffset="193456.8676">12969 10950 514 0,'9'-9'128'0,"-3"0"6"16,-1 0-68-16,1-1-18 0,-1 2-4 16,-1 2-1-16,-1 0-1 0,0 1 0 15,-2 2-2-15,-1 0-2 0,0 2-5 16,0 1-4-16,-1 2-5 0,-3 3-4 15,-1 1-6-15,-1 8-4 0,-5 1-2 16,-4 4-2-16,-3 2-1 0,-5 1 0 16,-2 1-2-16,-2 2 0 0,2-7 0 15,1 3-1-15,4-4-1 0,1 0 1 0,3-2-1 16,4-3 0-16,3-1 0 0,1-2-1 16,2-2 1-16,5-1 0 0,2-1-1 15,6 0 1-15,0-1 0 0,3-2 0 16,5 0 0-16,5 0 0 0,2-1-1 15,3 0-6-15,0 1-6 0,1 0-15 16,0 3-13-16,-3-1-15 0,-5-1-17 16,-5 2-115-16,-3-1-127 0,-2 2-289 15</inkml:trace>
  <inkml:trace contextRef="#ctx0" brushRef="#br0" timeOffset="193689.2498">12680 11307 572 0,'-11'-2'144'0,"4"2"4"16,1 0-70-16,1 3-29 16,6 1-8-16,4 2-2 0,4 2-4 0,3 1-6 15,5 1-4-15,3 0-3 0,-1 0-7 16,2-2-4-16,2-1-8 0,4-3-17 15,-1 0-22-15,0 0-16 0,-2-2-122 16,3-2-134-16,3 0-318 0</inkml:trace>
  <inkml:trace contextRef="#ctx0" brushRef="#br0" timeOffset="194383.4845">12333 11021 431 0,'0'-2'106'16,"0"0"4"-16,1 1-57 0,-1 0-17 16,0 2-3-16,0-2-1 0,0 1-3 0,0 0-2 15,0 0 0-15,-1-2-1 0,1 1-1 16,-2 0 2-16,2-2 0 0,-2 2 2 16,2-1 1-16,0-1 1 0,-1 0 0 15,-2 0-2-15,2-1-3 0,-2 2-3 16,1-2-4-16,-3 3-4 0,-2 4-2 15,-4 1-4-15,-1 5-1 0,-3 3-1 16,-1 5 0-16,0 5-1 0,0 2 0 16,-4 0 0-16,2 4-1 0,3 3-1 15,2-3 0-15,2 4-2 0,1-1 0 0,5-1 0 16,11-2-1-16,5-3 0 0,3-5 0 16,3-2 1-16,7-7-1 0,6-5 0 15,3-3 1-15,0-5 0 0,1-6-1 16,1-6 0-16,-1-2 1 0,-6-1-1 15,-1-6 2-15,-4-4 2 0,-3-2 3 16,-7 0 2-16,-2 2 2 0,-7-2 0 16,-8 0-1-16,-5 2-1 0,-7 1-2 15,-5 4-5-15,-6 2-6 0,-4 7-8 16,-2 6-12-16,-2 8-22 0,-1 7-23 0,2 6-133 16,-2 5-149-16,6 8-349 15</inkml:trace>
  <inkml:trace contextRef="#ctx0" brushRef="#br0" timeOffset="197216.4781">14183 10967 593 0,'18'-14'142'0,"0"4"3"0,-5 8-92 0,-3 1-15 15,-2 6-5-15,-4 2-5 0,-6 0-5 16,-3 2-4-16,-3 2-3 0,-6 1-3 16,-4 3-1-16,-3 1-2 0,0 1-2 15,-1 1 0-15,-1 1 1 0,1-2 0 16,0-1 1-16,2-4 1 0,0 0 1 16,3-3-1-16,1-3 0 0,5-1-1 15,3-1-1-15,3-1-3 0,2 0-1 0,6-2-2 16,3 1-2-16,4 1 0 0,2-2 0 15,4 2 0-15,2-2-4 0,3 0-6 16,-3 0-12-16,0 0-13 0,-4 1-12 16,2 0-16-16,-1 2-116 0,-4-1-127 15,1 2-287-15</inkml:trace>
  <inkml:trace contextRef="#ctx0" brushRef="#br0" timeOffset="197421.0115">14000 11310 583 0,'-4'1'133'0,"3"-1"3"16,-2 2-95-16,5 1-15 0,-1 2-7 16,4 0-5-16,1 0-4 0,4-2-4 15,2 2-3-15,4-4 0 0,3 1-4 0,2-2-8 16,1-2 4-16,1-1-135 15,0-3-116-15,2 3-306 0</inkml:trace>
  <inkml:trace contextRef="#ctx0" brushRef="#br0" timeOffset="197810.041">14495 11028 660 0,'-8'-2'158'0,"1"9"5"0,-1 4-99 0,2 7-21 16,0 4-10-16,3 3-6 0,0 2-6 0,1 3-6 15,3-1-2-15,1-5 0 16,3-2 0-16,3-4 0 0,0-2 1 0,3-6 1 15,0-6 1-15,0-3 0 0,1-2-2 16,1-5-1-16,0-8-3 0,-1-2-3 16,3-4-1-16,0-4-3 0,-2-3-1 15,1-1 0-15,-1 2-2 0,2 3 0 16,0 4 0-16,-3 4 0 0,0 8 0 16,0 5-1-16,-2 7 0 0,-1 9 0 15,-3 4-1-15,-5 7-2 0,0 1-3 0,1 6-5 16,2 1-11-16,4 3-15 0,4-3-15 15,4 0-14-15,4-1-123 0,7-1-132 16,7-2-310-16</inkml:trace>
  <inkml:trace contextRef="#ctx0" brushRef="#br0" timeOffset="200876.0985">11256 12529 638 0,'-5'-16'163'0,"-10"6"7"16,-2 5-90-16,-5 9-23 0,0 7-12 16,-1 6-8-16,1 4-10 0,-2 6-10 15,7 3-6-15,3 1-2 0,4-2-2 16,4 1 1-16,3-6 0 0,3-2-2 16,5-4 0-16,4-5-1 0,2-3-1 15,3-4 0-15,5-9-1 0,2-4-1 16,1-3-1-16,2-7 1 0,1-1 0 15,-3-7 0-15,-5 1 2 0,-5-1 0 0,-8-1 0 16,-7 1 1-16,-9-2-1 16,-8 2 0-16,-4 3-2 0,-3 5-5 0,0 6-8 15,3 8-8-15,-1 12-11 0,8 9-10 16,3 8-16-16,10 6 107 0,2 1-239 16,7 7-141-16,9-2-386 0</inkml:trace>
  <inkml:trace contextRef="#ctx0" brushRef="#br0" timeOffset="201392.9062">11772 11487 713 0,'-7'-6'169'16,"2"4"3"-16,2 7-111 0,0 1-21 0,2 5-11 15,2 2-7-15,1 4-8 0,-1 3-5 16,0 2-9-16,-1 1-18 0,1 2-20 16,-1-1 43-16,0 0-182 0,1 3-143 15,1 1-360-15</inkml:trace>
  <inkml:trace contextRef="#ctx0" brushRef="#br0" timeOffset="201761.4135">11584 12890 631 0,'5'-5'158'0,"1"4"6"0,0 1-76 16,-1 3-34-16,-1 2-11 0,1 3-8 0,-3 1-9 15,-2 2-6-15,-1 4-6 0,-4 1-7 16,-4 2-6-16,1 5-11 0,-3 0-21 16,0 1-20-16,-1 0-127 0,4 1-138 15,3 0-338-15</inkml:trace>
  <inkml:trace contextRef="#ctx0" brushRef="#br0" timeOffset="202356.6025">12673 12565 534 0,'6'-17'139'0,"-8"-1"10"0,-7 2-52 16,-2 1-37-16,-1 4-6 0,-4 5-3 16,-2 4-5-16,-4 5-6 0,1 5-8 15,0 6-7-15,-2 5-5 0,-2 3-6 16,2 1-2-16,3 3-3 0,6-2 0 15,3-1-1-15,4-2-2 0,6-4 0 16,6-2-2-16,5-4-1 0,3-6-1 16,7-3 0-16,3-6-1 0,3-4-1 15,0-4 1-15,3-4 0 0,2-5-1 0,1-2 1 16,-2-2-1-16,-2-3 1 0,-2 1 0 16,-4 0 0-16,-6 2 0 0,-5 5 1 15,-5 4 1-15,-3 6 0 0,-5 9 1 16,-3 8-1-16,-1 8 0 0,-2 5 0 15,-2 3-1-15,-2 6-2 0,-3 2-6 16,2-3-7-16,4 2-9 0,2-6-14 16,8-1-15-16,5-2-12 0,6-2-11 0,0-7-39 15,3-4-67-15,2-5-105 0,3-6-224 16</inkml:trace>
  <inkml:trace contextRef="#ctx0" brushRef="#br0" timeOffset="202591.96">12934 12513 504 0,'0'-27'154'0,"-1"2"11"15,-3 4-4-15,0 7-86 0,1 7-14 16,0 7-8-16,1 4-13 0,1 6-12 16,1 2-11-16,3 5-8 0,5 4-5 15,0 0-1-15,6 4-2 0,2-1 0 0,1-2-1 16,4 1 1-16,2 1-1 0,3-4 1 16,3 0-1-16,0-3 1 0,-2-1-1 15,-1 2 1-15,-6-2-1 0,-4-2 1 16,-9-3 0-16,-11 0 1 0,-8-1-1 15,-8-2 0-15,-7-2-1 0,-3 3-2 16,-6-2-11-16,0 2-15 0,1 1-16 16,6-2-12-16,4 0 71 0,7-5-198 15,6-1-137-15,4-4-334 0</inkml:trace>
  <inkml:trace contextRef="#ctx0" brushRef="#br0" timeOffset="202975.7544">13308 12386 672 0,'-2'0'168'16,"0"3"6"-16,1 1-103 0,1 2-13 16,0 1-8-16,1 5-9 0,1 3-10 15,1 2-8-15,2 1-4 0,2 2-4 0,2 1-3 16,4 0-3-16,4-2-3 0,3 0-2 16,2-2 0-16,4-1-2 0,-3-2-1 15,-1-1 0-15,-4-1 0 0,-3-2-1 16,-5-2 1-16,-5-2-2 0,-8 1 0 15,-3-4-3-15,-5 0-4 0,-4-1-4 16,-4 1-6-16,-2-1-10 0,-1 2-9 16,1 1-11-16,2 0-9 0,4 1-10 15,3 0-116-15,5 0-122 0,5 0-288 16</inkml:trace>
  <inkml:trace contextRef="#ctx0" brushRef="#br0" timeOffset="203238.5924">13680 12498 573 0,'-4'-15'178'0,"-1"8"6"0,-4 4 3 15,-2 5-118-15,2 5-15 0,2 3-10 16,2 2-14-16,1 1-12 0,3 1-6 16,2-1-1-16,5 0-3 0,4-5-1 15,2-2-1-15,5 1-2 0,4-4-1 16,2-3 0-16,2-3 0 0,-3-4 0 15,-4-2 0-15,-2-4 0 0,-7-1 0 16,-5-5 0-16,-8 1-1 0,-6 0-3 16,-6-2-7-16,-3 3-14 0,-3 1-19 15,-1 2-19-15,1 6-13 0,5 3-16 16,0 4-111-16,6 3-124 0,4 4-268 16</inkml:trace>
  <inkml:trace contextRef="#ctx0" brushRef="#br0" timeOffset="203422.8253">13945 12476 662 0,'13'6'162'15,"-1"-1"6"-15,0-1-105 0,1 0-11 0,-1-1-3 16,-1-2-9-16,0-2-10 0,-1-3-7 16,-2-3-7-16,-1 0-6 0,-4-7-13 15,1-1-20-15,-4-3-20 0,-1 0-14 16,-2-6-41-16,-3 2-86 0,-1-5-122 15,2 0-254-15</inkml:trace>
  <inkml:trace contextRef="#ctx0" brushRef="#br0" timeOffset="203526.5351">14045 12063 653 0,'2'-11'173'0,"-3"6"6"0,2 8-90 16,-1 4-24-16,2 5-16 0,-2 4-19 16,1 2-32-16,-1 5-36 0,0-1-141 15,1 6-147-15,-8 0-366 0</inkml:trace>
  <inkml:trace contextRef="#ctx0" brushRef="#br0" timeOffset="208009.0717">1355 13976 154 0,'2'-6'31'0,"2"-2"-1"0,0 0-21 15,3 0 16-15,-1-2 21 0,1 3 18 16,2-3 10-16,1 1 10 0,0 1 6 15,-1-2-2-15,0 1-12 0,-2-1-16 16,-1 2-10-16,-1-2-2 0,-2 2-1 16,-2 0 4-16,-2 1 1 0,-2-1 2 0,-3 5-1 15,-4 0-3-15,-1 5-5 0,-3 1-7 16,-5 5-9-16,-4 4-8 0,-5 5-6 16,-2 4-6-16,-1 3-3 0,0 4-1 15,2 1 0-15,3 0-1 0,5 0 2 16,8 1-1-16,5-3 0 0,8-3-1 15,3-3 0-15,8-1-1 0,6-3-1 0,5-5-1 16,2-2 0-16,7-3 0 0,0-2 0 16,2-5 0-16,-1-2 0 0,-3-4 0 15,-2-4-2-15,-4-1-3 0,-1-1-9 16,-2-1-13-16,-5 1-21 0,-2 3-18 16,-2 2-17-16,-2 6-125 0,-5 0-138 15,0 7-313-15</inkml:trace>
  <inkml:trace contextRef="#ctx0" brushRef="#br0" timeOffset="208437.2483">1734 14149 620 0,'-3'-5'154'15,"-3"0"9"-15,1 2-91 0,4 1-15 16,-1 1-6-16,4 0-5 0,1 2-6 0,5 3-5 16,1 1-5-16,4 3-6 0,-1 1-3 15,4 2-2-15,-1 2-5 0,3 5-3 16,-2 0-4-16,-1 0-2 0,-1-2-3 16,1 3-1-16,-3-2-2 0,0-1-4 15,-2-2-8-15,0-1-7 0,0-4-14 16,-5 2-13-16,2-3-12 0,0-5-8 0,0-4-12 15,-1-4-44-15,-1-4-53 0,-2-4-92 16,3-6-211-16</inkml:trace>
  <inkml:trace contextRef="#ctx0" brushRef="#br0" timeOffset="208575.88">1986 14131 473 0,'-3'-13'143'0,"4"9"8"0,-7-1-3 16,1 6-82-16,-2 4-15 0,-2 5-8 15,-2 3-9-15,-1 3-8 0,-4 4-7 0,-5 4-6 16,-1 2-4-16,-3 0-4 0,-5 2-4 15,1 0-15-15,-1 0-15 0,3-1-12 16,7-5-11-16,4-5-118 0,6-5-124 16,7-7-287-16</inkml:trace>
  <inkml:trace contextRef="#ctx0" brushRef="#br0" timeOffset="209024.8076">2043 13603 691 0,'-11'-4'160'0,"0"8"5"0,1 7-108 15,4 8-20-15,3 10-11 0,3 2-4 16,0 7-4-16,2 4-3 0,3 2-1 16,1 0 1-16,4 5 3 0,-2-5 3 15,2 0 1-15,-1-3 0 0,1-6-1 16,-3-3-2-16,1-6-2 0,0-6-6 16,-1-7-3-16,3-3-2 0,0-5-2 15,0-7-1-15,2-2-1 0,0-7-1 16,3-4 0-16,1-8-1 0,2-6-2 0,2-1-1 15,0-2-2-15,1 1 0 0,0 3 0 16,-2 4 0-16,-4 8-1 0,-2 8 2 16,-4 10 2-16,-1 5 1 0,-3 8 0 15,-2 4 0-15,0 7 0 0,-2 3-2 16,-1 3-2-16,0 0-6 0,1-3-6 16,3 0-14-16,1-5-11 0,3-3-13 15,3-4-13-15,4-5-120 0,1-6-129 16,2-3-300-16</inkml:trace>
  <inkml:trace contextRef="#ctx0" brushRef="#br0" timeOffset="209665.6697">2652 13751 642 0,'-2'-12'150'0,"0"1"5"0,0 3-102 16,-1 6-14-16,1 3-3 0,1 8-4 15,-2 4-3-15,0 8-3 0,-2 4-1 16,-1 6-1-16,-1 7 0 0,1 5-3 15,0 1-1-15,1 2-2 0,0-2-2 16,4 1-2-16,4-5-1 0,2-4-3 16,1-2-1-16,3-4-3 0,2-5-1 0,4-4-1 15,4-4-1-15,1-4-1 0,4-4 0 16,0-4-3-16,2-3-4 0,2-6-8 16,-2-1-8-16,-2-6-13 0,-2-1-13 15,-3-2-13-15,-3-3-9 0,-5 0 29 16,-4-3-144-16,-5 0-121 0,-2-1-293 15</inkml:trace>
  <inkml:trace contextRef="#ctx0" brushRef="#br0" timeOffset="209821.7725">2569 13728 763 0,'-13'-10'178'0,"10"1"3"15,5 3-118-15,9 0-25 0,6 1-14 16,7-1-9-16,4 1-7 0,6 1-6 15,3 2-10-15,3 0-16 0,2-1-18 16,0 2-16-16,-2 0-125 0,-4 1-136 16,-1 3-318-16</inkml:trace>
  <inkml:trace contextRef="#ctx0" brushRef="#br0" timeOffset="210827.9523">3442 13670 839 0,'-9'-7'184'15,"3"2"0"-15,3 1-139 0,3 3-28 16,2 3-8-16,3 3-2 0,5 4-3 0,-2-1-3 16,3 0 0-16,2 0 2 0,0-1 1 15,2-1 3-15,0-3 0 0,0 1 2 16,3 1 0-16,-2 0 0 0,-3 1-2 16,-1 4-3-16,-2 3 0 0,-3 3-2 15,-3 0-1-15,-4 5-1 0,0 0 0 16,-1 3 1-16,-2 1-1 0,3 3-1 15,-1 2 1-15,4 4-1 0,2-3 0 0,1-1 1 16,1 2-1-16,3-3 1 0,0-2 0 16,-1-4 0-16,1-3 0 0,-1-2 0 15,-3 2 0-15,-2-9 0 0,-2-3 1 16,-4-1 0-16,-2-3 1 0,-5-1 0 16,-4-2 0-16,-2-1 1 0,-6-1-1 15,-1 0 0-15,-1-2 0 0,2 0-3 16,2-1-2-16,3-1-6 0,3 3-6 15,6-2-8-15,3 3-14 0,3-1-15 0,4 2-11 16,0 0-2-16,5 0-122 0,1 0-126 16,6 3-289-16</inkml:trace>
  <inkml:trace contextRef="#ctx0" brushRef="#br0" timeOffset="211036.4683">3922 14008 744 0,'0'-16'193'16,"1"4"3"-16,-2 1-85 0,1 4-49 15,1 2-25-15,1 1-18 0,1 4-9 16,2 1-8-16,1 2-5 0,2 0-8 16,0 2-9-16,1 0-19 0,-1 3-18 15,1-2-19-15,0 0-120 0,-2 0-135 16,0 0-309-16</inkml:trace>
  <inkml:trace contextRef="#ctx0" brushRef="#br0" timeOffset="211177.0936">3901 14160 779 0,'7'1'168'0,"-1"-2"0"0,5-1-133 0,1 0-29 16,3 0-17-16,1 0-21 0,-1-1-110 15,1 1-26-15,0 4-114 0,-2 4-238 16</inkml:trace>
  <inkml:trace contextRef="#ctx0" brushRef="#br0" timeOffset="212999.8357">4787 13919 591 0,'9'-16'148'0,"-3"2"8"0,-8 2-82 16,-4 2-13-16,-5 4-6 0,-2 4-3 16,-6 2-6-16,0 6-6 0,-6 5-8 15,-3 5-5-15,2 6-4 0,1 5-5 16,3 3-3-16,2 5-3 0,4 0-3 15,8 0-1-15,6-1-2 0,6-2-3 16,7-7-1-16,5-1-1 0,6-8 0 16,4-4-1-16,3-6 0 0,5-5 1 15,1-4-1-15,0-6 1 0,1-6-1 0,-3-2 0 16,-2-6 1-16,-6-7-1 0,-3-1 0 16,-5-6 1-16,-4-1-1 0,-5 2 0 15,-2 2 1-15,-3 6 0 0,-1 7 1 16,-2 5 2-16,-1 9 1 0,-4 7 0 15,1 8 1-15,0 7 0 0,-1 5 0 16,0 4-2-16,1 7-1 0,3 2-1 16,2 0-2-16,5-2-2 0,3-4-8 15,2-3-14-15,6-4-14 0,6-6-16 0,7-5-17 16,5-3 26-16,2-6-156 0,5-2-133 16,3-2-315-16</inkml:trace>
  <inkml:trace contextRef="#ctx0" brushRef="#br0" timeOffset="213522.9244">5132 13519 545 0,'-1'-12'139'0,"0"-1"11"16,-1 1-69-16,-1 2-21 0,1 0-6 16,-1 1-3-16,2 4-5 0,0 2-5 15,0 2-7-15,2 2-1 0,0 2-5 16,1 4-2-16,3 4-3 0,0 3-2 16,3 3-2-16,0 3-3 0,-1 1-4 0,3 0-1 15,-1-2-3-15,-1 0-2 0,0-6 0 16,-2-1-2-16,-1-1 1 0,0-4 0 15,-3-3 1-15,1-4 2 0,0-1 0 16,0-4 1-16,3-2-1 0,0-5 0 16,3-3-1-16,0-1-2 0,4 1-2 15,0 1-1-15,1 1-2 0,-1 5 1 16,0 5-2-16,0 6 1 0,0 3 0 16,-2 5-7-16,0 4-16 0,-1 1-25 0,-1 2-27 15,-2 0-138-15,-1 2-160 0,4-2-375 16</inkml:trace>
  <inkml:trace contextRef="#ctx0" brushRef="#br0" timeOffset="223362.3351">6411 13502 612 0,'-8'-22'145'0,"2"0"3"0,4 5-91 0,5 2-21 16,4 7-9-16,3 0-4 0,2 1-6 15,5 1-5-15,2 2-2 0,2 1-3 16,-1 0-2-16,2 1-1 0,4-1-2 16,0 1-1-16,0-1 1 0,1 1-2 15,-4-1 1-15,0 1-1 0,-5 0-1 16,-4-1 0-16,-4 1 0 0,-5-1-1 0,-5 2-1 16,-5 1 0-16,-5 1-2 0,-5 2-2 15,-6-2-1-15,-4 3-4 0,-5 2-3 16,-5 1-1-16,-1 2 1 0,-1-1 1 15,-1 2 3-15,1 2 2 0,0-1 6 16,1 0 6-16,3-1 4 0,3-1 4 16,5-2 3-16,5-2 1 0,7 0 0 15,6 1-1-15,7-1-2 0,6 1-3 16,5-1-3-16,6 1-2 0,4 0 0 16,3 1 0-16,3-2 1 0,-1-1 1 15,2 2 3-15,3-1 3 0,-4 0 2 0,0 2 2 16,0-2 0-16,0 1 1 0,2 4 0 15,-1-3-3-15,-2 2-3 0,2-3-1 16,-5 4-2-16,-2 1-1 0,-4 2-2 16,-6-1 0-16,-3 3-1 0,-8 1 0 15,-4 9-1-15,-6-2 1 0,-3 3-1 16,-7 0 0-16,-3 3-1 0,-3 2 0 0,-1 2 0 16,-1 0-1-16,1 1 0 0,-1 2-1 15,1-1 2-15,1-2 1 0,-2-1 2 16,-3-4 1-16,2-3 2 0,1-4 1 15,1-3 0-15,2-5 1 0,5-2-3 16,4-2 0-16,3-4-2 0,6-1-1 16,3-3-2-16,4 0 0 0,3-2-1 15,4 0 0-15,4-1 0 0,4 0-1 16,2 1 1-16,4-2 0 0,1 0-1 0,4 1 1 16,-1-1 1-16,3 1 0 0,1-1 0 15,-2-1 2-15,3 2 0 0,2 0 1 16,2 0 1-16,4 1-1 0,0-1 0 15,2 2-1-15,0 2-1 0,0-1-1 16,-2 0-1-16,-3-1 0 0,-6 1-1 16,-2 1-3-16,-6 0-7 0,-3-1-13 15,-6 3-20-15,-4-2-23 0,-6 3 86 16,-3-1-224-16,-1 2-156 0,-7 0-383 0</inkml:trace>
  <inkml:trace contextRef="#ctx0" brushRef="#br0" timeOffset="225995.2962">6019 14698 534 0,'0'-10'139'0,"0"3"6"0,0 2-65 0,0 4-29 16,1 4-9-16,-1 3-5 0,2 5-6 15,-1 7-7-15,-1 1-4 0,0 6-2 16,0 0-4-16,-1 4-4 0,-1-3-4 16,1 4-3-16,0-3-1 0,0-1-9 15,1-2-13-15,0-3-11 0,1-4-11 16,4-5-16-16,1-7-108 0,3-10-117 16,3-6-265-16</inkml:trace>
  <inkml:trace contextRef="#ctx0" brushRef="#br0" timeOffset="226219.8691">6248 14744 606 0,'-13'10'139'15,"-2"0"5"-15,-2 2-96 0,-3 2-11 16,-2 2-1-16,0-2 0 0,0 1 1 16,0 0-3-16,3-1 0 0,1-1-3 15,5-1-2-15,3-2-5 0,5-3-4 0,3-1-5 16,2 0-4-16,4-2-3 0,4 1-3 15,2-1-3-15,3 3-1 0,3-1-1 16,4-1-5-16,3-1-8 0,2-2-16 16,2 2-17-16,1-2-16 0,0-3-124 15,0-1-135-15,0-3-313 0</inkml:trace>
  <inkml:trace contextRef="#ctx0" brushRef="#br0" timeOffset="226453.9583">6545 14788 656 0,'-5'-8'182'16,"4"1"3"-16,-1-2-13 0,2 3-122 16,2 1-22-16,0 0-12 0,3 4-6 15,2-2-6-15,1 2-2 0,1 4-4 16,6 2-6-16,-3-1-12 0,3 3-13 15,0-1-15-15,0 1-12 0,-1-1-1 0,-2 0-123 16,-3-3-121-16,0 0-278 0</inkml:trace>
  <inkml:trace contextRef="#ctx0" brushRef="#br0" timeOffset="226585.611">6551 14899 688 0,'-1'2'155'0,"-1"1"1"0,4-2-108 0,3 1-23 15,2 1-13-15,3-2-12 16,3 3-13-16,3-3-11 0,6 0-13 0,1-2-7 16,3-2-112-16,1 0-116 0,1-2-265 15</inkml:trace>
  <inkml:trace contextRef="#ctx0" brushRef="#br0" timeOffset="226836.0003">6936 14863 611 0,'-7'8'151'0,"1"0"3"16,1 1-81-16,3 1-31 0,2 1-9 16,1 1-8-16,4 0-8 0,4 2-4 15,3-3-4-15,1 0-2 0,3-2-1 16,3-4 0-16,3-4 3 0,0-4 3 16,2-3 4-16,0-7 1 0,-1 0 2 15,0-4 2-15,-1-2-1 0,-6-1-2 0,-4-1-2 16,-7 0-3-16,-6 0-3 15,-8 0-2-15,-4 2-3 0,-8 3-2 0,-2 5-10 16,-3 5-18-16,0 7-22 16,-2 5-18-16,0 6-126 0,1 3-143 0,4 3-330 15</inkml:trace>
  <inkml:trace contextRef="#ctx0" brushRef="#br0" timeOffset="227674.0974">6414 13016 451 0,'-3'-9'115'0,"1"1"4"16,-1 1-54-16,1-2-23 0,1 0-7 16,-1 3-3-16,0 0-3 0,1 0-1 15,0 0 2-15,-1-1 1 0,0 0 3 0,1 1 1 16,-1 1 4-16,0-1 1 15,-3 0 1-15,3 2-2 0,0 2-3 0,1 0-5 16,0 2-6-16,1 3-6 0,2 5-3 16,5 5-2-16,-4 4-4 0,3 5 0 15,2 3 2-15,-1 3-1 0,0-1 0 16,1 0-1-16,0-1-3 0,-2-4 0 16,2-4-1-16,-1-2-2 0,0-6 0 15,0-1 0-15,-1-4 0 0,0-3 1 16,2-4-1-16,0-4 1 0,0-4 0 0,1-2-1 15,-1-6 0-15,2-3-1 0,1-7 0 16,2-4-2-16,-2-1 0 0,5 1-1 16,2 1 1-16,1 3-1 0,2 6 0 15,-2 8 0-15,-1 9 0 0,0 7-1 16,-5 5 1-16,-2 9 0 0,-4 4-1 16,0 7 0-16,0 1-2 0,-4 1-3 15,3 1-5-15,0 0-8 0,2-1-12 16,3-2-19-16,4-4-22 0,3 1-55 0,1 0-79 15,11-1-131-15,-3-2-279 0</inkml:trace>
  <inkml:trace contextRef="#ctx0" brushRef="#br0" timeOffset="232196.9765">7537 13767 561 0,'-5'7'126'0,"-1"2"3"0,-1-2-91 16,0 1-14-16,1-1-3 0,0-1 0 15,3-1 2-15,-1 0 0 0,0-2 2 16,3-3 0-16,1-1-2 0,1-2-1 0,2-5-1 16,3-4-2-16,1-5-1 0,3-3-3 15,0-2 0-15,1-1-1 0,1-5 1 16,0 0-2-16,-1 2 0 0,-1 4-1 15,-3 1 1-15,1 5 0 0,-3 3-1 16,-2 4 0-16,0 5-2 0,-3 8 0 16,0 7-2-16,-3 5-3 0,0 4-2 15,-2 4-1-15,-1 3-1 0,1 1 0 16,0 0 0-16,2-2-1 0,3-4 0 0,5 0 0 16,1-2 0-16,2-3 1 0,2-2-1 15,1-2 0-15,-2-2 0 16,1-4 0-16,-1-2 0 0,1-1 0 0,-2-2 0 15,-2-2-1-15,0-1 0 0,-3-1 0 16,-1 1 1-16,1-2-1 0,-3 2 0 16,-2 0-1-16,0-1 0 0,-2 2 0 15,2 3-1-15,-3-1 0 0,-1 3-1 0,1 3 1 16,-1-2 1-16,0 2 0 16,0 1 0-16,-2 1 1 0,2-2 0 0,-1 0 1 15,-2-4-1-15,-1 3 1 0,1-1 0 16,0 0 0-16,-1-2 0 0,0-2 0 15,1 0 1-15,-1 0-1 0,1-2 1 16,2-2 0-16,-2-1 1 0,2-1 0 16,1-1 1-16,-1 0 0 0,3 3 2 15,1-1-1-15,1 2 0 0,2 0 0 16,1 1-2-16,2 2 0 0,4 2-1 16,-1-1 0-16,1 0-1 0,-2-2 0 0,6 2 1 15,0 1-1-15,3-1 1 0,1 0-1 16,3 0 0-16,4-1 0 0,10 1-4 15,-4-2-11-15,5-1-23 0,3-2-19 16,0 1-131-16,1-4-144 0,0-1-346 16</inkml:trace>
  <inkml:trace contextRef="#ctx0" brushRef="#br0" timeOffset="234978.8293">8484 14115 530 0,'-5'-4'159'0,"2"2"13"15,-1-1-8-15,0 0-88 0,0-1-14 0,3 3-11 16,1-1-11-16,1 0-12 0,4 1-13 15,2 0-8-15,2-1-3 0,2 1-3 16,0-1-1-16,3 2-5 0,-2-2-7 16,-1 1-17-16,1 2-16 0,-2 2-12 15,-2-1-18-15,0 3-111 0,-3 0-124 16,-2 1-279-16</inkml:trace>
  <inkml:trace contextRef="#ctx0" brushRef="#br0" timeOffset="235148.4536">8456 14208 675 0,'-8'0'162'16,"3"-1"5"-16,0-1-107 0,4 1-19 15,0-1-10-15,3 1-10 0,5-1-8 16,-1 0-6-16,0 1-4 0,6-2-2 16,-1 2-4-16,1-1-13 0,3 0-15 0,-1 2-18 15,-1 2-120-15,-2-2-131 16,3 2-312-16</inkml:trace>
  <inkml:trace contextRef="#ctx0" brushRef="#br0" timeOffset="236390.7031">9790 14033 544 0,'1'-10'132'0,"-1"-1"6"0,-3 1-76 15,1 3-13-15,-2-2-2 0,-2 2-1 16,-2 1-2-16,-6 3-3 0,-1 3-4 16,-4 3-6-16,-3 4-4 0,-4 7-6 15,0 5-3-15,-1 7-2 0,4 1 0 16,0 2-1-16,3 3-1 0,4 4-2 0,5-2-1 15,4-4-4-15,3-3-2 0,3-1-2 16,6-3-2-16,3 1 0 16,3-8-1-16,2-5 0 0,4-3 0 0,2-2 0 15,5-4-1-15,0-6 0 0,3-7 0 16,-1-1 0-16,2-6 0 0,-2-4-1 16,0-2 1-16,-2-3 1 0,-4-4-1 15,-1 0 1-15,0-5 0 0,-5 2 0 16,0 1 1-16,-4 3-1 0,-3 3 2 15,-1 9 3-15,-5 3 2 0,-3 8 1 0,-2 7 2 16,-2 8-1-16,0 6 2 0,-1 3-3 16,-1 4-2-16,3 5-2 0,2 2-1 15,4-1-1-15,1 0-2 0,4 0-3 16,3 0-8-16,2-4-11 0,4-2-20 16,3-7-19-16,2 1-19 0,2-6-121 15,1-7-136-15,0-6-310 0</inkml:trace>
  <inkml:trace contextRef="#ctx0" brushRef="#br0" timeOffset="237049.2088">10016 13566 480 0,'1'-6'130'0,"3"6"5"16,-4-6-32-16,0 2-52 0,1 2-9 16,1-1-4-16,-2 2-3 0,1 0-5 0,-1 1-4 15,1-1-3-15,0 2-3 0,-1 0-2 16,1-1-2-16,2 1 0 0,-2 0-1 16,0 2 0-16,1-1 0 0,-1 0-1 15,-1-1-2-15,1 0-1 0,-1-1-1 16,1-1 1-16,0 0 0 0,1-3-1 15,-1-1 1-15,-1 0 0 0,1-4 1 0,0 1 0 16,1-2-2-16,-2 0 0 0,0 1 0 16,0 1 1-16,0 2 0 0,0 2 1 15,0 2-3-15,1 4 1 0,-1 3-2 16,1 5-1-16,1 4-1 0,1 4-3 16,-1 5 0-16,1 3-1 0,-1 0 0 15,1 1 0-15,-2-3-1 0,3-3 0 16,-2-1 0-16,2-6 0 0,-1-2 1 0,2-3 0 15,3-4 0-15,3-4 0 16,1-3 1-16,4-3 0 0,1-6-1 16,5-4 0-16,3-3-1 0,-1-3 0 0,-1-2 0 15,-1-2-1-15,-2 2 0 0,-2 4 0 16,-7 5 0-16,-2 3-1 0,-3 6 0 16,-2 7 0-16,-5 7 0 0,-2 4-4 15,-3 4-5-15,0 6-9 0,-2 2-13 16,1 3-18-16,1 2-20 0,2-1-13 0,4 2-123 15,5-1-137-15,4-1-308 16</inkml:trace>
  <inkml:trace contextRef="#ctx0" brushRef="#br0" timeOffset="243219.9013">10732 14090 557 0,'0'-8'134'0,"-2"-1"5"0,2-1-78 15,0 2-12-15,2-3-2 0,-1 5-3 16,2 2-2-16,1 1 0 0,0 3-1 16,1 4-3-16,1 5-5 0,-1 2-6 0,1 2-3 15,0 1-2-15,0 2-5 0,-1 0-3 16,-1-1-5-16,-2 0-2 0,2-4-1 15,-2 0-2-15,-1-1-1 0,2-3 0 16,-2-2 1-16,0-2 2 0,2-1 1 16,-1-4 0-16,3-2 1 0,3-3 0 15,-2-4-1-15,3-5-1 0,4-3-2 16,1 0-2-16,2-3 0 0,0 1-2 16,-2 3 1-16,2 2-1 0,-4 6 1 0,0 6-1 15,-2 3 1-15,-1 6 0 0,-1 2 0 16,1 4 0-16,-1 4-1 0,0 1 1 15,-4 0-1-15,1 3 0 0,0 0-1 16,-2-1-7-16,0-1-13 0,0 0-23 16,1-2-25-16,3 0 24 0,-1-3-160 15,4-1-146-15,2 1-335 0</inkml:trace>
  <inkml:trace contextRef="#ctx0" brushRef="#br0" timeOffset="243474.9459">11391 13954 669 0,'-4'-6'177'16,"0"0"7"-16,2 6-53 0,2 6-68 0,-4 2-17 15,5 4-7-15,2 5-8 16,0 5-8-16,1 4-6 0,0 1-6 0,1 1-4 15,2 1-2-15,-3-2-4 0,-1 0-2 16,-1-2-4-16,-1-2-11 0,0-1-12 16,-1-2-22-16,0-5-16 0,-1-2-23 15,1-3-111-15,-1-4-130 0,-2-1-288 16</inkml:trace>
  <inkml:trace contextRef="#ctx0" brushRef="#br0" timeOffset="243643.494">11285 14144 732 0,'-7'-3'189'0,"2"3"4"0,3 0-93 16,2 0-37-16,3 0-19 0,5 1-12 15,1-2-12-15,5 1-10 0,4 0-3 16,4-2-3-16,5 2-6 0,1-1-11 16,3-3-18-16,2 2-27 0,0-3-21 0,-3-1-121 15,-4-1-143-15,1 0-324 16</inkml:trace>
  <inkml:trace contextRef="#ctx0" brushRef="#br0" timeOffset="243820.0225">11773 13935 727 0,'-3'1'182'0,"2"4"5"0,0 3-95 0,2 7-37 15,0 2-20-15,1 5-10 0,-1 2-9 16,1 1-7-16,-1 1-4 0,1 1-7 15,-2-1-15-15,1-2-24 0,0-1-20 16,0 2-130-16,1-2-146 0,-1-2-346 16</inkml:trace>
  <inkml:trace contextRef="#ctx0" brushRef="#br0" timeOffset="244158.8229">10685 13782 576 0,'-28'38'155'0,"0"8"3"16,3 6-40-16,3 3-72 0,7 3-16 16,7 1-9-16,5 0-9 0,7-5-7 15,8-7-13-15,10-3-15 0,11-6-24 16,9-7-114-16,11-5-127 0,9-10-305 0</inkml:trace>
  <inkml:trace contextRef="#ctx0" brushRef="#br0" timeOffset="244422.9154">11901 13640 594 0,'22'-14'156'16,"0"8"3"-16,3 7-18 0,3 10-103 15,0 5-14-15,-2 7-1 0,-1 6 4 16,1 7-2-16,0 7-1 0,-4 5 4 16,0 3 0-16,-1 4-3 0,-1-2-3 0,-3 0-5 15,-11-4-3-15,-6-3-2 0,-6 0-13 16,-9-6-24-16,-3 2-30 0,-7-2-140 15,1-2-155-15,-1 0-380 0</inkml:trace>
  <inkml:trace contextRef="#ctx0" brushRef="#br0" timeOffset="246755.813">12987 14389 712 0,'-3'-10'180'0,"1"3"6"0,2 1-104 15,-1 1-19-15,3 3-12 0,-1-1-8 0,3 6-12 16,0-2-6-16,-1 0-5 0,1 1-2 16,-2 3-3-16,0 1-3 0,-1 2-2 15,-5-1-2-15,0 5-3 0,-2 3-8 16,-6 0-13-16,1 6-22 0,0 1-31 16,0 2-140-16,1-1-162 0,2 1-383 15</inkml:trace>
  <inkml:trace contextRef="#ctx0" brushRef="#br0" timeOffset="247410.146">14043 13753 628 0,'-2'-6'159'0,"1"0"9"15,0 3-93-15,0 0-17 0,1 7-7 16,0 3-4-16,0 2-9 0,1 4-8 0,1 4-6 16,1 5-3-16,2 0-2 0,0 0-3 15,2 0-4-15,1 1-2 0,2-3-1 16,0-4-2-16,0-1 0 0,-2-4-1 16,0-5 0-16,-1-3 0 0,-1-5 0 15,0-4 0-15,2-4-1 0,2-7 1 16,1-2-2-16,2-5 0 0,1-1-2 15,3-2 0-15,1 0-1 0,0 2-1 0,-2 3 1 16,-2 6-1-16,-2 5 0 0,-2 6-1 16,-3 8 1-16,-3 7 0 0,-3 2 0 15,0 6 0-15,-1 4 0 0,0 3 0 16,-1 1-1-16,1-1-2 0,0 1-5 16,3 0-10-16,1-4-14 0,3-1-21 15,2-4-17-15,4-4-22 0,3-4-110 16,1-8-131-16,1-3-287 0</inkml:trace>
  <inkml:trace contextRef="#ctx0" brushRef="#br0" timeOffset="247868.9509">14574 13690 562 0,'-4'-4'147'16,"0"0"10"-16,0-1-62 0,-1 2-22 15,0-1-7-15,0 2-1 0,2-1-3 16,-2 2-6-16,2 0-8 0,1 0-8 15,-1 1-8-15,2-2-7 0,0 2-6 0,1 2-5 16,2-2-4-16,-1 2-3 0,3 0-2 16,0 2-1-16,3 1-1 0,2 1-2 15,2 0 1-15,1-1-1 0,3 1 0 16,1 0-1-16,1-1 0 0,2 0 0 16,3-1-2-16,-1 1-1 0,1 0-2 15,2-2-1-15,-1 0 0 0,-4-1-1 16,-1 1 0-16,-5 0 0 0,-3 1 2 15,-4 1 1-15,-8 4 2 0,-6-1-1 16,-2 4 0-16,-7 1-1 0,-5 3-2 0,-2-1-6 16,-2 4-7-16,1-2-11 0,2 3-12 15,1-2-16-15,7 4-9 0,4-6-19 16,3-3-108-16,3-3-123 0,6-4-282 16</inkml:trace>
  <inkml:trace contextRef="#ctx0" brushRef="#br0" timeOffset="248084.8848">15019 13892 694 0,'-5'-3'171'0,"1"5"5"15,-4 0-96-15,-5 2-30 0,-4 2-13 16,-2 2-10-16,-3 6-8 0,-2 2-8 15,-1 2-4-15,0 2-4 0,3 2-5 0,4-1-13 16,3 0-21-16,4-3-16 16,5-3-130-16,3-3-142 0,8 0-339 15</inkml:trace>
  <inkml:trace contextRef="#ctx0" brushRef="#br0" timeOffset="248401.1247">15244 13769 641 0,'-10'-6'160'16,"-2"5"9"-16,-1 1-87 0,0 5-26 15,0 5-5-15,-1 4-4 0,1 5-7 16,2 3-6-16,4 1-8 0,2 3-5 15,3 2-5-15,4 3-4 0,4-3-5 0,6-1-3 16,4-5-2-16,5-1-1 16,2-5 0-16,4-5 0 0,0-10 0 15,2-7-1-15,0-9 1 0,-2-3 0 0,-4-9 0 16,-4-4 1-16,-4-3-1 16,-6 2 0-16,-8 2-2 0,-8 2-9 0,-6 4-19 15,-5 2-28-15,-8 5-141 0,-2 8-154 16,-5 5-379-16</inkml:trace>
  <inkml:trace contextRef="#ctx0" brushRef="#br0" timeOffset="250774.7792">16066 13773 731 0,'-20'1'193'0,"1"-1"7"15,5 0-92-15,3 1-30 0,3 1-18 16,2-2-12-16,2 1-13 0,4 0-10 16,4 0-6-16,2 1-6 0,5-1-4 15,4 0-3-15,2-1-2 0,4 0-1 0,1-2-2 16,2-2-7-16,1 0-11 0,-1-2-17 16,-1 0-25-16,-1 1-25 0,-1 0-73 15,-4 0-61-15,-1 7-132 0,-2-1-257 16</inkml:trace>
  <inkml:trace contextRef="#ctx0" brushRef="#br0" timeOffset="250948.3175">16126 13870 812 0,'-7'-3'189'0,"3"-3"1"0,4 3-118 15,3-4-37-15,1 1-15 0,6 0-8 16,2 0-5-16,3 0-10 15,2-1-16-15,2 0-27 0,2 3-16 0,-2-1-130 16,1 0-145-16,-1 2-340 0</inkml:trace>
  <inkml:trace contextRef="#ctx0" brushRef="#br0" timeOffset="251191.6707">16358 13624 713 0,'3'-11'163'16,"3"6"4"-16,4 1-111 0,1 3-25 16,1 3-9-16,4 2-4 0,2 1-3 15,1 3-2-15,0 1-2 0,1 3 0 0,4 2-1 16,0-2-2-16,-2 0 0 0,0 3 0 16,-3 1-3-16,-3 1-1 15,-7-1 0-15,-6 2-1 0,-9 2 0 0,-4 4-1 16,-7 1-1-16,-7 2-3 0,-5 1-10 15,-6 4-25-15,-2 0-27 0,-1 1-118 16,-1 1-141-16,1 2-332 0</inkml:trace>
  <inkml:trace contextRef="#ctx0" brushRef="#br0" timeOffset="253165.8123">6539 16076 697 0,'-10'-4'174'0,"2"1"6"0,2 1-102 15,4 1-23-15,-1 0-16 0,5 0-11 16,1 1-9-16,2-2-8 0,4 4-7 16,3-2-1-16,2 2-2 0,3 3-5 0,1-1-11 15,2 2-16-15,2 0-18 0,-3 1-21 16,-2 1-115-16,-1 0-133 0,-3 0-298 15</inkml:trace>
  <inkml:trace contextRef="#ctx0" brushRef="#br0" timeOffset="253320.1611">6567 16193 676 0,'-9'3'156'0,"1"1"0"0,4-2-106 0,5 1-22 16,2-2-12-16,4-1-6 0,3-1-8 15,5-1-15-15,0 1-9 0,6-1-20 16,0-2-115-16,1-1-123 0,-1 0-299 16</inkml:trace>
  <inkml:trace contextRef="#ctx0" brushRef="#br0" timeOffset="253545.5508">6724 15975 647 0,'-5'-1'149'0,"1"1"2"15,3 4-100-15,3 1-20 0,3 3-10 16,5 2-7-16,2 1-5 0,5 3-3 16,3-2-1-16,3 1-2 0,4 1-1 15,0-1-1-15,-1 0 0 0,0-2 1 16,-3 0-2-16,-4 1 1 0,-5 0 0 16,-6-1 0-16,-5 3 0 0,-6 0 0 15,-5 1-1-15,-6 3-2 0,-5 1-9 0,-7-1-10 16,-1 1-15-16,0-2-121 0,-1 0-125 15,2-4-306-15</inkml:trace>
  <inkml:trace contextRef="#ctx0" brushRef="#br0" timeOffset="254326.2459">7963 15973 549 0,'-17'0'143'0,"-4"5"12"0,-8 2-67 16,-2 7-14-16,-3 4-8 0,-5 8-5 15,-4 1-3-15,0 6-6 0,4 0-8 16,6 6-8-16,5 0-7 0,5 1-6 16,10-3-5-16,8-3-4 0,10-4-5 15,7-3-4-15,7-5-1 0,5-5-3 16,7-7 0-16,4-4-1 0,6-5-4 0,2-2-7 15,1-6-12-15,-3-3-20 0,-3-5-20 16,-2 1-18-16,-7 0-123 0,-8 1-139 16,-1 0-314-16</inkml:trace>
  <inkml:trace contextRef="#ctx0" brushRef="#br0" timeOffset="258792.1564">8179 16376 542 0,'-6'-6'145'0,"0"0"10"0,-1 1-58 15,4 0-29-15,2 2-15 0,1 5-6 16,2 0-4-16,4 3-7 0,3 1-6 0,0 3-6 16,4 2-1-16,3 0-3 0,1 2-4 15,1 1-4-15,3 0-3 0,0 2-4 16,2 0-1-16,-1 0-3 0,1-1 0 16,-2 1-7-16,1 0-5 0,-5-4-6 15,-2 0-16-15,-3 1-17 0,-1-4-10 16,-3 1-20-16,-1-3-105 0,-4-3-121 15,-1 2-276-15</inkml:trace>
  <inkml:trace contextRef="#ctx0" brushRef="#br0" timeOffset="258976.2366">8431 16370 619 0,'-7'6'145'0,"-7"3"3"0,-2 2-94 15,-3 3-24-15,-2 5-11 0,-1-1-5 16,1 2-6-16,-1 2-5 0,2 0-9 16,6-1-7-16,0-2-8 0,6-3-15 0,2-2-53 15,3-6-60-15,3-4-103 0,5-2-221 16</inkml:trace>
  <inkml:trace contextRef="#ctx0" brushRef="#br0" timeOffset="259727.5238">8634 16345 479 0,'-1'-12'137'16,"1"0"10"-16,-1 3-10 0,0 2-72 16,1 3-14-16,1 2-4 0,0 3-4 15,3 4-3-15,0 5-8 0,-1 3-5 16,2 4-6-16,0 4-1 0,0 5-5 15,-1 1-4-15,1 2-3 0,-2-1-2 16,1-1-2-16,0 0 0 0,0-5-2 16,1-4 0-16,0-5 0 0,1-3 0 15,-1-5 0-15,1-4 0 0,2-5 1 16,-2-3-1-16,1-7 0 0,2-4 1 0,1-4-2 16,1-2 0-16,0-3 0 0,0 2-1 15,1 4 1-15,-1 4-1 0,-2 5 0 16,-1 6 0-16,-2 4-1 0,0 6 1 15,0 5 0-15,-2 4 0 0,0 4-2 16,0 3-3-16,-2 3-7 0,0 3-11 16,1-2-13-16,2-1-14 0,0-4-13 15,3-4 46-15,2-4-166 0,4-4-126 16,4-4-309-16</inkml:trace>
  <inkml:trace contextRef="#ctx0" brushRef="#br0" timeOffset="260167.0449">9104 15961 535 0,'1'-4'136'0,"0"3"8"0,-1 3-65 0,0 4-23 15,-1 4-10-15,0 7-5 0,1 2-2 16,-3 4-4-16,1 4-4 0,-2 1-3 15,0 0-3-15,1 3-1 0,-1-3-3 16,0 2-3-16,3-4-1 0,4-2-3 16,-1-1-3-16,2-2-1 0,1-3-4 15,1-1-2-15,2-4-1 0,1-2-2 0,1 0 0 16,1-3 0-16,2-2-1 0,3-2-3 16,0-3-6-16,0-3-8 15,2-2-13-15,1-2-16 0,-2-3-11 0,0 0-19 16,-4-4-110-16,-2-1-123 0,-2-2-283 15</inkml:trace>
  <inkml:trace contextRef="#ctx0" brushRef="#br0" timeOffset="260351.5497">9094 16004 721 0,'-9'-2'181'0,"-1"0"7"16,4-2-111-16,4 2-19 0,2-1-13 15,4 0-11-15,3-2-14 0,3-5-9 16,4 4-6-16,6-3-6 0,6 1-11 16,2-1-15-16,3 2-23 0,0-1-16 15,1 5-126-15,0-1-142 0,-3 3-323 16</inkml:trace>
  <inkml:trace contextRef="#ctx0" brushRef="#br0" timeOffset="261251.5029">9534 16088 579 0,'0'-6'145'0,"-3"0"8"0,2 2-84 15,1 2-13-15,0 2-6 0,2 3-3 16,2 7-3-16,1 4-5 0,0 3-6 15,0 5-1-15,-2 4-4 0,1 1-6 16,0 2-5-16,-1-2-3 0,1 0-4 16,-1-4-2-16,0-1-2 0,-2-1 0 15,2-5-1-15,-1-5 0 0,1-2-1 16,-1-5 1-16,-1-4-1 0,2-3 0 16,1-8 0-16,-1 0-1 0,2-6 0 0,3-4-1 15,-1-4-1-15,1-2 0 0,5 0-1 16,-1 3 0-16,0-1 1 0,2 7-1 15,-3 3-1-15,1 7 1 0,-1 5 0 16,-4 4 0-16,-1 6 0 0,2 2 0 16,-3 6-1-16,-2 1-2 0,0 4-5 15,-1 0-7-15,-1 3-9 0,2-3-18 16,-1 0-18-16,2-2-20 0,2-3-117 0,0-3-134 16,4-4-306-16</inkml:trace>
  <inkml:trace contextRef="#ctx0" brushRef="#br0" timeOffset="273840.5827">3017 13897 489 0,'-1'-5'121'16,"0"1"5"-16,-2 2-69 0,2-1-14 0,1 1-6 15,0 1 0-15,-1 1-2 0,-1 0-2 16,2 0-3-16,0 2 1 0,3 3 1 16,-1 1 0-16,2 4-3 0,2 3-2 15,1 3-1-15,0 5-2 0,0 1-4 16,0 5-4-16,1-2-2 0,-2 0-4 16,-1 1-2-16,0-3-1 0,-1-4-1 15,0-2 1-15,-1-6-1 0,-2-1 0 16,1-4 0-16,1-1 1 0,-2-3 0 0,1-3 0 15,1-2-1-15,-1-3 0 0,2-2-1 16,2-3-1-16,-1-8-1 0,1 0 0 16,0-7-1-16,0-3-1 15,2-4 0-15,-2-2 0 0,1 0-1 0,1 0 1 16,0 5-1-16,2 5 0 0,0 5-1 16,-1 6 1-16,1 5 0 0,0 7 0 15,1 6-1-15,-2 5 1 0,0 5 0 16,0 4 0-16,-2 4 1 0,0 4-1 0,-1 3 0 15,-4 3 0-15,1-1 0 0,-2 0-3 16,1-1-10-16,2 0-21 0,1-2-24 16,2-2 43-16,2-4-180 0,3 3-151 15,3-4-357-15</inkml:trace>
  <inkml:trace contextRef="#ctx0" brushRef="#br0" timeOffset="275152.9609">9820 15866 786 0,'-27'-3'189'15,"0"0"4"-15,8 3-120 0,4 4-26 16,10 0-14-16,5 1-9 0,4-2-8 16,6 0-6-16,6 0-5 0,6 1-3 15,6 0 1-15,4-2-1 0,2-1-1 16,1-1 0-16,1 0 0 0,-4 0-1 15,-5 0 1-15,-5-3-1 0,-5 3 1 16,-2 0-1-16,-6 0 0 0,-2 1 0 0,-4 1 1 16,-2 2-1-16,-1 5 0 0,-3 0 0 15,-1 5 0-15,2 4 1 0,-1 2-1 16,2 4 0-16,0 1 0 0,2 3 0 16,0 0 0-16,2 2 0 0,0-5 0 15,1 4 0-15,1-4 0 0,1 1 1 16,1-2-1-16,1 0 0 0,0-3 0 15,1-3 0-15,-2 0 0 0,-1-1 0 16,-1-2 1-16,-4-3-1 0,-2-2 0 0,-7 0 0 16,-1-3 0-16,-2 1 1 0,-4-2-1 15,-1-1 1-15,-3 0-1 0,0 0 1 16,4-3-3-16,-5-1-3 0,2 0-9 16,2-1-13-16,2-2-25 0,6 1-14 15,3 0-8-15,3-1-123 0,11 2-134 16,2 2-295-16</inkml:trace>
  <inkml:trace contextRef="#ctx0" brushRef="#br0" timeOffset="276059.651">8605 16363 195 0,'-1'-3'72'0,"0"2"10"16,-1 0-18-16,1-1 0 0,1 2 2 16,0 0-5-16,-1 0-9 0,0 0-8 15,1-1-6-15,0 0-4 0,1 0-3 16,-1-2-3-16,0 0-3 0,1-2-3 15,0 0-3-15,1-3-3 0,-1 1-2 0,0-3-1 16,2-1 0-16,-1-1 1 0,-1-1 1 16,0-3 1-16,1 0 2 0,-2-1 1 15,-2 2 2-15,0 0 2 0,0 2 0 16,-2 2-1-16,0 1-2 0,-1 5-3 16,2 1-3-16,-1 6-4 0,1 1-4 15,2 5-2-15,0 5-3 0,2 4 0 16,4 5-5-16,4 3-15 0,1 2-18 15,3 2 29-15,5-1-163 0,2-1-137 16,4 3-341-16</inkml:trace>
  <inkml:trace contextRef="#ctx0" brushRef="#br0" timeOffset="277340.6795">10648 16116 673 0,'-6'-5'177'16,"0"1"8"-16,1 6-91 0,0-2-27 15,3-1-15-15,4-2-15 0,2 2-12 16,3 0-12-16,3 1-7 0,2-3-4 15,2 2 0-15,3 4-6 0,1-8-11 16,1 5-15-16,-2 1-20 0,-3 0-13 16,1 0-31-16,-4 2-97 0,-1-1-121 0,-5 11-261 15</inkml:trace>
  <inkml:trace contextRef="#ctx0" brushRef="#br0" timeOffset="277520.777">10659 16258 603 0,'-10'0'168'16,"6"0"5"-16,1 0-14 0,2-1-108 0,1 1-17 15,5-1-10-15,3-1-6 0,2 0-6 16,7-1-3-16,2-2-4 0,2 0-12 16,3-1-29-16,3 1-24 0,1-3-120 15,2 4-140-15,-2 2-332 0</inkml:trace>
  <inkml:trace contextRef="#ctx0" brushRef="#br0" timeOffset="278476.5556">11605 16121 475 0,'-1'-2'126'0,"-1"-3"6"15,2 4-49-15,-1-5-26 0,-1 1-4 16,1 0-2-16,-1-3-2 0,0 2-1 0,1 3-3 16,-2-5-4-16,2 5-7 0,1 0-7 15,0 7-3-15,2 3-4 0,2 3-3 16,0 3-2-16,1 6-1 0,0 3-1 16,-1 2 0-16,1 0-3 0,-1 0-4 15,1 1-2-15,-3-1-1 0,5-3-1 16,-1-4 0-16,-1-2 0 0,-1-3 2 15,1-5 1-15,-1-3 3 0,0-4 3 16,-4-1 0-16,1-5 0 0,0-5 0 16,2-4-1-16,-2-7-1 0,4-3-4 15,1 1-1-15,1-4-2 0,2 2-1 0,1 0 0 16,2 4-1-16,0 4 1 0,-1 4-1 16,0 3 0-16,-1 5 0 0,0 3 0 15,-2 4 0-15,0 4 0 0,0 4 0 16,0 3 0-16,-2 1 0 0,-1 2 0 15,-2 2-1-15,0 0 0 0,-2 3-2 16,0-2-5-16,-1 2-9 0,0-1-10 16,1 0-20-16,2-2-19 0,1-5-15 15,2 0 22-15,0-3-142 0,2-4-126 16,2-2-294-16</inkml:trace>
  <inkml:trace contextRef="#ctx0" brushRef="#br0" timeOffset="278741.7193">12089 16087 673 0,'-3'-9'169'0,"2"4"5"15,-1 2-92-15,2 4-28 0,-2 4-11 0,2 3-8 16,0 3-8-16,-1 4-6 0,1 2-4 15,-1 3-3-15,0 0-3 0,0 0-3 16,1 1-4-16,1 1-3 0,0-1-8 16,-1-1-8-16,1-2-18 0,2-3-16 15,-1-2-13-15,-1-3 1 0,-1-4-128 16,2-2-125-16,-1-4-288 0</inkml:trace>
  <inkml:trace contextRef="#ctx0" brushRef="#br0" timeOffset="278922.2432">11987 16202 751 0,'-5'-1'180'0,"2"2"6"15,1 0-112-15,2 2-22 0,4-1-14 16,2 1-11-16,3-1-7 0,3 1-6 0,4-3-5 16,2-3-5-16,-1 1-8 0,2-2-15 15,5-1-22-15,-2-1-19 0,0 2-22 16,-2 1-112-16,-2 1-137 0,3 1-292 15</inkml:trace>
  <inkml:trace contextRef="#ctx0" brushRef="#br0" timeOffset="279108.7646">12421 16095 711 0,'-6'2'173'0,"1"4"5"0,1 0-96 15,3 3-33-15,2 0-13 0,0 2-9 16,0 4-6-16,2 2-6 0,-1-1-5 16,1 5-14-16,-2 1-9 0,0 4-18 15,2-4-18-15,-2-1-23 0,-1-1-116 16,1-1-134-16,-1-5-300 0</inkml:trace>
  <inkml:trace contextRef="#ctx0" brushRef="#br0" timeOffset="279438.0373">11524 15787 587 0,'-20'13'154'16,"-5"8"6"-16,-3 5-71 0,1 9-28 16,1 8-16-16,3 4-9 0,2 7-11 0,5 2-8 15,6 6-6-15,8 3-4 0,7-3-3 16,8-4-2-16,10-1-12 0,7-7-18 15,8-5-13-15,11-10-13 0,3-10-117 16,5-9-129-16,1-5-293 0</inkml:trace>
  <inkml:trace contextRef="#ctx0" brushRef="#br0" timeOffset="279721.4783">12497 15848 649 0,'17'-18'138'0,"2"5"1"16,5 5-110-16,-2 5-13 0,3 5-4 16,2 4 3-16,0 7 1 0,-3 4 4 0,1 5 1 15,-1 8-1-15,1 3-1 0,0 2-2 16,-3 3-2-16,-5-1-3 0,0 1-3 15,-5 1-4-15,-5-2 1 0,-10-1-3 16,-5-1-5-16,-8-1-4 0,-2 1-9 16,-5-2-11-16,-3-6-9 0,2-4-19 15,1-6-112-15,2-5-120 0,9-8-284 16</inkml:trace>
  <inkml:trace contextRef="#ctx0" brushRef="#br0" timeOffset="280549.3223">13374 15934 568 0,'-4'-10'141'0,"-3"1"8"15,-3 3-81-15,-4 3-11 0,2 0-8 16,-3 4-4-16,0 1-3 0,-5 4-4 15,0 4-3-15,2 5-3 0,1 6-1 16,-4 4-4-16,0 4-3 0,2 3-3 16,4 4-4-16,3-2-3 0,2-2-4 15,4-2-4-15,7-1-2 0,5-6-1 16,6-2-2-16,3-5-1 0,5-3-3 16,2-4-4-16,0-5-3 0,0-5-4 15,0-6-3-15,-1-3-2 0,1-6 1 0,-3-3 2 16,0-3 2-16,-1-4 5 0,-1 0 3 15,-2-5 3-15,-3-2 2 0,-3 0 1 16,-6 1 0-16,-1 2 4 0,-2 5 5 16,-3 5 4-16,-3 5 3 0,-1 9 1 15,-1 7 1-15,1 7 1 0,0 7-3 16,0 5-5-16,3 3-4 0,2 4-2 16,4 1-2-16,1 0-1 0,3-2 0 0,4-1-4 15,2-2-9-15,3-2-16 0,4-3-27 16,1-3-16-16,2-3-55 0,3-6-73 15,2-2-127-15,1-1-249 0</inkml:trace>
  <inkml:trace contextRef="#ctx0" brushRef="#br0" timeOffset="281123.9526">13586 15537 485 0,'0'-4'127'16,"0"1"4"-16,-2-1-49 0,2 3-34 15,0-1-7-15,0 5-2 0,0 1-3 0,0-1-1 16,2 5 0-16,-2 3-2 0,0 2-2 15,0 2-4-15,0-1-5 0,0 4-4 16,0 0-5-16,0-1-4 0,0-3-4 16,1-1-1-16,0-1-1 0,2-2 0 15,-2-4 1-15,1-1 0 0,2-4 2 16,0-2 1-16,0-2-1 0,1-5 1 16,1-2-1-16,1-3-1 0,0-1-1 0,3-3-1 15,0 0-1-15,-1 0-1 0,2 2 0 16,-1 2 0-16,1 2 0 15,-1 5-1-15,-1 4 2 0,-1 6-1 0,-1 5 0 16,1 0 0-16,-2 7 1 0,1 2-1 16,-2-1 1-16,0 2-2 0,-2 0-1 15,0 0-6-15,2 1-12 0,0-1-17 16,1 1-15-16,2-3-20 0,0-2-114 16,3-3-131-16,0-2-292 0</inkml:trace>
  <inkml:trace contextRef="#ctx0" brushRef="#br0" timeOffset="281572.8801">14466 16326 714 0,'3'6'171'0,"0"0"5"15,0 3-111-15,-1 2-18 0,0 1-12 16,-2 3-9-16,-3-1-8 0,-2 1-6 15,-2 3-6-15,-2 1-11 0,0-2-21 16,-1 0-22-16,1 0-134 0,1-2-144 16,-1-8-356-16</inkml:trace>
  <inkml:trace contextRef="#ctx0" brushRef="#br0" timeOffset="282139.9685">15289 15837 561 0,'3'-6'148'0,"-2"3"6"16,-1 3-59-16,1 3-31 0,3 5-10 0,-1 4-4 15,1 0-4-15,3 7-3 0,-1 3-5 16,2 5-5-16,1 0-5 0,1 1-6 16,-1-1-5-16,0 0-5 0,0-2-4 15,-3-4-2-15,-1-5-2 0,-3-4 0 16,-1-4 0-16,-1-1 1 0,-1-5 1 16,0-3 0-16,0-4-1 0,1-5 1 0,1-3 0 15,1-6-3-15,2-8 0 0,1-5-2 16,3-1 0-16,3-1 0 0,2-1-1 15,1 4 0-15,2 6 0 0,1 7 0 16,1 7 0-16,-4 2-1 0,0 9 1 16,-3 5-1-16,0 5 1 0,-3 4-1 15,0 2-3-15,-2 4-4 0,-2 7-7 16,-1 3-8-16,0-2-15 0,-1-1-17 16,1 0-15-16,1-1-17 0,4-7-109 15,2-2-127-15,2-4-288 0</inkml:trace>
  <inkml:trace contextRef="#ctx0" brushRef="#br0" timeOffset="282603.765">15855 15790 668 0,'-8'-4'177'0,"2"-1"8"0,1 2-88 16,2 1-30-16,3 2-12 0,4 2-13 16,1 1-12-16,2 2-11 0,3 1-8 15,4 0-3-15,0-1-2 0,3 1-2 16,2-1-1-16,-1 0-2 0,1 0-1 16,1-1 1-16,0-1-1 0,-2 2 1 15,-2 0-1-15,-4 0 1 0,2 0-1 16,-4 1 0-16,-3 2 0 0,-4 1 0 0,-5 1-1 15,-3-1 0-15,-2 4-1 0,-6 0-4 16,-2 4-5-16,-5 0-7 0,-3 2-12 16,0 3-12-16,-1 0-14 0,2-1-8 15,4-2-12-15,1-3-109 0,6-1-120 16,2 1-273-16</inkml:trace>
  <inkml:trace contextRef="#ctx0" brushRef="#br0" timeOffset="282849.9181">16262 15969 644 0,'-4'-7'156'0,"1"5"5"0,-6 2-89 16,-3 3-31-16,-2 3-10 15,0 3-8-15,-3 6-5 0,-3-1-7 0,-1 3-4 16,2 3-3-16,1-2-2 0,1 1-9 16,4-2-14-16,1-2-12 0,5-2-20 15,4-3-115-15,3-2-126 0,5 0-299 16</inkml:trace>
  <inkml:trace contextRef="#ctx0" brushRef="#br0" timeOffset="283183.0286">16567 15860 660 0,'-10'-5'165'0,"-1"4"6"15,-1 5-75-15,0 3-44 0,-5 3-10 16,1 1-6-16,0 4-5 0,1 2-5 15,5 4-5-15,2 1-5 0,5 0-3 0,4 1-5 16,6 0-4-16,4-1-2 0,3-3-2 16,3-5 0-16,6-3-5 0,1-4 0 15,1-6-1-15,1-6 1 0,-1-4 0 16,1-8 0-16,-3-4 5 0,-1-4 5 16,-6-4 5-16,-5 3 2 0,-7-3 3 15,-6 4 1-15,-4 1-2 0,-8 2-2 16,-7 8-8-16,-3 0-18 0,-5 6-35 15,-5 3-35-15,-8 7-118 0,-6 8-151 0,-2 5-344 16</inkml:trace>
  <inkml:trace contextRef="#ctx0" brushRef="#br1" timeOffset="287262.228">7245 15365 617 0,'-1'-34'130'0,"-1"8"1"16,4 13-112-16,1 9-9 0,-1 14-5 15,2 11-1-15,-1 17 2 0,0 16 0 16,-1 14 4-16,-2 16 5 0,0 17 3 15,0 11 3-15,2 9 0 0,-4 2-3 16,1 6-1-16,2 2-3 0,1 2-5 16,-2-10-3-16,-3-4-3 0,2-6-1 15,2-9 0-15,2-14-1 0,-2-11 0 0,1-14-1 16,4-7-2-16,3-13-8 0,3-11-8 16,-1-10-16-16,0-13-122 0,3-14-123 15,-2-7-307-15</inkml:trace>
  <inkml:trace contextRef="#ctx0" brushRef="#br1" timeOffset="288105.4792">7271 15370 543 0,'0'-7'121'0,"1"0"1"0,4 3-77 15,6 4-31-15,6 2-9 0,5 1-3 0,5-3 0 16,4 0 0-16,5-1-1 0,-1-3 0 16,7-3 0-16,6-1 0 0,2 1 0 15,7 1 0-15,5 0-1 0,2 0 1 16,9-2 0-16,0 2 0 0,1-1-1 15,3 1 1-15,5 2 0 0,3-2-1 16,0 0 1-16,6 2 0 0,4 5 1 0,5-1 2 16,5-1 1-16,-3-5 1 15,5 1 0-15,9 4 0 0,5-4 0 0,1-4-1 16,3 1-1-16,5 2-2 0,5-1-1 16,2 1 0-16,0-1 0 15,4 2 0-15,1 0 0 0,2 1 1 0,3 0 1 16,3 0 0-16,2 0 1 0,1 3 0 15,0-3 0-15,4 4 0 0,1-1-1 16,0-1-1-16,-4 2 0 0,8 0-1 16,0-4-1-16,1 3 1 0,-2-3 0 15,4-1-1-15,4-1 0 0,1 0 1 16,-5-1-1-16,1-3 1 0,0 1-1 0,2 1 0 16,-3-3 1-16,-3 3-1 0,0-2 0 15,-2-1 0-15,-1 3 1 0,0-3-1 16,-3-1 0-16,1 4 0 0,-3-3 0 15,0 1 1-15,-3 1-1 0,-1 0 0 16,-6 3 0-16,-1 2 0 0,-8 1 0 16,-1 3 0-16,-5 0 0 0,-6 4 0 15,-3-1 1-15,-7 4-1 0,-5-1 0 16,-5 1 0-16,-8-3-2 0,-5 1-2 16,-7-2-3-16,-5-1-4 0,-5-2-6 15,-5-1-5-15,-4-1-4 0,-4-3 0 0,-6 0 2 16,-4 0 2-16,-7-1 5 0,-5 0 8 15,-5-3 11-15,-5 2 8 0,-5 1 7 16,-4 2 4-16,-4 4 4 0,-3 5 3 16,-2 7-2-16,-3 9-1 0,-2 7-4 15,-3 6-3-15,1 8-1 0,-4 9-4 16,-3 11-2-16,1 10-2 0,-2 10-3 0,-1 10-1 16,-1 6-2-16,2 4-1 0,1 3-1 15,1-1 0-15,-2-7 0 0,1-5 0 16,4-5-1-16,1-3 1 0,1-1 0 15,1-5-1-15,1-2 1 0,2-4-1 16,1-2 1-16,2-2 0 0,0-4-1 16,-1-5-2-16,0 1-6 0,0-4-7 15,-3 0-23-15,-1-5-110 0,-3-4-120 16,-2-2-293-16</inkml:trace>
  <inkml:trace contextRef="#ctx0" brushRef="#br1" timeOffset="288880.3148">8458 17210 524 0,'-97'-6'106'0,"8"1"-2"0,2 3-98 16,6-1-6-16,4 3-2 0,5 1 2 15,7 1 3-15,5 0 5 0,5 1 5 16,2-3 4-16,5 2 2 0,11 2 0 16,8 1 0-16,2 1-3 0,6-1-3 0,5 0-3 15,8 1-4-15,4-1-2 0,4-1-2 16,5 0-1-16,5 0 1 0,7-1 1 15,7 1 4-15,6 1 3 0,9 1 2 16,12 3 1-16,8-3 1 0,7-2 0 16,8-3 0-16,7-1-4 0,11 2-2 15,6-3-2-15,1-6-1 0,10 2-1 16,11 6-2-16,8-1-1 0,4-5 1 0,6 0-1 16,8 0 2-16,7 0-1 0,7 0 1 15,6-3 0-15,4 1 1 0,11 3-1 16,2-7-1-16,5 0 0 0,10 2-1 15,2-4 0-15,6-1-1 0,6-3 1 16,4-1 0-16,-1 2 3 0,11 0 1 16,-5-2 3-16,2 0 1 0,-1-2 2 15,5 6 1-15,1-2-1 0,1 3-1 16,-5 0-2-16,1 1-3 0,2 2-2 0,1 4-1 16,-9-1-1-16,0-2 0 0,-2 2 0 15,-5-2-1-15,-3 2 0 0,-5 0 1 16,-5 1-1-16,-5 0 0 0,-10 2 1 15,-6 1 0-15,-10 2 0 0,-9 0 1 16,-9 1 0-16,-10 1 0 0,-9 0-1 16,-11 1 1-16,-11-4-1 0,-11 1-1 15,-8 1-3-15,-9-2-6 0,-11-1-12 0,-8 1-10 16,-8-2-23-16,-8-2-110 16,-7-1-123-16,-9-3-290 0</inkml:trace>
  <inkml:trace contextRef="#ctx0" brushRef="#br0" timeOffset="475644.7742">8821 1565 448 0,'3'-28'106'0,"0"3"3"0,-3-1-65 16,1 5-15-16,0 0-7 15,2 6-1-15,-2 0-1 0,1 1-1 0,1 3 0 16,-2 2 0-16,0 5-1 0,0 0 0 16,-1-1-2-16,2 5-2 0,-2 6 0 15,0 5-2-15,0 3 0 0,1 3-1 16,-2 7 0-16,1 8 1 0,1 5 1 16,-1 9 1-16,0 5 0 0,1 10 1 15,0 7 0-15,4 6 0 0,-1 4 0 16,0 7-2-16,-2 2-2 0,2 2-2 15,1 2-2-15,-2 0-2 0,-1-3-1 16,-1-1-1-16,2-5-2 0,1-4 0 0,1-6-1 16,-1-5 1-16,-1-10-1 0,1 1 1 15,-1-4-1-15,-1-9 1 0,-2-3-2 16,0-4-4-16,-1-5-7 0,-3-6-12 16,4-5-10-16,1-4-11 0,1-4 64 15,0-5-183-15,-1-5-122 0,0-2-313 16</inkml:trace>
  <inkml:trace contextRef="#ctx0" brushRef="#br0" timeOffset="477270.8402">6395 1913 431 0,'-8'2'101'0,"-1"-4"4"0,3 2-64 15,0-1-11-15,1 0-1 0,1 0 0 0,2 1-2 16,1-2-3-16,-1 1-4 0,2 1-3 16,2-1-3-16,1 0-3 0,1 0-3 15,1-2-1-15,1 1-1 0,3-1-1 16,-1 0 0-16,2 0-1 0,1 2-1 15,0 0 0-15,1-1-1 0,2 1 1 0,0 2-1 16,2 1 1-16,-1-1 0 0,0 1 0 16,2 1 0-16,1-1 0 0,3 2-1 15,0-2 0-15,2 2-1 0,4 0 0 16,5 2 0-16,-4-5-1 0,2 3 1 16,-1-3 0-16,2-1-1 0,-1 0 1 15,0 0 0-15,-3-5-1 0,3 4 1 16,-2-2-1-16,-1 5 1 0,2-4 0 15,-3 2-1-15,4 3 1 0,-2 0 0 0,4 0 0 16,2 2 1-16,0-3 0 16,1 3 0-16,2-1 1 0,-1-3-1 0,3-2 0 15,-4 1 0-15,-1-3-1 0,3 2 0 16,-3-1 0-16,-3-1 0 0,-1 1 0 16,1 3-1-16,3 0 1 0,2 0-1 15,1 1 1-15,-1-1-1 0,5 1 1 16,-1 0-1-16,1-4 0 0,-3 0 0 15,-3 1 0-15,1-1 1 0,-1 2-1 16,-3-1 0-16,0 1 0 0,-2 0 0 0,5 4 1 16,1-3-1-16,1 3 0 0,-1-3 0 15,3 2 0-15,0-1 0 0,2 0 0 16,-7-5 0-16,-1 3 1 0,0 0-1 16,0 1 0-16,-2-1 0 0,-4 1 0 15,0 0 0-15,3 8 0 0,0-5 0 16,-1-1 0-16,0-5 0 0,3 4 0 15,1 1 0-15,-1-1 0 0,1-3 0 0,2 0 0 16,-4-2 0-16,2 8 0 0,-1-5 1 16,-1-1-1-16,-4-1 0 0,-1 2 0 15,2 0 0-15,-2 0 0 0,2 2 0 16,-1-1 0-16,2 0 0 0,5 4 0 16,-1-2 0-16,-1-1 0 0,0-2 0 15,2 0 0-15,2 0 0 0,-3 1 0 16,-2 1 0-16,0-2 0 0,-1 0 0 15,-1 3 0-15,-2-1 0 0,0-1 1 16,0-1-1-16,2 2 0 0,2 1 0 0,2 0 0 16,1 0 0-16,0 1 0 0,1-2 0 15,2 3 0-15,-3-3 0 0,2 1 0 16,-4-1 0-16,1 2 1 0,-3-3-1 16,0 2 0-16,-1-1 0 0,0 0 0 15,1 2 0-15,0 0 0 0,5-1 0 16,-1 1 0-16,2 1 0 0,-1-2 0 15,2 1 0-15,0-1 0 0,1-1 1 0,-5 1-1 16,1-2 0-16,-1 1 0 16,-1 2 0-16,-2-3 0 0,0 1 0 0,2 0 0 15,2 2 0-15,2-1 0 0,0 0 0 16,1 0 0-16,-1 2 0 0,-1 0 0 16,1-2 0-16,-3 0 0 0,-4 1 0 15,2 0 0-15,-2 1 0 0,-2-3 0 16,-1 1 1-16,-3-1-1 0,0-1 0 15,-1 2 0-15,0-2 0 0,3 0 0 0,-1 2 0 16,2-1 0-16,0-1 0 0,-2 2 0 16,0-3 0-16,-4 1 0 0,-4-2 0 15,-1 1 0-15,-4-2 0 0,-2 2 1 16,-3 0-1-16,-1 0 1 0,0 0-1 16,-2-1-3-16,-2 1-6 0,1-1-19 15,-5 0-114-15,1 0-116 0,-4 1-293 16</inkml:trace>
  <inkml:trace contextRef="#ctx0" brushRef="#br1" timeOffset="482127.6356">9193 1481 424 0,'-1'-11'113'0,"0"0"5"16,-1 2-43-16,1 3-28 0,0 0-9 15,1-1-5-15,0 2-4 0,-1 0-4 16,-1 1-1-16,2 1-1 0,0-1-1 16,0 3 0-16,-1 1-2 0,1 0-1 15,0 2-3-15,-1 1-2 0,1 3-2 16,0 1-4-16,0 4-1 0,-1 3-2 16,1 3-1-16,-1 1 0 0,1 5 0 0,0 2 1 15,-2-2 0-15,1 2-1 0,0 2 1 16,0-1-1-16,1 4-1 0,1-1 0 15,-1-1-1-15,1 2-1 0,0-1 0 16,2-2-1-16,-1-5 1 0,-1-3-1 16,1-6 0-16,-1 1-1 0,-1-5-3 15,1-1-6-15,-1-6-9 0,0-1-7 16,0-3-9-16,3 0-18 0,-5-8-109 16,1-3-115-16,-1-1-275 0</inkml:trace>
  <inkml:trace contextRef="#ctx0" brushRef="#br1" timeOffset="482857.8555">8872 1398 515 0,'1'-5'127'16,"-1"1"4"-16,-1 2-74 0,1 2-19 16,1 3-7-16,2 3-4 0,-1 4-5 0,2 5-4 15,-2 3-3-15,2 6-1 0,0 3-1 16,-3 2-3-16,-1-1-3 0,-3 5-2 15,2 0-2-15,0 0 0 0,-1-2-1 16,0 0 0-16,1-2-1 0,0-2 0 16,1-5-3-16,1-4-5 0,-1-3-7 15,0-4-8-15,1-5-17 0,-1-3-110 16,0-5-115-16,-1-4-280 0</inkml:trace>
  <inkml:trace contextRef="#ctx0" brushRef="#br1" timeOffset="483214.7924">8872 1280 604 0,'-8'1'145'0,"-2"4"4"16,-1 4-90-16,2 3-19 0,-1 4-8 16,4 1-5-16,3 1-6 0,0 2-6 15,3 0-3-15,5-3-4 0,0-4-2 16,3-2-2-16,2-2 0 0,0-5 0 16,2-2-1-16,2-2 0 0,-2-6 0 15,0-4 0-15,-1-1 0 0,-2-4 0 16,-3-1 0-16,-2-1 1 0,-4-1-1 0,-2 1 1 15,-4 3-2-15,-1 2 1 0,-3 2-3 16,-3 4-8-16,0 0-12 0,2 4-14 16,0 2-22-16,3 3-111 0,-1 5-127 15,6 1-293-15</inkml:trace>
  <inkml:trace contextRef="#ctx0" brushRef="#br1" timeOffset="483784.3673">9232 1365 554 0,'-5'-4'137'16,"-2"3"8"-16,0 4-74 0,-1 0-20 15,1 4-9-15,0 3-6 0,0 1-6 0,4 2-5 16,0 2-7-16,3-1-6 0,2 2-5 15,1-3-2-15,2 2-3 16,2-5 0-16,2-6-1 0,1-1-1 0,0-3 1 16,-1-6 0-16,1-3 1 0,0-7 0 15,-3 0 0-15,0-2 0 0,-5-3 1 16,-1 0-1-16,-3 2 0 0,-2-1 0 16,-3 4-1-16,-4 3-5 0,-2 3-8 15,1 5-13-15,1 5-12 0,0 5 57 16,-1 6-186-16,1 4-133 0,6 3-335 0</inkml:trace>
  <inkml:trace contextRef="#ctx0" brushRef="#br1" timeOffset="484245.7995">9585 1527 514 0,'2'-9'130'16,"-2"1"6"-16,2-1-68 0,-1-1-14 15,-1 4-3-15,0 1-3 0,-1 0-1 16,1 1-4-16,-2 2-2 0,2 2-6 16,-1 2-7-16,0 3-7 0,0 1-5 15,-2 6-6-15,1 7-3 0,-1 2-3 16,1 3-1-16,0 2 0 0,0 2-1 0,1 4 0 15,1-2 0-15,0 1-2 0,1-3 1 16,-1 0-1-16,2-1-1 16,-1-5-1-16,-1-3-3 0,1-4-4 15,0-6-9-15,0 0-9 0,1-4-13 0,-1-4-11 16,1-5-16-16,0-3-110 0,-2-4-118 16,1-5-278-16</inkml:trace>
  <inkml:trace contextRef="#ctx0" brushRef="#br1" timeOffset="484590.8461">9565 1373 595 0,'-1'-4'145'0,"0"6"5"0,-1-4-86 0,-1 7-18 16,-1 5-7-16,2 4-5 16,-2-1-5-16,3 2-6 0,-1 0-3 0,2 2-5 15,0 0-3-15,1-4-4 0,0-4-2 16,1 3-3-16,2-3 0 0,2-2-2 16,-1-5 1-16,1-2-1 0,2-2 0 15,0-5 1-15,1-4 0 0,-1-3-1 16,-3-3 1-16,0-3-1 0,-4 1 1 15,-2-2 0-15,-5 1-1 0,-1 3 1 0,-2 5-3 16,1 2-9-16,-1 5-12 0,2 5-15 16,-1 8-21-16,3 5-116 0,0 6-129 15,4 4-303-15</inkml:trace>
  <inkml:trace contextRef="#ctx0" brushRef="#br1" timeOffset="485028.252">9987 1524 575 0,'2'-9'140'16,"-1"1"8"-16,1 3-83 0,-1 0-15 15,0 1-5-15,-1 3-6 0,1 1-5 16,-1 5-3-16,0 1-6 0,0 3-3 15,0 5-5-15,0 2-3 0,-1 1-2 16,0 5-2-16,0 4-2 0,1 2-3 0,-2 0-2 16,2 1-1-16,2 1-1 0,-2 1 0 15,0-3 0-15,1-5-1 0,-1-2-1 16,0-2-2-16,0-4-5 0,1-2-8 16,-1-2-10-16,1-4-12 0,-1-1-10 15,3-3-16-15,-2-2-112 0,0-4-118 16,0 0-279-16</inkml:trace>
  <inkml:trace contextRef="#ctx0" brushRef="#br1" timeOffset="485417.0249">9994 1454 529 0,'-2'-5'148'0,"-2"1"7"0,-1 3-38 16,1 2-52-16,1 1-15 0,-2 0-6 15,1 2-7-15,1 2-9 0,-1 1-7 16,3 2-6-16,-2-2-5 0,4 2-2 0,1-1-4 15,1-2-1-15,1-2-1 0,0 0-1 16,2-3-1-16,1-3 1 0,0-2 0 16,0-5 0-16,0 0 0 0,-1-5 0 15,-1 1 0-15,-1-3 1 0,-3 1 0 16,-1 0 1-16,-1 3 1 0,-3 2 0 16,-1 3 1-16,0 4-2 0,-1 5-4 15,0 5-12-15,0 4-18 0,1 5-19 16,2 4-123-16,1 2-10 0,3 6-115 15,4-4-218-15</inkml:trace>
  <inkml:trace contextRef="#ctx0" brushRef="#br1" timeOffset="485846.5183">10479 1587 598 0,'1'-14'156'0,"1"0"10"0,-2 3-78 16,0 0-22-16,0 1-10 16,0 6-6-16,0-1-8 0,0 2-9 0,0 3-6 15,0 3-3-15,1 3-2 0,0 6-2 16,-1 2-2-16,3 3-1 0,-1 7-4 16,0 7-4-16,0 2-3 0,-1 5-3 15,1-1-1-15,1 1-2 0,-1 1 0 16,-2-6-1-16,3-3-1 0,-2 0-3 15,0-7-2-15,-2 0-5 0,1-3-7 0,0-5-7 16,0-1-13-16,-1-6-13 16,1-5-10-16,0-4-13 0,1-5-53 0,-1-3-56 15,0-5-106-15,0-8-223 0</inkml:trace>
  <inkml:trace contextRef="#ctx0" brushRef="#br1" timeOffset="486130.7602">10462 1433 699 0,'-4'3'174'0,"-1"3"3"16,2 2-100-16,-2 5-22 0,2 2-12 16,0-1-8-16,2 1-9 0,-2-1-6 15,2 0-4-15,2-3-2 0,2-3-5 16,0-1-2-16,1-3-2 0,2 0-1 15,0-5-1-15,3-4-1 0,-2-1-1 0,0-4 1 16,2-2 0-16,-3-2 0 0,-1-2-1 16,-1 2 1-16,-3 0-1 0,-1 0 0 15,-3 1-1-15,-1 2-4 0,-1 1-9 16,-3 3-13-16,1 3-19 0,1 6-21 16,-1 3-131-16,-1 3-146 0,4 4-340 15</inkml:trace>
  <inkml:trace contextRef="#ctx0" brushRef="#br1" timeOffset="486616.4878">10856 1556 657 0,'2'-5'152'15,"-2"2"4"-15,1 2-104 0,0 2-11 0,2 2-4 16,-1 3-5-16,1 4-4 0,-1 1-4 16,0 6-6-16,0 7-5 0,-1 5-5 15,-1 1-3-15,1 4-2 0,2 3-1 16,-3 0-1-16,0-2 0 0,0-4-1 15,1-3-1-15,-1-2 0 0,-1-3-1 16,-2-3-2-16,2-1-2 0,0 0-5 0,2 0-3 16,-2-4-3-16,1-1-6 15,0-2-8-15,1-2-6 0,1-5-5 0,0-4-12 16,-2-7-107-16,1-3-115 0,-1-4-273 16</inkml:trace>
  <inkml:trace contextRef="#ctx0" brushRef="#br1" timeOffset="486882.3248">10848 1488 703 0,'-3'-3'178'0,"1"1"7"16,-2 5-100-16,2 1-23 0,1 3-12 15,-1 0-11-15,1 2-12 0,1 2-9 16,1 1-6-16,2-3-3 0,-1 0-4 15,3-2-2-15,0-1-1 0,2-4-1 16,1-2 0-16,0-2 0 0,1-3 0 16,-3-3 0-16,1-3 1 0,0-3-1 0,-4-1 1 15,-2-1-1-15,-2 1-4 0,-4 1-9 16,3 0-12-16,-7 4-21 0,1 7-21 16,-6 2-133-16,4 5-149 0,-1 5-343 15</inkml:trace>
  <inkml:trace contextRef="#ctx0" brushRef="#br0" timeOffset="492052.7856">6300 2777 436 0,'-5'0'105'0,"-1"-1"3"0,1 1-60 0,0 0-16 15,1-2-4-15,1 4-1 0,1-4 0 16,0 1-3-16,1 1-1 0,1 0-2 15,-2-1-3-15,2 0-4 0,-1 0-2 16,0 1-4-16,1 0-1 0,0 0-3 16,0 0-2-16,0 0 0 0,0 0-2 15,0 0 0-15,1 1 0 0,2-1 0 16,-1 1 0-16,2 0 0 0,1 0 0 16,1-1 0-16,0 0 0 0,3 2 0 15,0-2 0-15,2 0 0 0,0-3 0 0,2 2 0 16,0 0 0-16,2-2 0 15,0 0 0-15,-2-2 0 0,2 0 1 0,-1 1-1 16,2-1 1-16,0 0 0 0,-1 0 1 16,0 1-1-16,-2 1 1 0,1 1 0 15,-1-1-1-15,1 3 1 0,-1-1-1 16,3 3 0-16,0 0 0 0,3 1 0 16,2 1 0-16,3 1 1 0,-2-1-1 0,0-1 0 15,1 0 1-15,0-1-1 0,2-2 0 16,0 1-1-16,0-1 1 0,2 0 0 15,-1 0-1-15,-2 2 1 0,-1-2-1 16,-2 1 1-16,-1 0 0 0,-3 0 0 16,-2 2 0-16,-3 0 0 0,0 0 0 15,-1-1 1-15,1 2-1 0,1 2 0 16,-1-2 0-16,3 2 0 0,2 1 0 16,1-1 0-16,3 1-1 0,-1 0 1 0,-1-2 0 15,2 0-1-15,-1-2 0 0,2 0 1 16,0-2-1-16,1 1 1 0,0 0 0 15,2-1 0-15,2-2 2 0,-2 1 0 16,1-2 0-16,-3 1 1 0,-2-1 0 16,-1 1 0-16,-1-1-1 0,-4 5 0 15,1-4-1-15,1 1-1 0,0 1 0 16,0-1 0-16,2 2 0 0,0-1-1 16,7-2 1-16,-1 1-1 0,-1 1 0 0,2 1 1 15,1-4-1-15,1-1 1 0,0-2-1 16,0 1 1-16,1-1-1 0,0 3 1 15,-3-4 0-15,-1 2 0 0,-1 3 0 16,-2 1 0-16,-3 1-1 0,-2-1 1 16,1 0 0-16,0 3-1 0,2-1 0 15,-1 0 1-15,3 1-1 0,1-2 0 16,3 2 1-16,0-1-1 0,0-2 1 16,2 0-1-16,0-1 0 0,3-3 1 15,-3 0-1-15,1 1 0 0,1 0 0 16,-2 0 1-16,-1 0-1 0,-3 2 1 15,1 0 1-15,-4-1 0 0,-2 1 1 0,2 1 0 16,0 0 0-16,1 1 0 0,-1 1 0 16,2 0 0-16,3 1-2 0,-3-5 0 15,1 5 0-15,2-2-1 0,0-1 0 16,1 0 1-16,-1-1-1 0,0 1 0 16,4 1 0-16,-3-2 0 0,-1 0 0 0,-4-2 1 15,0 2-1-15,-2 1 0 0,0 0 0 16,-4-1 0-16,-1 1 1 0,1 1-1 15,1 3 0-15,-1-2 0 0,0-1 0 16,2 4 0-16,0-1 0 0,4-2 1 16,0 0-1-16,-1-1 0 0,1 1 0 15,0-1 0-15,-1-2 0 0,4 1 0 16,-3 3 0-16,0-3 0 0,2-2 0 16,1 1 0-16,-1 1 0 0,0 0 0 15,-4-1 0-15,1 1 0 0,-1 1 0 0,-2 0 0 16,-2 2 0-16,-2-3 0 0,3 0 0 15,1 1 0-15,0-1 0 0,3 1 0 16,3-1 0-16,1 0 1 0,5 2-1 16,-5-1 0-16,5-1 0 0,-2 0 0 15,1-1 0-15,1-2 0 0,-1 2 0 16,1-2 0-16,-1 2 1 0,-1-1-1 16,-1 2 0-16,-2-1 1 0,-1-1-1 15,1 1 0-15,0-3 0 0,2 3 0 0,4-1 0 16,0-1 0-16,0-2 1 0,1 3-1 15,-1-1 1-15,2 2 0 0,-2-2-1 16,-1 1 1-16,0 1 0 0,0 1 0 16,-2 0-1-16,-1 0 1 0,-2 1-1 15,-3 1 0-15,-1-1 0 0,-3 0 1 16,0 0-1-16,2 0 0 0,1 2 1 16,0-1-1-16,1 1 0 0,2-1 0 0,2 1 1 15,-3-2-1-15,0 1 0 0,-2-2 0 16,1 0 0-16,2 0 0 0,-2-1 1 15,0 1-1-15,0 0 0 0,1 0 0 16,0-1 0-16,-2 0 0 0,-1 1 1 16,-4 0-1-16,1-1 0 0,-1-1 0 15,-2 1 0-15,0 1 1 0,-2-1-1 16,2 0 0-16,-1-1 1 0,2 2 0 16,-2 0-1-16,2 2 1 0,2-1 0 0,2 1-1 15,0 2 1-15,1-2-1 16,-1 1 0-16,1-1 0 0,0 1 1 0,-5-4-1 15,1 1 0-15,0-2 0 0,-1 0 0 16,1 1 0-16,1-3 0 0,0 2 1 16,0-1-1-16,1 2 1 0,-4 0 0 15,0 1 0-15,-3 0 0 0,-3 1 0 16,0 0 0-16,-2 0 1 0,-3 1-1 0,0-1 1 16,-3 0 2-16,1-1 0 0,-2 0 0 15,-2 0 1-15,0 0-6 0,-3-1-15 16,-2-4-11-16,-3 0-23 0,-3-2-112 15,-1-3-125-15,-1-5-294 0</inkml:trace>
  <inkml:trace contextRef="#ctx0" brushRef="#br0" timeOffset="492619.8055">11576 2048 597 0,'0'-13'141'0,"0"-3"3"0,-2 5-90 15,2 0-16-15,-1 1-8 0,1 1-5 16,1 4-5-16,1 4-2 0,0 4 0 16,0 6 0-16,0 5-1 0,0 4-2 15,-1 8-3-15,1 0 1 0,-2 6-3 16,-2 1-4-16,1-2-2 0,0-1-5 16,1-4-4-16,-1-6-5 0,1 1-6 15,1-7-6-15,0-7-4 0,3-5-3 0,2-4-2 16,4-8 3-16,2-8 3 15,0-4 7-15,2-3 4 0,0 1 5 0,1-2 3 16,-3 3 3-16,-2 4 3 0,-3 6 1 16,1 3 0-16,-5 3 2 0,0 3 2 15,-1 4 2-15,-3 1 0 0,1 4 0 16,-4 3 0-16,-2 1 1 0,0 2 0 16,0 2 0-16,-1 0 2 0,-1 2 3 15,1-2 2-15,1 1 4 0,0-3 2 16,1 0 1-16,0-1-1 0,1-2-2 0,2-3-4 15,-1-1-2-15,2-4-4 0,1 3-4 16,1 0-2-16,3-2-1 0,0 0-1 16,2 2 0-16,1-1-3 0,3 6-5 15,0-5-9-15,2 1-13 0,5 5-17 16,-1-2-2-16,0 0-122 0,0 3-123 16,0 0-283-16</inkml:trace>
  <inkml:trace contextRef="#ctx0" brushRef="#br0" timeOffset="492939.6374">11711 2923 598 0,'3'-2'140'0,"-3"1"4"0,0 1-89 0,1 3-19 16,-1 2-7-16,1 3-4 0,-1 3-3 16,2 3-4-16,-1 4-3 0,0 2-4 15,-1-2-3-15,-1 0-4 0,2 0-7 16,-1-5-8-16,1-3-10 0,2-4-8 0,3-5-13 15,2-3-12-15,3-6-33 0,2-4-66 16,0-3-94-16,-1-3-210 0</inkml:trace>
  <inkml:trace contextRef="#ctx0" brushRef="#br0" timeOffset="493146.8414">11871 2893 493 0,'2'-5'130'0,"-1"3"6"16,1 2-64-16,-4 1-16 0,0 3-9 15,0 3-7-15,-5 2-7 0,1 1-5 16,-1 2-5-16,0 2-2 0,-2 1-1 0,2 0 0 15,-2 0 0-15,2-1-1 0,1 0-1 16,-1-1-1-16,3-1-3 16,-1 1-3-16,2-2-3 0,2-1-2 0,1-3-3 15,1 0-1-15,2-1-2 0,0 1 0 16,2-4-1-16,1 1-4 0,2-2-11 16,2-2-13-16,2 0-15 0,1-1-44 15,2-3-88-15,2 6-126 0,1-4-273 16</inkml:trace>
  <inkml:trace contextRef="#ctx0" brushRef="#br2" timeOffset="499488.613">8122 2389 410 0,'-1'-16'107'0,"0"0"7"16,1 1-44-16,-2 2-22 0,0 0-8 15,2-1-2-15,0 0-3 0,0 1-2 16,-1-1-3-16,1 7-1 0,0 0-2 16,0 0-3-16,0 4-2 0,0 0-4 15,0 7-2-15,-2 0-4 0,2 2-5 16,1 6-1-16,0 3-3 0,0 4-1 0,2 6 0 16,2 4-2-16,2 4 1 0,-2 3 0 15,1 2 0-15,-1-2 0 0,-1 4 0 16,-1-2 0-16,-1-2 1 0,-1 2 0 15,-1-2 1-15,1-1-2 0,-1 0 1 16,2-5-1-16,0-1 0 0,-1-6 0 16,0-5 0-16,0-2-1 0,1-4-4 15,-1-4-10-15,0-3-10 0,0-7-16 16,2-3-120-16,-3-6-123 0,0-4-304 0</inkml:trace>
  <inkml:trace contextRef="#ctx0" brushRef="#br2" timeOffset="499883.6546">8162 2254 564 0,'-8'-9'137'0,"0"1"7"0,-2 2-80 16,0 1-15-16,-3 7-8 0,-1 4-6 15,4 4-5-15,1 1-3 0,0 4-6 16,0 1-5-16,3 0-4 0,3-4-4 16,1 1-1-16,2 0-3 0,2-2-1 15,0-4-2-15,4-3 0 0,2-2 0 0,0-2-1 16,3-2 2-16,0-6 0 0,4-1 0 15,-2-5 2-15,0-6 1 0,-4 0 3 16,0-5 3-16,-2-1 3 0,-3 2 3 16,-5 2 1-16,-5 3-1 0,-2 6-1 15,-3 3-4-15,-2 7-2 0,-2 6-7 16,-1 6-11-16,3 8-23 0,0 5-23 16,5 7-90-16,1 3-43 0,8 0-126 15,4 0-255-15</inkml:trace>
  <inkml:trace contextRef="#ctx0" brushRef="#br2" timeOffset="500528.0122">7655 2333 517 0,'1'-3'130'0,"-2"-1"5"0,1 3-73 16,-2-2-14-16,0 1-8 0,1 2-8 16,-1 0-7-16,2 1-4 0,-1 3-5 0,1 2-3 15,1 5-4-15,2 7-2 0,-1 3-1 16,2 3-1-16,-3 2 1 0,3 6 1 15,-2 3 2-15,2 0 2 0,-3-3 1 16,0 1-1-16,1 0 1 0,0 1-1 16,1-7-2-16,-2-2-4 0,4 2-1 15,-3-4-2-15,2-3-1 0,0-6-1 16,0 0-3-16,1-3-5 0,1 0-7 16,-3-5-10-16,2 1-7 0,1 1-7 15,1 0-10-15,-2-2-9 0,-1 1-100 0,0-3-105 16,-1-1-252-16</inkml:trace>
  <inkml:trace contextRef="#ctx0" brushRef="#br2" timeOffset="500954.5654">7674 2182 529 0,'-2'-5'131'16,"-3"0"4"-16,0 2-70 0,1 2-19 0,1 0-7 15,-4 0-4-15,0-1-5 0,1 5-2 16,-1 2-3-16,0 2-2 0,0 2-5 15,1 4-2-15,4 3-3 0,0 2-3 16,1 1-3-16,2-2-1 0,2 0-2 16,-1-2-1-16,3-3-2 0,0-1 1 15,2-4 1-15,1 1 2 0,-1-7 3 16,3-1 2-16,0-5 3 0,1-5 0 16,-3-6 0-16,1-1 0 0,-3-4 0 15,-2-2-3-15,-6-3 0 0,-4 6-1 16,-1 1 0-16,-5 3-1 0,-2 4-1 0,-2 4-2 15,-1 8-2-15,2 9-11 0,2 6-18 16,1 5-25-16,3 7-24 0,3 2-115 16,8 2-136-16,7-1-315 0</inkml:trace>
  <inkml:trace contextRef="#ctx0" brushRef="#br2" timeOffset="501530.0422">7239 2229 573 0,'-2'-12'139'0,"-2"2"7"0,2 5-87 0,-1 3-15 16,0 4-8-16,1 7-8 0,1 3-7 15,0 8-6-15,0 6-8 16,1 3-3-16,1 6-2 0,0 5 0 0,2 0-1 16,-2 2 0-16,0-3 0 0,0 0 0 15,-1-5 0-15,-1-4-1 0,1-2 1 16,-2-2 0-16,2-5 0 0,-2-4-3 16,4-5-8-16,-1-2-11 0,1-2-9 15,1-5-16-15,0-4-109 0,0-4-117 0,-3-3-275 16</inkml:trace>
  <inkml:trace contextRef="#ctx0" brushRef="#br2" timeOffset="501897.7174">7203 2158 622 0,'-4'8'145'16,"-2"4"4"-16,1 4-100 0,0 1-16 15,1 3-6-15,2-1-3 0,1 0-6 16,2-5-5-16,1-1-1 0,2-5-2 0,3-2-1 15,-1-2 2-15,2-5 2 0,-1-5 1 16,0-2 1-16,0-4 0 0,-1-5-1 16,-3-5-1-16,1-2-2 0,-3 1-4 15,-1 1-1-15,-3 1-2 0,-1 4-1 16,-5 4 0-16,0 5-3 0,-4 5-6 16,1 3-12-16,0 2-18 0,1 5-17 15,-4 3-125-15,2 6-136 0,4 5-320 16</inkml:trace>
  <inkml:trace contextRef="#ctx0" brushRef="#br2" timeOffset="502352.6738">6969 2273 524 0,'-4'-12'134'0,"-2"4"6"0,1-1-64 15,-1 2-19-15,3 1-6 0,-3 4-7 16,1 1-6-16,-1 7-5 0,1 3-7 16,2 4-5-16,-4 8-6 0,1 2-5 15,3 12-3-15,0 4-2 0,0 4-1 16,0 2-1-16,-2-1 0 0,2 4-1 0,0 1-1 15,-1-6 0-15,2-5 0 0,1-3-1 16,1-5-3-16,3-3-11 0,4-11-11 16,-1-8-9-16,1-5-11 0,2-6-17 15,2-5-109-15,-4-7-117 0,0-7-265 16</inkml:trace>
  <inkml:trace contextRef="#ctx0" brushRef="#br2" timeOffset="502938.3942">6780 2139 599 0,'1'3'139'0,"-1"5"5"0,0 4-90 0,3 0-20 15,0 7-5-15,1-1-3 0,0 0-2 16,-2-2-3-16,3-2-3 0,2-3-2 16,-1-4 0-16,3-2 0 0,1-1-1 15,-3-6 1-15,3 0 0 0,0-5-1 16,-2-3-1-16,1-2-2 0,-2-4-2 16,-1-4-1-16,2 2-1 0,-6-2-1 15,1 3 1-15,-6 5 1 0,2-1 0 16,0 5 1-16,-2 3-1 0,2 1 0 15,0 4-3-15,0 0-2 0,2 0-1 0,-1 4-1 16,-1 2-2-16,2 3 0 0,-2 1 0 16,-1-1 0-16,1 4 1 0,1-2-1 15,-1-2 1-15,0-1-1 0,0-3 1 16,1-3 0-16,0 1-1 0,1-3 1 16,-2-2 0-16,1 2-1 0,0-1 1 15,0 2-1-15,0-1-1 0,1-1 0 16,-2 2-1-16,3-1-1 0,-1 2 0 0,-3-4-1 15,3 2 0-15,1 3 0 0,0-2 1 16,0 1 0-16,-1 1 1 0,1-1 1 16,2 2 0-16,-2-3 1 0,-2 0 0 15,-6-3 0-15,7 2 1 0,-1-1 0 16,-1-2 1-16,-1 1-1 0,1-2 2 16,-1-2-1-16,5 0 1 0,-5-4 0 15,-1 0 1-15,1 1-1 0,1 0 0 16,0 2-2-16,-1 4-9 0,0 6-21 0,1 5-25 15,-1 3-92-15,2 3-45 0,2 4-128 16,0 0-262-16</inkml:trace>
  <inkml:trace contextRef="#ctx0" brushRef="#br2" timeOffset="503370.7398">6536 2124 452 0,'0'-1'132'0,"-1"0"7"16,0-1-7-16,0 1-67 0,-1 1-11 16,0 1-8-16,1 3-6 0,-2 6-6 15,2 7-6-15,-2 9-6 0,2 6-6 0,0 8-4 16,1 9-2-16,-1 2-2 0,1 2-3 15,-3-1-1-15,2-5-2 0,0-3-1 16,-2-1 0-16,2-6 0 0,-1-5 0 16,2-6-1-16,0-7-3 0,1-2-12 15,0-4-12-15,2-10-11 0,0-5-13 16,0-8-15-16,0-6-106 0,0-1-116 16,-2-5-256-16</inkml:trace>
  <inkml:trace contextRef="#ctx0" brushRef="#br2" timeOffset="503650.9639">6488 2149 548 0,'-2'-5'145'0,"1"1"7"15,0 4-68-15,-1 4-26 0,1 3-12 16,1 5-8-16,0 0-8 0,1 1-8 15,1 1-5-15,0 0 0 0,2-4-2 0,-1-4 1 16,3-4 1-16,1-3 1 0,-1-5 2 16,0-8-1-16,0-1-1 0,0-3-1 15,0 0-4-15,-2-3-2 0,-3 2-3 16,-2 1-2-16,-2 6-2 0,1 2-2 16,-3 3-6-16,-2 5-8 0,1 4-24 15,-2 5-28-15,3 6-128 0,4 9-148 16,0 2-352-16</inkml:trace>
  <inkml:trace contextRef="#ctx0" brushRef="#br2" timeOffset="519560.4817">8026 3076 620 0,'1'-9'151'0,"0"4"6"0,-2-1-90 16,1 5-20-16,2 1-8 0,-2-1-7 0,0 2-7 15,0 1-5-15,2 2-3 0,-1 2-4 16,0 2 0-16,-1 0-1 0,2 2 2 15,0 2 0-15,0-1-3 0,-1 0 1 16,2-3-2-16,-1-2-1 0,1-1-1 16,0-4 1-16,5-5 0 0,0-3 2 15,2-5-2-15,2-3-1 0,6-1 0 16,-3-2-2-16,3-2-2 0,-2 4-1 16,-3 1-1-16,0 6-1 0,-1 2-1 15,-5 4 1-15,0 3-1 0,-3 6 0 0,-2 1-1 16,0 5-6-16,-2 2-11 0,-2 2-24 15,2 1-24-15,-1-1-129 0,4-1-147 16,-1-2-348-16</inkml:trace>
  <inkml:trace contextRef="#ctx0" brushRef="#br2" timeOffset="526803.7532">5580 1405 582 0,'-9'4'137'0,"6"5"3"0,1 9-80 16,0 5-28-16,-2 4-11 0,-1 3-5 0,0 2-4 15,0 1-3-15,2 4-4 0,0-3-7 16,3-2-10-16,4-2-14 0,3-6-106 15,0-2-14-15,2-7-99 0,3-8-205 16</inkml:trace>
  <inkml:trace contextRef="#ctx0" brushRef="#br2" timeOffset="527165.0257">5581 1324 570 0,'-24'-10'139'0,"-1"9"4"0,-2 7-75 15,2 8-32-15,0 9-10 0,-2 4-7 16,-5 7-3-16,1 7-4 0,1 4-1 0,0 6-2 16,6 7 1-16,5 1-2 0,9 3-1 15,9 1-1-15,11-4-1 0,10-3-1 16,7-8-2-16,7-9 0 0,5-12-1 15,5-10-1-15,6-8 0 0,7-12 0 16,0-13 0-16,5-13-1 0,-4-12 1 16,2-6 1-16,-4-11 5 0,-9-4 6 15,-10-6 6-15,-11-2 6 0,-14 0 4 16,-12 2 2-16,-12 4-2 0,-15 9-3 0,-12 6-7 16,-12 10-6-16,-10 14-6 0,-4 18-14 15,-2 14-20-15,-4 18-23 0,-1 13-95 16,0 8-41-16,6 13-124 0,9 6-258 15</inkml:trace>
  <inkml:trace contextRef="#ctx0" brushRef="#br2" timeOffset="531138.9082">429 5566 583 0,'-5'-10'150'0,"-5"-4"5"15,5 1-60-15,1 0-46 0,2-2-11 16,1-2-6-16,1 0-5 0,3-2-5 15,7 8-5-15,-4-3-3 0,3 1-2 0,0 1-3 16,4 4-2-16,2 2-1 0,2 3-3 16,1 2 0-16,4 2 0 0,2 3-1 15,-1 3-1-15,-4 3 1 0,-1 2 0 16,-5 3 0-16,-3 2 0 0,-6 3 1 16,-4 0-1-16,-7 4 1 0,-4 0-1 15,-7-1 0-15,-3 3 0 0,-5 0-1 0,2 0 1 16,-1-1-1-16,5 1 0 0,4-4-1 15,3-1 1-15,6-1-1 0,3-2 0 16,3-3 0-16,1-3 0 0,0-1-1 16,3-1 1-16,0 0-1 0,6-4 0 15,2-1-2-15,4-1-5 0,2-2-10 16,4-4-12-16,2 0-11 0,1-5-12 16,-2-3-15-16,-1-2-109 0,-4-2-117 15,-1 1-266-15</inkml:trace>
  <inkml:trace contextRef="#ctx0" brushRef="#br2" timeOffset="531457.6024">582 5157 655 0,'-32'-3'143'0,"-4"11"1"15,-3 5-109-15,-1 9-18 0,1 10-9 16,-2 11-1-16,6 9-1 0,-2 8 0 15,4 4 0-15,6 10 1 0,7 7-1 0,11 5 0 16,13-2-3-16,10-2-1 0,9-3-1 16,10-11 0-16,5-10-1 0,9-15 0 15,3-14 1-15,6-11-1 0,4-13 1 16,5-11 0-16,3-12 0 0,-1-13 0 16,-2-12 0-16,-7-12 0 0,-8-7 1 15,-9-9 5-15,-10-3 7 0,-11-1 8 16,-14-2 2-16,-9 1 1 0,-9 3 0 15,-14 3 0-15,-17 1-6 0,-12 9-8 16,-12 14-17-16,-7 16-23 0,-9 19-22 0,-9 21-127 16,-11 15-138-16,4 29-337 0</inkml:trace>
  <inkml:trace contextRef="#ctx0" brushRef="#br0" timeOffset="536684.8475">15810 2160 420 0,'-6'1'107'0,"0"-1"5"15,1-1-49-15,0 1-25 0,0 0-7 16,3 0-3-16,-1 1-4 0,2-2-4 16,1 1-3-16,-1 0-3 0,2 0-3 15,0 0-2-15,0 0-2 0,3 0-1 16,1 1-1-16,1 0-1 0,0 0 1 0,2-1-1 16,0 1 0-16,2-1 0 0,1 3-1 15,0-3 0-15,3 0 1 0,0 1-2 16,3 0 1-16,2-1 0 0,-1 3-1 15,0-2 0-15,2 3-1 0,1-1 0 16,0 1 0-16,-2-3 0 0,2 3 0 16,1-3 0-16,0 0 0 0,0-2 0 15,3-3 0-15,-1 2 1 0,4 2-1 0,2-2 0 16,3 0 0-16,-1 4 0 16,3 0 0-16,2 2 0 0,0-1 0 0,0 0 0 15,-2-1 0-15,-2 1 2 0,1-2 0 16,0-2 0-16,-5 0 0 0,2 1 1 15,-2-2-1-15,0 2 0 0,1 2 0 16,0-2-1-16,0 1 0 0,3 1-1 16,0-2 1-16,4 1 1 0,2 2 0 15,-1-3 1-15,0 1 0 0,0-2 0 16,-1 1 1-16,-3-1-1 0,-1-1 1 0,-2-1-1 16,2 3-1-16,2 1 1 0,1-1-2 15,-1 2 0-15,4 2-1 0,3 0 0 16,0 1 0-16,1-4 0 0,-3 0 0 15,3-1-1-15,-2-1 1 0,1-2 0 16,-1 2 0-16,0 0 0 0,2 2 0 16,1-1 0-16,3 1 0 0,0 2 0 15,0-1 0-15,-2-2 0 0,-1 0 0 0,-1-2 0 16,-1 2 0-16,0-3 0 0,-1 2-1 16,1 1 1-16,2 0 0 0,3 3-1 15,3-1 1-15,0-1-1 16,-2 2 1-16,1-3 0 0,1-1-1 0,0-1 1 15,0 2-1-15,-3-1 1 0,2 1 0 16,2 1-1-16,2 1 1 0,1-1-1 16,-1-1 1-16,-2-1-1 0,3-2 0 15,-1 1 1-15,1-1-1 0,-3 2 1 16,0 0-1-16,3 0 0 0,1 2 0 0,-2 0-1 16,0-1 1-16,-3-1 0 0,3-2 0 15,-1 2 1-15,-1-1-1 0,0-1 1 16,3 2 0-16,0 1-1 0,1 1 1 15,-2 2 0-15,-2-3-1 0,-1 0 1 16,-3-2-1-16,-2 0 1 0,-2 1-1 16,-3 0 1-16,0 2 0 0,-1 0 0 15,0 3 0-15,0-1 0 0,-3 1 1 16,-3 0-1-16,-1-2 1 0,-3 1-1 0,-2-2 0 16,-5 0 0-16,-1-1 0 15,-4 0 1-15,-2-1-1 0,-4 1 0 0,-1 0-2 16,-3-1-5-16,-1-2-11 0,-3 1-7 15,-2-1-22-15,-2-3-113 0,-2 2-122 16,-1 1-293-16</inkml:trace>
  <inkml:trace contextRef="#ctx0" brushRef="#br0" timeOffset="537922.1605">15614 3102 399 0,'-1'-4'102'16,"0"0"4"-16,1 2-38 0,1-1-38 15,0 1-7-15,2-1-4 0,1 1-1 16,1-2-2-16,3 2-2 0,0-1 0 16,3 3 1-16,2-2-1 0,1 1-1 15,2-2 0-15,3 4-3 0,3 1-1 16,1-1-1-16,0-1-2 0,3 1-2 16,3 2 0-16,6 0-2 0,-2-2 0 15,1 1 1-15,1-1 0 0,2-2 1 0,1-1 0 16,1 0 1-16,-3-3 0 0,4 1-1 15,3 1 1-15,1-2 0 0,3 2 1 16,4 2 0-16,1-1 0 0,2 1 1 16,-2-4-2-16,2 0 1 0,3 1-2 15,-1-1 0-15,-3-1-2 0,-1-1 0 16,3 2 0-16,0 2-1 0,-1 1 0 16,-2-2 0-16,-2 2-1 0,0-2 1 15,2 7-1-15,-3-5 1 0,0 1 0 0,0 1 0 16,1-1 0-16,1 1 0 0,0 0 1 15,-2-4-1-15,0 3 1 0,1-3 0 16,1 3 0-16,1 2 0 0,-2-1 1 16,3 3-1-16,2-1 1 0,-1-1-1 15,-2 2 0-15,0-2-1 0,-2-2 1 16,3 1-1-16,-2 0-1 0,1 1 1 0,-1-1-1 16,0-4 1-16,6 4-1 0,-1 0 1 15,-2-1-1-15,1-1 1 0,0-2-1 16,3 2 1-16,1 3 0 0,-3-2 0 15,3-2 0-15,-4-3 0 0,6 4-1 16,-2-1 1-16,-2-2 0 0,2 0-1 16,0 4 1-16,-4-1-1 0,6 4 1 15,-5-2-1-15,0-1 1 0,-1 2 0 16,-4-1 0-16,0-2 0 0,1-1 1 16,-1 0 0-16,-1 3 1 0,-1-2-1 0,1 1 1 15,3 0-1-15,-1 0 0 0,0-2 0 16,-1 1 0-16,-2-3-1 0,1-1 0 15,-2 1-1-15,-2 0 1 0,0 1-1 16,-3 1 0-16,1-1 0 0,-2 0 1 16,-1 3-1-16,0-1 0 0,-3-2 1 15,-5 0-1-15,-1 3 1 0,-4 0 0 16,-2 1-1-16,-3-2 1 0,-5 4 0 16,-1-1-1-16,-3 0 1 0,-1 0-1 0,-3 1 1 15,-1-1-2-15,-3 0-11 0,-2 0-7 16,-2 2-17-16,-3-2-118 0,-4-1-124 15,-1-4-302-15</inkml:trace>
  <inkml:trace contextRef="#ctx0" brushRef="#br0" timeOffset="539008.2702">18059 1434 405 0,'-5'-23'104'0,"-1"0"4"0,1 1-60 16,0 2-2-16,2 3-7 0,-1 0-8 15,0 5-4-15,2-1-4 0,1 5-1 16,-1 0-2-16,1 1-2 0,-3 3-2 16,4 2-2-16,0-2 0 0,-1 2-2 15,2 1-1-15,-1-1-2 0,0 2-2 16,4-2-1-16,-3 2-2 0,2 1 0 0,-1 3-1 15,1 0 0-15,2 2 0 0,-1 2 1 16,1 7 1-16,0 6 2 0,1 7 0 16,2 3 1-16,-3 9-1 0,-2 4 1 15,1 0-2-15,-2 9 0 0,1 3-2 16,-2 3-1-16,0 6-1 0,1 4-1 16,0-1 0-16,-1 7 0 0,-1-4-1 15,1-4 1-15,1 2-1 0,-1-4 1 0,-1 1-1 16,1-1 1-16,2 1-1 0,-2-5 1 15,0 4 0-15,-2-7-1 0,-2 1 1 16,1-6-1-16,-1 1 1 0,0-2-1 16,-1-2 1-16,3-2-1 0,-3-2 0 15,3-3-1-15,-1-4-4 0,0-6-9 16,2-1-7-16,0-1-10 0,0-4-13 16,3-5-110-16,-2-3-113 0,5-1-270 15</inkml:trace>
  <inkml:trace contextRef="#ctx0" brushRef="#br0" timeOffset="540123.6976">21138 2066 575 0,'4'-9'140'16,"0"0"5"-16,-2 2-81 0,0 1-23 15,-1 4-11-15,0 2-6 0,0 4-3 16,-1 0-4-16,1 4-3 0,2 3-1 16,-2 3-1-16,0 2-1 0,-2 2-2 15,0 0-2-15,2 3-3 0,-3-4-4 16,0-1-6-16,-2-5-10 0,4 0-9 0,2-3-7 15,2-2-4-15,3-5-5 0,4-3-5 16,1-6 3-16,7 0 7 0,-3-3 8 16,3-2 7-16,0-1 5 15,-2-1 5-15,-1 3 9 0,-4 3 8 0,-1 4 6 16,-5 0 5-16,-2 3 4 0,-6 3 4 16,1 3 2-16,-5 2 1 0,-2 0 0 15,-5 3-2-15,2 3-1 0,-1 0 0 16,-1 2 1-16,0-2-1 0,3-1 1 0,3 0-2 15,2-1-2-15,2-4-1 0,1 0-3 16,5-2-4-16,2-2-3 0,1 1-3 16,5-1-2-16,2-2-1 0,4 1-1 15,3-1-11-15,3 0-15 0,2-1-20 16,1 1-38-16,-1-1-95 0,-1 1-127 16,-2 2-287-16</inkml:trace>
  <inkml:trace contextRef="#ctx0" brushRef="#br0" timeOffset="540917.4972">21056 2879 635 0,'3'-9'148'0,"-2"4"3"15,3 3-94-15,-3 0-23 0,3 5-6 16,-3 4-3-16,0 3-1 0,2 5 0 15,-1 2-2-15,-2 6-3 0,0 0-2 0,-1 1-4 16,-3-1-4-16,-1 0-5 0,-1-2-1 16,1-4-2-16,-2-3-4 0,3-2-8 15,2-3-7-15,5-3-6 0,2-4-4 16,3-4-3-16,1-3-2 0,6-5 4 16,0-2 7-16,0-5 7 0,-3-2 6 15,0 1 4-15,-1 1 4 0,-2 1 1 16,-3 2 4-16,-1 4 2 0,-2 3 2 15,-1 2 2-15,-2 4 0 0,-2 3 0 16,0 3 2-16,-3 3-1 0,-1 0 1 0,0 2 1 16,0 2 1-16,-1-1 1 0,1-1 2 15,1 0 0-15,2-2-2 0,0 0-1 16,3-1-3-16,0-2-2 0,3-1-3 16,0-3-1-16,6 1-1 0,3-2-2 15,7-1-4-15,4-2-11 0,6-4-20 16,7 3-21-16,3-1-120 0,-1 1-133 15,0 1-319-15</inkml:trace>
  <inkml:trace contextRef="#ctx0" brushRef="#br1" timeOffset="544931.3162">18183 1801 336 0,'-4'6'98'0,"0"-4"2"16,1-3 1-16,-1 0-67 0,0-4-10 15,2-1-4-15,-1-3 0 0,1 1-2 16,0-3 0-16,-1-2-1 0,1 1 0 16,-1-1-1-16,2-2-1 0,-1 1-2 15,0 1 0-15,0-1 0 0,1 1 1 16,-1 1 1-16,2-1 1 0,-1 1 2 0,1 0 1 16,-1-1 1-16,1 0 2 0,0 2 1 15,0 1 1-15,0 3-1 0,-1 2-1 16,1 3-1-16,1 1-3 0,-2 2-3 15,0 5-2-15,1 4 0 0,-3 4-2 16,1 6 1-16,-2 7 0 0,0 7 4 16,1 7 1-16,0 0 0 0,1 5 0 15,0 1-3-15,1 1 0 0,1-6-3 16,0-3-4-16,0-3-3 0,1-5-1 0,1-4-2 16,-1-6 1-16,0-6-1 0,0-3-3 15,2-5-5-15,-1-2-10 0,1-2-13 16,-1-6-20-16,1-3-10 0,0-5 105 15,0-4-234-15,-2-7-139 0,1-11-361 16</inkml:trace>
  <inkml:trace contextRef="#ctx0" brushRef="#br1" timeOffset="545302.9737">18145 1513 572 0,'0'-6'142'0,"-4"-2"7"0,-1 1-79 16,0 3-17-16,-1 2-3 0,-1 3-3 15,-1 0-3-15,0 4-5 0,-1 1-7 16,0 4-4-16,1 2-6 0,1 1-6 15,1-1-5-15,1 5-4 0,2 0-3 16,2-2-2-16,4-2-1 0,1 0 0 16,3-2 0-16,0-5 0 0,3-3 0 15,0-1 0-15,3-4 0 0,-2-1 2 16,-1-3-1-16,1-4 2 0,-1-2 0 0,-4-4 0 16,-3-2 0-16,-1 1 0 0,-2-1-1 15,-3 4-1-15,-2 0-7 0,2 4-9 16,-2 3-22-16,1 4-22 0,0 4-12 15,1 6-120-15,2 5-135 0,2 5-301 16</inkml:trace>
  <inkml:trace contextRef="#ctx0" brushRef="#br1" timeOffset="545788.0718">18542 1728 389 0,'1'-9'117'0,"0"-1"7"16,-1 0-19-16,0-1-39 0,6 1-14 16,-5 2-5-16,-1 0-4 0,0 2-3 15,-1 1-2-15,1 2-3 0,0 0-3 16,0 1-4-16,0-1-4 0,0 2-5 0,3 0-5 16,-2 1-3-16,-1 0-2 0,2-2-2 15,0 5 1-15,0 4-1 0,-1 6 1 16,2 5 1-16,-2 5 0 0,-1 7 0 15,-1 4 1-15,1 5-1 0,-2 3-1 16,2-3 0-16,0 0 1 0,-1-1-2 16,2-2-1-16,1-2-1 0,-4-6 0 15,4-3-1-15,-2-6-2 0,0-2-1 0,0-4-1 16,1-5-3-16,-1-2-7 0,1-2-11 16,0-3-9-16,2-1-10 0,-1-2-9 15,1-2-9-15,0-1-10 0,1 0-62 16,0 0-39-16,-3-1-96 0,1 0-215 15</inkml:trace>
  <inkml:trace contextRef="#ctx0" brushRef="#br1" timeOffset="546151.0426">18631 1525 699 0,'-7'-2'170'0,"-3"3"6"0,1 2-107 16,1 4-20-16,-2 1-12 0,3 4-9 0,1 2-8 15,1 1-7-15,1-2-4 0,1 1-3 16,5-3 0-16,0-3-3 0,3-1 0 15,1-2-1-15,0-3 1 0,2-2 0 16,0-2 1-16,1 0 1 0,-2-4 2 16,0-2 0-16,0-1 1 0,-2-1 1 15,-3-2 0-15,-1-3-1 0,-3 0-1 16,-2 3-1-16,-1 1-3 0,-1 2-5 16,0 3-11-16,-1 5-17 0,0 5-24 15,3 3-20-15,-1 5-123 0,0 4-141 0,6 1-322 16</inkml:trace>
  <inkml:trace contextRef="#ctx0" brushRef="#br1" timeOffset="546689.056">19003 1640 511 0,'-3'-5'143'0,"0"3"10"16,0-1-28-16,-3 1-61 0,2-2-9 15,3 3-5-15,-2 0-6 0,1 0-7 0,2 1-7 16,0 2-5-16,2 3-3 0,-1 7-3 15,-1 5-2-15,-2 2-2 0,2 8 0 16,0 4-2-16,0 7-3 0,1 3-1 16,0-3-2-16,1 0-2 0,1 2-1 15,2-5-2-15,-2-4 1 0,3-1-1 16,-3-6 0-16,0-2-1 0,2-1-1 16,-3-4 0-16,2-3-2 0,0-3-3 15,-4-1-6-15,3 1-6 0,0-2-8 0,-3-1-11 16,3 0-9-16,-3 1-8 0,2-3-5 15,-2-2-4-15,0-1-5 0,0-3-107 16,1-1-105-16,-2-4-269 0</inkml:trace>
  <inkml:trace contextRef="#ctx0" brushRef="#br1" timeOffset="547003.2442">19055 1576 662 0,'-5'-9'164'0,"-1"0"8"15,0 2-97-15,1 1-18 0,-1 2-8 16,0 2-8-16,1 2-8 0,0 0-9 16,1 3-6-16,0 0-4 0,1 3-2 0,0-1-3 15,2 1-2-15,2-1 0 0,2-2-2 16,0 1-1-16,2-3 0 0,1-2-1 15,2-1 0-15,0-2 0 0,1-1 0 16,-3-4-1-16,0 1 1 0,0-2-1 16,-2 1 0-16,-2 2-1 0,-2 0-6 15,-2 2-11-15,0 2-20 0,-2 6-21 16,-1 4-21-16,-1 3-119 0,-1 5-141 16,0 4-313-16</inkml:trace>
  <inkml:trace contextRef="#ctx0" brushRef="#br1" timeOffset="547439.3022">19415 1674 661 0,'-1'-4'162'16,"-2"1"6"-16,2 2-98 0,0 0-19 15,1 1-11-15,0 3-10 0,0 5-5 16,1 3-5-16,2 6-5 0,-2 6-2 16,0 4 0-16,-1 6-1 0,1 3-1 15,0 2-2-15,-1 1 0 0,0 0-1 16,0-3-2-16,2 2-1 0,0-4 0 16,-1-4 0-16,-1-3-1 0,0-1-2 0,2-1-1 15,-1-3 0-15,0-3-3 16,-1-2-8-16,0-2-15 0,2-5-14 0,1-3-15 15,-1-5-13-15,0-9-90 0,-1-6-34 16,-2-5-105-16,-1-3-208 0</inkml:trace>
  <inkml:trace contextRef="#ctx0" brushRef="#br1" timeOffset="547739.146">19425 1608 628 0,'-3'-7'163'0,"0"1"10"0,-1 1-75 15,0 1-35-15,1 4-10 0,-1 1-10 16,0 4-8-16,-1 4-9 0,1 2-10 16,0 0-5-16,1 0-3 0,2 0-3 15,0 0-1-15,2-1-1 0,0-2-1 0,6 0-1 16,-4-3-1-16,2 0 1 0,1-3 0 15,2-4-1-15,-2-3 2 0,1-1-1 16,-2-2 1-16,-1 0-1 0,-2-2 1 16,-2 1-2-16,-2-1-6 0,-2 4-9 15,-1-1-15-15,1 1-18 0,-1 2-19 16,2 3-125-16,-1 5-140 0,2 2-319 16</inkml:trace>
  <inkml:trace contextRef="#ctx0" brushRef="#br1" timeOffset="548114.3712">19920 1687 690 0,'-4'-10'156'16,"0"1"3"-16,2 4-113 0,-1 3-12 15,3 1-7-15,-1 1-3 0,1 2-3 16,-1 7-1-16,1 3-1 0,-1 8-1 16,0 4-3-16,-2 6-2 0,2 6-2 15,1 6-2-15,0 0-2 0,-1 2-2 16,2-1-2-16,-1 1-1 0,2-3-1 0,0 0-1 15,-1-5 1-15,0-2-1 0,3-4 0 16,-2-5-1-16,2-6-5 0,-2-3-10 16,2-5-11-16,0-5-13 0,-1-4-10 15,0-9-13-15,-2-5-78 0,0-6-36 16,-1-2-99-16,-2-4-207 0</inkml:trace>
  <inkml:trace contextRef="#ctx0" brushRef="#br1" timeOffset="548519.0874">19956 1613 642 0,'0'-8'158'0,"0"-1"9"0,0 3-93 15,0 1-14-15,-1 0-6 0,1 3-4 16,-2 0-7-16,-1 2-7 0,1 2-10 0,-3-1-6 15,-1 4-8-15,1 1-4 0,-1 1-4 16,0 3-1-16,1-1-1 0,0-1-1 16,2 1 0-16,3-3-1 0,0-2 0 15,3-2 0-15,1-1-1 0,2-1 0 16,0 0 0-16,2-2 0 0,1-3 0 16,-2-2 1-16,2-2 1 0,-2-1 2 15,-2-2 3-15,-1 1 3 0,-3 0 3 16,-2 1 4-16,-2 3 1 0,-3 3 0 15,-1 2-1-15,-3 4-3 0,-1 3-3 0,0 5-3 16,-1 3-4-16,1 2-1 0,1 0-2 16,1 1 0-16,3 1 0 0,1-4 0 15,4-1-1-15,0-3-1 0,2 0-4 16,3-2-4-16,2-5-6 0,1-3-12 16,3-4-23-16,2-1-23 0,1-1-137 15,-2-3-152-15,-5-1-362 0</inkml:trace>
  <inkml:trace contextRef="#ctx0" brushRef="#br2" timeOffset="552832.0308">19399 2719 344 0,'1'-1'97'0,"-1"-3"6"16,0-3-26-16,-1-3-17 0,1 0-14 16,-1 1-3-16,0-4-2 0,1 1 0 15,-2-3-2-15,1 3-3 0,1 0-2 16,-1-3-2-16,1 3-2 0,0-1 1 15,-1 3-1-15,1 1-1 0,0 3-2 16,1 1-3-16,-1 4-3 0,0 2-3 16,1 7-3-16,-1 1-3 0,1 7-2 0,-1 3-1 15,0 4-2-15,2 4 0 0,-2 3 0 16,0 4 1-16,0 1-1 0,0 1-1 16,1 0 1-16,0 0-1 0,0-2-1 15,1-3-1-15,0-7-1 0,0-2-1 16,1-6-2-16,-1-6-8 0,1-1-9 15,0-7-13-15,1-1-16 0,0-3-12 16,-1-2-15-16,1 0 29 0,0 2-137 0,-3 0-113 16,2 0-272-16</inkml:trace>
  <inkml:trace contextRef="#ctx0" brushRef="#br2" timeOffset="553181.2166">19441 2537 668 0,'-5'-4'168'15,"-3"2"6"-15,0 2-103 0,-1 3-16 16,0 2-7-16,1 4-8 0,2 2-10 15,-1 0-9-15,2 2-6 0,1-2-3 16,3-1-3-16,1-2-3 0,1-2-1 16,2-3-2-16,0-3-1 0,2-2 0 0,3-3 1 15,0-5-1-15,1-1 1 0,-1-4 0 16,2 0-1-16,-3-1 1 0,-2 0-1 16,-2 3-1-16,-3 2 1 0,-3 3-2 15,1 4-4-15,-3 3-11 0,-1 3-22 16,0 6-23-16,0 2-120 0,-2 4-14 15,0 6-121-15,-1-3-229 0</inkml:trace>
  <inkml:trace contextRef="#ctx0" brushRef="#br2" timeOffset="553841.9128">19049 2627 521 0,'1'-8'129'0,"-2"-1"6"0,0 0-75 0,1 0-10 16,0 2-5-16,0-1-5 0,0 3-4 16,-2 3-4-16,4 1-5 0,-2 3-4 15,0 3-5-15,0 5-5 0,0 2-3 16,0 5-2-16,0 6-1 0,-2 4-1 0,1 3 0 16,1 2 0-16,-1 0-1 0,2 1-1 15,-2-2-1-15,2-1 0 0,2-2-1 16,-2-2-1-16,1-5 0 0,1-2-1 15,0-3-3-15,2-1-5 0,-1-2-9 16,1-3-9-16,-2 0-7 0,2 0-6 16,-1-1-8-16,1-1-12 0,-1-2-103 15,-1-1-106-15,0 0-260 0</inkml:trace>
  <inkml:trace contextRef="#ctx0" brushRef="#br2" timeOffset="554184.0459">19079 2509 705 0,'-3'-8'176'15,"-1"2"6"-15,2 5-110 0,-1-2-15 16,2 3-8-16,-2 2-13 0,2 0-12 16,0 1-8-16,0-1-7 0,2 2-4 15,0-1-1-15,2 0-1 0,2-1 0 16,-1 0 0-16,3-2 0 0,-2-3 0 0,-1-2-1 16,0-1 0-16,-1 0 1 0,-1 1-2 15,-1 1 1-15,-2-1-2 0,0 3-3 16,-2 4-9-16,0 3-12 0,-5 5-25 15,-2 2-20-15,-3 4-126 0,-2 1-143 16,-3 7-331-16</inkml:trace>
  <inkml:trace contextRef="#ctx0" brushRef="#br2" timeOffset="554612.1402">18599 2504 583 0,'3'-6'147'0,"-3"1"10"0,1 1-84 15,0 2-15-15,-1 0-10 0,3 5-5 16,-2 3-5-16,0 3-7 0,0 3-8 0,0 5-3 16,-1 5-2-16,0 2-3 0,-2 2-1 15,0 6-4-15,-2 2-2 0,1 2-2 16,1 1-2-16,0-1-1 0,-1 2-2 15,3-1 0-15,-1-1 0 0,1-3-1 16,-5-9-1-16,5 2 0 0,0-4-5 16,0-4-6-16,0-3-9 0,0-8-12 15,2-2-12-15,5-2-10 0,-4-11-18 0,0-4-107 16,-1-6-120-16,1-6-274 16</inkml:trace>
  <inkml:trace contextRef="#ctx0" brushRef="#br2" timeOffset="554926.038">18603 2504 565 0,'-1'-6'156'0,"-1"1"9"0,0 2-51 16,-2 4-48-16,2 2-13 0,-1 3-6 15,1 4-9-15,1 1-10 0,0 2-7 16,-1 0-5-16,4-1-4 0,0-1-2 16,2-3-2-16,1-3-3 0,1-1-1 15,0-4 0-15,2-2 0 0,1-5 0 16,-2-1 0-16,2-3-1 0,-3-1 0 0,-1-3 0 16,-4 0-2-16,-1 3-2 0,-2 2-7 15,-3 3-9-15,-3 4-16 0,-1 3-19 16,-1 6-23-16,-2 4-116 0,-2 3-134 15,-3 5-306-15</inkml:trace>
  <inkml:trace contextRef="#ctx0" brushRef="#br2" timeOffset="555384.081">18124 2630 420 0,'1'-10'113'0,"-1"-1"7"0,-1-2-48 16,1-1-17-16,0-1-6 0,-1 1-1 15,0 0 1-15,-1 2-2 0,2 6-1 16,-1 0-1-16,0 1-1 0,1 2-5 16,0 3-7-16,0 4-7 0,1 6-3 0,-1 2-3 15,-1 5-3-15,1 7-2 0,0 5 2 16,-1 5 2-16,-2 5-1 0,2 3 0 15,0 1-3-15,-1 1-2 0,1 3-2 16,0-5-2-16,1-1-3 0,-1-6-2 16,2-1-1-16,-1-8-1 0,0-3-1 15,1-9-3-15,0-2-10 0,1-5-10 16,1-5-14-16,0-7-22 0,2-3-15 16,-2-6-47-16,2-2-76 0,-1-10-114 0,1-4-248 15</inkml:trace>
  <inkml:trace contextRef="#ctx0" brushRef="#br2" timeOffset="555681.286">18133 2527 618 0,'-3'-2'164'0,"2"0"7"0,-2 2-64 0,0-1-50 16,2 5-11-16,-1 2-10 0,1 1-9 15,1 3-8-15,0-1-6 0,1 0-3 16,4 4-2-16,-2-6-2 0,2-2 0 16,-1-3-2-16,3-2 0 0,0-1 0 15,0-4 0-15,-1-1 0 0,1-2 0 16,-3-3 0-16,-1 1 0 0,-3-1-1 16,-4 0 1-16,-2-3-1 0,-1 4-1 0,-2 3-3 15,-1 3-9-15,1 2-19 16,-1 4-23-16,1 6 75 0,2 4-214 0,3 3-153 15,2-2-383-15</inkml:trace>
  <inkml:trace contextRef="#ctx0" brushRef="#br2" timeOffset="556245.8522">17688 2566 555 0,'0'-6'142'0,"0"-1"9"0,-1 3-72 16,1 2-19-16,-2 2-10 0,2 0-6 15,2 3-6-15,-2 6-5 0,1 6-5 0,-1 0-6 16,0 9-3-16,-1 3-1 0,-1 7 0 15,1 4-3-15,0-1-3 0,0 1-3 16,-2 1-2-16,2-2-2 0,0-2-2 16,0-3-1-16,-1-5-2 0,2-4-6 15,0-4-10-15,0-3-18 0,3-8-16 16,-2-5-26-16,2-6-111 0,0-7-134 16,2-7-298-16</inkml:trace>
  <inkml:trace contextRef="#ctx0" brushRef="#br2" timeOffset="556589.4508">17673 2521 633 0,'0'-7'164'16,"-1"3"8"-16,-1 1-88 0,-2 5-24 16,-1 1-9-16,0 3-6 0,-2 3-11 15,1 3-10-15,-1 2-8 0,1-2-2 16,1 0-4-16,2 0-3 0,2-2-2 0,2-1-2 16,0-3-2-16,4-2 1 15,0-3-1-15,3-4 0 0,0-3 0 0,0-3 1 16,2-4-1-16,-1 0 0 0,-2-2 1 15,0-1-2-15,-2 0-4 0,-1 4-11 16,-3 1-15-16,-1 5-24 0,-2 3-28 16,-2 5-109-16,-1 9-136 0,1 1-303 15</inkml:trace>
  <inkml:trace contextRef="#ctx0" brushRef="#br2" timeOffset="557029.0952">17041 2589 653 0,'-2'-8'163'0,"-2"2"7"0,0 1-97 0,2 1-17 15,1 3-8-15,-1 6-7 0,2 2-9 16,-1 5-7-16,0 8-6 0,-1 3-4 16,0 8-2-16,0 6 0 0,-3 2-3 15,3 1-2-15,-2 1-2 0,0-1-2 16,3-1-2-16,0-3 0 0,-1-5-3 16,2-5-8-16,2-2-10 0,-1-6-18 15,3-3-17-15,-1-5-24 0,2-4-116 16,3-6-134-16,1-3-304 0</inkml:trace>
  <inkml:trace contextRef="#ctx0" brushRef="#br2" timeOffset="557429.6146">17077 2509 522 0,'-3'0'150'16,"1"1"10"-16,-1 3-6 0,1-2-91 16,-2 2-9-16,2 1-3 0,-1-2-6 15,2 1-8-15,-1-2-7 0,0 0-6 16,2-1-5-16,2-1-5 0,-1 1-2 15,0-1-1-15,-1-1 0 0,1-2 1 0,1-2-2 16,-1 1 1-16,-1 0-1 0,-1-2 1 16,-1 1 0-16,1 1-2 0,-1 3 0 15,-2 1-1-15,-1 0-2 0,1 2-1 16,-1 3-2-16,1 1-1 0,0 2-2 16,1-1 0-16,1 2-2 0,1-2-2 15,1 0-3-15,0 0-5 0,2-4-11 16,1-2-11-16,0-1-11 0,2-2-19 0,1-4-16 15,2-4-123-15,-1-5-135 0,2-2-313 16</inkml:trace>
  <inkml:trace contextRef="#ctx0" brushRef="#br2" timeOffset="557858.0158">16538 2441 553 0,'-8'-12'157'0,"3"2"12"0,2 5-39 16,-1 2-57-16,2 5-16 0,2 5-6 16,1 6-7-16,0 6-10 0,0 6-11 15,-1 7-5-15,0 3-1 0,0 7-2 16,-1 1-3-16,-3 2-3 0,2-1-3 15,-2 0-2-15,2-3-2 0,-1-2-1 0,2-5 0 16,0-4-5-16,1-5-9 0,0-5-12 16,1-4-19-16,0-5-16 0,1-4-22 15,0-4-114-15,-1-7-133 0,4-5-293 16</inkml:trace>
  <inkml:trace contextRef="#ctx0" brushRef="#br2" timeOffset="558235.0688">16544 2433 591 0,'-4'1'163'16,"0"5"10"-16,0 0-55 0,-3 2-43 15,1-1-8-15,1-1-6 0,2 1-7 16,-1-2-8-16,2-2-7 0,0-2-4 0,1-1-5 15,1-1-4-15,-1-3-5 0,0-3-5 16,-2-2-4-16,1-2-6 0,1-1-16 16,2-3-22-16,2 3-34 0,5 3-34 15,3 2-121-15,7 4-157 0,4 7-347 16</inkml:trace>
  <inkml:trace contextRef="#ctx0" brushRef="#br2" timeOffset="559031.225">19340 3219 468 0,'2'-5'121'15,"-2"0"6"-15,1 0-64 0,-2-1-13 16,1 1-3-16,0-1-1 0,0 1 0 15,-2 2-1-15,2 0 1 0,-1 1-1 0,1 1 1 16,0-1-4-16,0 2-4 0,0 3-7 16,1-1-5-16,1 3-4 0,0 4-4 15,0 3-2-15,1 3-3 0,1 2 0 16,-1 2-1-16,1 1 0 0,0-2-2 16,-1 0 0-16,1-3-1 0,0-1 0 15,-1-3-1-15,1-4 0 0,0-1 0 16,1-2-1-16,1-4-1 0,2-4 1 15,2-7 0-15,0-6-1 0,7-5 0 16,3-4-2-16,2-3 0 0,1-2-1 0,1 0-1 16,0 1-1-16,-1 8-1 0,-3 3 0 15,-6 5 0-15,-4 6 0 0,-1 5-1 16,-4 7-1-16,-4 4-2 0,-2 6-5 16,-3 4-6-16,0 4-9 0,0 3-18 15,0 2-28-15,1 1-27 0,-1 0-115 16,9-2-142-16,4-7-323 0</inkml:trace>
  <inkml:trace contextRef="#ctx0" brushRef="#br2" timeOffset="559756.6305">18033 3313 605 0,'-2'-2'154'16,"-4"0"11"-16,-2 0-86 0,0 5-10 15,-3 3-5-15,0 1-6 0,-3 5-6 16,2 6-12-16,2 4-9 0,2 2-9 16,3 1-7-16,2 0-5 0,6 2-4 15,3-2-2-15,4-4-1 0,3-4-2 16,4-4-1-16,3-4 1 0,2-4-1 0,1-9 0 15,1-4 1-15,-2-7 0 16,-3-6 0-16,0-4 0 0,-7-3 1 0,-2-2 0 16,-7 2 2-16,-3-1 0 0,-5 4 0 15,-3 3 1-15,-3 2-1 0,-1 5-5 16,-2 3-13-16,2 6-29 0,0 5-38 16,-2 7-121-16,5 6-153 0,1 4-356 15</inkml:trace>
  <inkml:trace contextRef="#ctx0" brushRef="#br2" timeOffset="570716.2997">15459 1554 588 0,'-20'-15'137'16,"8"-3"5"-16,3 0-89 0,8-2-15 16,3 1-6-16,4-4-1 0,4 0 0 15,3 1-2-15,0 2-3 0,3 2-3 16,-1 5-3-16,2 3-5 0,0 3-3 15,0 2-4-15,0 5-3 0,-1 4-3 16,-1 3-1-16,-3 3 0 0,-1 3-1 16,-4 4 0-16,-2 3 1 0,-3 2 0 0,-4 1-1 15,-3 2 1-15,-2-2 0 16,-3 0 0-16,-1-1 0 0,-3 0 0 0,-1-2 0 16,-2-3 0-16,2-1-1 0,0-4 1 15,3-1-1-15,2-1 0 0,4-4 1 16,1 2-2-16,5-1 1 0,4-1-1 15,2 1 0-15,3 0-1 0,2-3-3 16,3 0-7-16,3-6-7 0,2-1-11 16,0-2-13-16,2 0-17 0,-1-2-110 0,-1 0-120 15,2-1-280-15</inkml:trace>
  <inkml:trace contextRef="#ctx0" brushRef="#br2" timeOffset="571065.7555">15896 1158 541 0,'-26'-22'132'15,"-6"12"2"-15,-7 6-66 0,-3 4-36 16,-3 2-9-16,-5 7-3 0,-9 3-5 16,-6 12-3-16,-1 5 0 0,1 8 3 15,0 4 3-15,4 11 2 16,6 3 0-16,9 6 0 0,11 0 0 0,10 1-3 15,11 1-4-15,13 0-4 0,12-6-5 16,12-1-2-16,16-7 0 0,14-10-1 16,14-11 0-16,10-12-1 0,8-12-1 15,7-11-2-15,6-15-1 0,3-10 0 0,-4-10 0 16,-4-5 0-16,-5-6 1 0,-8-2 1 16,-13-7 2-16,-19-6 2 0,-17 0 0 15,-21-3 2-15,-18-3 0 0,-16 4-1 16,-22-1 0-16,-19 10 0 0,-12 13-2 15,-13 15-8-15,-10 19-19 0,-12 12-17 16,-10 15-122-16,-3 20-128 0,5 11-320 16</inkml:trace>
  <inkml:trace contextRef="#ctx0" brushRef="#br2" timeOffset="582114.5267">6947 12563 312 0,'-36'-16'83'0,"-2"2"4"15,-6 2-38-15,-1 4-9 0,-7 0-7 16,0 6-5-16,-2 5-4 0,-3 5-2 16,0 4 1-16,-5 4 2 0,4 1-3 0,0 8 2 15,1-1-2-15,-2 3-1 0,5 5-3 16,2 2-4-16,9 7-5 0,7 3-2 15,8 6-3-15,7 9 0 0,8 1-2 16,7 0 0-16,10 0 0 0,5 1-1 16,7-3 0-16,6-6 0 0,9-4 0 15,9-1-1-15,10-4 0 0,7-2 0 0,7-4-1 16,6-6 0-16,3-5-2 0,5-5-1 16,1-8-1-16,1-9-1 0,-1-11-1 15,-1-10 0-15,0-9 1 0,-4-6 1 16,-5-9 1-16,-5-9 2 0,-6-6 2 15,-6-2 2-15,-8-11 1 0,-8-3 0 16,-14-8 0-16,-16-6 1 0,-12 1 0 16,-16-5-1-16,-19 0-2 0,-12 7 0 15,-15 15-3-15,-16 16-4 0,-16 21-38 16,-15 20-78-16,-17 25-98 0,-16 28-239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46:15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 3372 577 0,'-31'1'121'16,"7"-5"1"-16,2-4-103 0,15 8-12 16,5 5-3-16,9 1-2 0,3 3 0 15,8 2-1-15,7 1-1 0,3 0 0 16,7 2 1-16,9-2-1 0,7-2 0 16,4 0 0-16,5-2 1 0,5 0-1 0,3-1 0 15,2-2 0-15,4-2 0 0,1-1 0 16,8-1 1-16,-1 0-1 0,1-2 0 15,5 1 0-15,5-3 0 0,2 1 1 16,-1-2-1-16,-1-3 0 0,1-4 1 16,7 1 0-16,-1-3 1 0,-2-1 0 15,-4-2 0-15,-3 0 0 0,0 3 0 0,-3 1-1 16,-2-1 0-16,-8 4 0 0,-2-1 0 16,-6 4-1-16,0 0 1 0,-7 1-1 15,-3 1-3-15,-3 3-10 0,-7 1-113 16,-4 0-104-16,-4-4-273 0</inkml:trace>
  <inkml:trace contextRef="#ctx0" brushRef="#br0" timeOffset="1465.4186">310 4860 459 0,'-23'2'97'16,"4"1"0"-16,6-1-79 0,3-1-15 0,3 0-3 16,8 0-1-16,-1 2 0 0,4-1 0 15,2-1-1-15,3 2 1 0,4-1 2 16,1 1 0-16,4-2 1 0,1 0 1 15,3-2 0-15,1 1 1 0,3-4 1 16,5 1 2-16,6-1-1 0,4 0 1 16,7 1 0-16,5 0-1 0,4 1-1 15,6 0 0-15,-1 1-2 0,3 1 1 16,6 1 0-16,3 1 0 0,4-1 1 16,3 0 0-16,0 0 0 0,7 2-1 15,6-2 0-15,2-1-1 0,1-2 0 0,-2-1 0 16,7-2 0-16,8 0 0 0,1-3 1 15,0-1 0-15,-3-2 1 0,4-2 0 16,6 0-1-16,-1 0 0 0,-3-2-1 16,3 3 0-16,3 1-1 0,1 4-1 15,-7-1 0-15,-4 2-1 0,-2 5-1 16,0 3-8-16,-8 5-43 0,-9 1-65 16,-8 3-92-16,-1 3-221 0</inkml:trace>
  <inkml:trace contextRef="#ctx0" brushRef="#br0" timeOffset="5928.7655">7287 8354 554 0,'4'6'116'0,"1"4"3"0,-4-2-100 0,4 11-7 16,2 5-3-16,2 5 1 0,0 2 0 15,3 2-1-15,-1 1-2 0,1-1-1 16,-1-8-1-16,0-1 0 0,0-6-1 16,0-3 2-16,0-6 2 0,0-6 2 15,0-7 1-15,4-6 3 0,2-8 0 16,0-8 0-16,1-10-1 0,8-12-2 15,8-7-3-15,6-8-2 0,6-4-2 16,10-3-7-16,8-7-7 0,2-4-7 16,7 0-14-16,1 2-113 0,1 3-114 0,0 3-282 15</inkml:trace>
  <inkml:trace contextRef="#ctx0" brushRef="#br0" timeOffset="9443.3195">4333 9115 299 0,'2'1'64'0,"0"-1"-1"0,-2 1-47 15,2-1-16-15,-2 0-3 0,1 1-3 16,-1 1-2-16,1-2-1 0,0 0-1 16,-1 1 0-16,0-1-3 0,3 1-7 15,-3-2-38-15,1 1-42 0,-2-3-104 0</inkml:trace>
  <inkml:trace contextRef="#ctx0" brushRef="#br0" timeOffset="10502.2758">4288 9123 298 0,'-1'-1'75'0,"-1"0"3"16,-2 0-45-16,3-1-7 0,0 2-5 15,2 0-5-15,-2 0-5 0,1 0-4 0,0 0-3 16,0 0-1-16,0 0 0 0,2-1 0 16,-1 0 1-16,5 0 0 0,1-1 1 15,-3-1 0-15,9 2 1 0,0-2 1 16,2 1-1-16,0-1 2 0,1 2 0 15,-1-1 0-15,6 3-1 0,-5-4 0 16,1 2 0-16,-6-5-1 0,5 5-1 16,0-2-1-16,3 2 0 0,-2 1-1 15,2 0-1-15,1 0 1 0,7 5-1 16,-3-4 1-16,0-1 0 0,-2-1-1 0,0 1 1 16,0-1-1-16,0-1 0 15,-4 2 0-15,-1-1 0 0,-1 1-1 0,0 0 1 16,-2 0-1-16,-3 0 0 0,-1 1 0 15,-3-1 0-15,-2 0 0 0,-3 0 0 16,-1 0 1-16,-2 0 0 0,-2 0 0 16,-2-1 1-16,-3 0-1 0,-3 0 0 15,-2 0-1-15,-4 1 0 0,-1 1 0 16,-1-1-1-16,-2 1 1 0,-2 1-1 16,2 1 0-16,-2 1 1 0,1-2-1 0,-3 1 0 15,1-1 0-15,2 0 0 0,1 1 0 16,2-1 0-16,1 1 0 0,3-2 0 15,2 1 0-15,1 1 0 0,1-3 0 16,0 1 0-16,1-2 1 0,0 1-1 16,1 0 0-16,2-1 0 0,0-1 0 15,1 1 0-15,-1 0 0 0,4 0 0 16,-1 0 0-16,2 1 0 0,0-2 0 16,2 2-1-16,3 0 0 0,-1-1 0 15,3 1-1-15,1 0-1 0,4 1-5 0,1 1-97 16,0-2-87-16,3 3-230 0</inkml:trace>
  <inkml:trace contextRef="#ctx0" brushRef="#br0" timeOffset="20629.2739">5201 10137 381 0,'-20'-1'96'0,"2"-1"4"15,3-2-52-15,2 2-12 0,-2-3-7 16,3 1-6-16,2 0-4 0,3 1-2 16,2-1-1-16,1 2-3 0,1 0-1 15,1 1-3-15,4 2-1 0,-1 1-2 16,4-1 0-16,0 1-1 0,4 2 0 16,5 0 2-16,4 1 0 0,4-1 1 15,6 1 0-15,7-1 0 0,3 1-2 0,5-3-1 16,2 0-1-16,3-1 0 0,-1-1-1 15,1 0-1-15,0 0 0 0,0-1 0 16,-3 1 1-16,-2 1-1 0,0-1 1 16,1 1 0-16,-5-1 0 0,-2-1 0 15,-5 1 0-15,-2-3 0 0,-4 2 0 16,-6-1 0-16,-6-2-1 0,-3 2 1 16,-3 0-1-16,-6 0 0 0,-2 1 1 15,-4-1-3-15,-3 4-5 0,-4 1-15 16,-5 2-114-16,-12 3-111 0,-6 1-286 15</inkml:trace>
  <inkml:trace contextRef="#ctx0" brushRef="#br0" timeOffset="23913.3792">19210 1347 248 0,'14'-27'75'0,"-10"9"3"16,-9 3-29-16,-9 7-1 0,-5 4-3 15,-6 2-7-15,-9 0-7 0,-13 4-3 16,-3 0-1-16,-7 3-1 0,-8 1-3 16,-5 0-2-16,-5 2-3 0,-5 1-3 0,1 0-2 15,-6 0-4-15,-3-3-1 0,-1-1-2 16,-6 1 0-16,-3 0 1 0,3-2-1 16,-3-1 1-16,2 2 0 0,-3 5 0 15,-3 3 1-15,3 3-1 0,2-1 0 16,4 1 0-16,6 7-1 0,-3 5-1 15,6 3-1-15,10 1 0 0,5 3 0 0,7 5-2 16,6 7 0-16,10 4-1 0,14 2 0 16,11 6-1-16,10 4 0 0,9 2 1 15,12 2-1-15,9-1 0 0,13 0 0 16,13-1 0-16,12-2 0 0,11-3 0 16,9-3 0-16,13-3 1 0,14-5-1 15,6-6 1-15,5-9-1 0,15-4 0 16,7-8 0-16,7-6-1 0,6-3 1 15,5-4 0-15,2-6-1 0,2 2 1 16,-1-2 0-16,0-2 0 0,-1-1 0 16,-1 1 0-16,-6-4 0 0,-3 0-1 0,-5-2 0 15,-5-3 0-15,-5-3-1 0,-7-7 0 16,-11-4 0-16,-5-1 0 0,-2-6 0 16,-10-7-1-16,-13-5 1 0,-4-4 0 15,-7 0 1-15,-7-5 0 0,-7 1 0 16,-12-1 1-16,-7 0 0 0,-8 3 0 0,-9-1 1 15,-9 0 0-15,-11-2 1 16,-9-2 0-16,-8-4 1 0,-12 1 1 0,-5 0 0 16,-4-2 0-16,-6-2 0 0,-6 1-1 15,-7-3 0-15,-5 0-1 0,-4-1-1 16,-5-5 0-16,-3 2-1 0,-3 0 0 16,-7 2 0-16,-3 5 0 0,-3 8 0 15,-9 2 0-15,-4 10 1 0,-15 10-1 16,-11 11 0-16,-1 12 0 0,-10 7-1 15,-4 12-3-15,-3 14-5 0,-6 10-9 16,2 4-52-16,0 8-61 0,-1 11-98 16,-1 12-226-16</inkml:trace>
  <inkml:trace contextRef="#ctx0" brushRef="#br0" timeOffset="25729.2661">21448 6529 310 0,'-24'-15'77'0,"-4"-3"2"16,-4 2-45-16,0 5-5 0,-5 1-8 15,-2 4-3-15,-4 3-2 0,-7 2-3 16,-3 5-2-16,1 3-1 0,-3 1-1 16,-2 3 2-16,-2 2 1 0,1 3 1 15,2 4 2-15,1-1 1 0,-3 3 0 0,1 0-1 16,1 4-2-16,2 2-3 0,1 2-2 16,2 1-2-16,4 5-1 0,7 4-1 15,6 4 1-15,4 7 0 0,7-2 1 16,5 2 1-16,7 1 0 0,4-1 1 15,7 1-1-15,5-6 0 0,8-1-2 16,9 2-1-16,6 1-1 0,8 1-2 16,11-3 1-16,9 0-1 0,9-5 0 0,8-5-1 15,5-8 1-15,6-7-1 0,11-8 1 16,5-4-1-16,2-10 1 0,4-4-1 16,5-4 1-16,1-6 0 0,0-9-1 15,-6-7 1-15,-3-4-1 0,-2-2 1 16,-7-5-1-16,-9-2 0 0,-7-4 0 15,-7 2 0-15,-12-2 1 0,-13-1 1 16,-15-7 0-16,-15-4 2 0,-12-4 0 16,-19 2 2-16,-17-5 2 0,-19 1 1 15,-14 4 0-15,-19 8-1 0,-17 9 0 16,-19 9-1-16,-17 10-2 0,-14 14-8 0,-10 12-11 16,-11 14 0-16,-10 4-118 0,-1 14-109 15,-12 3-274-15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51:21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1883 4317 439 0,'-11'8'97'0,"0"0"0"0,5-5-76 16,2 1-8-16,3-2-3 0,3 2-2 15,2 0-1-15,3-1-1 0,4 0 1 16,4-1 0-16,2-2 1 0,3 0 1 15,4-1 0-15,4 0 1 0,8 1 0 16,2 0 2-16,5 1 0 0,4 2 0 0,6 0 0 16,1 1-1-16,2-3-1 0,-2 0-1 15,4 2-2-15,2-1 0 0,2 1-1 16,2-1-1-16,2 1 0 0,-1 0 0 16,0 0 0-16,1-1 0 0,-3 1 1 15,-1-3 1-15,1 0 1 0,-2 1-1 16,-2 0 1-16,1-2 0 0,-4 0 0 15,-2-3-2-15,-5-2 0 0,-4 0-1 0,0-2-1 16,-2 0-1-16,-1 0-1 0,-5 1 0 16,-5-2 0-16,2 5-1 0,-6 0 0 15,-2 0 0-15,-5 1 0 0,-3 0-1 16,-2 2-2-16,0 3-4 0,-5 0-8 16,-1 2-18-16,-4 1-106 0,1 1-111 15,-3 1-276-15</inkml:trace>
  <inkml:trace contextRef="#ctx0" brushRef="#br0" timeOffset="993.2693">5648 4260 350 0,'-16'-6'88'0,"1"-2"4"0,4 0-51 16,2 2-8-16,1 0-5 0,1 1-4 16,2 0-6-16,3 2-2 0,-1-1-3 15,2 1-1-15,0 1-2 0,2 1-2 16,0-1 0-16,2 2-1 0,2 2-1 15,2 0 0-15,1 1 0 0,6 0-1 16,3 1 1-16,3 1-1 0,3 0 0 0,1-2-1 16,5 1 0-16,2 0-2 0,3-1 1 15,4 1 0-15,3-1-1 0,1-1 1 16,4 2 0-16,5 1 1 0,1-2 0 16,5 2 1-16,0 0 1 0,4 2-1 15,7 2 2-15,-2 0-2 0,4-1 1 16,4 0-1-16,5-1-1 0,2-1-2 15,3-2 0-15,4-3 0 0,8 0-1 16,3 0 0-16,0 1 0 0,-1-2 0 16,2-2 0-16,4 2 0 0,1 3 0 15,-3-2 1-15,-1 0 0 0,1-1 0 0,1 3 1 16,2 0-1-16,-3 0 1 0,-4-2-1 16,0 0 0-16,2 2 1 0,-2-2 0 15,-3 0 0-15,-5-1 2 0,-3-1 0 16,-3 0 0-16,-1 1 1 0,-7-2 0 15,0 2 1-15,-6-1-1 0,-7 0-1 16,-1 0 0-16,-6 0-1 0,-7-1-1 16,-9-1 0-16,-5-1-1 0,-2-1 0 0,-5 0-1 15,-2 2 0-15,-3 0 0 0,-5 2 0 16,-1 0-4-16,-1 2-10 0,-5 3 63 16,-5-2-189-16,-8 2-123 0,-8-4-340 15</inkml:trace>
  <inkml:trace contextRef="#ctx0" brushRef="#br0" timeOffset="37404.6881">10805 9314 291 0,'-23'-8'84'15,"2"2"4"-15,4-1-35 0,2 3-9 0,2-1-8 16,3 3-9-16,2 2-7 0,4-1-7 16,2 1-3-16,2 1-2 0,5-1-1 15,4 3 0-15,1-2-1 0,3 0 1 16,4 3 1-16,5-2-1 0,5 2-1 15,3-1-1-15,3 2-1 0,2-1-1 16,7 3 0-16,0-4 0 0,3 2 0 16,4 0 2-16,2 1 0 0,2-2 0 0,3 1 1 15,3 0-1-15,5 1 0 0,0 0 0 16,3-2-1-16,3-1-1 0,6 1-1 16,2 0 0-16,4-2 0 0,-1 2-1 15,6-2 0-15,4 2-1 0,2-1 1 16,-1 1-1-16,2-1 1 0,3-1 0 15,6 1 2-15,1-1 0 0,-4 2 1 16,5-2 0-16,3 1 1 0,1-1 1 0,0 0-1 16,1 2-1-16,1-3 0 15,5 1-1-15,-1-1 0 0,2-1 0 0,0-1 0 16,2-1-1-16,2 1 1 0,2 1 0 16,-1-4-1-16,2 1 1 0,2-2-1 15,2 1 1-15,0-1-1 0,2-1 0 16,1 1 0-16,3 0 0 0,-2-1-1 15,1 3 0-15,1 0 0 0,-1 1 0 16,3-1 0-16,0 2-1 0,-1 0 1 0,2 0-1 16,-1 1 1-16,1-3-1 0,-1 3 0 15,-2 1 0-15,1-1 0 0,-1 2 0 16,-3 1 1-16,2 0-1 0,-2-1 0 16,-1 2 0-16,0 1 0 0,-3-2 0 15,-2 1 1-15,0 0-1 0,-3 2 0 16,-2-2 1-16,-2-1-1 0,-2 2 0 15,-3 0 1-15,-3-1 0 0,-2-2 0 16,-1-1 0-16,-5 1 1 0,-1-1 0 16,-6-1 0-16,-1-1 0 0,-4-2 0 15,-5 2 1-15,-4-3-1 0,-5 2 0 0,-4-2-1 16,-4-1 0-16,-4 2 0 0,-6-1 0 16,-4-2 0-16,-4 1 0 0,-5 1 0 15,-3-1-1-15,-6 2-1 0,-1 0-5 16,-7 3-12-16,-2 1-112 0,-8-1-109 15,-4 0-277-15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52:30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 3925 160 0,'-6'-10'31'15,"-1"0"-5"-15,1 3-50 0,-2-1-38 16,2 2-68-16</inkml:trace>
  <inkml:trace contextRef="#ctx0" brushRef="#br0" timeOffset="3061.0709">216 3228 513 0,'-7'-8'134'0,"1"0"7"16,0-1-51-16,3 3-31 0,0 0-10 15,2 2-8-15,1 1-5 0,4 3-4 0,0 2-5 16,4 3-4-16,0 1-5 0,6 3-4 16,-1 0-1-16,4 4-2 0,-1-1-2 15,2 3-3-15,0 1-2 0,-1-1-2 16,0 3-1-16,-1-2 0 0,-1 1-1 16,0-1 0-16,-2-2 1 0,-3 0 0 15,1-1-1-15,-4 0 1 0,-1-2-2 16,-2-2-2-16,0 0-5 0,-3-2-8 15,1-1-9-15,-2-1-9 0,2-1-9 16,-4-2-14-16,2-2-91 0,-2-2-19 16,-2-3-96-16,-1-2-198 0</inkml:trace>
  <inkml:trace contextRef="#ctx0" brushRef="#br0" timeOffset="3248.5641">401 3160 606 0,'-4'0'138'16,"-1"4"2"-16,-2 3-94 0,-2 4-17 16,-3 4-8-16,-2 2-4 0,-2 6-4 15,-3 2-2-15,-2 1-3 0,0 1-2 16,2 0-3-16,-1 0-2 0,4-2-4 16,3-3-8-16,4-1-9 0,5-2-19 15,3-5-109-15,5-3-118 0,3-2-285 16</inkml:trace>
  <inkml:trace contextRef="#ctx0" brushRef="#br0" timeOffset="3540.7872">502 3159 604 0,'4'-2'141'0,"-3"-2"6"0,-2 2-92 15,2 2-17-15,-1 0-7 0,-1 0-5 16,0 3-4-16,-2 6-5 0,-2 1-7 16,0 3-3-16,-2 2-3 0,1 3-1 0,1 4-1 15,1 3 0-15,1-7 0 0,1 0-2 16,5 1 1-16,2-2-1 0,2-2 1 16,1-3-1-16,-1-5 0 0,6 4 1 15,1-3-1-15,2-4-2 0,0-4-3 16,1 0-7-16,1-3-8 0,-1-3-8 15,-2-5-14-15,-1 0-115 0,-6-2-1 16,-2-3-94-16,-2-1-185 0</inkml:trace>
  <inkml:trace contextRef="#ctx0" brushRef="#br0" timeOffset="3696.1054">472 3143 670 0,'0'0'148'0,"0"-4"1"15,3 2-110-15,3 0-20 0,7 0-9 16,1 1-4-16,5 0-4 0,0 1-6 0,3 0-9 16,0 1-9-16,2 0-16 0,-5 1-112 15,-2 0-117-15,-2 2-281 0</inkml:trace>
  <inkml:trace contextRef="#ctx0" brushRef="#br0" timeOffset="4017.7859">761 3215 532 0,'0'-4'145'0,"1"2"2"0,0 4 1 16,2 1-113-16,-1 3-10 0,-1 2-7 15,0 4-2-15,3 3-3 0,0 1-1 16,0 2-3-16,-1-2-3 0,2 0-3 15,0-3-1-15,1-2 0 0,-1-3-1 16,1-3 1-16,-1-4-1 0,2-2 1 0,1-3 0 16,0-2 0-16,1-3 0 15,-1 1 0-15,0-3 0 0,-1 0-1 0,0-1 0 16,-2 5-1-16,-1 3 0 0,0 4-1 16,-2 3 0-16,1 4-1 0,-1 2-6 15,-1 2-11-15,2 0-8 0,-2 2-13 16,0 1 3-16,0-3-124 0,1-3-118 15,3 0-276-15</inkml:trace>
  <inkml:trace contextRef="#ctx0" brushRef="#br0" timeOffset="4441.2466">895 3017 725 0,'-3'-4'164'0,"-2"-1"1"0,5 3-123 0,1 2-15 15,4 0-6-15,4 2-6 0,0 2-6 16,0 3-3-16,6-2 0 0,1 0 0 16,1 1-2-16,2 0-1 0,1 2-2 15,2-2 1-15,1-4-1 0,-1 5 0 16,-2-3 0-16,1 4 1 0,-7-2 0 15,-3 1 0-15,-2 2 1 0,-3 2-1 16,-3 1 1-16,-3 3-1 0,-4 2 0 0,3 3-1 16,-2 0 0-16,1 4-1 15,1 1 0-15,1 4-1 0,2-4-1 0,2 2 0 16,-1-1 0-16,3 0 1 0,-1-4-1 16,0-3 1-16,-2-2 1 0,-2-1 0 15,-4-5 1-15,-1-1 0 0,-6-2 1 16,-4-2 0-16,-2-1 1 0,-2-2-1 15,-3-4 0-15,0 0-2 0,3-3-5 16,0 0-11-16,4-3-13 0,3-1-12 0,5-3-19 16,4 2-115-16,3-2-127 0,4-1-290 15</inkml:trace>
  <inkml:trace contextRef="#ctx0" brushRef="#br0" timeOffset="4642.8346">1316 3247 718 0,'-8'-2'171'15,"6"-2"0"-15,1 0-97 0,1 3-38 16,2 1-19-16,2 1-9 0,3 2-13 0,5-3-13 16,-2 4-15-16,1 0-11 0,3 1 36 15,-2 0-163-15,-2-2-131 0,1 2-311 16</inkml:trace>
  <inkml:trace contextRef="#ctx0" brushRef="#br0" timeOffset="4768.4919">1338 3386 655 0,'-3'5'162'0,"2"-2"2"16,0 0-84-16,3-2-39 0,1 1-15 15,2-2-10-15,3 2-11 0,1-2-15 16,2-2-21-16,0 0-134 0,0-2-135 15,1-1-342-15</inkml:trace>
  <inkml:trace contextRef="#ctx0" brushRef="#br0" timeOffset="6642.4432">1608 3267 603 0,'-13'-7'146'0,"3"-1"7"15,-3 0-87-15,2-2-17 0,2-2-5 16,2-3-3-16,1 1-3 0,3 1-4 15,1 1-6-15,4 1-3 0,3 0-4 16,2 1-3-16,2 1-3 0,2 1-3 16,1 0-3-16,2 2-2 0,0 1-2 15,2 4-1-15,-1 0-2 0,1 3-1 0,-1 2 0 16,-2 3-1-16,-1 1 0 0,-1 0 0 16,-2 3 0-16,-2 3 0 0,-3 0-1 15,-3 4 1-15,-3-1-1 0,-3 1 0 16,-5 4 0-16,-1 0 0 0,-3-1 0 15,0-1 0-15,-3-1 0 0,-1 2 1 16,3-1 0-16,1-1 0 0,-1 0 0 16,2-5-1-16,1 1 1 0,3-3-1 15,5 1 1-15,3-4-1 0,0-1 0 16,5-2 0-16,3 2 1 0,3 2-1 0,2-4 0 16,0-2-6-16,3 0-5 0,1-4-14 15,0 1-10-15,1-1-14 0,0-4-13 16,0 2-104-16,-1-3-14 0,4 2-102 15,-3-2-198-15</inkml:trace>
  <inkml:trace contextRef="#ctx0" brushRef="#br0" timeOffset="7122.1912">1968 3250 525 0,'0'-3'137'16,"-1"1"7"-16,-2-1-55 0,-1 3-35 16,-2 0-10-16,-2 4-6 0,0 1-6 0,-2 4-7 15,0 4-4-15,0 2-6 0,2-1-5 16,2 5-2-16,2 3-3 0,0-3-2 15,3 2-1-15,4-2 0 0,0-2-2 16,2-1 1-16,3-4-1 0,0-3 0 16,3-3 1-16,-2-5-1 0,1-5 0 0,-2-3 1 15,2-3-1-15,-2-5 0 0,-1-2 1 16,-1-2-1-16,-3-3 1 0,0-2 0 16,-2 0 0-16,-3-1 0 15,-1 0 0-15,-3-2 0 0,-1 1 0 0,-3 0 0 16,-2 0-1-16,-1 1 1 0,-1-2-1 15,-2 1 1-15,1 3 3 0,2 1 5 16,0 1 2-16,2 1 3 0,3 6 0 16,2-2 1-16,3 3-1 0,3 1-3 15,4 0-5-15,2 0-3 0,5 2-2 0,4 1-1 16,2 2-1-16,2 2-5 0,2 0-14 16,3 4-15-16,2 5-16 15,3 0 50-15,-2 1-181 0,0 3-137 0,-2 3-335 16</inkml:trace>
  <inkml:trace contextRef="#ctx0" brushRef="#br0" timeOffset="7425.0239">2247 3153 657 0,'0'0'148'0,"-3"0"1"0,1 2-110 0,-1 3-12 16,-1 3-5-16,1 1-2 0,-2 4-4 15,1 3-1-15,1 0 0 0,0 3 0 16,2 0-2-16,1-1-2 0,1 0 0 16,2-1-3-16,1 1-1 0,3-3-1 15,1 0-2-15,2-1-1 0,2-3-1 0,2-2 0 16,0-2-1-16,2-4 0 0,0-4-4 15,0-4-9-15,-1-3-12 0,0-2-13 16,-3-1-18-16,-1-1-116 0,-4-3-126 16,-1 1-295-16</inkml:trace>
  <inkml:trace contextRef="#ctx0" brushRef="#br0" timeOffset="7593.6559">2240 3128 735 0,'-3'-6'167'0,"4"-1"1"0,3-2-116 16,3 2-23-16,3 0-13 0,4 1-7 16,2 2-7-16,4 3-11 0,-2-1-17 15,3 2-15-15,-1 3-12 0,-2-1-116 16,-1 3-126-16,-2 3-289 0</inkml:trace>
  <inkml:trace contextRef="#ctx0" brushRef="#br0" timeOffset="7907.891">2545 3184 699 0,'0'2'162'0,"-1"2"3"16,0 3-116-16,0 2-10 0,1 2-8 0,0 2-6 15,0 3-4-15,0 0-7 0,2 0-4 16,4 2-3-16,2-2-3 0,0 0-1 15,3-4-1-15,3-2 0 0,0-5 0 16,2-4-1-16,-2-6 1 0,1-3 0 16,0-6 1-16,0 0-1 0,-3-4-1 15,1 1 1-15,-4 1-1 0,0 4-1 16,-2 2 0-16,-2 4 0 0,-1 4-1 16,-3 3 1-16,0 3 0 0,-3 5-1 0,2 3-2 15,-1 2-6-15,1 1-11 16,1 0-12-16,3-1-11 0,3-1-11 0,4-6 15 15,1-2-137-15,3-4-118 0,-2-3-282 16</inkml:trace>
  <inkml:trace contextRef="#ctx0" brushRef="#br0" timeOffset="8270.9098">2926 3006 728 0,'-8'-9'171'0,"0"2"3"16,1 1-115-16,3 5-21 0,2-3-11 16,1 3-5-16,1-2-8 0,2 3-6 15,3 3-2-15,1 0-1 0,3 0 0 16,-1 2 1-16,1 0 0 0,1 3 1 16,-2 0 1-16,-2-1-2 0,1 2-1 15,-4 0-1-15,1 2 0 0,0 2-1 0,-3-1 0 16,1 3-1-16,-2 1 0 0,1-3 0 15,-1 2-1-15,2 1-1 0,-2 0 1 16,1-1-1-16,0 1 0 0,2 0-1 16,-1 3 1-16,2 0-1 0,1-2 0 15,-2-1 0-15,1-1 0 0,1-4 0 16,-4 0 1-16,0-1-1 0,-3-3 1 0,-2 1 1 16,-2-1-1-16,-1 2-3 0,-4-2-6 15,-3 1-9-15,1 1-15 0,-2 0-19 16,0-1-11-16,-1 0-124 0,2-2-133 15,-1 0-305-15</inkml:trace>
  <inkml:trace contextRef="#ctx0" brushRef="#br0" timeOffset="9879.1097">9546 1011 448 0,'1'-11'116'16,"0"0"4"-16,-2 1-57 0,0-1-13 16,-2 3-8-16,1-1-5 0,-2 1-4 15,1 2-4-15,-2 0-2 0,-1 1-4 16,-1 3-2-16,1 2-5 0,-1 3-1 16,1 5-3-16,0-3-1 0,0 8-2 15,1 4-1-15,0 3-2 0,2 2 0 0,2 0-2 16,1-3-1-16,3 5-1 0,3-12-1 15,2-1 0-15,3-5 0 0,2-3 1 16,1-7 0-16,1-3 2 0,3-6 3 16,-2-5 2-16,0-5 4 0,-2-4 1 15,-3-4 2-15,-3-2 1 0,-5 0-2 16,-8 0-1-16,-4 5-4 0,-2 3-3 16,-1 7-3-16,-3 8-6 0,-1 8-16 15,2 8-19-15,1 8-22 0,0 10-118 16,2 9-136-16,-3 2-318 0</inkml:trace>
  <inkml:trace contextRef="#ctx0" brushRef="#br0" timeOffset="13638.4649">3163 3174 594 0,'-5'-5'160'0,"4"4"8"0,-2-2-62 16,2 2-39-16,0 1-12 0,0-1-9 16,-1 1-12-16,2 0-8 0,3-1-10 0,-2 1-4 15,0-2-5-15,4 2-3 0,0-1-1 16,4 1 0-16,-3 0-1 0,1-1-1 16,0 1-1-16,1 0-6 0,0 0-10 15,0 1-15-15,-2-1-16 0,1 1-15 16,-1 2-125-16,-3-3-135 0,-1 5-310 15</inkml:trace>
  <inkml:trace contextRef="#ctx0" brushRef="#br0" timeOffset="14190.485">3430 3054 609 0,'-4'-6'142'0,"2"1"4"16,0 0-94-16,2 0-18 15,2 2-9-15,1 2-4 0,3 1-5 0,1 3-3 16,0-1-4-16,-1 3-3 0,3 1-1 16,-3-1-1-16,0 0 0 0,-2 0-1 15,-2 1 2-15,-1 0 0 0,-1 3 0 16,-3 0 1-16,-1 3 0 0,-2-3-1 15,1 2-1-15,-1-1-1 0,0 0-1 16,2-1-1-16,1-2-1 0,2 0 1 16,2 2-1-16,2-1-1 0,2 0 0 0,1-1-1 15,0-1-1-15,1-2-1 0,1 0 0 16,0-2-1-16,0 0 0 0,0 1 1 16,0-2 1-16,0 3-1 0,0-2 2 15,-1 2 0-15,-1 0-1 0,-2-1 1 16,-3 2 0-16,-4 2 0 0,-1 2 2 15,-4 1-1-15,0 2 0 0,-1 0-3 16,-2 1-7-16,2 0-6 0,1-1-8 16,2-1-10-16,-2 0-27 0,4-1-92 15,-3-2-107-15,7-2-250 0</inkml:trace>
  <inkml:trace contextRef="#ctx0" brushRef="#br0" timeOffset="14603.7832">3719 3143 539 0,'-9'1'137'0,"-2"2"3"0,0-1-50 16,-2 4-53-16,3 4-12 0,0 2-6 16,5 3-5-16,0 1-5 0,5 2-3 15,3 3-2-15,3-2-2 0,3-1 0 16,2-2-1-16,0-5-1 0,6 1 1 15,0-6-1-15,2-2 1 0,1-4 0 16,0-2-1-16,-1-3 1 0,-3-4 1 16,-2-2 0-16,-5-2 0 0,-2-2 2 15,-5-1 0-15,-3-2 2 0,-2-2 1 16,-5 2 1-16,-4 0 0 0,-4-1 1 0,-3-1-1 16,-2-1 0-16,-2 1-2 15,-5-2 0-15,2 0-1 0,1-4 5 0,-2 1 4 16,2 1 5-16,2-1 2 0,2 2 3 15,5 3 2-15,4 2-2 0,3 1-3 16,7 5-8-16,3 1-4 0,6 3-4 16,6 0-2-16,6 2-2 0,4 1-1 15,6 0-3-15,1 1-5 0,6 3-8 0,-1 0-14 16,2 2-16-16,-3 4-13 0,-2 0-127 16,-6 1-134-16,2 4-315 0</inkml:trace>
  <inkml:trace contextRef="#ctx0" brushRef="#br0" timeOffset="14951.4481">4025 3070 642 0,'4'-5'152'0,"-3"-3"4"0,-1 5-98 16,1 0-22-16,-2 5-9 0,-3 2-7 15,2 5-6-15,-3 3-3 0,1 4-3 0,1 1-1 16,-2 4 0-16,2 1-1 0,1 0-1 16,2 0-1-16,1 0-1 0,0-1-1 15,4 1 0-15,1-5-1 0,2-2 0 16,3-3 0-16,1-1 1 0,1-3-1 15,3-6-1-15,0-2-2 0,-1-1-6 16,0-4-6-16,-1-4-12 0,-3-3-9 16,-2 0-10-16,-3-3-12 0,-2-2-64 15,-3-1-38-15,-5-2-93 0,-2 2-194 16</inkml:trace>
  <inkml:trace contextRef="#ctx0" brushRef="#br0" timeOffset="15087.0879">4036 3044 640 0,'-7'-4'152'0,"1"1"2"15,1 0-100-15,4 1-19 0,3-2-11 16,4 3-10-16,3-2-8 0,4 2-5 16,3 0-8-16,5 1-13 0,3 0-10 15,1 2-12-15,-1 0-113 0,0 0-118 0,-4 2-279 16</inkml:trace>
  <inkml:trace contextRef="#ctx0" brushRef="#br0" timeOffset="15473.1301">4318 3132 585 0,'1'-1'143'0,"0"0"3"0,-1-1-80 0,2 2-29 15,-1 3-7-15,-1 3-5 0,1 1-5 16,1 6-5-16,1 0-1 0,-1 2-3 16,2-2-1-16,0 1-2 0,1-1-1 15,1-1-1-15,0-3 0 0,0-3 0 16,1-1 2-16,2-1 2 0,-1-3 1 0,1-5 2 16,0-3 2-16,0-3-2 0,1-3 0 15,1-3-3-15,-1 1-3 0,0-1-2 16,-3 4-2-16,1 1-2 0,-4 2 0 15,0 6-2-15,-3 1 1 0,1 4-1 16,-2 1 1-16,0 7-1 0,-2 0-2 16,1 2-5-16,0 2-8 0,1-1-9 15,1 1-11-15,2-1-9 0,-1-3-8 16,4 0-7-16,0-2-110 0,-1 1-109 0,5-3-267 16</inkml:trace>
  <inkml:trace contextRef="#ctx0" brushRef="#br0" timeOffset="15649.2314">4624 3213 661 0,'-1'-4'154'16,"0"2"3"-16,1-2-99 0,0 2-28 16,2-1-11-16,3 1-8 0,2 1-5 15,2-2-7-15,1 2-11 0,2 0-12 16,0 1-16-16,2-2-117 0,-2 1-123 15,-1-1-301-15</inkml:trace>
  <inkml:trace contextRef="#ctx0" brushRef="#br0" timeOffset="15818.3255">4869 3133 660 0,'-2'2'164'15,"-2"-2"5"-15,-1 2-90 0,0 0-29 0,4 2-11 16,-4 5-10-16,1 1-9 0,1 3-6 15,-1 2-5-15,2-1-4 0,0 4-5 16,2-1-13-16,2 0-13 0,0-1-16 16,2-3-16-16,1-2-120 0,-1-1-131 15,1-3-302-15</inkml:trace>
  <inkml:trace contextRef="#ctx0" brushRef="#br0" timeOffset="16234.958">4905 2929 704 0,'-7'-6'162'0,"4"3"2"0,0 2-113 16,3 1-16-16,4 4-8 0,1 1-5 15,1 2-5-15,4 0-2 0,2 3-2 16,2-1-1-16,-1 2-2 0,2-3-3 16,1 0-2-16,1-2-1 0,-2-1 0 15,-1 1-2-15,-2 0 1 0,1 0-1 0,-3 3-1 16,-4-2 1-16,-3 4 0 16,-1 0 0-16,-4 2 0 0,0 2-1 0,-3 2 0 15,-1-1 1-15,-2 1-2 0,4 3 1 16,0 0-1-16,3-1 0 0,1 3 0 15,2 1 0-15,3 1-1 0,0-1 1 16,0-3-1-16,0-1 0 0,-3-3 1 16,-2-4 0-16,-3-3 0 0,-5-2 0 15,-3 1 1-15,-1-3-1 0,-2-1 0 16,-3 0-5-16,0-1-11 0,2-1-13 16,1-1-19-16,1 0-134 0,1-2-142 0,5 0-342 15</inkml:trace>
  <inkml:trace contextRef="#ctx0" brushRef="#br0" timeOffset="20235.2234">10080 1335 381 0,'1'1'93'0,"-1"-1"0"0,1 0-53 0,-1 0-15 16,0-1-6-16,2 1-4 0,-2 1-3 16,1-1 1-16,0 0 0 0,-1 2 0 15,1 0-2-15,-1 1-1 0,0 0-2 16,0 1-2-16,-1 2-2 0,1 1-4 16,-1 1-29-16,-2-1-79 0,0-1-88 15,-1 0-226-15</inkml:trace>
  <inkml:trace contextRef="#ctx0" brushRef="#br0" timeOffset="20629.6138">10093 1365 407 0,'2'-3'122'0,"-1"-2"6"0,-1-1-8 0,0-2-56 16,0-4-11-16,-1 1-5 0,1-1-1 15,0-1-3-15,-2-1-1 0,2-5-4 16,2 0-3-16,-2 1-5 0,1-2-4 0,0 1-4 16,1 0-6-16,1 2-3 0,1 7-4 15,-3 2-2-15,1 3-3 0,0 4-2 16,-4 4-2-16,0 7 0 0,-3 1-1 16,0 10-9-16,0 6-17 0,-1 6-22 15,1 7-108-15,1 5-28 0,6 5-125 16,0 2-249-16</inkml:trace>
  <inkml:trace contextRef="#ctx0" brushRef="#br0" timeOffset="23393.0968">1779 3911 579 0,'3'-12'146'0,"-3"0"8"16,-2 2-78-16,-1 3-16 0,2 0-7 0,0 4-8 16,0 3-8-16,-2 0-7 0,3 6-9 15,1 2-7-15,3 7-6 0,-1 1-4 16,-1 2-1-16,2 2-1 0,1 2-1 16,0-1-2-16,-2 0-6 0,-2-3-13 15,3 2-13-15,0 1-12 0,-2-3-12 16,-1-2-86-16,1-1-32 0,-4-4-101 15,2-2-199-15</inkml:trace>
  <inkml:trace contextRef="#ctx0" brushRef="#br0" timeOffset="23563.3561">1693 4047 666 0,'-5'-4'161'0,"0"0"4"0,3 1-108 0,2 1-15 0,3 0-10 16,3 4-11-16,5-2-9 0,4-2-7 15,6 2-1-15,2 0-1 0,4 0-2 16,1-2-8-16,3-2-14 0,-2 1-15 16,-2-2-12-16,-3-3-120 0,0 1-127 15,-1-4-298-15</inkml:trace>
  <inkml:trace contextRef="#ctx0" brushRef="#br0" timeOffset="23748.8602">2190 3763 698 0,'-2'-6'163'0,"-3"3"1"16,4 5-113-16,-2 3-16 0,2 4-12 15,1 5-9-15,1 3-7 0,-1 3-4 16,3 4 0-16,-2 3-3 0,1 1-10 0,2-1-12 16,-2-2-11-16,2 4-11 0,-1-2-29 15,0-3-93-15,1 0-115 0,2-3-250 16</inkml:trace>
  <inkml:trace contextRef="#ctx0" brushRef="#br0" timeOffset="23959.3464">2113 4116 648 0,'-7'-1'149'0,"1"1"2"16,1 0-106-16,6 1-14 0,4-1-8 15,5-1-6-15,2-1-5 0,2 2-3 16,4-2-1-16,4-1-3 0,3 0-3 16,2-1-6-16,4 0-7 0,0-1-10 15,2 3-12-15,-3-2-8 0,-3 1-117 0,-5 0-117 16,-2 4-281-16</inkml:trace>
  <inkml:trace contextRef="#ctx0" brushRef="#br0" timeOffset="24342.4125">2161 4280 514 0,'-3'-12'142'0,"5"-1"3"0,0 2-9 0,3 2-100 16,2 0-9-16,3 0-6 0,2 5-4 15,3 1-6-15,1 3-3 0,1 1-3 16,0 3-1-16,0 2-2 0,-1 1 1 16,-2 1-1-16,-2 3 0 0,-3 0-1 15,-5 2 1-15,-1 2 1 0,-6 2-1 16,-4 2 0-16,-4 0-1 0,-5 2 1 0,-2 1-1 16,-4-2 1-16,0 2-1 15,-2-4 0-15,2 0-1 0,3 0 1 0,0-4-1 16,3-2 1-16,7 0 0 0,0-5 0 15,3-1 0-15,6-1 0 0,4 0 0 16,3-3-1-16,5-1 1 0,3-1 0 16,3-1 0-16,4 0-1 0,4-1-2 15,2-2-6-15,2-1-11 0,-1-1-11 16,2 1-5-16,-3 0-123 0,-2 0-121 0,-3-1-292 16</inkml:trace>
  <inkml:trace contextRef="#ctx0" brushRef="#br0" timeOffset="24872.7504">2859 4112 523 0,'-1'-10'150'15,"-2"2"9"-15,-3-2-28 0,-6 1-66 0,2 4-13 16,-3 1-8-16,0 2-9 0,-1 4-9 16,-2 1-7-16,1 3-5 0,0 3-3 15,3 3-3-15,4 2-1 0,-2-1-2 16,5 3-1-16,4 1-2 0,2-1 0 15,3 0-2-15,3-3 1 0,1 1-1 16,3-3-1-16,3-1 0 0,-1-7-1 16,1 2 1-16,1-6-1 0,-2 0-1 15,-2-3 1-15,0-3 1 0,-2-4 0 16,-3-3 1-16,-1 0 0 0,-4 0 0 16,-2-3 0-16,1-3 0 0,-8 1 1 0,-1 0-1 15,-2 1 1-15,-4-4-1 0,-1 0 0 16,0-1 1-16,-1-1 0 0,2 2 1 15,0 2 2-15,2-1 4 0,3 4 3 16,2 1 2-16,3 5 1 0,1 1-1 16,3 1-1-16,4 3-2 0,5 1-4 15,3-1-3-15,6 1-2 0,4-1-2 16,6 1-5-16,2-1-6 0,1 1-11 16,4 2-16-16,-2-1-16 0,-3 1-20 15,1 3-116-15,-6 0-130 0,1 3-300 0</inkml:trace>
  <inkml:trace contextRef="#ctx0" brushRef="#br0" timeOffset="25143.0732">3023 3960 611 0,'-4'-1'138'0,"1"1"1"0,-1 4-100 16,2 1-17-16,-1 4-7 0,0 2-5 15,0 4-3-15,1 2-2 0,0 3 2 16,0 1 3-16,1-1 3 0,1 1 2 16,0-1 1-16,2-2 0 0,2 1 0 15,2-2-3-15,3-3-3 0,0-1-3 16,5-1-3-16,-1-3-2 0,6-2 0 16,0-5 0-16,2-3-3 0,0-5-2 0,1-1-7 15,-1-4-11-15,0 0-11 0,-4-2-16 16,-3 1-112-16,-1 0-120 0,-5 0-283 15</inkml:trace>
  <inkml:trace contextRef="#ctx0" brushRef="#br0" timeOffset="25290.968">3098 3915 729 0,'-9'-4'174'16,"-1"-2"0"-16,8 2-115 0,2 1-20 15,4 0-12-15,8 2-14 0,-1-3-12 16,4 3-12-16,7 0-16 0,0 1-15 15,2 1 31-15,1 3-163 0,-2-1-136 16,0 2-330-16</inkml:trace>
  <inkml:trace contextRef="#ctx0" brushRef="#br0" timeOffset="25808.6869">3405 4084 506 0,'-1'-3'131'0,"1"1"6"0,-2-3-52 0,0 3-31 16,1-2-4-16,1 2-1 0,-1-1-2 15,1 1-1-15,-1-1-5 0,-1 3-5 16,2-1-9-16,0 5-5 0,-2-1-6 16,2 5-7-16,-1 3-4 0,1 1-2 0,0 3-1 15,-1 2-1-15,1 1 1 0,0 1-1 16,1 0 0-16,0-3-1 0,0 1 1 15,2-3-1-15,0-2 1 0,0-6 0 16,2-1 0-16,-2-6 0 0,2-3 1 16,1-5 0-16,2-3-1 0,-1-4 1 15,2 0-1-15,-1-3 1 0,2-1-1 16,-1-1-1-16,-2 3 1 0,-1 3-1 16,-1 2 0-16,-1 1 0 0,-1 4-1 15,0 6 0-15,-2 2 0 0,2 6-1 0,-2 4-1 16,0 3-2-16,-1 1-5 0,-1 2-10 15,0 1-9-15,-1 0-12 0,4 0-8 16,-1-1-12-16,4-3-95 0,1 0-18 16,2-2-95-16,3-4-196 0</inkml:trace>
  <inkml:trace contextRef="#ctx0" brushRef="#br0" timeOffset="26153.5604">3789 4171 745 0,'-2'-1'179'0,"1"-3"1"0,0 0-118 16,2 3-17-16,2 0-14 0,0 0-14 15,5-1-9-15,2 1-6 0,2 1-6 0,1-1-16 16,2 0-22-16,0-1 55 0,-1 1-194 15,2 0-149-15,0 1-374 0</inkml:trace>
  <inkml:trace contextRef="#ctx0" brushRef="#br0" timeOffset="26560.5148">4048 4080 722 0,'-2'-8'168'15,"-1"-2"4"-15,3 1-120 0,2-1-11 16,0 2-9-16,2-1-7 0,4 3-7 16,2 1-5-16,1 0-4 0,3 2-4 15,2 0-1-15,0 1-2 0,1 2-1 16,-4-1 0-16,1 1-1 0,-2 2 1 15,-1 2-2-15,-4 1 1 0,-1 1 0 0,-2 0-1 16,-3 2 0-16,-1 0 0 0,-2 0 1 16,-3 1-1-16,-1 0 1 0,0 0 0 15,-3 0 1-15,2 1-1 0,-2-2 0 16,3 2 0-16,1-3 0 0,0 3 0 16,2-2 0-16,3-1-1 0,1-1 1 15,2-1 0-15,4 1-1 0,1-2 0 0,4-2-1 16,4-2-3-16,4 0-3 0,3-2-5 15,3-2-9-15,1-1-9 0,1 0-9 16,0-1-8-16,-1-2-9 0,-4-1-38 16,-2-1-72-16,-2-1-101 0,-5 0-234 15</inkml:trace>
  <inkml:trace contextRef="#ctx0" brushRef="#br0" timeOffset="27033.809">4375 3865 472 0,'-4'-3'99'0,"2"3"1"16,0-1-84-16,-2 1-10 0,2 0-2 15,-1 0 2-15,2 1 7 0,-1 0 3 16,-3-3 5-16,3 1 3 0,0 1 5 16,2 1 3-16,-2-2 0 0,-2 0 0 0,0-1 3 15,1 2 2-15,-2-1 3 0,1-1 2 16,-3-2 2-16,3 1-2 0,2 2-3 15,0-2-5-15,2 0-6 0,0-1-6 16,4 1-6-16,2-1-5 0,0-1-3 16,4 2-2-16,-1-1-2 0,4 0 0 15,1 2-1-15,0 2-1 0,0 0-1 16,0 0-1-16,0 2 1 0,-1 2-1 0,-2 0 1 16,-1-1-1-16,-1 2 0 15,-2 1 0-15,-2 3 0 0,-1 1 0 0,-2 2 1 16,-1 1-1-16,-1 6 0 0,0 2 1 15,-1 2-1-15,0 0 1 0,1 2-1 16,0-2 1-16,0 0-1 0,2-3 0 16,2-1 1-16,1 1-1 0,1-2-1 15,5-1 1-15,0-2-1 0,5 2-2 16,-1 0 1-16,1-3-2 0,0-4 2 16,-7 0-1-16,1-3 1 0,-5 0 1 15,-6-4 1-15,-7 2 0 0,-5-2-3 16,-4 1-9-16,0 1-17 0,-5 5-19 0,-3 2-16 15,2 5-124-15,0-2-136 0,1 2-315 16</inkml:trace>
  <inkml:trace contextRef="#ctx0" brushRef="#br0" timeOffset="28325.9392">10849 1401 358 0,'-1'-9'109'0,"1"-6"5"0,-1 0-17 15,1-1-34-15,0 0-14 0,-2 2-9 16,1-4-5-16,1-2 0 0,-1 0 0 16,2 2 1-16,-1 4 1 0,0 1 0 15,-1 7-2-15,1-3-2 0,1 8-6 16,-1 0-6-16,0 9-6 0,0 2-4 0,1 2-4 15,-1 0-4-15,-1 10-1 0,0 4 0 16,0 2-4-16,0-3-7 0,1 1-11 16,1-1-14-16,0 0-9 0,1-2 60 15,1-3-188-15,2-2-133 0,-3 0-330 16</inkml:trace>
  <inkml:trace contextRef="#ctx0" brushRef="#br0" timeOffset="29211.2923">10804 1214 470 0,'1'-12'121'15,"-1"-2"5"-15,1 1-59 0,-1 4-17 16,1 1-6-16,-1-1-3 0,-1 2-2 0,-1 1-1 15,-1 2-2-15,-2 0-2 0,-2 2-5 16,-5 2-6-16,-2 2-4 0,-2 3-6 16,-3 2-4-16,-2 4-4 0,-1 0-2 15,1 9-1-15,4 0-1 0,4-3 0 16,2 1 0-16,6 2 0 0,5-3 0 16,2 1-1-16,5-7 0 0,1-3 0 15,-1 0 0-15,5-3 0 0,1-5 1 16,-1-4-1-16,3-2 1 0,-1-2 1 15,3-2-1-15,1-2 0 0,-3-7 1 0,-2 1-1 16,-1 2 0-16,-3-2 0 0,-2-1 0 16,-2 1 0-16,0 3-1 0,-3 7 0 15,3-1 0-15,0 4 0 0,2 2-1 16,-1 3 1-16,1 3-1 0,0 2 1 16,1 2 0-16,0 2 0 0,0-2 0 15,0 11 0-15,0-1 0 0,0 0 0 16,-1 2 0-16,-2 1 0 0,0 2 0 0,-1 4 1 15,-3-7-1-15,0 3 1 0,-3 2 0 16,-2-5 0-16,-4 2 0 0,-1-1 0 16,-1-4 0-16,-2-3 0 0,-1 1 0 15,0-5 0-15,-1 1 0 0,3-2 0 16,2-4 0-16,0 1 1 0,3-1 0 16,0-4 1-16,3 2-1 0,2-3 1 15,2-1 0-15,2-2-1 0,-1 2 0 16,4-3 0-16,2 1-1 0,-1-3 1 15,3 2 0-15,0 4 0 0,1 1 0 16,1-3 0-16,1 3-1 0,1 1 0 16,-1-1 0-16,3 4-1 0,0-4-2 15,-1 0-13-15,1 3-21 0,-1-1 9 0,-1-2-150 16,3 5-139-16,-1 2-343 0</inkml:trace>
  <inkml:trace contextRef="#ctx0" brushRef="#br0" timeOffset="31131.2488">9398 4232 577 0,'-14'16'135'0,"3"4"4"16,-1 0-82-16,3 1-25 0,2 3-8 16,4 0-3-16,3 2-4 0,5-4-2 15,4-1-2-15,4-4-3 0,3-3-2 16,4-1 0-16,1-6-1 0,0-6 1 15,-1-6 1-15,0-6 1 0,-3-3 1 16,-1-6 3-16,-5-4 1 0,-1-2 3 0,-3-1 0 16,-6 0 0-16,-2 4-1 0,-4 1-2 15,-4 1-2-15,-2 4-3 0,-4 1-4 16,-2 6-2-16,-2 4-5 0,0 3-14 16,-2 6-14-16,0 3-16 0,3 6-15 15,2 7-97-15,2 0-22 0,6 3-106 16,7-1-192-16</inkml:trace>
  <inkml:trace contextRef="#ctx0" brushRef="#br0" timeOffset="31516.8638">10076 4102 526 0,'3'-3'131'0,"-1"-4"6"15,-1 1-65-15,2 1-25 0,-1 2-11 16,1-1-5-16,-1 2-5 0,1-1-2 16,-2 4-1-16,1 3-3 0,1 2-1 15,-3 4-3-15,-2 3-2 0,1 2-1 16,-1 5-2-16,-2 2-4 0,0 1-2 0,1 0-2 16,-1 1-2-16,2-1-3 0,0 1-10 15,0-5-14-15,0-2-13 0,0-1 27 16,1-3-154-16,0-3-130 0,2-4-312 15</inkml:trace>
  <inkml:trace contextRef="#ctx0" brushRef="#br0" timeOffset="32160.7896">10826 4145 527 0,'-3'-4'150'0,"2"0"7"16,-1-3-25-16,2 1-71 0,2-1-10 16,3 0-8-16,1-2-8 0,3 2-8 0,3-1-6 15,3 2-6-15,1 0-5 0,2 2-3 16,-1 2-3-16,0-2-1 0,-2 4-1 16,-1-1-1-16,-2 1 0 0,-2 3 0 15,-2-1-1-15,-1 2 1 0,-2 1-1 16,-2 1 1-16,-2 2-1 0,-2 2-1 15,-3 1-2-15,-3 0-1 0,-3 1-1 16,-3 4-1-16,-3 1-1 0,-4 2 0 16,-1-1 2-16,-2 2 0 0,1 2 2 0,1 1 2 15,3-3 0-15,3-2 1 0,4 0-1 16,4 0 1-16,4-5 0 0,2-2 0 16,3-4 0-16,2 1 0 0,3-3 0 15,2-3 0-15,6-2 0 0,2-1-6 16,2-3-10-16,2-1-15 0,3 0-12 15,-1 1-128-15,-4-1-1 0,2 1-108 16,-4 4-201-16</inkml:trace>
  <inkml:trace contextRef="#ctx0" brushRef="#br0" timeOffset="33166.1383">315 5309 686 0,'-9'-9'170'0,"4"1"2"15,2 2-98-15,3 4-28 0,0 4-14 0,2 2-9 16,1 4-8-16,1 2-7 0,4 2-2 16,0 3-1-16,2 3 0 0,2 2-2 15,1-1 0-15,-1 1-2 0,1-1-3 16,0 0-5-16,-2-1-16 0,-3-2-17 15,1-1-17-15,-1-3-121 0,-1-5-135 16,-1 1-315-16</inkml:trace>
  <inkml:trace contextRef="#ctx0" brushRef="#br0" timeOffset="33352.6318">557 5369 670 0,'-6'2'157'0,"-2"4"4"0,0 5-107 15,-2 3-17-15,1 6-9 0,-2 3-7 16,-4 4-6-16,3 5-6 0,-1 2-3 16,0-1-2-16,-2 4-2 0,-1-1-11 15,3-1-10-15,-1-2-10 0,5-4-11 0,-1-2 7 16,4-4-134-16,2-12-122 0,9-7-288 16</inkml:trace>
  <inkml:trace contextRef="#ctx0" brushRef="#br0" timeOffset="33602.4684">642 5385 654 0,'-1'-5'151'0,"2"4"4"16,-2-1-107-16,-1 4-16 0,2 3-7 0,-1 1-4 15,1 3-4-15,0 2-5 16,-2 3-3-16,1 2 0 0,1 2-1 0,-2 3 0 15,2-1 0-15,0-2-1 0,0 0-2 16,3-2-1-16,-1-1 0 0,3-1-2 16,2-7 0-16,3 0-1 0,2-3-3 15,6 1-10-15,-2-5-6 0,2-3-13 0,0-2-13 16,1-1-9-16,-3-2-116 0,-4-5-119 16,-5-2-276-16</inkml:trace>
  <inkml:trace contextRef="#ctx0" brushRef="#br0" timeOffset="33750.301">650 5338 711 0,'-6'-2'174'0,"3"-1"-1"0,0 1-78 16,3-1-59-16,5 2-21 0,2-1-10 16,6 1-18-16,1-2-17 0,5 2-13 15,3 2-1-15,0-2-129 0,1 1-130 0,3-1-299 16</inkml:trace>
  <inkml:trace contextRef="#ctx0" brushRef="#br0" timeOffset="34113.9572">949 5336 685 0,'3'-1'161'0,"-4"1"3"0,-1 2-109 0,1 3-13 0,1 3-9 16,3 3-8-16,-2 5-7 0,0 3-3 15,0 0-1-15,2 3-1 0,0-1-3 16,1-2-1-16,1-2-2 0,1-5 0 16,3-1-1-16,0-6 0 0,4-4-1 15,-1-3 0-15,1-6 0 0,1-6 0 0,-2-3-1 16,3-4-1-16,-2-1 0 0,-2 1-2 15,0 0 1-15,-2 5-1 0,-2 4-1 16,-1 3 0-16,-3 6 0 0,-2 5-1 16,-1 2 1-16,0 7-1 0,-1 3-1 0,0 4-4 15,1 2-5-15,1 0-12 16,1 1-11-16,3-3-13 0,3-3-8 0,1-4-11 16,5-4-29-16,2-3-80 0,-2-4-100 15,6-6-237-15</inkml:trace>
  <inkml:trace contextRef="#ctx0" brushRef="#br0" timeOffset="34449.143">1205 5186 790 0,'-7'-3'172'0,"2"-1"2"0,4 3-136 15,3 1-19-15,4 2-7 0,2 1-6 0,2 2-3 16,4-2-2-16,1 1-1 0,2 1 1 15,-1 0 0-15,0 0 0 0,-1 1 0 16,-1 1 0-16,-3 0 0 0,-1 2 0 16,0 2 0-16,-3 4 0 0,2 2-1 15,-1 4 1-15,-1 1-1 0,0 3 0 0,0 2 1 16,1 0-1-16,-2-1 0 0,0-1 0 16,-1-2 1-16,0-1-1 0,-2-2 1 15,1-1-1-15,-1-2 0 0,-2-2 0 16,0-2 0-16,-3 1 0 0,-2-1 0 15,-4-3 1-15,-1-1-1 0,-4-2 0 16,0-1-5-16,-1-1-8 0,2-2-9 16,2-5-15-16,4 1-12 0,1-4 42 0,5-2-168 15,3-4-127-15,5 1-316 16</inkml:trace>
  <inkml:trace contextRef="#ctx0" brushRef="#br0" timeOffset="34619.3273">1624 5353 677 0,'-2'-4'188'16,"1"2"6"-16,-2-1-54 0,2 2-76 15,-2-1-18-15,5 0-16 0,0 2-13 16,5 3-12-16,0-2-12 0,0 0-12 0,2 1-18 16,0-1-19-16,1 1-17 0,0 3-121 15,-5-4-139-15,2 2-308 0</inkml:trace>
  <inkml:trace contextRef="#ctx0" brushRef="#br0" timeOffset="34754.8552">1654 5486 750 0,'-4'4'180'0,"-1"-1"1"0,4-2-117 0,1 0-22 16,1 0-14-16,4-1-16 0,1 0-19 15,1 0-29-15,4-2-18 0,3-2-127 0,-1-1-140 16,1 0-336-16</inkml:trace>
  <inkml:trace contextRef="#ctx0" brushRef="#br0" timeOffset="37588.9281">1907 5452 703 0,'-7'4'174'0,"-2"1"6"0,4-5-100 16,-1 0-25-16,4 0-14 0,2 0-10 15,1-2-10-15,0 4-8 0,4-2-5 0,1 1-5 16,4-2-1-16,2-3-1 0,3 0-1 16,-1 1-5-16,1-3-11 0,1-1-18 15,0 1-20-15,-1 0 54 0,-2 3-188 16,1-5-144-16,-1 1-350 0</inkml:trace>
  <inkml:trace contextRef="#ctx0" brushRef="#br0" timeOffset="38215.3807">2406 5336 505 0,'-5'-8'139'16,"-4"2"7"-16,-1 3-26 0,-2 1-67 16,0 6-14-16,-3 0 1 0,-2 2-2 15,0 1-6-15,1 5-6 0,-1 3-4 16,3 0-5-16,1 1-2 0,4 3-8 16,3 1-6-16,6 2-1 0,3-2 0 15,3-3 0-15,4-3-1 0,3 0 1 16,2-4-1-16,3-4 0 0,-2-5 0 15,4-2 0-15,-2-3 0 0,-1-3 0 0,-2-5 1 16,-2-3-1-16,-3-2 2 0,-1-2-1 16,-3-1 0-16,-4-1 0 0,-2 0 1 15,-2 0-1-15,-2 0 1 0,-1 0 0 16,-3-1-1-16,-3 2 1 0,-3-5 0 16,-2-1-1-16,-4-1 1 0,-4 4-1 15,-1 0 1-15,-1 3-1 0,3 3 2 16,0 2 2-16,4 7 3 0,5-1 2 0,5 4 1 15,1 0 0-15,6 3 0 0,2-2-2 16,2 3-2-16,7-1-4 0,2 0-1 16,7 0-4-16,5 0-5 0,4 0-14 15,4 0-16-15,2 1-11 0,1-1-16 16,-3 2-116-16,-5 0-127 0,1 2-286 16</inkml:trace>
  <inkml:trace contextRef="#ctx0" brushRef="#br0" timeOffset="39789.3341">2657 5239 566 0,'2'-16'139'0,"-2"1"8"16,-1 6-79-16,0 2-14 0,0 4-7 15,-2 3-5-15,2 5-5 0,-3 4-4 0,1 5-6 16,-2 6-6-16,-3 2-5 0,1 5-4 16,-2 1-1-16,2 2-2 0,2 1-1 15,2 0-2-15,0-4-2 0,4-2 0 16,3-3-2-16,2-2-1 0,3-3 0 16,0-3 0-16,2-6-2 0,2-2 1 15,0-2-2-15,-1-3-3 0,2-3-5 16,1-3-11-16,-1-4-11 0,1-2-12 0,0-4-9 15,-3 1 0-15,-2-2-122 16,-3-1-117-16,-4 0-275 0</inkml:trace>
  <inkml:trace contextRef="#ctx0" brushRef="#br0" timeOffset="39943.9586">2632 5246 548 0,'-8'-5'152'0,"3"-1"3"16,1 0-24-16,3 1-86 0,5 2-15 15,3-1-10-15,3 0-8 0,5-1-6 0,3 3-10 16,3 1-12-16,4-1-11 0,2 2-16 16,2 0-114-16,-3 2-123 0,1 0-291 15</inkml:trace>
  <inkml:trace contextRef="#ctx0" brushRef="#br0" timeOffset="40465.752">2899 5354 596 0,'-1'-4'139'0,"-1"1"5"0,3-1-93 15,-2 2-12-15,1-2-5 0,0 2-4 16,0-1-3-16,1 2-3 0,-1-2-3 15,0 2-3-15,0 0-2 0,1 0-1 16,0 1-2-16,-1-1 0 0,0 1-2 0,2 0 1 16,-2 0-2-16,0 0-1 0,0 0 0 15,0 0-2-15,0 0-1 0,1 0 0 16,0 3-2-16,0-2 0 0,1 2 0 16,0-2-1-16,0 3-1 0,0-1 0 15,0 2 0-15,-1-2 0 0,2 4-1 16,-1 3 0-16,-1 1 0 0,2 2 0 15,-2 5 0-15,0 0 0 0,-1 2-1 16,0-1 1-16,2 1-1 0,-1-2 1 16,-1-1-1-16,1-6 0 0,1 0 0 0,1-3 1 15,-1-5 0-15,1-1 1 0,0-5 1 16,1-4 1-16,0-3 0 0,1-5 0 16,1-2 1-16,0-5-1 0,1 0-2 15,1-2 1-15,0 0-2 0,2 2 0 16,1 5 0-16,-1 4-1 0,1 3 0 15,-3 2 0-15,4 8-1 0,-4 5 1 16,-1 4-2-16,0 2-3 0,-1 5-3 16,-3 2-6-16,2 4-9 0,-4 2-9 0,2-1-12 15,-2 1-5-15,2 0-6 0,-1-4-10 16,-1-1-109-16,3-3-112 0,0-4-272 16</inkml:trace>
  <inkml:trace contextRef="#ctx0" brushRef="#br0" timeOffset="40929.3449">3320 5320 562 0,'2'-11'154'0,"-1"2"10"16,-1 2-54-16,0 6-44 0,0 4-12 0,0 6-9 16,-1 2-10-16,0 4-11 0,1 2-11 15,-1 4-6-15,-1-1-3 0,1 1-1 16,1 0-2-16,-1 1 1 0,1-1-9 15,0 0-7-15,0-3-13 0,1-2-14 16,0-4-14-16,1-2-44 0,0-3-79 16,-2-4-110-16,1-3-246 0</inkml:trace>
  <inkml:trace contextRef="#ctx0" brushRef="#br0" timeOffset="41108.3686">3258 5435 718 0,'2'0'168'0,"-2"-1"3"0,1 0-114 16,4 1-17-16,0 1-12 0,3-1-8 16,2 0-5-16,1-1-5 0,2-2-4 15,3-1-5-15,-1 0-11 0,1-3-14 0,0 1-16 16,-1 0-12-16,-1 0-11 0,-1 0-114 16,-2 0-122-16,-2 1-269 0</inkml:trace>
  <inkml:trace contextRef="#ctx0" brushRef="#br0" timeOffset="41245.9976">3500 5333 588 0,'1'2'149'0,"-1"0"4"0,0 2-55 0,0 2-57 15,0 2-13-15,0 5-9 0,1 0-5 16,0 3-4-16,-1 2-4 0,0 0-5 16,2 1-17-16,0 1-10 0,-1-3-15 15,0-2-118-15,1-3-124 0,3-4-298 16</inkml:trace>
  <inkml:trace contextRef="#ctx0" brushRef="#br0" timeOffset="41676.4758">3561 5153 676 0,'-9'-3'166'16,"3"0"3"-16,6-1-90 15,1 2-36-15,8 2-12 0,2 1-9 0,2 0-6 16,5 2-7-16,0-2-2 0,3 3-3 16,0-1-1-16,-2 0-1 0,0-3 0 15,-1 1 0-15,-2 2-1 0,0-1 1 16,-3 0-1-16,-2 5 1 0,-3 1 0 15,-3 4 0-15,-3 2 0 0,-3 1-1 16,-3 3 0-16,-2 4 0 0,1 0-1 0,1 3 0 16,1 0-1-16,0 2-1 0,3 1 0 15,3 2 0-15,-1-2-2 16,3 1-2-16,-1-2 1 0,1 0 1 0,-2-3 0 16,0-4 0-16,-2-1 0 0,-2-6 4 15,-3-2 0-15,-2-2 0 0,-6-3 0 16,1-1 1-16,-3-1-1 0,1-2-5 15,-2 0-11-15,0 0-13 0,2-1-13 16,1 0-67-16,-2-1-64 0,2 1-119 16,3 3-250-16</inkml:trace>
  <inkml:trace contextRef="#ctx0" brushRef="#br0" timeOffset="43034.2162">8489 4177 680 0,'-5'6'164'0,"0"-3"6"15,0-5-109-15,3 4-16 0,0-1-9 0,4-1-8 16,-1 1-7-16,2-1-8 0,1 0-5 16,2 1-2-16,0-1-1 0,2-1-1 15,2 0-1-15,-2 0-1 0,2-2-6 16,0 1-10-16,-2-1-14 0,2 1-15 15,-1-2-16-15,0 2-119 0,2-1-132 16,1 2-299-16</inkml:trace>
  <inkml:trace contextRef="#ctx0" brushRef="#br0" timeOffset="43311.1832">8828 4100 572 0,'4'-8'140'15,"-3"1"7"-15,1 2-79 0,0 2-21 0,0 0-7 16,-2 2-6-16,1 3-5 0,0 2-5 16,-1 3-5-16,0 2-4 0,-1 2-4 15,1 1-1-15,-1 5-2 0,0 2-3 16,-2-1-1-16,2 0-2 0,1 0 0 15,-1 0-2-15,1-1 1 0,1-1-6 16,-1-2-10-16,1-2-13 0,2 1-11 16,-1-2-39-16,1-2-90 0,-2-4-121 15,0-3-266-15</inkml:trace>
  <inkml:trace contextRef="#ctx0" brushRef="#br0" timeOffset="64839.2073">4018 5309 570 0,'3'-19'141'0,"4"1"7"0,-4 3-79 16,2 4-20-16,-2 5-9 0,0 3-6 15,0 3-5-15,-2 2-5 0,1 5-4 0,0 7-5 16,0 2-4-16,0 5-1 0,1 2-2 15,-2 0-3-15,0 3-2 0,2 1-1 16,1-3-1-16,-1 1-3 0,-2-4-6 16,2-1-9-16,1-1-10 0,-2-3-8 15,2-4-10-15,-4-3 6 0,0-2-128 16,-2-2-112-16,-1-3-280 0</inkml:trace>
  <inkml:trace contextRef="#ctx0" brushRef="#br0" timeOffset="65024.7231">3980 5452 574 0,'-1'-7'149'0,"-1"1"4"15,1 2-57-15,1 0-51 0,1 4-13 16,3-2-9-16,1-2-7 0,5 2-5 16,1-1-5-16,3 0-1 0,4 0-2 15,1-2-4-15,1 5-11 0,2-1-12 0,1 5-11 16,-3-3-17-16,-2 1-107 0,-3 0-120 15,-1-2-271-15</inkml:trace>
  <inkml:trace contextRef="#ctx0" brushRef="#br0" timeOffset="65425.6952">4330 5369 627 0,'-11'-3'144'0,"-1"1"2"0,0 3-100 16,-1 2-18-16,1 0-9 0,2 7-6 0,2 2-4 16,2 4-3-16,1 3-2 0,2-1 0 15,4 0-1-15,4 2-1 0,0-7 1 16,6 2-2-16,3-4 1 0,3-2-2 16,0-4 1-16,3-3-1 0,-2-4 1 15,2-2 0-15,-4-6-1 0,-4-5 1 16,-4-4 0-16,0 1-1 0,-5-5 1 0,-1 1 1 15,-4 0 0-15,-3 2 2 0,-1-3 1 16,-1 3 2-16,-8-2-1 0,-3 0 1 16,-3-2-2-16,-7-1 0 0,1 1-1 15,-1 5-2-15,-2 2 2 0,5 2 2 16,1 3 2-16,5 4 3 0,5 5 0 16,5-1 0-16,4 1-1 0,3 1-1 15,7 2-4-15,4 0-2 0,4 0-2 0,5 0-2 16,5 0-1-16,5 0-7 15,5-1-7-15,1-2-11 0,1 0-7 16,0 0-10-16,1 1 17 0,-4-2-141 16,-8 0-117-16,-2 4-292 0</inkml:trace>
  <inkml:trace contextRef="#ctx0" brushRef="#br0" timeOffset="65705.607">4568 5276 611 0,'-1'-1'140'0,"-1"2"0"15,1 1-100-15,0 4-14 0,1 4-6 16,-1 1-5-16,1 3-4 0,-2 2-2 16,1 3-1-16,2 1 0 0,-1 1-1 15,2-1 0-15,-1 1-1 0,1 0-1 16,2-3 0-16,2 1-2 0,1-3 0 15,1-5-1-15,0-3-1 0,5 0 0 0,1-6 0 16,3-3 0-16,-2-6-3 0,1-2-8 16,1-2-6-16,-1-1-7 0,-1-5-7 15,-5 1-15-15,-2-2-108 0,-2 0-111 16,-4-2-262-16</inkml:trace>
  <inkml:trace contextRef="#ctx0" brushRef="#br0" timeOffset="65861.2291">4568 5189 619 0,'-13'-3'154'16,"1"2"4"-16,2-1-84 0,7-1-31 16,4 2-15-16,5-3-10 0,4 2-9 15,2 2-6-15,8-1-13 0,3 1-10 16,3 0-8-16,1 0-10 0,2 3 46 16,2 1-166-16,-3-2-123 0,-2 3-297 15</inkml:trace>
  <inkml:trace contextRef="#ctx0" brushRef="#br0" timeOffset="66200.3124">4908 5312 617 0,'-3'-4'148'0,"-1"1"4"15,0-2-98-15,2 4-13 0,-1 2-7 16,2 5-6-16,1 3-6 0,0 3-6 0,3 7-4 15,0 1-4-15,0 4-1 0,0 0-2 16,2-1-1-16,0-1-3 0,3-2 0 16,-2-5 0-16,2-4 0 0,3-5 0 15,-2-2 0-15,2-8 1 0,0-5-1 16,0-4 1-16,1-4 0 0,-1-5 1 16,1-2-1-16,1-1 0 0,-2 4 1 15,-3 4-1-15,0 4-1 0,-3 5 1 0,-2 3-2 16,-2 6 0-16,1 3-1 0,-2 3-1 15,1 3-2-15,-1 0-6 0,1 5-7 16,-1 0-9-16,4 4-7 0,2-2-6 16,0-2-7-16,3-3-7 0,3-3-29 15,3-3-70-15,2-5-91 0,-1-7-224 16</inkml:trace>
  <inkml:trace contextRef="#ctx0" brushRef="#br0" timeOffset="66540.8898">5238 5125 680 0,'-8'-7'154'0,"1"-1"2"0,5 2-106 16,0 1-26-16,6 0-10 0,1 3-5 16,2 3-3-16,2 0-4 0,-1 2 0 15,5 2-1-15,-3 0 0 0,3 2 1 16,0 0 0-16,1 0 0 0,-2 1 0 15,-1 3 0-15,-2 0-1 0,1 3 0 16,-4-1 0-16,-1 1-1 0,0 1 1 16,-2 0-1-16,1-1 0 0,1-2 0 15,0-1 0-15,0 2-1 0,-1 0-3 0,1 0 1 16,1-1-1-16,1 1 0 0,0 0 1 16,-1-3-1-16,0-2 0 0,-1 0 4 15,-1-2-1-15,-2 3-1 0,-1-1-1 16,-2-1-4-16,-1 4-3 0,-3 1-5 15,-6-1-4-15,4 2-8 0,-3 3-11 0,-1-1-114 16,-3 1-113-16,0 1-281 16</inkml:trace>
  <inkml:trace contextRef="#ctx0" brushRef="#br0" timeOffset="69768.3877">5708 5249 602 0,'3'-23'150'0,"-2"3"7"16,-2 4-86-16,-1 5-15 0,1 5-6 0,0 2-9 16,1 4-8-16,-1 6-8 0,1 4-7 15,-2 4-7-15,2 4-5 16,-1 4-3-16,1 5-1 0,0 1 0 0,0 2-1 16,1 0-4-16,2 0-8 0,-1-1-11 15,2-3-14-15,0-3-14 0,-1-2 46 16,0-3-172-16,-1-3-129 0,-4-4-315 15</inkml:trace>
  <inkml:trace contextRef="#ctx0" brushRef="#br0" timeOffset="69949.9604">5629 5361 528 0,'-14'-7'155'0,"4"0"5"0,0 1-5 16,3 1-104-16,2 1-15 0,8 4-10 15,2-1-11-15,6 0-7 0,3 2-5 16,5-1-2-16,4 0-3 0,0 1-11 16,2-2-14-16,2 1-14 0,1 1-74 0,-4-1-48 15,-2 1-111-15,-1 2-228 16</inkml:trace>
  <inkml:trace contextRef="#ctx0" brushRef="#br0" timeOffset="70375.4837">5998 5332 632 0,'-9'-10'150'0,"-1"-1"5"0,0 0-99 16,3 1-15-16,2 1-7 0,4-1-6 15,1 2-6-15,3 2-7 0,5 1-4 16,1-1-5-16,2 1-2 0,-1 1-2 16,4 2-1-16,-1 1 0 0,2 2 0 15,-2 2-1-15,-2 4 1 0,2 2-1 16,-1 5 1-16,-4 0-1 0,-3 1 0 0,-5 0 1 16,-1 3-1-16,-3 0 0 0,-4 0 0 15,-4 0 0-15,-2 0 0 0,-1 3 1 16,1 1-1-16,-1-3 0 0,0-1 1 15,3-3 0-15,2-4 0 0,2-1 1 16,2-2-1-16,1-3 1 0,3-4-1 16,2 0 1-16,4-1-1 0,0 0 0 15,3-1-1-15,2-3 0 0,2 2 1 0,2-2-2 16,4 0-3-16,1 1-9 0,1 0-12 16,2 1-8-16,0 2-12 0,1 0 107 15,-1-2-230-15,-3 4-131 0,0 0-351 16</inkml:trace>
  <inkml:trace contextRef="#ctx0" brushRef="#br0" timeOffset="70833.4062">6464 5319 548 0,'-1'-11'137'0,"-3"2"3"16,-2 3-62-16,-3 3-40 0,0 7-10 16,-3 5-6-16,-1 2-6 0,-2 2-4 15,1 4-3-15,1 3-1 0,2 2-1 16,5-1-2-16,4 1-1 0,2-3-1 0,3 1-1 16,4-2-1-16,1-3 0 0,4-3-1 15,1-3 0-15,3-3 1 0,-1-3-1 16,4-3 1-16,-2-5-1 0,-1-4 1 15,-1-3 0-15,-3-3 0 0,-2-1 0 16,-4-2 0-16,-3-3 2 0,-3 3 1 16,-1-2 1-16,-4 3 1 0,-1-4 1 15,-4 0 1-15,-2 3-1 0,-4-2-1 16,-5-1-1-16,-3-2-1 0,-8-1-2 0,-2 3 0 16,-2 2-1-16,1 2-1 0,2 1 1 15,1 2 1-15,7 3 2 0,7 2 0 16,6-1 0-16,6 0 0 0,3 1 0 15,8 1 0-15,5 1-3 0,5 2 0 16,5-3-1-16,10 3-3 0,2-2-6 16,4 3-7-16,1-1-10 0,2 1-9 15,-2 0-12-15,-1 6-64 0,-8 0-51 16,-1 3-101-16,-5 6-219 0</inkml:trace>
  <inkml:trace contextRef="#ctx0" brushRef="#br0" timeOffset="72089.932">6746 5325 430 0,'-3'-17'119'0,"1"-2"5"0,-1-2-32 16,2-2-40-16,0 1-10 0,0 2-7 15,1 2-5-15,1 1-4 0,-1 2-5 16,1 5-4-16,0 4-3 0,-1 3-3 16,2 3-3-16,-1 3-2 0,-1 5-1 15,1 1-2-15,-2 6 0 0,1 4-1 16,0 4 0-16,-1 4 0 0,-1 1-1 16,0 3 0-16,1 0 0 0,-1 1 0 15,2-1 0-15,2-2 0 0,-1-3 0 16,1-4 0-16,2-1-1 0,2-5 1 0,0-1-1 15,2-6 1-15,1-1-1 0,4-5 1 16,0-1 0-16,3-4 0 0,0-1-2 16,1-5-5-16,0 0-7 0,0-3-5 15,-3-2-6-15,-2 0-11 0,-3-3 19 16,-2 0-134-16,-5-1-108 0,-2 0-277 16</inkml:trace>
  <inkml:trace contextRef="#ctx0" brushRef="#br0" timeOffset="72253.0033">6670 5150 683 0,'-5'-2'147'0,"1"-3"1"0,7 3-119 16,5 1-15-16,3 0-7 0,4 1-5 16,4 0-9-16,5 2-9 0,3 2-17 0,2-1-114 15,-2 1-119-15,0 1-294 16</inkml:trace>
  <inkml:trace contextRef="#ctx0" brushRef="#br0" timeOffset="72609.103">7015 5343 584 0,'1'-1'140'16,"-1"1"1"-16,0 0-69 0,0 4-43 15,2 0-11-15,0 3-6 0,0 0-4 16,1 3-1-16,-1 0-1 0,1-1-1 0,-1 0 0 16,2-3-1-16,0 0 1 15,1-3 1-15,2-3 3 0,1-4 1 16,2-3 0-16,3-3 1 0,0-2-1 0,2-1 0 15,-2-1-1-15,2-1-3 0,0 0 0 16,-2 3-2-16,-1 2 0 0,-2 2-1 16,-1 3-1-16,-2 5 1 0,-2 3-1 15,-1 5-1-15,-2 3-1 0,2 0-5 16,-2 3-10-16,1 4-12 0,0-2-13 16,2-1 23-16,1 0-147 0,0-1-124 0,2-3-297 15</inkml:trace>
  <inkml:trace contextRef="#ctx0" brushRef="#br0" timeOffset="72800.3523">7424 5373 739 0,'0'-5'168'0,"-2"0"1"15,-1 1-123-15,3 3-17 0,2-2-10 16,0 3-9-16,0 0-5 0,2 0-4 15,1 0-2-15,1 2-13 0,0-2-16 16,3 2-17-16,-3 0-123 0,1 0-132 16,2 0-319-16</inkml:trace>
  <inkml:trace contextRef="#ctx0" brushRef="#br0" timeOffset="73018.7879">7632 5267 593 0,'-3'0'138'0,"3"1"2"0,-4 4-90 16,2 3-20-16,2 3-8 0,-2 2-7 16,2 3-4-16,0 2-3 0,0 2-3 0,2 0-3 15,3 0-2-15,-2 1-9 0,2-2-9 16,1-2-18-16,0-1-110 0,1-6-114 15,-3-4-284-15</inkml:trace>
  <inkml:trace contextRef="#ctx0" brushRef="#br0" timeOffset="73406.2163">7727 5135 742 0,'-5'-5'169'16,"-1"-1"1"-16,5 1-123 0,1 1-19 15,3 2-6-15,5 2-7 0,-1 1-7 16,0 2-3-16,2 1-2 0,-1 1 1 16,2 1 0-16,1 1-1 0,-1-1 1 0,1 1 0 15,0 2 0-15,1 0 0 0,-2 1-1 16,-2 2 0-16,-5 2-1 0,1 1 0 15,-2 1-1-15,0 3-1 0,-4 2-1 16,1 1-1-16,1 0 0 16,3 1 0-16,-2 1-1 0,-1-1 0 0,-1-5 1 15,4 2 1-15,0-2 1 0,-1-1-1 16,-1-2 1-16,-1 0 0 0,0-2 0 16,0 1 1-16,-6-6-1 0,-2 1 2 0,-3-2-1 15,-2-1 0-15,1-1-1 0,-3-1-11 16,-1-2-15-16,-2 1-16 0,-1-2 68 15,0 0-203-15,0 2-143 0,0 3-364 16</inkml:trace>
  <inkml:trace contextRef="#ctx0" brushRef="#br0" timeOffset="77998.5304">1910 6144 591 0,'-11'3'156'0,"1"-2"10"16,-1 0-70-16,1-1-30 0,1 0-15 16,5 0-9-16,0 0-11 0,3-1-10 0,2 0-9 15,3 1-5-15,2-2-4 0,2 0-2 16,4 1-1-16,2-3-6 0,2 0-12 16,1 1-19-16,-1-1-11 0,4 0 79 15,-3 1-209-15,-1 0-141 0,2 6-348 16</inkml:trace>
  <inkml:trace contextRef="#ctx0" brushRef="#br0" timeOffset="78582.73">2455 6068 519 0,'0'-5'122'16,"0"2"3"-16,-3-1-78 0,1 0-18 15,-3 2-6-15,0 1-5 0,-1 1-3 16,-1 1-1-16,-3-1 1 0,0 5-1 16,-1 0 2-16,-1 2 0 0,-2 2 1 0,1 0 0 15,-1 2-2-15,2 4-2 0,0-1-2 16,2 0-3-16,4 5-2 0,2-2-3 16,5 1-1-16,3-1-1 0,2-2-1 15,5 1 0-15,1-4 0 0,3-3 0 16,2-3 1-16,-1-4-1 0,3-2 1 15,-1-5-1-15,-1-3 1 0,-2-6-1 16,-2 0 1-16,-2-3 0 0,-2-2 0 16,-3 1 1-16,-4-1 1 0,-3 1 3 0,-1 2 2 15,-3-1 0-15,-2-1 1 0,-6-2 1 16,-3-1-1-16,-2-1-2 0,-4 0-1 16,-3 0-1-16,-3 0 5 0,0 2 2 15,4 5 4-15,-1-1 1 0,4 5 3 16,5 2 0-16,5 2-2 0,6 1-5 15,7 1-4-15,6 0-4 0,8 1-2 16,5 0-2-16,6 1-1 0,4 0-1 16,3-2-6-16,0 2-11 0,2-1-12 0,0 2-15 15,5 2-16-15,-3-2-123 0,-1 5-133 16,-4 2-308-16</inkml:trace>
  <inkml:trace contextRef="#ctx0" brushRef="#br0" timeOffset="79003.7696">2776 6011 554 0,'1'-8'137'0,"-1"2"5"0,-1 3-75 16,-2-2-22-16,0-3-8 0,-1 5-6 16,1 3-5-16,1 2-4 0,-3 5 0 15,0 1-1-15,0 5-2 0,2 7 0 16,-5-1-1-16,0 2-2 0,-1 3-1 15,1-1-3-15,-1 4-3 0,2-2-3 16,0 1-2-16,4-1-1 0,2-2-1 16,1 1-1-16,2-1 0 0,4-5 0 0,2-1-1 15,4-3 0-15,2-5 0 0,5-4-1 16,0-2-5-16,2-7-11 0,0-5-9 16,1-3-11-16,-2-3-9 0,-3-2-8 15,-2-2-14-15,-3-6-101 0,-1 2-105 16,-4 0-257-16</inkml:trace>
  <inkml:trace contextRef="#ctx0" brushRef="#br0" timeOffset="79160.2038">2770 5987 528 0,'-14'-3'159'0,"1"2"7"16,3-2-13-16,4 2-90 0,4 0-17 16,4-1-11-16,5 0-11 0,4-1-12 15,5-1-7-15,2 0-4 0,3-1-8 16,2 0-14-16,2 3-14 0,1-1-18 15,-3 3-118-15,-2 4-129 0,-4 0-304 16</inkml:trace>
  <inkml:trace contextRef="#ctx0" brushRef="#br0" timeOffset="80321.373">3103 6111 551 0,'-4'-6'145'0,"2"0"9"0,-3-1-57 16,2 2-34-16,1 2-12 0,1-2-7 0,-1 7-5 15,1 4-6-15,1 2-6 16,1 4-5-16,2 3-5 0,-2 1-2 15,1 6-1-15,1-3-2 0,1-1-3 0,1-2-2 16,-1-4-1-16,4-1-1 0,-1-1 0 16,0-5 0-16,2-4 0 0,0-3 1 15,0-7 0-15,1-3 1 0,4-3 0 0,-1-5-1 16,4-2 0-16,0-1-2 0,3 0 0 16,0 3-2-16,-2 2 0 0,-2 4 0 15,-4 3-2-15,-1 6 1 0,-3 5-1 16,-4 5 0-16,1 4 1 0,-2 7-1 15,-1-1-3-15,-1 5-2 0,1 4-7 16,0 0-8-16,1-1-16 0,0-2-17 16,3-1-14-16,2-3-15 0,2-4-110 15,-1-4-123-15,5-4-279 0</inkml:trace>
  <inkml:trace contextRef="#ctx0" brushRef="#br0" timeOffset="80549.4451">3522 6143 667 0,'0'-2'157'0,"-3"-1"4"16,2 1-104-16,1 0-21 0,4 2-8 15,-1 0-7-15,2 0-7 0,3 2-5 16,1-1-4-16,2 1-3 0,0 1-11 15,0-1-16-15,2-1-12 0,1 2 15 16,0-1-144-16,-3 0-128 0,-1-1-309 16</inkml:trace>
  <inkml:trace contextRef="#ctx0" brushRef="#br0" timeOffset="80949.1282">3814 6101 606 0,'-3'-11'152'16,"-1"2"6"-16,0-3-76 0,4 3-34 0,2-1-9 15,1 1-5-15,2 1-5 0,1 2-7 16,2-2-5-16,1 3-3 0,2 3-3 15,2 2-3-15,-2-1-2 0,1 3-2 16,0-1-1-16,1 3-1 0,-4 0-1 16,0 1-1-16,-3-2 1 0,0 6 0 15,-3-2-1-15,-2 4 1 0,-4-2-1 16,-2 3 1-16,-2 0-1 0,-4 1 1 0,0-1 0 16,-2 1-1-16,-2 0 0 0,0-1 0 15,3 1 0-15,-2 2 1 0,5-2-1 16,1 0-1-16,3-2 1 0,4 0 0 15,4-1 0-15,0-3-1 0,6-1-1 16,2-2-9-16,2-1-10 0,6-1-12 16,-1-4-9-16,3 1-11 0,1-3-14 15,-1 1-108-15,-2-3-111 0,2 1-264 16</inkml:trace>
  <inkml:trace contextRef="#ctx0" brushRef="#br0" timeOffset="81435.8937">4048 5861 669 0,'-13'-7'162'0,"1"-2"6"15,4 2-105-15,2 0-13 0,5-1-5 16,2 1-7-16,5 2-7 0,4 3-8 16,5 2-5-16,3 1-5 0,5 1-3 0,3 3-4 15,1 1-2-15,0 2-1 0,1-1-2 16,-1-1 0-16,-1 1 0 0,-3 1-1 15,-7-1 2-15,4 2-1 0,-6 2 1 16,-4 1 0-16,-2 4 1 0,-7 2-1 16,-4 2 0-16,2 4 0 0,-9 1-1 15,-1-1 0-15,0 1-2 0,0 2-5 16,1-3-2-16,2 2 0 0,3-1-1 16,0 0 0-16,3 0-2 0,-1-1-1 15,2-2 6-15,1 0 0 0,0-1 0 16,-3-2 1-16,1-3 0 0,-4-3 2 0,-1-1 1 15,-4-2 1-15,-2-4 0 0,-4-2-7 16,0 1-12-16,-1-2-16 0,-4 0-22 16,0-2-117-16,-4-1-133 0,3-1-311 15</inkml:trace>
  <inkml:trace contextRef="#ctx0" brushRef="#br0" timeOffset="100654.9286">18008 2800 40 0,'-21'17'8'0,"-1"2"4"15,1 0-3-15,0 3 3 0,1 3 4 16,0 2 7-16,-1 1 4 0,1-1 4 0,2 1 0 15,2-2-1-15,1-3-5 0,3-1-3 16,1-1-6-16,4-4-4 0,-1 5-3 16,5-2-4-16,0-1-1 0,3 3 0 15,3-1 0-15,1 4 0 0,4 0 0 16,2 2 0-16,2 0-1 0,1 3 0 16,1-2-1-16,1-1 1 0,0-3-1 15,1-2 1-15,0-2 1 0,1-5 0 0,3-5 3 16,1-4 1-16,1-5 0 0,2-5 0 15,2-4 0-15,2-8-1 0,2-5 0 16,2-5-2-16,-2-2-2 0,4-5 0 16,1-3 2-16,-1 2 4 0,-1-1 3 15,-2 1 3-15,-2 0 3 0,-1 0 2 16,-4 2 2-16,-2-6 0 0,-4-5-1 0,-4-1 1 16,-2-2-1-16,-5-3-1 0,-6 1 0 15,-4 2-3-15,-7 8-2 16,-6 7-5-16,-6 7-5 0,-8 6-9 15,-9 11-36-15,-6 4-62 0,-10 6-83 0,-9 5-197 16</inkml:trace>
  <inkml:trace contextRef="#ctx0" brushRef="#br0" timeOffset="155695.8009">19132 6384 274 0,'-10'0'94'0,"-1"-1"7"16,0 0-5-16,1 0-34 0,2 1-12 15,-2-2-9-15,4 2-10 0,0 0-9 16,1 0-6-16,2 0-4 0,1 2-4 15,2-2-2-15,1 1-2 0,2 1-2 16,0 1-1-16,3-1 0 0,3 3 0 16,2-1 1-16,3-1-1 0,4 0 1 15,3-2 1-15,2 0-1 0,5-1 0 16,2-1 0-16,3 1 0 0,1-2 0 16,3 0 0-16,2 0 0 0,0 0 1 15,2-2 0-15,0-1 0 0,0-1 0 0,-1 1 1 16,-1-2 0-16,0-1-1 15,-1 1 0-15,-2 1 0 0,-4 0 0 0,-2 1-1 16,-3 2 0-16,-5 1-2 16,-4 2-4-16,-4 1-8 0,-2 2-41 0,-3-1-72 15,-5-1-99-15,-4-1-237 0</inkml:trace>
  <inkml:trace contextRef="#ctx0" brushRef="#br0" timeOffset="195643.5988">13600 18104 64 0,'155'-77'-63'0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09:56:32.0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20065 14105 394 0,'-7'1'100'0,"1"0"4"16,0-2-53-16,3 1-17 0,1 1-8 15,2 1-4-15,1 0-4 0,0 1-3 16,2 1-3-16,3 1 0 0,1 0-1 16,1 0 0-16,3 1-1 0,1-3-1 15,4 0-2-15,1-3-1 0,1-1-1 16,3-2-2-16,4-4 0 0,2-1-2 15,0 2 0-15,0-2 0 0,1 2 1 16,-1 4 1-16,-2 1 1 0,0 4 0 0,-3 5 1 16,0-1 1-16,-2 5 0 0,-2 2 0 15,-1 0-1-15,2 1-1 0,-2-1-1 16,1-3 0-16,-1-2 0 0,3-4 1 16,2-4 0-16,0-4 1 0,4-6 1 15,-1-7-1-15,6-2 0 0,-2-4-1 16,0 0-1-16,-3 1-1 0,-2 3-1 15,-3 2 0-15,-3 5-1 0,-6 6 1 16,-2 6-1-16,-3 6-3 0,-3 4-16 0,0 4-117 16,-3 5-113-16,-1 2-294 0</inkml:trace>
  <inkml:trace contextRef="#ctx0" brushRef="#br0" timeOffset="2754.5392">17177 13666 449 0,'-5'-3'95'0,"-1"0"0"0,1 1-80 0,1-1-8 16,1 3-3-16,0-1-2 0,-2 0 1 15,2 0 2-15,-2-2 6 0,0 2 4 16,0 0 4-16,-1 0 6 0,0-1 2 16,0 2 3-16,0 0-2 0,-1 3-4 15,3-3-3-15,0 1-4 0,0 0-3 16,2-1-3-16,-1 0-3 0,3 0-1 15,2 0-1-15,-1 0-2 0,2 0 0 0,4-2-2 16,1 1 0-16,2-2 0 0,2 2 0 16,3-1 0-16,0-1 0 0,-1 2-1 15,5 2 0-15,-5-2 0 16,1 2 0-16,-1-1-1 0,-3 1 1 0,-2 1-1 16,-1 1 0-16,-3 0 1 0,-3-2 0 15,-1 0 0-15,-2 3 0 0,-1-3 0 16,-1-1 0-16,-1 0 0 0,-3 0 0 15,1 0 0-15,-3-1 0 0,1 0-1 16,-1-2 1-16,-1 4-1 0,-1 1 0 16,0 2-4-16,-1 6-24 0,0 2-111 15,1 6-115-15,-4-1-294 0</inkml:trace>
  <inkml:trace contextRef="#ctx0" brushRef="#br0" timeOffset="6487.3636">12978 13976 311 0,'-15'-1'87'0,"8"-1"2"15,0 0-6-15,2 0-53 0,2 1-10 16,1 0-2-16,1 1-4 0,1 0-1 15,1 1-1-15,1-1 0 0,3 2 2 16,1 2-1-16,4 0 1 0,4-1 1 16,3 2 1-16,4 4-1 0,3-1-2 15,5 2-1-15,3 1-3 0,0 3-3 16,4-1-1-16,-1 1-2 0,2-2-1 0,1-1 0 16,0-1-1-16,4-2 1 0,2-4-1 15,-3-3 0-15,3-2 0 0,-2-5 0 16,-2-3 0-16,-3-2 0 0,-2 0 1 15,-5-1-2-15,0 0-3 0,-2-1-8 16,-1 4-10-16,-5 0-99 0,-3-1-97 16,-4-3-249-16</inkml:trace>
  <inkml:trace contextRef="#ctx0" brushRef="#br0" timeOffset="7922.2327">9770 13946 397 0,'-11'-9'101'0,"1"1"5"0,3-1-53 0,1 3-11 15,2 1-8-15,0 1-7 0,3 3-6 16,1 1-4-16,1 3-3 0,3 0-3 16,2 2-3-16,3 0 0 0,4 2-1 15,2-1 1-15,3 1-1 0,3-4-1 16,2 2-1-16,1-2-3 0,1-2-10 16,-1-1 6-16,-1-3-123 0,4-3-106 15,-8 1-276-15</inkml:trace>
  <inkml:trace contextRef="#ctx0" brushRef="#br0" timeOffset="9667.7675">7452 13722 432 0,'-3'1'106'0,"2"0"3"16,-1-2-58-16,1 0-23 0,1 1-10 15,0 0-4-15,1 0-4 0,1 0 0 16,1-2 0-16,1 2 2 0,1 0 2 0,0-1 2 15,2 0 0-15,2 1 0 0,-1-3-1 16,2 3-1-16,0 0-2 0,1-1-2 16,0 1-2-16,0 0-1 0,0 0-2 15,1 0-1-15,0 0-1 0,-1-1-2 16,2 2-1-16,-2-1-5 0,1 3-19 16,1-2-110-16,-2 1-112 0,-2 3-285 15</inkml:trace>
  <inkml:trace contextRef="#ctx0" brushRef="#br0" timeOffset="11330.0141">3767 13636 471 0,'-13'-5'114'0,"4"-2"4"16,2 0-69-16,3 1-12 0,0 1-10 0,4 4-6 16,1 1-4-16,4 1-4 0,4 3-3 15,2 2-3-15,6 0 0 0,2 3 0 16,6-2 1-16,2-1-1 0,3 1-1 16,1-5-1-16,1-2-1 0,1-1-2 15,0 0 0-15,-1 1-9 0,1 2-19 16,-2-1-107-16,-3 5-110 0,-10 2-279 15</inkml:trace>
  <inkml:trace contextRef="#ctx0" brushRef="#br0" timeOffset="16429.5101">1426 15076 432 0,'3'-11'124'0,"1"-1"6"15,-5 1-16-15,-2 1-56 0,0 2-11 16,2 3-2-16,-7 0-1 0,1 4-4 16,-3 3-3-16,-2 4-4 0,-3 5-3 15,-2 3-5-15,-4 3-3 0,-1 2-5 16,-2 2-1-16,-1 1-2 0,2 0 0 15,1-1-1-15,3 1-1 0,7 0-1 0,4-1-2 16,6-1-2-16,4-2-2 0,5-2-1 16,4-1-2-16,4-3 0 0,1-2-1 15,3-4 0-15,1-1-2 0,2-4-4 16,0 0-7-16,0-3-11 0,0-2-16 16,-2-1-14-16,-1-1-21 0,0-1-112 15,-6-3-127-15,1 0-289 0</inkml:trace>
  <inkml:trace contextRef="#ctx0" brushRef="#br0" timeOffset="16746.3348">1656 15071 623 0,'-4'-2'146'16,"0"2"4"-16,-1 2-98 0,1 5-14 16,0 0-4-16,1 5-5 0,-2 2-4 15,1 2-4-15,2-1-4 0,-2 4-2 16,0-1-3-16,2 1-2 0,-1-1-2 16,3-1-2-16,0 0 0 0,3-2-2 0,0-3-2 15,1-1 0-15,0-3-1 16,1-3 0-16,0-4 0 0,1-1-1 15,1-3-1-15,2-3-7 0,0-1-11 0,2-3-13 16,2 0-10-16,-1-1-17 0,-1 0-113 16,-1 0-122-16,-4 1-281 0</inkml:trace>
  <inkml:trace contextRef="#ctx0" brushRef="#br0" timeOffset="16958.4377">1660 15051 625 0,'-5'-14'146'0,"-1"2"4"0,3 0-101 0,2 1-14 15,4 0-8-15,0-2-6 0,5 4-5 16,4 0-6-16,4 2-4 0,1-1-2 16,5 2-8-16,0 0-13 0,2 2-12 15,1 1 16-15,-3 0-144 0,-4 0-123 16,2 3-308-16</inkml:trace>
  <inkml:trace contextRef="#ctx0" brushRef="#br0" timeOffset="17368.4541">1983 15071 608 0,'-2'8'143'0,"0"3"4"0,1 4-75 0,1 2-40 16,1 1-10-16,-1 2-1 0,2 0-3 15,-1 1-2-15,0-1-4 0,0-3-1 0,2-1-2 16,2-4-1-16,0-2-1 0,2-5-1 15,2-6 1-15,2-4-1 16,0-4-2-16,3-5 0 0,2-4-2 0,1-2 0 16,2-3 0-16,-3 0-2 0,-2-6 1 15,0 3-1-15,-1 3 1 16,-4 2-1-16,-3 4 0 0,-1 5-1 0,-3 5 1 16,3 10-1-16,-5 3 1 0,0 5 0 0,1 6-1 15,-2 2 1-15,0 3-1 16,0 0 0-16,1 1-1 0,-1 0-4 0,3 2-5 15,-1-4-7-15,5-1-7 0,3 0-8 16,-2-7-11-16,7 0-21 0,2-5-94 16,0-4-109-16,1-3-256 0</inkml:trace>
  <inkml:trace contextRef="#ctx0" brushRef="#br0" timeOffset="17768.5161">2302 14938 654 0,'-8'-11'145'0,"3"2"2"16,3 3-110-16,3 3-15 0,3-1-6 16,1 3-3-16,2 1-2 0,3 1-3 15,1 3 1-15,0 0-1 0,0 1 1 0,0 0 1 16,1 0 0-16,-1-1 0 0,0 1 1 15,-2 1-2-15,-1 0 0 0,1 4-2 16,-2 0-1-16,-2 4-2 0,0 5-1 16,-2 0-1-16,0 2-1 0,0 1-1 15,-2 3-1-15,1-3-1 0,1 0 0 16,-2-3-2-16,2 1-1 0,-1-3 0 16,0 0 0-16,2 0 1 0,0 0 0 15,-2-1 1-15,-1 0 2 0,1-1 0 16,-2-1 1-16,-2-2 0 0,-2-2 1 0,-3-3-1 15,0 0 1-15,-2-3-1 0,0 0 0 16,-2-4 0-16,0-2-5 0,0 0-7 16,1-4-9-16,0-2-8 0,1-3-7 15,5-1-11-15,1 0-114 0,3 1-111 16,3 1-270-16</inkml:trace>
  <inkml:trace contextRef="#ctx0" brushRef="#br0" timeOffset="18184.1918">2759 15051 654 0,'-8'-6'169'0,"0"-2"7"16,-3-2-96-16,4 5-19 0,4 2-14 16,2 4-12-16,1-2-12 0,1 3-11 15,2 1-7-15,4 0-4 0,0 2-2 16,4-1-5-16,0-3-10 0,4 4-10 16,1 0-15-16,0-3-12 0,-1 0 21 15,0 0-148-15,-3-2-124 0,1 0-299 16</inkml:trace>
  <inkml:trace contextRef="#ctx0" brushRef="#br0" timeOffset="18366.7825">2806 15142 705 0,'-1'2'162'15,"0"-2"3"-15,1 0-117 0,4 1-15 16,-3-1-11-16,6 1-8 0,2 0-6 15,-1 3-9-15,3-1-14 0,2-1-18 16,-1-1-132-16,2 3-136 0,1 2-340 0</inkml:trace>
  <inkml:trace contextRef="#ctx0" brushRef="#br0" timeOffset="23724.7298">3675 15004 393 0,'-4'0'107'16,"-1"-2"6"-16,0-1-43 0,-1 1-16 16,0-2-9-16,1-1-5 0,-2-1-3 15,-1-3-2-15,1 1-2 0,1-2-2 16,0 0-3-16,1-2-3 0,1-1-2 16,3 0-2-16,2 1-3 0,2-3-2 15,2 2-3-15,2-1 0 0,2 1-3 0,0 2-1 16,4-1-2-16,-1 1-1 0,3 2-2 15,-1 0-1-15,1 6-1 0,1-1-1 16,1 3 0-16,1 2 0 0,0 2-1 16,-1 0 0-16,0 5 1 0,-4-1-1 15,1 4 0-15,-4 2 1 0,-3 1-1 16,-2 3 1-16,-4 4 0 0,-2 1-1 16,-3 1 1-16,-3 2 0 0,-3-2 0 15,-2 2 0-15,-5-2 0 0,-1-1 0 0,-1-4 0 16,-1-1 0-16,1-3 3 0,2-3 1 15,1-3 2-15,2-1 1 0,4-3 2 16,3-1 1-16,1-2 0 0,2-1-2 16,3 0-2-16,2 0-1 0,3-1-2 15,1 1-2-15,2-1-1 0,2 1 0 16,2 1-1-16,1 0 0 0,0 0 1 0,3 2-1 16,2-1 0-16,0 2 0 0,2-2 0 15,-2 2 0-15,1 0-3 0,0 1-7 16,1 0-12-16,-4-3-15 0,-1 2-13 15,-2-1 9-15,0-1-139 0,-1-2-127 16,0 1-300-16</inkml:trace>
  <inkml:trace contextRef="#ctx0" brushRef="#br0" timeOffset="24217.0441">4299 14906 526 0,'-12'-1'140'0,"-2"1"5"16,-2 0-36-16,0 2-64 0,-1 3-12 0,3 3-6 15,-1 3-3-15,3 5-5 0,1 4-4 16,1-3 0-16,4 7-1 0,2-2-1 15,2 1-1-15,3-1-1 0,3-2-2 16,1-4-1-16,2 2-2 0,2-6-1 16,3-1-2-16,-1-5-1 0,4-2 0 15,2-3-1-15,5-4 0 0,0-3 0 16,0-4 0-16,0-5 0 0,0-1 0 0,-6-6 0 16,-2-2-1-16,-5-3 1 15,-5-2 0-15,-5 0-1 0,-4 2 1 16,-5-1 0-16,-5 0-1 0,-5 2 0 0,-6-2 0 15,-2 1-2-15,-1 0 1 0,-2 0 0 16,-1 4-1-16,2 2 2 0,5 3 4 16,0 3 3-16,6 3 4 0,1 3 2 15,6 0 1-15,5 2 0 0,4 1-2 16,5-1-2-16,4 3-5 0,4 0-1 16,3-1-3-16,5 2 0 0,3-1-1 0,4-1 0 15,4 3-4-15,3-2-7 0,2 0-12 16,1 3-15-16,-2 1-12 0,1 1-18 15,-2 2-115-15,-4 0-126 0,-2 5-288 16</inkml:trace>
  <inkml:trace contextRef="#ctx0" brushRef="#br0" timeOffset="24546.163">4554 14780 578 0,'-3'-3'142'0,"-2"3"3"0,0 0-67 15,0 4-39-15,1 1-10 0,1 4-4 16,-1 2-2-16,1 1-2 0,1 3-1 16,0 2-1-16,0 1 0 0,1 4-2 0,1 0-1 15,0 1-2-15,0 1-2 0,3-1-3 16,0 2-2-16,2-3-2 0,0-2-1 15,2-1-2-15,1-3 0 0,0-3-1 16,2-2 0-16,1-5-1 0,0-1 0 16,1-2-3-16,2-3-3 0,2-4-6 15,1-3-8-15,-2-2-6 0,-1-2-8 16,1-1-6-16,-2-3-5 0,-1-1-6 16,-4 0 5-16,-2 2-111 0,-2-4-104 15,-4-1-265-15</inkml:trace>
  <inkml:trace contextRef="#ctx0" brushRef="#br0" timeOffset="24712.624">4559 14742 664 0,'-8'-9'169'0,"0"0"5"0,3 0-89 16,4 2-33-16,4-1-14 0,3 2-11 0,2 1-10 16,5 2-9-16,1-1-7 0,6 1-8 15,1 1-10-15,1 2-12 0,1 0-11 16,1 0-10-16,3 1-13 0,0 3-112 15,-2 0-116-15,-1 3-271 0</inkml:trace>
  <inkml:trace contextRef="#ctx0" brushRef="#br0" timeOffset="25125.7873">4934 14858 522 0,'-1'0'132'16,"-2"-2"7"-16,1-1-70 0,1 2-17 15,-1 2-6-15,2 2-3 0,0 4-5 16,-1 1-5-16,4 4-3 0,-1 4-5 0,1 5-2 16,0 3-3-16,1 4-4 0,1-1-1 15,1 0-1-15,1-1-3 0,1-4-1 16,-2-4-1-16,1-4 1 0,0-6-1 15,2-2-2-15,-3-4 0 0,1-6-2 16,0-2-1-16,1-5-1 0,1-4-1 16,-1-4 0-16,0-6-1 0,0-1 0 15,0 2 0-15,-1-1 0 0,-1 6-1 16,-1 0 1-16,-1 7-1 0,-1 6 0 16,-1 5 0-16,0 3 1 0,-1 3-1 15,-1 5 0-15,-1 5 0 0,0 2 0 0,1 1-2 16,1 5-2-16,1-1-5 0,2 2-6 15,1-5-7-15,4-2-9 0,2-3-12 16,1-2-6-16,1-4-9 0,0-7 9 16,1 1-122-16,1-3-114 0,1-1-278 15</inkml:trace>
  <inkml:trace contextRef="#ctx0" brushRef="#br0" timeOffset="25499.6849">5284 14704 665 0,'-11'-10'151'0,"1"2"2"0,4 1-102 16,4 4-26-16,2 0-9 0,5 2-1 16,1 1-1-16,1 3-2 0,4 1-2 0,0 3-1 15,4 0 1-15,-1 0-2 16,-2 1-1-16,1 0-1 0,1 2 1 15,-2 0-1-15,-1 1 2 0,-2 0 0 0,0 1 0 16,-3 0-1-16,-1 3 0 0,-2 2-2 16,-2-1-2-16,-1 3 0 0,-1 1-2 15,1 2 0-15,0 4-1 0,0 2 1 16,0 0-1-16,1-1 0 0,0 2 0 16,1-2 1-16,0-3-1 0,-2-3 0 15,0-5 0-15,-1-2 0 0,-2-3 1 0,0-1-1 16,-4-2 1-16,-2-2-1 0,0-1-1 15,-2-2-5-15,0 0-8 0,-1-2-8 16,-2 0-13-16,2 0-11 0,1 1 23 16,1-2-150-16,-1 1-124 0,0 3-305 15</inkml:trace>
  <inkml:trace contextRef="#ctx0" brushRef="#br0" timeOffset="26978.2096">5887 14993 636 0,'-9'0'160'0,"1"-2"12"15,-1-1-91-15,3 3-10 0,2-1-5 16,1 1-5-16,0-1-10 0,3 1-9 16,3 1-12-16,0 0-8 0,4 0-10 15,1 2-5-15,2-2-3 0,3 0-2 0,1 3-6 16,1-3-10-16,1 3-15 0,1 0-21 15,-1-1-19-15,-2 2-39 0,-1 0-94 16,-1-3-131-16,-1 1-274 0</inkml:trace>
  <inkml:trace contextRef="#ctx0" brushRef="#br0" timeOffset="27577.2715">6284 14868 509 0,'-10'-2'138'0,"-1"-2"7"0,2-1-39 16,1-1-50-16,2-1-9 0,0 0-6 15,3 0-3-15,3 1-5 0,4 1-5 16,3 1-4-16,3 1-4 0,6 0-4 16,1 3-4-16,1 0-4 0,2 0-2 15,0 3-2-15,-1 2-2 0,-2 1-1 16,-2 1 0-16,-1 2 0 0,-3 1-1 15,-3 1 1-15,-2 0-1 0,-4 0 1 16,-2 0-1-16,-3-2 0 0,-2 2 1 0,-1 0-1 16,-1-1 1-16,-2 1-1 15,3 0 0-15,0 2 0 0,1-1 0 0,-1-4 0 16,5 5-1-16,1 0 0 0,2 1-2 16,3-2-1-16,0-1-1 0,2 0 0 15,4 2-1-15,-3-3 0 0,0-3 1 16,-2 0 0-16,3 0 1 0,1-1-3 15,-2 0 0-15,0 0 1 0,-1-1 1 0,-1 1-1 16,0 2 2-16,-3-2-1 0,-5-1 4 16,-2 1 1-16,-1 0 3 0,-4 1 1 15,-2-1 2-15,-2 2 1 0,-3-1 1 16,0 2 0-16,-1-2-2 0,-2-2 0 16,0 0-6-16,-1-3-7 0,3 0-11 15,1-1-12-15,2-4-12 0,5 1-17 16,3-3-113-16,6-1-123 0,3-1-283 15</inkml:trace>
  <inkml:trace contextRef="#ctx0" brushRef="#br0" timeOffset="28039.2266">6931 14911 598 0,'-10'-5'146'0,"-1"0"6"0,-4 4-88 15,-3 2-18-15,-3 3-9 0,0 1-5 16,-2 2-6-16,2 4-4 0,0 3-2 16,4 3-2-16,4 2-2 0,4 2-1 15,3 1-2-15,3 2-3 0,5-2-3 16,1 0-3-16,3-4-2 0,4-2-1 15,2-3-1-15,6-2 0 0,1-4 0 16,4-3-1-16,2-4 0 0,1-3 0 16,-1-3 0-16,-1-4-1 0,-2-2 1 0,-5-3 0 15,-4-4 1-15,-4-3-1 0,-5 0 1 16,-3-2 1-16,-6-2-1 0,-4 2 0 16,-3-1 1-16,-6 2-1 0,-4 0 0 15,-5-2 1-15,-6 4-1 0,1-3 0 16,0-2 1-16,0 2 2 0,4 0 3 15,3 5 3-15,7 2 3 0,7 1-1 0,5 3 1 16,3 5-1-16,8 2-2 0,5-2-3 16,5 3-4-16,4 1-6 0,5-1-7 15,4 1-12-15,4 0-12 0,2 1-14 16,4 1-14-16,0 0-89 0,0 1-30 16,2 1-106-16,0 5-209 0</inkml:trace>
  <inkml:trace contextRef="#ctx0" brushRef="#br0" timeOffset="28409.614">7318 14758 647 0,'-14'-10'154'0,"3"1"5"0,3 3-98 15,3 6-21-15,2 8-10 0,1 4-5 16,2 1-4-16,-1 7-3 0,1 2-2 16,0 5 0-16,-3 0 2 0,3 0 0 15,0 2-1-15,0 4 1 0,0 0-2 16,0-1 0-16,1-1-3 0,3-2-1 0,0-4-3 15,1-3-1-15,3-5-3 16,3-3-2-16,4-6-2 0,3-1-2 0,3-3-6 16,1-4-9-16,3-5-11 0,-1-2-14 15,1-4-13-15,-3-4-12 0,-4-1-2 16,-2-3-116-16,-4-3-118 0,-2-2-272 16</inkml:trace>
  <inkml:trace contextRef="#ctx0" brushRef="#br0" timeOffset="28568.6982">7315 14785 781 0,'-21'-8'189'0,"4"-1"2"15,4 0-122-15,8 2-22 0,7-1-15 16,9 3-15-16,5-1-19 0,5 1-20 16,6 2-22-16,4-2-16 0,2 0 59 15,1-1-190-15,0 1-142 0,-1 3-339 16</inkml:trace>
  <inkml:trace contextRef="#ctx0" brushRef="#br0" timeOffset="29078.6541">7788 14883 528 0,'-13'-6'140'0,"2"1"6"16,1-1-29-16,1 2-73 0,3 0-11 16,1 1-2-16,3 0-5 0,0 2-5 15,1 0-5-15,1 1-3 0,0 0-1 16,0 0 0-16,1 1 2 0,-1-1 1 15,2 1 2-15,-1 2 1 0,0-2 0 16,2 1 0-16,-1 1 0 0,1 2-1 0,0 1 0 16,2 2 0-16,0 2-1 0,1 5 0 15,0 2-1-15,2 4-2 0,-1 1-3 16,2 2-2-16,-3 1-1 0,1-2-2 16,0-1-2-16,1-3 0 0,-2-2-1 15,0-4 0-15,1-3-1 0,1-1 0 16,0-6 1-16,0-2-1 0,1-5 1 15,1-5-1-15,1-6 1 0,-1-4 0 16,1-7 0-16,0-3-1 0,1 0-1 0,-3 2 1 16,-1 3-1-16,1 4 1 0,-3 6-2 15,-1 6 1-15,0 8 0 0,-1 4-1 16,-2 5-3-16,0 5-4 0,0 5-7 16,-1 3-8-16,1 3-8 0,0 2-14 15,1-1-14-15,2-3-8 0,4-2-9 16,-1-5-91-16,2-5-13 0,4-4-99 15,0-3-189-15</inkml:trace>
  <inkml:trace contextRef="#ctx0" brushRef="#br0" timeOffset="29270.2418">8163 15030 796 0,'-1'-8'182'16,"3"2"2"-16,2 0-130 0,3 0-21 15,4 1-12-15,1-1-11 0,1 2-12 16,3 1-13-16,1 0-14 0,1 1-12 16,2 1-8-16,1-1-8 0,1 2-7 0,0 0-1 15,-2-1-102-15,0 1-101 0,0 0-254 16</inkml:trace>
  <inkml:trace contextRef="#ctx0" brushRef="#br0" timeOffset="29416.7162">8479 14920 680 0,'-1'-2'174'0,"-3"1"4"0,2 2-93 16,-1 3-28-16,2 3-15 0,-3 1-12 16,4 5-11-16,0 3-9 0,4 5-4 15,-3-3-3-15,3 2-4 0,1 0-7 0,0-2-18 16,1-1-17-16,0-2-15 0,0-7-126 16,3 1-138-16,-2-2-319 0</inkml:trace>
  <inkml:trace contextRef="#ctx0" brushRef="#br0" timeOffset="29815.7559">8541 14644 723 0,'3'-11'156'0,"2"6"0"0,1 0-112 15,4 4-33-15,3 1-9 0,1 1-1 16,3 4 0-16,1 1 0 0,2 0-1 0,1 2 4 16,-3-2 4-16,-2 1 6 15,1 0 3-15,-1 0 2 0,-3 0 2 0,-2 1 1 16,-2 2-3-16,-2 4-5 0,2 3-5 16,-5 1-3-16,-2 3-3 0,-1 5-1 15,-2 1-1-15,-1 1-1 0,0 1 1 16,1 3-1-16,1 3 1 0,4-1-1 15,-1-4 0-15,6 2 0 0,1-1 1 16,3-3-1-16,-2-6 2 0,-2-4 0 16,-3-3 3-16,-1-3 2 0,-6-2 1 0,-2-5 0 15,-8-1-1-15,-1-2-1 0,-1-2-6 16,-3-1-10-16,-2-1-13 0,3-1-11 16,-1-1-12-16,1 0-9 0,1 0-10 15,1 0-67-15,3 2-43 0,0-1-97 16,1 5-217-16</inkml:trace>
  <inkml:trace contextRef="#ctx0" brushRef="#br0" timeOffset="31425.1095">9068 14840 673 0,'1'-9'163'15,"-2"2"2"-15,2 5-101 0,-1 3-18 16,3 4-11-16,-1 3-10 0,1 2-8 16,2 5-6-16,-1 2-2 0,3 4-4 15,-1 3-2-15,0 2-3 0,-1 0-11 0,-2-1-12 16,2 1-13-16,-2-4-13 0,-1-1-94 16,-3-6-31-16,1-4-110 0,0 0-211 15</inkml:trace>
  <inkml:trace contextRef="#ctx0" brushRef="#br0" timeOffset="31586.7213">8987 14939 756 0,'-5'-6'176'0,"2"1"1"16,1 1-122-16,6 3-19 0,2 1-12 16,3 0-8-16,4 1-10 0,3 1-2 15,4 0-5-15,1-1-11 0,2 3-15 16,0-2-17-16,4 1 40 0,0-3-175 15,1-1-141-15,-3-4-342 0</inkml:trace>
  <inkml:trace contextRef="#ctx0" brushRef="#br0" timeOffset="31856.5367">9583 14638 697 0,'-2'1'157'0,"1"4"1"0,0 2-116 15,2 3-17-15,2 4-10 0,0 0-5 16,1 3-4-16,1 2-6 0,1-1-11 15,1 1-10-15,1-2-11 0,-2 0 5 16,1-1-132-16,-3-2-124 0,2-3-293 16</inkml:trace>
  <inkml:trace contextRef="#ctx0" brushRef="#br0" timeOffset="32076.1848">9478 14988 703 0,'-4'0'170'0,"2"-2"4"16,2-1-86-16,4 2-45 0,3-1-15 15,1 0-7-15,5 0-4 0,3-1-3 16,2-1-4-16,5-1-3 0,1 0-1 0,5-1-2 16,4-2-2-16,1 0-8 0,1-1-13 15,2 2-15-15,1-2-14 0,-1 2-16 16,-3 0-120-16,-4 2-133 0,0 0-297 15</inkml:trace>
  <inkml:trace contextRef="#ctx0" brushRef="#br0" timeOffset="32479.8353">9663 15149 629 0,'-17'-2'157'0,"3"-1"5"16,1-2-70-16,7 2-46 0,1-3-10 16,4 1-7-16,2-1-5 0,4 0-4 15,3 1-6-15,3 4-4 0,1-1-2 0,1 4-3 16,2-1-1-16,2 3-2 0,-1 1-1 16,1 1-1-16,-3 0 1 0,-3 1-1 15,-1 1 0-15,-4 0 0 0,-4 3 0 16,-1 0 0-16,-4 2 0 0,-2 0 0 15,-5 1 1-15,-2 0-1 0,-5 1 1 16,-2 0 2-16,-3-1 5 0,1-1 4 16,-1 0 4-16,4-2 4 0,1 0 0 15,6-2 2-15,1-2-2 0,6 0-4 0,2 1-5 16,3-3-4-16,1 0-3 0,3-2-1 16,4 1-2-16,2-2-1 15,2 0 0-15,3-1-2 0,4-1-2 0,3 0-4 16,-1-1-8-16,3-2-12 0,0 1-16 15,1-2-17-15,0 2-19 0,-2-2-117 16,-2 1-134-16,3 0-302 0</inkml:trace>
  <inkml:trace contextRef="#ctx0" brushRef="#br0" timeOffset="33100.2358">10384 14798 614 0,'-17'-2'147'15,"-6"2"5"-15,4 0-97 0,0 2-14 16,2 2-7-16,3 3-4 0,0 3-5 15,3 2-5-15,3 2-4 0,1 3-1 16,5 1-3-16,1 3-2 0,3-2-2 16,2 0-1-16,2 3-2 0,3-5-2 15,2 1-1-15,2-5-1 0,2-2-1 16,-1-5 0-16,4-2-1 0,-2-8-1 16,1-1-1-16,-4-3-1 0,1-3-1 0,-6-3-1 15,0 1 1-15,-5-3 0 16,-4 1 1-16,-3-2 1 0,-3 1 1 0,-4-2 2 15,-2 0 0-15,-6 0 1 0,1-3-1 16,-3 3 1-16,-1-2 2 0,0 2 3 16,-1 1 3-16,1 2 7 0,2 0 7 15,3 7 5-15,2-2 2 0,4 4 1 16,6-1-4-16,4 2-3 0,3 1-6 16,6 0-7-16,4 1-5 0,5-1-4 15,4-1-1-15,3 0-2 0,6-1-5 0,4 1-10 16,-2-5-15-16,5 3-18 0,-1 1-16 15,0 0 56-15,-3 1-189 0,-2 4-141 16,-8 3-340-16</inkml:trace>
  <inkml:trace contextRef="#ctx0" brushRef="#br0" timeOffset="34206.7869">10850 14654 541 0,'2'-8'138'0,"-2"1"5"15,1 3-60-15,0 3-36 0,0 4-9 16,0 0-5-16,2 7-4 0,-1 2-2 15,0 4-3-15,-2 8 0 0,-2 1-2 16,1 1-1-16,-3 1-1 0,1 2 0 16,0-1-1-16,2-1-1 0,1-2-1 15,1-2-2-15,3-1-3 0,1-1-2 16,4-3-2-16,0-2-3 0,4 0-1 16,1-3-1-16,3-5-3 0,2-3-4 0,-1-4-9 15,-1-4-14-15,-1-4-18 16,0-4-12-16,-1-2-17 0,-3-3-115 0,-1-2-125 15,-2-1-283-15</inkml:trace>
  <inkml:trace contextRef="#ctx0" brushRef="#br0" timeOffset="34371.673">10820 14596 695 0,'-17'-3'174'0,"3"-1"6"16,6 1-96-16,4 6-33 0,4-2-16 0,4-1-10 15,4 1-12-15,7 1-14 0,6 1-19 16,4-2-18-16,5-1-10 0,3-1-16 16,2-1-117-16,0-2-128 0,-2-1-286 15</inkml:trace>
  <inkml:trace contextRef="#ctx0" brushRef="#br0" timeOffset="34744.2423">11124 14746 600 0,'-3'2'155'15,"1"3"6"-15,-1 4-63 0,2-1-45 0,1 4-11 16,1 4-9-16,3 1-6 0,1-1-4 15,1-1-5-15,2 0-2 0,1-2-2 16,1-1 0-16,1 0-1 0,1-5-1 16,0-1-2-16,1-4 0 0,0-3-1 15,1-2-2-15,-1-5-3 0,-1-3-1 16,2-4-1-16,0 1 0 0,0 0-1 16,-3 1-1-16,1 2 0 0,-2 3 0 15,0 4 0-15,-4 2 0 0,-2 2-1 0,-2 5 0 16,0 3-4-16,0 3-2 0,-1 0-5 15,0 2-8-15,3 3-11 0,1-1-14 16,2-3-11-16,0-1 2 0,3-4-128 16,2-3-126-16,3-3-296 0</inkml:trace>
  <inkml:trace contextRef="#ctx0" brushRef="#br0" timeOffset="34957.8463">11648 14775 780 0,'-4'-2'175'0,"3"-2"4"16,1 1-125-16,2 3-26 0,3 0-9 16,1 0-4-16,0 0-4 0,2 0-5 15,0 3-5-15,0-2-9 0,0-1-17 16,1 0-15-16,1 0-16 0,0 3-126 15,-1-5-137-15,0 0-318 0</inkml:trace>
  <inkml:trace contextRef="#ctx0" brushRef="#br0" timeOffset="35367.3935">11778 14716 601 0,'0'-10'144'0,"-2"-1"5"0,4 3-86 0,0-1-24 0,1 1-6 15,1 2-5-15,3-2-4 0,0 3-5 16,3 3-6-16,2-1-3 0,0 3-3 16,0-1-2-16,3 2-2 0,0 2-1 15,0 1-1-15,-1-1-1 0,-2 1 1 16,2 1-1-16,1 1 0 0,-4-1 1 0,-2 2-1 15,-1 0 0-15,-3 1 0 16,-2 0 1-16,-1 1-1 0,-5 3 1 0,-2 2 0 16,-1-2 2-16,-2 1 1 0,-3-2 2 15,0 0 1-15,-3-1 2 0,1 0 1 16,2-3 1-16,0 2-1 0,1 0-1 16,2 0-2-16,4 1-1 0,1 0-2 15,1-4-1-15,4 0-2 0,3 0 0 16,4-2-1-16,0-2-3 0,4-2-5 0,0 0-8 15,5 0-6-15,-2-2-8 0,1-3-8 16,-1 0-8-16,0-1-12 0,1 0-110 16,-2-1-115-16,-1-1-281 0</inkml:trace>
  <inkml:trace contextRef="#ctx0" brushRef="#br0" timeOffset="35798.111">12069 14447 752 0,'0'-3'165'0,"1"-2"2"0,4 3-127 16,3 2-21-16,1 1-7 0,1 0-3 0,7 2-2 15,-1 2-3-15,1 0-2 0,1 1 0 16,2-1 2-16,2 2 2 0,3-1 2 16,-7 4 2-16,1 0 0 0,-2 1 0 15,-4 2-1-15,-3 4-1 0,-5 1-3 16,-4 2-1-16,-4 4-2 0,-2-1-2 16,-3 3 1-16,1 1 0 0,0 1-1 15,1 0 1-15,1 0 0 0,3 0 1 16,1-2 1-16,4 0-1 0,0-3 1 0,1-3 0 15,1-2-1-15,-1-1 1 0,-2-2 0 16,-1 0 2-16,-2-3 1 0,-4-2 0 16,-3-2 1-16,-3 1-1 0,-1-4 0 15,-2-2-2-15,-1-3-5 0,0 0-9 16,-4 0-13-16,3 0-18 0,-3 2-18 16,0 0-130-16,-2-2-143 0,4 5-332 15</inkml:trace>
  <inkml:trace contextRef="#ctx0" brushRef="#br0" timeOffset="41635.5943">3622 14616 520 0,'-16'-26'134'0,"-2"5"3"0,-3 13-44 15,0 6-57-15,5 13-12 0,-1 9-6 16,-3 6-3-16,3 12-1 0,-1 10 1 15,3 4 1-15,2 11 1 0,2 8 0 16,3 2-2-16,8 3-2 0,8-1-2 16,8-3-11-16,9-1-17 0,17-8-16 15,16-8-125-15,16-10-126 0,11-8-318 16</inkml:trace>
  <inkml:trace contextRef="#ctx0" brushRef="#br0" timeOffset="42479.1993">12487 14346 494 0,'5'5'131'0,"6"5"6"0,0 7-8 15,6 5-95-15,3 10-5 0,0 5 0 16,5 4-2-16,-2 2-3 0,0 5-2 0,-3 4-2 16,-3-2-2-16,-2-2-1 0,-3 1-1 15,-6-4-1-15,-6 1-1 0,-5-2-3 16,-8-2-3-16,-4 1-4 0,-4 0-13 15,-5 0-16-15,-6 1-17 0,-2-5-128 16,-5-3-133-16,-6-7-326 0</inkml:trace>
  <inkml:trace contextRef="#ctx0" brushRef="#br0" timeOffset="43776.9503">4772 15508 484 0,'-5'-4'124'0,"0"0"3"0,2 2-41 16,3-1-54-16,2 3-10 0,2 1-4 16,5 1-3-16,2 1-2 0,2 1 0 0,5 1-1 15,2 1 0-15,2-2-1 0,4-2-2 16,2-2-1-16,-1-1-2 0,4-4-1 15,-2-2 0-15,8-1-2 0,1 2-1 16,2 1 0-16,4 3 0 0,3 2-1 16,-2 4-1-16,3 5 1 0,-5 1 0 15,0 1 0-15,-3 3 0 0,-5-1 1 16,1 1-1-16,0-1 1 0,3-2-1 16,0-2 0-16,1-2 0 0,6-3 0 0,1-2-1 15,1-3 1-15,0-8-1 0,-3 1 0 16,2-4 0-16,-1-2 1 15,-2 1-1-15,2 2 0 0,0 1 0 0,3 6 0 16,2 2 0-16,-4 5 1 0,0 1 0 16,1 5 0-16,-3 4 0 0,-2 1 0 15,-3 3 0-15,-1 0 0 0,3-1 0 16,1 1 0-16,0-5 0 0,2-3 0 16,5-3 0-16,3-4 1 0,1-5 0 0,0-6 0 15,0-2 0-15,2 0 0 0,0-5-1 16,1-1 0-16,-1 0 0 0,2-2 0 15,-2 6-1-15,2-1 1 0,-6 1-1 16,0 3 0-16,-3 5 1 0,0 4 0 16,-1 5 1-16,-1 1 2 0,2 2 1 15,2 4 0-15,0 1 1 0,0-2 0 16,-2-3 0-16,4 0-2 0,0-1-1 16,1-3 0-16,1 0-2 0,2-4 0 0,3-3-1 15,2 0 1-15,-1-4-1 0,1-3 0 16,1-2 1-16,1 0-1 0,-3-2 0 15,0 2 0-15,3-1 0 0,-3 6 1 16,0 0-1-16,-2 3 0 0,-4 3 0 16,-2 4 1-16,-1 5-1 0,-1 2 0 15,-1 4 1-15,1 1-1 0,1 5 0 16,-1-2 1-16,2-4-1 0,-4 0 0 16,1-5 0-16,-2-1 1 0,2-3-1 15,0-6 1-15,3-2 0 0,3-3 0 0,2-2 0 16,0-1 1-16,0-4-1 0,1-1 0 15,0 1 1-15,0 2 0 0,-2 0 1 16,1 2 0-16,2 4 0 0,-4 2-1 16,-2 3 1-16,-1 1-2 0,-7 1-6 15,-6 4-12-15,-6 1-12 0,-7 2 42 16,-8-1-175-16,-5-1-135 0,-9 4-341 16</inkml:trace>
  <inkml:trace contextRef="#ctx0" brushRef="#br0" timeOffset="44240.3109">8077 15790 569 0,'-5'-4'144'16,"3"0"2"-16,1 1-40 0,2 2-72 15,4 5-8-15,2 2-2 0,3 3-1 16,3 2 0-16,4 5 2 0,4-1-1 16,1 3-2-16,3 1-1 0,2 2-2 15,3 5-3-15,0-3-5 0,-1 2-2 0,-1-1-4 16,1 2-1-16,-4-2-5 0,-4 0-8 15,-3-4-14-15,-2-1-14 0,-5-1-14 16,-2-2-15-16,-2-2-113 0,-3-5-125 16,0-4-276-16</inkml:trace>
  <inkml:trace contextRef="#ctx0" brushRef="#br0" timeOffset="44415.9065">8448 15882 610 0,'-12'3'142'0,"-1"0"1"0,-6 4-82 16,-2 4-37-16,-1 5-10 0,3 3-4 16,-6 2-3-16,1 2-3 0,-1-2-3 15,6 4-4-15,3-2-4 0,3-2-7 16,7-4-8-16,5-5-1 0,4-3-123 16,5-2-113-16,4-7-282 0</inkml:trace>
  <inkml:trace contextRef="#ctx0" brushRef="#br0" timeOffset="44661.8566">8702 15844 637 0,'-5'7'145'16,"-2"1"5"-16,-3 2-89 0,-1 3-31 15,-1 4-5-15,2 2 1 0,1 0 0 16,2 0-1-16,1 2-2 0,1-1-3 0,5-1-3 15,1-3-4-15,3-2-3 0,2 1-4 16,2-3-3-16,5-2 0 0,3-2-2 16,1-5-3-16,2 0-9 0,1-2-11 15,1-6-13-15,0-1-10 0,-2 0-16 16,-4-4-114-16,-3 0-122 0,-5-2-275 16</inkml:trace>
  <inkml:trace contextRef="#ctx0" brushRef="#br0" timeOffset="44808.7463">8674 15860 649 0,'-14'-6'164'0,"2"0"6"0,3 1-87 0,3 1-30 0,3 2-14 15,4 2-11-15,4 0-9 0,5 0-11 16,4 1-17-16,5-1-17 0,4 0-13 16,3 1-15-16,2-1-113 0,1-1-7 0,-2 1-105 15,0 1-185-15</inkml:trace>
  <inkml:trace contextRef="#ctx0" brushRef="#br0" timeOffset="45153.8333">8981 15917 472 0,'0'-4'131'0,"1"2"6"16,-1-2-15-16,0 1-73 0,2 2-10 15,-2 0-3-15,1 1 1 0,0 2 0 16,1 2-1-16,-2 3-3 0,3 4-1 16,1 4-2-16,-2 2-2 0,1 3-5 15,-1 1-5-15,2 0-2 0,1-3-2 16,-1-5-2-16,3-2-3 0,-1-2-2 16,0-7-2-16,1-3-1 0,1-5-2 15,0-5 0-15,-1-2 0 0,3-5-1 0,-1 0-1 16,1 0 0-16,-1 1 0 15,0 2-1-15,-2 5 0 0,1 4-1 0,-5 5-1 16,0 6-4-16,-2 2-6 0,0 4-8 16,0 4-8-16,2 1-8 0,-1 2-10 15,2 0-6-15,2-1-6 0,2-3-4 16,-1-3-107-16,3-5-109 0,-1-5-269 16</inkml:trace>
  <inkml:trace contextRef="#ctx0" brushRef="#br0" timeOffset="45508.4269">9230 15844 677 0,'-5'-6'152'0,"1"-1"2"16,4 4-113-16,0 0-16 0,4 2-7 15,1 1-4-15,1 1-5 0,2 0-3 16,4 3-3-16,0-1 0 0,2 3-2 15,-1-1 0-15,1 2 0 0,4 0 0 0,-5 0 0 16,1 1 0-16,-3 0 0 0,-2 1-1 16,0-1 1-16,-2 3 0 0,-4 2-1 15,0 2 1-15,0 3-1 0,2 5 0 16,-5-1 0-16,1 1 0 0,0-1 0 16,0 0 0-16,-1-3 0 0,-1-2 0 15,-1-5 0-15,1 0 0 0,-2 1 1 0,-1-5-1 16,-1 1 0-16,-1-2 1 0,-1 0 1 15,-3-2 0-15,-2 1 1 0,0-2 0 16,-1 1-2-16,1-3-5 0,1 1-10 16,-1-2-11-16,2 0-15 0,0 1-122 15,2-4-125-15,2 4-305 0</inkml:trace>
  <inkml:trace contextRef="#ctx0" brushRef="#br0" timeOffset="46176.9023">13153 14737 644 0,'-3'-6'158'0,"-4"1"5"0,4 3-93 16,0 0-23-16,2 4-10 0,2 1-7 15,5 3-6-15,2 5-6 0,2 2-5 16,1 0-1-16,1 3-2 0,6 1-1 15,-1 0-2-15,1-2-2 0,0-1 0 16,1-1-2-16,4 2 0 0,0-2 0 16,-4-2-1-16,2 0-2 0,0 0-1 0,-1-1-7 15,-4 0-10-15,-5 0-11 0,-3-1-11 16,-2-1-9-16,-3 0-10 0,-2 0-6 16,-2-2-108-16,-2-2-106 0,0-3-262 15</inkml:trace>
  <inkml:trace contextRef="#ctx0" brushRef="#br0" timeOffset="46424.4199">13403 14597 607 0,'-1'-1'142'15,"0"2"5"-15,-2 7-93 0,1 3-15 16,-4 3-7-16,-2 7-4 0,-2 4-2 15,-2 5-1-15,-2 1-1 0,-1 3-3 0,-1 2-2 16,2 1-3-16,2 2-3 0,-3-5-3 16,3 0-4-16,2-3-3 0,1-3-2 15,0-5-9-15,3-7-8 0,-1-7-9 16,5-2-10-16,2-3-10 0,2-5-12 16,-1-4-28-16,4-6-80 0,0-3-104 15,1-3-238-15</inkml:trace>
  <inkml:trace contextRef="#ctx0" brushRef="#br0" timeOffset="46610.9309">13299 14698 608 0,'-1'0'143'15,"-2"5"4"-15,1 5-92 0,-2 4-20 16,1 6-10-16,-4 3-6 0,2 4-4 16,-1 2-4-16,-1 3-3 0,0 1-2 15,3-2-2-15,0 2-1 0,3-4-5 16,1 0-9-16,0-5-7 0,4-4-9 15,1-6-11-15,-3-3-47 0,-1-6-69 16,-1-2-104-16,2-6-227 0</inkml:trace>
  <inkml:trace contextRef="#ctx0" brushRef="#br0" timeOffset="46789.4433">13071 14872 643 0,'-8'-1'156'16,"0"1"3"-16,5 0-90 0,3 1-26 15,6 1-10-15,1-1-6 0,7-2-5 0,5 0-6 16,2-1-2-16,5-2-5 0,3-2-1 16,0-4-3-16,6 1-2 0,1 2-1 15,-2-2-2-15,4 2-9 0,-2 0-16 16,-1 1-15-16,-2 2 34 0,-5 0-167 16,-1-2-137-16,-2 4-335 0</inkml:trace>
  <inkml:trace contextRef="#ctx0" brushRef="#br0" timeOffset="47555.7388">14061 14367 580 0,'-15'11'145'0,"-4"6"6"0,-2 11-84 16,-5 7-13-16,-1 6-9 0,0 8-4 16,1 7-7-16,3 2-6 0,4 4-6 15,5-2-4-15,9 1-5 0,9-1-5 16,7-3-7-16,10-4-17 0,4-3-15 16,6-3-14-16,3-8-129 0,2-7-134 15,1-4-324-15</inkml:trace>
  <inkml:trace contextRef="#ctx0" brushRef="#br0" timeOffset="49304.225">14115 14842 623 0,'-5'0'170'0,"1"-1"8"16,2-1-61-16,-2-1-48 0,3 2-11 15,1 1-9-15,1-1-9 0,2 1-10 16,0-3-8-16,2 1-6 0,1 1-3 16,0-1-4-16,2 0-3 0,-1 1-2 0,2-2-2 15,0 2-4-15,2 0-7 0,0 0-11 16,2 1-17-16,0-2-19 0,1 1-15 16,-1 1 23-16,-2 0-151 0,0 0-131 15,0 1-303-15</inkml:trace>
  <inkml:trace contextRef="#ctx0" brushRef="#br0" timeOffset="49895.6225">14656 14720 525 0,'-1'-4'133'0,"-1"3"6"0,-2 1-66 16,-1 1-27-16,-1 3-9 0,-2 3-7 16,0 4-4-16,-1 2-6 0,2 0-3 0,0 3-2 15,1 1-2-15,2 0-3 16,3 2-1-16,2-5-1 0,3 1-3 0,2 1-1 16,2-3-1-16,2-2-2 0,0-3 0 15,2-3-1-15,2-4 1 0,0-2 0 16,2-4-1-16,-2-3 1 0,2 1-1 15,-3-4 1-15,-1-2 0 0,-3-2-1 16,-4 0 1-16,-3-2-1 0,-3-3 0 0,-4-3 1 16,-2 1-1-16,-4-2 1 0,-4-2-1 15,-1-2 1-15,-2-2-1 0,-4 0 0 16,-3 0 0-16,-2 1 1 0,-1 2 8 16,0 0 6-16,-2 5 7 0,2 2 6 15,4 3 2-15,3 2 1 0,5 2 1 16,6 2-6-16,7 0-9 0,6 1-5 15,6 0-5-15,6 2-4 0,4-1-1 16,7 2-2-16,4 0-3 0,2 0-6 16,1 1-8-16,3 0-15 0,2 2-14 15,0 3-14-15,0 0-16 0,-3 1-115 16,0 2-126-16,-4 2-290 0</inkml:trace>
  <inkml:trace contextRef="#ctx0" brushRef="#br0" timeOffset="50291.6002">15065 14528 525 0,'2'-5'134'0,"-1"1"5"16,-1 3-60-16,2 2-28 0,-3 0-9 16,2 7-4-16,0 4-3 0,1 4-4 0,-1 5-1 15,-4 2-1-15,1 5-3 0,3 9 0 16,-4-4 0-16,0-1 0 0,-2-2-2 15,5 2-3-15,1-2-4 0,3-5-2 16,2-4-4-16,3-3-4 0,2 1-2 16,5-6-3-16,-3-4-3 0,2-5-4 15,2-3-8-15,1-5-13 0,0-3-14 0,0-2-14 16,-2-1-10-16,0-2 10 0,-4 0-132 16,-3 0-121-16,-4-1-281 0</inkml:trace>
  <inkml:trace contextRef="#ctx0" brushRef="#br0" timeOffset="50456.5933">15049 14524 739 0,'-7'-10'166'0,"3"-2"1"0,4 1-123 16,4 0-19-16,6 1-11 0,5 0-9 15,2 2-13-15,5-2-15 0,3 2-13 16,4 4 31-16,0 0-162 0,0 1-131 15,0 2-324-15</inkml:trace>
  <inkml:trace contextRef="#ctx0" brushRef="#br0" timeOffset="50968.3635">15410 14665 661 0,'-3'-6'170'0,"1"1"7"15,-1 4-99-15,2 2-17 16,1 2-10-16,0 2-9 0,0 5-9 0,1 2-10 16,0 4-5-16,1 3-3 0,1 0-2 15,-1 0-3-15,2-5-2 0,1 3-2 16,3-4-2-16,0-5-1 0,1-4-1 15,2-3 1-15,2-2-1 0,1-1-1 16,3-8-1-16,-1-5 1 0,0-1 0 16,1-1-1-16,0-1 0 0,-2 0 1 15,-3 3-1-15,-2 3 0 0,-3 8 0 0,-1 1 0 16,-2 4-1-16,-2 5 0 16,-2 3-1-16,0 5-2 0,-1 1 0 15,0 5-2-15,1-2-4 0,0 2-8 16,2 0-10-16,2-2-14 0,1-3-15 0,2-3-13 15,2-3-121-15,0-2-132 0,3-3-303 16</inkml:trace>
  <inkml:trace contextRef="#ctx0" brushRef="#br0" timeOffset="51206.8265">15918 14661 691 0,'-1'-2'171'0,"1"-1"3"16,0 2-95-16,0 2-27 0,0 4-11 15,1 1-7-15,-1 4-6 0,1 1-8 16,0 5-3-16,1 2-5 0,-2 2-3 0,1-3-2 16,0 3-4-16,-3-4-4 0,3 2-7 15,0-2-10-15,0-3-17 0,0-2-18 16,2 2-14-16,-2-5-124 0,4 1-137 15,-5-7-308-15</inkml:trace>
  <inkml:trace contextRef="#ctx0" brushRef="#br0" timeOffset="51390.6055">15835 14732 722 0,'-5'-4'185'15,"1"4"4"-15,2-1-87 0,0 1-44 16,4 1-17-16,1 1-13 0,2 1-10 15,2 1-7-15,5 0-6 0,2 1-1 16,2-2-4-16,2 1-8 0,3-3-10 16,3-1-14-16,0 0-14 0,1-3-13 15,-2-2-16-15,0 0-118 0,-2 0-127 16,-1-1-291-16</inkml:trace>
  <inkml:trace contextRef="#ctx0" brushRef="#br0" timeOffset="51600.7472">16182 14678 727 0,'2'-2'179'0,"-2"-2"4"0,0 3-111 0,0 2-17 16,1 2-12-16,-1 0-11 0,0 3-11 16,0 3-7-16,0 1-4 15,-1 2-1-15,1 3-5 0,-2-1-8 0,1 1-14 16,0-1-21-16,1-1-21 0,1-2 29 15,-1-1-162-15,3-3-144 0,2-1-329 16</inkml:trace>
  <inkml:trace contextRef="#ctx0" brushRef="#br0" timeOffset="52015.4134">16268 14403 777 0,'0'-8'163'0,"4"3"1"16,4 5-139-16,1 3-16 0,3 1-4 0,2 0 0 15,2 4 0-15,1-1 1 0,-1 2 2 16,1-1 2-16,-1 1 3 0,-1-1 1 15,-2 1 0-15,-1 2 0 0,-3 2-3 16,-3 1-1-16,-4 1-3 0,-2 2-3 16,-3 2-1-16,-2 2-2 0,-1 0-1 15,-2 0 1-15,2 1-1 0,3 0 0 16,-1-2 0-16,3 2 1 0,1 0-1 16,1-2 0-16,1-1 0 0,0-2 0 15,0-1 0-15,0 0 1 0,1-3-1 0,-2-2 0 16,-1 0 0-16,-1-1 0 0,-2 1 1 15,-3-2-1-15,0-2 0 0,-4-2 1 16,-1 0-3-16,-1-3-5 0,-1 2-12 16,-3-1-12-16,-1-1-16 0,-1 2 122 15,0-3-257-15,1 0-149 0,2-1-397 16</inkml:trace>
  <inkml:trace contextRef="#ctx0" brushRef="#br0" timeOffset="53637.2603">16732 14601 705 0,'-4'-8'179'0,"-1"6"5"15,-3 4-92-15,3 2-31 0,0 5-16 16,3 4-12-16,0 5-12 0,-1 1-6 15,2 0-4-15,0 5-4 0,2 2-3 16,-2-2-6-16,2 1-7 0,4-2-8 16,0-2-19-16,0-3-19 0,1-2-20 15,-3-4-119-15,2-2-135 0,-2-5-310 16</inkml:trace>
  <inkml:trace contextRef="#ctx0" brushRef="#br0" timeOffset="53816.7883">16563 14752 741 0,'-3'-4'178'0,"3"0"5"0,2-2-102 15,4 3-34-15,4-1-17 0,4 0-11 16,3-1-6-16,2-1-4 0,5 1-4 16,-1 0-10-16,4 2-17 0,0-1-22 15,0 2-17-15,-2-1-126 0,0 2-141 0,-3 2-330 16</inkml:trace>
  <inkml:trace contextRef="#ctx0" brushRef="#br0" timeOffset="54297.7853">17215 14632 557 0,'-18'-3'159'0,"1"4"7"16,-3 3 1-16,3 4-113 0,0 1-13 16,1 4-5-16,1 1-5 0,3 3-7 15,2 2-5-15,4 2-6 0,2-3-3 0,3 2-2 16,3-3-4-16,3 1-2 0,4-3-1 15,2-3 0-15,2-2-1 0,2-2-1 16,2 0 0-16,0-6-2 0,2-3-1 16,-1-4-2-16,-1-2-3 0,-2-3 0 15,-2 0 0-15,-3-6 0 0,-1-1 2 16,-6-1 1-16,-1-2 2 0,-4-2 3 16,-4 0 0-16,-2-4 2 0,-6 2 0 15,-2-3 0-15,-3-4-1 0,-4-1 1 16,-2 1 0-16,-2-1 0 0,-1 1 5 15,1 3 6-15,1 3 6 0,7 7 3 16,1 2 2-16,5 1 1 0,6 3-1 0,4 2-5 16,8 1-6-16,5-1-5 0,5 0-4 15,4 4-3-15,6 1-4 0,5 0-9 16,3 0-13-16,2 0-19 0,0 4-17 16,3 0-19-16,-2 0-118 0,-1 3-134 0,-4 2-299 15</inkml:trace>
  <inkml:trace contextRef="#ctx0" brushRef="#br0" timeOffset="54598.6167">17575 14517 736 0,'-6'4'170'0,"-1"4"7"16,-2 4-123-16,1 4-11 0,0 4-1 16,0 3-2-16,-1 0-3 0,2 3-8 15,2 1-4-15,2 1-4 0,5-2-5 16,0-2-5-16,4-2-4 0,4 0-2 16,2-3-2-16,3-5-3 0,0-4-5 0,2-1-6 15,0-3-10-15,1-5-15 16,-1-6-18-16,-1-1-15 0,0-3-10 0,-3-2-119 15,-4-3-128-15,0-3-290 0</inkml:trace>
  <inkml:trace contextRef="#ctx0" brushRef="#br0" timeOffset="54739.235">17567 14510 731 0,'-15'-6'195'15,"4"1"6"-15,1-1-85 0,4 1-46 0,4 2-21 16,4-2-18-16,3-3-14 0,6 6-16 15,2-2-19-15,5 1-21 0,5 0-23 16,3 1-18-16,3 1-124 0,0-2-141 16,2 1-317-16</inkml:trace>
  <inkml:trace contextRef="#ctx0" brushRef="#br0" timeOffset="55119.3011">17914 14640 690 0,'-2'-7'178'16,"-2"0"8"-16,2 3-103 0,1 3-18 0,1 3-9 15,0 4-9-15,2 3-11 0,-1 3-11 16,2 3-7-16,-1 2-1 0,2 1-4 15,2 2-2-15,0-1-3 0,3-3-2 16,2 0-1-16,1-3-2 0,3-5 0 16,1-3-1-16,1-7-1 0,2-7 0 15,3-4 0-15,-1-3-1 0,0-3 0 16,-3 1 0-16,0 0-2 0,-5 3-1 16,-2 6-1-16,-4 4 0 0,-2 5-2 15,-2 4-1-15,-3 3-2 0,0 6-1 0,0 3 0 16,0 2-1-16,0 3-5 0,2-3-5 15,2-1-11-15,1 2-11 0,2-5-13 16,3-4-10-16,2-4 30 0,3-3-152 16,1-3-126-16,1-2-302 0</inkml:trace>
  <inkml:trace contextRef="#ctx0" brushRef="#br0" timeOffset="55476.6488">18292 14518 838 0,'-11'-14'187'0,"5"2"1"0,3 2-129 15,4 3-35-15,6 3-14 0,4 2-4 16,3-1-4-16,3 3-1 0,4 0 0 16,4 2-1-16,0-1 0 0,4 0 0 15,-4 0 1-15,2 3-1 0,0 1 0 0,-3 2 0 16,-4 3 0-16,-3 3 0 0,-2 6 0 15,-5 0 0-15,-5 2 0 0,-4 5 0 16,-2 0 0-16,-3 1 0 0,-2 0 0 16,1 0 0-16,0-1 0 0,2-2 0 15,3-1 1-15,-2-3-1 0,0-2 1 16,-1-1-1-16,1-3 2 0,-2-2 1 16,1 1 2-16,-6-2 2 0,1 0 0 15,0-1 0-15,2-1 0 0,-6-2-4 16,-2-2-11-16,1 0-16 0,-2-1-20 15,2-2-17-15,-1 2 124 0,-3-4-259 16,5 0-152-16,2 0-393 0</inkml:trace>
  <inkml:trace contextRef="#ctx0" brushRef="#br0" timeOffset="56937.4926">18864 14660 706 0,'0'-6'180'0,"0"5"5"16,-3 1-75-16,2 7-48 0,-1 4-18 0,0 7-14 16,0 6-9-16,0 2-4 0,0 5-3 15,2 2-6-15,0-1-3 0,2 0-3 16,1-1-1-16,0-7-5 0,2-2-13 16,-1-2-18-16,3-3-22 0,-2-4-15 15,1-4-126-15,-4-8-143 0,2-3-319 16</inkml:trace>
  <inkml:trace contextRef="#ctx0" brushRef="#br0" timeOffset="57115.0131">18739 14792 769 0,'-5'3'185'16,"-2"-5"4"-16,3 1-120 0,3 1-20 15,6 1-15-15,3 1-11 0,3-1-8 16,4 0-7-16,5-1-3 0,2 0-5 15,6-2-12-15,0-1-22 0,1-1-23 0,3-2-68 16,0 0-69-16,0 1-131 0,2 2-273 16</inkml:trace>
  <inkml:trace contextRef="#ctx0" brushRef="#br0" timeOffset="57511.3539">19217 14755 735 0,'-15'-17'181'0,"5"-1"7"0,3 0-107 0,2 2-26 16,2 0-13-16,5 1-9 0,3 2-8 15,1 1-10-15,2 4-8 0,4 1-4 16,3-1-1-16,0 6-2 0,2 2 0 15,0 1 0-15,2 3 0 0,0 1-1 16,-3 1 0-16,-1 2 0 0,-2 1-1 16,-3 1 0-16,-3 1 0 0,-3 1 1 0,-4 3 0 15,-4 2 0-15,-4 1 0 0,-3 0 1 16,-4 2 0-16,-3 0 1 0,-3-1 1 16,0 1 3-16,0-2 4 0,3-1 2 15,1-2 2-15,2 1 1 0,6-2-1 16,3-1-1-16,4-2-4 0,3-2-3 15,4-1-3-15,2-2-4 0,4 0-5 16,3-3-7-16,2-2-12 0,2-1-16 16,4-2-18-16,1-1-12 0,2 0-15 0,-2-1-113 15,-1-1-128-15,3 0-282 0</inkml:trace>
  <inkml:trace contextRef="#ctx0" brushRef="#br0" timeOffset="57927.4036">19689 14742 658 0,'-6'-6'151'0,"-1"3"3"0,-2 6-108 16,1 4-11-16,-2 3-3 0,0 1-1 15,-1 4-2-15,0 1-3 0,3 3-4 16,0 0-3-16,2 0-4 0,4-2-4 15,2 3-5-15,3-2-3 0,3-3-1 16,2-3-1-16,2-2 0 0,1-5-1 16,1-3 0-16,1-4 0 0,1-4 0 0,1-3-1 15,-2-3 1-15,-1-4 0 0,-2-2 0 16,-1-2 0-16,-4 1 0 0,-4-5 0 16,-4 0 1-16,-2-3 0 0,-1 0-1 15,-5-5 1-15,-3-1-1 0,-2-4 1 16,-4-2-1-16,-2 0 0 0,0 2 8 15,0 3 7-15,2 3 5 0,2 7 2 16,3 3 2-16,4 6-1 0,5 4 0 0,6 2-7 16,1 2-8-16,4 1-5 15,5 1-4-15,5 1-2 0,2 1-7 0,2 0-10 16,3 2-14-16,3 1-17 0,3 1-14 16,2 2-17-16,-1 2-116 0,-1 1-128 15,2 2-290-15</inkml:trace>
  <inkml:trace contextRef="#ctx0" brushRef="#br0" timeOffset="58205.7003">20042 14514 673 0,'-2'3'171'0,"-2"1"5"0,-1 4-66 16,-1 2-59-16,-4 3-13 0,0 4-4 15,-1 2 0-15,-1 3-5 0,0 1-2 16,0 0 0-16,2 5-2 0,3 2-2 16,0-2-2-16,5-1-3 0,3 0-4 0,4 0-2 15,2-3-4-15,3-4-2 0,2-2-2 16,4-3-3-16,3-3-2 0,-1-4-3 16,-4-5-7-16,6-3-7 0,0-2-13 15,-3-3-15-15,2-2-17 0,-5-3-17 16,-1-4-10-16,1 1-114 0,-6-2-129 15,-5-1-287-15</inkml:trace>
  <inkml:trace contextRef="#ctx0" brushRef="#br0" timeOffset="58360.9422">19996 14512 831 0,'-8'-4'194'0,"3"0"0"15,4 2-124-15,4 2-30 0,3-1-21 16,5 2-12-16,3-2-14 0,6 1-17 15,1-2-18-15,5 0-18 0,1 1 3 16,0 0-137-16,-1 1-137 0,4 0-308 0</inkml:trace>
  <inkml:trace contextRef="#ctx0" brushRef="#br0" timeOffset="58726.9451">20345 14670 765 0,'-3'3'180'0,"0"3"5"0,0 4-121 0,1 4-15 15,-1 3-9-15,1 2-6 0,2 1-6 16,0 1-3-16,2-1-4 0,2-2-4 15,3-2-3-15,1-4-2 0,1-2-3 16,1-3-2-16,1-2-2 0,3-6-1 0,0-4-1 16,1-5 0-16,2-1-1 0,0-2-1 15,2-2 0-15,-2-1 0 0,-4 1-2 16,0 4 0-16,-6 3 0 0,-1 0-2 16,-2 6 0-16,-3 4 0 0,-2 5-2 15,0 2-3-15,-1 1-4 0,0 4-8 16,-1 2-9-16,2 1-13 0,2-3-16 15,2 2-11-15,1-2-12 0,3-1-116 16,3-2-126-16,3-3-290 0</inkml:trace>
  <inkml:trace contextRef="#ctx0" brushRef="#br0" timeOffset="58912.4576">20793 14813 713 0,'0'-2'204'0,"4"-1"3"0,-3 2-9 16,0 0-133-16,3-2-27 0,1 2-18 16,5 1-10-16,-1-2-12 0,4-1-14 0,1 1-15 15,2-1-22-15,1 2-24 0,1 0-64 16,-3 1-67-16,1 1-126 0,-2 1-258 16</inkml:trace>
  <inkml:trace contextRef="#ctx0" brushRef="#br0" timeOffset="59070.8986">21091 14792 828 0,'-4'0'198'15,"2"0"4"-15,0 3-125 0,-1-1-30 0,1 1-18 16,0 0-10-16,1 6-8 0,1-1-9 16,-1 3-10-16,2 2-12 0,0-1-17 15,1 3-23-15,2-2-18 0,0-2-125 16,-2-2-141-16,7-3-318 0</inkml:trace>
  <inkml:trace contextRef="#ctx0" brushRef="#br0" timeOffset="59471.6238">21170 14441 797 0,'-1'-9'173'0,"2"2"1"0,4 3-134 0,3 4-22 15,1 1-8-15,5 2-4 16,1 2-1-16,2 2-2 0,0-2-2 16,2 5-1-16,2 2 1 0,0 0-1 0,1-1 1 15,-2 1-1-15,-6 1 2 0,2 4 2 16,-6-4 2-16,-2 2 4 0,-5 0 3 15,-3 2 1-15,-2 2 3 0,-1 1 0 16,-2-2 0-16,0 4-2 0,2 0-3 16,-1 3-1-16,2-2-4 0,2 1-1 0,1 0-2 15,0-1-2-15,3-1-1 16,1-1 0-16,1-2-1 0,0-2 1 0,1 0 0 16,-2-1 1-16,0-3 0 0,-1 1 0 15,-3-2 0-15,-5-2 0 0,-2-3-3 16,-5 0-10-16,-4-3-14 0,-2-3-25 15,-5-1-21-15,-3-1-130 0,-4 0-148 16,4-2-342-16</inkml:trace>
  <inkml:trace contextRef="#ctx0" brushRef="#br0" timeOffset="61073.0139">21615 14807 860 0,'-9'-1'203'16,"3"1"6"-16,1-2-127 0,2 2-31 15,0 0-16-15,6 0-8 0,-1-1-6 0,3 0-7 16,2 0-5-16,3-2-4 0,2 0-6 16,2-2-8-16,2-1-11 0,1-2-17 15,1 2-28-15,1-1-25 0,-1 2-127 16,2 1-151-16,-2 5-340 0</inkml:trace>
  <inkml:trace contextRef="#ctx0" brushRef="#br0" timeOffset="61683.2038">22212 14626 604 0,'-13'-3'150'16,"1"4"7"-16,-3 1-81 0,-1 1-22 0,2 5-7 16,-2 0-3-16,1 2-3 0,2 1-7 15,2 5-5-15,1 1-6 0,2 3-6 16,5-1-4-16,3 2-4 0,3-1-4 15,5-1-2-15,2-3 0 0,3-2-2 16,3-3 1-16,1-4-1 0,2-2-1 16,0-4-1-16,-1-4-2 0,2-2-2 15,-3-5-1-15,-1-4-2 0,-1-2 0 16,-4-1 0-16,-3-2 1 0,-4-1 2 0,-3 0 1 16,-3 0 2-16,-4-2 1 15,-6-2 0-15,-4 0 1 0,-10-7-4 16,-1 1-4-16,-2-2-1 0,-6-1 0 0,-2 1 3 15,2 1 6-15,1 3 5 0,7 7 7 16,1-1 6-16,5 5 2 0,5 1 2 16,8 4-3-16,4 1-5 0,9 0-5 15,6 2-4-15,7 2-1 0,6-1-4 16,7 1-6-16,6-3-10 0,5 1-16 16,1-1-17-16,3 1-12 0,1 2 114 0,-2 2-244 15,-3 2-144-15,-4 10-373 0</inkml:trace>
  <inkml:trace contextRef="#ctx0" brushRef="#br0" timeOffset="61992.7995">22592 14545 748 0,'-6'3'173'0,"0"6"6"15,-2 2-115-15,0 5-18 0,-3 2-7 16,1 4-3-16,1 3-1 0,-2 3-4 0,1 0-5 16,1 0-3-16,4-1-6 15,3 1-4-15,2-2-3 0,4-4-4 0,3-2-2 16,3-4-3-16,3-2-4 0,2-4-7 15,1-4-10-15,1-4-10 0,1-2-18 16,0-5-19-16,0-1-14 0,-3-4-122 16,-2-1-136-16,-2-1-310 0</inkml:trace>
  <inkml:trace contextRef="#ctx0" brushRef="#br0" timeOffset="62147.0926">22578 14526 836 0,'-10'-9'197'0,"1"1"2"0,2 2-130 16,3 1-26-16,4 2-18 0,4 0-10 16,3 3-12-16,4 0-16 0,4 1-21 15,5 1-23-15,3 0-16 0,0 2-126 16,2-3-144-16,4-1-324 0</inkml:trace>
  <inkml:trace contextRef="#ctx0" brushRef="#br0" timeOffset="62533.0793">22888 14637 572 0,'-5'-5'170'0,"2"0"10"0,0 2-6 16,3 2-101-16,-2 5-10 0,1 3-8 0,0 3-6 15,-1 2-11-15,0 4-9 0,1 5-5 16,1 2-4-16,0 2-5 0,1-2-4 16,3 1-2-16,2-1-2 0,-1-4-2 15,2-2-2-15,1-4 0 0,2-5-2 16,2-3 1-16,0-6-1 0,1-5 0 16,3-4-1-16,0-2 0 0,0-6 0 0,0-2-1 15,0-2-2-15,-2 0 0 0,-1 2-1 16,-3 4 0-16,-2 0-1 0,0 6 0 15,-6 5 0-15,-1 4 0 0,-1 4 1 16,-2 3-1-16,0 4-1 0,-1 3-3 16,-1 3-3-16,2 0-5 0,2 0-9 15,2-2-10-15,3 1-14 0,1-5-15 16,3-3-13-16,2-2-119 0,1-1-132 0,4-2-306 16</inkml:trace>
  <inkml:trace contextRef="#ctx0" brushRef="#br0" timeOffset="62711.6728">23309 14733 824 0,'-2'-3'197'0,"4"-1"4"0,-1 0-110 16,3 2-44-16,1-2-22 0,2 1-11 0,4-2-7 15,1 1-11-15,4-1-17 0,0 1-21 16,1 1-22-16,3 0 126 0,0 1-263 15,-3 1-162-15,-2 2-409 0</inkml:trace>
  <inkml:trace contextRef="#ctx0" brushRef="#br0" timeOffset="63081.7176">23539 14600 528 0,'4'-14'139'0,"2"0"4"16,3 1-7-16,1 1-106 0,-1 1-9 15,4 1-2-15,-1 3-1 0,-1 1 0 16,0 5-3-16,0-1-3 0,-1 5-2 16,1 1-2-16,-1 2-1 0,-1 2-4 15,0 1-1-15,-2 1-1 0,-1 1-1 0,-1 1 1 16,-2 0-1-16,-2 3 1 0,-2-2 0 15,-2 1 2-15,0 1 2 0,-2-2 4 16,0 0 3-16,-3 0 4 0,2-1 1 16,0-1 1-16,0 0 0 0,1-1-1 15,0 1-3-15,3 0-4 0,-1-1-2 16,2-1-2-16,2 0-3 0,2 0-1 16,0-3-3-16,4-1-5 0,1-2-7 15,2-1-10-15,3-2-13 0,2-3-10 16,2-1-12-16,3-1 9 0,2-1-127 15,0-1-116-15,0 0-278 0</inkml:trace>
  <inkml:trace contextRef="#ctx0" brushRef="#br0" timeOffset="63987.7608">23854 14453 743 0,'-5'-7'165'0,"4"2"6"0,0 0-123 0,2 1-17 16,0 0-7-16,2 2-2 15,3-1-1-15,1 1-4 0,3 1-6 0,0-2-2 16,1 2-3-16,0 1 0 0,0 0-2 16,0 1-1-16,-4 2 0 0,-1-1-1 15,-1 2 1-15,-1 1 0 0,-2 0 1 16,-2 0 0-16,-2 0 0 0,-1-1 0 16,0 0 0-16,0 1 0 0,0-1-1 15,-2-2 0-15,2 1 0 0,2-2-1 0,-1 0 0 16,2 0 0-16,-2-1 0 0,2-1 0 15,0 1-1-15,0 0 0 0,0-1 0 16,2 0 0-16,-2-2 1 0,0 1 0 16,0 0 1-16,1 1 1 0,-1-1 2 15,1-1 1-15,-1 1 0 0,1 1 0 16,-1-2 0-16,0 2-1 0,0 0-1 16,0 0-1-16,0 1-1 0,-1-2-1 15,0 2-1-15,1-1 0 0,0 0 0 0,-1 1-1 16,-1 0 1-16,2-1-1 0,-1 1 0 15,1 0 1-15,-1 0 0 0,0 0 1 16,0-2 0-16,-1 2 1 0,1-1 0 16,-1 1 1-16,0-1 0 0,0 1 0 15,1-1 0-15,-3 1 1 0,-1-3 1 16,3 3 1-16,-2 0 2 0,0-1 1 16,1 1 1-16,0 0-1 0,1 0 0 15,3 1-1-15,-2-1-3 0,2 1-1 16,-2-1-2-16,4 3-2 0,4-1 0 0,-1 2-2 15,3 1 0-15,3 0-1 0,1 0-1 16,4 1-1-16,-1-1-2 0,1 0 1 16,4 2-1-16,-4-3-1 0,-1 1 2 15,-1-2 1-15,-3 2 0 0,-2 0 2 16,-4-1 0-16,-5-3 0 0,0 6 2 16,-3-1-1-16,-3 2 1 0,-1-1 0 15,0 3 1-15,-2 1-1 0,1-1 0 0,0 2 0 16,2 2 0-16,2-1 0 0,1 0 0 15,2 2 0-15,0-1 0 0,1-1 0 16,2-1 1-16,0 2-8 0,1-2 0 16,1 0 0-16,1 2 0 0,0 0-1 15,0-1 1-15,-2 0-1 0,0-1 6 16,-1-1 2-16,0-1 0 0,-3-1 0 16,-4-2 0-16,-2 1 0 0,-3-1 0 15,-3-1 0-15,-3 1 1 0,-4 1-1 16,-2-2-4-16,0-1-5 0,0-3-10 0,3-1-18 15,0-1-20-15,2-1-16 0,5-2-43 16,1-1-84-16,5-2-124 0,4 1-260 16</inkml:trace>
  <inkml:trace contextRef="#ctx0" brushRef="#br0" timeOffset="64392.1942">24165 13865 568 0,'8'1'143'16,"4"6"5"-16,1 4-23 0,5 10-90 15,4 9-3-15,2 5 4 0,2 6 5 16,1 5 3-16,-2 8-4 0,1 5-3 0,-3 3-2 15,-4 5-8-15,-3 2-6 0,-4 4-6 16,-6-1-6-16,-3 1-2 0,-10 1-2 16,-6-3-9-16,-7-1-14 0,-8-2-29 15,-6 0 39-15,-7-3-188 0,-4-7-156 16,-8-2-390-16</inkml:trace>
  <inkml:trace contextRef="#ctx0" brushRef="#br0" timeOffset="65739.2147">14634 15282 628 0,'0'-1'131'0,"1"0"2"0,4 1-113 0,3 1-10 16,6 3-5-16,6-1-2 0,6 2 0 16,4-1 0-16,7 0-1 0,8-2-1 15,4-1 0-15,4-1 0 0,3-6-1 16,2-1 1-16,3-1 0 0,0 2-1 16,2 4 0-16,1 2-1 15,-1 5 1-15,0 2 0 0,-1 7 0 0,-1 1 1 16,-2 3 1-16,0 0 2 0,0-1 1 15,5 0 2-15,0 0 0 0,5-1 0 0,0-5 0 16,3-2-1-16,6-5-2 0,2-7-1 16,3-2-1-16,2-5-1 0,2-2-1 15,3-1 1-15,2-3-1 0,1 1 1 16,-4 3-1-16,-4 0 0 0,0 3 1 16,-4 5 2-16,-3 2 2 0,0 4 4 15,0 2 1-15,-2 3 3 0,2 2 1 16,0 1-1-16,2 0-1 0,2 1-2 15,3-3-3-15,-2 1-2 0,4-6-3 16,1-1 0-16,1-1 0 0,8-5-1 0,-2-2-1 16,-1-5 1-16,3-1-1 0,2 0 0 15,4-2 0-15,-2-2 0 0,-1-1 1 16,0-1-1-16,-3 3 0 0,1 3 0 16,-1 1 0-16,-7 1 0 0,-2 1 1 15,-1 8-1-15,-5 3 1 0,3 5 1 16,-3 1-1-16,-2 2 0 0,-1 0 1 15,1 1-1-15,0-1 1 0,2-2-1 16,0-4-1-16,-1-2 0 0,-1-3 1 0,4-1-1 16,-1-4 0-16,4-3 0 0,1-2 0 15,-1-4 0-15,0-2 1 0,2 0-1 16,1 1 0-16,1 1 2 0,-4 2 2 16,-2 1 3-16,0 2 3 0,-6 5 1 15,0 1 2-15,-6 4 0 0,-3 3 0 16,-5 0-2-16,-3 3-3 0,0 2-3 15,-3-1-2-15,-3-2-5 0,-1-1-15 0,-4-2-18 16,-3-2-17-16,-5-2-124 0,-5-2-134 16,-9 0-322-16</inkml:trace>
  <inkml:trace contextRef="#ctx0" brushRef="#br0" timeOffset="66462.0604">18130 15659 715 0,'-4'-3'164'0,"3"0"8"16,4 6-112-16,2-1-17 0,1 3-10 15,2 1-3-15,4 3 0 0,1 1-6 16,0 1-8-16,2 2-4 0,1 3-4 16,1 0-3-16,0 0-2 0,-1-1-5 15,1-2-8-15,2-2-12 0,-5-1-14 16,0-5-16-16,-1-4-15 0,-1 0-121 15,-2-3-131-15,-2-3-299 0</inkml:trace>
  <inkml:trace contextRef="#ctx0" brushRef="#br0" timeOffset="66639.7147">18442 15594 634 0,'-1'3'159'0,"-1"2"9"15,-2 5-85-15,-1 1-26 0,-1 3-10 16,-1 6-6-16,-3 3-5 0,-1 4-7 15,-1 1-8-15,-2 2-4 0,-1 0-4 0,1 1-3 16,-1-3-6-16,2-1-10 0,2-4-14 16,1-2-20-16,2-5-17 0,7-1 32 15,1-7-165-15,6-6-137 0,4-8-326 16</inkml:trace>
  <inkml:trace contextRef="#ctx0" brushRef="#br0" timeOffset="66923.9957">18708 15596 741 0,'3'-9'179'0,"-5"3"6"16,0 1-119-16,0 4-14 0,-2 1-7 16,0 4-9-16,-1-1-8 0,0 6-7 15,1 1-6-15,-3 3-3 0,1 1-2 16,0 0-1-16,1 1-2 0,0 1 0 15,3-1-1-15,1-1 0 0,1 3 0 16,1-1-1-16,3 0 0 0,0-2-2 16,3-1 0-16,0-2-1 0,3-1-1 0,0-4-2 15,3-2-2-15,2 0-8 0,-2-3-9 16,1-2-15-16,-2-1-20 16,0 1-18-16,-2-1-32 0,-4-3-98 0,-2-3-129 15,-1 2-279-15</inkml:trace>
  <inkml:trace contextRef="#ctx0" brushRef="#br0" timeOffset="67092.5459">18670 15541 820 0,'-1'-7'181'0,"3"3"1"16,5-1-133-16,5 0-24 0,5-1-16 15,3 1-7-15,4 0-13 0,2 1-22 16,2-2-16-16,3 2 27 0,-4 2-161 15,-2 1-138-15,-4-4-327 0</inkml:trace>
  <inkml:trace contextRef="#ctx0" brushRef="#br0" timeOffset="67444.7389">18986 15624 710 0,'-1'4'175'0,"0"2"5"0,0 2-103 16,2 3-25-16,0 3-10 0,0 2-7 16,3 1-7-16,1-1-8 0,1 1-4 15,1-2-1-15,2-2 0 0,0-3-3 16,0-3-3-16,2-6-1 0,3-4 0 15,-1-5-3-15,3-4-2 0,-1-3-2 16,2 0-2-16,-1-1-1 0,-3 1-1 16,0 3-1-16,-4 3-1 0,-1 5 1 15,-2 3-2-15,-4 5 0 0,-2 3-2 0,0 3-4 16,-1 4-3-16,1 1-5 0,0 3-6 16,1-1-9-16,2 0-6 0,1-4-10 15,0 1-6-15,4-4-10 0,-1-4-110 16,3-4-118-16,1-2-280 0</inkml:trace>
  <inkml:trace contextRef="#ctx0" brushRef="#br0" timeOffset="67801.8204">19278 15515 781 0,'-8'-16'180'0,"6"5"2"15,2 1-124-15,2 2-23 0,5 0-15 16,4 5-8-16,2 0-4 0,3 3-4 16,1 1-3-16,4 4-1 0,0 1 0 0,2 2 0 15,-1 3 1-15,-1 1-1 0,-1 1 0 16,-3 1 0-16,-3 2 0 0,0 2 0 16,-6 1 0-16,-1-1 0 0,-4 2 0 15,-2 0 0-15,-2 2 0 0,-2 0 0 16,-2 3 0-16,0-2 0 0,0-1 0 15,2-1 0-15,1-1 1 0,1-4 0 16,0 0 1-16,-1-3 5 0,0-1 5 0,-1-2 3 16,-1 0 3-16,-3-2 2 0,1 0-1 15,-2-2-2-15,-2-1-4 0,-2-3-7 16,-2 2-13-16,1-2-22 0,-2 1-32 16,-1-1-125-16,0 1-17 0,-1-1-133 15,4 2-254-15</inkml:trace>
  <inkml:trace contextRef="#ctx0" brushRef="#br1" timeOffset="82992.5531">4929 14323 502 0,'-5'-4'112'0,"-1"-2"1"0,2 4-85 16,2-1-11-16,1 1-6 0,1 2-2 15,0 1-5-15,0 0-1 0,1 1-1 16,1 0-2-16,1 0 1 0,1 0 0 16,0 0 0-16,1-2 0 0,3-1 0 15,1 0 0-15,4-2 0 0,-1 0 0 16,1-2 0-16,5-3 0 0,-1-2 0 16,4 1-1-16,2-1 1 0,0-1 0 15,4-1 0-15,4 2 0 0,1 1 0 16,2 2 0-16,3 0 1 0,1 0-1 0,-2 1 1 15,5 0-1-15,-1-1 1 0,-1-2-1 16,-1-1 0-16,3 1-1 0,2-1 1 16,2 0 0-16,1-1-1 0,3 2 1 15,4-2-1-15,1-1 1 0,0-4 1 16,-1-1 0-16,-1 0 2 0,5 0 0 16,-1-2 1-16,3 2 1 0,1 1 0 15,1 3-1-15,2-2 0 0,-1 0-2 16,0 1 0-16,3-1-1 0,-1 0 0 15,3 2-1-15,1-2 1 0,0 3-1 0,2 0-1 16,1-1 1-16,-1 2 0 0,-1 2-1 16,2 1 1-16,0 2-1 0,-1-1 1 15,2-3-1-15,-2 0 0 0,0 2 0 16,1-2 0-16,0 0 1 0,0 0-1 16,2 3 1-16,1 2 0 0,0-1-1 15,2 1 1-15,1 1 0 0,1-1 0 0,-1 2-1 16,1-3 1-16,-2 1-1 0,0 1 0 15,1-1 1-15,-1 1-1 0,1 0 0 16,-2-1 0-16,1 0 0 0,0 0 1 16,5 0 0-16,-2 1 0 0,4-1 0 15,-3 0 0-15,1-1 0 0,1 0 0 16,3 1-1-16,-2-1 0 0,0 1 1 16,1-1-1-16,-3-1 0 0,3-1 1 15,1 6-1-15,-2-2 1 0,3 2 0 0,-1-1 0 16,1-1-1-16,1 0 1 0,0 4 0 15,0-1-1-15,0-1 1 0,-3-1-1 16,2 0 0-16,0 3 0 0,2 2 1 16,-3-4-1-16,2 2 0 0,-2-1 1 15,1 1-1-15,0 0 0 0,0 1 1 16,-3 2-1-16,0 0 0 0,-2 0 1 16,0 1-1-16,0-1 0 0,-7 5 0 15,6-2 0-15,0 1 0 0,-2 0 0 0,3 2 0 16,-5 0 0-16,1 2 0 0,0-2 0 15,-3 1 0-15,-1 1 1 0,0-1-1 16,-1 2 0-16,5-1 0 0,-6 0 0 16,4 2 0-16,1 0 0 0,0-1 0 15,2-1 1-15,-1 0-1 0,-3-1 1 16,2 0 0-16,0-1 0 0,0-2 1 16,-3-1 0-16,-2 1 0 0,0 3 1 15,-2-1-1-15,-2 1 0 0,-1 1-1 0,-3 0 1 16,-2 1-1-16,0 2 0 0,-4 2 0 15,-2 0 0-15,0 3-1 0,-5-2 1 16,-1-1-1-16,-2 0 1 0,-2 3-1 16,0 0 0-16,-3-1 0 0,-2-1 0 15,-1 2 0-15,-3-2 0 0,1 0 0 16,-7-5 0-16,0-1 0 0,-5-1 0 16,2 0 0-16,-3 0 0 0,-3-2 1 15,-2-2-1-15,-3 2 0 0,-1-2 0 16,-2 0 1-16,-3-2-1 0,0-2 1 0,-2 2-1 15,0-3 0-15,-1 0-2 0,-1 0-9 16,-1-1-14-16,0-1-101 0,-3-1-9 16,2 0-93-16,-1 1-190 0</inkml:trace>
  <inkml:trace contextRef="#ctx0" brushRef="#br1" timeOffset="83272.0707">15163 13850 571 0,'-5'-16'130'0,"4"2"1"16,0 1-85-16,1 8-22 0,1 4-16 15,-1 6-5-15,1 2-1 0,1 6-1 16,-2 3 0-16,1 4 0 0,1 7-1 16,2 6 1-16,2 4 1 0,1 0-1 15,2 1 0-15,1 0 0 0,1-1 1 16,0-4-1-16,1-4 0 0,0-4 0 15,1-2 0-15,-1-2-1 0,-1-4 1 0,-4-2 0 16,-3-3-1-16,-7-1 1 16,-8-3 0-16,-8 2-1 0,-8 1 1 0,-10 4-1 15,-11 5-6-15,-13 4-1 0,-12 3-127 16,-12 5-112-16,-17 7-295 0</inkml:trace>
  <inkml:trace contextRef="#ctx0" brushRef="#br1" timeOffset="86006.4155">5006 14334 334 0,'-12'5'92'16,"-1"1"3"-16,2 0 0 0,-2 0-71 15,3 2-7-15,3-2-2 0,0-1-2 16,-1 0-1-16,4-2-2 0,1 0 0 16,2-1 0-16,1-2 1 0,0 1 1 15,2-1 2-15,2 0 1 0,2-1 1 16,1 0-1-16,3-4 0 0,5 0-1 0,2-2-4 15,4-3-2-15,3-1-2 0,5-1-3 16,2-2-1-16,3 1-1 16,1-1 1-16,5 0-2 0,1 0 1 0,2 1 0 15,0-2-1-15,-2 1 0 0,3 0 1 16,-1 2-1-16,-1 1 0 0,3-1 1 16,1 1-1-16,1 0 0 0,7 2 1 15,1-2-1-15,4-3 1 0,4-2-1 16,-2-5 0-16,5-1 1 0,1-1-1 15,2-3 0-15,2 1 1 0,-1 0-1 0,1-1 0 16,0 4 0-16,2 0 1 0,1 3-1 16,-2-1 0-16,2 3 0 0,0 1 0 15,2-2 0-15,3 2 0 0,-3 0 1 16,2 0-1-16,3 2 0 0,0 0 0 16,-4-6 0-16,5 10 0 0,1-2 0 15,2 0 0-15,-2 1 0 0,0-1 1 16,-1-2-2-16,5 4 1 0,-2-3 0 0,-1 1 0 15,-5-6 0-15,4 5 0 16,0 1 0-16,1-1 0 0,4 4 0 0,-2-2 0 16,-1 0 0-16,7 4 0 0,-6-6 0 15,1 3 1-15,2 0-1 0,2-1 0 16,-2 2 0-16,1-2 0 0,-1 0-1 16,4 2 1-16,1 0 0 0,-4 2 0 15,1 1 0-15,-1-3 0 0,1 2 0 16,3 0 0-16,1 0 0 0,-2 0 0 15,1-3 0-15,0-1 0 0,2 4 0 16,2-3 1-16,-4 6-1 0,2-3 0 16,1 0 0-16,-1-1 0 0,2 5 0 0,-1-1 0 15,-3 0 0-15,3-4 0 0,-2 2 0 16,-1 3 0-16,0 2 0 0,3 1 0 16,-3-5 0-16,1 0 0 0,0 6 0 15,3 2 0-15,-2-1 0 0,0-7 0 16,1-1 0-16,-2 5 0 0,4 4 1 15,-4-1-1-15,0-6 0 0,3-1 0 16,-4 5 0-16,-2 7 0 0,2-1 0 0,-4-3 0 16,-1-1 0-16,-1 2 1 0,-2 5-1 15,0-3 0-15,-1 0-1 0,1-1 1 16,0 1 0-16,-3 3 0 0,3 2 0 16,-4 1 0-16,0 3 0 0,-2-3 1 15,1 2-1-15,-4-1 0 0,1 2 0 16,1-3 0-16,0 3-1 0,1-1 1 15,-1 1 0-15,2 1 0 0,0 1 0 16,0 2 0-16,-1 0 0 0,-1 1 0 0,2-3 0 16,-1 0 0-16,0-2 0 15,-1 2 0-15,-2-5 1 0,0 0-1 0,-1 1 1 16,0-2 0-16,0 1 1 0,-2-1 0 16,0 0-1-16,1 0 2 0,-2 2-2 15,0 0 1-15,-1-1-1 0,-2 0 1 16,1 0-1-16,-4 0 0 0,-1-1 0 15,-1-2 0-15,0 4 0 0,-5-2 0 16,-1 2 0-16,-3 3 0 0,-3 0 1 0,-4 1-1 16,-2-2-1-16,-5-1 1 0,-2 5 0 15,-2 2-1-15,-4-2 0 16,0 2 0-16,-1 0 1 0,-1 0-1 0,-2 0 0 16,-1-4 0-16,-3-3 0 0,-2 0 0 15,-1-1 0-15,-2-2 0 0,-2-2 1 16,-2-2-1-16,-3-1 0 0,2 1 1 15,-2-3 0-15,-2-1-1 0,-1-1 1 16,0 1-2-16,-2-1-4 0,-2-1-10 16,-2 1-8-16,-1-2-10 0,-1-2-98 15,1 0-102-15,-3-4-243 0</inkml:trace>
  <inkml:trace contextRef="#ctx0" brushRef="#br1" timeOffset="86287.7991">17677 13945 282 0,'1'-4'57'0,"-2"0"-1"16,-2 3-52-16,1 1-6 0,0 1-1 0,-2 2 0 16,0 2 3-16,-1-2 9 0,2 1 9 15,-1 2 8-15,1-1 5 0,1 1 3 16,1-1 2-16,1 2-2 0,0-1-4 16,0 2-6-16,0 2-3 0,1-1-2 15,1 5-1-15,1-1 0 0,-1 1-1 16,4 3-1-16,-1 1-4 0,3-1-2 15,-2 3-3-15,0 0-1 0,0-2-3 16,-1 2 0-16,1-2 0 0,1 0-1 16,1 0 0-16,-1-1 0 0,1-3-1 0,-1-1 1 15,-2-1-2-15,-6-1 0 0,-6-1-5 16,-7-1-9-16,-8 2-100 0,-9 2-94 16,-11 0-245-16</inkml:trace>
  <inkml:trace contextRef="#ctx0" brushRef="#br1" timeOffset="88039.7334">4832 14434 469 0,'-9'-2'110'0,"2"-2"1"0,2 2-73 15,2-2-11-15,0 3-9 0,2 0-5 16,2 0-3-16,3-1-3 0,2 1-2 15,0-3-1-15,4 1-1 0,5-3 0 16,2-2 0-16,3-2-1 0,4-1 1 0,3-2-1 16,5-2 0-16,1 1 0 0,6-6 0 15,5-1-1-15,6 2 0 0,6-1 0 16,4 0 0-16,2 0 0 16,2-5-1-16,1 3 0 0,3 2 1 15,0-5-1-15,1-2 0 0,0-4 0 0,1 0 0 16,3 1 0-16,5-2 1 0,-3 0-1 15,5 4 0-15,1 2 0 0,2 2 0 16,1 2 0-16,1 0 1 0,1 1-1 16,1 1 0-16,1 2 0 0,-1 0 0 15,3-1 0-15,1 3 0 0,3 2 0 16,2-1 0-16,-1-4 1 0,-2 0-1 0,3 0 0 16,0-1 0-16,0-2 0 0,-2-2 0 15,-1-3 0-15,3 3 0 0,3 2 0 16,-1 0 0-16,2 2 1 0,-2 3-1 15,5-1 0-15,1 2 1 0,-1 2 0 16,1 1-1-16,-1-2 1 0,1 3 0 0,4 1 0 16,-3 2-1-16,3-1 1 0,-1-3-1 15,-1 1 1-15,3 2-1 0,2-2 1 16,-5-2-1-16,6-1 0 0,-5 3 0 16,5 6 1-16,-2-4-1 15,-1-1 0-15,1 1 0 0,1 2 0 0,-1 2 0 16,0-2 1-16,-2 0-1 0,1 2 0 15,-1 2 0-15,-2 0 0 0,1 1 0 16,-4-1 0-16,0 3 0 0,-2 1 0 16,1 1 0-16,-4 0 0 0,0 0 0 0,0 3 0 15,2 4 0-15,2-1 0 0,-2 0 0 16,2-2 0-16,-3 2 0 0,3 3 0 16,0-2 0-16,-2-3 1 0,2-2 0 15,-2 1 1-15,2 3 0 0,4-1 0 16,-3-3 0-16,3-1 0 0,0 2 0 15,1 4-1-15,2-3 1 0,-4-3-1 16,2 1-1-16,1 6 1 0,-2-2-1 16,-3 1 0-16,0-8 0 0,1 3 0 15,0 5 1-15,-1-2-1 0,1-4 0 0,2-2 0 16,-2 1 1-16,2 7-1 0,-2-3 1 16,3-4-1-16,-1 0 0 0,-1 2 0 15,1 1 0-15,-2 3 0 0,2-4 0 16,-2 0 0-16,-3 4 0 0,0 3 0 15,1 1 0-15,-3 0 0 0,0-1 0 16,-2 1 0-16,1 2 0 0,0 1 1 16,-3-3-1-16,2-2 0 0,-3 4 0 15,2 1 0-15,-3 0 0 0,-1-1 0 0,-1 0 0 16,0-1 0-16,-2 5 0 0,-2 0 1 16,-3 0-1-16,-1 0 1 0,-1-1 0 15,-3-1 0-15,-2 3 0 0,-4-4 0 16,1-2 0-16,-2 0 0 0,-1 2 1 15,-1-3-1-15,-4 1 0 0,2-2 0 16,-2 0 0-16,-4 2-1 0,-2-1 2 16,-2 3 0-16,-2-2 1 0,-1 0 0 15,-3 0 1-15,-2 1 1 0,-1-4-1 0,-1 1 0 16,-5 0 0-16,-2 2-2 0,0 0 0 16,-5 2-1-16,-1 1 0 15,-2-1-1-15,-5 1 0 0,1-2 0 0,-4 1 1 16,-2-3-1-16,-3 1 0 0,-2-1 0 15,-2 0 0-15,-2 0 0 0,-3 0 0 16,-2 2 1-16,0-1 0 0,-4-4 0 16,-2 0-2-16,1-2 0 0,-3 0-3 15,-1-2-4-15,-1-3-6 0,-1-2-9 16,-1 1-6-16,0 0-8 0,-1-5-53 0,-2-4-39 16,2-3-82-16,-1-2-173 0</inkml:trace>
  <inkml:trace contextRef="#ctx0" brushRef="#br1" timeOffset="88251.183">19541 13925 277 0,'0'-18'195'0,"-1"2"-26"15,1 1-102-15,0 4-25 0,-1 2-15 16,1 3-9-16,-1 3-5 0,2 1-5 16,-1 4-5-16,0 0-2 0,1 3 0 15,1 1-1-15,2 3 0 0,0 0 0 0,2 4 0 16,0 1 0-16,1 2 0 16,2 3 0-16,1 0 0 0,-3 1 0 0,2 2 1 15,-3 0-1-15,0 0 0 0,0-2 0 16,-4-2 0-16,1-3 1 0,-3-2 1 15,-1-2 2-15,-4-1 0 0,-4-1 0 16,-4-1 1-16,-6 2-1 0,-3 0-8 16,-8-1-22-16,-3-1-94 0,-7 3-101 15,0 1-253-15</inkml:trace>
  <inkml:trace contextRef="#ctx0" brushRef="#br1" timeOffset="89896.1321">4905 14443 474 0,'6'-9'107'0,"2"1"0"0,0 2-76 15,-1 1-12-15,4-1-7 0,1 1-5 16,2-2-2-16,0-1-1 0,4 0-1 0,0-2 0 16,3-1 1-16,0-1 1 0,3-1 2 15,2 0 1-15,3-3 1 0,2-1 0 16,3 1 1-16,2 0-2 0,3 1-1 15,0-1-2-15,4 0-2 0,-1 0 0 16,0 2-2-16,4-1 0 0,4-5 0 16,1 0 0-16,5-4-1 0,2-1 1 15,6-2-1-15,3-4 1 0,4 0-1 16,2 2 0-16,5 0 0 0,3 0 1 0,1 4-1 16,3 1 0-16,2 1 0 0,2 0 1 15,3 3-1-15,-2 1 0 0,2-2 0 16,1 1 0-16,3 3 0 0,2 0 0 15,0 1 0-15,-1-2 1 0,0-3-1 16,3 0 0-16,2-1 0 0,1-3 0 16,-1-1 0-16,0-1 0 0,5-2 0 15,2 5 0-15,-2 3 0 0,0-1 1 16,3 1-1-16,2 3 0 0,-1 1 0 0,-1 2 0 16,-1-1 0-16,3-1 0 0,2 3 0 15,0 0 0-15,1-2 0 16,1 0 0-16,3 0 1 0,5 2-1 0,-3-3 0 15,3 0 0-15,-2 5 0 0,2 1 0 16,0-3 0-16,-1 2 0 0,0 1 0 16,1 4 1-16,-1-3 0 0,4 0-1 15,-3 2 1-15,1 0 0 0,0-2-1 16,4 1 1-16,-2 0-1 0,2 1 1 16,-5-2-1-16,7 1 1 0,1-1 0 0,0 5-1 15,2-6 0-15,-1 3 1 0,1-1-1 16,4 1 1-16,2-2-1 0,-5 3 0 15,-2-1 1-15,1 3-1 0,-2 0 0 16,4 3 0-16,-4 1 0 0,-4 0 0 16,4-1 1-16,1 4-1 0,-1 0 0 15,0 0 1-15,-2 1-1 0,2 1 1 16,1 0-1-16,-1 3 0 0,-1-5 1 16,2 0-1-16,-1 2 0 0,1-3 0 0,0 2 0 15,0-2 1-15,-1 2-1 16,-1-3 0-16,-1 3 0 0,-2 2 0 0,1 2 0 15,-3-3 0-15,2 2 1 0,-4 2 0 16,1 3 0-16,-2-5 0 0,2 1 1 16,-3 5-1-16,1-2 1 0,-1 1 0 15,-3-1-1-15,2 1 0 0,-1 1 0 16,-2-2-1-16,-3-3 1 0,-2 4 1 16,-2-1 0-16,2-1 0 0,-4-2 1 0,-1 2 0 15,-2 0 0-15,0 0 0 0,-2-2 0 16,0 0-1-16,-4 0-1 0,-2 3 1 15,-1 2-1-15,-1-1-1 0,-2 0 1 16,-5 0-1-16,0 1 1 0,-2 2 0 16,-3 0-1-16,-1-1 1 0,1 1 1 15,-2 1-1-15,0 2 0 0,0 2-1 16,-2 0 1-16,-4 0 0 0,2 3-1 16,0 0 0-16,0 2 1 0,-4 3-1 0,2-1 1 15,-2 1-1-15,4-3 0 0,-4-4 0 16,-1-1 0-16,-1-1 0 0,2-2 1 15,-4-3-1-15,-1 1 0 0,1 3 1 16,-1-1-1-16,-2-2 1 0,1 2 0 16,-2-1-1-16,-1 1 1 0,-2-1 0 15,0-2 0-15,-3 2-1 0,0 1 1 16,-3 0 0-16,0 1-1 0,-2-1 1 16,-2-2 0-16,-2 5 0 0,-4-1-1 0,-3 2 1 15,-3 0-1-15,-1 4 1 0,-5-1-1 16,-2 2 0-16,-1-6 1 0,-3 0-1 15,0-4 1-15,-2-2-1 0,-3-2 1 16,-1-4 0-16,-2 0-1 0,-3 0 1 16,0-3-2-16,-4 3-2 0,-3-4-4 15,-1 2-12-15,-1 0-12 0,-3-3-104 16,-1 0-109-16,-2 0-265 0</inkml:trace>
  <inkml:trace contextRef="#ctx0" brushRef="#br1" timeOffset="90144.7477">22741 13964 453 0,'-4'-10'122'0,"3"1"0"15,1 1-1-15,2 7-96 0,1 3-17 16,2 5-5-16,-1 2-1 0,4 7-1 16,-2 1 0-16,3 5-1 0,0 2 1 0,2 0-1 15,0-1 1-15,2 1-1 0,-1-3 1 16,-1-2-1-16,1-2 0 0,-1-1 1 15,-1-2-1-15,-1 0 1 0,-5 0 0 16,-4-1 1-16,-4 0-1 0,-14 0 2 16,-10 3 0-16,-11 2-2 0,-15 4-3 15,-14 3-8-15,-16-1-115 0,-13 8-105 16,-23 7-276-16</inkml:trace>
  <inkml:trace contextRef="#ctx0" brushRef="#br1" timeOffset="93247.7893">8328 15407 432 0,'1'-10'104'0,"-2"-2"4"0,1 2-65 15,0 0-9-15,-1 1-4 0,0 1-4 16,1 3-4-16,0 2-5 0,0 1-4 16,0 1-4-16,1 2-3 0,1 1-3 15,3 0-1-15,1 1-2 0,2 0 0 16,2 2 1-16,2 1 0 0,3 0-1 0,-1 3 2 15,2-3-1-15,1 1 0 0,3 1 1 16,2-1 0-16,-2 2-1 0,0 1 1 16,4 1 0-16,0 3-1 0,1 3 1 15,3 4-1-15,1 0-1 0,3 1 1 16,6 1 0-16,3 1 0 0,1-2-1 16,5-3 1-16,2 0-1 0,0-3 1 15,1-2-1-15,4 1 1 0,0 0-1 16,4-1 1-16,3 4 0 0,2-1 0 0,6 0 0 15,0-1-1-15,-1-2 1 0,3 2 0 16,3-2 0-16,1-2-1 0,0 0 1 16,3 1-1-16,1 0 1 0,3-1-1 15,4 1 0-15,2-2 0 0,0-2 1 16,4 1-1-16,4 1 0 0,2 0 0 16,4 2 0-16,-2-2 1 0,2 1-1 15,-1 2 0-15,3 2 0 0,2-1 1 0,-2-3-1 16,1 3 0-16,-2-4 0 0,2 1 0 15,2-3 1-15,-4-7-1 0,1 3 0 16,5-1 1-16,0-2-1 0,3 0 0 16,-6-5 1-16,1 1-1 0,4-1 1 15,1-3-1-15,-2-4 1 0,-4-2-1 16,5-4 1-16,1-1-1 0,2-5 0 16,-2-3 0-16,-2 1 1 0,-2 1-1 15,1-1 0-15,-5 1 0 0,-1 1 0 16,-2 1 0-16,0 2 1 0,-1-2-1 15,-2 0 1-15,-5-3-1 0,-2 0 1 0,-3 3 0 16,-4 1-1-16,-1 0 1 0,-6 0 0 16,-3 1 0-16,-5-2 0 0,0-1 0 15,-4-3 0-15,-3 0 0 0,-4-2-1 16,-4-1 1-16,-3 3 0 0,-2 3-1 16,-3 5 1-16,-5 1-1 0,-5 0 1 15,-3 3-1-15,-4 0 1 0,-4 1-1 16,-6 0 0-16,-5 2 0 0,-3 0 0 15,-4 7 0-15,-4-2-4 0,-5 3-7 16,-2 4-8-16,-5 0-10 0,-1 2-101 0,-7-2-103 16,-1 1-249-16</inkml:trace>
  <inkml:trace contextRef="#ctx0" brushRef="#br1" timeOffset="93534.0192">15190 15215 553 0,'-7'-16'127'0,"3"5"1"0,2 1-88 16,4 5-13-16,2 3-15 0,3 4-6 15,3 1-3-15,2 4-1 0,2 3-1 16,2 2 0-16,0 4 0 0,2 1 1 16,4 1-2-16,4 0 1 0,3-4 0 15,2 0 0-15,2-1 0 0,2-2-1 16,1-1 1-16,-1 0-1 0,-3 0 1 15,-2-1-1-15,-3 1 0 0,-7 0 0 16,-5 4 0-16,-5 3 0 0,-9 3 0 0,-7 7 1 16,-7 5-1-16,-9 3 1 0,-8 1 0 15,-9 2-1-15,-8 0 1 0,-5 5-3 16,-6-1-19-16,-6-1-110 0,1 4-108 16,-3 2-280-16</inkml:trace>
  <inkml:trace contextRef="#ctx0" brushRef="#br1" timeOffset="94844.5955">8608 15512 408 0,'-3'-3'96'0,"1"2"-1"0,2 2-52 0,1 0-26 16,3 1-9-16,2 1-4 0,1 2-1 15,2 2 0-15,2 0 2 0,3 1 2 16,3-2 2-16,2 4 3 0,2 0 2 16,2-1 1-16,1 2 0 0,6 3-2 15,-1 3-1-15,3 4-2 0,0 0-3 16,2 3-2-16,1 3-2 0,0-1 0 15,-1 0-2-15,2-2 1 0,3 1-1 16,4-1 0-16,5-1 0 0,6 1 0 0,3 1 1 16,3 2 0-16,6 1 0 0,-1 2 0 15,4-1 1-15,1-3-1 0,3 2 1 16,3-5 0-16,1-1 0 0,3-3 0 16,1-2 1-16,2 1 0 0,2 3 0 15,-1-4 0-15,-2 2-1 0,3-2 1 16,2 4-1-16,5-2-1 0,-1-2 0 15,1 1 0-15,3-4-1 0,1 1 0 16,5 2 0-16,0-2-1 0,-3 1 1 0,0-2-1 16,0 1 0-16,3 1 1 0,1 0-1 15,-3 0 0-15,0-4 0 0,0 4 1 16,5 1-1-16,-1-2 0 0,-1-3 0 16,-4-1 1-16,-1-2 0 0,-1 1 0 15,2-6 1-15,-1-1 0 0,2-3 0 16,2 0 1-16,2 0-1 0,3 0 0 15,2-1 0-15,-1-4-1 0,-1 4 0 16,0 1 0-16,0-3 0 0,-2-1-1 0,-3 0 0 16,-1 1 1-16,2 1-1 0,-4-2 0 15,-3-3 0-15,-2-4 0 0,2 1 0 16,-1-1 0-16,0-5 1 0,-1-3-1 16,-1-3 0-16,1 2 0 0,1-2 1 15,1-2-1-15,-1 3 1 0,0-3-1 16,-1-2 0-16,-3 2 0 0,1-1 0 15,0 2 0-15,-4 0 1 0,-2-2-1 0,-3 1 1 16,-1 3 0-16,-1-1 0 0,-2 0 1 16,-1-3-1-16,-4 1 0 0,-2-2 1 15,-3 0-1-15,1-2-1 0,-4 2 1 16,-3 4-1-16,-2 0 0 0,0 0 1 16,-2 3-1-16,-2 3 0 0,-1 0 0 15,-3-5 0-15,-3-1 0 0,-3-1 1 16,-4 2-1-16,-2-1 0 0,-2 0 0 15,-3 0 1-15,-3 3 0 0,-2 3 0 0,-2-1 2 16,-1 1 0-16,-2-1 1 0,-3 0 0 16,0-3-1-16,-1 0 1 0,-2-1-1 15,0-1-1-15,-3-2 0 0,-1 4-1 16,1-1-1-16,-1 0 1 0,1 0 0 16,-1 2-1-16,-1 1 0 0,1 3 1 15,-3 0-1-15,-2 3 0 0,-1 2 0 16,-3 4-2-16,-2 2-4 0,-3 3-13 15,-4 1-12-15,-2 2-105 0,-1 1-109 16,0 0-267-16</inkml:trace>
  <inkml:trace contextRef="#ctx0" brushRef="#br1" timeOffset="95234.5224">17425 15238 558 0,'-8'-10'127'0,"5"5"2"0,-1 3-90 16,6 4-14-16,4 7-12 0,7 1-6 15,-1 2-4-15,4 1-1 0,2 1 0 16,5-3 0-16,3-2 0 0,2-6-1 16,2 1 0-16,3-4 1 0,2-3-2 0,0 1 1 15,0-2 0-15,-1 2-1 0,0 1 1 16,-4 2-1-16,-2 0 0 0,-2 3 1 16,-4-1-1-16,-4 5 0 0,-4 4 0 15,-7 1 1-15,-5 5-1 0,-9 4 1 16,-4 6 0-16,-5 6 0 0,-4 3 0 15,-6 2-1-15,-3 0-1 0,-6 3-10 16,-2 3-16-16,-2-2-104 0,-4-4-109 16,-7-2-271-16</inkml:trace>
  <inkml:trace contextRef="#ctx0" brushRef="#br1" timeOffset="96495.4104">8594 15597 511 0,'5'-9'108'0,"1"2"1"0,4 8-89 16,3 7-10-16,6 3-6 0,2 5-1 15,1 3 0-15,3 6-1 0,6 3 0 16,4 1 1-16,5 1-1 0,1 0 0 15,3 1 0-15,3-1-1 0,3 0 1 16,5 0-1-16,3 1 0 0,3 2 1 0,6 1-1 16,5 0 0-16,3-1 0 0,3 0-1 15,0-5 1-15,4-1 0 0,1 1-1 16,1-1 1-16,0-1 0 0,3 2 2 16,4 1 0-16,3 2 0 0,-1-1 1 15,2-1 1-15,5 1-1 0,5 3-1 16,2-2 0-16,3-3-1 0,2 2-1 15,2-5 0-15,4 1 0 0,1-6-1 16,0-4 1-16,0 1-1 0,2-1 1 16,3-4-1-16,-2-1 1 0,2 0 0 0,2 4-1 15,0-3 1-15,2-1-1 16,-7-4 1-16,4 5-1 0,2-2 1 0,0-5-1 16,-6-1 0-16,5 4 0 0,0-1 1 15,0-6-1-15,-2 0 0 0,3 3 0 16,0 1 1-16,-2-7-1 0,-4 1 1 15,4 2-1-15,1 4 1 0,-2-7-1 16,-4-1 1-16,-2 3-1 0,4 5 0 16,-3-5 0-16,-6-3 0 0,0 3 1 15,1 4-1-15,-1 0 0 0,-4-4 0 0,0-4 0 16,0 3 0-16,2 0 1 0,0-9-1 16,-2-6 1-16,1-1 0 0,4 2-1 15,0-3 1-15,1-3 1 0,-4-1-1 16,3 4 0-16,-1-1 0 0,-2-4 0 15,-4-4 0-15,-2 2 0 0,-2-1 0 16,-1-1 0-16,-3-1-1 0,-2 1 1 0,1 3-1 16,-3 2 1-16,2 0-1 15,-3 2 1-15,-1-1-1 0,-1-1 1 0,-1 0-1 16,0-2 1-16,-1 4-1 0,0-4 1 16,-3 0-1-16,0-3 0 0,-3 4 1 15,1-7-1-15,-2 1 1 0,-3-6-1 16,-4 1 1-16,-3-1-1 0,-1 4 0 15,-1-5 0-15,-1 7 0 0,-1 2 1 16,-2 3-1-16,1-1 0 0,-2-1 0 16,-4 2 0-16,1-1 0 0,-5 3 0 0,-5 0 0 15,-1 1 0-15,-1 3 0 0,-1 2 0 16,-1-2 1-16,-2-2-1 0,-4-3 0 16,-1-3 0-16,-4-1 0 0,-3-1 0 15,-7 0 1-15,-4 3 0 0,-3 3 2 16,-2 3-1-16,-5 5 1 0,-4 2 0 15,-1 3 0-15,-6 2 0 0,-1 1-3 16,-6 2-7-16,-2 3-11 0,-3 1-10 16,-3 0-99-16,-4-4-101 0,3 4-248 0</inkml:trace>
  <inkml:trace contextRef="#ctx0" brushRef="#br1" timeOffset="96773.9584">20053 15308 551 0,'-3'-5'129'0,"-2"-2"1"16,5 3-86-16,3 4-15 0,3 2-14 16,3 1-7-16,2 1-4 0,4 0-3 15,7 5 0-15,-1-2 0 0,3-1 1 0,4-1-1 16,4 3 0-16,1-5 0 0,4 1 0 16,1-3-1-16,1 1 1 0,2-2 0 15,-1 2-1-15,-2 2 0 0,-3 2 0 16,-3 2 0-16,-5 3 1 0,-6 5-1 15,-6 4 0-15,-8 2 0 0,-6 6 0 16,-7 3 0-16,-6 3 0 0,-8 2 1 16,-5 0-1-16,-7 1 1 0,-5 2-1 15,-5 0-7-15,-4 2-18 0,-8 1-107 16,-1 2-108-16,-13 2-279 0</inkml:trace>
  <inkml:trace contextRef="#ctx0" brushRef="#br1" timeOffset="97896.9727">9540 16058 425 0,'7'11'97'0,"2"0"1"0,5 2-51 15,5 4-36-15,3 8-3 0,6 4 0 16,3 3-2-16,4 2-1 0,5 7-1 16,5-1 0-16,4 5-2 0,3 2 0 15,5-2 0-15,3 1 0 0,5-4-1 16,3-4 1-16,6-2-1 0,2-5 0 0,3-7 0 16,4-1 0-16,6-4-1 0,4 2 1 15,2-1 0-15,2-2 1 0,4-1 1 16,5 2 2-16,4 0 1 0,3-1 1 15,-1-3 2-15,3 1 0 0,6 1 1 16,3 1-1-16,1 3-1 0,6-4-1 16,3 2-2-16,5-4-1 0,-2 1-1 15,0-3 0-15,8-2-2 0,8 0 0 16,-6-4 0-16,1 0 0 0,3-2 0 16,3 1 0-16,4-1-1 0,-5-1 1 0,-1 0 0 15,1 2 0-15,0-4 1 0,2 7 1 16,-2-4 0-16,-1 2 0 0,0-1 0 15,1 3 0-15,-3-2-1 0,1-1 0 16,-2 0 0-16,2 0-1 0,-1-2-1 16,-1 1 1-16,0-6 0 0,1-2 0 15,-2-2-1-15,3-2 1 0,-2-4-1 0,-2-5 1 16,3-5-1-16,-1-2 0 16,-3-4 1-16,0-1-1 0,-3-1 2 0,1 0 0 15,-3 1 2-15,-4 1 0 0,-2 5 0 16,1 1 0-16,-4 1 0 0,-2-4 0 15,-3 2-2-15,0 1 0 0,0 1-1 16,-4-5 0-16,-4-2 0 0,-2 1 1 16,1-1-1-16,-1-4 0 0,-4-4 1 15,0 2-1-15,-1 0 0 0,1-1 0 16,0 1 0-16,-4 1-1 0,1 5 0 0,0 0 1 16,-2 1-1-16,-4 1 0 0,-2-1 0 15,1 5 0-15,-2-1 1 0,-3 1-1 16,-3-1 1-16,-2 4 0 0,0-1 0 15,1 3 0-15,-7-3 0 0,-5-6 0 16,0-2 0-16,-2 0-1 0,-2-2 1 16,-2 1-1-16,-3-4 1 0,-1 3-1 15,-1 2 0-15,-6-1 0 0,1-1 1 0,-2 1-1 16,-4-1 1-16,-1-1-1 0,-2 2 2 16,1-1 0-16,0 1 0 0,-4-5 1 15,-2-4 0-15,-2-2 0 0,-3 1 0 16,-6 2 0-16,-4 2 0 0,-4 2-1 15,-4 7 0-15,-5 7 0 0,-6 6-1 16,-6 1 0-16,-3 2 0 0,-5 3-2 16,-3 2-2-16,-5 4-4 0,-2 2-9 15,-3 0-12-15,-2 2-29 0,-2-2-79 16,-3 2-99-16,0 0-231 0</inkml:trace>
  <inkml:trace contextRef="#ctx0" brushRef="#br1" timeOffset="98207.3127">22594 15250 583 0,'-5'-12'131'0,"2"1"1"16,1 6-94-16,1 8-16 0,-1 5-12 16,2 3-6-16,0 3-2 0,4 0 0 15,3 1 0-15,3 0 0 0,4-2 0 16,4-4 0-16,7-3 0 0,4-4 0 15,7-2 0-15,4-3 0 0,2-3-1 16,3-3 0-16,4-2 0 0,1-1 0 16,0-2-1-16,-1 3 1 0,-3-1-1 15,-5 2 2-15,-4 4 0 0,-8 6 2 0,-5 6 1 16,-10 6 3-16,-7 9 1 0,-10 7 2 16,-7 12-1-16,-9 11 0 0,-12 7-1 15,-9 5-1-15,-9 10-4 0,-8 5-11 16,-5 11 64-16,-3 3-203 0,-2-1-135 15,-7 0-368-15</inkml:trace>
  <inkml:trace contextRef="#ctx0" brushRef="#br0" timeOffset="106383.1643">20601 10261 607 0,'-15'-13'141'0,"5"3"6"0,2-1-94 15,3 2-12-15,2 1-2 0,2 3-2 16,1 2-3-16,1 2-3 0,4 2-2 0,3 4-3 16,1 0-3-16,1 3-5 0,4-1-1 15,0 3-2-15,2 1-2 0,-1 1-4 16,1 0-3-16,-1 4-2 0,-1 0-1 15,0 2-2-15,-1-2-3 0,1 3-7 16,-2-3-9-16,0 1-15 0,-2-3-14 16,1 1-13-16,-2-4-14 0,-2 0-108 15,-2-2-118-15,-3 1-268 0</inkml:trace>
  <inkml:trace contextRef="#ctx0" brushRef="#br0" timeOffset="106583.7104">20809 10251 563 0,'-2'-14'138'0,"-5"3"6"16,0 1-81-16,-3 5-18 0,0 4-10 15,-2 3-5-15,0 6-6 0,-3 1-6 16,1 4-6-16,-1 3-3 0,1 3-3 0,1 3-2 16,-1 3-2-16,3-3-5 0,0 0-6 15,3 0-9-15,3-1-8 0,2-5-17 16,5-3-99-16,-1-2-14 0,5-4-96 15,4-4-191-15</inkml:trace>
  <inkml:trace contextRef="#ctx0" brushRef="#br0" timeOffset="106848.9386">21039 10194 589 0,'-3'-1'154'0,"-2"2"6"0,1-1-55 16,-5 5-56-16,1 5-9 0,-1 1-6 16,0 4-7-16,-1 4-7 0,1 4-5 15,2 3-4-15,2-2-2 0,2 2-3 16,5 0-1-16,1-1-2 0,5 0-1 0,-1-4-1 16,5 0-1-16,2-2-1 0,0-4-3 15,1-3-7-15,0-2-8 0,-2-4-12 16,2-1-11-16,-3-4-18 0,-2-3-115 15,-3-4-123-15,1-3-290 0</inkml:trace>
  <inkml:trace contextRef="#ctx0" brushRef="#br0" timeOffset="107016.902">21009 10201 677 0,'-3'-2'154'0,"3"-2"5"15,6 0-113-15,5 1-17 0,6-1-5 16,3-1-7-16,3 0-5 0,3-1-7 16,1 1-9-16,0-1-14 0,-1 1-12 15,-2 1-18-15,-2 2-114 0,-3 1-123 16,-3 4-290-16</inkml:trace>
  <inkml:trace contextRef="#ctx0" brushRef="#br0" timeOffset="107287.1904">21301 10298 601 0,'-4'2'151'0,"0"3"5"0,0 3-71 16,3 0-38-16,2 2-7 16,2 1-4-16,2 0-4 0,1 3-7 0,3-3-5 15,2-3-5-15,2-2-2 0,1-1-4 16,1-4-1-16,3-2-3 0,1-4-1 15,0-3-1-15,1-2 0 0,0-1-1 16,-1 1-1-16,-2 1 0 0,-1 3-1 16,-2 3 0-16,-3 5-2 0,-4 4-3 15,-2 4-7-15,0 2-8 0,-3 3-14 0,1 0-11 16,-1 1-14-16,1-2-119 0,-2-1-125 16,3-4-295-16</inkml:trace>
  <inkml:trace contextRef="#ctx0" brushRef="#br0" timeOffset="107879.9311">21553 10113 619 0,'-9'-5'142'15,"3"1"5"-15,1 1-105 0,4 3-12 16,-1 0-3-16,5-2-2 0,2 4-3 16,1-2-4-16,1 1-3 0,3 0 0 15,-3 0-1-15,2 1-1 0,-3-1-2 16,-1 0-2-16,0 3-1 0,-3-2-1 0,-2 1-1 16,-1 0 0-16,0 1-1 0,1 1 0 15,-4-1-1-15,1-1 0 0,-2 0-1 16,1-1-1-16,2 2 0 0,-2-2 0 15,-1 1 0-15,4-2-1 0,0 0 1 16,1 0 0-16,1 1-1 0,0-2 1 16,4 0 0-16,0-2 0 0,3 2 0 15,1 0 0-15,1-1 1 0,2 0-1 16,0 0 0-16,3 1 0 0,-2-2-1 0,1 1-1 16,-2 0 1-16,0 1 0 15,-1 1-1-15,-3 0 0 0,-2-1 1 0,0 4-1 16,-2 0 1-16,-3 1 0 0,0 2-1 15,-2 2 1-15,1 0-1 0,-3 5 1 16,1 1 0-16,0 1-1 0,-1 2 1 16,2 0-1-16,1 3 0 0,-1-1 0 15,1 1 0-15,2-2 0 0,1 1 0 16,0-1 0-16,0 2 1 0,-1-1-1 0,1-1 0 16,-2 0 0-16,-2-1 0 0,-3-6 0 15,-2 4 0-15,0-1 0 0,-3-4 1 16,1 1-1-16,-4-2 1 0,3-1-2 15,-1 0-1-15,1-5-4 0,1-1-8 16,3 1-9-16,-1-4-14 0,2 0-12 16,3-2 31-16,0 0-158 0,2-5-126 15,4 3-312-15</inkml:trace>
  <inkml:trace contextRef="#ctx0" brushRef="#br0" timeOffset="108363.058">21941 10324 595 0,'2'-11'146'15,"4"3"5"-15,1 2-74 0,2 2-34 16,2 3-7-16,2 1-2 0,1 4-3 16,2 2-4-16,-1 3-3 0,2 3-4 0,0 1-3 15,-1 2-3-15,0 0-4 0,-2 2-3 16,-2 1-2-16,-1 1-2 0,-3-2-4 15,0 2-7-15,-2-1-13 0,0-3-17 16,-2-1-18-16,-1-4-122 0,-4-4-134 16,2-4-313-16</inkml:trace>
  <inkml:trace contextRef="#ctx0" brushRef="#br0" timeOffset="108552.8378">22202 10175 682 0,'-8'14'163'0,"0"4"5"0,-1 4-107 16,-2 5-19-16,-1 5-7 0,-2 2-8 15,-1 3-8-15,0 0-8 0,0 0-5 16,0-4-7-16,3-3-14 0,2-4-16 16,3-4-17-16,2-5-32 0,1-7-94 15,4-7-124-15,3-3-268 0</inkml:trace>
  <inkml:trace contextRef="#ctx0" brushRef="#br0" timeOffset="108735.6249">22148 10210 643 0,'-6'13'151'0,"1"4"4"16,0 5-97-16,1 7-24 0,-1-1-8 0,0 2-4 15,1 2-7-15,-1 1-5 0,0-1-4 16,0-4-4-16,-1-3-7 0,4-1-13 15,0-5-11-15,2-3-20 0,-1-7-112 16,-2-2-123-16,2-4-291 0</inkml:trace>
  <inkml:trace contextRef="#ctx0" brushRef="#br0" timeOffset="108901.182">21976 10387 525 0,'-6'-2'160'0,"1"1"7"0,2 1 2 16,3 1-101-16,1 1-13 0,4 1-6 15,3 0-9-15,2 1-10 0,5-1-8 16,0-2-4-16,4 0-4 0,1-2-7 16,1 1-9-16,1-3-16 0,0 1-26 15,-2-2-23-15,0 1-124 0,-2-1-142 16,3-1-335-16</inkml:trace>
  <inkml:trace contextRef="#ctx0" brushRef="#br0" timeOffset="109445.0649">22592 10300 544 0,'-3'-3'132'0,"-3"-2"4"16,-4 1-77-16,-1 3-17 0,-3-2-4 0,0 6-3 15,0 2-3-15,1 5-2 0,-1 3-5 16,4 2-3-16,4 2-5 0,3 3-4 15,1 0-3-15,5 1-3 0,2-2-3 16,3-2 1-16,2 0-1 0,1-4 0 16,3 0 0-16,2-5-1 0,-2-3 0 15,2-4-1-15,-1-3 0 0,0-3 0 16,-2-2-1-16,-2-4 1 0,-2-2-1 16,-3 0-1-16,-3-2-1 0,-1 0-1 15,-5-2-2-15,-3-1-1 0,-2-2-2 0,-5-1-3 16,-3-2-4-16,-4-4-3 0,-5 0-4 15,1 0 1-15,-1 2 1 0,2 1 3 16,2 2 5-16,5 4 7 0,4 4 12 16,3 2 8-16,4 2 4 0,5 4 1 15,0-1 1-15,3 1-2 0,4 0-5 16,3 0-5-16,5-2-5 0,4 3-4 16,6-2-5-16,3 1-6 0,3 1-11 0,0 0-11 15,1 3-18-15,-1 2-117 0,-5 0-125 16,-3 7-297-16</inkml:trace>
  <inkml:trace contextRef="#ctx0" brushRef="#br0" timeOffset="109714.7117">22833 10260 579 0,'-2'-1'155'0,"0"0"6"15,1 2-31-15,1 1-78 0,0 4-10 16,0 3-4-16,1 4-5 0,0 3-4 16,2 3-4-16,-1 1-4 0,2 4-3 15,-1 1-1-15,3 1-3 0,2-3-2 16,0 2-2-16,2-5-3 0,1 0-2 16,0-5-1-16,3-5-2 0,0-4-2 0,2-2-5 15,0-6-9-15,0-2-15 0,-1-4-19 16,-2-4-17-16,-3-2-30 0,-5-3-98 15,-5-2-124-15,-5-3-270 0</inkml:trace>
  <inkml:trace contextRef="#ctx0" brushRef="#br0" timeOffset="109865.7137">22829 10158 676 0,'0'-1'148'0,"4"1"-1"16,2-1-107-16,3 1-26 0,5-1-9 0,1 1-2 15,3 0-9-15,3-2-12 0,2 4 12 16,2-1-142-16,-2 0-122 0,0 3-314 16</inkml:trace>
  <inkml:trace contextRef="#ctx0" brushRef="#br0" timeOffset="110218.8071">23166 10326 612 0,'0'0'151'16,"1"5"7"-16,0 2-84 0,0 1-22 16,3 3-7-16,1 1-4 0,0 4-3 15,2 0-6-15,-1 2-4 0,3-2-7 16,4 2-3-16,-3-3-3 0,2-1-2 15,2-8-4-15,1-3-3 0,-1-4 0 0,1-5-2 16,0-4 0-16,-2-3-2 0,2-3 0 16,-2 4-1-16,-2-5-1 0,-1 2 0 15,0 6-1-15,-4 1-1 0,-1 3-1 16,-3 2 0-16,-2 7-1 0,-1 2-2 16,0 4-2-16,-3 1-3 0,3 4-4 15,1 2-5-15,3-1-7 0,-1 2-7 0,3-1-5 16,1-1-6-16,1-4-6 0,2-1-11 15,0-4-106-15,-1-3-111 16,2-4-274-16</inkml:trace>
  <inkml:trace contextRef="#ctx0" brushRef="#br0" timeOffset="110581.4311">23515 10085 697 0,'-5'-5'159'16,"0"2"5"-16,4 3-106 0,3 2-26 16,3 0-8-16,5 2-3 0,1 2-3 15,4 1-4-15,1 3-4 0,1 0-3 16,2 1-1-16,0 0-1 0,-1 1 0 16,-1-1 0-16,-2-1 0 0,0 0 1 15,-3 0 1-15,-2 1 0 0,-2 0-1 0,-2 2 0 16,-2 1-2-16,-1 2 0 0,-2 2-1 15,0 3-2-15,-1 0 0 0,2 1 0 16,1 2 0-16,2 1-1 0,0 0 0 16,2 0 0-16,-1-2 0 0,2 2 0 15,-2-3 0-15,-3-2-1 0,0 0 1 16,-6-3 0-16,-2-1-1 0,-4-1 1 16,-2-3-1-16,-2 0-2 0,-3-3-7 15,2-3-12-15,-1-4-17 0,3 0-15 16,1-5 15-16,1-4-143 0,4-2-129 15,5 0-302-15</inkml:trace>
  <inkml:trace contextRef="#ctx0" brushRef="#br0" timeOffset="110749.0014">23920 10368 754 0,'-1'-3'182'16,"2"2"2"-16,-1-1-120 0,3-2-20 0,0 3-11 15,2-2-17-15,1 2-17 0,2 0-26 16,-1 0-22-16,0 2-49 0,0 0-86 16,-4 1-131-16,-3 2-287 0</inkml:trace>
  <inkml:trace contextRef="#ctx0" brushRef="#br0" timeOffset="110902.5705">23925 10510 727 0,'-1'5'186'0,"1"-2"5"0,2 4-91 16,0-6-41-16,0 1-17 0,3-3-15 16,2 0-11-16,2-2-10 0,3 1-16 15,-2-5-22-15,5 3-22 0,1 0 75 16,2 3-216-16,-5-4-155 0,0 4-383 16</inkml:trace>
  <inkml:trace contextRef="#ctx0" brushRef="#br0" timeOffset="111291.696">24213 10237 601 0,'0'0'159'0,"3"5"7"16,0 3-37-16,1 2-76 0,1 3-10 15,1 5-3-15,2 1-4 0,1 1-7 16,2-1-7-16,3 1-5 0,1 1-6 16,1 0-3-16,2-2-4 0,-1 0-2 15,0 0-5-15,0 0-9 0,-2-4-16 16,-3 0-19-16,-2-3-17 0,-2-2-125 16,-4-4-139-16,-3 0-320 0</inkml:trace>
  <inkml:trace contextRef="#ctx0" brushRef="#br0" timeOffset="111469.7245">24440 10218 702 0,'-6'4'172'0,"-3"3"5"0,0 4-103 16,-3 4-26-16,-1 6-15 0,-4 3-8 15,-3 3-10-15,3 5-7 0,-4 1-5 16,1 4-7-16,1 0-14 0,0-3-20 0,5 0-19 15,3-3-123-15,2-7-137 0,5-1-325 16</inkml:trace>
  <inkml:trace contextRef="#ctx0" brushRef="#br0" timeOffset="111733.5457">24541 10272 703 0,'2'-5'161'0,"-4"5"7"16,1 2-107-16,1 1-21 0,0 3-8 15,1 3-4-15,1 3-3 0,-2 3-4 16,0 2-5-16,1 0-4 0,-2 2-3 16,1 1-3-16,0 0-1 0,1-2-2 15,0 1-1-15,0-2-1 0,3-1-1 16,1-2-3-16,1-1-5 0,1-3-7 0,1-3-11 15,-1-5-15-15,3 0-13 0,-2-5-19 16,1-3-109-16,-2-3-122 0,-1-5-282 16</inkml:trace>
  <inkml:trace contextRef="#ctx0" brushRef="#br0" timeOffset="111899.1123">24595 10216 744 0,'-5'0'184'0,"2"0"2"15,1 1-106-15,4-1-30 0,1 0-17 16,3 0-15-16,4 0-10 0,4 0-13 0,0 0-15 16,4-1-19-16,-1-2-17 0,2 2-19 15,0-1-112-15,-1 1-130 0,-2 2-286 16</inkml:trace>
  <inkml:trace contextRef="#ctx0" brushRef="#br0" timeOffset="112225.0506">24757 10318 628 0,'2'3'153'0,"0"6"7"0,-1 1-91 0,1 1-18 16,2 2-5-16,0 1-2 0,-1 0-5 15,2 0-5-15,1-1-5 0,2-2-5 0,1-1-5 16,1-3-2-16,1-2-5 0,2-5-2 16,0-2-3-16,0-4-1 0,0-3-2 15,-1-2-1-15,0-1-1 0,-1 1-1 16,-2 1 0-16,-2 1-1 0,-1 5 0 16,-2 2 0-16,0 4 0 0,-3 2 0 15,0 3-2-15,0 1-1 0,1 2-2 16,-1 1-7-16,2 1-10 0,0-2-14 15,1 1-17-15,0-2-16 0,3-3-123 0,-3-1-135 16,1-8-310-16</inkml:trace>
  <inkml:trace contextRef="#ctx0" brushRef="#br0" timeOffset="112564.7577">25007 10104 647 0,'-9'-6'176'0,"2"4"5"16,4 3-4-16,1-2-136 0,3 3-16 0,3 1-5 16,1-1-6-16,3 2-3 0,3 2-4 15,4 0-1-15,1 0-2 0,1 2-1 16,3-1-1-16,-2 1 0 0,2 2-1 16,-4-2-1-16,0 1 1 0,-2 1-1 15,-1 1 0-15,-2 2 1 0,-3 1-1 16,-2 1 1-16,0 2-1 0,-1 3 0 15,-2 0-1-15,-2 3 0 0,3-4-1 16,-1 3 1-16,3-1-1 0,1 1 0 0,0-1 1 16,1-3 0-16,0 1 0 0,-3 0 1 15,-4 0 0-15,-4-2 2 0,-1 0-1 16,-6-1 1-16,-5 1 0 0,-5 0-1 16,-5-2-8-16,-10-2-19 0,-4 0-25 15,-4-2-91-15,-3-3-47 0,1 3-129 16,-1 1-264-16</inkml:trace>
  <inkml:trace contextRef="#ctx0" brushRef="#br0" timeOffset="113746.3231">19509 11109 538 0,'-3'-4'129'0,"-1"0"4"0,3 1-82 0,1-1-13 16,2 2-3-16,4 2-2 0,0 1-1 16,5 3-1-16,1 0-1 0,0 4-3 15,2 3-2-15,0 4-4 0,-1 0-5 16,2 5-4-16,-3 2-5 0,1 0-3 15,-1 0-5-15,0 0-8 0,-1-2-10 16,0-2-11-16,-1-1-13 0,0-4 1 16,-3-1-125-16,-1-4-118 0,0-3-280 0</inkml:trace>
  <inkml:trace contextRef="#ctx0" brushRef="#br0" timeOffset="113949.2738">19801 10985 495 0,'-12'9'133'0,"-4"4"4"0,-3 4-11 0,0 7-93 15,-2 5-8-15,-1 2-3 0,-1 0-2 16,2 3-5-16,-1-3-4 0,1 1-4 16,1-2-2-16,1-5-2 0,2-1-6 15,4-4-9-15,3-5-11 0,4-5-7 16,4-8-118-16,3-3-117 0,4-3-285 15</inkml:trace>
  <inkml:trace contextRef="#ctx0" brushRef="#br0" timeOffset="114249.503">19851 11073 579 0,'0'-6'134'0,"-2"1"4"16,0 2-98-16,2 3-12 0,0 0-4 15,2 5-5-15,-1-1-5 0,1 5-3 0,0 3-1 16,-2 4 0-16,0 4 0 0,-2 2 1 16,1 4-1-16,-1 0 1 0,0 4-1 15,2 0-1-15,2 0-1 0,0-3 0 16,2-3-2-16,2-3-2 0,1-4-1 15,3-2-1-15,1-4-1 0,1-2-3 16,3-6-5-16,0 0-10 0,1-6-8 0,0 0-14 16,-1-2-118-16,-3-5-122 0,-5-4-294 15</inkml:trace>
  <inkml:trace contextRef="#ctx0" brushRef="#br0" timeOffset="114431.0171">19896 11060 684 0,'-6'1'158'16,"1"-1"2"-16,3-1-118 0,4 0-14 0,5-1-5 15,4-1-7-15,3 0-9 0,5 0-7 16,4-1-9-16,3 0-10 0,2 2-11 16,0 1-13-16,-2 1-82 0,-3 1-36 15,-2 2-101-15,-2 5-206 0</inkml:trace>
  <inkml:trace contextRef="#ctx0" brushRef="#br0" timeOffset="114708.9505">20184 11141 592 0,'-2'3'143'16,"-2"3"6"-16,2 2-82 0,0 3-25 15,4 1-5-15,-1 2-3 0,1 3-3 16,2 1-6-16,0 0-6 0,-1 2-4 15,2-4-5-15,-1 0-3 0,1-4-3 16,0-2-1-16,1-5-2 0,1-5 1 16,1-5-1-16,3-6 0 0,0-3-1 0,2-1 0 15,1-1 0-15,-1 0-1 0,2 2-1 16,-2 4 0-16,-2 6 0 0,-1 4-1 16,-1 3 0-16,-2 5-2 0,0 3-3 15,-2 1-5-15,0 3-8 0,-1-1-8 16,1 2-9-16,-2-2-15 0,1-1-110 15,0-2-117-15,-2-4-279 0</inkml:trace>
  <inkml:trace contextRef="#ctx0" brushRef="#br0" timeOffset="115098.8121">20422 11040 617 0,'-6'-7'147'16,"2"3"4"-16,0 1-99 0,4 4-17 16,2 0-7-16,1 3-5 0,5 1-6 0,0 3-6 15,3-1-5-15,2 2-1 0,1 0-1 16,2 0-1-16,0 0-1 0,0 0 0 16,-1-1-1-16,-1 1 0 0,0 1 0 15,-3-1-1-15,-4 1 1 0,-1 1 0 16,-2 1 0-16,-1 1 1 0,-2 3-1 15,0 1 1-15,-1 1 0 0,1 4 0 16,0 0 0-16,2 4 0 0,-1 1 0 16,1-3-1-16,0-2 0 0,0 0 0 0,1-1 1 15,-2-2-2-15,-1-5 1 0,0 0 0 16,-2-1 1-16,-1-2-1 0,-4-1 0 16,-3-3 0-16,-2 0 1 0,-4-1-1 15,-2-4 0-15,0-1 0 0,-1 1-2 16,1-4-5-16,1 2-7 0,2-2-10 15,6-2-11-15,1 3-18 0,5-1-111 16,1 0-120-16,4 1-282 0</inkml:trace>
  <inkml:trace contextRef="#ctx0" brushRef="#br0" timeOffset="115457.5144">21064 11201 574 0,'6'-9'155'16,"4"3"9"-16,-2-1-43 0,5 3-59 16,0 2-7-16,0 3-3 0,2 1-6 0,0 3-8 15,1 2-9-15,-3 4-8 0,1 3-5 16,0 3-5-16,1 3-5 0,1 2-2 16,-1 0-4-16,-1 0-8 0,0-1-8 15,-2-3-18-15,-1-1-19 0,-1-3-17 16,-4-6-124-16,-2-2-137 0,-3-4-316 15</inkml:trace>
  <inkml:trace contextRef="#ctx0" brushRef="#br0" timeOffset="115642.0128">21339 11062 598 0,'-3'0'159'15,"-3"8"7"-15,-3 5-46 0,-2 3-70 16,-1 6-11-16,-2 6-4 0,-2 5-8 15,0 4-8-15,-1 2-6 0,1-2-4 16,2 1-3-16,1-2-5 0,4-1-12 16,0-4-12-16,2-8-17 0,2-6-13 15,2-7-15-15,3-9-111 0,2-8-120 16,1-12-269-16</inkml:trace>
  <inkml:trace contextRef="#ctx0" brushRef="#br0" timeOffset="115944.4781">21259 11094 663 0,'0'5'159'16,"-5"4"4"-16,0 4-102 0,0 4-20 16,-1 8-6-16,0 5-7 0,-2 2-6 0,1 4-8 15,1-2-4-15,-2-1-3 16,2 0-1-16,3-3-2 0,0-5-4 0,2-4-7 16,1-6-10-16,-1-4-7 0,1-5-9 15,-2-6-4-15,1-7-1 0,-2-4 1 16,-1-3 6-16,-1-3 9 0,0-3 7 15,-1-2 9-15,1 1 7 0,1 2 6 16,2 3 6-16,2-1 6 0,-2 0 5 16,4 4 6-16,3 4 2 0,1 0 1 15,3 2-2-15,-2 1-5 0,4 2-4 16,2 3-5-16,1-1-5 0,2 2-4 16,1 0-4-16,3 3-12 0,-1 1-18 0,3 0-17 15,0 3-106-15,-1-3-27 0,-3 3-118 16,1 1-234-16</inkml:trace>
  <inkml:trace contextRef="#ctx0" brushRef="#br0" timeOffset="116403.588">21751 11126 522 0,'-4'-1'125'0,"-1"2"5"16,-3 1-77-16,-1 5-15 0,-1 2-1 15,1 4 0-15,-2 4-3 0,1 5 0 0,-1 1 0 16,5 2-3-16,0 3-1 0,3 0-3 16,3-1-3-16,3-1-3 0,0-2-4 15,5-1-3-15,1-3-3 0,2-5-1 16,3-4-3-16,1-3-1 0,3-3-2 15,2-7-1-15,-2-4 0 0,0-3-1 16,-2-4-1-16,-1-3 0 0,-4-3-1 16,-5-2-2-16,-2-1-1 0,-4-2-2 15,-4-2-1-15,-3 0-1 0,-4-3-1 0,-4-2 0 16,-1 1-3-16,-4-3 0 0,0 2 1 16,-4 3 1-16,2 2 1 0,1 4 6 15,2 3 5-15,3 4 6 0,4 3 4 16,3 1 0-16,4 0 2 0,3 1-1 15,4 0-4-15,3 3-4 0,4-3-2 16,3 2-2-16,4 1 0 0,2 1-2 16,6 0-3-16,1 2-7 0,3 3-12 15,3 2-17-15,-2 5-12 0,2 4 39 16,-3 2-167-16,-2 3-132 0,-3 5-318 16</inkml:trace>
  <inkml:trace contextRef="#ctx0" brushRef="#br0" timeOffset="116680.6533">22094 11089 619 0,'-3'-7'148'16,"2"3"7"-16,0-1-82 0,2 3-33 16,3 2-3-16,1 4 1 0,0 3-2 15,0 4-5-15,-2 5-4 0,1 3-2 16,-3 8-2-16,-1 3-2 0,-2 3-3 15,-2 2-3-15,-1 2 0 0,2 1-3 16,0 1-1-16,2-2-3 0,0-1-3 16,3-5-2-16,3-5-1 0,4-1-2 15,0-11 0-15,2-5-3 0,3-7-5 16,1-5-7-16,0-5-12 0,1-5-12 16,-2-7-15-16,-2-3-14 0,0-2 51 0,-3-3-169 15,-4-2-129-15,0-1-314 0</inkml:trace>
  <inkml:trace contextRef="#ctx0" brushRef="#br0" timeOffset="116826.8528">22143 11021 725 0,'-11'0'177'0,"4"0"2"0,3 2-109 16,1-1-27-16,6-1-14 0,3 2-8 16,3-2-12-16,4 0-8 0,2 0-8 15,2 0-15-15,1 0-18 0,2 2-16 16,2-1-124-16,-4 2-135 0,1 4-318 15</inkml:trace>
  <inkml:trace contextRef="#ctx0" brushRef="#br0" timeOffset="117211.2594">22356 11240 499 0,'0'-5'141'16,"0"1"8"-16,-1 2-16 0,2 1-72 15,-1 1-3-15,3 6-1 0,0 1-3 0,1 3-4 16,0 1-7-16,2 5-4 0,-1 2-6 16,-1 1-6-16,3-2-6 0,-1 1-5 15,0-1-4-15,0 0-3 0,1-4-2 16,1-5-3-16,0-2-2 0,2-4 0 15,0-5 0-15,2-3-1 0,2-5 0 16,0-2-1-16,2-3-1 0,3-3-2 16,-4 3-2-16,0 0-3 0,0 2-2 15,-4 3-2-15,-1 3-2 0,-4 6 0 0,-2 3 0 16,-2 3 1-16,-1 4 2 16,-1 5 1-16,0 1 0 0,0 2-2 0,-1 1-7 15,2 3-9-15,2 0-8 0,-1-1-10 16,2-3-7-16,2-2-15 0,0-1-108 15,1-3-116-15,2-5-273 0</inkml:trace>
  <inkml:trace contextRef="#ctx0" brushRef="#br0" timeOffset="117422.7707">22755 11307 688 0,'-1'-2'167'0,"-1"1"6"0,-1 1-106 16,4 0-19-16,2 0-5 0,1 1-7 16,3-1-9-16,3 0-10 0,1 1-4 15,1-2-3-15,2 1-8 0,-1 0-10 16,0-1-17-16,0-1-19 0,-1 1-24 0,-2-1-118 16,0-1-136-16,-2 1-315 15</inkml:trace>
  <inkml:trace contextRef="#ctx0" brushRef="#br0" timeOffset="117896.1864">23025 11141 670 0,'0'-6'161'0,"0"-1"6"16,1 5-104-16,0 2-12 0,3 4-5 0,-2 2-4 15,2 5-6-15,0 3-4 0,1 6-4 16,-3 3-3-16,-1 3-5 0,-2 0-5 15,0 1-2-15,0 0-4 0,-1-4-2 16,0-2-3-16,2-4-1 0,-1-4-2 16,6 0 0-16,0-10-2 0,-1-4-1 15,4-4-2-15,-1-7-2 0,4-3-3 16,0-4-1-16,-1-6-1 0,4 1-2 0,0-3 0 16,1 1 1-16,0 4 2 0,-3 4 1 15,-1 0 3-15,-1 7 0 0,-2 7 2 16,-2 5 1-16,-3 4 2 0,-2 6-1 15,-1 5 2-15,0 3-1 0,-2 6 1 16,-2 3 1-16,1-1-1 0,1 2-3 16,-2-1-6-16,3-1-14 0,1 0-15 15,0-5-12-15,3-3-19 0,0-2-113 16,1-5-125-16,2-7-283 0</inkml:trace>
  <inkml:trace contextRef="#ctx0" brushRef="#br0" timeOffset="118107.6202">23329 11431 597 0,'1'4'146'16,"-2"2"8"-16,1 4-78 0,0-3-27 0,2 4-5 16,1 2-3-16,-1 2-4 0,0 0-7 15,1 1-7-15,-1-2-6 0,0 2-5 16,-2 0-6-16,1-5-9 0,0 2-16 15,-1-5-19-15,0-2-24 0,1-2-115 16,-2-3-133-16,3-1-312 0</inkml:trace>
  <inkml:trace contextRef="#ctx0" brushRef="#br0" timeOffset="118583.4776">23395 11122 670 0,'-1'-2'152'15,"2"-1"5"-15,1 1-107 0,3 1-17 0,3-1-5 16,0 0-5-16,2 1-1 0,2 0-5 16,3 1-4-16,0-2-2 0,2 1-4 15,1 1-2-15,2 1-2 0,-1 2 0 16,-2 0-2-16,-3 2 1 0,-3 3-1 16,-4 3 1-16,-4 1 0 0,-6 3 1 15,-2 1 0-15,-1 3 0 0,-2 2 0 0,0 0-1 16,1 1 0-16,0 1 0 0,2 0 0 15,0 0-2-15,4-1 1 0,-1 1-1 16,4 0 1-16,0-1-1 0,0-2 0 16,3 1 0-16,0-1 1 0,1-2-1 15,1-3 0-15,-3-1-1 0,3-1 0 16,-3-2-3-16,0-2 0 0,-3-2-1 16,-2 0-1-16,-1-3-3 0,-4-1-4 0,-2-2-6 15,-2 0-8-15,1-1-7 0,-2-1-9 16,2 0-13-16,2-2-111 0,-1 0-114 15,3-3-273-15</inkml:trace>
  <inkml:trace contextRef="#ctx0" brushRef="#br0" timeOffset="118812.6571">23718 11299 774 0,'-1'-4'184'0,"2"2"5"0,0-1-117 16,3 1-25-16,1-1-11 0,0 2-9 15,3 2-7-15,0-1-8 0,0 0-6 16,1 3-9-16,1-2-13 0,0 1-16 0,-2 1-19 16,2-1-14-16,-2 3 40 0,0 0-170 15,-6 2-135-15,1 1-319 16</inkml:trace>
  <inkml:trace contextRef="#ctx0" brushRef="#br0" timeOffset="118955.2189">23692 11463 690 0,'-1'5'158'0,"0"-2"6"0,1 0-113 16,2 1-14-16,2-6-6 0,2 1-6 15,2 0-5-15,0-2-7 0,2-1-12 0,1-1-19 16,0-2-24-16,1 3-129 0,-2-1-138 15,2-3-340-15</inkml:trace>
  <inkml:trace contextRef="#ctx0" brushRef="#br0" timeOffset="119393.627">23964 11256 648 0,'0'-1'155'16,"3"-1"7"-16,-2 2-94 0,4 3-20 16,0 0-7-16,3 5-3 0,2 0-2 15,1 3-2-15,0 3-4 0,3 2-3 0,0 0-3 16,4 1-4-16,-2 1-3 0,1 1-5 15,1 1-3-15,2-1-5 0,-3-1-5 16,-3 2-8-16,1-2-13 0,-1-1-17 16,-5-2-18-16,0-3-15 0,-2-2-93 15,-3-4-28-15,-1-6-110 0,-1-3-208 16</inkml:trace>
  <inkml:trace contextRef="#ctx0" brushRef="#br0" timeOffset="119559.2744">24201 11285 574 0,'-9'1'169'16,"3"4"9"-16,-5 3 4 0,-1 3-125 16,-2 3-10-16,-2 5-8 0,-2 2-9 15,0 3-12-15,-3 2-7 0,2 1-10 16,4-1-10-16,0-3-18 0,5-1-19 16,5-6-23-16,4-3-118 0,2-5-139 15,5-6-315-15</inkml:trace>
  <inkml:trace contextRef="#ctx0" brushRef="#br0" timeOffset="119817.96">24323 11224 757 0,'2'-1'176'15,"-5"1"5"-15,1 1-122 0,0 5-14 16,0 3-3-16,-2 3-4 0,1 5-7 15,-2 3-6-15,1 2-4 0,2 1-6 0,-1 0-4 16,2 3-5-16,2-2-1 0,3 1-2 16,2-1-1-16,1 0 0 0,2-3-1 15,1-3-1-15,1-2 0 0,0-3-1 16,1-4-3-16,0-3-4 0,2-4-9 16,-1-3-12-16,1-2-17 0,-2-5-16 15,0-2-15-15,-2-3-61 0,-4-4-56 16,-1-4-113-16,-4-3-229 0</inkml:trace>
  <inkml:trace contextRef="#ctx0" brushRef="#br0" timeOffset="119975.5311">24381 11169 774 0,'-6'-1'179'0,"0"1"2"16,3-3-120-16,3 2-29 0,5 0-11 15,2 1-8-15,3-3-5 0,2 2-5 16,3 0-5-16,2 1-12 0,3 1-14 0,0-1-16 15,2 2-23-15,0 1-115 0,2 1-134 16,-3 1-302-16</inkml:trace>
  <inkml:trace contextRef="#ctx0" brushRef="#br0" timeOffset="120307.5253">24535 11318 670 0,'0'0'157'15,"0"2"7"-15,1 1-108 0,2 5-6 16,-2 0-4-16,3 2-3 0,-3 2-4 16,3 2-4-16,-1 0-7 0,3 1-6 15,1-1-6-15,0-2-4 0,2-1-4 16,-1-3-3-16,3-3-3 0,0-2-1 15,0-6 0-15,3-3 0 0,-1-2-1 0,-1-6-1 16,1 2-1-16,0 1-3 0,-2 0-3 16,-1 2-2-16,-3 3-3 0,-1 4-4 15,-1 2-2-15,-3 1-2 0,-2 5-3 16,-3 0-4-16,2 6-4 0,-3 3-7 16,2 2-4-16,0 2-10 0,0-1-1 15,2 0-111-15,1-1-110 0,0-3-271 16</inkml:trace>
  <inkml:trace contextRef="#ctx0" brushRef="#br0" timeOffset="120524.5626">24832 11435 685 0,'5'1'155'0,"-5"-2"4"0,2-1-111 0,2 1-19 16,2 0-7-16,2 1-6 0,2-1-3 16,-1 0-6-16,1-2-10 0,1 2-17 15,0 1-16-15,0 0 45 0,-2-1-173 16,0-1-130-16,-3 0-331 0</inkml:trace>
  <inkml:trace contextRef="#ctx0" brushRef="#br0" timeOffset="120720.8933">25039 11369 685 0,'-2'-2'163'0,"1"0"8"0,0 2-97 0,0 1-30 16,1 2-8-16,0 1-5 0,0 3-5 15,0 1-8-15,0 3-7 0,1 3-5 16,1-2-11-16,0 1-17 0,0 1-16 0,-1-2-15 15,2-1 53-15,-2-2-182 0,0-3-135 16,-1-4-330-16</inkml:trace>
  <inkml:trace contextRef="#ctx0" brushRef="#br0" timeOffset="121407.1408">25064 11468 508 0,'0'0'119'0,"2"0"5"0,-1-1-74 16,0-2-20-16,-2 1-5 0,4 0-4 0,0 1-1 15,2 0-4-15,-1 0-2 0,-1-1-3 16,1 2-2-16,0-1-2 0,-1 0-3 16,1 2-3-16,-2-1-4 0,1 0-3 15,-2 3-5-15,1 0-4 0,-2 1-6 16,-1 0-4-16,0 1-1 0,-1 0 2 16,0-1 3-16,0 1 4 0,-1 0 5 15,1 1 9-15,0-1 9 0,-1-1 7 16,3 1 4-16,-1-2 5 0,-3-1 4 15,2-1 3-15,1 0 0 0,-2-2-3 16,2 0-1-16,0-3-3 0,-1 0-3 0,5 2-3 16,-2-5-2-16,2-1-3 0,-1-2 0 15,2-1-1-15,-2-1 0 0,3 1 0 16,-1-2-2-16,2 2 0 0,-1-2-2 16,1 5 0-16,2 0-3 0,0 4-1 15,0-1 0-15,0 2-1 0,0 2 1 16,0 2-1-16,-1 0 1 0,-1 2 1 15,-1 2 0-15,0 3 0 0,0 2 0 0,-3 2 0 16,2 4 0-16,-3 1-2 0,0 1-2 16,-1 0-4-16,2-1-6 0,-4-1-7 15,1-2-9-15,-3-7-9 0,4 1-13 16,0 1 13-16,2-4-123 0,-1-1-111 16,1-2-268-16</inkml:trace>
  <inkml:trace contextRef="#ctx0" brushRef="#br0" timeOffset="121594.6599">25244 11544 648 0,'-1'0'152'0,"0"0"6"0,0 1-102 16,1 6-11-16,-3-1-5 0,2 3-6 16,-3 0-6-16,3 3-7 0,-1 1-5 15,1 3-7-15,-1-1-5 0,1 1-6 16,0-3-11-16,1 2-11 0,-1-4-15 0,-1-4-20 15,1-1-115-15,1-3-127 0,3-2-297 16</inkml:trace>
  <inkml:trace contextRef="#ctx0" brushRef="#br0" timeOffset="122039.5961">25200 11115 616 0,'2'-5'145'16,"1"3"4"-16,3 0-71 0,0 1-52 0,4 4-7 15,3 0-1-15,0 2-1 16,2 0-3-16,2 2-4 0,1 1-2 0,1-2-2 16,-1-1 0-16,0 2 0 0,1-1 0 15,-5 2 2-15,0 1 1 0,-4 1 2 16,-3 1 0-16,-3 4 1 0,-4 1 0 16,-2 2-1-16,-2 3-2 0,-1 2-2 15,-1 2-2-15,1 2-2 0,2 0-1 16,0 2 0-16,5 2-1 0,0-2-1 15,2 3 0-15,1 0 0 0,1-2-2 16,0-1 0-16,2-2-2 0,-3-3-3 0,-2-1-2 16,1-4-2-16,-3-1-1 0,-3-2 0 15,-2 0-3-15,-5-1-4 0,-2-3-10 16,-2 0-8-16,-5-1 79 0,-2 0-205 16,-1-1-134-16,3 0-352 0</inkml:trace>
  <inkml:trace contextRef="#ctx0" brushRef="#br0" timeOffset="123752.8601">18317 12021 534 0,'-3'-5'126'0,"-3"-1"6"0,0 3-84 15,2-1-8-15,4 0-4 0,0 2-2 16,1 2-2-16,2 1-1 0,4 4-3 16,3 1-3-16,2 4-3 0,0 2-2 15,3 4-4-15,1 0-4 0,1 4-4 16,-1-1-3-16,1 1-2 0,0-1-2 15,0 1-4-15,2-4-8 0,-3 1-12 16,0-1-9-16,-3-1-16 0,-1-3-50 16,-2-2-67-16,-4-3-106 0,-1-1-230 0</inkml:trace>
  <inkml:trace contextRef="#ctx0" brushRef="#br0" timeOffset="123920.6789">18562 12025 537 0,'-4'-11'125'0,"-4"5"3"0,0 5-86 16,-3 4-14-16,3 8-7 0,-4 3-3 0,-1 1-6 16,-5 2-4-16,4 4-2 0,-2-1-2 15,-1 2 0-15,2 0-2 0,1 1 0 16,2-1-4-16,2-2-6 0,2-1-16 16,2-3-110-16,1-5-110 0,4-3-280 15</inkml:trace>
  <inkml:trace contextRef="#ctx0" brushRef="#br0" timeOffset="124197.9384">18665 12013 498 0,'-1'-4'133'15,"0"4"4"-15,-4 4-18 0,0 7-82 16,-1 4-9-16,0 4-3 0,-1 4-3 15,0 3-4-15,0 1-1 0,0 1-2 16,1 0-1-16,1-1-1 0,2-3-2 0,2-1-1 16,3-2-2-16,5-2-2 0,0-3-2 15,4-2-1-15,1-3-1 0,2-3-1 16,-1-3-1-16,2-1-3 0,2-5-4 16,-1-3-7-16,0-2-7 0,0-3-8 15,-3 0-11-15,1-1 0 0,-3-3-117 16,-5-4-112-16,-2 1-271 0</inkml:trace>
  <inkml:trace contextRef="#ctx0" brushRef="#br0" timeOffset="124354.5182">18675 12042 484 0,'-4'-5'133'16,"3"3"3"-16,0-2-6 0,3 1-97 15,2-1-14-15,4 0-5 0,3-1-5 16,3 2-3-16,3 0-3 0,2 1-5 15,0 0-8-15,3 1-11 0,-1 1-47 16,-2 0-71-16,-5 0-104 0,1 1-240 16</inkml:trace>
  <inkml:trace contextRef="#ctx0" brushRef="#br0" timeOffset="124710.3008">18972 12140 500 0,'-7'-2'138'0,"3"1"6"0,-1-1-36 15,2 5-56-15,2 2-8 0,1 4-6 0,-1 2-6 16,1 3-6-16,1 4-4 0,1 2-2 16,1 0-2-16,1-2-3 0,-1-1-3 15,5-2-3-15,-1-2-1 0,2-5-2 16,-1-4-2-16,3-5-1 0,1-2-1 15,1-7-1-15,1-4 1 0,-1-2 0 16,0-3-1-16,1-3-1 0,-2 2 0 16,-1-2 0-16,-1 5-2 0,-4 3-1 15,0 3 0-15,-1 8-1 0,-3 2-1 0,-1 4 1 16,1 6-1-16,-1 3-2 0,0 3-2 16,0 4-1-16,-1 1-4 0,2 2-5 15,0 0-7-15,-1 1-5 0,3 1-6 16,0-4-14-16,-1-4-107 0,2-1-114 15,1-5-274-15</inkml:trace>
  <inkml:trace contextRef="#ctx0" brushRef="#br0" timeOffset="124914.5923">19268 12194 599 0,'-1'0'146'15,"-2"-1"5"-15,0 1-93 0,1 1-18 16,2 0-8-16,2 1-6 0,1 0-8 0,1 0-9 16,0 1-4-16,2-2-7 0,0 2-10 15,1-2-13-15,2-1-3 0,-3 0-128 16,1 1-123-16,-1-1-302 0</inkml:trace>
  <inkml:trace contextRef="#ctx0" brushRef="#br0" timeOffset="125330.7619">19433 12086 560 0,'0'-2'132'0,"2"1"4"0,0 2-78 16,1 4-25-16,1 0-7 0,0 3-3 16,1 3-2-16,0 3-2 0,-1 2-2 15,-2 1-1-15,-1-1-2 0,0 2-2 0,1-1-1 16,-1-1-2-16,0-2-1 0,0-3-3 16,3-4-1-16,-2-1-1 0,3-5-1 15,0-6 0-15,1-2-1 0,3-4 0 16,0-4 0-16,-1-3 0 0,3-2-1 15,1-2 0-15,-1 3 1 0,3-3-1 16,-2 1 0-16,-1 3 0 0,1 3 0 16,-2 4 0-16,-1 5 0 0,-2 4-1 15,-2 7 1-15,-1 5 0 0,-2 4 0 16,1 3 0-16,-3 2 1 0,-2 2-1 0,1 1 0 16,-1 0 1-16,-1 0-1 0,2-1-4 15,1-4-5-15,1-1-10 0,2-3-11 16,0-2-14-16,2-5-115 0,1-4-122 15,3-2-289-15</inkml:trace>
  <inkml:trace contextRef="#ctx0" brushRef="#br0" timeOffset="125596.0494">19796 12214 630 0,'-11'8'151'0,"0"1"5"16,1 1-102-16,2 1-14 0,0 0-4 15,3 1-6-15,4-1-8 0,6-1-6 16,2-3-3-16,3-1-2 0,2-1-2 16,4-4-2-16,0-1-1 0,1-3-1 15,-2-1-2-15,0-3-1 0,-1-4 0 16,-1-3 0-16,-2 1-2 0,-3-2-1 0,-2-1-1 16,-3 1-3-16,-4 1-1 0,-4 3-4 15,-4 3-3-15,-3 2-6 0,-3 4-7 16,-2 4-6-16,0 4-7 0,-1 3-11 15,-1 4-5-15,1 2-102 0,3 1-107 16,2-1-251-16</inkml:trace>
  <inkml:trace contextRef="#ctx0" brushRef="#br0" timeOffset="126027.9707">19874 11939 624 0,'-3'-7'146'0,"0"-3"6"0,6 3-93 16,3 1-22-16,4 1-5 0,6 2 0 0,3 2-3 16,4 1-7-16,2 1-6 0,3 4-4 15,0 0-2-15,-2-1-4 0,-3 2-2 16,-2 0-2-16,-4 3 0 0,-2 0-1 15,-5 2 1-15,-4 3 0 0,-1 3 0 16,-4 3-1-16,-2 1 1 0,0 2-1 16,-3 0 0-16,0 2 0 0,-1 0 0 15,2-1-1-15,-1 0 0 0,3 1 1 0,-1-2-1 16,2-2 0-16,4-1 0 0,1 0 0 16,2 2-1-16,1-2-2 0,0-1 0 15,0 0 0-15,1 0 0 0,-2-2-1 16,-4-3 0-16,0-4 2 0,-3-2 1 15,-1-2 0-15,-6 1 0 0,-1-1 0 16,-3-3 0-16,-3 2-1 0,-2 3-4 16,-2-5-6-16,-2 2-6 0,0-1-9 15,2 0-8-15,4-2-10 0,3 0-20 16,1 0-97-16,4-2-108 0,3-4-259 0</inkml:trace>
  <inkml:trace contextRef="#ctx0" brushRef="#br0" timeOffset="126330.7694">20416 12122 628 0,'11'2'148'0,"2"1"6"0,3 4-106 15,1 4-7-15,3 5-1 0,-2 1-3 16,-1 5-7-16,1 2-9 0,-2-1-5 0,-2 1-5 16,0 1-4-16,-2-1-7 0,1-2-9 15,0-2-9-15,-2-2-13 0,-1-2-15 16,-2-5-60-16,-3-6-64 0,-1-4-110 15,-1-7-240-15</inkml:trace>
  <inkml:trace contextRef="#ctx0" brushRef="#br0" timeOffset="126536.3193">20682 11991 647 0,'-5'8'151'0,"-3"5"5"16,1 5-106-16,-3 4-14 0,0 5 0 0,-3 1-1 15,-2 4-6-15,-1 1-4 0,-1 1-4 16,-1-2-3-16,-2 0-3 0,2-1-4 16,2-4-4-16,2-3-5 0,3-4-10 15,4-4-12-15,3-5-14 0,6-8-14 16,1-5-16-16,5-7-113 0,0-5-126 0,1-5-281 16</inkml:trace>
  <inkml:trace contextRef="#ctx0" brushRef="#br0" timeOffset="126685.8627">20602 12139 574 0,'-4'10'135'0,"-3"2"3"0,-3 5-81 16,-1 3-30-16,0 2-6 0,1 2-5 15,2 3-3-15,-2-1-5 0,0 0-2 0,4-2-1 16,0-2-2-16,1-2-3 0,-1-4-8 16,2-4-9-16,2-6-14 0,-3-5-49 15,-1-7-64-15,-3-4-103 0,1-4-228 16</inkml:trace>
  <inkml:trace contextRef="#ctx0" brushRef="#br0" timeOffset="126818.5375">20405 12263 406 0,'-5'-17'197'0,"1"3"-61"0,3 2-47 16,2 4-30-16,2 4-8 0,2 0-7 0,3 4-5 15,2 0-5-15,5 0-5 0,1 4-4 16,3-1-6-16,3 2-4 16,1-1-6-16,3-2-6 0,2 1-19 0,-3-2-18 15,3-1-132-15,-2-1-134 0,2-3-338 16</inkml:trace>
  <inkml:trace contextRef="#ctx0" brushRef="#br0" timeOffset="127312.3134">21028 12110 481 0,'5'-9'126'0,"-4"2"5"0,-7-2-55 16,0 7-31-16,-4 0-4 0,-3 5-3 16,-2 2-4-16,-1 5-3 0,-1 5-1 15,2 5 1-15,2 1 0 0,1 2-2 0,2 3-1 16,4-2-4-16,3 0-3 0,5-1-3 15,2-1-5-15,6-2-3 0,4-4-3 16,4-4-2-16,4-2-1 0,3-4-2 16,3-4 0-16,0-7-1 0,-4-2 0 15,0-4-1-15,-5-1-1 0,-4-3-1 16,-4 0-3-16,-7-3-3 0,-3 1-1 16,-4 0-2-16,0-3-1 0,-7-2-2 0,-6-3-2 15,-5-2-3-15,-4-2 0 0,-5-3 0 16,0-2 3-16,-2-3 2 0,2 2 2 15,5 2 9-15,1 3 7 0,7 4 8 16,5 4 3-16,5 6 2 0,2 3 0 16,3 2 0-16,5 2-4 0,4 0-4 15,3 1-4-15,5 2-2 0,3 0-3 16,8 1-2-16,4 1-6 0,4 3-8 16,1 0-14-16,2 1-13 0,-2-1-17 15,-3 2-110-15,-4 1-121 0,-2 3-280 0</inkml:trace>
  <inkml:trace contextRef="#ctx0" brushRef="#br0" timeOffset="127612.9893">21326 11855 542 0,'4'2'135'0,"-3"3"6"0,-1 4-69 0,-1 3-26 16,-1 5-1-16,1 8 3 0,-3 3-2 15,1 5-2-15,-2 4-3 0,0-1-2 16,-2 4-2-16,1-2-3 0,-2-2-7 16,3 0-5-16,2-4-5 0,1-2-5 0,5-3-2 15,3-2-4-15,1-3-3 0,4-4-1 16,2-4-3-16,0-6-4 0,2-5-7 15,-2-6-10-15,1-5-17 0,-1-6-18 16,1-2-19-16,-3-3-118 0,-5-5-134 16,-1 2-306-16</inkml:trace>
  <inkml:trace contextRef="#ctx0" brushRef="#br0" timeOffset="127767.7848">21303 11860 742 0,'-8'-2'159'0,"7"2"2"0,1 0-125 16,4 0-24-16,4 0-5 0,6 0-3 16,2 0-2-16,2 0-9 0,4 2-16 15,1-1-19-15,2 0-119 0,-2 0-127 16,-3 4-313-16</inkml:trace>
  <inkml:trace contextRef="#ctx0" brushRef="#br0" timeOffset="128220.421">21556 12151 582 0,'0'-10'148'0,"-2"4"10"16,-1 1-86-16,1 5-12 0,-1 3-5 15,0 3-7-15,-1 5-6 0,3 4-6 16,-2 3-5-16,2 5-2 0,2 1-3 16,1 1-2-16,-1 1-4 0,2 0-3 15,2-3-4-15,3-1-3 0,-1-4-4 0,-1 0-2 16,4-7-2-16,0-5 0 0,3-4-1 15,-2-7 0-15,2-7-1 0,-1-5-1 16,1-4-1-16,2-6-1 0,1-1-2 16,-1-3-2-16,2 1-3 0,2 0-2 15,0 3 0-15,-1 5-1 0,-3 5 0 16,-2 6 0-16,-3 8 3 0,-4 5 2 16,-6 8 1-16,-3 6 1 0,-5 3-1 0,0 3-2 15,-2 3-5-15,0 1-6 0,1-1-7 16,3-1-10-16,4-4-7 0,3 0-8 15,3-5 35-15,2-3-151 0,0-4-117 16,4-4-299-16</inkml:trace>
  <inkml:trace contextRef="#ctx0" brushRef="#br0" timeOffset="128401.9385">21893 12257 720 0,'-5'-3'167'0,"0"3"5"0,2 0-119 0,0 0-21 16,3 1-3-16,0-1-3 0,3 2-9 16,-1 1-8-16,3-2-5 0,2 1-5 15,2-1-15-15,3-1-19 0,0 0-17 16,2-1-124-16,1-3-136 0,-2 4-324 0</inkml:trace>
  <inkml:trace contextRef="#ctx0" brushRef="#br0" timeOffset="128811.9261">22105 12179 607 0,'1'4'138'0,"-1"0"5"16,1-1-96-16,1 4-16 0,0 2 0 16,-1 2 2-16,3 3 1 0,-2-1-3 15,1 0-2-15,-1 0-1 0,2-2-3 16,-2-1-4-16,3-4-3 0,-1-1-5 16,0-3-3-16,1-2-3 0,1-3-2 0,1-5-2 15,2-4 0-15,2-3-2 0,1-4 0 16,1-2 0-16,1-2 0 0,1-2-1 15,-1-1 0-15,1 6-1 0,-2 1 1 16,-2 6-1-16,-1 3 0 0,-2 5 0 16,-2 6 1-16,-3 7-1 0,-3 4 1 15,-3 6-1-15,-2 2 1 0,-3 7 0 16,1 1-6-16,0 3-4 0,-1 0-4 16,2 1-9-16,4-2-12 0,2-1-12 15,4-4-16-15,2-5-110 0,1-4-123 0,2-3-291 16</inkml:trace>
  <inkml:trace contextRef="#ctx0" brushRef="#br0" timeOffset="128985.9368">22463 12304 687 0,'-5'4'146'0,"-1"3"4"15,1 2-118-15,1 4-19 0,0 2 0 0,1 3-1 16,-1 3 0-16,2 0-4 0,2 0-9 15,0 0-15-15,1-2-16 0,1-1-123 16,2-4-124-16,-2-2-310 0</inkml:trace>
  <inkml:trace contextRef="#ctx0" brushRef="#br0" timeOffset="129418.0899">22485 12030 637 0,'6'-11'147'0,"2"1"5"16,5 0-82-16,1 3-44 0,6 0-7 15,2 2 0-15,0 2 0 0,1 5-2 16,1 0-5-16,-5 3-2 0,2 2-2 16,-1 3 0-16,-3 0-2 0,-3 1-2 15,-1 0-2-15,-4 1 0 0,-4 2-1 16,-2 0 0-16,-6 2 0 0,0 1 0 16,-5 3 0-16,0-2 0 0,-2 2 0 15,3 1-1-15,-1 1 0 0,3-1 1 16,2-2-1-16,-1 2 0 0,4 1 0 15,1 0 0-15,2-2 0 0,-2-2 1 0,1 0-1 16,1 1 0-16,1 0 0 0,-1-3-3 16,-2 2-1-16,1-4 0 0,-4 1 0 15,0-2-2-15,-3-2-3 0,-2-3-7 16,-3 0-8-16,-1-3-8 0,0 0-15 16,-3-2-116-16,0-3-120 0,-1 0-288 15</inkml:trace>
  <inkml:trace contextRef="#ctx0" brushRef="#br0" timeOffset="131145.497">22937 12281 663 0,'-5'0'159'0,"1"-2"6"15,2-1-107-15,0 2-14 0,5 0-6 0,2-2-8 16,1 2-8-16,2 0-8 0,2 0-5 16,4-1-8-16,2 1-15 0,0-1-18 15,1 0-20-15,-1 1-120 0,-3-1-135 16,-3 2-318-16</inkml:trace>
  <inkml:trace contextRef="#ctx0" brushRef="#br0" timeOffset="131308.0751">22938 12423 685 0,'-5'6'164'0,"1"-2"5"0,1-3-110 15,3-1-20-15,2-3-6 0,4-1-5 16,3-2-9-16,4-2-10 0,3-1-10 16,3-1-18-16,0 0-24 0,1 0-129 15,-3 2-140-15,-2-2-345 0</inkml:trace>
  <inkml:trace contextRef="#ctx0" brushRef="#br0" timeOffset="132421.5549">23226 12230 481 0,'0'-4'130'0,"-1"-2"4"16,1 1-13-16,2 0-79 0,2 0-8 15,2 3-2-15,0-1 1 0,2 4-1 16,1 3-1-16,0 1-3 0,2 4-2 15,0 3-2-15,1 3-3 0,-1 3-4 16,1 2-5-16,-1 3-3 0,0 1-3 0,-1 2-3 16,-1-1 0-16,-2 0-3 0,2 1-3 15,-2-4-8-15,-1-1-10 0,1-4-11 16,-2-2-10-16,1-6-14 0,-2-4-80 16,0-3-34-16,-2-7-99 0,-1-4-209 15</inkml:trace>
  <inkml:trace contextRef="#ctx0" brushRef="#br0" timeOffset="132578.6304">23438 12193 595 0,'-5'1'151'0,"-5"4"7"15,-2 5-80-15,-3 6-25 0,0 6-10 16,-3 4-5-16,-2 4-9 0,2 3-10 16,2 3-8-16,1 2-5 0,3-3-5 15,1 0-12-15,4-2-17 0,2-8-11 16,4-3-12-16,2-8-118 0,1-8-127 15,7-6-291-15</inkml:trace>
  <inkml:trace contextRef="#ctx0" brushRef="#br0" timeOffset="132860.0012">23593 12110 656 0,'0'-5'155'0,"0"5"6"0,-1 1-82 15,0 3-40-15,1 2-7 0,0 5 0 16,1 3-3-16,-1 2-2 0,-2 4-3 0,-1 2-3 16,-1 1-3-16,2 1-2 15,0 3-4-15,-2-1-1 0,1 3-3 0,3 0-2 16,3 0-2-16,1-2 0 0,0 0-3 16,4-5 0-16,3-2 0 0,0-4 0 15,1-5-1-15,0-5 0 0,4-5-2 16,0-3-4-16,1-4-8 0,0-4-15 15,-1-5-14-15,-1-2-14 0,-4-1-15 16,0-2-31-16,-5-2-82 0,-4-1-110 16,-4 1-236-16</inkml:trace>
  <inkml:trace contextRef="#ctx0" brushRef="#br0" timeOffset="133009.6036">23570 12103 725 0,'-14'0'164'0,"5"0"1"0,4-1-125 15,5 2-17-15,7-2-5 0,5-1-5 16,7 1-6-16,2-2-11 0,2-2-14 16,3 0-16-16,1 0 12 0,-2-2-143 0,1 2-131 15,-2 1-319-15</inkml:trace>
  <inkml:trace contextRef="#ctx0" brushRef="#br0" timeOffset="133498.5263">23716 12259 594 0,'-3'-6'148'15,"1"0"9"-15,1 1-90 0,-1 2-11 16,1 3-7-16,1 4-5 0,0 1-7 16,1 2-8-16,1 3-7 0,-1 2-4 15,1 4-2-15,2 1-1 0,1 1-2 16,1-1-2-16,0 1-3 0,1-1-1 15,2-1-1-15,-2-4-2 0,1-1-2 16,-2-3 0-16,0-3 0 0,-1-3-1 16,-1-4 0-16,0-4 0 0,3-4-1 0,0-2 0 15,1-6-2-15,1 0-1 0,1-3-1 16,1 4-1-16,-1 0-2 0,-2 5 1 16,0 2 1-16,-2 5 0 0,0 3 2 15,-1 4 0-15,-2 3 2 0,-1 6 0 16,-1 1 0-16,-1 5 1 0,-1 3-1 15,-1 1 0-15,1 1-7 0,0 0-8 16,1-4-12-16,1 1-12 0,2-6-9 16,3-2-19-16,0-5-111 0,0-3-119 15,1-6-277-15</inkml:trace>
  <inkml:trace contextRef="#ctx0" brushRef="#br0" timeOffset="133740.8953">23955 12372 565 0,'2'-2'137'0,"0"1"7"0,1-1-83 15,1-1-16-15,2 1-4 0,0-2-3 16,2 1-6-16,1-2-7 0,1 0-6 15,2 1-6-15,-2-1-4 0,-2 0-11 16,-1 3-17-16,-1-2-18 0,-1 3-125 0,-3 0-131 16,-3-1-322-16</inkml:trace>
  <inkml:trace contextRef="#ctx0" brushRef="#br0" timeOffset="134170.3132">24170 12239 488 0,'5'-3'137'0,"-1"2"8"0,-2 1-2 15,-1 3-93-15,2 3-6 0,-2 3 0 16,2 1-4-16,-3 2-2 0,0 3-5 15,0 2-5-15,0-1-4 0,0 0-3 16,0 0-4-16,1-2-4 0,0 0-3 0,-1-4-3 16,2-3-2-16,-2-3-1 15,2-3-2-15,-2-2-1 0,2-6 0 16,2-2-1-16,1-6 1 0,1-2-1 0,1-3-1 16,2-3-1-16,3-2-1 0,-1 3-1 15,0 0-1-15,0 4 0 0,-1 4 0 16,-2 5 1-16,-1 5 0 0,-3 4 2 15,-2 4 1-15,-2 4 0 0,-2 6 1 16,1-1 0-16,-1 4 0 0,1 3 0 16,-1 0 1-16,1-1-3 0,1 0-5 15,3-1-10-15,-1-2-11 0,4-1-12 0,1-4-9 16,2-3-16-16,1-1-50 0,1-3-58 16,0-4-98-16,0-2-221 0</inkml:trace>
  <inkml:trace contextRef="#ctx0" brushRef="#br0" timeOffset="134395.7137">24432 12363 610 0,'-2'0'153'0,"-3"0"7"0,-1 3-80 16,-2-1-26-16,2 5-9 0,-1 2-4 15,1 2-9-15,1 4-8 0,1 1-6 16,3 1-6-16,2 1-4 0,2-1-2 16,2-1-2-16,2-2-2 0,3-2-1 15,1-2 0-15,2-4 0 0,2-4 0 16,1-2 0-16,0-3 0 0,0-3-1 15,-3-4 1-15,-2-1 0 0,-5-2-1 16,-3 0-2-16,-4-2-2 0,-7 1-7 16,-3 0-8-16,-2 1-12 0,-4 0-13 15,-2 5-14-15,0 2 10 0,-1 2-127 16,0 4-118-16,5 2-278 0</inkml:trace>
  <inkml:trace contextRef="#ctx0" brushRef="#br0" timeOffset="134872.4793">24536 12307 615 0,'-2'-5'152'0,"0"1"8"16,-1 2-87-16,2-1-18 0,1 1-5 0,0 1-6 16,1-2-7-16,3 3-6 0,1 0-7 15,1 0-5-15,2 0-5 0,1 3-4 16,3-2-3-16,-1 1-2 0,1 0-4 15,-1 0-9-15,-1 0-18 0,0 1-18 16,-1-2-17-16,-3 0-102 0,0-1-23 16,-4 2-114-16,3-2-208 0</inkml:trace>
  <inkml:trace contextRef="#ctx0" brushRef="#br0" timeOffset="135278.0722">24751 12209 596 0,'0'1'139'0,"0"-1"6"0,-1 2-87 15,1 2-19-15,0 4-4 0,0 1-1 16,-2 4-1-16,2 2-1 0,0 1-4 15,3 3-5-15,-1-1-4 0,2-2-2 16,0-2-5-16,0-1-2 0,0-4-4 16,1-1-2-16,-1-2-1 0,-1-2-1 15,1-4 0-15,0-4-1 0,1-1 1 16,0-6-2-16,1-2 1 0,2-3 0 0,2-5 0 16,0 0-1-16,1 1-1 0,-1-3-1 15,-1 6 0-15,1 1-1 0,-2 4-1 16,-1 5 1-16,-1 3-1 0,-2 5 1 15,-1 4 0-15,-1 4 2 0,-2 3-1 16,-3 3 1-16,2 4-2 0,-3 2-3 16,2 2-6-16,-2 2-8 0,2-1-11 15,1-2-7-15,2-1-9 0,1-2-12 0,2-5-108 16,1-3-113-16,1-2-270 16</inkml:trace>
  <inkml:trace contextRef="#ctx0" brushRef="#br0" timeOffset="135444.4829">24990 12397 671 0,'-3'2'147'0,"0"0"4"15,0 2-117-15,2 2-12 0,1 2-3 16,0 2-3-16,1 4-3 0,0-1-3 0,2 2-4 16,-1 0-1-16,1-2-7 0,-1 1-10 15,2-3-14-15,1-2-16 0,0-1-115 16,-2-3-122-16,1-3-296 0</inkml:trace>
  <inkml:trace contextRef="#ctx0" brushRef="#br0" timeOffset="135853.5121">25074 12096 528 0,'8'-8'137'0,"0"1"3"16,3 1-13-16,4 0-108 0,2 0-5 16,0 1-1-16,1 1 1 0,-2 3-2 0,2 1-2 15,-4 1 2-15,1 4 0 0,-3 1 2 16,-2 4 0-16,-3 3 0 0,-2 2-1 15,-5 3 0-15,-2 2-2 0,-3 1-1 16,0 4-1-16,-1-1-2 0,0 1-1 16,1 2-1-16,1 0-1 0,3 1-1 15,2 1 0-15,2-1 0 0,3-1-2 0,1-1 1 16,0-4-1-16,3-2-1 0,1-4 0 16,-2 1 1-16,-2-5-1 0,-3-2 1 15,-3 1 0-15,-5-1 0 0,-4 1 1 16,-3 1-1-16,-5-2-2 0,-4 2-9 15,-2 0-18-15,-2-1-23 0,-6-2-117 16,0 2-133-16,-5 1-317 0</inkml:trace>
  <inkml:trace contextRef="#ctx0" brushRef="#br0" timeOffset="173338.9555">5684 16071 608 0,'-20'-10'149'0,"4"-1"5"0,4-2-87 16,2-1-23-16,5-2-10 0,4-1-6 15,6 0-7-15,3 0-5 0,5 2-3 16,3 2-5-16,4 0-1 0,4 6-1 15,3 1-3-15,0 5-2 0,-2 1 0 16,0 3-1-16,-1 1 1 0,-4 2-1 16,-5 0 0-16,-4 3 0 0,-5 1 1 15,-3 2 0-15,-3 3 0 0,-6 3 0 0,-2 3 0 16,-1 1 1-16,-2 1-1 0,0-1 0 16,1-1-1-16,4-1 0 0,5-3 0 15,3-4-3-15,5 2-3 0,4-3-2 16,2 2-4-16,3-2-6 0,-1-1-3 15,1 0 1-15,-2-1 0 0,1 0 1 16,-2-3 3-16,0-1 4 0,-2-1 6 16,-3 0 4-16,-2-1 3 0,-3 0 5 15,-6 4 2-15,-1-1 3 0,-6 0 1 16,-5 3 1-16,-3 3 0 0,-7 0-3 0,-3 0-2 16,0 0-2-16,-3-1-2 0,1 0-1 15,3-3-5-15,1-6-7 0,5-4-9 16,6-6-11-16,6-4-14 0,1-3-115 15,7-2-120-15,1-4-286 0</inkml:trace>
  <inkml:trace contextRef="#ctx0" brushRef="#br0" timeOffset="173671.6385">5825 15802 633 0,'-43'-18'149'0,"-3"5"1"15,-3 6-88-15,0 5-33 0,0 11-13 16,0 10-6-16,-6 12-4 0,-1 10-4 16,0 10 2-16,3 5 6 0,4 3 3 15,5 5 2-15,11 0 1 0,13 0 1 16,18 1 0-16,11 1-2 0,16 1-5 16,12-2-5-16,9-5-2 0,11-7-1 15,4-8-1-15,10-15 0 0,7-10-1 0,4-14-2 16,3-11 0-16,-2-13-1 0,0-9 0 15,1-10 0-15,-10-10 1 0,-7-8 0 16,-11-6 3-16,-10-4 3 0,-8 0 2 16,-11 0 1-16,-16 3 2 0,-13-2 0 15,-16 4 0-15,-18 4-1 0,-12 6-5 16,-14 3-6-16,-15 3-19 0,-10 11-18 16,-8 13-17-16,-3 14-119 0,-1 13-133 15,-10 13-308-15</inkml:trace>
  <inkml:trace contextRef="#ctx0" brushRef="#br0" timeOffset="176747.0906">23855 15508 623 0,'19'-34'146'0,"-1"5"5"16,-4 7-90-16,-3 9-21 0,-3 2-8 15,-2 4-3-15,-2 4-1 0,-3 4-1 16,-2 5-3-16,-1 5-4 0,-5 7-1 15,-1 6-2-15,-3 6 2 0,-3 2-2 0,-3 4-2 16,-4-1-1-16,-1 1 1 0,3-6 0 16,2 0 0-16,2-4-1 0,4-3-1 15,6-2-3-15,5-2-1 0,4-3-3 16,3-4-1-16,4-1-3 0,4-3 0 16,1-2 0-16,2-2-1 0,2-3 0 15,0-1 0-15,2-3-1 0,-1 0-2 16,1-2-4-16,-2 0-8 0,1 1-8 15,-5 1-12-15,0-1-12 0,-4 1-14 16,-4 3-8-16,-1 0-6 0,-4 0-2 0,-3 2-53 16,1-2-36-16,-2-3-87 0,-1-3-192 15</inkml:trace>
  <inkml:trace contextRef="#ctx0" brushRef="#br0" timeOffset="176904.6644">24067 15673 495 0,'6'-15'134'15,"-2"3"3"-15,-1 1-28 0,0 4-63 16,0 3-15-16,0 3-4 0,0 4-2 0,-1 3 0 15,1 5 0-15,-2 5-1 0,0 6 0 16,-1 5-3-16,-2 3-4 0,-2 5-5 16,-1 2-5-16,-1 1-7 0,1-1-12 15,0 0-15-15,2-2-12 0,3-2-15 16,2-7-113-16,3-4-122 0,0-9-281 16</inkml:trace>
  <inkml:trace contextRef="#ctx0" brushRef="#br0" timeOffset="177253.1231">24126 15288 642 0,'-29'-21'140'16,"-6"8"4"-16,-3 6-107 0,-4 10-14 16,-7 8-6-16,-4 10-3 0,0 7 3 15,-1 9 5-15,3 8 5 0,1 6 1 16,4 4 1-16,10 6-1 0,9 4-1 15,6 2-2-15,10 4-8 0,12 2-8 0,10-2-5 16,9 0-1-16,9-8-2 0,9-6 1 16,12-8-1-16,5-11 0 0,9-11-1 15,6-11-1-15,6-12 0 0,2-10-2 16,2-11 1-16,-3-12-1 0,-2-15 0 16,-5-8 1-16,-13-7 2 0,-8-5 1 15,-13-4 1-15,-13 0 2 0,-15-2 2 16,-11 0 0-16,-17-2 0 0,-17 1 0 15,-10 6-1-15,-12 7-2 0,-16 7-1 16,-8 14-6-16,-11 16-13 0,-4 20-13 0,-2 18-17 16,-1 17-21-16,0 15-116 0,11 16-133 15,5 10-299-15</inkml:trace>
  <inkml:trace contextRef="#ctx0" brushRef="#br0" timeOffset="179584.1733">15183 17581 530 0,'-12'-6'126'0,"2"-2"4"0,0-2-83 16,3-2-11-16,3-1-7 0,3 1-6 15,1-1-4-15,3-1-3 0,4 1-2 16,4-1-3-16,3 2-1 0,5 2-3 16,3 0-1-16,2 3-1 0,3 3-2 15,1 4 0-15,-1 3-2 0,2 2 0 16,-5 1 0-16,-2 2 0 0,-2 2 0 15,-6 0 0-15,-4 1-1 0,-6 2 1 16,-5 1 0-16,-6 1 0 0,-5 2 0 16,-4 0 0-16,-3 3 1 0,-2-2-1 0,-2 1-1 15,1 1 1-15,1-3-1 0,5 0 1 16,2-1-1-16,6-1 0 0,2-3-1 16,7-1 1-16,4 0 0 0,3-1 0 15,6 1 0-15,2-2 0 0,2-2 0 16,5 0 1-16,3 1-1 0,1-3 0 15,-1 0 0-15,1 4 0 0,-3 2-1 16,-1 0 0-16,-4 2 0 0,-4 0-1 16,-6 1 1-16,-1 0 0 0,-6-6 0 0,-4-1 1 15,-4 2 0-15,-8 0 1 0,-4 0-1 16,-7 0 2-16,-4 0-1 0,-4 1 1 16,0 0-1-16,-2-3 1 0,4-2-2 15,2 0-4-15,5-4-7 0,2-2-11 16,3-5-16-16,5-5-3 0,5-3-107 15,7-1-109-15,7-3-253 0</inkml:trace>
  <inkml:trace contextRef="#ctx0" brushRef="#br0" timeOffset="179933.2522">15761 17614 422 0,'5'-7'113'16,"1"0"5"-16,-1-1-23 0,0 3-58 15,1 2-9-15,-1 3-4 0,-1 3-3 16,-1 2-1-16,0 5-3 0,0 1 0 16,-1 6 0-16,-1 3-1 0,-1 2-2 0,1 2-3 15,-1 1-1-15,-1 4-2 0,1 0-2 16,0 7-9-16,0-8-9 0,1 1-16 16,2-1-68-16,-2-1-47 0,0-4-101 15,-1-3-223-15</inkml:trace>
  <inkml:trace contextRef="#ctx0" brushRef="#br0" timeOffset="180120.7419">15678 17771 724 0,'0'-7'160'0,"5"-2"5"0,1-1-117 15,4 3-17-15,1 2-14 0,2 0-5 16,4 3-2-16,2 1-2 0,1 3-3 15,3 4-5-15,1 2-12 0,4-1-16 16,-2 3-10-16,5-2-17 0,2-2 12 16,-2-1-126-16,-1-2-117 0,-1-4-262 0</inkml:trace>
  <inkml:trace contextRef="#ctx0" brushRef="#br0" timeOffset="180404.2474">16129 17494 592 0,'4'-23'135'0,"5"5"2"15,-3 3-77-15,-1 8-42 0,0 9-8 0,-3 7-4 16,-4 9-1-16,-3 8-1 0,-2 6 1 16,-6 2 4-16,0 3 5 0,-2-1 4 15,-1-3 4-15,2-3 4 0,0-4 1 16,3-6 1-16,5-4-4 0,1-2-5 15,4-3-4-15,5-4-5 0,2-2-2 16,2-2-4-16,5-1 0 0,0 0-2 16,4 0-2-16,2-2-5 0,-1 0-9 15,4-2-14-15,-1 1-7 0,1-1-11 0,0-1-18 16,-1 0-107-16,-2-1-115 0,1-2-266 16</inkml:trace>
  <inkml:trace contextRef="#ctx0" brushRef="#br0" timeOffset="180599.7263">16380 17510 745 0,'-4'-10'162'0,"0"4"0"0,1 9-126 16,-2 9-16-16,0 4-11 0,-1 7-6 0,-2 7 0 16,-1 4 0-16,-1 4 0 0,0-1 0 15,1 1-1-15,2 2 0 0,2-3 0 16,3-2 0-16,3 0-6 0,3-5-15 15,3 0-13-15,3-7-21 0,1-5-113 16,0-3-126-16,1-9-298 0</inkml:trace>
  <inkml:trace contextRef="#ctx0" brushRef="#br0" timeOffset="181111.7008">16813 17722 677 0,'-8'-1'146'0,"3"0"5"16,2 2-113-16,3 1-11 0,4 2-3 15,1 1-4-15,1 0-1 0,4 1 0 0,1 3-5 16,4-3-4-16,2 0-7 0,2 0-14 15,3-1-15-15,5-1-10 0,-1-2-21 16,1-2-108-16,-1-2-122 0,1-1-278 16</inkml:trace>
  <inkml:trace contextRef="#ctx0" brushRef="#br0" timeOffset="181322.145">17257 17607 681 0,'1'-23'147'0,"-2"-1"2"16,1 5-117-16,-2 2-11 0,2 3-6 16,-1 4-2-16,0 6-1 0,-1 11 2 15,0 3 0-15,0 7 0 0,-1 5-1 16,1 5-1-16,1 3-2 0,1 6 0 16,1-3-3-16,1-1-1 0,1 2-6 0,3-1-15 15,0-1-18-15,0 1-122 0,-1-1-13 16,0-4-114-16,-1-2-234 0</inkml:trace>
  <inkml:trace contextRef="#ctx0" brushRef="#br0" timeOffset="181834.616">17716 17640 744 0,'4'-7'159'0,"-1"2"1"16,2 1-128-16,1 5-18 0,1 2-10 0,0 1-3 15,0 3-3-15,-1 1-8 0,1 1-12 16,-1 1-9-16,1 0-21 0,2-2-107 15,-2-2-120-15,0 0-279 0</inkml:trace>
  <inkml:trace contextRef="#ctx0" brushRef="#br0" timeOffset="181999.7297">17650 17881 850 0,'2'-3'180'0,"4"-5"1"15,4 2-145-15,5 1-22 0,3 0-18 16,3 1-11-16,5-7-22 0,-3 1-13 16,3 2-131-16,0 1-139 0,-4 0-333 15</inkml:trace>
  <inkml:trace contextRef="#ctx0" brushRef="#br0" timeOffset="184444.8413">18952 17318 574 0,'-4'-14'138'15,"-4"1"1"-15,-6 2-73 0,-3 4-35 16,-2 2-15-16,-6 4-6 0,-3 5-4 16,-4 7-3-16,-2 7 0 0,-4 2-1 15,-3 9 2-15,-2 5 4 0,-2 6 4 16,2 2 5-16,3 3 4 0,4 1 2 16,6 1 2-16,5 0-2 0,10 2-3 15,9-4-4-15,9 2-4 0,10-1-5 16,4-2-3-16,8-4-2 0,4 0 0 0,4-11-1 15,3-7 0-15,2-8 0 0,-1-13 0 16,1-8 0-16,-3-12 0 0,1-10 0 16,-6-2 0-16,-3-8 0 0,-6-1 0 15,-7-3 0-15,-8 1 0 0,-8 6 3 16,-7 1 0-16,-11 3 0 0,-8 13 0 16,-8 7 0-16,-5 10-10 0,-11 11-21 15,-7 8-18-15,-3 8-1 0,-2 10-129 0,2 1-131 16,2 6-304-16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12:54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5497 3365 248 0,'2'-23'74'0,"-1"4"5"15,-2 8-12-15,-1 4-25 0,0 4-9 16,0 3-5-16,-1 3-3 0,1-1-3 15,-1 4-4-15,0 2-2 0,0 4 0 0,-1 4 0 16,2 6 1-16,1 5-1 0,-3 8 0 16,0 10-2-16,-1 4 0 0,-1 3-2 15,1 7-2-15,-1 6-2 0,-1 1-3 16,1 3 0-16,-3 1 0 0,1 1-1 16,-2 1 1-16,-1-4 1 0,0-1 0 15,0-4 1-15,1-5 0 0,1-5-1 16,1-7-1-16,3-4 0 0,-1-6-2 15,3-4 0-15,1-6-1 0,1-5-4 0,3-4-4 16,4-4-9-16,3-5-59 0,-1-5-50 16,2-4-93-16,-5-7-209 15</inkml:trace>
  <inkml:trace contextRef="#ctx0" brushRef="#br0" timeOffset="7740.572">5226 5701 484 0,'-7'5'122'0,"0"2"1"15,-3 4-42-15,2 0-54 0,3-7-13 16,1-3-8-16,2-2-4 0,-1-4-2 15,2-4-4-15,0-3-2 0,0-4-6 16,2-6-16-16,1-7-95 0,-1-7-98 0,-2-4-243 16</inkml:trace>
  <inkml:trace contextRef="#ctx0" brushRef="#br0" timeOffset="10288.3318">450 6628 156 0,'-4'7'45'0,"-2"0"8"0,1 1-16 15,-1-1 6-15,0-2 4 0,-1-2 2 16,3 0 0-16,-1 0-2 0,0-2-5 16,1 0-6-16,2-1-7 0,0 0-7 15,1 0-7-15,1 2-3 0,1-4-4 16,1 0-2-16,0 1-2 0,2-3 0 15,1 2 0-15,0-3 0 0,1 0 0 16,0-1-1-16,-1 1 0 0,1-1-1 0,-1 0-1 16,0-1 1-16,-2 4 1 0,2-2 1 15,3 2 2-15,0 3 0 0,2 2 2 16,2 0-2-16,0 2 1 0,3 2-2 16,-1 1 0-16,0-1-3 0,2 2 0 15,-1-1-1-15,0-1 1 0,-1 0-1 16,0-1 1-16,-2-2-1 0,0 0 1 15,-2 1-1-15,0-2 1 0,0 2 0 16,-2 0 0-16,2 1 0 0,-3-2-1 16,1 1 1-16,-1-2-1 0,0 1 0 15,0-2 0-15,-4-1-1 0,2-1 1 0,0 0 0 16,-1-1-1-16,-3 2 1 0,1 0-1 16,0-1 0-16,-1 0 1 0,-1 1 1 15,0 0 0-15,0 0 1 0,0 0 1 16,-3 0 0-16,3 0 0 0,-2 0-1 15,-2 0 0-15,-1-1 0 0,1 0-2 16,-4-1 0-16,1 0-1 0,-4-1 0 16,0 0 0-16,-1-3 0 0,-2 1-1 15,1-1-1-15,-2-4-3 0,-1 0-6 0,-1-2-13 16,1-4-96-16,-5-1-96 0,0 4-243 16</inkml:trace>
  <inkml:trace contextRef="#ctx0" brushRef="#br0" timeOffset="24828.0669">5905 8042 166 0,'-9'6'45'16,"-2"2"6"-16,-2 5-20 0,1-1 4 16,0 0 2-16,0 0 3 0,-2 1 2 15,-2-1 3-15,-1 0-1 0,0-2 0 16,1 0-4-16,1-2-4 0,1 0-3 15,2-2-3-15,3-3-5 0,1 0-3 0,3 1-3 16,2-3-2-16,0 0-4 0,5 0-2 16,2 0-2-16,5 1-2 0,6-1-1 15,4 0-2-15,6 2-1 0,5-2-1 16,5-1 1-16,3 1-2 0,1-2 0 16,1-2 0-16,1 2-1 0,0 1-2 15,2 0-5-15,-2 1-8 0,0 1-24 16,0 4-84-16,-4 2-97 0,-6 2-236 15</inkml:trace>
  <inkml:trace contextRef="#ctx0" brushRef="#br0" timeOffset="43542.8117">10032 10658 273 0,'-8'-16'85'0,"-1"6"3"0,-2-1-1 0,-1 3-49 15,-3 2-9-15,0 1-8 0,-2 1-8 16,0 5-3-16,-5 0-3 0,-1 4 0 16,-2 0 1-16,-1 4 1 0,-2 2 2 15,0 4 1-15,0 2 1 0,0 2 1 16,0 2-2-16,-2 4 0 0,4-1-2 0,3 2-1 15,1-2-1-15,5 1-2 0,2 2-1 16,5 0 0-16,2 0-1 0,2 1-1 16,3-1 0-16,3 0 0 0,4-3 0 15,1 0 0-15,3-4 0 0,6-1 0 16,2-5 1-16,6 0 0 0,6-4 0 16,3-2-1-16,7-2 1 0,5-3-1 15,2-2-1-15,3-2 0 0,-1-5 0 16,-2-4-1-16,-1-5-1 0,-1-4 1 15,-4-7 0-15,-1-3-1 0,-2-5 1 0,0-2-1 16,-2-3 1-16,-1-1-1 0,-3 0 1 16,-5-2 0-16,-4 1-1 0,-8 1 1 15,-9 4-2-15,-7 3-1 0,-12 4-5 16,-12 7-5-16,-11 14-9 0,-11 8-101 16,-12 7-98-16,-15 9-247 0</inkml:trace>
  <inkml:trace contextRef="#ctx0" brushRef="#br0" timeOffset="44273.5515">8459 11277 371 0,'-13'0'87'0,"2"-2"2"0,1 1-58 16,-1 1-8-16,5-2-4 0,1 2-1 15,3-1 0-15,-1-1 0 0,3 2-1 16,-1-1-1-16,1 1-2 0,2 1-3 15,1-1-2-15,3 2-2 0,1-1-2 16,4-1 0-16,4 0 0 0,2-1 0 0,5-2 0 16,-1-2 0-16,2-1-1 0,3 0 0 15,1 0-1-15,1-2 0 16,3 2 0-16,-2 1 1 0,3 2-1 0,1-1 0 16,-1 2 0-16,1-1 0 0,-1 1-1 15,-3 0 0-15,-1 0 0 0,-1 1-1 16,-1-2 0-16,-1-2 0 0,-5 1 0 15,0-3 0-15,-2 1 0 0,-4-1-1 16,-3 0 1-16,-3 0 1 0,-3 3-1 16,-1 0 1-16,-4 1-1 0,-2 2-2 0,-2 2-9 15,-2 4 77-15,-4 3-186 0,-2 3-110 16,-12 2-308-16</inkml:trace>
  <inkml:trace contextRef="#ctx0" brushRef="#br0" timeOffset="45806.2565">7517 12058 313 0,'-6'-6'67'0,"-1"2"1"15,0-2-55-15,-3 4-4 0,0 1-5 16,-1 1 0-16,-1 2 3 0,-2 0 3 16,-2 2 3-16,-1 2 3 0,-1 0 0 15,-3 4 1-15,-1-1-2 0,0 1-3 16,-1 1-2-16,0 2-4 0,1 3-2 15,2 1-1-15,-2 1 0 0,2 1 0 0,3 2 2 16,0 0 1-16,2-1 2 0,4-1 3 16,2 0 1-16,7 2 1 0,3 1 1 15,3-1-2-15,6 2 0 0,2 2-1 16,3 2-2-16,0 1-1 0,4-2-2 16,3-3-1-16,6-1-1 0,0-4 0 15,4-1 0-15,2-6 0 0,2-6 0 16,2-6 1-16,-1-6 0 0,-3-5-1 15,0-9 1-15,1-4-1 0,1-7 1 16,-1-3-2-16,0-3 1 0,2-3 0 16,0 1-1-16,-2-2 0 0,-3 0 0 15,-6-1-1-15,-7-4 0 0,-8-3-1 0,-9 0-1 16,-13 2-3-16,-13 5-3 0,-11 5-5 16,-11 10-6-16,-9 11-101 0,-6 9-94 15,-11 12-238-15</inkml:trace>
  <inkml:trace contextRef="#ctx0" brushRef="#br0" timeOffset="46416.3241">6175 12514 404 0,'-9'-8'97'0,"-1"0"2"15,3 1-60-15,1 2-11 0,1 0-6 0,1 0-4 16,3 2-5-16,1 1-4 0,0 3-2 16,1 0-2-16,3 1-2 0,1 1 1 15,4 1 0-15,0-2 1 0,4 2 2 16,4-3 1-16,4 2 1 0,2-2-1 15,6 0 0-15,1-2-1 0,3-1-1 16,0-2 0-16,0-2-2 0,0 0 0 0,-1-3 0 16,-5 2-1-16,1-1 0 0,-1 3-1 15,0 3-1-15,-1 1-4 0,-2 4-10 16,-1 4-75-16,-2-4-32 0,-6-2-88 16,-5 1-196-16</inkml:trace>
  <inkml:trace contextRef="#ctx0" brushRef="#br0" timeOffset="48405.5823">8162 13354 148 0,'-19'-2'50'0,"0"-1"7"0,0 1-7 15,3-1-6-15,-1 1 1 0,1 1-2 16,0-1-1-16,3 1-5 0,1 0-5 15,-2 0-5-15,-1-2-6 0,3 2-6 16,-1 1-4-16,1-1-4 0,-3 1-2 16,0 0-3-16,-2 0 0 0,-3 0-1 15,-2 1 0-15,-1 2 0 0,0-1-1 0,-3 3 0 16,2 1 1-16,-3 0-1 0,2 1 0 16,2 1 0-16,0-1 0 0,-1 2 0 15,2 1 1-15,3 2-1 0,1 1 0 16,3 3 0-16,0 5 1 0,0 1 0 15,4 1 1-15,0 2 1 0,1 1 0 16,1 0 1-16,1-1 1 0,3-1 1 16,2-1-1-16,1-4 1 0,4 1-1 15,0 1 0-15,4-4-1 0,4 0-1 0,2-4 0 16,3 2-1-16,3 0 0 0,4-1 0 16,4-1-1-16,2 0 1 0,3-1-1 15,6 2 0-15,3-2-1 0,2-1 0 16,1-5 0-16,1-1-1 0,1-2 1 15,-1-5-1-15,-1 1 0 0,-1-3 0 16,2 1 1-16,0-2 0 0,2 0-1 16,2-1-1-16,1 1-2 0,0 0-1 15,0-2-3-15,-4 1-1 0,0-2 0 16,-5 1 0-16,-5 0 1 0,-1-2 1 0,-5-1 4 16,-1-1 2-16,-2-1 3 0,-3 0 2 15,-1-2 1-15,-3 1 2 0,-2-1 0 16,-4-2 0-16,-2 2-1 0,-3-4-1 15,-2 0-1-15,-4-5-1 0,-1-5-1 16,-4-5-1-16,-5-4 0 0,-6-1 0 16,-7-1 0-16,-7-2-1 0,-5 7 0 15,-7 5-2-15,-5 7-5 0,-9 6-46 0,-11 3-47 16,-5 10-76-16,-6 5-181 0</inkml:trace>
  <inkml:trace contextRef="#ctx0" brushRef="#br0" timeOffset="49431.37">6123 14038 220 0,'2'-13'58'0,"-1"-1"4"0,-1 1-34 0,1 1 2 15,0 2-3-15,2 1-1 0,0 1-3 16,2 1-1-16,1 1-1 0,3-2 1 16,-3 3 0-16,3 1-1 0,-1 1 0 15,1 1 0-15,-1 2-3 0,3 1-2 16,0 0-2-16,4 4-3 0,1-1 0 16,2 2-1-16,3 0-1 0,1 1 0 0,2 3-1 15,-1-1-1-15,1-1-1 0,3 1 0 16,2-2-1-16,-1-2 0 0,2-2-1 15,2-3 0-15,4-2-1 0,2-3 0 16,2-2-1-16,-1-2 0 0,3 1-1 16,0-2 0-16,-2 0 1 0,-2-1-1 15,-5 3 0-15,-2 0-1 0,-4 3 1 16,-5 1-1-16,-3 2-2 0,-4 2-6 16,-4 5-7-16,-4 3-97 0,-5-1-93 0,-2 3-236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15:07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 2570 385 0,'-22'-14'97'0,"2"3"3"0,2-1-54 15,1 1-10-15,3-1-11 0,5 3-6 16,1 3-4-16,2 2-2 0,1 1-2 16,3 0-3-16,1 3-1 0,4 3 0 15,1-1 0-15,3 3-1 0,-2-4 0 16,9 6-1-16,4 1 2 0,5-1 0 15,5 1-1-15,3-2 1 0,6 0-1 0,11 3-2 16,2-7 0-16,6 1-1 0,9 0 0 16,3-2-1-16,6-1-1 0,6 2 1 15,3-5-1-15,5 2 1 0,3-3 0 16,0-2 1-16,5 1 1 0,10 0 1 16,2-2 1-16,2 3 0 0,0-4 0 15,6 2 1-15,4 1 0 0,3 1 0 16,-4-1 0-16,6 3 0 0,-3 2-1 15,3 3 1-15,-6-1-1 0,1 3-1 0,-1 2 1 16,-2 4-2-16,-5-3 1 0,-3 0-1 16,1-2 0-16,0 5-1 0,-7-5 0 15,-2-1-1-15,-7-1 0 0,-3-1 0 16,-3 1-1-16,-7-2 0 0,-4 1 0 16,-5-2 0-16,-5-1 0 0,-2 0 0 15,-6-1-1-15,-6-3 0 0,-3 3-8 16,-5-3-10-16,-3 2-4 0,-6-2-119 15,-7 2-112-15,-7-7-284 0</inkml:trace>
  <inkml:trace contextRef="#ctx0" brushRef="#br0" timeOffset="7307.3833">9327 6179 418 0,'-9'3'109'0,"0"-2"5"0,1 1-50 0,3-2-19 15,1 1-7-15,-1-1-5 0,3 1-6 16,-1-1-3-16,2 1-3 0,0 1-2 16,1-1-3-16,-1-1-3 0,1 0-1 15,1 1-1-15,0-1-1 0,2-1-1 16,0 1 1-16,1 0-1 0,2 0-1 16,2-1 1-16,0 1-1 0,2-2-1 0,1 1 0 15,1 1-1-15,2 1 0 0,0-1 0 16,0 2 0-16,1-1-1 0,-3 1 0 15,0-1-1-15,-1 3 0 0,-1-1-1 16,-3 0 0-16,1 0-1 0,-2 0-1 16,-1 0 1-16,-2 0-2 0,1-1 1 15,-2 0 0-15,0-1 0 0,-1-1-1 16,-1 2 1-16,0-1 0 0,1-1 0 16,-1 0-1-16,0 0 1 0,-1 1 1 0,0-1-1 15,-1 0 0-15,2 1-1 0,-2-1 1 16,1 2 0-16,-1 0-1 0,1-1 0 15,0 0 0-15,0 1 0 0,-2 0 0 16,3 1-3-16,-2-2-1 0,1-1-5 16,1 2-7-16,1 1-8 0,-1 0-13 15,2-1 80-15,-3-1-199 0,2 1-127 16,1 3-334-16</inkml:trace>
  <inkml:trace contextRef="#ctx0" brushRef="#br0" timeOffset="9118.5304">7541 6277 361 0,'-2'0'97'0,"1"0"4"0,0-2-43 16,0 1-15-16,-1 0-7 0,1 1-5 0,0-1-7 16,1-1-3-16,-1 2-4 0,1 0-3 15,0 0-3-15,1 0-2 0,-1 0-3 16,1 2-1-16,2-2-1 0,-2 0 0 15,1 1 1-15,1-1 1 0,1 1 1 16,-2 0-1-16,2 1 1 0,1-2 1 16,1 1-1-16,1-1-1 0,2 0 1 15,2 0-1-15,2 1 0 0,2-2-1 16,3 1 1-16,3-1-1 0,0-1 1 16,1 2-1-16,1-1-1 0,2 0 0 15,2 2-1-15,0-1 0 0,1 3 0 0,0-3-1 16,3 1 0-16,-3-1 0 0,0 0 1 15,0-1-1-15,-3 1 0 0,1-3 0 16,1 2 0-16,2 0 0 0,-1-1 1 16,2 1-1-16,0 1 0 0,2 1-1 15,-1-1 1-15,0 3-1 0,-1-2 1 16,0 3-1-16,-2-2 0 0,0-1 0 16,-4 1 1-16,-1 0-1 0,-1-1 0 15,-2 2 0-15,-3-2 0 0,-2-1 1 0,-1 1-1 16,1 2 0-16,-5-3 1 0,-2 0-1 15,-2 1 1-15,1-2 0 0,-1 1 0 16,-1-2 0-16,-2 2-1 0,2 0 1 16,1 0-1-16,2-1-1 0,-2 4 1 15,-1-2 0-15,0 1-1 0,-1 1 1 16,3-2 0-16,-3 1-1 0,3 0 1 16,-1 0 0-16,1 2 0 0,2-2 0 15,-2 1 0-15,-1 0 0 0,-1-1 0 16,1 0-1-16,-1-1 1 0,0 1-1 15,0-2 1-15,0 1-1 0,0 0 1 0,1 1-1 16,-1 0 0-16,0-2 0 0,-2 0 1 16,1 1-1-16,1-1 0 0,-2 0 0 15,1 0 0-15,0 0 1 0,1 0-1 16,-2 0 0-16,1 0 0 0,0 0 0 16,-1-1 1-16,1 1-1 0,0-2 0 15,-1 1 0-15,1 0 0 0,-1 0 0 16,-1 0 1-16,-1-1-1 0,2 2 0 0,-3 0 1 15,1-1-1-15,0 1 0 0,-1-1 1 16,1 1-1-16,-1 0 1 0,2-1-1 16,-2 1 0-16,1-2 1 0,-1 2-1 15,0 0 1-15,1 0-1 0,-1 0 1 16,0 0 0-16,0 0 0 0,0 0 0 16,0 0 0-16,0-1-1 0,0 2 1 0,-1-2-4 15,1 0-8-15,0 1-9 16,0-1 82-16,-3-3-212 0,0 0-131 15,-3-2-361-15</inkml:trace>
  <inkml:trace contextRef="#ctx0" brushRef="#br0" timeOffset="12524.8807">7280 6800 547 0,'-15'-8'135'0,"2"1"4"0,2-1-77 16,2 2-17-16,3 0-4 0,2 3-4 0,2-2-4 15,0 1-4-15,2 2-3 0,0 0-4 16,0 1-4-16,2 2-4 0,-1 1-3 16,1 1-1-16,1 3-2 0,2 5 0 15,1 3 1-15,1 1 1 0,2 2-1 16,1 1-2-16,1 3-1 0,1 1-1 16,1-1-1-16,2-2-2 0,-2 1 0 15,0-2-2-15,-2-1 1 0,-1-1-3 16,-1-3-4-16,-3-2-10 0,1-2-11 15,-2-1-12-15,-2-1-9 0,1-2-12 16,-2 0-30-16,0-1-81 0,-2-4-102 16,0-2-234-16</inkml:trace>
  <inkml:trace contextRef="#ctx0" brushRef="#br0" timeOffset="12747.1855">7421 6798 468 0,'0'-7'135'0,"-4"1"5"0,-1 3-9 16,0 3-80-16,-1 4-13 0,-1 3-7 16,-2 3-6-16,-3 2-5 0,0 2-4 15,-3 2-3-15,-1 1-3 0,-1 0-3 0,0 2-1 16,1-4-3-16,3 4-1 0,2-1-1 16,2-1-2-16,3-3-6 0,2-2-8 15,1-2-9-15,5-2-9 0,0-4-12 16,3-3-112-16,1-1-114 0,5-3-272 15</inkml:trace>
  <inkml:trace contextRef="#ctx0" brushRef="#br0" timeOffset="13028.5368">7591 6709 591 0,'1'-7'146'0,"-3"2"5"15,-2 0-78-15,0 4-29 0,1 2-8 16,0 2-5-16,-1 5-7 0,0 2-4 0,-1-1-5 16,1 5-3-16,-1 2-2 15,3 2-2-15,-1-1 0 0,2 2-2 16,1-1 0-16,0 3 0 0,2 0-1 0,1-3-1 16,1 2 0-16,0-1-1 0,3 1-1 15,-1-2-1-15,1 1 0 0,0-5 0 16,3 0-2-16,0-3-7 0,-1-3-8 15,0 0-9-15,0-5-12 0,0-3-10 16,-1 2-13-16,-1-6-111 0,-2-3-114 16,-1-3-272-16</inkml:trace>
  <inkml:trace contextRef="#ctx0" brushRef="#br0" timeOffset="13214.218">7555 6769 667 0,'-3'-5'159'0,"0"0"3"0,3 1-108 16,-1 1-15-16,3-1-8 0,1 3-8 0,3-3-9 16,3 1-6-16,2-1-3 0,3 1-4 15,3 1-10-15,3 1-14 0,2 1-12 16,-2 2-13-16,-2 1-63 0,-2 2-56 16,-3-2-108-16,-2 2-219 0</inkml:trace>
  <inkml:trace contextRef="#ctx0" brushRef="#br0" timeOffset="13518.4023">7753 6860 602 0,'-3'1'145'0,"2"2"3"16,-2 2-81-16,2 3-31 0,1 3-9 15,0 2-3-15,1 2-2 0,2 0-3 16,1 1-2-16,0-4-1 0,3 0-2 15,0-3 0-15,1-2-3 0,2-3-2 16,3-4-2-16,1-5 1 0,1-1-1 16,2-7-1-16,-1 0 0 0,0-4 0 15,-1-2-2-15,-3 5 0 0,-2 0 0 0,-3 6-2 16,-1 0 0-16,-3 5-1 0,-1 4-1 16,-1 2 1-16,1 4 0 0,-4 2-2 15,2 2-1-15,-1 5-6 0,2-1-10 16,-1 3-10-16,0-2-11 0,3-1-9 15,0-1-7-15,2-3-2 0,3-4-110 16,0-2-106-16,1-5-260 0</inkml:trace>
  <inkml:trace contextRef="#ctx0" brushRef="#br0" timeOffset="13893.8655">8001 6753 688 0,'-6'-6'163'16,"0"1"5"-16,1 3-112 0,4-2-18 15,1 3-6-15,1-1-9 0,3 4-7 0,2 0-8 16,1-1-3-16,2 3-3 0,-1 0 0 16,2-2-1-16,1 2 0 0,1-1 0 15,1 0 0-15,-2 1 0 0,0-1-1 16,-1 2 1-16,-1 1-1 0,-1 3 1 15,-2 1-1-15,-3-1 1 0,1 2-1 16,-1 2 0-16,-2 0 1 0,1-1-1 0,-2 3 0 16,1 0 0-16,-1 1-1 0,2 2 1 15,-2 2-1-15,0-2 0 0,0 0 0 16,-3 2 0-16,1-2 0 0,-3 0 1 16,-4-2 0-16,-2 1-1 0,-1-3 1 15,-1 0-1-15,-1-3-3 0,3-1-6 16,-1-4-6-16,4-1-9 0,4-4-10 15,0-1-8-15,4-4-13 0,1-2-113 16,2-1-114-16,0-3-277 0</inkml:trace>
  <inkml:trace contextRef="#ctx0" brushRef="#br0" timeOffset="14102.8768">8323 6802 739 0,'-2'-6'180'16,"-3"0"3"-16,4 3-117 0,1 1-18 16,2 3-14-16,3 0-12 0,1 2-12 0,4 0-5 15,1 2-4-15,1 0-3 0,3 3-7 16,-3-2-13-16,3 1-11 0,-2-1-15 16,0 0-15-16,-1-1-121 0,-1 0-129 15,-1 0-300-15</inkml:trace>
  <inkml:trace contextRef="#ctx0" brushRef="#br0" timeOffset="14488.01">8393 6940 634 0,'-4'3'144'0,"3"1"0"0,0-2-99 0,0 0-24 15,4 2-8-15,5 0-6 0,-1-1-3 16,5 0-4-16,2-1-2 0,2 1-3 15,2-3-2-15,3-4-2 0,-3 0-3 16,2 0-2-16,0-4-2 0,-1 0 1 0,0-3 2 16,-3 0 2-16,-2 2 3 0,1 2 3 15,-7-1 6-15,-3 3 7 0,-2 1 8 16,-3 2 5-16,-3 1 6 0,0 1 5 16,-3 1 2-16,2 3 1 0,0 1-3 15,1 3-4-15,0 1-5 0,2 3-4 16,2 1-5-16,2 0-4 0,1 2-3 15,5 1-2-15,3 2-2 0,4-6 0 16,3-1-2-16,1-2 1 0,4-5 0 16,-2-4 0-16,0-7 1 0,-3-4 2 15,0-1 1-15,-3-4 2 0,-8-3 2 16,0 0 3-16,-5 2-1 0,-4 0-1 0,-5 2 0 16,-6 4-3-16,-3 4-6 15,-2 6-12-15,-5 3-22 0,-2 4-23 0,-1 4-133 16,-1-3-147-16,3 4-353 0</inkml:trace>
  <inkml:trace contextRef="#ctx0" brushRef="#br0" timeOffset="16306.5399">10087 6763 503 0,'-5'-4'130'0,"-1"0"5"16,1 1-59-16,3 2-27 0,-1-2-10 16,2 2-7-16,1 1-8 0,1-1-4 15,1 2-4-15,0 1-2 0,1 1-2 16,1 0-1-16,4 6 0 0,2 0 0 0,1 4 0 16,1-1 0-16,4 5 0 0,0 1-2 15,0 1-1-15,2 1-3 0,-1-2 1 16,0 1-3-16,0 0-1 0,-3-2-1 15,1-1-1-15,-3-1 1 0,-2-2-4 16,-3-2-5-16,-1 0-8 0,-2-3-10 16,-2-1-6-16,-2-1-8 0,0-2-10 15,-1-2-23-15,-1-2-83 0,-2-2-99 16,3-2-236-16</inkml:trace>
  <inkml:trace contextRef="#ctx0" brushRef="#br0" timeOffset="16525.6248">10273 6764 558 0,'-4'6'133'15,"-3"4"4"-15,-1 2-82 0,-3 3-19 16,-1 3-6-16,-3 2-6 0,0 2-6 16,-2 2-3-16,-1 0-3 0,-2 0-4 15,3 2-2-15,0-2-3 0,1 1-2 16,4-4-6-16,1-4-7 0,4-4-9 0,5-2-12 15,2-6-112-15,4-3-3 0,-1-7-96 16,8-4-183-16</inkml:trace>
  <inkml:trace contextRef="#ctx0" brushRef="#br0" timeOffset="16807.2419">10479 6752 627 0,'1'-6'149'0,"-2"0"5"0,0 2-96 16,1 3-15-16,-4-2-7 0,3 3-5 15,0 1-7-15,-2 6-5 0,1-1-4 16,-2 3-4-16,1 4-4 0,0 5-2 16,-2 0-2-16,2 1-1 0,-2 0 0 15,2 2-1-15,3 0 0 0,-1-3-1 0,5 2 1 16,-1-3-1-16,2-1 0 0,3 0 0 15,-1-4 1-15,0-2-1 0,3-3-1 16,-1-3-6-16,0-1-8 0,0-3-9 16,1-2-10-16,-2-3-8 0,1-1-12 15,-3-3-12-15,-1-3-97 0,-1-1-104 16,-3-4-249-16</inkml:trace>
  <inkml:trace contextRef="#ctx0" brushRef="#br0" timeOffset="16981.7632">10465 6704 604 0,'-10'-9'152'0,"1"1"7"0,2 2-81 16,1 2-25-16,2 3-12 0,3 0-9 15,2 1-8-15,3 1-8 0,2 1-7 16,4 1-4-16,1-2-5 0,3-1-7 16,3 1-9-16,2-1-12 0,-2-1-8 0,1-1-10 15,3-1 0-15,0 2-121 0,-1-2-111 16,-1 0-270-16</inkml:trace>
  <inkml:trace contextRef="#ctx0" brushRef="#br0" timeOffset="17326.5473">10706 6766 605 0,'-1'3'140'15,"-2"2"3"-15,2 2-96 0,0 4-14 16,1 1-5-16,0 1-5 0,0 1-3 16,1 2-2-16,1 0-2 0,2-2-3 15,0-2-1-15,2 0-1 0,1 0 0 16,1-3-1-16,1-3-2 0,1-5 1 16,1-3 0-16,-1-5-1 0,1-3-1 0,0-4-1 15,0 1-1-15,0-3 0 16,-2 1-1-16,0 2-1 0,-1 2-1 0,-2 3 0 15,-1 2 0-15,-3 4-1 0,-1 4 0 16,-2 3 0-16,0 2 0 0,0 3-1 16,-2 3-2-16,0 0-7 0,0 2-9 15,2-1-9-15,1 1-9 0,1-1-8 16,3-1-8-16,1-2 3 0,2-2-114 16,3-1-106-16,-1-7-265 0</inkml:trace>
  <inkml:trace contextRef="#ctx0" brushRef="#br0" timeOffset="17707.4876">10936 6698 656 0,'4'-14'148'0,"-2"1"2"0,2 3-112 15,2 2-12-15,1 3-4 0,1 1-5 0,-1 3-4 16,-1 1-3-16,2 2 0 0,-1-1-1 15,-1 3 0-15,0-1 0 0,-1 0 0 16,0 1-1-16,-3 0 0 0,2 2-1 16,-3 1-1-16,-1 0-1 0,-1 4-1 15,0 0-1-15,-2-1-1 0,2 3 0 16,-2-4-1-16,0 5 0 0,3-2-1 16,-1 3 1-16,1-1-1 0,2 2 1 0,0 0-1 15,0-2 0-15,2-1 0 0,-2-1 1 16,2-1-1-16,-3 1 0 0,0 0 0 15,-1-2 0-15,0 3 0 0,-2 1 1 16,-1-2-1-16,-2 1 0 0,-2-1 0 16,0 0 0-16,1 0-4 0,-4-4-6 15,1 0-5-15,1 0-11 0,0-3-8 16,2-1-11-16,1-2-17 0,3-2-102 16,1-2-112-16,4-3-264 0</inkml:trace>
  <inkml:trace contextRef="#ctx0" brushRef="#br0" timeOffset="17962.4466">11157 6684 704 0,'0'-1'166'0,"-4"-2"3"0,3 1-113 15,2 2-18-15,0 0-9 0,3 0-9 16,2 2-8-16,5 0-4 0,0 0-3 16,5 1-2-16,1 1-1 0,0-1-2 15,2 2-9-15,-2 1-10 0,-5-1-14 16,0 0-10-16,-4 1-15 0,-4-1-116 16,-1 0-123-16,-2 0-281 0</inkml:trace>
  <inkml:trace contextRef="#ctx0" brushRef="#br0" timeOffset="18155.5321">11136 6879 563 0,'2'4'137'0,"1"-2"3"16,0 1-70-16,2-2-36 0,1 0-8 15,7 2-5-15,-1-2-5 0,1 0-5 0,4 0-3 16,2-1-3-16,2-1-2 0,-2 1-1 15,-2-4-6-15,-1 2-7 0,-1-2-9 16,-3 1-14-16,-2-1-114 0,-4 0-117 16,-1 1-288-16</inkml:trace>
  <inkml:trace contextRef="#ctx0" brushRef="#br0" timeOffset="18413.9829">11328 6520 507 0,'-4'-7'140'0,"3"4"3"15,-1 3-11-15,-1 8-94 0,1 3-12 16,-1 5-4-16,0 6-5 0,-2 4-5 16,0 4-2-16,-1 4-2 0,-2 4-1 15,0 0-1-15,-2 2-2 0,1 0-1 16,1 2-1-16,1-2 0 0,0-1-1 0,3-6 0 15,0-1-1-15,3-5-3 0,-1-4-8 16,2-5-7-16,0-5-9 0,2-4 0 16,-1-3-127-16,1-5-121 0,1-2-290 15</inkml:trace>
  <inkml:trace contextRef="#ctx0" brushRef="#br0" timeOffset="18726.3703">11497 6791 590 0,'-4'5'144'0,"2"1"3"16,-3 1-67-16,3 3-47 0,0 2-9 15,4-1-4-15,-1 2-4 0,1-2-1 16,4-2 0-16,2 0 0 0,2 0-1 0,1-4 1 15,1-2-1-15,1-3 2 0,1-5 2 16,1-2 2-16,-2-3 1 0,-2-3 1 16,0-6 1-16,-2-2 0 0,-4 3-2 15,-4 0-5-15,-4 1-3 0,-3 2-3 16,-2 3-5-16,-5 6-12 0,-1 4-20 16,-1 2-24-16,0 5 43 0,-2 3-186 15,2 0-152-15,2 6-370 0</inkml:trace>
  <inkml:trace contextRef="#ctx0" brushRef="#br0" timeOffset="33160.6548">12389 7005 431 0,'-1'-3'101'16,"-1"0"4"-16,1 1-69 0,0-1-10 0,0 2-7 15,1 0-4-15,0 2-4 0,1 2-5 16,0 0-2-16,0 2-2 0,3 1 0 16,0 3-1-16,2 1 2 0,1-1-1 15,2 0 1-15,1 0 0 0,2 0 0 16,3 0 0-16,0 0 0 0,4-3 0 15,2 0 0-15,0 0 0 0,1-2-1 16,0 0 0-16,2-1-1 0,3 1 0 16,1-1 0-16,-1 0 0 0,1-1 0 15,1 1-1-15,0-1 1 0,2-1-1 16,-1 2 1-16,1-2 0 0,-1 0-1 0,2-2 1 16,0 0 0-16,-1-2-1 0,-3-2 1 15,-2-1 0-15,-2-1-1 0,3-3 1 16,-2-1-1-16,-1 1 0 0,-1 0 1 15,1-1-1-15,-1 0 0 0,-2-1 0 16,-3 0 1-16,0-2-1 0,2-1 0 16,1-5 1-16,0 0-1 0,1 0 0 0,2-1 0 15,1 1 1-15,3 0-1 16,0 2 0-16,0 0 0 0,-1 1 0 0,1 1 1 16,-2 0-1-16,1 2 0 0,-1 1 0 15,1 3 0-15,0 3 0 0,2 2 0 16,-1 2 0-16,2 2 0 0,-1 4-1 15,0 1 1-15,-2 3 0 0,3 2 0 16,-3 5 0-16,0 1 0 0,2 0 0 16,-1 1 0-16,0-1 0 0,1 0 0 15,-2-3 0-15,-3-1 0 0,1-1 0 16,-1-3 0-16,1 3 0 0,-1 1 0 0,1-4 0 16,-1 1 0-16,2-3 0 0,-3-2 0 15,0 1 0-15,1-5 1 0,-1-5-1 16,0 1 0-16,2-4 0 0,-1-2 0 15,3 1 1-15,-1-2-1 0,1-1 0 16,-2 0 0-16,2-1 0 0,-2-2 0 16,1 1 1-16,-1-1-1 0,0 0 0 15,-1 1 0-15,2 2 0 0,-1 1 0 16,-1 2 0-16,-1 0 0 0,-1 4 0 16,-1 1 1-16,0 3-2 0,-4 3 1 0,2 1 0 15,-1 4 0-15,0 1 0 0,-1 0 0 16,2 2-1-16,-1-1 1 0,2 1 0 15,-3 3 0-15,0-1 0 0,2 1 1 16,-1 0-2-16,3-2 1 0,1 0 0 16,1-3 0-16,4-3 0 0,2-3 0 0,6-1 1 15,-3-3 0-15,2-4 1 0,-1 0 2 16,0-1 2-16,-2-2 2 0,-3 0 1 16,-4-1 0-16,1 2 1 0,-3 1-2 15,-3-1-1-15,-1-1-1 0,-5-1-3 16,-2-1 0-16,0 0-1 0,-4-4-1 15,0 4 0-15,-5-1-1 0,2 1-3 16,-2 1-6-16,-1 4-8 0,-1 0-8 16,0 2-103-16,-1 0-101 0,1 2-251 15</inkml:trace>
  <inkml:trace contextRef="#ctx0" brushRef="#br0" timeOffset="49118.6081">16685 6321 419 0,'-4'0'102'0,"3"-2"0"0,-2 2-59 16,5 2-17-16,0-1-10 0,3 3-5 16,3-2-3-16,3 0-2 0,4 3 2 15,5-2 1-15,3-1 0 0,6-2 0 16,7-3-1-16,8-2 1 0,3-3-2 15,4-3 0-15,2-1-2 0,3-1-1 16,2 2-1-16,-3 2-1 0,-3 3 0 0,2 1-1 16,-2 5 0-16,-3 5-1 0,-5 5 1 15,-2 2-1-15,-6 4 1 0,-4 1 0 16,-2 3-1-16,-5 0 1 0,1-1 0 16,1-2 0-16,1-2 0 0,3-6 1 15,2 0 1-15,2-4 0 0,5-5 1 16,1-4-1-16,1-3 0 0,1-3 0 15,-2 0 0-15,-1 2-2 0,-4 0 0 16,-1 3 0-16,-6 5 0 0,-5 2 1 0,0 4-1 16,-2 2 1-16,0 2 0 0,-1 4 0 15,-1-1 0-15,4 1 0 0,0-2 0 16,2-1-1-16,0-6 1 0,3-4-1 16,2-5 0-16,-2-4 1 0,2-3-1 15,-2 0-2-15,-3-3-4 0,-2 2-8 16,-5 3-10-16,-9 2-102 0,-3 1-102 15,-5 2-253-15</inkml:trace>
  <inkml:trace contextRef="#ctx0" brushRef="#br0" timeOffset="49671.0384">17614 6769 542 0,'-5'-3'125'15,"2"0"1"-15,2-2-83 0,-1 2-18 16,2 2-10-16,3-1-5 0,0 2-3 16,1-3-3-16,2 3 0 0,0-1-1 0,4 0 0 15,1-3 0-15,1 2 1 0,1-1-1 16,-1 2 1-16,3-1-1 0,-2 0 0 16,-1 1-1-16,-2 1 0 0,0 3 0 15,-3-1-1-15,-2 1 0 0,-2 1 1 16,-5 1-1-16,-1 3 1 0,-5 1-1 15,0 4 0-15,-2-1 1 0,-2 1-2 16,-2 2 1-16,1 0 0 0,-1 1-1 0,2-2 0 16,0 1 0-16,1 1 0 0,0-2 1 15,2 0-1-15,2 0 0 0,2-3 0 16,1-3 0-16,3 1 0 0,0-3 0 16,2-1 0-16,2-1 0 0,1-2 0 15,0-1 0-15,4-1 0 0,-1 0 1 16,1-2-1-16,2-1 0 0,0-2 1 15,2 1 0-15,4-1-1 0,-1 0 0 16,1-1-1-16,0 4-4 0,0 0-8 0,0 3-13 16,-2 2-5-16,-4 0-105 0,-3 0-105 15,0 0-255-15</inkml:trace>
  <inkml:trace contextRef="#ctx0" brushRef="#br0" timeOffset="50099.8089">17984 6900 467 0,'-2'-2'116'16,"-1"-2"4"-16,-3-1-62 0,1 3-21 15,-1-1-11-15,1 3-7 0,-2 0-5 16,0-1-5-16,-2 3-3 0,2 1-3 16,-2 2-1-16,2 0 0 0,-2-2-1 15,3 3-1-15,1 2 1 0,0-1-1 16,2 2 1-16,0-1-1 0,1 2 1 0,2 0-1 16,0 0 0-16,1-2 0 0,3 0 1 15,-1 0-1-15,2-2 0 0,4 2 0 16,-3-5 0-16,2 2 1 0,1-1-1 15,0 1 0-15,-1-2 0 0,2 1 1 16,-3-4-1-16,2 4 0 0,-3-2 1 0,1 1-1 16,-3-2 0-16,-1 1 1 0,-6 1-1 15,-1-1 0-15,-3 2 0 0,-4 0 1 16,-4 0-1-16,-2 3 0 0,0-1-3 16,-1 0-3-16,1 1-10 0,2 2-11 15,0-3-100-15,3-1-102 0,3 1-251 16</inkml:trace>
  <inkml:trace contextRef="#ctx0" brushRef="#br0" timeOffset="51230.4986">18188 6806 557 0,'-4'14'127'15,"-1"2"2"-15,1 3-94 0,0 1-10 16,0-1-4-16,1 2-4 0,2-3-4 16,1 3-4-16,3-4-2 0,0-2-3 15,2-3 0-15,0-2-2 0,1-5 0 0,3 1 0 16,-2-6-1-16,3-1-2 0,0-2-6 16,0 1-9-16,-2-3-14 0,1-1-106 15,-3-2-111-15,-1-1-270 0</inkml:trace>
  <inkml:trace contextRef="#ctx0" brushRef="#br0" timeOffset="51398.3903">18109 6704 586 0,'8'-2'129'0,"-1"-3"1"0,2 1-99 0,2 2-15 0,2-2-8 15,1 1-9-15,-1 1-13 0,5 1-16 16,0 0-100-16,-1 1-104 0,0 0-256 16</inkml:trace>
  <inkml:trace contextRef="#ctx0" brushRef="#br0" timeOffset="51895.74">18382 6836 595 0,'2'-1'138'16,"-2"1"5"-16,-2 1-89 0,1 4-17 15,1 4-6-15,-1 1-5 0,2 4-4 0,0 1-2 16,2 0-3-16,1-1-5 0,2 0-1 15,1-4-1-15,3-7 0 0,2-4-1 16,3-6 0-16,3-4 1 0,1-4 0 16,1-3 0-16,2-2-2 0,0-2-1 0,-2 2-1 15,-3 2-2-15,-2 3-1 0,-3 4-1 16,-3 4-2-16,-4 4 0 0,-3 7 0 16,-2 6 0-16,1 2-2 0,-2 2-2 15,2 3-3-15,-1 2-3 0,1 2-6 16,2-2-6-16,2-3-7 0,0-2-7 15,2 0-6-15,2-6-11 0,2-4 82 16,1-4-185-16,0-5-117 0,4-5-309 16</inkml:trace>
  <inkml:trace contextRef="#ctx0" brushRef="#br0" timeOffset="52151.0586">18752 6692 658 0,'-7'-1'162'0,"0"-2"1"15,2 2-98-15,2 2-26 0,6 2-11 16,2 1-10-16,1 1-9 0,2 1-6 16,3 2-2-16,2 0 0 0,4 1-1 15,-3-2 0-15,4-1 1 0,-1-1-1 16,4 1 0-16,-2-2 1 0,2 2-1 0,-4 0 0 16,0 0 1-16,-2 4-1 0,-4 3 1 15,-4-2-1-15,-5 2 0 0,-5 1 0 16,-3 1-1-16,-4 1-4 0,-4 2-2 15,-2 2-6-15,-4 0-10 0,-1 2-12 16,2 1-13-16,-2-3-114 0,0-1-121 16,5 1-290-16</inkml:trace>
  <inkml:trace contextRef="#ctx0" brushRef="#br0" timeOffset="63528.4507">10674 8530 414 0,'-38'2'111'0,"0"-5"4"15,10-2-24-15,5-2-56 0,13 4-8 16,2 1-5-16,5-2-4 0,4 2-5 0,5 1-2 16,4 1-2-16,5 0-3 0,4 0-3 15,9 2 0-15,8 2-1 0,2-3 1 16,5 3-1-16,5-2 1 0,3 1-1 15,3-2 0-15,2-1 1 0,3-3-1 16,6 2 0-16,1-1 1 0,3 0 0 16,0-1-1-16,1 0 1 0,1 1 1 15,-1-2 0-15,-2 1 1 0,-2 0 0 16,-1-1 1-16,-4 1 1 0,-1 4-1 16,-6-1-1-16,-5 4 0 0,-5-3-1 0,-2 5-1 15,-8-2-1-15,-6 1-1 0,-6-2 1 16,-4 2-1-16,-3 1 0 0,-3 0-1 15,-3-1-4-15,-3 3-10 0,-1-1-15 16,-3-5-110-16,-4 7-112 0,-8-4-282 16</inkml:trace>
  <inkml:trace contextRef="#ctx0" brushRef="#br0" timeOffset="66414.8602">13119 10478 292 0,'-11'-6'76'0,"0"0"5"0,0 0-43 0,0 2-2 16,2 1-1-16,-1 0 1 0,3 0-3 16,2 2-3-16,0-1-2 0,2-1-2 15,0 2-3-15,3-1-4 0,1 0-5 16,4 1-3-16,1 1-3 0,4-1-3 16,5-2-1-16,6 1-1 0,3 0 2 15,7-1 0-15,2 2 1 0,4-2 1 16,4 1 0-16,5 1-1 0,-1 0 1 15,5-1-1-15,2 0-1 0,4-2 0 16,2 0-1-16,4 1-1 0,4-1-1 16,3 2 0-16,1 0 0 0,1 0-1 0,2 2 0 15,3 0-1-15,-1 0 1 0,-2 1-1 16,2 0 0-16,1-1 0 0,-1 2 0 16,2-2 1-16,0 1-1 0,1 1 1 15,1 1 1-15,-1 0-1 0,-1 0 1 16,2-1 0-16,-3 2 0 0,-2 0 0 15,1-3 0-15,-5 1 0 0,0 0 0 16,-2-2 0-16,-3-2 0 0,0-1-1 0,-2-1 1 16,-4 2-1-16,-4-5 1 0,-1 1-1 15,-5 1 0-15,-4 2 0 0,-6 0 0 16,-6 0 0-16,-6 0 1 0,-5 1 0 16,-6 2 0-16,-5-1 1 0,-4-1 1 15,-3 2 1-15,-3-1 0 0,-1 1 0 16,-2 0 0-16,-1-2-1 0,0 0 0 0,-3 2-1 15,-1-1-2-15,-1 1-1 16,-4 1-1-16,-1 1-6 0,-3 1-11 0,-1 2 13 16,-5 0-131-16,-2-1-112 0,-4 1-288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40:53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 3768 176 0,'-14'1'44'0,"3"0"1"15,3 2-9-15,2-2-26 0,2 1-2 16,0 0 1-16,2-1 6 0,1-1 9 16,-1 1 9-16,2 0 7 0,0-1 3 15,0-1-1-15,2 2-2 0,-1-1-5 0,2 0-8 16,1 0-9-16,3 2-6 0,3-1-5 15,4 1-1-15,0 1 0 0,5 2-1 16,3-1-1-16,1 1 0 0,4 3 1 16,1-2-1-16,0 1 1 0,3 1 0 15,3 1 1-15,3 2-1 0,3 3 0 16,5 2-1-16,2 1-1 0,7 3 0 0,4-1-1 16,1-2 0-16,2-1 0 0,6-1-1 15,3-2 0-15,2-2 0 0,4 0 0 16,3-3 0-16,3-1-1 0,3 0 1 15,2 1-1-15,3-1 1 0,1-2-1 16,0-1 1-16,4-1 0 0,3 1 1 16,-2 1 0-16,4-1 1 0,-2-6 1 15,2 4 0-15,2-1 1 0,1 0 0 16,0 0 1-16,-3-2 0 0,-2 1-1 16,1 1 1-16,2 2-1 0,-2 0 0 15,-2-1 0-15,-2 0-1 0,2 3-1 0,1-1 1 16,-2 2-2-16,-3-2 0 0,-5-2 0 15,0 2-1-15,-3-1 0 0,0 0 1 16,-5 0-1-16,-4 1 0 0,-4-1 1 16,0-1-1-16,-2-1 1 0,-2-1 1 15,-8 0 1-15,0-2 0 0,-2-2 1 16,0 0-1-16,-5 2 1 0,-3-3-1 16,-6 1-1-16,-4 0 0 0,-5 0-1 0,-6 0-3 15,-2 3-8-15,-5 1-117 0,-4 4-105 16,-4 1-278-16</inkml:trace>
  <inkml:trace contextRef="#ctx0" brushRef="#br0" timeOffset="2804.9087">14548 3709 233 0,'-11'-10'66'0,"0"0"8"0,3-1-31 16,0 2 3-16,1 1 0 0,-4 2-2 15,4 2-4-15,2 2-5 0,1 1-6 16,0 0-5-16,2 1-7 0,2 0-5 16,4 0-4-16,-1 0-2 0,2 1-2 15,4-1-2-15,-1-1-1 0,6 2 1 16,3-2 0-16,3 1-1 0,2 0 1 0,2-2 0 15,3 0 1-15,9 6 0 16,-1-4 0-16,4 2 0 0,4 0 0 0,3 1 0 16,4 1 0-16,1-1 1 15,2-1-1-15,0-1 0 0,0 1 1 0,4-1-1 16,-2 1 0-16,-2-4-1 0,3 5 1 16,-1 1-1-16,-1-2 1 0,-1-2-1 15,-4-1 0-15,-4 0 1 0,2 2-1 16,-8-4 1-16,-4 2-1 0,-3 0 0 15,-5 1 0-15,-4 2-1 0,-2 0 0 0,-7 1 0 16,-3 0 0-16,-4-2 0 0,-5 1 0 16,-5 1 0-16,-6-2 1 0,-6 0-1 15,-7-1 0-15,-7 4 1 0,-4 0-1 16,-7-1 0-16,-3 0 0 0,-6-2-1 16,-3-1 1-16,2-3-1 0,-3 0 0 15,-2-2 1-15,-1 0-1 0,1 3 0 16,2 2 1-16,3 3-1 0,0 0 0 0,-2-2 1 15,4 0-1-15,3-2 1 0,5 0-1 16,2-3-1-16,3 3-4 0,7 0-17 16,7 1-97-16,7-2-97 0,6 5-249 15</inkml:trace>
  <inkml:trace contextRef="#ctx0" brushRef="#br0" timeOffset="3594.6456">16998 3795 274 0,'-36'6'73'0,"-2"-5"5"0,3 0-37 15,1-1-2-15,5-1-3 0,0 0-3 16,2 0-3-16,4-1-3 0,2 1-3 15,4 0-3-15,4 1-1 0,3 0-3 16,4 0-2-16,3 0-3 0,6 0-1 0,5 1-3 16,5-1-3-16,4 1-2 0,6-1-1 15,8 0 0-15,7-2 0 0,7 1 0 16,5-3 0-16,8-1 0 0,4-2 0 16,7-2 0-16,6 1 0 0,4 0 0 15,2 1-1-15,6-3 0 0,4 0-1 16,2 3-1-16,-1 2 0 0,2 0 1 15,0-1 1-15,3-2-1 0,-1 3 0 0,0 2 1 16,2 2 1-16,5-5 0 0,0 0 0 16,2 3 0-16,2 6-1 0,0-3 1 15,-2-1-1-15,0-3 0 0,-2 6 1 16,-1 3-1-16,-2 0-1 0,-2-6 1 16,-1 2 0-16,-4 2 0 0,-2 3-1 15,-2-3 0-15,-4-1 0 0,-3-2 1 16,-4 0-1-16,-3 0 0 0,-2-2 0 15,-2-1 0-15,-3-1 0 0,-3-1 0 0,-5 3 1 16,-1-2 0-16,-6 2 2 16,-2-2 0-16,-6-1 1 0,-1-2 1 0,-7 0 1 15,-2 1 0-15,-3 3 0 0,-5-2 0 16,-4 0 0-16,-2 1-1 0,-6 1 1 16,-2-1-2-16,-3 1 1 0,-4 1 0 15,-1 0-1-15,-1-1 0 0,-3 1 0 16,0 0-1-16,-3 0-1 0,-1 1 0 15,0-1 0-15,-2 0-1 0,-1 2 0 0,-3-1-1 16,1 1 1-16,-1 0-1 0,0-1 0 16,-2-1 1-16,3 2-1 15,-1 0 0-15,2 0 0 0,1 2-3 0,0 0-3 16,1 2-8-16,1 3-31 0,-3-2-85 16,1 2-100-16,-5-1-247 0</inkml:trace>
  <inkml:trace contextRef="#ctx0" brushRef="#br0" timeOffset="6008.1306">22105 3814 283 0,'-23'0'75'16,"-1"-1"5"-16,4 0-38 0,1-1-2 0,1-1-4 16,4 1-2-16,3-2-3 0,5 1-2 15,0 1-3-15,2 0-5 0,4-1-5 16,2 4-4-16,1-1-3 0,5 2-3 15,3 0-2-15,6 0 0 0,6 1 3 16,4-2 0-16,7-2 2 0,8-2 0 0,6-1 0 16,6-3 0-16,4 1-2 0,9 0-1 15,5 1-1-15,3 0-1 0,3 1-2 16,2-1 1-16,3 2-1 0,4 1 0 16,-1 0-1-16,-1 0 1 0,0 0-1 15,-1 2 1-15,2 3-1 0,-4 1 0 16,-5 2 1-16,-1 4-1 0,-6-2 0 15,-2 1 0-15,-5 1 0 0,-4-2 0 16,-8-1 0-16,-2-1-1 0,-6-3 1 16,0 2 0-16,-4 1 0 0,-6 0 0 15,-1 1 0-15,-3-3 0 0,-4 0 0 16,-5-3 0-16,-4 1 0 0,-4-4 0 0,-1 0 0 16,-5-1 0-16,-2 1 0 0,-4-2 0 15,1 1 0-15,0-1-3 0,-2 2-5 16,-1 0-10-16,-1 1-105 0,-2-1-103 15,2-1-261-15</inkml:trace>
  <inkml:trace contextRef="#ctx0" brushRef="#br0" timeOffset="9453.9907">16881 7313 476 0,'0'-10'115'0,"1"3"4"0,-1 2-70 15,0 2-16-15,1 1-8 0,0 1-7 16,1 1-7-16,1 1-3 0,2 3-3 16,0 3-2-16,-1 4-4 0,1 6 21 15,-8 4-143-15,-5 2-108 0,-8 0-295 16</inkml:trace>
  <inkml:trace contextRef="#ctx0" brushRef="#br0" timeOffset="12862.3596">811 9622 174 0,'-26'1'42'0,"0"-1"0"0,1 1-26 16,4 0-5-16,-1 2-3 0,3 1 1 16,2-1 5-16,0 1 7 0,0-2 7 15,0 1 4-15,1 0 4 0,0 1 2 0,0-1-3 16,1 0-5-16,2 1-7 0,-1 0-4 15,2 1-5-15,0-2-3 0,2 2-2 16,3-1-1-16,1-1-2 0,0 1-2 16,4 0-1-16,1-1-1 0,2 0 0 15,2 1 2-15,3-1 1 0,1 1 2 16,3 1 2-16,4 0 2 0,5 0 0 16,3 0 0-16,1 1-1 0,3-1-1 15,4-1-1-15,0 0-2 0,3 0 0 16,2 0-1-16,1-2 0 0,2-2 0 15,5 0 0-15,-4-1 1 0,2-3-1 0,4 2 1 16,2-1-1-16,3 1-1 16,3 2 0-16,-1 0-1 0,8 1 0 0,1-1-1 15,-3-4 1-15,0 2-1 0,2-3 0 16,-2 2 0-16,4 1 1 0,-1 2-1 16,1 0 0-16,6-1-1 0,-2-3 1 15,-2 2-1-15,3-2 1 0,0-2-1 16,4 1 0-16,-1 1 0 0,-1 2-1 15,-1 2 1-15,2-3 0 0,-1 2-1 0,-1 0 1 16,-1 0-1-16,1 1 1 0,2 1-1 16,2 0 1-16,1 0-1 0,0 1 0 15,2 0 1-15,-1 1-1 0,2-1 0 16,-1-1 1-16,0-2-1 0,0 2 0 16,-2-1 1-16,3 0-1 0,-1 0 0 15,-2 0 1-15,2-1-1 0,1 1 1 16,2 1 0-16,-2 2 0 0,3 2 1 15,-1-2 0-15,0 2-1 0,0-1 1 16,0 3-1-16,0-1 1 0,3 2-1 16,-1-5 1-16,1 0-1 0,-2-1 0 0,5 4 0 15,0-2 0-15,-1 0 0 0,2-1 0 16,-1 0 0-16,0-2 0 0,0 1 0 16,2 1 0-16,1 1 1 0,-1-2-1 15,-1 0 1-15,1-2-1 0,2 4 0 16,3-3 0-16,0 2 0 0,-2-2 0 15,-1 0 0-15,-1-1 1 0,1 3-1 0,-1-3 1 16,-1 3 1-16,-2-1 0 0,-1-1 0 16,-2 0 1-16,4 2-1 0,0-5-1 15,1 4 1-15,-2-1-1 0,-1-1 0 16,-3-1-1-16,2-2 1 0,-2 1-1 16,-1 0 1-16,-5 1-1 0,1-2 0 15,-1-1 1-15,1 0-1 0,-3 2-1 16,-3-1 1-16,-3 0 0 0,1-1-1 0,-4 1 1 15,-6 2 0-15,0-4-1 16,-6 4 1-16,-2 1 0 0,-3-2 0 16,-7 2-1-16,-2-2 1 0,-3 2 0 0,-4 3-1 15,0-2 1-15,-4 0-1 0,-4-2 1 16,-4 2-1-16,-2 1 1 0,-4-1-1 16,-3 0-4-16,-4 1-8 0,-5 5-89 15,-5 0-30-15,-11-3-95 0,-9-1-215 16</inkml:trace>
  <inkml:trace contextRef="#ctx0" brushRef="#br0" timeOffset="14099.6629">877 10973 262 0,'-16'7'74'0,"1"-2"6"15,3-2-25-15,2-3-10 0,5 0-4 0,1 0-3 16,1 0-7-16,6 2-6 16,-3-2-6-16,2 1-5 0,4 0-5 0,1 2-3 15,5-1-1-15,0 0 1 0,1-4 1 16,7 5 0-16,2-3 0 0,2 1 0 16,3-2-1-16,5 0-1 0,4-1 0 15,3 1 0-15,4 1-1 0,3-1 0 16,2-2 0-16,2 2-1 0,1-2 0 15,0-2 1-15,0 1-1 0,6-1 1 0,0 0-1 16,3-1 0-16,3 1-1 0,2 0 1 16,1 2 0-16,1-4 0 0,-1 1 0 15,4 0 1-15,3 5-1 0,-1 0 0 16,1 2 0-16,1 1-1 0,1 2 0 16,2 2-1-16,0 2 0 0,-2-1-1 15,1 0 1-15,2 2 0 0,0-2-1 16,3 4 0-16,-1-3 1 0,1-1-1 0,1 0 0 15,0-3 1-15,-3-3 0 16,3 3 1-16,3-2 0 0,-1 2 0 0,-1-2 1 16,-1 0 1-16,1-1-1 0,0 3 1 15,2 0 0-15,-2 1-1 0,-1 3 0 16,1-1 0-16,-1 2-1 0,-2 0 0 16,5 1 0-16,-2 0 0 0,-1-1-1 15,1-2 0-15,-2-2 0 0,5 1 0 16,1 0-1-16,-1-2 1 0,1-1-1 15,-3-1 1-15,-1-2-1 0,2 2 0 0,-1-2 1 16,-2 0-1-16,1 1 0 0,-4-1 1 16,1 3-1-16,1-3 1 0,1 0 0 15,-3 2 0-15,3 1-1 0,-2-2 1 16,2-1 0-16,-2-1-1 0,1 1 1 16,-3 0-1-16,2-3 0 0,-3 1 1 15,1-2-1-15,-2-1 0 0,1-1 0 16,0 0 0-16,-1 0 1 0,0-2-1 15,-2 1 0-15,-3 0 1 0,-1-2 0 16,-3 1 0-16,-5 0 0 0,3 1 0 0,-5-2-1 16,-1 2 1-16,-1 0 0 0,-3 2 0 15,0 2-1-15,-1-2 1 0,-6 2 0 16,-1-1 0-16,-5 3-2 0,-1 6-9 16,-7 1-119-16,-6 4-108 0,-10 4-285 15</inkml:trace>
  <inkml:trace contextRef="#ctx0" brushRef="#br0" timeOffset="29319.1704">14317 11828 184 0,'-34'-28'40'0,"-2"6"3"0,-1-2-31 16,2 7 2-16,-7-1 4 0,-3-1 3 15,-4 2 6-15,-4-2 5 0,-4 2 6 16,-7-3 6-16,-3-3 2 0,-1-1 1 16,-3-1 1-16,-4-6 0 0,-1 2-2 15,-4-6-6-15,-6 1-8 0,-5 3-6 0,-3 2-5 16,-3 5-6-16,-6 3-5 0,-3 6-4 15,-1 4-2-15,-3 2-2 0,1 1-1 16,-8 5 0-16,0 5 0 0,-6 0-1 16,-2-1 0-16,-6 7 0 0,0 3-1 15,-5 5 0-15,-2-3 0 0,2 3 0 16,0 7 0-16,-1 8 1 0,0 0-1 0,3 5 1 16,-3 3 0-16,3 8 0 0,-4 4 0 15,1 1 0-15,-3 3-1 0,0 8 1 16,0 4 0-16,1 5 0 0,0 2 0 15,1-1 0-15,6 4 0 0,3 0-1 16,6 3 1-16,4-5 0 0,7 2 0 16,11 3 0-16,6-2 0 0,4 3 0 15,6 2 0-15,7-1 0 0,5 0 0 16,5 0 1-16,7-1-1 0,5 4 0 16,11 2 1-16,8-2-1 0,6-1 1 15,8 1-1-15,9-2 1 0,6 0-1 0,10 0 1 16,9-1-1-16,5-5 1 0,8-6 0 15,10 0-1-15,9-3 1 0,10-4-1 16,8-6 1-16,8-5 0 0,7-4-1 16,9 1 1-16,10-3 0 0,6-4 0 15,5-5 0-15,4-4 0 0,10-3 0 16,8-3 0-16,0-7 0 0,7-2 0 16,7 2 0-16,2-3 0 0,7-1 0 15,3 3 0-15,3-5-1 0,4 1 0 16,4-2 1-16,2-5-1 0,5 1 0 15,5-3 1-15,-1-7-1 0,7 4 0 0,2-4 1 16,-3-1-1-16,8-2 0 0,0-1 0 16,-3-2 0-16,3 3 1 0,1-8-1 15,3 1 0-15,2-2 0 0,-9-2 0 16,6 2 1-16,-1-3-1 0,-2-1 0 16,-2 6 0-16,-1-4 0 0,-3-1 0 15,4 0 0-15,-8-4 0 0,0 3 0 16,-4-5 1-16,-4-5-1 0,-2-1-1 0,-4-3 1 15,-6-5-1-15,-2 1 0 16,-2-4 0-16,-2-4 0 0,-3 1 0 0,-7-2 0 16,-2 0 1-16,-3-5 0 0,-6-6 0 15,-7-6 0-15,-6 2 0 0,-6-1 0 16,-3-6 1-16,-10-2-1 0,-5 3 1 16,-8 3-1-16,-5-4 1 0,-9-2-1 15,-7 0 0-15,-11-1 1 0,-7-2-1 0,-9-4 0 16,-10-3 0-16,-11-3 0 0,-8-2 0 15,-11-1-1-15,-10 0 1 0,-12-1 0 16,-9-3-1-16,-12 2 1 0,-9 0 0 16,-13 4 0-16,-9 2-1 0,-10 2 1 15,-11-5 0-15,-10-3 0 0,-6 8-1 16,-13 0 1-16,-8-3 0 0,-11 3 0 16,-11-3 0-16,-10-2 0 0,-9 6 0 15,-14 0-1-15,-9 4 1 0,-12 1 0 16,-13 2 0-16,-8 7 0 0,-11 15 0 0,-11 3-1 15,-9 10 1-15,-12 6 0 0,-7 12 0 16,-11 9-3-16,-12 8-4 0,-8 9-4 16,-9 10-8-16,-11 12-34 0,-7 11-72 15,-12 7-95-15,-3 18-220 0</inkml:trace>
  <inkml:trace contextRef="#ctx0" brushRef="#br0" timeOffset="32417.0246">7196 16705 283 0,'-12'-6'74'0,"0"3"6"0,1-2-37 0,2 2 0 16,2 1-4-16,1 1-2 0,2-1-3 15,2 1-3-15,1 1-6 0,-1-1-5 16,4 1-5-16,0 0-5 0,3 0-1 16,3-1-1-16,3 0 0 0,2-1 0 15,3 1 0-15,2-1 0 0,4 0 0 16,4 0-2-16,1 1 0 0,3 0-1 0,2-1 0 15,2 1-1-15,2 0 1 0,-2 0-2 16,-2 1 0-16,0 0 0 0,-4 1-1 16,2 4-1-16,-2 0 0 0,0 0 0 15,-1 1 0-15,1 0-1 0,-1 0 1 16,1 0-1-16,2-4 2 0,-2 1 0 16,-3-2 1-16,2-2 2 0,-1 0 1 15,-1-3 0-15,-5 2 0 0,-2-2-1 16,-5 0 0-16,-3 1-1 0,-4 0-1 15,-2 2-1-15,-3 1-1 0,-4 1-6 0,-4 6-12 16,-6 1-110-16,-11 8-106 0,-3 2-272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16:42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 5844 217 0,'0'1'41'0,"2"1"-5"0,-4-1-47 16,1 0-36-16,0 0-34 0,-2 0-73 0</inkml:trace>
  <inkml:trace contextRef="#ctx0" brushRef="#br0" timeOffset="244.731">405 5859 341 0,'-6'0'104'0,"0"-1"7"0,-1-2-25 15,1 2-17-15,-2-3-10 0,1 1-8 16,0-2-3-16,-2-3-5 0,2 2-3 15,1-1-3-15,1 1-3 0,0-2-1 16,1 2-2-16,2 0-4 0,0 2-3 0,5 3-4 16,1 1-2-16,-1 3-3 15,3 3-3-15,3 4-1 0,1 2-2 0,1-1-1 16,0 1 0-16,1 3-3 0,0-2 0 16,-1 1-2-16,2-2-1 0,-4 0 0 15,2 2-2-15,0-1 1 0,0 1 0 16,-1-3-1-16,-1-2-1 0,-2 0-4 15,-1-2-10-15,-1 0-10 0,-4-4-14 16,-1-2-11-16,-1 2-18 0,-2-2-111 16,-5-2-120-16,1-3-277 0</inkml:trace>
  <inkml:trace contextRef="#ctx0" brushRef="#br0" timeOffset="463.2147">476 5717 611 0,'-3'7'149'0,"-6"2"5"0,3 2-84 0,-1 2-25 15,-2 3-7-15,-2 0-5 0,0 2-6 16,0 3-5-16,-2 2-6 0,-2 0-3 16,0 0-5-16,2 0-3 0,2 0-5 15,0-2-6-15,2-2-10 0,1-8-16 16,5 1-10-16,4-5-20 0,2-3-108 15,3-3-123-15,1-3-276 0</inkml:trace>
  <inkml:trace contextRef="#ctx0" brushRef="#br0" timeOffset="763.4197">561 5758 601 0,'2'-8'144'0,"1"0"4"0,-3 2-90 16,1 1-19-16,0 2-8 0,2 4-4 0,-2 0-3 15,0 4-3-15,-2 1-2 16,1 6-3-16,0 3 0 0,-1 2 0 0,-2 3-2 16,1 0-4-16,-1 2-2 0,2 0-3 15,0-2-2-15,1 1-1 0,1 0-1 16,2-1 0-16,2-3 0 0,1-2-1 15,1-3 0-15,3-1 0 0,0-5-3 16,2-1-7-16,0-3-7 0,2-2-14 0,-1-3-11 16,-1-4-12-16,2-1 46 0,-2-6-161 15,-2 0-118-15,-3-5-296 0</inkml:trace>
  <inkml:trace contextRef="#ctx0" brushRef="#br0" timeOffset="941.2175">606 5771 649 0,'-8'-2'164'16,"0"2"4"-16,4-1-93 0,-1 1-27 15,3-1-11-15,5 1-12 0,3-1-10 0,1-3-7 16,4 0-6-16,4-1-2 0,2-1-8 16,4 1-17-16,2-2-11 0,1 2-19 15,-1 0-116-15,-1 2-127 0,-4 1-299 16</inkml:trace>
  <inkml:trace contextRef="#ctx0" brushRef="#br0" timeOffset="1271.1859">813 5825 610 0,'2'6'138'0,"-2"0"5"15,1 2-100-15,1 5-15 0,2-1-4 16,1 3-1-16,0 0-2 0,2 3-7 16,-1-2-3-16,2 1-2 0,-1-3-1 15,1-3 0-15,0-3 1 0,0-5 1 16,1-6 4-16,-2-5 2 0,2-5 0 0,-2-4 1 16,1-3-1-16,-1-1-1 0,-2 2-2 15,0 0-3-15,0 3-1 0,-2 4-1 16,0 4-1-16,-2 4-2 0,1 3 0 15,-2 1-1-15,2 3-1 0,-2 5-1 16,0 2-1-16,1 1-5 0,-1 1-9 16,0 1-12-16,0 2-17 0,1-2-11 0,-1 1-11 15,3-5-116-15,0-3-121 0,5-5-276 16</inkml:trace>
  <inkml:trace contextRef="#ctx0" brushRef="#br0" timeOffset="2196.2093">1044 5666 648 0,'-8'-2'151'0,"1"-4"4"16,0 1-100-16,3 1-20 0,3 2-9 15,1-1-4-15,0 2-5 0,0-1-5 16,1 1-1-16,1-2-2 0,3 3 1 15,-1-2 1-15,1 2 1 0,0 0 3 16,-2-2-1-16,1 2 1 0,0 0 0 16,-4-1 1-16,1 0-1 0,-1 1 0 0,-1-1 0 15,1 1 0-15,1-1 0 0,-2 1-1 16,1 0-2-16,-1 0-1 0,1 0-2 16,0 1-2-16,0-1-2 0,0 1-2 15,-3-1-1-15,4 1-1 0,1 2-1 16,0-1-1-16,2 1 1 0,-1 1 0 15,5 1-1-15,4 0 1 0,-1 0 0 16,1 1 1-16,3 0-1 0,-2-1 0 16,1 0 0-16,-2 0 0 0,-2-1-1 0,0-1 1 15,-2 0 0-15,-3-3 0 0,1 0 0 16,-1 0 0-16,0 0 1 0,-4-3 0 16,-2 2 0-16,0-1 0 15,-3-1 0-15,1 0 0 0,-2-1 0 0,-3 0 0 16,3 1-1-16,2-1 0 0,-2 0 0 15,2 3 0-15,1 0 0 0,1 0 0 16,-1-1 0-16,2 2-1 0,0 0 0 16,0 3 0-16,0-3 0 0,0 1-1 0,0 0 0 15,0 0-1-15,0 1-2 0,-1 0-3 16,1-1-2-16,-2 2-2 0,1-2-2 16,-2 4-2-16,-2-4 0 0,0 3 1 15,-1-3 3-15,0 0 2 0,-1 1 3 16,-2-2 1-16,-1 0 3 0,2 0 1 15,-2-2 2-15,1 2 1 0,0-1 1 16,1 1 2-16,2-1 2 0,-1 0 2 16,3-1 1-16,-1 1 0 0,3 0 0 15,1 1-2-15,2-1-2 0,1 0-1 0,4 2-2 16,2-1-1-16,4 0-1 0,1 1 0 16,3-1 0-16,0 0 1 0,0 0-1 15,0 0 1-15,0 0-1 0,-3-1 0 16,1 1 1-16,-3-1-1 0,0-1 1 15,-1 1 0-15,-4 1 1 0,1 0 1 16,-3 0 1-16,-2 1 1 0,0 1 1 16,-2 1 0-16,-2 3 0 0,1 4-2 0,-3 0 0 15,2 3-2-15,-2 2-1 0,2 3 0 16,1 2-1-16,1 1 1 0,1 0-1 16,3 2-1-16,3 1 1 0,2 1 0 15,3 1 0-15,0-2 0 0,1 1 1 16,1-3-1-16,-2-1 0 0,-1-3 0 15,-2-2 0-15,-4-5 1 0,-3-3 1 16,-3-1 0-16,-3-3 3 0,-3 0 0 16,-5-3 3-16,-3 1 0 0,-3-1 0 15,-2 0 0-15,0-1-1 0,2 0-1 16,1-1-2-16,1 1-1 0,5 0-2 16,1 0-5-16,4 0-13 0,2 1-20 0,2 2-25 15,2 0-23-15,1 2-120 0,0 2-146 16,1 2-319-16</inkml:trace>
  <inkml:trace contextRef="#ctx0" brushRef="#br0" timeOffset="4211.7254">5533 6072 527 0,'-5'-7'135'0,"-3"-3"9"0,1 0-67 16,1-1-15-16,0 4-4 0,-1-2-3 15,2 3-4-15,-1 1-5 0,1 1-5 16,2 2-8-16,0 1-7 0,3 3-8 16,1 3-4-16,3 2-5 0,1 3-4 15,-1 1-2-15,4 3-1 0,-1 2 0 16,0-2 0-16,1 1-1 0,-2-3 0 0,1 2-4 16,2-3-5-16,-2-1-12 0,2-2-12 15,-2-1-17-15,2-2-10 0,2-1-15 16,-1-4-70-16,1-4-35 0,0-1-95 15,0-3-195-15</inkml:trace>
  <inkml:trace contextRef="#ctx0" brushRef="#br0" timeOffset="4383.5394">5713 5962 568 0,'-5'2'135'16,"-1"5"6"-16,-3 3-84 0,0 5-16 0,-1 2-9 15,-1 4-5-15,0 1-6 0,-4 1-4 16,0 1-4-16,1 0-3 0,0 1-4 15,1-2-2-15,0 0-6 0,1-2-9 16,6 0-8-16,1 1-13 0,3-1-10 16,1-4-19-16,1-3-93 0,1-2-104 15,2-4-234-15</inkml:trace>
  <inkml:trace contextRef="#ctx0" brushRef="#br0" timeOffset="4606.8855">5790 6232 511 0,'0'-1'147'16,"1"1"4"-16,-2 1-2 0,0 2-101 0,0 2-12 16,-2 1-7-16,1 1-8 0,-1 3-6 15,1 4-4-15,-2 1-3 0,-1 1-3 16,3-1-5-16,-2 1-10 0,1-3-13 15,0 1-11-15,2-6-7 0,1-1-121 16,0-4-123-16,0-1-290 0</inkml:trace>
  <inkml:trace contextRef="#ctx0" brushRef="#br0" timeOffset="4872.4023">5911 6052 631 0,'0'-6'148'16,"-1"1"4"-16,0 3-103 0,2 3-13 15,0 2-5-15,1 1-6 0,-2 3-6 16,1 2-4-16,0 4-4 0,0-1-1 16,-2-1-2-16,0 4-2 0,1-2-2 0,2 3-1 15,-2-1-1-15,2-3-1 0,-2 1 0 16,2 0-1-16,2-5-2 0,-1 1-4 15,0-4-7-15,3-3-11 0,-1-1-7 16,1-6-13-16,0-1 60 0,0-2-179 16,-1-2-122-16,0 0-314 0</inkml:trace>
  <inkml:trace contextRef="#ctx0" brushRef="#br0" timeOffset="5039.2524">5903 6025 607 0,'-6'-2'161'0,"0"-1"6"0,2 2-67 0,3 0-46 16,2 0-12-16,3 0-11 0,2-1-11 16,2 1-8-16,5-1-8 0,1-2-10 15,2-1-15-15,0 0-16 0,1-1-21 16,0 0-114-16,-2 0-129 0,1 0-301 16</inkml:trace>
  <inkml:trace contextRef="#ctx0" brushRef="#br0" timeOffset="5388.1055">6116 6062 604 0,'4'7'139'0,"-4"1"3"0,2 3-96 15,-1-1-16-15,4 4-4 0,-2-1-3 16,-1-1-3-16,2 0-3 0,0-2-1 16,3-2-3-16,1 0-3 0,1-2 0 15,2-4-1-15,-1-2-1 0,2-3-1 16,-1-3 0-16,-1-4-1 0,0-1 0 16,0-1-2-16,-1-3 0 0,1 0-2 0,-1 3 0 15,-2 1 0-15,-1 2-1 0,-2 3 1 16,-2 4 0-16,0 2 0 0,-2 3 0 15,-2 2 0-15,1 4 0 0,0 1-1 16,0 1-5-16,-1 2-9 0,4-2-14 16,0 0-11-16,4 0-18 0,2-3-111 15,1-4-123-15,4 0-281 0</inkml:trace>
  <inkml:trace contextRef="#ctx0" brushRef="#br0" timeOffset="5762.152">6465 5897 622 0,'-6'-5'151'0,"4"0"1"16,-1-1-83-16,6 1-39 0,0 1-6 15,2 1-6-15,2 0-5 0,1 2-5 16,-1 1-1-16,2 0 1 0,-2 0 0 0,0 0 1 15,0 2 1-15,-3 1-1 0,0 1 0 16,0 3 0-16,-3 3-2 0,-1 2-1 16,-1 4-2-16,0 3-1 0,-1 5-1 15,1-1 0-15,0 3-1 0,0-2-1 16,2 1 1-16,-1-1-1 0,1-1 0 16,2-2 0-16,-1 0 0 0,2-1 0 0,-2-3 0 15,2 0 0-15,-2-1 0 16,1-5 0-16,-3 1 0 0,-1-2 1 15,-2-1-1-15,-2 0 1 0,-2 2-1 16,-3-1 1-16,-3 1-3 0,-2 0-7 16,-2 0-10-16,-3 0-13 0,1-2-14 0,-1-2-123 15,0-1-130-15,2 0-309 0</inkml:trace>
  <inkml:trace contextRef="#ctx0" brushRef="#br0" timeOffset="6690.4841">10569 6134 564 0,'-5'-9'143'15,"2"0"8"-15,-2-1-73 0,3 3-20 16,-1 0-8-16,1 0-6 0,2 3-6 0,1 1-7 15,2 1-7-15,-1 2-5 0,3 1-4 16,1 3-4-16,-1 0-2 0,2 4-1 16,0 2-1-16,0 2-1 0,3 0-1 15,-2 2-2-15,2-1 0 0,0 0-5 16,1 2-8-16,-1-3-14 0,1 1-16 16,-1-2-13-16,-2-3 104 0,1 0-232 15,-4-2-142-15,-1-5-361 0</inkml:trace>
  <inkml:trace contextRef="#ctx0" brushRef="#br0" timeOffset="6888.4359">10812 6051 650 0,'-3'6'151'0,"-2"4"5"0,-3 4-107 0,0 4-8 15,-4 4-2-15,-3 4-2 0,-5-1-6 16,0 5-4-16,-3 2-4 0,0-1-5 15,0 1-5-15,5 0-5 0,0-2-3 0,7 0-3 16,2-4-8-16,1-5-14 0,3-3-17 16,4-6-12-16,2-6 68 0,2-6-198 15,4-4-139-15,3-9-341 0</inkml:trace>
  <inkml:trace contextRef="#ctx0" brushRef="#br0" timeOffset="7304.8939">10830 6312 567 0,'-4'-9'139'15,"1"2"6"-15,1 0-78 0,0 1-21 16,-1 0-7-16,2 1-4 0,2 0-4 15,4 2-5-15,-1 1-3 0,2-1-3 0,1 0-3 16,4-1-4-16,0 3-2 0,3 0-2 16,-2-3-2-16,1 3-2 0,0-1-1 15,-2 4-2-15,0-2 0 0,0 2-1 16,-3-1 0-16,0 3-1 0,-2 0 1 16,-1 1-1-16,-2-1 1 0,-3 5 0 15,-2 0 0-15,-5 2 0 0,-2 1 0 0,-1 1 0 16,-1 1 0-16,-2-1 0 15,-3 1-1-15,1-2 0 0,4 0 0 16,0-1 1-16,1 0-1 0,4 0 0 0,2-1 0 16,3-1 0-16,0-3 0 0,3-1-2 15,2 0-4-15,3-2-9 0,0-1-7 16,2-1-14-16,4-1-9 0,2 1-16 16,0-3-112-16,0-1-118 0,-2-3-277 15</inkml:trace>
  <inkml:trace contextRef="#ctx0" brushRef="#br0" timeOffset="10099.0832">10952 6313 349 0,'0'-12'105'0,"0"0"7"0,-1 0-12 16,4-1-43-16,-3-1-12 0,2-2-7 16,-1 0-3-16,1 0-4 0,2-1-3 15,-1-1-2-15,0 3-1 0,0 1 0 16,0 3-1-16,0 1-1 0,0 0-1 15,-1 2 0-15,-1 1-2 0,0 2 0 16,-1 3-2-16,-1 1 0 0,1 4-2 16,-3 4-1-16,0 4-1 0,-2 4-2 0,-1 3-2 15,-2 5-1-15,1 1-1 16,-3 3-1-16,0 2-2 0,1 0 0 0,-1 1-2 16,1-2 0-16,2-2-1 0,1-1 0 15,3-1-1-15,0-8 1 0,1-3-1 16,2-2-1-16,0-5 1 0,2-2 1 15,0-3 0-15,-1-3 0 0,3-2 0 16,0-1 1-16,-1-2 1 0,1-1 0 0,0 0 0 16,-2-1 0-16,1 1 0 0,-2 0 0 15,0 1 0-15,2 2-1 0,-3 0 0 16,1 1-1-16,-1 3-1 0,0 1 1 16,1 1-1-16,0 1 0 0,0 0 0 15,3 3 0-15,-1-1 0 0,0 2 0 16,3-1 0-16,0 1 0 0,3-1 0 15,0-2 0-15,2-1 1 0,1-1 0 16,0-1 1-16,3-1-1 0,0-1 2 16,-1-1-1-16,2 0 0 0,-2 2-1 0,0-1 0 15,1-1 0-15,0 1-1 0,-2 1 0 16,-1 1 0-16,1 0-1 0,3 1 0 16,-2 0 0-16,-3 1-3 0,0 0-5 15,-2 0-8-15,1-1-8 0,-3 2-13 16,-3-2-13-16,-3 0-10 0,0 0-10 15,0 1 78-15,-1-2-185 0,-2-2-121 16,1 0-313-16</inkml:trace>
  <inkml:trace contextRef="#ctx0" brushRef="#br0" timeOffset="10398.973">11024 6104 663 0,'-7'-11'168'16,"-2"1"6"-16,2 0-100 0,3 5-12 0,1-3-5 16,1 2-9-16,2-1-9 0,3 3-8 15,2 0-4-15,2-1-4 0,1-1-3 16,1 2-4-16,4-1-3 0,-1 0-3 15,4 2-3-15,0-2-2 0,1 0-3 16,0-1-3-16,1 1-6 0,3 2-13 0,1 3-16 16,-5-1-20-16,-1 2-17 0,-2 3-21 15,-3 1-110-15,-4 2-129 0,-3 3-281 16</inkml:trace>
  <inkml:trace contextRef="#ctx0" brushRef="#br0" timeOffset="10739.4645">11285 6105 686 0,'0'2'159'0,"0"2"6"16,0 3-115-16,-2 2-8 0,2 2-3 16,1 0-5-16,-1 1-7 0,0 1-4 15,2 0-4-15,0-2-3 0,3 1-4 16,-3-3-3-16,2 0-2 0,-3-2-1 15,4-3-2-15,1-4 0 0,3-3-1 16,0-3 0-16,6-3-1 0,-2-2-1 0,8-2 1 16,-4-1-1-16,2 1-1 0,-1 1 1 15,-4 1-1-15,-3 2 0 0,-3 3 0 16,-3 4 0-16,0 3 0 0,-4 2 0 16,-3 4 0-16,2 1 0 0,-1 3 0 15,1 5 0-15,-3 0 0 0,0-1-1 16,0 1-2-16,3 0-6 0,0 1-8 15,1-1-9-15,2-4-19 0,3 0-8 16,1-2-13-16,-2-4-118 0,5-4-125 16,1-3-292-16</inkml:trace>
  <inkml:trace contextRef="#ctx0" brushRef="#br0" timeOffset="11116.6308">11628 5845 743 0,'-8'-7'169'15,"0"0"2"-15,6 3-129 0,4 2-14 16,4 2-5-16,4 0-8 0,4 1-8 16,2 1-4-16,1 2 0 0,4 0 0 15,1-1 1-15,-3 2-1 0,0 0 1 16,-2 1 1-16,-3 0 0 0,0 4-1 15,-4 1 0-15,-3 4 0 0,-1 1 0 16,-2 3-2-16,-2 2 1 0,-2 1-2 16,0 0 1-16,-2 0-1 0,-1 2 0 15,1-2-1-15,-2-2 0 0,2 2 1 0,-2-2-1 16,0 0 0-16,1 0 0 0,0-1 1 16,0-2-1-16,0-1 0 15,0-1 1-15,-1-1 0 0,-1 0 1 0,-4 1 0 16,-2-2 1-16,0-1 0 0,-2 0 0 15,-4 0-3-15,-2-3-11 0,0-1-20 16,-1-2-19-16,2-1-132 0,1-2-143 16,3 0-346-16</inkml:trace>
  <inkml:trace contextRef="#ctx0" brushRef="#br0" timeOffset="12866.2819">1226 3184 590 0,'-6'-10'140'0,"0"1"5"16,0 2-88-16,0 0-13 0,2 4-6 15,3 2-4-15,1 1-6 0,2 0-3 16,1 1-4-16,3 2-3 0,1 4-4 16,3 1-3-16,2 3-1 0,3 4 1 15,0 0-3-15,0 1-1 0,3 0-3 0,-1 1-1 16,-3-1 0-16,2 0-2 16,-2-3 0-16,-1 2 0 0,-3-2 0 0,-1 0-1 15,-2-2-1-15,-2-4-1 0,-1 2-3 16,-1-1-5-16,-1 1-8 0,-1-2-7 15,0 0-8-15,-1 0-6 0,0 0-9 16,0-2-12-16,-1-3-103 0,-2-4-110 16,2-2-264-16</inkml:trace>
  <inkml:trace contextRef="#ctx0" brushRef="#br0" timeOffset="13098.0315">1498 3142 531 0,'3'-3'138'0,"-5"2"3"0,-1 2-44 16,-2 3-55-16,1 10-11 0,-2-1-5 15,0 3-5-15,-3 6-2 0,2 5-1 16,1 4-1-16,-2 0-3 0,0 1-3 16,-1 1-2-16,1 0-2 0,-2-2-2 0,0-1-2 15,2-2-1-15,-1-3-8 0,2-4-9 16,2-2-11-16,0-5-9 0,2 0 55 15,2-6-183-15,1-3-127 0,5-1-326 16</inkml:trace>
  <inkml:trace contextRef="#ctx0" brushRef="#br0" timeOffset="13333.6882">1628 3473 629 0,'1'3'139'16,"-1"3"5"-16,-1 2-109 0,1 3-9 15,0 1-2-15,-1 3 0 0,-1-1-4 16,0 2-3-16,0 0-4 0,-1-1-4 0,-1 0-2 16,0-3-2-16,0-1-4 15,0-1-8-15,1-3-13 0,0-2-13 0,3 0-15 16,-1-5-109-16,3-1-118 0,1-1-277 15</inkml:trace>
  <inkml:trace contextRef="#ctx0" brushRef="#br0" timeOffset="13650.199">1780 3235 636 0,'0'-5'146'0,"-1"3"2"0,-1-2-108 16,2 5-13-16,0 2-4 0,3 0-3 16,-1 3-3-16,1 3-3 0,-1 2 0 15,1 3 2-15,0 1 1 0,-1 0 1 16,-1 1-1-16,-1 1-2 0,0 0-1 0,-1-1-1 16,-1 0-3-16,1 0-2 0,2 0-3 15,-1 0-1-15,3-1-1 0,-1-3-2 16,2 0 0-16,3-1-1 0,1-2 0 15,-2-3 0-15,3-1 1 0,0-1-1 16,3-4 0-16,-1-2-3 0,0-1-3 16,3-4-7-16,-1 0-10 0,0 0-13 15,-1-4-11-15,-1-1-15 0,-1-1-111 16,-4-1-120-16,-1-1-278 0</inkml:trace>
  <inkml:trace contextRef="#ctx0" brushRef="#br0" timeOffset="13831.7611">1840 3203 709 0,'-4'-4'164'15,"2"-2"2"-15,0 1-117 0,5-1-16 16,2-1-11-16,5 2-8 0,-1 0-6 0,4 0-4 16,1 0-6-16,4 2-8 0,-3 0-13 15,1 2-12-15,-2-1-17 0,-2 3-116 16,-2-1-125-16,1 5-292 0</inkml:trace>
  <inkml:trace contextRef="#ctx0" brushRef="#br0" timeOffset="14166.8613">2157 3267 638 0,'-2'-4'142'0,"2"4"1"0,-2 4-106 0,4 4-12 16,-1 3-5-16,1 2-4 0,1 3-3 15,0 1-1-15,1 0-2 0,1-1-1 16,0-3-2-16,2 2 0 0,-1-4-1 0,2-2 1 16,2-4 2-16,1-4 1 15,0-6 2-15,3-2 1 0,-1-7-1 0,1 2 2 16,0-4-3-16,-4 2-1 0,1-2-2 15,-2 5-2-15,-1 0-1 0,-2 5-1 16,-1 1-1-16,-2 5-1 0,5 2 0 16,-6 4-1-16,2 1-1 0,-2 3-3 15,2 3-5-15,0 1-9 0,-1-2-12 16,1 2-11-16,2-2-12 0,-1 0-121 16,1-3-126-16,0-6-293 0</inkml:trace>
  <inkml:trace contextRef="#ctx0" brushRef="#br0" timeOffset="14767.7422">2401 3090 634 0,'-4'-2'143'16,"-1"0"3"-16,3-1-112 15,-1 2-9-15,2 1-5 0,1-1-4 0,1 1-5 16,1 1-3-16,0-2 0 0,0 1 0 16,2 0 1-16,1-3 1 0,-1 2 2 15,1 0-1-15,-2 0 2 0,1-2 0 16,-2 2 2-16,1-2 1 0,-2 2 1 16,-1 0 1-16,0 0 0 0,0-2 0 0,0 2-1 15,-1 1-2-15,0-1-2 0,-1 1-1 16,1 0-2-16,1 0-1 0,-1-1-2 15,1 2-2-15,0-1-1 0,1 1-2 16,0-1-1-16,2 1-1 0,1-1-1 16,-1 3 0-16,3-2 1 0,0 1 0 15,2 0 0-15,0-2 0 0,3 1 0 0,0-1 1 16,0 0-1-16,1-1 0 16,0-1 0-16,2 4 0 0,-1-2 0 0,-2 0 1 15,-3 1-1-15,-2-1 0 16,-1 1 0-16,-1 0-1 0,-4 1 1 0,-2 0 0 15,-2 3 0-15,0 1 0 0,-2 4 0 16,1 2 0-16,0 3 0 0,0 2 0 16,4 3 0-16,1 2-1 0,5 3 0 15,1 1 0-15,2 2 0 0,3 3 1 16,0-1-1-16,2 0 0 0,1 0 0 16,-3-4 0-16,-2-3 1 0,0-2 0 0,-4-4 1 15,-5-4 0-15,-5-1 0 0,-2-3 1 16,-4-2-1-16,-5-1 1 0,-2-1 0 15,0-1-1-15,-3 0 0 0,3 0-1 16,1-1-4-16,2-1-7 0,4 2-14 16,2-1-18-16,5 1-12 0,2-1-14 15,5-5-119-15,3 0-129 0,2 1-291 16</inkml:trace>
  <inkml:trace contextRef="#ctx0" brushRef="#br0" timeOffset="14963.828">2838 3301 747 0,'-7'-10'185'0,"2"3"2"0,2 1-111 16,1 1-25-16,0 1-16 0,4 2-17 16,3 2-11-16,1 0-9 0,3 2-9 15,-1 2-14-15,4 0-16 0,1 2-15 16,1 0-12-16,-1 1-118 0,-2 1-128 0,-2-1-288 15</inkml:trace>
  <inkml:trace contextRef="#ctx0" brushRef="#br0" timeOffset="15122.5146">2828 3478 661 0,'-1'2'145'16,"1"2"3"-16,-1-1-114 0,6 3-16 0,-2-3-6 15,4 1-3-15,-1-3-7 0,2 3-12 16,5-1-16-16,-1 0-121 0,1-3-122 16,2 6-307-16</inkml:trace>
  <inkml:trace contextRef="#ctx0" brushRef="#br0" timeOffset="16815.4924">3599 2433 498 0,'-15'-3'124'0,"2"-2"5"0,0 2-64 15,2-2-23-15,2 0-8 0,2 4-2 16,3-1-5-16,1 1-5 0,3 0-4 16,3 1-3-16,6 0-2 15,2 0-2-15,8 0-1 0,4 0-2 0,6 0 1 16,4 0 1-16,7 1-2 0,0-2-1 16,3 0-1-16,2 1-2 0,-1-3 1 15,4 2 0-15,4-1 1 0,4-2-1 16,3 0 0-16,3 1 0 0,2-2-1 0,2-1-1 15,-3 1-1-15,-5-1-1 0,-5-1 0 16,-4 4-1-16,-4 0 1 0,-3 1-1 16,-5 2 1-16,-4 0-1 0,-5 2 0 15,-6 1 0-15,-6-2 0 0,-7 1 2 16,-5 1 0-16,-2-1 1 0,-5 1-3 16,-3-1-7-16,-2 2-11 0,-5 1-16 15,-1 0-129-15,-7-3-134 0,-1-1-326 16</inkml:trace>
  <inkml:trace contextRef="#ctx0" brushRef="#br0" timeOffset="19456.6947">3297 3258 513 0,'-8'-10'129'0,"1"1"6"0,0-1-69 15,1 3-15-15,4 0-6 0,-3 0-5 16,4 2-5-16,-2 1-6 0,5 3-6 16,-1 0-5-16,4 2-4 0,3 2-1 15,6 0-2-15,-1 5-1 0,1-1 0 16,2 2 2-16,-1 3-1 0,0 1-1 15,1 2-2-15,-4 2-2 0,2-2-2 0,1 2 0 16,-2-1-2-16,2-1 0 0,-3-2-1 16,-1-1 0-16,-2 2 0 15,0-2-2-15,1 2-1 0,-1-2-2 0,-4-1-3 16,2-1-5-16,-1 0-3 0,-1-3-4 16,-3-2-4-16,0 0-4 0,-4-2-6 15,1-1-4-15,-2-2-6 16,-2 1-11-16,-1-5-99 0,-2 0-105 0,2 0-257 15</inkml:trace>
  <inkml:trace contextRef="#ctx0" brushRef="#br0" timeOffset="19678.6424">3493 3179 597 0,'-1'5'137'15,"-1"2"5"-15,-3 3-95 0,0 2-13 16,-2 4-6-16,-3 2-2 0,-1 3-3 16,-1 1-4-16,-1 3-4 0,0 0-4 15,-2 0-3-15,2 1-3 0,0-1-1 0,1-1-5 16,0-2-9-16,0-4-10 0,3-1-12 16,5-1 23-16,1-4-148 0,4-4-124 15,3-2-304-15</inkml:trace>
  <inkml:trace contextRef="#ctx0" brushRef="#br0" timeOffset="19988.7161">3678 3211 637 0,'2'-10'149'0,"-2"1"3"15,-2 4-98-15,4 0-21 0,-2 4-8 16,1 4-4-16,-1 1-4 0,0 4-5 0,0 3-1 16,0 4-2-16,0 4-1 0,0 2 0 15,-1 0-2-15,-1 2-1 0,1 0-2 16,1 2-1-16,1-2-1 0,1-2 0 16,1 0 0-16,1-3-1 0,1-1 0 15,0-2 0-15,1-3 0 0,1-3-1 16,2-2-2-16,1-3-3 0,-1-4-5 15,5-3-8-15,1-2-10 0,-1-3-12 16,1-2 14-16,-3-5-135 0,-1-1-119 16,-2-2-293-16</inkml:trace>
  <inkml:trace contextRef="#ctx0" brushRef="#br0" timeOffset="20165.3358">3694 3201 674 0,'-7'-3'170'15,"1"0"4"-15,1-1-104 0,3-1-19 16,2 1-13-16,3 2-13 0,2-2-12 0,5 1-9 16,6-1-4-16,3 0-6 0,5 1-12 15,1-1-15-15,2 3-14 0,-1 2 8 16,-3 0-136-16,-4 4-127 0,-1 4-296 16</inkml:trace>
  <inkml:trace contextRef="#ctx0" brushRef="#br0" timeOffset="20504.015">3937 3269 636 0,'1'-2'141'15,"-2"2"1"-15,2 4-101 0,0 4-15 16,2 2-5-16,0 1-4 0,1 2-2 15,0 2 1-15,1-1-1 0,0-1-3 16,0-2-3-16,1-1-2 0,-1 0-1 16,1-3 0-16,0-1-1 0,2-5 1 15,2-3 0-15,0-5 0 0,1-4 1 0,2-3 0 16,2-1-1-16,-1-2-1 0,-2 0-2 16,-1 2 0-16,-1 3-1 0,-3 4-1 15,-3-1 0-15,-1 3-2 0,-1 7 1 16,-1 4 0-16,-1 5-2 0,-3 0-2 15,3 6-5-15,-1 1-7 0,1 2-10 16,1 0-10-16,3-2-10 0,1-3-11 16,2 0-106-16,2-4-111 0,3-4-259 15</inkml:trace>
  <inkml:trace contextRef="#ctx0" brushRef="#br0" timeOffset="21011.3707">4210 3090 569 0,'-2'-4'137'16,"0"-1"4"-16,0 0-67 0,3 2-45 15,2 2-8-15,2-1-2 0,-1 0-3 16,5 2-2-16,2 0 0 0,2 2-1 15,0-2 2-15,0 0 0 0,-4-2 1 16,4 1-1-16,-2 1 0 0,0 0 0 16,-2 0-1-16,-2 0-2 0,-2 0-2 15,4 4-2-15,-6-2-2 0,0 1-1 0,-3-1-1 16,-1 3-2-16,1 1 0 0,-2-1 0 16,1 3-1-16,1-1 0 0,-1-1 0 15,1 1 0-15,-1-1-1 0,1 1 0 16,-3-3 1-16,3 5-1 0,0 2 0 15,0 1 0-15,1 1 0 0,2 1 0 16,-1 0 0-16,3 3 0 0,-1-1-1 16,0 0 1-16,1 0 0 0,-2 1-1 15,2 0 0-15,0 0 0 0,0 0 0 16,0-2 0-16,-2 0 1 0,0-2-1 0,-1 2 1 16,-2-2-1-16,-1 1 2 0,-3-2-1 15,-2 2 0-15,-2-5 0 0,-3 2 0 16,-1-1 1-16,-2-1-1 0,-3-2 1 15,2-1-1-15,-1 0 1 0,2-1-1 16,1-1-5-16,4-2-8 0,0 0-13 16,5 1-13-16,2-2-16 0,3 2-117 15,1-2-128-15,5 4-293 0</inkml:trace>
  <inkml:trace contextRef="#ctx0" brushRef="#br0" timeOffset="21325.8414">4498 3239 652 0,'-1'-3'153'0,"-1"0"1"15,2 3-107-15,2 1-14 0,-1 1-8 16,1 3-7-16,2 1-6 0,3 4-2 16,3 2 0-16,2 1 1 0,4 0 0 15,3 1-2-15,0 0-1 0,2 1-3 0,1-2-1 16,-1 1-1-16,-1-2-2 0,-3 0-7 16,-1 1-9-16,-2-2-12 0,-3-2-12 15,-2 0-2-15,-3-2-127 0,-2-3-122 16,-2-2-289-16</inkml:trace>
  <inkml:trace contextRef="#ctx0" brushRef="#br0" timeOffset="21525.9833">4723 3170 661 0,'-3'5'149'0,"-3"4"2"0,-2 0-104 16,0 5-18-16,-3 5-5 0,-4 3-3 15,1 5-1-15,-3 3-3 0,-2-2-2 16,0 4-3-16,0 2-3 0,0-2-5 16,2-1-10-16,1-4-10 0,3-2-13 15,3-4-12-15,3-6 4 0,3-4-130 0,1-7-122 16,5-8-284-16</inkml:trace>
  <inkml:trace contextRef="#ctx0" brushRef="#br0" timeOffset="21704.583">4609 3176 621 0,'-1'6'136'0,"-7"5"2"0,0 2-100 0,1 6-16 15,-2 3-5-15,2 6 1 0,0 1-1 16,3 2-1-16,3 1-3 0,1 0-3 16,2-4-2-16,1-2-4 15,0-3-7-15,3-2-11 0,3-2-9 0,-2-5-15 16,2-4-114-16,-3-3-118 0,0-3-287 15</inkml:trace>
  <inkml:trace contextRef="#ctx0" brushRef="#br0" timeOffset="21889.0878">4484 3354 671 0,'0'-3'160'15,"-1"2"1"-15,2 0-95 0,2 0-23 16,2-2-9-16,1 1-8 0,2-2-6 15,7-2-3-15,2 2-2 0,3-1-5 16,6 1-5-16,1-4-7 0,1 2-14 16,1-1-18-16,1 2-18 0,-5-3-124 15,1 1-136-15,-9 2-323 0</inkml:trace>
  <inkml:trace contextRef="#ctx0" brushRef="#br0" timeOffset="22456.7954">5088 3023 601 0,'-7'-12'148'16,"0"1"7"-16,4 5-90 0,1 1-11 15,-1 2-9-15,1 7-8 0,1 3-6 16,-1 6-7-16,0 4-7 0,1 6-6 16,-2 3-2-16,1 4-1 0,2 1-1 15,0 2-1-15,1 0-2 0,3 0-1 16,-2-1-1-16,3 0 0 0,0-3-1 0,-1-3-1 16,-1-3 0-16,2-3 1 0,1-3-1 15,0-3 1-15,1-5 0 0,0-5 0 16,2-5 1-16,2-5 1 0,0-8-1 15,1-5-1-15,2-3 1 0,0-8-1 16,1 1-1-16,1-1-1 0,-2 5-1 16,-1 1 1-16,-1 6-1 0,-2 3-1 15,-1 9 0-15,-1 4 1 0,-2 7 0 16,-2 2 0-16,-2 8 0 0,-1 4 0 16,-1 5-3-16,0 2-7 0,-1 4-11 15,1 1-12-15,0-1-7 0,4 0-11 0,2-4 74 16,4 0-191-16,1-5-122 0,1-3-319 15</inkml:trace>
  <inkml:trace contextRef="#ctx0" brushRef="#br0" timeOffset="22654.2469">5491 3464 659 0,'2'-1'156'16,"-2"-2"5"-16,0 2-102 0,0 1-23 15,0 1-4-15,1 6-7 0,-1-1-6 16,1 2-6-16,0 3-5 0,-1 2-1 16,3 0-6-16,-2 3-8 0,0-3-13 15,0 2-16-15,1-1 108 0,-2-3-240 16,1-2-147-16,0 0-386 0</inkml:trace>
  <inkml:trace contextRef="#ctx0" brushRef="#br0" timeOffset="23008.0573">5734 3076 567 0,'-1'1'126'0,"1"3"3"0,-2 2-90 16,1 2-18-16,1 5-4 0,0-1-1 16,-1 1 1-16,0 5-3 0,1 0 0 15,-1-1-2-15,1 0-1 0,0 5 0 16,0 1 0-16,-2 2 0 0,4-4 1 16,-1 1 0-16,0-1 0 0,0 0 0 0,2-4 0 15,-1-1-2-15,1-4-2 0,0 0-2 16,2-2-1-16,-1-5-2 0,2 1-1 15,4-2-1-15,0-4-1 0,1 0-5 16,3-4-7-16,1-2-10 0,2 1-11 16,-2-6 13-16,-1-1-139 0,-2-1-121 15,0 0-299-15</inkml:trace>
  <inkml:trace contextRef="#ctx0" brushRef="#br0" timeOffset="23206.9675">5789 3064 699 0,'-4'-8'182'15,"1"3"2"-15,1 0-23 0,2 0-124 16,4 1-21-16,1-1-7 0,5 2-3 16,2 2-2-16,2 0-2 0,3 3-5 0,1 1-8 15,3-1-17-15,1 4-18 0,-2-1-20 16,-2 1-119-16,-1 3-139 0,-1 3-312 15</inkml:trace>
  <inkml:trace contextRef="#ctx0" brushRef="#br0" timeOffset="23527.0703">6153 3204 658 0,'1'8'151'0,"-1"-2"7"0,0 4-111 16,0 3-9-16,1 3-2 0,2 2-4 16,-1 2-6-16,2 0-4 0,2-1-3 15,1 1-4-15,2-3-3 0,-1-1-2 16,1-3 0-16,0-2-1 0,0-3-1 16,2-6 0-16,0-3-1 0,2-6 1 0,0-6-2 15,2 0-1-15,1-4-1 0,-2-3-2 16,0 2-1-16,-2-1 0 0,-2 3 0 15,-1 4-1-15,-5 4 0 0,1 0-1 16,-2 6-1-16,-1 4-1 0,-1 4-4 16,-1 4-7-16,2 1-14 0,-2 2-11 15,0 0-12-15,2 3-12 0,1-3-119 16,0-2-125-16,6-2-289 0</inkml:trace>
  <inkml:trace contextRef="#ctx0" brushRef="#br0" timeOffset="23991.4957">6508 3016 633 0,'0'1'146'0,"1"-2"1"0,-1 0-96 15,3 1-22-15,2 0-6 0,3 2-5 16,3-2-3-16,5 0-1 0,4 2-1 16,4 0-2-16,3 0-3 0,0 1-2 15,0-1-2-15,-2 2-1 0,-2 2 0 0,-2-1 0 16,-7 1 1-16,-3 0 1 0,-3 4 0 15,-5 1 1-15,-3 2-1 0,-3 1 0 16,-5 0-1-16,1 6-1 0,-2 2 0 16,2 3-2-16,-1-1 1 0,3 2-2 15,0 1 1-15,2 2 0 0,2-2-1 16,2-1 0-16,-1-4 1 0,3-1 2 0,0-3 4 16,0-1 6-16,1-2 4 15,-3-4 5-15,0-2 2 0,-1-2 0 0,-1 0-1 16,-3-2-4-16,-1-2-6 0,-2 0-6 15,-2 0-10-15,-2 2-12 0,0-4-21 16,-1 0-25-16,0 1-132 0,-4 0-148 16,0-2-354-16</inkml:trace>
  <inkml:trace contextRef="#ctx0" brushRef="#br0" timeOffset="25640.9598">1180 4030 497 0,'-5'-9'145'0,"2"2"9"16,0 1-11-16,1 1-81 0,1 1-16 16,1 4-8-16,4 3-7 0,-1 3-7 15,4 3-6-15,1 3-4 0,2 4-3 16,1 3 0-16,4 1-2 0,-1-1-3 0,2 0-1 15,0 2-3-15,-1-2-1 0,-2-2-3 16,1-1-11-16,-3-1-9 0,-3-1-12 16,1-2-11-16,-2-5-14 0,0-2-115 15,-1-4-121-15,-3-3-277 0</inkml:trace>
  <inkml:trace contextRef="#ctx0" brushRef="#br0" timeOffset="25832.5498">1422 4012 609 0,'-1'-9'150'0,"0"5"3"0,-3 4-92 16,2 5-16-16,-1 6-9 0,-1 4-7 16,2 5-8-16,-2 2-4 0,-1 3-1 15,1 4-2-15,-3 1-3 0,0 2-2 16,0 0-2-16,-2 1-2 0,-1 1-2 16,2-1-3-16,-1-1-10 0,-1-4-10 15,3-1-12-15,2-6-10 0,3-4-14 0,0-6-115 16,4-6-118-16,1-5-276 0</inkml:trace>
  <inkml:trace contextRef="#ctx0" brushRef="#br0" timeOffset="26118.7795">1493 4122 574 0,'8'-10'147'16,"-4"1"7"-16,-1 3-64 0,-1 0-42 15,0 4-11-15,-2 2-6 0,1 2-4 16,-1 4-7-16,0 3-3 0,0 1-4 0,-1 2-1 16,-1 3-1-16,2 3-2 15,-1 0-2-15,-1 1-3 0,-2 2-1 0,2 1-1 16,-1 0-1-16,1 1 0 0,-1-3 0 16,4-1-1-16,2-2 0 0,1 1 1 15,2-6-1-15,0-1 0 0,4-3 0 16,1-2 1-16,1-2-2 0,1-4-3 0,3-5-10 15,0 0-9-15,1-3-14 0,2 0-14 16,-6-3-34-16,-1-1-87 0,-3-4-115 16,-3 2-249-16</inkml:trace>
  <inkml:trace contextRef="#ctx0" brushRef="#br0" timeOffset="26307.1889">1515 4070 686 0,'-10'-6'170'0,"4"3"3"16,3-1-104-16,3 1-21 0,2 1-16 16,3 1-11-16,6 2-12 0,4 0-6 0,3-1-4 15,4 1-9-15,1 1-8 0,3 0-12 16,1 1-11-16,-2-2-12 0,0 1-94 16,-1 2-24-16,-5 0-99 0,0 3-199 15</inkml:trace>
  <inkml:trace contextRef="#ctx0" brushRef="#br0" timeOffset="26595.201">1815 4146 552 0,'-2'0'147'16,"1"0"5"-16,-2-1-40 0,2 1-64 16,0 0-12-16,1 1-6 0,2 3-3 15,1 2-4-15,-1 3-4 0,2 3-3 16,1 3-2-16,2 2-1 0,-1-1-2 0,0 1-5 15,0-1-2-15,1-1-2 0,-1-3-1 16,1-2 0-16,-1-4 0 0,4-4 1 16,0-3 2-16,-3-4 0 0,7-7 0 15,-1-3 0-15,-1-2 0 0,1 0-1 16,-4 0 0-16,1 1-2 0,1 3 0 16,-5 6-1-16,-2 2 0 0,-2 4-1 15,2 5-5-15,-1 5-11 0,-1 2-10 16,0 3-14-16,1-1-13 0,1 2-96 15,0 1-27-15,0-5-105 0,2-1-207 0</inkml:trace>
  <inkml:trace contextRef="#ctx0" brushRef="#br0" timeOffset="27015.3872">2087 3928 661 0,'-3'-7'147'0,"0"1"1"0,7 2-112 16,4 1-14-16,3 0-6 0,3 2-3 16,1 0-3-16,2 1-2 0,2 1 1 15,0-1 0-15,-2 1 2 0,0 0 1 16,-1 1 1-16,0 1 1 0,-3 1-1 15,0 1-2-15,-2 1-1 0,-3 5-3 0,-2 1-2 16,-2 4-1-16,0 2-2 0,-3 2 0 16,-1 3 0-16,1 2-2 0,2-1 0 15,0 1 0-15,2 2-1 0,2 0 0 16,2 0 0-16,1-3 0 0,1 3-1 16,0-1 0-16,0-3 1 0,-1-3 0 15,-3-2 0-15,-3-2 1 0,-3-3 0 16,-3-3 1-16,-5-2 0 0,-1-1 0 15,-4-1 1-15,-2-1-1 0,-2 0 0 0,0-1-5 16,0-2-6-16,2-1-10 16,1-1-13-16,5 0-14 0,3-1-67 15,5-3-54-15,5-1-110 0,6 2-228 0</inkml:trace>
  <inkml:trace contextRef="#ctx0" brushRef="#br0" timeOffset="27188.0099">2598 4157 697 0,'-1'-2'173'0,"1"-1"1"15,-1 2-97-15,2 0-33 0,3 0-16 16,2 1-12-16,2 1-11 0,3 1-10 16,3-2-13-16,-1 2-16 0,1 0-16 15,-3 2-124-15,-3-2-133 0,-3 6-318 16</inkml:trace>
  <inkml:trace contextRef="#ctx0" brushRef="#br0" timeOffset="27336.6743">2599 4348 596 0,'3'0'140'0,"0"2"3"0,4-2-84 15,1-2-33-15,3 1-9 0,3-1-10 16,2-2-17-16,2-1-130 0,-1-2-123 15,6 1-311-15</inkml:trace>
  <inkml:trace contextRef="#ctx0" brushRef="#br0" timeOffset="31962.1375">3148 4097 406 0,'-5'-8'125'0,"-1"0"8"0,-1-1 6 0,-1-2-72 16,2 0-14-16,1 4-3 0,2-2-3 15,-1 0-2-15,2 2-5 0,0 2-5 16,2 2-7-16,2 3-5 0,0-1-3 16,3 7-6-16,2 2-4 0,2 4-3 15,1 1 0-15,1 2-1 0,0 2-2 16,0 0 0-16,0 1-2 0,-2-4-1 16,2 0 0-16,-1 0-2 0,1 1-4 0,0-3-9 15,-1 2-13-15,-1-3-13 0,-1 0-15 16,-2-1 7-16,-1-5-132 0,-2-3-124 15,0-1-288-15</inkml:trace>
  <inkml:trace contextRef="#ctx0" brushRef="#br0" timeOffset="32184.651">3342 4064 529 0,'-2'5'127'0,"0"4"3"16,-2 1-70-16,2 2-29 0,-3 4-7 15,-1 3-4-15,0 3-3 0,-2 0-3 16,-2 2-2-16,1 0-2 0,-5 2-1 16,3 1-2-16,-1-3-1 0,-2-3-2 15,3 1 0-15,2-1-3 0,1-4-6 16,3-2-8-16,0-2-10 0,4-2-29 16,2 0-92-16,1-6-110 0,1-2-259 0</inkml:trace>
  <inkml:trace contextRef="#ctx0" brushRef="#br0" timeOffset="32382.5759">3435 4262 658 0,'1'-3'152'15,"-1"3"4"-15,0 1-103 0,1 3-15 0,0 2-9 16,-1 5-7-16,2 1-5 15,-1 3-3-15,0 1-3 0,-1 1-4 0,0 0-5 16,0-1-8-16,0 0-13 0,0-2-16 16,0-2 122-16,-2-1-254 0,0-4-145 15,5-3-394-15</inkml:trace>
  <inkml:trace contextRef="#ctx0" brushRef="#br0" timeOffset="32693.0783">3594 4066 560 0,'0'-3'137'0,"1"3"3"0,-1 1-67 16,0 4-34-16,1 1-7 0,-1 3-4 0,2 2-3 15,-2 1-1-15,1 2-2 16,-1-1-3-16,-1 1-2 0,1 0-3 0,-2 2-2 15,1-1-1-15,0 1-3 0,1-1-1 16,0 2-2-16,-1 0-1 0,2-2-1 16,1-2 0-16,1-1-2 0,2-2 0 15,2 0 0-15,3-4 0 0,2-2-1 16,0-3-2-16,2-4-6 0,2 0-7 16,-3-6-11-16,2-1-10 0,-2-1-12 0,0-1 2 15,-5-1-121-15,0-2-115 0,-2 1-274 16</inkml:trace>
  <inkml:trace contextRef="#ctx0" brushRef="#br0" timeOffset="32850.6725">3594 4072 670 0,'-14'-3'164'0,"3"1"4"16,3-1-107-16,3 3-17 0,6-1-11 0,5 0-12 15,7 1-9-15,4-3-9 0,5 1-10 16,2-1-9-16,4 0-13 0,-1-1-10 15,2 3-13-15,2 1-117 0,-5 0-122 16,-3 0-281-16</inkml:trace>
  <inkml:trace contextRef="#ctx0" brushRef="#br0" timeOffset="33197.9195">3871 4117 585 0,'-3'-2'139'16,"3"2"5"-16,0-3-95 0,0 4-11 16,2 2-3-16,-1 2-5 0,1 0-4 15,1 3-3-15,-3 2-1 0,2 3-2 0,2 2-2 16,-1 0-2-16,1-1-2 0,1 1-2 16,1 0-2-16,0-5-1 0,2-3-1 15,-1-2 1-15,3-5-1 0,1-3 1 16,0-4-1-16,0-5-1 0,0-3 0 15,1 0-1-15,-1-2-1 0,0 1-1 16,-2 3-1-16,-1 2 0 0,0 4-1 16,-1 3-1-16,-2 1 0 0,-3 5 0 15,1 1 0-15,-1 2-1 0,-1 4 0 16,2 2-3-16,-2 1-4 0,2 2-10 16,2 0-10-16,2 0-13 0,0 0-10 15,2-1-10-15,3-5-119 0,2 0-123 0,3-3-285 16</inkml:trace>
  <inkml:trace contextRef="#ctx0" brushRef="#br0" timeOffset="33575.2925">4173 4004 544 0,'-9'-10'146'0,"2"3"4"0,2 1-35 0,4 0-74 15,4 2-9-15,3-1-5 0,4 2-6 16,2-2-7-16,4 1-4 0,3 0-2 16,3 2-1-16,1-3-1 0,0 4 0 15,-1 0 0-15,0-1 2 0,-4 4 1 16,-1 0 1-16,-3 3 0 0,-4 4 1 16,-3-1-2-16,-2 4 0 0,-1 3-3 15,-4 2-1-15,-2 0-2 0,0 3-1 0,1 0 0 16,-2 0-2-16,2 1 0 15,1 1 0-15,1-1-1 0,2 0 0 0,-1-2 1 16,2-1-1-16,-2-1 0 0,2-3 1 16,-2-3-1-16,0-1 1 0,-2-2 0 15,-3-1 1-15,-1 0-1 0,-3-2 1 16,-3 0 0-16,1 0 0 0,-4-1-2 16,1 1-5-16,0-2-10 0,1 2-12 15,2 0-12-15,3 2-14 0,2 0-120 16,2 0-127-16,3 0-294 0</inkml:trace>
  <inkml:trace contextRef="#ctx0" brushRef="#br0" timeOffset="34193.3136">4665 4077 586 0,'-3'-9'145'15,"1"0"5"-15,2 3-88 0,0-1-14 16,2 2-8-16,2 0-7 0,3 3-6 15,0 0-6-15,3 4-3 0,1 3-2 0,2 2-3 16,-1 1-1-16,4 6-3 0,-2-1-1 16,2 2-3-16,0 0-1 0,0 0-2 15,0 0 0-15,-1 3-1 0,-4-4-1 16,1 2-5-16,-3 0-8 0,-2-1-6 16,-1-4-10-16,-2-1-9 0,-2-3-10 15,-1-2 27-15,-2-3-145 0,-1 0-117 16,1-4-296-16</inkml:trace>
  <inkml:trace contextRef="#ctx0" brushRef="#br0" timeOffset="34724.892">4911 3993 629 0,'2'0'144'0,"-6"0"4"15,2 6-104-15,-4 4-10 0,-3 5-3 0,-2 3-4 16,-3 6-4-16,-4 1-1 15,-2 5-1-15,-4-2-3 0,0 1-4 0,1 1-2 16,1-2-3-16,2-1-3 0,5-4-4 16,3-6-8-16,5-3-10 0,3-5-6 15,5-6-9-15,2-6-7 0,3-5-7 16,2-4-6-16,2-3 0 0,0-3 3 16,2-5 2-16,-1-1 6 0,0-2 6 15,-2 1 7-15,1-1 6 0,-2-2 9 0,0 1 9 16,-2 2 12-16,-1 4 12 0,-1 4 9 15,-1 4 6-15,-1 4 3 0,-3 8 1 16,-1 5-1-16,-3 4-7 0,-1 4-9 16,0 6-8-16,-3 2-5 0,0 4-2 15,3 0-3-15,-1 3-1 0,1-1-2 16,2-2 0-16,2 0-1 0,2-4 0 16,2 1-2-16,2-4-4 0,-1-3-5 15,2-4-5-15,0-4-5 0,-1-4-4 16,0-4-3-16,-3-4-2 0,-2-3 2 15,-2-2 4-15,-2-2 5 0,-3-2 5 0,-2-2 4 16,0 1 6-16,-2 0 7 0,1 2 7 16,0 1 6-16,1 2 8 0,3 2 7 15,2 3 7-15,1 4 2 0,2 1 0 16,3-1-2-16,3 2-1 0,3 2-4 16,3-1-5-16,2-1-7 0,4 0-4 15,5 0-2-15,3-1-4 0,3-1-5 0,1-1-3 16,3-1-13-16,0-1-15 0,-3 0-20 15,-4-1-130-15,-3 0-138 0,-3 2-339 16</inkml:trace>
  <inkml:trace contextRef="#ctx0" brushRef="#br0" timeOffset="36442.5668">5277 3957 433 0,'-4'-26'125'0,"1"-1"7"0,-4 0-19 15,3 2-51-15,-1 5-13 0,2 4-5 16,1 3-3-16,1 7-7 0,-1 6-4 15,0 9-1-15,2 9-4 0,-1 9-3 0,1 5-5 16,1 6-3-16,-1 5-1 0,2 1-3 16,1-1-3-16,0-3-4 0,0-2 0 15,1-3-2-15,-2-5 0 0,3-2 0 16,-3-2 0-16,3-3 0 0,0-4 0 16,3-6 0-16,-4-4 1 0,3-4 1 15,1-9 0-15,1-5 0 0,1-2 0 16,1-5 0-16,1-4 0 0,0-5 0 15,4 1-1-15,0 3-1 0,-4 2-1 0,-1 2 1 16,0 4-1-16,-2 5-1 0,-2 7 1 16,-2 4 0-16,-3 3 1 0,2 4-1 15,-1 6 1-15,-1 1-1 0,-1 1-2 16,0 3-4-16,-1 2-10 0,2 0-11 16,1-1-11-16,1-2-11 0,0-3-12 15,3-1-114-15,0-5-120 0,1-5-276 16</inkml:trace>
  <inkml:trace contextRef="#ctx0" brushRef="#br0" timeOffset="36789.5063">5526 4258 590 0,'-2'-8'141'15,"-1"-1"5"-15,3 0-89 0,2-1-17 16,1 2-5-16,2-2-6 0,1 0-5 16,2 3-4-16,4 2-5 0,-3 0-2 15,3 3-3-15,2-1-2 0,-3 4-1 16,-1 4-3-16,-1 1-1 0,0 2 0 16,-2 1-2-16,-3 0 0 0,-3 3 1 15,-1-1-1-15,0-1 0 0,-3 0 0 16,0 2 0-16,-2 0 0 0,2 3 0 15,-2 0-1-15,-2 0 1 0,3-2-1 16,1 3 0-16,1-4 0 0,2 0 0 0,1-2-1 16,3-2-1-16,3-1-4 0,3-2-5 15,3-5-6-15,2-1-9 0,1-4-9 16,1-1-11-16,1-2-116 0,1-2-119 16,-6-1-287-16</inkml:trace>
  <inkml:trace contextRef="#ctx0" brushRef="#br0" timeOffset="37093.6856">5828 3949 570 0,'0'-11'133'16,"0"3"1"-16,0 3-86 0,0 5-21 15,1 1-5-15,1 6 0 0,-1 3-3 16,0 4-1-16,0 4-1 0,1 1 0 0,-2 5-1 16,0 1-2-16,-2 1-1 0,1-3-3 15,-1 4-2-15,-1-2-1 0,1-1-2 16,-1-2-1-16,3-1-2 0,2-2 0 16,1-1 0-16,3-4-2 0,2-5-1 15,3-3-4-15,0-2-6 0,2-3-9 16,1-4-8-16,-1-3-10 0,1-3-6 15,-2-2-114-15,-1-5-110 0,-4-1-268 16</inkml:trace>
  <inkml:trace contextRef="#ctx0" brushRef="#br0" timeOffset="37260.3483">5845 3894 622 0,'-9'-4'158'0,"1"3"4"16,1 0-85-16,2 1-30 0,5 0-14 15,2 1-10-15,8 2-11 0,1-1-7 16,4-1-7-16,2 3-8 0,4-2-12 16,3 0-11-16,1 0-13 0,-3-1-117 0,1 1-124 15,3-2-288-15</inkml:trace>
  <inkml:trace contextRef="#ctx0" brushRef="#br0" timeOffset="37694.631">6079 4054 554 0,'-3'-3'131'15,"0"-2"4"-15,-1 1-79 0,3-1-23 0,0 0-4 16,0 3-3-16,1-2-1 0,1 7-2 15,0-6 0-15,0 2-1 0,1 2 1 16,-1-1-2-16,1 4 0 0,1 1 0 16,-1-3-2-16,0 8-1 0,0 4-1 0,2 0-2 15,-2 2-1-15,2 1-3 0,1 1-2 16,2-1-2-16,-1-1-1 0,3-2-1 16,-3-3 0-16,4 2-1 0,1-5-1 15,-2 1 2-15,1-6 1 0,0-4 0 16,2-4-1-16,2-3 1 0,-1-5 0 15,1-1 0-15,2-3-2 0,-2-1-1 16,1 3-2-16,-3-1 1 0,1 5-2 0,-4 2 0 16,-1 3 0-16,-2 3-1 0,-2 6 0 15,-2 3 0-15,2 5-2 0,-3 0-3 16,-1 3-4-16,0 3-7 0,0 0-12 16,2 1-15-16,2-2-11 0,1 1-11 15,3-2 10-15,2-3-123 0,2-2-116 16,4-5-267-16</inkml:trace>
  <inkml:trace contextRef="#ctx0" brushRef="#br0" timeOffset="38230.2732">6431 3953 557 0,'-6'-5'132'0,"-2"-1"5"0,2 0-74 16,3 2-27-16,-1 0-4 0,1 2-1 0,3-2-1 15,0 2-3-15,2-1 0 0,-1 0-1 16,0-1-2-16,2 2-2 0,0-3 0 16,0 0-2-16,0 0 0 0,0 1-2 15,-1 0-2-15,1 1-2 0,-2-1-2 16,1 2-2-16,0-1-2 0,-1 1-2 15,0 1-2-15,-1-1 0 0,1 2-2 16,1-1 0-16,-2 2 0 0,1 1-1 16,1-1 0-16,1 2 0 0,2 2-1 0,-1-1 1 15,5 3 0-15,1 1-1 0,2-1 1 16,0 0 0-16,1 2-1 0,0 0 0 16,2-1 1-16,-2-1-1 0,1 2 0 15,-2 0 0-15,3 0 0 0,-1 0 0 16,-3 1 0-16,-1-2-1 0,-2 3 1 15,-2-1 0-15,-6 1 0 0,-5-1-1 16,-3 1 1-16,-1 3-3 0,-2 4-2 0,-3-1-1 16,2 0 1-16,1 3-2 0,2 1-1 15,2-1-1-15,1-1 2 0,2-2 1 16,2 1 0-16,0 1 0 0,1-2 0 16,0-4 1-16,0 0 1 0,0-4 2 15,-1 0-1-15,0-4 2 0,-1-3-2 16,0-2-8-16,-1-1-9 0,2-3-12 15,-3 0-12-15,1-5-5 0,0 0-126 16,1 0-124-16,4-1-288 0</inkml:trace>
  <inkml:trace contextRef="#ctx0" brushRef="#br0" timeOffset="39208.0705">6991 2972 484 0,'0'-15'130'16,"1"-2"6"-16,0-5-41 0,0 2-46 16,3 3-8-16,1 4-5 0,1 0-6 15,-1 3-4-15,1 4-2 0,0 9 0 0,3 7 0 16,1 7 0-16,-2 5-2 0,1 8 0 16,-3 5-2-16,-5 0-1 0,-2 6-4 15,-3-2-5-15,-4-1-3 0,-1-3-2 16,0 0-2-16,0 0-1 0,5 1-1 15,0-4 0-15,3-1-1 0,1-1-2 16,1 2 0-16,5-2-1 0,2 0-2 16,0 0 0-16,2 0-1 0,0-1 1 15,1 2-1-15,-2-3 2 0,-3-2 0 0,-1-1 2 16,-2 0 0-16,0 2 1 0,-1 0 0 16,-1 0 1-16,1 1 0 0,-1 1 0 15,-1 1-1-15,1 2 1 0,-1-1 0 16,0 1 0-16,-1-1 0 0,0-1 0 15,-1 1 1-15,0-3 0 0,-2-1 1 16,2-1-1-16,-2-3 1 0,0 2 0 16,1-1 1-16,-1-1-1 0,2 1 0 15,-2-1 0-15,1 0 0 0,0 1-1 0,-1-5 1 16,0-2-1-16,1-1 0 0,-2-2 0 16,0-4-5-16,-1-4-11 0,2-5-10 15,1-5-11-15,1-4-10 0,4-6 81 16,0-5-210-16,3-6-134 0,7-3-342 15</inkml:trace>
  <inkml:trace contextRef="#ctx0" brushRef="#br0" timeOffset="40303.2158">7221 3454 753 0,'-5'0'188'16,"0"3"2"-16,3-3-108 0,2 1-28 15,1-1-17-15,1 2-15 0,2 1-12 16,2-2-6-16,1 0-1 0,2 2-2 16,2-1-1-16,3 2-5 0,-1-3-9 0,1 2-12 15,-1-2-12-15,-1 0-13 0,0 0-10 16,-2-1-7-16,-2 1-6 0,-2-1 0 16,-5 3-2-16,-2-1 12 0,-4 1 20 15,-2 2 20-15,-3 1 20 0,-1 0 18 16,-2 1 18-16,2 2 21 0,0 2 10 15,2-1 2-15,-1 1-2 0,2 0-6 16,4 0-6-16,-1-3-8 0,2 1-8 16,3-3-10-16,3-2-8 0,3-2-9 15,2-3-11-15,5-3-15 0,1-2-13 16,3-2-15-16,-1-2-12 0,0-2-30 0,-1-2-90 16,-3-1-113-16,-4-2-242 0</inkml:trace>
  <inkml:trace contextRef="#ctx0" brushRef="#br0" timeOffset="40491.24">7395 3339 499 0,'6'3'120'0,"0"1"3"0,3 3-70 0,-2 0-24 15,3 2-6-15,1 2-6 0,0 0-4 16,0 3-2-16,1 0-2 0,0 0 0 16,-1 0 0-16,0-1 1 0,-1 1 0 15,-1-2 2-15,-3 0 0 0,-4-1 1 16,-2 2-2-16,-2-1 0 0,-3 1-2 15,-4 1-4-15,-2-1-11 0,-1 1-11 16,0-1-12-16,0-3-117 0,1-3-115 16,3-2-287-16</inkml:trace>
  <inkml:trace contextRef="#ctx0" brushRef="#br0" timeOffset="40756.7977">7626 3340 674 0,'-8'-8'169'16,"8"3"0"-16,-3 0-69 0,8 7-61 15,1 3-11-15,2 5-7 0,2 4-7 16,1 3-4-16,3 7 0 0,0 1-2 15,-3-1-3-15,1 0-3 0,0 1-7 16,-1-3-15-16,0-2-18 0,-3-4-14 16,1 1-127-16,-1-4-137 0,4 0-322 15</inkml:trace>
  <inkml:trace contextRef="#ctx0" brushRef="#br0" timeOffset="40953.257">7928 3338 529 0,'-4'2'146'0,"-2"7"5"0,-1 6 0 16,-2 3-107-16,0 8-7 0,-4 3-3 15,-1 5-1-15,-3 4-4 0,0 0-4 16,-1 0-5-16,1 0-5 0,2 0-7 16,1-1-10-16,3-1-15 0,3-5-18 0,3-1-14 15,4-4-89-15,3-7-38 0,4-7-114 16,4-7-224-16</inkml:trace>
  <inkml:trace contextRef="#ctx0" brushRef="#br0" timeOffset="41225.731">8075 3310 643 0,'2'-1'148'0,"-1"2"4"15,-2 2-99-15,1 6-14 0,1 2-3 16,-1 4-5-16,2 2-2 0,0 6 0 16,-1 2-2-16,0 0-1 0,-1 1-3 15,-1 0-2-15,2 0-2 0,-4-2-1 16,0-1-3-16,1-6-2 0,2 3-2 0,5-5-4 16,1-2-1-16,1-2-3 0,9-2-1 15,3-4-1-15,4-2-5 0,-2-3-9 16,1-2-11-16,-1-3-15 15,-1-2-15-15,-2-3-16 0,-6-1-123 0,-2-4-133 16,-4 0-302-16</inkml:trace>
  <inkml:trace contextRef="#ctx0" brushRef="#br0" timeOffset="41388.2876">8076 3328 745 0,'-6'-4'189'16,"3"2"1"-16,2 0-86 0,6-2-54 15,4 0-18-15,4 2-16 0,5-2-11 16,6 0-6-16,1-1-10 0,2 2-15 16,2 2-16-16,0-1-18 0,-1 1-131 15,-1 0-142-15,-4 2-333 0</inkml:trace>
  <inkml:trace contextRef="#ctx0" brushRef="#br0" timeOffset="41752.3554">8399 3421 641 0,'3'4'150'0,"-2"4"3"0,1 2-95 0,2 3-26 16,1 0-7-16,0 2-3 0,1 2-4 15,1-2-4-15,3-2-1 0,-1-3-1 16,1-2 0-16,2-1 1 0,0-6 0 16,-1-5 1-16,1-2 1 0,1-3-1 15,-2-4 0-15,-2-2-1 0,-1-2-1 16,-2 0-1-16,0 2 0 0,-2 2 2 0,-1 0 0 16,-1 5 0-16,-1 3-2 0,-1 4 0 15,0 3-2-15,-1 3-3 16,1 5-3-16,-2 1-2 0,1 2-3 0,1 2-5 15,0 2-6-15,3 0-11 0,1 1-15 16,4-4-17-16,2 1-11 0,6-2-49 16,2-2-71-16,2-2-115 0,0 0-244 15</inkml:trace>
  <inkml:trace contextRef="#ctx0" brushRef="#br0" timeOffset="42120.9179">8706 3251 741 0,'-5'-12'167'0,"5"1"2"15,3 3-116-15,6 3-31 0,2 2-7 16,2 0-3-16,0 3-6 0,3 2-2 0,-1 0 1 16,4 2 1-16,-2-1 2 15,0 0 0-15,-1 3 2 0,0 0 0 0,-4 0 0 16,-2 0-2-16,-4 4-1 0,-1 2-2 15,-2 2-2-15,1-1 0 0,-4 3-2 16,0 0 0-16,-1 2 0 0,1 2-1 16,1 0-2-16,-1-1-2 15,0 2-2-15,4 1-2 0,1-2 0 0,2 2 0 16,-1-5 0-16,-1 1 2 0,1-1 2 16,-3-2 1-16,-2-1 0 0,-1-2 2 0,-4-2 0 15,0-1 0-15,-3 1 0 0,-2-4 1 16,-2-1 1-16,-4 1 1 0,-2-1-2 15,0-1-4-15,-1 1-12 0,4-1-13 16,0-1-12-16,5 1-16 0,1 0-117 16,2-3-127-16,5 1-290 0</inkml:trace>
  <inkml:trace contextRef="#ctx0" brushRef="#br0" timeOffset="42321.4423">9041 3410 748 0,'1'-5'191'0,"-1"2"0"0,-1-1-91 15,2 3-46-15,1-1-22 0,-1 2-18 16,1 2-13-16,4-1-13 0,3 1-14 16,1 2-14-16,1 0-17 0,1-1-17 15,2 0-116-15,-5 1-130 0,0-2-291 0</inkml:trace>
  <inkml:trace contextRef="#ctx0" brushRef="#br0" timeOffset="42472.6265">9030 3556 593 0,'-1'5'164'0,"1"-1"4"16,0-2-21-16,1 0-99 15,2 0-16-15,0-1-9 0,3-1-9 0,3-3-9 16,3 1-17-16,2 1-19 0,0-2 76 15,4 2-217-15,0 2-147 0,0 4-385 16</inkml:trace>
  <inkml:trace contextRef="#ctx0" brushRef="#br0" timeOffset="43052.8109">9447 3415 692 0,'-7'-11'175'0,"3"2"6"0,1 1-104 15,3 4-16-15,1 2-10 0,3 2-10 0,5 5-11 16,0 2-8-16,5 8-4 0,-1 1-4 16,3 0-2-16,-1 3-2 0,2 2-4 15,-2 0-2-15,0 1-4 0,-2-5-5 16,2 3-12-16,-3-2-16 0,1-2-20 16,2-1-16-16,0-4-130 0,-3-3-145 15,0 0-329-15</inkml:trace>
  <inkml:trace contextRef="#ctx0" brushRef="#br0" timeOffset="43239.3052">9709 3402 749 0,'-15'3'183'16,"-1"3"4"-16,-3 2-109 0,-2 4-25 15,-1 1-15-15,1 2-9 0,-2 1-10 0,2 4-7 16,1-1-6-16,3 0-6 0,2-2-10 15,2 0-14-15,1-2-21 0,3-2-19 16,5-3-130-16,1-3-146 0,11 1-336 16</inkml:trace>
  <inkml:trace contextRef="#ctx0" brushRef="#br0" timeOffset="43521.9544">9896 3402 731 0,'3'-10'173'15,"-5"2"4"-15,2 4-119 0,2 2-14 16,-2 4-7-16,1 4-8 0,-1 2-10 16,0 3-5-16,0 3-3 0,-4 4-4 15,0 2-2-15,-2-2-2 0,0 3 0 0,0 0-2 16,1 1 0-16,0-3 0 0,3 0-1 15,1-2-2-15,4-1-4 0,3-4-6 16,2-2-7-16,-1-5-12 0,7-3-12 16,-1-2-11-16,3-2-13 0,-1-4-115 15,-1-3-122-15,0 1-289 16</inkml:trace>
  <inkml:trace contextRef="#ctx0" brushRef="#br0" timeOffset="43683.9932">9897 3348 779 0,'-8'-3'195'0,"2"0"2"16,2 1-115-16,4 0-24 0,4 1-16 15,2-1-20-15,4 0-14 0,3 1-6 16,3 0-9-16,4-2-11 0,-1 2-19 16,2 0-20-16,0-1-17 0,-3 2-124 15,-2 2-141-15,4-1-315 0</inkml:trace>
  <inkml:trace contextRef="#ctx0" brushRef="#br0" timeOffset="44036.2173">10185 3389 689 0,'-1'0'170'15,"0"3"4"-15,0 2-101 0,1 5-21 16,1 3-12-16,4 5-9 0,1 1-11 16,-4-1-5-16,3 0-4 0,1 1-2 15,2-3-3-15,3-5-1 0,0-1-1 16,2-3 0-16,2-3 0 0,1-4-1 16,1-3 0-16,0-4 1 0,0-3-1 15,0-2 0-15,1-2 0 0,-4 0-1 0,0 1 0 16,-3 0 0-16,-3 2 0 0,-2 4 0 15,-2 2-2-15,-1 3 0 0,-3 4-1 16,0 1 0-16,0 5-3 0,0 1-5 16,0 2-6-16,0 2-10 0,2 0-10 15,0 2-14-15,2-2-8 0,2-2-7 16,3-1 12-16,2-2-124 0,-3-5-111 16,6 2-273-16</inkml:trace>
  <inkml:trace contextRef="#ctx0" brushRef="#br0" timeOffset="44616.9485">10506 3274 557 0,'1'-3'134'0,"-1"0"6"15,0 2-74-15,2 0-27 0,-1-1-3 0,-1 2-1 16,0 0-1-16,0 0-1 0,1 0 0 16,-1 0-2-16,1 0 0 0,1 0-2 15,-1-1-1-15,0 1 0 0,-1 0-3 16,-1-1-3-16,1 0-1 0,-1 0 0 16,-2-2-2-16,1 2-1 0,-1 0-1 15,1-1 1-15,-1 1-1 0,1 0-1 16,1 1 0-16,-2-1-2 0,3 1-1 0,-1 0-2 15,1 0-3-15,2 0-2 0,1 0-3 16,0 1 0-16,5 0-3 0,2-1 1 16,2 1-1-16,1 1 0 0,1 0 0 15,4-3 0-15,1 2 0 0,-2 2 0 16,1-2 0-16,-1 2-1 0,2 1 1 16,-3 1-1-16,-3 0 1 0,-3 1-1 15,-3 0 0-15,-2 0 0 0,-5 2 0 0,-2-1 0 16,-4 2 0-16,2 2 1 0,-5 1-1 15,2 1 1-15,1 3-3 0,2 6-2 16,0-2-3-16,8 6-2 0,-1-2-1 16,3 2-2-16,2 2 0 0,1-1-2 15,-2-4 0-15,4 2 3 0,-1-6 2 16,-3-2 2-16,2-2 0 0,-4-5 2 16,1-3 4-16,-5-2 2 0,-2-2 0 15,-5-1 0-15,0-2 1 0,-3-1-1 16,-2 1-1-16,-5-3-5 0,1 0-8 15,2-1-9-15,0 2-15 0,0-3-16 0,2 1-11 16,3 0 24-16,5-1-149 0,4 3-128 16,3 1-307-16</inkml:trace>
  <inkml:trace contextRef="#ctx0" brushRef="#br0" timeOffset="44955.1806">10990 3339 711 0,'1'-5'174'0,"2"2"4"16,2 1-113-16,1 2-12 16,1 2-9-16,3 1-12 0,1 5-10 0,0 1-6 15,0 5-4-15,1 2-2 0,2 2-4 16,-1 2-2-16,2 2-1 0,-2-1-1 16,1-1-4-16,-2 0-9 0,0-3-15 15,2-1-15-15,-7-2-16 0,3-3 159 16,0-4-293-16,-8-3-154 0,4-2-415 15</inkml:trace>
  <inkml:trace contextRef="#ctx0" brushRef="#br0" timeOffset="45149.9556">11207 3307 691 0,'-14'11'160'0,"-3"2"3"16,-2 5-110-16,-1 2-16 0,5 5-6 15,-1 3-8-15,-1 3-6 0,0 0-4 0,1-1-3 16,1 0-4-16,2-5-6 0,1-3-15 16,1-4-16-16,2-5-12 0,3-6-14 15,5-3-116-15,2-5-127 0,4-6-284 16</inkml:trace>
  <inkml:trace contextRef="#ctx0" brushRef="#br0" timeOffset="45453.1472">11120 3310 593 0,'-3'6'132'0,"-2"6"1"0,-1 5-96 16,-1 3-20-16,1 1-4 0,0 3-4 15,0 3-4-15,1 1-1 0,0-3-2 16,0-3 0-16,1 0-1 0,1-4 0 16,0-2-4-16,1-5-4 0,-1-5-6 15,1-1-5-15,-1-4-8 0,0-4-2 16,-1-3-1-16,0-3 3 0,-1-1 7 15,-1-2 10-15,1 0 13 0,-2-2 13 0,1 1 9 16,1-1 7-16,-1 3 9 0,2 2 7 16,2 1 7-16,-1 2-2 0,3 4-1 15,0 3-2-15,3-1-5 0,0 4-7 16,2-2-8-16,4 3-11 0,3 0-5 16,3-2-5-16,6-1-4 0,2-2-12 15,9-2-19-15,3 0-22 0,5-2 125 16,-1-2-268-16,0-2-162 0,-1-1-428 15</inkml:trace>
  <inkml:trace contextRef="#ctx0" brushRef="#br0" timeOffset="46680.5507">11437 3157 617 0,'3'-20'147'0,"-2"5"3"16,0 9-99-16,-1 6-13 0,0 6-5 15,-1 8-6-15,1 8-5 0,-1 7-5 16,1 7-2-16,-2 5 0 0,1 5-1 16,2 3-3-16,1-1-3 0,-1-2 0 0,1-3-2 15,2-3-2-15,1-5-1 0,0-8 1 16,0-4 1-16,3-7 1 0,-2-4 2 16,3-7 1-16,1-5 2 0,2-5 1 15,0-5 0-15,2-6 0 0,-1-6 1 16,4-3-1-16,3-5-2 0,-3 0-1 15,1-1-2-15,-2 3-1 0,-1 3-2 16,-3 7-1-16,-2 4-1 0,-4 8-2 0,-2 5 1 16,-2 8 0-16,1 6 0 0,-4 3-1 15,1 4-2-15,-3 7-6 0,1 2-9 16,-2 0-16-16,0-1-16 0,1-2-13 16,1 0 110-16,1-7-236 0,0-4-140 15,5-2-366-15</inkml:trace>
  <inkml:trace contextRef="#ctx0" brushRef="#br0" timeOffset="46930.8865">11856 3612 663 0,'1'8'164'0,"-2"1"6"16,-1-1-100-16,0 2-22 0,0-1-8 15,-1 2-10-15,1 0-11 0,1 0-10 16,0 0-15-16,-1 1-16 0,1-4-21 16,2-1-111-16,-1-2-20 0,2-3-117 15,-1 0-231-15</inkml:trace>
  <inkml:trace contextRef="#ctx0" brushRef="#br0" timeOffset="47233.0729">12059 3235 697 0,'-1'-7'165'15,"1"2"4"-15,-2 5-112 0,0 1-17 16,0 4-3-16,-2 6-6 0,1 2-5 16,-1 6-5-16,0 3-1 0,1 2 0 15,0 3-2-15,2 4-3 0,2-2-2 0,-2 1-1 16,3-2-4-16,1-2-2 0,1-2-2 16,0-3-2-16,4-3-1 0,-1-3-2 15,2-4-4-15,-1-5-7 0,0-2-7 16,0-3-15-16,1-5-14 0,-1-3-15 15,0-3-12-15,-3-3-115 0,0-1-124 16,-3-3-286-16</inkml:trace>
  <inkml:trace contextRef="#ctx0" brushRef="#br0" timeOffset="47379.6762">12051 3220 755 0,'-4'-2'185'0,"2"-1"0"16,2 1-115-16,2 0-23 0,5-1-15 15,2 2-16-15,2-2-17 0,1 2-15 16,8 0-15-16,0 3-16 0,-1 1-15 16,1-1-123-16,-2 3-135 0,4 3-307 15</inkml:trace>
  <inkml:trace contextRef="#ctx0" brushRef="#br0" timeOffset="47728.2603">12253 3404 536 0,'0'-5'155'0,"1"0"8"16,0 2-11-16,1-2-92 16,1 2-10-16,1 4-4 0,2 4-8 0,-1 3-8 15,0 3-5-15,0 2-6 0,0 4-2 16,0 2-4-16,-1-2-2 0,1 0-3 15,4 0-3-15,-1-3 0 0,4-1-2 16,0-6 0-16,2-2 1 0,4-5 0 0,-1-2 0 16,1-5 1-16,-2-6 0 15,1-1 0-15,-2-1 0 0,-3-1 0 0,0 3-1 16,-4-2 0-16,-2 5-2 0,-2 3 0 16,-2 3-1-16,0 4-1 0,-2 5-3 15,0 0-4-15,2 5-10 0,-2 2-10 16,2 1-16-16,1 3-16 0,-1-1-12 15,3-2 54-15,2 0-175 0,2-5-126 16,3 0-316-16</inkml:trace>
  <inkml:trace contextRef="#ctx0" brushRef="#br0" timeOffset="48116.2746">12624 3170 578 0,'-5'-7'161'0,"1"1"6"0,2 2-28 15,0 0-85-15,4 3-9 0,5 0-8 0,3-2-6 16,7 5-8-16,4-1-6 0,4 0-2 16,0-1-1-16,0 1-3 0,-3-1-1 15,0 2-2-15,-5-2 0 0,-1-2 0 16,-5 1-1-16,3 5 0 0,-3 2-1 15,-4 4 0-15,-5 1-1 0,-4 2-1 16,-3 4-1-16,0 5-1 0,-2 0 0 16,-1 0-2-16,5 0-1 0,0 2-1 0,3-1-3 15,3 2-3-15,2-6-2 16,1-2-1-16,0 0-1 0,0-1-5 0,1-1 1 16,-2-1 2-16,0-2 2 0,-2 0 3 15,-3 2 0-15,-3-3 2 0,-3 0 6 16,-4-2 1-16,-1 1 0 0,-2 0-5 15,2 1-13-15,0-2-13 0,0 0-13 16,0 1 70-16,0 0-203 0,2 1-140 16,0-2-350-16</inkml:trace>
  <inkml:trace contextRef="#ctx0" brushRef="#br0" timeOffset="48629.4358">9417 2985 560 0,'3'-13'138'0,"-3"8"4"16,-4 2-84-16,-3 9-11 0,-4 8-4 15,-3 9-3-15,-3 9-6 0,-5 8-5 16,0 13-2-16,-1 10-3 0,2 6-6 15,4 4-4-15,4 3-5 0,7 1-7 16,6-1-11-16,9-3-17 0,12-2-17 16,9-3-127-16,11-6-134 0,13-7-328 15</inkml:trace>
  <inkml:trace contextRef="#ctx0" brushRef="#br0" timeOffset="49161.091">12793 2706 493 0,'10'-17'125'0,"6"4"2"0,6 10-23 15,6 9-86-15,-1 6-6 0,5 14 0 16,-2 8 3-16,0 11 3 0,-3 11 5 15,-4 5 4-15,-3 0 6 0,-1 6 4 16,-4 2 2-16,-3-2-4 0,-3 0-5 16,-6-4-7-16,-1-1-5 0,-6 1-6 15,-5-4-7-15,-4-4-15 0,-5-2-17 16,-4-4-16-16,-4 1-130 0,-6-3-136 0,-6-6-334 16</inkml:trace>
  <inkml:trace contextRef="#ctx0" brushRef="#br0" timeOffset="51315.7538">9813 2553 520 0,'-3'-3'118'16,"2"0"2"-16,0-2-85 0,2 2-15 16,3-2-4-16,1 0-4 0,2-1-3 15,4-1 0-15,5 1 0 0,5 1-1 16,1-4 1-16,1 1-2 0,2-2 1 16,0-1-2-16,1 2-1 0,-1 2-2 0,-2 0 0 15,3 3 0-15,1 5-2 0,1 4 1 16,-3 3-1-16,4 0-1 0,-1 3 1 15,-4 1-1-15,1 1 1 0,-2-4 0 16,2 1-1-16,2-2 1 0,-1-4 0 16,5-1 0-16,2-6 0 0,1-3 1 15,3-3 0-15,2-5 0 0,3 2 1 16,3-2-1-16,1 0 0 0,-3 3-1 0,-2 3 0 16,2 5 0-16,-2 3 0 0,-7 2 1 15,-4 4 1-15,-3 4 1 0,-1 2 2 16,-1 3 1-16,-5 0 1 0,1-1 0 15,-2 1 0-15,-2-2 1 0,4 0-1 16,1-5 0-16,5-2-1 0,1-3 0 16,6-4 0-16,3-3-1 0,1-3 0 15,1-2-3-15,5-3 0 0,-6-5-1 16,4 2-1-16,-7-1 0 0,1 1-1 16,-1 2 0-16,1 1 0 0,-7 3 0 15,2 8 0-15,-3 2 0 0,-3 4 0 0,-3-1 1 16,1 7 0-16,-4 0 1 0,1 3 1 15,0 1 1-15,-1-1 1 0,6-1 1 16,4 5 1-16,-1-5-1 0,4-4 0 16,5-1-1-16,-2-6 0 0,2-4-2 15,4-3-1-15,-5-2 0 0,-1-2-1 16,0 2-2-16,-4-2-3 0,-1 3-4 16,-4 3-7-16,-6 6-10 0,-8-2-10 0,-5 2 6 15,-10 0-131-15,-10 2-116 0,-3 3-291 16</inkml:trace>
  <inkml:trace contextRef="#ctx0" brushRef="#br0" timeOffset="51710.3109">10683 2036 547 0,'-11'-15'131'0,"1"3"3"16,1 1-62-16,3 0-43 15,4 3-4-15,2 2 0 0,0 4 0 0,2 1 1 16,2 3 1-16,4 4 1 0,2 4 1 16,1 4-3-16,4 0-2 0,2 3-3 15,1 3-3-15,-1 0-6 0,-2-1-5 16,-1-3-2-16,-2 1-3 0,-2-2-6 16,-2 0-9-16,0-3-9 0,0-1-13 15,0-1-10-15,1-2-12 0,1-2-84 0,0-2-28 16,0-4-95-16,1-2-198 0</inkml:trace>
  <inkml:trace contextRef="#ctx0" brushRef="#br0" timeOffset="51896.5571">10988 2035 576 0,'0'-3'142'16,"-2"2"4"-16,0 5-79 0,-1 2-21 0,0 4-9 15,-3 4-7-15,-2 1-5 0,0 3-5 16,-5 4-3-16,-1 0-4 0,-3 0-3 15,-3 2-3-15,0-1-2 0,1 3-1 16,2-2-5-16,1-2-9 0,3-1-12 16,5-3-8-16,3 0-10 0,4-6 37 15,1-5-162-15,1-1-121 0,5-3-301 16</inkml:trace>
  <inkml:trace contextRef="#ctx0" brushRef="#br0" timeOffset="52081.61">11078 2210 572 0,'1'-4'158'0,"1"3"5"0,-2 0-44 16,0 2-66-16,0 0-14 0,-2 3-10 16,2 2-12-16,0 2-7 0,-1 0-6 15,0 2-5-15,-1 2-12 0,2 1-17 0,-2 0-17 16,2-2-120-16,-1-2-130 0,2 1-311 15</inkml:trace>
  <inkml:trace contextRef="#ctx0" brushRef="#br0" timeOffset="52382.3186">11240 2098 622 0,'11'-6'148'16,"-7"0"3"-16,-2 4-96 0,2 0-16 16,-1 4-6-16,-1 1-3 0,-1 5-4 15,0 0-3-15,-2 4-1 0,-2 1-1 16,0 0-2-16,-2 3-3 0,0 0-3 16,0 0-2-16,0 0-3 0,0-3-2 0,4 3-2 15,-3-2-1-15,4-1-1 16,0-2-1-16,2 0 0 0,2-3-1 0,3-1-2 15,2-5-3-15,2 1-5 0,2-6-11 16,-1-1-7-16,-5-5-13 0,3 0-8 16,0 0-16-16,-4-2-109 0,-1 0-117 15,-1-2-276-15</inkml:trace>
  <inkml:trace contextRef="#ctx0" brushRef="#br0" timeOffset="52548.9137">11266 2069 697 0,'-8'-1'175'16,"3"-2"1"-16,2 1-106 0,4 2-21 16,5-1-12-16,4-1-13 0,2 0-15 15,2-1-7-15,1 3-8 0,6-2-15 16,0 1-16-16,1 1-12 0,0-1-38 16,-1 2-90-16,1 1-123 0,0 3-261 15</inkml:trace>
  <inkml:trace contextRef="#ctx0" brushRef="#br0" timeOffset="52966.8769">11558 2137 624 0,'-1'-2'151'0,"0"0"6"16,1 0-95-16,0 0-13 0,0 1-4 16,0-1-5-16,1 2-6 0,0 2-4 15,1-1-3-15,-1 3-3 0,0 2-4 16,1 4-3-16,1 2-2 0,-2 2-4 16,2 1-3-16,-1 1-3 0,1 0-2 15,-2-1-1-15,1-2-1 0,1-2 0 0,-2-2-1 16,1-2 1-16,1-1-1 0,-1-3 1 15,2-3 0-15,2-4 1 0,3-3 0 16,2-3 0-16,1-2-1 0,3-4 0 16,0-1 1-16,1 1-2 0,0 1 1 15,-3 3-1-15,-4 1 0 0,1 5 0 16,-4 2-1-16,-2 3-2 0,0 1 1 16,-3 3-3-16,0 6-4 0,-1 1-3 15,-1 2-5-15,1 1-9 0,-1 3-10 16,-1 3-14-16,1-1-9 0,2-3-12 15,1-1-108-15,1-1-119 0,3-2-273 0</inkml:trace>
  <inkml:trace contextRef="#ctx0" brushRef="#br0" timeOffset="53332.4206">11798 2115 674 0,'-3'-8'164'0,"2"-1"4"0,1-1-98 0,2 4-27 16,3 1-10-16,5 2-7 0,-2-1-8 15,2 3-6-15,2 0-5 0,3 1-2 16,1 1-1-16,0 1-1 0,-3-2 0 16,4 2-2-16,1 0 1 0,-2 2-1 15,-5-2 1-15,-4 2-1 0,-3 1 0 16,-2 3 1-16,-3 2-1 0,-3 0 1 0,-3 2-1 15,1 3 1-15,1 1-1 0,0 1 0 16,1 0-2-16,2 0-2 0,2 2-2 16,2-2 0-16,1-1-2 0,0 1-3 15,1-2-2-15,0-2-7 0,1 0 1 16,2 0 2-16,-5-3 1 0,2-3 0 16,0 0 2-16,-3-2 4 0,-2-1 5 15,-3 1-5-15,-3-2-9 0,-2 1-6 16,-1 0-11-16,-1 2-121 0,-3-1-122 0,1 1-297 15</inkml:trace>
  <inkml:trace contextRef="#ctx0" brushRef="#br0" timeOffset="53973.7732">13524 3244 572 0,'-7'-11'147'0,"-2"1"9"0,3 0-76 15,1 0-17-15,3 0-7 0,1 2-4 16,2 2-7-16,3 4-6 0,-1 5-6 0,5 3-4 16,0 3-4-16,1 3-4 0,3 4-2 15,0 6-3-15,2 0-3 16,0 0-4-16,0 2-2 0,-2 5-3 0,2-1-1 16,-1-4-1-16,-1 0-4 0,-1-2-5 15,-1-3-5-15,0-3-9 0,0-2-16 16,-3-6-16-16,2 3-11 0,-2-6-16 15,-1-5-111-15,0-2-128 0,0-4-285 0</inkml:trace>
  <inkml:trace contextRef="#ctx0" brushRef="#br0" timeOffset="54197.7602">13800 3136 660 0,'-9'6'158'0,"1"1"8"15,-3 4-104-15,-4 4-13 0,-1 3-4 16,-3 6-5-16,-1 1-8 0,0 6-8 0,0 3-7 16,-1 1-5-16,0 0-5 0,1 1-2 15,3-5-3-15,2-2-3 0,1-4-7 16,3-5-9-16,2-5-13 0,5-8-12 16,4-5-8-16,4-6-9 0,2-5-10 15,4-4-5-15,0-6-46 0,3-4-33 16,-2-4-82-16,2-4-185 0</inkml:trace>
  <inkml:trace contextRef="#ctx0" brushRef="#br0" timeOffset="54483.0062">13647 3209 306 0,'5'-23'183'0,"-2"7"-53"16,-1 8-22-16,-4 5-18 0,0 10-22 15,-3 3-20-15,-1 5-13 0,-3 5-11 16,1 4-6-16,-2 4-7 0,0 3-4 16,0 2-3-16,2 0-1 0,-2-2 0 15,3-3-2-15,-1-3 1 0,1-4-2 16,2-4 1-16,1-7 0 0,1-2-1 0,-1-5 1 15,3-1 0-15,-3-7-1 0,-1-3 1 16,-1-3-1-16,-1-1 1 0,-3-4 2 16,0-1 4-16,-1-1 5 0,1 2 5 15,1 1 5-15,1 1 4 0,2 5 4 16,2 0 0-16,2 4-2 0,2 3-4 16,4 0-2-16,3 4-4 0,3 0-3 15,3 2-4-15,6 1-2 0,3 1-2 16,2-2-1-16,3-2-3 0,4-2-9 15,6 0-15-15,3-4-25 0,2-2 96 0,-3-2-241 16,0 0-161-16,-1 1-418 0</inkml:trace>
  <inkml:trace contextRef="#ctx0" brushRef="#br0" timeOffset="56480.8486">14029 3165 555 0,'-2'-28'133'0,"-1"1"5"0,1 6-83 15,0 4-8-15,2 6-6 0,2 6-8 16,-1 5 0-16,1 6-1 0,1 7-3 16,-1 2-3-16,1 10-5 0,0 3-1 0,-1 9-2 15,-1 3-3-15,1 7-5 0,1 4-1 16,-1 3-1-16,-1-2 0 0,2 0-1 16,-1-3-1-16,2-6 0 0,-2-6 0 15,2-6-2-15,0-7 0 0,1-4-2 16,1-8 0-16,0-5-1 0,3-6 1 15,-2-5-1-15,0-5 1 0,-1-7-1 16,2-4 0-16,0-3 1 0,0-3-1 0,0 0 0 16,1-1-1-16,-1 0 0 0,1 3 1 15,-3 6-1-15,0 3-1 0,-2 7 1 16,-2 7 0-16,0 4-1 0,-2 5 1 16,0 5 0-16,0 3-1 0,-2 4 2 15,2 2-2-15,-1-2 0 0,1 1-4 16,1-1-9-16,3-2-12 0,0-3-16 15,4-3-10-15,2-3-12 0,2-1-117 16,1-4-124-16,0-2-282 0</inkml:trace>
  <inkml:trace contextRef="#ctx0" brushRef="#br0" timeOffset="56848.7702">14349 3610 514 0,'-1'-10'139'0,"-1"0"8"0,0-1-29 0,2 1-68 16,2-1-9-16,3 3-5 0,0-2-6 15,0 1-4-15,4 2-6 0,-2 1-3 16,3 1-1-16,-2 4-3 0,2 0-2 15,1 3-1-15,-2 4-1 0,-1 2-2 16,0 0-1-16,-2 3-2 0,-3 1-1 16,-1 3 0-16,-4 0-2 0,0-1 0 0,-3 1 0 15,-2-1 0-15,1 0 0 0,-2-1-1 16,1 0 0-16,1-1 1 0,1 1-1 16,1-2 0-16,4-2 0 0,0-1-1 15,3-1-2-15,2-2-6 0,2-3-8 16,-1-2-12-16,6 3-10 0,2-3-14 15,-1-1-121-15,2-2-127 0,0-2-298 16</inkml:trace>
  <inkml:trace contextRef="#ctx0" brushRef="#br0" timeOffset="57159.9922">14556 3306 572 0,'3'-12'135'0,"-1"2"5"0,0 3-87 0,1 1-16 16,-1 4-2-16,2 6-1 0,-1 5-3 16,0 2-1-16,2 3-1 0,-3 6-1 15,1 4-4-15,-1 1-4 0,-1-1-5 16,1 1-4-16,-2 2-3 0,0-3-3 15,0-2-2-15,0-1-1 0,1-2-1 16,0-3 1-16,0-2-2 0,3-3-1 0,0-3-5 16,0-2-9-16,3-4-8 0,-1-3-13 15,1-4-9-15,-1-1-14 0,-1-4-34 16,1-1-74-16,-2-5-102 0,-3 1-231 16</inkml:trace>
  <inkml:trace contextRef="#ctx0" brushRef="#br0" timeOffset="57308.6669">14611 3247 605 0,'-6'-6'165'16,"0"0"9"-16,0 5-71 0,2-2-38 0,1 3-12 15,2-2-12-15,4 3-13 0,2-3-14 16,3 0-9-16,2 0-11 0,2 0-18 16,0 2-18-16,4 0-16 0,0 1-121 15,-2 1-136-15,-3 3-313 0</inkml:trace>
  <inkml:trace contextRef="#ctx0" brushRef="#br0" timeOffset="57660.8875">14757 3391 674 0,'0'1'159'0,"0"4"6"0,-2 1-103 16,4 6-18-16,-1 3-9 0,1 1-4 16,3 1-4-16,1-1-7 0,3-2-6 15,1 2-4-15,0-5-4 0,1-3-1 0,0-2-2 16,-2-2-1-16,1-4 2 0,0-5-1 16,1-1 0-16,0-4 1 0,0-2-1 15,0-4 1-15,0-2-2 0,-1 4 0 16,-3-1-1-16,1 4 0 0,-5 1 0 15,1 5-1-15,-2 5 0 0,-2 3 0 16,0 4-1-16,0 3 0 0,0 2-1 16,2 0-4-16,-2 2-4 0,2 1-13 15,3 1-11-15,2-3-11 0,3-1-10 0,1-1-13 16,1-1-111-16,2-3-117 0,1-3-268 16</inkml:trace>
  <inkml:trace contextRef="#ctx0" brushRef="#br0" timeOffset="58072.7181">15037 3198 686 0,'-5'-6'156'0,"2"0"1"0,1 1-118 15,4 1-15-15,1 1-4 0,2 0-4 16,3 2-6-16,3-1-2 0,0-1-1 15,2 2 3-15,3-1 2 0,-3-1 3 16,1 1 1-16,-2-1 2 0,0 2-1 16,-2 1 0-16,-4-2-2 0,0 3-2 15,-2 0-1-15,-3 1-3 0,-1 2-2 0,-3 3-1 16,-1 3-2-16,-1 4 0 0,0 2-2 16,0 6-1-16,2 1 0 0,-1 3-1 15,4 1-1-15,-1 1-2 0,3 2-2 16,2 1-2-16,1-3-1 0,3 0 0 15,1-1-6-15,-1-2 0 0,2-2 2 16,-2-2 1-16,0-3 0 0,-2-3 0 16,-3-2 0-16,-3-2 6 0,-3-2 2 15,-3-3 0-15,-2-1 1 0,-3-1 3 16,-2-1 0-16,-1 0-1 0,0-1 1 0,-2 0-2 16,4 1-10-16,0 1-14 0,2 0-11 15,0-1-8-15,2 2-124 0,1 1-127 16,7 3-300-16</inkml:trace>
  <inkml:trace contextRef="#ctx0" brushRef="#br0" timeOffset="60272.3241">15563 3343 642 0,'-8'-1'159'0,"1"-2"11"16,1 2-97-16,-3 0-11 0,4 1-5 0,0 1-9 15,3 0-9-15,1 0-9 0,1 3-10 16,2-2-6-16,6 1-6 0,-1 1-3 15,4-2-2-15,2-2 0 0,3 1-2 16,3-1-5-16,0-1-8 0,2-1-14 16,1-2-14-16,-1 0-18 0,0 4-11 15,-4 0-19-15,-2-1-98 0,-6 0-114 16,0 1-250-16</inkml:trace>
  <inkml:trace contextRef="#ctx0" brushRef="#br0" timeOffset="60455.8176">15565 3476 643 0,'-4'0'155'15,"1"0"3"-15,0 0-100 0,2 0-20 16,2 0-9-16,5 4-8 0,1-5-6 0,0 1-7 16,4 0-3-16,4-3-8 15,2 0-18-15,4-1-20 0,1-1-121 0,2-2-129 16,2-1-320-16</inkml:trace>
  <inkml:trace contextRef="#ctx0" brushRef="#br0" timeOffset="61988.2946">15833 3201 571 0,'-2'-8'143'0,"-2"0"8"15,1 0-79-15,-2 1-10 16,1 2-5-16,0 3-6 0,1 1-6 0,0-1-8 15,2 1-10-15,1 1-8 0,2 1-7 16,3 1-7-16,0 1-3 0,5 2-1 16,3 4 0-16,3-1-1 0,3 3 1 15,3-1-1-15,1 0 1 0,0-2-1 16,1 1 1-16,-4-3-2 0,-1 0 1 16,-4 0-2-16,-6 2 0 0,-3 0 0 15,-4 2-1-15,-7 1 1 0,-6 1 0 16,-5 4-1-16,-6 1-3 0,-5 4-8 0,-3 3-9 15,2 3-14-15,-1 2-12 0,1 3 58 16,1 0-185-16,5 2-132 0,3-2-329 16</inkml:trace>
  <inkml:trace contextRef="#ctx0" brushRef="#br0" timeOffset="64148.6309">16207 3174 590 0,'-10'-9'146'16,"2"2"8"-16,-1 2-85 0,3 3-14 16,2 2-8-16,3 0-8 0,1 1-7 15,2 2-7-15,2 4-4 0,3 1-7 16,3 3-4-16,3 1-1 0,1 4-2 15,3 4-1-15,2 2-2 0,2-1-2 0,-3 1-1 16,0 1-3-16,-2 0-12 0,0 1-12 16,-2-4-14-16,-2 0-10 0,0-2-11 15,-2-3-115-15,-3-4-120 0,2-5-269 16</inkml:trace>
  <inkml:trace contextRef="#ctx0" brushRef="#br0" timeOffset="64350.0912">16510 3166 610 0,'-3'-4'148'16,"-3"2"3"-16,-1 7-86 0,0 6-24 15,-2 5-10-15,-1 7-9 0,0 7-4 16,-2 5-2-16,2 5-2 0,-2 1-2 16,0 1-2-16,-1 3-2 0,1-2-1 15,-1 1-2-15,0-5-3 0,0-2-3 16,1-3-11-16,2-4-16 0,1-7-13 15,4-5 14-15,3-7-139 0,3-4-127 16,4-9-298-16</inkml:trace>
  <inkml:trace contextRef="#ctx0" brushRef="#br0" timeOffset="64616.8029">16644 3195 690 0,'1'2'160'0,"-2"2"6"0,0 1-111 16,0 2-12-16,0 4-8 0,-1 4-4 15,1 3-4-15,-1 2-6 0,0 0-6 16,0 5-4-16,0-1-3 0,2 2-2 16,-2-3-2-16,2 1-1 0,0-2-1 15,4-5-1-15,0-1 0 0,1-5-2 16,1-1-6-16,0-5-11 0,2 1-13 15,1-7-14-15,0-2-11 0,0-3-7 16,0-1-119-16,-2-4-118 0,1-5-275 16</inkml:trace>
  <inkml:trace contextRef="#ctx0" brushRef="#br0" timeOffset="64783.906">16642 3198 700 0,'-6'-2'181'0,"-2"1"5"0,3-2-102 15,3 1-25-15,2-1-16 0,5 1-12 16,2-2-15-16,4-1-9 0,6 0-6 16,3 2-9-16,2 0-15 0,4 1-14 15,-2 1-15-15,1 1-14 0,-2 2-101 16,-6 2-20-16,-1 2-101 0,-5 1-191 16</inkml:trace>
  <inkml:trace contextRef="#ctx0" brushRef="#br0" timeOffset="65048.8936">16839 3297 632 0,'-1'9'146'15,"0"-2"4"-15,-1 1-99 0,2-1-19 16,-1 2-6-16,2-1-4 0,2 1-5 16,-1-2-4-16,3 1-5 0,1-1-2 15,4-2-2-15,1-3-1 0,1-3 0 16,3-4-1-16,1-2 1 0,0-2-1 15,1-1 1-15,-1-1 0 0,-3 0-1 16,-2 3-1-16,-1 3 0 0,-1 1 0 0,-4 3 0 16,0 3-1-16,0 2 1 15,-2 2-2-15,2 4-4 0,-1-1-7 0,1 2-12 16,1-2-9-16,-1 0-14 0,2 0-115 16,0-5-121-16,1-1-282 0</inkml:trace>
  <inkml:trace contextRef="#ctx0" brushRef="#br0" timeOffset="65400.327">17110 3175 649 0,'-6'-10'158'16,"3"2"4"-16,1 2-85 0,3 2-39 15,1 1-13-15,3 1-7 0,1 1-7 16,3 1-4-16,2 1-4 0,0 0 0 15,1 0-2-15,-1 2 1 0,2-1-1 16,-4 2 0-16,0 0 0 0,-3 1 0 0,-4 2 0 16,1 3 0-16,-3 2 0 0,-3-1 0 15,0 4 0-15,0 1 0 0,1 2-1 16,-1-1 0-16,3 3 0 0,2-2-2 16,1 5-4-16,1 2 0 0,3-2 0 15,1 0 0-15,-1 1 0 16,0-4-1-16,0 0 0 0,-1-3 3 0,-3-5-2 15,0 1-2-15,-3-3 1 0,-3-1-1 16,-3-1 2-16,-2-1 0 0,-2 0 0 16,-2 1 0-16,-2-2-5 0,1-1-7 0,-2 0-7 15,4 0-16-15,2-2-111 0,2-2-115 16,2 1-279-16</inkml:trace>
  <inkml:trace contextRef="#ctx0" brushRef="#br0" timeOffset="65599.4501">17500 3295 732 0,'-2'-7'177'0,"-2"-1"1"0,3 3-111 16,0 2-26-16,6 3-13 0,0 0-12 15,1 1-15-15,1 0-19 0,3 2-19 16,0-1-12-16,1 4 149 0,-5-3-278 15,0 3-152-15,-1 0-397 0</inkml:trace>
  <inkml:trace contextRef="#ctx0" brushRef="#br0" timeOffset="65714.5569">17447 3435 509 0,'-4'6'137'15,"0"-3"0"-15,4 0-6 0,4-1-106 16,4 2-19-16,3-4-17 0,3-1-124 15,1-3-116-15,4-1-296 0</inkml:trace>
  <inkml:trace contextRef="#ctx0" brushRef="#br0" timeOffset="66734.2568">11934 3930 1816 0,'-2'-5'-1815'31</inkml:trace>
  <inkml:trace contextRef="#ctx0" brushRef="#br0" timeOffset="72977.1142">18012 3223 476 0,'-9'-12'120'0,"-1"0"7"15,-2 0-66-15,2 1-11 0,1 1-1 16,2 1-3-16,2 1-1 0,0 2-2 0,1 2 0 15,1 1-2-15,3 0-5 16,0 3-5-16,3 0-4 0,4 2-3 0,2 2-4 16,4 3-3-16,4 2-3 0,0 5-2 15,4-3 0-15,0 5-3 0,-1 1-3 16,-1 4-2-16,-1 1-1 0,1-3-2 16,-2 1-3-16,-1 3-1 0,-2-2-6 15,0-1-6-15,0-2-11 0,0-2-9 16,-1 0-12-16,-2-1-8 0,-1-2-7 15,-2-1-12-15,-1-2-99 0,-3-2-106 16,-3-4-257-16</inkml:trace>
  <inkml:trace contextRef="#ctx0" brushRef="#br0" timeOffset="73194.5161">18248 3151 558 0,'-8'2'143'16,"0"5"4"-16,-3 4-62 0,-3 4-37 16,0 3-14-16,0 7-6 0,-1 2-5 15,2 1-7-15,-3 1-4 0,1 1-4 16,1 0-2-16,0 0-3 0,-1-4-6 16,2-1-11-16,2-3-11 0,2-2-12 15,2-4 24-15,3-8-146 0,6-3-123 16,5-2-295-16</inkml:trace>
  <inkml:trace contextRef="#ctx0" brushRef="#br0" timeOffset="73479.7617">18469 3159 644 0,'-3'-6'169'0,"-1"5"7"0,-1-2-74 16,-1 3-44-16,1 3-12 0,-1-1-13 0,0 7-9 16,-1 3-10-16,0 3-6 0,0 3-2 15,2 4-2-15,0 3-1 0,3 0-1 16,2 0-1-16,2 1 0 0,2-2 0 16,2-2-1-16,4-2 0 0,1-2 0 15,4-2-2-15,0-4-4 0,3-3-4 16,0-3-10-16,2-1-10 0,-2-4-14 15,-2-1-7-15,-1-2-20 0,-6-4-108 16,-1-3-121-16,-3-1-278 0</inkml:trace>
  <inkml:trace contextRef="#ctx0" brushRef="#br0" timeOffset="73655.3547">18439 3122 674 0,'-11'-2'167'0,"1"-1"4"15,3 2-99-15,3-1-27 0,5 1-12 0,4-1-11 16,9 1-9-16,3 1-8 0,5 0-9 16,2 0-14-16,4 0-17 0,-1 1-10 15,2 1-18-15,-7 0-109 0,-3 0-123 16,1 3-274-16</inkml:trace>
  <inkml:trace contextRef="#ctx0" brushRef="#br0" timeOffset="73963.0764">18695 3234 654 0,'-3'0'157'0,"2"0"5"0,-1 3-99 16,0 1-19-16,2 8-6 0,0 1-9 15,2 1-8-15,0 2-3 0,2 3-3 16,1-2-3-16,2-1-3 0,3-3-3 0,0-1-2 15,-1-1 0-15,2-4-1 0,2-4-1 16,-1-3 1-16,0-3-1 16,-1-6 1-16,1-3 0 0,-1 0-1 0,2-2 0 15,-2 1-1-15,-4-1 0 0,0 3 0 16,-2 4-1-16,0 3 0 0,-4 3 0 16,-1 3-2-16,-1 3-2 0,1 3-5 15,-1 1-7-15,1 4-12 0,-2-1-14 16,2 1-10-16,1 1-18 0,0-2-106 15,0 0-118-15,2-2-271 0</inkml:trace>
  <inkml:trace contextRef="#ctx0" brushRef="#br0" timeOffset="74569.8611">18899 3143 574 0,'-3'-1'138'16,"0"-2"4"-16,2 1-79 0,0 1-26 0,2 0-8 16,0 1-5-16,2 0-3 0,0 0-3 15,0 0-3-15,0 0-1 0,0 0 0 16,1 0-1-16,-3-2 0 0,0 2 1 15,-1 0 1-15,0 0 1 0,0-1-1 16,-1 1-1-16,0-1 0 0,-2 1-2 0,1 0-2 16,-1-3-2-16,0 3 1 0,-1-1-1 15,0 1 3-15,2-2 1 0,-1 2 2 16,2-1 1-16,-1 1 0 0,2 1-2 16,1-2-1-16,1 1-4 0,3 1-1 15,3-1-3-15,3 0-2 0,2 0 0 16,4 0-1-16,4 1 0 0,0-1 0 15,0 1 0-15,1 2-1 0,-3-1 1 16,1-1-1-16,-4 2 0 0,-3-2 1 0,0 0-1 16,-4-1 0-16,-1 0 0 0,-3 1 0 15,-3 2 0-15,-1 1 0 0,-1-1 0 16,-1 3 0-16,-1 3 0 0,-1 1 0 16,1 2 0-16,-1-1 0 0,1 3 0 15,2 3-1-15,0 2-4 0,1 1-2 16,3-2 1-16,-1 2-2 0,4-1-1 15,-3 1-1-15,4-2 0 0,-1-2 2 16,-2-1 0-16,0 0 0 0,-3-2 0 16,0-1 2-16,-4 1 1 0,-3-2 0 15,-1-3 3-15,-2 1 1 0,-2-3 0 0,0 3 1 16,-2-3 0-16,0-3-3 0,1 1-7 16,0-1-11-16,3-1-15 0,2-2-11 15,2-1-21-15,4-2-112 0,3 0-126 16,4-1-285-16</inkml:trace>
  <inkml:trace contextRef="#ctx0" brushRef="#br0" timeOffset="75103.0453">19470 3158 586 0,'9'-10'131'16,"-3"3"2"-16,0-1-97 0,1 2-15 16,-2 1-7-16,1 0-5 0,0 3-3 15,-4-2-2-15,1 2-1 0,-1 1 0 0,1 2 1 16,-2-2 3-16,-2 2 4 0,-1-1 5 16,1 1 4-16,-2 2 7 0,1-1 5 15,-4-3 3-15,2 3 2 0,0-2 0 16,1 0-2-16,-1 1-3 0,1-1-3 15,1 0-5-15,1 0-3 0,0 0-3 16,-1 0-3-16,1 2-3 0,2-2-2 16,-1 0-2-16,0-2-1 0,0 2-2 0,2 0-2 15,-1 2 0-15,0-1 0 0,0 0 1 16,2 0-1-16,-1 3 2 0,1-2 0 16,-2 1 1-16,-4-1 0 0,5 1 1 15,-2 0 1-15,1 1-1 0,-1 0 1 16,0 0-1-16,2 0-1 0,3 3 0 15,-2 0-1-15,0 1 0 0,-2 2-1 16,3 0-1-16,1 2 0 0,0 2 0 16,0-1-1-16,2 1 0 0,3 2-1 15,1 0 0-15,0 1-1 0,0-1 1 0,0-3-1 16,3 1 0-16,-2-1 0 0,1-3 0 16,0 0-1-16,-2-1-4 0,0 0-6 15,0 0-6-15,-4-2-13 0,-1-3-12 16,-2-1-18-16,-2 0-16 0,-1-3-9 15,-1-3 106-15,-2 1-219 0,-2-2-131 16,2-2-342-16</inkml:trace>
  <inkml:trace contextRef="#ctx0" brushRef="#br0" timeOffset="75439.2937">19737 3132 566 0,'4'-5'144'0,"-3"0"8"0,-1 3-77 15,-1 1-17-15,-4 3-7 0,-1 3-7 16,-3 1-4-16,-1 4-8 0,-2 2-8 15,-1 4-6-15,-2 0-4 0,-1 1-3 16,-1 4-3-16,-3 2-2 0,-2 2-2 16,-2-1-1-16,-3 0-1 0,0 1-2 0,1 1-2 15,0-3-4-15,6-2-10 0,2-3-10 16,5 0-14-16,6-4-8 0,2-3-15 16,4-3-49-16,1-2-60 0,2-5-101 15,2-1-220-15</inkml:trace>
  <inkml:trace contextRef="#ctx0" brushRef="#br0" timeOffset="75715.4043">19633 3160 481 0,'4'-12'142'0,"-1"1"8"0,-1 1 5 16,0 3-96-16,1 0-9 0,-1 0-4 15,-1 0-4-15,0 3-6 0,1 2-7 16,-2 1-4-16,-2 4-5 0,1 2-4 16,-1 4-3-16,-4 2-2 0,1 5-2 0,-1 3-1 15,-3 5-1-15,0 0-2 0,0 3-1 16,-1 3-1-16,1-1-1 0,2 0-1 16,-2 1-2-16,3-3-4 15,1 0-7-15,2-4-12 0,3-2-12 0,-2-4-14 16,1-2-10-16,2-6-17 0,-1-3-105 15,0-2-118-15,-1-4-266 0</inkml:trace>
  <inkml:trace contextRef="#ctx0" brushRef="#br0" timeOffset="75956.6264">19417 3269 534 0,'-9'-6'145'0,"1"4"9"0,0 1-48 15,2-1-41-15,2 1-14 0,2 2-7 16,2 1-5-16,1 0-7 0,4 0-6 0,2 3-6 16,5-1-3-16,3 1-2 15,2-3 0-15,5 2-3 0,1-4-2 0,1-1-2 16,0-2-1-16,-1 1-2 0,1-1-1 16,-3 1-3-16,-4 0-7 0,-1-1-15 15,-2 3-18-15,-3 1-15 0,-1 1 30 16,-3-2-164-16,1 3-138 0,-1 2-325 15</inkml:trace>
  <inkml:trace contextRef="#ctx0" brushRef="#br0" timeOffset="76420.016">20328 2877 563 0,'-5'-11'139'0,"-3"2"7"0,-1 2-82 16,-2 4-10-16,-3 3-5 0,-2 5-4 0,1 3-5 16,-1 8-6-16,2 6-5 0,-1 6-5 15,0 5-5-15,1 7-3 0,0 1-3 16,3 5 0-16,-1 0-3 0,5 1 0 15,0-1-2-15,4 2-1 0,3-3-1 16,2 2-1-16,3-4-1 0,3-2 1 16,0-5-1-16,3-3-1 0,3-6 0 0,-1-4-4 15,3-3-9-15,-1-6-15 0,2-2-19 16,0-5-13-16,-1-5 48 0,-3-2-179 16,0 3-137-16,-1-2-328 0</inkml:trace>
  <inkml:trace contextRef="#ctx0" brushRef="#br0" timeOffset="77689.9374">20430 3104 453 0,'2'-18'120'0,"-2"-3"6"0,0-1-51 15,1 0-24-15,0 5-6 0,0-3-3 0,1 3-3 16,-2 5-3-16,1 2-3 0,-1 5-3 16,0 4-4-16,1 7-1 0,0 7-2 15,1 6-3-15,-1 4-3 0,1 9-2 16,1 4 0-16,-2 5-1 0,0 1-4 15,-1 2-4-15,1 0-1 0,1-1-1 16,-1-2 1-16,1-2 1 0,2-3 2 16,0-5 0-16,0-6 1 0,1-5 0 15,0-5 0-15,1-6-2 0,1-5-2 16,0-5-1-16,1-7-1 0,3-5-1 16,2-3 1-16,-1-6-1 0,1-2 0 0,1-3-1 15,-1-3 0-15,0 4-1 0,-4 3 0 16,1 5 1-16,-2 3-2 0,-1 4 1 15,-2 6-1-15,-1 6 0 0,-2 7 1 16,2 0-1-16,-1 5 1 0,0 3 0 16,-1 2 1-16,1 1 0 0,0 1 0 15,0 0-1-15,-1-2 0 0,1-1-2 0,0 0-4 16,2-1-7-16,1-1-12 0,0-4-12 16,2-1-13-16,0 0-10 0,1-3-16 15,0-1-106-15,-1-2-115 0,2-1-268 16</inkml:trace>
  <inkml:trace contextRef="#ctx0" brushRef="#br0" timeOffset="77904.4764">20842 3454 642 0,'1'-2'153'0,"1"2"5"16,-1 0-95-16,1 1-16 0,1 3-5 15,0 1-3-15,1 3-5 0,0 1-4 16,-1 3-5-16,0 0-6 0,-1 3-6 16,-1 0-7-16,-1-1-11 0,-1 0-18 15,0-2-20-15,1 0-18 0,-1-2-122 16,-2-4-137-16,3 2-315 0</inkml:trace>
  <inkml:trace contextRef="#ctx0" brushRef="#br0" timeOffset="78412.3235">21038 3160 551 0,'1'-13'142'0,"0"1"8"0,-1 3-63 0,2 2-29 16,-1-1-8-16,1 3-6 0,-2 3-6 15,2 2-6-15,-1 2-4 0,-2 6-5 16,1 2-1-16,1 4-4 0,-2 5-1 16,-1 1 0-16,2 6-1 0,-1 2-2 0,4 1-3 15,-3 1-3-15,0 0-1 0,-2-6-1 16,5 3-3-16,1-3 0 0,2-3-1 15,1-4 0-15,0-3-1 0,3-3 1 16,4-1-1-16,-2-7-1 0,1-5-2 16,0-2-5-16,-1-3-9 0,0-5-12 15,0-4-12-15,-2-1-15 0,-3-4-10 16,1 2-16-16,-4-4-104 0,-2 0-118 0,-2 1-267 16</inkml:trace>
  <inkml:trace contextRef="#ctx0" brushRef="#br0" timeOffset="78587.8504">21070 3115 677 0,'-9'-1'171'0,"2"-2"5"15,0 1-99-15,4 1-26 0,4-1-13 16,4 2-12-16,4 0-12 0,3-1-8 16,5 2-6-16,3-2-9 0,1 0-12 0,2 2-17 15,-1-1-10-15,0 1-7 0,-4 2-122 16,-2 2-125-16,2 1-283 0</inkml:trace>
  <inkml:trace contextRef="#ctx0" brushRef="#br0" timeOffset="78872.6896">21342 3220 602 0,'-3'0'153'0,"2"2"4"0,1-1-52 0,0 2-64 16,3 4-10-16,-1-3-6 0,4 4-5 16,-2 2-3-16,2-1-5 0,3 2-2 15,-1-2-3-15,1-3 0 0,-1-1-1 16,2-4 0-16,1-4-1 0,1-4 0 16,1-1 0-16,0-2-2 0,1 2 0 15,0-1-1-15,-2 0 0 0,-2 6-2 0,-1 1 0 16,-4 2-3-16,0 3-2 0,-4-1-8 15,0 4-8-15,-2 4-11 0,1 0-7 16,0 2-10-16,0 1-15 0,0-1-106 16,1-1-111-16,2-3-265 0</inkml:trace>
  <inkml:trace contextRef="#ctx0" brushRef="#br0" timeOffset="79301.9043">21606 3061 712 0,'-6'-8'161'0,"1"1"2"15,5 0-120-15,3 1-16 0,4 2-8 0,4 1-5 16,3 0-5-16,0 1-4 0,4 3-3 15,-3-1 0-15,3 1 0 0,-4 0 1 16,1 1 3-16,-4-1 2 0,-1 1 3 16,-3-1 1-16,-2 4 2 0,-4 0 1 15,-1 5-1-15,-2 1-2 0,-2 3-3 16,-1 0-2-16,0 2-2 0,0-1-3 0,2 1-1 16,0 0 0-16,3 3-2 0,2 0-1 15,-1-1-9-15,2 2-1 0,2 2-2 16,2 0-5-16,0-3-2 0,3 0-1 15,-1-1 2-15,1-2 7 0,0-2 1 16,-3-2 1-16,-2-1 5 0,-2 0 3 16,-4-4 1-16,-4-1 1 0,-4 0 0 15,-2-1 1-15,-1 1-1 0,-2-2-5 16,0 0-6-16,-1 1-7 0,4 2-8 16,0-2-16-16,1 1-116 0,1 0-118 15,5 2-286-15</inkml:trace>
  <inkml:trace contextRef="#ctx0" brushRef="#br0" timeOffset="79757.274">21998 3151 673 0,'-1'-2'161'0,"1"0"5"0,1 2-107 16,3-1-13-16,1 2-4 0,2 3-4 0,3 2-5 16,1 1-4-16,1 4-3 0,3 1-4 15,1-2-4-15,-1 5-4 0,-1-3-4 16,1 1-4-16,-1 1-3 0,-1-1-2 15,-2 0-3-15,-1 1-6 0,0-1-8 16,-2-4-15-16,0-1-15 0,-2-5-14 16,-3 1-19-16,0-4-112 0,-3-2-124 15,1-2-283-15</inkml:trace>
  <inkml:trace contextRef="#ctx0" brushRef="#br0" timeOffset="79953.7586">22234 3073 695 0,'-4'3'173'16,"-2"2"7"-16,-2 3-104 0,0 5-14 16,-1 0-8-16,-2 5-9 0,0 3-9 15,-2-1-9-15,-2 1-7 0,-1 2-7 16,0 1-4-16,-2 3-6 0,1-5-11 16,-2-1-13-16,5 0-20 0,1-4-19 15,5-6-12-15,4-6 58 0,7-5-184 16,1-4-131-16,5-4-320 0</inkml:trace>
  <inkml:trace contextRef="#ctx0" brushRef="#br0" timeOffset="80119.3064">22161 3051 579 0,'-1'-2'145'0,"-1"6"4"0,-3 3-70 16,0 6-35-16,-3 3-13 0,-1 4-5 15,0 6-4-15,-2 1-5 0,0 2-4 16,0 2-4-16,1-2-1 0,2 2-6 15,0-3-8-15,5-3-13 0,0-1-10 0,2-5-11 16,2-5-13-16,-1-4-108 0,1-4-115 16,-3-4-263-16</inkml:trace>
  <inkml:trace contextRef="#ctx0" brushRef="#br0" timeOffset="80274.8924">21998 3246 645 0,'4'-2'162'0,"-4"-2"6"15,3 1-85-15,0 3-34 0,2-2-13 0,5 2-11 16,2 0-7-16,2-1-8 0,4 1-5 16,3 0-8-16,2-3-14 0,0 1-17 15,1-3-14-15,-1 3-125 0,-1-3-132 16,-2 2-315-16</inkml:trace>
  <inkml:trace contextRef="#ctx0" brushRef="#br0" timeOffset="82209.3323">22483 3022 500 0,'-2'-21'128'15,"0"-1"5"-15,-2 0-64 0,0 2-16 16,2 2-5-16,-1 2-1 0,1 6-6 15,1 5-5-15,1 8-3 0,0 7-4 0,1 7-4 16,0 6-5-16,3 5-3 0,-2 8-2 16,2-1 1-16,0 4-2 0,0-1-1 15,1-1-2-15,1 0-2 0,-1-2-1 16,2-1-2-16,-1-4-1 0,0-4 0 16,-1-4 0-16,-2-2 1 0,0-8 1 15,-1-4 1-15,1-4 1 0,-2-6 0 16,3-6-1-16,0-3 0 0,3-6-2 15,0-5-1-15,3-1-2 0,2-4-2 16,1-1 0-16,2 1 0 0,0 3-1 0,0 6 0 16,-2 5-1-16,-1 2 0 0,-2 4 1 15,-3 9-1-15,0 5 1 0,-5 4 0 16,0 2 0-16,1 5 0 0,-2 4 0 16,0 2 0-16,1 2-6 0,0-3-9 15,2 0-16-15,2-1-18 0,0-3-14 16,3-3 105-16,-1-6-235 0,3-2-144 0,4-3-365 15</inkml:trace>
  <inkml:trace contextRef="#ctx0" brushRef="#br0" timeOffset="82553.4657">22883 3284 702 0,'-5'-10'168'0,"0"2"7"0,3-2-109 16,0 2-19-16,2 1-8 0,0 2-7 16,3 0-8-16,0 2-8 0,2 0-5 0,3 3-3 15,-1 0-3-15,0 1-2 0,2 2-1 16,-2 1 0-16,2-1-1 0,-3 2-1 16,0 1 1-16,-1 3-1 0,-1 1 1 15,1 1-1-15,-3 0 1 0,-2 1-1 16,-1 1 1-16,-2 0 0 0,0 0 0 0,-2-1 0 15,0-1 0-15,2 0 1 16,1 2-1-16,2 0 1 0,0-3-1 0,1 0 0 16,0-3 0-16,3 0 0 0,1 0-1 15,2-5-5-15,2-2-7 0,4-1-12 16,3-2-14-16,6 1-14 0,-1-4-17 16,0-2-80-16,1 1-35 0,-4-3-104 15,1 0-208-15</inkml:trace>
  <inkml:trace contextRef="#ctx0" brushRef="#br0" timeOffset="82853.8744">23180 3016 632 0,'-1'-9'148'0,"0"3"5"0,0 2-97 15,0 3-20-15,-1 1-2 0,1 6 1 0,1 3-2 16,-1 4-3-16,-2 3-2 0,2 5-2 16,-1-1 0-16,-1 2-4 0,1 0-4 15,-1 2-2-15,1-2-4 0,1-2-2 16,1-2-3-16,0 2-1 0,3-1-3 16,1-1 0-16,3-4-1 0,1-1-2 15,3-4-2-15,0 0-5 0,4-4-9 16,-2-5-12-16,2-3-14 0,-3-4-13 15,0-3-11-15,0-1-11 0,-3-2-107 16,-3-2-114-16,-2 0-262 0</inkml:trace>
  <inkml:trace contextRef="#ctx0" brushRef="#br0" timeOffset="83017.4372">23160 3024 727 0,'-8'-5'178'0,"3"3"2"0,4-2-98 15,2 1-35-15,8 1-20 0,-2-2-13 0,3-3-8 16,1 0-7-16,5 3-9 0,2 1-14 16,4 0-17-16,2 2-10 0,0 1-1 15,0 1-129-15,1 8-125 0,-5-3-288 16</inkml:trace>
  <inkml:trace contextRef="#ctx0" brushRef="#br0" timeOffset="83367.7001">23435 3060 687 0,'-5'4'165'16,"3"2"7"-16,-2 3-102 0,3 2-25 16,0 4-9-16,1 0-5 0,0 0-7 15,0 2-8-15,1-1-6 0,1 0-4 16,1-3-2-16,1 1-2 0,-2-2-1 15,3-2-1-15,0-4 0 0,2-4 1 0,2-2 0 16,1-4 0-16,2-4 0 0,1-6 1 16,2 1 1-16,0-2-1 0,-1-1 0 15,1 0 0-15,-3 2 0 0,-1 3 0 16,-1 2 1-16,-3 3 0 0,-2 1 1 16,-1 4 0-16,-3 2 0 0,0 4 0 15,-1 1-1-15,-1 1 0 0,1 2 0 16,-1 2-2-16,1 1-3 0,1 1-8 15,2-2-11-15,0 0-13 0,6-3-17 16,0 1-8-16,3-6-20 0,0 0-107 0,0-3-118 16,4-1-269-16</inkml:trace>
  <inkml:trace contextRef="#ctx0" brushRef="#br0" timeOffset="83778.67">23669 2872 755 0,'-6'-7'173'0,"4"1"2"0,2 1-110 15,1 3-34-15,4-1-11 0,2 3-3 16,2 0-1-16,3 3-1 0,1-1-1 16,3 2 1-16,1 2-1 0,1-1-2 15,1 0-2-15,0 1-1 0,-4 0-3 16,0 0 0-16,-1 0-1 0,-3 2 1 15,-3 0 0-15,-4 1 0 0,-2 3 0 0,-2 0-1 16,-2 0 0-16,-1 3-2 16,-1 1 0-16,-1 0-2 0,0 2 0 15,-3-1-1-15,4 2-1 0,-1 2-3 0,2-2-2 16,2-2-2-16,1 1-11 0,2 0-1 16,2-1 0-16,2-1 1 0,0 1 1 15,2 2 3-15,-1 0 1 0,0 1 12 16,0-2 0-16,-1-1 1 0,-4 0 1 15,-2-1 0-15,-4-3 1 0,-2-4 0 16,-4 1-1-16,-3 0 0 0,-3-1-4 0,0-3-10 16,-1-3-11-16,0 1-15 0,2-3-11 15,2-2-15-15,2-4-113 0,5-2-121 16,3-2-273-16</inkml:trace>
  <inkml:trace contextRef="#ctx0" brushRef="#br0" timeOffset="84120.0651">23902 2585 690 0,'5'-2'145'0,"1"8"4"0,6 6-110 15,4 2-6-15,6 6 5 0,5 8 9 16,1 8 8-16,3 6 6 0,4 9 0 16,0 4-11-16,-1 6-7 0,-3 1-8 15,-3 2-5-15,-5-3-6 0,-5 2-7 16,-5-3-3-16,-6 1-1 0,-8-1-3 15,-9 4-4-15,-7-3-11 0,-12-2-14 16,-7-2-25-16,-8-1-36 0,-6-5-143 0,-2-3-171 16,0-7-400-16</inkml:trace>
  <inkml:trace contextRef="#ctx0" brushRef="#br0" timeOffset="86708.7525">15089 6214 573 0,'-9'-7'142'0,"-1"-2"6"16,5 3-80-16,-2 0-16 0,3 2-5 15,3 2-5-15,0 1-7 0,1-1-5 16,4 2-4-16,2 2-2 0,0 1-4 16,4 2-4-16,1 2-2 0,2 3 0 15,1 1-3-15,-1 4-4 0,2 2-2 0,1 1-2 16,-2 2-1-16,1-2-1 16,0 2-2-16,-1 0-4 0,0-3-9 0,-2-1-14 15,-1-2-15-15,-1 0-13 0,-1-1-18 16,-5-2-108-16,0-3-121 0,-3-3-270 15</inkml:trace>
  <inkml:trace contextRef="#ctx0" brushRef="#br0" timeOffset="86900.6064">15308 6094 552 0,'-7'1'137'0,"-2"8"2"16,-5 2-63-16,0 5-43 0,-3 3-12 15,-2 5-7-15,1 1-4 0,1 5-4 16,-2-1-2-16,5 1-1 0,-1 0-1 16,4-2-2-16,1-2-5 0,2-3-6 15,1-4-12-15,3-5-15 0,1-1-105 16,1-7-111-16,4-5-268 0</inkml:trace>
  <inkml:trace contextRef="#ctx0" brushRef="#br0" timeOffset="87180.2877">15410 6154 634 0,'-3'-4'149'0,"-2"2"2"15,0 4-103-15,-1 2-14 0,0 2-6 16,0 4-7-16,-3 3-7 0,3 3-4 15,1 1-2-15,0 3-2 0,3 1-2 16,2 2 0-16,1-3-2 0,2-2-1 16,3 1 0-16,0-2 0 0,2 0-1 15,2-6-1-15,0-1-3 0,2-1-6 16,1-1-9-16,0-6-8 0,-1-1-13 0,-1-3-13 16,-1-2-105-16,-3-3-112 0,0-2-263 15</inkml:trace>
  <inkml:trace contextRef="#ctx0" brushRef="#br0" timeOffset="87350.8168">15390 6084 560 0,'-4'-3'145'0,"1"3"1"16,-2-4-51-16,6 4-60 0,5 0-11 15,1 0-7-15,4 0-6 0,5 1-7 16,1 0-4-16,3 3-10 0,0 0-12 15,-1-1-17-15,-2 0-110 0,-2 2-117 16,-1 0-284-16</inkml:trace>
  <inkml:trace contextRef="#ctx0" brushRef="#br0" timeOffset="87616.1084">15608 6191 590 0,'-1'10'140'15,"-2"-2"5"-15,1 3-91 0,2 0-15 16,-1-2-6-16,2 1-6 0,0-3-6 16,0-1-5-16,3-1-3 0,3-3-3 15,2-2-1-15,-1-3-1 0,5-5 0 16,1-3-1-16,5-2 1 0,-2-2-2 16,0-1 0-16,-1 2-2 0,2 0-1 0,-2 3-1 15,-1 6 0-15,-3 1-2 0,-3 6 0 16,-2 1-3-16,-1 5-6 0,-2 3-7 15,-3 1-7-15,-1 3-8 0,-1-2-13 16,1 1-13-16,0-2-105 0,-1-2-109 16,1-5-263-16</inkml:trace>
  <inkml:trace contextRef="#ctx0" brushRef="#br0" timeOffset="88443.0019">15863 6002 573 0,'-6'-6'145'16,"1"0"5"-16,1 2-79 0,3-1-25 16,2 0-9-16,2 2-6 0,0-1-7 0,5 2-8 15,-1 0-4-15,3 2-2 0,1 3-2 16,0 0-2-16,0 2-2 0,-1 0-1 15,-1 3-1-15,-1-2 0 0,-1 1-1 16,-2-2 1-16,0 1-1 0,-3-1 0 16,1 0 1-16,-2 0 0 0,0 1-1 15,-1 0 0-15,1 0 0 0,-2 2 0 16,2-1 0-16,-1 0-1 0,2 1 1 16,1-2-1-16,-1-1 0 0,0 0 0 0,2-1 0 15,-1 0 0-15,1 0-1 0,-2-2 0 16,0-1 0-16,1 1 0 0,-3-1 1 15,2-1-1-15,-2 0 1 0,-2-1 0 16,1 1 0-16,-3-2 1 0,1 1-1 16,-1 0 0-16,0-1 1 0,0-1-1 15,-1-1 0-15,1 2 0 0,0-2 0 16,1 1 0-16,-1 0 0 0,0 0 0 16,2 0-1-16,-1 1 0 0,0-2 0 0,0 1-2 15,1-1 0-15,-2 0-1 0,0-1-1 16,1 1 1-16,-2 1 0 0,1-1 0 15,-2 0 1-15,0 1 1 0,0 0 0 16,-2 1 1-16,0 1 0 0,2-1 2 16,-2 2 1-16,2 0 2 0,1 0 2 15,2 2 1-15,2-1 1 0,1 0 0 16,1 0 0-16,4 2-2 0,3 0-1 16,2-1-2-16,2-1 0 0,3 1 0 0,3-1-1 15,1-1-1-15,0 2 0 0,-2-5 0 16,3 3-1-16,-3-2 1 15,-2 1-1-15,-3-1 1 0,-2 1-1 0,-1 0 1 16,-5 2-1-16,-1 2 2 0,-2 1-1 16,-1 3 0-16,0 0 0 0,-2 3 0 15,-2 0 1-15,0 2-1 0,1 0-1 16,-1 1 1-16,0 1-1 0,2 3 0 16,-1 0 1-16,3 4-1 0,-1-3 0 0,1 2 0 15,4 2 0-15,-1 3 0 0,1-2 0 16,0-1 0-16,0-4 0 0,-1 1 0 15,1-3 0-15,-5-7 0 0,-1-1 1 16,0-3-1-16,1 0 1 0,-5-3 0 16,-2 0-1-16,-3 1 1 0,-1-1 0 15,-3 0-1-15,-2-1 0 0,-2-2 0 16,1 2 1-16,2-1-1 0,2 0-3 16,2 0-8-16,2 2-17 0,5 3-16 15,0 1 19-15,2-2-147 0,1 0-131 0,4-1-312 16</inkml:trace>
  <inkml:trace contextRef="#ctx0" brushRef="#br0" timeOffset="89245.6324">23114 6274 609 0,'-10'-11'155'0,"2"-1"8"0,2 2-85 15,1 3-19-15,4 3-11 0,1 0-6 16,3 3-6-16,3 1-8 0,4 1-6 16,0 3-3-16,5 1-1 0,1 1-2 15,1 3-1-15,-1 0-4 0,0 1-3 0,0 2-3 16,1 2-4-16,-3-1-5 0,0 0-10 15,-1-1-15-15,2-1-21 0,-1-3-18 16,-2-1 14-16,-4-5-135 0,1-3-129 16,-3-2-288-16</inkml:trace>
  <inkml:trace contextRef="#ctx0" brushRef="#br0" timeOffset="89429.1671">23391 6169 542 0,'-10'6'149'15,"1"4"6"-15,-1 3-33 0,-1 4-63 16,-2 7-12-16,-1 1-6 0,2 5-7 16,0 3-8-16,0 2-8 0,1 2-6 15,0 1-4-15,3-4-5 0,-1 2-8 16,0-4-15-16,3-4-16 0,3-6-15 16,1-4-53-16,2-6-70 0,5-3-118 15,6-4-241-15</inkml:trace>
  <inkml:trace contextRef="#ctx0" brushRef="#br0" timeOffset="89712.4544">23648 6152 702 0,'2'-7'172'0,"-2"3"3"0,1 0-108 0,-1 4-16 16,-1 1-8-16,2 4-10 0,-1 0-10 15,1 3-5-15,-1 5-2 0,-1 1-3 16,-2 4-4-16,3 0-3 0,-3 4-2 16,-2 2-1-16,-5 0-1 0,5-1-1 15,3 2 0-15,-1-2-1 0,2 0 0 16,2-3 0-16,4-4 0 0,5 0 0 16,-3-2-1-16,3-3-6 0,1 1-7 15,0-5-4-15,1-2-11 0,-2-2-19 16,0-3-12-16,-1-3-20 0,-2-4-104 0,-3-5-123 15,0-3-283-15</inkml:trace>
  <inkml:trace contextRef="#ctx0" brushRef="#br0" timeOffset="89882.4397">23672 6155 689 0,'-3'0'158'0,"1"-2"1"0,4-2-110 0,3 2-20 15,5-1-11-15,2 0-7 0,3-1-9 16,3 0-13-16,4 2-15 0,0-1-15 16,0 1-9-16,-1 3-110 0,0 2-119 15,-3 3-268-15</inkml:trace>
  <inkml:trace contextRef="#ctx0" brushRef="#br0" timeOffset="90174.6579">23922 6229 677 0,'-5'11'161'0,"0"0"7"15,1 1-107-15,3 3-16 0,0 1-7 16,2 0-6-16,1 0-8 0,1-1-7 16,0-1-3-16,4-4-4 0,0-3-2 15,4-3-1-15,0-6-1 0,5-2 1 16,2-6-2-16,4-5 0 0,2-1-1 0,-1-2-1 15,0 2-1-15,-1 1-1 0,-3 3 0 16,-4 2 0-16,-2 6-1 0,-4 4-1 16,-2 3 0-16,-3 1-1 0,1 4-4 15,-2 4-5-15,-2 2-8 0,0 1-11 16,-1-1-14-16,2 0-12 0,-1 0-18 16,-1-3-105-16,0-3-121 0,5-3-273 15</inkml:trace>
  <inkml:trace contextRef="#ctx0" brushRef="#br0" timeOffset="90532.7747">24202 6147 579 0,'-2'-8'150'0,"2"1"5"0,1 2-48 16,2 0-65-16,2 3-11 0,3 0-1 0,0 4-4 15,1-1-4-15,1 3-4 0,-1-2-2 16,1 1-1-16,0 0-1 0,1 2-2 16,-1 0-3-16,-2 1 0 0,1 0-3 15,0 2-1-15,-1 1-1 0,-3 2-1 16,0 4-1-16,-4 1 0 0,0 1-1 16,1 3 0-16,-2 1-1 0,0-1 1 15,1 2-1-15,0-2 0 0,2 2 1 16,-1-1-1-16,2-3 0 0,-2 1 0 0,1-5 0 15,-1 1 0-15,-2-1 0 0,1-5 1 16,-2 0-1-16,-1 0 0 0,-5-1 1 16,-1-2-1-16,-4-1-4 0,-2-2-7 15,-3-2-16-15,-1 0-18 0,-2 0-19 16,-1-2-117-16,4 0-132 0,2 1-304 16</inkml:trace>
  <inkml:trace contextRef="#ctx0" brushRef="#br0" timeOffset="91674.1727">3212 7489 365 0,'8'-7'80'0,"5"-1"-5"0,-1 0-86 16,5 1-60-16,4 0-69 0,5 4-157 15</inkml:trace>
  <inkml:trace contextRef="#ctx0" brushRef="#br0" timeOffset="107379.6108">19014 5169 562 0,'-9'-18'137'0,"-1"-1"6"16,1 0-85-16,2 3-9 0,2 4-2 16,1 3-1-16,3 4-6 0,0 3-6 15,1 5-3-15,-1 7-2 0,1 6-5 16,-3 7-6-16,2 8-6 0,-1 7-1 0,-1 9 1 16,1 2-2-16,0 2-2 0,1 3 0 15,2-4-1-15,2-2-1 0,1-6-1 16,2-6-1-16,1-6-2 0,2-7 0 15,0-6-2-15,2-5 0 0,2-6 0 16,3-6 0-16,0-6 0 0,2-6 0 16,0-5-1-16,1-8 1 0,-2-5 0 15,-1-6-1-15,-2 0 0 0,-1 1 0 16,-2 5 0-16,-3 4 0 0,-2 8-1 16,-1 8 0-16,-1 10 1 0,-3 7-1 15,-2 5 0-15,0 5-2 0,-2 6-2 0,1 2-1 16,-1 2-4-16,1-1-3 0,1 0-8 15,1-4-7-15,2-1-8 0,2-4-7 16,2-4-5-16,1-3-12 0,3-3-108 16,1-4-113-16,1-2-272 15</inkml:trace>
  <inkml:trace contextRef="#ctx0" brushRef="#br0" timeOffset="107625.9463">19433 5273 573 0,'-1'-8'141'16,"-1"5"3"-16,-1 4-79 0,2 7-21 15,-3 2-8-15,3 3-5 0,0 4-4 16,-2 3-4-16,1 4-3 0,2 3-2 16,0 1-2-16,2 1-1 0,1 0-2 0,2 2-1 15,0-2-3-15,2-2 0 0,0-5-1 16,1-2-2-16,0-3-3 0,3-4-4 15,3-4-8-15,-1-3-11 0,0-5-10 16,0-1-11-16,3-3-10 0,-3-5-2 16,-2-2-118-16,-3-3-112 0,-3-3-270 15</inkml:trace>
  <inkml:trace contextRef="#ctx0" brushRef="#br0" timeOffset="107777.5396">19435 5275 565 0,'-13'-9'152'0,"1"3"8"0,1 0-59 15,4 3-42-15,4 1-14 0,5 1-9 16,5-2-11-16,5 2-10 0,4 0-7 16,5 1-7-16,5 0-9 0,2 1-11 15,1-1-13-15,1 1-13 0,-3 2-123 16,-8-2-127-16,2 4-304 0</inkml:trace>
  <inkml:trace contextRef="#ctx0" brushRef="#br0" timeOffset="108067.8051">19688 5398 591 0,'-1'10'137'0,"-1"2"2"0,3 2-95 16,0-1-13-16,4 1-6 0,1-2-5 15,3-2-5-15,4-3-2 0,1-4-1 16,1-6 0-16,3-1 3 0,0-4 3 0,3-6 2 15,-3-3 1-15,-1-2-1 0,-1-1-2 16,-1 3-2-16,-3 0-4 0,-3 3-4 16,-3 7-3-16,-4 4-2 0,1 6 0 15,-4 5 0-15,-1 5-1 0,0 3-1 16,1 3-1-16,-1 2-6 0,1 2-9 16,1 1-8-16,3-2-13 0,2-3-10 15,1-2-12-15,3-3-113 0,4-4-116 0,-1-4-274 16</inkml:trace>
  <inkml:trace contextRef="#ctx0" brushRef="#br0" timeOffset="108419.9021">20099 5201 663 0,'-5'-10'159'0,"1"2"2"0,3 0-107 0,2 5-14 15,4 1-6-15,1 2-7 0,3 2-9 16,0 0-6-16,2 1-2 0,2-1-1 16,-1 2-1-16,1-3 0 0,1 1-2 15,-2 1 0-15,-1 2-1 0,-1 1 0 16,-3 2-2-16,-1 2 0 0,-2 2-1 16,-2 6 0-16,-2 1 0 0,0 2-1 15,0 1 0-15,0 3 0 0,0 1-1 0,2 1 1 16,1 0-1-16,1-1 1 0,2-1-1 15,2-1 0-15,-1-2 0 0,0-3 0 16,-1-2 0-16,-2-3 0 0,-4 0-2 16,-4-2 1-16,-3-1-1 0,-3-1-2 15,-2 0-6-15,-2-2-10 0,-1 1-13 16,0-2-13-16,0-1 83 0,0-2-213 16,3 0-138-16,5-2-356 0</inkml:trace>
  <inkml:trace contextRef="#ctx0" brushRef="#br0" timeOffset="115654.9119">10213 12045 508 0,'8'-13'127'0,"-6"-1"5"0,-4 0-65 16,-7 6-23-16,-6-1-8 0,-4 4-5 15,-4 4-5-15,-3 11-5 0,-1 4-2 16,-5 7-3-16,3 6 0 0,-2 4 1 15,3 4 1-15,0 6 0 0,2-2-1 16,4 5-2-16,8 4-2 0,8 1-2 16,8-1-3-16,9-3-2 0,7-3-2 15,9-4 0-15,6-9-1 0,4-12 0 16,6-5 0-16,3-8-1 0,3-6 0 16,1-12 0-16,2-8-1 0,0-10 0 15,-3-6 0-15,-4-6 0 0,-7-2 0 0,-8-3-1 16,-7 1 1-16,-9 3 0 0,-14-6-1 15,-9 2 0-15,-8-1-6 0,-9 1-7 16,-9 5-5-16,-4 5-5 0,-4 9-6 16,-1 14-3-16,1 13-2 0,1 14 3 15,4 10 1-15,8 10-2 0,4 9 35 16,6 0-145-16,6 3-113 0,5 2-298 0</inkml:trace>
  <inkml:trace contextRef="#ctx0" brushRef="#br0" timeOffset="115933.7076">10200 12176 466 0,'-4'-11'125'0,"1"1"5"0,0 4-31 16,1 2-55-16,0 4-10 0,1 4-3 15,-1 3-2-15,-2 4-5 0,0 3-4 16,1 4-4-16,-1 2-2 0,2 0-4 16,-2 2-3-16,4 1-3 0,2-3-3 15,2 1 0-15,0-4-2 0,2-1-8 16,-1-4-7-16,1-2-7 0,-1-4-6 0,-2-3-10 16,0-3-9-16,-1-3-101 15,0-1-98-15,-4-4-246 0</inkml:trace>
  <inkml:trace contextRef="#ctx0" brushRef="#br0" timeOffset="116082.3101">10114 12258 448 0,'-10'-9'134'16,"3"2"8"-16,1 1-10 0,1 1-65 15,4 2-15-15,0 1-9 0,2 2-6 16,1 2-7-16,3 2-8 0,4 1-7 16,1 1-4-16,4 1-1 0,3 1-5 0,5 0-13 15,3 1-21-15,2-4-95 0,1 0-40 16,1-4-119-16,4-1-256 0</inkml:trace>
  <inkml:trace contextRef="#ctx0" brushRef="#br0" timeOffset="121693.5847">2640 11743 558 0,'-22'-14'134'0,"0"0"5"16,6 3-85-16,1 3-11 0,9 3-10 15,3 2-8-15,3 4-6 0,2 3-4 16,4 3-4-16,2 4-5 0,3 3-2 0,3 2 0 16,2 1-1-16,0 3 0 0,1-1 0 15,1 2-1-15,-1-1-1 0,1-1-1 16,-3 3-5-16,1-2-7 0,0-2-4 16,0-1-7-16,-1-2-8 0,-2-3-12 15,2-4-9-15,-3-6-94 0,1-2-97 16,-4-6-242-16</inkml:trace>
  <inkml:trace contextRef="#ctx0" brushRef="#br0" timeOffset="121849.9086">2850 11767 497 0,'-8'-2'123'0,"-4"2"3"16,-3 4-65-16,-2 1-26 0,-2 6-11 16,-1 4-6-16,-3 1-5 0,1 6-4 15,3 2-4-15,0 2-2 0,4 2 0 16,2-1-4-16,6-4-4 0,4 1-8 15,6-7-13-15,1-6-106 0,4-5-105 16,3-5-265-16</inkml:trace>
  <inkml:trace contextRef="#ctx0" brushRef="#br0" timeOffset="122093.9881">3000 11655 597 0,'0'1'133'0,"-5"3"4"0,2 3-99 16,-1 1-12-16,0 6-3 0,-2 4-2 16,-2-1-1-16,2 4-1 0,-1 1-1 0,1 1-2 15,1 0-3-15,1-3-2 0,2-1-3 16,3 1-1-16,3 0-3 0,1-5-1 16,2 0 0-16,2-3-2 0,0-1 0 15,4-2-2-15,0-5-5 0,2-3-11 16,2-2-7-16,1-3-11 0,3-5-17 15,0-2-106-15,-4-3-112 0,-2-1-265 16</inkml:trace>
  <inkml:trace contextRef="#ctx0" brushRef="#br0" timeOffset="122264.5321">2981 11685 656 0,'-1'3'146'0,"0"-4"0"0,2 2-107 15,3 0-19-15,2 1-9 0,5-1-8 16,4 1-7-16,3 0-6 0,4-1-3 16,4-2-6-16,0-1-13 0,2 0-13 0,0-1-101 15,-1 0-102-15,0-1-255 0</inkml:trace>
  <inkml:trace contextRef="#ctx0" brushRef="#br0" timeOffset="122608.4541">3344 11726 535 0,'-1'-2'128'16,"-2"-3"4"-16,1-1-75 0,-1-2-19 15,2 3-6-15,0 1-3 0,1-1-1 16,0 2-2-16,0 2-3 0,0 1-1 16,2 5 0-16,-2 3-4 0,0 5-4 0,2 3-2 15,-1 1-2-15,0 1 0 0,2 2-3 16,-1 1-2-16,2-5-1 0,-1-2-1 15,4-3 0-15,-1-1 0 0,1-3 0 16,0-2 1-16,3-6 1 0,0-5-1 16,2-3 1-16,0-4-1 0,3-2-1 15,-1-3 0-15,-1-3-1 0,-1 0-1 0,-1 5-1 16,-1 2 1-16,-4 4-1 0,-2 2 0 16,-2 6 0-16,0 4 0 0,-2 6-1 15,0 0-4-15,0 5-5 0,-2-1-9 16,4 3-10-16,-2-2-6 0,3 0-7 15,2-3-9-15,1-1-11 0,3-3-98 16,2-4-104-16,2-2-253 0</inkml:trace>
  <inkml:trace contextRef="#ctx0" brushRef="#br0" timeOffset="122965.3751">3682 11452 631 0,'-5'-9'140'0,"2"3"-1"0,1 4-104 16,5 2-19-16,0 3-7 0,2 1-4 15,3 2-3-15,0 1-1 0,3 3 1 0,-1-2 0 16,1 0 4-16,1 0 2 0,2-1 3 16,-1 1 1-16,-2 1 0 0,0 1 1 15,-2 1-1-15,-2 1-4 0,-1 3-1 16,-3 1-3-16,-2 2-1 0,-2 4-1 15,0 0-1-15,-1 4 0 0,2 0 0 16,0-2-1-16,0 1 1 0,3-1-1 16,1-1-1-16,0-1-1 0,1-3 0 15,0-1-1-15,0-1 0 0,1-1 0 16,-2 0 0-16,-2-5 0 0,0 1 0 0,-5 0 2 16,-2 0 0-16,-3-1 0 0,-5-1-2 15,0-1-5-15,-2 0-5 0,-1-2-7 16,0 1-12-16,2-3 14 0,-1-2-132 15,5-3-115-15,2-1-283 0</inkml:trace>
  <inkml:trace contextRef="#ctx0" brushRef="#br0" timeOffset="123542.5603">4709 10099 77 0,'-3'0'17'0,"1"0"-2"16,-1 2-22-16,2-2-9 0,0 1-12 16,0-1-29-16</inkml:trace>
  <inkml:trace contextRef="#ctx0" brushRef="#br0" timeOffset="129069.3915">10897 11819 527 0,'-14'-8'132'0,"3"-1"6"0,3-2-71 16,2 1-11-16,1 1-4 0,4 2-2 0,-2 0-5 15,1 0-5-15,-1 2-4 0,4 1-7 16,2 4-7-16,3 4-6 0,0 1-4 16,3 3-4-16,1 1-3 0,2 3 0 15,-1 3-2-15,0-1 0 0,-4 4-1 16,3-2-3-16,-1 1-6 0,-1 2-9 16,1 0-12-16,-1-2-13 0,-2-1-18 15,4-3-13-15,-4-2-106 0,-1-5-113 16,1-7-263-16</inkml:trace>
  <inkml:trace contextRef="#ctx0" brushRef="#br0" timeOffset="129239.1518">11093 11775 563 0,'-3'0'138'16,"1"4"5"-16,-4 3-74 0,0 7-25 16,-3 0-12-16,-1 4-7 0,-1 2-5 15,-1 7-4-15,-1 1-6 0,-1 3-3 16,1-2-3-16,-2 3-6 0,0 1-13 15,1-3-12-15,0-3-15 0,2-3-112 16,5-4-118-16,2-3-286 0</inkml:trace>
  <inkml:trace contextRef="#ctx0" brushRef="#br0" timeOffset="129504.4462">11240 11770 611 0,'-3'-3'139'0,"1"1"1"0,-2 4-96 15,1 0-16-15,-6 4-3 0,0 3-3 16,1 3-2-16,-1 3-1 0,1 1-1 16,0 2-3-16,4 2-2 0,4 0-4 15,2 1-2-15,4 3-3 0,3-1-1 16,2-2-1-16,2-3-1 0,4-2 0 15,0-4-3-15,2-4-7 0,-4-7-10 0,-1-4-7 16,0-3-15-16,-4-1-12 0,-3-4-107 16,-3-4-114-16,-2-1-262 0</inkml:trace>
  <inkml:trace contextRef="#ctx0" brushRef="#br0" timeOffset="129645.0689">11219 11776 579 0,'-11'-2'145'0,"1"0"4"15,3-1-81-15,3 2-27 0,4 0-12 0,6 1-9 16,4 1-6-16,4 0-9 0,3 0-13 16,0 1-11-16,1 0-18 0,1-2-83 15,-1 0-30-15,3 0-103 0,-2 0-209 16</inkml:trace>
  <inkml:trace contextRef="#ctx0" brushRef="#br0" timeOffset="129984.3361">11451 11835 566 0,'-5'-6'134'0,"3"0"7"0,1 2-85 0,1 1-12 16,1 0-9-16,-1 3-4 0,2 1-3 15,0 4-3-15,-1 4-5 0,2 1-4 16,-1 1-3-16,1 3-2 0,-1 2-2 15,2 0-3-15,0 0-2 0,-1-2-1 16,3-1-1-16,-1-2 0 0,3-2-1 16,-1-3 0-16,0-4 1 0,3-3-1 15,0-3 0-15,1-2 0 0,0-5 0 0,-1-1-1 16,-1-3 0-16,0 2-2 0,-3 2-1 16,-1 1-2-16,-2 1-1 0,-1 6-1 15,-2 4-1-15,1 4-3 0,-2 1-4 16,0 4-6-16,0 2-4 0,-2 4-4 15,2 0-8-15,-2 0-9 0,2 0-6 16,2-3-95-16,2-1-100 0,-1-5-245 16</inkml:trace>
  <inkml:trace contextRef="#ctx0" brushRef="#br0" timeOffset="131623.5012">11637 11711 612 0,'-5'-4'142'16,"-1"-1"4"-16,2 1-96 0,3 0-19 16,2 1-10-16,2 0-4 0,4 2-5 15,1 1-4-15,1-1-2 0,3 2 0 16,3 0-1-16,1 2 0 0,0-2-1 15,0 1 0-15,-2 0 1 0,1 1 0 16,-4 1 0-16,-1 0 0 0,-3 2 1 0,-3 4-1 16,-2 2 0-16,-2 2-1 15,0 5-1-15,-1 2-1 0,0 4 0 0,-1 6-1 16,0 3-1-16,4 1 0 0,-1 3 0 16,0-2 0-16,1 0-1 0,0-3 0 15,-1-6 1-15,-2-5 0 0,-3-1 0 16,-3-5-1-16,-3 0 1 0,-4-3 1 15,-3-2-1-15,-5-1-4 0,-1-2-8 16,-2 0-12-16,2-2-21 0,0-2-114 0,6-3-125 16,3 3-302-16</inkml:trace>
  <inkml:trace contextRef="#ctx0" brushRef="#br0" timeOffset="132650.2719">9589 10033 504 0,'-11'-17'131'0,"0"-2"10"16,0-1-56-16,1 0-18 0,0 2-5 0,3 3-2 15,-1 1-5-15,2 3-6 0,1 2-8 16,4 5-11-16,1 4-8 0,3 4-9 15,3 3-6-15,2 4-3 0,1 3-3 16,1 3 0-16,1 0-3 0,1 2-5 16,0-2-11-16,0-1-13 0,1-3-15 0,-1-1-15 15,3-1-16-15,0-3-104 0,-1-5-115 16,2-3-257-16</inkml:trace>
  <inkml:trace contextRef="#ctx0" brushRef="#br0" timeOffset="132803.4589">9804 9901 540 0,'-5'5'139'16,"-1"4"9"-16,-1 3-63 0,-2 6-32 16,0 3-12-16,-4 2-6 0,1 3-7 15,-1 0-9-15,-5-2-7 0,1-1-5 16,0 0-5-16,1-1-12 0,1-3-15 0,2 1-24 16,1-2-110-16,4-1-124 0,7 0-299 15</inkml:trace>
  <inkml:trace contextRef="#ctx0" brushRef="#br0" timeOffset="132985.6761">9918 10163 553 0,'-5'3'135'15,"2"2"1"-15,-2 2-41 0,-1 1-76 16,1 5-11-16,0 0-3 0,-1 1-6 15,1 0-17-15,0 1-48 0,0-3-70 16,1 1-105-16,2-2-247 0</inkml:trace>
  <inkml:trace contextRef="#ctx0" brushRef="#br0" timeOffset="133262.0405">10086 9949 539 0,'-1'-3'137'0,"2"1"3"0,-3 2-40 0,0 7-64 16,0 3-9-16,-2 2-2 16,1 4-1-16,0-1-4 0,-1 6 0 0,1-2-2 15,-1 1-4-15,0 0-2 0,3-1-3 16,0 0-2-16,1-2-2 0,2-1-1 15,2-3-2-15,2-1-1 0,2-3 0 16,4-2-4-16,4-2-9 0,0-2-11 16,2-2-10-16,0-4-19 0,1 0-112 15,-3-3-121-15,-4-2-283 0</inkml:trace>
  <inkml:trace contextRef="#ctx0" brushRef="#br0" timeOffset="133418.6285">10101 9905 593 0,'-9'-10'156'0,"1"4"7"16,1 1-77-16,6 1-31 0,1 4-15 16,3-1-8-16,6 2-12 0,4 2-12 0,6 0-10 15,3 1-13-15,5 1-13 16,3 0-13-16,-1 1-18 0,1-2-106 0,-1-1-121 16,-2-1-270-16</inkml:trace>
  <inkml:trace contextRef="#ctx0" brushRef="#br0" timeOffset="133672.4655">10455 10042 615 0,'-5'5'152'0,"2"1"3"16,1-1-83-16,-1 1-31 0,1-4-8 16,3 3-6-16,2-1-8 0,2-2-7 0,2 0-1 15,0-4-3-15,4-1 0 16,3-3-1-16,0-2 0 0,0-3-1 0,-3-6-1 15,4 1-1-15,-2 0-1 0,-1 3-1 16,2 3-1-16,-3 4-1 0,-1 5 1 16,3 9-1-16,-7 2-1 0,0 6-2 15,-2 2-6-15,-3 3-9 0,-2 0-9 16,0 1-8-16,-3-2-13 0,4-1-13 16,-1-3-106-16,2-2-111 0,3-3-263 0</inkml:trace>
  <inkml:trace contextRef="#ctx0" brushRef="#br0" timeOffset="134077.3133">10647 9850 505 0,'-5'-4'119'0,"0"1"2"16,0 2-70-16,2 1-24 0,1-1-6 15,2 1 0-15,2-1-3 0,1 1 1 16,1-1 1-16,1-1 2 0,1 0 1 16,0-1 4-16,0 1 2 0,2 0 3 15,-1-2-1-15,2 0-1 0,-2 2-4 16,1-1-2-16,2 2-4 0,0 0-4 0,-1 2-5 16,0 0-3-16,1 4-2 15,1 1-1-15,0 2-1 0,0 0-2 0,0 3 0 16,0 2-1-16,2 1 0 0,-1 2 0 15,1 1-1-15,1 0 1 0,1 1-1 16,0 0 0-16,-2-1 0 0,-4 1 0 16,0 0-1-16,-4-2 0 0,-3 1 0 15,-4-1 1-15,-4-2-1 0,-4 2 0 16,-1-3 1-16,-2 0-1 0,-2 0 0 16,-1 1-2-16,1-1-3 0,2 0-8 15,0 0-11-15,2 1-15 0,2-2-23 16,-2 0-113-16,2 0-128 0,2 1-301 0</inkml:trace>
  <inkml:trace contextRef="#ctx0" brushRef="#br0" timeOffset="134819.2277">9186 13613 567 0,'-13'-14'140'16,"5"-2"10"-16,-1 1-80 0,2 3-11 15,3 4-4-15,1-1-6 0,1 0-7 16,2 5-6-16,4 7-9 0,1 2-8 16,2 1-7-16,1 3-4 0,4 3-3 15,3 4-1-15,-1 0-1 0,1 0-1 16,0 0-2-16,1 0-5 0,0 1-9 16,-4-4-13-16,-1 0-14 0,1-2-12 15,0-4-19-15,-1-1-106 0,0-2-118 0,0-3-265 16</inkml:trace>
  <inkml:trace contextRef="#ctx0" brushRef="#br0" timeOffset="134966.8347">9438 13546 535 0,'-2'-3'137'0,"-3"3"6"16,-1 5-57-16,-2 6-37 0,0 2-14 0,-3 6-10 16,-2 3-4-16,-1 1-7 0,-2 4-5 15,-1 1-3-15,-1 0-4 0,3 2-8 16,0-2-13-16,4 1-20 0,2-2-113 15,3-5-121-15,6-5-299 0</inkml:trace>
  <inkml:trace contextRef="#ctx0" brushRef="#br0" timeOffset="135269.9461">9488 13758 602 0,'-3'-11'151'0,"4"0"5"16,0 0-71-16,0 1-42 0,3 3-10 16,1 2-5-16,1 0-8 0,1 4-7 15,-1 0-6-15,2 1-2 0,-1 2-1 0,0 0-2 16,-2 1-1-16,0 2 0 16,-2 2 0-16,-2 6-1 0,-1-2 1 0,-3 1-1 15,-1 1 1-15,-1 2 0 0,-1-1-1 16,-2 0 1-16,1 0-1 0,0-1 0 15,0 1 1-15,3-2-1 0,0 0 0 16,1-1 0-16,3-3-2 0,4-3-6 16,1-3-7-16,1-1-12 0,4-3-9 15,2-2-18-15,0-3-111 0,2-3-120 16,-1-2-279-16</inkml:trace>
  <inkml:trace contextRef="#ctx0" brushRef="#br0" timeOffset="135501.9436">9730 13589 567 0,'-4'-6'141'0,"0"2"2"0,1 4-63 16,-2 4-45-16,2 2-12 0,2 7-6 16,0 0-3-16,-2 4-4 0,1 3-2 15,-2-2-2-15,2 3-1 0,-1 2-1 16,2-1-1-16,-1 0-1 0,2 0-1 0,1 0-1 15,2-1-4-15,4-4-9 0,0-4-7 16,3-2-14-16,0-3 85 0,-1-4-203 16,1-3-125-16,-1-6-332 0</inkml:trace>
  <inkml:trace contextRef="#ctx0" brushRef="#br0" timeOffset="135652.5566">9752 13573 668 0,'-5'-7'165'15,"0"2"2"-15,2 4-104 0,2 2-21 16,4 2-8-16,1 1-11 0,3 0-12 16,1 1-16-16,4 4-14 0,3-2-15 15,1-1-22-15,1 1-112 0,2 0-128 16,3-3-298-16</inkml:trace>
  <inkml:trace contextRef="#ctx0" brushRef="#br0" timeOffset="135948.5333">9932 13646 630 0,'-4'2'142'0,"0"3"3"16,-1 2-104-16,1 2-15 0,1 3-4 15,-1 0-2-15,1 4-4 0,-2 0-2 16,5-2-2-16,0 0-1 0,4 0-2 15,0-2-1-15,3-4 0 0,0-5-1 0,5-2 0 16,0-4-1-16,1-6 0 0,0-4 0 16,2-2-1-16,-2-1-1 0,1 1 0 15,-3 2-2-15,-1 2 0 0,-4 4-1 16,-1 4-1-16,-4 3 0 0,-2 1-6 16,-2 4-6-16,1 3-11 0,-3 3-8 15,0 1-12-15,1 1-16 0,1 1-105 16,1-3-112-16,2-1-263 0</inkml:trace>
  <inkml:trace contextRef="#ctx0" brushRef="#br0" timeOffset="136310.6035">10059 13505 632 0,'-2'-11'154'0,"0"0"3"0,2 5-91 16,0 1-28-16,2 2-9 0,0 2-6 15,1 2-6-15,1 5-4 0,1 1-3 16,1 2 0-16,2 1-1 0,0 2-2 16,2 2 0-16,1-1-3 0,1 0-1 15,-2 1 0-15,1-2-2 0,-1 3-1 0,0-1 1 16,-2 0-1-16,-1 1 0 0,-4 1 0 15,2 0 0-15,-2-1 0 0,-3-4 0 16,-2 1 0-16,-1 1-1 0,-2 1 2 16,0 1-1-16,-4-2 0 0,0 3 0 15,-3 4 0-15,-1-2 0 0,0 2 0 16,-1 0-2-16,-3 1-5 0,0 2-9 16,-4 2-15-16,1-1-21 0,-2 2-117 15,-1-3-129-15,0 2-310 0</inkml:trace>
  <inkml:trace contextRef="#ctx0" brushRef="#br0" timeOffset="137507.5808">739 15740 578 0,'-13'-14'141'16,"2"3"5"-16,3 0-83 0,-1 4-17 16,6 4-9-16,1 1-6 0,4 2-5 15,2 4-3-15,5 2-4 0,3 3-4 16,2 6-5-16,2 0-1 0,2 4-1 0,-1 0-2 15,3 2-5-15,-3 1-6 0,-2-1-10 16,-1-4-11-16,0-1-15 0,-4-1-16 16,-1-3-109-16,-2-3-120 0,-1-4-276 15</inkml:trace>
  <inkml:trace contextRef="#ctx0" brushRef="#br0" timeOffset="137695.0798">954 15647 633 0,'-2'-1'153'0,"-3"3"5"0,-2 5-96 16,-1 4-16-16,-2 4-7 0,-1 6-5 16,0 5-8-16,-2 2-7 0,-2 4-5 15,2 1-5-15,-1 4-3 0,2 2-2 16,0-2-4-16,1 0-7 0,1-3-12 16,4-2-14-16,3-2-14 0,6-5-18 15,-1-8-107-15,7-6-122 0,5-5-271 16</inkml:trace>
  <inkml:trace contextRef="#ctx0" brushRef="#br0" timeOffset="137953.446">1136 15897 499 0,'-3'-1'129'0,"2"1"4"0,-2 1-60 0,1 3-23 16,1 1-8-16,-2 2-5 15,2 4-5-15,0 2-3 0,1 3-3 0,-1 0-3 16,-1 4-5-16,2 1-3 0,-1 0-4 16,-1-2-2-16,0 2-4 0,1-3-12 15,0 0-14-15,1-5-19 0,0-2-80 16,0-1-43-16,2-5-111 0,1 0-231 0</inkml:trace>
  <inkml:trace contextRef="#ctx0" brushRef="#br0" timeOffset="138344.9594">1423 15704 652 0,'-1'-15'152'15,"0"1"3"-15,0 6-102 0,1 0-21 16,0 5-9-16,2 0-7 0,-1 5-3 15,2 2-3-15,-2 4 0 0,0 3 0 0,0 5 1 16,-1 5 0-16,-1 2-1 0,-1 1-1 16,1 3-2-16,-2 0-2 0,2-2-2 15,1-2 0-15,0-1-2 0,2-2 0 16,2 0 0-16,0-2 0 0,2-2-1 16,0-3 1-16,1-1 0 0,3-4-1 15,2-6-1-15,2-3-7 0,2-3-11 16,0-4-14-16,1-3-17 0,1-2-68 15,-2-1-52-15,-2-2-112 0,-3-1-227 0</inkml:trace>
  <inkml:trace contextRef="#ctx0" brushRef="#br0" timeOffset="138510.025">1433 15634 737 0,'-4'-3'163'0,"3"2"1"0,2 0-118 0,4-2-24 15,4 2-13-15,4-3-8 16,5 2-9-16,1 1-10 0,6 1-11 0,0 0-13 16,5 1-15-16,-2 1-107 0,-4 1-115 15,2-1-265-15</inkml:trace>
  <inkml:trace contextRef="#ctx0" brushRef="#br0" timeOffset="138764.074">1733 15743 659 0,'-2'2'149'0,"1"1"1"0,1 3-106 15,1 2-18-15,0 1-8 0,4 2-4 16,1 1-4-16,0-1 0 0,4 0-2 16,-1-3 1-16,2-1-2 0,0-3-1 15,1-2 0-15,1-3 1 0,1 0-2 16,-2-4-2-16,3 1 0 0,-1-1-1 15,0 1 0-15,-3 2-1 0,-2 2-1 0,-1-1 1 16,-2 4-2-16,-2 4-4 0,-2 0-8 16,-2 3-14-16,2 1-17 0,-1 0-119 15,-1 2-126-15,1-3-308 0</inkml:trace>
  <inkml:trace contextRef="#ctx0" brushRef="#br0" timeOffset="139285.2361">1988 15542 498 0,'-7'1'148'16,"-1"-3"11"-16,2 2 5 0,3 0-99 15,0-3-14-15,3 4-7 0,0 1-6 16,4 0-9-16,2 0-9 0,4 2-6 16,2-1-5-16,4 4 0 0,5-5-2 15,6 1-2-15,0-4-2 0,3 1-1 16,2-2-1-16,2 2 0 0,-2-3 0 15,-2 0-1-15,-5 2 0 0,-3 2 0 16,-4 2 1-16,-6 0-1 0,-4 5 1 16,-6 2 0-16,-2 2-1 0,-5 3 1 15,-3 3 0-15,1 4-3 0,-2 4 0 16,-2 1-1-16,4 2 0 0,0 0-1 0,4 4-1 16,0-1-2-16,1-1 3 0,2-2-1 15,3-2 0-15,-2-2 0 0,0 1 0 16,-2-8 3-16,0 0 0 0,-4-3 1 15,-2-8 1-15,-2 1 1 0,-1-3 0 16,-2-4 0-16,0-2 0 0,-2-3 0 16,2-1-4-16,2 1-7 0,2-4-9 0,0-3-10 15,5 1-12-15,1 0-10 0,5 2-13 16,3-1-108-16,2 3-112 0,5 0-265 16</inkml:trace>
  <inkml:trace contextRef="#ctx0" brushRef="#br0" timeOffset="139495.3439">2640 15719 737 0,'-8'-6'185'16,"2"3"2"-16,0-1-95 0,2 0-40 15,3 4-20-15,2 0-16 0,3 3-8 16,2-1-8-16,3 2-7 0,-1 0-7 15,5 2-15-15,-1-3-17 0,0 2-15 16,2 1-14-16,-3 0-110 0,2 1-123 16,-2 0-275-16</inkml:trace>
  <inkml:trace contextRef="#ctx0" brushRef="#br0" timeOffset="139648.9251">2625 15855 663 0,'-7'3'157'0,"2"-1"1"0,2 0-85 16,3 1-41-16,4 0-16 0,2 0-7 0,1 1-3 16,3 1-6-16,3-1-9 15,0-1-17-15,4 1-20 0,0 0-114 0,2-2-125 16,1 3-302-16</inkml:trace>
  <inkml:trace contextRef="#ctx0" brushRef="#br0" timeOffset="140739.9958">3176 15711 543 0,'-8'-12'142'0,"2"1"9"0,2 2-59 0,1 4-36 16,3 0-12-16,3 3-6 0,1 2-6 15,4 3-5-15,3 2-8 0,4 4-4 16,3 2-2-16,4 7-1 0,2 3-3 16,1 0-3-16,1 0-2 0,-2 2-1 15,0 0-1-15,-2-1-1 0,-4-4-1 16,-2-3-1-16,-2 3-5 0,-1-1-8 15,-3-3-11-15,-3-1-11 0,1-4-14 16,-2 0-15-16,-3-4-107 0,0-6-115 0,-2-5-265 16</inkml:trace>
  <inkml:trace contextRef="#ctx0" brushRef="#br0" timeOffset="140911.052">3473 15636 523 0,'-6'-8'150'0,"-3"3"10"16,-2 5-16-16,0 5-78 0,-3 4-14 15,-1 6-9-15,-5 5-7 0,-3 4-9 16,-3 6-10-16,-3 1-6 0,-2 4-5 16,1-2-2-16,4 2-5 0,5 0-8 15,5-5-13-15,6 0-14 0,8-7-15 16,6-4-16-16,9-6-111 0,4-12-122 16,6-8-274-16</inkml:trace>
  <inkml:trace contextRef="#ctx0" brushRef="#br0" timeOffset="141175.7293">3709 15663 694 0,'-1'-1'157'0,"-2"0"4"16,3 3-112-16,-2 2-14 0,1 2-6 15,-1 2-2-15,0 5-3 0,-2 0-4 16,2 6-2-16,-3-1-1 0,3 2-4 15,0 0 0-15,2 2-3 0,2-1 0 16,4-1-2-16,1-4-2 0,5-2-1 16,2 1-1-16,4-3-2 0,2-3-2 15,1-4-1-15,2-1-6 0,1-2-7 0,-2-2-14 16,2-4-16-16,-5-1-14 0,-2 1-17 16,-3-4-109-16,-4-2-123 0,-1-3-276 15</inkml:trace>
  <inkml:trace contextRef="#ctx0" brushRef="#br0" timeOffset="141345.1529">3769 15659 650 0,'-16'-2'176'15,"4"1"4"-15,3-2-72 16,7 2-47-16,3 1-19 0,6 0-13 0,7 0-14 16,-2-1-13-16,11 2-11 0,2 2-13 15,4-1-13-15,2-1-14 0,0 2-13 16,-4-1 10-16,3 2-127 0,-7-3-114 15,1 1-268-15</inkml:trace>
  <inkml:trace contextRef="#ctx0" brushRef="#br0" timeOffset="141651.6682">4081 15729 533 0,'-7'-10'148'16,"2"1"8"-16,0 0-19 0,3 3-76 15,1 2-10-15,-1 2-7 0,2 2-3 16,2 6-4-16,-1 3-6 0,-1 3-6 16,2 5-5-16,2 4-5 0,2 2-1 15,0 2-3-15,3-3-2 0,2 0-3 0,1-5 0 16,2-5-3-16,-2-3 1 0,2-5 0 16,2-5-2-16,2-4 1 0,1-3-1 15,1-3-1-15,3-3 1 0,-1-2-1 16,0-3-1-16,-2 2 1 0,-4 1-1 15,-3 3 0-15,-2 6-1 0,-5 5-1 16,-2 5-2-16,-5 7-6 0,-2 4-7 16,2 3-9-16,-3 5-12 0,2-1-14 15,-1-1-12-15,6 0-15 0,1-2-106 16,2 0-120-16,2-6-279 0</inkml:trace>
  <inkml:trace contextRef="#ctx0" brushRef="#br0" timeOffset="142057.6189">4461 15539 651 0,'-6'-9'159'0,"1"-1"5"15,3 4-79-15,3 1-47 0,4 1-14 16,2 4-6-16,2 0-5 0,3 3-6 15,1 0-4-15,3 0 0 0,2-2 0 16,-1 1 1-16,1 0 2 0,2-2 2 16,-2 0 2-16,0 1 0 0,-2 2 0 15,-2 4-1-15,-3-1-1 0,-3 3-2 16,-3 6-3-16,-2 0 0 0,-2 4-2 0,-2 4-1 16,-2 1-1-16,1 4 0 15,-1 2 0-15,2 0-1 0,0 1 0 0,1-2-1 16,1-2 0-16,0-2 2 0,-1-3-1 15,2-1 0-15,-2-3 1 0,-3 2 0 16,1-3 0-16,-3-1 1 0,-1 0 0 16,-3-2 0-16,1 0 0 0,-3-3 0 15,0-5 0-15,1-2-4 0,-1-3-7 16,2 0-10-16,1-5-12 0,0 1-9 0,2-3-13 16,2-1-11-16,2-1-105 0,2-2-110 15,5-3-259-15</inkml:trace>
  <inkml:trace contextRef="#ctx0" brushRef="#br0" timeOffset="142693.8613">5064 15699 563 0,'-5'-7'147'0,"0"1"6"16,1 1-66-16,4 4-35 0,2 1-12 15,2 4-6-15,8 4-6 0,-1 2-8 16,4 3-5-16,4 1-1 0,-1 5-2 16,1-1-4-16,3 0-1 0,0 1-3 15,0 0-2-15,-1 0-1 0,-1-1-1 16,2-4-4-16,-1 0-9 0,-4-2-11 0,-2 0-10 16,-4-5-12-16,-1 0-15 0,-6-1-108 15,-3-2-116-15,-1-4-265 0</inkml:trace>
  <inkml:trace contextRef="#ctx0" brushRef="#br0" timeOffset="143211.8833">5337 15520 675 0,'-7'10'158'0,"-3"4"4"15,-1 8-109-15,-3 5-18 0,0 6-7 16,-4 8-5-16,-1-1-7 0,-2 4-6 15,-2-1-4-15,0 1-1 0,-1-3-2 16,3-3-2-16,4-7 0 0,3-5-1 16,4-6-6-16,5-8-6 0,5-6-8 15,4-9-8-15,3-10-5 0,3-4-4 16,2-5-2-16,-1-7 4 0,0-2 5 16,-2-7 8-16,-1-2 5 0,-3-1 4 15,0 1 3-15,-1-1 3 0,-2 3 3 16,1 5 9-16,-2 8 8 0,-1 7 10 0,0 11 7 15,-3 8 4-15,0 8 2 0,-2 8-2 16,0 5-7-16,0 9-7 0,0 3-8 16,0 4-5-16,3 1-3 0,-1 2-2 15,3-1 0-15,1 0-2 0,3-4 0 16,1-4-3-16,1-5-8 0,1-5-9 16,1-6-7-16,-1-9-6 0,-1-6-7 0,-1-6-5 15,-1-6 0-15,-4-3 7 0,-1-6 7 16,-4-1 8-16,-5 2 6 0,-2-3 8 15,-5-2 6-15,-3 2 4 0,-2 2 7 16,0-1 7-16,0 2 8 0,3 2 8 16,4 5 11-16,1 5 10 0,3 0 7 15,4 4-1-15,3 2-6 0,3 2-8 16,2 0-8-16,4 0-9 0,6-1-10 16,4 0-8-16,4-1-4 0,7 0-2 15,5-3 0-15,4-1-7 0,7-1-17 0,2 1-20 16,1 1-22-16,-2-2-117 0,2 3-134 15,-4 3-314-15</inkml:trace>
  <inkml:trace contextRef="#ctx0" brushRef="#br0" timeOffset="143810.5394">5740 15413 528 0,'-4'-14'135'0,"1"-1"8"0,-2 3-64 16,2 3-18-16,1 4-10 0,1 4-5 15,2 5-3-15,-1 8-4 0,2 10-6 16,2 8-6-16,0 6-5 0,2 8-1 16,-3 3-2-16,2 4-5 0,-2 2-3 15,0-3-3-15,0-2-2 0,1-5-2 16,-1-4-1-16,2-2-2 0,1-9 1 16,0-5-1-16,3-6 1 0,-3-7-1 0,4-5 2 15,1-8-1-15,0-4 0 16,1-8 0-16,3-5 0 0,0-4-1 15,4-6 1-15,0-3-2 0,-2-1 0 0,-3-1 0 16,4 7 0-16,-4 3-1 0,0 4 1 16,-3 10-1-16,-3 8 0 0,-2 6 0 15,2 11 0-15,-7 4-5 0,0 7-7 16,-2-1-9-16,1 6-14 0,0 0-15 16,1 1-20-16,2-2-100 0,0-4-10 0,4-4-103 15,2-2-189-15</inkml:trace>
  <inkml:trace contextRef="#ctx0" brushRef="#br0" timeOffset="143981.0843">6208 15855 729 0,'-1'-4'179'0,"-3"2"3"16,2 6-112-16,-1 2-18 0,1 3-14 0,-1 3-13 15,0 3-12-15,-1 3-6 0,1 3-3 16,2 0-5-16,0 1-12 0,2 0-17 15,2-1-21-15,2-3 78 0,1-5-213 16,3-4-149-16,1-5-374 0</inkml:trace>
  <inkml:trace contextRef="#ctx0" brushRef="#br0" timeOffset="144325.0712">6485 15548 574 0,'-5'-15'157'0,"2"3"7"15,0 5-47-15,0 5-60 0,2 7-14 16,0 6-9-16,1 5-9 0,-1 6-7 15,-2 4-8-15,1 3-1 0,-1 3-1 16,0 5-1-16,-1-3 0 0,1 2 0 16,1-2-1-16,2-1 1 0,1-1-1 15,2-5-1-15,0-1-2 0,3-1 0 16,3-4-1-16,1-2-2 0,1-3 0 16,1-3-5-16,2-3-8 0,0-8-11 0,1-2-15 15,1-5-11-15,1-1-17 0,-1-6-113 16,-1-1-124-16,1-6-282 0</inkml:trace>
  <inkml:trace contextRef="#ctx0" brushRef="#br0" timeOffset="144490.1473">6531 15607 659 0,'-5'-8'177'15,"4"3"1"-15,-1 3-38 0,3-2-92 16,4 3-22-16,1 1-21 0,5 0-24 15,2 1-19-15,5 4-18 0,1 0-122 16,2 3-135-16,2 0-315 0</inkml:trace>
  <inkml:trace contextRef="#ctx0" brushRef="#br0" timeOffset="144853.8231">6840 15777 579 0,'-9'-15'157'0,"2"1"11"16,1 1-35-16,1 4-66 0,1 4-11 16,1 3-4-16,0 5-5 0,2 5-7 15,0 5-9-15,1 0-7 0,-3 3-5 16,5 2-5-16,0 5-3 0,3-3-2 0,1-2-4 15,3-4-1-15,0 1-2 0,4-3 0 16,-1-3-1-16,1-6 0 0,-2-4 0 16,3-1 0-16,-1-6 0 0,2-1 0 15,0-5 0-15,-1-1-1 0,1 1 1 16,1 1-1-16,-4 0 0 0,-1 3-1 16,-3 4 0-16,-2 6-2 0,-3 0-1 0,-1 5-4 15,-2 4-7-15,0 4-9 0,-2 2-10 16,2 3-15-16,2 0-15 0,0 2-14 15,-1-2 17-15,6-2-128 0,4-7-119 16,2-3-280-16</inkml:trace>
  <inkml:trace contextRef="#ctx0" brushRef="#br0" timeOffset="145231.6113">7223 15451 679 0,'-8'-10'179'16,"3"1"1"-16,2 1-18 0,3 6-127 15,4 4-22-15,2 2-6 0,4 1-2 16,2 1-3-16,3 1-1 0,2 1 0 16,3-2-1-16,-1 0 0 0,1-1 1 15,-2 0 0-15,1 0 2 0,-5 2 3 0,0 0 1 16,-3 3 1-16,-1 2 0 0,-4 8 0 15,-3 3-1-15,-3 3-1 0,-2 3-4 16,-2 7-1-16,-1 2-1 0,-2 1 0 16,1-1-1-16,1 1 0 0,3-3 0 15,-1 0 0-15,3-4 1 0,0-1 0 16,1-4 1-16,-1-4 1 0,-1-2-1 16,1-4 2-16,-2-5 2 0,-1-2 0 15,0-2-1-15,-4-4 1 0,0 0-1 16,-1-3-3-16,-3 1-6 0,0-1-9 0,-2-1-12 15,0-3-20-15,1 2-18 16,-1-3-129-16,2 0-141 0,1-4-332 0</inkml:trace>
  <inkml:trace contextRef="#ctx0" brushRef="#br0" timeOffset="146518.1326">721 16768 581 0,'-7'-18'157'0,"-1"-2"13"0,0 3-64 15,1 2-30-15,2 7-13 0,4 0-8 16,0 5-11-16,2 1-11 0,5 5-11 16,1 2-5-16,4 4-3 0,3 7-5 15,0 4 0-15,4 2-2 0,-3 4-1 16,1 1-1-16,-1 0-3 0,0-3-4 15,-3-2-8-15,0-2-10 0,-2-3-13 16,1-2-15-16,0-4-12 0,-1-4-10 0,0-1-12 16,0-6-2-16,-1-5-94 0,1-5-98 15,0-2-236-15</inkml:trace>
  <inkml:trace contextRef="#ctx0" brushRef="#br0" timeOffset="146658.7105">974 16728 591 0,'0'-2'151'16,"0"6"6"-16,-1 7-78 0,-2 4-23 15,-1 6-14-15,-2 4-7 0,0 5-7 0,-1 6-8 16,-3 5-6-16,0-1-3 0,-1 3-4 16,1 1-2-16,-2-1-3 0,1-1-9 15,0-6-14-15,1-5-14 0,3-4-19 16,2-5-118-16,3-8-129 0,9-7-306 16</inkml:trace>
  <inkml:trace contextRef="#ctx0" brushRef="#br0" timeOffset="147043.7069">1064 17146 624 0,'-6'-4'155'16,"1"0"5"-16,2-3-74 0,2 0-40 15,1 1-12-15,3 0-6 0,1 0-5 0,3 1-6 16,4-1-6-16,0 4-3 16,4 0-3-16,0 1-1 0,-1 4-1 0,2 0 0 15,-2 2 0-15,-2 2-1 0,-2 2 1 16,-3 1 0-16,-1 1 1 0,-3 2 0 16,-4 1 0-16,-6 2 0 0,-1 1 0 15,-3 1 0-15,-4 3 0 0,-3 0 0 16,-1-1 1-16,2-2 2 0,1-1 2 15,3-1 0-15,3-3 1 0,3 0 0 16,4-3-2-16,2-4-1 0,5 0-3 16,2-3-2-16,5 0-2 0,2-2-3 0,3-3-5 15,3-1-8-15,4 0-13 0,3-2-13 16,-2 0-13-16,2-1-16 0,0 1-115 16,-2-3-124-16,1 2-290 0</inkml:trace>
  <inkml:trace contextRef="#ctx0" brushRef="#br0" timeOffset="147338.3997">1428 16925 639 0,'5'-17'146'0,"-1"3"6"16,1 6-106-16,1 4-12 0,0 1 1 0,-2 3 0 15,1 4-1-15,-3 2-5 16,2 5-3-16,-3 4-1 0,0 5-3 0,-1 4-4 16,-1 4-2-16,0 2-1 0,-1 1-3 15,0 1-3-15,0-1-1 0,-1-2-2 16,2-3-1-16,0-3-1 0,1-3-1 16,1-3-1-16,1-1-1 0,2-4-4 15,3-4-7-15,3-3-11 0,2-4-17 16,2-1-15-16,2-3-19 0,2-2-117 0,-1-2-131 15,0-3-295-15</inkml:trace>
  <inkml:trace contextRef="#ctx0" brushRef="#br0" timeOffset="147523.922">1486 16955 758 0,'-9'-2'202'0,"2"-2"4"16,2 1-90-16,4-1-45 0,1-1-24 15,2 0-19-15,6 0-13 0,1 0-10 16,6 0-8-16,5 1-9 0,4-1-15 0,2 1-21 16,3 0-20-16,1 2-15 0,2 3-75 15,-3-1-46-15,-2 2-111 0,-1 3-214 16</inkml:trace>
  <inkml:trace contextRef="#ctx0" brushRef="#br0" timeOffset="147882.9744">1821 17026 605 0,'-4'-9'144'0,"0"0"7"0,0 0-81 16,2 1-24-16,-1 4-3 0,2 1-2 16,1 0-2-16,0 6-2 0,0 1-2 15,1 6-2-15,2 4-5 0,-1 2-5 16,1 3-2-16,0 3-3 0,1 3-3 0,0-3-5 15,1-1-3-15,-1-2-2 0,4-3-1 16,-1-2-1-16,4-3 0 16,0-5 0-16,1-5-1 0,4-5 0 0,2-4 0 15,-3-4 0-15,1-4-1 0,0-4 0 16,0-2 0-16,0-1-1 0,-4 3 0 16,-1 2 0-16,0 3 0 0,-1 6-1 15,-1 6-1-15,-3 4-1 0,-1 8-1 16,-3 3-1-16,1 5-2 0,-3 1-3 15,0 3-3-15,1 0-4 0,0 1-7 0,5-1-14 16,3-3-14-16,2-1-10 0,5-3-15 16,0-4-108-16,3-4-123 0,3-4-278 15</inkml:trace>
  <inkml:trace contextRef="#ctx0" brushRef="#br0" timeOffset="148470.3362">2258 16834 717 0,'-9'-8'163'15,"2"0"2"-15,3 2-113 0,1 1-28 16,6 4-10-16,2 0-3 0,2-1-2 16,3 4-6-16,0-1-2 0,1 0 2 15,2 0 3-15,-3-1 2 0,0 2 4 16,-2-1 2-16,0-1 2 0,-3 0 2 15,-4-1 1-15,0 1 0 0,-2 0 0 0,1 0-1 16,-3 0-3-16,0 0-1 0,0 1-2 16,2-1-2-16,-3 1-4 0,2 0-2 15,0 2-1-15,0-2-1 0,0 0 0 16,1 0 1-16,1-1-1 0,0 0 0 16,0 0 0-16,1 0 0 0,1 2 0 15,3-2-1-15,-1 1 0 0,3 0 0 16,3 2-1-16,1 0 1 0,1 1-1 15,2-2 0-15,-2 4 0 0,4-2 0 0,-3 2-1 16,0-2 0-16,-4 1 0 16,3-1-1-16,-3-2 0 0,0 0 0 15,-3 1 0-15,-2-3 0 0,-2 1 1 0,2 0-1 16,-4 2 1-16,-1-1-1 0,-1 3 1 16,0 1 0-16,-2 4 0 0,2 2 0 15,-1 2-1-15,1 3 0 0,2 6 0 16,-1 2-1-16,1 4-3 0,1 0 1 0,0 3 0 15,0 1 0-15,2 2 1 16,-2-2 0-16,1 0 1 0,1-4 2 0,-2 1 1 16,0-5 0-16,-2-1 1 0,-3-5 0 15,0-2 3-15,-5-4 1 0,-2-4 3 16,-3-1 1-16,-1-3 2 0,-4-3-1 16,0 1-1-16,0-3-2 0,1-2-6 15,-1-1-11-15,6-3-13 0,2-2-16 16,6 2-19-16,5-2-13 0,4 0-15 15,6 1-111-15,5-2-121 0,5 4-276 16</inkml:trace>
  <inkml:trace contextRef="#ctx0" brushRef="#br0" timeOffset="148669.667">2798 17079 872 0,'-4'-6'207'0,"0"1"0"0,1 1-129 16,0 3-33-16,3 1-22 0,-1 1-12 0,2 2-9 16,3 3-6-16,1 0-8 0,1 0-9 15,1 2-15-15,2-1-23 0,1 0-21 16,-1 3-108-16,-2-4-14 0,1 3-114 16,-2 2-210-16</inkml:trace>
  <inkml:trace contextRef="#ctx0" brushRef="#br0" timeOffset="148823.2551">2724 17241 839 0,'-3'1'199'0,"0"-1"1"0,2 1-126 16,3 0-30-16,1 1-19 0,0-1-13 16,2 1-9-16,4 0-11 0,1 1-14 15,2 1-23-15,1 0-28 0,1-1-127 16,4 3-149-16,3 2-349 0</inkml:trace>
  <inkml:trace contextRef="#ctx0" brushRef="#br0" timeOffset="149614.895">3119 17003 582 0,'-10'-13'158'0,"3"0"5"0,0 4-35 16,7 4-76-16,8 4-15 0,2 5-5 15,3 5-5-15,5 2-2 0,6 5-3 16,1 1-1-16,4 4 0 0,0 1-5 16,2 0-4-16,-1 0-3 0,-2-1-2 15,1 1-3-15,-5 0-2 0,-2-1-1 16,-2 0-4-16,-2-2-8 0,-3 1-13 15,-2-3-16-15,-3-4-16 0,-1-3-19 16,-2-2-113-16,-2-8-129 0,-3-4-287 0</inkml:trace>
  <inkml:trace contextRef="#ctx0" brushRef="#br0" timeOffset="149783.7711">3485 16963 608 0,'-6'-10'167'0,"-2"6"6"0,-1 8-51 16,-2 7-55-16,0 7-17 0,-2 4-11 15,0 4-11-15,-3 5-9 0,-1 2-5 16,-3 1-6-16,-2 0-2 0,-2 2-4 0,0-1-6 16,-1 2-9-16,4-4-13 15,2-5-17-15,7-4-15 0,9-5 28 0,5-6-156 16,9-10-130-16,9-8-310 0</inkml:trace>
  <inkml:trace contextRef="#ctx0" brushRef="#br0" timeOffset="150097.8069">3803 16922 615 0,'-2'-6'151'15,"-2"3"4"-15,-1 0-74 0,2 4-40 16,-3 5-7-16,-1 4-3 0,-1 4-3 15,-3 7-3-15,1 3-1 0,0 4 0 16,-2 2-1-16,2 0-1 0,2 2-2 16,1-1-2-16,4-2-1 0,0-1-3 0,3 0-2 15,5-2-3-15,3 0-3 0,1-3-1 16,4-1-2-16,3-3 0 0,3-4-2 16,3-5-1-16,4-2-1 0,-3-6-6 15,4-3-8-15,0-6-9 0,0-5-16 16,-2-1-16-16,-5-4-12 0,-1 0-17 15,-5 0-103-15,-3-2-117 0,-1 2-267 16</inkml:trace>
  <inkml:trace contextRef="#ctx0" brushRef="#br0" timeOffset="150269.348">3823 16924 823 0,'-11'-5'195'16,"4"0"0"-16,0 0-121 0,9 2-32 15,3 1-21-15,8-1-10 0,2 2-10 16,4 0-9-16,2 0-11 0,5 0-18 16,0 1-17-16,-1 1-19 0,0 1-122 15,1 1-137-15,-2 2-311 0</inkml:trace>
  <inkml:trace contextRef="#ctx0" brushRef="#br0" timeOffset="150656.2551">4194 17102 724 0,'-5'-6'179'0,"2"1"4"0,0 4-111 15,2 4-18-15,2 5-11 0,-1 1-8 16,0 4-8-16,1 3-8 0,2 1-2 16,-1 2-1-16,2-1-2 0,0-3-2 15,0 1-3-15,4-3-1 0,-3-6-2 0,2 1 0 16,3-5 0-16,1-3-2 16,1-2 0-16,2-4-1 0,2-5 0 0,2-1-1 15,-2-6 0-15,2 1-2 0,-4-2 0 16,-1 3-1-16,-2 1 0 0,-3 5-1 15,-2 4-2-15,-1 7 1 0,-5 4-3 16,1 8-4-16,-2 1-6 0,-2 6-9 16,2 4-8-16,0 2-14 0,2 1-12 15,3 0-9-15,3-1-13 0,3-3-82 0,3-6-17 16,4-6-99-16,2-5-190 0</inkml:trace>
  <inkml:trace contextRef="#ctx0" brushRef="#br0" timeOffset="151069.56">4509 16859 716 0,'-7'-10'181'0,"4"2"5"15,-2 2-66-15,3 4-73 0,2 1-20 16,3 2-8-16,2 3-4 0,3-1-6 15,3 2-5-15,2 0-2 0,3 1 0 16,0 0-1-16,4-2 1 0,0 0 0 16,1-2 1-16,-4 1-1 0,1-1 0 15,-4 0 1-15,0 2-1 0,-6 1 0 0,-2 2-1 16,-2 4 0-16,-1 7 1 0,-5 1-2 16,1 7 1-16,-1 1-1 0,-1 5 0 15,1 0-1-15,1 1-2 0,2 1-2 16,0 1 0-16,1 2 0 0,3 0 0 15,0-3 0-15,1-1 1 0,1-3 1 16,-1-6 2-16,-1-4 1 0,-2-7 1 16,-3-2 0-16,-3-3 2 0,-2-3 0 0,-4-3 0 15,-1-1 0-15,-2-2 0 16,-1-1-2-16,-2-3-4 0,0 0-8 0,0 0-8 16,3 0-16-16,0-1-15 0,2 1-13 15,4-1 89-15,4 0-212 0,2 0-136 16,4-1-347-16</inkml:trace>
  <inkml:trace contextRef="#ctx0" brushRef="#br0" timeOffset="151581.2713">5328 16897 615 0,'3'-5'163'0,"-4"3"9"15,-2 1-75-15,4 7-23 0,-2 5-11 16,-1 7-9-16,-3 5-11 0,0 7-11 16,0 6-9-16,-1 4-8 0,-1 3-7 15,-1 1-3-15,0-2-2 0,3 1-2 16,-3-5-1-16,2-4-2 0,4-2-8 16,-2-8-10-16,4-5-15 0,1-6-19 0,2-3-13 15,-1-6-19-15,1-3-107 0,-2-3-121 16,0-5-272-16</inkml:trace>
  <inkml:trace contextRef="#ctx0" brushRef="#br0" timeOffset="151785.828">5069 17116 735 0,'-11'-5'177'16,"2"0"2"-16,4 3-113 0,4 2-23 15,5 0-10-15,3 3-8 0,5 5-8 16,5-1-5-16,7 2-1 0,0-2-1 15,4 0-1-15,5 4-2 0,4-5-3 16,-1 1-1-16,2-3-5 0,-3 1-9 16,2-2-8-16,-3-2-14 0,-2-2-11 15,-5 0-12-15,-4-2-13 0,-1-1 128 16,-4 0-239-16,-5-1-130 0,-1 1-355 16</inkml:trace>
  <inkml:trace contextRef="#ctx0" brushRef="#br0" timeOffset="151966.3598">5550 16943 692 0,'-7'4'165'0,"-2"4"1"15,-2 8-92-15,-4 4-39 0,-2 4-15 16,-2 6-9-16,-6 2-4 0,-4-1-4 16,-2 3-2-16,-3-5-3 0,1 0-7 15,2-2-8-15,3-5-10 0,6-4-11 16,6-5-21-16,5-8-108 0,6-5-120 15,5-6-280-15</inkml:trace>
  <inkml:trace contextRef="#ctx0" brushRef="#br0" timeOffset="152160.5666">5197 16992 592 0,'-5'-4'163'16,"3"2"3"-16,1 3-44 0,1 5-60 15,3 4-14-15,4 2-9 0,1 4-7 16,3 4-4-16,3 2-3 0,2 1-2 15,2 1-5-15,3 1-3 0,0 1-4 16,1 3-4-16,-2 0-3 0,1-3-6 16,-1 0-11-16,-2 0-14 0,-2-4-17 15,0-1-18-15,0-8 56 0,-2-2-188 16,0-2-140-16,0-2-338 0</inkml:trace>
  <inkml:trace contextRef="#ctx0" brushRef="#br0" timeOffset="152781.9812">5817 16802 528 0,'-2'-29'129'0,"-2"1"6"0,2 2-72 15,-1 3-13-15,3 6-6 0,0 4-3 16,1 10 1-16,3 8 0 0,1 12-2 15,1 10-4-15,1 7-5 0,2 9-5 16,1 13-3-16,1 7-5 0,-1 2-7 16,-1-1-4-16,1 3-2 0,1-5-2 15,0-3-2-15,-1-10 0 0,-1-9 1 0,-1-5-1 16,2-12 0-16,0-8 2 16,-2-7-1-16,2-8 2 0,1-8-1 0,0-8-1 15,1-9 1-15,-2-3-2 0,3-6-2 16,-1-3-2-16,-1-4-3 0,-1 4-1 15,-1 0-1-15,1 7-1 0,-2 7 1 16,-1 11 0-16,-1 6 3 0,-4 11 1 16,2 8 1-16,-1 5-1 0,-1 11-10 15,-1 2-11-15,0 4-15 0,1 2-18 16,0-1-118-16,1-1-132 0,3-4-302 16</inkml:trace>
  <inkml:trace contextRef="#ctx0" brushRef="#br0" timeOffset="153107.122">6267 17242 713 0,'-5'-9'164'15,"2"2"3"-15,3 2-116 0,2 2-20 16,1 0-11-16,2 2-5 0,3 1-5 15,0 2-5-15,1 2-3 0,2 0-1 16,1 2-1-16,-1-1 1 0,-1 1-1 16,-2 1 1-16,1 4-1 0,-3 0 1 15,-4 1 0-15,-2 2 0 0,-2 2 1 16,-2 1 1-16,-3 0 3 0,0-3 1 16,-1 2 3-16,1-2 0 0,1 1 0 15,1-2 0-15,2-2-2 0,2 2-2 16,4-1-2-16,2-2-3 0,3 0-8 0,3-4-15 15,1-4-20-15,6-1-25 0,-1-3-114 16,1-7-134-16,5-3-311 0</inkml:trace>
  <inkml:trace contextRef="#ctx0" brushRef="#br0" timeOffset="153434.6616">6580 16909 704 0,'-1'-1'162'0,"-3"4"7"15,1 8-115-15,-1 5-14 0,0 6-7 16,2 5-3-16,-2 4-4 0,1 2-6 0,-1 1-3 15,1 1-1-15,1-2-3 0,1-2 0 16,1 1-2-16,1-4-2 0,4 2-1 16,2-7-3-16,4-2-3 0,3-1-1 15,3-5-3-15,5-3-7 0,1-4-10 16,0-7-16-16,2-1-16 0,1-5-10 0,-1-2-18 16,-3-5-109-16,-3-7-120 0,-2 1-272 15</inkml:trace>
  <inkml:trace contextRef="#ctx0" brushRef="#br0" timeOffset="153598.8633">6572 16894 898 0,'-5'-2'203'0,"1"-1"-1"0,7 2-132 0,0 0-41 15,5 1-22-15,1 0-18 16,5 1-18-16,4-1-22 0,3 1-21 0,1 2-131 15,1-2-148-15,1 0-340 0</inkml:trace>
  <inkml:trace contextRef="#ctx0" brushRef="#br0" timeOffset="153932.8366">7036 17089 733 0,'-6'-6'187'0,"1"3"6"15,0 3-91-15,4 2-41 0,0 0-14 16,-1 4-11-16,4 4-8 0,-2 2-6 0,1 3-4 16,1 0-3-16,1 0-1 0,-1 3-2 15,3-5-2-15,1-1-2 0,2-3 0 16,1-3-1-16,2-3-2 0,2-6 0 15,3-1-1-15,-1-4 0 0,5-3-1 16,-2-1-2-16,1-2 0 0,-2-2 0 16,-1 4 0-16,-4 1-1 0,-1 5-1 15,-2 2-2-15,-3 4-3 0,-2 4-8 16,-3 7-9-16,1 1-15 0,-1 4-19 16,1 0-21-16,1 1-17 0,2 1-116 15,3-2-136-15,4-2-305 0</inkml:trace>
  <inkml:trace contextRef="#ctx0" brushRef="#br0" timeOffset="154433.4986">7401 16759 709 0,'-5'-3'188'0,"0"-3"6"16,3 1-90-16,-1 2-34 0,3 1-18 15,3 1-17-15,2 1-13 0,3 0-11 0,3 1-6 16,3-1-3-16,2 0-1 0,3 0 0 15,1-1 0-15,1-1-1 0,-3 1 0 16,0 1 1-16,-2 0-1 0,-1 1 0 16,-4 2 1-16,-2 3 0 0,-3 4 1 15,-4 2-1-15,-3 4 1 0,-3 3-1 16,-2 4 1-16,0 3-1 0,-1 4-1 16,-1 2 0-16,3 4 0 0,2 0 0 15,2 1 0-15,1 1-1 0,2-2 1 0,2-1-1 16,2-5 1-16,1-1 0 0,2-2-1 15,-1-2 1-15,2-1-1 0,0-2 1 16,-3-4-1-16,-1-2 1 0,-2-1-1 16,-3-7 2-16,-3-1-1 0,-3 0 1 15,-4-4-1-15,0 0-1 0,-4 0-7 16,0 1-12-16,-1 0-16 0,-2-1-23 16,2 1-13-16,-2 1-97 0,0-1-29 15,4 2-115-15,-2-3-213 0</inkml:trace>
  <inkml:trace contextRef="#ctx0" brushRef="#br0" timeOffset="155947.4886">8371 15767 445 0,'0'-48'116'0,"-1"3"6"16,1 10-55-16,0 9-19 0,1 5-4 16,0 10-5-16,1 6-4 0,-2 11-4 15,-2 6-4-15,0 12-2 0,-2 9-3 0,1 8-1 16,-4 8-2-16,1 10 1 0,1 7-2 15,2 7 1-15,0 3-1 16,-2 2-1-16,2 7-2 0,1 2-2 0,0-3-4 16,0-4-2-16,0-4-3 0,-1-8-2 15,3-3-1-15,0-10 0 0,3-8 0 16,-1-9-3-16,1-6-4 0,2-8-9 16,1-4-11-16,3-12-10 0,-1-4-10 15,0-5-18-15,2-4-106 0,-3-4-116 16,0-4-268-16</inkml:trace>
  <inkml:trace contextRef="#ctx0" brushRef="#br0" timeOffset="156351.3215">8589 16246 726 0,'-11'-6'180'0,"6"1"4"0,-1 0-96 16,4 2-37-16,0-1-19 0,5 1-9 16,2 2-8-16,3 1-7 0,3-1-4 15,3 2-4-15,2 3-6 0,2 0-10 16,2-1-17-16,1 1-17 0,-4 0-19 15,-1-1-118-15,-2 0-136 0,-1-5-303 16</inkml:trace>
  <inkml:trace contextRef="#ctx0" brushRef="#br0" timeOffset="156497.9284">8688 16299 661 0,'-13'11'174'0,"-1"-1"5"15,3-2-74-15,4-2-47 0,2 0-19 16,3-1-11-16,3-1-13 0,3-3-13 15,2-1-13-15,2-2-15 0,3-3-17 0,3-2-13 16,-1-3-16-16,1-2-29 0,-2-3-75 16,0-1-103-16,-2-1-217 0</inkml:trace>
  <inkml:trace contextRef="#ctx0" brushRef="#br0" timeOffset="156694.4113">8788 16140 533 0,'2'0'133'0,"2"1"4"0,-1 2-56 16,4 1-41-16,0 2-16 0,3 2-4 0,1 0-3 15,1 1-2-15,1 1 2 0,3-1-1 16,0 0 2-16,1 1-1 0,1-2-2 16,-1 3-1-16,-3 2-2 0,0-1-4 15,-4 1-4-15,-4 2-2 0,-4 1-1 16,-3 1-5-16,-5 3-4 0,-3-2-6 16,-2-1-10-16,-2 2-13 0,-2-1-14 15,0-1-110-15,3-5-114 0,2-6-274 16</inkml:trace>
  <inkml:trace contextRef="#ctx0" brushRef="#br0" timeOffset="156933.9028">9073 16093 759 0,'0'0'174'0,"0"4"3"0,2 6-123 0,3 2-19 16,1 5-14-16,2 5-5 15,2 1-5-15,-1 3-6 0,2 2-5 16,3-2-9-16,-2 0-12 0,3-3-11 0,2-1-11 16,-2-5-11-16,2-5-18 0,0-4-104 15,0-6-115-15,0-4-262 0</inkml:trace>
  <inkml:trace contextRef="#ctx0" brushRef="#br0" timeOffset="157108.0063">9401 16099 653 0,'-3'6'160'0,"-5"5"6"16,1 5-87-16,-4 8-33 0,-1 5-10 16,-3 4-7-16,-3 4-7 0,-1 4-5 15,0 6-6-15,-1 2-2 0,0 2-6 16,1-2-12-16,3 0-20 0,1-6-19 0,4-2-109 15,1-8-20-15,5-6-116 16,5-9-224-16</inkml:trace>
  <inkml:trace contextRef="#ctx0" brushRef="#br0" timeOffset="157407.8763">9628 16126 650 0,'-3'-19'176'0,"3"6"9"15,-7 1-51-15,0 6-66 0,1 6-17 16,-3 2-9-16,2 7-9 0,-2 4-9 16,1 5-7-16,1 10-6 0,-1 1-2 15,-1 4-1-15,-2 0-1 0,5 3 0 16,1-2-1-16,3-3-1 0,2-3 0 0,2-2-1 15,3-3 0-15,6-4-2 16,-1-3-1-16,2-3-1 0,4-4-2 0,2-5-5 16,3-3-7-16,3-4-13 0,-1-5-16 15,0-1-23-15,-1-4-14 0,-3 1 65 16,-4-1-186-16,-2-3-134 0,-5-2-323 16</inkml:trace>
  <inkml:trace contextRef="#ctx0" brushRef="#br0" timeOffset="157564.1141">9608 16125 789 0,'-7'-4'196'0,"1"-1"2"15,5-1-113-15,4 3-29 0,6-2-21 16,2 1-19-16,5 0-19 0,3 1-18 16,5 0-22-16,1 2-19 0,1-2-25 15,2 3-111-15,0 0-135 0,-2 3-294 16</inkml:trace>
  <inkml:trace contextRef="#ctx0" brushRef="#br0" timeOffset="157933.9259">9901 16219 524 0,'-2'-7'142'15,"0"-2"8"-15,1 2-26 0,0 1-64 16,2 1-8-16,-1 2-2 0,0 2-1 0,1 1-3 16,1 3-4-16,-2 2-5 0,2 1-5 15,-1 1-5-15,2 3-4 0,0 1-3 16,0 4-3-16,1-1-4 0,-1 2-1 16,1-1-1-16,0-3-2 0,-1 0 0 15,2-2-2-15,1-4-1 0,0-1-2 16,2-4-1-16,0-1-1 0,3-1-1 15,0-2 0-15,2-6 0 0,0-1-1 16,2-1 1-16,-2 0-1 0,1-1 1 16,-3 3-1-16,-1 3-2 0,-3 4-3 15,-1 5-3-15,-2 4-4 0,-3 2-8 16,0 4-8-16,0 0-11 0,-1 3-15 0,0 0-15 16,3-1-10-16,0-3 56 0,2-1-169 15,4-5-125-15,1-4-310 0</inkml:trace>
  <inkml:trace contextRef="#ctx0" brushRef="#br0" timeOffset="158315.0008">10267 16001 692 0,'-6'-11'177'0,"1"4"3"16,3 2-93-16,2 2-34 0,1 5-16 0,2 1-12 16,3 3-11-16,0 5-7 0,2-2-2 15,1 2 1-15,1 1 0 0,1 1-1 16,-1-2 0-16,1 2 1 0,-3-2-2 16,1 1 1-16,-2 1-2 0,0 3 0 15,-3-1-1-15,-1 4 0 0,-2-1-1 16,-1 3-1-16,0 4 1 0,1 1-1 15,-2-1-1-15,1 2 1 0,1 1 0 0,-1 0 0 16,0-2 0-16,0 0 0 16,-1-3 1-16,-2 0 0 0,1-2 1 0,-4-1 2 15,-2-3 0-15,-3-4 1 0,-2 0 0 16,-4-6 0-16,-2 0-4 0,0-2-11 16,-2-2-18-16,1-3-25 0,2-4-25 15,2-2-117-15,5-3-141 0,4-2-316 16</inkml:trace>
  <inkml:trace contextRef="#ctx0" brushRef="#br0" timeOffset="159010.5029">10821 16178 478 0,'1'-4'108'0,"-1"1"0"0,0 2-75 16,0 1-17-16,1 1-10 0,-1 1-6 16,0 1-8-16,2 2-47 0,-2-1-53 0,0 1-83 15,0 0-195-15</inkml:trace>
  <inkml:trace contextRef="#ctx0" brushRef="#br0" timeOffset="159355.8307">10761 16223 695 0,'-5'-4'174'0,"1"-2"5"0,2 2-100 15,1 1-21-15,2 0-11 0,3 1-8 16,0-1-9-16,3 2-8 0,1 0-6 16,3 1-4-16,1 1-3 0,3 0-4 15,2 2-3-15,0-1-7 0,2 2-12 16,0 0-11-16,-3 1-19 0,2-1-17 15,-3 3-21-15,-4-4-109 0,-1 3-128 16,0-1-282-16</inkml:trace>
  <inkml:trace contextRef="#ctx0" brushRef="#br0" timeOffset="159531.0352">10766 16364 691 0,'-5'6'177'15,"2"0"3"-15,2 0-72 0,1-1-56 0,5 1-19 16,0-2-13-16,2-2-8 0,2 2-5 16,4-3-4-16,3-1-8 15,4-1-18-15,1-2-23 0,3 1-39 0,0-4-99 16,5-3-134-16,-3 3-303 0</inkml:trace>
  <inkml:trace contextRef="#ctx0" brushRef="#br0" timeOffset="160526.4681">11326 16146 600 0,'-4'-11'155'0,"0"1"10"0,1 3-80 15,3 3-22-15,1 3-11 16,3-1-5-16,2 7-7 0,3 4-8 0,4 1-9 15,1 3-4-15,1 6-4 0,-1 0-5 16,-1 4-6-16,1 1-11 0,-1 0-10 16,-2-3-16-16,0-4-17 0,0-2-13 0,0-4-18 15,3-6-105-15,-3-4-117 16,0-3-266-16</inkml:trace>
  <inkml:trace contextRef="#ctx0" brushRef="#br0" timeOffset="160680.0556">11580 16113 682 0,'-7'8'161'0,"-2"6"4"0,1 7-107 16,-2 4-19-16,-2 6-10 0,1 2-7 15,-1 4-7-15,-1 1-7 0,1 2-2 16,1 0-5-16,0 0-10 0,0-6-18 0,6 2-14 16,3-7 18-16,2-3-147 0,6-10-131 15,6-7-313-15</inkml:trace>
  <inkml:trace contextRef="#ctx0" brushRef="#br0" timeOffset="160898.4733">11723 16374 720 0,'-3'4'168'0,"1"4"7"15,-1 2-118-15,1 4-13 0,-2 1-6 16,0 2-5-16,-1 4-7 0,2 1-8 15,-1-1-6-15,2 0-4 0,0-2-4 16,4 1-3-16,0-3-7 0,2-2-11 16,2-5-16-16,2-2-18 0,2-2-20 15,1-3-116-15,2-6-132 0,-1 2-300 16</inkml:trace>
  <inkml:trace contextRef="#ctx0" brushRef="#br0" timeOffset="161480.6203">11941 16086 675 0,'-2'-14'167'0,"0"3"6"0,1 4-95 16,-1 3-24-16,1 2-10 0,2 4-5 15,-2 6-5-15,2 4-5 0,-1 4-5 16,-1 3-2-16,0 5-1 0,0 1-3 16,0 2-4-16,2 1-2 0,-2-1-1 15,1-3-2-15,0-4-1 0,0-1-2 16,1-3 0-16,1-3-2 0,-1-2-1 0,4-2-1 16,0 2-2-16,4-3 0 0,1-3 0 15,1-2-4-15,1-4-6 0,0-3-8 16,2-2-13-16,0-3-16 0,-3-1-20 15,2-1-16-15,-2-1-74 0,-2 0-41 16,1-2-111-16,-2 1-219 0</inkml:trace>
  <inkml:trace contextRef="#ctx0" brushRef="#br0" timeOffset="161661.1955">11963 16018 847 0,'-9'-5'207'15,"4"1"0"-15,1-1-123 0,6 1-30 16,1-1-23-16,5-1-16 0,1 1-10 16,5-1-10-16,3 0-10 0,4 1-15 15,2 0-21-15,-2 1-22 0,-1 4-24 16,3 2-109-16,-2 0-135 0,-2 4-290 16</inkml:trace>
  <inkml:trace contextRef="#ctx0" brushRef="#br0" timeOffset="161945.6243">12211 16129 656 0,'-2'-4'169'16,"1"1"7"-16,-1 3-67 0,1 5-51 16,0 3-11-16,0 1-6 0,-1 3-7 0,2 0-7 15,2 4-5-15,-1-3-5 0,4-1-4 16,1-4-2-16,5 0-4 0,4-3-2 15,1-4-1-15,4-2-2 0,2-5 1 16,4-2-2-16,0-2 1 0,-3-3-1 16,-2 2 0-16,-3 0-1 0,-2 3 1 15,-5 3-1-15,-3 3 1 0,-6 2-1 16,-1 2-1-16,-2 4-1 0,-1 4-6 0,-3 2-8 16,1 0-12-16,-1 3-22 0,2 0-18 15,1 1 80-15,1-3-211 0,5-3-144 16,2-3-361-16</inkml:trace>
  <inkml:trace contextRef="#ctx0" brushRef="#br0" timeOffset="162307.9908">12549 15929 788 0,'-9'-11'189'0,"4"-1"1"0,2 4-101 15,3 3-48-15,5 3-21 0,2-1-9 16,3 2-4-16,2 1-4 0,3 1-3 16,-1 1 0-16,0-1 1 0,2 3-1 15,0 0 0-15,-1 3 0 0,0 5 0 16,-3 5 1-16,0 5-1 0,-1 4 0 16,-5 2-1-16,-2 3 0 0,-3 0-2 0,-2-2 0 15,-3-2-1-15,2-2 0 16,-2-1 0-16,2 0 0 0,0-2 1 0,1 0 1 15,1-1 1-15,1-3 0 0,-1-3 1 16,0-3 0-16,-2-2 1 0,-2-3 0 16,-3 0 1-16,-3-4 1 0,0 0-1 15,1-1 0-15,-4 1-1 0,1-2-9 16,-1 0-10-16,2 1-15 0,1 1-15 16,-1 2-11-16,1 1-14 0,3-1-115 0,3 1-120 15,6 1-277-15</inkml:trace>
  <inkml:trace contextRef="#ctx0" brushRef="#br0" timeOffset="163153.66">13175 16000 654 0,'1'-14'170'0,"-3"5"7"15,1 3-90-15,0 6-24 0,-1 4-10 16,4 10-13-16,-1 4-11 0,0 3-11 15,-1 6-7-15,-1 2-2 0,-3 3-4 16,-1 0-3-16,0-1-1 0,-1-2-6 16,1-1-10-16,2-6-12 0,3 0-19 15,1-3-13-15,1-4-19 0,3-3-110 16,-2-6-124-16,3-4-276 0</inkml:trace>
  <inkml:trace contextRef="#ctx0" brushRef="#br0" timeOffset="163376.0659">12999 16164 726 0,'-1'-5'170'16,"-1"0"4"-16,4 0-116 0,3 3-16 0,3 1-11 16,2-1-7-16,5 2-6 0,2-1-3 15,4 1-4-15,3 0-2 0,1 1-1 16,0 1-3-16,2-1-1 0,0-1-8 15,-1 1-10-15,-4 2-17 0,-4-3-19 16,1 1-23-16,-3-2-113 0,-4-2-133 16,-2 4-298-16</inkml:trace>
  <inkml:trace contextRef="#ctx0" brushRef="#br0" timeOffset="163959.0593">13582 15978 545 0,'-5'-12'163'0,"1"3"10"16,2 2-13-16,2 4-91 0,0 7-16 15,2 5-9-15,1 4-11 0,2 7-12 16,0 0-8-16,0 6-5 0,1 1-2 16,0-1-2-16,0-2-7 0,0-2-9 15,0-2-15-15,-1-4-18 0,0-1-13 0,1-6-17 16,1-2-110-16,3-6-122 15,1-4-272-15</inkml:trace>
  <inkml:trace contextRef="#ctx0" brushRef="#br0" timeOffset="164122.8115">13795 15991 681 0,'-7'18'160'0,"-2"1"5"15,-1 9-111-15,-2 2-16 0,-1 3-6 16,-5 2-8-16,1 3-6 0,0 0-7 15,-1 3-7-15,2-5-15 0,1 1-20 16,0-3-26-16,7-3-113 0,4-9-132 16,4-5-313-16</inkml:trace>
  <inkml:trace contextRef="#ctx0" brushRef="#br0" timeOffset="164560.6197">13902 16367 644 0,'-6'-8'167'15,"3"-1"9"-15,1 2-82 0,-1 1-33 16,3 3-11-16,3-2-11 0,-1 4-11 16,4 0-10-16,0-1-8 0,3 0-5 15,1 0-1-15,1 2-2 0,0 0-1 16,1 1 0-16,-1-1-1 0,-2 3 1 16,0-2-1-16,-1 4 0 0,-3-3 0 15,-4 7 1-15,0-3 0 0,-3 5 0 0,-3 2-1 16,-3 0 1-16,-3 1 0 0,-2 3 0 15,-2 1 0-15,-2-1 0 16,1 0 0-16,0 0 0 0,1 0 2 0,4-1-1 16,2-2 0-16,4-2 0 0,4-2-1 15,3-2 0-15,3 0-1 0,2-5-3 16,5 0-7-16,2-2-6 0,3-4-13 16,1 0-18-16,2-5-11 0,2 1-20 15,-1-4-108-15,-1-1-122 0,0-3-278 0</inkml:trace>
  <inkml:trace contextRef="#ctx0" brushRef="#br0" timeOffset="164905.7548">14292 16009 608 0,'2'-7'147'15,"-2"6"8"-15,-2 4-84 0,1 6-22 16,-3 2-8-16,0 3-3 0,-4 4-2 16,1 4-3-16,0 2-5 0,-4-2-2 15,0-3-2-15,2 5-1 0,2-2-2 0,-1-2-4 16,3 1-4-16,3 0-2 0,3-1-3 15,4-2-3-15,1-2-2 0,4-3-3 16,3 0-1-16,1-6-4 0,3-2-6 16,1-3-10-16,2-2-13 0,2-3-16 15,-2-1-10-15,0-1-20 0,0-2-109 16,-3-2-123-16,-1-2-281 0</inkml:trace>
  <inkml:trace contextRef="#ctx0" brushRef="#br0" timeOffset="165072.3406">14292 16018 736 0,'-6'-2'177'0,"4"-3"1"0,2 0-93 16,3 3-44-16,4-1-25 0,2 1-20 16,5-2-21-16,2 0-18 0,2 2-23 15,5 1-112-15,1-4-130 0,4 0-300 16</inkml:trace>
  <inkml:trace contextRef="#ctx0" brushRef="#br0" timeOffset="165504.1979">14640 16131 521 0,'-1'-7'153'0,"0"-1"7"15,1 1 7-15,-1 1-106 0,1 2-8 16,-2-1-3-16,2 3-6 0,0 1-4 15,2 2-5-15,-2 1-4 0,2 2-3 16,2 2-5-16,-2 1-6 0,2 2-2 0,1 0-2 16,-2 0-3-16,4 0-4 0,-1-2-2 15,0-1-1-15,2-3-1 0,2-2-1 16,1-2 0-16,1-2 0 0,3-3 1 16,1-1-1-16,1-2-1 0,-2 1 1 15,0 0-1-15,-3 1 0 0,-2 3 0 16,-2 3-1-16,-4 4-2 0,0 3-4 15,-3 2-5-15,-1 5-11 0,0 0-11 16,0 3-17-16,-1 0-17 0,1 1-21 16,2 0-111-16,2-1-130 0,4-1-294 15</inkml:trace>
  <inkml:trace contextRef="#ctx0" brushRef="#br0" timeOffset="166230.9685">14983 15888 677 0,'-5'-8'170'0,"0"-1"5"15,2 2-102-15,3 2-21 0,-1 1-10 16,4 6-11-16,5 1-11 0,1 3-8 0,5 1-6 16,1 1-3-16,2-1 0 0,1 2-1 15,0-3-1-15,1-1-1 0,-1-1 1 16,-2-1-1-16,-1 1 0 0,-2-1 1 16,-3 0-1-16,-1 2 0 0,-3 1 1 15,-5 3-1-15,0 1 1 0,-2 3 0 16,-3 3 0-16,-1 2 0 0,-1 1 0 0,1 4-1 15,2-2 1-15,-1 1-1 0,2-2-1 16,-1 0 0-16,4-1 0 0,1 0-2 16,-1-4 0-16,1 1 0 0,1 0 0 15,-1-1 1-15,1-2 0 0,-1 1 0 16,-2-2 2-16,0 0 0 0,-2-1 0 16,-3 0 0-16,-1-2 1 0,-3-1-1 15,-2 0 1-15,-2-2 0 0,0-3-2 16,1 2-4-16,0-1-11 0,1-2-17 15,1 1-14-15,1-4-20 0,5-2-113 0,1-2-129 16,9-3-290-16</inkml:trace>
  <inkml:trace contextRef="#ctx0" brushRef="#br0" timeOffset="166468.3289">15487 16055 687 0,'0'-5'184'0,"1"1"2"16,0 1-50-16,3 0-78 0,1 2-24 16,2 1-18-16,5 3-8 0,-3-3-5 15,2 1-4-15,0-1-9 0,0 1-15 16,0 1-20-16,-1 0-13 0,-2 1-4 15,-2 0-126-15,-1 2-128 0,-1 3-290 16</inkml:trace>
  <inkml:trace contextRef="#ctx0" brushRef="#br0" timeOffset="166622.9157">15405 16256 697 0,'3'2'151'15,"2"-2"-1"-15,1-1-119 0,4 0-18 0,1-1-17 16,1-1-12-16,3-1-23 0,0-1-112 16,-1 1-118-16,2 0-293 0</inkml:trace>
  <inkml:trace contextRef="#ctx0" brushRef="#br0" timeOffset="167729.7732">15962 15952 675 0,'-1'-8'162'0,"2"0"5"0,0 2-104 0,5 6-15 16,3 4-9-16,3 2-7 0,2 2-7 15,2 5-6-15,2 4-6 0,2 1-5 16,-2 3-3-16,3-1 1 0,-3 2-4 16,2-1-1-16,-2-2-3 0,0 0-2 15,0-4-5-15,-2 0-6 0,-1 0-9 16,-1-2-10-16,-1-2-9 0,-2 0-7 15,-1-1-9-15,-1-1-8 0,-2-1-98 16,-2-3-105-16,-3-1-252 0</inkml:trace>
  <inkml:trace contextRef="#ctx0" brushRef="#br0" timeOffset="167917.2724">16290 15948 596 0,'-2'-19'155'0,"-3"5"7"0,-2 7-77 15,-3 7-23-15,0 5-15 0,-4 5-8 16,0 6-9-16,-2 6-8 0,-4 3-7 16,-1 6-5-16,-2 3-3 0,1 1-2 0,0 0-2 15,2-2-5-15,2-2-13 0,6-3-18 16,3-2-19-16,6-5-125 0,4-5-137 16,10-7-330-16</inkml:trace>
  <inkml:trace contextRef="#ctx0" brushRef="#br0" timeOffset="168374.0397">16517 15892 593 0,'0'-5'147'0,"-1"2"6"0,-1 0-75 16,2 4-29-16,-1 5-10 0,-4 3-3 0,3 8-6 15,-3 5-2-15,0 5-3 0,-2 5-1 16,-3 0-3-16,1 2-2 0,2-3-2 16,0-2-2-16,3-2-3 0,0-5-2 15,5-1-2-15,3-4-3 0,2-2-2 16,3-2-1-16,2-4-2 0,1-2-1 15,3-4-6-15,0-2-11 0,3-3-16 16,-2-3-15-16,1-3-15 0,-1 1 78 0,-1-4-200 16,-1-1-133-16,-1 2-330 15</inkml:trace>
  <inkml:trace contextRef="#ctx0" brushRef="#br0" timeOffset="168554.5554">16541 15874 713 0,'-11'-8'186'0,"4"2"5"0,1 1-76 16,2 1-55-16,8 2-23 0,1 0-15 15,3-1-8-15,8 1-8 0,1-2-9 16,4-1-13-16,3 2-17 0,0 0-21 16,2 1-22-16,-1 1-117 0,-4 2-137 15,1 1-308-15</inkml:trace>
  <inkml:trace contextRef="#ctx0" brushRef="#br0" timeOffset="168902.309">16780 16010 718 0,'-6'0'175'0,"2"1"5"0,1 6-109 0,2 1-19 16,-1 4-12-16,4 3-9 0,-1-1-8 0,2 0-5 15,2-1-4-15,3-3-2 16,0 0 0-16,2-4-3 0,1-4 0 0,1-3-1 16,2-2-2-16,0-6 0 0,1-1-3 15,0-2-1-15,0 0 0 0,-2-1-1 16,-1 5 0-16,-1 0-1 0,-3 5 0 15,-3 4 0-15,-2 6-1 0,0 3-2 16,-1 4-3-16,-1 0-3 0,2 4-7 16,1 0-9-16,-1-2-16 0,2 0-17 0,2-3-11 15,4-2-10-15,2-2-111 0,1-7-121 16,6-1-273-16</inkml:trace>
  <inkml:trace contextRef="#ctx0" brushRef="#br0" timeOffset="169481.8323">17112 15808 583 0,'-5'-3'143'0,"0"0"7"0,0-1-83 16,1 1-13-16,0 2-6 0,0 0-5 16,2 1-2-16,-1 0-7 0,1 0-4 15,-1 1-6-15,3 0-4 0,-1-1-5 0,1 2-2 16,0-2 0-16,0 0 1 0,0-2 2 16,0 2 0-16,0-1 1 0,-1 0-1 15,1 0 1-15,0-2-1 0,0 1-1 16,-1-1-1-16,0 0-2 0,1-2-2 15,1 1-1-15,1-2-1 0,3 1-3 16,1 0-1-16,5 0-2 0,1 0 0 16,3 2 0-16,4-3-1 0,3 1-1 15,0 0 0-15,1 2-1 0,0 1-1 16,0 1 0-16,-2 1-1 0,0 1 0 16,-6 3 0-16,-3 0 1 0,-2 0-1 0,-3 3 2 15,-3 2-1-15,-3 2 1 0,-3 1 0 16,-1 3 0-16,0 2 0 0,0 4 0 15,-2-1 0-15,-1-1 0 0,2 4-1 16,1 2 0-16,-1 2 0 0,4 0 1 16,-1-1-1-16,2 2 0 0,2 0-3 15,-1-2-1-15,2-4 0 0,-2-3 0 16,-2-2 0-16,-1-2 0 0,-3-4 0 0,1-2 5 16,-4-2 0-16,-1-1 1 0,-1-2-4 15,-1-2-4-15,-1 2-4 0,-1 0-7 16,-1-2-8-16,2 2-14 0,0-2-17 15,2 3-13-15,2 1 16 0,2-1-131 16,5 0-124-16,5 0-289 0</inkml:trace>
  <inkml:trace contextRef="#ctx0" brushRef="#br0" timeOffset="169884.6433">17583 15913 600 0,'1'-2'151'0,"1"-2"8"0,2 0-77 15,0 2-24-15,2-1-11 0,5 2-3 16,-3 0-3-16,2 1-5 0,1 2-3 0,1 4-5 16,-1 2-3-16,3 4-3 0,1 4-5 15,-1 2-4-15,1 4-5 0,0 2-3 16,-2 1-1-16,1 1-3 0,-2-1-2 15,-4-5-6-15,0 0-11 0,-2-5-15 16,-1-2-19-16,-3-4-14 0,-1-3-16 16,-1-4-113-16,-2-2-125 0,1-2-279 0</inkml:trace>
  <inkml:trace contextRef="#ctx0" brushRef="#br0" timeOffset="170069.7571">17820 15797 713 0,'-8'5'175'0,"-2"3"9"0,0 7-109 16,-1 3-16-16,-1 7-10 0,-1 4-9 16,-1 5-8-16,0 3-10 0,-2 5-8 0,0-2-4 15,1 1-5-15,-1-3-5 0,3-8-7 16,2-3-12-16,4-7-16 16,2-6-21-16,1-5-13 0,3-4-20 0,2-6-105 15,-1-3-126-15,0-6-268 0</inkml:trace>
  <inkml:trace contextRef="#ctx0" brushRef="#br0" timeOffset="170247.2398">17549 15994 704 0,'-4'1'174'0,"0"4"7"0,4 1-103 16,2 1-21-16,4 2-13 0,2 0-9 16,4-1-8-16,3 1-6 0,3-6-6 15,4-1-3-15,4-2-4 0,1-5-3 16,3 0-6-16,2-4-13 0,1-2-16 15,0-1-24-15,3 1-23 0,-4 0-119 16,3-1-139-16,-2-2-318 0</inkml:trace>
  <inkml:trace contextRef="#ctx0" brushRef="#br0" timeOffset="170785.5508">18299 15560 632 0,'-4'-12'161'0,"0"3"6"15,0 6-92-15,1 5-16 0,1 10-9 0,1 8-8 16,-2 8-7-16,2 6-9 0,0 8-2 15,1 5-4-15,-1 0-4 0,2 4-3 16,0 1-2-16,2-1-3 0,1-4-2 16,0-4-1-16,1-6-1 0,0-4 0 15,1-8 0-15,1-10 0 0,-1-5 0 0,2-4 0 16,0-7-1-16,2-6 0 0,0-5-2 16,2-6 0-16,2-4 0 0,0-5-1 15,0-4-1-15,2 1-2 16,0 4 0-16,-3 2-1 0,1 6-1 0,-2 5 1 15,-2 8 0-15,-2 8 1 0,0 5 1 16,-3 7 0-16,1 7-3 0,-4 4-5 16,-1 3-6-16,-3-1-7 0,3 3-12 0,2-2-14 15,-1-2-10-15,2-5-9 0,3-2-8 16,0-5-101-16,4-1-113 0,0-6-253 16</inkml:trace>
  <inkml:trace contextRef="#ctx0" brushRef="#br0" timeOffset="171021.9303">18681 16130 598 0,'3'-3'156'0,"-2"5"12"15,1 4-70-15,-3-3-29 0,0 5-10 16,0 3-4-16,-2 0-8 0,1 3-9 15,-1 2-14-15,1 3-7 0,1-1-7 16,-1 1-9-16,2-2-14 0,2-3-19 16,-1-1-23-16,3-2-23 0,1-4-116 15,-1-2-136-15,6-4-307 0</inkml:trace>
  <inkml:trace contextRef="#ctx0" brushRef="#br0" timeOffset="171334.625">18897 15728 627 0,'-4'-4'147'0,"2"2"5"15,-1 2-94-15,2 5-18 0,-1 5-6 16,0 3-3-16,0 4-2 0,0 4-3 16,-1 4-1-16,2 0-1 0,-2 5-2 15,2-1-3-15,1 3-2 0,0 1-3 16,3-1-3-16,0-2-2 0,3 0-4 16,2-3-1-16,2-5-3 0,2-4-4 15,3-3-10-15,0-4-18 0,1-2-16 16,2-5-23-16,-1-4-115 0,-1-2-135 0,1-4-305 15</inkml:trace>
  <inkml:trace contextRef="#ctx0" brushRef="#br0" timeOffset="171516.14">18945 15699 837 0,'-6'-5'197'16,"2"0"0"-16,5 2-124 0,5 0-30 15,5 0-21-15,6 1-15 0,4-2-16 16,5 0-13-16,2 1-17 0,1-1-18 16,2-1-12-16,-3 2-19 0,-1 1-107 15,-3 2-119-15,-2 5-268 0</inkml:trace>
  <inkml:trace contextRef="#ctx0" brushRef="#br0" timeOffset="171812.3474">19193 15909 607 0,'-1'0'158'16,"0"2"10"-16,0 1-64 0,-1 5-43 0,2 3-9 16,0 1-7-16,2 3-7 15,0 2-8-15,2 0-7 0,1 0-5 0,1-2-3 16,2-3-3-16,2-1-2 0,2-5-2 15,2-1-2-15,1-6-1 0,3-4-1 16,2-6-1-16,-1-1-2 0,1-2 0 16,-2 2-1-16,1-3 0 0,-5 8 0 15,-3 3-3-15,-2 9-3 0,-3 4-7 16,-5 3-10-16,-2 4-13 0,-2 2-12 0,0 4-12 16,-1-1-13-16,-1-3 10 0,3 0-119 15,1-4-114-15,3-2-269 16</inkml:trace>
  <inkml:trace contextRef="#ctx0" brushRef="#br0" timeOffset="172329.0065">19534 15642 484 0,'-3'-1'144'0,"1"-1"11"0,3 2 1 15,-1-4-83-15,3-1-13 0,0 1-6 0,6 1-5 16,-1-2-7-16,6-1-10 0,2 1-9 15,1 0-8-15,4-3-4 0,1 4-5 16,1-1-2-16,3 1-3 0,0 0-1 16,-4 2 1-16,0 2-1 0,-4 5 0 15,-4 0 0-15,-3 1 0 0,-7 2 0 16,-1 3 0-16,-4 2 1 0,-2-1-1 0,-4 1 1 16,-4 5-1-16,-1 2 0 0,-1 4-1 15,2 0-1-15,0 3-1 0,2 2 0 16,1 0-1-16,4-1 1 0,4-1 0 15,3 1 1-15,1 0 1 0,2 0 1 16,1-2 0-16,2 1-1 0,-2-3 1 16,0-3 1-16,-2-2-1 0,-2-5 0 15,-5 0 0-15,-2-4 1 0,-4-2 0 16,-2-3-1-16,-1 1 0 0,-2-2-1 16,-1 0-7-16,0-1-9 0,0 1-14 0,1 0-15 15,-2 1-13-15,3 1-9 0,0-1-115 16,3 2-119-16,3-1-274 15</inkml:trace>
  <inkml:trace contextRef="#ctx0" brushRef="#br0" timeOffset="173943.3779">20237 15893 646 0,'1'-13'164'0,"-1"2"9"15,0 2-92-15,0 3-20 0,0 0-9 16,1 2-9-16,1 7-8 0,-1 2-9 16,0 2-9-16,0 5-5 0,2 2-4 15,-1 5-2-15,2 5-1 0,-2-1-3 16,2 0-3-16,1 3-6 0,-1 0-10 16,-1-4-14-16,1-3-17 0,-2 0-12 15,0-5-21-15,-2-1-108 0,-4-5-122 16,3-4-274-16</inkml:trace>
  <inkml:trace contextRef="#ctx0" brushRef="#br0" timeOffset="174120.6344">20145 15991 624 0,'-11'-5'166'16,"4"1"8"-16,-2 1-55 0,3 1-56 15,1 0-12-15,1 1-11 0,3 2-8 0,4-2-10 16,2 1-7-16,1-2-7 15,5-1-4-15,3 0-10 0,4-1-15 0,0-1-23 16,5 0-17-16,0 0-127 0,2-2-144 16,-1 1-333-16</inkml:trace>
  <inkml:trace contextRef="#ctx0" brushRef="#br0" timeOffset="175509.8391">20221 16060 480 0,'-7'0'124'0,"1"-1"6"0,-3-2-58 16,2 3-20-16,-1-2-7 0,1-3-3 16,2 0-2-16,1 0-2 0,1-1-1 15,0-1 1-15,2-2-1 0,1 1-5 16,2 0-3-16,2 1-4 0,2-2-6 15,4 1-4-15,2 0-6 0,4 1-4 0,4 2-6 16,2 0-9-16,1 0-16 0,3 3-18 16,1 1-19-16,0-1-119 0,-2 1-135 15,1 0-308-15</inkml:trace>
  <inkml:trace contextRef="#ctx0" brushRef="#br0" timeOffset="175943.7871">20666 15784 668 0,'-3'-5'161'0,"2"3"3"0,1 2-97 0,2 4-20 15,2 2-8-15,3 0-10 16,4 1-6-16,2 4-5 0,4 0-2 16,1 0-6-16,3 2-2 0,0-1-3 15,2 3-1-15,-1-1-2 0,-1 1-4 0,-3-2-3 16,0 2-19-16,-1-1-9 0,-1 0-10 16,-2 0-18-16,-1-3-99 0,-2-3-18 15,0-2-104-15,-3-3-190 0</inkml:trace>
  <inkml:trace contextRef="#ctx0" brushRef="#br0" timeOffset="176121.9591">21004 15735 680 0,'-10'-3'170'0,"-4"6"5"16,0 7-101-16,-3 4-21 0,-1 5-12 15,-1 5-11-15,-2 1-10 0,-1 3-9 16,1 1-6-16,-2 2-3 0,2 0-4 0,0-2-7 15,3 0-12-15,3-5-17 0,5-1-12 16,4-5 17-16,6-11-147 0,9-5-130 16,3-7-307-16</inkml:trace>
  <inkml:trace contextRef="#ctx0" brushRef="#br0" timeOffset="176398.7138">21251 15623 721 0,'3'-5'174'0,"-3"1"6"0,-2 3-118 15,0 3-12-15,-2 4-8 0,-1 5-7 16,-1 4-8-16,-1 2-8 0,0 8-5 16,-2 2-1-16,0-2-3 0,2 2-2 15,1 2-1-15,2-2-2 0,2-2-1 16,2-3-1-16,2-1-1 0,3-1-1 15,4-4 0-15,1-3-1 0,2-2 0 16,5-3-2-16,1-4-5 0,2-1-7 0,0-3-12 16,0-4-16-16,0-3-17 0,-3-3-15 15,-2-1-39-15,-4-2-77 0,-3-3-114 16,1-3-242-16</inkml:trace>
  <inkml:trace contextRef="#ctx0" brushRef="#br0" timeOffset="176551.307">21251 15599 736 0,'-12'-5'185'0,"2"1"2"0,4 2-105 16,5 1-27-16,2 2-20 0,5 1-15 15,5-2-14-15,5 3-16 0,4 3-19 16,3 1-20-16,4-3-14 0,2 3 43 16,3-1-167-16,-1-1-133 0,1 3-307 15</inkml:trace>
  <inkml:trace contextRef="#ctx0" brushRef="#br0" timeOffset="176922.3229">21590 15748 633 0,'-1'-14'164'15,"0"3"11"-15,0 4-88 0,0 2-17 16,-1 4-7-16,1 4-4 0,0 8-9 0,-2 4-11 16,1 2-9-16,0 5-7 0,-1 5-5 15,3 0-5-15,1 0-3 0,2-5-4 16,3 0-2-16,1-2-2 0,2-4-2 16,3-5 2-16,0-5-1 0,2-5 1 15,1-5 0-15,-2-4 0 0,2-6 0 16,1-2 0-16,-2-3-1 0,1-2 0 15,-3 3-1-15,-1 2-1 0,-2 3 0 0,-3 4-1 16,-1 4-1-16,-3 4-3 16,0 4-4-16,-2 3-7 0,-2 5-9 0,1 0-8 15,1 4-11-15,-1 2-12 0,1 2-9 16,2-1-7-16,4 0-9 16,1-2-101-16,2-2-113 0,4-2-262 0</inkml:trace>
  <inkml:trace contextRef="#ctx0" brushRef="#br0" timeOffset="177340.0394">21892 15581 786 0,'-4'-9'174'16,"3"6"3"-16,2 2-124 0,4 2-28 16,4 0-13-16,2 4-5 0,5-3-1 0,2 3-2 15,4-1-2-15,4 0-1 0,-1-2 0 16,2 2 1-16,-1-3 0 0,-5 1 2 16,-3 2 1-16,-4 2 1 0,-7 2 1 15,-1 3 1-15,-6 2-2 0,-2 3 0 16,-3 2-1-16,-2 7-3 0,-2-1 0 15,0-2-1-15,2 3-1 0,0 2 1 16,-1 0-1-16,5-1 0 0,1-3-1 0,5 2-2 16,-1 1 0-16,2-3 0 0,1 0-3 15,0-4-2-15,-1-2-2 0,-1 0 1 16,-5-6 2-16,1-1-1 0,-3 0 1 16,-5-3 2-16,-1 1-3 0,-2-1-2 15,-2 0-10-15,0 0-10 0,-1 0-10 16,-1 0-9-16,4-1-12 0,-1-1-110 15,3 0-117-15,-1 0-269 0</inkml:trace>
  <inkml:trace contextRef="#ctx0" brushRef="#br0" timeOffset="177925.427">22579 15745 635 0,'0'-8'159'0,"-1"0"9"0,1 5-93 16,1 1-18-16,1 5-6 0,2 3-3 15,0 5-7-15,2 1-7 0,0 3-8 16,3 3-4-16,-1 4-3 0,1 0-5 0,1-1-5 16,-1 0-3-16,0 1-4 0,0-1-7 15,-2-2-11-15,-1-3-16 0,0-2-19 16,-2-2-14-16,1-3-20 0,-4-6-109 16,1-5-127-16,3-4-275 0</inkml:trace>
  <inkml:trace contextRef="#ctx0" brushRef="#br0" timeOffset="178095.9708">22755 15673 739 0,'-11'8'179'0,"-5"6"5"0,-1 6-117 16,-2 3-16-16,-3 3-11 0,-2 4-10 16,-1 2-11-16,-2 2-7 0,0 1-4 15,0-2-6-15,2-1-6 0,3-2-13 16,4-4-17-16,4-3-21 0,6-4-19 15,3-7-117-15,6-7-135 0,2-4-303 16</inkml:trace>
  <inkml:trace contextRef="#ctx0" brushRef="#br0" timeOffset="178407.4261">22410 15939 506 0,'-5'2'131'0,"0"-1"6"16,1-1-61-16,0-1-17 0,1 0-7 15,2 0-2-15,1-3-3 0,2 2-2 16,2-3-4-16,1 0-6 0,5 0-5 15,1 0-6-15,3 1-5 0,6 1-6 16,3-1-4-16,6 3-2 0,-1-3-3 16,2 0-5-16,1-1-7 0,0-1-15 15,-1 1-19-15,-2-2-12 0,-3 1 39 0,-1 0-169 16,0 1-134-16,-4 0-321 16</inkml:trace>
  <inkml:trace contextRef="#ctx0" brushRef="#br0" timeOffset="178681.4837">22708 15563 643 0,'-7'-5'155'0,"1"5"5"0,0 6-94 16,0 6-19-16,1 5-10 0,0 4-8 15,0 6-4-15,-1 5-6 0,0 2-4 16,0 2-3-16,-1 3-6 0,-2-1-14 16,3 1-24-16,0 4-25 0,1-4-118 15,4-2-134-15,2 0-323 0</inkml:trace>
  <inkml:trace contextRef="#ctx0" brushRef="#br0" timeOffset="179390.2312">23107 15511 620 0,'0'-18'140'0,"-1"6"5"0,-1 9-103 15,2 10-4-15,-1 11-1 0,0 5 0 16,-1 10-1-16,0 7-3 0,-1 9-3 15,0 0-6-15,2 3-4 0,0-3-4 16,1 0-2-16,1-3-2 0,0-4-2 16,3-6-2-16,1-3 0 0,-2-9 0 15,2-3 2-15,2-9 0 0,0-7 1 0,1-9-1 16,3-5-1-16,3-11-1 0,3-4-1 16,3-5-2-16,1-3-3 0,-1-1-1 15,4 4 0-15,-5 3-1 0,0 7 0 16,-5 5 0-16,-1 4 1 0,-5 8-1 15,-2 6 0-15,-3 7 0 0,-2 2-1 16,-1 7-3-16,-1 3-9 0,1 6-10 16,0 1-19-16,0-1-17 0,1-1-22 15,1 1-111-15,1-7-131 0,2 0-291 0</inkml:trace>
  <inkml:trace contextRef="#ctx0" brushRef="#br0" timeOffset="179757.1361">23476 15957 704 0,'-5'-10'174'0,"1"-1"7"15,0 1-94-15,3 4-31 0,2 0-16 16,1 3-12-16,1 0-6 0,2 2-8 15,3 1-5-15,-1 1-5 0,3 2-2 16,1 0-1-16,-1 3 0 0,1 0-1 16,-3 2 0-16,2 3 0 0,-5-1 0 15,-3 3 1-15,-2 2-1 0,-2-1 1 0,-3 2 0 16,-1 0-1-16,-4-1 1 0,1 1 0 16,0-1 0-16,1 1 0 15,1-3 0-15,2 1 0 0,0-2 0 0,4-1 0 16,2-1-1-16,2-2 0 0,3-4-3 15,5 1-4-15,3-3-8 0,4-2-10 16,4-1-12-16,1-1-15 0,3-2-9 16,-1-2-16-16,-1 0-106 0,-2-2-117 15,-3 1-273-15</inkml:trace>
  <inkml:trace contextRef="#ctx0" brushRef="#br0" timeOffset="180080.2709">23860 15610 617 0,'8'-6'145'0,"-3"-4"7"0,-1 9-91 15,0 2-12-15,0 3-4 0,-3 5 0 16,-1 3 1-16,-4 1-4 0,-1 10-5 15,-2-3-5-15,-3 6-4 0,-3 2-3 16,1 0-5-16,1 2-3 0,1-1-4 16,2-1-3-16,5 1-3 0,3-4-2 15,5 1-2-15,2-2-1 0,0 0-2 0,2-1 0 16,2-2-2-16,2-4-5 0,2-2-7 16,1-7-10-16,0-4-13 0,1-5-16 15,5-8-10-15,-4-2-13 0,0-5-54 16,-5-3-56-16,1-3-106 0,-6 1-224 15</inkml:trace>
  <inkml:trace contextRef="#ctx0" brushRef="#br0" timeOffset="180247.8307">23828 15626 822 0,'-4'-3'184'0,"2"0"1"16,5 3-126-16,2 0-32 0,7 1-17 15,4 1-12-15,3-2-11 0,3-2-15 16,2 1-19-16,4 0-20 0,3-3-118 16,-1 1-135-16,2-1-304 0</inkml:trace>
  <inkml:trace contextRef="#ctx0" brushRef="#br0" timeOffset="180622.6435">24104 15804 756 0,'1'2'176'15,"-1"3"6"-15,1 4-117 0,1 2-21 16,-1 4-12-16,1 1-4 0,1-2-3 15,1 2-7-15,0 0-4 0,3-1-2 16,0-4-2-16,4-3-1 0,-3-2 0 16,3-2-2-16,2-4-1 0,-1-4-1 15,1-4-1-15,1-3-1 0,1-4-1 16,-1-1 0-16,-1 0-2 0,-1 2 1 0,-4 3 0 16,0 2-1-16,-5 2 0 0,0 5 1 15,-2 5-1-15,-2 2-2 0,0 3-4 16,-1 1-6-16,0 2-9 0,0 1-9 15,0 3-15-15,1 0-17 0,2-2-14 16,3-1-27-16,2-1-86 0,4-4-116 16,2-5-255-16</inkml:trace>
  <inkml:trace contextRef="#ctx0" brushRef="#br0" timeOffset="181027.8733">24434 15579 696 0,'-5'-13'179'0,"2"4"2"0,4 4-33 16,4 0-104-16,3 3-30 0,3 2-8 0,6 3-2 16,1-2 0-16,4 2-2 0,3-3-2 15,2 2 1-15,1-1-1 0,-1-1 3 16,-4-1 3-16,-1 2 4 0,-3 1 2 15,-5 1 2-15,-3 1 1 0,-3 4 1 16,-5 3-3-16,-4 3-2 0,-3 2-4 16,-2 2-3-16,-2 2-1 0,-2 2-2 15,0 2-1-15,1 0 1 0,1 0-1 16,2-1 0-16,2 2 0 0,2 1-1 16,3-4 0-16,1-1-1 0,1-1-5 0,3 0-3 15,-1 0 0-15,-4-3 0 16,3 1 1-16,-2 0 0 0,-1 1 1 0,-1-2 5 15,-2 1 3-15,-4-2 0 0,0 3 0 16,-7-5 0-16,-1 0-2 0,-5-3-7 16,-3-1-10-16,-2-2-15 0,-3 0-16 15,2-2-8-15,1-1-20 0,2-3-110 16,3 0-118-16,6 1-274 0</inkml:trace>
  <inkml:trace contextRef="#ctx0" brushRef="#br0" timeOffset="181287.7177">24906 15814 866 0,'-12'-4'198'0,"2"0"3"15,4 3-134-15,3 0-33 0,3 2-14 16,4 0-7-16,4 2-5 0,4 1-5 16,3-2-4-16,3 0-5 0,5 0-8 15,1 0-13-15,0-1-15 0,-2 1-20 16,-1-1-18-16,-4 1-120 0,-7 1-135 0,-3 0-307 16</inkml:trace>
  <inkml:trace contextRef="#ctx0" brushRef="#br0" timeOffset="181441.3053">24899 15939 625 0,'-5'6'169'0,"3"0"4"15,0 0-49-15,5-1-70 0,2-1-17 16,2-2-14-16,3-2-14 0,1-1-15 0,5-3-17 16,1-3-15-16,3-1-13 15,2 1 19-15,-2-3-143 0,1 2-124 16,1 0-290-16</inkml:trace>
  <inkml:trace contextRef="#ctx0" brushRef="#br0" timeOffset="181656.7973">25156 15692 712 0,'1'-2'168'0,"-1"0"5"0,2 2-111 0,1 1-17 15,2 2-13-15,1 1-5 0,3 2-5 16,0 0-5-16,2 3-4 0,1 1-2 15,1 2-1-15,0 2-1 0,-2 1-1 16,0 1-1-16,-2 3-2 0,-4 0-1 16,-2 2-3-16,-8 0-3 0,-5 2-5 15,-6 3-8-15,-6 3-14 0,-7 1-21 16,-9 2-140-16,-4 2-147 0,-3 3-358 0</inkml:trace>
  <inkml:trace contextRef="#ctx0" brushRef="#br0" timeOffset="182388.3873">9072 17647 768 0,'-9'-1'181'0,"3"0"1"0,4 2-110 16,3 0-30-16,3 1-24 0,2-2-10 15,5 0-4-15,3 1-3 0,4-1 0 16,4 1-4-16,3 2-10 0,1-1-21 16,2 0-16-16,-2 2 25 0,-4-1-158 15,-2-1-138-15,-6 2-326 0</inkml:trace>
  <inkml:trace contextRef="#ctx0" brushRef="#br0" timeOffset="182555.9517">9096 17764 759 0,'-8'8'176'0,"0"-1"3"16,5 4-115-16,3 0-26 0,3-2-18 15,6 0-9-15,4-2-5 0,6-5-7 16,3-4-11-16,5-5-17 0,3-2-17 16,2 1-24-16,0-3-110 0,-1-4-130 15,-2 4-294-15</inkml:trace>
  <inkml:trace contextRef="#ctx0" brushRef="#br0" timeOffset="182758.4233">9383 17516 530 0,'-6'0'132'0,"3"2"4"0,2 1-41 16,4 5-57-16,3 1-13 0,2 4-3 16,6 1-1-16,-1 4 0 0,4 1-2 0,-1 3-5 15,0 0-1-15,-2 2-1 16,-2-1-2-16,-2 1-2 0,-4-2-1 0,-5-3-2 15,-2 5 1-15,-4 1-4 0,-4 0-13 16,-3 1-15-16,-6 2 37 0,-4 0-171 16,-4 2-134-16,-2-11-341 15</inkml:trace>
  <inkml:trace contextRef="#ctx0" brushRef="#br0" timeOffset="183276.4114">9962 17489 622 0,'-10'-8'158'0,"2"-1"6"0,1 3-81 15,4 4-34-15,2 5-10 0,3 6-6 16,3 4-7-16,3 5-6 0,5 2-5 0,2 5-1 15,-1-1-1-15,4 2-4 0,0-1-3 16,2-3-5-16,-2-3-11 0,2-2-14 16,-1-1-17-16,1-3-14 0,2-6-17 15,0-3-108-15,-1-4-121 0,4-9-267 16</inkml:trace>
  <inkml:trace contextRef="#ctx0" brushRef="#br0" timeOffset="183441.9748">10333 17442 660 0,'-6'12'157'16,"-5"6"7"-16,3 8-101 0,-2 5-18 16,0 5-6-16,-3 5-5 0,-6 2-5 15,-2 2-5-15,-1 0-7 0,-2-1-3 16,-1 3-3-16,3 2-6 0,2 2-11 16,2-5-13-16,5-7-18 0,4-4-14 15,7-6-16-15,3-11-114 0,6-9-127 0,7-13-284 16</inkml:trace>
  <inkml:trace contextRef="#ctx0" brushRef="#br0" timeOffset="183707.2556">10509 17557 646 0,'-2'-5'158'0,"2"2"6"16,-1 3-83-16,1 7-30 0,-1 5-9 15,-2 3-8-15,1 2-5 0,-3 5-3 16,-1 3-5-16,-1 1-3 0,-2 1-2 16,-1-2-1-16,0-3-1 0,3 3-1 15,3 0-1-15,3-3-2 0,4-4-2 16,3-1-2-16,4 1-3 0,3-4-1 16,3-6-3-16,1-3-7 0,2-5-11 15,0-2-15-15,-2-1-21 0,0-2-10 16,-1-5-22-16,-1 0-107 0,-4-6-123 0,-2-1-271 15</inkml:trace>
  <inkml:trace contextRef="#ctx0" brushRef="#br0" timeOffset="183871.8408">10525 17569 609 0,'-15'-7'171'16,"0"2"9"-16,3 0-63 0,3 1-36 15,2 3-19-15,5 0-13 0,3 2-14 0,4 1-14 16,4 2-10-16,9-3-15 15,1-1-16-15,7-1-20 0,3-1-18 0,4-1-22 16,4 1-112-16,-1-3-134 0,0 2-289 16</inkml:trace>
  <inkml:trace contextRef="#ctx0" brushRef="#br0" timeOffset="184174.0781">10819 17644 556 0,'-8'-1'166'0,"2"1"6"15,1 1-5-15,1 2-98 0,1 4-15 16,2 2-8-16,2 2-10 0,0 3-9 16,1 4-7-16,3-1-4 0,1 1-3 15,2-4-5-15,0-1-2 0,3-2-2 16,2-4 0-16,0-5 1 0,3 0-1 0,-1-5-1 15,3-4 0-15,1-3 0 0,-2-2 0 16,0-1-1-16,-1 1-1 0,-3 1-1 16,-1 4 0-16,-3 3 0 0,-3 7-1 15,-3 3-2-15,-2 5-9 0,0 1-12 16,-1 0-16-16,1 8-20 0,1-3-17 16,2 1-120-16,4-2-137 0,4-3-305 15</inkml:trace>
  <inkml:trace contextRef="#ctx0" brushRef="#br0" timeOffset="184536.9969">11159 17516 798 0,'-15'-16'191'0,"7"4"4"16,2 1-115-16,2 3-32 0,8 1-23 15,2 4-10-15,6 3-7 0,1 1-5 16,5 1-2-16,0 5 0 0,0 1-1 0,0 2 1 16,-3 2-1-16,0 0 0 0,0 2 1 15,-4-4-1-15,-1 4 0 0,-2 2 1 16,-2 0-1-16,1 1 1 0,-3 1-1 16,-1 0 0-16,-2 6 0 0,2-3 0 15,-3 3-1-15,1-6 0 0,-1 3 0 0,-1 3 0 16,-2 1 0-16,2-2 1 0,-2 0-1 15,1-1 1-15,-3 3 0 0,3-2 0 16,-3-4-1-16,1-4-1 0,-3-1-2 16,-1-2-3-16,1-1-9 0,-3-1-8 15,-1-6-16-15,-1-1-15 0,-2-1-22 16,1 0-114-16,-2-2-132 0,1-5-299 16</inkml:trace>
  <inkml:trace contextRef="#ctx0" brushRef="#br0" timeOffset="189445.3744">11732 17639 635 0,'-2'-6'170'0,"-1"1"11"16,0 6-66-16,-1-5-41 0,2 2-13 16,0 1-11-16,4-2-13 0,1 1-9 15,3 1-12-15,2-3-8 0,0 1-4 0,3 1-2 16,0 0-4-16,3-2-6 0,-1 1-14 16,-2 1-17-16,2 1-20 0,-4 1-14 15,-1 1 2-15,-3 0-125 0,-4 0-122 16,-4 7-274-16</inkml:trace>
  <inkml:trace contextRef="#ctx0" brushRef="#br0" timeOffset="189601.2935">11670 17744 660 0,'-10'10'166'0,"1"-1"6"0,2-3-89 16,2-1-30-16,4-2-13 0,5 0-11 15,2-2-9-15,2-2-9 0,6 1-5 16,2-1-4-16,3-1-13 0,0 1-20 15,0-1-17-15,2 2-129 0,-1 1-141 16,-3 0-338-16</inkml:trace>
  <inkml:trace contextRef="#ctx0" brushRef="#br0" timeOffset="190149.7584">12195 17489 669 0,'-3'-12'165'0,"-1"0"7"16,3 1-104-16,2 6-14 0,1 1-6 16,3 6-6-16,5 4-7 0,7 1-8 0,3 7-6 15,2 4-3-15,7-2-3 0,1 7-4 16,0 2-4-16,1 0-3 0,-4 0 0 15,-1-2-3-15,-3-1-5 0,-5 1-5 16,2-7-7-16,-2-2-13 0,-1-4-13 16,-2-3-15-16,-1-2-11 0,-1-4 39 15,-3 0-156-15,-2-2-125 0,-1 1-301 16</inkml:trace>
  <inkml:trace contextRef="#ctx0" brushRef="#br0" timeOffset="190329.2762">12578 17478 637 0,'-9'3'168'16,"-1"3"9"-16,-1 7-83 0,-2 5-23 15,-3 2-12-15,-3 4-10 0,-1 4-12 16,-5 0-12-16,-3 1-9 0,-2 1-6 0,-1-2-7 16,-4-1-8-16,5 1-11 0,3-3-18 15,7-5-20-15,7-4 22 0,9-5-161 16,9-3-143-16,11-9-339 0</inkml:trace>
  <inkml:trace contextRef="#ctx0" brushRef="#br0" timeOffset="190746.4043">12834 17464 546 0,'0'-10'139'15,"-3"-1"10"-15,-1 4-74 0,2 2-13 16,-2 2-5-16,2 4-4 0,-2 4-4 16,2 4-5-16,-1 3-7 0,2 5-4 15,-1 3-5-15,-1 3-3 0,1 2-4 16,-1-1-3-16,1 2-3 0,-1 0-2 0,1-2-2 16,1 1-2-16,2-3-1 0,3 0-2 15,2-1-2-15,2-4-1 0,4-1-1 16,3-4-1-16,4 5-3 0,0-4-4 15,3-1-12-15,-1-11-14 0,1 7-20 16,-2-8-18-16,-2-1 38 0,-3-9-168 16,-2-1-137-16,1 0-321 0</inkml:trace>
  <inkml:trace contextRef="#ctx0" brushRef="#br0" timeOffset="190912.9793">12810 17456 766 0,'-11'-6'180'16,"3"1"2"-16,5 2-119 0,3 3-24 16,9 0-16-16,5 0-12 0,7-2-13 15,6 0-18-15,4 0-16 0,4-3-15 16,3 0 45-16,0-3-176 0,-2 1-137 16,2 2-328-16</inkml:trace>
  <inkml:trace contextRef="#ctx0" brushRef="#br0" timeOffset="191293.2332">13196 17482 630 0,'-5'-7'156'0,"2"2"10"16,-1 0-96-16,1 5-12 0,1 4-4 0,1 5-3 15,1 5-5-15,1 4-7 0,-1 6-8 16,2 4-5-16,0 2-4 0,1 1-4 16,0-2-3-16,0-2-2 0,0 0-4 15,3-5-3-15,4-5 0 0,2-3 0 16,0-4-2-16,2-5-2 0,2-7 1 16,2-4-1-16,2-4 0 0,-4-3-1 0,4-9 1 15,-1 2-1-15,-2 0 0 0,0-3-1 16,-5 4 1-16,-1 2-1 0,-2 2 0 15,-8 8 0-15,2 1-1 0,-3 3 1 16,0-1-1-16,-4 11 0 0,1 2-1 16,-1 2-5-16,1 5-6 0,1 1-9 15,2 2-9-15,0 5-17 0,5-5-17 16,3-1-12-16,3-2-108 0,4-4-8 16,3-3-104-16,4-2-200 0</inkml:trace>
  <inkml:trace contextRef="#ctx0" brushRef="#br0" timeOffset="191695.8448">13545 17295 813 0,'-11'-10'188'0,"6"4"2"0,2 3-119 15,5 7-32-15,3 2-17 0,4 1-7 16,2 2-5-16,3 2-3 0,3 0-3 16,2-2-1-16,0-2-1 0,1-3-1 15,1 1 0-15,-3-2 1 0,-1 1 0 16,-2-2 1-16,-2 2 1 0,-1 1 0 16,-6 0 0-16,-3 3 0 0,-1 5 0 15,-2 1-2-15,-3 5 0 0,-1 2-1 0,1 2-1 16,-1 4 0-16,3 0-1 15,0 1 0-15,1-2-1 0,1-1-1 0,1-1-1 16,3-1-2-16,-1-1 0 0,1-4-1 16,-2-1 1-16,-1-1 0 0,-4-1 1 15,-1-3 2-15,-6-1 0 0,-2-1 2 16,-2 5 0-16,-2-3-3 0,0-1-6 16,2-1-7-16,-1 0-17 0,3-3-16 15,3 0-16-15,0-7-125 0,2-6-136 0,5 0-316 16</inkml:trace>
  <inkml:trace contextRef="#ctx0" brushRef="#br0" timeOffset="192275.3009">14274 17456 544 0,'-7'-12'138'0,"-1"-1"12"0,3 0-71 16,1 5-9-16,1-1-2 0,2 4-3 16,1 0-5-16,2 5-4 0,3 3-8 0,3 4-9 15,1 3-7-15,6 5-6 16,3 1-4-16,4 7-4 0,4 3-4 0,2-1-5 15,2 1-2-15,0-3-4 0,0-2-3 16,-3 0-7-16,-2-7-8 0,-2-3-11 16,-5 0-12-16,-1-5-16 0,-3 0-17 15,-3-3-18-15,-3-1-111 0,-3-1-127 16,-3 1-293-16</inkml:trace>
  <inkml:trace contextRef="#ctx0" brushRef="#br0" timeOffset="192496.6999">14601 17255 654 0,'-5'3'155'16,"-1"6"6"-16,-1 4-95 0,-3 7-22 16,-2 2-8-16,-4 7-4 0,-4 5-3 15,-1 6-4-15,-4 1-6 0,-4 0-3 0,-1-1-4 16,-1 2-4-16,3-4-4 0,5-5-2 15,4-4-6-15,5-4-12 0,5-5-15 16,5-5-15-16,6-6-18 0,4-8-116 16,1-5-132-16,4-7-297 0</inkml:trace>
  <inkml:trace contextRef="#ctx0" brushRef="#br0" timeOffset="192681.8736">14461 17257 658 0,'-1'-11'161'0,"-2"6"5"15,-2 10-97-15,1 8-17 0,-1 6-9 16,-1 6-8-16,-1 7-9 0,-2 9-5 16,2 5-5-16,-2 2-3 0,1 1-4 15,0 1-3-15,2 0-6 0,1-4-12 16,1-6-16-16,3-1-18 0,2-6-18 16,1-3-119-16,1-8-135 0,0-4-305 15</inkml:trace>
  <inkml:trace contextRef="#ctx0" brushRef="#br0" timeOffset="192890.9839">14250 17623 677 0,'-11'-4'172'16,"3"1"7"-16,2 0-89 0,4 2-30 0,3 0-11 15,4 1-9-15,5 0-7 0,3 0-7 16,3 2-7-16,5-1-4 0,2 1-3 15,5 0-4-15,3-1-4 0,2 1-7 16,1-2-13-16,2-3-20 0,-1-1-25 16,-2-2-103-16,-3-1-35 0,-3 3-128 15,-4 2-250-15</inkml:trace>
  <inkml:trace contextRef="#ctx0" brushRef="#br0" timeOffset="193297.2525">15368 16927 592 0,'-22'4'151'0,"-1"8"13"0,-3 9-87 0,-2 11-7 15,-3 6-6-15,-1 7-6 0,0 9-6 16,3 5-8-16,3 0-9 0,4 4-8 16,6 2-4-16,6 1-5 0,7-2-3 15,6-4-4-15,4-5-5 0,4-3-10 16,6-3-15-16,5-8-23 0,5-3-25 16,6-3-135-16,2-6-154 0,7-5-360 15</inkml:trace>
  <inkml:trace contextRef="#ctx0" brushRef="#br0" timeOffset="194224.5746">15719 17176 453 0,'-4'-25'126'15,"-4"-5"6"-15,0-2-26 0,0 0-47 0,1 1-8 16,1 6-2-16,1 4-3 0,1 10-2 16,4 13 0-16,1 14 0 0,2 12-3 15,-3 12-3-15,1 9-7 0,-1 11-4 16,1 1-4-16,1 4-6 0,0 0-5 16,2 0-5-16,2-5-3 0,1-8-2 15,1-5 1-15,-1-7-1 0,0-7 0 16,-1-9-1-16,-1-10 1 0,0-5 0 15,1-7 0-15,0-7 0 0,2-4 0 0,2-6 0 16,1-8 0-16,1-5-1 0,1-7 0 16,2-3-1-16,0 3 0 0,-2 0 0 15,-2 6 0-15,-1 5-1 0,-1 9 1 16,-5 10-1-16,0 11 1 0,-1 8-1 16,-3 6 1-16,0 7 0 0,0 5-1 15,1 4-3-15,-1 0-8 0,1 1-9 16,4-3-16-16,1-2-11 0,3-4-14 15,3-2-16-15,4-7-115 0,5-6-123 16,2-6-288-16</inkml:trace>
  <inkml:trace contextRef="#ctx0" brushRef="#br0" timeOffset="194483.6397">16171 17643 643 0,'-2'3'163'0,"1"6"10"16,-2-1-71-16,2 3-43 0,0 3-13 15,1 1-7-15,0 2-7 0,0-3-8 16,1 2-9-16,2-3-8 0,-2 5-12 15,1-2-20-15,1-1-22 0,-2-4 50 0,0 1-191 16,2-4-148-16,1 0-368 0</inkml:trace>
  <inkml:trace contextRef="#ctx0" brushRef="#br0" timeOffset="194827.7588">16424 17344 678 0,'-5'-14'171'15,"1"6"7"-15,-1 3-93 0,0 5-26 16,2 3-12-16,-2 6-8 0,0 2-8 15,0 7-7-15,-1 4-5 0,-1 4-3 16,-1 7-1-16,2 0-2 0,0 3-1 0,2 1-1 16,2 1-1-16,2-3 0 0,1-2-2 15,4-5-2-15,2-1-2 0,2-3-1 16,4-5-2-16,3-3-1 0,5-5-5 16,2-2-7-16,3-4-10 0,1-3-15 15,-1-2-22-15,1-2-16 0,-4-6 70 16,-2-2-197-16,-4-2-138 0,-1-1-342 15</inkml:trace>
  <inkml:trace contextRef="#ctx0" brushRef="#br0" timeOffset="195000.3499">16398 17341 783 0,'-9'0'176'16,"5"1"1"-16,6 2-125 0,5-1-22 15,8 2-16-15,5-2-9 0,5 1-9 16,5-2-17-16,2-1-21 0,3-2 154 0,-1-2-290 16,2 0-157-16,-3 2-433 0</inkml:trace>
  <inkml:trace contextRef="#ctx0" brushRef="#br0" timeOffset="195348.5943">16730 17464 741 0,'-4'2'178'15,"2"6"6"-15,-1 5-105 0,2 4-26 16,4 4-17-16,-1 3-10 0,3 1-4 15,0-1-5-15,0-1-7 0,2-5-4 16,3-2-1-16,1-5-3 0,1-5 0 0,3-2 0 16,0-7 0-16,3-4 0 0,0-4 0 15,2-5 0-15,-2-2 0 0,-2-3-1 16,0 0 0-16,-2 1-1 0,-3 3 0 16,-5 7 0-16,-4 2-2 0,-1 8-1 15,-2 5-4-15,0 3-7 0,-1 7-8 16,2 2-16-16,-2 3-14 0,4 2-12 15,1 1-10-15,5-2-115 0,-2 0-124 16,4-2-283-16</inkml:trace>
  <inkml:trace contextRef="#ctx0" brushRef="#br0" timeOffset="195758.1156">17123 17213 703 0,'-3'-8'156'15,"4"8"2"-15,1-1-102 0,6 3-34 16,0 1-14-16,3 2-5 0,4-1 0 16,1-1-1-16,1 1 0 0,1 0-1 15,1-1 2-15,-2-2 6 0,-2 2 6 16,-2-1 3-16,-3 3 2 0,-4 0 2 15,-2 4 0-15,-3 1-2 0,-2 4-7 16,-3 3-5-16,0 4-3 0,-1-1-3 16,2 3-1-16,-1 0 0 0,3 6-1 15,1-4 0-15,1 3 0 0,0 5-1 0,3-2-4 16,2-3-1-16,0 0-2 0,1-4-2 16,1-3-3-16,-1-6-1 0,1-4 1 15,-5 1 3-15,0-4 3 0,-5-2 0 16,-2 0 4-16,-4-1 4 0,0-1 1 15,-3 0 0-15,-3 0 0 0,-3 0 0 0,1 2-2 16,0-1-13-16,-1 1-17 16,-3-1-16-16,4 1-124 0,2 0-132 0,5 1-321 15</inkml:trace>
  <inkml:trace contextRef="#ctx0" brushRef="#br0" timeOffset="196670.0513">17714 17371 562 0,'1'-20'142'0,"-1"5"10"0,0 4-74 16,0 2-14-16,0 6-9 0,1 6-4 15,0 5-5-15,2 7-7 0,-2 3-9 16,3 9-10-16,1 6-4 0,-1 5-3 0,0 1-5 16,0 1-3-16,-3 0-5 0,-1-1-7 15,-1-5-14-15,-2-4-15 0,1-4-18 16,1-6-38-16,-1-2-91 0,2-5-125 16,3-3-271-16</inkml:trace>
  <inkml:trace contextRef="#ctx0" brushRef="#br0" timeOffset="196847.4251">17614 17586 676 0,'-1'-2'164'0,"2"3"7"0,3-2-87 16,5 0-37-16,2 1-17 0,3-2-11 15,8 6-2-15,0-4-7 0,3 1-14 16,3-2-16-16,3 0-18 0,1 0-18 15,2-1-119-15,-3-1-132 0,3 1-310 16</inkml:trace>
  <inkml:trace contextRef="#ctx0" brushRef="#br0" timeOffset="197288.2767">18041 17280 609 0,'-6'-23'139'0,"-1"3"7"15,4 4-98-15,0 6-9 0,2 4-4 16,1 4-1-16,0 4 3 0,1 8-2 15,-1 7-2-15,2 6-3 0,-1 7-2 16,0 7-1-16,1 6-3 0,1 3-7 16,1 2-4-16,-1-4-3 0,0-1-3 0,0-3-3 15,1-5-1-15,0-6-1 0,-1-6 0 16,1-4 0-16,1-6 0 0,2-4 3 16,1-6 0-16,1-6 2 0,2-7-1 15,3-5 0-15,-1-4-1 0,1-5 0 16,1-4-2-16,-1 0-1 0,1 0-2 15,-3 4 0-15,-1 6 0 0,0 7 0 16,-1 7 0-16,-3 9 0 0,0 10 0 16,-3 7 1-16,-2 5-2 0,-4 4-8 15,-1 2-10-15,-1 1-23 0,2-1-23 0,2 1-77 16,2-4-54-16,7-6-127 0,5-3-250 16</inkml:trace>
  <inkml:trace contextRef="#ctx0" brushRef="#br0" timeOffset="197717.9945">18591 17710 648 0,'-14'-6'160'0,"1"-3"8"0,2 1-97 0,1-2-16 16,4 0-5-16,1 1-7 0,4 1-8 16,2 1-9-16,3-1-9 0,2 2-5 15,0 0-5-15,4 1-2 0,-1 1-3 16,4 3 0-16,-2 1-1 0,0 0-1 15,1 4 0-15,-1 0 1 0,-1 3-1 16,-3 3 0-16,-2 1 1 0,-1 3-1 16,-4 4 1-16,-3-1 0 0,-2 4 0 15,-2-3 0-15,-2-1 0 0,2-3 0 0,-2 5 0 16,2-2 0-16,1-1 1 16,2-2-1-16,3-2 0 0,2 0 0 0,2 0 0 15,2-9-6-15,2 1-7 0,3-2-20 16,2-3-22-16,4-4 19 0,-1-1-154 15,4-5-140-15,3 3-332 0</inkml:trace>
  <inkml:trace contextRef="#ctx0" brushRef="#br0" timeOffset="198069.1534">18890 17307 638 0,'-2'-11'152'0,"0"4"7"15,-1 3-102-15,1 5-10 16,-2 6-4-16,-1 7-1 0,0 2-3 0,2 3-4 15,-2 6-4-15,0 4-1 0,4 0-3 16,-3 6-3-16,2 1-3 0,-1 0-3 16,2 0-3-16,0-2-3 0,2-2-4 15,-1-1-1-15,4-8-3 0,2-4-2 0,4-1-3 16,1-1-4-16,3-6-10 0,2-3-11 16,4 0-19-16,2-6-20 0,0-3-21 15,-2-4-114-15,-2-4-134 0,-3 0-299 16</inkml:trace>
  <inkml:trace contextRef="#ctx0" brushRef="#br0" timeOffset="198241.3358">18874 17275 779 0,'-11'-1'185'0,"4"-2"4"0,6 6-123 15,5 1-18-15,4 0-18 0,6 3-11 16,4-3-11-16,8 4-13 0,3-3-18 15,5 0-23-15,1-3-16 0,2-1 11 16,0-1-140-16,-2-1-133 0,1 1-297 16</inkml:trace>
  <inkml:trace contextRef="#ctx0" brushRef="#br0" timeOffset="198611.5352">19160 17498 732 0,'-3'5'176'0,"-1"6"6"15,1 4-110-15,2 4-18 0,0 5-13 16,2 1-4-16,-1 1-6 0,3-3-7 15,0-3-6-15,3-2-3 0,3-6-2 16,1-2-2-16,2-5-2 0,3-4-1 16,2-4-1-16,1-6 0 0,1-3-2 15,2-4 0-15,-1-2-2 0,0-3-2 0,-2-1 1 16,-1 1-1-16,-3 5-1 0,-3 1 1 16,-2 4-1-16,-5 5-1 0,-2 6 1 15,-2 6-3-15,-2 4-5 0,0 2-6 16,0 4-10-16,0 3-10 0,1 4-18 15,2-1-17-15,4-1-15 0,4-3-116 16,2-1-132-16,6-1-301 16</inkml:trace>
  <inkml:trace contextRef="#ctx0" brushRef="#br0" timeOffset="199052.3487">19645 17249 731 0,'-1'-9'164'16,"2"2"6"-16,2 1-114 0,4 3-19 15,3 0-12-15,3 1-6 0,6 1 0 16,2 1-3-16,2 2-3 0,5 2-5 15,-1-1-1-15,2 3-1 0,1-1 0 16,-3 1 2-16,0 3 2 0,-5 0 3 16,-3 2 2-16,-2 2 2 0,-6 3 0 15,-4 4-2-15,-6 0-2 0,-5 4-3 0,-3-1-3 16,-3 5-4-16,-1 0-2 0,1 2-1 16,2-1-1-16,3-1-1 0,1-1-1 15,4-2 0-15,4-3-1 0,1-3-2 16,1-1-3-16,1-4 0 0,2 1 1 15,-2-3 0-15,0-2 0 0,-2-1 2 16,-2-5 2-16,-1 1 4 0,-4-2 0 16,-2-1 1-16,-2 0 0 0,-4-1-1 15,-1 1 1-15,-4 1 0 0,1 0-4 16,-2 1-8-16,1 3-16 0,-2 2-18 0,2 1-17 16,2-2-129-16,1 2-143 0,4 5-331 15</inkml:trace>
  <inkml:trace contextRef="#ctx0" brushRef="#br0" timeOffset="199445.8597">20187 16888 661 0,'-3'-28'154'0,"5"7"5"16,-1 6-109-16,6 9-9 0,2 7-6 15,4 7-7-15,3 9-3 0,4 15-4 16,2 9-5-16,2 10 0 0,1 3-2 16,2 7-1-16,-3 5-1 0,-1-1-2 15,-1-8 5-15,-4 1 1 0,-6-3 1 0,-5-1-1 16,-8-5 0-16,-6-2-1 0,-8-5-1 16,-7 1-8-16,-6-4-16 0,-7-3-31 15,-1 2-42-15,-2-4-114 0,1-3-149 16,-3-3-346-16</inkml:trace>
  <inkml:trace contextRef="#ctx0" brushRef="#br0" timeOffset="201222.6267">14643 11757 470 0,'-4'-15'133'0,"-1"-1"8"0,-1 1-23 15,1 1-54-15,3 2-8 0,-2 1-3 16,5 2-4-16,-1 0-4 0,1 2-6 16,3 2-3-16,0 3-5 0,3 3-5 15,2 4-6-15,2 3-4 0,3 3-3 16,2 9-4-16,3 3-3 0,2 5-2 16,1 1-2-16,1 2-3 0,-2 3-1 15,0-3-5-15,-1-1-5 0,0-2-7 0,-2-5-14 16,-2-1-12-16,0-3-13 15,-2-5-13-15,-3-1-113 0,-3-5-123 0,-4-4-284 16</inkml:trace>
  <inkml:trace contextRef="#ctx0" brushRef="#br0" timeOffset="201408.1421">14896 11640 606 0,'-7'-2'151'0,"-4"3"5"0,0 7-89 15,-1 1-16-15,-2 6-10 0,-3 3-7 16,1 7-11-16,-2 1-7 0,-1 2-5 16,1 2-4-16,0 1-7 0,-1 2-12 15,5-1-13-15,0 0-12 0,3-2-15 16,2-3-115-16,2-5-124 0,5-6-287 16</inkml:trace>
  <inkml:trace contextRef="#ctx0" brushRef="#br0" timeOffset="201670.7724">15155 11654 558 0,'-1'-3'161'16,"-1"7"7"-16,-1 2-18 0,-4 2-92 15,3 5-12-15,-4 3-8 0,0 4-9 0,-1-2-10 16,1 4-6-16,-1 1-4 0,3 1 0 15,2-1-3-15,2-1-1 0,2-1-1 16,3 2-1-16,1-3-1 0,3-3-1 16,2-3 0-16,0 1-4 0,2-5-3 15,0 0-16-15,0-4-12 0,1-4-15 16,0-2-15-16,-2-3-119 0,-2-3-128 16,-1-3-296-16</inkml:trace>
  <inkml:trace contextRef="#ctx0" brushRef="#br0" timeOffset="201817.3792">15135 11700 653 0,'-2'-6'163'0,"0"1"4"15,1 2-96-15,4-1-22 0,2-2-12 16,3 1-11-16,4-1-11 0,2 0-8 16,2 2-10-16,1 2-15 0,0-1-18 15,3 4 51-15,-3 3-185 0,-2 3-141 16,-2 2-353-16</inkml:trace>
  <inkml:trace contextRef="#ctx0" brushRef="#br0" timeOffset="202072.1875">15347 11828 676 0,'-4'16'164'0,"4"2"5"15,0 1-97-15,3-1-25 0,2-1-9 16,2-1-8-16,2-1-9 0,2-3-5 15,2-7-5-15,3-4-4 0,1-5-2 16,2-4 0-16,0-6-2 0,1-2-1 16,-1-1-1-16,0-2 1 0,-3 2-2 15,-2 3 1-15,-3 3-1 0,-1 4-1 16,-2 7-3-16,-2 2-3 0,-4 5-6 16,1 4-9-16,-2 4-10 0,0 1-11 15,-1 2-10-15,0-2-91 0,0-1-31 16,1-1-105-16,5-6-215 0</inkml:trace>
  <inkml:trace contextRef="#ctx0" brushRef="#br0" timeOffset="202482.6227">15658 11595 717 0,'-15'-7'185'0,"6"2"6"0,-2 0-93 0,3 1-38 16,5 1-13-16,0-1-9 0,4 1-14 16,4 0-9-16,1 0-7 0,4 1-3 15,2-3-2-15,3 0-2 0,1 0 0 16,0-1 0-16,0 2-1 0,-1 4 0 16,-3 0 1-16,-1 2-1 0,-4 3-1 15,-1 2 1-15,-3 5 0 0,-2 3 0 0,-2-2 0 16,-2 4 0-16,1 7-1 0,-2 0 1 15,1 4-1-15,0-1-1 0,1 5 0 16,3 1-2-16,1 4 0 0,3-3-1 16,0 1 1-16,3-2-3 0,1-1-1 15,1-6-1-15,-1-1 1 0,-1-5 0 16,-2-4 1-16,-3-1 0 0,-4-4 2 16,-5-1 3-16,-3 0 1 0,-5-4 1 15,-3-2 2-15,-4 0-1 0,-1-1 0 16,2 3 0-16,-1-2-6 0,1 0-20 0,2 1-24 15,3-3-84-15,3 3-55 0,7-1-131 16,-1-2-275-16</inkml:trace>
  <inkml:trace contextRef="#ctx0" brushRef="#br0" timeOffset="204603.1953">23277 11552 577 0,'0'-8'168'0,"0"0"6"0,-1 7-25 15,1 2-84-15,1 2-15 0,4 4-10 16,2 2-12-16,2 2-10 0,1 1-5 16,2 4-3-16,3 1-3 0,3 3-3 15,-1-2-1-15,0 0-1 0,4 2-2 16,1-2-3-16,2 0-8 0,-2-3-16 0,-2-1-19 15,3-3-16-15,-4-1-126 0,-3-4-137 16,0-1-320-16</inkml:trace>
  <inkml:trace contextRef="#ctx0" brushRef="#br0" timeOffset="204806.6511">23756 11591 646 0,'-8'5'159'0,"-5"4"9"0,-1 7-91 16,-1 2-25-16,-1 8-11 0,-1 2-8 0,-3 6-8 16,1 3-7-16,-2 2-8 0,-1 1-5 15,-1-1-2-15,3 0-4 0,0-4-9 16,3-4-14-16,4-5-19 0,4-7-17 16,4-3-117-16,5-6-132 0,3-10-303 15</inkml:trace>
  <inkml:trace contextRef="#ctx0" brushRef="#br0" timeOffset="205105.872">23897 11615 658 0,'-1'-6'161'0,"0"2"4"16,-2 3-95-16,3 3-23 0,0 3-8 15,-1 0-7-15,1 4-8 0,-1 0-5 16,-1 5-3-16,2 3-2 0,-1 0-4 16,0 4-2-16,0 1-2 0,-2 1-2 15,0 2-1-15,-2-2-1 0,0 0-1 0,0 1 0 16,1-5 0-16,1 1-1 0,0-3 1 16,4-4-1-16,3 1-2 0,1-4 0 15,4-7-2-15,2-1-3 0,0-7-6 16,1-3-10-16,3-2-10 0,-3-2-13 15,1-1-11-15,-1 1-70 0,-3-1-49 16,-2 0-107-16,1 2-225 0</inkml:trace>
  <inkml:trace contextRef="#ctx0" brushRef="#br0" timeOffset="205262.9417">23879 11711 687 0,'-9'-3'166'0,"4"-3"4"0,3 0-103 15,4-2-23-15,7 0-15 0,3-1-9 16,3 2-8-16,6-2-9 0,3 2-18 0,4 1-19 16,4 1-18-16,-1 2-120 0,-1 3-132 15,2 4-316-15</inkml:trace>
  <inkml:trace contextRef="#ctx0" brushRef="#br0" timeOffset="205569.2282">24343 11703 690 0,'-15'5'165'15,"5"5"6"-15,1-1-100 0,2 4-26 16,6-1-11-16,2 1-2 0,4 2-7 16,3 0-7-16,2-2-6 0,3-2-4 15,4-1-2-15,0-3-2 0,3-5-1 16,1-5 0-16,2-4 0 0,3-5 0 15,2-6 1-15,-1-1-1 0,2-2 0 0,-1 1 0 16,-4 2-1-16,-5 2 1 16,-5 1 0-16,-6 7-1 0,-3 4 1 15,-4 5-1-15,-3 4 0 0,-4 6 0 0,2 4-1 16,-2 2-5-16,2 4-7 0,-2 1-14 16,1 0-14-16,3 0-14 0,3-2-12 15,0-2-9-15,4-1-111 0,0-4-118 16,6-2-263-16</inkml:trace>
  <inkml:trace contextRef="#ctx0" brushRef="#br0" timeOffset="205941.0599">24563 11572 674 0,'-9'-27'161'0,"4"2"8"15,5 2-102-15,5 4-22 0,4 3-7 16,4 3-2-16,5 8-6 0,0 3-10 16,3 4-7-16,1 3-4 0,4 5-3 0,0 1-2 15,1 0-1-15,1 1 0 16,-2 2-1-16,-1-1 0 0,-1 3 0 0,-5 0-1 16,-4 0 0-16,-9 1 1 0,-5 2-1 15,-7 0 0-15,-4 2 0 0,-4 0 0 16,-1 2-1-16,0 3 1 0,3 0-1 15,2 2-1-15,5-2 0 0,5 2-1 16,3 0 0-16,2 0-1 0,4 0-2 16,2 2 0-16,2-6 0 0,-1 2 1 0,-2-7 0 15,-1 4 0-15,-4-3 1 0,-5-1 2 16,-7-3 0-16,-5 0 1 0,-5-2-1 16,-3 3-11-16,-4-4-16 0,-3-2-19 15,-2 0-132-15,-1-3-141 0,-8 0-344 16</inkml:trace>
  <inkml:trace contextRef="#ctx0" brushRef="#br0" timeOffset="217687.4211">18870 10637 504 0,'-5'-33'120'0,"3"-4"5"0,-3 4-74 15,1-1-13-15,2 3-7 0,-1 6-1 16,2 5-4-16,1 9-1 0,2 14 1 15,2 12 1-15,-2 12 1 0,2 10-2 16,-1 12 1-16,-1 11-1 0,-1 5-3 16,0 7-5-16,1 1-6 0,-2-4-3 15,1-2-3-15,1-9-3 0,1-7 0 0,1-6-1 16,-2-12-1-16,2-7-1 0,1-8 1 16,1-6 0-16,1-9 0 0,3-9-1 15,2-9 1-15,3-8-1 0,2-9 1 16,-1-11-1-16,1-4-1 0,0-3-1 15,0 0-1-15,-2 2-1 0,-2 5 0 16,-2 11-1-16,0 10-1 0,-2 9-1 16,-2 13 2-16,-2 11-2 0,-2 7 0 0,-2 9-2 15,0 5-2-15,2 9 0 0,-3-1-5 16,2 0-5-16,2 0-5 0,1-5-4 16,2-2-10-16,3-7 31 0,0-6-143 15,1-6-113-15,1-2-285 0</inkml:trace>
  <inkml:trace contextRef="#ctx0" brushRef="#br0" timeOffset="217961.2154">19280 10643 539 0,'2'-18'130'0,"-2"3"4"0,0 3-81 15,0 6-13-15,1 6-2 0,0 6-1 16,1 8-2-16,0 5-4 0,-1 11-1 16,-1 5 1-16,2 4-3 0,0 7-4 15,0 3-4-15,2 1-4 0,1-2-2 16,1-3-4-16,1-2-3 0,0-4-2 16,1-7-3-16,0-7-1 0,1-4-4 15,-2-5-8-15,2-6-10 0,-1-6-13 0,0-4-12 16,0-5-18-16,2-4-111 0,-4-5-121 15,-1-5-278-15</inkml:trace>
  <inkml:trace contextRef="#ctx0" brushRef="#br0" timeOffset="218136.7648">19248 10642 649 0,'-8'-1'148'16,"3"2"1"-16,1-1-98 0,8 0-28 15,3 0-9-15,6 1-3 0,2-1-5 16,8 0-5-16,0 0-12 0,5 2-12 16,4-2-15-16,1 0-113 0,2 0-119 15,1 2-288-15</inkml:trace>
  <inkml:trace contextRef="#ctx0" brushRef="#br0" timeOffset="218472.2129">19665 10772 645 0,'-3'-1'153'0,"0"2"7"0,2 4-105 0,1 3-7 16,0 7-2-16,1 1-4 15,2 9-9-15,2-1-4 0,0 4-6 0,3 2-7 16,0-5-3-16,2-1-5 0,2-5-2 15,0-4-3-15,3-5 0 0,-1-7 0 16,2-1-1-16,-2-11 0 0,2-8 0 16,0-4-1-16,-1-5 1 0,1 1-1 15,0-2 0-15,-4-1-1 0,-1 8 0 16,-2 8 0-16,-5 7 0 0,0 6 0 16,-5 6 0-16,-2 10-2 0,1 4-2 0,-2 6-5 15,1 4-6-15,0 0-12 0,1-1-14 16,2-2-11-16,2-3-11 0,4-6-28 15,2-5-86-15,0-6-109 0,2 1-243 16</inkml:trace>
  <inkml:trace contextRef="#ctx0" brushRef="#br0" timeOffset="218890.9753">20040 10536 636 0,'0'-13'144'0,"3"6"4"0,4 2-106 16,1 5-13-16,4 3 1 0,2 1 0 0,1 5-2 16,0 4-6-16,3 1-4 0,0-1-3 15,-1 1-4-15,0-1-2 0,0 0-3 16,-1-1-2-16,-1-2-1 0,-1 1-1 15,-3 2 0-15,-4 2 0 0,-1 4-1 16,-4 1 1-16,0 3-1 0,-4 4 0 16,1 3-1-16,0-1 0 0,2 2 0 15,0-1-2-15,4 2-1 0,0-1 0 16,3-1-2-16,-1-1 0 0,2-4 0 16,-3-4 0-16,1-2 1 0,-2-6 1 0,-1-1 1 15,-3-4 1-15,-1-4 2 0,-5-2 1 16,-1-1 2-16,-6-1 2 0,-2-1 0 15,-3-4 0-15,0 0 0 0,-2-2-1 16,2 0-2-16,1 0-9 0,4-1-13 16,2 0-20-16,2 3-124 0,0 4-7 15,6 6-114-15,-1 5-221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21:15.0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10209 5679 355 0,'-35'-9'86'0,"-3"4"1"15,-6 5-40-15,-5 3-28 0,-1 3-11 16,-2 5-2-16,0 0 2 0,-5 2 3 16,-1 0 6-16,1 0 4 0,3 2 3 15,9 2 4-15,3 1 0 0,4 2-2 16,3 2-3-16,6 6-5 0,-2 5-4 16,3 4-4-16,2 6-2 0,0 3-1 0,4 9-1 15,4 7-1-15,4 3 0 0,7 4 0 16,6 4-1-16,6 1-1 0,8 0 0 15,8-2-2-15,6-3 1 0,6-4-2 16,5-8 1-16,4-4 0 0,5-5 0 16,6-5-1-16,5-9 1 0,5-8 0 15,6-10 0-15,0-9-1 0,3-10 1 16,3-10-1-16,-2-9 1 0,3-6 0 0,-1-8 0 16,-2-3 0-16,1-5 1 0,-6-3 0 15,-3-4 0-15,-5-3 1 0,-6-5 1 16,-7-1 0-16,-8-3 1 0,-8-2 1 15,-6 0-1-15,-8 1 0 0,-10-1 0 16,-14-1-2-16,-15-1 0 0,-8 2 0 16,-8 2-2-16,-10 7 1 0,-13 4-1 15,-13 10 0-15,-9 12 0 0,-2 19-5 16,-10 16-8-16,-14 15-15 0,-9 11-109 16,-1 18-111-16,-9 14-280 0</inkml:trace>
  <inkml:trace contextRef="#ctx0" brushRef="#br0" timeOffset="1962.6583">24968 5749 334 0,'2'-21'96'16,"-1"1"4"-16,-3 3-41 0,-2 0-8 0,0 1-10 15,1 4-8-15,-1 1-9 0,0 2-6 16,1 0-4-16,-2 2-4 0,-1 2-2 16,-2 3-3-16,0 1-1 0,-3 1-3 15,-1 1 1-15,-4 5-1 0,-3 2-1 16,-2 5 0-16,-1 4 1 0,-2 2-1 16,-1 5 0-16,0 4-1 0,-1 1 1 15,-2 4 0-15,1 3 0 0,-4 2 0 0,2 2 0 16,-2 2 0-16,1 0 0 0,1-1 1 15,4 2 0-15,0-2 1 0,4-1 0 16,3 0 1-16,4 3 0 0,2 0 0 16,4 1 1-16,3 2 0 0,4 1 0 15,4 1 0-15,5-3-1 0,0-2-1 16,4-2 0-16,4-1 0 0,0-2 0 16,8 0-1-16,2 0 0 0,6 1 0 15,4-1 0-15,3 3 0 0,1-3 0 16,8-4 0-16,-2-5-1 0,-4-3 1 0,3-8-1 15,-3-4 1-15,4-7 0 0,-1-7 0 16,-2-5 0-16,0-7 1 0,-3-6 0 16,-1-3 0-16,-2-5 0 0,-3-1 0 15,-3-5 0-15,-3-1-1 0,-1-2 1 16,-2-4-1-16,-2-1 0 0,-3-1 0 16,-7-11 0-16,-3-4 0 0,-9-5 1 15,-7-5-1-15,-6-3 1 0,-7-5 1 0,-5-1 2 16,-7-1 0-16,-4 2 1 0,-5 5 0 15,-2 9-1-15,-6 5 1 0,-1 9-4 16,2 10-7-16,1 14-4 0,-1 12 5 16,3 10-128-16,6 5-110 0,5 10-283 15</inkml:trace>
  <inkml:trace contextRef="#ctx0" brushRef="#br0" timeOffset="7470.5551">3402 5571 484 0,'-7'-38'112'16,"-2"0"3"-16,0 4-75 0,1 2-12 15,-1 4-6-15,-1 3-4 0,4 3-2 16,1 5-1-16,3 5-4 0,0 6-2 15,2 7-3-15,3 6-1 0,3 10-1 16,0 15 0-16,0 10 0 0,-2 12 0 16,2 14-1-16,1 17 2 0,2 14-2 0,-4 13 0 15,-1 8-1-15,2 8-1 0,1 7-1 16,-6-2 0-16,-2-1 0 0,0-10 0 16,0-4 0-16,-4-9 0 0,-3-10 0 15,0-7 0-15,-2-7 1 0,1-9 0 16,-3-5 2-16,1-7 1 0,0-6 1 15,1-6 0-15,3-5 0 0,2-7-1 16,1-2-1-16,3-6-4 0,5-5-7 16,4-4-11-16,3-4-117 0,2-8-111 15,3-8-286-15</inkml:trace>
  <inkml:trace contextRef="#ctx0" brushRef="#br0" timeOffset="17368.4066">17111 4304 315 0,'2'-22'92'16,"0"5"5"-16,-4 5-19 0,1 3-31 16,1 7-12-16,-2 2-10 0,-1 0-4 15,2 2-5-15,-3 4-4 0,2 6-1 0,-1 3-2 16,2 9 1-16,-1 6 0 0,1 11 2 16,-3 9 2-16,-2 10-1 0,0 9-1 15,-3 11-1-15,1 14-1 0,-4 7-2 16,-1 6-2-16,0 9-2 0,0 8-1 15,1 6-1-15,-4 2 0 0,0 3 0 16,4-1-1-16,0 2 0 0,-2 0 0 16,3-1 1-16,1-3-1 0,2-4 0 15,0-1 1-15,-1 2-1 0,4-3 0 16,-1-4 1-16,0-1-1 0,-1-1 0 0,5 0-1 16,-2-3 1-16,1-4 0 0,-2-2-1 15,3 0 1-15,1-2-1 0,0-5 1 16,-1-1-1-16,2-4 1 0,0-4-1 15,1-4 0-15,-1 0 1 0,0-8-1 16,2 0 1-16,-1-8-1 0,-1-5 0 16,2-3 1-16,0-3-1 0,-1-9-1 15,2-5-2-15,-1-11-5 0,2-3-11 0,-2-9 19 16,1-11-129-16,-3-8-105 0,-1-11-271 16</inkml:trace>
  <inkml:trace contextRef="#ctx0" brushRef="#br0" timeOffset="18856.5164">17254 4448 300 0,'-1'-8'90'16,"-3"0"2"-16,3-3 1 0,0-2-57 15,2 1-12-15,2 0-5 0,1 0-5 0,3 1-2 16,1 0-2-16,2 2 0 0,1 4-2 15,2 0 0-15,1 2-1 0,2 0 0 16,1 1-1-16,4-1 0 0,5 2-1 16,1-1-1-16,3-1 0 0,3 0-1 15,2-2-1-15,0 0 0 0,2 0-1 16,0 0 0-16,1 0 0 0,2 1 0 16,2 1-1-16,4 1 1 0,4 1 0 0,4 1 0 15,0 0-1-15,0 0 1 0,1-1-1 16,2 1 0-16,0 0 1 0,-1 0-1 15,2 0 0-15,3 0 0 0,2 0 0 16,0 2 0-16,-1 2 1 0,-1-1-1 16,1 0 0-16,-3 1 1 0,0 0-1 15,2-2 0-15,0-1 1 0,2-2-1 16,-2 0 0-16,-2 0 0 0,0 1 0 16,-3 1 0-16,-4 1 1 0,-2 3-1 0,0 1 0 15,1 2 1-15,-2 0 0 0,0 0 1 16,-3 0 1-16,-2 1 0 0,-1-1 0 15,-3 0 1-15,-3 0-1 0,0 1 0 16,-3-1 0-16,0 1-1 0,-1-2-1 16,2 6 0-16,-6-5-1 0,0-2 1 15,-2 3 0-15,-1-2-1 0,-1 2 1 16,-5 2 0-16,-4-4 0 0,0 5-1 16,-3 3 2-16,-4 1-1 0,-1 1 0 0,-3 0 0 15,-3 2 1-15,-1-1-1 0,-1 4 1 16,-1 3 0-16,-3 0 0 0,2 7-1 15,-2 6 1-15,-1 4 0 0,3 9 0 16,-2 3 1-16,-1 4 1 0,2 3 0 16,-4 4 1-16,3 2 0 0,-3 5 0 15,0 4 0-15,1 4-2 0,0 7 0 16,-4 4-1-16,-1 2 0 0,2 5-1 16,1 0 0-16,-2 1 1 0,2 3-1 0,-2 2 1 15,6 0 0-15,0 4 0 0,2-3 0 16,-3 2-1-16,1 3 1 0,4-5-1 15,0-1 1-15,-2-1 0 0,-1-2 2 16,0 0 0-16,0-2 1 0,2-2 0 16,-4-2 1-16,-1-1-1 0,1 0 1 15,0 1-1-15,3-6 0 0,-3-2-1 16,0-4 0-16,1-1-1 0,2-1 0 16,2-2-2-16,-1-7 0 0,2 3 0 0,0-3 0 15,3 1 0-15,-1-2-1 0,1-2 0 16,0-2 1-16,1 3-1 0,0-6 0 15,-2-2 0-15,2-2 1 0,-1-2-1 16,0-3 0-16,-2-5 0 0,0-1 1 16,0-2-1-16,-1-3 0 0,0-4 0 15,2-1 1-15,-1-5-1 0,-1-4 0 16,0-3 0-16,-1-2 0 0,-2-3 1 16,0-4-1-16,-2-4 0 0,-2-2-1 0,0-1 1 15,-2-4 0-15,0-3 0 0,-2-3 0 16,-1-2 0-16,-1 0 0 0,-2-2 0 15,1-3 0-15,-3 1 0 0,-1-3 1 16,-3-2-2-16,-4 0 1 0,0-1 0 16,0 0-1-16,-3-1-1 0,-1-2 0 15,-2 4-1-15,0-1 0 0,-3 0 0 16,-5-1 0-16,-3 0 0 0,-2 0 1 0,-2-2 0 16,-3 1 2-16,-1-1-1 0,3 2 1 15,-1 1 0-15,-1 2 0 0,-3 3 0 16,-4 4 0-16,0 1 0 0,-3-1 0 15,-2 0 0-15,-1-1 0 0,0 1 0 16,2-2 0-16,0 1 0 0,-6-1 0 16,1 0 0-16,1 2 0 0,-4-3 0 15,0 0 0-15,1 0 0 0,1-2 0 16,1-2 0-16,-3 2 0 0,2-2 0 16,1 1 0-16,1-2 0 0,-1 0 0 0,4 1 0 15,5-2 1-15,2 0-1 0,-2 0 1 16,0 4-1-16,3 1 2 0,1 2-1 15,-2 1 1-15,1 3 0 0,1 1 0 16,6 4 0-16,5 2 0 0,1 2-1 16,2 0-1-16,2 2-1 0,5-1-6 15,-2 3-16-15,3-6-113 0,-1-2-112 16,1-3-288-16</inkml:trace>
  <inkml:trace contextRef="#ctx0" brushRef="#br0" timeOffset="19811.1404">17371 9603 512 0,'-4'-11'126'0,"-1"-1"4"16,1 2-71-16,-1 1-15 0,2-1-3 0,0 1 0 15,0 1-1-15,0 3 2 0,1-1-3 16,1 4-4-16,1 8-4 0,0 3-4 16,0 6-5-16,1 7-6 0,-1 8-6 15,3 10-2-15,-3 7-1 0,0 2 0 16,0 3-2-16,0 0-1 0,2 0 1 16,-1-6-1-16,-1-8 0 0,4-6 0 15,-1-6 0-15,2-13-1 0,0 1-1 0,-1-8 0 16,2-6 0-16,0-5 0 0,3-6 0 15,0-6-1-15,1-1 1 0,2-9-1 16,1-3 0-16,-1-3 0 0,0 3-1 16,0 1 0-16,-1 9 0 0,0 6 0 15,-1 6 0-15,-1 5 0 0,-1 12-1 16,0 3 1-16,-2 8 0 0,-1 4 0 16,0 4 0-16,-2 4 0 0,1 1 0 15,-2-2 0-15,2 1 0 0,-1-3-4 0,1-3-7 16,0-5-12-16,1-4-13 0,2-4-14 15,2-4-22-15,0-3-111 0,0-6-126 16,5-3-287-16</inkml:trace>
  <inkml:trace contextRef="#ctx0" brushRef="#br0" timeOffset="21424.3165">17787 10144 570 0,'-5'-4'138'0,"0"0"5"15,2-1-83-15,0-1-19 0,2 1-7 16,2 2-5-16,2-2-4 0,2 0-6 15,-1 0-4-15,4 1-3 0,-1 2-3 16,2-1-2-16,0 1-1 0,1 2-1 16,-1 0-1-16,-1 2 0 0,0 2-1 15,-1 0 0-15,-1 2 0 0,-2 0 1 16,0 3 0-16,-2 0 0 0,-1 2 0 16,-3 0 1-16,-1 2-1 0,-1 1 0 15,-3 3-1-15,-1 1 0 0,-2 1-1 16,0 1 0-16,-1-1-1 0,0 0 1 0,0-5-1 15,1-1 2-15,2-3 0 0,2-6 2 16,1 0 1-16,2-1 2 0,1-3 0 16,2 1 0-16,-1 0-1 0,2-2-1 15,0 2-1-15,2 0-3 0,1 2 0 16,1-2-2-16,1-1 1 0,3 1 0 16,0-1-1-16,2 0 0 0,-2-2-1 15,1-1-6-15,1 2-11 0,-1 0-14 16,1 0-14-16,0-1-19 0,-2 2-112 0,0 0-126 15,1 2-285-15</inkml:trace>
  <inkml:trace contextRef="#ctx0" brushRef="#br0" timeOffset="22038.4994">18012 10160 480 0,'-2'-5'137'0,"0"-2"7"16,0 1-3-16,4 0-86 0,-1 0-16 15,2-1-5-15,0-1-5 0,2 2-3 16,2 1-6-16,1 2-3 0,-1-1-3 16,1 2-4-16,0 2-1 0,2 3-3 15,-3-2-1-15,-1 3-1 0,0 1-2 16,-2-1 0-16,0 2-1 0,-3 0 1 15,-1 0-1-15,-1 1 0 0,-1 2 0 16,-3-2 0-16,2 2 0 0,-2 0 0 0,2 0-1 16,-1 1 1-16,0 0-1 0,0-1 0 15,4 0 0-15,0 2 0 0,3 0 0 16,-2-1 0-16,4-1-1 0,1 1 0 16,-4-1-1-16,4-1 1 0,2-1-1 15,-1 0 0-15,-1-1 0 0,2 2 0 16,-1-2 0-16,4-1 1 0,-5 3-1 15,0 1-1-15,-2-2 0 0,0 4-1 0,-1-1 2 16,0-1 0-16,-2 2-1 0,-4-1 2 16,1 1 0-16,1 0 0 0,-5 0 1 15,-2 0 0-15,0 1 0 0,-1-2 1 16,1 1-1-16,-2-4 0 0,1-1-1 16,1-2-6-16,-1-5-6 0,2-3-10 15,-1-3-8-15,3-4-11 0,1-3-15 16,2-1-105-16,2 0-112 0,4-4-262 15</inkml:trace>
  <inkml:trace contextRef="#ctx0" brushRef="#br0" timeOffset="22421.8798">18261 9943 585 0,'3'-14'139'0,"-2"0"6"0,1 3-86 16,1 1-18-16,2 2-7 0,-3 3-4 15,3 3-3-15,-1 2-2 0,-1 1-3 16,2 4-1-16,-1 5-4 0,-2 3-1 15,1 5-2-15,-1 2-2 0,-1 4-2 0,-1 1-2 16,0 4-2-16,0-1 0 0,-1-1 0 16,1-3-1-16,0-1 1 0,0-2-1 15,1-2 0-15,3-3-1 0,2-3 0 16,2-2-2-16,1-4 0 0,0 0-1 16,3-5-1-16,2-3-3 0,-1-2-5 15,1 0-10-15,0-3-14 0,0-3-12 0,2-1-16 16,-3-1 65-16,-1-2-182 0,-3-2-126 15,-2-1-313-15</inkml:trace>
  <inkml:trace contextRef="#ctx0" brushRef="#br0" timeOffset="22598.0976">18340 9881 659 0,'-13'-3'176'15,"5"-1"6"-15,0-1-73 0,5 0-45 16,4-1-15-16,4-1-12 0,5 1-14 15,-1-3-9-15,5-1-6 0,1 2-2 16,3-2-4-16,2 3-6 0,2 0-12 0,-4 3-20 16,5 5-20-16,1 2-21 0,-2 7-114 15,-4 0-134-15,-1 2-298 0</inkml:trace>
  <inkml:trace contextRef="#ctx0" brushRef="#br0" timeOffset="22891.8473">18610 10020 648 0,'-2'0'159'0,"1"1"6"0,1 2-85 16,0 1-33-16,1 3-6 0,0 0-6 16,1 0-5-16,1 1-6 0,1 0-4 15,-1-2-3-15,3-2-3 0,1-2-3 16,-1 0-2-16,2-4-1 0,1 1-2 15,1-4-2-15,1 0 0 0,-3-1-2 16,2 0 0-16,1 0-1 0,0 1 0 0,-1 1 0 16,-2 6-1-16,1 1 1 0,-2 1-1 15,-1 5-3-15,-2 0-8 0,-1 1-12 16,-1 1-16-16,0 0-17 0,0-1-22 16,0 0-112-16,-1-5-130 0,3-2-289 15</inkml:trace>
  <inkml:trace contextRef="#ctx0" brushRef="#br0" timeOffset="23362.8283">18803 9734 662 0,'-8'-4'166'0,"3"-3"6"15,3 1-91-15,2 4-30 0,2 2-11 16,4 1-8-16,4 0-7 0,1 3-9 16,4 0-5-16,1 3-3 0,2-2-1 15,3 1-3-15,-1 0-1 0,2-1 0 16,-1 1-2-16,1 0 1 0,-3 0-1 15,0 2 0-15,-5 0 0 0,0 1-1 16,-3 3 1-16,-3 4-1 0,-3 1 1 0,0 2 0 16,-4 1-1-16,1 4 1 0,-2 3-1 15,1 2 1-15,-2-2-1 0,-1 2 0 16,1 3-1-16,1 0 0 0,-1-2-1 16,1-2-1-16,-1 0-1 0,1-1-1 15,-2-1 1-15,2-4 1 0,-2-5 0 16,0 0 1-16,-2-6 2 0,-1-3 1 15,-1-4 0-15,-1-3 1 0,-2-4-1 16,-1-1 0-16,0-8-1 0,1 0-2 16,0-6-7-16,2 5-13 0,2-3-10 0,4 1-15 15,2 2-15-15,2 2-104 0,2 2-13 16,4 2-100-16,1 2-192 0</inkml:trace>
  <inkml:trace contextRef="#ctx0" brushRef="#br0" timeOffset="23662.9367">19291 9955 755 0,'2'0'185'16,"-1"-1"5"-16,0 1-113 0,4 1-20 15,-1 0-16-15,0-1-13 0,4 0-10 0,0 0-8 16,1 0-3-16,1-2-2 0,-2 2-5 16,2 0-9-16,-1-2-14 0,-1 4-24 15,0-1-21-15,-2 0-22 0,-3 0-106 16,1 1-133-16,-3-1-281 0</inkml:trace>
  <inkml:trace contextRef="#ctx0" brushRef="#br0" timeOffset="23836.7559">19295 10120 774 0,'-2'2'183'0,"3"-1"3"0,2 0-107 16,1-1-36-16,2-1-19 0,2-2-8 15,1 1-3-15,2-2-6 0,-1-1-10 16,2 0-19-16,-1 2-28 0,1 1 20 16,-3 0-160-16,0 6-147 0,-2 3-355 15</inkml:trace>
  <inkml:trace contextRef="#ctx0" brushRef="#br0" timeOffset="25719.7072">19791 9803 576 0,'-2'-27'143'0,"-2"1"9"0,2 6-82 0,0 1-10 16,2 8-9-16,2 7-4 0,-1 11-5 16,1 9-6-16,1 9-7 0,0 8-8 15,2 10-6-15,0 10-3 0,0 3-2 16,-1 1-4-16,-1-4-3 0,1-1 0 15,0-4-2-15,-1-8 0 0,2-7 0 16,0-6 0-16,1-2-1 0,2-11 0 16,-2-4 1-16,1-7 1 0,0-10-1 0,1-5 0 15,2-7 1-15,-1-6 0 0,2-2 0 16,2-2-1-16,0 2 0 16,1 4 0-16,-3 4 0 0,0 4-1 0,-2 7 0 15,1 7 0-15,-2 4 0 0,-3 8 1 16,1 4-1-16,-3 5 0 0,1 4-1 15,-3 4-3-15,2 5-6 0,-1 0-10 16,2 2-17-16,1-2-11 0,3-3-17 0,3-4 43 16,0-6-159-16,3-8-124 15,3-6-297-15</inkml:trace>
  <inkml:trace contextRef="#ctx0" brushRef="#br0" timeOffset="26144.1191">20199 10255 497 0,'-7'-2'142'15,"1"-3"6"-15,-1-3-14 0,4 1-81 16,1-2-13-16,4 1-6 0,0 1-7 16,4-2-7-16,0 3-6 0,3-2-3 15,0 4-3-15,-1-1-1 0,2 0-3 0,1 1 0 16,-1 2-1-16,0 2 0 0,-2 1 0 16,-1 1 1-16,-2 2 2 0,0 2 0 15,-5 3 2-15,-1 0 0 0,-4 5 0 16,-1 2 1-16,-3 3-1 0,2 2 0 15,-3 3 0-15,2 0-1 0,0-1-1 16,1-3 0-16,2 0-1 0,3-6-1 16,-1-3 0-16,4-1-2 0,2-5-1 15,2-3 1-15,1 0-2 0,4-4-2 16,1-1-5-16,2-1-9 0,2-1-10 0,1-1-15 16,1-1-13-16,3-2 5 0,-4 2-130 15,-1-3-121-15,0-1-287 0</inkml:trace>
  <inkml:trace contextRef="#ctx0" brushRef="#br0" timeOffset="26451.8801">20576 9866 694 0,'-3'-3'163'0,"-4"3"4"0,1 4-115 0,0 2-11 16,1 4-2-16,-2 3-4 0,0 6-7 16,-1 4-6-16,1 3-4 0,3 3-2 15,-2 2-4-15,0 0-1 0,2 0-4 16,2-4-1-16,2-1-1 0,2-3-2 0,1-5 0 16,4 2-1-16,4-3-1 0,1-2-1 15,3-5 0-15,3-3-3 0,0-6-6 16,0-3-7-16,0-7-14 0,0-3-12 15,-3-3-11-15,0-2-10 0,-4-3-13 16,-1 1 54-16,-1-1-151 0,-5 1-107 16,-2-7-277-16</inkml:trace>
  <inkml:trace contextRef="#ctx0" brushRef="#br0" timeOffset="26594.1325">20590 9874 639 0,'-15'-2'179'15,"3"0"10"-15,0-1-76 0,4 2-31 16,5-3-16-16,3-1-14 0,4-1-16 15,5-2-15-15,3 0-10 0,4-1-7 16,3-2-4-16,0 2-10 0,2 0-14 16,1 2-26-16,-2 0-21 0,0 6-128 15,0 2-149-15,0 3-341 0</inkml:trace>
  <inkml:trace contextRef="#ctx0" brushRef="#br0" timeOffset="26953.2802">20833 9984 756 0,'-2'6'180'15,"-2"3"7"-15,3 3-118 0,1 2-17 16,1 4-8-16,2-1-10 0,-1 2-7 15,3-1-8-15,1-1-6 0,2-1-4 16,0-4-3-16,1-3-2 0,1-3-2 0,1-3 0 16,0-7-1-16,1-5 1 15,0-4-1-15,0-2 1 0,2-2-1 0,-1-1 0 16,-2 0 0-16,-2 5 0 0,-2 2-1 16,-2 4 0-16,-1 3 0 0,0 6-1 15,-2 4-3-15,-1 7-5 0,2 1-8 16,-2 6-9-16,0 2-11 0,2 1-11 15,0 1-12-15,3-2-7 0,2-2-13 16,1-2-105-16,1-5-118 0,4-6-273 16</inkml:trace>
  <inkml:trace contextRef="#ctx0" brushRef="#br0" timeOffset="27374.3479">21150 9759 768 0,'-8'1'182'0,"2"-2"2"0,1 0-123 15,8 1-21-15,1-3-9 0,5-2-12 16,2-1-9-16,5-1-5 0,1 2-2 15,2-1-1-15,0 0 0 0,0 3-2 16,-1 2 1-16,-1 5-1 0,-3 3 1 16,-2 0 0-16,-1 6 0 0,-4 3 0 15,-1 3 1-15,-2 3-1 0,0 3 1 16,-4 4-1-16,2 4 0 0,-2 2-1 0,1 1-1 16,2 1-3-16,0 2-1 0,1-2-1 15,1-3 0-15,-1-3 0 0,-1-2-1 16,0-1-2-16,-1-4 4 0,-3-2 0 15,-1-1 1-15,-2-2 0 0,-2-3 1 16,-3-4 2-16,-2-2 2 0,-4-2 0 16,1-5 1-16,-1-2 0 0,0-2-2 15,3-2-3-15,1-2-16 0,3-1-15 16,3-1-16-16,2 2-19 0,2 1-111 0,2 0-129 16,5 0-285-16</inkml:trace>
  <inkml:trace contextRef="#ctx0" brushRef="#br0" timeOffset="27706.4606">21701 9888 717 0,'1'-3'177'0,"-2"2"2"16,1 3-102-16,0 3-24 0,2 5-13 16,1 4-11-16,-1 4-9 0,2 4-3 15,-1 6-2-15,1 3-2 0,-3 1-4 0,2 1-1 16,-2-1-4-16,1-4-2 0,-2 1-5 15,2-3-9-15,-2-3-13 0,2 0-18 16,-2-2-18-16,1-1-22 0,-1-4-111 16,-1-5-131-16,1-4-288 0</inkml:trace>
  <inkml:trace contextRef="#ctx0" brushRef="#br0" timeOffset="27877.0495">21611 10128 788 0,'-5'-3'190'0,"7"1"4"0,-1-2-106 16,5 3-39-16,3-3-19 0,3 2-10 16,4-1-7-16,2 0-4 0,4-1-4 15,5 0-5-15,1-1-14 0,2 2-22 16,0-2-28-16,1 0-100 0,-2-1-35 16,1 3-129-16,-2 2-252 0</inkml:trace>
  <inkml:trace contextRef="#ctx0" brushRef="#br0" timeOffset="28416.2136">22116 9745 702 0,'-2'3'172'16,"-5"3"5"-16,5 10-106 0,1 7-16 15,2 10-7-15,0 7-8 0,-1 6-6 0,3 3-6 16,-3 3-5-16,1-3-5 16,1 0-4-16,-3-7-4 0,4-1-3 0,0-3-2 15,0-8-2-15,2-3 0 0,-2-6 0 16,3-7 0-16,-1-7-1 0,0-9 0 15,3-13-1-15,0-6 1 0,1-6-1 16,2-6 0-16,1-4 0 16,1-2-1-16,0 2 0 0,-1 5 0 0,-2 6 0 15,-1 6-1-15,0 8 0 0,0 7 0 16,-3 8 0-16,1 10 0 0,-3 4-1 16,-1 6-2-16,1 4-4 0,-1 4-7 15,-1 1-11-15,2 1-21 0,1 0-18 0,2 0-24 16,3-3-111-16,1-4-133 0,1-6-298 15</inkml:trace>
  <inkml:trace contextRef="#ctx0" brushRef="#br0" timeOffset="29053.9243">22448 10207 537 0,'-4'-2'131'0,"1"1"3"0,-1-1-77 15,3 2-16-15,-2 0-6 0,2 0-3 0,-3 0-5 16,4 0-1-16,2 0-2 0,-4 0 0 15,4 0-1-15,-2-1 0 0,1 0 0 16,0 0 0-16,0-2 2 0,0 1 1 16,1-1 0-16,0 1 1 0,-1 1 0 15,-1-2-2-15,0 2-3 0,0 1-2 16,2-1-3-16,-2 1-5 0,-2 0-2 0,2 0-3 16,2 0-2-16,-2 0-2 15,1 0-1-15,-1 1-1 0,2-1 0 0,1 0 0 16,2 1-1-16,0 0 0 0,1 1 1 15,2-1-1-15,1 0 0 0,1 0 0 16,-1 1 0-16,2-1 0 0,-2 0 0 16,0 0 0-16,-3-1 0 0,0 1-1 15,-4 1 1-15,-2-1 0 0,-2 3 0 16,-3 2 0-16,-2 2 1 0,-3 2 0 16,0 4 1-16,-1 0-1 0,1 3 0 0,2 1-1 15,1-1 1-15,4 0-1 16,3-2 0-16,2 0-1 0,3-2-3 0,2-1-2 15,3 0-1-15,1-2-1 0,0-1-3 16,2-2 0-16,-2-1-1 0,0-1 3 16,-4-1 3-16,0-2 0 0,-2 1 1 15,-2 0 2-15,-2 2 2 0,-4 1 0 16,-1 0 1-16,-4 3 0 0,-2 0 0 16,-2 0 1-16,-1 0-1 0,-2-1-1 0,0 0-8 15,1-2-7-15,1-1-15 0,1-1-17 16,1-3-12-16,2-2-19 0,3-3-110 15,3-3-122-15,1-8-278 0</inkml:trace>
  <inkml:trace contextRef="#ctx0" brushRef="#br0" timeOffset="29317.7756">22684 9906 688 0,'0'-9'163'0,"3"3"4"16,-1 1-101-16,1 3-26 0,-1 6-8 16,1 3-4-16,-2 4-5 0,-1 6-4 15,0 5-4-15,-1 4-1 0,-2 3-3 16,1 3-2-16,-2 1-2 0,2-1-2 16,-1-3-2-16,2 1 0 0,0-3-1 15,2-1-2-15,3-6 0 0,0-3-3 0,4-2-6 16,2-4-7-16,1-3-12 0,0-7-16 15,2-2-10-15,1-6-20 0,-1-2-108 16,1-2-121-16,-3-4-278 0</inkml:trace>
  <inkml:trace contextRef="#ctx0" brushRef="#br0" timeOffset="29481.1264">22720 9877 858 0,'-4'-2'202'0,"2"0"1"15,2-1-132-15,5 0-28 0,2-2-17 16,5-1-15-16,5-2-14 0,3 2-16 16,1-1-23-16,3 2-25 0,0 1-2 15,-1 2-134-15,-4 1-143 0,0 1-318 16</inkml:trace>
  <inkml:trace contextRef="#ctx0" brushRef="#br0" timeOffset="29834.7214">22970 9995 731 0,'-3'9'176'16,"1"0"6"-16,1 3-110 0,1 0-23 15,2 6-10-15,1-2-8 0,0 0-9 0,3 1-7 16,0-2-4-16,2-3-2 0,2-2-3 16,-1-3 1-16,4-4 0 0,0-4 2 15,1-5 1-15,0-3 0 0,2-4 1 16,0-1-1-16,-1-4 0 0,-3 1-2 16,-3 1 0-16,-2 3-1 0,-1 4-1 0,-2 2-1 15,-3 3-2-15,0 7 0 0,0 1-1 16,-4 1-2-16,4 6-3 0,0 4-5 15,0 0-9-15,1 4-13 0,0-3-19 16,3 0-19-16,6 2-15 0,-2-7-123 16,0-5-136-16,1-5-310 0</inkml:trace>
  <inkml:trace contextRef="#ctx0" brushRef="#br0" timeOffset="30233.2047">23291 9712 886 0,'-5'-6'189'0,"5"3"0"0,5 0-145 16,3 2-34-16,3 1-7 0,3 1-1 16,-1 3-1-16,4 1 0 0,-1 1-1 15,-1 0 1-15,1 1-1 0,-1 1 1 0,-1-2-1 16,1 0 0-16,-3 0 1 0,-1-1-1 15,0 1 0-15,-1 1 1 0,-3 2 0 16,-2 4 0-16,-2 2 0 0,-2 2 0 16,-1 4 0-16,-1 4 0 0,0 3 0 15,1 0 0-15,3 1-1 0,2 1-1 16,6 2-2-16,3-3 1 0,2-1-1 16,3-3-1-16,1-1 1 0,-1-4 0 15,1-2 2-15,-4-3 1 0,-4-4 2 16,-2-1 2-16,-5-2 5 0,-4 0 5 0,-5 0 2 15,-3-2 1-15,-5 0 0 0,-7-1-1 16,-3 0-1-16,-5-2-6 0,-2-1-7 16,0-3-8-16,0 0-16 0,4-2-31 15,0 2-31-15,4 0-122 0,3 2-153 16,3 4-348-16</inkml:trace>
  <inkml:trace contextRef="#ctx0" brushRef="#br1" timeOffset="40990.4858">12102 4047 559 0,'4'-21'124'0,"0"0"4"0,-3 3-97 16,4 5-9-16,0 4-4 0,6 5-2 0,0 8-3 15,1 8-3-15,-1 8-2 0,0 7-1 16,-1 7-1-16,-3 10 0 0,-3 11-1 16,-2 16 0-16,-2 12-1 0,-2 10 0 15,-6 17-1-15,6 17 0 0,-10 10-1 16,-1 8 0-16,1 7-1 0,-1 2 0 16,3 5-1-16,0 2 0 0,-1-8-1 15,6-6 0-15,3-5 0 0,-2-6-1 16,0-6 1-16,-2-6 1 0,1-9 1 15,2 0 0-15,-2 1 1 0,-3-1-1 16,-1-6 1-16,3 3-1 0,1 1 1 0,0-1-2 16,-1 1 1-16,1-4-1 0,5-1 0 15,1 1 1-15,0-3-1 0,-1-6 1 16,1-4-1-16,4 0 1 0,0-1-1 16,-2 0 1-16,-2-3 0 0,3-3 0 15,-1-1 1-15,3 0-1 0,2-3 1 16,-3-4-1-16,1-3 0 0,1-3 0 15,2-2 0-15,-1 0-1 0,7-3 0 0,-2-1 1 16,3 1-1-16,1-5 0 0,2 1-1 16,2-5-2-16,3-2-4 0,-5-7-7 15,-1-7-9-15,3-7-10 0,-2-6-110 16,-2-13-110-16,-7-6-268 0</inkml:trace>
  <inkml:trace contextRef="#ctx0" brushRef="#br1" timeOffset="42178.746">12190 3850 384 0,'-11'-5'99'15,"2"-2"4"-15,1 1-46 0,2-3-19 16,6-1-10-16,3 0-3 0,4-1-2 16,4-1-3-16,5 0-3 0,5 0 0 15,2-2-3-15,3 2-2 0,3-2-4 16,3 5-1-16,5 0-3 0,-2-1 0 0,4 2-2 15,3 3-1-15,-2 1 0 0,6 2 0 16,2-1 0-16,2 0 0 0,10 0-1 16,-1 2 1-16,3-2-1 15,3 1 0-15,1-3 0 0,4 0 1 0,-1 1-1 16,-2 2 0-16,3-3 0 0,3 1 0 16,2 1 1-16,-3 0-1 0,2 2 1 15,3 2-1-15,3 1 1 0,0 0 0 16,-1 3 0-16,2 0 0 0,3 2 0 15,2-2 0-15,3-1 1 0,-1-2 0 16,-1-1 1-16,0-1 0 0,4 2 0 0,2-4 1 16,4 2 0-16,-5-1 0 0,1-1 0 15,1 0-1-15,3 2 0 0,1-2 0 16,-4 1-1-16,-2 0 0 0,1-1 0 16,-1 2-1-16,4-1-1 0,-1 0 1 15,-3 0 0-15,-1-3-1 0,1 2 0 16,-1-2 1-16,4 3-1 0,-6-3 0 0,-2-2 0 15,-1 0 0-15,1 3 1 0,-3 1-1 16,1-2 1-16,-3 0-1 0,-2 0 1 16,0 0-1-16,-1 4 1 0,-3-4 0 15,3 2-1-15,-1-1 1 0,-4 2 0 16,2 0-1-16,-1 0 1 0,0-1-1 16,-3 4 0-16,-1 0 1 0,-2-2-1 15,-1 4 0-15,-2-1 0 0,-1 1-1 16,-1-1 1-16,2 0 0 0,-3-2 0 15,-2 2 0-15,4-2 0 0,2 0 1 16,-1 1-1-16,-1-2 0 0,0-3 0 16,0 2 0-16,-1 0 1 0,-3-3-1 0,0 2 0 15,2 2 0-15,-1 0 1 0,-1 1-1 16,-2-2 0-16,0 1 0 0,-3 0 0 16,-1-3 0-16,-1 3 0 0,4-1 0 15,-2 1 0-15,1 2 0 0,-1-3 0 16,0 0 0-16,-1 1 0 0,1-1 0 15,-5-2 0-15,0 0 1 0,2 0-1 16,1 2 0-16,-3 0 0 0,-2-1 0 16,-1 0 0-16,-2 0 0 0,-2-1 0 0,-3 2 0 15,0-3 0-15,-2 2 0 0,-1-2 0 16,1 2 0-16,2 0 0 0,-2 2 0 16,0-2 1-16,-5-2-1 0,1 6 0 15,-1 0 0-15,-4 2 0 0,-1-1 0 16,-5 1 0-16,-2 0 0 0,1 3-1 15,-4-3 1-15,-2-1 0 0,-1 0 0 16,-3 0-1-16,1 2 1 0,-1-2 0 16,-2 0 0-16,0 1 0 0,0 0-1 0,-1-2 0 15,1 1-1-15,-1-2-2 0,0-1-1 16,-3 0-1-16,1 1 0 0,-2-1-1 16,-1 1 1-16,-1-1 1 0,1 2 2 15,-1 0 0-15,0 1 0 0,-1-1-1 16,0-2-6-16,-1 4-8 0,2-1-8 15,-3 0-101-15,-2-1-99 0,-2 1-246 0</inkml:trace>
  <inkml:trace contextRef="#ctx0" brushRef="#br1" timeOffset="44102.3281">20705 3644 438 0,'-9'4'111'16,"1"-2"4"-16,-1-1-58 0,3 1-16 0,1-2-9 16,3 0-6-16,-1 0-6 0,2 1-4 15,1-1-5-15,1 0-2 0,0 0-2 16,3 0-2-16,0 1-1 0,2-1 2 15,1 0 0-15,3 0 1 0,1 0 0 16,4 0 0-16,2 0 0 0,3 0-1 16,2 0 0-16,1 1-2 0,4-1-1 0,2 2 0 15,4-2-1-15,4 1-1 0,3-1 0 16,1 0 0-16,2 0 0 16,1-1-1-16,1 1 1 0,3-2-1 0,-3 2 0 15,1-2 0-15,4 2 1 0,4-1-1 16,2 1 0-16,2 0 0 0,-3 1 0 15,-3 0 0-15,4 2 0 0,-5 0 1 16,-4 1-1-16,-2 5 0 0,1 0 0 16,2 1 0-16,1 1 0 0,-1 1 0 15,0 3 0-15,-2 0 0 0,0-2-1 16,-4 1-1-16,0-1 0 0,-3-2 0 0,0 0 0 16,2-2 0-16,2-2 0 0,3 1 1 15,1-2 1-15,-2-1 0 0,2 1 0 16,-3 0-1-16,0 0 1 0,-2-1 0 15,-4-1-1-15,0 0 0 0,-2 4 0 16,1-3 0-16,-1 1 0 0,0-1-1 16,0 0 0-16,-1 0 1 0,2-2 0 15,-3-2-1-15,-1 1 1 0,1-1-1 0,-4-2 1 16,-2 2-2-16,-3-2-1 0,-2 1-1 16,-1 0 0-16,-1 0-1 0,-3 0 0 15,0 0 0-15,-4-2 1 0,0 5 2 16,-2-1 0-16,-3 0 1 0,-1-1-1 15,2-1-2-15,-2 2-3 0,0-2-6 16,-1 1-4-16,2-2-5 0,-1 2-5 16,1-2-18-16,-2 0-32 0,3-1-26 15,-3-3-9-15,3 0-58 0,-1 0-100 16</inkml:trace>
  <inkml:trace contextRef="#ctx0" brushRef="#br1" timeOffset="45470.6373">23496 3885 123 0,'4'0'124'0,"-1"0"-24"15,-1 2-57-15,3-1-21 0,-1 1-14 16,2 1-6-16,1 0-2 0,2 1-2 15,-1 1-1-15,3 0-2 0,0 1-2 16,0 4 1-16,0 0 0 0,-2 1 1 16,1 2 4-16,-4 1 3 0,0-1 6 0,0 2 4 15,-2-2 1-15,-1 2 0 0,1 0-1 16,-5-3-4-16,5 3-6 0,-3-1-9 16,0 0-4-16,0-1-1 0,2-3 0 15,-2 0 1-15,5 0 0 0,-6-1 7 16,1 1 10-16,-3 3 9 0,2-2 6 15,0 2 4-15,-1-1 4 0,1 3 3 16,-2 0-1-16,2-1-4 0,4 0-5 16,-3 3-5-16,-1 1-4 0,3 3-2 15,-2 0-3-15,0 4-2 0,-1 0-3 16,0 5 0-16,-1 0-1 0,0 3-1 0,-3 0 0 16,2 2 1-16,-2-5-1 0,-2 2 2 15,2-1 0-15,-1-2 0 0,0 4 2 16,0-1-1-16,2 1 1 0,-2 3 1 15,1 0 0-15,0 4 1 0,0-2-1 16,-3-3 0-16,3 2 1 0,0 0-1 16,-1-3-2-16,1-1 0 0,1-1-1 0,1-2-2 15,2 0 1-15,-2-1-1 0,2 2 0 16,0 0 0-16,1-1-1 0,0 1 1 16,2 1-1-16,-1 1 0 0,2-3 0 15,-2 0-1-15,2-2 1 0,-1-2 0 16,-2-2 1-16,-1-1-1 0,0-1 0 15,-3-1 1-15,1 3 0 0,-2-1-1 16,3-1 1-16,-1-1-1 0,-1 2 0 16,3 0 0-16,0 1 0 0,0-4-1 15,3 2 1-15,-2 0-1 0,2-1 0 16,1 1 1-16,0-2-1 0,-1 1 1 0,2-2 0 16,1 0 0-16,-1 0 0 0,2 0 1 15,-4-1-1-15,2-1 1 0,0 0-1 16,-3-1 1-16,1 0 0 0,-3 0-1 15,0-1 1-15,0 0 0 0,0 0 0 16,0 0 0-16,0 1-1 0,0 0 0 16,1-1 1-16,0-2 0 0,2 2-1 0,0 0 1 15,0 2 1-15,2 1-1 0,0 0 0 16,-2 5 0-16,1-1 0 0,0 3 0 16,-3 1 0-16,1 0-1 0,1-1 1 15,-3 4 0-15,0-2-1 0,0 1 1 16,-1 0 0-16,-1-2-1 0,0-2 1 15,1-1-1-15,0 2 1 0,-1-3-1 16,2 0 1-16,2-1 0 0,-2 2 1 16,2 2-1-16,-1-1 0 0,0 1 0 15,2 2 0-15,-3 1-1 0,1 4 1 16,0-2-2-16,-1 4 1 0,-1 1-1 0,1 0 1 16,0-2-1-16,-1 0 0 0,0 1 1 15,-1-5-1-15,1-1 1 0,0-1 0 16,1 0 0-16,1-1 0 0,0-1 0 15,2 2 1-15,-1-1-1 0,2 4-1 16,-2-4 1-16,1 1 0 0,-1 2 0 16,1 0 0-16,-2-2 0 0,-1 0 0 0,0 0 0 15,0-1 0-15,0-2 0 0,0 2 0 16,1-2-1-16,-1 0 1 0,1-1-1 16,1-1 1-16,-1 1 0 0,-1-1 0 15,1-2 1-15,-1 2 0 0,0 1 0 16,0 0 0-16,0 2 0 0,1 1 0 15,1 2 0-15,-2 1 0 0,0-2 0 16,0 0-1-16,-2 0 0 0,1 1 0 16,-1-3 1-16,0 2-1 0,0 0 1 15,0 0-1-15,0 1 1 0,4 2-1 0,-1 0 1 16,0 3-1-16,0-1 1 0,0 1 0 16,1 1 0-16,-1 0 0 0,-1-1 0 15,0 0 1-15,-1 1 0 0,-1-3 0 16,1 1-1-16,0 0 1 0,1 0 0 15,-1 0 0-15,1 2-1 0,1 0 0 16,-2 3 0-16,2 2-1 0,0 2 1 16,-1 3-1-16,0-1 2 0,-1 1 1 15,0-3 0-15,1 0 1 0,-1-1 0 0,1-3 1 16,0 1-1-16,1-4-1 0,1 1-1 16,1-1-1-16,-1-2 0 0,-1 0 0 15,1-1 0-15,-1 1 0 0,0 1 0 16,-1 4 0-16,0-1 0 0,0-1 0 15,1 2 0-15,-1-2 0 0,1 0-1 16,1-1 1-16,0-1-1 0,-1 0 1 16,-1 1-1-16,3 1 1 0,-2 0-1 15,-1 2 0-15,0-1 1 0,-1-2-1 16,1 1 1-16,1 1-1 0,-1-3 0 0,1 0 1 16,2-1-1-16,-1-1 0 0,2 2 0 15,0-4 0-15,-1 0 0 0,0 1 1 16,0-3-1-16,1-2 0 0,0 4 0 15,-1-5 0-15,1-1-1 0,-2-1-1 16,2 1-3-16,-3-4-5 0,-1-2-5 16,2-2-6-16,-2-5-51 0,-2-3-50 15,0-2-86-15,1-6-194 0</inkml:trace>
  <inkml:trace contextRef="#ctx0" brushRef="#br1" timeOffset="46321.5706">12400 9407 418 0,'-1'-2'95'0,"-3"3"1"0,-2 2-61 16,2 2-19-16,-1-1-10 0,3 4-6 15,-1-1-11-15,5 2-23 0,-2 1-37 16,0-3-25-16,0-2-65 0,-3-2-131 16</inkml:trace>
  <inkml:trace contextRef="#ctx0" brushRef="#br1" timeOffset="48216.4243">12235 9358 393 0,'-5'4'97'0,"0"0"4"0,0-2-57 16,2 2-12-16,2 1-7 0,0 1-5 0,2 1-4 15,0-1-3-15,1 3-1 0,0 3 0 16,1 2-1-16,0 4-1 0,2 2 0 15,1 4-1-15,0 3 0 0,2 2-1 16,0 3-2-16,1-1 0 0,-3 3-1 16,0 1-2-16,0 1 0 0,-2 5-1 15,-2 0-1-15,2 5 0 0,-3 0 0 16,2 2 0-16,-2 0-1 0,1-3 1 0,-2-1 0 16,2-2-1-16,-2-5 1 15,0-2-1-15,-2-3 1 0,4 1-1 0,-4-2 1 16,2-1-1-16,0 1 0 0,0-4 0 15,0 1 1-15,2 0-1 0,-2-1 0 16,1-2 1-16,1-3 1 0,1 0-1 16,3-1 2-16,0-2-1 0,3-3 0 15,-1-1 0-15,4 0 0 0,2-2-1 16,1 0 0-16,0 0 0 0,1-2-1 0,2 0 1 16,1 0-1-16,1-3 1 0,2 1-1 15,1-3 0-15,0-1 0 0,2 0 0 16,1-1 1-16,0-1-1 0,4 3 0 15,-2 0 0-15,0 2 0 0,3-1-1 16,4 0 1-16,2 0 0 0,2-1 0 16,-2-1 0-16,5-2 0 0,1 1 0 15,-1-2 0-15,3 2 1 0,-4 2-1 16,5 0 0-16,-2-1 0 0,5 1 0 16,2 2 0-16,2-1 1 0,-2-1-1 15,3-1 0-15,-2-1 0 0,0-1 0 16,0 1 0-16,-1 1 1 0,2-1-1 0,2-1 0 15,1 4 0-15,2-3 0 0,1 1 0 16,-2-1 0-16,1 0 0 0,-1-1 0 16,-2 1 0-16,3 1 0 0,2 0 0 15,0 1 0-15,0 4 0 0,1-2 0 16,-3 1 1-16,2 2-1 0,0-1 0 0,-1 0 0 16,1-1 0-16,2 1 0 0,-1 0 0 15,2 0 0-15,-2-2 0 0,-2-2 0 16,-1 3 0-16,-1-2 0 0,-1-1 0 15,2 1 0-15,2 0 0 0,0-1 1 16,0-2 0-16,1-2 0 0,1 1 0 16,-1-1 0-16,-2-1 0 0,2-1 0 15,0 2-1-15,0 2 1 0,-1 1-1 16,-1-2 0-16,-1-1 1 0,-2 3-1 16,-1 0 0-16,-1-3 0 0,2 1 0 15,2 1 0-15,0-1 0 0,-1 2 1 0,2-2-1 16,-1-3 0-16,-1 1 0 0,-2 0 0 15,-1-2 0-15,2 0 0 0,1-1 0 16,2 4 0-16,-2-1 0 0,-2-4 0 16,3 2 0-16,-4 0 0 0,-2 0 0 15,0-3 0-15,-1 2 1 0,2 0-1 16,2 5 0-16,-2-1 0 0,2-1 0 16,-1-1 0-16,0 2 0 0,-2-1 0 0,-3-1 0 15,3-3 0-15,1 1 0 0,0 2 0 16,3 1 0-16,-1-1 0 0,-1-2 0 15,2-1 0-15,-1 2 0 0,-1-3 0 16,-3 1 1-16,3-2-1 0,3 1 0 16,-1 2 0-16,-1 2 0 0,-1-5 0 15,2 1 1-15,-2 3-1 0,-2-1 1 16,-2-1 0-16,1-1 0 0,2 2 0 16,1 1 0-16,-3 2 0 0,3-2-1 15,-1-2 1-15,1 0 0 0,-3 0-1 16,-1-2 1-16,-1 0-1 0,4 0 1 15,-1-1 0-15,0 3 0 0,0-1 0 0,-2-2 1 16,-1 0 0-16,2 0 0 0,-3 1 0 16,0 0 0-16,-3-3-1 0,2 2 1 15,2 3 0-15,0-2-1 0,-1 2 0 16,1 1 0-16,-4-3 0 0,3 3 0 16,-2-3-1-16,0 3 1 0,-2 0-1 15,1-1 0-15,-1 1 0 0,1 1 1 0,2 0-1 16,1 2 0-16,-2-4 0 15,-2 2 1-15,2-1-1 0,-1-2 1 0,-1 2-1 16,1-1 1-16,-2-1 0 0,4 3 0 16,1 0-1-16,-1 0 1 0,1 0-1 15,1-2 1-15,-2 1-1 0,0-1 0 16,1-2 0-16,-1 2 0 0,-2-1 0 16,-1 0 1-16,3 1-1 0,-3-2 0 15,4 2 0-15,-2 2 0 0,1-1 0 16,-2 0 0-16,-1 0 1 0,0-1-1 0,3 0 1 15,-6-1-1-15,1 0 1 0,2 1-1 16,0-1 1-16,4 3-1 0,-3-3 0 16,1 2 1-16,-1-2-1 0,2 0 0 15,-5-1 0-15,1-2 0 0,-1 0 0 16,-2 1 0-16,-2-2 0 0,0 2 1 16,0 0-1-16,0 1 0 0,-1 1 0 0,-1 1 0 15,-2-1 0-15,0 2 0 0,-1 0 1 16,-5 0-1-16,2 0 1 0,-2 0 0 15,1 0-1-15,-1 1 1 0,1-1-1 16,-2-1 1-16,1 3-1 0,-2-3 0 16,-1 2 1-16,-1-3-1 15,0 3 0-15,1 1 0 0,-1 0 0 0,0 0 0 16,1 0 0-16,-1 1 0 0,2 3 0 16,-3-3 0-16,0-1 1 0,-3-1-1 15,1 0 0-15,-1 0-1 0,-1-2 1 16,-1-1 0-16,-3 1 0 0,1 0 1 15,2 2-1-15,-3 0 0 0,-1 0 0 0,1 1 0 16,-2 1 1-16,1-1-1 0,-1 1 0 16,-1-2 1-16,1 1-1 0,-1-1 0 15,0-2 1-15,2 1-1 0,-1-2 0 16,2 0 0-16,1 1 0 0,-2-1 0 16,3 0 0-16,-2 2 1 0,0 1-1 15,-3 1 0-15,0 0 0 0,-2 1 0 0,0 0 0 16,-4 2 0-16,1-3 0 0,0 0 1 15,-1 0 0-15,1 0 1 0,2-3-1 16,-1 2 1-16,2-1 0 0,1-1-1 16,-1-1 1-16,1 2-1 0,-1-2-1 15,-2 1 1-15,2-2 0 0,-1 1 0 16,-1-1 0-16,1 0 0 0,-2 0 0 16,0 2 0-16,1-1 0 0,-1 0 0 15,-1 2 0-15,0 1-1 0,-1 1 1 16,0 0-1-16,-1 0 0 0,0 1 0 15,-2 1 1-15,0 1-1 0,1-2 1 0,-1 3-2 16,1-2-4-16,0 2-6 0,0-2-14 16,1 1-115-16,-2-2-114 0,2 0-289 15</inkml:trace>
  <inkml:trace contextRef="#ctx0" brushRef="#br0" timeOffset="54060.2463">13785 11441 395 0,'-10'-17'118'0,"-1"-1"8"0,2-2-9 15,-1 0-59-15,1 2-10 0,3 1-2 16,1 1-3-16,0 2-3 0,3 2-4 15,-1 5-5-15,3 5-3 0,2 8-4 16,-1 7-2-16,1 9-3 0,2 10-4 16,1 8-2-16,0 7 0 0,-1 0 0 0,-1 5-2 15,1-1-3-15,-2-1-1 0,2-7-2 16,0-5 0-16,-1-2-1 0,2-6 1 16,3-5-2-16,-1-5 0 0,0-8 0 15,2-4-1-15,-2-6 0 0,1-9 0 16,0-2-1-16,2-10 1 0,0-4-1 15,1-4 0-15,0-5 0 0,1-1-1 16,0 1 0-16,1 3 0 0,-2 3 1 16,-4 7-1-16,0 6-1 0,1 7 1 15,-4 7 0-15,-1 8 0 0,-3 6 0 16,0 4 0-16,-1 7 1 0,-2 2-1 0,0 2 0 16,-2-1 0-16,2 2 1 0,3-3-3 15,3-4-3-15,4 0-8 0,4-4-9 16,1-2-12-16,4-5-12 0,0-4-13 15,1-5-15-15,-1-4-102 0,-1-4-114 16,1-6-261-16</inkml:trace>
  <inkml:trace contextRef="#ctx0" brushRef="#br0" timeOffset="54360.4433">14088 11531 588 0,'-3'-13'136'0,"1"1"3"16,-1 2-92-16,2 5-16 0,1 4-3 16,1 4-2-16,1 6-1 0,-1 6-1 15,1 2 0-15,0 5 0 0,0 5-1 16,-1 0-3-16,1 3-4 0,-2 1-3 0,0-2-3 16,-2 1-2-16,1 2-2 0,0-4-3 15,2-2 0-15,0-2-2 0,3-2 0 16,3-2 0-16,1-3-1 0,1-7 1 15,6-4-1-15,2-6 0 0,2-4-2 16,3-6-4-16,1-3-7 0,0-4-13 16,1-4-9-16,-4 1-10 0,-2-1-16 15,-6-2-46-15,-5 1-59 0,-4-1-97 0,-1 0-210 16</inkml:trace>
  <inkml:trace contextRef="#ctx0" brushRef="#br0" timeOffset="54512.0665">14078 11470 602 0,'-15'0'159'16,"3"-1"6"-16,0 1-70 0,3 0-40 16,6 1-15-16,4 0-10 0,9 3-12 15,-1-5-9-15,7 0-6 0,3-1-7 16,6-2-12-16,5 1-15 0,4-1-17 0,0 2-76 16,-2 1-45-16,-1 1-111 0,-2 1-223 15</inkml:trace>
  <inkml:trace contextRef="#ctx0" brushRef="#br0" timeOffset="54815.876">14349 11617 646 0,'-6'4'150'16,"-1"0"3"-16,5 2-105 0,1 3-15 15,1 2-5-15,2 3-5 0,2-1-6 16,2 2-3-16,1 0-3 0,4-2-1 15,4 0-1-15,2-5-3 0,0-1-1 16,3-3 0-16,2-6-1 0,-1-6-1 16,0-3-1-16,0-3 0 0,-3-4 0 15,-1 0-1-15,-1 1 0 0,-3 2 0 16,-3 4-1-16,-4 5 1 0,-1 5 0 16,-5 5-1-16,-1 5 1 0,-1 5 0 0,-2 3-1 15,2 4-4-15,-2 1-7 0,4-4-9 16,0-1-9-16,4-1-5 0,2-3-7 15,2-4-14-15,3-3 5 0,0-4-107 16,0-1-103-16,4-2-256 0</inkml:trace>
  <inkml:trace contextRef="#ctx0" brushRef="#br0" timeOffset="55195.8361">14655 11490 633 0,'-16'-11'156'0,"5"0"5"0,2 1-89 16,7 0-30-16,2 4-9 0,5 0-6 15,2 3-10-15,7 0-7 0,0 3-5 16,6 2-1-16,2 3-2 0,3 1 0 16,0 0-1-16,2 3-1 0,-2 1 1 0,-2 2 0 15,-2-1 0-15,-3 4 1 0,-3 3-1 16,-4 0 1-16,-1 3-1 0,-4 3 0 15,-2 0 0-15,-3 3 0 0,-1 1 0 16,-3 0-1-16,0 3 0 0,-1 2-1 16,-1 0 0-16,1 1 0 0,2 2-1 15,1-2-1-15,-2-2 1 0,1 0-1 0,-2-6 1 16,0-3 1-16,-3-3 0 0,-1-6 1 16,-5-3 0-16,1-2 0 0,-1-4 0 15,-1-2 1-15,1-4 0 0,0-4-1 16,2-2 0-16,3-3-5 0,2-3-9 15,3-1-14-15,4-1-11 0,6 3-19 16,2 2-109-16,2 4-120 0,4 1-277 16</inkml:trace>
  <inkml:trace contextRef="#ctx0" brushRef="#br0" timeOffset="55482.5746">15205 11825 706 0,'-4'-6'178'16,"-1"0"3"-16,4 1-105 0,2 2-23 15,4 0-12-15,0 1-17 0,3-1-11 16,3 3-8-16,2 0-3 0,2-1-2 16,1 0-9-16,-2 1-15 0,2 0-21 15,1 1-26-15,-3-1-112 0,-1 0-135 16,-3 2-310-16</inkml:trace>
  <inkml:trace contextRef="#ctx0" brushRef="#br0" timeOffset="55650.1266">15229 11941 741 0,'-4'-2'172'0,"4"1"2"0,3 1-113 16,2-1-25-16,2-2-16 0,3 0-10 0,3 0-6 16,1 0-10-16,0-2-24 0,0 1-22 15,1 0-123-15,-3 1-136 0,1 1-332 16</inkml:trace>
  <inkml:trace contextRef="#ctx0" brushRef="#br0" timeOffset="56652.3684">15983 11623 450 0,'-8'-27'123'16,"1"-2"6"-16,1 1-40 0,-1 1-31 15,-1 2-5-15,5 7-2 0,-1 4-7 16,3 11-6-16,1 9-2 0,0 11-6 15,2 8-5-15,2 6-7 0,-1 10-5 16,2 7-1-16,-1 1-2 0,0 1-1 16,-1 3-1-16,2 0 0 0,0 1 1 15,0-5 2-15,0-6 1 0,1-5-1 16,1-5 0-16,1-10-1 0,-2-5-2 16,1-10-2-16,1-7-2 0,1-4-1 0,1-13-1 15,1-7 0-15,2-9 0 0,1-4-1 16,2-5-1-16,1-2 1 0,-1-1-1 15,0 6 0-15,0 8 1 0,-1 8-2 16,-4 9 1-16,-5 10 0 0,-4 7 0 16,0 11 0-16,-5 5 0 0,1 7-1 15,-3 6 0-15,1 4-3 0,0 1-5 16,2 1-8-16,1-1-11 0,3-2-7 16,1-2-10-16,3-6-8 0,2-6-14 15,2-3 58-15,2-5-159 0,-1-4-113 0,3-2-297 16</inkml:trace>
  <inkml:trace contextRef="#ctx0" brushRef="#br0" timeOffset="56812.9253">16370 12028 623 0,'-1'-5'156'0,"-1"2"8"0,-1 3-88 16,0 5-22-16,1 1-9 0,2 6-6 15,-1 1-13-15,-1 1-8 0,2 1-8 16,0 0-5-16,2-1-8 0,-1 1-21 0,0-1-20 15,3-1-6-15,-1-1-125 0,2-3-131 16,1 1-307-16</inkml:trace>
  <inkml:trace contextRef="#ctx0" brushRef="#br0" timeOffset="57173.6188">16568 11655 585 0,'3'-11'140'0,"-2"-2"7"15,1 3-84-15,0 1-14 0,1 3-5 16,-1 2-4-16,-2 2-5 0,1 2-2 15,-1 5-3-15,0 2-5 0,-1 6-4 0,-1 1-3 16,-1 7-2-16,-1 5 0 0,-1-1-3 16,0 4-4-16,0 1-1 0,2 0-2 15,1-1-3-15,2-1 0 0,4-2-2 16,2-2-1-16,4-3 1 0,3-5-1 16,2-4 0-16,1-5-3 0,2-6-6 0,3-4-8 15,1-5-14-15,-2-3-18 0,0-3-9 16,-2 0-20-16,-3-2-106 0,-3-3-119 15,-5 0-270-15</inkml:trace>
  <inkml:trace contextRef="#ctx0" brushRef="#br0" timeOffset="57333.189">16510 11587 732 0,'-20'1'176'0,"5"-2"1"0,5 2-115 16,10-1-20-16,9 1-14 0,7-1-13 15,5 0-13-15,6-1-13 0,5 1-11 0,2-1-15 16,0-1-10-16,2 4-22 0,-1-1-107 16,-1 1-122-16,-2 6-275 0</inkml:trace>
  <inkml:trace contextRef="#ctx0" brushRef="#br0" timeOffset="57656.3776">16846 11710 606 0,'-2'0'141'15,"-1"1"3"-15,3 2-90 0,-1 3-22 16,1 3-8-16,1 0-5 0,3 4-5 16,0-1-1-16,2-1-3 0,1 1-3 15,4-3-1-15,3-1-1 0,0-2-1 16,1-2-1-16,4-3 0 0,-2-2 0 15,0-3-1-15,0 0 1 0,0-5-1 0,-1-3 0 16,1 0 1-16,-3 0-2 0,-3 1 1 16,-3 4-1-16,0 2 1 0,-6 5-1 15,1 5 0-15,-5 4 1 0,2 2-1 16,-1 3 0-16,1 1-4 0,-1 2-6 16,6-1-9-16,-3-1-6 0,4 0-15 15,3-1-13-15,1-1-107 0,1-6-112 16,3-6-265-16</inkml:trace>
  <inkml:trace contextRef="#ctx0" brushRef="#br0" timeOffset="57991.6076">17191 11546 593 0,'-13'-15'153'0,"8"6"2"16,2-4-45-16,5 6-78 15,7 1-11-15,3 1-6 0,4 3-6 0,2 5-5 16,2 3 0-16,2 3 0 0,1 1 0 16,-2 2 2-16,-3 1 1 0,1 1-1 15,-2-2 0-15,-1 0 0 0,-4 1-1 16,-2 0-1-16,-1-1-2 0,-2 3 0 16,-2 0 0-16,-3-2-1 0,-2 2 0 15,0 0 0-15,-2 2 0 0,-1 1-2 0,0 1-1 16,-1-2 0-16,2 5-1 0,-1 0-2 15,-1 0 0-15,2 1-3 0,-1-1 1 16,0 1-3-16,-1-1 0 0,-1 1-1 16,-1-3-1-16,0 2-3 0,-4-2-5 15,-1-4-5-15,-1-5-10 0,0 5-12 16,-1-4-104-16,0-2-110 0,2-4-262 16</inkml:trace>
  <inkml:trace contextRef="#ctx0" brushRef="#br0" timeOffset="58529.3358">17878 11705 636 0,'-5'-9'155'0,"1"-1"3"16,4 5-97-16,4 2-17 0,3 5-6 15,4 1-4-15,3 6-7 0,5 3-4 16,3 3-1-16,3 2-1 0,1 0-2 16,-1 0-3-16,0 2-3 0,-1-2-3 15,-2-1-3-15,-1-2-2 0,-1 0-3 16,-2-2-1-16,-2 2-4 0,-1-6-9 16,-4-2-14-16,0-1-19 0,-4-2-12 15,-2-5 48-15,-4-2-176 0,1-6-132 16,0-2-320-16</inkml:trace>
  <inkml:trace contextRef="#ctx0" brushRef="#br0" timeOffset="58725.91">18272 11539 667 0,'-13'16'160'0,"-2"3"7"16,-6 5-105-16,2 11-17 0,-5 3-1 15,0 6-7-15,-3 1-8 0,-3 3-8 16,-1 1-6-16,0-2-4 0,2-4-3 0,3-4-6 15,1-6-7-15,9-6-10 0,8-8-13 16,5-9-16-16,8-6-9 0,6-6-17 16,5-10-11-16,3-7-94 0,0-7-105 15,2-7-236-15</inkml:trace>
  <inkml:trace contextRef="#ctx0" brushRef="#br0" timeOffset="59007.3642">18136 11618 571 0,'-2'-1'143'16,"-4"10"5"-16,-3 4-76 0,0 10-23 15,-3 6-15-15,-1 0-7 0,-3 7-5 16,0 2-7-16,1 1-5 0,2-1-3 0,2-4-2 16,6-1-2-16,1-2-3 0,7-4-6 15,1-8-9-15,1-5-7 0,2-4-7 16,-5-6-7-16,-1-5-11 0,-1-4-5 16,-5-6-2-16,-2-2 1 0,-5-6-8 15,-3-3-2-15,-3-1 15 0,-2 0 26 16,-2 1 21-16,0 1 21 0,1 0 20 15,4 6 23-15,3 3 19 0,3 4 4 0,7 2-10 16,0-1-7-16,9 5-10 0,5 1-9 16,8-1-4-16,8 0-13 0,4 0-9 15,7-1-5-15,6-1-7 0,3-2-6 16,3-2-12-16,0-1-21 0,2-1-22 16,-2 1-135-16,0-1-146 0,-4 5-355 15</inkml:trace>
  <inkml:trace contextRef="#ctx0" brushRef="#br0" timeOffset="59621.4489">18945 11310 552 0,'-3'-10'138'15,"-8"4"9"-15,-4 7-74 0,-4 9-9 16,-4 7-7-16,-3 6-7 0,-2 13-3 15,0 8-4-15,1 10-8 0,0 5-7 0,3 3-8 16,7 4-6-16,7 0-6 0,7-1-3 16,11-1-4-16,8-2-7 15,9-4-8-15,7-4-14 0,8-5-18 0,10-6-21 16,7-7-117-16,5-7-132 0,5-6-304 16</inkml:trace>
  <inkml:trace contextRef="#ctx0" brushRef="#br0" timeOffset="60164.1807">19289 11436 563 0,'-6'-10'139'0,"2"11"5"16,0 8-72-16,3 9-21 0,0 10-11 16,0 7-6-16,1 8-3 0,1 3-3 15,1 2-6-15,3-3-5 0,0 1 0 16,4-4-1-16,1 0-1 0,2-4-1 16,1-5 0-16,1-5 0 0,-1-6-1 15,1-6-4-15,0-10-2 0,2-8-1 16,0-9-2-16,1-6-2 0,2-5 0 0,2-5 0 15,-1-5-1-15,-2-5 0 16,1 0-1-16,1 2 1 0,-2 2-1 0,-2 5 0 16,-2 6 0-16,-3 7 0 0,2 11 0 15,-8 10 0-15,-3 10 0 0,0 6-1 16,-5 4-2-16,1 6-2 0,0 2-4 16,0 3-4-16,3 2-6 0,0 0-9 15,3-2-12-15,5 0-6 0,1-3-16 16,1-6-111-16,3-4-122 0,5-7-289 0</inkml:trace>
  <inkml:trace contextRef="#ctx0" brushRef="#br0" timeOffset="60509.8092">19745 11926 670 0,'-16'-11'168'0,"-2"-1"6"15,5 1-100-15,6 1-20 0,3 1-7 16,4 2-10-16,2-1-9 16,3 2-10-16,4 3-6 0,2 0-4 0,2 2-2 15,1 1-3-15,2 1 0 0,0 3-2 16,0 1 0-16,0 2 0 0,-2 1-1 16,-1 0 1-16,-4 1-1 0,0 2 0 15,-3 0 0-15,-2 0 0 0,-4 2 0 16,-4 2 0-16,-2 1 0 0,-3 1-1 15,-2-1 1-15,0-1 0 0,-1 1 0 16,1-2 0-16,1 0 0 0,2-1 0 0,1-2 0 16,4 0-1-16,3-1-2 0,2-3-6 15,4 1-5-15,5-3-11 0,5-3-13 16,1-2-11-16,4-1-12 0,4 0 95 16,1-3-212-16,3-2-131 0,2 0-342 15</inkml:trace>
  <inkml:trace contextRef="#ctx0" brushRef="#br0" timeOffset="60886.0929">20176 11551 615 0,'6'-10'147'0,"-2"2"4"0,-2 3-95 16,0 4-12-16,0 2-2 0,-2 5-2 16,-2 7-5-16,-1 4-4 0,-2 3-2 15,-1 5-1-15,-2 3-4 0,1 2-5 16,0 0-3-16,-1-2-1 0,3 1-3 15,2 0-1-15,2-1-3 0,1-3-2 16,3 0-2-16,3 1-2 0,4-3-1 16,2-3 0-16,2-6-2 0,3-2-3 0,1-4-8 15,2-5-10-15,1-4-12 16,-3-5-16-16,2-2-9 0,-1-5-16 0,1 1-15 16,-7-5-89-16,-2-4-107 0,-1-1-238 15</inkml:trace>
  <inkml:trace contextRef="#ctx0" brushRef="#br0" timeOffset="61041.9958">20183 11577 739 0,'-16'-5'189'0,"3"0"3"15,3 0-110-15,5 0-23 0,6-1-16 16,5 0-15-16,8 0-17 0,3 0-16 16,6 2-13-16,3 0-17 0,1 4-17 15,2 3-14-15,-1 2-9 0,-1 1-116 16,0 4-122-16,-5 1-274 0</inkml:trace>
  <inkml:trace contextRef="#ctx0" brushRef="#br0" timeOffset="61365.3415">20397 11714 562 0,'-6'1'139'0,"4"0"6"0,-1-1-70 15,2 2-33-15,1-1-7 0,0 3-1 16,1 0-2-16,2 4-3 0,1-1-2 0,-1 3-2 16,5-2-2-16,-2 4-4 0,1-4-4 15,-1-2-3-15,3 2-3 0,1-4-2 16,-1-1-2-16,2-1 0 0,3-2-1 16,1-3 0-16,2-2 0 0,0-3 1 15,1-3 1-15,2 0 1 0,-3-1 0 16,-4 1 0-16,0 1 0 0,-4 4-2 15,-1 3 0-15,-3 3-1 0,-4 4-2 16,1 4 0-16,0 3-2 0,-4 1-3 16,2 3-8-16,0-2-9 0,3 3-14 0,1-2-16 15,0-1-11-15,5-2-15 0,3-1-107 16,0-3-117-16,7-2-270 0</inkml:trace>
  <inkml:trace contextRef="#ctx0" brushRef="#br0" timeOffset="61953.4678">20662 11502 634 0,'-9'-6'159'0,"3"-3"3"0,5 2-83 16,2-3-32-16,5 2-10 0,4 0-9 15,5 1-7-15,2 2-7 0,4 0-4 16,1 1-2-16,1 6-2 0,2 0-2 16,-2 2-1-16,-1 1-1 0,-2 3 1 15,-3 1 0-15,-4 2 0 0,-2 0 1 16,-2 0 1-16,-3 4-1 0,-4-1-1 15,-2 1 1-15,0 1-2 0,-2 1-1 0,0 1 1 16,-2 2-2-16,1 0 0 16,1 0 0-16,1 0-1 0,0 2 0 15,2 0-4-15,1 0-2 0,1 0 1 0,0 2 0 16,2-2 0-16,0-2 0 0,0 1 0 16,0-2 5-16,-3-2 0 0,-2 0 0 15,-1-2 0-15,-3-1-1 0,0-1-2 16,-4-1-2-16,0-1-5 0,-3 0-5 15,1-1-7-15,-1-2-9 0,0-2-7 16,1-1-12-16,-1-2 74 0,0-2-183 0,2-4-121 16,2-3-316-16</inkml:trace>
  <inkml:trace contextRef="#ctx0" brushRef="#br0" timeOffset="62357.5364">21316 11560 646 0,'1'-9'164'0,"-1"3"7"16,-1 5-96-16,1 3-18 0,-1 5-7 15,-2 6-10-15,0 3-10 0,-3 7-10 16,0 3-6-16,-1 4-4 0,0 1-3 15,2 0-4-15,0 0-1 0,4-1-3 16,1-3-6-16,0-2-9 0,2-3-14 16,2 1-15-16,0-5-13 0,-2-6 74 15,-2-1-199-15,0-5-132 0,0-4-334 16</inkml:trace>
  <inkml:trace contextRef="#ctx0" brushRef="#br0" timeOffset="62506.6387">21170 11716 704 0,'-2'-1'170'0,"2"0"3"0,1 1-97 16,3 0-34-16,6 1-15 0,3 0-12 15,4 2-6-15,4-3-5 0,4 4-8 0,4-2-15 16,3 3-18-16,2 1-25 0,3 0-112 16,2-1-133-16,1 1-309 0</inkml:trace>
  <inkml:trace contextRef="#ctx0" brushRef="#br0" timeOffset="62939.2698">21717 11388 619 0,'-20'-11'155'0,"5"0"8"0,4 4-85 15,4 3-27-15,3 5-10 0,4 3-3 16,3 9-7-16,3 8-7 0,1 9-6 0,3 5-2 16,1 4 0-16,0 4-1 0,0 3-4 15,0-4-1-15,-1 0-1 0,1-5-1 16,-1-3-1-16,1-3-1 0,-3-6 1 15,1-2 0-15,0-6 1 0,-3-5-1 16,0-4 0-16,0-4 0 0,0-6-2 16,3-7 0-16,3-3-1 0,0-6-1 15,3-7-1-15,3-2-1 0,3-2 0 16,2-1-1-16,1 5 0 0,-2 1 0 16,0 8 0-16,0 9-1 0,-4 6 1 0,-4 8-1 15,-5 7 0-15,-1 5-4 0,-3 4-6 16,-3 3-9-16,-2 4-14 0,1 0-15 15,-1 1-14-15,3 1-19 0,0-2-111 16,2-2-124-16,5-2-285 0</inkml:trace>
  <inkml:trace contextRef="#ctx0" brushRef="#br0" timeOffset="63472.3896">22238 11753 569 0,'-4'-6'153'0,"-1"-1"11"16,1 1-61-16,2-1-37 0,0 4-13 16,2-2-7-16,4 2-7 0,0 1-12 15,3 3-9-15,0 0-7 0,2 1-4 0,1 1-1 16,1 5-3-16,-1-1-1 0,-1 2-1 16,0-1 0-16,-3 1 0 0,-2 2 1 15,-4 0-1-15,-4 1 1 0,-3 0 0 16,-1 2-1-16,0-2 1 0,-1 0-1 15,2 2-1-15,3-2 0 0,2-1 0 16,3 0-1-16,1-1-1 0,3-2 1 0,4 0-2 16,1-2 0-16,1-1-2 15,1-2-1-15,3 1-3 0,-1 0-3 16,2-1-2-16,-1 0-2 0,0 2-1 16,-2 1-3-16,1 0 1 0,-5 1 4 0,-1 2 3 15,-5 1 3-15,-1 2 2 0,-4 0 3 16,-2 1 5-16,-4-2 1 0,-3 3-1 15,-2 0 1-15,-3-1-1 0,-4 1-2 16,-2-2-8-16,1 0-10 0,2-2-10 16,2-3-19-16,2-2-112 0,4-4-120 0,8-1-286 15</inkml:trace>
  <inkml:trace contextRef="#ctx0" brushRef="#br0" timeOffset="63755.7325">22687 11433 673 0,'1'-13'163'16,"1"2"3"-16,1 5-100 0,-2 5-25 0,0 3-6 16,1 7-5-16,-5 4-7 0,1 5-5 15,-2 5-1-15,-2 3 1 0,-1 3 1 16,-1 1-3-16,1 3-1 0,-2-1-2 15,3 1-1-15,1-2-3 0,3-2-3 16,2 1-2-16,3-5-2 0,5 0-1 16,3-4-2-16,2-4-4 0,3-5-8 15,3-1-11-15,-1-5-13 0,0-2-18 16,2-5-11-16,-2-5-18 0,-2-4-104 0,-2-2-115 16,-4-7-267-16</inkml:trace>
  <inkml:trace contextRef="#ctx0" brushRef="#br0" timeOffset="63911.3171">22615 11481 753 0,'-18'-6'193'0,"6"1"1"15,4 0-106-15,5 3-31 0,8 1-18 16,6-2-16-16,5 1-16 0,6 2-18 0,4-3-11 16,6 4-14-16,3-1-16 0,2 3-9 15,0 1-17-15,-2 3-27 0,-1 0-77 16,-3 1-105-16,-2 1-232 0</inkml:trace>
  <inkml:trace contextRef="#ctx0" brushRef="#br0" timeOffset="64240.3973">22943 11612 615 0,'-3'-1'160'0,"1"0"11"16,-1 0-80-16,3-1-23 0,-1 2-7 15,1 2-4-15,0 2-8 0,-1 3-11 16,1 2-8-16,0 5-8 0,0 2-4 16,4 1-3-16,2 3-4 0,4-1-3 15,2 0-3-15,6-2-1 0,3-1-2 0,2-4 0 16,2-4-2-16,-2-3 1 16,2-3-1-16,-3-6 0 0,-3-2 1 0,1-8-1 15,-4 1 0-15,0-3-1 0,-4 0 0 16,-1 0 0-16,-2 3-1 0,-3 2-1 15,-1 3 1-15,-3 3-3 0,-2 4-1 16,-1 4-2-16,-2 1-5 0,1 4-7 16,-2 2-6-16,2 3-10 0,-1 2-12 15,2 1-11-15,1-4-7 0,3 1-12 16,1-2-105-16,4-2-117 0,-1-3-270 16</inkml:trace>
  <inkml:trace contextRef="#ctx0" brushRef="#br0" timeOffset="64661.9264">23375 11344 635 0,'-2'1'135'16,"4"0"2"-16,4 2-101 0,4 3-28 16,2 1-4-16,2 2 0 0,2 0 0 15,2 0 1-15,1 2 2 0,-2 2 2 16,1-2 1-16,-1 1 1 0,-1 0 2 16,-2 0 0-16,-5-2 0 0,0 2-3 0,-3 1-2 15,-1 1-1-15,-3-1-2 0,-2 1-1 16,0-1-2-16,-1 2 0 0,1 0-1 15,0 0-1-15,0 1 1 0,3 1 0 16,0 0-1-16,0 3-1 0,4-1 1 16,0 1 0-16,2-2-1 0,1-1 0 15,0-2 0-15,-2-1 0 0,2-2 0 0,-5-2-1 16,-1-4-3-16,-9 0-1 16,0 0-1-16,-5 1-4 0,-5 1-4 15,-6-1-5-15,-3 0-6 0,-3 1-15 0,4 2-107 16,-4-6-113-16,5 1-275 0</inkml:trace>
  <inkml:trace contextRef="#ctx0" brushRef="#br0" timeOffset="65022.011">23588 11095 647 0,'-1'-14'138'0,"8"8"2"0,4 4-104 0,8 8-15 15,7 7-2-15,4 6 7 0,8 8 5 16,3 6 5-16,1 8 1 0,6 9-2 16,0 8 0-16,1 5-5 0,-4 6-3 15,-5 2-2-15,-6-1-1 0,-7-3 0 16,-10-4 0-16,-11-5-5 0,-13 0-4 0,-13-4-9 16,-8-2-20-16,-15 0-39 0,-15 1-148 15,-9-1-161-15,-20-2-402 0</inkml:trace>
  <inkml:trace contextRef="#ctx0" brushRef="#br0" timeOffset="75582.8336">13665 12219 165 0,'-6'0'56'16,"1"-2"8"-16,0 1-7 0,3 0-6 15,-1-2 0-15,1 1-1 0,0 0-4 16,0-1-5-16,1 2-6 0,0-2-7 16,0 2-6-16,1 0-7 0,0 1-4 15,0 0-4-15,0 1-1 0,1 0-1 0,0 3 0 16,3-1 2-16,2 1 2 0,4 4 3 15,2 3 0-15,4 2 1 0,6 1-1 16,4 2-2-16,4 3-2 0,5 1-1 16,4 2-3-16,2-2 0 0,6-2-2 15,1-1 0-15,1-1 0 0,2-3-1 16,3-1 0-16,0-6 0 0,0-1-1 16,-2-4 1-16,1-1 0 0,-3-4-1 15,-3-1 1-15,-7-2 0 0,-2-2-1 16,-6-2 1-16,-5 3-1 0,-5-3 0 15,-5 2 1-15,-3-1 0 0,-6 0 0 0,-3-1-1 16,-2 2-6-16,-3 0-20 0,-6-1-93 16,2 0-96-16,-1 3-248 0</inkml:trace>
  <inkml:trace contextRef="#ctx0" brushRef="#br0" timeOffset="77094.5656">916 10903 407 0,'-13'-5'107'0,"-1"0"3"15,1-2-35-15,4 2-37 0,2 3-16 16,2 0-7-16,3 1-5 0,-1 1-2 0,4 1-3 15,4 3-1-15,0 0-1 0,6-1 0 16,3 0 3-16,3 2 1 0,5-2 1 16,4 1 1-16,5 0-1 0,7-1 0 15,3-1-1-15,4 1-2 0,4-3-1 16,1 0-2-16,3-1 1 0,-2-4-1 16,-2-1 0-16,-1-1 0 0,1-2-1 0,-3-1 1 15,-2 1 0-15,-3-1 0 16,-4 1 2-16,-3 3-1 0,-3 4 1 15,-11-1 0-15,-5 2 0 0,-6 1 0 16,-4 4-1-16,-5 0-1 0,-5 3-4 0,-5 1-11 16,0 6-35-16,-5 2-83 0,-8 1-103 15,0 6-252-15</inkml:trace>
  <inkml:trace contextRef="#ctx0" brushRef="#br0" timeOffset="82536.2709">2869 11082 185 0,'-9'-9'51'0,"1"1"5"0,-1-2-12 16,2 1-15-16,1 2-1 0,-1-2 1 16,1 3 1-16,0-1 1 0,1 1-1 15,2 0-1-15,-1 1-1 0,1 1-4 16,2 2-4-16,0-1-4 0,1 4-4 15,0 3-5-15,4 1-3 0,-2 1-2 16,3 2-1-16,4 0 1 0,2-1 1 16,1 1 0-16,5-6 0 0,1 1 1 15,6-3 0-15,-1-3 0 0,3 1 0 0,3-2 1 16,2 2-1-16,3 0 0 0,3 2 1 16,1 2-2-16,2-1 1 0,2 3-1 15,1-1-1-15,1 0 0 0,0-1 0 16,1-1-1-16,2-1 1 0,5 0-1 15,4 0 0-15,2-1 1 0,5-1-1 16,1-1 1-16,3 1-1 0,4-4 0 16,0 2 1-16,2-1-1 0,5-1 0 0,-1 0 0 15,2-2 1-15,4 1-1 16,1 2-1-16,2-3 1 0,0 2 0 16,-2-2 0-16,3 1 0 0,0 1 1 0,4 3 1 15,-1 2 0-15,0 3 1 0,-1 3 1 16,1 2-1-16,0 2 0 0,4 4-1 15,0-2-1-15,0 0 0 0,1-4-1 16,2-1 0-16,6-1 0 0,1-1-1 16,-3-3 1-16,-1-1-1 0,2 1 1 0,2 0-1 15,0 1 1-15,-1 0-1 0,-1-3 0 16,3 2 0-16,0 0 1 0,2 0-1 16,-3-1 0-16,0-2 0 0,1 1 0 15,2 4 0-15,-3 0 0 0,-1-3 0 16,2-3 1-16,-1 3-1 0,3 2 0 15,-3-1 0-15,0-5 0 0,-1 1 0 16,1 3 0-16,2 3 1 0,-5 0-1 16,1-1 1-16,-4-1-1 0,2 5 1 0,2 1-1 15,-3 0 1-15,-1-3-1 16,-1-1 1-16,1 3-1 0,0 2 0 0,-2-3 0 16,-2 0 0-16,-2-3 1 0,-2 0-1 15,2 2 0-15,-4-3 0 0,-2-1 0 16,-2 0 2-16,-4 0 0 0,-1 0 2 15,-6 0 1-15,-2-1 1 0,-3-1 0 16,-3-1 0-16,-4 1 0 0,-4-1-2 16,0 1-1-16,-5-3-1 0,-6 1-1 15,-3-1 0-15,-5 2 0 0,-4-3 0 16,-5 1 0-16,-2 4-1 0,-5 1 1 0,-3 1 0 16,-5 0 0-16,-3 0-2 0,-5 5-3 15,-3 0-8-15,-9 1-32 0,-3-3-77 16,-4 4-93-16,-2 2-230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23:49.3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19883 1193 549 0,'-11'-2'135'0,"-1"-2"8"0,2-1-77 0,0-1-12 16,2 1-4-16,-1 0-4 16,3 3-3-16,3-2-5 0,1 2-4 0,3-1-6 15,2 2-6-15,4 2-4 0,2-1-5 16,2-1-3-16,4-2-3 0,4 1-2 16,0 1 0-16,3-2-2 0,3-2-1 15,-1 2-1-15,2-1-2 0,-3 2-2 16,0-2-3-16,-4 0-3 0,-2 2-6 15,-4-1-4-15,-5 2-4 0,-3 0-2 16,-4 0-3-16,-3-3 0 0,-3 5 0 16,-5-2 2-16,-3 1 3 0,-5 0 4 0,-4-2 1 15,-3 4 5-15,-2 2 3 16,0-2 4-16,-1 1 1 0,2 0 3 0,0 2 0 16,3 0 1-16,3-1 0 0,3-3 2 15,1-3 0-15,3 3 2 0,0 1 2 16,6-1 0-16,2 2 0 0,4-1 1 15,3 1 0-15,3 4-1 0,4-3-1 16,2-1-2-16,4-3 1 0,-1 5 0 16,1 0 1-16,1-1 1 0,0 1-1 15,2 0 2-15,1-2 2 0,-1 12 2 16,-1-5 2-16,2 1 0 0,-1 1 2 16,-1 2 0-16,-1 2 1 0,-4 4-2 0,-2-4 0 15,-3 4-1-15,-2 2-1 0,-5 1-1 16,-6 4 0-16,-2-1-3 0,-8 1-1 15,-1 0-1-15,-4 1-2 0,-3 0 0 16,1 0-2-16,-1-2 0 0,-2 1 0 16,4-1 0-16,-3-3 0 0,1-2 0 0,1-3 1 15,2-2 1-15,1-1 1 0,4-5 2 16,3-4 1-16,4-1 1 0,4-3 0 16,2-2-1-16,3-2-1 0,2-1-2 15,2 0-1-15,2 0-2 0,6-1 0 16,2 2-1-16,0-1 1 0,3 3 0 15,2 2 0-15,2 0 0 0,-2 2 0 16,0 1 1-16,-2 1 0 0,2-1 0 16,1-2 0-16,0 1-1 0,-5 0 1 15,1-2-1-15,-1 1-6 0,-3-1-9 16,-2-1-19-16,-4 1-16 0,-2-1 67 0,-5 0-203 16,-5 3-145-16,-3-2-361 0</inkml:trace>
  <inkml:trace contextRef="#ctx0" brushRef="#br0" timeOffset="603.1574">19547 1993 562 0,'2'-3'139'0,"-4"2"7"0,2 0-68 0,0 2-34 16,0 0-7-16,2 3-3 0,-1 2-1 16,0 4-3-16,1 2-2 0,-2 3-1 15,2 1-1-15,-2 2-3 0,-2 1-3 16,1-2-4-16,-1 0-4 0,-1 1-3 15,1 1-2-15,-1-2-2 0,3 3-2 16,-3-3-2-16,0 0-5 0,2-4-8 16,0-3-12-16,2-1-14 0,0-3-9 0,-1-7-11 15,6-4-8-15,1-3-112 16,1-3-114-16,1-7-268 0</inkml:trace>
  <inkml:trace contextRef="#ctx0" brushRef="#br0" timeOffset="898.3782">19718 1997 649 0,'-2'0'158'0,"-3"1"6"0,1 3-99 16,-3 0-19-16,0 4-6 0,-1 0-7 0,-2 2-7 16,-1 4-7-16,1-1-5 0,-1 1-2 15,0 0 0-15,-1-1-1 0,-1 0-1 16,2-3 1-16,0 1-2 0,0-3 0 15,4 2-1-15,0 1-1 0,4-1-1 16,2 1-2-16,1-1-1 0,2 0 0 16,2-3-2-16,1-1 1 0,1-2-2 15,1-1 1-15,2 0 0 0,0-2 0 16,-1-1-1-16,3-1 0 0,-1-2-2 0,1 0-6 16,0-3-11-16,0-2-15 15,0-1-17-15,1-1-21 0,-1 0-117 0,-2 0-134 16,3 4-303-16</inkml:trace>
  <inkml:trace contextRef="#ctx0" brushRef="#br0" timeOffset="1121.2654">19901 2120 786 0,'-6'-1'186'15,"3"0"2"-15,0 0-120 0,4-1-27 16,2 0-17-16,2 0-8 0,2-1-7 16,3 1-5-16,1-1-5 0,1 1-8 15,0 1-13-15,1-1-17 0,-2 4-19 0,-2-2 33 16,1 1-164-16,-4 1-138 0,-1 1-324 16</inkml:trace>
  <inkml:trace contextRef="#ctx0" brushRef="#br0" timeOffset="1294.3666">19936 2205 690 0,'1'-1'153'0,"1"1"2"0,2-2-118 0,1 1-17 15,3 1-6-15,2-1-6 0,1 2-15 16,2-1-16-16,1 0-9 0,0 0-123 15,0 0-124-15,2 1-301 0</inkml:trace>
  <inkml:trace contextRef="#ctx0" brushRef="#br0" timeOffset="1565.9876">20212 2112 701 0,'-6'6'163'0,"-1"1"2"0,2 2-107 16,3 1-26-16,2-1-12 0,2 4-7 16,3-1-5-16,2 0-4 0,3 2-4 15,2-2 0-15,2-2 0 0,2-5-1 16,0-3 0-16,0-3 0 0,0-2 1 16,-1-8 0-16,-2-1 1 0,-2-3 1 15,-5 2 2-15,-4-3 2 0,-3 0 2 0,-5 0 0 16,-3 1 0-16,-3 3-1 15,-4-1-7-15,-1 3-13 0,-3 1-22 0,1 3 70 16,-1 0-209-16,2 5-145 0,2 0-379 16</inkml:trace>
  <inkml:trace contextRef="#ctx0" brushRef="#br0" timeOffset="2239.5754">19677 828 589 0,'0'-4'149'15,"-2"2"7"-15,0-1-88 0,1 6-14 16,0 3-5-16,1 6-5 0,-1 5-6 16,1 4-7-16,-3 5-6 0,1 5-2 15,-1 0-1-15,-1-1-3 0,-1-3-3 16,1-5-1-16,-1-3-2 0,3-4-1 16,-1-5-3-16,3-5-1 0,3-4-2 0,-1-5 0 15,3-4-3-15,0-8 0 0,1-2-1 16,1-6 1-16,-2-3-2 0,0-5 1 15,0-1-1-15,-2 2 0 0,-1 5 0 16,-1 4 0-16,0 3 0 0,1 8 0 16,-1 5 0-16,1 9 0 0,2 5 0 15,1 8 0-15,0 3-1 0,2 3 1 16,2 0 0-16,2 2-1 0,0-1 1 0,0 1-1 16,1-6 0-16,3-2 0 15,-2-3-1-15,3-1 1 0,-1-8 0 0,0-2 0 16,0-12 0-16,0-1 0 0,0-5 1 15,-3-2 0-15,-1-6 0 0,-4-4 1 16,0-3-1-16,-6 1 0 0,-2-9 0 16,-4 3-1-16,-1 2-5 0,-2 7-9 15,2 7-11-15,0 3-19 0,2 7-20 16,2 10-17-16,-1 0-116 0,2 14-132 0,1 3-297 16</inkml:trace>
  <inkml:trace contextRef="#ctx0" brushRef="#br0" timeOffset="2470.6245">20081 829 645 0,'3'-3'151'0,"-2"0"6"0,2 1-102 15,-1 0-18-15,3 2-7 0,-1 0-6 16,0 2-7-16,1 1-5 0,1 1-8 16,-1 1-11-16,1 1-16 0,1 0-15 15,-2 2-124-15,-1-4-130 0,4 1-317 16</inkml:trace>
  <inkml:trace contextRef="#ctx0" brushRef="#br0" timeOffset="2666.9604">20295 757 667 0,'0'10'157'0,"1"3"5"0,-1 4-106 16,1 2-19-16,1 3-8 0,1 0-5 0,-1 1-7 15,2 0-12-15,0-1-18 0,-1 1-19 16,0 0-92-16,-1 0-42 0,1 3-117 15,-2-2-252-15</inkml:trace>
  <inkml:trace contextRef="#ctx0" brushRef="#br0" timeOffset="4235.2629">20375 1556 483 0,'0'-15'141'0,"2"4"9"0,-4 1-2 16,2 3-78-16,-1-1-10 0,1 4-4 15,1-1-8-15,-1 5-6 0,2 2-9 0,-1 3-7 16,1 2-7-16,1 3-3 0,-1 4-4 15,1 2-1-15,-2 4-1 0,-1 0-2 16,0-3-3-16,-1 1-4 0,1 2-9 16,0-2-10-16,-2-3-17 0,4-4-15 15,0-1-11-15,3-4-14 0,2-7-35 16,2-5-72-16,2-7-106 0,2-2-223 16</inkml:trace>
  <inkml:trace contextRef="#ctx0" brushRef="#br0" timeOffset="4464.4751">20566 1503 482 0,'2'-1'141'0,"-7"1"8"0,1 2-5 16,-1 2-74-16,-1 1-11 16,-1 1-2-16,-3 2-3 0,-2 2-3 0,3 1-4 15,-4 0-5-15,-1 0-5 0,-1 0-5 16,3 0-5-16,1-2-5 0,1-2-5 16,4-1-5-16,1-1-3 0,3 0-3 15,3-2-3-15,4 0-1 0,1 1-2 16,3-2 0-16,3 0-1 0,3 0-1 0,2-2-2 15,1 0-6-15,1-1-9 0,0 1-12 16,2-3-20-16,-3 3-20 0,0-1-19 16,-3-2-115-16,0 1-134 0,2 1-300 15</inkml:trace>
  <inkml:trace contextRef="#ctx0" brushRef="#br0" timeOffset="4716.6262">20813 1518 672 0,'-4'-5'176'15,"3"2"3"-15,0 1-74 0,1-1-50 16,1 2-18-16,2 1-12 0,2 0-11 0,3 1-8 15,0-2-4-15,3 1-2 0,2 0-9 16,-1 0-16-16,-1 0-19 0,-1 0-17 16,-1 1-121-16,-1-1-136 0,-2 4-313 15</inkml:trace>
  <inkml:trace contextRef="#ctx0" brushRef="#br0" timeOffset="4864.7094">20847 1649 649 0,'0'0'148'0,"1"1"1"16,0-1-98-16,4 0-27 0,1 1-9 15,2-2-5-15,0 0-4 0,2 0-14 16,2-1-17-16,1 1-126 0,-1-1-124 16,0 0-317-16</inkml:trace>
  <inkml:trace contextRef="#ctx0" brushRef="#br0" timeOffset="5165.947">21456 1182 672 0,'-4'-15'167'0,"2"7"8"0,-1 0-100 16,2 2-16-16,0 5-5 0,1 0-8 15,0 2-10-15,-1 2-9 0,-1 4-9 16,2 1-7-16,2 10-3 0,0 1-4 16,-1 3-1-16,2 4-1 0,-1 1-2 15,2 0-5-15,-1 3-13 0,2-4-14 16,-3 0-23-16,1 0-20 0,0-2-119 15,-2 2-139-15,-1-3-311 0</inkml:trace>
  <inkml:trace contextRef="#ctx0" brushRef="#br0" timeOffset="5413.4742">21305 1619 746 0,'-4'0'173'0,"2"0"5"0,1 0-119 0,4 0-14 16,6 0-7-16,4-1-7 0,5 0-6 15,2-3-4-15,5 2-4 0,8-6-4 16,1 2-4-16,3 0-5 0,-3-2-4 16,3 0-3-16,0 2-7 0,-4 0-9 15,-4 1-19-15,-3 0-18 0,-1 3-16 16,-2-1-121-16,-6 2-136 0,-2 2-309 15</inkml:trace>
  <inkml:trace contextRef="#ctx0" brushRef="#br0" timeOffset="5896.6686">21423 2010 650 0,'-6'-4'170'0,"-1"-2"8"0,3-1-75 15,1-3-41-15,1-1-11 0,3-2-8 16,0-2-8-16,3-1-9 0,1-1-6 16,4 0-4-16,4 1-3 0,1 2-1 15,5 2-3-15,3 4-1 0,1 0-2 16,2 4-2-16,-3 3-2 0,0 1 0 15,-4 3 0-15,-2 2-1 0,-4 2 1 0,-2 2-1 16,-1 3 1-16,-4 2 0 0,-2 4 0 16,0 0-1-16,-5 3 1 0,-2 1 0 15,-4 0 0-15,-4 1 0 0,-6 0-1 16,-5 0 1-16,-3-1-1 0,-3-2 0 16,-1-1 0-16,2-1-1 0,1-1 1 15,2-1-1-15,4-2 0 0,3-2 1 16,6-3-1-16,3-1 0 0,2-3 0 0,2-1-2 15,4-3 1-15,2 0-1 0,5-1 0 16,1 0 1-16,2 1-1 0,4-1 1 16,3 2 1-16,3-1 0 0,-1-1 0 15,2 2 0-15,0-1 0 0,3 2 0 16,-3-1 0-16,0 0 0 0,-2 1-1 16,-1 2-5-16,-2-2-14 0,-1 0-22 15,-3 0-26-15,-3-2-136 0,0 1-155 16,3 0-368-16</inkml:trace>
  <inkml:trace contextRef="#ctx0" brushRef="#br0" timeOffset="6725.7004">22226 1100 683 0,'-7'-5'168'0,"-5"1"5"16,-3 6-102-16,-2 4-22 0,-6 12-9 15,2 8-9-15,-1 6-9 0,-2 11-8 16,5 6-5-16,2 7-3 0,2 5 2 0,8 0 1 15,0 3 0-15,5 0 0 16,1-1-1-16,7-4 0 0,4-4-2 0,3-4-8 16,4-8-14-16,3-7-19 0,2-6-17 15,6-10-23-15,-6-6-115 0,0-8-135 16,1-10-302-16</inkml:trace>
  <inkml:trace contextRef="#ctx0" brushRef="#br0" timeOffset="7267.8168">22459 1478 595 0,'0'-8'163'0,"0"5"7"16,0 5-41-16,-1 3-69 0,-2 4-11 16,1 6-9-16,-2 5-7 0,-2 5-8 15,-1 2-5-15,-2 5-3 0,-1 0-4 0,-1 0-3 16,1 0-3-16,1-4-1 0,3-5-2 16,-2-2-1-16,3-5 0 0,3-6-1 15,1-7 1-15,1-5 1 0,3-8 1 16,2-8 0-16,1-4 2 0,3-6 0 15,-1-8 0-15,2-4-1 0,0-2-2 16,1 0 0-16,-2 6-1 0,-1 1-1 0,-2 6 0 16,2 8 0-16,-2 8-1 0,1 8 2 15,-1 7-1-15,0 9 0 0,2 4 1 16,-1 4-2-16,3 5 1 0,0 4-1 16,1 0 0-16,1 0-1 0,2 2-1 15,-1-2 0-15,2-2 0 0,-1-3-1 16,1-4 1-16,-3-4 0 0,1-4 1 15,-1-5 0-15,-2-7 2 0,-1-6 1 16,-1-6 2-16,-2-2 2 0,-1-8 0 16,-3-2 0-16,-2-6-1 0,-1-3 0 0,-3 0-2 15,-1-2-3-15,1 0-3 0,0 2-6 16,0 6-5-16,2 5-11 0,2 4-13 16,1 7-19-16,1 5-15 0,3 7-19 15,0 5-112-15,-1 3-132 0,3 6-295 16</inkml:trace>
  <inkml:trace contextRef="#ctx0" brushRef="#br0" timeOffset="7497.4864">22875 1602 762 0,'-3'-6'189'15,"-1"5"4"-15,2 0-102 0,0-1-37 16,2 1-18-16,3 1-13 0,3 0-7 16,0 1-6-16,3-2-4 0,2 1-3 0,0 0-1 15,0 0-7-15,1 0-14 0,-1-1-22 16,0 0-25-16,-2 1-132 0,-2-2-152 16,0 6-355-16</inkml:trace>
  <inkml:trace contextRef="#ctx0" brushRef="#br0" timeOffset="7691.0428">23174 1414 773 0,'2'-5'175'0,"-2"7"4"0,1 3-122 15,0 4-23-15,-1 3-11 0,0 4-6 16,1 2-3-16,-1 3-4 0,1 0-6 15,-1 1-11-15,0 1-23 0,0-2-21 16,2-1-133-16,-4-2-146 0,5 1-353 0</inkml:trace>
  <inkml:trace contextRef="#ctx0" brushRef="#br0" timeOffset="8043.2377">23193 1128 653 0,'1'-8'150'0,"5"3"3"15,0 0-83-15,4 0-41 0,2 5-8 16,2 2 1-16,3 4 5 0,1 3 1 0,2 5 2 16,-1 3 1-16,3 7-2 15,1 2-4-15,-3 6-3 0,0 4-3 0,-2 4-3 16,1 0-4-16,-3 3-3 0,-5-3-1 16,-4 3 0-16,-3-2-1 0,-7-3-3 15,-3 0-5-15,-6 0-13 0,-5 0-15 16,-4 0-28-16,0-2-22 0,-2 0-118 15,1-1-142-15,3-3-317 0</inkml:trace>
  <inkml:trace contextRef="#ctx0" brushRef="#br0" timeOffset="9232.9002">23843 1126 555 0,'-7'-5'138'0,"-5"0"5"0,-2 4-61 0,-3 4-37 16,-1 5-7-16,-1 4-2 0,1 9-2 15,2 3-1-15,0 8-1 0,2 6-4 16,3 7-3-16,4 3-4 0,2 5-4 15,3 0-4-15,2-1-4 0,3-2-4 16,4-3-1-16,1-5-3 0,3-2-1 16,4-6-4-16,2-7-10 0,5-3-12 15,0-9-16-15,3-3-12 0,-1-8-13 16,-1-7-112-16,1-6-121 0,-2-4-272 0</inkml:trace>
  <inkml:trace contextRef="#ctx0" brushRef="#br0" timeOffset="9740.336">24065 1420 656 0,'-9'3'146'0,"2"7"5"0,1 5-109 0,2 3-18 15,2 4-5-15,-2 2 0 0,2 3-2 16,-1-2-5-16,-1 0-3 0,1-3-2 16,-1-3 1-16,0 0-1 0,2-5-1 0,-2-1 0 15,2-6 1-15,1-2 0 0,1-5-1 16,0-5 1-16,2-4 1 0,2-6 1 16,1-6 1-16,1-6-2 0,2-4 0 15,3-3 0-15,0-3-2 0,2-1-2 16,-1 4 0-16,-1 6-1 0,-1 4 1 15,-1 8 1-15,-1 9 0 0,-1 8 0 16,1 7 2-16,-1 6-1 0,1 6-1 16,0 3 0-16,2 4 1 0,-3 0 0 15,0 4 0-15,-1-3-2 0,2-2 1 16,0-4-1-16,2-3-1 0,-1-5-1 0,3-2 0 16,1-7 1-16,0-4 2 0,3-6 1 15,1-6 2-15,-1-5 2 0,0-3 3 16,-3-7 0-16,-2-5 0 0,-2-7-1 15,-4-1-1-15,-4-2-3 0,-4 4-2 16,1-6-2-16,-1 5-3 0,-1 5-1 16,0 6-4-16,1 5-6 0,1 7-10 0,0 2-18 15,-2 12-16-15,0 8-16 0,1 4 50 16,-4 6-178-16,2 5-139 0,5 3-328 16</inkml:trace>
  <inkml:trace contextRef="#ctx0" brushRef="#br0" timeOffset="9958.7496">24507 1465 690 0,'6'-7'163'0,"2"2"5"16,-1-1-107-16,1 1-23 0,5 1-9 15,-4 3-5-15,4-3-7 0,-1 0-8 16,-2 4-11-16,0-1-15 0,-2 1-17 16,1 0 56-16,-3-2-194 0,-1 2-143 15,1-1-365-15</inkml:trace>
  <inkml:trace contextRef="#ctx0" brushRef="#br0" timeOffset="10454.041">24788 1338 730 0,'-2'-10'174'0,"-1"0"6"0,1 1-115 0,2 1-16 16,2 1-10-16,0 0-6 0,2 2-7 16,2 2-8-16,4 0-4 0,1 1-5 15,1 1-2-15,3 1-2 0,1 0-1 0,2 1-2 16,-1 0-1-16,-2 0 0 0,0 3-1 16,-3 0 1-16,-1 1-1 0,-1 2 0 15,-4 2 0-15,-3 0 0 0,-1 4 0 16,-2-2 0-16,0 1 1 0,-3 3-1 15,-3-1 0-15,-1 1 1 0,-4 1-1 16,-3 0 0-16,-1 0 0 0,-2 0 1 16,-1 0-1-16,0-2 0 0,0 1-1 15,5-4 1-15,2-1-1 0,1 0 0 16,4-2 0-16,2-2 0 0,6 0 0 16,0-1 0-16,5 1 1 0,2-1-1 0,2-2 1 15,4-1-1-15,3-1 1 0,2-1 0 16,0-1-2-16,0-2-3 0,2-1-4 15,0-1-4-15,0-1-9 0,-1 1-12 16,-3-1-13-16,2 0-10 0,-2 1-13 16,-3-1-114-16,-3 1-126 0,-3 0-288 15</inkml:trace>
  <inkml:trace contextRef="#ctx0" brushRef="#br0" timeOffset="10699.4705">25018 1057 556 0,'7'-8'145'0,"3"4"7"0,3 3-6 16,2 3-105-16,4 4-4 0,0 6 5 0,2 4 5 16,-1 3 1-16,-2 4-3 15,-1 8-1-15,0 3-4 0,-1 6-6 0,-4 6-8 16,-1 1-4-16,-4 5-4 0,-5 3-5 15,-7-4-4-15,-3 0-7 0,-6-6-14 16,-6-2-23-16,-5 0-35 0,-8 0-141 16,-2-5-163-16,-3-4-390 0</inkml:trace>
  <inkml:trace contextRef="#ctx0" brushRef="#br0" timeOffset="19357.62">952 6539 519 0,'-1'-11'126'15,"-1"1"5"-15,0 2-79 0,1 5-12 0,1 3-5 16,0 5-2-16,0 6-3 0,1 6-3 16,0 5-3-16,2 4-2 0,-1 5 0 15,0 5-2-15,0 1-5 0,0 1-3 16,2-2-3-16,-1 4-1 0,1 0-3 15,2-3-1-15,-1-3 0 0,1-4 0 16,0-5 1-16,-1-3 0 0,0-7-1 16,-1-6 3-16,-3-6 1 0,3-5 0 15,-2-9 1-15,1-9 1 0,3-3-1 0,1-5 1 16,1-7-2-16,0-1-1 0,1-2-1 16,2 2-1-16,0 7 1 0,-1 3 1 15,-2 5-1-15,1 10 2 0,-1 8 0 16,0 6-1-16,-4 11 1 0,0 7-2 15,0 3-1-15,0 5-1 0,-2 4 0 16,0 3-2-16,3-2-1 0,1 1-2 16,2-6-3-16,0-1-7 0,3-3-14 15,2-6-22-15,0-4-10 0,2-5-21 0,1-5-109 16,-2-4-126-16,4-4-278 0</inkml:trace>
  <inkml:trace contextRef="#ctx0" brushRef="#br0" timeOffset="19754.4554">1383 6650 590 0,'4'-7'145'0,"-3"2"6"0,-1 1-82 0,-1 2-28 16,2 3-10-16,0 1-4 0,0 5-3 16,1 4-6-16,-2 3-3 0,1 6 0 15,0 4 1-15,-1 6 0 0,0 0-3 16,0 3-1-16,1 1 0 0,2-3-2 15,0 4 0-15,2-7-3 0,1-4 0 16,0 0-1-16,1-5-1 0,0-3-2 16,0-4-1-16,2-8 0 0,2 0-1 15,0-7-1-15,1 0-5 0,3-8-14 16,1-3-17-16,-2-3-10 16,1-5-15-16,-4 0 41 0,-3-1-159 0,-4-3-120 0,-2 3-283 15</inkml:trace>
  <inkml:trace contextRef="#ctx0" brushRef="#br0" timeOffset="19904.6203">1401 6629 694 0,'-8'-5'175'15,"0"0"4"-15,3 2-103 0,3 0-23 16,4-2-14-16,5 2-15 0,2-1-11 0,6 2-8 16,1-1-5-16,2 1-12 0,4 1-23 15,2 1-12-15,0 1-46 0,0 1-88 16,-1 4-126-16,0 2-275 0</inkml:trace>
  <inkml:trace contextRef="#ctx0" brushRef="#br0" timeOffset="20566.6744">1655 6797 597 0,'-1'-7'143'0,"1"2"3"16,-2 0-81-16,2 2-32 0,2 2-6 0,-1 1-2 16,0 3-1-16,0 2-1 15,1 2-3-15,0 2 1 0,0 0 0 0,1 1-2 16,-2 1-2-16,2-1-2 0,-1-3-2 15,-1-1-3-15,0-1-2 0,1-1 1 16,-1-2-2-16,0 1 0 0,-1-2 0 16,1 0-1-16,-1 1 1 0,0-4-1 15,0 2-1-15,0-1 0 0,0-1-1 16,0-1 0-16,-1 1-1 0,0-1 1 16,0 0-1-16,-2-1 0 0,1 0 0 0,-1 1 1 15,1-1 0-15,-2 0 0 0,2-1 0 16,-1 3 0-16,2-2 0 0,0 3-1 15,0 0 0-15,1 0 0 0,0-1-1 16,-2 4-1-16,2 0 0 0,2 0 0 16,-1 2 0-16,0 2 0 0,0 2 0 15,2 4 0-15,-1 1 0 0,2 3 0 16,0 1 0-16,-1 4-1 0,1-1 1 0,0-2 0 16,0-1 0-16,1-1 1 0,2-3-1 15,-1-2 1-15,0-5 0 0,1-3 1 16,0-1 1-16,2-6 1 0,3-7 0 15,1-5 0-15,0-5 0 0,2-5-1 16,-1-2-1-16,2-4 0 0,-1 2-2 16,-1 0 0-16,-2 6-1 0,-1 4 0 15,0 4 0-15,-1 4 1 0,-3 7-2 0,-1 5 1 16,0 5 0-16,-2 5 0 16,0 5 0-16,-2 2 0 0,0 2 0 15,1 2 0-15,-1 4-1 0,1-2-3 0,0-1-6 16,4-2-11-16,-1-1-12 0,0-3-14 15,1-4-16-15,3-4-18 0,-1-5-26 16,-1-4-83-16,2-5-111 0,1-5-244 16</inkml:trace>
  <inkml:trace contextRef="#ctx0" brushRef="#br0" timeOffset="21338.9352">1957 6612 691 0,'-2'-16'159'0,"1"-1"4"0,0 0-113 16,2 0-12-16,2 2-5 0,2 2-5 15,3 3-5-15,0 2-4 0,2 5-2 16,0 3-2-16,2 3-2 0,0 2-2 0,-1 1-1 16,0 2 0-16,-2-2-1 15,-2 1 0-15,-1 2-1 0,-2-2 1 0,-1 1 0 16,-2-1 1-16,-1 1-1 0,0 2-1 15,-1-1-1-15,-1-1-1 0,2 1-2 16,-1 1-1-16,2-2-2 0,-1 2 0 16,3 0-1-16,0-1 0 0,4-3 0 15,-1 1 0-15,1-2-1 0,0 0 0 16,1-4 0-16,-2 0 0 0,-1-1 0 16,-3 0 1-16,-1-1 0 0,-2-4 0 0,-1 0 0 15,-4-1 1-15,0 0-1 0,-1 0 1 16,0 0-1-16,1 0 0 0,-1 1 0 15,0 2 0-15,4 0 0 0,-2 0 0 16,1 2 0-16,-1 0 0 0,-1-2 0 16,3 1 0-16,-2-1 0 0,0 1 0 15,0-2-1-15,-1 1 1 0,2 0-1 16,0 2 1-16,1 1 0 0,-2 0 0 16,-1-1 0-16,0 1 0 0,1-2 1 0,0 2 0 15,0 0 0-15,0-1 2 0,2 1 0 16,2 0 0-16,0 0 1 0,2 1-1 15,3 1 0-15,3-1-1 0,2-1 0 16,4 4 0-16,4-2-1 0,3 2 0 16,3-2 0-16,1 1-1 0,-2-1 1 15,1 0 0-15,-2 0-1 0,-2-2 0 16,-1 1 1-16,-4-2-1 0,-3 1 0 16,-2-2 1-16,-3 2 6 0,-2-1 2 0,-6 1 2 15,-1 1-1-15,-5 3 1 0,1 1 0 16,-3 1-1-16,0 2-5 0,1 1-4 15,1 6-1-15,2 1 0 0,2 2 0 16,2 2 0-16,2 4 0 0,2 3 0 16,5 0 0-16,0 1 0 0,5 6-1 15,0-3 0-15,6 2 1 0,-1-3-1 16,0-1 1-16,-4-4-1 0,1-2 0 16,-6-6 1-16,-1-2 0 0,-7-3 1 0,-5-3-1 15,-4-1 1-15,-2 2-1 0,-7-4 1 16,-3 0 0-16,-2-1-1 15,-3 0 1-15,0 0-1 0,0 0 0 0,3-1-5 16,2-1-8-16,3 0-14 0,3-1-23 16,4 1-25-16,8 2-21 0,0-2-115 15,4 5-138-15,5-1-302 0</inkml:trace>
  <inkml:trace contextRef="#ctx0" brushRef="#br0" timeOffset="23505.772">2681 6826 657 0,'-13'-8'182'0,"-1"-1"9"0,3 2-82 15,3 0-30-15,3 3-13 0,2 0-15 16,3 2-17-16,4-1-16 0,3 1-8 16,3-1-6-16,4 2-3 0,2 0-1 15,0 0-5-15,2 1-11 0,0 1-12 16,1 1-18-16,-1 2-16 0,-4 1-15 16,-2 0-17-16,-1 2-101 0,-6 2-115 15,-4-2-258-15</inkml:trace>
  <inkml:trace contextRef="#ctx0" brushRef="#br0" timeOffset="23653.7552">2699 6906 576 0,'-7'4'159'0,"1"-1"4"0,3-3-57 0,3 2-44 15,3-4-16-15,3 2-9 16,3 0-12-16,2-2-10 0,2-2-5 0,5 2-4 16,0-1-4-16,2 0-11 0,0-1-18 15,0-1-16-15,1 2-107 0,-4 0-23 16,5-1-115-16,-4 1-228 0</inkml:trace>
  <inkml:trace contextRef="#ctx0" brushRef="#br0" timeOffset="24096.2915">2984 6586 631 0,'-6'-16'165'0,"1"3"7"16,1 3-87-16,2 7-25 0,2 4-12 16,0 9-6-16,1 5-11 0,3 6-9 15,1 9-7-15,-1 4-2 0,4 6 0 16,0 2-4-16,3 2-2 0,0 1-1 15,3 3-1-15,-1-2-1 0,2-5 1 0,-1-5 0 16,-2-4 0-16,1-5 0 0,1-8-1 16,-2-9 1-16,-1-5 0 0,1-6-2 15,2-7 1-15,-2-4-1 0,1-9 0 16,2-6-1-16,-1-6 1 0,0 0 0 16,0-2-1-16,-1 2 0 0,0 3 0 15,-4 8 0-15,-1 9 0 0,-1 8 0 16,-1 6 0-16,-1 7 0 0,-4 7 0 0,1 6-1 15,-1 7-1-15,1 3 1 16,-2-1-3-16,1 2-5 0,2 1-10 0,1-2-18 16,0 0-15-16,3-6-15 0,1-4-24 15,1-1-109-15,2-7-130 0,2-2-283 16</inkml:trace>
  <inkml:trace contextRef="#ctx0" brushRef="#br0" timeOffset="24285.0714">3485 7069 736 0,'1'0'172'0,"-1"2"4"0,0 2-118 16,-1 2-14-16,1 2-12 0,2 0-12 16,-2 3-7-16,2 3-4 0,0-2-3 15,-1 0-6-15,3 0-15 0,-3-1-23 16,0-1-18-16,-2-4-126 0,2-1-139 15,2 1-332-15</inkml:trace>
  <inkml:trace contextRef="#ctx0" brushRef="#br0" timeOffset="26193.1823">3650 6798 587 0,'3'-17'147'0,"-1"-2"6"16,2 0-86-16,0 5-12 0,-1 1-8 15,1 5-7-15,0 0-6 0,-1 6-6 0,1 6-3 16,-2 5-3-16,2 5-2 16,-2 5-2-16,2 5-1 0,-3 5-2 0,1 3-3 15,-1 5-3-15,1-1-2 0,-1 2-3 16,1-3-1-16,1-3-1 0,1-2-1 16,1-7 0-16,2-2 0 0,1-5-1 15,3-5 1-15,0-2-1 16,3-3 0-16,2-2-1 0,1-4-2 0,2-3-9 15,0-3-11-15,1-1-19 0,-3-4-10 16,0-3-21-16,-4-3-114 0,-2-1-130 16,-5-6-288-16</inkml:trace>
  <inkml:trace contextRef="#ctx0" brushRef="#br0" timeOffset="26361.9146">3715 6765 568 0,'-13'-7'157'15,"3"0"6"-15,3-2-40 0,3 0-70 16,6 2-16-16,4-2-7 0,8 1-11 0,4-1-10 16,8 1-6-16,3-1-8 0,6 2-20 15,0 1-14-15,1 2-88 0,-3-1-39 16,-1 4-115-16,-3 3-237 16</inkml:trace>
  <inkml:trace contextRef="#ctx0" brushRef="#br0" timeOffset="26743.8344">4009 6845 664 0,'0'-3'153'0,"-1"3"4"0,2 3-105 16,3 4-14-16,2 5-6 0,1 3-8 0,1 2-6 16,1 4-3-16,1 4-2 0,3-2-4 15,-2-3-2-15,-3-3-2 0,3-3 0 16,1-3-1-16,2-1 1 0,-2-10 0 16,3-2 1-16,-2-6 1 0,3-4 0 15,1-6 0-15,1-2 0 0,-4-7-1 16,3 5 0-16,-3 1-1 0,-2 2 0 15,-2 5-2-15,-3 6 1 0,-2 3-1 16,0 7 0-16,-1 4-1 0,-2 4 0 0,2 4-1 16,0 3 0-16,-1 4-4 0,0-2-6 15,2 4-10-15,-1-3-15 0,4-3-12 16,-1-1-20-16,2-4-117 0,1-3-129 16,3-4-296-16</inkml:trace>
  <inkml:trace contextRef="#ctx0" brushRef="#br0" timeOffset="27231.3884">4396 6653 634 0,'-8'-3'159'0,"-2"-3"9"0,1 0-94 0,3 2-14 15,3 1-9-15,0 0-5 0,4 2-10 16,5 1-9-16,3 2-7 0,2 1-5 16,5-1-4-16,1 2-2 0,3-2-1 15,-1 2-2-15,0-3-2 0,-1 2-2 16,0-1 0-16,0-1-1 0,-3 2 0 15,0 2-1-15,-3-2 1 0,-1 3-1 16,-3 2 1-16,-5 2-1 0,-1 1 1 16,-5 2 0-16,0 2-1 0,-2 3 1 15,0 3-1-15,1 1 0 0,2 0 0 16,0 4-2-16,4 0-1 0,1 3 0 16,3 0-10-16,1 1 0 0,1-2-1 0,-1-1 2 15,2-3 0-15,-2-2 1 0,-2-4 1 16,-2-6 10-16,-3-1 0 0,-4-1 2 15,-6-2 0-15,-1-2 1 0,-5 0 0 16,-1 1 1-16,-1-1 0 0,1-1-1 16,0-2 0-16,2 1-5 0,1 1-10 15,3-1-20-15,3-1-20 0,2 2 2 0,-2 0-132 16,7 2-135-16,0 3-305 0</inkml:trace>
  <inkml:trace contextRef="#ctx0" brushRef="#br0" timeOffset="28587.9577">5039 6910 539 0,'-8'-11'139'0,"0"-1"11"16,2 0-62-16,1 3-23 0,5 0-10 16,0 2-4-16,3 1-6 0,3 1-6 15,1 1-6-15,4 3-6 0,4 3-4 0,1 2-4 16,5 3-4-16,1 2-2 0,1 2-2 16,-1 2-3-16,3 2-3 0,-2 1-2 15,1 0-1-15,0 0-1 0,-2-1-1 16,0-1-2-16,-1 0-3 0,-2-2-5 15,-3-1-7-15,-4-4-8 0,-2 1-10 16,-2-2-12-16,-2 0-6 0,-1-2-6 16,-3-2-10-16,-1 1 13 0,-1 0-110 15,-2 1-101-15,1-2-252 0</inkml:trace>
  <inkml:trace contextRef="#ctx0" brushRef="#br0" timeOffset="29127.5688">5279 6731 619 0,'2'-11'153'15,"-2"5"5"-15,0 7-85 0,0 3-19 16,0 7-8-16,0 7-5 0,-3 7-8 0,-2 4-3 16,-1 7-4-16,-4 1-5 0,1 5-5 15,-4 0-3-15,-3-3-4 0,2 0-2 16,-3-2-3-16,2-5-3 0,0-5-5 15,3-6-10-15,1-4-11 0,5-5-10 16,2-5-13-16,5-5-7 0,4-10-11 16,1-2-5-16,3-4 4 0,1-6 9 15,-2-6 9-15,0-2 13 0,-3-11 7 16,-4-3 14-16,-1-2 11 0,-3 0 11 0,1 1 9 16,-2 5 11-16,0 6 7 0,0 15 4 15,1 10 4-15,-1 9 2 0,1 9-4 16,-2 9-7-16,0 7-8 0,3 6-7 15,-1 4-5-15,2 2-5 0,-2 0-3 16,2-1-2-16,1-2-1 0,1-6 0 16,-1-3-1-16,2-5 0 0,0-5-1 15,1-2-1-15,0-4-2 0,0-5-2 0,-2-1-1 16,0-5 0-16,-2-3 0 0,-3-5 0 16,-1 0 1-16,0-5 3 0,-3-1 3 15,-2-5 3-15,-1 0 4 0,0-1 7 16,1 2 7-16,-1-1 8 0,3 5 6 15,-1 0 5-15,4 6 0 0,4 3-2 16,2 1-5-16,3 3-6 0,4 4-7 16,5 0-8-16,1-1-5 0,6 1-3 15,2-1-1-15,4-4-1 0,4 1-6 16,5-4-11-16,1-3-20 0,4 0-26 16,-2-1-31-16,-3-1-110 0,2 5-141 0,-5-4-312 15</inkml:trace>
  <inkml:trace contextRef="#ctx0" brushRef="#br0" timeOffset="29508.5679">5902 6584 563 0,'-5'-9'141'0,"-6"3"7"15,-4 4-76-15,-6 4-12 0,-2 4-2 16,-3 8-4-16,-1 5-4 0,-1 8-4 15,0 5-4-15,3 6-6 0,5 5-8 16,5 4-5-16,6 0-6 0,8 4-4 16,7-6-4-16,8-3-3 0,3-4-2 15,5-5-2-15,6-4-5 0,3-3-4 16,2-7-4-16,2-3-9 0,1-3-18 16,1-4-18-16,-3-1-16 0,-2-8-120 0,-2-4-136 15,0 0-316-15</inkml:trace>
  <inkml:trace contextRef="#ctx0" brushRef="#br0" timeOffset="30622.9527">6398 6784 341 0,'0'-18'101'0,"-5"-1"7"0,0-1-19 16,0 1-30-16,1-1-9 0,1 0-4 16,-2 0-4-16,0 0 0 0,0 3-1 15,0 2 2-15,0 2 1 0,2 2 2 16,-2 2 0-16,1 5-3 0,2 4-4 16,0 5-4-16,2 8-3 0,0 5-6 0,2 9-4 15,-1 5-4-15,1 9-1 0,3 5-2 16,-1 3-3-16,-1 3-3 0,2 2-4 15,1-5-1-15,1 0-2 0,-1-6-1 16,0-5-1-16,0-6 1 0,0-7-1 16,0-6 0-16,0-5 0 0,2-6 1 15,-1-5-1-15,2-6 0 0,0-5 1 16,4-6 0-16,0-5-1 0,1-7 1 16,-2-9 0-16,0-5 0 0,0-3-1 0,1 2 1 15,-2 1-1-15,0 5 0 0,0 7 0 16,0 9 0-16,0 11 0 0,0 9 0 15,-1 7 0-15,-2 11 0 0,-2 9 0 16,0 4 0-16,-2 5 0 0,0 2 1 16,-3 1-1-16,-1 1-3 0,0-5-4 15,1-4-4-15,3-1-10 0,2-7-15 16,4-3-18-16,3-2-12 0,3-10-19 16,1-1-106-16,2-6-126 0,2-3-278 15</inkml:trace>
  <inkml:trace contextRef="#ctx0" brushRef="#br0" timeOffset="31009.3645">6874 7169 630 0,'-8'-7'154'15,"-1"0"7"-15,1-1-94 0,1 0-16 16,4-1-5-16,0 2-4 0,3 0-9 16,3 0-7-16,0 3-6 0,5 0-4 15,0 0-6-15,3 3-2 0,0 0-4 16,2 1-1-16,-2 2-1 0,1 2-1 16,-1 1 0-16,-2 3 0 0,-1 1-1 15,-2 1 1-15,-2 1-1 0,-2 1 0 16,-2 0 0-16,-2 3 1 0,-2-2-1 0,-2 2 0 15,0 0 1-15,0 0-1 16,-2-3 1-16,1 0-1 0,0-3 0 0,2-1 1 16,2-3-1-16,3 0 1 0,0-3-1 15,5 2-1-15,5-3-3 0,2 1-7 16,3-5-13-16,1-1-19 0,0 0-10 16,1-4-20-16,-1 1-110 0,1-2-123 0,0-1-277 15</inkml:trace>
  <inkml:trace contextRef="#ctx0" brushRef="#br0" timeOffset="31310.2312">7161 6771 657 0,'-4'-20'155'0,"2"1"5"0,1 8-106 0,1 4-15 15,0 6-1-15,-2 5-2 0,0 8-6 16,-2 6-4-16,-2 4-2 0,1 6-2 16,0 5-1-16,2 4 0 0,0 2-3 15,1 0-3-15,3-1-2 0,1 0-3 16,2-1-3-16,0-4-2 0,2-5-2 16,1-6-1-16,5-1 0 0,2-5-1 15,1-4 0-15,1-6-1 0,4-3 0 0,2-3-6 16,2-5-10-16,-2 0-17 0,0-4-20 15,1-2-10-15,-3-1-22 0,-4-2-108 16,-4-4-126-16,-4-2-272 0</inkml:trace>
  <inkml:trace contextRef="#ctx0" brushRef="#br0" timeOffset="31455.824">7168 6732 692 0,'-12'-8'176'16,"7"-1"1"-16,6 3-76 15,8-4-57-15,6 2-17 0,2-1-13 0,7 0-16 16,6 4-21-16,3 1-17 0,0 1-21 16,0 3-117-16,-1 0-132 0,2 6-306 15</inkml:trace>
  <inkml:trace contextRef="#ctx0" brushRef="#br0" timeOffset="31859.2154">7504 6910 555 0,'0'-8'155'16,"-1"1"10"-16,-1 2-40 0,2 2-61 15,0 3-10-15,2 3-6 0,0 7-8 16,1 6-10-16,-1 4-8 0,0 4-4 0,0 5-1 15,0 0-3-15,1 0-2 0,-2-2-1 16,1-3-2-16,2-3-2 0,1-2 0 16,0-6-1-16,2-1-1 0,3-4 0 15,2-7-1-15,3-5 1 0,1-3-1 16,2-5 1-16,3-4-2 0,2-3 1 16,-2-1-2-16,0-3 0 0,-3 1-1 15,-3 2-1-15,-3 2 1 0,-3 4-1 16,-3 3 0-16,-2 6 0 0,-2 6 0 0,-1 4 0 15,-1 5 0-15,0 1-1 0,0 3 0 16,0 2 0-16,0 2-4 0,0-1-5 16,0 0-7-16,4-2-10 0,1-2-15 15,2-1-17-15,3-3-11 0,3-3-14 16,2-2-106-16,0-4-121 0,3 0-270 16</inkml:trace>
  <inkml:trace contextRef="#ctx0" brushRef="#br0" timeOffset="32354.2703">7806 6664 782 0,'-14'-4'188'0,"4"-2"2"16,5 3-123-16,6 1-20 0,8-1-12 16,4 3-12-16,3 0-11 0,8 2-5 15,1 0-2-15,3-1 0 0,2 1-1 0,-2 0 0 16,-1-1-1-16,-3 0 0 0,-3 1 1 15,-1 0 0-15,-2 2 0 0,-3-1-1 16,-5 2 0-16,-2 3 0 0,0 3-1 16,-5 1-1-16,-1 3 0 0,-4 2 0 15,-1 2 0-15,-1 3 0 0,0 1-1 16,1 2-2-16,3 3-1 0,1 4 1 16,3-1-1-16,-1 0-1 0,3-1-1 15,0 1 0-15,1-3 1 0,0-2 1 0,-1-4-2 16,0 1 1-16,-1-2 1 0,-4-4 0 15,-2-2 1-15,-1-2 1 0,-6-3-2 16,-3 0-4-16,-2-2-7 0,-1 1-6 16,2-1-11-16,0 0-10 0,0-1-14 15,1-2-10-15,3-2-13 0,3-6-102 16,2-3-115-16,3-3-269 0</inkml:trace>
  <inkml:trace contextRef="#ctx0" brushRef="#br0" timeOffset="32621.3411">8443 6853 709 0,'-1'-18'189'15,"0"5"7"-15,-2 2-90 0,1 4-36 16,1 6-13-16,-2 7-19 0,-2 5-16 0,-2 5-9 15,2 9-6-15,2 4-2 0,0 4-1 16,1 2-1-16,2-2-1 0,3 1-2 16,5-2-3-16,-2-4-6 0,2-4-13 15,1-4-11-15,0-3-17 0,0-3-16 16,0-3-19-16,-2-5-115 0,-1-4-129 16,-2-3-294-16</inkml:trace>
  <inkml:trace contextRef="#ctx0" brushRef="#br0" timeOffset="32772.2843">8307 7015 728 0,'-7'-4'186'0,"0"3"2"0,3 0-106 15,3 1-24-15,6 2-15 0,3 1-16 16,7-1-14-16,3 1-8 0,4 0-3 16,4 1-8-16,2-4-14 0,2 0-22 15,-1 1-18-15,-2 1-131 0,0-1-144 16,1 1-342-16</inkml:trace>
  <inkml:trace contextRef="#ctx0" brushRef="#br0" timeOffset="33254.8638">8919 6622 601 0,'-15'-14'165'0,"3"3"8"0,1 0-56 0,1 7-55 16,1 2-11-16,3 7-7 0,0 7-10 15,2 9-12-15,1 7-7 0,1 6-2 16,1 6-2-16,2 4-2 0,1 4-1 0,3 1-3 16,2-3 0-16,2 0-3 0,0-5 0 15,4-1-1-15,-2-6-1 0,2-6 1 16,-2-5 0-16,0-6 0 0,0-6-1 16,0-4 1-16,1-9 1 0,-1-4-1 15,2-6 0-15,-1-5 1 0,0-5-1 16,0-5 0-16,-1 0 0 0,1 0 0 15,-4 2-1-15,-1 6 1 0,1 4-1 0,-2 8 2 16,-1 9 0-16,0 7-1 0,-2 7 1 16,1 3 0-16,-1 6 0 0,-1 1-1 15,0 0-1-15,2 3-3 0,0-2-9 16,2 1-12-16,4-3-17 0,3-2-19 16,6-3-22-16,-1-2-113 0,5-6-132 15,-1-2-295-15</inkml:trace>
  <inkml:trace contextRef="#ctx0" brushRef="#br0" timeOffset="34089.7167">9312 7097 557 0,'-3'-1'132'0,"0"-1"3"0,0 0-87 0,1 1-7 16,-1-1-2-16,2 0-4 0,0 1-1 15,0 1 0-15,1-1-2 0,1 0-2 16,-1 2-6-16,1-1-3 0,-1 0-3 16,1 0-4-16,1-1-4 0,0 1-2 15,-1 0-2-15,1-1-1 0,-1 1-1 16,1 0-2-16,-1-3-1 0,1 3 0 0,-2 1 0 15,0-1-1-15,1 2 1 16,-1-2 0-16,1 0 1 0,-1 3-1 0,-1-3 1 16,1 0 0-16,-1-3 0 0,-1 3 0 15,1 1 0-15,-1-1 0 0,-1 0-1 16,2 0 1-16,-1 0-1 0,2 3 1 16,-3-3 1-16,2-1 0 0,0 2 2 15,1-2 3-15,0 1 2 0,-2 0 2 16,2-1 1-16,0 1 1 0,0-1 0 15,2-2-1-15,-2 3-3 0,1-1-2 0,3 1-1 16,-2-1-2-16,3 0-2 0,2-2 0 16,3 2-1-16,1-2-1 0,3 2 1 15,0 1-1-15,2 1 0 0,-1-1-1 16,0 2 1-16,-2 1-1 0,-2 0 1 16,-2 1-1-16,-2-2 1 0,-3 0 0 15,-2 1 2-15,-3 1 2 0,-3-1 1 16,-1 2 1-16,-2-1 1 0,0 2-1 15,-2 0-1-15,-1 0-1 0,4 2-2 16,1 0-1-16,2 1-2 0,3-1 0 0,2 1-1 16,4 1-1-16,2-1-2 0,1 1-2 15,4 0-1-15,-1-1 1 0,0-2-1 16,0 1 0-16,1-1 2 0,-4-2 2 16,0-2 1-16,-2 1 1 0,-2 0 0 15,0-1 1-15,-4 1-1 0,-1 0 0 16,-2 2 1-16,-3 0-1 0,-1 2 1 15,-3 3 0-15,-2 2-1 0,-2 3-2 16,1-2-7-16,-2 2-10 0,1 0-13 0,0-2-21 16,4-2-16-16,-1-2-21 0,4-3-105 15,4-6-124-15,6-3-275 0</inkml:trace>
  <inkml:trace contextRef="#ctx0" brushRef="#br0" timeOffset="34404.8496">9643 6694 709 0,'-5'-18'171'0,"5"4"3"16,0 6-110-16,0 3-23 0,0 1-7 15,1 4-7-15,0 5-10 0,-1 4-4 16,0 5-1-16,-1 4 0 0,0 6 1 15,-2 3-1-15,0 2-1 0,-1 4-1 0,0 2-1 16,2-1-2-16,-1 2 0 0,5-2-2 16,-1-1 0-16,2-4-1 0,4-2-1 15,1-5-2-15,3-3 0 0,3-5 0 16,4-4-1-16,3-2-1 0,3-4-5 16,1-4-6-16,4 0-11 0,-2-4-16 15,0-3-16-15,-4 0-13 0,-2-3-13 16,-2-1-109-16,-6-2-118 0,-1-4-271 0</inkml:trace>
  <inkml:trace contextRef="#ctx0" brushRef="#br0" timeOffset="34565.5184">9687 6697 800 0,'-19'-5'197'0,"7"-1"0"15,8 2-118-15,6-1-27 0,7 0-18 16,7 0-17-16,5 2-15 0,2-2-13 15,7 1-14-15,-1-1-27 0,4 3-17 16,-1 0-129-16,-1 4-145 0,3 0-336 0</inkml:trace>
  <inkml:trace contextRef="#ctx0" brushRef="#br0" timeOffset="34906.6389">10009 6831 732 0,'1'0'174'0,"0"2"6"16,1 1-116-16,0 3-15 0,0 1-8 16,1 1-9-16,1 2-8 0,-1 1-5 15,2 0-5-15,0 0-2 0,-1-1-3 16,2-3-1-16,1-2-1 0,1-3 0 15,1-3-1-15,2-2 0 0,2-6 0 16,3-1-2-16,-3-2 0 0,3 0 0 0,-1 2-1 16,-3 1-1-16,-1 2 0 0,-3 2 1 15,1 3-1-15,-3 3 0 0,-2 1 0 16,-2 3 0-16,1 3 0 0,0 4-3 16,0 0-3-16,3 4-9 0,1 0-13 15,2 0-19-15,2-1-20 0,1-2-24 16,2-4-113-16,2-2-136 0,1-6-300 15</inkml:trace>
  <inkml:trace contextRef="#ctx0" brushRef="#br0" timeOffset="35334.969">10309 6639 663 0,'-6'-6'165'16,"1"0"4"-16,1 2-103 0,3 0-12 0,1 2-7 15,1 2-9-15,3 0-11 0,1 0-7 16,2 0-4-16,4 1-5 0,3 3-2 16,2-2-1-16,2 3-2 0,2 0 0 15,-1 0 0-15,0 2-1 0,-2-2-1 16,-3 1 0-16,0-1-1 0,-3 3 0 15,-3 0-1-15,-1 2 0 0,-3 1 0 16,-1 3 0-16,-1-1 0 0,-2 2 0 0,0 1 0 16,2 2 0-16,-2-1-1 15,1-1 0-15,0 0-1 0,0-1 1 0,2-1-1 16,-1 0 0-16,1-2 0 0,-2 3 0 16,1-2 0-16,1 4 0 0,-2 1 0 15,-1 0 0-15,-1-1 0 0,0-1 0 16,-6 0 0-16,0 0 0 0,-4-3-2 15,-2 1-3-15,-5-3-6 0,-1 0-7 16,-1-1-8-16,1-3-14 0,-1-3-14 16,4-3-15-16,3-2-1 0,3-3-112 15,6-4-118-15,3-5-271 0</inkml:trace>
  <inkml:trace contextRef="#ctx0" brushRef="#br0" timeOffset="35582.8571">10490 6348 727 0,'14'-8'172'0,"4"5"3"16,2 5-120-16,5 8-9 0,2 6 0 16,6 8-10-16,3 7-8 0,-1 4-1 15,1 5-2-15,0 5-1 0,-1 4-1 16,-3 2-2-16,-8 3-1 0,-5 3-1 15,-8 3-3-15,-8 0-2 0,-7 2-4 16,-10-1-11-16,-8 2-14 0,-9-3-28 16,-7-3-31-16,-4-2-141 0,-1-1-161 0,1-1-383 15</inkml:trace>
  <inkml:trace contextRef="#ctx0" brushRef="#br0" timeOffset="38478.9572">11339 6998 626 0,'-5'-6'167'15,"0"2"11"-15,0 2-82 0,3 1-19 16,0-1-11-16,2 1-9 0,1 0-16 15,2 1-11-15,1-1-12 0,5-1-8 16,2 1-5-16,2-1-1 0,4-1-4 16,0 1-8-16,2-2-15 0,-1 2-20 15,-1-1-19-15,-3 4-24 0,-3-1-111 16,-5 5-135-16,0 1-291 0</inkml:trace>
  <inkml:trace contextRef="#ctx0" brushRef="#br0" timeOffset="38633.8418">11307 7154 681 0,'0'2'155'0,"0"-1"1"0,3-1-112 0,2 0-18 16,4-2-8-16,6-1-6 0,2 0-15 0,4-1-16 16,1-2-3-16,0 0-135 15,3 3-128-15,-4 3-320 0</inkml:trace>
  <inkml:trace contextRef="#ctx0" brushRef="#br0" timeOffset="40733.8403">12023 7130 418 0,'-3'8'120'0,"1"-1"7"0,-3-2-16 0,2-1-62 16,-2-2-4-16,-1-1 0 0,0-1-4 15,-1-2-3-15,1-2-2 0,-2-2-1 16,0-3-2-16,3 0-3 0,0-4-5 16,-4-7-4-16,8 1-5 0,2-2-3 15,3-3-2-15,0-1-2 0,2 3-1 16,1 0 0-16,6 9 0 0,-6 1 0 16,-1 4 0-16,0 8 0 0,0 9 0 15,0 7 0-15,-1 6-1 0,0 6-1 16,-2 4 0-16,-1 2-1 0,2 4-2 0,-4-4-1 15,0-1 0-15,1-4-1 0,1-5 0 16,2-4 0-16,2-4 0 0,0-5-1 16,4-7 1-16,0-4 0 0,1-4-1 15,-1-9 1-15,0-4 0 0,-2-5 0 16,2-4 0-16,2-2 0 0,-1-4 0 16,-1 1 0-16,0 0 0 0,-2 3 0 15,1 4 0-15,-4 5 0 0,-4 4 0 0,-1 9 0 16,0 7 1-16,0 9-1 0,0 6 1 15,-1 4-1-15,1 4 0 0,-1 6 0 16,1-1 0-16,0 0-1 0,1 1-3 16,1 0-7-16,2-2-11 0,2-2-15 15,4-3-18-15,5-2-19 0,3-5-14 16,2-5-103-16,3-6-116 0,1-5-259 16</inkml:trace>
  <inkml:trace contextRef="#ctx0" brushRef="#br0" timeOffset="41064.1095">12478 6938 587 0,'-1'-20'147'16,"0"4"5"-16,0 4-82 0,2 5-22 0,-1 4-8 15,2 5-2-15,2 5-5 0,0 6-5 16,-1 5-4-16,2 6-2 0,-1 3 0 16,0 4-4-16,-3 2-2 0,-1-1-1 15,-1 1-3-15,-2 1-2 0,-1-2-1 16,2-2-1-16,0 1-2 0,0 0-1 16,4-4-2-16,2-3-1 0,4-3 0 15,2-5-1-15,3-3-1 0,3-7 0 0,0-4-1 16,2-6-5-16,-3-3-7 15,0-6-13-15,-1-3-17 0,-1-2-12 0,-2-1-18 16,-3-4-114-16,-4 3-126 0,-3-1-287 16</inkml:trace>
  <inkml:trace contextRef="#ctx0" brushRef="#br0" timeOffset="41233.6668">12439 6950 695 0,'-6'-7'164'15,"1"-4"2"-15,3 0-111 0,5-1-18 16,5 1-11-16,5 0-12 0,7 1-8 16,2-1-7-16,5 2-15 0,1 3-17 15,4 2-18-15,-2 1-116 0,2 1-127 16,-2 5-306-16</inkml:trace>
  <inkml:trace contextRef="#ctx0" brushRef="#br0" timeOffset="41650.9322">12868 7080 554 0,'-6'-5'154'16,"1"1"8"-16,-1 1-38 0,3 0-68 16,6 8-9-16,-3 0-2 0,3 5-9 15,2 5-9-15,1 2-6 0,0 5-1 16,2 2-2-16,0 1-5 0,1-2-2 16,1 0-2-16,-2-3-2 0,2 0-2 0,0-3-1 15,3-3-1-15,-3-4-1 0,0-4 0 16,-1-6 0-16,0-3 0 0,1-6-1 15,0-4 1-15,-3-8 0 0,3-1 0 16,1 0-1-16,-1-2 0 0,0 2 0 16,0 2 0-16,-3 4-1 0,-2 6 1 15,-1 3-1-15,-1 3-1 0,0 8 1 16,-3 2-3-16,0 3-3 0,-2 2-7 16,2 4-9-16,0 1-13 0,2 1-17 15,0-2-9-15,3-2-19 0,0 0-104 16,2-4-120-16,7-1-270 0</inkml:trace>
  <inkml:trace contextRef="#ctx0" brushRef="#br0" timeOffset="41845.359">13300 7207 719 0,'-3'0'183'0,"1"0"1"0,0 0-96 0,2 3-35 15,1-3-18-15,0 2-12 0,3-2-12 16,2 3-7-16,3-3-2 0,0 0-9 16,5 0-17-16,-1 1-24 0,3 0-24 15,-2-1-114-15,-1 1-139 0,0 3-314 16</inkml:trace>
  <inkml:trace contextRef="#ctx0" brushRef="#br0" timeOffset="42043.9645">13561 7080 746 0,'0'0'173'0,"-1"0"4"0,0 5-117 0,-1 2-17 16,1 3-7-16,1 2-11 0,-1 6-4 16,1 0-3-16,0 4-5 0,-1 1-5 15,1-2-3-15,0 2-6 0,0-1-15 16,1-1-26-16,0-1-17 0,2-6-131 0,-2-3-145 15,5 1-346-15</inkml:trace>
  <inkml:trace contextRef="#ctx0" brushRef="#br0" timeOffset="42475.4932">13648 6856 764 0,'-6'-10'175'15,"2"2"2"-15,8 4-128 0,3 0-20 16,3 5-5-16,6 1-9 0,0-1-8 16,6 1-4-16,1 3 1 0,2-1 0 15,-3 0 3-15,1-2 1 0,-2 3 1 16,-1 0 1-16,-2 3 0 0,-5 1-1 15,-2 2-1-15,-2 5-2 0,-3 1-2 0,-3 3-1 16,-2 2-1-16,-4-1-1 0,2 4 0 16,1 1 0-16,0 0-1 15,3 3 0-15,-1-1 1 0,3 4-1 0,0-1 0 16,2-2-1-16,0 5 1 0,2-2 0 16,1-2-1-16,0-2 1 0,-1-1-1 15,0-3 1-15,-4 0-1 0,-1-9 1 16,-6 0 1-16,-1-4-1 0,-5-2 1 15,-4-4-1-15,-4-3 1 0,-1-1 0 0,-4 1-1 16,2-6 1-16,0 1-2 0,1 1-8 16,2-2-10-16,2 2-18 0,6 1-19 15,1-2 88-15,2 2-223 0,2-1-148 16,4-2-372-16</inkml:trace>
  <inkml:trace contextRef="#ctx0" brushRef="#br0" timeOffset="43167.1218">14460 7103 561 0,'-10'-16'146'0,"-1"2"10"0,0 1-73 0,3 5-12 16,3 1-10-16,2 3-6 0,5 5-5 16,4 5-10-16,4 4-8 0,3 6-9 15,4 2-7-15,3 7-1 0,2 1-3 16,0 0-3-16,1 1-2 0,-1-2-3 16,0-3-1-16,-2 0-3 0,-2-2-5 15,-1-3-10-15,-1-4-16 0,-1-2-21 16,-5-2-12-16,0-3 87 0,-3-6-215 0,0-4-138 15,-3-3-347-15</inkml:trace>
  <inkml:trace contextRef="#ctx0" brushRef="#br0" timeOffset="43497.1628">14743 7038 561 0,'-8'-1'156'0,"-2"7"9"0,-6 8-39 15,0 5-66-15,-1 11-12 0,-2 3-5 16,-3 4-11-16,-1 3-11 0,0 2-9 0,-2-2-4 15,1 1-3-15,-2-5-1 0,4-3-4 16,2-7-4-16,6-8-11 16,4-5-12-16,8-12-12 0,5-11-7 0,7-7-7 15,5-9-8-15,3-4-1 0,2-10 11 16,-2-2 10-16,0-4 12 0,0 1 8 16,-4-2 12-16,-3 2 15 0,-2 3 12 15,-3 8 8-15,-1 8 11 0,-3 12 5 16,-2 8 4-16,-2 10 0 0,-3 11-5 15,-1 8-6-15,-1 7-7 0,-2 5-8 0,-2 5-5 16,0 2-4-16,0 2-4 16,-1 2-1-16,1-3-2 0,1-2-1 0,2-3-1 15,4-6-2-15,0-4-12 0,4-7-17 16,4-6-11-16,0-7-20 0,1-6-108 16,-1-8-124-16,0-4-282 0</inkml:trace>
  <inkml:trace contextRef="#ctx0" brushRef="#br0" timeOffset="43639.7545">14454 7265 533 0,'-6'-4'160'0,"1"4"8"16,4 0-21-16,1 2-69 15,6 1-17-15,5 2-9 0,6 0-16 0,2-1-10 16,5-3-9-16,3-2-7 0,2-2-9 16,4-3-23-16,2-2-26 0,1-5-137 15,2 1-148-15,-2 3-367 0</inkml:trace>
  <inkml:trace contextRef="#ctx0" brushRef="#br0" timeOffset="44626.5072">15427 6545 523 0,'-8'-9'130'0,"-8"3"6"0,-4 6-78 16,-6 10 2-16,-6 8-4 0,-4 10-5 15,1 12-4-15,-2 6-4 0,7 15-3 16,1 9-8-16,6 7-7 0,7 5-7 0,11-1-4 16,5 1-4-16,9-3-3 0,6-8-3 15,7-5-2-15,9-8-4 0,7-7-12 16,7-7-21-16,5-6-14 0,2-5-83 16,1-7-48-16,1-8-120 0,-5-3-243 15</inkml:trace>
  <inkml:trace contextRef="#ctx0" brushRef="#br0" timeOffset="46349.2192">15837 7168 473 0,'-2'-5'127'0,"-1"-1"3"16,2 0-33-16,-2 2-54 0,2-2-8 16,0 3-3-16,1-3-2 0,-2 2-1 0,0 0 1 15,1 3 3-15,-1-2-1 0,0 3-1 16,1 0-3-16,-2 4-4 0,1 1-2 16,1 2-5-16,0 3-4 0,0 4-2 15,2 3-1-15,0 2 0 0,0 6 0 16,2 1-1-16,0 2 0 0,2-1 0 15,0 0-1-15,1-2-2 0,0 0 0 16,3-3-2-16,-2-5 0 0,1-3 0 16,0-3 0-16,-2-5 2 0,1-5 1 0,1-6 0 15,-1-6 1-15,3-2 1 0,3-8-1 16,0-4-1-16,2-2-1 0,1-1-2 16,1-2 0-16,-1 3-2 0,-2 2-1 15,0 5 0-15,-4 7 0 0,-2 3-1 16,0 8 0-16,-3 8 1 0,-2 6-1 15,0 2 0-15,-2 4 0 0,0 5-1 16,-1 2-3-16,1-1-5 0,-1 1-10 16,2-3-14-16,0 4-20 0,3-4-14 15,2-5-21-15,2-4-109 0,4-2-127 0,3-6-282 16</inkml:trace>
  <inkml:trace contextRef="#ctx0" brushRef="#br0" timeOffset="46908.8768">16429 7331 467 0,'-9'-2'121'0,"2"-4"6"16,-1-2-64-16,2 0-9 0,0-5 0 0,1 1-1 16,0-4-4-16,2-2-2 0,1 1-3 15,1-4-3-15,4 0-2 0,0 3-6 16,2-1-5-16,1 6-4 0,0 2-4 15,2 2-2-15,-2 7-2 0,-1 4-2 16,0 8-1-16,-3 4-4 0,-1 6-1 16,-2 2-2-16,0 7-1 0,0 2-2 15,-2 1-1-15,2-1 0 0,1 0-1 0,3-5-1 16,1 0 1-16,5-5-1 0,4-3 0 16,1-5 0-16,2-6 0 0,1-7 0 15,0-5 0-15,3-6 0 0,-2-5 0 16,-1-5 0-16,2-4 0 0,-3-2 1 15,0-4-1-15,-2-1 1 0,-3 2-1 16,-2-2 0-16,-2 2 1 0,-1 8-1 16,-2 1 0-16,-3 9 1 0,-1 7-1 15,-1 9 0-15,-3 5 0 0,1 6 0 0,-1 4 1 16,0 3-1-16,2 6-1 0,-1 1-4 16,2 1-7-16,2 0-9 0,2 0-13 15,0-3-17-15,6 1-13 0,3-8-19 16,1-3-108-16,1-5-122 0,6-5-278 15</inkml:trace>
  <inkml:trace contextRef="#ctx0" brushRef="#br0" timeOffset="47206.3103">16909 7122 655 0,'-3'-3'153'16,"1"3"5"-16,-2 6-108 0,2 5-7 15,-2 3 0-15,0 5-2 0,1 2-6 16,-2 4-3-16,1 4-2 0,1-1-3 0,1 2-3 16,1 0-5-16,2 0-3 0,3-1-3 15,2-1-4-15,4-4-2 0,2-4-3 16,3-4-2-16,4-5-3 0,2-6-5 15,0-5-10-15,1-6-15 0,-2-5-18 16,-3-4-12-16,-1-3-12 0,-6 0-13 16,-2-2-102-16,-3-3-112 0,-2-3-249 15</inkml:trace>
  <inkml:trace contextRef="#ctx0" brushRef="#br0" timeOffset="47345.9388">16904 7108 642 0,'-17'-2'171'16,"5"3"8"-16,-1-2-88 0,6 0-28 15,3 1-13-15,8 0-12 0,5-2-14 16,4 4-14-16,7-4-10 0,5 4-13 16,7-1-22-16,1 0-15 0,0 0 58 15,-3 2-190-15,0 0-143 0,-2 5-345 16</inkml:trace>
  <inkml:trace contextRef="#ctx0" brushRef="#br0" timeOffset="47663.0899">17226 7196 662 0,'-5'3'166'0,"4"2"6"16,-3 2-88-16,3 2-35 0,1-1-6 15,1 3-8-15,3 2-8 0,0-2-9 16,3 0-3-16,2-2-3 0,2 0-3 15,1-2-2-15,4-2-2 0,0-5 0 16,2-2-1-16,0-4-1 0,2-3-1 16,1-1-1-16,-2 0 0 0,0 1 0 15,-3 4-1-15,-2 1 1 0,-1 4-1 0,-4 1 0 16,-2 4-1-16,-4 3 1 0,0 5-2 16,-2 2-4-16,0 1-6 0,0 1-10 15,2 0-13-15,1 0-15 16,2-2-12-16,3-5-14 0,5-5-107 15,1-4-119-15,4-2-268 0</inkml:trace>
  <inkml:trace contextRef="#ctx0" brushRef="#br0" timeOffset="48289.9809">17583 7054 667 0,'-10'-6'152'0,"0"0"4"0,4 0-116 16,1 1-9-16,4 1-1 0,1 2-2 15,1-1-6-15,1 3-3 0,1 0 0 16,2 2 0-16,-2 1-2 0,1 0-2 16,1-2 0-16,-1 3-2 0,1-2-1 0,-3 1-2 15,0-3-2-15,0 0-2 0,-1 1 0 16,0-1-1-16,2 2 1 0,-5 0-1 15,2-2 1-15,-1 0 1 0,1 0 1 16,-2 1 0-16,0 0 2 0,-1-1-1 16,0 0 2-16,1 1 0 0,1 2 0 15,-2-3 0-15,3-2 1 0,-2 4 0 16,1-4 1-16,1 4-1 0,0-2-1 16,0-2-1-16,1 2-2 0,1 3-1 0,4-2-2 15,0 0-2-15,4-2-1 0,4 1 0 16,2 0 0-16,4-1-1 0,4-3 0 15,0 1 0-15,4 0-1 0,2 3 1 16,-3 3-1-16,0-3 0 0,-4 1 0 16,-3 1 0-16,-3 1 0 0,-4-1 0 15,-4 2 0-15,-4-2 0 0,-3 3 0 16,-2 4-1-16,-2-1 1 0,-2 3 0 16,-2 3-1-16,1 2 0 0,-1 0 0 0,2 2-1 15,3 2-1-15,0 2 1 16,3 0-6-16,2 1-3 0,2 1 1 0,3 1-1 15,0 1 1-15,2-2 0 0,2-1 1 16,0 2 5-16,-2-5 3 0,-1-2 0 16,-3-1 1-16,-2-3 0 0,-6-6 0 15,-4 2 0-15,-4-4 1 0,-4 0-1 16,-2-1 1-16,-4 0-1 0,-2 1 0 16,3 3 0-16,-2-4-2 0,0-2-8 0,3-3-13 15,1 4-16-15,3-2-20 0,3 1-10 16,4-6-24-16,2 0-107 0,8 0-122 15,1 3-272-15</inkml:trace>
  <inkml:trace contextRef="#ctx0" brushRef="#br0" timeOffset="49860.8047">18387 7245 588 0,'2'-22'147'16,"-1"0"10"-16,-1 5-80 0,1 2-9 15,-1 4-3-15,0 7-5 0,0 1-5 16,0 8-8-16,0 4-9 0,0 5-9 0,1 3-10 15,0 4-8-15,2 5-3 0,-1 1-2 16,2 0-3-16,1 1-2 0,0-2-3 16,1 1-8-16,-1-4-11 0,-1-3-18 15,-1-1-18-15,0-3-11 0,-2-5-21 16,-2-1-105-16,-2-5-121 0,-2-3-268 16</inkml:trace>
  <inkml:trace contextRef="#ctx0" brushRef="#br0" timeOffset="50023.3835">18297 7325 577 0,'-13'-9'161'16,"2"3"13"-16,2 1-54 0,1 4-45 16,3 2-14-16,4 3-7 0,4 0-11 15,4 1-14-15,8 0-11 0,3-2-7 16,8 0-4-16,7-6-2 0,7-2-7 16,4-1-17-16,2-2-30 0,-2-2-24 15,0 0-119-15,-1 1-142 0,-3 2-331 16</inkml:trace>
  <inkml:trace contextRef="#ctx0" brushRef="#br0" timeOffset="50874.4006">19288 7183 475 0,'0'-10'131'0,"-2"2"4"15,-2-1-27-15,-3 2-54 0,-2-1-6 16,-2 5-4-16,-3 1-3 0,-1 2-2 16,-2 5-2-16,1 1-3 0,0 5-4 15,-2 2-6-15,3 5-4 0,3-1-4 16,1 4-4-16,4 4-4 0,1 0-2 16,3 0-2-16,7 0-1 0,-2-2-1 15,4 0-1-15,0-6 0 0,6-4 0 0,0-2 0 16,1-1-1-16,2-7 1 15,1-3 0-15,-1-5-1 0,4-1 1 16,-4-5 0-16,-3-3 0 0,0-4-1 0,-2-1 1 16,-2-3-1-16,-5 0 0 0,-2-3 0 15,-2-1 0-15,-4-2 0 0,-3-3-1 16,-3 2 1-16,-4-3-1 0,-3 0 1 16,-3 1 0-16,-4 2-1 0,1 1 1 15,-2 3-1-15,-1 4 1 0,1 4 1 16,3 4 2-16,4 2 5 0,3 1 4 0,3 5 2 15,6 0 0-15,8 2 1 0,5 0 0 16,8-1-2-16,5 1-4 0,7-2-4 16,6-2-1-16,6-1-1 0,4 1-1 15,4-1-2-15,2 1-8 0,2 1-14 16,0 1-30-16,-1 3-18 0,-6 0-64 16,-6 2-65-16,-3 2-130 0,-7 3-251 0</inkml:trace>
  <inkml:trace contextRef="#ctx0" brushRef="#br0" timeOffset="51751.7063">19778 6889 586 0,'2'-22'149'15,"-1"4"9"-15,1 3-85 0,-1 5-9 16,0 3-8-16,-1 7-6 0,-1 2-4 16,1 8-9-16,-1 7-8 0,1 9-5 15,-2 6-5-15,1 6-1 0,-1 3-1 16,-1 2-3-16,-1 0-1 0,2-4-2 0,1-4-2 15,2-2-1-15,1-5-2 0,5-4-1 16,2 1-2-16,4-4-1 0,1-4-1 16,1-1 0-16,5-4-1 0,-2-5-2 15,4-3-7-15,0-8-12 16,0-1-21-16,-1-2-19 0,0-5-15 16,-3 0 20-16,-3-2-142 0,-3-2-127 0,-9-2-283 15</inkml:trace>
  <inkml:trace contextRef="#ctx0" brushRef="#br0" timeOffset="51905.8635">19845 6889 748 0,'-15'-14'184'0,"5"2"2"0,6 1-114 16,6 3-23-16,5-2-15 0,9-1-12 16,8 1-11-16,6 0-9 0,6 2-11 15,2-1-20-15,0 3-23 0,1 3-135 16,-2 7-148-16,-3 5-360 0</inkml:trace>
  <inkml:trace contextRef="#ctx0" brushRef="#br0" timeOffset="52259.0788">20296 7011 679 0,'0'-7'167'0,"1"7"7"0,-1 3-82 0,1 3-42 16,-1 5-13-16,0 2-5 0,0 3-6 15,0 1-3-15,0 2-7 0,0-1-2 16,1-2-3-16,3 1-2 0,2-2-2 16,0-3-2-16,0-2-2 0,5-3 0 15,1-4-2-15,0-5 1 0,1-4-2 16,2-5 1-16,3-2 0 0,2-3 1 15,-2-1-1-15,1 1 1 0,-1 1 0 0,-2 3 1 16,-3 3 0-16,-3 3 0 0,-2 5 0 16,-2 3 0-16,-4 6 0 0,-2 2-1 15,-1 4 0-15,-2 2-2 0,1 1-2 16,1 0-8-16,0 2-11 0,3-2-18 16,3-2-20-16,2-3-23 0,6-2-115 15,-1-4-137-15,6-1-303 0</inkml:trace>
  <inkml:trace contextRef="#ctx0" brushRef="#br0" timeOffset="52475.4996">20821 6998 755 0,'-6'-7'190'0,"1"3"3"0,-2 5-102 15,3 7-35-15,-2 4-15 0,-1 1-10 16,-1 4-10-16,1 2-7 0,0 2-3 0,2-1-1 15,1 1-3-15,3 0-1 16,0 0-4-16,2 0-2 0,3-3-5 0,0 0-13 16,3-3-17-16,0-3-26 0,-1-2-12 15,1-4-45-15,-2-4-85 0,0-1-126 16,-1-4-256-16</inkml:trace>
  <inkml:trace contextRef="#ctx0" brushRef="#br0" timeOffset="52636.0778">20696 7125 805 0,'0'0'184'0,"0"-1"2"0,3 0-128 0,2 1-24 15,2-1-12-15,5 1-10 0,3 0-4 16,2-3-5-16,3 4-8 16,1-1-14-16,2 2-25 0,-1-1-15 0,-3-1-129 15,0 0-143-15,-1 2-334 0</inkml:trace>
  <inkml:trace contextRef="#ctx0" brushRef="#br0" timeOffset="52825.1426">21094 7000 767 0,'-2'3'180'0,"-1"-1"4"0,0 6-122 0,3 5-18 15,-4-1-10-15,2 3-7 0,0 2-8 16,0 2-6-16,1 1-4 0,0-1-2 15,1 3-4-15,1-1-8 0,0-2-14 0,0 0-21 16,3-2-20-16,1-5-67 0,2-1-66 16,5-4-129-16,3-2-260 0</inkml:trace>
  <inkml:trace contextRef="#ctx0" brushRef="#br0" timeOffset="53619.9248">21150 6889 327 0,'1'-1'83'15,"-1"1"3"-15,0-1-41 0,0-1-17 16,0 1-7-16,0 1-5 0,0-1-4 0,-1 1-3 15,-1 0-4-15,1-1-1 0,0 2 0 16,0-1 0-16,-1 0 0 0,1 0 2 16,1-1 1-16,-1 1 2 0,0-2 2 15,-1 2 3-15,1-1 1 0,0 0 3 16,0-2 2-16,0 3 1 0,-1-1 1 16,1-1 2-16,0-1 1 0,0 1-1 15,-2-1 0-15,2 1 3 0,0-2 2 16,-3 1 2-16,2-1 4 0,-1 0 3 15,0-1 5-15,-1 2 3 0,0-2 3 16,1 1-1-16,0-1-1 0,1 0-5 16,2 0-4-16,0 2-7 0,3-2-4 15,2 2-7-15,3 1-5 0,3 1-4 0,3 1-2 16,3 1-3-16,5 1-1 0,2 1-3 16,3-1 0-16,0 1-1 15,1-1 0-15,-1-1-1 0,-2 1 0 0,-2-2 0 16,-4 2 1-16,-4 1-1 0,-3-1 0 15,-3 2 0-15,-6 1 0 0,-1 1 0 16,-2 2 0-16,-3 6 0 0,-1 0 0 16,-2 5 0-16,0 3 0 0,0 4-1 0,2 1 0 15,-1 0 0-15,2-3-1 0,2 1-1 16,1-3-1-16,3-2-2 0,1 0 0 16,1-3-1-16,1 0-1 0,0-2-1 15,3 0 0-15,-2-4 0 0,0 1 2 16,1-2 0-16,-2-2 1 0,0 0 2 15,-2-1 1-15,-4-2 1 0,-3 1 1 16,-2-2 0-16,-2-1-2 0,-2 1-3 0,-5 0-4 16,-1-1-6-16,-3 1-5 15,-1-1-6-15,-3-2-7 0,0 0-9 0,1-1-11 16,4-1-10-16,2-2-12 0,4 0-103 16,4-3-117-16,7-1-269 0</inkml:trace>
  <inkml:trace contextRef="#ctx0" brushRef="#br0" timeOffset="53899.179">21463 6352 656 0,'23'14'147'0,"7"9"8"15,4 9-118-15,3 7 1 0,1 5 7 16,-1 8 6-16,-2 2-1 0,-1 3-5 0,-2 3 0 16,-1 3-2-16,-4 0-4 0,-4-1-6 15,-5-2-5-15,-9 0-3 0,-10-5-4 16,-13-5-10-16,-10-1-8 0,-8-2-12 16,-10 3-18-16,-9 1-40 0,-9 0-76 15,-4 2-69-15,-1-4-144 0,-5-3-301 16</inkml:trace>
  <inkml:trace contextRef="#ctx0" brushRef="#br1" timeOffset="62001.52">13323 6787 472 0,'-7'3'113'0,"-1"-6"2"0,3 0-70 15,0 0-17-15,4-1-4 0,-2 0-4 16,3 0-4-16,-1-1-1 0,1 1-2 16,1-1 0-16,2-1-2 0,-1 1 0 15,3-1-2-15,2-2 0 0,1 0-2 16,3-1-2-16,1-1 0 0,1 0-1 16,6 0-1-16,-1 0-1 0,3 2 0 15,2 0-1-15,0 0 1 0,1-2-1 16,1 3 1-16,-1-3-1 0,-1 1 1 15,-1 0 0-15,1-1 0 0,1-2 0 0,4 2 0 16,2-1 0-16,5-2 0 0,1 2-1 16,5-2 0-16,2-1-1 0,1 3 1 15,1-3-1-15,0-2 1 0,1 0-1 16,0-1 0-16,5 3 1 0,0 1-1 16,0-3 0-16,5 4 1 0,-1 2-1 15,0 2 0-15,0 1 0 0,-4 0 0 16,-3 1 1-16,2 2-1 0,-3 2 0 15,-2 0 0-15,-2 1 0 0,1 2 0 0,0 3 0 16,3 2 0-16,-2 0 0 0,-1 2 1 16,-3 1-1-16,3 1 0 0,-4 1 0 15,1 0 0-15,-1 6 0 0,0-2 0 16,0 1 0-16,-1 1 0 0,1 2 0 16,0-2 0-16,-1 2 1 0,-4-6-1 15,1 1 0-15,-2 1 0 0,-3-5 0 16,-2 2 0-16,-2-1 0 0,-4-2 0 15,-1 0 0-15,-1 0 0 0,-1 0 0 0,-1 2 0 16,-3-4 0-16,-1 1 0 0,-2 0 0 16,0-1 1-16,-3-1-1 0,-3-1 0 15,0-2-2-15,-2 0-1 0,-1-3-5 16,-2 2-7-16,1-4-10 0,-2 1-6 16,0-3-108-16,-1 0-106 0,0-4-259 15</inkml:trace>
  <inkml:trace contextRef="#ctx0" brushRef="#br1" timeOffset="62322.283">15797 6481 395 0,'-7'-5'101'0,"1"1"5"0,0 2-49 16,0 0-14-16,0-1-9 0,1 3-6 15,0 1-2-15,2 4-4 0,0 1-3 16,3 3-3-16,1 3-4 0,4 4-2 0,1-1-3 16,4 1-2-16,0-3-1 0,3 1-1 15,1-2-1-15,-1-1-1 0,1 1 1 16,2 0-1-16,0 2-1 0,0-1 1 16,-2 2 0-16,1 2 0 0,-2-2 0 15,-3 1 0-15,-5-3 0 0,-5 1 0 16,-7 1 0-16,-7-1 1 0,-4 1-1 15,-7 1 0-15,-3-1 0 0,-4 3 0 0,-3 2-3 16,-1 0-10-16,1 5-118 0,-3-1-109 16,-3 3-285-16</inkml:trace>
  <inkml:trace contextRef="#ctx0" brushRef="#br1" timeOffset="63979.6623">13371 6732 306 0,'-10'4'67'0,"1"-3"0"15,0 0-49-15,-1 1-6 0,3 0 3 16,0 0 6-16,0 1 5 0,1 1 5 15,1-2 3-15,1 3 1 0,0-3-1 16,1 0-4-16,2 0-7 0,-1-1-6 16,1 0-5-16,1-1-4 0,0 2-3 0,0-2-2 15,0 0-1-15,1 0 0 0,0-2 1 16,0 1 1-16,3 0-1 0,2-1 2 16,3-2-1-16,2-1 1 0,1 0-1 15,3-1-1-15,2-1-1 0,1-3 1 16,2 1-1-16,2-1-1 0,1-1 0 15,3 0 1-15,2-1-2 0,0 0 1 0,0-2 0 16,2 2-1-16,-1 0 0 16,-1 1 1-16,0 1-1 0,3 0 0 0,-2 1 1 15,2 0-1-15,-2-1 0 0,3 2 0 16,-1-3 0-16,1-3 1 0,-3 2-1 16,2-2 0-16,1 1 0 0,-1-3 0 15,0-1 0-15,2 0 0 0,0 2 0 16,4 0 0-16,0 3 1 0,1-1-1 15,1 3 0-15,4 1 0 0,0 1 0 16,-2 0 1-16,1 0-1 0,-3-1 0 16,2 1 1-16,-2-2-1 0,-5 1 0 0,0-1 0 15,2 3 0-15,2-2 0 0,0 1 0 16,0 2 0-16,5 1 0 0,3 0 0 16,1 1 0-16,-1-3 0 0,1 0 0 15,-1-2 1-15,2-1-1 0,-3 2 0 16,2-2 0-16,0 1 0 0,0 3 0 15,4 2 0-15,0 2 0 0,2 0 0 16,3-3 0-16,0-2 1 0,4 3-1 0,0-1 0 16,3-3 0-16,1 3 1 0,2 1-1 15,0-1 0-15,-1 1 1 0,1-2-1 16,1 2 0-16,-1 0 0 0,1 0 0 16,-1 1 0-16,1 1 0 0,3 0 0 15,0 0 0-15,-3 1 0 0,2 1 0 16,1 0 1-16,-1-1-1 0,1 2 0 15,2 0 0-15,0 0 0 0,-1 0 0 16,1 2 0-16,-1-2 0 0,1 0 0 16,-1 2 1-16,1-2-1 0,-1 1 0 15,-1 1 0-15,0-1 0 0,-2 2 0 0,-1 1 0 16,-2 1 1-16,-2 0 1 0,1 0 0 16,0 0 1-16,1 2 0 0,-1-1-1 15,-1-1 1-15,3 2-1 0,2 0 0 16,-1 0-1-16,2-1 0 0,1 0 0 15,-1-1 0-15,1 2-1 0,-1-3 0 16,-1 0 0-16,0 1 1 0,-1 0-1 0,-1 0 0 16,-1-1 0-16,0 0 0 15,-2 3 0-15,-1 0 0 0,-1 1 0 16,-2 4 0-16,-3-1 0 0,1 0 0 0,-3-1 0 16,-3 0 0-16,-3 1 0 0,-2-1 0 15,-4 1 1-15,-2 0-1 0,-3 2 0 16,-2 0 0-16,-6 2 0 0,-1-3 0 15,-3 3 1-15,-3-3-1 0,-3-1 0 16,-2 0 1-16,-3-1-1 0,-1-1 1 16,-3-2-1-16,-3-1-1 0,0-1-3 0,-4-1-3 15,1-4-7-15,0 0-27 0,-4-5-81 16,0 1-95-16,1-3-229 0</inkml:trace>
  <inkml:trace contextRef="#ctx0" brushRef="#br1" timeOffset="64208.066">20061 6367 475 0,'2'-6'104'16,"2"1"0"-16,-1 4-77 0,2 1-15 15,-2 2-7-15,-1 3-3 0,1 3-1 16,-2 1 0-16,-1 1 0 0,1 4 2 16,-1 0 2-16,-2 0 2 0,4 4 2 15,-1 1 0-15,2-1 1 0,-2 0 0 16,0 1 0-16,-3-1-1 0,1 0-1 15,-12-2 0-15,-4-1-1 0,-7-3 0 16,-5 3-1-16,-5 0-1 0,-5-1-4 16,-10 5-65-16,-6 0-57 0,-15 2-95 0,-12 3-228 15</inkml:trace>
  <inkml:trace contextRef="#ctx0" brushRef="#br0" timeOffset="68772.9378">22480 6808 762 0,'-6'-4'184'16,"1"1"3"-16,1-1-118 0,5 0-23 15,5 2-12-15,5-2-12 0,3 1-9 16,2 1-9-16,2 0-9 0,3-2-14 16,-1 2-16-16,-2 1-19 0,-1-1-16 15,-1 2-120-15,-5 0-134 0,0 2-299 0</inkml:trace>
  <inkml:trace contextRef="#ctx0" brushRef="#br0" timeOffset="68934.5762">22470 6921 757 0,'-11'5'191'0,"4"-2"3"0,0 1-107 15,7-3-29-15,5 2-18 0,4-4-15 0,4-1-12 16,6-1-8-16,2-2-12 0,3 1-18 15,3-1-29-15,0-1-143 0,0 1-155 16,2 1-382-16</inkml:trace>
  <inkml:trace contextRef="#ctx0" brushRef="#br0" timeOffset="69934.4985">2707 8102 739 0,'-13'-8'185'16,"-1"5"4"-16,3-2-110 0,6 2-19 16,3 1-17-16,1-1-15 0,4 1-11 0,2-2-8 15,6 2-5-15,3 1-3 0,3-2-3 16,2 3-9-16,2 0-12 0,1 1-22 15,0 3-18-15,-1 0-91 0,-4-1-39 16,-2 2-121-16,-3 3-234 0</inkml:trace>
  <inkml:trace contextRef="#ctx0" brushRef="#br0" timeOffset="70085.0328">2678 8238 723 0,'-5'3'163'0,"1"-3"1"0,7 2-120 0,4-2-17 16,5-2-11-16,4 1-18 0,4-3-21 0,3 3 94 16,0 0-234-16,4 0-147 0,3 1-399 15</inkml:trace>
  <inkml:trace contextRef="#ctx0" brushRef="#br0" timeOffset="71655.9361">3459 8098 466 0,'-5'0'121'15,"0"-2"5"-15,-1-5-54 0,3-1-21 16,-2-2-9-16,1-3-5 0,0-5-3 16,2-2-4-16,1-6-2 0,1-1-1 15,0-1-3-15,2 1 0 0,2 2-2 16,-1 4-1-16,1 6 0 0,0 4-2 15,-1 6-2-15,1 6-1 0,-1 9-2 0,-1 7-2 16,1 11-3-16,-2 6-2 0,-1 7-1 16,0 3-1-16,0 2-2 0,0-4-2 15,2-2 0-15,2-5 0 0,2-6-1 16,0-3 1-16,4-5-1 0,1-5 0 16,1-3 0-16,2-7 0 0,0-6 0 15,2-7 1-15,1-7-1 0,2-3 1 16,-2-6 0-16,0-3 0 0,-1-2 0 15,-4-4-1-15,-2-1 2 0,-3-2-1 0,-3-1 1 16,-1 2 0-16,-3 3 1 0,-2 4 1 16,2 9 1-16,-1 8 0 0,0 12-1 15,-2 11 0-15,1 6-1 0,0 7 0 16,0 3-2-16,2 4-1 0,3 1-3 16,-1-4-4-16,4-2-8 0,2-1-16 15,3-1-16-15,2-1-13 0,3-6 24 16,2 0-147-16,3-6-128 0,5-1-297 0</inkml:trace>
  <inkml:trace contextRef="#ctx0" brushRef="#br0" timeOffset="72121.0008">3950 7933 536 0,'2'-16'140'0,"-4"2"8"0,1 3-63 16,1 4-26-16,-1 4-8 0,-2 5-5 0,2 5-5 16,0 5-7-16,0 5-6 0,1 8-5 15,-1 2-5-15,-1 3-4 0,2 3-3 16,0 2-3-16,-1-5-3 0,-1-3-1 15,2 2-2-15,0-4 0 0,2-1-1 16,3-5-1-16,1-3 1 0,3-1-1 16,2-2-1-16,0-5-2 0,2-5-3 0,1-4-8 15,0-4-12-15,2-2-12 0,0-4-8 16,1-3-9-16,-2 1-11 0,-4-4-107 16,-1 1-111-16,-4-1-260 0</inkml:trace>
  <inkml:trace contextRef="#ctx0" brushRef="#br0" timeOffset="72271.5993">3982 7971 619 0,'-11'-4'161'0,"1"0"9"0,3 3-93 0,2 1-17 15,4-1-11-15,2-2-12 0,5 1-12 16,5-1-12-16,4-1-10 0,6-1-11 16,3 0-15-16,6 1-18 0,2 0-14 15,-1 2-119-15,1-1-131 0,0 3-302 16</inkml:trace>
  <inkml:trace contextRef="#ctx0" brushRef="#br0" timeOffset="72996.0785">4335 8092 639 0,'-4'-5'156'16,"-1"-1"7"-16,2 1-98 15,0 0-15-15,3 3-8 0,0-1-7 0,3 2-8 16,-1 1-7-16,1-1-4 0,0 3-3 16,1 1-2-16,0-1-1 0,1 0-1 15,-3 2-2-15,0-1 0 0,1 1-2 16,-1 1 0-16,2-1-2 0,-3-1 0 15,1 0-1-15,0 0 0 0,-1 0 0 16,-1-3-1-16,3 3 1 0,-3-1 0 16,1-1 1-16,0 1 1 0,-1 0 1 0,0-1 1 15,1 2 0-15,-2-2 2 0,1 0 0 16,1 0 0-16,-1-1 0 0,0 2-1 16,0-2-1-16,0 0 0 0,0 1-1 15,0 0 0-15,0 0-1 0,0 1 0 16,2 1 0-16,-4 0-1 0,2 0 0 15,0 1-1-15,-1 0 0 0,0 1-1 16,0-2 0-16,-4 0 0 0,4-1-1 16,-3 2 1-16,4 0-1 0,-1-2 0 0,-2-1 1 15,3 2-1-15,0-2 0 0,0 0 0 16,0 0 1-16,-1 1-1 0,1-1 0 16,0 1 0-16,2-1 0 0,-2 2 0 15,2-1 0-15,-1 2 0 0,-1 0 0 16,1-2 0-16,-1 2 0 0,-1 0 1 15,2-1-1-15,-1-2 1 0,0-2 2 16,1 0 1-16,1-1 1 0,0-2 2 16,2-3 1-16,-1-2 1 0,5-3-1 0,-1-3-1 15,2-1 0-15,0-2-2 0,1-3-1 16,0-1-1-16,1 1 0 0,-1 0-2 16,-2 4 0-16,1 1 0 0,0 5-1 15,-2 5 0-15,0 6 0 0,-2 2 0 16,0 7 0-16,0 3 0 0,-3 8 0 15,1 3 0-15,-2 2 1 0,-1 0-1 16,1 1-1-16,-1-3 0 0,1 2-1 16,1-3-5-16,0-4-7 0,1-2-10 0,0-4-12 15,1-1-19-15,2-2-18 0,1-5-12 16,1-4 4-16,0-4-118 0,0-1-120 16,3-1-272-16</inkml:trace>
  <inkml:trace contextRef="#ctx0" brushRef="#br0" timeOffset="73270.8688">4734 8143 761 0,'0'-5'192'16,"0"0"2"-16,0 2-113 0,2 0-19 0,-1 2-18 15,1 2-18-15,3 1-13 0,0-1-6 16,2 1-3-16,3 2-2 0,1 0-6 16,1-2-11-16,2 1-22 0,-1-2-22 15,3 0 153-15,-1 0-293 0,-2-2-165 16,5 2-437-16</inkml:trace>
  <inkml:trace contextRef="#ctx0" brushRef="#br0" timeOffset="73455.0189">5038 8047 777 0,'-4'1'188'15,"0"1"2"-15,-1 4-120 0,2 3-21 16,1 2-14-16,1 2-17 0,-2 3-8 15,2 1-5-15,1 2-3 0,-1-2-2 16,1 3-10-16,0-2-16 0,0 0-20 0,0-2-17 16,1-3-130-16,-1-2-143 0,4-2-333 15</inkml:trace>
  <inkml:trace contextRef="#ctx0" brushRef="#br0" timeOffset="73908.0855">5180 7865 677 0,'-3'-8'161'0,"-1"0"4"0,5 5-112 15,2 0-11-15,3 3-6 0,3 1-8 16,2 2-8-16,5-1-6 0,4 3-3 0,1 0-3 16,2 0-1-16,2 0 0 15,-1 0 0-15,-1 1-1 0,-3 0 0 0,-2 0 0 16,-3 3-1-16,-3 2-1 0,-2 1-1 16,-3 4 0-16,-3 1-1 0,-1 3 0 15,-2 2-1-15,-2 2 0 0,1 2 0 16,-2 3-1-16,2-4 0 0,2 1 1 15,0-1-1-15,2 0 0 0,1-1 0 16,-2-5 0-16,2-1 0 0,1-1 0 16,-2-2 0-16,0-5 0 0,-4-2 2 15,-2-2 2-15,-1-2 4 0,-3 0 1 16,-3-4 1-16,-1 0 0 0,-2-1-1 0,2 1 0 16,-6-4-5-16,2 1-6 0,-4 0-11 15,1 0-19-15,-1 1-20 0,2-1-19 16,-1 1-121-16,3 3-140 0,0 2-315 15</inkml:trace>
  <inkml:trace contextRef="#ctx0" brushRef="#br0" timeOffset="75163.5274">6020 8061 561 0,'-7'-11'153'0,"3"4"8"15,1-2-47-15,-1 3-48 0,3 2-8 16,1 3-8-16,1-1-8 0,3 3-7 16,1 3-8-16,2 1-7 0,4 2-4 0,3 4-3 15,1 4-3-15,4 2-2 0,-1 2-2 16,2 1-3-16,1 0-1 0,-3 0-1 16,-1 1-2-16,-3-4-7 0,-1 2-8 15,-2-3-13-15,-4-3-14 0,-2-1-16 16,-1-1-16-16,-1-3-115 0,-3-5-127 15,0-3-290-15</inkml:trace>
  <inkml:trace contextRef="#ctx0" brushRef="#br0" timeOffset="75655.1114">6243 7990 602 0,'-2'0'156'0,"-4"4"8"0,0 7-67 0,-3 1-37 16,-4 5-10-16,-3 2-7 0,-3 5-10 15,-3 2-9-15,-3 0-7 16,0 1-8-16,2-1-4 0,3 0-2 0,4-1-5 16,4-6-5-16,3-3-14 0,7-2-8 15,2-9-11-15,1-7-7 0,3-6-6 16,5-6-4-16,-1-3 0 0,4-5 9 0,2-2 8 16,1-2 11-16,-1-2 8 0,0 4 8 15,-5-2 10-15,1-1 11 0,-4 3 11 16,-3 3 9-16,-2 4 10 0,-2 6 7 15,-2 5 6-15,0 7 1 0,-2 8-2 16,-4 2-5-16,2 9-8 0,-3 3-8 16,-1 5-7-16,0 0-8 0,-1 2-5 0,2 1-3 15,3 1-2-15,-1-5-2 16,3-1 0-16,2-5-3 0,4-3-4 0,0-4-8 16,0-5-9-16,3-6-5 0,0-4-8 15,-2-5-4-15,2-3 0 0,-4-4 2 16,-1-5 8-16,-2 0 8 0,-2 0 6 15,-1-3 6-15,0 1 5 0,-1 1 2 16,-1 0 3-16,1 5 5 0,0 0 6 16,-1 4 8-16,3 3 8 0,1 2 6 15,0 4 2-15,3 1 0 0,3 1-1 16,3 0-7-16,4-1-6 0,3 0-8 16,4 0-6-16,7-1-1 0,3-1-5 15,4-2-13-15,3-1-23 0,3 0-17 0,1 3-127 16,-2-2-141-16,0 3-335 0</inkml:trace>
  <inkml:trace contextRef="#ctx0" brushRef="#br0" timeOffset="76625.5052">6683 8149 494 0,'-2'-11'131'0,"-2"2"8"16,-1-1-48-16,1 1-29 0,2 3-4 15,-2 1-2-15,2 2-5 0,-1-1-7 16,3 5-6-16,0 4-6 0,2 2-7 15,0 7-6-15,1 0-5 0,0 5-3 16,3 4-1-16,1 0-2 0,-1-1-2 16,0-1-2-16,0-2-1 0,-1-1-1 15,0-3 1-15,0-3 0 0,-2-5 3 16,1-4 3-16,0-3 3 0,1-6 2 0,-1-5 1 16,4-7 1-16,-1-1-1 0,2-4-1 15,2-4-4-15,0-2-2 0,3 3-2 16,0-3-2-16,-2 7-2 0,2 3-1 15,-3 4 0-15,-4 5-1 0,2 9 0 16,-2 7 0-16,-2 5 0 0,-2 8 0 16,0 1-1-16,-1 5-2 0,3 5-5 15,-2-1-5-15,-1-4-11 0,-2 2-16 16,8-2-17-16,1-2-15 0,4-3 118 16,1-4-243-16,3-4-147 0,3-5-379 15</inkml:trace>
  <inkml:trace contextRef="#ctx0" brushRef="#br0" timeOffset="77979.6272">7367 8181 535 0,'-5'-3'134'0,"-1"-4"7"0,0-2-71 0,-2-4-20 16,6 0-4-16,1-2-3 0,-1-3-4 15,2-2-1-15,4 3-2 0,0 1-2 16,-1 4-1-16,1 2-2 0,-2 4-3 16,1 6-3-16,1 7-3 0,-6 6-5 15,0 6-3-15,-2 4-5 0,-1 7-3 0,-1 4-1 16,-1 2-2-16,2-1-1 0,2 2-1 15,5-6 0-15,3-2-1 0,3-6 0 16,4-6 1-16,2-4-1 0,2-8 1 16,2-8-1-16,-1-5 1 0,1-7-1 15,-1-4 1-15,-1-4-1 0,0-4 1 16,-3-2-1-16,0-1 1 0,-3 1-1 16,-1 1 1-16,-4 0 0 0,0 4 0 15,-4 7 1-15,-1 4 0 0,-1 7 0 16,-1 6 0-16,0 6 0 0,-1 9 0 0,1 2-1 15,0 3 0-15,0 5-1 0,2 1-1 16,3 1-3-16,-1 0-7 0,2-2-10 16,1 0-15-16,3-1-12 0,3-3-15 15,3-2-12-15,2-2-6 0,2-8-106 16,3-1-113-16,2-8-258 0</inkml:trace>
  <inkml:trace contextRef="#ctx0" brushRef="#br0" timeOffset="78279.8977">7821 8045 607 0,'3'-10'149'0,"-1"2"4"0,0 2-82 15,2 6-24-15,0 2-4 0,-2 6-4 16,0 3-6-16,-2 2-5 0,0 5-2 0,-3 5-3 15,-1 0-4-15,-1 4-4 0,1 1 0 16,-4 1-2-16,2 3 1 0,0-1-2 16,1-2-1-16,4 1-1 0,3-6-3 15,3-2-1-15,5-4-2 0,5-6-2 16,3-5-3-16,4-5-5 0,-1-5-11 16,1-5-17-16,-1-2-18 0,-2-2-11 15,-3-4-10-15,-2 0-30 0,-4-2-83 0,-3 0-106 16,-3-4-227-16</inkml:trace>
  <inkml:trace contextRef="#ctx0" brushRef="#br0" timeOffset="78431.4819">7846 8024 692 0,'-16'0'178'0,"2"-2"3"0,2 0-105 16,8 3-19-16,7-1-12 0,8 2-13 15,5-2-17-15,2 0-10 0,4 1-10 16,3-1-14-16,3 2-15 0,-2-1-14 0,-3-1-15 15,0 2-14-15,-1 2-105 0,-5-2-117 16,3 2-254-16</inkml:trace>
  <inkml:trace contextRef="#ctx0" brushRef="#br0" timeOffset="78783.0647">8109 8104 589 0,'0'-2'146'16,"-2"-1"7"-16,-1 1-83 0,1 2-17 16,0 3-3-16,0 4-5 0,2 2-7 15,-1 4-5-15,2 1-3 0,-1 2-4 16,2 4-5-16,0 1-2 0,4 1-2 16,0 1-4-16,4 0-1 0,1 1-2 15,3-4-1-15,2-3-3 0,1-4-1 16,1-5 0-16,1-6 0 0,0-9 0 0,-1-5-1 15,4-3 0-15,-1-4-1 0,1-6 0 16,0 1-1-16,-2-2 0 0,-2 4 0 16,-5 2-2-16,-3 5 1 0,-4 4-1 15,-1 4 1-15,-5 6-1 0,-1 5 0 16,-1 3-1-16,-2 4-3 0,0 3-3 16,1 3-7-16,-2-1-8 0,2 2-12 15,3-1-10-15,1 3-13 0,3-3-9 0,2-2-10 16,-1-3-107-16,6-2-118 0,3-5-271 15</inkml:trace>
  <inkml:trace contextRef="#ctx0" brushRef="#br0" timeOffset="79182.3934">8500 8048 733 0,'-6'-11'174'0,"1"0"2"0,3 2-118 16,6 1-19-16,6 0-7 0,1 2-9 16,1 1-11-16,7 3-4 0,-1-2-1 15,5 5-1-15,-1-1 0 0,3 1 0 16,1 1 2-16,-1-1 0 0,-3 1 1 16,-2 2 0-16,-4-4-1 0,-3 5 0 15,-4 1-2-15,-5 3-1 0,-4 2-2 0,-3 2-1 16,-2 4 0-16,-1 2-1 15,1 0 0-15,-1 3-1 0,1 0 1 0,3 0-2 16,-1 2 1-16,4-1-2 0,1 1-2 16,1 1 1-16,1-1 0 0,1 1-1 15,0-2 1-15,0-1 0 0,-2-1 1 16,1 0 2-16,-3-5 0 0,-2-1-1 16,-1-1 1-16,-4-4 1 0,-3 0-1 15,-3-4 0-15,-1-2 0 0,-1-2-4 16,-3-2-4-16,-1-2-8 0,1-1-13 15,3 0-14-15,0 0-14 0,3-1 113 0,1 1-242 16,7 0-144-16,3-4-378 0</inkml:trace>
  <inkml:trace contextRef="#ctx0" brushRef="#br0" timeOffset="80269.4994">9279 8145 605 0,'-3'-16'154'0,"2"0"12"0,-3-3-82 0,2 6-14 15,0 3-1-15,-1 0-7 0,2 4-10 16,2 6-8-16,0 3-10 0,2 5-10 16,2 4-8-16,0 7-6 0,1 3-4 15,-1 5-1-15,-2 2-1 0,1 2-4 16,0 3-6-16,-3-2-11 0,1 0-13 16,0-2-18-16,0-1-18 0,-1-4-13 15,-1-3-85-15,-1-6-31 0,-3-4-103 16,1-7-203-16</inkml:trace>
  <inkml:trace contextRef="#ctx0" brushRef="#br0" timeOffset="80417.3504">9200 8266 600 0,'-7'-19'167'0,"0"5"9"0,2 1-60 16,5 5-46-16,5 1-13 0,3 3-9 16,5 1-12-16,4 0-15 0,3 2-8 15,5-1-7-15,4 1-12 0,1 1-22 16,0 1-23-16,2 2 38 0,-1-1-175 15,2 2-146-15,-5 3-355 0</inkml:trace>
  <inkml:trace contextRef="#ctx0" brushRef="#br0" timeOffset="80945.0044">9955 8258 361 0,'-4'-11'109'0,"-2"-2"7"16,4-1-34-16,-2-1-15 0,3-3-3 15,-2-1-9-15,1-2-6 0,-1-1-2 16,2 2 0-16,-1-1 1 0,1 3-2 0,-2 2-1 16,3 5-5-16,0 5-4 0,1 5-4 15,1 7-4-15,-1 7-6 0,0 7-5 16,-1 3-2-16,0 8-2 0,0 3-1 16,1 1-3-16,0-1-3 0,3-1-1 15,3-1-1-15,1-4-2 0,3-5 0 16,1-3 0-16,2-4-1 0,0-7 0 0,1-4 0 15,-2-7 0-15,5-7-1 0,-1-4 1 16,1-5 0-16,-1-7-1 16,0-3 1-16,1-2-1 0,-1-1 1 0,-3-2-1 15,-1 1 1-15,-4 1-1 0,0 4 1 16,-4 4-1-16,-3 3 1 0,-2 9 0 16,-2 8 1-16,-1 5-1 0,-3 7 1 15,-1 6 0-15,-2 6-1 0,2 5 1 16,0 2-2-16,-1 2-1 0,5 1-4 15,1 1-12-15,7 1-13 0,3-2-17 0,2-2-19 16,5-2-17-16,3-3-116 0,0-6-132 16,0-5-292-16</inkml:trace>
  <inkml:trace contextRef="#ctx0" brushRef="#br0" timeOffset="81297.2108">10445 7996 639 0,'1'-14'154'0,"-1"5"4"0,1 8-101 16,-1 6-11-16,0 6-3 0,-1 5-7 15,1 3-7-15,0 6-4 0,-1 2-2 16,0 0-3-16,-1 2-2 0,1 2-1 16,-1-1-1-16,1-2-2 0,-2 2-3 0,2-2-1 15,1 0-2-15,0-3-3 0,2-3-2 16,3-4 0-16,1-1-2 0,2-6 0 16,2-3 0-16,3-6-4 0,2-3-5 15,2-5-8-15,0-3-14 0,0-2-12 16,0-2-16-16,-1-1-12 0,-2-2-54 15,-2 0-59-15,-3-1-107 0,-1 0-223 16</inkml:trace>
  <inkml:trace contextRef="#ctx0" brushRef="#br0" timeOffset="81446.482">10461 7957 758 0,'-8'-7'176'0,"2"-1"0"16,6 2-122-16,5 0-20 0,5 1-12 15,2 0-20-15,7 4-21 0,0 0-19 16,3 3-13-16,3 3-79 0,4 4-46 16,1-1-115-16,-1 3-225 0</inkml:trace>
  <inkml:trace contextRef="#ctx0" brushRef="#br0" timeOffset="81861.7307">10815 8165 707 0,'-3'-6'180'15,"1"1"5"-15,1 4-102 0,-1 4-24 16,4 1-11-16,-4 4-10 0,2 5-15 15,0 4-6-15,3 3-3 0,-2 3-3 16,0 1-1-16,2 1-3 0,1 2-1 16,3-2 0-16,-1-4-2 0,3-2-1 0,-1-5-1 15,3-3 1-15,3-8-1 0,0-5-1 16,0-7 1-16,1-4-1 0,0-6-1 16,1-4 1-16,-1-1 0 0,1-4-1 15,-1 1 1-15,1 2-2 0,-3 4 1 16,-1 5 0-16,-2 5-1 0,-1 4 1 15,-3 6-1-15,-4 6 0 0,0 2 1 16,-4 6-2-16,2 2-2 0,-2 2-5 16,1 5-5-16,1 3-8 0,1-2-8 0,3-1-14 15,0-1-14-15,4-1-9 0,4-5-10 16,1-2-111-16,2-7-119 0,7-1-281 16</inkml:trace>
  <inkml:trace contextRef="#ctx0" brushRef="#br0" timeOffset="82071.1784">11342 8268 758 0,'-8'-6'193'16,"6"2"2"-16,1 2-71 0,1 0-81 15,2 3-19-15,3-1-4 0,2 1-12 16,2 0-5-16,4 2-2 0,1-1-2 15,3 1-9-15,0-2-19 0,0 0-25 16,-1 1-20-16,1 1-122 0,-6-1-143 0,5 2-326 16</inkml:trace>
  <inkml:trace contextRef="#ctx0" brushRef="#br0" timeOffset="82274.7796">11618 8196 753 0,'4'-4'178'0,"-1"1"1"16,-2 1-120-16,-1 4-18 0,0 0-5 15,1 9-9-15,-5 0-10 0,2 4-5 0,-4 3-2 16,2 4-3-16,0 2-5 0,1 1-10 16,1 0-19-16,4-1-21 0,-1 2-17 15,5-4-124-15,-1-1-141 0,4-3-323 16</inkml:trace>
  <inkml:trace contextRef="#ctx0" brushRef="#br0" timeOffset="82741.3714">11693 7911 831 0,'-5'-9'182'16,"6"2"1"-16,8 7-141 0,6 3-26 15,3 5-2-15,3 0-2 0,1 3-8 16,2 1-2-16,1 1 1 0,1-1 3 15,-3-1 2-15,0-2 3 0,-1 0 1 16,-1 1 2-16,-3 0 0 0,-3 1-2 0,-4-1-2 16,-3 1-2-16,-4 2-3 0,-4 3-2 15,-2 0-1-15,-3 3-1 0,-1 0 0 16,0 1-1-16,-2 3 0 16,4 2 0-16,0-2 0 0,3 3-1 0,2 0-1 15,1 3-1-15,2-1-1 0,3-1-2 16,0-2-1-16,0 1 1 0,0-5-1 15,-1-1 1-15,-1-6 2 0,-2-3 2 16,-3-1 1-16,-4-4-1 0,-3-2 0 16,-3-2-1-16,-7 0-2 0,-4-1-4 15,-5 0-7-15,-2-1-11 0,-1 1-11 0,-3 2-12 16,0-1-13-16,1 2-124 0,1 1-131 16,1 3-308-16</inkml:trace>
  <inkml:trace contextRef="#ctx0" brushRef="#br0" timeOffset="84387.2959">12476 8300 434 0,'-5'-10'118'0,"0"-1"6"0,0-1-36 15,0 1-33-15,0-1-3 0,0 1 3 16,1 0 1-16,-1 0 2 0,1 2 1 15,2 4-2-15,0 2-5 0,2 1-5 16,2 5-7-16,2 2-10 0,3 4-7 16,1 4-6-16,4 0-6 0,4 2-2 15,3 6-2-15,4 0-3 0,-1-1-1 16,0-1-4-16,-1 0-9 0,0-2-12 0,-3-1-19 16,-3-5-21-16,-3-3-17 0,-1-1-121 15,-4-4-138-15,1-6-307 0</inkml:trace>
  <inkml:trace contextRef="#ctx0" brushRef="#br0" timeOffset="84577.6197">12671 8132 681 0,'-10'13'157'0,"-1"9"3"16,-1 1-114-16,-3 6-12 0,-4 6-5 15,4 1-7-15,-3 3-8 0,1 3-5 16,-4-1-1-16,3-2-4 0,0-6-3 15,5-6-10-15,2-5-12 0,5-6-12 16,4-8-13-16,3-6-84 0,3-7-37 16,2-5-106-16,2-9-212 0</inkml:trace>
  <inkml:trace contextRef="#ctx0" brushRef="#br0" timeOffset="84722.8084">12541 8202 601 0,'-10'10'143'0,"-4"0"3"0,1 4-93 15,0 6-19-15,-1 1-5 0,2 2-7 16,1-1-7-16,2 0-7 0,3 1-2 16,1-2-14-16,3-2-13 0,3-5-12 15,3-3-118-15,-1-3-122 0,2-6-297 16</inkml:trace>
  <inkml:trace contextRef="#ctx0" brushRef="#br0" timeOffset="85021.0447">12533 8165 522 0,'-4'-8'145'15,"1"0"6"-15,2 1-16 16,0 2-92-16,-1 3-7 0,4 0-2 0,-1 6-3 15,1 4-4-15,1 0-2 0,-1 7 0 16,2 3 3-16,0 3-1 0,0 3-4 16,1 3-2-16,-1 2-4 0,2 1-3 15,-1-2-4-15,0-1-5 0,0 2-3 16,-1-5-8-16,-2-2-9 0,0-4-16 16,0-3-16-16,-1-3-11 0,-1-2-16 0,0-5-114 15,0-1-122-15,-1-5-281 0</inkml:trace>
  <inkml:trace contextRef="#ctx0" brushRef="#br0" timeOffset="85210.5008">12451 8350 738 0,'-9'-3'191'0,"-1"-1"7"16,4 3-112-16,1 1-19 15,3 0-12-15,2 1-14 0,3 0-16 0,3 2-12 16,3-1-6-16,3-2-3 0,9 0-2 15,3-2-6-15,4-2-10 0,8-5-21 16,7 0-28-16,-2-2-44 0,0 0-97 16,-1 0-142-16,-3-1-307 0</inkml:trace>
  <inkml:trace contextRef="#ctx0" brushRef="#br0" timeOffset="85753.9381">13119 8220 593 0,'-1'-11'148'15,"-7"-1"8"-15,-3 4-81 0,-2 4-17 16,-4 1-3-16,-2 3-5 0,-3 3-6 16,0 4-5-16,0 3-6 0,1 4-6 15,1 0-6-15,4 8-5 0,3 3-2 0,7 3-4 16,5-4-4-16,3 1-2 0,6-2-3 15,4-2 0-15,4-5-1 0,1-5 0 16,3-5-2-16,1-5 0 0,1-2-2 16,-2-5-1-16,1-4-1 0,-1-3-1 15,-1-2 0-15,-4-1 1 0,-3-3 1 16,-5-1 1-16,-4 0 1 0,-4 0 1 16,-5-3 2-16,-6-2-1 0,-3 1 2 0,-1 1-1 15,-4-1 0-15,-2-3 0 0,-3 1 0 16,-5 0 0-16,2 4 1 0,-4-2 5 15,2 3 3-15,1 1 3 0,7 4 2 16,6 3 1-16,8 1 0 0,8-1-1 16,10 2-5-16,7-1-2 0,5 1-4 15,5 0-3-15,3 1-4 0,5 3-8 16,1 2-12-16,1 4-20 0,0 3-18 16,0 6-19-16,1 3-119 0,-2 3-135 15,-1 3-305-15</inkml:trace>
  <inkml:trace contextRef="#ctx0" brushRef="#br0" timeOffset="87058.6805">13483 7969 472 0,'1'-18'132'0,"-2"0"9"0,0 4-31 0,-2 2-37 15,-1 5-5-15,2 5-2 0,-3 5-3 16,1 8-6-16,1 7-6 0,-2 7-8 16,0 4-10-16,-1 5-8 0,1 6-5 15,0 0-5-15,0 0-4 0,1-2-3 16,3 0-2-16,4-1-2 0,2-3-1 16,2-3-1-16,4-3-1 0,2-3-1 15,2-5 0-15,2-4-2 0,2-5-3 16,0-4-17-16,3-6-7 0,-2-4-17 0,-2-4-18 15,1-4-11-15,-4-1 13 0,0-4-134 16,-4-3-112-16,-1-3-286 0</inkml:trace>
  <inkml:trace contextRef="#ctx0" brushRef="#br0" timeOffset="87236.222">13500 7942 679 0,'-14'-3'177'15,"7"-5"3"-15,2 2-69 0,9 0-62 0,4 1-17 16,6-2-10-16,5 1-13 0,5 2-8 16,3 0-10-16,3 2-16 0,5 2-16 15,3 4-12-15,0 1-16 0,-3 3-112 16,1 1-123-16,-3 2-273 0</inkml:trace>
  <inkml:trace contextRef="#ctx0" brushRef="#br0" timeOffset="87610.8294">13900 8174 743 0,'-3'0'181'0,"-1"0"4"15,2 2-111-15,2 6-24 0,1 3-10 16,3 3-13-16,-1 2-10 0,3 2-5 16,3-1-1-16,4 3 0 0,-2-2-2 15,3-4-1-15,-2-3 0 0,3-2-1 16,1-3-1-16,-2-5-1 0,0-7-2 16,4-2 0-16,1-3-1 0,-1-4 0 15,-1-4-1-15,0 0 0 0,-1 1-1 16,0 3 0-16,-2 1 0 0,-3 6-1 0,-2 0 0 15,-1 7 0-15,-2 5 0 0,-4 4-2 16,0 3 0-16,-2 3-3 0,0 3-4 16,0 4-6-16,1 0-9 0,1 0-12 15,2-2-12-15,3 1-14 0,3-2-15 16,4-3-112-16,2-5-126 0,2-7-289 16</inkml:trace>
  <inkml:trace contextRef="#ctx0" brushRef="#br0" timeOffset="87805.8205">14465 8133 780 0,'-8'-2'191'0,"1"4"2"16,1 5-115-16,1 2-29 0,4 6-12 16,-3 3-13-16,3 3-12 0,4 3-5 15,-3 1-3-15,0 2 0 0,1 4-5 16,0-1-3-16,3-1-12 0,0-2-20 0,-3-2-21 15,4-3-18-15,0-3-123 0,2-5-138 16,-2-6-319-16</inkml:trace>
  <inkml:trace contextRef="#ctx0" brushRef="#br0" timeOffset="87990.5527">14395 8272 833 0,'0'-1'188'15,"5"-1"0"-15,3 1-138 0,1 1-25 16,5 1-8-16,2-1-5 0,1 0-11 16,0 4-10-16,1-4-14 0,2 1-20 15,0-1-13-15,-1 2-17 0,1-2-115 16,-3 0-129-16,0-4-287 0</inkml:trace>
  <inkml:trace contextRef="#ctx0" brushRef="#br0" timeOffset="88139.1497">14727 8191 781 0,'-2'1'191'0,"-6"1"3"16,1 1-120-16,2 6-22 0,0 2-10 15,2 2-17-15,-1 3-11 0,0 4-6 16,3-1-4-16,2 2-5 0,0-1-13 16,3 1-18-16,1-1-24 0,1-2-19 15,0-4-124-15,3 1-143 0,2-8-323 0</inkml:trace>
  <inkml:trace contextRef="#ctx0" brushRef="#br0" timeOffset="88624.7119">14840 7837 778 0,'-3'-4'182'0,"2"3"2"0,5 1-122 16,2 1-22-16,5 2-11 0,3 1-11 16,3-1-7-16,4 2-4 0,1 0-2 15,1-1 0-15,1 1-1 0,0-2 0 0,-2 2 0 16,-1-2 1-16,-3 0-1 0,-1 1 1 15,-4 0-1-15,-1-2 1 0,-5 3 0 16,-3 1-1-16,-3 3 1 0,-4-1-1 16,0 6 1-16,-3 2-1 0,-2 1 0 15,1 5-1-15,2 2-1 16,0 2-1-16,1 3 0 0,2 0-1 0,2 0 0 16,1 3 0-16,4-3 0 0,0 2 0 15,5 2-2-15,1-1 0 0,1 2-1 16,0-3 0-16,0-2 1 0,0-1-1 15,-4-2 1-15,-3-6 2 0,-4-3 1 0,-2-6 2 16,-5 0 1-16,-3-1 1 0,-4 1 1 16,-3-4 0-16,-4 0-1 0,-1 1 0 15,-1-1-1-15,-3-1-1 0,-1-1-4 16,-1-4-9-16,1 2-21 0,2 0-31 16,-1 2-141-16,6 1-159 0,-2 5-387 15</inkml:trace>
  <inkml:trace contextRef="#ctx0" brushRef="#br0" timeOffset="90906.574">10194 1323 105 0,'-3'0'38'0,"2"-1"8"15,0 1-4-15,-2 0 8 0,2-2 12 16,0 4 9-16,-4-4 1 0,0 2-1 0,0-1-2 16,0-1-5-16,1 1-6 0,-3-3-9 15,1 1-8-15,4 0-4 0,-1-2-2 16,0 0-3-16,-1 1-3 0,3 1-1 16,0 0-3-16,2 1-4 0,-2 0-3 15,2 5-4-15,2 2-2 0,2 1-2 16,1 4-4-16,2 2-1 0,0 1 0 15,5 3 0-15,3 2-2 0,2-1 0 16,0 0 0-16,-2-1-1 0,1 1 0 16,1-1-1-16,-4-1-1 0,-2-2 1 0,-3 1-1 15,1-2-2-15,-3-1-4 0,4-1-4 16,-6-2-7-16,-1-3-7 0,-1 0-6 16,-1-1-5-16,-2-3-3 0,0 0 1 15,-4-1 0-15,3 1-1 0,-3 1-2 16,0-1-92-16,1-1-93 0,-2-1-238 15</inkml:trace>
  <inkml:trace contextRef="#ctx0" brushRef="#br0" timeOffset="91216.6387">10322 1383 500 0,'-1'-4'129'0,"0"2"4"0,0-1-56 15,0 3-34-15,-2 3-10 0,-3 2-6 16,2 1-6-16,1 1-5 0,-1 3-3 16,-1 1-1-16,-1 1 1 0,1 1-1 15,1-1 0-15,-3 2-2 0,-2 0 0 16,0-3-3-16,-2 2-1 0,1 0-2 15,-1-1-3-15,1-1-4 0,3 0-7 16,-1-1-9-16,2 0-9 0,2-3-10 0,3-1-21 16,2-4-95-16,2-2-106 0,1 0-247 15</inkml:trace>
  <inkml:trace contextRef="#ctx0" brushRef="#br0" timeOffset="92197.8555">10559 1345 517 0,'0'-6'128'16,"0"1"4"-16,0 1-69 0,0 1-23 16,-1-1-8-16,2 1-6 0,-1 2-4 15,0 2-4-15,0 3-2 0,0 0-1 16,1 3-1-16,-1 3-2 0,0 3-1 15,0 3 1-15,0 2 0 0,1-1-2 16,-2 3-1-16,1-1 0 0,-1 2-1 16,1-4-1-16,-1-1-2 0,1-2-1 0,1 0-1 15,-1-2-1-15,1 0 0 0,2-4-1 16,-1 0 1-16,2 1-2 0,-1-2 1 16,2-2 0-16,-1 0 0 0,2-1-1 15,1-2 1-15,1 3-1 0,0-2-2 16,0-1-4-16,-1 2-6 0,0-3-8 15,1 1-5-15,-3-2-7 0,-1-1-5 16,-1-1-8-16,-1-1-23 0,0 0-81 0,-4-2-100 16,1-1-241-16</inkml:trace>
  <inkml:trace contextRef="#ctx0" brushRef="#br0" timeOffset="92599.0714">10574 1295 552 0,'0'-5'135'0,"-2"2"6"15,2 0-77-15,0-1-20 0,0 0-7 16,2 2-3-16,-1-2-5 16,0 2-5-16,0-1-3 0,2 1-2 0,0-1-2 15,1 0-2-15,2 2-2 0,1 1-3 16,2 0-1-16,1 0-3 0,0 0-1 15,1 2-1-15,1 0-2 0,0 0-2 16,-1-2-7-16,-1 2-10 0,0-1-11 16,1 1-8-16,0-2-11 0,-4 0 26 15,-1-2-147-15,-1 1-116 0,-4 0-288 16</inkml:trace>
  <inkml:trace contextRef="#ctx0" brushRef="#br0" timeOffset="93721.3673">10848 1421 459 0,'-1'-6'135'0,"2"-2"8"0,-4 6-11 0,1 1-77 16,2 3-14-16,1 4-7 0,0 3-8 15,2 3-8-15,-4 5-7 0,6 2-3 16,-3 0-1-16,2 0-1 0,-2-2-1 15,2 0 0-15,1-4-1 0,0 1-1 16,-2-6 1-16,2-1 0 0,0-3 2 16,-1-2 4-16,-1-5 2 0,1-3 1 0,0-4 1 15,2-2 2-15,0-3-1 0,0-3-2 16,2-2-2-16,-2 0-3 0,2 0-1 16,-2 2-1-16,-1 2-1 0,0 2-2 15,1 4-2-15,-1 4 0 0,0 6 0 16,-1 6-1-16,1 3 1 0,-3 4-1 15,2 3-1-15,-1 5-2 0,0-1-8 16,-1 2-9-16,1-3-8 0,0 0-11 16,0-2-9-16,1-4-8 0,-1-2 21 0,0-2-132 15,2-4-111-15,1 0-278 0</inkml:trace>
  <inkml:trace contextRef="#ctx0" brushRef="#br0" timeOffset="94084.1131">11155 1501 630 0,'-1'0'151'0,"1"-2"2"0,-1 2-90 0,2 0-27 0,0 0-8 16,3 0-6-16,3 2-5 0,3-4-4 15,0 4 0-15,0-4-2 0,1 2-1 16,1-1-7-16,0 1-15 0,-2-2-16 16,0 0-18-16,0 0-119 0,-2 1-129 15,-2 0-310-15</inkml:trace>
  <inkml:trace contextRef="#ctx0" brushRef="#br0" timeOffset="94532.9712">11400 1416 529 0,'0'1'128'0,"2"0"3"16,-2 2-66-16,1 2-31 0,0-2-8 15,0 6-3-15,2 1-2 0,0 1-1 16,0-1-2-16,1 2 0 0,-1-2-2 16,1-2-1-16,0 1-1 0,-1-3 0 0,-2-1-1 15,2 0 3-15,-1-4 2 0,2 0 3 16,0-4 2-16,1-5 0 0,1-3 0 15,1-3-2-15,0-1-4 0,1-2-3 16,-1-5-4-16,2 1-4 0,-2 1-3 16,0 4 0-16,-1 3-1 0,2 2-1 15,-2 5 1-15,0 6-1 0,0 5 0 16,-2 3 1-16,1 6-5 0,-3 4-1 16,1 0 0-16,-2 2-5 0,0 1-7 0,0-3-10 15,-1 1-12-15,2-4-10 0,0-1-15 16,-1-2-117-16,2-2-124 0,0-4-292 15</inkml:trace>
  <inkml:trace contextRef="#ctx0" brushRef="#br0" timeOffset="94829.1796">11713 1545 546 0,'-8'1'143'0,"2"4"1"0,0-2-11 16,2 5-108-16,2-2-14 0,4 1-4 16,2-1-3-16,3 3-2 0,3 0-1 15,3-3-1-15,1-1 1 0,1-2-1 16,0-3 3-16,-1-1 2 0,1-4 4 16,-3-3 3-16,-2-1 2 0,-1-3 2 0,-3 1 1 15,-1 0 0-15,-4-2 0 0,-4 1-2 16,0 2-2-16,-3 1-2 0,-2 0-3 15,-3 3-8-15,-1 5-12 0,-1 2-14 16,-1 3-12-16,1 2-13 0,2 3-119 16,0 2-124-16,3 2-288 15</inkml:trace>
  <inkml:trace contextRef="#ctx0" brushRef="#br0" timeOffset="95285.1997">11866 1281 626 0,'-5'-10'159'0,"1"2"3"0,2-3-56 16,3 0-66-16,5-1-12 0,3 3-8 15,3-1-5-15,1 3-5 0,2 0-3 16,0 13-2-16,1 1-1 0,-3 2-1 16,-1-2-1-16,0 0 0 0,-3 2 0 15,-1-2-1-15,-2-6 0 0,-1 2-1 16,0-1 1-16,-3 1-1 0,-1 3 1 16,2 2-1-16,-2 3 1 0,-1 3-1 15,1 3-2-15,-1 0-2 0,1 5-4 0,2 2-1 16,-1-1-2-16,1 0 0 0,0 2 1 15,1-5 2-15,1 3 2 0,0-4 2 16,0-1 3-16,0 0-6 0,-2-2-1 16,2-3 0-16,-2 0-1 0,-2-1 1 15,-1-3 1-15,-3-1 1 0,0-2 9 0,-3-3 1 16,-3 1 1-16,1-1 0 16,-5-1 0-16,1-1-1 0,-1 2-3 15,0-2-6-15,4 1-9 0,-3 1-13 0,4 2-13 16,1 0-117-16,0 1-122 15,3 0-294-15</inkml:trace>
  <inkml:trace contextRef="#ctx0" brushRef="#br0" timeOffset="96035.2811">12498 1303 502 0,'1'-8'151'0,"0"2"7"0,1 2 6 0,-2 0-103 15,0 2-13-15,1 1-8 0,0 2-9 16,0 2-7-16,0 6-5 0,1 5-4 16,-1 1-2-16,0 8-3 0,-1 2 0 15,-1 2-2-15,-2 3-3 0,1-1-1 16,-3-3-2-16,1-2-1 0,1-1-3 16,-1-3-4-16,0-2-9 0,2-3-12 0,1-4-13 15,1-1-11-15,1-3-10 0,0-3-25 16,0 0-89-16,1-4-106 0,-1-3-240 15</inkml:trace>
  <inkml:trace contextRef="#ctx0" brushRef="#br0" timeOffset="96307.6014">12404 1436 580 0,'-5'-9'145'0,"-1"0"8"0,1 2-76 0,0 1-19 16,2 1-6-16,1 3-4 0,1 0-7 16,1 2-9-16,1 2-7 0,3-2-7 15,0 2-5-15,4 3-4 0,0-1 0 16,3 2-1-16,3 1 2 0,-1 2-2 16,2-1-1-16,0 1-1 0,-1-2-2 15,4 1-1-15,-1-1-2 0,-3-2-4 16,2 0-8-16,-2-3-17 0,-2 1-14 0,-1-2-13 15,-4-1-15-15,0-1-117 16,-3 1-127-16,-1-3-282 0</inkml:trace>
  <inkml:trace contextRef="#ctx0" brushRef="#br0" timeOffset="96534.0251">12634 1311 683 0,'-5'3'153'16,"-4"7"2"-16,2 2-110 0,0 3-20 15,-1 5-9-15,0 1-5 0,-3 2-2 16,0 4-4-16,-3-2-1 0,0 2-1 16,0 0-2-16,1-2-5 0,0-3-9 15,2-1-10-15,2-4-8 0,4-5-14 0,1-3-1 16,4-4-113-16,-1-4-108 15,2-2-254-15</inkml:trace>
  <inkml:trace contextRef="#ctx0" brushRef="#br0" timeOffset="96730.3011">12434 1374 501 0,'-7'-13'156'16,"1"6"7"-16,1 3-5 0,2 4-93 15,3 4-18-15,0 0-12 0,4 4-13 16,0 4-12-16,3 2-5 0,0 1-3 15,3 1 0-15,0 2 1 0,2-3-1 0,1 5 0 16,1-5 0-16,1-1 0 0,1 0-4 16,0-3-14-16,-2 1-15 0,1-1-16 15,-3-3-122-15,-2 0-129 0,-2 1-315 16</inkml:trace>
  <inkml:trace contextRef="#ctx0" brushRef="#br0" timeOffset="97362.9799">12811 1497 501 0,'-2'-4'143'0,"0"2"6"16,-2 1-21-16,1 2-78 0,0 2-15 15,0 2-8-15,2 4-9 0,0 3-9 16,1 0-4-16,0 4-3 0,1 0 0 16,3 0 1-16,-1 0-2 0,4-2 1 15,1-3 0-15,3-3-1 0,3-3 1 16,2-3 0-16,1 0-1 0,0-6 1 15,0-2-1-15,-1-3 0 0,-4 0 0 0,-2-5 0 16,-3-3-1-16,-3-3 1 0,-5 1 1 16,-2-2 1-16,-2 0 0 0,-3-2 1 15,-4 0 0-15,-4-1 0 0,-3 0 0 16,-2-1 0-16,-2 0 1 0,1 1 7 16,1 3 6-16,3 3 4 0,2-2 5 15,3 3 3-15,3 4 1 0,2 2-2 0,4 2-7 16,1-1-6-16,4 3-5 0,3 5-5 15,1 0-4-15,3-1-1 0,5-1-1 16,5-2 0-16,3 1 0 0,5 0-4 16,1-1-8-16,4 0-9 0,1 3-15 15,0 2-16-15,-4 2-14 0,-3 3-103 16,-6 0-20-16,0 9-107 0,-1 4-208 16</inkml:trace>
  <inkml:trace contextRef="#ctx0" brushRef="#br0" timeOffset="97784.4737">13286 1333 529 0,'-5'-5'130'0,"0"0"4"0,2 0-60 15,2 0-40-15,2 0-8 0,-1 0-6 16,1 2-3-16,1-1 0 0,-1 2 0 16,0-1 0-16,0 3 0 0,-1 0 3 15,3 1 1-15,-2 4 1 0,2 4 0 16,-2 2 0-16,0 5-1 0,0 3 0 15,0 3-3-15,-1 3-2 0,2 2-3 0,-2 1-2 16,1 0-2-16,-1-1-2 16,1 0-1-16,0-1-2 0,2-2-1 0,-1-3-2 15,2-3 1-15,0-2-1 0,3-1-1 16,1-4 0-16,4-4-1 0,0-2-3 16,4-2-6-16,0-6-6 0,2-2-9 15,0-3-15-15,1-3-6 0,-2-1-8 16,0-2-14-16,-2-1-104 0,-3 0-114 0,-2-1-263 15</inkml:trace>
  <inkml:trace contextRef="#ctx0" brushRef="#br0" timeOffset="97980.9602">13308 1339 715 0,'-7'-4'179'0,"4"3"3"0,2-2-103 15,-1 2-28-15,4-1-15 0,2-2-13 0,5 0-11 16,3-2-7-16,3-1-4 0,3-2-1 16,4 2-9-16,2 1-16 0,1 1-20 15,-1 1-16-15,-1 3-123 0,-3 2-136 16,-1 3-318-16</inkml:trace>
  <inkml:trace contextRef="#ctx0" brushRef="#br0" timeOffset="98530.0965">13642 1475 469 0,'1'-5'140'0,"-2"-1"8"15,0 2 2-15,1 2-90 0,-1 2-15 16,2 1-8-16,0 3-7 0,0 4-7 16,2 4-5-16,0 3-5 0,1 2-1 15,0 4 0-15,1 1-2 0,-2 0-1 16,3-2-3-16,-1-3-1 0,0-2-2 16,0-4 0-16,0-3-2 0,-1-3 1 15,-2-1 0-15,2-3 1 0,-1-1 4 16,2-1 1-16,0-4 2 0,1-4 1 15,3-3 0-15,1-4 0 0,0-5-3 16,1-1-2-16,1-3-2 0,-1 1-2 0,0 5-2 16,-3 2 1-16,1 4-2 0,-3 6 0 15,-2 3-1-15,-1 7 1 0,0 2 0 16,-2 7-1-16,2 3-1 0,-3 3-3 16,0 3-4-16,1 3-10 0,-1-1-8 15,0 1-13-15,1-2-11 0,2-3-13 16,-1 0-111-16,3-3-120 0,0-5-278 15</inkml:trace>
  <inkml:trace contextRef="#ctx0" brushRef="#br0" timeOffset="99432.9717">14027 1606 702 0,'1'-3'166'0,"-2"1"3"0,2 0-111 16,1 0-14-16,1 1-12 0,0-1-9 15,1 0-7-15,1 2-5 0,1 0-3 16,-1 2-4-16,0-1-5 0,2 0-18 15,-1 0-18-15,2 2-19 0,-2-1-121 0,0-1-135 16,1 2-318-16</inkml:trace>
  <inkml:trace contextRef="#ctx0" brushRef="#br0" timeOffset="99843.2556">14291 1490 657 0,'-4'-7'155'0,"1"2"4"0,0 2-104 16,3 0-13-16,-1 2-8 0,2 2-6 16,2 3-5-16,-1 2-5 0,1 3-3 15,0 3-4-15,0 3-1 0,-1 2-2 16,1 2-1-16,-2 1-2 0,0 1-1 15,0-3-1-15,1-4 0 0,0-2-2 16,1-1 0-16,-1-5 1 0,0-2-1 0,2-4 1 16,1-1 0-16,0-1 2 0,2-3 2 15,1-4 2-15,1-2 1 0,2-3 1 16,0-3 0-16,2-1 0 0,-2-1-1 16,0 1-1-16,-1 2-2 0,-3 5-2 15,-1 0-1-15,-1 5-1 0,-1 2-1 16,-1 3 1-16,-1 5-2 0,-1 2 1 0,0 2 0 15,-2 7-1-15,0 1-6 0,1 3-9 16,-3 0-16-16,2-1-14 0,1 1-14 16,4-1-14-16,-1-2-117 0,2-4-127 15,1-3-286-15</inkml:trace>
  <inkml:trace contextRef="#ctx0" brushRef="#br0" timeOffset="100032.8495">14617 1651 688 0,'0'0'154'0,"0"3"1"0,0 0-112 0,0 3-17 16,-1 3-11-16,0 0-6 0,-1 3-4 16,1 0-2-16,0 2-3 0,-2-3-7 15,1 1-12-15,2 0-10 0,0 0-18 16,1-3-110-16,-1-1-120 0,4-4-284 15</inkml:trace>
  <inkml:trace contextRef="#ctx0" brushRef="#br0" timeOffset="100625.1696">14644 1309 225 0,'1'-2'54'0,"-2"1"-1"0,0 0-6 16,-2 1-37-16,3 0 7 0,-1 0 17 15,0 1 12-15,1-1 12 0,0 0 10 16,-1-1 4-16,3-1 1 0,-2 0-7 0,0-1-8 16,0 1-6-16,-1-2-5 0,1 1-1 15,0 0-3-15,0 1-4 0,-1-1-3 16,2 2-7-16,0 0-5 0,2 0-6 16,0-1-5-16,5 2-4 0,1 2-2 15,4-1-3-15,1 1 0 0,3 3-1 16,2 0-1-16,0 1-1 0,0 0 0 15,-1 0-1-15,-2 2 0 0,-2-2 0 16,-2-1-1-16,-4 0-1 0,0 0-1 16,-3 0 0-16,-4 1 0 0,0 2 0 15,-1 2 1-15,-1 2-1 0,-2 1-1 0,1 1 0 16,-1 2-4-16,2 0-5 0,1 1-4 16,0-1-3-16,-1 1-1 0,2 3-1 15,0-2 1-15,1 1 2 0,-1-1-3 16,0 0 1-16,2-2 4 0,-2-1 4 15,0-3 2-15,2-2 2 0,-2-1 4 0,-1-4 13 16,0-4 7-16,-1 0 1 16,-1 0 2-16,1-1 1 0,-3 0-1 15,1 0-3-15,-2-1-6 0,0 1-7 0,0 0-9 16,-1 0-12-16,0 0-12 0,1 0-16 16,0 1-114-16,-1-1-119 0,2 1-286 15</inkml:trace>
  <inkml:trace contextRef="#ctx0" brushRef="#br0" timeOffset="100935.2871">15002 1519 747 0,'-3'-3'187'0,"2"3"2"0,0-1-104 16,2-1-32-16,3 1-20 0,1-1-14 15,-1 0-10-15,5-1-8 0,0-1-3 16,-1 1-8-16,2-1-11 0,1 2-16 15,-1-2-16-15,0 4-15 0,-1-2-121 16,-3 1-132-16,1 2-300 0</inkml:trace>
  <inkml:trace contextRef="#ctx0" brushRef="#br0" timeOffset="101093.161">15019 1633 679 0,'-1'1'165'15,"2"-1"1"-15,0 1-80 0,1 0-48 16,2-1-19-16,2 0-10 0,0 0-6 16,3 0-9-16,0 2-17 0,0-4-14 0,1 0-130 15,0 1-133-15,2-2-331 0</inkml:trace>
  <inkml:trace contextRef="#ctx0" brushRef="#br0" timeOffset="102122.4182">15364 1466 485 0,'-5'-3'128'15,"-1"-1"6"-15,0 0-51 0,0 2-30 0,0-3-5 16,0-1-3-16,1 0-4 0,1 1-2 16,0 0-2-16,1 0 0 0,2 1-4 15,1 2-5-15,0 2-5 0,2 1-2 16,2 1-3-16,2 3-5 0,1 3-2 15,3 0-3-15,2 2-1 0,3 1-1 16,2 3 0-16,-1-1-2 0,2 2-3 16,1 1 0-16,-3 1-4 0,0-1-8 0,-4-2-11 15,-2 1-9-15,-1-3-11 16,-1-3-9-16,0 0-10 0,-3-5-11 0,0 0-104 16,-2-3-110-16,-2-1-268 0</inkml:trace>
  <inkml:trace contextRef="#ctx0" brushRef="#br0" timeOffset="102330.533">15534 1429 575 0,'-4'-4'155'0,"-1"1"4"0,-3 4-49 0,-1 2-56 16,-1 4-13-16,-3 4-9 0,1 3-10 15,-4-1-6-15,0 3-4 0,2 0-4 16,-2 2-2-16,0 0-2 0,4-5-3 15,1 2-6-15,3-2-11 0,2-1-14 16,4-1-11-16,2-3-12 0,3-3-118 16,3-3-125-16,4-4-286 0</inkml:trace>
  <inkml:trace contextRef="#ctx0" brushRef="#br0" timeOffset="102660.7267">15700 1367 623 0,'2'-6'155'0,"-3"2"4"0,-3 2-75 16,3 1-42-16,-1 2-12 0,0 4-8 15,1 4-7-15,-1 2-5 0,-2 7-2 16,-2 0-1-16,1 4 0 0,-1 1 0 16,0 1 1-16,0 0-1 0,0-1-1 15,1-1-1-15,3-1-2 0,1-1-1 16,2-4 0-16,1-5-2 0,1-1 0 0,2-2-3 16,3-3-6-16,0-2-8 0,2-1-9 15,2-2-10-15,1 1-10 0,0-4-12 16,0-4-111-16,-3-4-113 0,0-1-273 15</inkml:trace>
  <inkml:trace contextRef="#ctx0" brushRef="#br0" timeOffset="102831.4264">15663 1320 630 0,'-5'-3'172'15,"2"2"3"-15,-1-1-57 0,1 2-64 16,3 0-16-16,4 2-14 0,1-2-12 15,5 0-9-15,2 1-8 0,1-1-15 16,5 0-15-16,1 0-12 0,2-1-58 16,-1 1-70-16,-3 0-120 0,0-2-248 0</inkml:trace>
  <inkml:trace contextRef="#ctx0" brushRef="#br0" timeOffset="103288.2555">15858 1496 620 0,'0'-5'146'0,"-1"1"4"15,-1 0-97-15,2 1-13 0,0 0-5 16,2 2-4-16,-1 3-2 0,1 3-3 16,2 3-3-16,0 2-2 0,2 2-2 15,-3 4-1-15,1 2-2 0,1-1-4 16,-3 3-3-16,0-3-2 0,-1-1-1 0,0-3-2 16,0-2-2-16,1-2-1 0,0-4 0 15,0-3 0-15,2 0 0 0,1-2 1 16,1-3 0-16,3-1 0 0,-1-3 0 15,3-4 1-15,3-5-1 0,1-1 0 16,-2-6-1-16,2-3 0 0,-2 1 0 16,-1 2 0-16,-1 5-1 0,-4 4-1 15,-1 5 0-15,-1 5 0 0,0 9 0 16,-2 1 0-16,-2 6 0 0,1 4-1 16,0 1-2-16,-1 3-5 0,-2 2-10 0,1-3-10 15,0 0-14-15,1-3-11 0,3-2-12 16,-3-3-114-16,2-1-119 0,0-5-279 15</inkml:trace>
  <inkml:trace contextRef="#ctx0" brushRef="#br0" timeOffset="103542.4004">16208 1585 629 0,'5'-1'147'0,"0"-2"5"0,-1 3-98 16,1-2-18-16,1-1-6 0,-3 2-6 16,2 1-7-16,1 0-4 0,-1 1-6 0,1-2-11 15,-1 4-14-15,1-2-14 0,-3 1 29 16,2 0-157-16,-3-1-127 0,2 2-317 15</inkml:trace>
  <inkml:trace contextRef="#ctx0" brushRef="#br0" timeOffset="104272.9531">16438 1466 596 0,'-4'-5'149'0,"-1"0"5"16,1 4-80-16,3 1-32 0,0 0-11 16,1 1-7-16,0 2-8 0,0 2-6 15,2 2-5-15,-2 2 0 0,0-1-1 0,0 0 1 16,1 1 1-16,-1 2 0 0,0 0 1 15,1 1 0-15,-1-3 0 0,0 0 0 16,2 1 0-16,-1-3 0 0,-1-2-1 16,1-1 1-16,0-4 2 0,-1 0 3 15,2-2 4-15,-1 1 1 0,-1-4 1 16,1-1 0-16,1-2-1 0,0-1-3 0,0-2-4 16,2 0-4-16,-2-1-2 0,2 1-1 15,0 0-1-15,-2 2 1 0,1 2 0 16,-2 2 2-16,0 2 1 0,-2 2 0 15,1-1 0-15,-3 3 0 0,2 0-1 16,-1 0-1-16,-2 2-2 0,1-2-1 16,0 0 0-16,0 0 0 0,0 1 0 15,0-2 0-15,0 1 0 0,0-2 0 16,1 1 0-16,-2 0 1 0,2-2-1 16,-1 1 2-16,1 1-1 0,0-1 1 15,1 0 0-15,0 1-1 0,0 0 0 0,1 0 0 16,0 1-1-16,1 3-1 0,0 2 0 15,0 2 0-15,1 2 0 0,0 4 0 16,1 3 0-16,-1 0 0 0,0 3 0 16,1-3 0-16,1 0 0 0,-2 0-3 15,2-1 0-15,1-3 0 0,-1 0 0 0,0-5-1 16,1 1 1-16,0-2-2 16,-1-4 3-16,2-7 1 0,0-1 0 0,1-4 0 15,1-2 0-15,1-4 1 0,2-4 1 16,0-2-1-16,2 0 1 0,-2 1-1 15,-1-2 0-15,-1 2 1 0,0 3-1 16,-3 5 0-16,-1 3-1 0,-1 3 1 16,-1 6-1-16,1 4 0 0,-2 3 0 15,0 4 0-15,-2 1 0 0,1 5-3 16,-2 1-2-16,-1 0-3 0,0-2-7 16,1 0-7-16,-1-3-12 0,1-3-14 15,2-3-10-15,1 1-14 0,-1-6-112 0,1 1-126 16,5-3-288-16</inkml:trace>
  <inkml:trace contextRef="#ctx0" brushRef="#br0" timeOffset="104552.5341">16683 1648 670 0,'-1'2'144'0,"0"0"1"0,1 2-120 0,0 1-11 16,1 2-6-16,3 2-2 0,2-2-1 16,3 2-2-16,2-2-1 0,2 1-1 15,2-2 1-15,1-4 0 0,0-3 1 16,-2 0 1-16,0-5 2 0,-3-3 4 16,-3-1 5-16,0 0 3 0,-3 1 2 0,-4-1 3 15,-1-1 1-15,-3 2-2 16,-3 3-6-16,-3 0-9 0,-4 1-16 0,-3 3-19 15,-4 3-16-15,-5 2-130 0,1 4-135 16,3 4-321-16</inkml:trace>
  <inkml:trace contextRef="#ctx0" brushRef="#br0" timeOffset="107070.2111">16960 1575 523 0,'-2'-1'137'16,"-1"0"9"-16,2 0-56 0,-3-1-29 15,3 2-6-15,-2-1-3 0,1 0-6 16,1 2-7-16,1-1-9 0,-1 0-6 16,3 0-6-16,1 0-4 0,4 1-3 15,-2 1-2-15,4-2 0 0,-3 0-1 16,2 0-1-16,1 1-2 0,-2 0-3 0,1-1-7 15,-1 0-15-15,-2 1-17 0,2-1-14 16,-1 3-19-16,-2-3-114 0,-2 1-131 16,3 1-288-16</inkml:trace>
  <inkml:trace contextRef="#ctx0" brushRef="#br0" timeOffset="107484.2474">17232 1427 559 0,'-2'-5'163'0,"1"1"6"0,-1 2-3 15,1 2-115-15,1 1-15 0,3 4-10 16,-1 4-9-16,2 1-7 0,-1 3-4 15,1 4-2-15,-2 2 0 0,1-1-1 0,-2 1-1 16,0-3 0-16,1-1-1 0,-1-3 0 16,-1-2 0-16,2-4 0 0,-1-1 1 15,3-2 0-15,1-2 1 0,1-2 0 16,2-4 2-16,0-3 0 0,4-1 1 16,1-5-1-16,-1-2 0 0,0 0-2 15,0-1 0-15,-1 4-1 0,-1 0-1 16,-2 4 0-16,-2 2 0 0,-1 6-1 15,-2 1 1-15,0 6 0 0,-2 2 0 0,0 3-1 16,-1 2 2-16,1 4-12 0,-2 2-6 16,0-1-6-16,0 0-10 0,1 0-13 15,0-5-9-15,1 1-15 0,0-5-103 16,2-3-116-16,-1-2-277 0</inkml:trace>
  <inkml:trace contextRef="#ctx0" brushRef="#br0" timeOffset="107684.5821">17591 1595 710 0,'0'0'168'0,"-2"2"3"16,2 3-112-16,-2-1-17 0,2 2-12 15,-1-1-8-15,1 1-6 0,1 0-6 16,-1 1-7-16,-1 1-8 0,1-1-13 15,0 1-17-15,0 0-13 0,0 1 95 16,-1-2-225-16,1-2-138 0,2 0-361 0</inkml:trace>
  <inkml:trace contextRef="#ctx0" brushRef="#br0" timeOffset="108289.7348">17641 1291 669 0,'-2'-7'158'0,"1"-1"3"15,-1 2-105-15,5 4-18 0,-1-1-8 16,4 0-8-16,2 1-5 0,-1 2-3 15,3 0-3-15,1 3-2 0,1-1-2 16,3 2-2-16,-2 1-2 0,1 0 0 0,1 0-2 16,-2 1 0-16,1-1 0 0,-6 0-1 15,3 0 0-15,-2-1-1 0,-1 3 1 16,0 0-1-16,-3 1 0 0,-2 5 1 16,2-1 0-16,-5 4-1 0,1 1 0 15,1-1 0-15,-2 2-1 0,0 2 0 16,1 0-1-16,1-1 0 0,2 2 1 15,0 0 0-15,-2 2 0 0,2-1-2 0,-1-1-3 16,1-1 1-16,-3-5 0 0,1-1-1 16,-2-2 0-16,-2-1 1 0,1-2 2 15,-1-2 5-15,-3-1 1 0,0 2 2 16,-3-2 2-16,-3-3 2 0,2 0 2 16,-2 1 0-16,0-4 0 0,0-2-2 15,0 1-5-15,1-1-9 0,2 0-11 16,0-1-17-16,-1-1-17 0,1-3-122 15,-1 3-130-15,7 2-311 0</inkml:trace>
  <inkml:trace contextRef="#ctx0" brushRef="#br0" timeOffset="114943.6581">10021 8663 400 0,'-4'-3'94'0,"0"-2"4"0,0 3-60 16,1-1-10-16,1 1-1 0,-1 0-1 15,1-1-1-15,1-1-1 0,1 4-1 16,-3-3 0-16,2 0-1 0,-1 0-3 16,0 0 0-16,0 2-2 0,1-2-2 0,0 1-2 15,-1 0-2-15,0-1-1 0,2 2-1 16,-1 0-2-16,-2-2 1 0,2 3-1 15,0-1 1-15,0 1 0 0,-1-1 1 16,2 1-1-16,-1 0 0 0,1 0-1 16,0 1-3-16,-1-1-1 0,2 0 0 15,2 2-2-15,-2 2-1 0,0 0 0 16,1 1 1-16,2 1 0 0,0 1 0 16,-1 2 0-16,2-1 0 0,1 1 0 0,2-1 0 15,0 2 1-15,3-1-1 0,0 1 0 16,3-1 0-16,1 0 0 0,3 0 0 15,3 0-1-15,2 0 1 0,4-2 0 16,1 1-1-16,4-2 0 0,1 0 1 16,1 1-1-16,2-1 1 0,1 0-1 15,-4 3 1-15,2 0-1 0,0-3 0 16,-2 1 1-16,-4-2-1 0,2-1 1 16,-1-2-1-16,2-1 0 0,2 1 0 15,1-2 1-15,-1 0-1 0,4-2 1 16,1 1-1-16,0 0 0 0,-2-2 0 0,-3 2 1 15,0-1-1-15,-3-1 0 0,-2 1 0 16,-4 1 0-16,-1-2 1 0,-4 2-1 16,2-1 0-16,-1 0 0 0,1 1 0 15,-1 1 0-15,1-4 0 0,1 2 0 0,0-2 0 16,-5-1 0-16,1 0 1 16,-4-2-1-16,1-1 0 0,1 0-1 0,-1-2 1 15,3-1 0-15,1 0 0 0,2 0 0 16,2-1 0-16,-2 1 0 0,0 1 0 15,-1 0 0-15,-2 3 0 0,0 0 0 16,-2 1 0-16,-1-2 0 0,0 2 0 16,-2 0 0-16,3 0 0 0,1 2 0 15,-1-1 0-15,0 3 0 0,0 2 0 16,0 0 0-16,4 2 0 0,-3 2 0 16,0 1-1-16,0 1 1 0,0 1 0 15,1 0-1-15,1 0 0 0,1 1 0 0,0 1 0 16,4 3-1-16,-1 1 1 0,1-1-1 15,-1 0 0-15,-2-1 0 0,0 0 0 16,-2-1-2-16,-3-3 1 0,-1 1-2 16,0-1 0-16,-1 0 0 0,-2 3-1 15,-3-3 2-15,0 1-1 0,3-1 2 16,1-1 0-16,-2-2 0 0,0 0 2 0,2-1-1 16,0-2 1-16,0-2 0 0,-5 0 0 15,5-1 0-15,1-1 1 0,-1-4 0 16,5-1 0-16,-1 1 0 0,0-3 0 15,1 2 1-15,-3-3-1 0,-2 3 0 16,1 1 1-16,-3-2-1 0,1 2 1 16,0 1-1-16,1-4 0 0,-2 3 1 15,0-2-1-15,0-1 0 0,4 1 0 16,0 0 0-16,1 2 0 0,2 2 0 16,0-1 0-16,1 2 0 0,0 3 1 0,0 0-1 15,2 1 0-15,2 1 0 16,1 1 0-16,0 1 0 0,-1-1 0 0,1 1 0 15,2-1 0-15,0 2 0 0,1 1 0 16,0 1 0-16,2 1 0 0,0 0 0 16,2 2 0-16,-1-2 0 0,-2 1 0 15,-1-5 0-15,4 1 0 0,1-2 0 16,5 0 0-16,-2 0 0 0,3 1 0 16,2 2 0-16,2-4 0 0,0 4 0 15,4-3 0-15,-3 2 0 0,2-3 0 0,2-1 0 16,-3-4 0-16,7 3 0 0,-2-1 0 15,3 0 0-15,2 1 0 0,1 0 0 16,-1 1 0-16,3 2 0 0,-9-2 0 16,1-1 0-16,-3 2 0 0,2-3 0 15,-4 1 0-15,3 0 0 0,0 1 0 16,1 0 1-16,-3 0-1 0,-1 0 0 16,-3-2 1-16,-1 1-1 0,-3-3 1 15,-4-2 0-15,-2 0 0 0,1 0 0 16,0 0 0-16,-1 0 0 0,0-2-1 0,-4 4 1 15,0 0-1-15,-1 0-1 0,-4-2-7 16,-2 1-21-16,-3-2-113 0,-4 3-116 16,-4-1-295-16</inkml:trace>
  <inkml:trace contextRef="#ctx0" brushRef="#br0" timeOffset="148409.6133">11105 9153 558 0,'-4'-4'135'0,"0"-1"4"15,0-2-83-15,0-1-11 0,3 1-5 16,0-2-4-16,0 1-4 0,2-1 0 15,-1 2-2-15,1 2-2 0,-1-1-3 16,1 3-2-16,0 2-4 0,-1 2-3 0,0 2-2 16,0 2-3-16,-1 2-1 15,0 4-2-15,0 0-2 0,-2 1 0 16,2 2 0-16,0 1-2 0,-2-3-1 0,2 0-1 16,1-2-1-16,0-2 0 0,0-1-1 15,0-2 1-15,1-3-1 0,1-1 1 16,-1-2-1-16,1-3 1 0,1-3 0 15,-1-3 0-15,2-3 0 0,0-3-1 16,-2-3 1-16,2-1 0 0,-3-1-1 16,-1 1 1-16,0 3 0 0,-3 1 1 0,1 5 1 15,-2 2 0-15,1 3 0 0,-1 4 0 16,2 1 0-16,-2 2 0 0,1 1-2 16,2 2 0-16,-1 0 0 0,1 1-1 15,-1 1 0-15,0-3 0 0,2 1 0 16,0 0 1-16,0-2-1 0,-1 1 0 15,2-2 0-15,-2-1 1 0,2 2-1 16,-2-2 0-16,2 0 1 0,-2 0 0 16,2 0 0-16,-1 2 1 0,0-2 1 15,0 0 0-15,0 0 0 0,0 2 1 16,0-1-1-16,0 3 0 0,0 1 0 0,0 2-1 16,0 2 0-16,0 4 1 0,0 2 0 15,-1 2 2-15,1 3 0 0,0 3 1 16,-2 1 0-16,2 1-1 0,0-2 0 15,3 0-2-15,-1-1 0 0,2-2-2 16,1-5 0-16,1-2-1 0,3-3 1 16,0-1-1-16,2-7 0 0,0-3 0 15,3-3 0-15,1-1 0 0,1-5 0 16,-1-1 0-16,1-6 0 0,0-1 0 0,0-3 0 16,1-1 0-16,-4-2 0 0,-2-1 0 15,-2 1 0-15,0 0 0 0,-3 2 0 16,-1 4 0-16,-4 0 0 0,0 3 1 15,2 3-1-15,-3 3 1 0,-3 4-1 16,2 6 1-16,-1 5 0 0,-1 5-1 16,0 4 1-16,-1 5 0 0,0 3 0 15,1 4-1-15,1 2 1 0,1 1-1 0,1 2 1 16,4-3-1-16,0-1-1 16,3-2-2-16,4-4-9 0,2-5-14 0,5-2-15 15,2-7-20-15,2-3-10 0,4-2-21 16,-4-3-106-16,0-4-121 0,2-2-264 15</inkml:trace>
  <inkml:trace contextRef="#ctx0" brushRef="#br0" timeOffset="148762.117">11563 9129 633 0,'1'-9'154'0,"-1"0"5"0,-1 4-93 16,2 1-22-16,-1 2-6 16,2 3-3-16,-1 2-6 0,0 3-4 0,-1 2-3 15,3 5-1-15,-2 0-3 0,-2 1-2 16,2 5-3-16,0 3-4 0,-1-1-2 15,1 0-2-15,-1 2-1 0,2 0-2 16,0 2 0-16,-1-6-1 0,0-3 0 16,-2 0-1-16,4-3 1 0,2-4-1 15,1-3-1-15,1-2-1 0,2-1-6 0,0-5-9 16,5-1-12-16,-3-3-18 0,1-3-10 16,-3-1-19-16,2-2-108 0,-4-4-121 15,2 0-273-15</inkml:trace>
  <inkml:trace contextRef="#ctx0" brushRef="#br0" timeOffset="148928.6627">11588 9075 601 0,'-10'-1'168'16,"3"1"7"-16,0 1-61 0,3 1-48 16,2-2-16-16,4 0-10 15,0-3-16-15,4 1-12 0,4-2-8 0,5 0-9 16,2 1-15-16,2 0-20 0,2 1-17 15,1 1-123-15,-2 1-136 0,2 2-319 16</inkml:trace>
  <inkml:trace contextRef="#ctx0" brushRef="#br0" timeOffset="149329.4995">11871 9215 557 0,'-6'-6'154'16,"1"2"8"-16,1-1-30 0,0 4-79 16,2 2-10-16,1 3-3 0,1 5-8 0,0 2-9 15,1 2-7-15,0 3-3 0,3 1-2 16,-1 3-3-16,2-2-2 0,2-1-2 15,-1 0-1-15,1-2-1 0,2 0-1 16,0-4 0-16,1-3 1 0,1-4 0 16,1-3 0-16,1-2 1 0,-1-5-1 0,1-6 1 15,1-4-1-15,-1-1 0 0,1-2 0 16,-2 1 0-16,-1 2-1 0,0 1 1 16,-4 7 0-16,0 3 0 0,-3 2 1 15,0 5-1-15,-3 1 1 0,2 5-1 16,-3 3 0-16,0 1 0 0,0 4-2 15,0 1-4-15,-1-1-11 0,2 0-17 16,1-1-16-16,1-1-20 0,2-3-102 16,-2-3-16-16,3-2-107 0,3-5-194 15</inkml:trace>
  <inkml:trace contextRef="#ctx0" brushRef="#br0" timeOffset="149546.0193">12261 9308 731 0,'-7'-1'186'0,"3"0"2"15,1 0-98-15,2 1-34 16,3-2-16-16,2 2-14 0,2 0-13 0,2-1-7 16,1 0-3-16,3 1-2 0,0-1-10 15,2-2-14-15,-1 3-22 0,0-1-12 16,0 1-25-16,-1 0-110 0,-1-1-131 15,0 2-285-15</inkml:trace>
  <inkml:trace contextRef="#ctx0" brushRef="#br0" timeOffset="149768.9745">12504 9193 630 0,'1'-2'149'0,"-1"0"5"0,-1 4-98 16,1 1-14-16,0 3-6 0,0 3-5 16,2 2-8-16,-3 2-3 0,1 2-4 15,1 0-4-15,1 2-4 0,-2 1-3 0,1 1-2 16,1-1-2-16,1-1-4 0,0-1-8 16,1-1-14-16,1-3-12 0,0-3-22 15,-1-3-110-15,1-4-127 0,3-2-289 16</inkml:trace>
  <inkml:trace contextRef="#ctx0" brushRef="#br0" timeOffset="152630.5609">12785 9222 481 0,'3'-12'138'15,"2"-1"9"-15,-1 3-12 0,-1 1-66 0,-1 4-9 16,-1 3-7-16,0 1-7 0,0 2-4 15,1 4-6-15,-1 2-8 0,0 4-7 16,1 4-5-16,0 1-3 0,0 2-1 16,1 2-4-16,-1 2-2 0,2 0-2 15,-2-2-2-15,2-1-3 0,0 1-7 16,-2-2-9-16,2-2-16 0,-3-2-18 16,0-3-19-16,-1-2-118 0,-2-1-135 15,-2-5-302-15</inkml:trace>
  <inkml:trace contextRef="#ctx0" brushRef="#br0" timeOffset="152811.7804">12755 9323 649 0,'-4'-1'162'16,"3"-2"3"-16,1 2-95 0,1-1-22 16,1 0-10-16,5 1-10 0,2 1-14 15,7-1-5-15,1 0-3 0,5-1-2 16,2 1-5-16,3-1-10 0,-1-1-15 0,-2 0-10 15,-4-1-19-15,-2 3-97 0,-3-2-19 16,-5 1-103-16,1-2-192 0</inkml:trace>
  <inkml:trace contextRef="#ctx0" brushRef="#br0" timeOffset="152975.8388">13048 9205 654 0,'1'0'158'0,"-2"0"5"16,1 3-100-16,1 4-16 0,-1 0-9 15,0 3-9-15,0 0-11 0,1 1-5 16,2 3-3-16,-2 0-5 0,0 1-3 16,3 3-8-16,0-1-10 0,0 4-17 15,1 0-24-15,-1-1-115 0,1-2-131 16,4-3-309-16</inkml:trace>
  <inkml:trace contextRef="#ctx0" brushRef="#br0" timeOffset="153410.8304">13123 9071 658 0,'-7'-16'160'0,"10"6"3"0,2 2-98 0,6 2-26 0,1 3-7 16,2 0-7-16,1 4-10 0,5 4-7 16,0-2-3-16,1-1-1 0,-2-4 0 15,-1 5-2-15,1 1 0 0,-1-1 0 16,-4 0 1-16,-3 2 0 0,-3 3-1 16,-4 6 1-16,-2-2 1 0,-2 3-1 15,-2 4-1-15,-2-1 1 0,-1 4-2 0,2 0 1 16,-1 3-1-16,3-2-1 0,1 3 1 15,4-2-1-15,-1 2 0 0,2-1 0 16,2 0 1-16,2-3-1 0,0 0 0 16,-1-2 0-16,1-3 1 0,-2-1-1 15,-2-3 0-15,-5-2 1 0,-2-1 0 16,-5-3 0-16,-1 0 0 0,-6-1 0 16,1-3 1-16,-3 1-1 0,-1-2-2 15,0 0-5-15,0-1-13 0,-1-2-17 16,2-2-23-16,2 2-116 0,1 0-132 15,4 1-311-15</inkml:trace>
  <inkml:trace contextRef="#ctx0" brushRef="#br0" timeOffset="154289.2582">13605 9289 525 0,'-2'-3'160'0,"1"3"11"0,-1-1-9 15,1 1-93-15,1 0-16 0,1 0-7 16,2 0-12-16,3 0-13 0,0-1-10 16,1-1-5-16,4 1-1 0,2-1-3 15,-1-1-7-15,1 0-12 0,1 1-18 16,-1 2-12-16,-2 2-22 0,-2 0-112 15,-5 1-130-15,-3-1-288 0</inkml:trace>
  <inkml:trace contextRef="#ctx0" brushRef="#br0" timeOffset="154445.8509">13608 9398 626 0,'-6'3'171'0,"3"0"3"15,1-2-67-15,3-1-48 0,3-1-13 16,0-2-11-16,4 0-17 0,5-2-9 15,2-1-6-15,1-1-9 0,3 1-20 16,4 0-19-16,1 0-17 0,-1 1-117 0,2 0-133 16,-3 2-305-16</inkml:trace>
  <inkml:trace contextRef="#ctx0" brushRef="#br0" timeOffset="154956.0409">14092 9285 567 0,'-7'-6'143'0,"1"-2"8"16,0-3-71-16,2-1-23 0,1 0-6 0,2-2-1 15,-1 0-5-15,2-2-5 16,2 1-4-16,-1 2-6 0,1-1-4 0,1 4-3 16,-2 1-4-16,1 2-3 0,1 4-2 15,-3 5-2-15,1 4-2 0,-1 7-3 16,-1 4-1-16,-2 6-1 0,1 3-1 16,-1 3-1-16,2 2 0 0,1-1-2 15,3 1 0-15,3-4 0 0,1-3 0 16,3-3-1-16,2-4 0 0,3-4 0 0,1-5 0 15,1-5 0-15,-1-5 0 0,2-4 0 16,2-6 0-16,-2-3 0 0,1-4 0 16,-2-6 0-16,-4 0 0 0,-1-5 0 15,-2 0 0-15,-2 3 0 0,-5 1 1 16,0 5-1-16,-4 5 2 0,-2 5 1 16,-1 9 0-16,-4 5 0 0,0 6 0 15,-1 6 1-15,0 3-1 0,2 4-2 16,1 5 0-16,2-1 0 0,3 1-3 15,2-2-3-15,4 0-10 0,2-3-13 16,2-1-20-16,1-4-20 0,2-1-22 0,0-4-112 16,0-2-135-16,1-4-294 15</inkml:trace>
  <inkml:trace contextRef="#ctx0" brushRef="#br0" timeOffset="155237.7082">14483 9169 684 0,'0'-8'160'15,"0"2"2"-15,2 4-113 0,-2 2-12 16,1 2 0-16,-1 3-5 0,-1 4-8 16,1 3-4-16,-3 4-2 0,2 3-2 15,-1 0-3-15,0 3-4 0,1 2-1 16,1 2-3-16,1 0 0 0,3-2-2 15,1-1-1-15,2 1-1 0,3-3 0 16,0-3 0-16,2-2-2 0,3-3-1 0,1-4-6 16,0-4-6-16,0-4-12 0,-2-5-14 15,1-4-10-15,-2-3-14 0,-1-5 73 16,-5-3-186-16,-2 1-123 0,-2-3-313 16</inkml:trace>
  <inkml:trace contextRef="#ctx0" brushRef="#br0" timeOffset="155391.8059">14464 9153 752 0,'-17'-2'190'16,"4"2"3"-16,4 2-114 0,3-1-21 15,3 0-15-15,10 0-16 0,6 1-15 16,3 0-10-16,6-1-9 0,3 0-13 16,2-2-19-16,6 0-18 0,-4-3-21 15,0 1-117-15,-2 0-134 0,1 2-301 16</inkml:trace>
  <inkml:trace contextRef="#ctx0" brushRef="#br0" timeOffset="155772.3688">14749 9233 643 0,'-3'0'162'0,"-1"3"5"16,0 3-87-16,1 4-29 0,3 3-5 16,0 3-6-16,1 3-9 0,4 0-9 15,1 1-5-15,4-1-3 0,1 3-4 16,1-4-3-16,0-4-2 0,2 0 0 16,-2-4-2-16,3-6 0 0,-1-4 0 15,0-6 0-15,-1-3 0 0,2-6-1 16,1-5 0-16,-1-2 0 0,-2 0 0 15,-1 3-1-15,-1 0 0 0,-3 3 0 16,-2 6 0-16,-3 2 0 0,0 4 1 16,-3 4-1-16,0 0 1 0,-1 5-1 15,-1 1 0-15,0 4 0 0,2 4-2 0,-1 0-2 16,1 2-6-16,2-1-8 0,2-2-12 16,3 0-13-16,3-5-11 0,1-3-12 15,3-3 35-15,0-2-152 0,1-1-121 16,5-4-298-16</inkml:trace>
  <inkml:trace contextRef="#ctx0" brushRef="#br0" timeOffset="156125.6336">15108 9109 815 0,'-2'-5'183'16,"2"-1"0"-16,3 2-137 0,4-1-22 15,4 0-6-15,3 0-8 0,3 3-7 16,-1-1-2-16,5 2 0 0,0 2 1 16,0 0 0-16,1 3 0 0,-5 0 1 0,0 2-1 15,-2 3 1-15,-5-1 0 0,-1 2-1 16,-2 2 0-16,-5 2-1 0,-2 2 0 16,-1 3 0-16,0 1 0 0,-2 2 0 15,2 0-1-15,0 1 1 0,-1 0-1 16,2-1 0-16,3-1 0 0,1 0 1 15,-1-1-1-15,2-2 0 0,0 0 1 16,0-3-1-16,0-1 1 0,-3-1 4 0,0-2 3 16,-4-1 3-16,-3 0 0 0,-3-3 1 15,-6 2-1-15,-5-3 0 0,-5-1-7 16,-2 2-16-16,-4-3-25 0,-2-1-39 16,0 1-124-16,7-2-151 0,0 3-359 15</inkml:trace>
  <inkml:trace contextRef="#ctx0" brushRef="#br0" timeOffset="160279.9528">3431 8653 148 0,'0'1'46'15,"0"3"10"-15,1-2-8 0,-1 2-3 16,0 0 5-16,0-1 3 0,0 2-3 0,-1 0-7 15,0 0-9-15,1 1-9 0,0 3-7 16,0 0-6-16,1 2-4 0,0 0-3 16,0 3 0-16,1 1-1 0,1 2 1 15,0 0 1-15,0 1 1 0,4 2 1 16,-1 2 1-16,2 2-1 0,2 2 1 0,2 0-2 16,3 0 0-16,2 2-2 0,2-1-1 15,5-3 0-15,3-2-2 0,1-1 1 16,3-2-1-16,2-4 0 0,1-2 0 15,4-1 0-15,-1-2 0 0,1-3 0 16,1-2 2-16,-1-4 1 0,1-3 0 16,2-2 0-16,2-1 0 0,-2-3 0 15,5-2-1-15,1 0-2 0,2 1 0 16,3 2-1-16,-4-3 0 0,-3-1 0 16,-2 0-1-16,-3 0 1 0,-3-1-1 0,-2-3 0 15,3-1 0-15,0-2 1 16,-1 0-1-16,2-2 0 0,-1 2 0 0,1-2 1 15,-2 0-1-15,-3 2 0 0,-2 0 0 16,1 1 1-16,0-2-1 0,-2 2 0 16,1-1 1-16,1 0-1 0,1 1 1 15,3 0-1-15,-1 2 1 0,0 1-1 16,2 2 1-16,3 2-1 0,-1 1 0 16,-2 4 0-16,0 3 1 0,-1 1-1 0,0 1 0 15,-1 1 0-15,-4 1 0 0,0 1 0 16,2 0 0-16,2 4 0 0,-1 1 0 15,2 3 0-15,2 1 0 0,3 3 0 16,0 2 0-16,-2 0 0 0,-1 2 0 16,2-3 0-16,-7 1 0 0,0 0 0 15,-1-1 0-15,0 0 0 0,0-2 0 16,-1 1 0-16,-1 0-1 0,3-3 2 16,-3 0-1-16,0 1 0 0,-5-7 0 15,3-1 0-15,-4 0 0 0,1-4 1 0,0-2-1 16,-2-3 0-16,0-2 0 0,1-2 1 15,0-3-1-15,-1-2 0 0,2-2 1 16,0-1-1-16,3 2 0 0,4 0 0 16,0 2 0-16,0 3 1 0,4 2-1 15,1 3 0-15,1 2 0 0,2 1 0 16,-3 1 0-16,2 0 0 0,2 0 0 16,2 0 0-16,4 2 0 0,2 2 0 0,1 1 0 15,6 2 0-15,0 0 0 0,4 2 0 16,1 1 0-16,-4-3 0 0,6 2 0 15,1-3 0-15,2-1 0 0,5-2 1 16,0-1 0-16,1-4 1 0,4 0 2 16,4-3 1-16,1-1 1 0,-2-2 1 15,1 0 0-15,-2-2 0 0,1 0-1 16,-3 1 0-16,-4-4-1 0,-4 2 0 0,-1-1 0 16,-5 0-1-16,-4 2-1 15,-4-1 0-15,-4 0-4 0,-10-1-96 0,-9-2-28 16,-9 3-93-16,-14 0-216 0</inkml:trace>
  <inkml:trace contextRef="#ctx0" brushRef="#br0" timeOffset="163465.2267">875 10180 371 0,'-5'0'110'0,"-3"2"6"16,2-5-26-16,0 2-25 0,-1 0-17 15,-1-2-7-15,1 1-3 0,0-3-3 0,-1 0-2 16,3-1 0-16,1-3-2 0,0-2-1 16,0-1-2-16,4-3-3 0,1-1-1 15,4-1-3-15,-1-1-2 0,2-2-1 16,0 3-2-16,2 1-1 0,0 4-1 16,0 7-2-16,-1 7-1 0,1 7-1 15,0 9-1-15,-3 8-2 0,-2 6 0 16,-1 6-1-16,-1 1-1 0,-1 0-1 0,0 1-2 15,1-2-1-15,3-4 0 16,2-6 0-16,4-7-1 0,1-5 0 0,1-6 1 16,0-6 0-16,-1-8 0 0,0-7-1 15,-1-4 1-15,-1-6 0 16,-3-8 0-16,0-1 0 0,0-2-1 0,1-1 1 16,-2 1 0-16,0 2-1 0,-1 5 0 15,-1 8 0-15,-1 2 0 0,-1 8 0 16,-1 7 0-16,0 7-1 0,-3 8 1 15,2 5 0-15,0 2 0 0,0 5 0 0,0 2-2 16,2-1-6-16,4 3-15 0,3-3-16 16,1-1-16-16,7-1-5 0,1-4-127 15,4-4-130-15,0-4-296 0</inkml:trace>
  <inkml:trace contextRef="#ctx0" brushRef="#br0" timeOffset="163832.2464">1362 10064 618 0,'0'-10'147'0,"-1"3"5"0,0 1-95 16,-1 4-18-16,4 5-8 0,-1 5-3 15,0 5-3-15,0 4-1 0,1 5-1 16,-1 5-1-16,0 5-1 0,-1 0-3 16,0 2-3-16,0 1-5 0,1 0-4 15,0-3-2-15,3-3-1 0,0-3-2 16,1-3 0-16,1-3-1 0,2-6 0 0,1-3-3 15,2-3-5-15,0-6-13 16,-1-6-13-16,0-3-13 0,-1-4-15 16,0-4-116-16,-3-2-124 0,-2-2-287 15</inkml:trace>
  <inkml:trace contextRef="#ctx0" brushRef="#br0" timeOffset="163985.1424">1378 10077 720 0,'-10'-2'180'0,"2"0"3"0,3-1-111 16,2 3-19-16,5-2-17 0,2-1-14 16,5 2-13-16,4-3-9 0,2 1-13 15,5 0-17-15,2-1-23 0,1 1-79 16,3 3-51-16,-2 1-123 0,2 5-251 16</inkml:trace>
  <inkml:trace contextRef="#ctx0" brushRef="#br0" timeOffset="164376.8413">1712 10209 695 0,'-6'-10'173'0,"-1"0"3"0,2 5-111 0,4 1-15 16,1 6-10-16,2 1-8 0,3 7-9 16,-2 4-9-16,3 4-3 0,0 3-1 15,5 6-1-15,-3 0-1 0,4 1-2 16,-1-5-2-16,1 0-1 0,1-4-1 16,1-3-1-16,-4-9 1 0,3-3 0 15,-1-4 0-15,-1-8 1 0,2-5 0 16,-1-6 1-16,0-4-1 0,0-3 0 15,1-3-1-15,-2 1 0 0,-2 2 0 16,-1 5-1-16,-2 5 0 0,-4 5 0 0,1 5-1 16,-2 7 1-16,-1 7 0 0,-1 3-2 15,1 2-3-15,0 4-8 0,1 2-15 16,1 2-17-16,2-1-18 0,2-1 43 16,-1-4-174-16,1-2-138 0,5-3-330 15</inkml:trace>
  <inkml:trace contextRef="#ctx0" brushRef="#br0" timeOffset="164564.3493">2109 10283 688 0,'-9'-2'192'16,"0"-1"5"-16,2 1-95 0,2 2-28 16,2 0-13-16,3 2-16 0,5-2-26 15,4 0-13-15,3-2-4 0,1 2-4 16,6 0-7-16,0 0-11 0,5-1-19 15,-2 1-19-15,0 0-17 0,-1 2-123 0,-2-2-138 16,0-1-312-16</inkml:trace>
  <inkml:trace contextRef="#ctx0" brushRef="#br0" timeOffset="164719.9377">2387 10190 692 0,'0'0'172'16,"2"0"1"-16,-2 0-94 0,1 3-31 15,0 1-14-15,0 5-11 0,2 3-9 16,-2 3-7-16,0 2 0 0,2 3-2 0,-2 2-6 16,1 1-19-16,1-2-19 0,-2-2-16 15,0 0-125-15,0-2-137 0,3-6-324 16</inkml:trace>
  <inkml:trace contextRef="#ctx0" brushRef="#br0" timeOffset="165130.1432">2435 9956 740 0,'-4'-6'176'0,"2"-3"2"0,1 3-99 16,2 3-46-16,4 1-12 0,3 5-8 15,2-1-6-15,1 3-3 0,4 0-2 16,2 1-1-16,0 4 1 0,2-3 0 16,-1 1 0-16,2 0 1 0,-1 0 0 0,0 0 0 15,-3 1 0-15,-3-1 0 0,-1 1 0 16,-2 6-1-16,-3-1 0 0,-2 6-1 16,-1 3-1-16,0 3-3 0,-2 3-1 15,3 6-1-15,-1 1-1 0,2 2 0 16,1 3 1-16,2-1 0 0,1 3 1 15,-1-5 3-15,0-2 0 0,-2-7 0 16,-2-4 1-16,-2-5 3 0,-6-4 3 16,-2-5 1-16,-5-1 1 0,-2-4 0 0,-1-2 0 15,-3-2 0-15,-3 0-6 0,0-4-9 16,-1 1-19-16,2-3-19 0,0 0-15 16,-1-3-126-16,4 0-137 0,4 3-321 15</inkml:trace>
  <inkml:trace contextRef="#ctx0" brushRef="#br0" timeOffset="165962.7189">3010 10207 736 0,'1'-5'173'16,"3"-2"2"-16,0 3-114 0,7 3-22 16,2 4-11-16,5 1-10 0,4 5-6 0,0 2-3 15,3 4-1-15,2 3-2 0,0 4-1 16,1 1-1-16,0 2-2 0,-2-3 0 15,1 0-1-15,-4 0-1 0,-1-4-4 16,-5-3-10-16,-2-1-15 0,-4-2-17 16,-4-2-14-16,-3 0-123 0,-3-3-134 0,-3-3-308 15</inkml:trace>
  <inkml:trace contextRef="#ctx0" brushRef="#br0" timeOffset="166440.4338">3338 10124 687 0,'-4'-6'176'0,"1"5"6"16,-6 6-93-16,0 6-23 16,-2 7-14-16,-2 8-10 0,-5 7-13 0,-2 6-8 15,-1 3-6-15,0 3-5 0,-1 0-5 16,1-3-2-16,3-3-4 0,2-5-10 16,5-7-9-16,1-3-18 0,4-11-15 15,6-7-12-15,5-8-10 0,4-8-9 16,2-10-8-16,2-8-28 0,-1-6 0 15,1-8 15-15,-4-7 14 0,-2-3 26 16,-4-2 32-16,-2 3 42 0,1 5 49 0,-1 7 31 16,-1 11 17-16,0 7 4 0,-1 11-11 15,-2 11-17-15,-2 10-21 0,0 9-13 16,-2 7-12-16,0 6-14 0,-2 8-7 16,2 6-4-16,-1 2-3 0,2 0-2 15,4-4-2-15,3-2 0 0,3-5-2 16,3-8-1-16,1-8-8 0,1-7-7 15,2-5-7-15,-1-5-6 0,-4-7-2 16,-2-6-1-16,-3-3 1 0,-2-6 6 16,-5-5 8-16,-4-2 7 0,-7-6 7 0,-3 1 7 15,-1-2 6-15,1 3 6 16,-1 4 9-16,2 3 8 0,3 6 8 0,5 3 1 16,7 7-4-16,1 4-3 0,6 4-5 15,5 3-8-15,7 3-9 0,4 0-7 16,7-1-3-16,6 0-4 0,6-2-10 15,2-4-23-15,4-2-26 0,1-1-111 16,-3-3-21-16,1 1-122 0,-2-2-235 16</inkml:trace>
  <inkml:trace contextRef="#ctx0" brushRef="#br0" timeOffset="166968.2489">3753 10210 520 0,'-4'-9'135'15,"1"1"9"-15,-2 1-61 0,1 4-15 16,2 0-5-16,3 7-6 0,-1 1-3 15,1 6-6-15,2 4-5 0,3 4-8 16,1 7-9-16,2 2-6 0,2 2-3 16,0 0-3-16,0-4-3 0,2-2-1 15,-2-2-2-15,0-6 0 0,-1-6 0 16,0-3 2-16,0-5 1 0,-2-8 1 0,1-5 0 16,1-8-1-16,2-4-1 0,-1-5-1 15,4-4-3-15,-1-2-1 0,0-1-3 16,-1 3 0-16,0 6-1 0,-2 3-1 15,-2 9-1-15,-3 9 0 0,-2 9 0 16,0 8-2-16,-3 6-7 0,2 9-10 16,-2 5-15-16,1 3-25 0,4 5-18 15,2-1-130-15,3-1-147 0,5-3-335 0</inkml:trace>
  <inkml:trace contextRef="#ctx0" brushRef="#br0" timeOffset="167841.1684">4369 10124 419 0,'4'-10'121'0,"-3"-1"4"0,-1 1-13 16,-1 3-63-16,2 0-13 0,-1 2-6 0,0 2-5 16,-2-2-1-16,2 3-4 0,0 1 0 15,0 0-2-15,0 2 0 0,1 0-2 16,0 0 0-16,2 3-2 0,0 0 0 15,1-1-1-15,-2 3-2 0,2-2 0 16,-1 1-1-16,1 0-2 0,-2-2 0 16,-1 0-2-16,-1-2 1 0,1 0 0 15,0-1 1-15,-1 2 0 0,-2-4 2 16,2 2 0-16,0 0 1 0,1 2 2 0,0-1-1 16,-1-1 0-16,0-1 0 0,0 2-1 15,-1-2-1-15,1-1-1 0,-1 2 0 16,1-1-2-16,0 1 0 0,-3-1 0 15,3 3-2-15,-1 2 0 0,1 5-1 16,-2 2-1-16,-1 3-1 0,1 8 0 16,1 5-1-16,-2 3 1 0,0 5 0 0,-2 1 0 15,3 4 0-15,2 2 0 0,2 0 0 16,1-3-1-16,1-1 0 0,1-5 0 16,3-3-1-16,-3-4 1 0,1-5-1 15,1-4 1-15,-2-3-1 0,2-3 0 16,0-5 0-16,2-3 0 0,-1-3-2 15,3-3-3-15,-1-5-7 0,1-1-8 16,-1-2-14-16,0-2-8 0,-2-1-11 16,0 0-8-16,-1-1-10 0,-2 3-111 15,-3 1-115-15,0 1-276 0</inkml:trace>
  <inkml:trace contextRef="#ctx0" brushRef="#br0" timeOffset="168418.6707">4423 10202 477 0,'-2'-11'127'0,"-1"0"8"16,-2 0-45-16,2 3-29 0,-2-1-5 0,1 2-1 15,0 2-2-15,0 2-7 0,0 3-6 16,3 5-6-16,-3 5-6 0,2 7-6 15,0 5-7-15,1 3-3 0,2 7-2 16,1 2 0-16,1 3-1 0,2 2-2 16,2-1-1-16,2-3-1 0,1 0 0 15,1-5-2-15,0-3 0 0,2-6-1 16,-2-5 0-16,2-4-1 0,-1-6 0 0,3-4 0 16,1-6 0-16,2-5 1 0,1-5-1 15,5-10 0-15,0-4 0 0,2-6 1 16,-3-4-1-16,-1-4 1 0,-2-5 0 15,-3 0 1-15,-3 3 1 0,-3 4 1 16,-3 3 3-16,-1 9 3 0,-3 4 3 16,-1 10 0-16,-3 9 0 0,-3 7-2 15,-2 8-1-15,-1 7-3 0,-1 8-3 16,-2 4-4-16,2 9 0 0,1 2-1 0,1 3-1 16,2 0-4-16,5-2-4 15,1-3-8-15,5-3-12 0,4-7-16 16,3-3-17-16,4-7-10 0,1-4-14 0,1-6-111 15,-1-3-123-15,0-6-276 0</inkml:trace>
  <inkml:trace contextRef="#ctx0" brushRef="#br0" timeOffset="168678.9781">4967 10173 718 0,'4'-12'176'0,"-2"2"3"16,1 5-109-16,-2 3-22 0,1 3-10 15,1 5-9-15,-2 3-11 0,1 2-5 16,0 6-1-16,-1 2 1 0,-1 5-3 16,0 3 0-16,1 1-2 0,-1 1 0 15,1 2-1-15,2-3-1 0,-2 0-1 16,1 0-1-16,1-5-1 0,1 0-1 16,0-4-1-16,4-3 0 0,2-4-1 15,1-4-2-15,2-5-4 0,2-3-8 0,2-3-11 16,1-7-17-16,1-2-16 0,-2-4-11 15,0-4 1-15,-4-1-123 0,-3-4-121 16,-4-4-279-16</inkml:trace>
  <inkml:trace contextRef="#ctx0" brushRef="#br0" timeOffset="168822.1051">4984 10107 714 0,'-8'-4'187'15,"0"0"3"-15,5 1-88 0,3 0-45 16,5 0-16-16,3-1-17 0,7 0-19 15,2 2-17-15,5 1-21 0,2 1-19 16,5 1-15-16,0 3-123 0,0-1-137 16,-2 1-311-16</inkml:trace>
  <inkml:trace contextRef="#ctx0" brushRef="#br0" timeOffset="169228.1438">5290 10282 543 0,'-4'-2'133'0,"0"-3"7"15,-1 0-63-15,1-1-34 0,2 0 1 16,-2-3 4-16,2 4 2 0,2 1-1 16,-2 1-2-16,2 1-4 0,2 4-3 0,-1 3-5 15,1 3-6-15,1 1-5 0,-1 3-4 16,-3 4-2-16,4 3-2 0,-1 1-4 15,0 2-2-15,2-1-3 0,1 2-1 16,1-2-1-16,5-4-1 0,-2-2-1 16,2-3 0-16,-1-2 1 0,1-6 0 15,1-2-1-15,0-6 1 0,0-3-1 16,1-5 0-16,-1-3 0 0,1-3 0 16,1-4-2-16,-2-3 0 0,-2 3 1 15,-2 3-2-15,1 3 1 0,-3 3-1 16,-2 4 0-16,-1 6 0 0,0 3 1 0,-2 6-1 15,2 5 0-15,-2 3 1 0,1 0-1 16,-1 4-1-16,1 0-5 0,1 0-6 16,2-2-11-16,0-3-12 0,0-2-19 15,4-3-19-15,0-2-13 0,2-3-120 16,0-3-135-16,3-2-304 0</inkml:trace>
  <inkml:trace contextRef="#ctx0" brushRef="#br0" timeOffset="169598.7112">5557 10063 779 0,'-15'-15'190'16,"7"4"4"-16,0 1-96 0,4 2-54 16,4 2-19-16,4-1-9 0,4 2-6 0,3 2-6 15,5 4-2-15,4 1-1 0,3 0 0 16,3 0 0-16,1 1 0 0,-2 0 1 15,0 2 2-15,-4-2 2 0,0 0 1 16,-4 5 1-16,-5-1 0 0,-1 2 0 16,-2 2-1-16,-2 3-2 0,-5 2-1 15,0 1-1-15,-4 4-2 0,0 2 0 16,-1 6 0-16,0 0-1 0,0 2 1 0,3 2-1 16,0-1 0-16,4 1 0 15,1-3 0-15,1-3 0 0,1-1 0 0,0-3 0 16,-3-3 0-16,1-4 0 0,-3-4 1 15,-4-1 1-15,-3-4 0 0,-1 0 1 16,-5-4-1-16,-3 1 0 0,-5 0-4 16,0-1-8-16,-5 0-16 0,1 0-24 15,-1 1-24-15,1 0-133 0,1-3-153 16,4 1-354-16</inkml:trace>
  <inkml:trace contextRef="#ctx0" brushRef="#br0" timeOffset="172423.8521">6633 10237 701 0,'-22'-6'182'16,"-1"-2"7"-16,5 8-85 0,5-5-43 15,7 4-17-15,6-1-11 0,5-1-12 16,3 1-9-16,7 3-6 0,5-3-2 16,3-1-2-16,6-1 0 0,1 2-1 15,2-1-7-15,1 1-11 0,-3 0-19 16,-2-1-18-16,-4 3-14 0,-5 3 40 15,-4-1-166-15,-5-1-131 0,-7 3-308 0</inkml:trace>
  <inkml:trace contextRef="#ctx0" brushRef="#br0" timeOffset="172575.4465">6626 10360 684 0,'-22'9'177'0,"3"-5"4"15,7-1-94-15,3-1-28 0,8-1-16 16,6-1-12-16,5 0-13 0,6-3-9 0,6 1-6 15,4-1-1-15,3 0-9 0,2-1-23 16,2-1-24-16,1 3-131 0,-2-1 0 16,2 2-119-16,-3 0-224 0</inkml:trace>
  <inkml:trace contextRef="#ctx0" brushRef="#br0" timeOffset="173240.2181">7405 9715 739 0,'3'-9'174'0,"7"2"1"0,5 4-118 15,4 3-22-15,6 2-10 0,3 0-8 0,5 2-8 16,4 1-5-16,1 0-2 0,1 0-1 16,-1 1 0-16,0-1 0 0,-2 1-1 15,-6-4 1-15,-7 2-2 0,-5-1-3 16,-9 0-5-16,-7-2-5 0,-8-1-5 16,-9 0-3-16,-5-1-3 0,-6-2-2 15,-7 1 1-15,-6 0 4 0,0 0 6 16,-1 4 3-16,-2 0 5 0,2 3 7 0,0 2 6 15,6-2 5-15,6 3 5 0,3-2 3 16,6 0 3-16,5 0-1 16,4 1-1-16,8 2-4 0,6 1-2 0,4 1-3 15,6-2-2-15,4 0-2 0,4-3-1 16,5 0 0-16,3-1-1 0,1 1 0 16,6-1-1-16,4 3 0 0,-2 1-1 15,0 4 1-15,-1 1-1 0,0 3 0 16,-5-1 1-16,-5 4-1 0,-5 0 1 15,-3 0 1-15,-8 1-1 0,-6-1 1 0,-8 2 1 16,-7 0-1-16,-8 1 0 0,-6 3-1 16,-8 1 0-16,-4 2-1 0,-7 2 0 15,-3 3-1-15,2 0 1 0,0 1 3 16,3-1 3-16,2-2 2 0,6 0 3 16,6-3 1-16,4-7 2 0,6-3-1 15,5-3-2-15,7-5-2 0,7-4-1 16,5-5-2-16,8-4-1 0,8-1-1 0,1 0 0 15,6-2-1-15,3 0-1 0,5 0-1 16,2 0-2-16,-2 4 0 0,-2 0 0 16,0 1-1-16,-6 2-3 0,-4 1-7 15,-6 3-15-15,-5 4-21 0,-7-1-20 16,-7 7-16-16,-4 1-122 0,-7 3-139 16,-6 1-306-16</inkml:trace>
  <inkml:trace contextRef="#ctx0" brushRef="#br0" timeOffset="173462.6278">7049 10838 750 0,'-6'-6'179'0,"6"2"4"15,-1 4-102-15,4 4-38 0,0 3-11 16,2 4-7-16,0 4-6 0,1 3-4 0,0 4-4 15,0 2-3-15,-2 3-3 16,-1-2-14-16,0 1-12 0,0-1-22 0,-1-3-21 16,3-5-105-16,0-5-24 0,5-2-123 15,3-5-219-15</inkml:trace>
  <inkml:trace contextRef="#ctx0" brushRef="#br0" timeOffset="173656.7758">7310 10841 684 0,'-20'3'183'16,"-1"2"9"-16,-4 4-84 0,-1 3-36 16,1 3-11-16,1-1-9 0,4 2-16 15,1 1-11-15,5-1-9 0,4 2-5 16,6-4-3-16,8 1-4 0,4-3-2 16,7-2-4-16,5-1-8 0,2-5-13 15,5-1-23-15,3-1-22 0,1-3-18 16,0-3-122-16,-2 0-141 0,0-3-312 0</inkml:trace>
  <inkml:trace contextRef="#ctx0" brushRef="#br0" timeOffset="173842.2804">7483 10924 840 0,'-4'-1'197'16,"4"-2"-1"-16,2 2-125 0,0-3-32 15,4 2-16-15,3-1-14 0,1 1-7 0,-1-1-3 16,4 0-9-16,-1-1-14 0,0 2-22 16,0-1-20-16,-1 3-46 0,-2 1-85 15,0 1-129-15,-2 1-268 0</inkml:trace>
  <inkml:trace contextRef="#ctx0" brushRef="#br0" timeOffset="174021.819">7494 11082 668 0,'-1'-3'173'15,"3"3"0"-15,0-2-40 0,2 0-99 0,3 0-16 16,0 1-6-16,1-1-7 0,2 0-6 16,1-1-12-16,2 0-14 0,-1 1-15 15,1-2 73-15,3 2-205 0,-1-1-141 16,0 3-359-16</inkml:trace>
  <inkml:trace contextRef="#ctx0" brushRef="#br0" timeOffset="174222.3389">7759 10979 847 0,'0'-9'189'15,"1"1"1"-15,3 2-140 0,0 1-25 16,4 1-8-16,0 0-8 0,2 2-7 16,2 2-12-16,1 0-19 0,1 2-22 15,0 1-18-15,-2-1-121 0,0 2-141 0,1-4-317 16</inkml:trace>
  <inkml:trace contextRef="#ctx0" brushRef="#br0" timeOffset="174667.6449">7998 10896 835 0,'-9'7'193'0,"0"3"0"16,4 5-133-16,3-1-23 0,2 1-15 16,4 0-12-16,3-1-7 0,4 0-1 15,1-4-2-15,4-5 1 0,3-2 0 16,0-4-1-16,4-3 1 0,1-3 0 15,-2-5-1-15,1-4 1 0,-5-3-1 16,-2-1-1-16,-3 0-5 0,-8-2-7 16,-4 2-6-16,-5 3-7 0,-2 4-8 15,-4 0-4-15,0 4-2 0,-1 1 2 0,2 3 4 16,1 7 7-16,1 0 6 0,1 3 9 16,1 4 4-16,2 0 4 0,3 2 5 15,0 2 3-15,0-1 3 0,3 0 3 16,0 3 3-16,5-2 3 0,0 1 1 15,2 0 1-15,5-4 0 0,2-1 2 16,-1-5-1-16,5-1 1 0,1-3 1 16,2-3 1-16,3-5 1 0,-1-3 2 0,-1-2-1 15,0 0 1-15,-4-5-2 0,-6-2 0 16,-7 1-3-16,-4-1-1 0,-5 4-4 16,-7 0-2-16,-4 3-4 0,-6 2-2 15,-7 2-5-15,1 4-12 0,-6 3-18 16,0 2-39-16,-1 0-50 0,-1 1-94 15,7-1-149-15,5-1-319 0</inkml:trace>
  <inkml:trace contextRef="#ctx0" brushRef="#br0" timeOffset="175104.2033">7542 9169 594 0,'-9'-9'174'16,"-1"5"13"-16,-3 6-39 0,-2 7-62 16,-1 8-9-16,0 6-7 0,3 7-13 0,2 3-15 15,4 5-13-15,3 0-7 0,5 0-8 16,7-4-5-16,5-3-2 0,5-5-3 16,4-8-1-16,4-6-2 0,5-2 0 15,-1-7 0-15,3-5-1 0,-1-6-1 16,-4-3-1-16,-2-5-1 0,-5-2-3 15,-9-5-2-15,-3 0-5 0,-8-1-6 16,-6-1-6-16,-6 3-13 0,-4 3-17 0,0 1-16 16,-1 2-6-16,0 4-4 15,1 5-6-15,5 2-30 0,6 5-61 0,4 1-89 16,4 3-210-16</inkml:trace>
  <inkml:trace contextRef="#ctx0" brushRef="#br0" timeOffset="175321.632">7748 9305 550 0,'5'-2'158'15,"-4"1"13"-15,-1 1-45 0,-1 5-42 16,-2 4-9-16,1 2-9 0,-2 1-10 0,2 5-13 16,2 3-11-16,1-1-9 0,4 1-7 15,4-3-5-15,5-2-4 0,6-3-2 16,3-5-2-16,4-3 0 0,0-7-2 16,1-5 1-16,-1-3-1 0,-3-6 1 15,-4-2 1-15,-4-3 2 0,-6-2 0 16,-7 2 1-16,-3 0 0 0,-6 2 0 15,-5 4-1-15,-7 3-5 0,-3 5-18 16,-6 7-37-16,-4 5-113 0,0 8-43 16,4 8-146-16,1 4-304 0</inkml:trace>
  <inkml:trace contextRef="#ctx0" brushRef="#br0" timeOffset="183862.2178">8617 10215 518 0,'-5'-9'138'0,"-2"-2"9"16,2 0-50-16,0 0-30 0,2 1-6 0,-1 2-4 16,3-1-4-16,-1 3-3 0,2 1-6 15,-1 1-8-15,1 3-6 0,0 4-4 16,1 3-6-16,1 2-4 0,-2 5-5 16,0 5-2-16,1 4-1 0,-1 2-2 15,1 5-2-15,0 0-1 0,1 3-1 16,0 1 0-16,1-4-1 0,0 2 0 15,1-3 0-15,-2-2-1 0,3-5-2 16,0-4-6-16,0-6-10 0,2-3-12 16,2-9-12-16,1-6-10 0,4-4-9 0,0-8-2 15,2-3 1-15,0-3 8 16,-3-6 10-16,2 0 13 0,-2 1 10 0,-2-2 11 16,0 4 7-16,-1 1 9 0,1 4 6 15,-2 3 6-15,-2 5 8 0,-3 3 6 16,0 6 5-16,-3 2 2 0,-2 4 0 15,-3 1-1-15,0 4-3 0,1 0-4 0,-4-1-4 16,2 3-5-16,-1 4-2 16,0 0-2-16,-1 0-2 0,0 2-2 0,-1 0-2 15,1 2-2-15,-3-3 0 0,0 0-1 16,-1 0 0-16,1 1 0 0,1-1 0 16,1-2 0-16,2 0-1 0,1-1 0 15,5-1-2-15,3-2-1 0,2-1-1 16,1 1-2-16,2-1-1 0,1 0 0 15,2 0 0-15,1-1-1 0,2 1 1 16,-1-2 0-16,2 1-1 0,1-3-2 0,1 0-2 16,-1-2-7-16,1-2-9 15,-2 1-13-15,-1-2-17 0,-1 0-18 16,-4 0-22-16,-1-1-113 0,-3 1-133 0,0 0-298 16</inkml:trace>
  <inkml:trace contextRef="#ctx0" brushRef="#br0" timeOffset="184567.1057">9265 10280 437 0,'-6'-3'130'16,"-1"-1"6"-16,1-2-6 0,0-1-70 16,-1-2-7-16,3-2-3 0,0 0-5 15,1-2-4-15,2-2 0 0,2 0-4 16,2 2-3-16,2-2-5 0,0 3-2 15,1 0-4-15,0 3-2 0,-1 3-3 16,0 4-3-16,0 3-1 0,-3 5-3 0,1 6-1 16,-3 4-3-16,-2 5-1 0,0 5-1 15,-2 4-1-15,1 5-2 16,0-2 0-16,1-1-1 0,4-1 0 0,3-2-1 16,5-2 0-16,2-3 1 0,4-7-1 15,4-5 1-15,2-4-1 0,2-8 1 16,-1-8 0-16,1-5 0 0,-2-7 0 15,-3-5 0-15,-3-4 0 0,-1 0 0 16,-4-5-1-16,0 2 1 0,-1-1 0 16,-2 2 1-16,0 3 0 0,-5 5 1 0,1 3 2 15,-3 9 2-15,-2 5-1 0,-3 6 1 16,-2 6 0-16,0 4-1 0,-1 6-1 16,2 5-2-16,0 0-2 0,0 4 0 15,3 2-1-15,2 0-2 0,1 1-3 16,3-3-7-16,2-4-10 0,1 1-15 15,3-5-15-15,1-2-18 0,1-8-16 16,2-1-9-16,0-2-101 0,0-4-116 0,0-3-254 16</inkml:trace>
  <inkml:trace contextRef="#ctx0" brushRef="#br0" timeOffset="184890.8154">9728 10178 659 0,'3'-11'159'0,"-2"1"8"15,1 3-103-15,0 2-14 0,-1 5-3 16,1 2-6-16,-3 4-5 0,1 2-5 16,0 2-3-16,-2 3-4 0,0 4-1 15,0 2-4-15,0 1-3 0,0 4-3 16,1-1-3-16,-1 3-4 0,3-2-1 15,0-1-1-15,3 1-1 0,1-2-1 16,1-1 0-16,2-4 0 0,3 0-1 0,2-5 0 16,1-1 0-16,2-4-3 15,4-4-2-15,1-7-9 0,0-4-13 0,-1-3-15 16,0-5-15-16,0-3-10 0,-5 1-8 16,-1-3-12-16,-4-2 12 0,-2 1-102 15,-4 1-99-15,-3 0-245 0</inkml:trace>
  <inkml:trace contextRef="#ctx0" brushRef="#br0" timeOffset="185047.4215">9851 10140 538 0,'-22'-11'161'16,"0"1"18"-16,2 2-36 0,4 1-39 0,3 1-13 15,4 3-8-15,3 0-12 0,1 1-18 16,6 0-17-16,3 2-14 0,5-1-10 16,3 0-6-16,6 0-6 0,4 0-7 15,5-2-9-15,4 2-15 0,-2 0-19 16,2-1-24-16,-1 2-16 0,-4 4-123 15,-5-1-139-15,-4 4-313 0</inkml:trace>
  <inkml:trace contextRef="#ctx0" brushRef="#br0" timeOffset="185281.524">10084 10151 744 0,'1'1'177'16,"-1"3"6"-16,0 2-116 0,0 3-13 16,1 3-9-16,-1 4-12 0,1 2-5 0,2 3-6 15,-2 2-5-15,3 3-5 16,-1 0-4-16,2-2-2 0,1-2-3 0,3-2-5 16,-1-3-11-16,1-5-16 0,2-2-16 15,3-5-17-15,-1-5-11 0,2-4-19 16,1-2-105-16,0-5-115 0,1-4-261 15</inkml:trace>
  <inkml:trace contextRef="#ctx0" brushRef="#br0" timeOffset="185508.0992">10335 10234 566 0,'1'-3'152'0,"-2"0"7"0,-3 3-58 16,-1 4-33-16,-2-1-7 0,-1 4-6 16,0 1-7-16,-2 1-4 0,0-1-5 15,0 2-5-15,-1-1-5 0,0 2-3 16,0 0-4-16,-1 0-3 0,1 0-3 15,0 1-2-15,1-3-1 0,4 0-3 16,1-1-2-16,4-1-2 0,0-1-2 16,2 0-1-16,4-1-1 0,2 0-1 15,3-2-2-15,2-2-5 0,1-2-7 16,1-3-13-16,2 0-15 0,0-1-19 16,1-1-18-16,2-2-19 0,-1-1-112 0,2-2-130 15,2 4-290-15</inkml:trace>
  <inkml:trace contextRef="#ctx0" brushRef="#br0" timeOffset="185901.6755">10359 10096 774 0,'-7'-20'181'0,"2"2"3"15,9-1-123-15,4 6-21 0,6 0-7 16,4 5-10-16,3 2-8 0,2 6-6 15,-1 0-4-15,1 4-2 0,1 1-2 16,-2 0 1-16,-1 1-1 0,-2 0 2 16,0-1 0-16,0 2 2 0,-4 0 1 15,-3 2 2-15,-1 1 0 0,-1 0 0 16,-5-1 0-16,-4 2-1 0,-2 2-2 16,-3 0-1-16,-1-1-1 0,-1 3-1 0,-1 1-1 15,3 5-1-15,2-2 0 0,3 2 1 16,3 0-2-16,5 2 0 0,4 2 0 15,1-3-2-15,1-3-1 0,2 1 0 16,-1-3 0-16,-2-2 0 0,-2-3 1 16,-1-2 1-16,-3-1 1 0,-1-3 1 15,-6 0 2-15,-2-1 0 0,-6 2 0 16,-4-1 0-16,-7-2 1 0,-4 3-1 0,-5-1-2 16,-2 2-8-16,-2-1-12 0,4-1-17 15,1-1-22-15,7 4-17 0,2-3-123 16,7 4-140-16,2-1-311 0</inkml:trace>
  <inkml:trace contextRef="#ctx0" brushRef="#br0" timeOffset="187633.9724">11149 10311 716 0,'-5'-1'191'16,"-1"0"8"-16,-2 1-99 0,0 0-20 16,2 0-14-16,2 0-17 0,1 0-16 15,-1 0-13-15,4 1-9 0,1-1-10 16,3 0-12-16,2-1-17 0,2 1-23 0,1-1-24 16,2 1-126-16,0 0-10 15,3 1-121-15,-1 3-224 0</inkml:trace>
  <inkml:trace contextRef="#ctx0" brushRef="#br0" timeOffset="188797.2565">11594 10246 533 0,'-1'-12'136'0,"1"-4"6"0,0-2-63 16,1 0-27-16,1-2-9 0,1-1-5 15,0-1-1-15,2 2-3 0,0 3-1 16,0 3-2-16,0 3-4 0,0 4-1 16,-1 10-4-16,-1 7-4 0,-1 3-5 15,-5 8-2-15,-1 2-4 0,0 7-1 16,-3 3-2-16,1-1-2 0,0-1-1 0,4 0 0 16,2-4-1-16,5-1 1 0,3-5-1 15,3-4 0-15,1-3 0 0,2-5 0 16,3-4 0-16,1-6 0 15,1-5 0-15,-1-7 1 0,1-5-1 0,-1-3 0 16,0-5 0-16,-1-3 1 0,-2 0-1 16,-1-2 0-16,-2 4 0 0,-2 4 1 15,-2 2 1-15,-2 6 3 0,-3 5 0 16,-2 8 1-16,-2 7-1 0,-2 5 0 0,0 4 1 16,-2 7-3-16,2 4-2 0,1 2-3 15,3 6-11-15,0-1-4 0,7-1-9 16,4 1-13-16,4-5-17 0,3-4-19 15,6-2-114-15,-1-8-122 0,7-6-298 16</inkml:trace>
  <inkml:trace contextRef="#ctx0" brushRef="#br0" timeOffset="189363.7035">12181 10017 585 0,'-8'-19'151'16,"0"-1"8"-16,0 2-76 0,2 2-19 15,0 6-8-15,0 4-7 0,4 2-9 16,0 4-9-16,1 6-7 0,0 5-6 0,0 5-5 16,-1 5-2-16,2 5-3 0,-1 3 1 15,0 6-2-15,0 0 0 0,0-1-2 16,-1 3-1-16,1-2-1 0,1 1-1 16,0 1-1-16,0-3 1 0,1 1-1 15,3 0 2-15,0-4-1 0,3-2 1 16,2-4 0-16,0-3-1 0,2-4 0 0,0-4 0 15,2-8-1-15,6-4 0 0,1-3 0 16,2-11-1-16,5-1-4 0,3-5-4 16,1 0-9-16,0-2-10 0,-7 0-11 15,-3 1-15-15,-3 5-7 0,-5-2-13 16,-4 2 36-16,-2-2-140 0,-4 2-113 16,1 2-278-16</inkml:trace>
  <inkml:trace contextRef="#ctx0" brushRef="#br0" timeOffset="189657.4828">12274 10035 498 0,'-15'-7'128'16,"-1"3"7"-16,1-3-59 0,2 3-18 15,2-1-1-15,-3-2 1 0,2 3 1 0,0 0 0 16,0-1 1-16,1 3-3 0,1-1-4 16,0 3-8-16,8 1-9 0,2-1-8 15,7-2-7-15,3-1-6 0,2 2-7 16,1-2-4-16,7-4-1 0,5-1-2 16,4 0-3-16,0 0-10 0,2 1-18 15,2-3-31-15,1 4-29 0,-3 1-118 16,-5 4-152-16,-1 2-335 0</inkml:trace>
  <inkml:trace contextRef="#ctx0" brushRef="#br0" timeOffset="192735.9859">12622 10224 533 0,'-2'-12'137'0,"1"1"7"16,0 3-71-16,1 3-16 0,0 2-10 15,1 3-6-15,-1 3-6 0,1 4-5 16,1 5-5-16,-1 4-4 0,0 1-3 16,2 8-2-16,1-1-1 0,1 5-6 15,4-4-1-15,-1 1-3 0,2-2-1 16,1 2-2-16,2-4 0 0,-2-2-1 0,-2-3-1 15,-1-4 1-15,-1-2 0 0,-2-6 0 16,-1-5 1-16,-1-3 0 0,0-6 0 16,0-3 2-16,1-5 2 0,0-3 0 15,1-3 1-15,-3-5 0 0,3 0 1 16,4-2-1-16,-2 1-1 0,2 3-1 16,0 2 0-16,0 5-2 0,3 4-1 15,-2 9 0-15,-1 6 0 0,-2 8-1 16,0 3 1-16,1 5-1 0,-2 3 0 15,-1 6 0-15,-1-1 0 0,0-1 0 16,-1 1 0-16,-1 0-1 0,-1-2-1 0,2-2-2 16,-1-3-6-16,-2-3-7 0,4-2-13 15,1-2-14-15,0-4-12 0,0-1-18 16,2-4-111-16,-2-4-123 0,6 2-283 16</inkml:trace>
  <inkml:trace contextRef="#ctx0" brushRef="#br0" timeOffset="193335.1784">13238 10343 529 0,'-6'-2'141'16,"1"-1"10"-16,0 1-60 0,0 1-23 15,4-2-9-15,1 3-8 0,0-1-7 16,5 2-6-16,1 2-7 0,1-1-5 0,3 1-6 16,1 0-4-16,0 0-1 0,1-1-3 15,-3-2-1-15,2-1-4 0,-1 0-2 16,2-3-1-16,0 2-1 0,2-3-1 15,0 1-2-15,1 0-4 0,-2 1-9 16,0-1-17-16,-2 2-19 0,-3-2-24 16,0 1-116-16,-5 2-138 0,1 0-311 15</inkml:trace>
  <inkml:trace contextRef="#ctx0" brushRef="#br0" timeOffset="194332.9043">13632 10180 481 0,'0'-6'121'0,"1"0"6"0,-2-1-68 16,0-1-13-16,0 0-1 0,1 0 0 16,-2-1-2-16,1 0-2 0,-1 1 1 15,1-2-2-15,1 0-1 0,0 3-2 16,-2-2-3-16,2 2-3 0,0-1-3 15,0 2-3-15,0 2-2 0,-1 2-3 16,1-2-4-16,0 6-4 0,1 1-1 16,-3 1-3-16,3 8-1 0,0 4-1 0,-1 4 0 15,2 1 0-15,-1 2 0 0,-1 3-1 16,2 2-1-16,-2-6 0 0,-1 1-1 16,-4-2-1-16,4-2 0 0,0 1-2 15,-1-4 1-15,2-1 0 0,0-2-1 16,0-3 0-16,4-4 0 0,-3-1 0 15,-1-3 0-15,2 0 1 0,-2-4-1 16,1-1 1-16,1-2 0 0,1-4-1 16,-1-2 1-16,2-1-1 0,2-1 0 15,3-3 0-15,-1-4 0 0,3 2-1 0,1 0 0 16,3 3 1-16,0-1-1 16,-2 1 0-16,2 0 0 0,0 5 1 0,-2 2-1 15,-1-1 1-15,-1 3 0 0,-1 1 0 16,0 2-1-16,-4 1 1 0,0 1-1 15,-1 2 1-15,-1 1-1 0,-2-1 1 16,1 2 0-16,-3 2 0 0,0 2 0 0,-1 0 0 16,-2 0 0-16,-2 2 0 0,0 1 1 15,-2-1-1-15,-3 1 0 0,-2 0 0 16,0 1 1-16,-4-1-1 0,0 0 0 16,0-2 1-16,0 0-1 0,2-2 1 15,3-1-1-15,2-3 0 0,2 2 1 16,3-2 0-16,0 1-1 0,1-1 0 15,3-1 1-15,2 2-1 0,1 0 0 16,1 0 0-16,1-1 1 0,2-1-1 16,3 4 0-16,0 0 0 0,1-1 1 15,1 0-1-15,0-1 0 0,2 2 0 0,-2-1 1 16,0-3-1-16,-2 0 0 16,0 2 0-16,-3-2 0 0,1 0 0 0,-3 0-1 15,-1-1 0-15,0 0-1 0,0 0-3 16,-2 0-3-16,1-1-3 0,-2 0-5 15,0 0-6-15,-1-2-8 0,1 1-10 16,-1-2-9-16,-1-1-10 0,0 2-6 0,0-2-14 16,-2 0-103-16,0 0-114 15,-2 2-269-15</inkml:trace>
  <inkml:trace contextRef="#ctx0" brushRef="#br0" timeOffset="195120.7429">14160 10202 649 0,'-8'2'166'0,"0"0"6"0,5 1-95 16,0-2-20-16,2 0-7 0,0 0-9 15,3 0-10-15,1-1-9 0,1 0-5 16,5 0-3-16,1-1-1 0,2 0-4 16,4-1-2-16,2 2-3 0,2-3-3 15,0 2-7-15,-2 0-13 0,0-1-18 0,-1 1-19 16,-2 0-20-16,-1-2-115 0,-5 5-133 16,0 1-296-16</inkml:trace>
  <inkml:trace contextRef="#ctx0" brushRef="#br0" timeOffset="195383.7537">14551 10148 686 0,'-3'-8'170'0,"2"2"4"0,0 2-103 16,-1 3-25-16,0 3-11 0,0 3-9 16,-1 5-12-16,1 2-6 0,-2 5-4 15,2 3-1-15,-1 1 0 0,1 1-2 0,2 0-2 16,1 0-10-16,0 1-17 0,2-3-16 16,0-3-19-16,2-1-115 0,2-1-130 15,1-6-299-15</inkml:trace>
  <inkml:trace contextRef="#ctx0" brushRef="#br0" timeOffset="195921.1509">14596 9948 668 0,'-8'-10'174'0,"-1"2"7"16,3 2-96-16,1 3-19 0,5 1-9 15,2 0-13-15,5 2-12 0,4 0-10 16,3 2-7-16,6 0-5 0,7 1-2 16,2 2-2-16,7 1-2 0,-2 2-2 0,-1-3 0 15,1 1-1-15,-2 1-1 16,-5-1 1-16,-3 2-1 0,-6-2 1 0,-2 1 0 16,-4 3-1-16,-3 2 2 0,-8-1-1 15,-6 4 1-15,-4 1-1 0,-4 1 1 16,-2 2-1-16,-1 2 0 0,0 0-1 15,4 2-1-15,4 1-1 0,1 0-1 16,5-2-1-16,3 0-1 0,2 0-2 16,2 2-6-16,2-1-2 0,3-2 0 15,1-2 2-15,1 2 0 0,1-1 0 0,2-2 3 16,-5-3 6-16,-4-4 3 0,-5 0 0 16,-3 0 1-16,-6-1 0 0,-4-2 0 15,-6 2 1-15,1 1-3 0,-5 1-12 16,-2 2-20-16,-6-2-14 0,-3 4 10 15,-3-1-144-15,2 3-136 0,-3-1-316 16</inkml:trace>
  <inkml:trace contextRef="#ctx0" brushRef="#br0" timeOffset="204093.5791">9399 10785 378 0,'-6'-3'99'0,"0"-2"3"16,-2 1-35-16,2 1-30 0,0-2-8 15,1 1-1-15,0 1-1 0,-1 0 0 16,1 0-2-16,1 0-1 0,2 1-1 0,-2 4-3 16,2-1-4-16,1 1-2 0,2 4-4 15,0-1-2-15,2 4-2 0,0-2-1 16,3 2-1-16,3-1 1 0,3 0-1 16,2-2 3-16,4-1 1 0,4-4 3 15,3 0 0-15,2-6 0 0,0-1 0 16,1-2 0-16,1-3-3 0,3 0-3 15,0 0-1-15,0 2-2 0,-3 3-1 16,-2 5-1-16,0 1 1 0,-4 5-1 16,-2 1 0-16,-3 1 1 0,0 4-1 15,-1-1 0-15,-3 0 0 0,2 1 0 0,-1-1 0 16,0-1 1-16,-5-4-1 0,4 1 0 16,3-3 1-16,0-3 0 0,4-5-1 15,1-5 1-15,3 0 0 0,5-1 0 16,-1-6 0-16,0 2-1 0,3 2 0 15,-1 1 1-15,-5 3-1 0,1 3 0 16,-5 4 1-16,-1 4-2 0,-4 2 1 16,-3 3 0-16,-1 0-1 0,0 3 1 15,-2 0-1-15,1-1 1 0,0-1 0 0,2-1 0 16,2-2 0-16,-1 0 0 0,4-4 1 16,3-3-1-16,1-3 0 0,4-1 1 15,-4-5-1-15,7-1 0 0,3-2 1 16,0 2-1-16,4 1 0 0,-3 0 0 15,-2 1 0-15,1 5 0 0,-4 2 1 16,-5 1-1-16,-4 2 0 0,-5 2-1 16,-3 1-7-16,-3 1-9 0,-4 3-21 15,-6 1-113-15,-6 0-122 0,0 2-298 16</inkml:trace>
  <inkml:trace contextRef="#ctx0" brushRef="#br0" timeOffset="209751.6918">9505 11400 407 0,'0'-6'109'0,"-1"1"7"16,0 0-41-16,-1-1-27 0,2 3-6 16,-2-7-3-16,2 0-5 0,-1 1-3 15,0 0-3-15,1 0-4 0,-1-1-2 0,-1 0-1 16,1 6-1-16,1 1-2 0,1 1-2 15,-1-1-4-15,-1 2-2 0,2 6-1 16,-1 2-2-16,2 3-1 0,-2 4-1 16,0 0 0-16,0 6 1 0,2 2 0 15,-1 4-1-15,2-3-1 0,-1 1-1 16,-1 0-1-16,2 0-1 0,-1-2 0 16,1-2 0-16,-2-4-1 0,1-3 1 15,0-2-1-15,0 0 1 0,-1-3 0 16,1-2-1-16,-2-3 1 0,1 1 0 15,-1-1-2-15,0-3-1 0,0 1-3 0,1-4-7 16,0-2-6-16,2-1-5 0,0-5-5 16,2-2-2-16,1-4-3 0,2-4 0 15,0-4 5-15,2 1 6 0,1-2 5 16,0 2 5-16,1-1 3 0,3 3 5 16,0 5 3-16,-1 3 3 0,0 2 3 15,1 1 2-15,-3 3 3 0,0-1 3 16,-1 3 4-16,-1-1 4 0,-1-1 3 0,-7 2 0 15,2 4 0-15,-2 0-2 16,-2 4 0-16,-1 1-1 0,-2 3-2 0,-1 2-3 16,0 4-2-16,-6-2 0 0,-1 2-1 15,-1 2-3-15,-4-1-1 0,-2 0-2 16,-1 2-1-16,2 0-2 0,0 3-1 16,2-1 0-16,2-2-2 0,2 1 0 15,3-3 0-15,2-2-1 0,4-2 0 16,0-2 0-16,2 0 0 0,3-3 0 15,-1 0 0-15,3 1 0 0,3-1 0 16,0-2 0-16,3 1 0 0,0-2 1 0,2-1-1 16,2 3 0-16,1 0 0 0,0-2-4 15,-1 3-7-15,1-2-11 0,-1 3-11 16,-1-1-8-16,-3-4-14 0,2 4 8 16,-4-3-120-16,0 0-108 0,0 1-263 15</inkml:trace>
  <inkml:trace contextRef="#ctx0" brushRef="#br0" timeOffset="210171.2748">9894 11302 563 0,'-8'-2'133'16,"2"-2"2"-16,3 4-91 0,1 0-14 16,4 3-6-16,0 0-5 0,4 1-5 0,1 3-2 15,3 2 0-15,4-2 1 0,0 2-1 16,2-2-1-16,2-1-3 0,0 0-2 16,0-3-2-16,-1-3-1 0,1 1-1 15,-4-2 0-15,-1 0-1 0,-2-1 0 16,-2 1 0-16,-1 0-1 0,-3 1 1 0,-2 0-1 15,0 1 0-15,-2 2 1 0,-1-1-1 16,-1 3 1-16,-2 1-1 0,1 2 1 16,-2 1 0-16,0 2-1 0,0 0 1 15,-1 4-1-15,0 0 0 0,0-1 1 16,0 4-1-16,-2-2 1 0,0 1-1 16,0-3 1-16,1 1 0 0,-1-1-2 15,-1-2-3-15,1-1-7 0,2 0-5 0,-1-1-7 16,1-2-15-16,3 0 113 15,-1-2-226-15,3-4-123 0,1 2-342 0</inkml:trace>
  <inkml:trace contextRef="#ctx0" brushRef="#br0" timeOffset="210452.4987">10227 11438 541 0,'4'-5'132'16,"-2"-1"3"-16,-2 4-77 0,0 1-22 15,-5 1-10-15,0 6-7 0,0 5-3 16,0 5-3-16,-4-2-2 0,-2 2 1 16,0 3 0-16,0-1-1 0,0 0-1 15,-2-2-2-15,0-5-2 0,3 3-1 16,1-3-2-16,0-1-1 0,1-2-1 0,3-2 0 15,3-1-2-15,-1-1-7 0,3 0-6 16,3-3-8-16,2-1-17 0,2-3-113 16,-1-1-117-16,5-1-283 0</inkml:trace>
  <inkml:trace contextRef="#ctx0" brushRef="#br0" timeOffset="210816.6839">10417 11300 534 0,'-5'-1'125'0,"0"-1"2"0,-1 6-79 15,0 2-19-15,0 7-8 0,-1 0-4 16,0 5-3-16,2 3-1 0,0 4-2 15,2 2-1-15,3 0-1 0,1-2-2 16,5 1-2-16,1-1-1 0,3-3-1 0,2-3 0 16,3-5 0-16,2-3 0 15,0-5 3-15,-1-5 3 0,1-5 3 16,1-5 3-16,-1-5 4 0,-3-6 3 0,-1-3 3 16,-1-4 1-16,-3-2 1 0,-8 2-1 15,1-2-2-15,-4 0-4 0,-2 4-3 16,-3 3-5-16,-4 2-4 0,-2 6-3 0,2 2-6 15,-8 6-10-15,-2 6-24 0,-7 9-14 16,-3 4-131-16,-1 3-141 0,0 5-340 16</inkml:trace>
  <inkml:trace contextRef="#ctx0" brushRef="#br0" timeOffset="213843.4092">12100 10800 316 0,'-3'1'88'0,"0"-1"3"0,0 0-16 16,1 0-40-16,1 0-9 0,-1 0-2 16,2 0-4-16,-1 0-2 0,1 2-2 15,0-1-1-15,1 0-2 0,-1 3 0 0,0-1-1 16,2 4 0-16,-1 0-1 0,1 3 1 16,1-2 0-16,-1 3-1 0,2 0 1 15,-1 2-1-15,2-1 1 0,-1 1-2 16,7 2 0-16,1 1-2 0,3 2 0 15,1 1-1-15,2-2-2 0,7 0-1 16,3-1-1-16,-2 1 0 0,2-1-1 16,2-5-1-16,2-1 0 0,1 0 0 15,-1-2 0-15,0-3 0 0,1-3 0 0,-2-2 0 16,-2 0 0-16,3-1-1 0,1-2 1 16,0 0 0-16,0 1-1 0,-2-1 1 15,-3 0 0-15,0-1-1 0,-2 0 1 16,-2 1-1-16,-1-2 1 0,-4-3-1 15,3 1 1-15,-1-2-1 0,-3 1 0 16,-2-2 0-16,-1-2 1 0,-2-1-1 16,1 1 0-16,-2-2 0 0,2-4 0 0,-1 1 0 15,3 0 0-15,2 0 0 0,2 1 1 16,3-2-1-16,2 2 0 0,1 0 0 16,0 2 0-16,3 3 0 15,-2 1 0-15,-3 2 0 0,-3 3 0 0,1 3 0 16,1 2 0-16,-3 2 0 0,1 3 0 15,-1 0 0-15,3 3 0 0,0 2 0 16,-2 1 0-16,1 0 0 0,0 1 0 16,0 0 1-16,0-1-1 0,1-3 1 15,-1-2 0-15,1 0-1 0,2-2 1 0,2-3-1 16,0-2 1-16,3-4-1 0,2-1 0 16,3-4 1-16,3-1-1 0,0-2 0 15,-1-4 1-15,1 2-1 0,-2-1 0 16,0-1 1-16,-5-2-1 0,-4 1 0 15,-2 5 0-15,-7 0 1 0,-4 4-1 16,-3 2-1-16,-5 5 1 0,0 8 0 16,-4 4 0-16,0 1 0 0,0 2 0 15,2 5 0-15,2-1 0 0,4-1 0 0,3-2 1 16,7 0-1-16,5-4 0 0,6-3 1 16,7-1-1-16,7-2 1 0,3-6 0 15,1-2 1-15,3-5-1 0,-2-1 0 16,1 0 0-16,-1-2-1 0,-7-1 1 15,0 2-1-15,-5-2 1 0,-4 2-1 16,-2 2 0-16,-6-1 1 0,-5 0-3 16,-6 1-4-16,-6 2-15 0,-4 1-81 15,-7 1-34-15,-4 3-98 0,-7 3-216 0</inkml:trace>
  <inkml:trace contextRef="#ctx0" brushRef="#br0" timeOffset="220612.5905">13038 11497 356 0,'0'1'94'0,"-1"-2"3"15,1 1-40-15,-1-1-20 0,1-2-8 0,0 2-3 16,-2-2-3-16,2-1-1 0,0 0 0 15,-1-2 0-15,1 1 0 0,0-1-1 16,-1 0 0-16,1-1-2 0,-1-1-1 16,0 1-2-16,-1-2-1 0,1 1 0 15,0-1-1-15,1-1 0 0,-1 4 0 16,1-1 0-16,0 1 1 0,1 1 0 16,-2 0 1-16,1 1-1 0,-2 1 0 15,2-1-2-15,0 1-3 0,2 2-1 16,-4 4-3-16,2-1-1 0,0 2-1 15,0 6-1-15,-1 3 1 0,-1 8 0 0,-1 7 2 16,1 2 1-16,1 4 0 0,-2 3 1 16,2-2-1-16,-2-2 0 0,2-2-1 15,1-6-1-15,1 0-1 0,-1-4-2 16,2-4 0-16,-1-4-1 0,0 0 0 16,3-5-1-16,-2-3 0 0,-1-2-1 15,1-2 1-15,0-2 1 0,2-3-1 16,2-5 1-16,0-2-1 0,4-2 1 15,2-4 0-15,3-3 0 0,0-2-1 0,0-1 0 16,3 0 0-16,-2-1 0 0,-2 2 0 16,1-1-1-16,-2 5 1 0,0-3 0 15,0 4 0-15,-1 3 0 0,-1 3 0 16,0 1 0-16,0 4 0 0,-2-1-1 16,1 6 1-16,-7-2 0 0,1 2 0 15,-1 2 0-15,-3 2 0 0,0 0 1 16,-2 2 0-16,-1 1-1 0,-2 3 1 15,-3 3 0-15,-3-2 0 0,0 2 0 16,-2-1 0-16,-3 3 0 0,-2 0-1 0,-2 1 1 16,3-3-1-16,0 3 0 0,1-3 0 15,0-1 1-15,5-2-1 0,4-1 0 16,2-3 0-16,2 0 0 0,2-1 1 16,3 0-1-16,1-1 0 0,2 0 0 15,0 0 0-15,2-1 1 0,0 0-1 16,4-2 0-16,2 0 1 0,-1 0-1 0,0 0 0 15,0 0 0-15,1-1 0 16,-2 1 0-16,2 0 0 0,-3 2 0 16,1-1 0-16,0 1-2 0,-1 1-6 0,1 0-9 15,-1 1-15-15,-7-2-10 16,3 2-20-16,-2-1-110 0,1 1-121 0,-1 0-278 16</inkml:trace>
  <inkml:trace contextRef="#ctx0" brushRef="#br0" timeOffset="221825.3726">13806 11409 449 0,'7'-9'112'0,"-2"2"5"0,0 1-62 15,1 0-14-15,-2 2-4 0,-1 0-4 16,0 2-4-16,-2 0-4 0,2-1-2 15,-3 2-3-15,1 0 0 0,-1-1-2 16,1 2-2-16,-1 0-1 0,0 0-2 0,0 3-2 16,-1-2-3-16,-1 2-2 0,-2-1-1 15,0 2-2-15,-1-1 0 0,0 2 0 16,-2 1-1-16,1 0 1 0,-3 2-1 16,0-1 0-16,-1 1 1 0,-2 1-1 15,1 1 0-15,-3-3 0 0,-1 2-1 16,2 2 0-16,-2 0 0 0,-1 3-1 15,2-5 1-15,-1 0-1 0,5 3 0 16,0-3 0-16,3-2 1 0,3-2-1 16,2-3 1-16,2 1-1 0,1-1 1 0,0-2 1 15,3 2 0-15,0-1-1 0,2 1 1 16,2-1 0-16,1 2 0 0,-1-1-1 16,3 1 0-16,-1-1 0 0,4 3-1 15,-2-1 1-15,-1 1-1 0,1-2 1 16,1 1 0-16,-1 0-1 0,1-1-4 15,-2 0-5-15,-1-2-10 0,-1 0-6 0,-1 2-13 16,0 0-14-16,-4 0-105 16,0-2-111-16,-3 3-263 0</inkml:trace>
  <inkml:trace contextRef="#ctx0" brushRef="#br0" timeOffset="222310.4396">13603 11696 434 0,'-3'-2'107'0,"2"1"4"0,0 1-62 15,-2-1-13-15,3 1-2 0,-1 0-3 16,-1 0-3-16,1-1-3 0,-1 1-3 16,1 0-2-16,1 0-3 0,0 0-3 15,0 0-2-15,1 0-2 0,1 1-2 16,0 0 0-16,0-1 0 0,3 0 1 15,-1 1 1-15,1 1 1 0,0-2 0 16,1 1 1-16,-1-1 0 0,1 0-1 16,-1 0-1-16,2 0-1 0,1-1-2 0,0 1 0 15,2-2-2-15,0 2-1 0,2 0-1 16,-1 0-1-16,1 0 0 0,-2 2-1 16,0-2 0-16,1 0 0 0,-1 1 0 15,-2-1 0-15,0 0-1 0,-1 1 1 16,0-1-2-16,1 1-5 0,-3 2-8 15,-2-2-8-15,1 1-14 0,-2 1-15 0,-2-2-107 16,-1 0-115-16,0 3-270 16</inkml:trace>
  <inkml:trace contextRef="#ctx0" brushRef="#br0" timeOffset="222948.6881">14024 11479 495 0,'-1'-10'122'0,"1"-1"6"15,-1 2-71-15,1 2-15 0,-2 1-6 16,1 2-7-16,2 3-5 0,-1 3-2 16,0 3-1-16,2 4-3 0,-2 6 0 0,1 1-2 15,0 2-1-15,-1 4 0 0,1-1-4 16,1 1-1-16,0-1-3 0,0-5-1 15,1-1-2-15,1 0-1 0,-1-3 0 16,1-2-1-16,0-2-1 0,-1-2 0 16,2-3 1-16,0 0-1 0,0-2 1 15,-1-3-1-15,1-2 1 0,-1-1-1 0,1-1 1 16,0-1-1-16,0-3 0 0,0-1-1 16,0-3 1-16,0 1-1 0,0-1 1 15,0-2-1-15,0 0 1 0,-1 2-1 16,0 3 1-16,2-4-1 0,-2 3 1 15,1 1 0-15,1 1 0 0,0 3 0 16,0 2-1-16,0 0 1 0,0 5-1 16,1 4 1-16,0 2-1 0,-1 1 0 15,-1 4 1-15,0-1-1 0,-1 4 1 0,3 1 0 16,-1 1-1-16,0-1 0 0,-1 0 1 16,0-2-1-16,0 2 0 0,0-4 1 15,-4-1-1-15,0-3 0 0,2 1 1 16,-2-1-1-16,1-1 0 0,2-1-1 15,0-2-6-15,2 0-9 0,1-1-8 16,0-1-10-16,3-1-18 0,0-1-110 16,-1-3-118-16,0 2-278 0</inkml:trace>
  <inkml:trace contextRef="#ctx0" brushRef="#br0" timeOffset="223230.0022">14443 11587 614 0,'-1'-2'149'0,"-2"-3"6"15,2 2-95-15,1-1-16 0,3 2-7 16,-1 0-6-16,2-1-6 0,-1 0-9 15,4 2-5-15,0 0-4 0,-3-4-2 16,5 2-2-16,2 1-1 0,0 2-2 16,2-1-6-16,-2 0-13 0,0-2-11 15,5 7-16-15,-7-4 6 0,0 0-126 0,-3-3-121 16,1 5-277-16</inkml:trace>
  <inkml:trace contextRef="#ctx0" brushRef="#br0" timeOffset="223610.9837">14706 11437 550 0,'3'-8'134'0,"-3"-2"4"0,1 2-81 16,-1 2-11-16,1 1-6 0,1 2-5 16,-2 0-6-16,0 2-4 0,1 0-5 15,-1 2-3-15,1 3-3 0,-1 1-2 0,0 3-1 16,1 3 0-16,-1 3 0 0,0 4 1 16,0 0-1-16,0 3-1 0,0 0-3 15,0 0 0-15,-1-2-1 0,1 0-2 16,-1-2 0-16,0-1-1 0,-1-3-1 15,1 1 0-15,1-2-1 0,0-2 0 16,-1 0 0-16,1-2 0 0,1-2-1 16,2-1 0-16,-2-1 0 0,2 0-3 15,1-2-8-15,2 2-13 0,-2-3-15 0,-2 1 66 16,0 1-201-16,-2 2-143 0,-3 1-363 16</inkml:trace>
  <inkml:trace contextRef="#ctx0" brushRef="#br0" timeOffset="236898.7354">18262 8698 476 0,'2'-10'120'15,"-1"1"5"-15,0-1-60 0,0 0-22 16,0-1-5-16,-1 1-1 0,3 2-3 16,-3-2-1-16,0 4-2 0,0 0 0 0,0 1-1 15,-1 2-3-15,-1 2-3 0,0 1-4 16,-2 6-4-16,-2 4-4 0,-1 5-2 15,-3 2-4-15,-1 5-1 0,1 4-1 16,0 0-1-16,3 1 1 0,2 0 0 16,4-2-1-16,2-1 1 0,5-3 1 15,3-5 0-15,3-2 1 0,4-3-1 16,2-4 0-16,5-6 0 0,0-5 0 16,0-3-1-16,2-3 0 0,-2-4 0 15,-2-6 0-15,-4-1 0 0,0 0-1 0,-1-3 1 16,-3 1-2-16,0 1 1 15,-6 2-1-15,-1 4-1 0,-3 4-1 0,-3 3 1 16,-4 8 0-16,-1 2-1 0,-5 5 0 16,3 5 0-16,-2 3 0 0,2 3-1 15,0-1-3-15,3 1-4 0,1 1-5 16,6 1-6-16,1-3-7 0,4 0-7 16,3-2-9-16,4 2-4 0,3 0-8 15,3-2 13-15,0-2-122 0,0-2-113 0,1-2-275 16</inkml:trace>
  <inkml:trace contextRef="#ctx0" brushRef="#br0" timeOffset="237419.8348">18689 8592 549 0,'-3'-3'130'16,"1"3"2"-16,-1 4-85 0,2 3-13 15,-1 3-9-15,-1 2-5 0,1 2-4 16,-2 2-2-16,2 1-2 0,-2 1-1 16,1 2 1-16,1-4-1 0,0 2-1 15,2-1-1-15,2 2 0 0,-1-4-2 16,2-1-1-16,2-3-3 0,-2 1 0 15,1-3-2-15,-2-2 0 0,2 1 0 0,-1-1 0 16,0-1 0-16,-2-1-1 0,2 1 1 16,-1 0-1-16,2-1 1 0,-2 0-1 15,2-3 0-15,0 2 1 0,-1-1-1 16,4-3 1-16,1 0-1 0,2-3 1 16,1-1 0-16,2 2-1 0,3-3-2 15,2-1-5-15,-3-3-6 0,0 2-6 16,-1 0-8-16,-2-1-13 0,-1 0-8 0,-4-3-103 15,-3 0-105-15,-3 1-251 16</inkml:trace>
  <inkml:trace contextRef="#ctx0" brushRef="#br0" timeOffset="237599.9239">18684 8581 603 0,'-8'-8'145'16,"3"1"2"-16,4 2-93 0,5-2-18 15,3-1-9-15,7 2-8 0,4 1-7 16,2 4-4-16,5 0-3 0,1-2-2 0,4 5-6 16,1 1-10-16,3 3-10 0,-1 1-17 15,-2-4-111-15,-2 2-120 0,-2 4-286 16</inkml:trace>
  <inkml:trace contextRef="#ctx0" brushRef="#br0" timeOffset="237830.3745">19073 8642 540 0,'0'4'125'16,"1"-1"2"-16,-2 5-83 0,1 3-14 16,1 3-6-16,-1 2-3 0,2 1-2 15,-1 2-1-15,-1-1-3 0,2 3-3 16,1-3-2-16,-1 1-3 0,1-3-1 15,-4-2-2-15,-1 0-7 0,1-3-6 0,-3-3-8 16,2-2-16-16,-3-2-90 0,3-3-21 16,-2-2-95-16,-2 1-194 0</inkml:trace>
  <inkml:trace contextRef="#ctx0" brushRef="#br0" timeOffset="238129.6098">19236 8691 521 0,'-3'0'134'16,"-1"-1"4"-16,-2 2-59 0,0 1-35 16,-1 3-12-16,0 3-6 0,-1 1-7 15,-1 2-4-15,-1 2-3 0,0-2-2 16,1 1-2-16,0-1-1 0,2 1-2 15,-1-1-1-15,2-1-2 0,1 1 1 0,2-1-2 16,1 0 0-16,2-4 0 0,3-1 0 16,0-2 0-16,5-1-1 0,2-1 1 15,3-2 0-15,3-2 0 0,4-1-2 16,3-1-7-16,3 1-8 0,1-1-10 16,1-3-16-16,-1 1-111 0,0-2-117 15,-3 1-280-15</inkml:trace>
  <inkml:trace contextRef="#ctx0" brushRef="#br0" timeOffset="238500.6869">19368 8605 506 0,'-8'-10'137'0,"3"3"5"15,3-2-30-15,3 3-71 0,6-1-11 16,4 3-8-16,5-1-5 0,5 2-5 0,3 0-4 15,3 4-1-15,3 1-2 0,-1 1 1 16,-1 0-1-16,-1 2 0 0,-5 0 0 16,-3 2 0-16,-7-1 1 0,-5 0-1 15,-4 3-1-15,-4-1 1 0,-6 3-2 16,0 0 0-16,-3 2-1 0,-2 0 0 16,1 2-1-16,-1 1 0 0,3 0-1 15,4 0 1-15,0-3-1 0,7 2-1 16,0-2 0-16,5 1-1 0,3-1-3 15,2 1-4-15,1-2-2 0,0 1-3 16,-1 1 0-16,1-1 0 0,-5-3 2 0,0-1 1 16,-7-2 4-16,-5-1 4 0,-3 3 1 15,-7-3 1-15,-4 1 1 0,-5 2-1 16,-4 1-4-16,-4-2-9 0,0 1-11 16,2 1-117-16,0-4-114 0,-1 2-291 15</inkml:trace>
  <inkml:trace contextRef="#ctx0" brushRef="#br0" timeOffset="239426.1622">18408 9703 326 0,'-6'-3'90'0,"5"1"3"0,3 0-42 16,3 1-9-16,5 1-5 0,3 1-8 15,7 3-9-15,3-1-2 0,5 0-1 16,7-1-1-16,3-2-1 0,7-3-1 15,4 2-2-15,5-2-1 0,6 0-1 16,7-1-1-16,6 2-2 0,3-1-1 16,4 2-1-16,5-3-2 0,7 2 0 0,3-1 0 15,3-4 0-15,4 2 1 0,3 1 0 16,7 1 1-16,2-3 1 0,-2-2 1 16,6 5 1-16,3 0 0 0,2-2 0 15,3 0 1-15,3-1-1 0,0 4 0 16,6-2 0-16,0-1-2 0,1 3 0 15,1-1-1-15,-2 1-1 0,-2-1-1 0,-2 2 0 16,-2 1 0-16,-2 0 0 0,-7 0-1 16,-2 0 1-16,-3 4 0 0,-3-3 0 15,-6 0-1-15,-7-1 0 0,-6 2 0 16,-4-1 0-16,-5 1-1 0,-5-1 1 16,-8 1-1-16,-8-1 0 0,-5 0 0 15,-3 0 0-15,-10-1-1 0,-7 2 1 16,-8-1-3-16,-7-1-5 0,-7 2-9 15,-6-2 37-15,-9 0-162 0,-6-1-119 16,-7 0-317-16</inkml:trace>
  <inkml:trace contextRef="#ctx0" brushRef="#br0" timeOffset="240078.8749">20677 9607 566 0,'1'-2'133'0,"0"0"3"0,-2 5-88 16,0 2-15-16,-2 2-9 0,1 2-4 16,-1 3-4-16,2-1-1 0,-1 0-1 0,2 1 0 15,2-1 0-15,2-1 0 0,2 0-1 16,1-4-1-16,1 0 0 0,0-3 0 16,1-3 1-16,-3-4-1 0,0-1 1 15,0-1 1-15,-2-2-1 0,-3-1-2 16,-2-2 0-16,-2 1-3 0,-2 0-2 15,-1 0-2-15,-3 3-5 0,-1 1-12 16,-1 2-13-16,-2 0-14 0,5 6 36 0,1-1-169 16,4 5-134-16,4-2-329 15</inkml:trace>
  <inkml:trace contextRef="#ctx0" brushRef="#br0" timeOffset="240849.6177">20711 9123 356 0,'2'-19'95'15,"1"-3"5"-15,-2-3-44 0,-1 1-12 16,0-2-7-16,-1-2-4 0,1 2-7 16,-1-1-3-16,-1 4-1 0,1 2-4 15,0 1 1-15,0 3 0 0,0 1 0 0,1 4-2 16,-2 1 0-16,1 2 0 0,1 2-3 16,0 2-1-16,-1 1-2 0,1 4-2 15,-1 2-1-15,1 3-1 0,-2 2-2 16,0 3 0-16,1 3-2 0,-2 3 1 15,2 5 0-15,1 3-1 0,1 5 0 16,1 2 1-16,0 3 1 0,0 1 0 16,2 2 1-16,-1-2 0 0,-1 0 0 0,0-4 0 15,0 3 0-15,0-4-1 0,-1 3 0 16,1 2 0-16,-1-1-2 0,0 4 1 16,-1 0-2-16,1 0 0 0,-1 1-1 15,0-3 0-15,1-2 0 0,-1-4 0 16,0-3-1-16,2-5 1 0,-4-3-1 15,2-5 1-15,-1-1-2 0,0-5-2 16,0 0-3-16,0-3-5 0,1-3-4 16,1-2-6-16,0-2-7 0,1-3-6 0,3-4-9 15,0-3-105-15,-1-4-107 0,0-4-262 16</inkml:trace>
  <inkml:trace contextRef="#ctx0" brushRef="#br0" timeOffset="241291.9713">20743 8686 518 0,'-6'-1'130'16,"-3"-2"7"-16,-1 3-68 0,-1 1-22 0,0 3-9 16,0 5-7-16,-1 3-6 0,0 0-6 15,1 3-5-15,1 1-4 0,3 1-3 16,3 0-3-16,4-3-1 0,4-2 0 15,4-2-2-15,4-1 1 0,3-2-1 16,3-5 0-16,5-4 1 0,0-5-1 16,-1 1 0-16,0-2 1 0,-4-3 0 15,-1 0 1-15,-4 0 1 0,-8 0 2 0,-5-4 0 16,-4 1 1-16,-5 2-1 0,-4 0 0 16,-4 2-1-16,-3 3-2 0,-1 3-3 15,0 10-6-15,1 3-4 0,0 1-11 16,4 3-11-16,5 8 17 0,4 0-144 15,6 5-124-15,5-1-304 0</inkml:trace>
  <inkml:trace contextRef="#ctx0" brushRef="#br0" timeOffset="241806.8664">21245 8877 447 0,'0'-12'119'0,"0"-3"5"15,0 0-50-15,0 2-20 16,0-1-10-16,-1 3-3 0,1 3-2 0,-1-1-3 16,1 4-3-16,-2 3-4 0,1 1-4 15,0 3-6-15,0 5-4 0,-1 4-5 16,1 5-3-16,-1 5-4 0,-1 6 1 15,2 7-1-15,-1 4-1 0,0 3 0 16,1 2 0-16,-1 0 1 0,1-2 1 16,-2 2 0-16,2-5 1 0,0 0 1 15,-1-2 0-15,1 0-1 0,4 0 0 16,-1-2-1-16,2 2-1 0,-2-3-1 0,2-1 0 16,0-4-1-16,-1-4-1 0,1-2-2 15,-3-5-5-15,2-4-6 0,-2-6-4 16,0-4-9-16,0-6-6 0,-1-4-8 15,0-3-12-15,-1-7-110 0,-1-10-113 16,-1-1-280-16</inkml:trace>
  <inkml:trace contextRef="#ctx0" brushRef="#br0" timeOffset="242183.0217">21254 8691 527 0,'-5'-4'130'0,"-3"2"4"15,-3 0-70-15,-2 4-23 0,-2 4-9 16,-1 5-6-16,-2 1-5 0,-2 4-6 15,6 2-2-15,-1 4-4 0,3 2-3 16,4-5-1-16,5 0-2 0,4-1-1 16,4-3-1-16,2-4 1 0,7-5-1 0,3-4 0 15,2-4 1-15,3-5 0 0,0-3 1 16,2-4 0-16,-1-2 0 16,-3-1 2-16,-3 0 0 0,-6-1-1 0,-1-1 1 15,-6 3-2-15,-5 0 1 0,-1 5-2 16,-6 5-4-16,-1 5-9 0,-4 7-9 15,0 6-11-15,-2 6-4 0,2 2-119 16,0 6-117-16,5 2-278 0</inkml:trace>
  <inkml:trace contextRef="#ctx0" brushRef="#br0" timeOffset="242639.5649">21775 8862 425 0,'5'-13'119'0,"-1"-2"6"0,1 0-30 16,0 6-39-16,0 0-16 0,-2 2-5 15,2 1-6-15,0 3-4 0,-1 2-4 16,-2 5-3-16,2 0-3 0,-2 5-2 0,1 3-3 16,-2 8-2-16,2 4-2 0,-2 8-1 15,1 5-1-15,-2 2-1 0,1 4-1 16,-2-1 1-16,0-1 0 0,-1 0 1 15,-3-3-1-15,-1 0 2 0,-2-3-1 16,0 1-1-16,2 1 0 0,-1-2 0 16,4-1-1-16,1-2 0 0,5-1-2 15,1-4 1-15,1-4-2 0,-1-2-3 16,3-5-5-16,-1-5-6 0,-1-3-5 0,-1-5-9 16,1-3-8-16,1-4-1 0,-1-6-114 15,-1-6-107-15,1-6-266 0</inkml:trace>
  <inkml:trace contextRef="#ctx0" brushRef="#br0" timeOffset="243003.2426">21875 8713 562 0,'-13'-1'135'0,"-5"2"4"15,-3 5-85-15,0 3-16 0,-1 2-9 16,3 1-6-16,0 3-7 0,5 0-5 0,4-1-3 16,4-1-3-16,3-2-1 0,6-1 0 15,2-1-1-15,2-3 1 0,5-4 0 16,4-2 1-16,3-1-1 0,1-4 1 15,2-3 1-15,-1-2-1 0,-1-1 1 16,-4-1-1-16,-6-2 2 0,-3-2-1 16,-6 2 0-16,-6 1-1 0,-3 5-1 15,-3 0 0-15,-4 6-3 0,-2 6-4 16,-3 4-12-16,2 8-12 0,2 4 7 16,4 2-139-16,2 5-126 0,6 1-313 0</inkml:trace>
  <inkml:trace contextRef="#ctx0" brushRef="#br0" timeOffset="243389.3129">22329 8851 531 0,'-1'-11'130'16,"0"0"3"-16,1 1-73 0,1 3-19 15,0 1-8-15,0 1-5 0,1 3-4 16,-1 3-3-16,0 4-4 0,0 2-1 16,-2 8-3-16,1 3-3 0,-1 5-1 0,-2 8-1 15,2 1-2-15,-1 5 0 0,-2 3-2 16,-2 1 0-16,-1-2 0 0,-2 2 0 15,2-1 1-15,-2 0 2 0,2-2 1 16,-1 0 1-16,7-1-1 0,2-2 0 16,5 2 0-16,2-3-2 0,0-2-2 15,1-1-2-15,2-4 1 0,-1 0-2 16,-2-4-1-16,-3-6-4 0,0-2-9 0,-1-3-12 16,-3-5-9-16,-1-2-13 0,-2-4-121 15,-2-2-125-15,-1-1-293 0</inkml:trace>
  <inkml:trace contextRef="#ctx0" brushRef="#br0" timeOffset="243757.5548">22415 8697 602 0,'-11'-5'144'0,"-5"0"6"15,-5 6-96-15,-3 4-13 0,-2 5-7 16,-4 4-6-16,4 1-7 0,0 6-6 16,4 3-5-16,5-1-4 0,6 0-1 0,4-2-3 15,9-1-1-15,3-2 0 0,6-6-1 16,3-4 1-16,6-4 0 0,3-5 0 15,3-4 0-15,3-5 0 0,-2-1-1 16,-1-4 1-16,-3-1 0 0,-3-3 0 16,-7 2 0-16,-4 0 1 0,-7 2-1 15,-3 2 1-15,-5 3-1 0,-5 4 0 16,-4 3-5-16,-2 6-9 0,-2 3-12 16,-1 5-12-16,0 2-121 0,3 1-4 0,4 3-104 15,7 0-198-15</inkml:trace>
  <inkml:trace contextRef="#ctx0" brushRef="#br0" timeOffset="244227.7998">22747 8663 590 0,'0'-11'143'0,"-3"-2"4"16,2 2-88-16,-1 3-16 0,-2-2-7 15,2 3-4-15,-1 1-3 0,2 2-2 16,0 1-4-16,-2 1-2 0,2 2-3 16,0 2-3-16,0 3-3 0,-1 1-3 15,1 2-4-15,0 2-2 0,-2 2-1 0,2-1 0 16,0 1-2-16,0-1 1 0,0 3-1 15,1-1 1-15,-2 1-1 0,4-2 1 16,0 1-1-16,-1-1 1 0,2 1-1 16,0-3 0-16,0-2 1 0,-1 1-2 15,-1-3 1-15,1 0 0 0,-4-1-1 16,0-1 0-16,-3-2 1 0,-2 0-1 16,-2-2 1-16,-1-1 0 0,-1 0 0 0,0-1 0 15,0-2 0-15,1 3 0 0,2-3 0 16,2 3 0-16,1-2 0 0,4 2 0 15,1 1 1-15,5 0-1 0,2 0 0 16,4 0 0-16,4 1 0 0,3-1 0 16,5 1-3-16,5-2-9 0,2 1-9 15,0 0-15-15,1 0-13 0,0 3-125 16,-4-3-132-16,-6 1-310 0</inkml:trace>
  <inkml:trace contextRef="#ctx0" brushRef="#br0" timeOffset="244524.474">22738 9256 687 0,'-3'-5'181'0,"0"0"7"0,1 0-92 15,-1 0-29-15,3 0-16 0,1 0-14 16,3 1-15-16,1 1-11 0,0 0-6 16,0 1-7-16,1 2-11 0,0-1-16 0,1 1-20 15,2 1-17-15,0-1-126 0,0 0-143 16,4 4-323-16</inkml:trace>
  <inkml:trace contextRef="#ctx0" brushRef="#br0" timeOffset="244676.0715">23092 9226 577 0,'3'-5'130'0,"-1"-1"0"0,3 0-79 16,0 2-39-16,4 2-17 0,-3-1-10 15,2 1-114-15,-2-2-108 0,4 3-276 16</inkml:trace>
  <inkml:trace contextRef="#ctx0" brushRef="#br0" timeOffset="244813.7144">23321 9216 558 0,'3'2'143'0,"-2"-2"5"16,0-4-54-16,2 3-53 0,0-2-12 0,2 1-7 15,-1-1-7-15,1 2-19 0,0 0-23 16,-3-2-124-16,-2 3-125 0,-2 3-315 16</inkml:trace>
  <inkml:trace contextRef="#ctx0" brushRef="#br0" timeOffset="245472.5219">20231 9613 579 0,'1'-3'142'0,"-2"0"4"0,0 1-84 0,-3 3-19 16,-1 1-10-16,-2 4-6 0,-2 2-5 16,1 0-5-16,-3 3-2 0,1 2-1 15,1-2 0-15,2 0-1 0,2-2 0 16,1 1-1-16,3 0 0 0,3-3-3 16,3 0-1-16,3-5-1 0,3-2-1 15,2-2-1-15,2-5-1 0,3-1 0 0,-1-2 0 16,1-1 0-16,-4 0 0 0,-3 1 1 15,-3 0 0-15,-5 1-1 16,-5 0 1-16,-7 3-2 0,-1 3-1 0,-3 1-2 16,-4 3-13-16,-2 2-17 0,-3 3-17 15,2 2-131-15,-2 2-140 0,1 0-338 16</inkml:trace>
  <inkml:trace contextRef="#ctx0" brushRef="#br0" timeOffset="245879.7164">19626 9668 519 0,'-9'0'135'0,"-1"-1"6"15,-1 2-59-15,-1 2-28 0,0 2-10 16,0 1-6-16,-1 4-5 0,1-1-4 16,5 2-4-16,2 0-4 0,4 0-3 15,2-1-1-15,4-2-2 0,2-2 1 16,4-4-2-16,0-1 0 0,1-4 0 0,1-3-2 15,0-4-2-15,-1-1-1 0,-1-1-2 16,-1-2-2-16,-4 1-2 0,-1-1 0 16,-2 3-1-16,-6 1-2 0,0 2-4 15,-5 0-7-15,-3 3-14 0,-4 3-15 16,-4 3-13-16,-3 4-15 0,-4 1-115 16,-3 2-124-16,-1 1-281 0</inkml:trace>
  <inkml:trace contextRef="#ctx0" brushRef="#br0" timeOffset="246154.7799">19086 9772 478 0,'-19'-1'138'0,"-3"-1"7"0,-1-1-16 0,-2-2-70 15,2 3-17-15,0 1-8 0,2 0-7 16,1-1-7-16,6 2-6 0,0 2-4 16,3 0-3-16,4-1-2 0,1 0-1 15,2-1-2-15,2 0-1 0,0 0 0 16,1 0 0-16,1-2-2 0,0 1-5 16,0 0-7-16,1-1-10 0,2 2-11 15,2 0-14-15,2 2-112 0,3-1-117 0,0 2-277 16</inkml:trace>
  <inkml:trace contextRef="#ctx0" brushRef="#br0" timeOffset="246775.3302">23226 9491 608 0,'-4'-5'152'0,"-1"-1"6"0,0 2-89 16,2 4-20-16,0 2-11 0,2 5-8 15,1 0-9-15,2 2-7 0,3 2-5 16,3 0-3-16,1 0 0 0,6-2-3 15,4-1-1-15,0-2 0 0,3 0 0 16,4 0-1-16,-2-2 0 0,1 1 0 0,-3-2 0 16,-2 1 0-16,-3 1-1 0,-5 1 1 15,-5 0-1-15,-4 0 0 0,-7 2-1 16,-5 0-1-16,-5 2 0 0,-3 1-3 16,-4 0-6-16,-2 1-8 0,-1 5-10 15,1 2-9-15,0 0-11 0,1 0-116 16,1 0-120-16,6 2-283 0</inkml:trace>
  <inkml:trace contextRef="#ctx0" brushRef="#br0" timeOffset="247006.2142">23619 9815 693 0,'-1'-11'162'0,"-2"4"2"16,1 3-109-16,-3 4-20 0,4 4-11 0,-7 2-5 16,0 5-7-16,-2 3-4 0,-2 3-2 15,-1 2-1-15,1 3-2 0,1 0-6 16,1 0-9-16,3 0-11 0,5-2-13 16,3-2-14-16,3-3-120 0,7-4-127 15,3-5-297-15</inkml:trace>
  <inkml:trace contextRef="#ctx0" brushRef="#br0" timeOffset="247211.6798">23777 9873 541 0,'0'-3'133'15,"-4"2"3"-15,-3 1-60 0,0 1-39 16,-3 3-8-16,0 1 0 0,-1 0-1 16,0 2 1-16,0 1 0 0,4-1 0 15,0 2-3-15,4-1-3 0,2-1-4 16,3 1-5-16,5-2-4 0,6-1-3 0,6-2-2 15,4 0-2-15,8-1-1 0,2 0-4 16,1-4-11-16,0 2-16 0,-4 0-14 16,-7 0 16-16,-5-2-146 0,-12-1-131 15,-8-1-309-15</inkml:trace>
  <inkml:trace contextRef="#ctx0" brushRef="#br0" timeOffset="247833.4719">20620 10009 443 0,'-12'-1'129'0,"0"-2"7"15,-2 2-20-15,0 2-48 0,-2 2-8 16,0 4-5-16,-3 0-5 0,4 4-5 15,1 3-5-15,1 1-8 0,4 2-6 16,0-1-6-16,7 1-6 0,2 0-3 0,4-2-2 16,4-2-1-16,6-2-2 0,5-1 0 15,6-3-1-15,5-3 0 0,2-5-1 16,3-4-1-16,-2-4 0 0,1-4-1 16,-3-2 0-16,-4-2 0 0,-8-1-1 15,-4 0 1-15,-5 0-1 0,-8 0 0 16,-8 0 0-16,-5 1 0 0,-4 1-2 15,-2 5-6-15,-1 3-5 0,-1 8-10 0,5 2-10 16,3 7-13-16,3 6-11 0,6 2 101 16,2 0-225-16,5 2-137 0,6 2-362 15</inkml:trace>
  <inkml:trace contextRef="#ctx0" brushRef="#br0" timeOffset="248066.857">21361 9918 570 0,'-9'-22'144'0,"-5"1"6"0,-3 3-72 0,0 2-23 16,2 3-10-16,2 4-5 0,0 4-7 16,2 5-5-16,4 4-6 0,2 3-6 15,1 5-5-15,2 6-4 0,0 2-3 16,2 4-1-16,1 4-2 0,0 0 0 0,3 4-6 15,-2-3-10-15,3-1-16 0,2-1-15 16,2-3-127-16,0-8-134 0,2-1-323 16</inkml:trace>
  <inkml:trace contextRef="#ctx0" brushRef="#br0" timeOffset="248520.7834">21722 10037 557 0,'-18'-15'147'0,"2"-1"8"0,4-2-58 15,5 0-42-15,4 0-12 0,8 1-9 16,4 3-8-16,4 1-7 0,6 2-7 16,3 4-5-16,2 2-3 0,2 1-1 15,0 4-1-15,-1 2-1 0,1 0-1 16,-1 4 1-16,-3 2-1 0,-3 0 0 15,-2 3 1-15,-4 3-1 0,-5-1 0 0,-4 4 0 16,-8 0 1-16,-4 2-1 0,-5-1 0 16,-2 1 0-16,-3-2 1 0,0 1-1 15,3-2 0-15,2-1 0 0,4-3 0 16,4 0 0-16,5-3-2 0,5-1-6 16,6-2-6-16,5-2-12 0,8 0-10 15,5-2-13-15,5-2-118 0,5-1-121 16,3-1-287-16</inkml:trace>
  <inkml:trace contextRef="#ctx0" brushRef="#br0" timeOffset="248805.5694">22548 9915 520 0,'9'-4'115'0,"1"-1"2"15,1 1-89-15,0 2-10 0,1-1-2 16,-1 2 0-16,0 0-1 0,1 1 0 0,-1 0 1 16,-1 1 0-16,-1 0-1 0,-2 3-2 15,-2-1 0-15,-4 1-2 0,-2 4-2 16,-1-1 0-16,-3 5-3 0,-3-1-1 16,-3 0-1-16,0 2 0 0,1 0-2 15,1 1 0-15,0-2-1 0,3-4 1 16,2 5-1-16,6-2-6 0,2 0-12 15,5-3-124-15,0 0-118 0,4 3-307 16</inkml:trace>
  <inkml:trace contextRef="#ctx0" brushRef="#br0" timeOffset="250385.8943">18342 11465 175 0,'-13'5'46'0,"-1"-4"3"0,1 2-12 16,0 1-17-16,1-2 4 0,1 2 11 16,-1-2 10-16,0 2 4 0,2 1 3 15,0 0 0-15,1-2-1 0,2 1-9 16,2-2-12-16,3 2-10 0,0-3-7 15,1 0-3-15,2 1-3 0,-1-2-2 16,3 1 2-16,1-1 0 0,-1 0 3 0,2 0 2 16,3 1 2-16,0 0 0 0,3 2 1 15,1-1-1-15,3 1-1 0,5 0-2 16,0 0-1-16,5 1-1 0,3-2-1 16,6 0-2-16,3-2 1 0,4-1-2 15,1-1-1-15,4-1 0 0,3-3-1 16,1 3-1-16,1-4 0 0,0 1 0 15,1 1-1-15,3-1 0 0,1 4 0 16,-4-2 0-16,2-1 1 0,-1 2-1 0,3-1 1 16,1 1 0-16,-2 2 0 0,2-2 0 15,4 0 0-15,1-1-1 0,0 2 0 16,3-5 0-16,0-1-1 0,1 0 1 16,2-1 0-16,0 1-1 0,2-2 1 15,-1 1 0-15,-1 3-1 0,0-1 1 16,1 3-1-16,-1-2 0 0,-2 2 1 15,0-1 0-15,1 2 0 0,-2-1 1 16,-1 2 2-16,-2-3 0 0,2 2 0 0,-3 2 1 16,3 0 0-16,-3-1-1 0,3 1-1 15,-1 1 0-15,-2-1-1 0,0 1-1 16,1-1 0-16,-5 1-1 0,0 0 1 16,1-1-1-16,3 1 1 0,-2 1-1 15,-1-2 0-15,-1-1 0 0,2 1 0 16,-4 1 0-16,-2 0 0 0,-3 1 1 15,1 1-1-15,1 1 1 0,1 0 0 16,-3 2 1-16,0-4-1 0,0 1 0 16,2-2 0-16,-3 0-1 0,0 0 1 0,-2-1-1 15,2 0 1-15,0 0-1 0,0 1 0 16,-2 0 1-16,0-2 0 0,-2 0 1 16,-2 1 0-16,0-2 0 0,-3 1 0 15,-1-1 1-15,-1 2-1 0,-4 0-1 16,0-2 0-16,-1 3 0 0,-3-1-1 15,0 0 1-15,-3-1 0 0,0-1 1 0,-1-1 3 16,0 3 0-16,-1-4 2 0,-2 2 1 16,0 0 0-16,-2-3 0 0,0 1-2 15,0 0-1-15,0 0-2 0,-2 0 0 16,2 2-2-16,-1-1 0 0,0 2 1 16,0-1-1-16,2 2 0 0,-4 0 0 15,1 1 1-15,-5 0 1 0,1 0-1 16,0 1 1-16,-2-1 0 0,-2 1 0 15,3 0 0-15,-1-1-1 0,0-1-1 16,-1 2 1-16,0-1-2 0,-1 2 1 16,0-2-1-16,-1-2 0 0,1 4 0 15,-1-1-1-15,1-2-2 0,0 1-1 0,0-2-3 16,0 1-5-16,-1 1-8 0,-1-1-7 16,0 0-9-16,-2 0 23 0,-2-2-145 15,-1-2-118-15,0 3-297 0</inkml:trace>
  <inkml:trace contextRef="#ctx0" brushRef="#br0" timeOffset="251450.0423">17710 10429 338 0,'-3'-5'106'0,"1"-1"7"15,0 0-9-15,-1-2-42 0,3 1-11 16,-1-3-8-16,0 3-5 0,-1 0-4 15,4-2-3-15,-2-1-2 0,1-1-2 16,1 1-3-16,1 2-2 0,0-2-1 16,1 1-2-16,0 3-1 0,0 1-2 0,-2 3-1 15,-1 1-3-15,0 2-1 0,-1 4-3 16,-2 3-2-16,0 5-2 0,-1 1-1 16,-1 6 0-16,1 2 0 0,0 4-1 15,2 0-1-15,3-7 0 0,2 4 0 16,2-2-1-16,3-4 1 0,1-3-1 15,2-2 1-15,0-5 0 0,2-2 0 16,0-8-1-16,2-6 2 0,-1-7-1 16,2-1 0-16,1-6 1 0,-2-3 1 15,-1 2 0-15,-1-1 1 0,-3 2 1 0,-2 4 2 16,-4 3 2-16,-3 4 1 0,-1 10-1 16,-5 1-1-16,-2 7 0 0,0 5-1 15,-2 3-2-15,1 6-3 0,0 4 0 16,-1 0-2-16,6 0-3 0,2 2-7 15,2-5-12-15,5 2-12 0,1-2-12 16,4-5-11-16,4-3-73 0,0-2-47 16,3-2-104-16,1 2-216 0</inkml:trace>
  <inkml:trace contextRef="#ctx0" brushRef="#br0" timeOffset="251923.5443">18157 10272 510 0,'0'-7'129'0,"0"-2"4"0,0 3-69 15,-1 1-20-15,-2 4-6 0,1 2-5 16,-1 3-5-16,0 2-5 0,-2 4-4 15,0 5-3-15,-1 2-2 0,1 1-3 16,-1 2-3-16,1 3-1 0,2 3-2 16,0-1-1-16,2 2 0 0,1-1 0 15,2-3 1-15,2 2-1 0,2-3 0 0,1-3 0 16,4-4-1-16,1-4 0 0,3-1 0 16,0-4-1-16,2-2-1 0,1-4-4 15,0-3-7-15,-1 1-8 0,-1-2-8 16,-2-3-8-16,0 0-11 0,-3-3-22 15,-1-3-89-15,-4-1-104 0,-4-5-243 16</inkml:trace>
  <inkml:trace contextRef="#ctx0" brushRef="#br0" timeOffset="252101.7965">18079 10266 522 0,'-10'-6'139'0,"2"0"4"16,6 0-33-16,3 2-71 0,5 0-13 15,4-1-7-15,5 1-6 0,3-3-6 16,6 4-3-16,2-1-1 0,4 0-9 16,3 3-12-16,0 1-14 0,0 1-114 15,-4 1-119-15,-3 4-292 0</inkml:trace>
  <inkml:trace contextRef="#ctx0" brushRef="#br0" timeOffset="252512.6082">18403 10369 542 0,'-1'-2'126'0,"0"0"2"0,0 1-88 15,1 2-14-15,0 1-6 0,1-1-4 16,0 2-4-16,0 1-2 0,-1 1-1 16,1 1 0-16,1 1 0 0,-1 1-1 15,1 2 0-15,2-2-2 0,0 4-1 16,1-1-1-16,0 0-2 0,-1 2 1 16,3-2-2-16,-3 1 0 0,3-1-1 0,-3-5 1 15,1 0 1-15,0-2 0 0,1-4 2 16,1-1 2-16,0-5 2 0,0-2 1 15,2 0 2-15,-1-2 1 0,2-1 1 16,0-1-2-16,0 1 0 0,1 1-2 16,-3 1-1-16,2 3-2 0,1 1-2 15,-1 4-2-15,0 1 0 0,-2 2-2 0,0 5-4 16,-1-3-9-16,0 5-11 16,-2 1-12-16,0 1-7 0,-1 1-116 0,-2-1-116 15,4 3-276-15</inkml:trace>
  <inkml:trace contextRef="#ctx0" brushRef="#br0" timeOffset="252780.5184">18779 10458 598 0,'0'-1'142'15,"0"-3"3"-15,3 4-92 0,0 0-18 16,4 0-9-16,0-1-8 0,3 0-6 0,1 0-4 16,1 1-4-16,-2-3-7 0,0 2-10 15,1 0-15-15,-3 1-121 0,0 0-122 16,-4-1-305-16</inkml:trace>
  <inkml:trace contextRef="#ctx0" brushRef="#br0" timeOffset="253252.6427">18974 10297 517 0,'5'-4'130'0,"0"0"6"0,0 2-69 15,0 1-22-15,-2 2-7 0,0 1-6 16,-1 4-5-16,-1 5-5 0,1 2-4 16,0 1-3-16,-1 4-3 0,2 1-3 15,-2 1-3-15,0 2-1 0,2-4-2 0,-2 1-1 16,0-2 0-16,0-1-2 0,1-3-2 15,-2-2-5-15,1-2-7 0,0-3-4 16,2-5-6-16,1-1-4 0,3-4-3 16,2-3-1-16,2-2 3 0,0-5 6 15,3-1 4-15,-2-2 4 0,2 0 6 16,-2 2 3-16,-2 0 3 0,-3 3 4 16,0 5 5-16,-2 1 5 0,-2 3 2 15,-5 2 3-15,0 2 2 0,-2 3 1 0,-2 0 0 16,-1 2-3-16,-3 2-2 0,1 2 0 15,0 2-2-15,0 1 1 0,1-1-1 16,0 1-1-16,3-2 0 0,3 0-2 16,2-1-1-16,1-4-2 0,4-2-2 15,2 0-2-15,2-3 0 0,3-1 0 16,2-3-4-16,-1 1-10 0,1-1-9 0,0 2-15 16,-2-1-117-16,-2-2-119 0,1-1-296 15</inkml:trace>
  <inkml:trace contextRef="#ctx0" brushRef="#br0" timeOffset="253613.2125">19318 10438 586 0,'0'-3'144'15,"1"-1"6"-15,-2 0-89 0,2 1-14 16,3 2-10-16,0-2-7 0,3 1-8 16,-1 1-8-16,3 0-5 0,2 2-4 15,-3-2-5-15,1-1-10 0,0 2-13 16,-3-1-13-16,0 0-123 0,-1-2-125 16,-2 1-308-16</inkml:trace>
  <inkml:trace contextRef="#ctx0" brushRef="#br0" timeOffset="253802.7094">19507 10348 608 0,'2'-1'134'0,"0"0"2"0,-2 2-104 16,0 4-12-16,1 0-7 0,0 2-4 15,1 3-4-15,0-2-1 0,-1 2-1 16,1 0-2-16,0 2-5 0,0-2-10 15,0 1 10-15,0-1-134 0,-1 0-115 16,0 1-298-16</inkml:trace>
  <inkml:trace contextRef="#ctx0" brushRef="#br0" timeOffset="254354.2173">19520 10178 591 0,'-2'-7'143'0,"2"-2"5"0,4 4-88 16,2-1-17-16,2 2-8 0,5 2-7 15,1 1-7-15,3 2-6 0,1 0-4 16,0 1-4-16,3 1-2 0,-2 1-2 16,0 1-2-16,-1-2 0 0,-1 3 0 15,-1 0-1-15,-2 2 1 0,-6 0-1 16,-2 1 1-16,-4 2-1 0,-5 1 1 16,-2 2-1-16,-3-2 0 0,-1 0-1 15,-1 2-3-15,3-1-1 0,1 2-3 16,1-2-3-16,1 1-4 0,3 0-3 0,1 0-2 15,2-1-1-15,1-2-1 0,2 0 2 16,-2-2 0-16,4 0 3 0,-4-2 2 16,0-1 2-16,-2 1 1 0,-4 0 1 15,-1 0-5-15,-4 3-23 0,-2 0-89 16,-3-1-98-16,2 5-247 0</inkml:trace>
  <inkml:trace contextRef="#ctx0" brushRef="#br0" timeOffset="257329.8407">19699 11026 310 0,'-3'-13'89'0,"0"1"5"0,1-3-32 0,-1-2-13 16,2 1-8-16,0-3-6 0,0 2-6 15,1 2-3-15,-3 3-2 0,3 1-1 16,0 0-1-16,0 1 0 0,1 1-2 16,-1 2-1-16,2-1-2 0,1 2-2 15,-2 1-3-15,1 4-2 0,-1 1-1 16,0 4 0-16,-1 2-1 0,1 5-1 0,1 4 1 15,-1 7-1-15,0 5 0 0,0 2-1 16,0 5-1-16,2 3-1 16,-1 0 0-16,0 1-1 0,-1-4-1 0,0-2 1 15,1 0-1-15,1-3 1 0,-1-3-1 16,2 1 0-16,0-3 0 0,1 0 0 16,0-3-1-16,-1-2 0 0,-1-2 0 15,1 0 0-15,-2-1 0 0,-1-3-1 16,0-1 1-16,-1 0-1 0,2-2-1 0,-2-2-5 15,0 0-4-15,-2-3-7 16,1 1-6-16,0-2-7 0,-1-1-8 0,-2 2-21 16,1-1-81-16,0-2-95 0,-1-1-225 15</inkml:trace>
  <inkml:trace contextRef="#ctx0" brushRef="#br0" timeOffset="257731.3138">19691 10849 499 0,'-3'-6'134'0,"-2"2"4"0,0 3-46 16,-1 2-41-16,-1 4-13 0,1 1-7 16,-2 3-6-16,2 1-7 0,1 1-3 15,2-1-4-15,2-1-1 0,1 1-2 16,1-4-1-16,2 0 0 0,5-3 0 16,0-3 0-16,5-4 0 0,0-3 0 15,3-3-2-15,2-2 1 0,0-3-1 16,-3-2 2-16,-1 0 2 0,-3-2 2 15,-4 2 1-15,-3-2 2 0,-5 2 0 16,-4 1-1-16,-3 3-2 0,-1 6-3 0,-4 3-3 16,-1 8-3-16,-1 5-3 0,0 5-15 15,1 6-19-15,3 3-20 0,0 4-122 16,4 2-135-16,5 5-325 0</inkml:trace>
  <inkml:trace contextRef="#ctx0" brushRef="#br0" timeOffset="258349.6647">19182 10985 392 0,'-1'-18'110'0,"-1"-3"4"0,-2 0-35 16,1 3-26-16,1 1-14 0,1 3-8 15,-2-1-4-15,1 3-5 0,1 0-4 16,1 2-1-16,0 2-2 0,0-1-2 16,0 3-1-16,2 7 0 0,1 5-1 0,-5 5 1 15,6 6-1-15,0 8-2 0,-1 8-1 16,0 5-1-16,1 4-3 0,-2 0-1 16,2 4-2-16,-4-3 0 0,-2 1 0 15,0-6 0-15,0 1 0 0,0-2-1 16,0-3 1-16,2 0-1 0,0-1 0 15,1-3 1-15,0-1-1 0,1-2 0 16,-1-4-1-16,1-1-2 0,1-5-4 0,-1-4-5 16,-1-2-6-16,2-5-7 0,-1-4-9 15,-1 0-16-15,1-5-93 0,-2-1-101 16,-2-2-244-16</inkml:trace>
  <inkml:trace contextRef="#ctx0" brushRef="#br0" timeOffset="258721.9521">19213 10841 539 0,'-6'-3'135'16,"-2"3"4"-16,-1 3-74 0,-2 1-21 16,0 4-11-16,1 3-8 0,1 1-6 15,2 2-6-15,2-1-4 0,4-2-1 0,3 0-2 16,2-4 0-16,2-3 0 0,4-3 1 16,2-4 1-16,0-6 0 0,2-1 0 15,0-3-1-15,0-2-1 0,-2-2 0 16,-2-3-1-16,-5 2-1 0,-3 1-1 15,-4-2 0-15,-4 4-1 0,-4 1-1 16,-4 8-2-16,-3 5-5 0,-2 4-6 0,-2 8-10 16,-5 9-10-16,-1 7 34 0,-3 5-161 15,0 5-125-15,0 5-316 0</inkml:trace>
  <inkml:trace contextRef="#ctx0" brushRef="#br0" timeOffset="259278.6655">18713 11000 512 0,'-4'-31'121'0,"1"3"2"16,-1 4-74-16,2 3-17 0,0 5-7 15,2 6-3-15,0 4-2 0,-2 3-2 16,0 7-1-16,-2 6-3 0,0 6-1 15,-2 8-4-15,1 6-2 0,-3 4-2 16,0 8-1-16,1 2-1 0,0 1-1 16,-2 0 0-16,2-2-1 0,-1 1 1 0,5-2-2 15,0 0 1-15,2-4-1 16,3 0 1-16,2-4-1 0,1 1 0 0,1-6-1 16,0-5-2-16,3-3-3 0,-1-6-5 15,1-7-8-15,-1-3-13 0,1-6-111 16,-2-4-112-16,-2-5-277 0</inkml:trace>
  <inkml:trace contextRef="#ctx0" brushRef="#br0" timeOffset="259657.3265">18691 10861 521 0,'-5'-5'130'0,"-3"1"6"0,-1 4-72 16,-1 2-19-16,-1 7-10 0,0 3-7 15,1 3-6-15,3 4-6 0,2 1-5 16,1-1-3-16,4 1-2 0,3-4-1 15,2-3-1-15,2-3 1 0,2-6 1 16,2-5 0-16,2-6 0 0,-1-4 1 0,4-3-2 16,-1-6 0-16,-1-2 0 0,-1 1-1 15,-3-2 0-15,-2 1 0 16,-4 0 0-16,-3 4-1 0,-4 2 1 0,-2 3-1 16,-3 5-2-16,0 5-3 0,-3 11-7 15,0 8-10-15,-1 7-11 0,1 11-74 16,-3 7-54-16,5 10-110 0,1 3-244 15</inkml:trace>
  <inkml:trace contextRef="#ctx0" brushRef="#br0" timeOffset="261355.9983">18520 11610 223 0,'11'-1'69'0,"0"-1"12"0,-2 0-19 15,0-2-4-15,-2 3-2 0,0-3-2 16,-3 2-4-16,-1-1-6 0,-3 2-8 16,-1-1-8-16,-2 2-4 0,0-1-4 15,-2 1-3-15,-3 0-2 0,0 1-3 16,-2-1-2-16,3 2-2 0,-7-2 0 15,1 1-1-15,-3 1 0 0,-1-2-1 16,-2 0 0-16,0 1 0 0,-4 0 0 16,1 0-1-16,0 2-1 0,-2-2 0 15,-2 1-1-15,-2 0 0 0,-1-1-1 16,-2 1 1-16,0 1 1 0,1 0 0 0,0 0 3 16,1-1 0-16,2 2 1 0,-1-3 1 15,2-1-1-15,2 0-1 0,2-1 0 16,2-1-2-16,3-1 0 0,3-2-2 15,5 2 0-15,2-1 0 0,4 0-1 16,1 1-1-16,2-1 0 0,0 1 0 16,3 2-1-16,-1 0-3 0,0 0-5 0,0 1-7 15,1 1-7-15,-1 0-14 16,2 2-111-16,-2-2-111 0,1 1-274 0</inkml:trace>
  <inkml:trace contextRef="#ctx0" brushRef="#br0" timeOffset="261881.9249">18244 11064 366 0,'-2'-29'102'0,"-2"0"5"15,-1-2-39-15,0 4-12 0,1 2-11 16,1 4-7-16,0 4-5 0,2 4-3 16,0 6-6-16,1 2-4 0,0 6-4 0,0 6-2 15,2 8-1-15,1 11-2 0,2 7-3 16,-3 8 0-16,-1 5-2 0,-1 4 0 15,0 4-3-15,-2-2-1 0,-1-6-1 16,0 1 0-16,0-2 0 0,2 1 0 16,1-5 0-16,1-3-1 0,1 0 0 15,-1-6-1-15,0-5-1 0,0-5-4 16,0-6-6-16,2-5-5 0,-2-5-11 0,2-6-63 16,-1-4-48-16,-1-5-97 15,-1-5-212-15</inkml:trace>
  <inkml:trace contextRef="#ctx0" brushRef="#br0" timeOffset="262177.9909">18242 10892 490 0,'-4'-10'124'0,"-3"5"5"0,-2 4-63 15,-2 6-21-15,0 4-11 0,-1 5-8 16,-2 3-4-16,3 3-5 0,0 2-2 16,1-1-4-16,4-2-2 0,1-3-1 15,4-2-2-15,2-6-1 0,3-3-2 16,2-3 0-16,1-6-1 0,3-2 0 16,0-6 0-16,0-3-1 0,-2-4 0 15,2 0 0-15,-2-2-1 0,-1 1-3 0,2 2-4 16,-1 3-5-16,1 7-7 15,0 4-7-15,1 10-70 0,0 8-50 0,1 8-99 16,0 11-222-16</inkml:trace>
  <inkml:trace contextRef="#ctx0" brushRef="#br0" timeOffset="263358.5095">23602 11235 506 0,'-4'-10'132'0,"-1"0"7"0,0 2-61 16,0 3-23-16,1 0-9 0,1 1-10 15,1 2-7-15,0 2-8 0,4 1-7 16,0 3-5-16,3 1-4 0,2 0-3 0,3 1-1 16,2 1 0-16,2-2 0 0,2 0 0 15,2-3-1-15,2 1 1 0,-1-2 0 16,0-1-1-16,-2 0 0 0,-1 1 0 15,-5 2 0-15,-3 2 0 0,-5 1 0 16,-6 2 0-16,-5 3 0 0,-6 4-1 16,-3 2-2-16,-2 2-2 0,-3 0-5 15,0 4-7-15,-2 4-9 0,3 0-15 16,2 1-112-16,2-2-115 0,3 2-285 16</inkml:trace>
  <inkml:trace contextRef="#ctx0" brushRef="#br0" timeOffset="263606.1255">23988 11274 583 0,'-3'-7'140'15,"-2"6"2"-15,0 1-40 0,-1 6-83 16,-1 5-11-16,0 2-3 0,-1 3 0 0,1 3-1 15,1 0 0-15,1 2-1 0,1 2 0 16,2 1-1-16,2-4-1 0,1 1 1 16,1-1-3-16,1-2-8 0,1-3-10 15,2-2-15-15,0-2-112 0,0-6-117 16,0-1-287-16</inkml:trace>
  <inkml:trace contextRef="#ctx0" brushRef="#br0" timeOffset="263833.4399">24136 11419 534 0,'6'-5'126'0,"-4"0"3"0,2 0-71 16,-1 4-26-16,-3 1-9 0,-2 1-1 15,-1 3 0-15,-5 1 0 0,1 3-1 16,-6 2-1-16,-3 1 0 0,-5-2-2 16,0 3-2-16,0 1-3 0,2 0-1 15,-1-1-2-15,3-1-2 0,2 0-1 16,6 2-1-16,2-3-1 0,2-1 0 0,6 0-2 15,1 0-1-15,4-3 0 0,5-1-5 16,4 0-9-16,4 0-15 0,4 0-16 16,1-3-119-16,1 4-128 0,4 3-308 15</inkml:trace>
  <inkml:trace contextRef="#ctx0" brushRef="#br0" timeOffset="264984.2299">19813 11471 457 0,'-2'-4'122'15,"-2"-3"4"-15,2 2-48 0,-1-1-26 16,1 3-13-16,0-1-7 0,1 0-6 16,0 3-3-16,0 4-3 0,-2-2-3 15,1 2-1-15,1 1-1 0,-2-1-2 16,1 1-2-16,1-1-2 0,-1-2-1 16,1 2 0-16,1-3-3 0,-1-2 0 15,2 0-1-15,0-2 0 0,1-2-1 16,-2 0 1-16,1-3 1 0,-1 1 0 0,0-1 3 15,-3 3 2-15,-3 0 0 0,-2 2 2 16,-2 3-1-16,-1 4 1 0,-3 1 0 16,0 5-3-16,-1 3-1 0,3 2 0 15,1 2-2-15,1 1-1 0,2-2-2 16,2-4-1-16,5 0-1 0,2-2 0 16,4-1-1-16,1-5 1 0,3-1 0 15,3-2-1-15,4 1 1 0,0-6 1 0,1-4-1 16,0-3-1-16,-1 1 1 0,-2 0 0 15,-3-4 0-15,-5 2 0 0,-4-3 1 16,-2 3 2-16,-3-1 0 0,-5 2 1 16,-1 1-1-16,-4 5 0 0,0 2-5 15,1 6-12-15,-1 6-17 0,1 4-19 16,3 5-132-16,2 3-140 0,6 2-341 16</inkml:trace>
  <inkml:trace contextRef="#ctx0" brushRef="#br0" timeOffset="266519.6361">19593 11870 119 0,'0'0'27'0,"0"-2"1"16,-2 2-21-16,2-1 1 0,-1 1 2 16,1-1 1-16,1 1-2 0,-2 0-7 15,1-1-30-15,0 1-29 0,0 0-78 16</inkml:trace>
  <inkml:trace contextRef="#ctx0" brushRef="#br0" timeOffset="267020.2918">19539 11903 461 0,'-3'-4'122'0,"1"-1"6"0,-2 0-47 16,2 0-29-16,0 0-8 0,1 2-7 0,-1 0-4 16,1 1-4-16,1 1-4 0,-2-2-3 15,2 3-6-15,0 1-4 0,2 2-3 16,-1 0-2-16,0 5-2 0,3 3-2 15,-2 1 0-15,2 4 0 0,0 1 0 16,0 3 0-16,0-1-1 0,1 1 0 0,-1-3-1 16,-1-1 1-16,2-3-1 0,1 1 0 15,-2-4 0-15,1-3 0 0,-3-2 1 16,1 0 0-16,-1-4 3 0,2-1 1 16,-4-5 1-16,2-2 2 0,1-3 1 15,-1-6 1-15,2-3-1 0,0-4-2 16,1-1-2-16,1-2-1 0,1 2-2 15,0 3-1-15,2 5-1 0,1 3 0 0,-2 5-1 16,2 2 0-16,-3 5 0 0,1 2 1 16,-1 4-1-16,-1 5 0 0,-1 3 1 15,-1 3-1-15,-2 4 1 0,1 2-2 16,-1 1-4-16,2 3-10 0,0 0-5 16,0-3-8-16,5-2-9 0,0-3-10 15,3-1-11-15,-1-5-108 0,4-3-108 16,-1 0-274-16</inkml:trace>
  <inkml:trace contextRef="#ctx0" brushRef="#br0" timeOffset="284245.1798">19863 11992 250 0,'-1'2'83'0,"-1"0"8"15,0-2 6-15,0 0-40 0,0-2-5 16,2 5 0-16,-2-6-3 0,0 1-4 16,1 0-3-16,-1-1-3 0,1-1-2 15,-1 2-1-15,1 1-2 0,1 0 0 16,-2-1 1-16,2 1-2 0,0 1-1 0,2-1-4 15,2-3-5-15,0 2-4 0,1-2-5 16,1 0-4-16,3-1-4 0,0 1-2 16,4-3-1-16,-1 4 0 0,1-2-5 15,2 0-10-15,-1 0-19 0,-2 1-11 16,-1 3-21-16,-3-1-110 0,0 0-127 16,-6 1-284-16</inkml:trace>
  <inkml:trace contextRef="#ctx0" brushRef="#br0" timeOffset="284471.9017">20106 11850 580 0,'2'-11'136'0,"2"4"4"0,-2 0-83 15,1 4-24-15,-2 4-7 0,2 4-2 16,-2 3-3-16,-1 6-5 0,1 2-3 0,-2 6-4 16,1 1-11-16,0 3-16 0,0 2 40 15,0 0-174-15,5 3-129 0,2 1-342 16</inkml:trace>
  <inkml:trace contextRef="#ctx0" brushRef="#br0" timeOffset="310644.5934">15145 10283 576 0,'-1'-5'148'16,"2"3"5"-16,-1-2-73 0,2 3-24 16,2-1-12-16,1-3-9 0,1 2-7 15,4 0-8-15,0-1-6 0,3 0-4 16,2 3-4-16,1 0-3 0,2 1-6 16,1 1-10-16,-2 0-15 0,-1 2-12 0,-2-1-73 15,-1-1-55-15,-5 2-115 0,-2 2-241 16</inkml:trace>
  <inkml:trace contextRef="#ctx0" brushRef="#br0" timeOffset="310799.6847">15209 10391 647 0,'0'-2'151'15,"0"-2"1"-15,2 0-100 0,3 1-23 0,5 0-10 16,2 1-13-16,3-1-21 0,2 1-83 15,4 3-54-15,-2-3-113 0,3 2-260 16</inkml:trace>
  <inkml:trace contextRef="#ctx0" brushRef="#br0" timeOffset="312275.6286">3665 12296 555 0,'-16'1'148'0,"-1"0"10"0,2-1-55 0,3 0-37 16,3-1-8-16,4 0-10 0,3-2-8 16,2 3-11-16,4-1-9 0,2 1-9 15,5 0-6-15,0 0-4 0,5 0 0 16,1 3 0-16,1-2-3 0,3 1-9 16,1 1-10-16,-2-1-11 0,1 2-12 15,-2-2-11-15,-2 1-28 0,-2-1-93 16,-4-2-108-16,-4 3-251 0</inkml:trace>
  <inkml:trace contextRef="#ctx0" brushRef="#br0" timeOffset="312426.5103">3683 12438 519 0,'-5'0'151'16,"2"0"2"-16,0-3-8 0,5 2-96 15,0-1-17-15,5 1-11 0,3 1-9 16,6 0-7-16,4 1-15 0,-1-1-19 15,7 1-126-15,2 0-128 0,-2 2-326 16</inkml:trace>
  <inkml:trace contextRef="#ctx0" brushRef="#br0" timeOffset="321460.0186">4680 11871 611 0,'-25'-15'150'0,"4"-2"6"0,4 0-89 16,7 3-16-16,5 0-7 0,6-1-3 16,8 3-5-16,3 1-6 0,4 0-4 15,6 3-4-15,4 1-3 0,7 2-3 0,6 1-4 16,3 2-2-16,3-2-2 0,2 0-3 15,3 0-2-15,1-3-1 0,1 1-1 16,-2 1 1-16,-2-1-2 0,-4 3 1 16,0-1-3-16,-9 3-4 0,-8 0-8 15,-6 1-5-15,-10 1-7 0,-7 0-7 16,-9 1-11-16,-7 0-5 0,-9 0 0 16,-5 1-5-16,-7 0-4 0,-5 1-1 15,-6 0 4-15,0 0 10 0,-3 5 8 16,-2-3 14-16,-6-1 12 0,-1 0 14 0,0 1 12 15,-2 1 9-15,0 1 4 16,1-3 3-16,7 2-5 0,7 2 1 0,7-2 2 16,8 0-1-16,8-4-3 0,11 0-3 15,6 0-3-15,3-3-1 0,6 1-2 16,7 0-3-16,4-1-2 0,6 3-1 16,6-2 3-16,7 3 1 0,6-1 2 15,7 2-1-15,2 3 1 0,2 0-1 16,1 0-1-16,-4-1-1 0,-1 3-2 15,-3 3-2-15,-2 1 0 0,-3 3-1 0,-7 1 0 16,-3 4-1-16,-7 6-1 0,-5 3 0 16,-8-2 0-16,-9 4-2 0,-7-1 1 15,-8 3-1-15,-8-2 0 0,-6 0 0 16,-4-3 0-16,-5 3 0 0,-2 1 0 16,-4 1 0-16,-3 2 1 0,-1 0 1 15,2-3 1-15,-4 1 2 0,3-3 1 16,2-5 2-16,5-5 1 0,5-10-1 15,9-1 0-15,7-4-2 0,6-2-1 16,8-4-2-16,4-1-2 0,8-3-1 0,7 5-2 16,3-5-1-16,5 1 0 0,3-3 0 15,7 1 1-15,4-1 0 0,4 1 2 16,0-2 1-16,3 0 1 0,4 0-1 16,2 2 1-16,0 0-1 0,1-1-1 15,-1 0-1-15,1 2-2 0,-2 2 0 16,-6 1 0-16,-5 0 0 0,-4 2-1 15,-7 1 0-15,-4 3-3 0,-8-1-7 0,-2 0-14 16,-5 2-21-16,-2 1-24 0,-5 1-27 16,-3 2-114-16,-3 5-141 0,-6-1-309 15</inkml:trace>
  <inkml:trace contextRef="#ctx0" brushRef="#br0" timeOffset="326443.5286">4467 13036 419 0,'4'-9'111'0,"-5"-7"7"16,-2 1-46-16,2 3-21 0,0-1-7 15,0 2-3-15,-1 2-2 0,2 2-1 16,-1 2-4-16,2 2-5 0,-1 2-2 15,0 7-1-15,0 4 0 0,0 5-3 16,0 6-2-16,0 2-2 0,0 4-1 16,0 2-1-16,0-1-4 0,0-1-4 15,-1-2-2-15,1-6-3 0,-1 0-1 0,1-2 0 16,-1 0-1-16,2-2-1 0,-1-2 0 16,0-3 0-16,1 0-1 0,2-3 1 15,0-3-2-15,2-5-3 0,1-4-7 16,2-3-7-16,-1-1-5 0,2-4-9 15,-2 0-4-15,4-3-2 0,0-1 1 16,0 0 4-16,1 1 6 0,2-3 6 16,-1 0 8-16,1-1 4 0,-2 2 3 15,-1-2 3-15,0 3 3 0,-2 0 3 0,-1 2 3 16,1 4 2-16,-4 3 3 0,0 2 1 16,-2 3 5-16,-2 4 3 0,-2 4 1 15,-2 4 0-15,-4 4 0 0,0 1 0 16,-2 4 0-16,-2 0-1 0,-1 1-3 15,-1-3 0-15,-1 1-1 0,0-2-2 16,-2-1 0-16,1-1-2 0,3-1-1 16,1 0-1-16,3-2-1 0,1-2-2 15,4-1 0-15,2-3-2 0,1 0-1 16,0 0-1-16,1-3 0 0,1 1-2 16,0 0 0-16,3-1-1 0,2-1 1 0,3 1 0 15,2-1-1-15,3 1 0 0,1 1 0 16,2-1-3-16,3 0-5 0,-2-1-11 15,-2 0-11-15,1 1-13 0,-1-2-10 16,0 1-18-16,-2-1-106 0,-4-3-117 16,1 4-268-16</inkml:trace>
  <inkml:trace contextRef="#ctx0" brushRef="#br0" timeOffset="326650.1271">4883 13085 619 0,'-3'-3'147'0,"1"-1"0"0,2 3-90 15,2 2-26-15,2 2-13 0,-1 1-7 16,4-1-7-16,0 1-3 0,4 3-1 16,-1-2-6-16,1-1-7 0,0-2-8 0,0 1-17 15,0-1-111-15,-3-2-115 0,0-1-279 16</inkml:trace>
  <inkml:trace contextRef="#ctx0" brushRef="#br0" timeOffset="326828.6576">4890 13225 627 0,'0'0'146'15,"4"-1"2"-15,0-2-92 0,3 0-27 16,1 1-11-16,2-1-6 0,2 1-3 15,2-1-4-15,-1 0-3 0,2-1-6 16,2 3-11-16,1-2-6 0,2 1-19 16,0 1-111-16,-2-1-118 0,-1 5-282 15</inkml:trace>
  <inkml:trace contextRef="#ctx0" brushRef="#br0" timeOffset="327117.9458">5222 13096 624 0,'-5'-3'136'0,"1"2"1"16,1 5-107-16,-1 2-14 16,1 4-3-16,0-1 0 0,4 5-2 0,1-1-1 15,5 2-1-15,0-2-1 0,3-1-1 16,4-1-1-16,4-4-1 0,0-3 1 15,4-2-2-15,-1-3 1 0,2-4 0 16,-2-2 2-16,-6-8 2 0,1 4-1 16,-4-3 1-16,-5 1-1 0,-4 1-1 15,-8-1 0-15,-5 5-3 0,0 3-9 16,-11-1-16-16,-2 2-22 0,-5-1-115 16,-2 6-126-16,2 6-308 0</inkml:trace>
  <inkml:trace contextRef="#ctx0" brushRef="#br0" timeOffset="330558.2648">4445 11275 631 0,'0'-4'147'15,"0"1"1"-15,-1 4-98 0,1 2-13 16,-1 2-3-16,2 3-2 0,0 6-3 16,2 3 0-16,2 2 0 0,1 2-1 15,0 3-2-15,4 0-3 0,-2 1-3 16,1-5-1-16,1 1-3 0,1-6 0 16,-3-2-2-16,2-4-3 0,-1-4 0 15,-1-4-2-15,-1-3-1 0,-2-7 0 0,-1-1-1 16,0-6 0-16,1-1-1 0,1-4 0 15,1-2 0-15,0-4 0 16,6 3-1-16,0-2 0 0,2 4 0 0,-2 2-1 16,-2 6 0-16,0 1 0 0,-1 6-1 15,-2 6 0-15,-2 3-1 0,-1 4-1 16,-1 3 0-16,1 4 0 0,0 3 0 16,-1 4-2-16,1-2-3 0,0 3-4 15,-2 0-5-15,2 2-10 0,1-3-9 16,2-1-15-16,-1-1-15 0,4-1-8 15,3-5-16-15,0-1-108 0,1-3-121 16,1-3-281-16</inkml:trace>
  <inkml:trace contextRef="#ctx0" brushRef="#br0" timeOffset="330841.5705">4996 11337 609 0,'0'0'159'0,"0"1"3"0,-1-1-58 16,2 0-57-16,2 1-14 0,-1-1-10 0,1 1-11 15,2-1-4-15,1-1-3 0,4 0-1 16,-1-2-2-16,4 1-9 0,3 0-14 16,0-2-13-16,1 1-20 0,0 0-114 15,-4 0-126-15,1 3-295 0</inkml:trace>
  <inkml:trace contextRef="#ctx0" brushRef="#br0" timeOffset="331078.6435">5409 11154 712 0,'0'-11'169'0,"1"1"3"0,-1 5-112 16,0 4-20-16,-1 5-11 0,0 4-8 15,-3 3-7-15,3 5-6 0,-3 4-2 16,2 3-1-16,1 3-1 0,2 3-1 0,1 1-4 15,3-1-11-15,1 3-24 16,2 2-23-16,-1 1-119 0,2 3-137 0,-3 1-326 16</inkml:trace>
  <inkml:trace contextRef="#ctx0" brushRef="#br0" timeOffset="339322.8536">5958 12141 549 0,'0'-19'131'0,"0"-1"4"16,-1 2-84-16,-2 2-10 0,2-1-5 15,0 2-3-15,0 2-3 0,1 3-1 16,0 2-4-16,1 4-3 0,0 2-2 16,3 6-2-16,-1 5-1 0,2 5-2 15,0 3-1-15,0 4 1 0,0 5 0 0,-1 0-2 16,-1 1-1-16,1-3-2 0,-1-1-2 15,0-1-2-15,2-1-1 0,0-5-2 16,-1-2 0-16,1-3-1 0,-2 0-1 16,1-5 1-16,0-1-1 0,-2-3-2 15,1 1-4-15,0-3-8 0,1-3-10 16,0 0-9-16,2-2-10 0,1-4-4 16,0-1-5-16,2-1-1 0,1-1-2 15,2 0 5-15,1-3 7 0,1 0 7 16,2 2 5-16,0 1 5 0,1-1 8 15,-2 0 9-15,-1 2 10 0,-1 0 6 0,-4 1 6 16,0 1 5-16,0 1 4 0,-3-1 2 16,0 2 2-16,0-2-1 0,0 5-2 15,0-3-2-15,-1 2-1 0,-1 1-2 16,-1 1 0-16,0 1-1 0,-3 2 0 16,-1 2 0-16,-4 2 1 0,-1 2-2 0,-2 1-1 15,-3 3-1-15,-2 2-1 16,-2 2-1-16,-3 1-1 0,-3 0-2 0,-2 1 0 15,-4 2 0-15,1-4-1 16,1 1 0-16,5 0 1 0,2-4 0 0,4-2-1 16,4 0-1-16,6-3-1 0,3-1-1 15,1-1-2-15,-1-3-2 0,3 0 0 16,3-1-1-16,3 3 0 0,1-3 0 16,4 0 1-16,1 0 0 0,3 1 0 15,4 0-1-15,1 0 1 0,-1-1-1 0,1 2 0 16,3-1 0-16,-2-1 0 15,1 2-1-15,-2-2 1 0,1 1-7 0,-3 1-12 16,1 0-20-16,-2 1-19 0,-6 3-124 16,-2-4-139-16,-4 3-328 0</inkml:trace>
  <inkml:trace contextRef="#ctx0" brushRef="#br0" timeOffset="345908.9058">6975 12337 628 0,'-6'-3'162'0,"1"-1"8"0,1 0-85 16,0 1-24-16,3 1-11 0,0 0-10 15,1 1-11-15,2-2-10 0,3 2-8 16,3-1-5-16,3-1-3 0,1 0-1 16,0 0-1-16,3-1-4 0,2 2-6 0,0 1-13 15,1 0-15-15,0 1-13 0,-2 0-20 16,1 2-111-16,-4 2-125 0,-4-2-282 15</inkml:trace>
  <inkml:trace contextRef="#ctx0" brushRef="#br0" timeOffset="346080.2798">7002 12482 678 0,'-2'0'152'0,"0"-1"2"0,4 0-113 0,2 1-16 15,2-3-9-15,2 1-7 0,1 0-5 16,5 1-4-16,3-1-13 0,1 3-18 16,2-1-124-16,2-1-126 0,-1 1-317 15</inkml:trace>
  <inkml:trace contextRef="#ctx0" brushRef="#br0" timeOffset="349464.5313">7811 12204 571 0,'-1'-22'145'16,"-1"-3"4"-16,-1 6-64 0,2-2-38 16,1 1-10-16,1 3-3 0,-1 4-1 15,1 0-1-15,-1 6-2 0,-1 3-3 16,1 6-1-16,-2 4-5 0,-1 2-5 15,1 6-6-15,1 5-5 0,-1 6-3 0,1 1-3 16,1 2-8-16,0 1-14 0,1 3-13 16,1 1-12-16,0 0-16 0,1-1-118 15,-1-1-127-15,-1-3-288 0</inkml:trace>
  <inkml:trace contextRef="#ctx0" brushRef="#br0" timeOffset="349676.0815">7613 12591 570 0,'-12'-10'153'0,"4"0"7"15,5 2-43-15,3-1-60 0,3 2-14 16,7 3-8-16,2-2-8 0,7 2-8 16,3 2-6-16,3 3-5 0,4-2-3 15,1 1-2-15,5-4-6 0,0 3-10 16,-1 0-15-16,1 1-14 0,-2-3-11 15,-1 5-121-15,-5-1-127 0,-7-1-294 16</inkml:trace>
  <inkml:trace contextRef="#ctx0" brushRef="#br0" timeOffset="350124.5671">7712 12832 553 0,'-7'-3'144'16,"1"-2"5"-16,2-1-55 0,4-3-45 0,4 0-11 16,2-2-6-16,1 0-6 0,4 2-5 15,4 1-5-15,1 1-1 0,2 2-3 16,4 3-1-16,0 5 0 0,3 2-1 15,-1 4-1-15,-3-2 1 0,0 4-1 16,-4 0 0-16,-2 3 0 0,-5 0-2 0,-3 2 0 16,-5 4-2-16,-2 3 0 0,-6 3-1 15,-4 3 0-15,-7 2-2 0,-7 1 0 16,-4 1 0-16,-4 0-1 0,-5 0 0 16,-2-4-1-16,-2-3 1 0,2-4 1 15,5-1 0-15,4-2 3 0,5-4 2 16,5-3 2-16,7-3 1 0,5-2 0 0,6-3-1 15,2-3 0-15,5-3-2 0,3-2-2 16,3-2-3-16,5 1 0 0,5 0 0 16,2 2-2-16,6 0 1 0,1 2-1 15,6 1-4-15,3 0-9 0,0 1-17 16,0 0-21-16,1 1-11 0,-4-1-131 16,1 0-142-16,-5 5-326 0</inkml:trace>
  <inkml:trace contextRef="#ctx0" brushRef="#br0" timeOffset="350778.7226">8623 12091 482 0,'-6'-13'129'15,"-3"0"8"-15,-4 7-52 0,0 9-22 16,-3 3-6-16,-2 6-5 0,0 9-4 0,0 6-6 16,1 7-6-16,0 5-5 15,2 7-5-15,5 6-5 0,5 6-5 0,5 2-4 16,6 5-3-16,8-3-2 0,2 1-2 16,5-7-2-16,4-3-9 0,2-7-17 15,6-4-21-15,4-4-23 0,-1-1-114 16,0-4-134-16,2-1-309 0</inkml:trace>
  <inkml:trace contextRef="#ctx0" brushRef="#br0" timeOffset="354914.2192">8788 12510 454 0,'-7'-7'121'0,"1"-3"8"0,0 0-53 15,0-1-13-15,-1 0-5 0,2-2-3 16,-1 2-2-16,1 0-3 0,1 1-5 15,2 4-5-15,0 0-8 0,4 6-6 16,-1 4-5-16,1 5-5 0,1 6-3 16,2 2-3-16,1 5 1 0,1 4 0 0,2-2-2 15,-1 2 0-15,1-4-3 0,-1-2 0 16,1-5-1-16,0-1-1 0,-2-3 0 16,-1-4 0-16,-1-2 0 0,0-2 1 15,0-3 0-15,0-3 0 0,1-2-1 16,1-4 1-16,1-4-1 0,0-3-1 15,1-4-1-15,0-4-1 0,3-1 0 16,-3 0-1-16,0-1 1 0,-1 4-1 16,1 5 0-16,0 6 0 0,-2 5-1 15,-1 6 1-15,1 4 0 0,0 4 0 16,2 8 0-16,-1 0 0 0,-1 1-1 0,2 2-3 16,-1-1-7-16,0 3-5 0,-2-3-8 15,-1-2-12-15,1 1-12 0,1-2-10 16,-2 1-10-16,4-3-118 0,0-3-124 15,4 0-297-15</inkml:trace>
  <inkml:trace contextRef="#ctx0" brushRef="#br0" timeOffset="355202.498">9274 12576 705 0,'-3'-1'164'0,"2"-3"3"0,1 2-114 15,4 3-18-15,3-2-10 0,2 0-9 16,1-2-8-16,4 4-3 0,2-1-3 15,4 2-7-15,-1-2-10 0,1 1-15 16,1 0-14-16,-2 2-125 0,0-3-132 16,-2 1-314-16</inkml:trace>
  <inkml:trace contextRef="#ctx0" brushRef="#br0" timeOffset="355408.9473">9647 12399 658 0,'0'-5'154'15,"2"5"4"-15,-4 5-96 0,2 3-26 16,-1 3-12-16,1 4-6 0,0 3-5 16,0 2-3-16,3 1-4 0,-2 1-2 0,3 2-13 15,2 3-11-15,-1-3-14 0,1-1-3 16,0-1-127-16,1 0-125 0,1 0-300 15</inkml:trace>
  <inkml:trace contextRef="#ctx0" brushRef="#br0" timeOffset="355748.3711">9760 12155 635 0,'5'-12'140'15,"5"1"1"-15,7 8-107 0,5 6-17 16,4 4-6-16,3 6-1 0,2 7 0 15,2 5 1-15,-2 2 2 0,0 3 2 16,-2 4 2-16,1 2 5 0,0 3 0 16,-2 2-1-16,-3 0-2 0,-4 3-3 15,-4-2-3-15,-6-2-3 0,-9 0-8 16,-8-2-13-16,-9-3-20 0,-4 1 121 16,-3-2-259-16,0-1-152 0,0-2-415 15</inkml:trace>
  <inkml:trace contextRef="#ctx0" brushRef="#br0" timeOffset="356904.7279">10634 12237 462 0,'2'-11'120'0,"-3"0"6"0,-3 4-55 16,-2 3-19-16,-3 4-6 15,-3 0-1-15,-3 5-2 0,-2 6-1 0,-1 4-1 16,-2 4-2-16,0 8-2 0,-1 7-4 16,2 8-5-16,3 6-5 0,5 1-4 15,4 2-4-15,5 1-5 0,5-2-2 16,6-5-2-16,6-6-3 0,4-8-3 16,6-6-4-16,4-6-9 0,5-3-10 15,6-6-16-15,0-6-14 0,0-3-11 0,0-1-116 16,0 0-123-16,-5-3-286 0</inkml:trace>
  <inkml:trace contextRef="#ctx0" brushRef="#br0" timeOffset="357679.0939">10975 12554 452 0,'-2'-8'113'0,"1"-1"5"0,-2 1-60 0,2-1-17 15,1 4-5-15,-1-2-2 0,0 2-2 16,-3-1-3-16,4 4-1 0,0 4-1 16,1 4 2-16,0 5-1 0,1 5 0 15,-1 5-2-15,2 4-2 0,-1 3-1 16,-1 2-2-16,1-1-4 0,1-1-2 16,-1-2-3-16,1-3 0 0,2-3-2 15,-1-8 0-15,3-1-1 0,-3-6 1 16,3-4-1-16,1-8 0 0,3-4 0 15,0-4-1-15,1-3-1 0,1-7-1 0,3-1-1 16,0-8-2-16,1 1-1 0,-4-3-1 16,3 0-1-16,2 4 1 0,-2 2-1 15,-1 5 0-15,-3 8 0 0,1 10-1 16,-4 8 1-16,0 7 0 0,-5 8-1 16,-1 6-1-16,0 4-3 0,-1 2-3 0,1-1-4 15,0 0-6-15,2-1-8 0,0-3-7 16,1-2-11-16,2-3-8 0,-1-2-11 15,3 0-110-15,0-6-119 0,3-3-279 16</inkml:trace>
  <inkml:trace contextRef="#ctx0" brushRef="#br0" timeOffset="357865.5835">11536 12598 684 0,'-6'-2'163'0,"1"-2"2"0,2-1-107 16,1 4-22-16,5-3-11 0,1 2-9 16,3 2-7-16,0-4-6 0,3 4-4 15,1-1-9-15,4 0-15 0,1 1-13 16,1 0-75-16,-1 0-53 0,2 1-115 16,2 4-243-16</inkml:trace>
  <inkml:trace contextRef="#ctx0" brushRef="#br0" timeOffset="358268.0801">11911 12542 556 0,'-10'-10'137'0,"2"-2"6"0,3 0-72 15,2 2-28-15,3-1-7 0,4 1-3 0,2 1-6 16,4 2-5-16,1 0-4 0,1 2-5 16,3 0-2-16,1 3-4 0,-1 0-2 15,1 1-2-15,-2 2-1 0,1 3-1 16,-3 0 0-16,0 3-1 0,-3 0 0 16,-2 4 1-16,-3 2-1 0,-3-2 1 15,-2 2-1-15,-4 2 1 0,-2-2-1 16,-2 2 1-16,-1 0-1 0,-2-2 1 15,1 1 0-15,-1-1 3 0,1-2 3 0,1-1 2 16,1-1 1-16,5-2 0 0,1-2 0 16,4 2 0-16,3-2-3 0,3-1-3 15,2 1-1-15,4-3-2 0,3-1 0 16,4-2-3-16,-2-1-6 0,2-3-5 16,4-1-8-16,3 1-12 0,-3-3-10 15,0 2-12-15,1-1-116 0,-1 1-118 0,3 1-286 16</inkml:trace>
  <inkml:trace contextRef="#ctx0" brushRef="#br0" timeOffset="358546.6312">12090 12144 479 0,'9'-14'116'0,"5"7"5"0,1 7-66 16,2 4-19-16,3 7 0 0,8 5 5 16,7 3 4-16,5 7 4 0,-4 1 2 15,4 5 2-15,-2 3 3 0,2 5-2 16,-7 1-6-16,-2 2-9 0,-8 1-9 16,-6 1-7-16,-8-2-6 0,-7 1-8 0,-9 1-10 15,-8-1-13-15,-8 0-29 16,-8 1 47-16,-8 0-199 0,-4 2-158 0,-2 1-402 15</inkml:trace>
  <inkml:trace contextRef="#ctx0" brushRef="#br0" timeOffset="360642.3386">12783 12782 611 0,'2'-15'141'0,"2"7"6"16,-1 7-95-16,1 4-11 0,0 8-5 0,0 0-4 15,-1 6-3-15,-1 2-3 0,-2 0-5 16,-1 3-5-16,-2 1-6 0,-2-1-4 16,-1 3-8-16,1-1-16 0,-2 4-18 15,2-4-131-15,1 0-136 0,2 0-338 16</inkml:trace>
  <inkml:trace contextRef="#ctx0" brushRef="#br0" timeOffset="362432.5775">13335 12488 594 0,'0'-13'142'0,"-2"0"5"16,1 7-92-16,1 3-16 0,1 5-3 15,1 5-3-15,-1 9-3 0,1 4-2 16,2 4-3-16,0 3 0 0,-1 3-3 16,3-1-3-16,0 1-5 0,3-5-2 15,-2 1-2-15,4-3-2 0,-2-2-1 16,2-4 0-16,-1-3-1 0,0-5 0 15,-2-2 0-15,3-9 0 0,-1-5 0 16,1-5 0-16,1-4 0 0,2-4-2 16,-1-3 0-16,2-5-2 0,-2 0 0 15,0-3-1-15,0 0 0 0,-1 2-1 16,-1 6 1-16,0 3-2 0,-2 9 1 0,0 7 0 16,-3 13-1-16,-3 6 1 0,0 4 0 15,-2 6 0-15,0 3 0 0,-1 3-5 16,0-2-6-16,0 0-10 0,1-2-12 15,2-1-15-15,1-4-16 0,1-4-123 16,3-3-129-16,6-4-306 0</inkml:trace>
  <inkml:trace contextRef="#ctx0" brushRef="#br0" timeOffset="363327.655">13984 12514 483 0,'-8'-10'137'0,"2"-1"7"15,0 1-19-15,2 3-69 0,4 1-14 16,0 1-5-16,5 1-6 0,0 3-7 15,5 2-6-15,2 4-6 0,3 1-2 16,2 3-2-16,2 1-3 0,0 1-2 16,2 1-1-16,0-1-1 0,1-3 0 15,-4-4-1-15,5 3 1 0,0 0-1 0,-1-3 0 16,-3-1 0-16,0 1-1 0,-6-1 1 16,0 5-1-16,-9-5 0 0,-5 1 1 15,-8 0-1-15,-3 3 1 0,-7 0 0 16,-6 3 0-16,1 4 0 0,-3 2-1 15,0 1-3-15,1 2-6 0,1 5-9 16,5-1-9-16,2-4-10 0,2 2 14 16,3-2-138-16,2-3-117 0,7-1-291 0</inkml:trace>
  <inkml:trace contextRef="#ctx0" brushRef="#br0" timeOffset="365525.6062">14329 12785 494 0,'0'-5'134'16,"1"2"9"-16,-2 1-48 0,0 0-34 16,-4 2-9-16,-4 3-8 0,-4 1-7 15,-3 2-9-15,-5 1-8 0,-3 3-7 16,-2 2-4-16,-1 2-5 0,0 0-2 16,1 1-6-16,3 5-8 0,5-2-16 0,5-1-16 15,5 0-118-15,4-2-127 0,8-5-307 16</inkml:trace>
  <inkml:trace contextRef="#ctx0" brushRef="#br0" timeOffset="366071.8031">14659 12718 573 0,'-2'-2'134'15,"1"-2"5"-15,1-1-88 0,1-1-15 16,2-1-5-16,-1-3-2 0,2-1-2 0,3-2-1 16,-1-3-1-16,1-3 1 15,-1 0-1-15,-1-2 1 0,0-1-2 0,-4-1-1 16,-2-2-2-16,-1 1-4 0,0 1-4 15,1 4-2-15,-3 3-3 0,3 2-2 16,-1 7-1-16,1 3-2 0,-1 7 1 16,2 4-2-16,-1 7 1 0,2 3-2 15,1 5 0-15,1 2 0 0,-1 2-1 16,2 0 1-16,0 0-1 0,-1-2 1 0,0 1-1 16,-1-3 1-16,-1-3-1 15,2 0 0-15,0-1 0 0,2 2-1 0,0-3 0 16,1-3-1-16,-1 0-2 0,0-4-2 15,0 0-1-15,-1-3-2 0,-4-3 0 16,-4-3 0-16,0 0 1 0,-1-2 1 16,-2 0 1-16,-3 1 2 0,-2-3 2 15,-1 2 0-15,2 1 1 0,0-1 0 16,1 1 1-16,0 1 0 0,3 0 1 16,2-1 0-16,2 3 0 0,1-5 0 0,2 4 1 15,0 0-1-15,2-2 1 0,3 1-1 16,3 2-1-16,3-5 1 0,3 5-1 15,5-3-10-15,4-3-15 0,4 3-19 16,2 0-118-16,2-3-13 0,-1 3-117 16,5-1-225-16</inkml:trace>
  <inkml:trace contextRef="#ctx0" brushRef="#br0" timeOffset="380230.4576">872 14008 477 0,'-5'-2'118'0,"0"-3"3"15,0-5-64-15,1 1-20 0,0 0-5 16,-1-5-1-16,3 2-3 0,-2-2 0 0,3 2 0 16,-1 1-1-16,2 1 0 0,-1 2-1 15,0 0-3-15,1 4-4 0,1 1-2 16,-1 4-1-16,3 5 0 0,-1 6-1 16,-1 3-1-16,2 11-1 0,0 7 1 15,-1 6 0-15,-1 3-1 0,0 0-2 16,0-1-1-16,4 2-2 0,-2-10-1 15,2-3-1-15,1-9 0 0,1-4-1 16,4-4-1-16,0-4 1 0,3-8-1 16,0-7 0-16,0-8 0 0,0 1-1 0,0-8-1 15,-1-5 0-15,2-2 0 0,-4-7-1 16,-2-7-1-16,0 0 1 0,1-2-1 16,-4 1 1-16,-1 4-1 0,-2 4 0 15,-1 9 1-15,1 11 0 0,-1 12-1 16,-4 7 1-16,-1 9 0 0,0 4-1 15,0 9 1-15,1 3 0 0,2 3-1 16,0 1-1-16,3 0-3 0,3-1-4 16,5-3-7-16,3-4-13 0,3-4-13 0,4-4-13 15,2-5-15-15,3-1-113 0,1-4-125 16,2 3-286-16</inkml:trace>
  <inkml:trace contextRef="#ctx0" brushRef="#br0" timeOffset="380580.4395">1373 13897 539 0,'1'-6'127'15,"-1"2"4"-15,0 3-78 0,0 4-19 16,0 5-5-16,2 3-3 0,-1 5-1 16,0 5-2-16,0 3 1 0,0 5-1 0,1 3 0 15,-2 1 1-15,0 2 0 0,0-4 0 16,0 0-2-16,1 0-1 0,0-3-3 16,2-4-4-16,0-3-2 0,2-1-4 15,3-4-3-15,0-4 0 0,3-2-3 16,-1-4 0-16,1-4 0 0,0 1-2 15,1-6-3-15,2 0-7 0,-1-5-11 16,1 0-14-16,-2-3-10 0,3-3-11 16,-3 1-15-16,-4-3-103 0,-1 0-111 0,-5-2-254 15</inkml:trace>
  <inkml:trace contextRef="#ctx0" brushRef="#br0" timeOffset="380745.0213">1385 13905 695 0,'-12'-3'174'0,"-1"-2"2"0,4 2-105 0,4 0-21 16,5 0-15-16,5-1-11 0,5 0-11 16,5-1-8-16,4 1-7 0,2-2-6 15,5 2-16-15,3 1-18 0,4 0-18 16,0 1-118-16,-1 0-132 0,-1 2-308 16</inkml:trace>
  <inkml:trace contextRef="#ctx0" brushRef="#br0" timeOffset="381172.8538">1768 14121 610 0,'-4'-6'147'0,"0"1"7"0,3 2-94 0,-5 1-16 16,5 3-5-16,2 5-5 0,-1 3-5 15,1 3-6-15,3 2-6 0,-1 2-2 16,4 2-2-16,-1 2-3 0,2-1-1 16,1 0-3-16,-1-2 0 0,1-3-2 15,3 0 1-15,-3-4-2 0,1-4 0 16,-2-4-1-16,1-3 0 0,-2-6 0 15,3-4-1-15,-3-5 1 0,2-3-1 16,-1-3 1-16,3 0-2 0,0-4 1 16,-1 6-1-16,-2 1 1 0,-2 3-2 15,-1 5 1-15,-2 5 0 0,0 5-1 0,-2 5 1 16,0 4 0-16,-1 6 0 0,1 0 0 16,-1 5-1-16,2 0 1 0,-1 2-1 15,1 1-1-15,1-2-6 0,2-2-11 16,1-1-12-16,2-1-12 0,5-5-13 15,-1 0-121-15,3-3-127 0,2-5-296 16</inkml:trace>
  <inkml:trace contextRef="#ctx0" brushRef="#br0" timeOffset="381396.7632">2264 14199 671 0,'0'-1'160'16,"-2"-1"5"-16,-1-2-105 0,4 4-16 16,-1 0-10-16,4 1-7 0,-1 2-8 15,3-1-5-15,1 2-6 0,4 2-2 16,-2-1-3-16,2-2-3 0,-4 0-8 0,6 2-15 16,1 0-18-16,-1-3-8 0,2 1-124 15,-3-5-132-15,5 4-306 16</inkml:trace>
  <inkml:trace contextRef="#ctx0" brushRef="#br0" timeOffset="381604.2174">2545 14099 738 0,'2'-1'174'0,"-5"-3"2"0,2 4-118 16,0 1-18-16,-1 4-10 0,0 4-7 15,1 2-8-15,-5 0-6 0,3 5-1 16,0 1-3-16,-1 4-1 0,1-1-3 16,0 2-6-16,0 1-12 0,2-1-15 0,0-2-16 15,3 0-16-15,2-3-120 0,0-5-132 16,2-1-298-16</inkml:trace>
  <inkml:trace contextRef="#ctx0" brushRef="#br0" timeOffset="382017.2307">2578 13896 762 0,'-4'-15'172'0,"4"0"4"0,4 5-123 0,6 3-23 16,5 1-10-16,2 1-5 0,0 1-3 15,3 3-5-15,2 0-3 0,0 2 1 16,-1 0-1-16,2 2 2 0,0-1 0 16,-2 4 0-16,0 0 1 0,-4 3-2 15,-2 2 0-15,-3 4-1 0,-3 2-1 0,-3 5-1 16,-3 4-1-16,-1 2-1 0,-2 1 0 16,0 3 0-16,0 0-1 15,0 0 0-15,1-2 0 0,0 2-1 0,2 0-1 16,-1-1 0-16,2-4 1 0,-1 0 0 15,2 0-1-15,-1-3 1 0,1-4 1 16,-3-3 0-16,0-1 0 0,-5-2 0 16,-1-1 0-16,-2-4 1 0,-5-1 0 0,0-1 0 15,-2-1 1-15,-1-1 0 0,3 0 0 16,-2-4-1-16,1-1-4 0,0-1-7 16,3-1-15-16,1-1-16 0,3 1-16 15,2-1-125-15,3 3-138 0,5 2-316 16</inkml:trace>
  <inkml:trace contextRef="#ctx0" brushRef="#br0" timeOffset="382593.9379">3309 14153 562 0,'-2'-10'140'0,"2"0"6"15,5 5-71-15,-1-1-30 0,2 4-8 16,-4-3-3-16,9 6-3 0,0 5-3 0,2 1-4 16,-1 5-2-16,1 1-2 0,1 0-2 15,4 7-3-15,-4 0-2 0,2-2-4 16,-3 2-1-16,2-3-3 0,0 0-2 15,-1 0 0-15,1 0-2 0,0-2-1 16,-3-2-7-16,0 2-12 0,-1 0-14 16,-2-2-11-16,-3-2-15 0,-1-3-118 15,-3-2-128-15,-2-4-289 0</inkml:trace>
  <inkml:trace contextRef="#ctx0" brushRef="#br0" timeOffset="382824.3216">3617 14056 652 0,'-2'-11'162'0,"-2"5"7"0,-5 5-93 15,1 4-20-15,-2 10-12 0,-3 5-8 0,-4 5-9 16,1 5-8-16,-4 7-5 0,2 3-5 16,-2 2-3-16,2-1-1 0,0 0-3 15,3 1-1-15,-3-1-2 0,4-6-3 16,3-4-6-16,2-5-10 0,4-6-8 15,5-9-15-15,3-8-9 0,3-9-9 16,5-6-3-16,0-6-109 0,1-7-107 16,2-5-261-16</inkml:trace>
  <inkml:trace contextRef="#ctx0" brushRef="#br0" timeOffset="382992.4402">3506 14008 638 0,'-5'21'146'0,"-3"5"3"16,-1 4-102-16,-1 5-14 0,0 4-5 15,-1-2-4-15,1 1-4 0,0-2-5 16,4-3-4-16,3-2-3 0,1-2-4 16,2-5-8-16,3-3-8 0,1-6-10 15,-1-2-10-15,2-6-10 0,-1-2-12 16,-1-6-106-16,1-3-110 0,-3-3-256 0</inkml:trace>
  <inkml:trace contextRef="#ctx0" brushRef="#br0" timeOffset="383158.0441">3353 14281 484 0,'-19'-8'153'0,"0"0"15"16,0 4-1-16,2 2-77 0,5 2-19 16,2 2-11-16,6 1-9 0,4 1-13 15,5 0-12-15,8 2-9 0,1-4-5 16,3-1-3-16,5 1-1 0,2-5-2 0,5-3-3 16,1-1-8-16,-2-3-9 0,5-1-15 15,1 1-21-15,5 0-17 0,-1 3-128 16,-1 1-143-16,0 5-326 15</inkml:trace>
  <inkml:trace contextRef="#ctx0" brushRef="#br0" timeOffset="384006.3812">3994 14183 453 0,'0'-7'128'16,"-1"0"5"-16,1-1-14 0,0 1-68 15,-2-3-14-15,2 5-5 0,0-1-5 16,-1 2-3-16,1 0-3 0,-2 0-1 16,1 0-1-16,2 4-1 0,-2-3 1 15,0 0-1-15,-2-3-1 0,2 5-1 16,1 0-3-16,0-1-2 0,0 2-3 16,-1 0-3-16,2-1-2 0,2 6-1 0,-3-6-1 15,0 1 0-15,0 0-1 0,0 1 1 16,0-1 0-16,0-1 1 0,-2 1 1 15,2 0 2-15,2 0 1 0,-2-1 1 16,0-1 1-16,0-1 1 0,0 0 1 16,0 1 0-16,1-2-1 0,-1 2 2 15,-1-2 1-15,1 0 0 0,0 2 0 16,0 1 0-16,0-2-1 0,0 3-2 16,0 1-2-16,1 5-1 0,0 3-2 0,-1 5-1 15,1 1 0-15,-1 6 0 0,2 3 1 16,-1 3-1-16,0-1 1 0,0 0-2 15,2 0 1-15,-1-2-2 0,3-2 0 16,-1-1 0-16,2-5 0 0,0-2-1 16,1-3 0-16,1-3 1 0,-1-4-1 15,0-4 1-15,1-3 0 0,-1-5 0 16,0-4 0-16,1-5 0 0,-1-4 0 16,0-3-1-16,1-3 1 0,0 2-1 0,1 0 0 15,0 4 0-15,-1 2 0 0,1 5 0 16,-2 5 0-16,0 4 0 0,0 3 0 15,-3 5 0-15,0 2-1 0,0 5 1 16,-1 1 0-16,1 6 0 0,-1 1 0 16,0 3 0-16,2 1-1 0,1 0 0 15,3 3-1-15,2-2-3 0,4-2-7 16,3-2-10-16,3 0-20 0,1-3-23 16,1-3-60-16,2-2-73 0,3-5-129 0,-1-2-271 15</inkml:trace>
  <inkml:trace contextRef="#ctx0" brushRef="#br0" timeOffset="385518.7285">4685 14292 516 0,'-1'-16'128'0,"1"-1"4"16,-1 0-64-16,2-2-29 0,0 0-8 16,2 3-3-16,0 2-3 0,1 3-2 0,0 1-2 15,1 4-2-15,-2 3-1 16,1 6 0-16,-1 3-1 0,-1 6-2 0,-1 8-3 15,0 3-1-15,-2 5-2 0,0 3-2 16,1 2-1-16,1 0-1 0,0-1 0 16,3-4 0-16,3-2 2 0,2-4 0 15,1-5 2-15,1-5 0 0,4-6 1 16,-1-6-1-16,1-6-1 0,1-5-1 16,1-6-1-16,0-4-2 0,0-6 0 15,-2-1-2-15,-2-6 0 0,1-1-1 0,-1 1 0 16,-3 1 0-16,-1 1 0 0,-2 5 0 15,0 4 0-15,-3 9 4 0,-3 6 2 16,-1 7 0-16,-3 7 0 0,-1 6 1 16,-2 4 0-16,0 10-2 0,0-2-3 15,1 7-2-15,1 2-1 0,3 1-3 16,1 0-4-16,4-2-6 0,3-4-10 16,3 1-13-16,2-6-13 0,1-5-16 15,2-6-117-15,3-4-129 0,1-6-299 0</inkml:trace>
  <inkml:trace contextRef="#ctx0" brushRef="#br0" timeOffset="385823.4342">5154 14154 520 0,'-1'-22'134'0,"4"2"4"0,-1 2-21 16,1 4-84-16,0 2-7 0,1 5-1 15,1 2 1-15,-4 3 1 0,2 6 0 16,-2 6-1-16,0 4-1 0,-1 4-1 16,0 4-1-16,-2 3-2 0,0 6-4 15,-1 0-3-15,-4 1-3 0,0 1-3 16,0 4-1-16,1-2-3 0,0 2 0 16,3-4-1-16,3-1-1 0,3-5-1 15,4-1 0-15,1-8 0 0,5-3 0 0,4-3-1 16,0-8-1-16,3-6-5 0,2-2-12 15,1-5-13-15,1-5-14 0,-2 0-14 16,-2-6-44-16,-2 1-76 0,-3-1-114 16,-4 2-237-16</inkml:trace>
  <inkml:trace contextRef="#ctx0" brushRef="#br0" timeOffset="385990.6039">5140 14073 698 0,'-17'-13'184'0,"4"0"2"0,6 4-67 16,7 0-65-16,9 2-21 0,5-1-15 16,7 3-12-16,5-1-12 0,3 1-16 15,4 2-18-15,2-1-17 0,-1 3-47 16,-1 1-82-16,1 1-124 0,1 3-262 16</inkml:trace>
  <inkml:trace contextRef="#ctx0" brushRef="#br0" timeOffset="386373.7694">5515 14198 598 0,'-2'3'150'0,"1"3"6"0,-1 5-69 15,0 3-38-15,1 4-9 0,0 1-4 16,3 3-3-16,1 1-5 0,2 1-3 16,-1-3-3-16,2-2-2 0,0 0-3 15,1-5-4-15,3-2-1 0,-2-4-3 16,2-5-1-16,4-3-1 0,-2-6-3 16,4-3-1-16,0-6 0 0,0-5-1 15,0-1-1-15,-2-3 0 0,0-1 0 0,-2 2 0 16,-3 4-1-16,-2 1 0 15,-2 6 0-15,-1 2 0 0,-2 7 0 0,-1 4 0 16,-1 5 0-16,-1 4-1 0,0 2 1 16,0 2-2-16,1 1-1 0,1 0-4 15,1 0-6-15,3-2-8 0,4-3-11 16,2-1-15-16,2-3-9 0,3-1-13 16,3-3-113-16,1-4-122 0,0-2-284 15</inkml:trace>
  <inkml:trace contextRef="#ctx0" brushRef="#br0" timeOffset="386785.7513">5937 13909 761 0,'-5'-10'170'0,"4"2"0"15,2 1-120-15,4 6-26 16,1 1-12-16,3 3-7 0,1 3-2 0,1 2-3 15,0 1 1-15,1 2 0 0,1-1-1 16,2 1 0-16,0-1 1 0,-2-1 1 16,2 1 0-16,0 4 1 0,-2 0 1 15,1 5-1-15,-7-2 1 0,-2 4-1 16,-5-2 0-16,-3 3-1 0,-1-1-1 16,-4 1-1-16,-3-2 1 0,3 8-1 15,0-1-1-15,6 2 1 0,1 1-1 16,2-2 0-16,3 3 1 0,3-3-1 15,1-3 0-15,1 0 1 0,2-2 0 16,-2-2 0-16,-1-4 0 0,0-1 0 0,-4-5 0 16,-2-2 1-16,-4-3 2 0,-4-4 1 15,-3 1 1-15,-3-3 0 0,-3-1-1 16,-1 1 1-16,-3-3-1 0,3 3-2 16,3 0-1-16,1 1-6 0,2 2-9 15,4-1-12-15,2-1-13 0,4 1-10 16,1-1-13-16,4 0-117 0,2-3-122 0,7-3-278 15</inkml:trace>
  <inkml:trace contextRef="#ctx0" brushRef="#br0" timeOffset="386992.6178">6523 14241 824 0,'1'-11'195'0,"0"0"0"0,2 5-124 16,-1 2-28-16,3 2-20 0,-1 0-13 16,-1 2-9-16,2 0-7 0,1 3-8 15,0-1-11-15,3 1-17 0,-2-1-17 16,2 2-18-16,0 0-116 0,-6-6-130 16,6 8-299-16</inkml:trace>
  <inkml:trace contextRef="#ctx0" brushRef="#br0" timeOffset="387160.1631">6468 14387 777 0,'0'2'178'16,"0"-1"2"-16,2 1-126 0,2 0-21 16,2 1-14-16,2 0-10 0,2-2-7 15,0 2-14-15,1-1-15 0,4 1-20 16,1-1-77-16,3 1-56 0,2-1-123 15,4 1-255-15</inkml:trace>
  <inkml:trace contextRef="#ctx0" brushRef="#br0" timeOffset="388056.7147">7424 14167 390 0,'4'-20'116'16,"-2"-10"6"-16,-2-5-23 0,0-4-31 15,0-1-19-15,-1-3-10 0,1 3-4 16,1 3-4-16,1 5-5 0,0 10-3 16,-1 8-5-16,1 1-4 0,0 11-2 15,-2 8-4-15,0 5-3 0,1 9-1 16,-1 4-4-16,1 6-7 0,1 8-7 0,-2 4-12 15,2 1 2-15,2-1-128 0,-2-3-119 16,1-5-293-16</inkml:trace>
  <inkml:trace contextRef="#ctx0" brushRef="#br0" timeOffset="388309.8162">7255 14327 573 0,'-8'-4'146'0,"0"0"9"0,1 1-70 16,2 1-30-16,3 2-9 0,3-1-2 15,4 1-3-15,3 0-6 0,6 1-5 16,5 1-4-16,5-1-3 0,3-1-2 16,4-3-5-16,3 3-5 0,2-2-3 15,1-3-3-15,1-2-2 0,0-1-6 16,1 1-8-16,0 0-8 0,-2-2-14 15,-3 4-15-15,-2 3-10 0,-2 4-15 0,-6-1-112 16,-5 3-121-16,-4 1-280 0</inkml:trace>
  <inkml:trace contextRef="#ctx0" brushRef="#br0" timeOffset="388726.2135">7457 14608 633 0,'-14'3'154'0,"-1"-6"8"0,4 1-93 15,0-2-19-15,4-1-6 0,0-3-5 16,5-1-6-16,3 1-6 0,4-2-5 16,4 0-4-16,3-1-4 0,1 1-2 15,5 3-2-15,1 0-4 0,2 2-1 16,-1 2-3-16,3 3 0 0,-2 3-2 15,-1 0 1-15,0 6-1 0,-3 2 0 0,-2 1 0 16,-4 2 0-16,-4 0 0 0,-4 2 0 16,-6 0 0-16,-5-1 1 0,-6 0-1 15,-3 1 1-15,-1-1 0 0,-6 3 0 16,0 2-1-16,-1 1 1 0,1 0 1 16,3-3 2-16,-1 0 1 0,4-4 2 15,4-1-1-15,3-5 1 0,4-1 1 16,3 0-2-16,4 0-1 0,4-2-2 15,3-1 0-15,4-2-1 0,4-2-1 16,3-1 1-16,4-3-3 0,3 0-4 16,1-3-5-16,2 1-10 0,2 0-17 0,2 2-19 15,0 0-18-15,-1 1-120 0,1 2-135 16,-3 1-313-16</inkml:trace>
  <inkml:trace contextRef="#ctx0" brushRef="#br0" timeOffset="389341.0361">8451 13724 605 0,'-21'12'154'0,"-6"2"9"0,-4 4-87 0,-1 7-11 16,1 6-6-16,2 6-7 0,1 5-8 15,6 4-9-15,5 3-9 0,6 2-7 16,6-4-6-16,5 0-5 0,3-3-2 15,5-6-2-15,8-5-3 0,6-1-5 16,5-4-8-16,5-2-12 0,2-5-17 0,4-5-17 16,3-4-15-16,-2-5-116 15,-4-6-129-15,0-3-292 0</inkml:trace>
  <inkml:trace contextRef="#ctx0" brushRef="#br0" timeOffset="389740.9968">8603 14215 389 0,'-6'-7'109'0,"-1"0"5"0,1-2-4 16,1 0-63-16,3 2-9 0,-1 1 3 15,1-1 7-15,0 3 4 0,0-1 2 16,2 3-2-16,0 2-2 0,0 2-4 15,0 5-6-15,3 3-8 0,-2 4-9 16,3 3-8-16,-1 4-3 0,3-1-3 0,2 1-4 16,-1 0-2-16,2-3-1 0,-1 0-1 15,1-6 0-15,1-1 1 0,-2-3 0 16,0-1 0-16,0-6 2 0,0-4-1 16,0-3 1-16,1-4 0 0,1-6-1 15,1-6 0-15,1-2-1 0,1-2 0 16,1 2-1-16,-1 0-1 0,-1 4 0 15,1 5 1-15,-4 6-2 0,0 4 1 16,-2 7 0-16,0 3 0 0,-3 3-1 16,1 3 0-16,-1 5-4 0,0 2-4 0,-1 2-9 15,0-3-12-15,2 3-15 0,1-2-11 16,1 1-15-16,3-5-114 0,1-4-124 16,4 0-285-16</inkml:trace>
  <inkml:trace contextRef="#ctx0" brushRef="#br0" timeOffset="389939.522">9086 14263 776 0,'-1'-4'178'0,"-1"2"2"16,3-1-121-16,1 6-27 0,2-1-13 15,4 3-9-15,1 0-7 0,1 1-4 16,4 0-11-16,0-1-14 0,3 0-15 15,2-1-13-15,-3-3-72 0,2 0-54 0,-1 1-114 16,0-2-228-16</inkml:trace>
  <inkml:trace contextRef="#ctx0" brushRef="#br0" timeOffset="390101.6306">9425 14193 756 0,'-4'4'176'0,"0"1"2"15,-2 3-120-15,1 5-22 0,0 3-13 0,0-1-10 16,3 4-7-16,-2 0-6 0,1 2-12 16,3-1-14-16,0-3-14 0,7 0-12 15,-2-1-66-15,2-2-60 0,3-5-115 16,3-4-233-16</inkml:trace>
  <inkml:trace contextRef="#ctx0" brushRef="#br0" timeOffset="390432.9874">9432 13787 534 0,'6'-16'137'0,"5"3"3"16,4 4-17-16,2 4-100 0,5 5-10 0,1 5-1 16,3 6 2-16,1 4 2 0,2 9 5 15,3 4 4-15,0 4 6 0,1 6 2 16,3 2 2-16,-2 5-2 0,-1 3-1 16,-4-1-5-16,-5 4-7 0,-6-1-6 15,-9 1-3-15,-8-2-5 0,-9 1-6 16,-7-1-11-16,-9 1-18 0,-5-2-23 15,-8-4-121-15,-5-2-14 0,1-2-120 16,-2-1-233-16</inkml:trace>
  <inkml:trace contextRef="#ctx0" brushRef="#br0" timeOffset="391601.0299">10440 13752 550 0,'-10'-6'139'0,"-4"6"9"0,-9 7-73 16,-2 9-17-16,0 11-7 0,1 8-3 15,0 6-5-15,4 8-6 0,0 3-7 16,5 4-5-16,7-2-6 0,3-1-5 15,6-4-4-15,4-7-4 0,6-2-1 16,10-6-3-16,8-3-4 0,6-4-11 16,4-7-13-16,4-4-18 0,1-5-15 15,-1-5-121-15,-4-6-134 0,-2-2-307 16</inkml:trace>
  <inkml:trace contextRef="#ctx0" brushRef="#br0" timeOffset="391986.0392">10624 14052 461 0,'-5'-3'133'0,"-1"3"7"15,1 5-1-15,2 3-82 0,2 7-13 16,0 3-3-16,1 3-3 0,0 2-2 15,2 1-4-15,3-1-5 0,1 0-3 16,2-1-4-16,2-2-5 0,2-3-3 16,0-2-3-16,-1-3-2 0,0-2-2 15,-1-5-1-15,0-3-1 0,0-3 0 0,-1-5-1 16,1-5 0-16,-1-5 0 0,2-3 0 16,-3-3-1-16,2-3 0 0,1-2-1 15,-1 2 1-15,1 4-1 0,-1 3 0 16,0 6 1-16,-2 6 0 0,-2 4 0 15,0 7 1-15,-1 6 1 0,-4 3-1 16,2 3 1-16,-1 4-1 0,1 2-2 0,-1 3-4 16,1-4-8-16,2 0-13 15,2-1-17-15,3-2-12 0,1-2-48 16,1-7-79-16,3-3-120 0,3 0-253 0</inkml:trace>
  <inkml:trace contextRef="#ctx0" brushRef="#br0" timeOffset="392166.9228">11077 14231 743 0,'0'-4'168'16,"0"0"0"-16,1 1-123 0,2 2-20 16,2 0-9-16,2-1-9 0,0 1-10 15,4 1-15-15,0 0-16 0,2-1-17 16,0 1-117-16,3 0-129 0,1 1-303 15</inkml:trace>
  <inkml:trace contextRef="#ctx0" brushRef="#br0" timeOffset="392533.4646">11365 14185 630 0,'-5'-11'148'0,"2"-3"5"0,2 2-94 16,5 1-22-16,2-1-5 0,3 1-2 16,0 3-3-16,2 2-5 0,0 2-5 15,2 3-4-15,-1 0-3 0,3 2-3 0,-2 4-3 16,1-1-2-16,-1 1-1 0,1 3 0 16,-2 1 0-16,-4 2-1 0,1 1 1 15,-4 0-1-15,-1 1 0 0,-4-1 1 16,-5 0-1-16,-1 3 0 0,-2-1 0 15,-3 1 0-15,-1 2 1 0,-4-3-1 16,0 0 0-16,0 1 1 0,0-4 0 16,4-1 0-16,1 1 1 0,5-4 0 15,5 2 0-15,2-3 0 0,6-1 0 16,4-1-2-16,4-4-4 0,3-2-5 0,2-2-7 16,2-3-9-16,5 1-9 15,-3-2-8-15,3-1-9 0,3 1-23 0,-2-1-90 16,-1-1-105-16,0 2-252 15</inkml:trace>
  <inkml:trace contextRef="#ctx0" brushRef="#br0" timeOffset="392808.8095">11612 13630 603 0,'4'-8'133'0,"3"8"2"0,2 4-90 16,3 7-29-16,6 6 0 0,2 5 5 15,2 4 6-15,0 2 6 0,3 6 5 16,3 4 7-16,2 4 3 0,4 3-1 16,-5 4-4-16,2 0-6 0,-2 4-6 15,-6-3-8-15,-3-1-6 0,-7-2-7 0,-8-3-5 16,-7-1-5-16,-6-2-6 0,-9 2-13 15,-6-1-26-15,-6-2-23 0,-2 2-128 16,-2-4-149-16,0 1-348 0</inkml:trace>
  <inkml:trace contextRef="#ctx0" brushRef="#br0" timeOffset="397479.5149">12592 14127 439 0,'-3'-1'122'0,"0"-2"5"16,-2-2-21-16,2 1-54 0,-1-4-15 0,0 1-5 15,0-2-2-15,1-2-2 0,-1-5-1 16,2 0 0-16,0-1-2 0,0 0-1 16,2-1-1-16,0 1-2 0,0 1 0 15,2 5-2-15,1 1-1 0,-2 1-1 16,-1 6-3-16,3 1-1 0,-1 6-1 16,0 5-1-16,1 8-1 0,-2 5-1 15,2 5 0-15,0 5 1 0,-1 2-1 0,-1-1 0 16,0 0-2-16,3-2-1 15,1-4-1-15,-1-4-1 0,5-3-1 0,0-5-1 16,2-1-1-16,3-6 0 16,2-4 1-16,4-6-1 0,-1-6 0 0,1-3-1 15,0-2 1-15,-2-6 0 16,-2-1-1-16,0-5 1 0,-4-1-1 0,0 1 0 16,1-2 0-16,-4-1 0 0,0 3 0 15,-3 3 0-15,-1 5 0 0,-3 7-1 16,-3 4 1-16,-1 8-1 0,-2 6 1 15,-1 5-1-15,0 3 1 0,2 3-1 16,0 0 1-16,3 3-3 0,1-2-5 0,4-2-7 16,3-1-15-16,0-1-14 0,6-2-11 15,0-2-11-15,4-2 5 0,0-2-122 16,-1-2-116-16,3-2-269 0</inkml:trace>
  <inkml:trace contextRef="#ctx0" brushRef="#br0" timeOffset="398041.9571">13077 13898 474 0,'0'-10'135'15,"0"2"3"-15,0 3-4 0,0 3-90 16,0 4-11-16,0 3-6 0,0 4-3 15,0 6-1-15,-1 7-1 0,1 4 0 0,-2 3 2 16,0 7-1-16,0-1-1 0,-1 2-1 16,2-3-2-16,0-2-1 0,2-4-3 15,2-1-4-15,3-2-2 0,1-7-2 16,5 1-2-16,4-2-2 0,3-4-1 16,3-4-1-16,2-2-2 0,2-4-6 15,-3-2-11-15,2-4-12 0,-3-2-13 16,0-3-9-16,-4-2-12 0,-1-5-114 15,-3-1-118-15,-1-1-270 0</inkml:trace>
  <inkml:trace contextRef="#ctx0" brushRef="#br0" timeOffset="398218.4943">13050 13931 707 0,'-8'-9'163'0,"2"0"0"15,7 0-115-15,5 3-18 0,5-1-10 16,10-1-9-16,3 1-5 0,8 1-8 0,0-2-17 16,4 4-16-16,3 0-60 0,0-1-70 15,-1 1-118-15,2 3-265 0</inkml:trace>
  <inkml:trace contextRef="#ctx0" brushRef="#br0" timeOffset="398688.0404">13567 14044 589 0,'-1'-13'143'16,"0"0"4"-16,1 1-84 0,0 4-23 0,1 5-7 15,0 3-3-15,0 5-3 0,2 6-2 16,1 3-2-16,-2 6-1 0,2 2-2 16,-2 3-2-16,3-1-4 0,-1-1-4 15,1-1-2-15,0-2-2 0,1-3-1 16,1-2-1-16,-1-2 0 0,0-2-2 15,0-3 1-15,1-2-1 0,0-5-1 16,0-2 1-16,1-5-1 0,0-3 0 16,1-4 0-16,2-1 0 0,0-1 0 0,1 1-1 15,-2-2 0-15,0 4 1 16,2-1-1-16,-2 6 0 0,-1 1 0 0,-1 2 0 16,-1 5 0-16,-1 4 0 0,0 1 0 15,-1 4-1-15,-1 1-3 0,0 1-9 16,-2 1-7-16,2-1-7 0,-1 0-10 15,4-1-8-15,0 0-9 0,3-1 14 16,3-1-126-16,2-4-112 0,3-1-283 0</inkml:trace>
  <inkml:trace contextRef="#ctx0" brushRef="#br0" timeOffset="398965.905">14078 14154 644 0,'-1'-1'166'0,"1"0"4"16,0 2-85-16,0-1-28 0,2 2-12 15,3-2-12-15,0 3-10 0,1-2-9 16,2 0-5-16,0-2-4 0,1 2-4 0,-1-1-15 16,3 0-20-16,2-1-18 0,-1 1-127 15,-1-3-140-15,4 7-334 0</inkml:trace>
  <inkml:trace contextRef="#ctx0" brushRef="#br0" timeOffset="399265.8736">14452 14002 665 0,'1'-5'161'0,"-1"3"5"0,0 4-100 0,-1 4-15 16,-1 4-9-16,2 4-8 0,0 2-8 15,2 2-5-15,-2 1-5 0,0 1-6 16,1-2-3-16,1 1-2 0,2-1-12 16,-3-2-15-16,4 0-21 0,0-1-18 15,0-3-121-15,2-2-137 0,2-2-316 16</inkml:trace>
  <inkml:trace contextRef="#ctx0" brushRef="#br0" timeOffset="399996.457">14496 13724 627 0,'-6'-1'148'0,"-1"-2"3"0,3 1-101 16,1 1-14-16,2 1-4 0,5 1-3 0,0 1-4 15,6 2-5-15,4 0-3 0,3-1-2 16,5 0-3-16,4-1-3 0,4-2-3 16,5 0-3-16,4-2-1 0,-1-1-1 15,1 1 0-15,-2-1-1 0,-2 2 1 16,-3 1-1-16,-4-1 1 0,-6 1 2 15,-3 4 2-15,-5 3 1 0,-3 0 1 16,-3 3 1-16,-5 0 0 0,-4 3 0 0,-2 3-3 16,-2 3-1-16,-1-1-1 15,-2 4-2-15,2 1 0 0,1 6-1 0,3 0 1 16,3 2 0-16,3-1-1 0,2 1 1 16,1-3 1-16,3 0-1 0,1-1 0 15,-1-4 0-15,1-2 0 0,-1-2 0 16,-2-3-1-16,-1-2 1 0,0-3-1 15,-5-2 2-15,-3-3 4 0,-3 0 4 16,-2-1 4-16,-4-2 2 0,-2-1 1 16,-4-2 1-16,-2 0-2 0,-3 0-3 15,-1 0-5-15,0 1-6 0,0 3-11 0,-3 1-21 16,3 3-25-16,-1 1-21 0,1 1-122 16,1 1-144-16,1 1-325 0</inkml:trace>
  <inkml:trace contextRef="#ctx0" brushRef="#br1" timeOffset="405033.1446">16157 9086 561 0,'3'-17'139'0,"2"3"9"0,-1-6-78 0,-2 0-8 16,2 2-2-16,0 1-2 0,-1 3-5 15,1 5-6-15,0 1-7 0,3 8-6 16,-1 6-8-16,2 7-6 0,-1 5-4 16,0 5-2-16,-1 5-2 0,-2 6-2 15,-1 0-3-15,-3 3-2 0,1-2-2 16,-2 2-2-16,1-3 0 0,0-2-3 16,1-3-5-16,0 0-11 0,0-6-17 0,2-2-19 15,-1-3-16-15,2-6-26 16,-3-4-100-16,2-8-124 0,0-5-268 15</inkml:trace>
  <inkml:trace contextRef="#ctx0" brushRef="#br1" timeOffset="405444.6685">16300 8922 518 0,'-13'-25'126'0,"-2"-4"5"0,-5 2-58 15,1 4-39-15,-3 6-3 0,0 1 1 16,-4 8 0-16,-6 4-2 0,3 5-2 16,-4 9-1-16,-5 6-1 0,-3 6-4 15,1 10-1-15,-1 6-2 0,8 8 0 16,-4 6-2-16,3 3 0 0,8 5-3 16,7 5-2-16,7 2-3 0,5 3-2 15,7-1 1-15,12-3-1 0,7-3 1 16,11-4 1-16,9-7 0 0,7-11 0 0,7-9-1 15,6-9-1-15,4-10-2 0,7-10-2 16,4-8-1-16,0-9-1 0,0-11-1 16,-2-9 1-16,-4-9 0 0,-10-6-1 15,-5-7 0-15,-9-6 1 0,-11-4-1 16,-10-3 0-16,-8-7 1 0,-10-4-1 16,-7 0 0-16,-11 4 1 0,-6 4-1 15,-9 6 0-15,-12 8 1 0,-10 13-1 16,-4 16 1-16,-6 12 0 0,-6 9-2 0,0 11-5 15,1 9-12-15,6 11-18 0,12 10-22 16,5 8-103-16,8 5-29 0,8 12-122 16,4 1-234-16</inkml:trace>
  <inkml:trace contextRef="#ctx0" brushRef="#br1" timeOffset="406288.1098">15617 13884 606 0,'-15'-8'155'16,"4"-2"7"-16,-1-1-71 0,4 1-35 15,1-2-8-15,2 2-5 0,3-2-8 16,3-1-6-16,4-2-6 0,3-1-6 15,2 1-4-15,5 1-4 0,1-2-2 16,4 1-1-16,1 3-2 0,0 2-1 0,0 4-1 16,0 1 0-16,-4 2 0 0,0 3 0 15,-3 3-1-15,-2 0 0 0,-4 5-1 16,-2-1 1-16,-3 3 0 0,-4 3-1 16,-3 2 1-16,-5 1-1 0,-2 0 1 15,-4 2 0-15,-3 2-1 0,-1 2 0 16,-2-2 1-16,-1-1-1 0,1 2 1 0,3 1 1 15,2-2 0-15,4-1 2 0,0-2-1 16,4-2 0-16,4 0 1 0,3-3-1 16,2-3-1-16,4-1 0 0,1-2-1 15,4-2-1-15,4 0 1 0,0-2 0 16,6-1 0-16,-1 1-1 0,1 0 0 16,2 1-2-16,0-1-5 0,3 0-7 15,-3 0-16-15,-1-1-17 0,-1 0-13 16,0-2-16-16,-2 0-116 0,-3-1-127 15,-5-4-286-15</inkml:trace>
  <inkml:trace contextRef="#ctx0" brushRef="#br1" timeOffset="406693.8338">15969 13539 527 0,'-13'-26'131'0,"-8"-2"4"0,-2 4-67 16,-2 3-26-16,-4 4-6 0,-1 3-2 16,-3 7-4-16,-2 4-2 0,-1 7-2 15,0 7 1-15,-2 5 1 0,-2 5-2 16,0 8-1-16,0 4-1 0,-1 7-3 16,2 1-1-16,2 8-5 0,4 3-4 15,6 5-2-15,8 4 0 0,5 4 0 16,8 0 1-16,6 0 0 0,9-6 0 0,8-3 1 15,7-7-1-15,9-7-1 16,8-14-2-16,8-5-2 0,6-10-1 0,9-8-1 16,3-10-1-16,8-9 0 0,1-8-2 15,2-7 0-15,-1-9 1 0,-5-6-1 16,-4-7-1-16,-9-1 1 0,-12-5 0 16,-10-4-1-16,-11 1 1 0,-13 1-1 15,-12 1 0-15,-10-5 1 0,-16 6-1 16,-10 3 1-16,-12 8 0 0,-13 8-2 0,-11 10-6 15,-9 11-12-15,-5 15-16 16,-8 13-17-16,-9 12-115 0,-5 9-26 0,2 7-125 16,-2 9-240-16</inkml:trace>
  <inkml:trace contextRef="#ctx0" brushRef="#br0" timeOffset="410768.7869">899 16031 557 0,'-4'-18'143'0,"3"1"8"0,-1 3-74 15,1 3-20-15,-1 4-12 0,4 4-9 16,-2 5-6-16,2 6-8 0,0 4-6 16,2 6-4-16,1 4-4 0,-3 5-1 0,1 3-1 15,-2 0-1-15,-1 1-1 0,1-2-4 16,-2 1-7-16,1-5-9 0,0 0-12 16,1-3-10-16,3-3-12 0,0-4 2 15,-1-3-119-15,-1-5-111 0,4-5-265 16</inkml:trace>
  <inkml:trace contextRef="#ctx0" brushRef="#br0" timeOffset="411194.1095">871 15825 553 0,'-23'-10'133'0,"-4"5"4"0,-3 5-85 16,0 5-15-16,-2 8-8 0,0 2-6 0,0 7-4 15,3 8-3-15,3 5-2 16,6 7-1-16,3 2 1 0,5 1-1 0,5 5 0 16,3 4-2-16,8 0-1 0,4-2-2 15,6-1-1-15,7-1-1 0,7-1 1 16,6-2-1-16,8-8 0 0,3-6 0 15,3-5 0-15,2-9-2 0,0-8 0 16,4-8-1-16,-1-10-2 0,-1-9 1 16,2-10-1-16,-1-5 0 0,0-5 1 15,-6-7-1-15,-4-7 0 0,-7-2 1 16,-8 1-1-16,-10-2 0 0,-9-3 1 0,-10-4-1 16,-10 5 1-16,-13 1-1 0,-11 0 1 15,-9 1-2-15,-9 7 1 0,-4 8-2 16,-3 16-3-16,-3 8-4 0,-2 14-8 15,1 15-10-15,2 11-9 0,4 12-9 16,8 7 36-16,4 0-156 0,8 6-119 16,11-1-299-16</inkml:trace>
  <inkml:trace contextRef="#ctx0" brushRef="#br0" timeOffset="411763.1256">1660 16070 549 0,'-1'-28'136'0,"-2"-1"8"0,-1 4-75 16,3 1-21-16,-1 4-7 0,1 5-3 15,-2 4-6-15,3 6-7 0,1 7-4 16,3 9-4-16,1 7-1 0,1 5-4 16,0 6-2-16,0 4-1 0,0 4-1 15,0 2-3-15,-3-3-2 0,1 1-4 16,-1-2-9-16,3-3-12 0,-1 0-11 16,1-2-9-16,2-4-16 0,-2-4-112 15,-1-6-118-15,-3-7-270 0</inkml:trace>
  <inkml:trace contextRef="#ctx0" brushRef="#br0" timeOffset="411933.6742">1546 16173 689 0,'-9'-5'162'0,"2"2"0"16,4 0-102-16,7 1-29 0,2 1-14 15,8-1-6-15,3-2-7 0,4 0-2 16,3 2-3-16,3-1-6 0,1 0-14 15,4-1-10-15,-2 2-19 0,-2 0-113 16,-3 0-123-16,1 2-292 0</inkml:trace>
  <inkml:trace contextRef="#ctx0" brushRef="#br0" timeOffset="412763.4559">2282 16149 470 0,'-11'-1'134'0,"-2"-3"6"15,-1 1-21-15,-1-2-55 0,3-1-12 16,0-3-8-16,3-1-7 0,3-3-6 0,2-1-6 16,4-3-6-16,4-1-6 0,4 0-4 15,1 0-3-15,5 4-1 0,2 1-1 16,1 4-2-16,2 3 0 0,1 2 0 15,0 4-1-15,-1 2-1 0,0 4 1 16,-3 2 0-16,-1 0-1 0,0 3 0 16,-3 2 0-16,-1 0 0 0,-1-1 0 15,-1 2-1-15,-4-1 1 0,-4 2-1 16,-4 1 0-16,-3-1 0 0,-3 1 0 16,-5-1 1-16,-2 0 0 0,-3 1 0 0,-2-1 0 15,0-3 0-15,1 2 1 0,1-3 0 16,3-2 0-16,2 1 0 0,6-1 1 15,3-1-1-15,2 0-1 0,7-2 1 16,2 0-1-16,4 0 1 0,1-2-1 16,5-2 0-16,0-2 0 0,1 0 0 15,1-2-3-15,1-3-4 0,0-1-5 16,1 0-6-16,-3 1-9 0,0-1-6 0,-1-1-8 16,-2 3-14-16,-2 1-108 0,-4 3-113 15,-1 0-273-15</inkml:trace>
  <inkml:trace contextRef="#ctx0" brushRef="#br0" timeOffset="413137.7905">2435 15732 652 0,'-23'-19'137'0,"-7"6"0"16,-6 4-116-16,-5 7-13 0,-4 7-3 15,-3 7 1-15,-3 9 3 0,3 8 7 16,1 7 6-16,8 9 6 0,7 8 2 16,5 3 0-16,10 4-2 0,9 4-4 15,4 1-6-15,8 3-9 0,4-3-4 16,8-1-2-16,7-2 0 0,11-5-1 0,6-6 1 16,9-10 0-16,9-8 0 0,6-9 0 15,3-10-1-15,1-13-1 0,0-8-1 16,-1-12 0-16,-1-7-3 0,-6-10 1 15,-2-8-1-15,-4-7 1 0,-7-4 0 16,-7-2 0-16,-12-5 1 0,-10 0 1 16,-12-4-1-16,-12 1-3 0,-12 1-4 15,-12-2-3-15,-9 4-3 0,-7 5-1 16,-10 11-1-16,-1 14 2 0,-4 10 1 16,-4 11-10-16,-4 18-4 0,-3 10-15 15,0 11-113-15,4 4-122 0,7 3-295 0</inkml:trace>
  <inkml:trace contextRef="#ctx0" brushRef="#br0" timeOffset="413782.8182">3293 16170 737 0,'-18'-3'169'0,"4"0"3"0,1 1-119 16,6 2-20-16,3 0-10 0,3 0-6 15,5 1-7-15,2 1-4 0,6 1-2 16,3 0-3-16,5 1 1 0,2 0-2 16,2-2-9-16,2 1-18 0,0-2-13 15,-2-1-17-15,-1-1-118 0,-4-1-133 0,-3 2-302 16</inkml:trace>
  <inkml:trace contextRef="#ctx0" brushRef="#br0" timeOffset="413929.4254">3386 16250 697 0,'-19'13'170'0,"2"1"3"0,4 0-108 16,0 0-22-16,6-1-11 0,3-2-11 0,7-2-11 15,3-2-11-15,6-3-8 0,-1-4-12 16,5-1-13-16,1-3-10 0,3-2-15 15,-2-3-11-15,2-2-99 0,-3-3-109 16,-2-2-247-16</inkml:trace>
  <inkml:trace contextRef="#ctx0" brushRef="#br0" timeOffset="414118.9029">3538 16113 440 0,'4'2'102'0,"1"2"4"0,2 1-67 0,1 0-14 16,2-1 0-16,3 1-1 0,3 0 0 15,1-1 0-15,2-3-1 0,-1 2-1 16,1 0-3-16,0 1-4 0,-5 2-2 16,-5 1-2-16,-4 2-3 0,-5 4-1 15,-6 3-2-15,-5 4 0 0,-7 3-1 16,-3 5-6-16,-4 2-13 0,0 2-119 16,-2 1-114-16,2-1-293 0</inkml:trace>
  <inkml:trace contextRef="#ctx0" brushRef="#br0" timeOffset="414894.2671">4652 15903 565 0,'-13'-48'133'0,"-1"3"5"16,3 5-83-16,3 7-13 0,3 4-4 0,2 9-2 15,1 7-2-15,2 12-2 0,1 10-3 16,-1 9-2-16,3 9-4 0,-1 7-4 16,2 12-2-16,-2 8-2 0,3 2-3 15,0 1-3-15,1-4-3 0,0-4-1 16,2-4 0-16,-1-7-2 0,1-8 1 16,0-8 0-16,-2-6-1 0,1-5 1 0,1-5 0 15,-1-7-1-15,3-8 1 16,2-4-1-16,5-6-1 0,2-4 0 15,3-4-1-15,0-1 0 0,1 0-1 0,-2 4 0 16,-3 6 0-16,-2 6 0 0,-2 7-1 16,-6 9 1-16,1 8 0 0,-2 6 0 15,-2 5-1-15,0 4-3 0,-3 4-8 16,3 2-10-16,0 0-7 0,1-1-13 16,2-3-9-16,3-2-13 0,2-3-31 15,1-6-76-15,-1-8-102 0,4-5-239 16</inkml:trace>
  <inkml:trace contextRef="#ctx0" brushRef="#br0" timeOffset="415180.5149">5181 15907 654 0,'-4'-10'147'0,"-1"5"3"15,1 6-111-15,-1 5-10 0,1 6-3 16,-2 6-3-16,3 5-3 0,-2 8-1 16,0 3 2-16,2 4 0 0,0 0-1 15,-1-1 0-15,2-3-2 0,0-1-2 16,5-3-1-16,2-5-3 0,2-1-4 16,4-5-2-16,5-4-2 0,5-5-2 15,1-4-1-15,4-4-1 0,2-3-8 16,0-4-12-16,1-3-11 0,-2-4-12 0,-5 0-11 15,-1-1-15-15,-6-3-111 0,-3-3-118 16,-5 0-269-16</inkml:trace>
  <inkml:trace contextRef="#ctx0" brushRef="#br0" timeOffset="415332.6116">5119 15902 734 0,'-16'-10'176'0,"4"2"0"0,4-2-112 15,10 2-23-15,7 0-16 0,7-2-19 16,6 3-22-16,8-1-21 0,7 2-21 16,3 3-118-16,-2 0-134 0,5 3-314 15</inkml:trace>
  <inkml:trace contextRef="#ctx0" brushRef="#br0" timeOffset="415870.1064">5577 16049 641 0,'-6'-10'155'0,"0"3"5"0,1 1-99 15,1 2-15-15,2 0-8 0,1 3-7 16,-1-1-8-16,2 2-5 0,0 0-4 0,0 1-3 16,0 0-1-16,2 0-1 0,-2 1 0 15,0-1-1-15,0 0 1 0,0 0-1 16,1-1-1-16,-2-1-1 0,1 1-1 16,0 0-1-16,0 0 0 0,0-1 0 15,1 1 0-15,-1 0 1 0,1 1 1 16,1 0 0-16,1 2 0 0,1 4 1 15,0 3 0-15,0 3 0 0,0 3-2 16,1 5 1-16,-4 1-2 0,1 4 0 16,0-3-1-16,-1 2 0 0,0-6-1 0,3 2 1 15,1-3-1-15,2-2 0 0,-1-6 0 16,4-5 0-16,1-4 0 0,2-4-1 16,0-10 0-16,0-5 1 0,2-3-1 15,0-2 0-15,-1-4-1 0,0 0 0 16,-1 1 0-16,1 2 0 0,-3 3-1 15,-1 3 0-15,-3 3-2 0,0 7 0 0,-2 7-1 16,-2 5-1-16,-3 4-4 0,1 5-4 16,-1 4-3-16,0 1-5 0,1 2-9 15,0-2-6-15,3-1-9 0,2 1-6 16,1-4-5-16,3-2-10 0,1 0-107 16,1-8-112-16,4-1-271 0</inkml:trace>
  <inkml:trace contextRef="#ctx0" brushRef="#br0" timeOffset="416266.87">5904 15853 731 0,'-10'-12'173'0,"4"1"1"0,3 2-100 16,1 2-40-16,6 2-16 0,3 0-6 15,2-1-5-15,2 2-4 0,0 2-1 16,2 2-1-16,1-2 0 0,-1 4 0 0,1 0 0 15,-1 1 1-15,-2 0 0 16,-1 2 0-16,-1 1 1 0,-3 0 0 16,-1 5 0-16,-2 2 0 0,-1 1-1 0,0 5 0 15,-1 0-1-15,2 10 0 0,-1 0 0 16,3 2 0-16,0 3-1 0,1 1 0 16,1 2 0-16,1 1 1 0,3-4-1 15,0 2 0-15,0-2 0 0,2-2 1 16,-2-3-1-16,2 0 0 0,-4-7 1 15,-2-3-1-15,-4-2 4 0,-5-2 5 0,-3-1 1 16,-4-2 2-16,-3-4 2 0,-4 3-1 16,-2-3 1-16,-1-2-4 0,0 0-4 15,0-3-2-15,1-2-2 0,1 0-1 16,5-1-2-16,1-1-8 0,2-2-10 16,3 1-18-16,2-2-19 0,5-1-19 15,4-2-119-15,3-3-138 0,3-1-304 16</inkml:trace>
  <inkml:trace contextRef="#ctx0" brushRef="#br0" timeOffset="416467.3351">6481 16191 828 0,'-1'-4'191'16,"1"1"0"-16,0 0-119 0,0 2-38 0,1 1-19 15,3 1-9-15,-2 0-4 0,3 1-7 16,1 0-10-16,0 1-15 0,0-1-15 16,1 0-14-16,-1 1-19 0,0 1-113 15,-4-2-126-15,1 4-281 0</inkml:trace>
  <inkml:trace contextRef="#ctx0" brushRef="#br0" timeOffset="416633.8786">6439 16345 809 0,'-1'-1'178'0,"1"0"1"15,1 1-132-15,-4 0-24 0,8-1-12 16,-2 1-5-16,3-3-7 0,2 2-15 16,-2-1-22-16,2 0-16 0,4-1-126 15,-3 3-138-15,-1 0-327 0</inkml:trace>
  <inkml:trace contextRef="#ctx0" brushRef="#br0" timeOffset="424637.5322">7019 16120 568 0,'-1'-16'135'16,"-2"-5"5"-16,2-2-82 0,-2-4-12 16,3-1 0-16,0 1-1 0,2 1 1 15,-2 4 1-15,2 3-1 0,1 4-1 16,-1 4-4-16,2 2-7 0,-1 4-6 16,1 4-4-16,-1 4-4 0,-1 4-5 15,-1 10-3-15,0 9-3 0,-2 8-2 0,-1 6-1 16,-3 5-1-16,1 4-2 0,0 1-1 15,2-1 0-15,2-5 0 0,1-5 0 16,3-5 0-16,5-4-1 0,2-8 0 16,2-7 0-16,4-11-1 0,2-5 1 15,0-7-2-15,3-11 1 0,-1-5-1 16,-1-6 1-16,-3-4-1 0,-1-1 1 16,0-8 0-16,-4-3-1 0,3 3 2 15,-6-1-1-15,-1 5 0 0,-3 5 0 0,-3 6 1 16,-1 8-1-16,-4 12 0 0,-4 8 0 15,3 9 0-15,-1 8 0 0,0 6 0 16,1 3 0-16,2 4 1 0,2 2-1 16,0-2 0-16,2 0-2 0,2 0-3 15,2 0-6-15,2-1-5 0,5-2-9 16,0-2-13-16,4-3-20 0,3-4-9 16,3-4-15-16,0-7-112 0,0-5-130 15,-3-3-292-15</inkml:trace>
  <inkml:trace contextRef="#ctx0" brushRef="#br0" timeOffset="424919.8297">7539 15995 583 0,'-1'-11'141'0,"-1"2"7"16,0 3-87-16,2 4-14 0,0 4-4 15,2 4-3-15,-2 3-4 0,1 4-3 16,0 3-4-16,0 4-2 0,-1 2-2 16,0 0-3-16,0 1-3 0,-1 1-1 15,1-1-4-15,0-1-2 0,1 0-3 16,2-2-2-16,1-2-2 0,0 0-1 16,4-2-2-16,2-3-2 0,2-2-4 15,1-2-10-15,2-3-10 0,3-2-13 16,2-5-16-16,-2-5-13 0,-2-2-107 0,-1-3-11 15,-3-3-102-15,-1-2-197 16</inkml:trace>
  <inkml:trace contextRef="#ctx0" brushRef="#br0" timeOffset="425075.4116">7571 15977 666 0,'-12'-8'176'15,"2"1"9"-15,3 2-93 0,4 0-25 16,3 1-13-16,3 2-14 0,4-2-14 0,3-1-13 15,5 1-14-15,3-1-12 0,5 0-18 16,2 0-19-16,3-1-19 0,0 2-121 16,2 2-137-16,0 0-310 0</inkml:trace>
  <inkml:trace contextRef="#ctx0" brushRef="#br0" timeOffset="425471.3543">7911 16048 648 0,'-4'-4'160'0,"-1"2"8"15,3 4-92-15,2 4-21 0,2 6-9 16,0 1-7-16,2 1-7 0,1 5-7 15,1 0-6-15,0 0-3 0,0 0-2 16,-1-4-3-16,5 1-2 0,-1-4 0 0,-1-3-1 16,4-3-1-16,3-6-1 0,1-5-1 15,0-5-2-15,2-5-1 0,1-4 0 16,-1-4-1-16,1-2 0 0,-4 2 0 16,0 3 0-16,-3-1 0 0,-2 7 0 15,-1 4 0-15,-3 6 0 0,-4 4 0 16,1 5 1-16,-2 2-1 0,-1 8-1 15,0 1 1-15,-1 4-1 0,1-1-3 0,2-2-4 16,1 2-6-16,2-2-8 0,2-4-16 16,2-2-14-16,2-3-12 0,1-1-15 15,2-3-111-15,1-5-124 0,1-3-284 16</inkml:trace>
  <inkml:trace contextRef="#ctx0" brushRef="#br0" timeOffset="425866.8852">8317 15906 659 0,'-11'-14'153'16,"1"1"4"-16,4 0-105 0,3 1-13 16,3 0-5-16,3 2-2 0,2 3-5 15,3 2-4-15,0 2-3 0,3 2-3 16,1 2-3-16,2-1-3 0,-1 3-1 15,2 1-2-15,-3 0-1 0,4 3-2 16,-1-1-1-16,-3 2-1 0,-1 5-1 0,1-2-1 16,-2 1 0-16,2 2 0 0,-4 4 0 15,-1 0-1-15,-3 0 1 0,3 3-1 16,1 2 0-16,-1 3-2 0,-1-1-2 16,0-2 1-16,0-2-1 0,2 1 0 15,-6-4 0-15,-1-1 0 0,-1-2 2 16,-1-3 2-16,-3 3-1 0,-1-1 0 15,-1-1 1-15,-3 0 1 0,-1 2-1 0,-1-1 1 16,-3-1 0-16,1 2 1 0,-3-2-1 16,2 0 0-16,1-4 0 0,1 0-4 15,-1-3-12-15,1-1-14 0,2-1-16 16,1-3 142-16,0-1-277 0,4 0-155 16,0 2-415-16</inkml:trace>
  <inkml:trace contextRef="#ctx0" brushRef="#br0" timeOffset="427306.5533">9064 15890 668 0,'-3'-8'176'0,"-1"6"8"0,-1 3-96 16,3 4-18-16,-1 5-12 0,2 3-13 16,4 6-15-16,-1 5-12 0,0 3-7 15,3 3-6-15,0 1-4 0,0 1-5 16,0-1-9-16,0-2-13 0,0-3-17 15,0-4-17-15,2-2-18 0,-1-4-115 0,-2-4-129 16,1-2-292-16</inkml:trace>
  <inkml:trace contextRef="#ctx0" brushRef="#br0" timeOffset="427471.1146">8997 16064 712 0,'-10'-4'179'0,"0"2"2"0,6-1-108 15,4 3-18-15,3-1-11 0,5-2-13 0,4 3-12 16,4-3-8-16,6-1-4 0,4-2-5 16,2 2-14-16,5-1-22 0,2 2-22 15,2-1-132-15,0 0-147 0,0 2-353 16</inkml:trace>
  <inkml:trace contextRef="#ctx0" brushRef="#br0" timeOffset="427833.1484">9794 15757 543 0,'-4'-25'122'0,"-3"0"5"16,4 2-89-16,0 2-9 16,3 1-2-16,2 5 0 0,-2-4 2 0,1 1 1 15,1-3 2-15,-1 1 4 0,1 3 3 16,-2 3 5-16,0-1 1 0,0 6-1 16,-2 6-2-16,2 9-5 0,0 6-4 15,-1 6-8-15,-1 8-6 0,1 3-8 16,-2 8-2-16,1 6-4 0,-1-2-1 15,2 1-5-15,2 1-11 0,2-1-11 16,3 1-21-16,2-2-18 0,5-3-20 16,0-3-118-16,1-5-136 0,0-2-300 0</inkml:trace>
  <inkml:trace contextRef="#ctx0" brushRef="#br0" timeOffset="428056.548">9671 16110 702 0,'-10'-3'170'0,"3"0"3"16,4-1-108-16,3 8-19 0,8-3-10 16,4 2-9-16,5-8-7 0,4 5-9 15,6-1-3-15,5-3-3 0,6-2-3 16,1-3-4-16,1 1-12 0,1 3-14 15,-1-4-16-15,-3 2-15 0,-3-1-123 16,-5 2-132-16,-3 4-307 0</inkml:trace>
  <inkml:trace contextRef="#ctx0" brushRef="#br0" timeOffset="428498.0563">9786 16347 718 0,'-23'-4'175'0,"3"-3"7"16,3-1-111-16,5-2-15 0,3-1-11 16,5 0-8-16,3 2-9 0,6-2-8 15,2 2-7-15,4-1-4 0,3 4-3 16,3 2-3-16,4 1-1 0,0 3-1 15,3 1 0-15,2 4-1 0,0 2 0 16,-2 3 1-16,-2 3-1 0,-3 2 0 16,-4 2 0-16,-3 4 0 0,-5 1 0 0,-5 0 0 15,-3 3 0-15,-5-1 1 0,-5 4-1 16,-5 2 1-16,-5-3 0 0,-5 0 1 16,-2-2 4-16,0-1 4 0,0-5 4 15,2-2 3-15,3-4 1 0,2-6 2 16,6 0 0-16,6-3-4 0,1-2-3 15,5-2-4-15,3-1-3 0,5 1-1 16,2 0-3-16,3 0 0 0,3 0-1 0,3 1 0 16,5 2-1-16,0-1-2 0,4 2-3 15,2 0-8-15,2-1-9 0,0 1-16 16,-1 0-23-16,0 1-24 0,-1-2-132 16,-3 1-152-16,1 1-351 0</inkml:trace>
  <inkml:trace contextRef="#ctx0" brushRef="#br0" timeOffset="428928.9018">10632 15352 667 0,'-34'24'173'15,"-3"10"7"-15,2 11-95 0,-2 9-15 16,-1 9-11-16,4 5-11 0,4 7-11 16,10 2-11-16,5-1-6 0,11-3-7 0,10-4-4 15,10-7-3-15,9-5-4 0,4-7-7 16,7-11-10-16,3-7-17 0,4-6-22 15,3-6-18-15,1-5-128 0,1-5-144 16,-2-5-328-16</inkml:trace>
  <inkml:trace contextRef="#ctx0" brushRef="#br0" timeOffset="430213.8554">11003 15864 498 0,'-3'-6'140'0,"-2"-1"8"0,0 2-15 15,1 1-72-15,2 0-10 0,-1 2-4 16,3-1-4-16,-1 3-2 0,2 2-4 16,-1 1-4-16,3 2-2 0,-2 1-5 15,0 4-3-15,1 0-3 0,0 0-4 0,-1 1-3 16,0 1-3-16,-1 1-3 0,2 2-2 16,-2 1-1-16,1 2-1 0,1 4 0 15,2 2 0-15,0 0-1 0,2 2 0 16,0-3 0-16,3 2-1 0,-1-4 0 15,-1-1-1-15,3 0 1 0,-1-3-1 16,-1-2 1-16,0-3-1 0,-2-3 0 16,0-3 1-16,0-5 0 0,-1-3 1 15,0-6 0-15,1-3 1 0,1-4-1 16,2-4 1-16,1-4-1 0,1-3 0 16,1 3-1-16,2-1 0 0,-1 1-1 0,-3 1 1 15,2 6-1-15,0 8 0 0,1 5 0 16,-5 3 0-16,1 5-2 0,-1 6-1 15,1 6-4-15,-3-1-7 0,-1 2-10 16,1 2-15-16,-2-3-12 0,-1 0-15 16,1-1-12-16,1-2-116 0,0-3 4 15,1-3-98-15,0-3-182 0</inkml:trace>
  <inkml:trace contextRef="#ctx0" brushRef="#br0" timeOffset="430399.3404">11522 16064 692 0,'0'-6'188'0,"1"2"7"16,-2 1-79-16,2 2-41 0,0 1-17 0,3 0-16 15,1-1-14-15,1 1-11 0,2-1-8 16,2 1-8-16,0-2-14 0,2 0-16 16,2-2-18-16,0 3-19 0,1-3 44 15,-1 2-182-15,-2 0-144 0,1-2-343 16</inkml:trace>
  <inkml:trace contextRef="#ctx0" brushRef="#br0" timeOffset="431228.2266">11999 15934 620 0,'-1'-16'157'0,"-1"-3"11"15,0 5-85-15,1 3-13 0,1 3-5 16,1 2-6-16,-1 5-7 0,0 6-9 15,0 4-10-15,0 3-9 0,2 7-7 16,-2 3-7-16,0 5-3 0,2 2-3 16,1-1-8-16,-1 2-14 0,2-1-23 15,-1-5-24-15,3-3-78 0,2-5-60 0,0-3-132 16,3 0-267-16</inkml:trace>
  <inkml:trace contextRef="#ctx0" brushRef="#br0" timeOffset="431541.396">11945 15519 610 0,'-7'-26'138'0,"6"6"4"0,5 12-102 15,5 8-13-15,6 6-7 0,5 8-5 16,3 7-3-16,1 5-4 0,1 3-2 16,4 2-2-16,-1 5-1 0,-1 2 0 15,2 0-1-15,-1 2 0 0,2-2-1 16,1 1 1-16,-4 2-2 0,-1-1 1 0,-3-2 0 16,-5-1-1-16,-10-2 1 0,-7-1-1 15,-8 1 1-15,-9-5-6 0,-6-3-6 16,-4-2-14-16,-1-4-124 0,-4-4-121 15,3-4-308-15</inkml:trace>
  <inkml:trace contextRef="#ctx0" brushRef="#br0" timeOffset="432194.8259">12896 15428 559 0,'-13'-4'141'0,"-6"4"10"0,-2 8-75 15,2 6-6-15,-2 7-2 0,-4 7-3 16,3 8-3-16,-2 7-7 0,1 7-8 16,3 5-11-16,2 0-11 0,3 1-8 15,6 1-6-15,9 0-6 0,8-4-2 0,5-1-6 16,3-8-7-16,5-4-8 0,0-6-12 15,4-5-15-15,4-7-19 0,2-4-6 16,3-7-125-16,0-5-130 0,7-2-305 16</inkml:trace>
  <inkml:trace contextRef="#ctx0" brushRef="#br0" timeOffset="432584.8394">13021 15838 673 0,'-10'-11'159'16,"3"6"6"-16,-1 9-104 0,5 3-15 16,-1 7-9-16,2 4-6 0,2 7-5 15,2 5-6-15,1 2-6 0,4 0-5 16,0-4-2-16,2 0-1 0,2 1 0 15,-1-9 1-15,-1-4 0 0,4-3 0 16,-2-6 1-16,0-2 2 0,2-8-1 16,3-5-1-16,0-4-2 0,0-6 0 15,1-4-1-15,-1-6-1 0,-1-4-2 16,1 0 0-16,-2 1-1 0,1-1 0 16,-1 4-1-16,-2 3 1 0,-2 10 0 15,1 7 0-15,-4 5 1 0,-3 8 0 0,-1 5 0 16,1 7 1-16,-2 5-1 15,2 6-2-15,0 3-3 0,-3 1-6 0,3 1-11 16,-1 0-12-16,0-7-11 0,4-1-16 16,1-4-16-16,1-5-115 0,4-5-127 15,1-3-291-15</inkml:trace>
  <inkml:trace contextRef="#ctx0" brushRef="#br0" timeOffset="432796.2751">13557 16012 778 0,'0'-7'179'0,"2"2"3"0,0-1-125 16,3-3-22-16,1 3-12 0,1 0-9 0,5-1-7 15,-3 1-13-15,2-2-21 16,2 2-22-16,0 1-127 0,-2-1-7 0,3 1-120 15,-1 0-227-15</inkml:trace>
  <inkml:trace contextRef="#ctx0" brushRef="#br0" timeOffset="433256.8975">13773 15852 756 0,'-11'-13'178'0,"5"2"5"15,5 3-118-15,3 1-23 0,5 0-13 16,3 3-10-16,3-3-5 0,1 4-7 0,3-1-4 15,3 3-1-15,1 0-1 0,1-1-1 16,1 4 0-16,-1 1-1 0,0 1 0 16,-2 2-2-16,-3-2 0 0,-2 1 0 15,-3 1-1-15,-4 1-1 0,-3 2 1 16,-2 0 0-16,-4 4 0 0,-4 0 2 16,-4 2 0-16,-3 2 2 0,-2 0 0 15,-2 2 4-15,-2-2 3 0,1-1 3 16,1 1 3-16,1 0 3 0,3-2 1 0,2-2 0 15,3-1-2-15,3-1-2 0,5 0-4 16,1-2-3-16,4-3-2 0,1 1-2 16,3-2-1-16,3 0-2 0,3-2-2 15,2-3-3-15,1-2-7 0,2 0-9 16,2-3-14-16,-1 0-10 0,0-2-16 16,2-4-14-16,-6 1-117 0,-1-1-128 15,4 1-296-15</inkml:trace>
  <inkml:trace contextRef="#ctx0" brushRef="#br0" timeOffset="433535.1012">14129 15392 654 0,'3'-22'140'15,"2"6"3"-15,3 7-119 0,3 6-3 16,4 7-1-16,1 7 2 0,4 7 1 16,2 8-2-16,1 8 0 0,-1 4-1 15,1 3-5-15,-1 3-4 0,2 2-4 16,-2 2-2-16,-3-4-2 0,0 1-1 16,-2 0-2-16,-6-3 1 0,-5 3-2 15,-6-3-6-15,-5 0-11 0,-6-3-13 0,-5-2-2 16,-6-4-132-16,1 0-129 0,-2-1-309 15</inkml:trace>
  <inkml:trace contextRef="#ctx0" brushRef="#br0" timeOffset="435000.7337">14753 15931 596 0,'-2'-8'144'0,"-3"0"8"0,0-5-89 16,1-1-12-16,-1 0-3 0,0-2-3 15,3-1-3-15,-1-4-4 0,2-4-3 16,2 7-4-16,2-3-3 0,2 4-4 16,0 1-2-16,1 5-2 0,-1 6-2 15,1 8-1-15,-1 4-3 0,-2 9-1 16,1 7-3-16,-4 4-2 0,1 9-2 0,-2 7-2 15,0 2 0-15,0 3-2 16,3-2-1-16,2-2-1 0,4-3 1 0,2-8-1 16,2-9 0-16,5-4-1 0,2-8 1 15,0-8-1-15,2-5 0 0,1-6 0 16,2-6 1-16,-1-5-1 0,-1-9 1 16,-3-6 0-16,-3-4 0 0,-2-4 0 15,-3-3 0-15,-4 4 1 0,-2-1-1 16,-2 5 1-16,-1 5 1 0,-1 7 1 15,-2 5 1-15,0 8-1 0,-3 9 1 0,0 7 0 16,0 4-1-16,-1 7-1 0,1 6-1 16,2 3-1-16,-2 3-2 0,3 1-5 15,2 2-7-15,1 1-13 0,4 1-18 16,2-5-17-16,3-2-14 0,4-4 59 16,0-5-184-16,4-5-138 0,2-4-330 15</inkml:trace>
  <inkml:trace contextRef="#ctx0" brushRef="#br0" timeOffset="435310.4562">15315 15761 552 0,'3'-10'153'0,"-3"2"10"16,0 5-37-16,0 6-57 0,-2 5-11 16,1 5-6-16,-1 2-5 0,-1 6-8 15,0 3-7-15,-2 3-6 0,1 3-3 16,0 2-5-16,1 1-3 0,3 1-3 16,2-2-3-16,3 2-2 0,1-4-2 15,5-3-2-15,1-4-2 0,6-5-2 16,1-2-5-16,1-3-9 0,3-5-12 15,0-3-19-15,3-4-18 0,-3-3-20 0,-1-4-116 16,-3-4-134-16,-1-1-298 16</inkml:trace>
  <inkml:trace contextRef="#ctx0" brushRef="#br0" timeOffset="435496.5333">15341 15767 799 0,'-14'-6'199'0,"5"4"4"0,4-1-118 16,5 3-24-16,5-1-22 0,4 1-14 16,6-1-12-16,7 0-9 0,8-2-9 15,0 2-13-15,6-3-20 0,0-1-22 16,0 2-21-16,-3-1-124 0,-4 4-144 16,-3 5-322-16</inkml:trace>
  <inkml:trace contextRef="#ctx0" brushRef="#br0" timeOffset="435846.9916">15688 15902 643 0,'0'5'162'15,"1"3"7"-15,0 5-77 16,3 3-40-16,1 2-10 0,1 0-5 0,1-1-5 16,2 2-3-16,-1-1-3 0,3-3-3 15,0-4 1-15,2-4 1 0,-1-2 0 16,1-5-2-16,0-3-4 0,2-8-4 16,0-7-1-16,4-4-4 0,-1-1-4 15,0 1-3-15,1 0-1 0,-2 4-2 16,-1 3 1-16,-4 6-1 0,-3 8 0 0,-3 5 0 15,-3 6 0-15,-1 3-2 16,-1 3-3-16,-2 5-6 0,1 4-6 0,1 2-12 16,0-1-18-16,1-1-20 0,3-3-12 15,3-3-127-15,1-3-138 0,3-4-322 16</inkml:trace>
  <inkml:trace contextRef="#ctx0" brushRef="#br0" timeOffset="436046.4549">16266 15951 698 0,'-5'-3'198'16,"4"1"4"-16,-2 2-11 0,3 0-124 16,1 2-29-16,4 0-15 0,3-1-10 15,0-1-6-15,4 0-9 0,3-4-13 16,4-2-13-16,1 0-24 0,2-1-22 0,-1-1-133 15,1 2-149-15,-2 1-346 0</inkml:trace>
  <inkml:trace contextRef="#ctx0" brushRef="#br0" timeOffset="436255.8949">16611 15864 785 0,'-1'2'184'0,"-3"2"4"16,2 2-126-16,-1 2-21 0,2 1-10 15,0 5-11-15,1 2-8 0,-1 3-15 16,1 2-22-16,0 1-24 0,0 3-19 16,-2-1-124-16,2 0-139 0,4-2-323 15</inkml:trace>
  <inkml:trace contextRef="#ctx0" brushRef="#br0" timeOffset="436732.901">16767 15504 790 0,'-6'-11'178'0,"3"8"3"16,6 8-125-16,2 5-25 0,3 2-14 15,3 4-6-15,3 0-2 0,2 4-2 16,1-6-4-16,2 1 0 0,3 0-1 15,0-2 1-15,0-2-1 0,3 3 0 16,-5-1 0-16,-2 2 0 0,-2 3 0 0,-5 3-1 16,-4 4 1-16,-3-3-1 0,-4 1 0 15,-1 3 0-15,-1-1 0 0,-1 1-1 16,0 1 0-16,2 3 0 0,4 4 0 16,-1-2 0-16,3 1 0 0,0-1 0 15,1-2-1-15,0-5 1 0,0-4 0 16,-2-3 1-16,-1-2 0 0,-3-5 3 15,-2-1 3-15,-3-2 4 0,-1-2 3 16,-5-1 1-16,-6 0 2 0,-4-2-2 16,-2-3-1-16,-4 1-6 0,-3 0-9 0,-3 0-14 15,1 1-25-15,1 0-27 0,-1 2-136 16,2 4-157-16,6 3-367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32:43.3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1532 2247 317 0,'-25'7'42'0,"3"0"0"16,1-4-67-16,4 2-2 0,4-3 2 15,-1-1 10-15,0 0 16 0,0 1 4 16,-4-1-1-16,-1 3 0 0,-3-1-2 16,-3 1-2-16,-2 3 1 0,-2-1-4 15,-4 2-11-15,-1 0-33 0,-3 0-37 16,-2 1-93-16</inkml:trace>
  <inkml:trace contextRef="#ctx0" brushRef="#br0" timeOffset="527.2473">856 2430 302 0,'-30'9'86'16,"-2"-1"4"-16,0 0-32 0,0-1-10 15,0-1-10-15,-1 2-7 0,3-1-6 16,-1-2-4-16,0-3-2 0,-1-1-3 16,3 2 0-16,2-3 2 0,3 0 0 15,2-1 1-15,1 2 2 0,1-4-1 16,4 5-1-16,0-5-1 0,0 0-3 16,0-1-1-16,3-1-2 0,3 0-3 0,3-1-1 15,3-1-2-15,3-1-2 0,3 1 0 16,3 1-2-16,4-2-1 0,1 1 0 15,2 1-1-15,3 0 0 0,2 1 0 16,1 1 1-16,4 2-1 0,1-2 0 16,6 5 1-16,5 1-1 0,4 0 0 15,3 1 0-15,8-1 0 0,5 2 0 16,3-2 0-16,0-1 0 0,0-1 0 0,5 2 0 16,5-2 0-16,3-2 0 0,4 0 1 15,2-1-1-15,1-1 0 0,5 1 1 16,1-1-1-16,3-1 1 0,-3 2 0 15,2-1 0-15,-1 0 0 0,7 1 0 16,1 0 1-16,1 0-1 0,-2-2 1 16,-3 1-1-16,1-1 0 0,4 2 1 15,0-4-1-15,-2 1 0 0,-4 1 0 16,-4 0-1-16,3 2 1 0,-1-3 0 0,-3 2 0 16,-5-1-1-16,-2-1 2 0,-4 1-1 15,-2 0 1-15,-9 0 1 0,-4 2 0 16,-7 0 1-16,-4 1-1 0,-3 2 1 15,-6 0-1-15,-4 1 0 0,0 0-1 16,-4 2 0-16,-5-2-1 0,-7 3 0 16,-3-3 1-16,-4 2-1 0,-1-1 0 15,-5 0 0-15,0-2 1 0,-2 1-1 16,-1-1-6-16,0 0-7 0,1 0-20 16,-2-1-115-16,-4-5-118 0,0 0-298 15</inkml:trace>
  <inkml:trace contextRef="#ctx0" brushRef="#br0" timeOffset="17823.7011">6105 5420 366 0,'-29'-5'89'0,"8"0"3"16,1-1-52-16,9 4-12 0,4-1-8 15,2 2-5-15,2 1-3 0,3 0-4 0,0 1-1 16,2 2-1-16,1 1-1 0,5-1 0 16,2 2-1-16,3-2 1 0,5 3 1 15,6 0 2-15,5 0 0 0,3-2 0 16,5-2 0-16,4-1 1 0,5-1 0 15,0-3 0-15,4-3 0 0,2-3 0 16,4 0 0-16,5 2 1 0,7 0 0 16,-2-1 1-16,5 0 0 0,2 0 0 15,3 2-1-15,2 0 0 0,0 2-2 16,-1 0-1-16,3 1-1 0,-1 3-2 0,-1 4 0 16,0-1-1-16,0 2-1 0,0 3 0 15,0-1 0-15,-1-1 0 0,3-1-1 16,1-1 1-16,3-1 0 0,1-1-1 15,-1-1 1-15,1-4 0 0,-3 1 0 16,1-2 0-16,0 2 0 0,-3-1-1 16,-4 1 1-16,-4 0-1 0,-2 0 0 15,-3 2 0-15,-5 3-1 0,-7-3 1 0,-4 2 0 16,-4 2 0-16,-4 1-1 0,-4 0 1 16,-5 2 0-16,-1 0-1 0,-3 4 1 15,-5-2 0-15,-1 0 0 0,-5 0-1 16,-2 1-2-16,0 0-7 0,-1 1-15 15,-3 0-110-15,-6 1-110 0,-8-4-279 16</inkml:trace>
  <inkml:trace contextRef="#ctx0" brushRef="#br0" timeOffset="23212.6518">10283 5604 275 0,'-6'0'77'0,"2"0"6"16,1-1-13-16,0 0-34 0,1-1-6 16,1 0-3-16,-1 1-1 0,0-2-4 15,2 0-2-15,-1 0-3 0,2-1-2 16,-1 0-2-16,2 0-2 0,2-1-2 16,2 0-1-16,2-1-2 0,3-1-1 15,2 0-1-15,5 0-1 0,3 0 0 16,4-1 0-16,2 0-1 0,2-1 0 0,3 1-1 15,2-2 0-15,3 0 0 0,2-1 0 16,7 4 0-16,1 1-1 0,5-1 1 16,3 5-1-16,2 1 1 0,2 1-1 15,1 0 1-15,-1-1-1 0,6 3 1 16,-1 0-1-16,1 2 1 0,1 2 0 16,0 0 1-16,4 2 1 0,0-2 0 15,-2 0 0-15,4-1 1 0,1 1 0 16,0 0 0-16,1-2 0 0,-1 2-1 15,-2 0 0-15,-2-1 0 0,3 0-1 0,2-1 0 16,-3-2 0-16,1 0 0 0,1-2 0 16,-2-1-1-16,4-1 0 0,-8-2 0 15,0-1 0-15,-1 2 0 0,-7 0 0 16,-3 1-1-16,-6 0 1 0,-7 0 0 16,-1 1-1-16,-8-1 0 0,-6 1 1 15,-3 0-1-15,-5 2 1 0,-1 3-1 16,-8-2 1-16,-4 3-1 0,-3 0 1 15,-4 4-1-15,-5-1-5 0,-2 3-7 16,-4-1-108-16,-3 4-99 0,2-1-260 0</inkml:trace>
  <inkml:trace contextRef="#ctx0" brushRef="#br0" timeOffset="38494.8323">7439 6851 335 0,'-25'7'91'16,"3"-3"4"-16,2-3-38 0,2-2-15 15,6-1-10-15,-1 0-7 0,2 0-3 0,-2-1-3 16,5 0-2-16,2 0-1 0,1 1-1 15,2-1-1-15,1 2-2 0,2 0-3 16,2 0 0-16,2 1-3 0,2 1-1 16,4 1-2-16,3 1 0 0,5-1 0 15,4 2-1-15,3 0 1 0,5-3 0 16,4-1-1-16,3-3 0 0,4 1 0 16,7-3 0-16,4 0 0 0,4-1 1 15,2 2 0-15,-1 1 3 0,0 1 0 16,-2 2 1-16,-6 2 1 0,-3-1 0 15,-2 3-1-15,-2-1 0 0,-3 2-2 0,-3 1-1 16,-2 2-2-16,-2 0 0 0,-3 2 0 16,-7 1-1-16,-3 0-1 0,-6 0 1 15,-4 0 0-15,-4 1 0 0,-5-2 0 16,-5 1 0-16,-6-1 0 0,-3 0 0 16,-4 0 0-16,-5-1 0 0,-7-4 0 15,-3 3 0-15,-2-3 0 0,-2-2-1 16,0 1 1-16,-1-3-1 0,0-1 0 0,0 1 0 15,1-3 1-15,-1 1-1 0,2-3 0 16,0 2 0-16,3-1 0 0,1 1 0 16,6 0-2-16,4 2-6 0,7 2-17 15,3-2-108-15,5 0-110 0,1-4-278 16</inkml:trace>
  <inkml:trace contextRef="#ctx0" brushRef="#br0" timeOffset="43838.2109">12103 8200 430 0,'-23'5'94'0,"0"-3"1"0,12 2-71 0,-1-2-13 16,7-1-5-16,0 2-3 0,4-2 0 15,-1 0 2-15,4-2 2 0,1 0 2 16,2-3 2-16,3 2 2 0,1-3 2 15,2 1 0-15,2 0-1 0,-1 3-1 16,1-1-3-16,7 3-1 0,0-1-3 16,0 2-2-16,6 2-1 0,7-1-1 15,5 1 0-15,5 1-1 0,-3 0 0 0,8-2-1 16,6-5 1-16,2 0 0 16,4 1-1-16,2-4 1 0,8 2-1 15,4 0 0-15,1-1 1 0,5 2-1 0,4 2 1 16,1-3-1-16,6 2 0 0,3-4 1 15,2-1-1-15,5 0 0 0,-1-2 1 16,2 2-1-16,3-2 1 0,-1-2 0 16,-2 3 1-16,-3 0 2 0,-2 3 1 15,-4 1 1-15,-6 1 1 0,-5-1 0 0,-7 1 0 16,-3 2-1-16,-3 2 0 0,-6-2-3 16,-4 1 0-16,-5 2-1 0,-4-1 0 15,-2 3 0-15,-10-4-1 0,-5 1-1 16,-5-1 1-16,-7 0 0 0,-6 0-1 15,-5 1-1-15,-7 0-7 0,-3 3-11 16,-6-1-107-16,-4 1-104 0,-9-4-265 16</inkml:trace>
  <inkml:trace contextRef="#ctx0" brushRef="#br0" timeOffset="61849.558">5006 11059 124 0,'-7'2'29'0,"-4"-1"4"0,-3 2-11 15,1-1-9-15,-1 2 5 0,0 0 5 16,-1-2 6-16,0-2 4 0,3 1 4 16,0 0 1-16,3 1 0 0,2-2-1 15,1 1-6-15,1-1-8 0,2 1-7 16,3 0-6-16,3 3-4 0,1-3-4 15,4 2 0-15,3 0-1 0,4 0 3 16,4-2 2-16,2 1-1 0,5-2-1 16,3 0 0-16,3 2-2 0,3-1 0 15,1 1 0-15,2 1 0 0,5 0 1 0,-1 1 1 16,4 2 0-16,1 0 0 0,2 1 0 16,-3-4 1-16,1 1-2 0,1 1 1 15,6 0-2-15,-4-3 0 0,3 2 0 16,3 1 0-16,3 2 0 0,0 0-1 15,-2 0 1-15,-1-1-1 0,2 2 1 16,0 0-1-16,-3-4 0 0,2 5 0 16,1 2 1-16,3-1-1 0,0-2 1 15,1-3-2-15,1 0 1 0,1 0-1 16,1-4 1-16,0-1-1 0,3 2 0 0,-1-2 0 16,1-3 0-16,-2-1 0 0,3 1 0 15,-1-3 0-15,4 0 0 0,-4-1 0 16,1 1 1-16,-2 4-1 0,-3-2 1 15,-8 2-1-15,-3-1 1 0,-5 1-1 16,-6 1 0-16,-5 1 0 0,-5 1 1 16,-3 0-1-16,-3 3 0 0,-3-1 0 15,-4 4 0-15,-3-1 0 0,-2 0 1 16,-1 0-1-16,-2 0 0 0,-3 0 1 0,0-2-1 16,-3-2 0-16,-2 0 1 0,1-2 0 15,-2-2 1-15,0 1 0 0,-1-3 0 16,1-1 1-16,1 1-1 0,-1-4 0 15,2 1 0-15,-3 0-1 0,1-1 1 16,1 2-1-16,-1 2-7 0,-2 1-91 16,-3 0-82-16,-10 4-218 0</inkml:trace>
  <inkml:trace contextRef="#ctx0" brushRef="#br0" timeOffset="70475.2511">11246 11692 335 0,'-4'0'82'0,"1"0"2"0,1-1-51 15,5-1-10-15,1 2-7 0,2-1-5 16,-1 1-4-16,2 0-4 0,2 0 1 16,-1 1-1-16,1 1 1 0,3 0 1 15,4-1 0-15,3 2 1 0,3 0 1 16,3 0-1-16,3-1 0 0,2 1 0 15,0-1 0-15,2-1-1 0,0-1-1 16,2-1 0-16,2 0-1 0,0-1 0 16,0 0-1-16,1 0 0 0,1 1-1 0,1-1 0 15,0 1 1-15,2 0-2 0,-1-1 1 16,2-1 0-16,-1-1-1 0,-3-2 1 16,3 3 0-16,-3-2-1 0,2 1 1 15,2 2 0-15,-1 2 1 0,2 1-1 16,2 3 0-16,-2-2 0 0,5-1 0 15,-1-1 0-15,-3-1-1 0,2-4 1 16,2 1 0-16,0-2 0 0,2-1 0 0,2 1-1 16,-3 2 1-16,3 0-1 15,0 0 0-15,-2-3 0 0,6 1 1 0,-3 1-1 16,0 0 0-16,-2 1 0 0,0 0 0 16,1 1 1-16,-2 3-1 0,-1 2 0 15,3-1 1-15,-3-2-1 0,1 1 0 16,0-2 1-16,-1 1-1 0,2 1 0 15,-2 0 1-15,0 0-1 0,2 3 0 16,-2 0 0-16,1 1 0 0,-2-3 0 16,-4 0 1-16,0 1-1 0,-2-2 0 0,-1 1 0 15,0 0 1-15,-3 2-1 0,-2-1 0 16,0 1 0-16,-4 0 0 0,-2 2 0 16,-2-2 0-16,-2 1 0 0,0 0 0 15,-3-1 0-15,3 0 1 0,-2 0-1 16,2-1 0-16,-1-2 0 0,-1-1 0 15,-2-2 0-15,0 0 0 0,0-1 0 16,-1 0 0-16,0 2 1 0,0 0-1 16,1-1 0-16,0 1 1 0,1-1-1 0,-1 2 1 15,-1-1-1-15,1-2 0 0,0 3 1 16,-2-2-1-16,1 2 1 0,-1 0 0 16,1 1 0-16,0 0 1 0,0 0 0 15,-2 0 1-15,2 0 0 0,-1-2 0 16,-2 1 0-16,2-1 0 0,-1-2 0 15,2 0-1-15,0-2-1 0,0 3 1 16,0 0-1-16,0 1 0 0,-2-1 0 16,1 1 0-16,-1-1 0 0,-3 3-1 0,1-1 1 15,-2-2-1-15,1-1 1 0,0 3-1 16,-3-3 0-16,0 0 1 0,0 1-1 16,-1-2 1-16,1 0-1 0,-2-1 0 15,0-3 1-15,0 2-1 0,0-2 0 16,-5-2 0-16,2 3 0 0,0 0 0 15,-2 2 0-15,-1 2 0 0,-2 2-4 16,0 1-2-16,2 4-6 0,-5-1-95 16,-1-1-89-16,-8-5-227 0</inkml:trace>
  <inkml:trace contextRef="#ctx0" brushRef="#br0" timeOffset="76123.9244">12444 9634 433 0,'0'-23'119'0,"-1"-3"7"0,1-1-35 16,0 1-37-16,-1 1-7 0,-1 4-2 15,2 4-3-15,-2 3-2 0,1 7-5 16,-1 6-4-16,2 7-2 0,0 6-3 16,2 8-4-16,-1 7-5 0,0 7-3 15,0 4 0-15,-2 5 0 0,0 0-1 0,0 1-1 16,1-1-2-16,1-2 0 0,0-4-2 15,3-3-2-15,2-4-2 0,2-2-2 16,1-9-1-16,1-4 0 0,-2-6 0 16,1-7 0-16,1-4 0 0,0-8 0 15,-1-7 0-15,1-3 0 0,2-7 0 16,-1 1 0-16,3-4 0 0,-3-2-1 16,1 1 1-16,-2 7-1 0,-3 2 1 15,-1 6-2-15,-1 6 1 0,-1 9 0 16,-3 8-1-16,-2 4 0 0,1 6-3 15,-1 4-3-15,2 2-5 0,-1 1-6 0,0 0-8 16,1-2-5-16,3 4-8 0,2-5-4 16,1-3-4-16,4 2-8 0,3-3-76 15,-1-5-26-15,1-2-94 0,1-5-201 16</inkml:trace>
  <inkml:trace contextRef="#ctx0" brushRef="#br0" timeOffset="76442.4642">12865 9463 535 0,'-2'-4'136'0,"-2"3"1"15,-1 3-50-15,2 5-50 0,-1 3-10 16,0 2-5-16,2 4-4 0,-2 5-3 15,3 0-1-15,-1 2-2 0,-1 3-2 16,1 2 1-16,-1 3 0 0,1-1 0 16,0 1 0-16,0 1 0 0,2-1 0 0,1-3-2 15,3-3-2-15,2-2-2 0,3-3-2 16,-1-3-1-16,3-3-1 0,0-4 0 16,3-4-2-16,-2-4-4 0,0-4-9 15,0-4-9-15,1-2-5 0,-2-1-7 16,-1-4-14-16,-2 0 6 0,-1-2-115 15,0 0-105-15,-5 0-261 0</inkml:trace>
  <inkml:trace contextRef="#ctx0" brushRef="#br0" timeOffset="76627.9696">12822 9549 597 0,'-8'-6'153'16,"1"3"3"-16,0-1-71 0,5 0-40 0,2 2-14 15,4 1-7-15,2-2-10 16,5 0-6-16,2 0-4 0,4 2-2 0,5 1-3 16,1-1-8-16,1 1-12 0,1 2-10 15,-2 3-16-15,-1 0-113 0,-4 0-122 16,-3 1-285-16</inkml:trace>
  <inkml:trace contextRef="#ctx0" brushRef="#br0" timeOffset="77057.707">13067 9647 641 0,'-4'9'152'0,"0"-2"6"0,0 2-99 15,3 1-16-15,2 2-5 0,0 0-5 16,1 3-7-16,0 0-4 0,2 1-5 16,-1 0-4-16,0-1-5 0,1 0-1 15,-1-3-3-15,1-1-2 0,1 0-10 16,0-2-12-16,0-3-12 0,1-3-7 15,2-3-7-15,5-4-5 0,0-5-3 0,1-2 4 16,-1-3 11-16,2-5 12 0,-1 1 8 16,2-2 8-16,-5 3 10 15,0 2 9-15,-2 3 7 0,1 2 6 0,-4 5 6 16,-2 2 5-16,-3 2 1 0,-1 2 1 16,-3 1-1-16,-2 1-1 0,-1 3-1 15,0-1-2-15,0 1-3 0,0 1-2 16,0 1-2-16,-2-1-2 0,5 1-2 15,-2-1-3-15,1-1-2 0,-1-1-1 16,2 0-2-16,-1-1-1 0,2 1-1 0,-1-2-2 16,2 0 0-16,1 2-2 0,0-1-2 15,2 0 0-15,1-1 0 0,0 1-2 16,2 1 1-16,4-1-2 0,1-1-6 16,1 0-8-16,0-2-11 0,2-2-13 15,1 0-13-15,0-3-13 0,1-1 67 16,1 0-183-16,1-2-127 0,0-1-320 15</inkml:trace>
  <inkml:trace contextRef="#ctx0" brushRef="#br0" timeOffset="77437.2814">13420 9476 551 0,'-19'-10'147'0,"3"2"6"15,1 0-30-15,5 2-80 0,3 0-10 16,4 4-4-16,5-2-4 0,1 3-7 0,5 1-4 16,3 2-4-16,2 1 0 0,2-1-2 15,3 2 1-15,1 1-2 0,0 0 0 16,1 2-1-16,-4 0 0 0,-2 3-2 16,-3-3 0-16,0 6 0 0,-2 0-1 15,-2 5 0-15,0 0-1 0,-4 2 0 16,0 1 0-16,2 5-1 0,-5-2 0 15,1 2 0-15,-4-1 0 0,5 0-1 16,-1 1 0-16,0 1 1 0,1 1-1 0,1-1 0 16,-2-1 0-16,3 2 0 0,-5-2 0 15,1-2 0-15,-4 0 0 0,0-4 0 16,-2 0 0-16,-1-3 0 0,-1-2-3 16,1-4-4-16,-3-1-7 0,3-5-6 15,-3-4-12-15,2-1-7 0,0-3-13 16,2-2-68-16,1 1-48 0,0-3-105 15,3 1-226-15</inkml:trace>
  <inkml:trace contextRef="#ctx0" brushRef="#br0" timeOffset="78717.4581">14054 9687 441 0,'-3'-8'130'16,"-1"2"6"-16,2-1-2 0,0 1-78 0,-1 0-10 16,3 1-5-16,1 2-6 0,1 1-4 15,1 3-4-15,2 3-3 0,1 2-3 16,2 1-4-16,1 2-2 0,1 2-2 16,2 3-3-16,-1 0-3 0,0 1-2 15,-1-2-2-15,0 3-2 0,2-2-1 16,-2 0-3-16,1-2-7 0,0 1-8 15,0-3-12-15,-1 1-8 0,0-3-10 16,-3 1 25-16,-2-4-144 0,-3-2-116 16,-2-3-289-16</inkml:trace>
  <inkml:trace contextRef="#ctx0" brushRef="#br0" timeOffset="78902.5964">14279 9633 629 0,'-6'-1'149'15,"-4"3"6"-15,-3 3-97 0,-3 3-11 16,-3 4-4-16,0 1-2 0,0 4-7 0,-2 3-7 16,-1-1-5-16,3 3-6 0,0 0-6 15,2 2-8-15,0-3-13 0,1-2-12 16,3-2-15-16,3-1-12 0,4-2 14 16,3-6-140-16,5-4-127 0,4-4-292 15</inkml:trace>
  <inkml:trace contextRef="#ctx0" brushRef="#br0" timeOffset="79238.7584">14419 9538 619 0,'0'-6'142'16,"0"3"3"-16,0 1-99 0,0 5-15 16,1 1-3-16,2 5-5 0,-4 0-3 0,1 6-1 15,-1 1 1-15,-1 3 0 0,-2 2 0 16,0 1 0-16,-4 3-1 0,3-1-2 16,1 1-1-16,2 1-3 0,-1-1-3 15,3-1-2-15,3-3-2 0,0-2-1 16,3-2-2-16,4-2 0 0,1-6-1 15,3-1-1-15,0-5-2 0,1-1-8 16,1-4-12-16,0-1-15 0,-1-3-10 16,-3-4-15-16,-1-4-64 0,-2 0-53 0,-2-1-103 15,-2-2-216-15</inkml:trace>
  <inkml:trace contextRef="#ctx0" brushRef="#br0" timeOffset="79404.3232">14384 9494 749 0,'-8'-8'179'0,"-1"-3"2"0,7 3-117 16,5 0-22-16,5 1-12 0,4-2-12 0,3 3-10 15,4 0-4-15,2 1-4 0,2 0-9 16,2 1-15-16,-2 2-18 0,3 1-14 16,-3 2-127-16,-3 0-137 0,-2 3-320 15</inkml:trace>
  <inkml:trace contextRef="#ctx0" brushRef="#br0" timeOffset="79918.9185">14645 9608 513 0,'0'-3'128'0,"-1"0"4"0,0 1-68 0,1 0-23 16,0 2-4-16,1 0-4 0,-2 0-5 16,1 2-4-16,-1 0-2 0,1 1-2 15,0 2-2-15,0 2-1 0,0 1-3 16,0 3-1-16,0 2-1 0,1-1-1 15,0 3-1-15,0 1 0 0,0 0 0 16,2-1-1-16,-2 1 0 0,0-1-1 16,2 0 0-16,-2-3-1 0,1-2-2 15,0-3-1-15,0-1 0 0,2-3 0 0,-1-3 0 16,2-1-2-16,1-4 1 0,2-4 0 16,0-4 0-16,2-2-1 0,1-2 1 15,0-2 0-15,0-1 0 0,2 0 0 16,-1 2 0-16,-1 4-1 0,0 2 1 15,-1 2 0-15,-3 4 1 0,0 2-1 16,-1 5 0-16,-2 3 0 0,0 2 0 16,-3 3-1-16,0 3 0 0,-1 3 0 0,-1 2-1 15,0 3 0-15,0-2 0 16,1-1-1-16,0 1 0 0,0 1-5 0,2-2-18 16,2-2-16-16,2-3-12 0,0-1 86 15,0-1-218-15,0-3-145 0,-1-2-357 16</inkml:trace>
  <inkml:trace contextRef="#ctx0" brushRef="#br0" timeOffset="80219.1187">14984 9710 690 0,'-3'1'174'0,"-1"0"3"16,3 1-102-16,0 0-21 0,3 2-6 16,3-1-11-16,0 1-12 0,2 0-10 15,2 1-3-15,-1-2-3 0,2 0-3 16,0-1-7-16,0-1-15 0,0-2-22 15,1 0-18-15,-2-3-57 0,0-2-76 16,2 1-131-16,-1-1-268 0</inkml:trace>
  <inkml:trace contextRef="#ctx0" brushRef="#br0" timeOffset="80408.6838">15263 9565 765 0,'-4'0'183'0,"-1"0"2"0,0 3-115 16,0 3-26-16,0 1-11 0,0 3-8 16,0 5-9-16,2 1-6 0,-1 2-2 15,2 1-1-15,-2 1-3 0,2 2-1 0,-2-1-8 16,0-2-12-16,2 0-18 0,-1 0-19 16,3-2-17-16,2-4-123 0,0-3-138 15,2-4-312-15</inkml:trace>
  <inkml:trace contextRef="#ctx0" brushRef="#br0" timeOffset="80631.6585">15330 9692 598 0,'-3'-2'166'0,"1"1"5"0,-2 1-36 0,-2 0-76 16,1 3-12-16,0-1-7 0,1 3-9 15,-3 0-8-15,0 3-5 0,2 2-3 16,3 0-4-16,-1 1-3 0,2-1-2 15,1-3-3-15,4 3-2 0,1-4-2 16,2 0-8-16,2-1-10 0,0-2-11 16,4-2-10-16,1 0-8 0,3-3-8 15,2-2-7-15,5-2-4 0,-2-2-105 16,2-1-106-16,-1-4-270 0</inkml:trace>
  <inkml:trace contextRef="#ctx0" brushRef="#br0" timeOffset="80980.2476">15416 9421 775 0,'-10'-7'177'0,"5"2"1"16,1-1-125-16,4 3-25 0,4-1-10 16,3 3-6-16,3 2-9 0,4 1-2 15,0 3 0-15,3-2-1 0,1 3 0 16,-1 2 1-16,-1 0-1 0,-2 1 0 15,-1 2 1-15,-2 0-1 0,-3 1 1 16,-2 3 0-16,-1 0 0 0,-2 0-1 16,-2 5 1-16,-1-2 0 0,-4 1 0 0,2 2-1 15,-1-1 1-15,1 0-1 16,2 2 1-16,-1 0-1 0,2 0 0 0,1-2 0 16,2-2 0-16,1 1 0 0,-1-1 0 15,-1-2 0-15,1-3 0 0,-3 1 2 16,-2-1 2-16,-2-2 0 0,-3 0 0 15,-1-1 1-15,-5-3-4 0,-4 1-8 16,-5-2-19-16,-5 1-22 0,-3 1-135 16,-3-2 0-16,-2-4-120 0,1 2-222 15</inkml:trace>
  <inkml:trace contextRef="#ctx0" brushRef="#br0" timeOffset="82770.1035">18635 9347 598 0,'-4'-22'140'0,"2"4"5"15,0 3-94-15,1 9-17 0,2 12-5 16,1 5-2-16,0 8-4 0,2 6-3 15,-2 6-4-15,3 8 2 0,-4 7-2 16,1-1-2-16,-2 3-1 0,0-2 0 16,-2-2-2-16,1-3-1 0,1-6-2 15,1-7 0-15,2-4-2 0,-1-6-2 16,2-6-1-16,1-7-1 0,0-4 1 0,0-5-1 16,1-5 0-16,1-6-1 0,0-6 1 15,3-2-1-15,4-3-1 0,-1-2 1 16,2 4-1-16,-3-1 0 0,0 7 1 15,-1 8-1-15,-3 6 0 0,-2 4 0 16,-4 9 0-16,1 3 0 0,-3 4 0 16,0 5-1-16,-1 2-5 0,-1-1-5 15,1 3-9-15,1 1-11 0,1-2-8 16,2-1-10-16,0-2 14 0,2-4-134 16,0-2-117-16,0-6-288 0</inkml:trace>
  <inkml:trace contextRef="#ctx0" brushRef="#br0" timeOffset="83065.4979">18964 9545 646 0,'1'-14'155'0,"1"3"4"0,-2 4-94 16,1 4-25-16,1 8-6 0,1 1-1 15,-2 7-6-15,-2-1-5 0,2 9-3 16,-1 2-1-16,-2 3-3 0,-1 4-4 16,1 1-4-16,-1 1-1 0,2 1-2 15,-1-3-1-15,-1 1-1 0,2-2-1 16,2-3 0-16,2-3-1 0,1-2 1 16,4-5-2-16,0-4-4 0,3-5-8 0,3-7-12 15,2-5-15-15,-1-4-7 0,-1-3-14 16,0-3 22-16,-2-3-138 0,-2-3-114 15,-3 1-278-15</inkml:trace>
  <inkml:trace contextRef="#ctx0" brushRef="#br0" timeOffset="83235.7217">18968 9507 576 0,'-14'-3'167'0,"3"3"7"15,0 0-23-15,7 1-93 0,2 1-15 16,6 0-9-16,3 1-10 0,8 0-13 15,3 1-7-15,4-2-2 0,3 2-5 16,2-4-12-16,1 0-16 0,0 0-13 16,-2-4-19-16,-2 2-116 0,-4 1-128 15,-3-2-294-15</inkml:trace>
  <inkml:trace contextRef="#ctx0" brushRef="#br0" timeOffset="83422.7705">19201 9594 699 0,'-4'16'168'0,"-2"-3"5"16,1 3-110-16,1 1-18 0,3 1-5 16,0 2-8-16,1-2-9 0,0 1-8 15,1-1-5-15,0 1-4 0,2-1-4 16,-2-5-9-16,3-2-14 0,-1 0-18 16,2-4-9-16,1-5-13 0,3-4-14 15,2-6-48-15,1-3-52 0,3-4-89 16,0-3-198-16</inkml:trace>
  <inkml:trace contextRef="#ctx0" brushRef="#br0" timeOffset="83631.2053">19364 9638 568 0,'2'-6'146'16,"-3"1"8"-16,-2 3-78 0,-2 4-12 15,1 1-7-15,-3 2-7 0,-1 3-5 16,-1 1-6-16,-2 1-6 0,1 2-4 16,-2 3-6-16,0 0-3 0,-2 1-3 15,2-3-2-15,2 1-2 0,1 0-2 16,1-1-2-16,3-4-2 0,5 0-2 0,2-3-2 15,3 0-1-15,2-1-1 0,1-2 0 16,5-3-2-16,-1 0-4 0,4-2-9 16,1-2-11-16,1-1-15 0,1 0-16 15,3 0-9-15,1-1-16 0,2-3-112 16,-1-2-121-16,-2-1-279 0</inkml:trace>
  <inkml:trace contextRef="#ctx0" brushRef="#br0" timeOffset="83965.9289">19414 9514 685 0,'-11'-10'166'0,"1"0"4"0,4 4-107 16,6-1-22-16,2 1-7 0,8 1-8 15,2 1-8-15,7 3-7 0,4 1-3 16,1 0 2-16,3 4 0 0,0 2 1 0,0 5 0 15,-2-3 1-15,-6 3-1 0,-1 2-2 16,-4 3-1-16,-4-2-3 0,-3 3 0 16,-3-2-2-16,-3 5 0 0,-1-1-1 15,-2 0-1-15,-1 0 0 0,-1 3 0 16,-3-1 0-16,3-1-1 0,-3-1 0 16,1 3-1-16,3 2 0 0,-4-2-2 15,4-3-1-15,-2 0-3 0,1-1-2 16,-1-1-2-16,-1-2-5 0,0-4-8 0,-1-1-9 15,-2-3-11-15,1-2-8 0,-3-4-16 16,-3-2-110-16,-1-4-120 0,-1-3-278 16</inkml:trace>
  <inkml:trace contextRef="#ctx0" brushRef="#br0" timeOffset="98839.0928">20406 9607 530 0,'-1'-9'126'15,"-2"1"4"-15,-2-4-84 0,4 4-11 16,1 1-4-16,1 0-3 0,3-1-3 15,0 1-1-15,3 2 0 0,5 4 0 16,1 0 0-16,1 1 0 0,1 0 0 16,3 4-3-16,2 5-2 0,1 1-4 15,0 1-2-15,-2 2-2 0,0 1-3 0,-1 3-2 16,-2-2-2-16,-1-1-1 0,-4-4-1 16,0 2-1-16,-2-1 0 0,1-1-1 15,-2 0 0-15,-1-1-4 0,-2 0-5 16,1 4-8-16,-2-4-8 0,-2 0-10 15,-2 0-9-15,0-2-13 0,-1-1-7 16,-2-1-98-16,0-3-105 0,-2-2-247 16</inkml:trace>
  <inkml:trace contextRef="#ctx0" brushRef="#br0" timeOffset="99039.1859">20690 9549 606 0,'-5'2'143'15,"-2"0"4"-15,-2 4-97 0,0 4-14 16,-1 1-5-16,-2 3-6 0,0-1-7 16,-2 4-5-16,-2 0-4 0,0 4-4 15,-1 0-3-15,-2 2-4 0,3 2-6 16,2-2-10-16,2-1-9 0,3 1-14 0,4-3-12 16,3-4-102-16,0-4-109 0,5-4-252 15</inkml:trace>
  <inkml:trace contextRef="#ctx0" brushRef="#br0" timeOffset="99353.2571">20833 9561 606 0,'-1'-7'137'0,"-1"1"4"15,2 0-102-15,0 2-9 0,1 1-1 16,0-1-3-16,3 3-3 0,-2 1-3 16,2 2-2-16,1 3-2 0,-1 3-1 15,-1 5-1-15,0 2-2 0,-2 3-1 16,-1 3-1-16,-1 0-3 0,-2 2-1 0,1 0-2 16,1-2-2-16,-1 0 0 0,4-4-1 15,-1-1 0-15,4-2 0 0,0-2-1 16,2-4 1-16,-1-3-2 0,3-1-5 15,-1-3-9-15,1-2-11 0,-1-3-9 16,2-2-18-16,-1-4 18 0,-2-2-131 16,-1-4-115-16,-2 0-272 0</inkml:trace>
  <inkml:trace contextRef="#ctx0" brushRef="#br0" timeOffset="99515.2981">20889 9532 627 0,'-5'-3'147'15,"1"-5"3"-15,2 3-98 0,3 1-18 16,0-3-8-16,4 1-6 0,1-1-6 16,5 1-5-16,1 1-4 0,5 1-7 15,1-2-10-15,1 2-10 0,3 3-15 16,-1 2 26-16,-1 4-145 0,-1 0-120 0,-3 3-291 16</inkml:trace>
  <inkml:trace contextRef="#ctx0" brushRef="#br0" timeOffset="99846.1333">21167 9654 531 0,'-4'-5'139'0,"2"2"5"0,0 1-34 15,0 2-74-15,1 2-7 0,2 3-3 16,0 1-4-16,2 0-6 0,-1 2-2 15,2 2-3-15,1-1-1 0,-2 0-3 16,2-2-1-16,0-1-2 0,1 1-1 16,2-6 0-16,-1-4 0 0,0-2-1 15,3-1-1-15,1-2 1 0,1-5 0 16,3 1-1-16,-2 1 0 0,0 1-1 0,-1 2 1 16,-2 3-1-16,-2 2 0 0,-3 6 1 15,-1 3-1-15,-2 4 0 0,-2 1-1 16,2 2-3-16,-4 1-5 0,2 1-6 15,0-1-9-15,2 0-10 0,0-2-15 16,2 0-12-16,1 0-96 0,0-3-105 16,1-3-246-16</inkml:trace>
  <inkml:trace contextRef="#ctx0" brushRef="#br0" timeOffset="100095.0453">21518 9652 624 0,'0'0'139'0,"0"0"5"16,4 2-106-16,1-1-10 0,2 0-2 15,3 2-1-15,0-1-4 0,1 0-5 16,1 2-5-16,0-1-4 0,1-1-7 15,-2 0-10-15,1 1-10 0,-1-1-15 16,1 0-9-16,-2-2-111 0,-2 0-117 16,3 0-270-16</inkml:trace>
  <inkml:trace contextRef="#ctx0" brushRef="#br0" timeOffset="100348.6693">21775 9564 561 0,'2'-2'136'0,"-1"-2"4"16,-1 2-71-16,1 2-29 0,0 2-3 16,2 4-2-16,-3 4-5 0,1 2-3 0,0 4-4 15,-2 5-5-15,0 1-5 0,-3 3-4 16,2-1-3-16,0 1-4 0,0-3-6 15,0-3-10-15,2-2-12 0,1-2-8 16,2-4-15-16,1-6-13 0,2-1-101 16,0-7-109-16,2-3-249 0</inkml:trace>
  <inkml:trace contextRef="#ctx0" brushRef="#br0" timeOffset="100599.9974">21959 9594 554 0,'-2'3'140'0,"-3"1"6"15,-4 2-54-15,-1 3-50 0,2 2-6 16,-1 1-1-16,-2 1-2 0,0 2-3 16,1 0-3-16,2-1-1 0,-1 1-4 15,2-1-2-15,1-3-4 0,3 0-4 16,2-3-3-16,1 1-2 0,3-3-3 16,2-4-1-16,1 2-2 0,1-3 0 0,0 1 0 15,2-2 0-15,1-2-1 0,1 1 0 16,0 0-2-16,2-2-4 0,-1 2-10 15,3 0-11-15,1-1-13 0,0 0-10 16,1 0-19-16,0 1-108 0,-1-2-121 16,3 0-274-16</inkml:trace>
  <inkml:trace contextRef="#ctx0" brushRef="#br0" timeOffset="101383.4103">22115 9540 520 0,'0'-3'127'15,"-1"0"4"-15,2 0-53 0,1-1-44 16,2 2-12-16,1-2-1 0,1 3-3 16,1 1-2-16,1 0-2 0,1 1-2 0,1 3-2 15,0-3-2-15,0 2-2 16,0-1-1-16,-2-1-1 0,1 3 0 0,-3 0-1 15,0-1-1-15,-2 3 1 0,-2 2 0 16,-1 0 0-16,-2 5 0 0,0-2 1 16,-3 2 0-16,2 2-1 0,-2 0-1 15,0-1 0-15,3 1 0 0,0 1-1 16,1 0 0-16,1 1 0 0,0-2 0 16,2-1-1-16,-1 1 1 0,1 1-1 0,-1-3 1 15,-1 0 0-15,2-2-1 0,-2-1 1 16,0-1-1-16,-2-1 1 0,0-1 0 15,-2-2 0-15,0 0 0 0,-2-1 0 16,-1-2 0-16,1 0-1 0,0 1-3 16,0-3-6-16,1 1-8 0,2 0-9 15,1 1-16-15,-1 0-104 0,0-1-8 16,2-1-94-16,4-1-184 0</inkml:trace>
  <inkml:trace contextRef="#ctx0" brushRef="#br0" timeOffset="101748.2743">22379 9482 367 0,'-2'-21'108'0,"-1"3"8"0,1 3-31 16,1 7-19-16,0 4-11 15,-1 6-8-15,1 9-6 0,0 5-6 0,1 4-5 16,0 6-5-16,-1 6-3 0,1 4-2 15,-2 2-2-15,0 1-4 0,1 3-4 16,-3 1-3-16,0-3-7 0,2-2-10 16,-3-3-12-16,3-2-20 0,-2-5-112 15,0-7-119-15,1-4-291 0</inkml:trace>
  <inkml:trace contextRef="#ctx0" brushRef="#br0" timeOffset="102252.4504">20193 9456 549 0,'-3'-17'122'0,"2"4"3"16,1 3-91-16,1 6-14 0,2 8-2 15,1 9-2-15,-1 11-2 0,0 9-3 16,-3 8-2-16,-2 11-2 0,1 5-1 16,-2 6-4-16,-1 1-4 0,-1 2-15 15,1-3-114-15,-1-1-3 0,5-3-92 16,0-10-196-16</inkml:trace>
  <inkml:trace contextRef="#ctx0" brushRef="#br0" timeOffset="102645.8702">19754 9358 576 0,'9'-8'123'0,"-7"4"2"0,2 8-101 0,-3 7-11 16,0 8-2-16,1 11 0 0,-2 9-1 16,-4 9-2-16,-2 8-2 0,0 7-1 15,-2 2-4-15,2 4-7 0,0 1-12 16,-1-1 4-16,1-2-116 0,1-3-108 16,2-3-268-16</inkml:trace>
  <inkml:trace contextRef="#ctx0" brushRef="#br0" timeOffset="103216.0692">18502 9160 532 0,'-4'-1'123'0,"-4"2"4"0,0 10-77 15,-2 7-17-15,1 12-7 0,-1 8-4 16,3 12-3-16,1 10 0 0,2 10-5 0,3 7-3 15,4 11-5-15,3 6-8 0,7 4-20 16,3 3-119-16,1 2-117 0,4 3-300 16</inkml:trace>
  <inkml:trace contextRef="#ctx0" brushRef="#br0" timeOffset="125025.6318">7498 13391 401 0,'2'-20'109'16,"-1"3"6"-16,-1 0-41 0,4 0-19 0,-3-2-15 16,-1 1-6-16,-1 0-2 0,1 5-3 15,1 1-2-15,-1 2-5 0,2 5-4 16,-1 9-1-16,-1 6 1 0,3 7-3 15,-1 5-2-15,-2 6-2 0,1 8 2 16,0 4 0-16,0 3-3 0,2 0-3 16,0 1-2-16,1-6-1 0,0-2-2 15,-1-8 0-15,2-5-1 0,-1-6 1 0,0-6-1 16,-2-3 1-16,3-7 0 0,2-2 1 16,2-7-1-16,1-4 0 0,2-3 1 15,2-6-2-15,1-5-1 0,3-6-3 16,-1-3-3-16,1 2-2 0,-2 1 0 15,-2 4 0-15,-1 4-1 0,-3 7 1 16,-2 9 3-16,-4 6 2 0,-1 8 1 0,-1 6 0 16,-2 8 1-16,0 6 0 0,1 3-1 15,0 4-4-15,2 1-5 0,2-2-7 16,3-2-7-16,5-6-14 0,6-4-110 16,3-6-111-16,8-1-270 0</inkml:trace>
  <inkml:trace contextRef="#ctx0" brushRef="#br0" timeOffset="125493.8753">7944 13326 544 0,'0'-6'128'0,"-3"0"1"15,3 3-84-15,0 4-18 0,-2 4-6 0,-1 3-1 16,1 6-1-16,1 2-1 0,1 8 4 16,-3 1 1-16,2 4 0 0,2 0 0 15,2 2-3-15,-1-2-4 0,3 0-3 16,-1-4-4-16,4-3-2 0,1-4-2 15,2-3-3-15,2-5 0 0,0-5 0 16,0-2-4-16,0-3-5 0,1-2-10 16,-2-4-9-16,-2-4-9 0,-1-1-12 15,-3-3-114-15,-5-5-114 0,0-4-272 0</inkml:trace>
  <inkml:trace contextRef="#ctx0" brushRef="#br0" timeOffset="125643.4794">7925 13344 589 0,'-3'-7'144'0,"1"1"3"0,4-2-85 16,0 4-24-16,5 0-12 0,4-1-8 15,7-1-7-15,2-3-6 0,4 0-13 0,3-1-16 16,4-1-125-16,4 0-123 0,-3 3-314 16</inkml:trace>
  <inkml:trace contextRef="#ctx0" brushRef="#br0" timeOffset="130701.6656">8132 13528 462 0,'-2'-15'117'16,"-2"-2"5"-16,0-1-64 0,4-2-11 15,0 2-4-15,0 2 0 0,0 2-3 16,0 3-4-16,0 3 0 0,2 2-3 16,-4 2-4-16,2 4-4 0,-2 3-3 15,3 1-3-15,-1 6-3 0,1 4-3 16,1 3-3-16,0 5-1 0,1 2-1 0,3 5-3 15,-3-1-1-15,1-1-2 0,-3-3 0 16,4-1 0-16,-1-4-3 0,1-4-4 16,2-7-7-16,2-3-8 0,0-4-11 15,6-3-6-15,-1-6-6 0,2-3-4 16,1-6-3-16,0-4 2 0,0-2 3 16,0-1 10-16,-1-2 6 0,0 1 7 15,-4 3 8-15,-2 6 12 0,-4 4 10 0,-2 5 7 16,-4 3 5-16,-3 7 5 15,-3 4 2-15,0 2 2 0,-2 3-1 0,-2 4 0 16,-2-2 1-16,-1 4 0 0,1-3 0 16,2-1 0-16,-1-2 3 0,3-1-2 15,0-5-3-15,3 0-3 0,3-1-4 16,1 0-3-16,2-1-4 0,1 1-5 16,5-1-4-16,1 0-1 0,3 1 0 15,1 0-3-15,4 0-6 0,3-1-11 16,0-2-12-16,3 1-11 0,2-2-13 15,-2-1-17-15,1-3-106 0,-2-1-116 0,2-1-263 16</inkml:trace>
  <inkml:trace contextRef="#ctx0" brushRef="#br0" timeOffset="131069.2524">8489 13248 641 0,'-9'-14'151'0,"2"-1"4"0,2 4-100 0,5 3-20 16,2 2-6-16,4 2-7 0,4 2-6 15,3 0-6-15,0 2-3 0,2 0-3 16,1 2-1-16,2-1 0 0,-1 0 2 16,-2 1 1-16,-2 2 2 0,0 0 1 15,-1 2 1-15,-4 4-1 0,-3 2 0 16,-1 3-2-16,-3 2-2 0,-1 4-2 15,-1 3-1-15,0 1 0 0,0 0-1 16,1 4-1-16,2 1 1 0,2 1-2 0,1-1-3 16,1 1-1-16,-1-2-3 0,1-3 0 15,0-1-2-15,-1-6 1 0,-2-2 1 16,0-3 2-16,-2-3 1 0,-1-3 3 16,0 0 1-16,-4-3 1 0,-1-2-1 15,-3-1-1-15,-2-1-7 0,-1-2-10 0,-1-1-10 16,-2 0-12-16,1-2-14 0,1 1-108 15,2 1-115-15,5 5-265 0</inkml:trace>
  <inkml:trace contextRef="#ctx0" brushRef="#br0" timeOffset="131819.7826">9144 13466 450 0,'-13'-14'117'0,"0"-1"9"0,2 2-57 15,2 2-12-15,0 0-2 0,3 1 0 16,1 3-4-16,4-1-6 0,1 3-5 16,2 2-5-16,4 0-6 0,4 3-5 15,4 4-6-15,3 3-4 0,5 3-3 16,2 5-2-16,3 2-3 0,-1 4-1 16,1 2-2-16,-1 0 0 0,-1-1-2 15,-3 0-4-15,-2-1-9 0,-3-1-14 16,-2-2-13-16,-3-2-12 0,-3-2-15 0,-3-3-109 15,-1-4-118-15,0 0-264 0</inkml:trace>
  <inkml:trace contextRef="#ctx0" brushRef="#br0" timeOffset="132006.8486">9423 13355 579 0,'-9'3'143'16,"-5"2"4"-16,-1 3-81 0,-1 3-22 15,-3 5-11-15,-2 4-5 0,-1 6-7 0,-1-1-7 16,-2 3-4-16,3 4-3 0,1-1-2 16,4-3-2-16,2-1-7 0,6-6-12 15,3-3-10-15,7-3-20 0,5-8-111 16,5-3-123-16,4-2-290 0</inkml:trace>
  <inkml:trace contextRef="#ctx0" brushRef="#br0" timeOffset="132284.1239">9611 13272 613 0,'-3'-6'146'0,"-2"5"4"0,0 1-93 15,1 6-20-15,-1 4-7 0,1 2-3 16,-1 6-4-16,0 3-3 0,2 1-2 15,-1 6-1-15,0-1-1 0,3 4-1 16,1-2-2-16,1 1-2 0,5-2-1 0,2-2-3 16,3-4-1-16,2-3-2 0,4-2-1 15,2-2 0-15,2-4-4 0,1-4-7 16,0-3-11-16,-2-4-15 0,0-2-11 16,-4-4-22-16,-1-6-109 0,-6-1-122 15,-1-4-279-15</inkml:trace>
  <inkml:trace contextRef="#ctx0" brushRef="#br0" timeOffset="132443.7422">9576 13326 602 0,'-7'-5'163'16,"5"1"3"-16,3-1-45 0,1-1-71 16,7 1-17-16,4-1-9 0,6-1-11 15,4 0-8-15,3-1-12 0,3 1-16 16,5 1-11-16,3 1-18 0,-1 1-117 15,-1-1-127-15,0 7-299 0</inkml:trace>
  <inkml:trace contextRef="#ctx0" brushRef="#br0" timeOffset="132838.06">9917 13412 623 0,'-1'-5'155'16,"0"-1"2"-16,1 3-88 0,1 4-23 15,0 3-9-15,1 2-8 0,6 3-7 16,-3 3-4-16,0 3-1 0,-5-2-2 15,7 4-4-15,1-1-2 0,0 0-2 16,-2-2-1-16,3-3-2 0,-1-1-1 0,6-2-2 16,-7-5 1-16,2-5-1 0,0-3 0 15,1-2-1-15,0-5 0 0,0-4-2 16,-2 0 0-16,1-1-2 0,-1 1-1 16,-1 4-1-16,-1 3 0 0,-1 5-1 15,1 6 0-15,-1 3-3 0,1 4-4 16,-3 5-5-16,4 2-8 0,-3 1-6 15,1 0-7-15,1 0-11 0,1-1-3 0,1 2-104 16,2-4-107-16,1-2-257 0</inkml:trace>
  <inkml:trace contextRef="#ctx0" brushRef="#br0" timeOffset="133066.9442">10322 13436 661 0,'-4'-11'165'0,"0"5"4"0,3 0-92 15,2 3-30-15,3 2-12 0,-1 0-10 16,3 3-9-16,3 3-6 0,2 1-6 16,0-1-1-16,2-1-3 0,2 1-7 15,1-1-12-15,1-3-15 0,-1-2-10 16,0 1-19-16,0-3-110 0,-4 0-123 15,0-2-279-15</inkml:trace>
  <inkml:trace contextRef="#ctx0" brushRef="#br0" timeOffset="133235.4943">10549 13348 650 0,'-1'6'153'0,"-2"3"2"0,0 0-99 0,0 5-23 16,0 2-8-16,0 0-8 0,1 0-6 15,-2 1-4-15,3 0-3 0,0 1-10 16,1 0-10-16,1-3-6 0,2-2-9 16,2-5-18-16,4-4-110 0,-1-4-119 0,2-7-271 15</inkml:trace>
  <inkml:trace contextRef="#ctx0" brushRef="#br0" timeOffset="133441.9412">10679 13374 582 0,'-15'1'142'0,"0"1"6"0,-2 2-80 0,5 2-21 16,-1 2-6-16,-1 1-2 0,3 2-1 16,3 3-5-16,0-2-5 0,1 0-3 15,3 1-4-15,2-2-6 0,3 1-4 16,1-1-5-16,2-3-3 0,1 2-1 16,1-1-1-16,1-3-5 0,4 0-5 15,2-3-9-15,1-2-10 0,7-2-12 16,3-2-10-16,1-4-18 0,3-2-106 15,-2-3-118-15,-1-2-274 0</inkml:trace>
  <inkml:trace contextRef="#ctx0" brushRef="#br0" timeOffset="133772.2132">10795 13203 702 0,'-6'-9'171'0,"4"1"1"15,-2 3-102-15,4 4-30 0,1 1-14 0,2 1-10 16,0 4-9-16,2 0-5 0,0 3-1 16,0-1 0-16,2 3 0 0,2 2-1 15,1 1 1-15,2 1-1 0,1-1 0 16,1 2 0-16,2 1 1 0,-4 1-1 16,-1-1 0-16,-5-1-1 0,2 3-2 15,-3 2 0-15,-2-2 0 0,0 0-1 16,-2 0 1-16,-1-1 0 0,1 2 1 15,-3-3 1-15,-1 0 1 0,1 3 0 16,-3-3 0-16,0-2 0 0,-2 1 2 0,-1-3 1 16,0 0-1-16,-3-1 1 0,-2-3 0 15,2 0-3-15,0 0-15 0,0-1-20 16,0-1-19-16,-1-2-119 0,-1 2-131 16,-3 1-315-16</inkml:trace>
  <inkml:trace contextRef="#ctx0" brushRef="#br0" timeOffset="139881.0574">7461 12239 407 0,'10'-11'85'16,"-2"0"1"-16,-3 0-74 0,0 2-6 15,0 0 0-15,-2-1 2 0,-2 0 3 0,-1 1 3 16,-1-1 4-16,-4-1 2 0,-1 1 0 16,-3 0 0-16,-3 3-2 0,-3 1-2 15,-5 0-4-15,-3 4-3 0,-3 4-3 16,-5 4-2-16,-5 3-2 0,-3 5-1 16,-8 4 0-16,-1 6-1 0,1 1 1 15,0 7 0-15,2 4 2 0,2 5 3 16,4 8 2-16,6 4 2 0,2 3 1 0,4 4 1 15,5 3 1-15,5-1-3 0,6 1-1 16,7-6-2-16,10 2-2 0,9-2-1 16,10-4 0-16,9-6-2 0,8-5 0 15,11-6 0-15,7-9 0 0,9-6-1 16,6-9 0-16,2-8 1 0,0-5-1 16,1-7-1-16,1-6 0 0,-4-11 0 15,-4-8-1-15,-4-5 1 0,-5-7-1 16,0-7 0-16,-7-6 1 0,-10-5 0 15,-11-3 0-15,-13-6-1 0,-12-7-2 0,-10 2-2 16,-17-1 0-16,-13 1-1 0,-15 1 1 16,-9 10-1-16,-11 9 0 0,-10 18 3 15,-11 13-7-15,-10 16-10 0,-4 14-102 16,-6 16-101-16,-6 14-257 0</inkml:trace>
  <inkml:trace contextRef="#ctx0" brushRef="#br0" timeOffset="143919.0202">12498 14720 385 0,'-11'2'104'0,"4"-2"3"16,0-1-16-16,2-1-59 0,3-1-8 16,0 1-3-16,-1-1-2 0,2 0-2 15,-2 0-1-15,3-2 0 0,0 2 0 16,-1-2 0-16,1 1-1 0,0 0-1 15,3 1 0-15,-2 0-4 0,-1 1-1 16,1 1-3-16,3-1-2 0,-1 1-1 0,2 1-1 16,2-2-1-16,1 0 1 0,4 0 1 15,2 0 0-15,1-1 2 0,2 2 0 16,1 0 1-16,0-1-1 0,0 2 0 16,1 2 0-16,3-1-1 0,-1 0-1 15,1 0-1-15,0-1-1 0,1 0 0 16,1 0 0-16,-1 0 0 0,0-1 0 15,0 0-1-15,0 0 1 0,0-1-1 16,-2 0 0-16,-2 1 1 0,-3 1 0 16,-6-1 0-16,-4-1 3 0,-2 0 0 0,-4 1 1 15,-3-2 0-15,-2 0 0 0,-2 0 0 16,1-1-1-16,-3 2-3 0,2-1-2 16,-2 2-8-16,1 1-13 0,-1 3-59 15,-1-1-67-15,-4 7-110 0,8 2-254 16</inkml:trace>
  <inkml:trace contextRef="#ctx0" brushRef="#br0" timeOffset="146014.0127">15543 13271 592 0,'-4'-28'137'0,"-2"-1"2"0,3 5-91 16,1 3-13-16,0 5-4 0,1 4-3 15,1 5-5-15,-3 5-2 0,2 7 1 16,-1 5-2-16,-3 5-2 0,3 9-4 15,0 2-1-15,3 6 1 0,0 3-2 16,2 0-4-16,2-1-2 0,2-1-2 16,2-5-1-16,0-1-2 0,0-4 0 15,2-5 0-15,1-5 0 0,1-4 0 0,-2-6 0 16,1-5 1-16,1-5 0 0,1-6-1 16,1-5 1-16,-1-3-1 0,2-5 0 15,1 2-1-15,0 1-1 0,-1 2 0 16,-1 4 0-16,-3 3-1 0,-2 7-1 15,-3 3 0-15,-3 7 1 0,-1 4 1 16,-3 5-1-16,-2 3 1 0,0 3-3 16,-1 3-7-16,2 4-7 0,0-2-9 15,2-1-7-15,3 0-7 0,1-2-14 16,2-2 47-16,1-6-151 0,0-3-110 0,1-3-290 16</inkml:trace>
  <inkml:trace contextRef="#ctx0" brushRef="#br0" timeOffset="146328.4606">15960 13227 513 0,'3'-8'130'0,"-2"2"4"16,-1 4-70-16,0 3-21 0,-1 3-8 15,0 4-5-15,-1 3-4 0,-2 5-2 16,1 1 1-16,1 5 2 0,-2 3 3 16,2-1-2-16,2 0 0 0,2 0-2 15,3 2-3-15,1 0-2 0,2-1-4 0,1-3-5 16,4 2-4-16,-2-4-2 0,1-2-3 16,-1-4 0-16,0-4-2 0,1-3 0 15,-1-2-7-15,-1-5-9 0,-1-1-12 16,-2-3-14-16,-2-3-7 0,-1-1-13 15,-2-5-13-15,-1-1-100 0,-3-4-106 16,-1-1-251-16</inkml:trace>
  <inkml:trace contextRef="#ctx0" brushRef="#br0" timeOffset="146479.0498">15919 13197 641 0,'-12'-11'158'0,"4"3"2"0,5-1-89 0,3 3-30 16,5 1-14-16,5 1-9 0,3 3-9 15,3 1-4-15,5 3-3 0,1 2-7 16,2-1-12-16,1 1-10 0,1 3-19 16,-3-2-116-16,-1 0-125 0,-1 1-300 15</inkml:trace>
  <inkml:trace contextRef="#ctx0" brushRef="#br0" timeOffset="146889.6783">16266 13303 652 0,'-3'1'151'0,"1"3"4"0,-1 2-103 0,2 2-18 15,0 3-5-15,0 2-2 0,1 4-5 16,-1 1-6-16,-1 2-4 0,2 0-4 0,2 1-3 16,-2 3-2-16,1-4-1 0,2-1-2 15,2-5-5-15,1-1-9 0,3-5-11 16,2-4-6-16,4-9-4 0,1-5-5 15,2-6-4-15,0-3-2 0,3-5 4 16,0 0 10-16,-1-4 6 0,-1 2 4 16,-2 5 6-16,-2 0 10 0,-3 8 15 15,-3 1 8-15,-4 4 5 0,-3 2 2 16,-4 7 4-16,-2-2 1 0,-2 6-1 16,-4 1-2-16,0 4-2 0,-3 2 2 0,-1 2 0 15,1-1 2-15,0 2 0 0,1 0-2 16,3-3-1-16,0-2-4 0,4 0-3 15,2-2-3-15,1 1-4 0,4-2-3 16,0-2-2-16,3 1-2 0,2-4-2 16,3 1 0-16,2-3-3 0,4-1-8 15,1-2-11-15,2 0-15 0,-1-4-9 16,2 1-19-16,-3 0-114 0,1 3-125 16,-1-2-283-16</inkml:trace>
  <inkml:trace contextRef="#ctx0" brushRef="#br0" timeOffset="147258.8074">16593 13131 510 0,'-6'-16'149'0,"1"5"6"16,1 0-2-16,2 5-100 0,0 2-17 15,4 4-8-15,1 3-7 0,2 1-8 16,3 2-6-16,1 2-5 0,4 1 1 16,-1 1-1-16,1 1 1 0,0 1-1 15,1 0 0-15,-1 2 1 0,-1-2 0 16,-1 6 1-16,0 3 0 0,-4 1-1 16,1 0 0-16,-2 4 0 0,-3-2-2 0,1 3 1 15,-2-2-1-15,2-1 0 0,1 2-1 16,0 1 1-16,0 0 0 0,0-5-1 15,0 1 1-15,0-1-1 0,-3-3 0 16,-2-3 1-16,-1-4 0 0,-4-4 0 16,-2 3 0-16,-6-2 0 0,-3-2-6 15,0 3-12-15,-2-4-15 0,-2 4-22 0,1 0-114 16,2 0-129-16,2 1-304 16</inkml:trace>
  <inkml:trace contextRef="#ctx0" brushRef="#br0" timeOffset="156325.1441">541 11327 280 0,'15'-1'71'0,"0"-1"5"0,1 0-40 16,1 0-5-16,2-1-4 0,2 2-2 15,3 1-2-15,0 1-3 0,4 2-1 0,4-1-2 16,2 0-1-16,6 1-2 0,-1-2-1 15,4 0-1-15,4 1-1 0,5-2-2 16,3 2-1-16,5 2-1 0,1-1-1 16,5 2 0-16,3-2-2 0,2 0 0 15,4 1-1-15,1 0-1 0,2-2 1 16,4-1-1-16,1-1 1 0,9 0 2 16,0 0 0-16,3 0 2 0,1-2 0 0,0-2 1 15,2 2 0-15,4-3 0 0,-6 2-1 16,-1 0-1-16,-2-5 0 0,-3 2-1 15,3 1 0-15,-4-1-1 0,-6 3-1 16,-3-2 0-16,-8 0 0 0,-1 1-1 16,-7-2 0-16,-8 1 0 0,-2-2 1 15,-5-3-1-15,-4 0 0 0,-2-1 1 16,-6 1 0-16,-2 2 0 0,-4 0 0 0,-5 0-1 16,-6 3 1-16,-2-1-1 0,-5 1 0 15,-3 0 0-15,-3 1 0 0,-3 1-1 16,-4 3-10-16,-5 0-92 0,-7 3-24 15,-9 3-92-15,-5 2-207 0</inkml:trace>
  <inkml:trace contextRef="#ctx0" brushRef="#br0" timeOffset="169286.3339">11753 16328 403 0,'-4'-26'99'0,"1"-2"4"16,0 0-54-16,2 2-11 0,0 1-6 16,2 1-2-16,-3 1 1 0,0 2 0 0,0 4 0 15,0 4 1-15,-2-1 0 0,1 6-3 16,1 3-4-16,0 4-3 0,0 7-1 15,1 3-1-15,1 6-1 0,-1 5 0 16,0 5 0-16,-1 5 1 0,0 3-1 16,2 0-2-16,-1 1-4 0,1-3-4 15,0-2-3-15,2-4-2 0,1-3-2 16,2-5-1-16,-2-2 1 0,3-5-1 16,0-3 0-16,1-2 1 0,-1-4 0 15,-1-5-1-15,1-3 1 0,0-3 0 0,2-5-1 16,1-2 0-16,2 0 0 15,0 0-1-15,0 2 0 0,1 2-1 0,-1 3 0 16,-1 5 0-16,0 4 0 0,-3 2 0 16,1 3 0-16,-2 2 0 0,0 5 0 15,0 4 1-15,-1-2-4 0,1 4-7 16,0 2-7-16,0 0-9 0,2 1-9 16,0-2-11-16,1-1-13 0,3-2-105 15,-1-5-110-15,3-5-265 0</inkml:trace>
  <inkml:trace contextRef="#ctx0" brushRef="#br0" timeOffset="169666.3167">12118 16153 529 0,'1'-5'123'0,"-1"0"5"15,0 2-84-15,-1 1-13 0,2 2-5 16,-2 3-2-16,2 2 0 0,-2 2 0 16,1 3-1-16,-1 3 3 0,1 4 2 15,-1 2-1-15,-2 3-2 0,1 0-1 0,1 1-2 16,-1 3-2-16,1-3-3 0,0-1-2 15,2-1-3-15,2-1-2 0,0 1-2 16,1-4-2-16,1-1-1 0,6-2-1 16,1 5-2-16,2-7 0 0,2-5-1 15,4-2-1-15,4-4-4 0,1-3-9 16,-1-4-9-16,-1-10-12 0,1 4-10 16,1-3-7-16,-6 3-10 0,-5-2-6 15,-4 1-96-15,-5-2-100 0,-7 0-244 16</inkml:trace>
  <inkml:trace contextRef="#ctx0" brushRef="#br0" timeOffset="169850.8266">12102 16146 513 0,'-8'-11'140'0,"3"3"4"16,-1 0-25-16,1 2-76 0,4 0-13 15,2-1-9-15,4 5-7 0,2-1-6 16,0 2-3-16,9 0-3 0,1 5-1 15,3 1-4-15,0 0-9 0,5-1-11 0,5 3-14 16,0-1-17-16,-1 0-95 16,0-4-108-16,-1 3-247 0</inkml:trace>
  <inkml:trace contextRef="#ctx0" brushRef="#br0" timeOffset="170102.7129">12489 16175 569 0,'-3'-4'142'16,"1"2"3"-16,0 2-63 0,1 2-40 0,2 5-9 15,-2 2-3-15,0 2-1 0,2 4-2 16,-2 3-1-16,1 1-2 0,0-1-4 16,0-2-3-16,0 1-4 0,1-1-5 15,-4-1-3-15,5 0-1 0,0-3-3 16,-2-1-3-16,4 0-8 0,1-5-9 0,1-1-10 15,2-6-10-15,2-5-8 0,2-3-10 16,4-3-7-16,0-4-3 16,0-4-88-16,0-3-94 0,0 0-229 15</inkml:trace>
  <inkml:trace contextRef="#ctx0" brushRef="#br0" timeOffset="170312.1392">12689 16182 504 0,'1'-1'122'0,"-1"1"4"0,-5 4-66 15,-1 1-19-15,-1 3-8 0,-2 3-1 16,1 0 4-16,-3 3 0 0,1 2 2 15,0-1 1-15,0-2-1 0,0-1-2 16,1-2-3-16,-2-1-3 0,1-2-4 0,1-2-3 16,3 0-5-16,1-3-4 0,3 2-3 15,2 0-4-15,3-2-2 0,1 0-3 16,3 1 0-16,2-2-2 0,2 0-3 16,1-1-7-16,3 0-11 0,2-2-14 15,3-2-14-15,2 1-14 0,-1-1-17 16,1-1-104-16,0-2-117 0,-3 1-264 0</inkml:trace>
  <inkml:trace contextRef="#ctx0" brushRef="#br0" timeOffset="170700.3853">12820 16024 630 0,'-1'-18'143'0,"1"1"3"0,1 3-93 16,1 6-25-16,2 3-10 0,1 4-1 0,0 3-2 16,2 3-1-16,-1 1-3 0,3 2 2 15,2 0 1-15,-1 1 1 0,0-2 0 16,1 2 0-16,-3-1 1 0,0 1 0 16,-1 2-2-16,-2 1-2 0,0 2-2 15,-2 0-1-15,1 2-1 0,-1 0-2 16,-2 2 0-16,1 1-3 0,1 0 0 15,-2 0 0-15,3 0-1 0,-1 2-2 0,2-2 1 16,1-1 0-16,0-2-1 0,2 0 0 16,-1-1 1-16,0-2-1 0,0-1 0 15,-1 0 0-15,-1 0 0 0,-3-1 0 16,-2 0 0-16,-1-3 0 0,-4 1 0 16,-2-1 0-16,-4 0 0 0,-3-1 0 15,-2 3-2-15,-1-2-5 0,-3 1-14 16,1-3-18-16,-2-2-14 0,1-2 1 0,0-5-128 15,1-6-127-15,3 2-289 16</inkml:trace>
  <inkml:trace contextRef="#ctx0" brushRef="#br0" timeOffset="173014.2199">13306 3179 512 0,'15'-10'121'0,"-8"-2"0"16,-9 2-70-16,-5-5-27 0,-6 8-11 0,-5-1-5 16,-4 0-4-16,-7 2-2 0,-6 1 0 15,-6 1-1-15,-6 3-1 0,-6-3 1 16,-7 1-1-16,-3 3 0 0,-8 0 0 15,-4 1 0-15,-6 2 1 0,-6 1-1 16,-6 2 0-16,-5 3 1 0,-1 1-1 16,2 1 1-16,-7 0-1 0,1 0 0 0,-2 3 0 15,7 5 1-15,6 0-1 0,-1 6 0 16,3 3 0-16,9 5 1 0,3 4 0 16,3 6 0-16,5 6 1 0,3 2 1 15,6-1 1-15,6 2-1 0,2-1 2 16,7 2-1-16,9-2 1 0,4 1-2 15,7 1 0-15,8 0 0 0,7-1-1 16,8-1 0-16,12-4 1 0,8-5-1 16,9-6 2-16,7-4 0 0,7-5 1 0,12-2 0 15,9-1 0-15,5-2 0 0,9 1-1 16,4-3 0-16,8-3-2 16,9-1 0-16,1 1 0 0,3-6-1 0,4-2 1 15,0-5-1-15,8-2 0 0,-2-2 0 16,3-1 1-16,3-8-1 0,0 1 0 15,7-6 0-15,-2 1-1 0,0-6 1 16,1 0 0-16,-5 0-1 0,1 1 0 0,-3-3 1 16,-8-1-1-16,0 1 1 0,-3 2-1 15,-4-3 1-15,-5-3-1 0,-8-3 1 16,-5-4-1-16,-5 1 1 0,-6-5-1 16,-8-4 1-16,-9-2-1 0,-9-2 1 15,-7-1-1-15,-12 4 1 0,-10-3-1 16,-11 0 0-16,-8-8 0 0,-10-4 1 15,-13-7-1-15,-12 0 0 0,-10-2 0 16,-12 1 0-16,-16 0 0 0,-12 9 0 16,-12 7 0-16,-13 10 0 0,-10 7-1 0,-16 6 0 15,-13 13-6-15,-11 11-6 16,-13 12-15-16,-17 8-112 0,-10 12-111 16,-15 17-282-16</inkml:trace>
  <inkml:trace contextRef="#ctx0" brushRef="#br0" timeOffset="174728.2277">8668 5854 443 0,'20'-12'102'0,"-1"-1"1"15,-7 1-70-15,-2 1-14 0,-5 4-5 0,-3-1-5 16,-2 1-2-16,-6 1-3 0,-4-1-1 15,-4 0 0-15,-6 3 0 0,-6-1 1 16,-2 1 1-16,-5 2 2 0,-3-1 0 16,-4 4 0-16,-4-1 1 0,-6 3-1 0,-1 0-1 15,-5 0-1-15,-4 2-2 16,0 2 0-16,0 4 0 0,2 1 0 0,5 4 0 16,-5 3 0-16,3 3 1 0,2 5 1 15,-1 2 0-15,0 7 0 0,-2 3 0 16,1 4 0-16,2 3 0 0,4 1 0 15,2 5 0-15,-2 4 1 0,4 4 1 16,6 5 0-16,2 1 1 0,6 1 1 16,2 4 1-16,5 0-1 0,8 1 0 15,5 3-1-15,4-4-1 0,5 0-1 0,5-1-1 16,4-5-2-16,7-5 1 16,7-9-2-16,5-9 0 0,6-8 0 0,5-4 0 15,8-9 0-15,3-5 0 0,7-12 1 16,5-4 0-16,8-4 1 0,0-11 1 15,9-7 0-15,3-5 0 0,6-4 0 16,-2-3 0-16,3-8-1 0,-3-8-1 16,0-5-1-16,-5-4-1 0,-4-5 1 15,-1-2-1-15,-7 0 0 0,-5-1-1 16,-5-5 1-16,-5-3-1 0,-6 0 1 0,-7 3-1 16,-7-2 1-16,-9 0 0 0,-9 0 4 15,-10 4 2-15,-12 4 2 0,-11 5 1 16,-13 5 0-16,-14 5 0 0,-11 7-1 15,-12 15-3-15,-14 14-7 0,-13 13-10 16,-15 10-10-16,-11 19-11 0,-14 15 3 16,-16 8-128-16,-19 8-119 0,-10 5-286 0</inkml:trace>
  <inkml:trace contextRef="#ctx0" brushRef="#br0" timeOffset="187049.9983">17580 16356 575 0,'-5'-22'143'0,"3"-1"4"0,3 1-71 16,1 1-32-16,6 5-11 0,4 0-5 15,5 0-5-15,4 2-4 0,6 1-4 16,5 4-4-16,2-2-3 0,3 3-2 16,2 1-3-16,1 1-1 0,1 2-1 15,-2 0-1-15,-3 1 1 0,-3 2-1 16,-5-1-2-16,-4 2-3 0,-7 2-2 16,-7-1-4-16,-8 0-1 0,-10 1-4 15,-8 2-1-15,-7 2-2 0,-10-2 1 16,-4 1 3-16,-5 1 2 0,-5-1 3 0,0 1 4 15,2-1 6-15,1 1 5 0,5-1 4 16,2 0 2-16,4-1 2 0,7 2 1 16,4-1 0-16,5-2-2 0,6 3-4 15,5-1-1-15,6 0-2 0,6-1-1 16,5-1-2-16,5 0-1 0,7-2 0 16,2-2 0-16,5 1-1 0,3 0 1 0,2 1 0 15,1 0 2-15,1 2 1 16,1 2 3-16,1 2-1 0,-3 3 2 0,-1 0 1 15,-3 1 1-15,-4 5 0 0,-4 3-1 16,-9 2 0-16,-5 5 2 0,-5 3 0 16,-10 8 0-16,-6 2 0 0,-8 2 0 15,-6 0 0-15,-7 2-1 0,-4 0 0 16,-5-1-2-16,-3-4 0 0,0 0 0 16,0-2 1-16,1 0 0 0,3-4 1 15,0-3 0-15,4-4 0 0,2-5 1 0,9-6 0 16,1-3 0-16,9-5-1 15,2-6-2-15,10-5-1 0,5-1-1 16,7-3-2-16,4 2 0 0,6 0-2 0,3-2 0 16,3 4 0-16,3 3 0 0,4-1 0 15,4 2 0-15,-1 1-1 0,2 1 0 16,1 2 0-16,1-1-2 0,0 2-5 16,-3 0-11-16,0 0-14 0,-7 3-20 15,-3-3-18-15,-3 4 27 0,-8-2-159 16,-7 0-136-16,-7 0-320 0</inkml:trace>
  <inkml:trace contextRef="#ctx0" brushRef="#br0" timeOffset="187506.9575">17253 17260 654 0,'1'-2'155'0,"-2"2"8"16,-1 6-97-16,0 5-14 0,1 5-9 15,0 4-6-15,-3 4-4 0,1 7-5 16,-4 3-7-16,0 3-6 0,-1 2-4 0,-1-1-5 15,0 1-2-15,2-3-1 16,1-4-3-16,2-7-6 0,3-5-12 0,2-7-12 16,4-5-13-16,5-7-9 0,1-6-11 15,5-6-13-15,0-5-41 0,2-4-49 16,3-7-92-16,-1-4-203 0</inkml:trace>
  <inkml:trace contextRef="#ctx0" brushRef="#br0" timeOffset="187765.2662">17395 17379 433 0,'1'-5'122'0,"1"0"6"15,-2 1-23-15,-2 1-54 0,2 1-12 16,0 2-8-16,0 1-5 0,0 0-2 16,0 3-4-16,0-1-2 0,-1 2-1 15,-1 0 0-15,-2 0 0 0,0 1-1 16,-2 2-2-16,-1 0-1 0,0 1-1 16,0 1-1-16,0 3 1 0,1 0-1 15,-1 0-1-15,2 0 0 0,-1-1-1 16,1 2 0-16,0-2-2 0,1-2-1 0,2 1-2 15,2-1-2-15,1 0-1 16,3-3-1-16,0-2 1 0,3-1-1 0,1-2-1 16,1-3-5-16,2 1-8 0,1-4-9 15,3 0-11-15,-1 1-10 0,6-2-13 16,0-3-7-16,-1 2-101 0,1-3-105 16,1 0-247-16</inkml:trace>
  <inkml:trace contextRef="#ctx0" brushRef="#br0" timeOffset="188035.1607">17638 17434 677 0,'1'-2'161'0,"-2"-2"5"16,3 2-101-16,3 1-21 0,1-2-10 0,3 2-10 16,-1 0-6-16,5-1-4 0,0 4-6 15,0-2-7-15,2-2-11 0,0 2-13 16,-2 2-13-16,2 0-11 0,-3-1-18 16,-2 1-109-16,-3-1-119 0,-2 1-270 15</inkml:trace>
  <inkml:trace contextRef="#ctx0" brushRef="#br0" timeOffset="188201.7216">17698 17595 674 0,'-3'6'166'0,"1"-2"5"16,-1-1-87-16,2 2-38 0,1-2-16 16,1-3-8-16,3-2-7 0,3 1-6 15,4-1-5-15,0-2-7 0,4 0-13 0,0-1-15 16,1 1-10-16,2-1-17 0,-3 0-117 15,-2 1-129-15,1 2-288 16</inkml:trace>
  <inkml:trace contextRef="#ctx0" brushRef="#br0" timeOffset="188462.0987">18055 17508 595 0,'-5'-1'165'0,"1"-1"9"15,0 1-39-15,1 0-70 0,3 2-10 16,0 2-9-16,4 0-7 0,2 2-11 16,0 0-10-16,2 2-5 0,2 1-3 15,1-2-4-15,0 0-4 0,0-2-6 16,0-2-8-16,0-2-16 0,1 0-13 0,0-4-15 15,-1 1-11-15,1-5-15 16,-2 2-106-16,0-2-117 0,0-2-262 0</inkml:trace>
  <inkml:trace contextRef="#ctx0" brushRef="#br0" timeOffset="188907.6912">18322 17423 713 0,'-8'6'176'0,"-2"-1"9"0,3 4-107 16,-1 2-17-16,2 1-11 0,4 3-9 0,1 1-10 16,1 1-9-16,3 1-7 0,3-2-4 15,4-2-3-15,2-2-2 0,2-3-3 16,3-5 0-16,3-5-1 0,0-2 0 16,1-4 0-16,-2-2-1 0,-3-5 0 15,-2 1 0-15,-4-4-2 0,-5 1 0 16,-4 0-1-16,-3 0-2 0,-3 1-1 0,-1 4 0 15,-2 0-1-15,2 5 0 16,0 1-1-16,1 3-1 0,2 3 1 16,0 2 0-16,1 5 1 0,-1 2 1 0,1 3 1 15,0 2 1-15,1 2 1 0,1 0 2 16,0 1 0-16,1 0 2 0,3 0 1 16,0-2 2-16,1-1 2 0,2-2 0 15,3-1 2-15,3-1 0 0,2-1 0 16,3-4-2-16,3-1-1 0,4-4 0 15,-1-2-3-15,2-5 0 0,-3-6-1 0,-1-3 0 16,-3-5-1-16,-7-2 0 0,-4-2 0 16,-5-2 0-16,-6 0 0 0,-3 3-1 15,-3 1-1-15,-5 5-4 0,-3 2-7 16,-3 6-11-16,-4 2-20 0,-4 5-26 16,-3 3 107-16,-3 2-239 0,1 0-153 15,0 1-393-15</inkml:trace>
  <inkml:trace contextRef="#ctx0" brushRef="#br0" timeOffset="189607.9482">17623 15732 677 0,'-7'7'166'0,"-3"3"6"15,0 6-104-15,0 0-15 16,2 5-7-16,2 2-8 0,2 0-6 0,4 0-9 16,1-3-4-16,4-3-4 0,2 0-1 15,3-5-3-15,2-4-2 0,2-3-2 16,-1-8-2-16,2-3-1 0,0-2-1 15,-5-3 0-15,-1-4-2 0,0-2 0 0,-5 0-1 16,-3 1-4-16,-5 0-5 0,-1 2-7 16,2 0-7-16,-6 3-8 0,2 3-8 15,-4 1-4-15,2 6-5 0,4 3 0 16,0 2 2-16,4 1 3 0,2 2 3 16,2 2 5-16,5 0 3 0,0-3 7 15,0-1 5-15,1-1 5 0,1 0 5 16,-1-3 10-16,0 0 7 0,-1 0 7 0,-1-1 7 15,-1 2 6-15,-1-1 6 16,0 1 6-16,-1 2 3 0,1 1 0 16,-1-1 1-16,0 0-2 0,1 1-3 0,-1 0-3 15,3-1-6-15,0-2-3 0,2 1-5 16,2-2-3-16,0-2-3 0,2-3-3 16,1-2-2-16,-1-5-1 0,0 0-2 15,-1-4-1-15,-4-3 0 0,-2-4-1 16,-5 1-1-16,-4-1 0 0,-5 4-1 15,-4-1-1-15,-4 5-2 0,-3 4-7 0,-5 6-15 16,0 6-17-16,2 7-25 16,0 7-63-16,5 4-73 0,7 0-134 0,6 5-271 15</inkml:trace>
  <inkml:trace contextRef="#ctx0" brushRef="#br0" timeOffset="190643.5676">19076 16429 453 0,'-3'-33'122'0,"1"3"7"15,2 4-46-15,0 4-24 0,1 4-7 16,1 6-6-16,0 6-6 0,0 4 0 16,1 5-1-16,0 8-2 0,1 7-5 15,-2 7-6-15,0 7 0 0,1 7-2 16,2 5-6-16,0 5-5 0,0-1-4 15,0-3 1-15,0-1-3 0,1-5 0 0,-1-4 0 16,0-8-1-16,-2-7-1 0,4-2 0 16,-3-6-1-16,3-6 0 0,-1-7 0 15,1-8-2-15,2-3 0 16,-1-7 0-16,1-5 0 0,3-4-1 0,0-2-1 16,2-1 0-16,-2 0 0 0,0 2 0 15,-1 4-1-15,0 12 0 0,-2 5 0 16,-3 9 1-16,-1 8-1 0,-3 8 1 15,2 6 0-15,-4 3 0 0,1 2 1 16,-1-1-1-16,1 4 1 0,2-2-1 0,2-3 0 16,3-3-2-16,2-2-5 0,6-6-10 15,5-3-14-15,6-7-17 0,5-3-12 16,3-3-11-16,3-5-115 0,0-6-122 16,1-2-275-16</inkml:trace>
  <inkml:trace contextRef="#ctx0" brushRef="#br0" timeOffset="192618.0227">19702 16418 541 0,'0'-15'129'0,"-3"-1"5"0,1 4-86 16,1 2-9-16,1 1-5 0,0 2-3 15,0 1-5-15,-2 2-2 0,4 4 1 16,0 5 2-16,2 4 2 0,-1 3 0 16,1 6-1-16,0 9 1 0,-1 5-3 15,0 5-4-15,-2 1-5 0,-2 4-3 16,-2 0-3-16,-2 0-3 0,1-4-1 0,0-1 1 16,0-8-1-16,4-2 0 15,3-4-1-15,3-4-1 0,2-5-1 0,6-3-1 16,-1-4 0-16,4-1-1 0,1-5-2 15,1-4-4-15,0 1-8 0,-1-5-12 16,-1-1-12-16,0-4-13 0,-2-4-6 16,-2-1-8-16,-3-1-8 0,-2-2-1 15,-2-2-92-15,-5-1-100 0,-5-1-244 16</inkml:trace>
  <inkml:trace contextRef="#ctx0" brushRef="#br0" timeOffset="192780.6125">19709 16413 629 0,'-12'-6'149'0,"0"-2"6"0,3 5-97 16,3 1-15-16,1 2-12 0,4 0-5 16,4-1-6-16,2 1-7 0,5-1-5 15,6 1-4-15,4-1-4 0,5-1-7 16,2 1-14-16,4 1-11 0,2 0-19 16,1-1-112-16,-1-3-123 0,-2 1-289 15</inkml:trace>
  <inkml:trace contextRef="#ctx0" brushRef="#br0" timeOffset="193218.1644">20084 16486 475 0,'-1'3'132'16,"1"2"5"-16,-2-1 2 0,2 4-94 15,0 3-6-15,3 1 1 0,-1 4 2 16,1 1 0-16,-1 2-3 0,2 1-3 15,-2 1-3-15,2 0-5 0,-3 1-6 16,2-1-5-16,-2 0-5 0,0-2-4 16,2 1-4-16,-2-4-2 0,1-3-4 15,-1-3-5-15,4-6-8 0,0-7-9 16,4-4-9-16,-1-5-9 0,5-4-5 0,1-5-1 16,2-2 2-16,1 1 8 0,1-2 8 15,-3 2 9-15,0 3 9 0,-3 0 7 16,-2 5 6-16,-2 1 6 0,-4 6 6 15,-1 2 5-15,-3 4 6 0,-1 2 6 16,-3 4 3-16,-1 2 4 0,-2 3 0 16,-2 4 0-16,-1 0-2 0,-1 2-1 15,0 3-2-15,0-2-3 0,0 1-2 0,2-3-2 16,1 0-4-16,2-3-2 0,1-1-5 16,3-3-2-16,2 1-4 0,1-4-3 15,4-1-1-15,2-3-2 0,3-1-1 16,2-3-3-16,4 0-6 0,1-3-11 15,3-1-17-15,1 0-17 0,1 0-17 16,0-1-21-16,0 0-111 0,-4-2-129 16,1 3-283-16</inkml:trace>
  <inkml:trace contextRef="#ctx0" brushRef="#br0" timeOffset="193627.8013">20439 16342 568 0,'-1'-14'150'0,"-2"3"7"15,2 4-20-15,2 2-96 0,3 0-13 0,5 4-4 16,2-2-4-16,3 1-3 0,5-1-5 16,2 2-3-16,3-1 0 0,2-1 3 15,-2 0 0-15,1 0 1 0,-4 3 0 16,-3 1 0-16,-5 3 0 0,-4 2 0 15,-3 3-2-15,-3 4-1 0,-5 3 0 16,-1 3 1-16,-5 4 0 0,2 3-2 16,-1 3 0-16,1 5 0 0,0-1-1 0,1 2-2 15,1-1-1-15,3 0-2 16,2-3 1-16,3-2-2 0,-1-4-1 16,4 0 0-16,-1-1-1 0,2-3 0 0,-2-2 1 15,0-3-1-15,-3-2 1 0,-3-1-1 16,-1-2 1-16,-4-2-1 0,-1-1 1 15,-4 2-1-15,-1 0 0 0,-1-3 0 16,-4 2-4-16,1-2-6 0,-1-1-7 16,0-1-12-16,1-1-13 0,3-1-15 15,2 0-9-15,7-3-11 0,3 0-110 0,5-1-119 16,1-4-273-16</inkml:trace>
  <inkml:trace contextRef="#ctx0" brushRef="#br0" timeOffset="194413.8564">18904 16284 539 0,'-8'-35'122'0,"-2"-1"5"0,4 5-87 15,3 5-8-15,2 5-3 0,2 6-1 0,2 5-1 16,0 7-1-16,2 5 1 0,0 8 1 15,0 7 1-15,1 9-1 0,-1 8-1 16,-1 9-1-16,-2 8-3 0,-1 8-5 16,-2 6-4-16,-1 0-4 0,-2 1-3 15,-1 0-2-15,0-2-1 0,-1-5-1 16,3-8-1-16,3-3-7 0,1-4-13 16,4-4-16-16,6-8-11 0,5-4 65 0,2-8-195 15,5-8-137-15,7-12-339 0</inkml:trace>
  <inkml:trace contextRef="#ctx0" brushRef="#br0" timeOffset="194829.3942">21157 16114 666 0,'-3'-21'152'0,"0"8"4"16,-1 5-111-16,2 11-10 0,-1 8-3 16,1 7 0-16,0 8-1 0,0 8-2 15,0 3 0-15,2 6 1 0,0 1-2 16,0 6-3-16,0 1-5 0,1 3-3 0,-1-3-5 16,1 0-3-16,-1-3-5 0,0-4-2 15,1-5-2-15,0-3-4 16,2-7-8-16,-1-6-13 0,0-4-16 0,0-6-16 15,3-3-17-15,0-9-119 0,0-7-132 16,5-5-297-16</inkml:trace>
  <inkml:trace contextRef="#ctx0" brushRef="#br0" timeOffset="195193.888">21670 16300 647 0,'4'-9'149'0,"-3"3"6"0,-2 1-100 15,-2 5-19-15,-3 2-4 0,0 4 0 16,-1 2-1-16,-4 3-3 0,-3 5-3 16,-3 1 0-16,-4 3 1 0,0 3 0 0,-6 2-2 15,-2 1 0-15,0-4 0 16,-2 3 0-16,3 1-1 0,2-1-3 0,3-5-2 15,3-1-2-15,4-2-3 0,3 0-3 16,4-6-1-16,4-4-3 0,3 1-2 16,3 0-2-16,5 0 0 0,4-3-1 15,4-1 0-15,3-1-1 0,4 1 1 16,2-1-1-16,5-1 1 0,1-1-2 16,2 2-1-16,0 0-5 0,-1 1-9 0,0 0-10 15,-5 0-13-15,-1 2-17 0,-5 0-16 16,-3-1-12-16,-2 3-9 0,-5-2-104 15,0 0-118-15,-2 0-266 0</inkml:trace>
  <inkml:trace contextRef="#ctx0" brushRef="#br0" timeOffset="195776.0098">21991 16397 652 0,'-17'-6'155'0,"-4"2"8"15,0 3-105-15,-1 4-10 0,0 5-1 16,3 2-3-16,0 4-5 0,6 5-5 16,0 2-6-16,6 3-5 0,3-1-5 0,6-1-3 15,3 2-4-15,3-4-3 0,3-4-3 16,3-2-2-16,2-3-1 0,1-5-1 15,1-2-1-15,2-7-2 0,0-4-2 16,-2-5-4-16,-2-3-3 0,-2-6-2 16,-4-2-4-16,-4-3-4 0,-5 0-3 15,-2 2-6-15,-2 1-2 0,-4 3-4 0,1 4-2 16,0 3-1-16,1 3 3 16,0 5 2-16,3 1 5 0,2 2 4 0,2 2 5 15,2 2 3-15,1 2 3 0,2 0 2 16,3-2 3-16,0 0 3 0,1 0 2 15,0-1 4-15,-1 0 4 0,0-1 5 16,-2 0 6-16,-2 1 8 0,-1 2 8 16,0 2 8-16,-4 2 5 0,0 3 3 15,-2 5-1-15,0 2-1 0,1 4-6 16,-1 2-4-16,2 0-7 0,0 0-5 16,3-1-4-16,3-2-4 0,3-4-4 0,2 0-3 15,2-8-3-15,3-1-2 0,1-6 0 16,2-4-2-16,1-5 0 0,-3-6 0 15,-1-5 0-15,-1-5-1 0,-5-3 1 16,-2-1-1-16,-6-2 0 0,-4-2-2 16,-2 1-5-16,-6 3-4 0,-1 5-5 15,-1 2-7-15,-1 5-8 0,-2 5-9 16,2 6-9-16,-1 5-6 0,0 5-12 16,4 4-113-16,-1 0-120 0,3 5-288 0</inkml:trace>
  <inkml:trace contextRef="#ctx0" brushRef="#br0" timeOffset="197427.6605">19847 15537 570 0,'-8'0'124'16,"1"-10"3"-16,-1-3-95 0,6-5-11 15,4-2-4-15,3-8 0 0,2-4 0 0,4-5 1 16,5-2 0-16,5-2-1 0,6 2 0 16,4-3-3-16,2 3-2 0,4 4-1 15,-2 4-3-15,1 5-5 0,-6 7-5 16,-2 5-7-16,-4 8-5 0,-3 6-5 16,-2 4-6-16,-1 4-8 0,1 5-9 15,-3-1-3-15,-2 0-39 0,1-1-52 16,-3-2-86-16,-1-6-189 0</inkml:trace>
  <inkml:trace contextRef="#ctx0" brushRef="#br0" timeOffset="197632.9646">20339 15021 395 0,'-4'-27'110'16,"0"-1"7"-16,-1 2-34 0,0 3-24 15,3 5-15-15,1 3-6 0,1 3-5 16,2 4-6-16,1 4-7 0,3 1-4 16,4 2-4-16,-1 2-2 0,5 4-1 15,2 0-1-15,2 3-1 0,5 2 0 16,2 0-2-16,1 2-1 0,2 2-1 0,-1-1-1 15,-3 2 0-15,-4 0-1 0,-7 2 1 16,-5 2 0-16,-9 3 0 0,-9 1-1 16,-7 2-3-16,-7 2-5 0,-4 1-5 15,-1 1-9-15,-1 1-16 0,3 0-109 16,2-4-114-16,4 1-273 0</inkml:trace>
  <inkml:trace contextRef="#ctx0" brushRef="#br0" timeOffset="198735.2409">21399 13892 580 0,'-5'-22'140'0,"2"2"4"0,3 2-65 16,5 6-45-16,7 1-12 0,5 3-3 15,6 3-3-15,6 2-2 0,6 0-2 16,4 1-3-16,3 1-1 0,1-1 0 0,-2 2-2 15,0-1-1-15,-3 1-1 0,-6 1-2 16,-4 3-2-16,-4 0-2 0,-6-1-5 16,-10 2-5-16,-4 1-4 0,-8-1-2 15,-6 0-2-15,-8 0-1 0,-5 0 1 16,-6 1 4-16,-2-1 5 0,-7 1 4 16,-2 1 3-16,-2 0 3 0,-1 0 4 15,1 0 4-15,2 1 6 0,5-1 3 16,10-1 2-16,3 0 0 0,9 0-1 15,7-2-2-15,9 2-3 0,6 0-3 0,7 0-4 16,8 2-1-16,5-1-1 0,4 0 0 16,4 1 0-16,3-2 0 0,1 1 0 15,0 1 2-15,0 3 2 0,-2 2 1 16,0 3 1-16,-3 1 1 0,-2 4 0 16,-3 1 0-16,-8 3 0 0,-5 0-3 15,-8 3 1-15,-6 6 1 0,-10 0 0 16,-5 4 1-16,-9 2 0 0,-5 2 0 15,-6 1 1-15,-5 1-1 0,-3 0-3 0,-3-1 0 16,-4-4 2-16,-6-3 3 0,-2-5 2 16,4-4 2-16,1-6 2 0,5-7 0 15,7-6 0-15,7-4-1 0,9-5-4 16,9-3-4-16,7-3-2 0,6-1-2 16,6-2-1-16,4 2-2 0,6 1 0 15,7 0-1-15,6 3 0 0,5 0-1 16,1 3 1-16,4 1 0 0,1 1 0 0,1 1-1 15,0 1-1-15,-3 0-9 16,-2 2-10-16,-4 3-26 0,-2-1-18 0,-4 4-14 16,-6 1-127-16,-7 7-143 0,-8 1-314 15</inkml:trace>
  <inkml:trace contextRef="#ctx0" brushRef="#br0" timeOffset="200423.0972">19590 14684 512 0,'-2'-11'122'0,"-1"0"4"0,2 3-76 15,1 2-15-15,1 2-7 0,2 3-3 16,0 3-4-16,1 6-2 0,-1 3-3 0,-1 6-3 16,0 5-1-16,2 3-1 15,-3 2-2-15,2 4-3 0,-3 0-2 0,2 1-1 16,-1-3-2-16,2-2-6 0,-1 0-6 16,1-1-6-16,0-7-10 0,4-3-13 15,-2-6-105-15,-1-8-109 0,1-5-259 16</inkml:trace>
  <inkml:trace contextRef="#ctx0" brushRef="#br0" timeOffset="200651.4956">19759 14737 565 0,'-1'-4'128'0,"-6"4"3"0,-3 3-90 0,-1 5-14 16,-3 2-5-16,2 4-1 0,-1 0 0 15,-1 5-1-15,1 0-1 0,0 1 0 16,2-3 0-16,3 0 0 0,0-1-2 15,2-1-2-15,1-3-2 0,5-2-3 16,2 1-1-16,3 0-4 0,1-1-1 16,2-2-2-16,3 0 0 0,3-1-1 15,-1-2 0-15,3-3-8 0,3 0-12 0,0-4-9 16,2 0-10-16,1-4-16 0,0-3-108 16,-1-3-117-16,-3-3-264 0</inkml:trace>
  <inkml:trace contextRef="#ctx0" brushRef="#br0" timeOffset="200843.2683">19947 14694 691 0,'-13'-4'150'0,"-3"2"3"16,3 2-118-16,3 0-17 0,3 1-5 15,3 0-3-15,4-2-1 0,5 1-4 16,2-1-4-16,7-3-6 0,2 2-9 15,2-3-5-15,5 3-9 0,0-2-14 16,-3 3 4-16,0 1-116 0,-4 1-107 16,-5 3-262-16</inkml:trace>
  <inkml:trace contextRef="#ctx0" brushRef="#br0" timeOffset="201699.76">20069 14502 523 0,'-5'-11'130'0,"0"0"4"0,0 2-51 0,2 3-49 16,3 4-13-16,2 0-3 0,2 5-2 15,3 4-4-15,2 3-2 0,-1 1-3 16,6 4-1-16,-2-1-1 0,3 1-1 15,0 1-1-15,-2-2-1 0,2-1-1 16,-2 2 0-16,-2-2 0 0,0 1 0 0,-2-1 0 16,-3 1 0-16,-4-1 0 0,0-1 0 15,-4 2 0-15,-1-2 0 0,-2 3 0 16,-4 1 0-16,1 0 0 0,-3 1 0 16,-2 0 0-16,1 0 0 0,-1 0-1 15,0-1-1-15,1-1-4 0,1 0-5 16,1-2-7-16,3-1-7 0,-3-3-15 15,6 1-107-15,1-4-111 0,3-3-267 16</inkml:trace>
  <inkml:trace contextRef="#ctx0" brushRef="#br0" timeOffset="202029.8437">20364 14503 636 0,'-8'-4'137'0,"-1"11"3"0,-2 5-101 16,4 4-22-16,2 5-4 0,2-2 0 15,3 2 0-15,3 2 1 0,3-4-3 16,3-6-2-16,0-3-2 16,1-2-1-16,1-1-1 0,3-4-1 0,-1-3-1 15,2-5 0-15,0-3-1 0,2-4 0 16,2-6-1-16,1-1 1 0,1-6-2 15,0 0 1-15,-4 1-1 0,0 5 1 16,-1 3-1-16,-5 6 0 0,-1 8 0 16,-3 8 0-16,-1 7 0 0,-2 7 0 15,-1 4-1-15,0 6-1 0,-1 0-2 0,2 1-10 16,2-2-8-16,2-1-13 0,1-2-54 16,4-7-64-16,2-5-108 0,6-4-236 15</inkml:trace>
  <inkml:trace contextRef="#ctx0" brushRef="#br0" timeOffset="202969.5094">21333 14965 464 0,'-3'-12'134'0,"-1"1"5"15,-1 2-3-15,3 5-88 0,2 4-11 0,-2 8-4 16,5 5-2-16,0 6-1 0,2 4-3 16,1 4-1-16,2 0 0 0,0 2-3 15,2-1-2-15,-1-4-4 0,-1-6-4 16,-2-1-2-16,1-3-3 0,-3-3-1 15,0-3-2-15,0-3 0 0,0-4-2 16,-1-2 0-16,3-5 0 0,0-5-1 16,4-4 0-16,-1-8-1 0,6 0 0 15,0-6 0-15,3 3-1 0,0-1 1 0,-1 5-1 16,-2 2 0-16,1 10 0 16,-6 4 0-16,1 11 0 0,-4 6 0 0,-1 6 0 15,-2 4 0-15,-1 5 0 0,0 1 0 16,-2 0-2-16,-1-1-5 0,-1-3-9 15,3-1-12-15,2-3-13 0,3-2-14 16,1-3 39-16,1-6-162 0,2-5-126 16,4-3-306-16</inkml:trace>
  <inkml:trace contextRef="#ctx0" brushRef="#br0" timeOffset="203521.3164">21747 15080 704 0,'-2'-1'151'0,"-1"-2"0"16,2 1-128-16,2-2-12 0,4 2-2 16,4-1-3-16,2-2-4 0,1-1-9 15,3 1-7-15,0 1-8 0,-1 0-10 16,1-1 28-16,-5 1-147 0,-3 2-118 0,-1 1-288 16</inkml:trace>
  <inkml:trace contextRef="#ctx0" brushRef="#br0" timeOffset="203723.5722">21762 15188 619 0,'1'1'142'0,"-2"-1"5"0,1 1-93 0,0-1-22 15,2 0-3-15,5 1-1 0,1 1-3 0,1-2-4 16,2-2-5-16,1 2-4 0,0 0-2 15,0 0-6-15,1 0-9 0,-2-1-16 16,0 1-10-16,-3 1-21 0,3-2-112 16,-3 0-123-16,-3 1-291 0</inkml:trace>
  <inkml:trace contextRef="#ctx0" brushRef="#br0" timeOffset="204088.1657">22094 15122 678 0,'2'0'155'0,"-4"-3"3"0,-1 2-114 16,0-3-16-16,5 6-5 0,3-2-5 15,1 2-7-15,0-1-4 0,3 0-3 0,0 1-4 16,4 0-6-16,-2-2-13 0,-1 0-10 15,2 0-15-15,-1-2-118 0,-1-2-123 16,-2 0-295-16</inkml:trace>
  <inkml:trace contextRef="#ctx0" brushRef="#br0" timeOffset="204594.0398">22339 14996 662 0,'-7'7'149'0,"-1"3"4"16,0 3-116-16,3 2-8 0,2 2-3 15,3-1-2-15,2-3-5 0,2 1-5 16,4-2-4-16,3-2-3 0,2-3-1 16,2-2-3-16,1-2-1 0,1-3 0 15,0-3-1-15,0-2-2 0,-2-1-3 0,-3-2-5 16,-3-2-3-16,-4 0-5 0,-4 0-3 15,-3 0-3-15,-3 2-1 0,-3-1 1 16,0 3 2-16,0-1 1 0,1 1 1 16,1 2 1-16,1 1 1 0,1 0-1 15,3 3 1-15,0 0 1 0,2 2 2 16,0 1 3-16,2-2 2 0,0 1 4 16,1 1 4-16,1-2 5 0,0 2 5 0,0-2 4 15,1 2 3-15,-1 1 4 16,1 2 2-16,-1 2 2 0,0 0 2 0,0 2-1 15,1 0 1-15,1 0-1 0,3-1 1 16,2 0-2-16,4-2 0 0,1-2-4 16,3-1-1-16,2-2-3 0,1-2-4 15,3-2-3-15,1-4-2 0,-3-4-2 16,0-4-2-16,-4 0-1 0,-2-5 0 16,-6-1-1-16,-6-1 0 0,-5 0 0 0,-6-1 0 15,-6 3 0-15,-2 2-2 0,-7 4-4 16,-2 2-7-16,-5 2-10 0,-3 4-11 15,-5 3-7-15,0 2-10 0,-1 0-6 16,1 2-112-16,-2 1-109 0,4 0-267 16</inkml:trace>
  <inkml:trace contextRef="#ctx0" brushRef="#br0" timeOffset="205136.4331">21439 13346 646 0,'-13'-2'147'0,"-1"4"4"0,0 4-105 16,3 3-15-16,3 6-3 0,1 2-2 16,3 3-4-16,4 1-1 0,1 1-3 0,5 0 0 15,4 0-3-15,3-5-3 0,4-4-1 16,4-3-3-16,2-5-2 0,3-5-2 15,0-5-1-15,0-3-1 0,-3-5-1 16,-5 0-2-16,-3-4-6 0,-4 0-6 16,-6 1-7-16,-3 0-11 0,-3 1-7 15,-4 2-10-15,0 0-12 0,-2 2-14 16,0 2-87-16,-4-1-102 0,4 4-236 0</inkml:trace>
  <inkml:trace contextRef="#ctx0" brushRef="#br0" timeOffset="205400.7131">21643 13393 551 0,'4'2'132'16,"-4"-1"6"-16,0 1-85 0,-1 4-13 15,1 2-4-15,1 1-1 0,0 3-2 16,2 0-4-16,1 0-1 0,3 0-1 16,4-1-3-16,1-2-2 0,3-4-4 0,0-6-2 15,6-2-3-15,0-3-2 0,0-4-3 16,0-1-1-16,-3-5-2 0,-3 0-2 15,-2 2 0-15,-7-2-2 0,-2-1 1 16,-6-3-1-16,-5 3 0 0,-5 1-1 16,-4 4 0-16,-3-1-4 0,-2 7-5 15,-2 3-9-15,1 6-9 0,0 3-11 16,4 5-8-16,4 4-18 0,4 2-109 16,3 2-118-16,8 3-275 0</inkml:trace>
  <inkml:trace contextRef="#ctx0" brushRef="#br0" timeOffset="206351.8231">22743 13883 565 0,'-6'-27'128'0,"1"0"4"15,3 3-95-15,0 1-10 0,4 3-2 16,0 7-1-16,2 3-3 0,1 6-3 16,0 7-3-16,-1 5 0 0,4 7 0 15,-1 6 0-15,2 6 1 0,1 4-1 16,-1 5 1-16,1 3-1 0,-1 3 0 16,-3 1-2-16,0-2 0 0,-2-2-1 15,-2-3 0-15,-1-4-1 0,1-8-2 0,-1-2-1 16,0-3-1-16,0-6-3 15,3 0 0-15,1-4-2 0,0-4-1 16,1-2 0-16,1-5 0 0,2-2-1 0,1-3 1 16,-1-2 0-16,1-2-1 0,2 0 0 15,-1 0 0-15,0 1 0 0,-2 2 0 16,1 2 0-16,-2 4-1 0,0 3 1 16,-3 3 0-16,-2 2 0 0,0 5 0 15,-1 4 0-15,-1 2 0 0,-1 0 1 0,2 0-1 16,-4 0 0-16,4-1-1 0,-1-2-6 15,1-3-10-15,3-3-14 0,1-2-9 16,3-3-13-16,3-3 46 0,3-3-166 16,1-2-119-16,0-3-300 0</inkml:trace>
  <inkml:trace contextRef="#ctx0" brushRef="#br0" timeOffset="206650.1441">23221 13919 619 0,'0'-6'142'0,"-4"1"4"16,2 4-103-16,1 2-13 0,3 4-1 15,-2 3-1-15,1 2-3 0,3 5-1 16,0 2 0-16,2 4 1 0,0 1 0 16,1 2-2-16,0 2-1 0,1 1-2 15,-2 0-4-15,1-1-2 0,-1-2-4 0,1 3-1 16,-1-2-2-16,0-1-2 0,2-3-1 15,0-2 0-15,0-1-2 0,2-2 0 16,0-3-1-16,0-4-1 0,1-3-2 16,0-3-2-16,1-3-9 0,-1-2-11 15,-1-4-12-15,0-3-12 0,-1-5-8 16,-1-4-14-16,-3 0-33 0,-2-2-71 16,-1 0-97-16,-4-2-226 0</inkml:trace>
  <inkml:trace contextRef="#ctx0" brushRef="#br0" timeOffset="206816.2772">23248 13921 651 0,'-10'-5'153'0,"3"0"5"15,-1 1-100-15,5 1-24 0,3 1-10 16,3-1-3-16,5 0-6 0,1-2-7 16,7 0-5-16,4-3-2 0,3 2-8 15,3-1-12-15,2 0-8 0,2-1-15 0,-1 5-117 16,-3 1-3-16,-4 4-99 0,-8 0-187 15</inkml:trace>
  <inkml:trace contextRef="#ctx0" brushRef="#br0" timeOffset="207186.5578">23543 14082 523 0,'0'-2'132'0,"1"2"5"0,0 2-55 16,2-1-39-16,2 3-6 0,0 1-4 16,2 1-1-16,0 2-1 0,2 1-2 15,-2 1 1-15,1 1-3 0,-1 0-1 16,-1 0-2-16,0 0-3 0,0-2-2 16,1 1-3-16,-1-2-4 0,0-2-3 15,0-3-1-15,1 0-3 0,1-4-2 16,0-3-1-16,3-3-1 0,3-4 0 0,2-2 0 15,0-1-1-15,-1-2-1 0,0 2 1 16,-1 1-1-16,-3 4 1 0,-4 4-1 16,-2 4 0-16,-3 4 0 0,-2 1 1 15,-1 6-1-15,0 1 1 0,-2 2-1 16,1-1-2-16,1 1-1 0,0-1-5 16,1 0-6-16,2-5-9 0,2 0-12 15,3-2-8-15,2-2-6 0,2-2-12 0,1-1 45 16,1-3-150-16,0 0-112 0,-1-2-287 15</inkml:trace>
  <inkml:trace contextRef="#ctx0" brushRef="#br0" timeOffset="207843.3753">23895 13843 567 0,'-2'-7'134'16,"0"0"5"-16,-2 1-78 0,3 4-26 16,0-1-8-16,2 2-1 0,1 1-1 15,2 1-1-15,1-2-2 0,1 1 0 16,0 0-1-16,2-1 1 0,0 0-1 16,2-2-2-16,-1 1-3 0,-1 1-5 0,1-2-2 15,-2 3-2-15,-1-2 0 16,-2 0 4-16,-3 2 1 0,-1 0 1 0,-4 0 0 15,0 0 0-15,-1 0 0 0,-3 3-2 16,1-1-5-16,1 3-1 0,-3-2-2 16,3 0 0-16,1 1-1 0,0-2 0 15,2 1 0-15,-1-2-1 0,0-1 1 16,3 1-1-16,-1-1 0 0,3 2 1 16,-1-2-1-16,0 0 1 0,2 0-1 15,-1-2 0-15,2 2 0 0,-1-1 0 16,1-1-1-16,2 2 1 0,3 0 0 0,1 0-1 15,1 2 1-15,2 2-1 0,3 0 1 16,2 2-1-16,1 0 0 0,2 1 1 16,1 2-1-16,-1-2 0 0,1-1 0 15,-2 0 0-15,-2 2 1 0,-1-1-1 16,-4 0 0-16,-2 1 0 0,-2 0 0 16,-3 2 1-16,-1 1-1 0,-3 0 0 15,-2 1 0-15,0 3 1 0,-2 1-1 16,0 2 0-16,-1 2 0 0,0 0 0 15,0 2 0-15,2 1 1 0,0-1-1 16,0 0 0-16,1-1 0 0,1 0 0 0,3 1 0 16,-1-4 0-16,2 0 0 0,-1-3 0 15,1-1 0-15,1-3 0 0,-1-2 0 16,-2-2 1-16,-1-4-1 0,-2 1 0 16,-1 0 0-16,-2-2 1 0,-2 0-1 15,-3 1 1-15,-3-2-1 0,-3 0-1 16,-1 1-4-16,-2-2-6 0,-2 0-10 0,-2 0-13 15,-1 2-17-15,1 0-12 16,0 2-72-16,2 2-53 0,1 0-114 0,0 2-236 16</inkml:trace>
  <inkml:trace contextRef="#ctx0" brushRef="#br0" timeOffset="208266.7915">22512 13717 511 0,'-4'-20'125'16,"-1"0"5"-16,1 3-53 0,3 5-41 16,1 0-7-16,3 2-3 0,0 6 2 15,1 4 0-15,3 8 0 0,1 5-1 16,-1 9 0-16,3 8 0 0,0 9-1 15,-2 7-2-15,2 8-3 0,0 6-5 16,-3 4-4-16,-2-2-2 0,0 2-3 0,-3-3-2 16,-2-4-2-16,3-5-1 15,-3-4-3-15,1-5-9 0,3-3-13 0,2-5-15 16,1-3-19-16,4-5-119 0,-1-7-130 16,6-2-307-16</inkml:trace>
  <inkml:trace contextRef="#ctx0" brushRef="#br0" timeOffset="208828.6725">24402 14002 438 0,'-6'-23'112'0,"2"-3"5"0,1-2-30 15,6 1-58-15,-3-4-4 0,2 0 0 16,3 0 1-16,-1 3 1 0,0 0 0 16,-1 3 3-16,0 4 2 0,-1 4 2 15,1 6 2-15,-5 1-1 0,2 5-3 16,0 7-3-16,-1 2-3 0,-1 7-1 0,-2 8-4 15,0 3-1-15,1 10-1 0,-1 5 2 16,2 5-1-16,-1 7 0 16,2 3-3-16,1-2-1 0,1 3-3 0,2-2-3 15,0-1-2-15,3-1-3 0,2-5-2 16,0-2-1-16,3-1-1 0,2-3-1 16,0-3 0-16,-1-3-1 0,1-5-3 15,0-3-5-15,-1-4-7 0,-1-5-8 16,-1-6-14-16,0-2-14 0,-3-6-10 15,1-5-14-15,-2-6-114 0,-3-3-123 0,-1-6-289 16</inkml:trace>
  <inkml:trace contextRef="#ctx0" brushRef="#br0" timeOffset="209230.7015">24796 13924 598 0,'9'-8'134'0,"-2"2"4"0,0 1-98 0,1 3-12 16,-1 1-2-16,0 2 1 0,1 1 1 16,-3 4-1-16,-4 3 1 0,0 3 0 15,-1 3-1-15,-2 1-2 0,-4 3-1 16,-3 2-3-16,-1 1-3 0,-2 0-3 0,-3-2-1 15,-1 0-1-15,0-1-1 16,2-4 2-16,-2 0 0 0,2-3 2 0,2 0-1 16,2-2 1-16,3-2-2 0,2-1-2 15,1 0-3-15,4-2-2 0,0 0-2 16,4 0-2-16,1-2-2 0,2 2 1 16,1-1-2-16,1 1 1 0,2-2 0 15,2 2-1-15,-2 2 0 0,2-1 1 16,-1 0-2-16,2 0-3 0,-1 1-6 15,-2-1-9-15,0 0-11 0,-2-1-14 0,0 0-16 16,-3 0-8-16,-1-1-12 0,-3 0 16 16,0-1-118-16,1-2-108 0,-1 1-259 15</inkml:trace>
  <inkml:trace contextRef="#ctx0" brushRef="#br0" timeOffset="209531.4031">25085 14041 650 0,'-10'-6'156'15,"-3"1"4"-15,-4 5-103 0,0 1-17 16,-4 6-3-16,4 2-5 0,-1 4-5 16,3 3-6-16,1 0-2 0,4-1-1 15,3 1-1-15,3-1-4 0,4 0-3 16,3-4-3-16,2-1-2 0,3-2-2 15,4 0-1-15,3-5-1 0,0-2-1 16,3-1-2-16,1-2-1 0,0-3-2 0,0-2-2 16,-4-2-4-16,-2-1-4 0,-3-2-4 15,-4 0-4-15,-4 0-6 0,-4-1-7 16,-4 2-4-16,-3 3-5 0,-1 3-8 16,-2 2 4-16,-2 3-108 0,1 4-105 15,-1 0-256-15</inkml:trace>
  <inkml:trace contextRef="#ctx0" brushRef="#br0" timeOffset="209808.8525">25153 14076 622 0,'-2'1'150'0,"0"2"5"16,-3 1-98-16,0 5-16 0,0 2-5 15,0 1-2-15,0 4-3 0,2-1-3 16,-1-1-4-16,3 1 0 0,2-3-2 15,3 1-1-15,1-4-4 0,3 1-5 16,3-4-3-16,1-2-2 0,2-3-3 16,-1-2 0-16,1-4-2 0,1-1-1 0,-4-3-2 15,-3-2-3-15,0-1-3 16,-5 0-6-16,0 0-6 0,-5 1-8 0,-1-2-8 16,-2 3-10-16,-1 3-3 0,-2 3-5 15,0 2-8-15,0 2-2 0,0 1-43 16,3 4-45-16,1 1-84 0,1-1-197 15</inkml:trace>
  <inkml:trace contextRef="#ctx0" brushRef="#br0" timeOffset="209923.845">25214 14144 301 0,'7'-5'93'15,"1"-2"4"-15,-2-2-17 0,1 2-26 16,0 2-17-16,-2-3-12 0,0 1-8 16,-4 0-7-16,1 2-4 0,-4 1-7 15,1 2-25-15,-1 1-78 0,-2 1-84 16,-2 0-212-16</inkml:trace>
  <inkml:trace contextRef="#ctx0" brushRef="#br0" timeOffset="210047.0278">25242 14099 493 0,'-1'0'102'0,"0"-3"-5"0,-2 2-108 15,2 1-83-15,1-1-8 0,-1 0-70 16,-2-2-140-16</inkml:trace>
  <inkml:trace contextRef="#ctx0" brushRef="#br1" timeOffset="215172.154">21028 13011 456 0,'-6'-12'97'16,"-1"6"1"-16,-3 3-80 0,1 11-11 0,2 3-7 16,0 2-8-16,-1 2-26 0,1-3-63 15,2 4-77-15,1-3-188 16</inkml:trace>
  <inkml:trace contextRef="#ctx0" brushRef="#br1" timeOffset="215855.7901">20902 12929 379 0,'0'-42'100'0,"0"7"3"15,1 5-21-15,-1 12-50 0,3 5-11 0,-2 8-2 16,0 7 1-16,-1 9 2 15,0 9 0-15,-2 14 2 0,1 14 1 0,-2 9 1 16,1 16 0-16,-2 10-2 0,3 15-4 16,2 11-3-16,-1 5-3 0,1 5-2 15,2 8-1-15,3 1-3 0,1 0-1 16,-1-7 0-16,0-1 0 0,4-3-1 16,1-6-2-16,-2-5 1 0,-3-3-1 15,-1-3-1-15,2-3 1 0,-2-5-1 16,-3-8 0-16,-2 1 0 0,0-11-1 0,0-4 0 15,-1-7 0-15,0-6-1 0,0-5-6 16,0-9-9-16,1-10-12 0,1-11-18 16,-1-16-109-16,1-14-119 0,-3-16-283 15</inkml:trace>
  <inkml:trace contextRef="#ctx0" brushRef="#br1" timeOffset="216535.7886">20878 12815 448 0,'-19'-17'107'0,"5"-3"7"16,2 3-72-16,3 3-6 0,3-1 0 16,3 0-1-16,3 4-4 0,4 3-5 15,3 0-5-15,5 2-5 0,4 0-1 16,8 0-2-16,6 2-2 0,8 0 0 16,5 2 0-16,6 0-2 0,4-1-1 15,6 2-2-15,2 3-2 0,0 2-1 0,5 2-1 16,2 3-1-16,1 1 0 0,4-1-1 15,0 4 1-15,2-1 0 0,4 1 0 16,2-2 0-16,3-1-1 0,0-3 1 16,3 1 0-16,2-3-1 0,6-3 0 15,0-1 1-15,1-6-1 0,2 1 0 16,1 2 0-16,4 2 1 0,0-1-1 16,-4-3 0-16,-1 2 1 0,-2 4-1 15,-2 2 0-15,-1-3 0 0,-4-1 0 0,-3-2 0 16,1 2 0-16,-5 0 0 0,3-1 0 15,-3-2 0-15,-1 3 1 0,-5-5-1 16,-3 5 0-16,-2 2 0 0,-2 0 0 16,-7 2 0-16,-2-2 1 0,-3 4-1 15,-2 3 0-15,-5 1 0 0,-2-1 0 16,-3 0 0-16,-2 0 0 0,-3-1-1 16,-2 0 1-16,-2-2 0 0,-1 0 0 15,0-1 0-15,-2-2 1 0,1 0-1 16,0-1 0-16,1 1 0 0,0-2 0 0,-1 0 0 15,1-1 0-15,-3 0-1 0,-3 0-1 16,-6 0-3-16,-2 0-1 0,-5 0-3 16,-6 0-1-16,-3 0-2 0,-2 3-1 15,-5-2-1-15,-2 0-4 0,-2 3-7 16,-3-1-3-16,-2 2-4 0,-1 1-5 16,-1 2-40-16,1-2-52 0,-2 0-79 15,0-2-183-15</inkml:trace>
  <inkml:trace contextRef="#ctx0" brushRef="#br1" timeOffset="217090.3894">25110 12890 467 0,'1'-4'107'0,"1"-2"0"0,2 0-64 15,3 0-26-15,2-2-9 0,0 1-5 16,2 0 0-16,1 1-2 0,-4 1 0 16,6 1 0-16,-3 0 1 0,1 2-1 15,-1 1 0-15,0-1 1 0,-2 2-1 16,3 2 1-16,-3 1 0 0,-3 0 0 0,-4 2 0 15,2 0-1-15,-2 1 1 0,1-1-1 16,-3-2 0-16,1 0 0 0,-1 0 0 16,1-1 0-16,-1 0 0 0,1-1 1 15,-1 1 0-15,0-1 3 0,2 0 1 16,-2 0 2-16,1-1 2 0,0 1 1 16,-1 1 0-16,1-1 0 0,-1 0-1 0,0 0-1 15,2 2-1-15,-1 1-2 16,0 0-1-16,0 3 0 0,2 1-1 0,0 1 1 15,2 3-2-15,3 5 0 0,0 1 2 16,1 6 1-16,1 3 1 0,-2 2 1 16,-1 5 0-16,-2 2 1 0,-3 4 0 15,-2 4-2-15,-2 3-1 0,2 6-2 16,-1 4-1-16,1 6 0 0,0 3-2 16,-1-2 1-16,-2 3-2 0,0 1 1 15,-2 1 0-15,1 2 0 0,-2 0 1 16,0 1 1-16,0-1 0 0,1-1 0 0,1 0 0 15,4-2 0-15,3-6-1 0,3-2-1 16,2-1-1-16,5 1 1 0,0-5-2 16,2-2 1-16,-3-2 1 0,-2-1-1 15,0-2 1-15,-4-1-1 0,-1-1 1 16,-3 3-1-16,-2 1 0 0,-2-2 0 16,-3-1 0-16,-3-4-1 0,-4-2 1 15,-1-3-1-15,-2-1 1 0,-1-5-1 0,1-3 1 16,1-1-1-16,1-1-1 15,5-2-5-15,2-4-10 0,1-7-16 16,2-1-111-16,0-6-114 0,2-3-286 0</inkml:trace>
  <inkml:trace contextRef="#ctx0" brushRef="#br1" timeOffset="217823.0475">21225 15465 412 0,'-6'-4'114'0,"-1"-1"3"0,-2 4-25 16,2-2-52-16,1 3-12 0,0 0-8 15,1 0-4-15,1 0-5 0,3 0-4 16,1-1-1-16,2 1-1 0,2-1 0 0,2-1 1 15,3-1 1-15,4 1 1 16,4-1 1-16,7 2 1 0,4-3 1 0,5 3 0 16,6 0-2-16,8 0 0 0,4 1-3 15,4 1 0-15,3-1-2 0,3 0-2 16,6 2 0-16,2-1-1 0,6 1 0 16,2-2 0-16,6-2-1 0,4 0 1 15,8 0 0-15,6-3 1 0,6 0 2 16,3-1 1-16,4 1 2 0,7-1 1 15,4 2 0-15,1-2 1 0,2 0 0 0,2 0-1 16,-2-1-1-16,1 1-1 0,-4 0-1 16,1 0 0-16,-4 1 1 0,-5-1 0 15,-6 1 2-15,-4 0 2 0,-4 0 1 16,-8 0-1-16,-5 1-1 0,-6-3-1 16,-3 1-2-16,-5-1-1 0,-6-2-3 15,-7 0-1-15,-1 0-2 0,-8-2-6 16,-7 2-14-16,-10 0-8 0,-5 0-20 15,-6 0-114-15,-10 1-125 0,-10-1-296 0</inkml:trace>
  <inkml:trace contextRef="#ctx0" brushRef="#br1" timeOffset="218712.2213">21274 11731 452 0,'20'-26'110'16,"-2"2"4"-16,-10 3-66 0,-5 0-11 15,-5 3-2-15,-7 3 0 0,-4 0 0 16,-8 4-1-16,-6 3-2 0,-2 7 1 15,-7 2-1-15,-5 6-2 0,-5 3-2 0,-3 8-2 16,0 6-1-16,-1 3-2 0,-1 2-1 16,2 8-1-16,5 2 1 0,8 5-1 15,5 3-1-15,8 3-1 0,7-2-3 16,9-1-2-16,7-4-3 0,6-2-3 16,6-7-3-16,5-5-1 0,7-7-1 15,4-4-2-15,5-6 0 0,7-4 0 16,8-4-5-16,0-4-6 0,3-5-15 15,0-3-14-15,-4-5-17 0,-1 0-20 16,-7-2-112-16,-7-2-128 0,-7 1-287 0</inkml:trace>
  <inkml:trace contextRef="#ctx0" brushRef="#br1" timeOffset="218908.267">20867 12064 682 0,'-13'-5'146'0,"4"2"2"16,2-1-118-16,6 0-19 0,5-2-3 16,3 1-2-16,7 2 1 0,0-5-4 15,7 0-1-15,6 0-1 0,1-1 1 16,2 0-4-16,2-1-12 0,1 3-17 16,-2 2-118-16,-2-1-122 0,-4-3-307 15</inkml:trace>
  <inkml:trace contextRef="#ctx0" brushRef="#br1" timeOffset="219241.448">21292 12068 516 0,'-3'-17'128'0,"-1"-2"5"15,3 2-73-15,0 3-12 0,0 3-4 0,2 2-5 16,0 4-6-16,3 4-3 16,0 6-2-16,-2 3-1 0,1 3-4 15,0 5-3-15,2 1-1 0,1 5 0 0,2-1-3 16,-1-2-3-16,4-3-3 16,1-3-3-16,2-2-1 0,-2-5-1 0,3-3-1 15,-1-3-1-15,1-4-1 0,0-1-1 16,-2-3 0-16,-1-4-3 0,-1-1-1 15,-2-5-6-15,-4-1-8 0,-5-3-8 16,-3 0-12-16,-1 0-7 0,-4 3-8 0,1 0-10 16,-2 7 25-16,1 3-124 15,0 4-102-15,1 5-259 0</inkml:trace>
  <inkml:trace contextRef="#ctx0" brushRef="#br1" timeOffset="219834.8022">21788 11916 637 0,'-14'5'137'0,"-3"4"4"0,-3 5-113 0,3 6-5 15,1 3 4-15,3 2 4 0,1 2 2 16,2-1-1-16,4 0-3 0,2-1-3 15,5-3-5-15,3-3-6 0,3-1-6 16,4-5-3-16,3-1-3 0,1-3-2 16,3-3-1-16,0-5-3 0,1-5-5 0,-1-2-5 15,-1-2-6-15,-2-3-4 0,-3-3-4 16,-2 0-3-16,-5-4 0 0,-3-1 2 16,-3-4 3-16,-4-4 4 0,-3 0 4 15,-5 0 3-15,-3-1 6 0,-2 3 4 16,0 3 6-16,-2 7 5 0,0 7 6 15,3 2 3-15,3 2 3 0,3 5 0 16,3 2-1-16,3 1-4 0,4 1-3 16,1 0-4-16,3 1-2 0,1 1-2 0,5-3-2 15,1 1 0-15,1-3 0 0,5-1 0 16,2-2 0-16,4-2-1 0,0-3-1 16,3 0-1-16,-3-3-1 0,0 2-1 15,-4-2 0-15,-3 1 0 0,-3-1 0 16,-4 2 1-16,-6 2 1 0,-1 1 3 15,-3 2 1-15,-2 1 4 0,-3-1 3 16,-1 4 5-16,0-2 5 0,0 1 3 16,2 0 0-16,1 2-1 0,3-2-2 0,1 1-3 15,3 1-5-15,4-1-4 0,2 2-3 16,4-2-2-16,5 1 0 0,4-3 0 16,6-2-1-16,2 1 0 0,4-4-1 15,4 0-5-15,-3 1-7 0,-2-1-8 16,-2 0-12-16,-5 2-10 0,-4 0-14 15,-2 1-10-15,-10 2-104 0,-3 0-109 16,-2 2-260-16</inkml:trace>
  <inkml:trace contextRef="#ctx0" brushRef="#br1" timeOffset="220123.9765">22144 11888 575 0,'-2'0'136'0,"-3"-1"7"15,-4 3-88-15,4 2-14 0,0 4-4 16,-1 5-3-16,3 1-3 0,-2 7-5 15,1 1-6-15,5 4-4 0,-4 1-5 16,1-1-2-16,-1-4-4 0,4 2-6 0,3-2-8 16,3-2-10-16,2-2-15 0,2-2-20 15,3-4-109-15,3 1-123 0,1-7-286 16</inkml:trace>
  <inkml:trace contextRef="#ctx0" brushRef="#br1" timeOffset="220509.0153">22376 11952 577 0,'-21'-3'129'16,"-1"1"6"-16,-3 5-100 0,2 5-5 16,0 3 3-16,1 5 5 0,1 3 1 15,4 3-2-15,3 2-3 0,3-2-2 16,5 0-5-16,4-2-5 0,3-1-6 15,6-4-4-15,3-3-5 0,5-4-2 16,2-3-2-16,5-3-2 0,2-4 1 0,1-3-1 16,1-3-1-16,-1-3 0 15,-1-4 0-15,-4-2-2 0,-2-3 0 0,-6-2-1 16,-2-1 0-16,-4 0 0 0,-4 2 0 16,-2 3 1-16,-3 2 0 0,-2 6 1 15,-4 7 1-15,-2 7 0 0,0 7 1 16,0 4 0-16,1 4 2 0,0 6 0 15,3-1 1-15,2 2 0 0,4-3 0 16,2-2 0-16,5 0-2 0,3-3 1 0,1-3-3 16,3-3-8-16,4-3-12 0,3-2-15 15,1-4-12-15,2-6-18 0,1-3-111 16,0-5-122-16,-2-5-275 0</inkml:trace>
  <inkml:trace contextRef="#ctx0" brushRef="#br1" timeOffset="220651.9575">22355 11388 663 0,'-21'-5'151'16,"1"6"0"-16,3 13-90 0,5 8-38 15,3 10-21-15,5 7-12 0,2 4-11 16,7 3-18-16,4 1-112 0,2-2-118 16,5-3-291-16</inkml:trace>
  <inkml:trace contextRef="#ctx0" brushRef="#br1" timeOffset="221058.9385">22779 11917 426 0,'-13'-3'121'0,"2"1"6"16,-3 5 3-16,1 0-89 0,1 6-5 15,2 2 0-15,2 5 1 0,0 1-3 16,4 5-2-16,1-1-2 0,4 5 0 0,3-1-5 16,2 1-4-16,3-1-5 15,2-3-3-15,1-4-5 0,4-2-2 0,2-6-4 16,1-5 0-16,0-4-1 0,0-5 0 16,1-5-1-16,-1-5-1 0,-3-6-2 15,-4-5-1-15,-2-6-3 0,-5-6-1 16,-7-6-1-16,-5-1 0 0,-4-6-1 15,-7-3 0-15,-3-2-1 0,-5 1 2 16,-1 2 1-16,-2 5 2 0,-1 7 6 16,0 8 8-16,3 11 2 0,-3 13 4 15,2 9 0-15,1 10 1 0,4 7-1 16,2 4-6-16,4 5-6 0,5 4-3 0,7 2-4 16,9-1-4-16,7 1-7 0,9-1-8 15,6-3-10-15,9-3-12 0,5-4 67 16,4-6-183-16,3-4-122 0,0-6-320 15</inkml:trace>
  <inkml:trace contextRef="#ctx0" brushRef="#br1" timeOffset="221503.8833">23141 11840 656 0,'-34'-1'147'15,"1"0"1"-15,-4 1-91 0,3 3-40 16,4 1-9-16,7 1-1 0,2-3-1 15,9 3-1-15,6 1-3 0,7 2 0 16,5-1-1-16,4 0 0 0,5 1-2 16,6 2 0-16,2-2-3 0,4-1-3 15,1-2-4-15,0 2-2 0,-2-3-1 0,-5 1 0 16,-3-1 1-16,-6 1 3 0,-4 1 2 16,-8 1 6-16,-5 4 6 0,-5 3 3 15,-2 1 5-15,-7 0 3 0,0 3 3 16,-2-1 4-16,3 0 2 0,0-2-2 15,4-1-1-15,3 0-4 0,6-2-3 16,5-1-3-16,6-1-4 0,7-2-4 16,5-3-1-16,5-3-1 0,5-4-1 15,4-4-3-15,1-4-3 0,1-7-2 0,1-4-2 16,-4-3-2-16,-2-4-2 0,-5 0 1 16,-4 1 2-16,-6 1 4 0,-5 4 1 15,-5 2 3-15,-4 7 3 0,-4 4 3 16,-5 6 0-16,-2 4 1 0,-1 6 0 15,-1 7 0-15,0 5-1 0,1 4 0 16,2 6 0-16,4-1-1 0,5 0-1 16,3 0-4-16,6-2-8 0,3-4-9 15,5-4-13-15,5-4-110 0,3-4-14 0,4-4-104 16,2-1-206-16</inkml:trace>
  <inkml:trace contextRef="#ctx0" brushRef="#br1" timeOffset="221834.9366">23635 11927 745 0,'-23'3'154'0,"1"-2"0"0,0 2-133 16,1 5-19-16,4-1 0 16,-1 3-2-16,4-2 2 0,1 2 1 0,5 3 1 15,3-1 2-15,4-1 1 0,2 0 1 16,4-3-1-16,5 1 0 0,2 0-2 15,3-5-2-15,2-1-2 0,2-3-4 16,2-4-3-16,1-3-1 0,-1-4-1 16,0-4-1-16,-2-2 0 0,-3-4 1 15,-1 0 3-15,-4 1 2 0,-1 4 2 0,-4 2 2 16,-2 3 2-16,-2 7 1 0,-1 6 0 16,-1 5 2-16,-1 5 0 0,1 5 1 15,0 5-2-15,3 3 1 0,0 1-2 16,3-1 2-16,3 2-12 0,6-2-10 15,3-4-14-15,4-4-112 0,5-2-19 16,2-2-110-16,5-4-226 0</inkml:trace>
  <inkml:trace contextRef="#ctx0" brushRef="#br1" timeOffset="222648.2026">24263 11773 509 0,'-3'-3'128'16,"-1"3"3"-16,0 4-43 0,-1 5-55 15,0 4-9-15,-2 5-2 0,2 6-1 0,2 6 1 16,0 5 1-16,2 3 0 0,0 0 0 16,2-2-1-16,3-1-2 0,-2-4-3 15,-1-5-2-15,2-5-4 0,-2-5-2 16,0-5-3-16,0-4-1 0,1-3-1 15,-2-5-2-15,1-5 0 0,0-7 0 16,0-3-1-16,-1-6 0 0,0-6-1 16,-1-9 0-16,-1-2-1 0,0-5 1 15,-1 0 0-15,-1-1 0 0,0 1 0 0,1 4 0 16,-1 7 1-16,0 5 2 0,-1 5 6 16,2 3 5-16,-1 7 4 0,0 4 2 15,3 2 1-15,0 1 1 0,3 3-2 16,3 1-5-16,3 2-4 0,1-1-3 15,5 1-2-15,2 0-1 0,6 1-2 16,-1 0 0-16,2 0-1 0,1 1 0 16,0 0-2-16,-1-1 0 0,-3 2-6 15,-4-2-11-15,-1-1-16 0,-4 0-20 0,-1 0-18 16,-4 1 79-16,-3-1-199 0,-2 1-136 16,-1 4-328-16</inkml:trace>
  <inkml:trace contextRef="#ctx0" brushRef="#br1" timeOffset="223013.1227">24470 11806 605 0,'-3'-6'142'0,"0"0"7"0,1 1-99 16,2 1-8-16,1 2-3 0,3 0-1 15,1 2-3-15,1 4-5 0,3 1-3 0,1 2-1 16,4 4-2-16,0 2-2 0,4 2-2 16,0 4-2-16,2 2-3 0,0 1-1 15,1 2-3-15,1-1-3 16,0 3-1-16,-1-3-1 0,1 2-2 0,-2-3-1 15,-2 0-1-15,-2-1-1 16,0-3 0-16,-4-3-3 0,0-2-4 0,-2-2-7 16,-2-2-10-16,-3-3-13 0,-1-1-14 15,-4-3-11-15,-2 0-13 0,-3-2 55 16,-1-3-160-16,-1-2-114 0,-2-3-289 0</inkml:trace>
  <inkml:trace contextRef="#ctx0" brushRef="#br1" timeOffset="223235.6207">24807 11727 561 0,'3'-2'134'0,"-6"2"5"0,-3 6-80 16,-3 4-17-16,-3 5-4 0,-4 7 0 16,-3 5-3-16,-5 7 0 0,-3 5-2 0,-4 1-2 15,-4 2-5-15,-1 1-4 0,-1-3-6 16,3-3-4-16,0-5-4 0,6-5-5 15,9-4-11-15,4-6-12 0,8-4-15 16,5-5-15-16,5-4 49 0,4-7-176 16,5-4-132-16,4 0-322 0</inkml:trace>
  <inkml:trace contextRef="#ctx0" brushRef="#br1" timeOffset="223668.9649">24971 11783 692 0,'-3'9'157'0,"-4"5"7"0,1 2-108 15,-1 7-22-15,1 4-6 0,-4 4 2 16,2 3-2-16,-4-4-5 0,3 6-5 16,-1-4-4-16,0-3-4 0,3-3-1 15,1-6-3-15,2-3-2 0,3-1-3 0,1-9-2 16,3-1-2-16,4-3-3 0,0-7-2 15,4-5-3-15,1-3 0 0,0-6-1 16,1-6 0-16,-4-5 1 0,0-9 1 16,0-1 2-16,-1-4 1 0,6-1 1 15,-3-1 2-15,2 4 1 0,-1 3 1 16,1 9 3-16,-5 3 3 0,0 8 2 0,-6 5 3 16,-1 6 0-16,0 5 1 0,-4 2-1 15,3 6 0-15,0 6-2 16,0 3-1-16,1 3-1 0,0 4 1 0,2 4 1 15,4 4 1-15,-1 1 1 0,4 1 1 16,2 2-1-16,2 1-2 0,2-1 0 16,2-1-2-16,-1-1-1 0,1-4-1 15,0-4-2-15,-2-3-1 0,-2-4-6 16,-1-2-6-16,-4-3-9 0,0-2-11 16,-4-2-14-16,-2-1-9 0,-3-2-13 0,-2 0-5 15,-4-2-102-15,-3-1-109 0,0-2-253 16</inkml:trace>
  <inkml:trace contextRef="#ctx0" brushRef="#br1" timeOffset="223834.2899">24899 12068 660 0,'-4'-7'151'0,"3"-3"5"16,6 2-110-16,2-1-12 0,4 1-2 0,3-2-2 15,3 2-5-15,4 1-7 0,5 0-6 16,-1-1-14-16,3 1-24 0,4-1-42 15,-1 1-100-15,4-5-129 0,-4 2-305 16</inkml:trace>
  <inkml:trace contextRef="#ctx0" brushRef="#br0" timeOffset="252207.7128">15452 7572 633 0,'-16'-2'158'0,"2"2"9"0,-2-1-92 16,4 1-13-16,2-1-3 0,1 1-6 15,4 1-9-15,2-2-10 0,1-1-9 16,4 2-7-16,4-1-7 0,1 0-5 16,3 1-3-16,3-1-2 0,3 1 1 0,3 0-4 15,-1 1-8-15,3 0-12 0,-2 2-13 16,0 0-18-16,-3 2-15 0,-2 0 9 15,-2 1-131-15,-5 0-124 0,0 3-283 16</inkml:trace>
  <inkml:trace contextRef="#ctx0" brushRef="#br0" timeOffset="252371.427">15407 7755 672 0,'-11'2'167'0,"0"-2"3"16,4-1-100-16,4 0-24 0,4-3-7 15,4 1-11-15,4-1-11 0,2-1-8 16,4 0-3-16,1 0-2 0,2 0-8 16,2 0-16-16,-1 3-18 0,0 1-21 15,-1 1-117-15,-2 2-133 0,2 2-312 16</inkml:trace>
  <inkml:trace contextRef="#ctx0" brushRef="#br0" timeOffset="252870.2184">15993 7352 563 0,'-5'-23'136'16,"1"4"5"-16,2 5-83 0,-1 1-15 15,2 7-8-15,0 7-4 0,1 7-2 16,0 7-4-16,2 4-1 0,1 11-2 16,0 4-1-16,2 5 1 0,0 3 1 15,2 1-3-15,1-1-2 0,-1 0-1 0,2-4-1 16,-1-2-3-16,1-9-3 0,1-4-4 15,-2-5-1-15,0-4 0 0,1-6-2 16,0-5-2-16,1-3 0 0,0-4 1 16,1-7-1-16,1-5 0 0,1-5 0 15,2-3-1-15,-2-4 1 0,2-6 0 16,-1 3-1-16,-3 4 0 0,0 2 0 0,-2 8 0 16,-4 5 0-16,0 9 0 0,-1 11-1 15,-4 5 1-15,0 7 0 0,-1 4 0 16,-1 3 0-16,1 4 0 0,1-1-1 15,3 1-4-15,2 0-4 0,1-2-11 16,4-3-9-16,1-5-14 0,3-3-9 16,2-3-11-16,1-4 41 0,2-5-153 15,0-2-116-15,0-3-292 0</inkml:trace>
  <inkml:trace contextRef="#ctx0" brushRef="#br0" timeOffset="253242.9462">16496 7381 592 0,'0'-5'140'0,"-2"4"3"0,0 4-89 16,1 3-17-16,0 2-5 0,0 6-3 15,-2 3-3-15,2 4-1 0,1 3-1 16,-1 3-1-16,1 1 1 0,1 2-1 16,0-1-2-16,2 1-1 0,-1 0-2 15,2-3-2-15,-1 0-3 0,5-6-4 16,2-4-3-16,-1-2-1 0,4-3-3 0,1-3 0 15,1-4-2-15,1-4-6 0,-1-1-11 16,-2-3-11-16,2-2-13 0,-4-6-9 16,-1-3-13-16,-2-2 32 0,-3-3-146 15,-1 1-115-15,-3-3-286 0</inkml:trace>
  <inkml:trace contextRef="#ctx0" brushRef="#br0" timeOffset="253406.0739">16457 7385 677 0,'0'-1'148'0,"2"0"1"16,6-2-119-16,1 2-13 0,4 0-5 15,3-1-4-15,2 0-7 0,3 0-9 16,0-1-7-16,2 1-9 0,-1 0-18 16,1 2-107-16,-3 0-116 0,2 3-273 15</inkml:trace>
  <inkml:trace contextRef="#ctx0" brushRef="#br0" timeOffset="253746.667">16861 7514 692 0,'-4'-2'166'0,"1"-1"4"16,1 4-111-16,0 3-14 0,2 2-5 0,-1 1-6 15,1 2-8-15,1 3-5 0,0 3-3 16,2 1-4-16,0 0-1 0,4-3-4 16,1 0-2-16,3 0-3 0,1-2-1 15,6-5 0-15,-1-4-1 0,5-2 0 16,1-6-2-16,0-2 1 0,2-5 0 16,-2-3 0-16,-1 2-1 0,-1 0 1 15,-5 1-1-15,-4 3 0 0,-2 4 0 16,-4 3 0-16,-4 7 1 0,0 2-2 0,-4 3 1 15,0 3-4-15,0 3-6 0,0-1-8 16,0 2-8-16,2-1-10 0,0 0-12 16,2-3-7-16,2-1-6 0,2 0-10 15,0-2-102-15,3-4-109 0,-2-3-265 16</inkml:trace>
  <inkml:trace contextRef="#ctx0" brushRef="#br0" timeOffset="254405.4696">17224 7357 542 0,'-6'-6'128'15,"-1"2"3"-15,2 0-87 0,3 3-10 16,0 1-1-16,2-1-2 0,-2 1-3 0,2 0-1 15,0 0-1-15,-1 0 0 0,2-1-2 16,-1 1-2-16,0 0-1 0,0 0-2 16,2-1 0-16,-1 1-2 0,0 0 1 15,-1 0-1-15,1-2-1 0,-1 1-1 16,1-1-1-16,-1-1-2 0,0 1-2 16,0-2-1-16,0 0-1 0,0 1-2 15,0-2 0-15,-1 0-2 0,1 0 1 16,-1 0-1-16,0 1 2 0,0 0 1 0,-1 1 0 15,1 1 2-15,0-1 1 0,0 2 1 16,-1 1-2-16,2-1-1 0,0 1-1 16,2 1-2-16,-1 0-1 0,4 2-2 15,3 0-1-15,3 1 0 0,4 2-1 16,3-1 1-16,5 0-1 0,2 0 1 16,0-3-1-16,3 1 1 0,-4-1-1 15,5-2 0-15,-4 3 1 0,1 0-1 16,-4 0 0-16,-4 2 0 0,-3 1 0 0,-3-1 1 15,-4 2-1-15,-6-1 0 0,-3 1 0 16,-3 3 1-16,-2 1-1 0,-1 3 0 16,-1 2 0-16,0 2 1 0,-2 0-1 15,3 3 0-15,1 0 0 0,1 0 0 16,2 1 0-16,3 1 0 0,2 0 0 16,2 2 0-16,3 1 0 0,-1-2-1 15,0 2 1-15,1-4 0 0,0-1-1 0,0-4 1 16,-1-1-1-16,-1-4 0 0,-2-2 1 15,0-3-1-15,-2 1 1 0,-2-3 0 16,-2-1 0-16,-3 0 0 0,-1-1 0 16,-3-2 0-16,-2 1-2 0,-3-1-4 15,0 1-6-15,-1 0-7 0,3 1-10 16,1-2-14-16,0 1-17 0,3-1-11 16,3 1-47-16,0-1-71 0,2-4-115 15,2 3-247-15</inkml:trace>
  <inkml:trace contextRef="#ctx0" brushRef="#br0" timeOffset="254856.9432">17886 7532 611 0,'4'-2'148'0,"-2"-2"6"0,3 3-89 15,1 1-18-15,1 0-5 0,1 2-2 16,2 2-3-16,1 3-4 0,1 4-3 16,3 3-2-16,-2 0-3 0,2 5-5 15,0-2-4-15,0 2-3 0,-1 1-5 0,0 0-2 16,-2-2-3-16,0-2-1 0,-1-1-2 15,-1-3-4-15,-1-2-9 0,-5-3-14 16,0-2-16-16,-3-1-13 0,-1-3-20 16,-1 0-113-16,-4-1-128 0,0-1-285 15</inkml:trace>
  <inkml:trace contextRef="#ctx0" brushRef="#br0" timeOffset="255121.5092">18115 7405 523 0,'4'-16'140'0,"-1"3"8"16,-2 6-37-16,-1 3-56 0,-1 4-10 15,1 5-3-15,-4 5-3 0,1 6-5 16,-2 5-4-16,-2 6-4 0,0 3-2 16,-3 6-2-16,-3 2-3 0,-3 0-4 15,-4 1-3-15,0-1-3 0,0 1-3 16,-2-2-2-16,1-3-2 0,4-2-2 15,3-4-5-15,3-3-6 0,4-6-12 16,3-5-12-16,3-5-12 0,2-6-9 0,1-5-8 16,5-6-7-16,-1-4-2 0,1-4-49 15,2-6-30-15,-4-2-79 0,1-7-184 16</inkml:trace>
  <inkml:trace contextRef="#ctx0" brushRef="#br0" timeOffset="255292.9536">18016 7439 574 0,'-4'-1'143'15,"0"4"4"-15,-3 7-80 0,1 4-20 16,4 5-9-16,-3 1-5 0,0 2-6 0,3 4-6 16,-2-1-4-16,2-1-4 0,2-1-3 15,1 1-3-15,1 0-2 0,2-3-4 16,-2-3-7-16,3-5-10 0,0 2-10 16,-2-4-8-16,0-4-11 0,-2-4-7 15,-1-2-112-15,-2 2-108 0,-3-2-262 16</inkml:trace>
  <inkml:trace contextRef="#ctx0" brushRef="#br0" timeOffset="255471.9983">17845 7710 596 0,'0'-3'147'16,"0"0"6"-16,2-4-77 0,4 3-28 16,4-3-8-16,2 0-3 0,4 0-4 15,3-2-6-15,1 2-3 0,5 1-6 16,-1 0-3-16,2-1-5 0,-3 2-3 15,2 3-9-15,-3 0-17 0,0-1-17 16,-2 1-19-16,-1 0-122 0,-2 2-134 0,2 4-319 16</inkml:trace>
  <inkml:trace contextRef="#ctx0" brushRef="#br0" timeOffset="256056.9418">18404 7517 579 0,'-2'-5'142'0,"0"2"7"15,0-1-87-15,1 3-14 0,1 0-3 16,4 2-2-16,1 1-2 0,4 4-5 15,3 1-2-15,2 1-1 0,5 1-3 16,1 2-2-16,4 2-6 0,-2 2-5 0,0 0-2 16,1 2-4-16,-3-1-4 0,-1-2-2 15,0 1-2-15,-2-1-1 0,-1-2-1 16,-2 0-3-16,0-1-6 0,-1 0-9 16,-3-2-14-16,0-2-16 0,-4-3-10 15,-2-3-15-15,-2-2 26 0,-3-3-139 16,-1-2-118-16,-3-3-281 0</inkml:trace>
  <inkml:trace contextRef="#ctx0" brushRef="#br0" timeOffset="256216.9036">18713 7484 518 0,'-2'-8'147'16,"-6"5"8"-16,1 7-21 0,-2 2-74 16,-3 6-10-16,-3 5-7 0,0 2-7 15,-5 5-9-15,-3 2-6 0,-4-1-6 16,-4 5-5-16,2 0-4 0,1-2-4 15,-1-1-9-15,5-2-14 0,7 0-18 16,4-3-20-16,9-6-117 0,2-4-131 0,6-3-307 16</inkml:trace>
  <inkml:trace contextRef="#ctx0" brushRef="#br0" timeOffset="256502.5544">18919 7449 713 0,'-1'-6'169'0,"-2"3"3"0,-2 6-114 15,2 0-18-15,-3 5-5 0,1 4-6 16,0 1-6-16,1 1-5 0,0 4-1 16,1 2-2-16,0 3-2 0,1 0-2 15,1-1-1-15,-1 2-3 0,1 4-2 16,1-5-1-16,4-1-1 0,0-1-1 15,2-4-1-15,2-1-1 0,4-2 0 16,3-5-2-16,1-3-8 0,1-2-9 0,2-3-15 16,-3-2-16-16,-2-3-12 0,1 1-19 15,-3-3-108-15,-3-3-123 0,-4 1-273 16</inkml:trace>
  <inkml:trace contextRef="#ctx0" brushRef="#br0" timeOffset="256679.0909">18880 7448 823 0,'-1'-7'188'0,"2"0"3"0,6 0-134 15,4-1-23-15,4-1-11 0,4-1-7 16,3 1-7-16,4 1-5 0,2 0-4 16,1 1-8-16,-4 1-10 0,2 1-16 15,-4 2-20-15,0 3-19 0,-4 0-120 16,-4 4-135-16,-2 1-308 0</inkml:trace>
  <inkml:trace contextRef="#ctx0" brushRef="#br0" timeOffset="257015.3002">19213 7569 681 0,'1'6'164'0,"-2"4"5"0,1 1-107 0,-1 3-15 16,-1 2-5-16,2 0-7 0,2 0-7 16,-1-1-7-16,0 1-4 0,3-3-4 15,1-3-3-15,2-1-2 0,2-4-2 16,2-5 0-16,0-3-1 0,2-5-1 16,2-3-1-16,0-3 0 0,-1-2 0 15,0 3-1-15,-2 2-1 0,-2 1 0 16,-2 2 1-16,-2 6 1 0,-2 4-1 15,-3 5 0-15,1 1 1 0,-1 3-1 16,1 4-1-16,0 1-1 0,1 1-3 16,3-2-5-16,2-1-10 0,4-1-12 15,4-2-13-15,2-5-11 0,4-3-11 0,3-4 7 16,-1 1-125-16,0-3-119 0,-1 0-279 16</inkml:trace>
  <inkml:trace contextRef="#ctx0" brushRef="#br0" timeOffset="257396.9456">19600 7267 714 0,'-4'-6'152'0,"6"0"0"0,0 4-127 15,4 1-13-15,1-1 1 0,3 2 4 16,0 3 1-16,2-1 2 0,-1 1 4 15,2 0 1-15,0 0 1 0,3-1-2 16,0 1-2-16,1 0-4 0,0 2-4 16,-1 3-3-16,-1 1-3 0,0 1-2 15,-2 2-1-15,-3 3-1 0,0 1 0 0,-3 5-2 16,3-1 0-16,-3 2 0 0,2 2 0 16,-3 2-1-16,1 0 0 0,-2 0-1 15,1 1 1-15,-1 0-1 0,0-1 0 16,1 0 0-16,0 0 0 0,0-2-2 15,0-2 0-15,-1-2-1 0,-2-3 0 16,-4-1-1-16,-4-2 0 0,-4 0 0 0,-1-2 0 16,-3 0 0-16,-4-1-4 0,-2 0-6 15,0-2-7-15,-1 0-10 0,-2-3-15 16,1-1-16-16,-1-2-120 0,3 1-130 16,3-2-306-16</inkml:trace>
  <inkml:trace contextRef="#ctx0" brushRef="#br0" timeOffset="258618.7261">15827 8158 382 0,'26'-11'98'16,"-3"-1"5"-16,-4 2-49 15,-2 1-13-15,-3 2-5 0,-1 2-3 0,-2 0-2 16,-4 3-2-16,-2-1-2 0,-3 2-3 16,-2 0-3-16,-1 1-4 0,-4 0-5 15,-3 4-3-15,-6 2-3 0,-4 2-3 16,-4 4-2-16,-8 4 0 0,-8 3 0 15,-6 5 0-15,-5 2 0 0,-7 3-1 16,-5 7 1-16,-10 3-1 0,-2 8 1 16,-2 0-1-16,-3 2 0 0,-1 2 1 0,-8-5-1 15,2 1 0-15,-3-3 1 0,-4-4-1 16,4 3 1-16,-5 0-1 0,-4 0 0 16,8 3 0-16,-1 0 1 0,6-1-1 15,5 0 0-15,2-3 0 0,4-5 0 16,4-4 0-16,3-5 0 0,2-1 0 15,5-4 0-15,3-2 0 0,5-4-2 16,8-1-2-16,8-2-2 0,7-3-6 16,9-4-6-16,5-5-10 0,8 0 26 0,4-5-130 15,3-3-103-15,4-2-262 0</inkml:trace>
  <inkml:trace contextRef="#ctx0" brushRef="#br0" timeOffset="258864.0715">13730 9121 485 0,'-5'-6'114'0,"0"0"4"0,0 1-78 16,1 6-8-16,-1-4-4 0,-1 3-3 0,-1 5-3 16,0 4-3-16,-3 2-2 0,0 5-1 15,-3 2 2-15,-2 5 2 0,1 2 0 16,0 2 0-16,2 0-2 0,2 0-1 15,4-1-4-15,5-6-3 0,7-1-3 16,6-3-2-16,9-5 0 0,10-5-7 0,9-5-13 16,9-2-20-16,9-2-118 0,8-4-123 15,2-3-311-15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37:19.8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16546 7757 525 0,'-23'16'131'0,"-3"-1"2"16,10-6-60-16,-2 2-37 0,7 1-10 15,6-4-1-15,10-1 1 0,10-14-2 16,10-5-1-16,16-15 0 0,14-7-1 15,18-11-3-15,18-19-7 0,17-10-5 16,19-4-2-16,18-4-10 0,10 0-19 16,12-9-135-16,7-7-131 0,0 4-341 15</inkml:trace>
  <inkml:trace contextRef="#ctx0" brushRef="#br0" timeOffset="11414.6004">6562 10721 430 0,'-16'-8'103'15,"9"5"3"-15,1-2-62 0,2 2-14 16,3 2-13-16,1 0-6 0,0-1-3 0,0 2-2 16,2 0-2-16,2-1 2 0,3-1 0 15,4-2 2-15,5 2 1 0,10-2 2 16,2-1 0-16,5 1 0 0,6 3-1 15,4 0 0-15,5 2-2 0,3 0-1 16,0-1-1-16,5 0-2 0,6 2 0 16,3-1-1-16,4-1-1 0,3 1-1 15,0-1 1-15,3 0-1 0,1 1 0 0,1-2 1 16,-1 1 1-16,-1 1 1 0,-3-1 1 16,0-1 0-16,-2 2 2 0,-1-2 0 15,-3 0 1-15,-2-2-1 0,-3-1 1 16,-2 0-2-16,-2 0 1 0,-3 2-2 15,-5 1 0-15,-7-2-1 0,-7 2-2 16,-4 0 0-16,-9 1 0 0,-6 0-1 16,-5 0 0-16,-6 2 0 0,-4 2-1 15,-3 1-3-15,-2 0-4 0,-1 2-6 16,-1 0-9-16,0 3-41 0,-2-4-76 16,5 3-103-16,2-2-240 0</inkml:trace>
  <inkml:trace contextRef="#ctx0" brushRef="#br0" timeOffset="12259.6982">10373 10732 326 0,'-19'-8'77'0,"2"-2"1"0,2 2-52 0,3 3-7 16,1 1-8-16,4 2-4 0,1 1-1 15,2-1 3-15,0 2 4 0,2-1 4 16,1 1 4-16,1 0 1 0,0 0 0 15,0 0 0-15,2 1-1 0,1-1-5 16,1 2-2-16,3-1-1 0,4 1-1 16,1-1 0-16,4 3-1 0,2 0-1 15,2 0-2-15,3 0-1 0,3 1-1 16,-1 0-1-16,4-1-1 0,0-3-1 16,-1 2 1-16,4-2-2 0,1-1 1 0,5 2-1 15,0 1 1-15,1 2-1 0,4-1 0 16,4 3 0-16,0-3 1 0,2-2-1 15,0-4 1-15,7-2 0 0,4-1 1 16,-2-1-1-16,4-1 0 0,3 3 1 16,-1-1 0-16,5 1-1 0,-2 2 1 15,0-2 1-15,1 0-1 0,2 1 1 0,0-1-1 16,0 3 0-16,1-1 0 0,-4 2 0 16,3 0-2-16,3 2 1 0,2-1-2 15,-4 0 1-15,1 0-1 0,2 1 0 16,4-2 0-16,2 0-1 0,-5-3 1 15,2 1-1-15,2-2 1 0,1 0-1 16,0-2 0-16,-2 1 1 0,-2 0-1 16,1 2 0-16,-3-2 1 0,-1-1-1 15,-2 1 1-15,-6 0 0 0,-5 2 0 16,-2-2 0-16,-4 3 1 0,-7-2-1 0,-2-1 0 16,-5 4 1-16,-6-1-1 0,1 2 0 15,-7-1 0-15,-5 1-1 0,-5 0 1 16,-4 0-1-16,-6 1 1 0,-3 0-1 15,-1-1 0-15,-4 1 1 0,-2-1 0 16,-5 3 0-16,0 0-3 0,-4 1-5 16,-4 3-9-16,-4 3-29 0,-3-1-90 0,-4 4-104 15,-2 1-253-15</inkml:trace>
  <inkml:trace contextRef="#ctx0" brushRef="#br0" timeOffset="14571.7024">20663 10807 301 0,'-17'4'76'0,"-6"-1"2"15,-4-1-44-15,-5 1-9 0,1-1-5 16,-4 0-5-16,2 0-2 0,-3-1 2 16,3-1 4-16,3-1 4 0,1-1 3 0,5-1 4 15,2-1 3-15,3-1-2 0,6-1-2 16,2 1-2-16,4 1-4 0,3 1-4 15,6-1-3-15,8-1-3 0,7-1-2 16,8 2-2-16,12 1-1 0,9-1-2 16,10-2 1-16,11-3-1 0,7 0 0 15,6 2-1-15,7 3-1 0,1-4-1 16,0 1-1-16,2 2 0 0,-3 4-1 0,-4 2 0 16,-1 0 0-16,-4 3 0 0,-4 0-1 15,-4-1 1-15,-4 2-1 0,-5-2 1 16,-3-1-1-16,-9-2 0 0,-9-1 0 15,-7 1 0-15,-8 0 0 0,-12 1 1 16,-8 0 0-16,-16 4 0 0,-11 0 0 16,-12 0 1-16,-14 0 0 0,-14 0 0 15,-11-2-1-15,-13 1 0 0,-4 0 0 16,-6-4 0-16,-2-5-1 0,3-3 1 16,3 1-1-16,4 1 0 0,4-1 0 15,5-2 0-15,3 1 0 0,5 1 1 0,5 0-1 16,7 2 0-16,7-2 0 0,10-1 0 15,8 0 0-15,11 3 0 0,8 0 1 16,9 3-1-16,10 0 1 0,8 1 0 16,10 1 0-16,14 3 0 0,9-1 1 15,12 1-1-15,9 0 1 0,6 1-1 16,5 3 1-16,4 3-1 0,1 0 1 16,0-2-1-16,-1 2 0 0,-1 2-1 0,-2-1 1 15,-2-2-1-15,-5 0 0 0,-5-2 1 16,-5 3-1-16,-8-3 0 0,-6 0 0 15,-11 0 0-15,-9-1 0 0,-10-3 0 16,-10 0 1-16,-12-2 0 0,-15 2-1 16,-14-2 2-16,-13 0-1 0,-14-2 0 15,-14 2 0-15,-11 1-1 0,-8 0 0 16,-3-1 1-16,-1-1-1 0,2 0 0 16,6 1 0-16,8 2 0 0,7-3 0 15,13 0 0-15,9 0 0 0,13 1 0 16,10-2 1-16,13-1-1 0,12 0 1 0,15-2 0 15,15 1 0-15,11-1 0 0,17-4 0 16,11 4 0-16,13-1 0 0,8-1-1 16,8-1 1-16,2 1 0 0,3 3-1 15,0 0 1-15,-2 1-1 0,-7-2 1 16,-4-2-1-16,-12 0 0 0,-12 0 0 16,-12 0 0-16,-16-1 1 0,-18 5 0 0,-20 4-5 15,-24 6-11-15,-21 6-127 0,-21 5-120 16,-16 2-313-16</inkml:trace>
  <inkml:trace contextRef="#ctx0" brushRef="#br0" timeOffset="40729.4653">10008 14591 358 0,'-5'3'93'0,"1"-3"6"0,-2-3-44 0,3 2-11 16,1 0-8-16,1 1-5 0,0-1-4 15,-1 2-5-15,2 1-5 0,3 1-3 16,-1 2-4-16,2 1-2 0,3 0-3 16,2 1 1-16,4 1-1 0,1-2-1 15,3 1-2-15,5-3 0 0,1 1 0 16,4-3-1-16,3 1 0 0,-1-3 0 0,3 0 0 16,-2-2-1-16,1 1 0 0,1 0 0 15,-3 0 1-15,0 1 0 0,-1 1 1 16,-1 1 1-16,0 2 0 0,-2 1 1 15,-1 1 0-15,-4 0 0 0,0 0-1 16,-2-1-1-16,2-1 0 0,-2-3-1 16,4-2 0-16,3-3 0 0,3-2-1 15,1-3 1-15,5-2 0 0,0 0-1 16,3-1 1-16,1 2 0 0,-4 2 2 0,-1 2 3 16,0 4 2-16,-2 5 1 0,-3 3 1 15,-2 3 3-15,-4 0-1 0,0 1-2 16,1 0-1-16,0-1-2 0,4-2-1 15,3-1-5-15,-2-2-11 0,4-1-129 16,-4 1-118-16,-1 0-310 0</inkml:trace>
  <inkml:trace contextRef="#ctx0" brushRef="#br0" timeOffset="43929.4728">12476 14676 297 0,'-8'1'68'15,"4"-1"1"-15,0-1-43 0,3 0-11 16,-1 1-8-16,2-2-3 0,0 0-1 16,0-1-1-16,2 1 1 0,-1-2 2 15,0-1 8-15,-1 3 7 0,1-3 6 16,-1 1 2-16,-1 2 2 0,0 0 0 16,-2-1-2-16,0 2-7 0,-1 1-6 15,0 1-4-15,0 0-1 0,0 2-1 16,0-1 1-16,1 1-1 0,0-2 1 0,1 1-1 15,2 1-1-15,0-2-1 0,0 0 1 16,2 0-1-16,1 1 0 0,0-1 1 16,3-1-1-16,0 0-1 0,2 0 0 15,0-1-1-15,3-2-1 0,0 2 0 16,3 0-1-16,1 0 1 0,-1-2 0 16,3 1 1-16,-1 0 1 0,0 0 0 15,-1-2 0-15,0 2 0 0,-1 1-1 16,1-2-1-16,0 2-1 0,-1 0-1 15,0 1-1-15,1-2 0 0,2 0 0 0,-5 0-1 16,-1-2 1-16,-1 1 0 0,-3 0 0 16,-1-1 0-16,-1 3 1 0,0 0 0 15,0 1 2-15,1 2-1 0,0 1 1 16,4-1 0-16,1 0-1 0,3 2 1 16,2 2-6-16,1 2-17 0,1 0-115 0,0 3-114 15,2 3-290-15</inkml:trace>
  <inkml:trace contextRef="#ctx0" brushRef="#br0" timeOffset="67127.4614">13646 14573 216 0,'-5'4'59'16,"1"-4"5"-16,3-2-31 0,0 1-2 16,-1-1-2-16,2-1-3 0,0 1 0 15,2-2-3-15,-4 3-3 0,2 0 2 16,0 1-3-16,0 0-1 0,-1 0-4 15,0 2-1-15,-2 2-2 0,2-3 2 16,0 0-1-16,-1 3 2 0,0-4 0 16,2 1-1-16,2-1 0 0,-2 0-2 0,2 0-2 15,0 0-2-15,1 0-1 16,2-1 0-16,1 2 0 0,3 3 2 0,0-3-1 16,4 3 1-16,1-1 1 0,3 2-1 15,3 1 1-15,1 1-1 0,0-4 0 16,2 5 0-16,1-2-1 0,0-4 0 15,3 3 0-15,1 0-1 0,0 0 0 16,4-3 0-16,0 0-1 0,2-4-1 16,0 4 0-16,1-7-1 0,-2-2 0 0,0-4 0 15,-1 4-2-15,-1-1 1 0,-1 1 0 16,0 0-1-16,-3 0 1 0,0 1 0 16,-3 6 0-16,-4-5 0 0,1 1 0 15,-4 0 0-15,-1 2 0 0,0-2 0 16,-2 2 0-16,-2-2-1 0,0 0 0 15,-1 2 1-15,-1 0-1 0,1-2 0 16,-1 1 1-16,-2 0-2 0,1 1-3 16,-2 1-10-16,0 2-118 0,-5 1-109 15,0-1-286-15</inkml:trace>
  <inkml:trace contextRef="#ctx0" brushRef="#br0" timeOffset="91267.4737">13184 13033 285 0,'15'-12'77'0,"-3"-2"5"0,-6 3-39 0,-2 2-2 15,3 0-7-15,-5 3-4 0,-2-3-3 16,-1 3-5-16,-1 0-4 0,-2 0-2 16,-2 2-3-16,-5 3-3 0,-1 1-2 15,-3 3-2-15,-3 1-1 0,-2 5-2 16,-2-2 0-16,-1 3 0 0,-1 0 0 15,1 0-1-15,2-2 1 0,-1 2 0 0,0-3 0 16,0 2 0-16,-1-3 0 0,0 2 0 16,1-2 0-16,1-3 0 0,1 0 1 15,3-2-1-15,3 0-1 0,3-2 1 16,3-1-1-16,3-1 0 0,3 1 0 16,0 0-1-16,2-1 0 0,0 0 0 15,3 2-1-15,0 0 1 0,1 1-1 16,0 0 0-16,-1-1 0 0,2 2 1 15,-1 0-2-15,0 2 1 0,-2-1 0 0,2-1 0 16,-3 0 1-16,2 1-1 0,-3 0 0 16,1 1 1-16,-1-2 0 0,-1 4 1 15,-1 0 1-15,1 3 0 0,-1 3 2 16,-1 0 1-16,1 4 1 0,-2 1 2 16,2 1-1-16,-2 3 0 0,1-1 0 15,1 4-1-15,1-1-1 0,1 1-2 16,1-4-1-16,1 1-1 0,2-3 0 15,1-2-1-15,1-4 1 0,2-2-1 0,1 1 0 16,0-4 0-16,2 0 0 16,-1-2-3-16,0-1-7 0,-2-1-9 15,-1-1 8-15,-2-3-114 0,-1-3-102 0,-4-1-254 16</inkml:trace>
  <inkml:trace contextRef="#ctx0" brushRef="#br0" timeOffset="91898.9767">12786 13237 394 0,'-3'-7'89'0,"-2"2"1"16,0 1-62-16,2 2-10 0,-1 0-7 15,0 2-1-15,2 0 1 0,0 1 1 16,0 0 1-16,4 1 0 0,-4 0 2 0,2 2-1 15,0 1-1-15,0 2 0 0,0 2-1 16,0 2 0-16,-1 1 0 0,1 3-1 16,1 0-1-16,1 1-1 0,2 0-2 15,1 0 1-15,1 0-2 0,3 0 1 16,1 1-1-16,0-1 0 16,-1-1-1-16,0-2 0 0,0 1 0 0,-1-3-2 15,0-3-1-15,-4-1 1 0,1-3-2 16,0 0 1-16,-2-1-1 0,-1-3 1 15,-1 0-1-15,-2 0 1 0,0-4-1 0,-3 0 0 16,-1-3 1-16,-2-1-1 0,-3-1 0 16,0-2-1-16,-1-2 1 0,0 1-1 15,-1 0 1-15,1 1-1 0,1 0 0 16,3 2 0-16,0 1 1 0,0-1-1 16,0 2 0-16,1-1 0 0,1 1 0 15,-1 0 0-15,0-1 0 0,2 2 0 16,2 0 0-16,0 0 0 0,5 0 1 15,2-1-1-15,1 0-1 0,0 1 1 0,0-1 0 16,0 0 0-16,3 2-1 0,-1 0 1 16,1 2 0-16,-2 3-1 0,7 3 1 15,3-1 0-15,1 2 0 0,2 1 0 16,1 0 0-16,-3-2 0 0,2 0 1 16,-4-2-1-16,-3 2 0 0,2-1 0 15,-5-2 0-15,-3 1 0 0,0-1 0 16,-2 0 0-16,-2 0 0 0,-2 1 0 15,-7 1 1-15,0-1-1 0,-3 3 0 0,-7 0 0 16,-6 6 1-16,-4 5 0 0,-5 3-1 16,1 3 1-16,-3 9-1 0,1 0-13 15,7 8-100-15,2-2-14 0,10-1-93 16,7-8-200-16</inkml:trace>
  <inkml:trace contextRef="#ctx0" brushRef="#br0" timeOffset="104373.5746">12894 13505 346 0,'-3'-15'87'0,"-1"0"0"16,-3 4-31-16,-2 0-36 0,-2 4-9 15,-1 2-3-15,-1 1-2 0,-3 1-1 0,0 4 1 16,0 0 1-16,-1 4 1 0,-2 4 0 16,-1 3 1-16,-4 6 1 0,0 7-1 15,1 2 1-15,-4 6 0 0,0 5 0 16,1 5 0-16,1 1 0 0,2 5 0 15,1 1 0-15,1 6-1 0,4 2 0 16,1 1-1-16,4-1 0 0,2 1 1 16,2-1-1-16,-2-3 0 0,6-2 1 15,3 1-1-15,5 1-1 0,3 1-1 0,5-1-1 16,4-3 0-16,5-2-1 0,2-5 0 16,0-4-1-16,3-6 0 0,0-4 0 15,2-8 0-15,5-1-1 0,-2-5 0 16,1-5 0-16,3-7-1 0,3-5 1 15,3-7 0-15,-3-7-1 0,2-4 1 16,0-10-1-16,0-10 1 0,-4-11-1 16,-1-10 0-16,-1-5-1 0,0-8 1 0,-6-5-1 15,5-1 1-15,-4-6-1 0,-4 2 0 16,-3 1 1-16,-8 2 0 0,-7 5 0 16,-7 4 0-16,-8 6 2 0,-8 7 0 15,-10 7 1-15,-7 2 0 0,-7 7 0 16,-7 5-1-16,-4 8 0 0,-11 6-1 15,0 11-3-15,-3 8-4 0,0 12-6 16,4 9-10-16,-2 8-9 0,8 3-102 16,7 3-103-16,5 3-252 0</inkml:trace>
  <inkml:trace contextRef="#ctx0" brushRef="#br0" timeOffset="105280.741">13053 13655 519 0,'-14'-14'118'0,"3"-1"2"0,3-1-85 16,0 3-12-16,6-1-11 0,1 1-4 15,3 0-4-15,4-1-1 0,3-1-1 16,4-1 0-16,4-1 0 0,9 0 1 15,2-3 2-15,8 2 1 0,3 1 0 16,9-2 0-16,3 2 1 0,7 2-1 16,-1 1-1-16,2 3-1 0,1 0-1 15,3 3-1-15,-2 5 0 0,3 1-1 16,-2 5 0-16,3 2 0 0,2 3 0 0,-2 2-1 16,4 0 1-16,-2 2 0 0,2-1-1 15,3 3 1-15,2-2-1 0,3-1 1 16,4-4 0-16,3 1-1 0,7-2 0 15,2-2 0-15,2-3 1 0,2-2-1 16,2 2 0-16,4 4 1 0,0 2 0 16,-2 2 1-16,-3 3 0 0,-2 3 0 15,1 4 0-15,4 2 1 0,-7 0 0 0,0-2 0 16,1 0 0-16,0-2 0 16,6-1 0-16,-1-4-1 0,1-5 0 0,0 2 0 15,3-3-1-15,7 0 1 0,-6 0-1 16,-1-4 0-16,-2-1-1 0,-3 0 1 15,0 1-1-15,-2 0 0 0,-10-5 0 16,-1 1 1-16,-7 1-1 0,-4 1 0 16,-9-2 0-16,-7 0 1 0,-8 1-1 15,-4 1 1-15,-5 1-1 0,-7 0 0 0,-7-1 0 16,-3-1-2-16,-4 0-2 0,-9-4-2 16,-2 0-2-16,-8-4-1 0,-1-3 0 15,-4-4 0-15,-5-3 2 0,-3-6 2 16,-3-2 1-16,-4-4 2 0,-1 1 2 15,-1 0 2-15,-1 4 3 0,1 3 1 16,1 5 2-16,2 5 1 0,4 3 1 16,3 4-2-16,2 2-2 0,6 4-1 15,3 2-2-15,7 3-2 0,3 3 0 0,6 3-1 16,5 2 0-16,5 2 0 0,5 1 1 16,2-1-1-16,0-1 1 0,4 2-1 15,-2-2 0-15,-2-2 0 0,-2 4 1 16,-4-2-1-16,-4 4 0 0,-3 0 0 15,-6-2 0-15,-4 1 0 0,-7 0 2 16,-10-1 1-16,-8 3 0 0,-7-1 0 16,-6 5 1-16,-6 3 0 0,-7 6-2 15,-7 3-6-15,1 4-12 0,-2 4-8 16,3-1-116-16,3-3-114 0,6-3-286 0</inkml:trace>
  <inkml:trace contextRef="#ctx0" brushRef="#br0" timeOffset="109592.0279">19539 13704 425 0,'0'0'91'16,"1"0"2"-16,-2-1-73 0,1 1-10 16,1 0-5-16,-1 0-1 0,1 1 0 15,0-1 0-15,2 0 1 0,2 2 1 0,-2-2 2 16,4-2 2-16,1 2 0 0,1 0 1 15,1-1 0-15,-1-1-1 0,2 1-2 16,-1-2-1-16,1 1-2 0,1-1-1 16,-2 1-1-16,1-1-1 0,0 0-1 15,-2-1 0-15,2 0 0 0,-3 2 0 16,2-1 0-16,0 1 1 0,2-1 0 16,-1 1 0-16,2 0 1 0,-1 0 0 15,1 0 1-15,-2-3-1 0,4 3-1 0,0-2 0 16,-2 1 0-16,3-1-1 15,0-1-1-15,1 0 1 0,3 1-1 0,-2-1 1 16,1 0-1-16,4 2 0 0,-2-1 0 16,-1-1 1-16,1 0-1 0,1-1 0 15,-2-3 0-15,1 2 1 0,-4-3-1 16,1 0 0-16,2 2 1 0,-3-3-1 16,1 1 0-16,0 0 0 0,1 0 0 15,1 1 1-15,-2 0-1 0,2 1 0 0,-1 0 0 16,2 1 0-16,0 1 0 0,-3-3 0 15,2 3 0-15,0-1 1 0,0-1-1 16,0 2 0-16,1 0 0 0,0-1 0 16,2 2 0-16,-2-1 1 0,0 0-1 15,-1-2 0-15,0 2 0 0,-2 0 0 16,-2-3 0-16,0 1 0 0,-1-1 0 16,-2 2 0-16,2 0 0 0,-2-2 0 15,1 0 0-15,1 2 0 0,2-2 1 16,0-2-1-16,0-1 0 0,0 1 0 0,0-1 0 15,3 0 0-15,-3 1 0 0,-1 1 0 16,0 1 0-16,0 2 0 0,0 0 0 16,-1 0 0-16,0 1 1 0,1 0-1 15,0 1 0-15,3-1 0 0,-1-1 0 16,0-1 0-16,3 1 0 0,-1-1 0 16,1-2 0-16,-2-1 1 0,1 0-1 15,-1-3 0-15,0 1 0 0,0-3 0 16,-3 0 0-16,2 0 0 0,-3 0 0 0,3 1 0 15,-2 2 0-15,-1-2 0 0,1 4 1 16,-1 0-1-16,1 0 0 0,0 0 0 16,-1 0 0-16,-1 0 0 0,2 1 0 15,1-1 1-15,2-1-1 0,-1 1 0 16,1-1 0-16,1-1 0 0,1 4 0 16,0-2 0-16,-1 0 0 0,-2 1 0 15,0 2 0-15,-1-1 0 0,-2 0 0 16,-1-1 0-16,-2 0 0 0,0 1 1 0,-2-1-1 15,1 0 0-15,-1 3 0 16,1-1 0-16,0 0 0 0,0-1 0 0,0-1 0 16,1 1 0-16,3-4 0 0,1 2 0 15,-2-1 0-15,1 0 0 0,0 0 0 16,-2-2 0-16,1 2 0 0,-4 0 0 16,1 1 1-16,-3-3-1 0,1 3 0 15,-2 0 0-15,-1 1 0 0,-1 0 0 16,-1 2 0-16,-2-1 0 0,1 0 0 0,0 1 0 15,2-2 1-15,0-1-1 0,3 0 0 16,0-1 0-16,3-1 0 0,1 0 0 16,1 0 0-16,0 2 0 0,-1-1 0 15,2 1 0-15,-1 1 0 0,1 1 0 16,-2 1 0-16,-1-1 0 0,1 3 0 16,-2-1 0-16,1 2 0 0,0 1 0 15,-1-2 0-15,1 0 0 0,0-2 0 16,2-1 0-16,1-1 0 0,1 0 0 0,-3 0 0 15,1 0 0-15,0 1 0 0,-1-1 0 16,-1 2 0-16,-3 2 0 0,1-1 0 16,-2 0 0-16,1 1 0 0,-3 1 1 15,1 0-1-15,-3 0 0 0,0 1 0 16,-1 0 0-16,1 0 0 0,-2-1 0 16,1 1 0-16,0-1 0 0,-1-1 0 15,1 1 0-15,1 0 0 0,0-1 0 16,1 0 0-16,-1 0 0 0,2 1-9 15,-3-2-106-15,0 2-98 0,1-1-253 0</inkml:trace>
  <inkml:trace contextRef="#ctx0" brushRef="#br0" timeOffset="113913.231">22811 11849 526 0,'-2'-16'120'0,"1"4"3"16,4 2-87-16,0 2-10 0,2 1-4 0,1 5-2 16,2 2-1-16,-1 6-1 0,1 3-1 15,2 5 1-15,3 7 0 0,-1 7 1 16,1 7-2-16,3 5-2 0,1 0 0 15,2 4-3-15,-1 2-2 0,-1-2-2 16,-1-3-2-16,-1-3-1 0,-5 3 0 16,-4-2-2-16,-5 0-1 0,-5-2 0 15,-3-2-1-15,-4 0 0 0,-5-4 1 0,0-2-1 16,-1-6 0-16,-1-6 0 0,0-2 0 16,1-5 1-16,1-8 0 0,2-7 0 15,1-6 1-15,2-6-1 0,3-9 0 16,2-6 0-16,3-6 0 0,4-3-2 15,3-1 1-15,6-1-1 0,2 0 0 16,2 2 1-16,3 0-1 0,1 2 0 16,1 1 0-16,-1 1 0 0,-1 4-1 15,-1 4-7-15,1 3-8 0,-2 3-8 0,0 6-8 16,-3 4-18-16,1 6-108 0,-3 0-116 16,1 4-271-16</inkml:trace>
  <inkml:trace contextRef="#ctx0" brushRef="#br0" timeOffset="114402.6914">23247 12266 599 0,'0'-1'131'0,"-2"2"5"16,1 2-99-16,1 4-14 0,3 2-2 16,-2 3 0-16,0 4-1 0,0 1-4 15,2 3-4-15,-1 3-3 0,1-1-3 0,-2 0-3 16,3-2-1-16,-2-1-3 0,0 0-5 16,2-6-6-16,-1-3-3 0,0-3-4 15,3-3-2-15,3-4-4 0,-1-6 0 16,2-5 3-16,3-3 4 0,0-2 3 15,4-3 3-15,-2-2 3 0,0 0 3 16,-1 4 3-16,0 1 4 0,-2 3 3 16,-2 2 2-16,-4 3 4 0,-1 5 2 15,-3 0 2-15,-1 3 4 0,-2 3 0 0,0 0 0 16,-3 2 1-16,1 1 0 0,-1 3 0 16,-2 2 0-16,0 0-1 0,-2 1 0 15,2 2-1-15,-4-3-2 0,6 3-1 16,-3-1-3-16,4-1-1 0,3-1-3 15,1-1-1-15,4-2-1 0,3 4-2 16,1-3 0-16,2-2-1 0,4 1 0 16,2-2-1-16,3-1-6 0,4 0-11 15,2-4-11-15,2-1-16 0,-1 1-105 16,-4-5-14-16,-2 0-106 0,-5-4-198 0</inkml:trace>
  <inkml:trace contextRef="#ctx0" brushRef="#br0" timeOffset="114795.2519">22567 11683 341 0,'1'-14'96'0,"-1"-2"7"0,2 1-33 16,0 0-10-16,-1 3-11 0,0 2-6 15,-1 3-6-15,1 3-6 0,2 7-1 16,-2 4-3-16,0 9-1 0,-1 10-1 15,0 8 0-15,-2 11-1 0,-2 14 0 16,-3 8-4-16,-1 6-5 0,-1 0-5 16,-4 3-3-16,1 1-3 0,1-3-3 15,0-6-4-15,4-5-9 0,3-3-7 16,3-4-7-16,6-6-16 0,5-4-19 16,2-9-91-16,5-8-104 0,4-5-240 0</inkml:trace>
  <inkml:trace contextRef="#ctx0" brushRef="#br0" timeOffset="115116.3871">23558 11710 579 0,'10'-5'130'15,"-2"5"5"-15,2 9-93 0,0 6-9 16,-2 5 1-16,1 9 3 0,-2 7 0 0,-1 7-3 16,0 6-4-16,1 1-7 0,-4 3-5 15,1-1-5-15,-2-3-4 0,1-3-2 16,-1-4-3-16,-1-4-3 0,-2-4-7 15,0-1-10-15,1-2-14 0,-1-4-13 16,0-2-87-16,-1-4-37 0,4-7-110 16,0-8-219-16</inkml:trace>
  <inkml:trace contextRef="#ctx0" brushRef="#br0" timeOffset="115589.57">24002 11833 607 0,'-11'-9'143'0,"2"2"5"0,1 2-97 16,2 1-16-16,5 2-5 0,3 1-5 0,1-1-4 15,5 5-8-15,6-1-5 0,3 3-3 16,4 3-1-16,1-1-1 0,4 3 0 15,-1 1-1-15,-1-2-1 0,-2 1 0 16,-5-1 0-16,-1 2 0 0,-2 0-1 16,-4 2 1-16,-1 2-1 0,-3 1 1 15,-4 1 0-15,-2 5 0 0,-6-2-1 16,-2 1 1-16,-3 3-1 0,-7-4 1 0,-1-1-1 16,-4 1 0-16,-2-3-1 0,1 1-4 15,-1-3-9-15,1-1-8 0,5-1-7 16,3-1-16-16,5-3-4 0,4-1-109 15,4-3-107-15,3-1-254 0</inkml:trace>
  <inkml:trace contextRef="#ctx0" brushRef="#br0" timeOffset="115858.1324">24495 12041 606 0,'0'-28'138'0,"0"-3"6"16,0-1-97-16,2-2-17 0,3 0-5 15,4 3 1-15,-2 4-2 0,2 6-3 16,-1 5-4-16,1 7 0 0,-3 6 1 16,-2 8 0-16,-2 7-2 0,-1 4-2 15,0 9-2-15,-2 7-2 0,-1 6-1 0,-1 3-3 16,-2 6-3-16,1-2-9 0,-3 3-16 15,-1 0-18-15,-1-3-86 16,-2-1-46-16,1-1-119 0,3-3-252 0</inkml:trace>
  <inkml:trace contextRef="#ctx0" brushRef="#br0" timeOffset="118384.4584">19596 12103 427 0,'-3'-29'93'15,"1"-4"-1"-15,2 2-72 0,2 2-11 16,3 1-3-16,1 1-1 0,2 7-2 0,1 3 2 15,-1 6 1-15,1 4 2 0,0 6 2 16,-1 5 2-16,1 11 4 0,-1 11 2 16,0 12 3-16,-3 12 1 0,-4 15 0 15,0 18-2-15,-3 19-2 0,-7 14-2 16,-2 10-4-16,0 15-3 0,-1 8-3 16,-2 6 1-16,2-1-1 0,-3-2 1 15,5-3 1-15,-2-5 1 0,0-3 0 0,3-6 1 16,0-4-2-16,-1-5-1 0,2-4-1 15,3-3-2-15,2-6-2 0,0-9 0 16,3-2-1-16,4-6-3 0,5-1-8 16,3-9-14-16,0-7-114 0,4-9-112 15,4-6-287-15</inkml:trace>
  <inkml:trace contextRef="#ctx0" brushRef="#br0" timeOffset="119682.3037">18177 14830 421 0,'-30'-7'109'0,"7"2"1"15,2 0-26-15,6 3-59 0,7-1-10 16,4 3-6-16,7 1-3 0,4 2-3 16,9-1-1-16,6 2-1 0,7-2 0 15,11 3 0-15,5-1 0 0,12 0 0 16,8-1-1-16,8 0 1 0,7-1-1 0,6 1 1 15,11-3-1-15,7-4 0 16,6 0 1-16,8-2-1 0,12-1 1 0,7-4 0 16,6-5 2-16,10 2 2 0,7-3 3 15,4-1 2-15,9 2 3 0,0-2 1 16,6 4 0-16,5 3 0 0,-3-1-1 16,7 6-3-16,-1 0-1 0,-4-1-2 15,2 6-1-15,-3-1 0 0,-3 1-1 16,0 3 1-16,-8-1-1 0,-2 4 0 15,-2 2-1-15,-7-2 0 0,-4 1-1 0,-5 1-2 16,-8-1 1-16,-2-1-1 0,-8-2 0 16,-8 0 0-16,-3 0 0 0,-7 2-1 15,-8-1 1-15,-7-4-2 0,-11 0-2 16,-7 1-4-16,-10-2-6 0,-10-1-8 16,-10-3-9-16,-8 0 1 0,-9-3-108 15,-10 0-101-15,-7-3-248 0</inkml:trace>
  <inkml:trace contextRef="#ctx0" brushRef="#br0" timeOffset="119916.513">24227 14417 562 0,'-35'-13'130'0,"1"1"3"0,2 1-87 16,4 4-16-16,3 4-10 0,6 0-5 16,5 3-4-16,11 4-3 0,9 1-3 15,10 3-2-15,7 2-2 0,6 1 0 16,9 2 0-16,6 0 0 0,4 3-1 15,2 1 1-15,3 3-1 0,1-2 1 0,-1 2-1 16,-4 1 0-16,-6-2 0 0,-7-3 0 16,-8 0 0-16,-12-1 0 0,-12 1 0 15,-15 1 0-15,-13 2 0 0,-13 7 0 16,-15 5-9-16,-9 5-18 0,-11 7-111 16,-14 3-114-16,-2 5-290 0</inkml:trace>
  <inkml:trace contextRef="#ctx0" brushRef="#br0" timeOffset="121156.5094">19648 13702 461 0,'1'-2'111'0,"0"-2"5"16,-2 1-69-16,-1 1-12 0,-2 0-4 0,-3 0-2 16,0 4-3-16,-1 0-4 0,-3 3-4 15,1 2-2-15,0 4-3 0,2 3-1 16,1-1-2-16,4 1-2 0,2-1-2 16,4-2-1-16,3-3-1 0,4-2-1 15,2-4 0-15,3-3-1 0,2-6 0 16,0-5 0-16,2-1 0 0,-1-3-1 15,-1-4 1-15,-2 0-1 0,-5-1 1 16,-6 4 0-16,-7 3-1 0,-7 3 1 16,-6 6 0-16,-8 5 0 0,-7 6-2 0,-7 5-5 15,-3 7-10-15,-4 4-20 0,3 2-108 16,0 3-114-16,6 0-286 0</inkml:trace>
  <inkml:trace contextRef="#ctx0" brushRef="#br1" timeOffset="129546.1926">19731 13719 265 0,'1'0'67'0,"1"0"-1"16,-1-1-17-16,1 3-35 0,-1-2-8 15,1 0 3-15,-1-1 2 0,0 1 5 0,2 0 3 16,-2-1 4-16,1 1 4 0,-1-1 1 15,2-1 0-15,-1 2-2 0,0-1-1 16,-1 1-2-16,0-1-1 0,-1 0-3 16,0 1-1-16,0 0-3 0,-1-1-2 15,0 1-2-15,1 0-2 0,-2 0-2 16,1 0 0-16,0 0-1 0,0 0 1 16,-1 0-1-16,2 0 0 0,0-2 1 15,0 2-1-15,-1 0-1 0,1 0-2 0,0 0 0 16,1 0-1-16,-1 0-1 0,0 0 0 15,2 0 0-15,-2 2-1 0,1-2 0 16,0 0 0-16,0 1 0 0,1-1 1 16,-1 0-1-16,0 1 0 0,0-1 1 15,-1 1-1-15,-1-1-1 0,0 1-2 16,-2-1-6-16,0 2-3 0,-1-1-5 16,-1-1-2-16,0 0-1 0,0 0 1 15,-1 0 2-15,2-1 4 0,0-1 6 0,-1 1 2 16,1-1 4-16,-1 2 2 0,0-1 1 15,2-1 1-15,-2 2 2 0,1-1 1 16,0 1 0-16,1 0 2 0,-1 0-1 16,1 0 1-16,1-1 0 0,1 1 0 15,0 0-1-15,-1 0-1 0,2 0 0 16,0-1 0-16,2 1 1 0,-2 0-1 16,2-2 0-16,-1 1 1 0,3 0-1 15,-2 0 1-15,1 0-2 0,1 1 0 0,-1-2-2 16,1 2 0-16,0 0 0 0,-1 0-1 15,2 2 0-15,-1-1 0 0,1 0 1 16,-2 1-1-16,1 1 0 0,1-2 0 16,0 2 0-16,0-1 0 0,1-1 0 15,1 2-1-15,1-1 0 0,-1 1 0 16,1-1 0-16,0 0-1 0,-1 2 1 16,1 0-1-16,-1 0 0 0,0-1 1 15,1 1 0-15,-1 1 0 0,2 1 0 0,-1-2 0 16,-1 0 1-16,0 1-1 0,0 0 0 15,-1 1 0-15,0-1 0 0,0 0 0 16,2-1 0-16,-1 1 0 0,3-2-1 16,-2 2 1-16,2 0-1 0,1-1 1 15,-1 2-1-15,0 0 0 0,0 2 1 16,-1-2-1-16,2 0 0 0,-1 1 0 16,1 0 1-16,0 0-1 0,3 1 0 15,-3-2 1-15,-1-1-1 0,1 1 0 16,0 0 1-16,-2-1-1 0,2 0 1 0,-3-2-1 15,3 2 0-15,-1-1 0 0,1 3 0 16,-3-3 1-16,2 0-1 0,0 1 0 16,0 0 0-16,-1 0 0 0,1 0 0 15,-1-2 1-15,1 4-1 0,-1-1 0 16,-1 0 0-16,0-1 0 0,2 1 0 16,-1 0 0-16,0 0 0 0,0-1 0 15,1-1 0-15,0 2 0 0,-2 1 0 16,2-1 0-16,-3-1 1 0,3 1-1 0,0 0 0 15,0-1 0-15,1 0 0 0,-1-2 0 16,-2-1 0-16,2 1 0 0,-3 0 1 16,1 1-1-16,-2 1 0 0,0 0 0 15,1 0 0-15,-1 0 0 0,2-1 0 16,-2 3 0-16,2-4 0 0,-1-2 0 16,1 3 0-16,2-1 0 0,-2-3 0 15,1 1 0-15,2 0 0 0,-1 0 0 16,1 2 1-16,-1-1-1 0,0 2 0 0,-2-1 0 15,1 2 0-15,-2-1 0 0,-2 0 0 16,1 1 0-16,1 0 0 0,1-2 0 16,0 2 0-16,0 0 0 0,0-1 0 15,4 1 0-15,-2-3 0 0,-1 0 0 16,1 1 0-16,-1-2 0 0,2 0 0 16,0-1 0-16,1 0 0 0,-1-1 0 15,0 1 0-15,0 0 0 0,1 0 0 0,0 0 0 16,-1 1 0-16,1-1 0 0,-1 3 0 15,2-1 0-15,-2 1 0 0,-2-1 0 16,2 1 0-16,-1-1 0 0,1 1 0 16,-2-1 1-16,2-2-1 0,-3 4 0 15,1-2 0-15,0 1 0 0,-1-1 0 16,2 0 0-16,1 2 0 0,-1 0 0 16,1-1-1-16,1 0 1 0,-5-2 0 15,4 4 0-15,1-1 0 0,-1 2 0 16,0-1 0-16,-2 0 1 0,2 0-1 15,3 2 0-15,-4-2 0 0,1-2 0 0,-2 1 0 16,0-1 0-16,0 0 0 0,-1 1 0 16,0-2 0-16,-2 2 0 0,0-1 0 15,0-1 0-15,0-1 0 0,-1 0 0 16,1-1 0-16,-1 0 0 0,0 2 0 16,0-2 0-16,1 0 1 0,-1 2-1 15,-2-1 0-15,2 2 0 0,-1-2 0 16,1 0 0-16,-1 0 0 0,-1 1 0 15,2 0 0-15,-1 1 0 0,1-2 0 0,-2 0 0 16,1 0 0-16,0 0 0 0,-2 2 1 16,1-2-1-16,-1 0 0 15,1 1 0-15,-2 1-1 0,1-2 1 0,1 2 0 16,-2-1 0-16,1 0 0 0,1 0 0 16,-1-1 1-16,1-1-1 0,0 0 0 15,2 0 0-15,1-1 0 0,2 1 0 16,-1-1 0-16,2 1 0 0,-1 0 0 15,1 1 0-15,1 2 0 0,-2-1 0 0,2 0 0 16,1 1 0-16,-1-1 1 0,1 2-1 16,-1-2 0-16,-2 1 0 0,2-2 0 15,0 2 0-15,-2-1 0 0,1 2 0 16,0-2 0-16,0 1 0 0,1 0 0 16,0 0 0-16,0 0 0 0,0 0 0 15,-1 1 0-15,0-2 0 0,0 0 0 16,-2 1 0-16,0-1 0 0,1 1 0 15,-2-2 0-15,-1 1 0 0,1 0 0 0,0 0 0 16,-1 1 0-16,0 0 0 0,-2 0 0 16,2 0 0-16,0 1 0 0,1 0 0 15,0-2 0-15,3 1 0 0,0-1 0 16,0-1 0-16,1 1 0 0,1-2 0 16,1 0 0-16,-1-2 0 0,0 1 0 15,0 0 0-15,2 0 0 0,-2-2 0 16,0 2 0-16,0 0 0 0,-1 1 0 15,-2 0 0-15,1 0 0 0,-1 1 0 0,1 1 1 16,1 1-2-16,-2-1 1 0,1 2 0 16,1-2 0-16,-2 3 0 0,1-1 0 15,-1 1 0-15,-2-1 0 0,3-2 0 16,-2 0 0-16,2 1 1 0,0-3-1 16,-1 0 0-16,1 0 0 0,-1 0 0 15,1 0 0-15,-1 1 0 0,1 0 0 16,0-1 0-16,-2 2 0 0,3 0 0 0,-2 0 0 15,1 3 0-15,-2-2 0 0,2-1 0 16,-2 2 0-16,0 0 0 0,2-1 0 16,1 1 0-16,-3-2 0 0,2 3 0 15,1-1 0-15,1 2 0 0,-3-1 0 16,0-3 0-16,-1 3 0 0,1-2 0 16,0 1 0-16,-1-3 0 0,-2-1 0 15,2 1 0-15,1 0 0 0,-2-2 0 16,0 2 0-16,0-1 0 0,0 1 0 15,0-1 0-15,1 0 0 0,-1 0 0 16,0-1 1-16,1 2-1 0,0-2 0 0,2 2 0 16,-2-1 0-16,-1 0 0 0,2 2 0 15,-2-1 0-15,0-2 0 0,-1 2 0 16,0-1 0-16,0 0 0 0,1 2 0 16,-1 0 0-16,0-2 0 0,0 1 0 15,0 0 0-15,-1-2 0 0,3 1 0 16,0 1 0-16,0-2 0 0,1 1 0 0,0-1 0 15,0-1 0-15,0 2 1 16,1 3-1-16,-3-2 0 0,1 1 0 0,-1 2 0 16,0 0 0-16,1 1 0 0,-1-2 0 15,0-1 0-15,0-5 1 0,0 3-1 16,1 0 0-16,-1 0 1 0,2-1-1 16,-2 1 1-16,0 0-1 0,3 1 1 15,-2-2 0-15,-1-2-1 0,4 3 1 16,-1-1 0-16,-1-1-1 0,2 2 1 15,0-1-1-15,-2-1 1 0,2 1 0 16,-3-1-1-16,2 0 1 0,0 2 0 0,-1 2 1 16,-2-4-1-16,-1 2 1 0,0 0-1 15,0 0 0-15,0 2 0 0,-1-2-1 16,-2-2 1-16,2 2 0 0,1 3-1 16,-5-7 0-16,4 4 1 0,0 1-1 15,1-1 1-15,0 0-1 0,1-1 0 16,-2 1 1-16,4 5-1 0,-3-5 0 15,-1 0 0-15,1 0 1 0,-2 0-1 16,0 1 0-16,2 1 0 0,-3-2 0 0,2 1 0 16,-2 0 0-16,1 0 1 0,-1 0-1 15,2-1 0-15,-2 0 1 0,2 2-1 16,-1-2 1-16,1 0 0 0,0-2 0 16,1 2 0-16,0-1-1 0,-1 1 1 15,-1-1 0-15,2 1-1 0,0-2 1 16,-1 2-1-16,-1 0 0 0,1 1 0 15,0-1 1-15,-1 0-1 0,0 1 0 0,-1-2 0 16,1 2 0-16,-1-1 0 0,1 0 1 16,-1 0-1-16,2 0 0 0,-3 1 0 15,1 0 0-15,2-1 0 0,-3 0 0 16,2 0 0-16,0 2 1 0,0-2 0 16,-1 0 0-16,1 0 0 0,-1 1 0 15,1 0 0-15,-2-1 0 0,0 1-1 16,0-1 1-16,2 2-1 0,-2-4 1 15,-1 4-1-15,3-2 0 0,-2 1 1 16,0-1-1-16,0-1 0 0,0 2 0 0,1 0 1 16,0-1-1-16,-1 0 1 0,2 0-1 15,-1 0 0-15,2 0 1 0,-2-1-4 16,1 0-5-16,-1 1-9 0,-1 0-16 16,-2-3-108-16,0 3-113 0,-1 0-279 15</inkml:trace>
  <inkml:trace contextRef="#ctx0" brushRef="#br1" timeOffset="131198.0963">22725 13720 468 0,'0'-8'109'0,"0"-2"4"0,0 3-74 15,1-1-9-15,3 2-6 0,1 0-3 16,1 4-2-16,0 2-2 0,4 2 0 15,1 3-2-15,1 2 0 0,1 6 0 16,1 4 0-16,-1 2-1 0,2 6-1 0,-3 1-2 16,1 5-1-16,-4 4-3 0,0-1-2 15,-3 1-1-15,-4 0-1 0,-2-2-2 16,-3 0 1-16,-6-5 0 16,-1-2 0-16,-4-2 0 0,-6-4 2 0,1-2 0 15,-1-3 0-15,-1-4 2 0,0-2 0 16,2-5 0-16,4-2 0 0,3-5 0 15,-1-4-1-15,5-5 0 0,1-5-1 16,2-4-1-16,0-6 0 0,4-4-2 16,2-3 1-16,2-2-1 0,4 1 0 0,2-1-1 15,2 1 1-15,4 4-1 0,0 0 0 16,1 5 1-16,2 3-1 0,-1 3-1 16,-2 3-6-16,0 3-7 0,-3 4-7 15,0 4-12-15,-2 2-13 0,-2 2-106 16,-3 1-111-16,2 2-261 0</inkml:trace>
  <inkml:trace contextRef="#ctx0" brushRef="#br1" timeOffset="131661.0017">23087 13902 573 0,'3'11'128'0,"-2"3"4"0,-2 5-99 16,0 2-9-16,-2 2-2 0,-1 0-3 0,0-1-2 15,0 1-6-15,-1-1-3 0,5-2-2 16,-2-4-3-16,0-1-1 0,2-3-1 16,3-2-1-16,2-4-2 0,2-4-3 15,0-2-3-15,7-2-3 0,1-4-2 16,-2-9-1-16,5 0 1 0,1-2 1 15,0-2 2-15,-2-1 4 0,-1 0 3 16,-1 6 4-16,0 4 2 0,-7 0 1 0,0 4 5 16,-6 4 2-16,-1 2 3 0,-1 3 2 15,-3 2 4-15,-1 5 3 0,-2 1 3 16,-1 1-1-16,-3 4 1 0,0 0 1 16,-1-1-2-16,1-2-4 0,2 1-4 15,0-3-3-15,3-1-2 0,3-3-4 16,1-1-3-16,3 0-2 0,2-1 0 15,1 0-1-15,2-3-1 0,2 1 0 16,0-3-1-16,5 0 1 0,1-1 0 16,2-2-2-16,1-1-5 0,0 2-8 15,1 1-14-15,-2 0-9 0,-2-1-17 0,-1 2-94 16,-4-2-22-16,-1 3-102 0,-3 0-198 16</inkml:trace>
  <inkml:trace contextRef="#ctx0" brushRef="#br1" timeOffset="132012.2586">23488 13620 537 0,'4'-15'126'0,"-2"2"3"0,2 2-87 16,-1 3-13-16,2 5-5 0,0 5-4 15,-1 4-2-15,0 5-2 0,-2 8-1 16,0 3 0-16,0 8 2 0,-2 3-1 15,0 4-1-15,-2 2-3 0,1 4-2 16,0 4-3-16,1 1-8 0,0-3-4 16,1-1-6-16,-1-2-9 0,0-4-18 15,-1-4-113-15,-3-7-118 0,-2-5-283 0</inkml:trace>
  <inkml:trace contextRef="#ctx0" brushRef="#br1" timeOffset="132419.9287">22452 13364 451 0,'3'-4'112'0,"-1"4"4"0,-2 5-57 15,0 10-17-15,-2 7-11 0,-1 9-5 16,0 6-2-16,-2 6-3 0,-2 4-3 16,0 3-4-16,-3 0-3 0,0 2-4 15,0-4-1-15,0-1-3 0,4-3-1 0,4 1-5 16,2-5-15-16,5-2-21 16,1-10-96-16,6-2-107 0,3-9-263 0</inkml:trace>
  <inkml:trace contextRef="#ctx0" brushRef="#br1" timeOffset="133263">24093 13663 395 0,'1'1'104'15,"2"0"4"-15,-5-1-15 0,2 0-57 16,2 0-7-16,-2 0-1 0,0 0 0 16,-2 0 0-16,2-1-1 0,-1 1-3 15,-1 1-3-15,-1-1-3 0,1 0-2 0,-2 1-1 16,-2 1-2-16,0 0 0 0,-1 1 0 16,-2 0-1-16,-2 2 0 0,-1 0-1 15,-2 1 0-15,0 2-2 0,-4-1 0 16,3 1-1-16,-1 2-1 0,1 0 0 15,0 0-1-15,2 1-1 16,0 0 1-16,2-4 0 0,2 2 0 0,1-3 1 16,1-1-1-16,2 0 1 0,3-2-1 15,0 1-1-15,4 1-1 0,-1 1-2 16,1 1 0-16,3 1-1 0,0-1 0 0,2 1-1 16,2-1 1-16,0 0 0 0,2-2-1 15,1 0 1-15,3 0 0 0,-1-3 0 16,1 2 0-16,1-2-1 0,0 2-4 15,0 0-4-15,-3 0-6 0,-1 2-5 16,2 2-9-16,-6 0-5 0,-1 1-6 16,-1 1-6-16,-1 1-7 0,0 0-102 15,-3-2-105-15,0-3-256 0</inkml:trace>
  <inkml:trace contextRef="#ctx0" brushRef="#br1" timeOffset="133612.3789">24326 13931 411 0,'8'-7'99'0,"-2"-3"4"16,-2 0-41-16,1-2-38 0,-3-3-4 15,1-1 0-15,-2-1 3 0,-1 0 1 16,-1-4 1-16,0 0-1 0,-2-1 2 16,1 3 0-16,-1 0 0 0,1 1-1 0,1 3-2 15,1 5-1-15,-2 2-1 16,1 2-3-16,-1 0-2 0,2 3-3 0,0 4-4 16,0 3-1-16,-1 2 1 0,-2 4-1 15,2 3-1-15,1 8 1 0,1 4 1 16,-1 3-1-16,3 3 0 0,0 2-3 15,2 3-2-15,4 2-11 0,-1 0-15 16,1 0-26-16,-1-1-113 0,1 1-128 16,-2 0-310-16</inkml:trace>
  <inkml:trace contextRef="#ctx0" brushRef="#br1" timeOffset="198882.4766">8105 17372 400 0,'2'-1'97'0,"-1"-1"3"16,-2 0-60-16,1 0-9 0,0 0-9 15,0 1-4-15,1 1-4 0,0 0-1 16,0 1-2-16,0-1 0 0,2 2-1 15,1-1 1-15,-1 1-1 0,1 1-1 16,1-1 0-16,0-1-2 0,1 1-1 16,1-1 0-16,3 0-1 0,0 0-1 15,0-2 0-15,1 1-1 0,-2 0 0 0,2 0 0 16,2 0 0-16,-4-1 0 0,3 1 0 16,1 0 1-16,0 0-1 15,1 0 0-15,1 1 0 0,-1 0-1 0,5 0 0 16,-2 1 0-16,0-1-1 0,0 0 1 15,0-1-1-15,2 0 1 0,-3 0-1 16,-3 0 1-16,3-1 1 0,1 0-1 16,-1-1 1-16,-1 1 0 0,-1 0 0 15,1 0-1-15,-1 1 1 0,0-1-2 0,1-1 1 16,-1 2 0-16,1 0-1 0,0 0 0 16,2 0 0-16,2 2 0 0,-2 0 0 15,0-1 0-15,0 2 0 0,1-2 1 16,2 1-1-16,-2 2 0 0,3-2 0 15,1 1 0-15,3-1 0 0,-1 0-1 16,1-1 1-16,1-1 0 0,-2-1-1 16,1-1 1-16,-1 0 0 0,-1-2 0 15,-1 1 0-15,2-1-1 0,0 0 1 16,-1-1 0-16,2 0 0 0,1 2 0 16,1 0 0-16,3 1 1 0,1-1-2 0,1 2 1 15,2-1 0-15,0 0 0 0,2 0 0 16,-3 0-1-16,0-2 1 0,-1-1 0 15,-3 0 0-15,-1-1 0 0,1 0 0 16,-3 1 0-16,1-1 0 0,2 0 0 16,-1 0 0-16,1 1-1 0,3 2 1 15,-1 2 0-15,2 0-1 0,0 1 0 0,0 1 0 16,-3 4 1-16,1-3-1 0,-2 0 0 16,0-1 1-16,-2-2-1 0,-3-1 0 15,1 0 0-15,0-2 1 0,0 2-1 16,-1-1 0-16,2 1 1 0,0-1-1 15,1 2 1-15,0 1-1 0,1 0 1 16,2 0-1-16,0 3 0 0,0-1 0 16,1-1 0-16,-1 2 1 0,-4-3-1 15,1 0 0-15,-1-3 0 0,-4-3 0 16,-1 3 0-16,0-1 0 0,-2-1 1 0,1 1-1 16,0 2 0-16,-2 1 0 0,3 3 0 15,-3-1 0-15,3 1 0 0,-3 0 0 16,1 3 0-16,-1 0 0 0,2 0 0 15,-1 1 0-15,2 0 1 0,0-1-1 16,1 2 1-16,0-2-1 0,1 0 0 16,1-1 1-16,-2-1-1 0,0 0 0 15,1-2 0-15,-1-1 0 0,0-1 1 0,-1-2-1 16,2 0 0-16,0-1 0 0,1 2 1 16,-3-1-1-16,2-1 1 0,0 3-1 15,0 1 1-15,-1 0 0 0,2 1-1 16,1 1 1-16,2-1 0 0,-1 1-1 15,2 1 1-15,0 0 0 0,-2 1-1 16,1 0 1-16,-2-1 0 0,-2-1-1 16,1 0 1-16,-2-2-1 0,-1 0 0 15,4-1 1-15,-2 0-1 0,0-1 0 16,2 1 0-16,-1 0 1 0,1 1-1 0,1 0 0 16,-2 0 1-16,1 4-1 0,1-3 1 15,1 1-1-15,2 2 0 0,1 1 1 16,0-3-1-16,-1 3 0 0,-1-4 1 15,-1 2-1-15,-1-2 1 0,-2-2 0 16,-2 0-1-16,4-1 1 0,0 0 0 16,0 1 0-16,1-2 0 0,2 2-1 15,3 1 1-15,2 0 0 0,-2 3-1 16,1-2 1-16,0 1 0 0,-4 2-1 0,-2 0 1 16,0-2-1-16,-2-1 1 0,-1-1 0 15,1 0-1-15,-2-2 1 0,0-1 0 16,2 1-1-16,-1 1 1 0,1-2 0 15,-2 3-1-15,0 0 1 0,-2 1-1 16,3 2 0-16,-2-1 1 0,1 1-1 16,-1-1 1-16,2 2-1 0,2 0 1 15,0-2-1-15,1 2 1 0,-3-2 0 0,1 1-1 16,-3-2 1-16,-1 0 0 16,-2-1 0-16,2 0 0 0,0 0 0 0,1-1 0 15,0 1-1-15,-1-1 1 0,1 1 0 16,1 0 0-16,0 0 0 0,-2 1-1 15,-1-1 1-15,1 1 0 0,0 0 0 16,1-1-1-16,-2 2 1 0,1-2 0 16,2 1 1-16,0 0-1 0,0-1 1 15,-1 0 0-15,0 1 0 0,-2-1 0 0,0-1 0 16,0 0 0-16,0 0 0 0,-2-1-1 16,0 1 0-16,-1-1 1 0,2-1-1 15,0 1 0-15,0-2 0 0,0 0 0 16,0 0 0-16,-1-1 0 0,3 0 1 15,-3 0 0-15,1 0 0 0,0 1 0 16,1 1 0-16,-1 0 1 0,0-1-1 16,-2 2-1-16,0 0 1 0,-1-1-1 0,-2 2 0 15,-1-2 0-15,-2 2-1 16,-4 1 1-16,1 0 0 0,-1-1-1 0,-3 0 1 16,-2 1 0-16,-2 0 0 0,0 0 0 15,1 0 1-15,-1 1 0 0,-2-1 0 16,2 1 1-16,0 0 0 0,2-1-1 15,-2 0 1-15,-1-1-1 0,1 1-1 16,0 0-1-16,0 1-2 0,-1 1-10 16,-1 0-10-16,-2 5-15 0,0 2-119 0,-4 0-123 15,-5 0-303-15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0:41:27.4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702 2457 368 0,'-20'8'93'0,"3"0"4"0,2-3-49 16,3 0-9-16,2-1-10 15,1-1-4-15,0 0-3 0,2-2-2 0,2 0-3 16,0-1-3-16,2 1-2 0,2-1-3 16,0 0-2-16,2-1-2 0,3 1 0 15,0 0-2-15,0-1 0 0,3-2-1 16,1 1 2-16,2 0 0 0,0-1 0 16,2-1-1-16,3 1 1 0,1 0-1 0,3 0 1 15,3 0-2-15,2 1 1 16,2 1-1-16,3-1 1 0,-1 2-1 0,0 0 0 15,-1 3 1-15,2-2-1 0,1 0 0 16,0 3 0-16,7-3-1 0,2 0 0 16,5 1-1-16,7-2 1 0,1-2-1 15,2 1 1-15,-1-3 0 0,0 2 0 16,0 0 1-16,4 0 0 0,-1-1 0 0,7 0 1 16,2 0 0-16,3-2 0 15,-1 1 0-15,1-1 0 0,4 4 1 16,2 0-1-16,0 2-1 0,1 2 1 0,0 1-1 15,3 1 0-15,2 1-1 0,-2-2 0 16,4 0 0-16,-2-2-1 0,1-2 1 16,1 1-1-16,2 0 1 0,6 1 0 15,-2-5 0-15,-1-2 1 0,-3 2-1 16,0-2 1-16,1 1-1 0,5 0 1 16,-3-3 0-16,0 2-1 0,-5 1 0 0,2 4 0 15,5 0 0-15,-2-2 0 0,2-2 0 16,-4 2 0-16,-2 1 0 0,1-3 0 15,1 0 0-15,-2-1 1 0,3 1-2 16,-4-1 1-16,-2 1 0 0,0 0 0 16,2 2-1-16,-1-3 1 0,1 2 0 15,-2 0-1-15,-2-1 1 0,-3 4-1 16,0-2 0-16,-2 2 0 0,0-2 0 16,-5 1 0-16,1 0 1 0,-2 1-1 0,1-2 0 15,-4 2 0-15,-2-3 0 16,-3 3 0-16,-1 3 0 0,-1 0 0 0,-2 0 0 15,1 0 0-15,2-1 0 0,-3 0 0 16,-4-2 0-16,-4 0 0 0,-6-1 0 16,0 2 0-16,-3 1 1 0,2 0-1 15,-1 0 0-15,2-1 0 0,-1-1 0 16,3 0 0-16,-1-1 0 0,-3-1 0 16,-5-1 0-16,-2 2 0 0,-1 0 0 15,-4 2 0-15,-4-1 0 0,-2 2 1 0,-2 0-1 16,2 1 0-16,-2 0 0 0,-1-1 0 15,2 2 0-15,-1 0 1 0,1-1-1 16,-1 1 0-16,1 0 0 0,-2-2 0 16,0 3-1-16,-1-3-3 0,-1 2-6 15,2 0-13-15,0 2-112 0,0-1-112 16,-4-3-281-16</inkml:trace>
  <inkml:trace contextRef="#ctx0" brushRef="#br0" timeOffset="6701.5185">7658 2967 427 0,'-8'-17'101'0,"-3"-1"3"0,2 10-68 0,3 1-12 15,6 5-6-15,1 2-6 0,5 8-2 16,3 0-3-16,3 6-3 0,4 0 1 15,2 8 2-15,0 3-1 0,0 6-1 16,2 0 0-16,0 9 0 0,1 1 0 16,0 6-1-16,1 5-1 0,0 2 0 15,-1 4-1-15,-1 6 0 0,-5-4 1 0,-2 0-1 16,-6-4 0-16,-5-1-1 0,-2-2 1 16,-6-5-1-16,-1-8 0 0,-4-1 2 15,-5-7 1-15,-2-3 2 0,-2-5 3 16,-1-3 2-16,0-9 1 0,-1-4 0 15,0-8 0-15,0-3-3 0,0-8-1 16,-1-9-3-16,0-9-2 0,-1-6-1 16,4-6-1-16,4-2-1 0,5-7 1 0,5-3 0 15,2-2-1-15,4 0 1 16,1-2-1-16,4 4 1 0,4-3-1 16,0 6 0-16,5 2 1 0,2 4-1 0,5 4-1 15,3 1-2-15,3 3-6 16,1 3-5-16,3 0-8 0,-1 5-5 0,4 2-11 15,-4 2-91-15,-2 3-92 0,-3 1-223 16</inkml:trace>
  <inkml:trace contextRef="#ctx0" brushRef="#br0" timeOffset="7187.7311">8285 3527 478 0,'-8'8'113'0,"-2"4"1"0,0 3-44 16,3 2-55-16,1 2-8 0,1-1-2 0,1 2-1 15,3-1-1-15,0 0-2 0,2-4-2 16,1 0-4-16,1-1-5 0,2-2-9 15,-2-2-13-15,4-5-10 0,0-4-7 16,1-4-6-16,1-6 0 0,2-6 4 16,-1-4 8-16,1-5 21 0,-1-3 24 15,1-1 18-15,-2 1 15 0,0 6 10 16,-2 2 7-16,1 3 2 0,-5 5-3 0,2 3-11 16,-3 6-9-16,-1-1-6 0,0 5-5 15,-2 0-4-15,1 4-4 0,0 3-3 16,-1 0-2-16,-2 5-3 0,-1 2 0 15,0 0-1-15,-3 0 0 0,1-2 0 16,-1-1 0-16,0-4 0 0,-1-1 0 16,3-3 2-16,0-2-1 0,2-1 2 0,0 0-1 15,2-2-1-15,1 1-1 0,1 1 0 16,3-2-1-16,1 2-1 16,3 2-1-16,5 2 0 0,1 2 0 0,4 2 0 15,1 0 0-15,3 1-5 0,0 1-5 16,3 3-14-16,0-2-105 0,-2 0-105 15,1-10-267-15</inkml:trace>
  <inkml:trace contextRef="#ctx0" brushRef="#br0" timeOffset="8088.7556">8518 2964 431 0,'-2'-6'95'0,"0"0"1"15,0 1-70-15,2-2-14 0,4-1-6 16,-1 0-3-16,2-2 0 0,3-2-1 16,0-3 0-16,2-4 1 0,3 3 1 15,3-5 0-15,3 1 0 0,3 1 1 16,4-1 1-16,2 2-1 0,1-2 1 16,3 2-1-16,3 1-1 0,2 1 1 0,0 1-2 15,-2-1 0-15,3 1 0 16,-1 1-1-16,-4-1 0 0,-1 1 0 0,0 0 0 15,0 0 0-15,3 3 0 0,1-2 1 16,2 0-1-16,5 0 1 0,1 2-1 16,1 0-1-16,-2-3 0 0,-3 0 0 15,-2 2 0-15,-2 2 1 0,-3 1 1 16,-4-1 1-16,3 7 1 0,-1 3 0 16,2 3 1-16,1 0-1 0,2 0 0 0,0 2-2 15,1 1-1-15,-1-1 0 0,-1-1-1 16,0-1 0-16,-2 1-1 0,-3 1 1 15,0-2-1-15,-5 3 1 0,0 0-1 16,-1 1 1-16,0 1 0 0,-2-1 0 16,2 4-1-16,1 4 2 0,0-3-1 15,1 2 0-15,-6-1 1 0,3 2 0 16,-1 2 0-16,-1-4 0 0,0 1 0 16,1-2 0-16,-1 2 0 0,4-1 0 15,-1-2-1-15,-1 0 0 0,0 0 1 0,-3 0-1 16,-2 0 0-16,-1-2-1 0,0-1 1 15,-1 3 0-15,-1-1 0 0,-4 2 0 16,3 1-1-16,-2-2 1 0,1-2-1 16,0 2 1-16,-1 0-1 0,1 0 1 15,3 0-1-15,1 1 1 0,-1 1-1 16,0-2 1-16,0 1-1 0,0-1 1 0,-3-3-1 16,1 0 0-16,-2 0 1 15,-2-2-1-15,-1 0 0 0,-2-1-1 0,-2-2-1 16,1 1-4-16,-2-3-4 0,-1-1-4 15,0 0-4-15,0-1-4 0,0-1-12 16,-2-1-85-16,0 1-85 0,-1-1-213 16</inkml:trace>
  <inkml:trace contextRef="#ctx0" brushRef="#br0" timeOffset="8431.107">10570 2935 488 0,'-1'-1'108'0,"-2"-1"0"0,2 2-85 15,3 2-9-15,2 3-3 0,1 2 0 0,5 2-2 16,2 2-2-16,4 3 0 0,2 5 1 15,4-2-1-15,4 0-2 0,1-1-1 16,-2-3-1-16,-1 0 0 0,1-5-1 16,-3-5 0-16,-2-3 0 0,-1-4 0 15,-1-3 0-15,-2-7 0 0,0-3 0 16,-1-5 1-16,-3-6-1 0,-3-4 0 16,-3-4-1-16,-4-3 0 0,1-3-3 15,-3 5-4-15,1-4-6 0,-1 6-8 0,2 3-100 16,-1 2-97-16,3 7-244 15</inkml:trace>
  <inkml:trace contextRef="#ctx0" brushRef="#br0" timeOffset="15263.4618">7335 3334 35 0,'-10'-34'10'0,"1"-4"-1"0,2 4 2 16,1-3 0-16,4 4 4 0,-1 0 3 15,1-2 1-15,-1 2 3 0,2 2 6 16,0-3 3-16,0 0 1 0,-1 2 5 16,0 0 8-16,1-1 8 0,-2 3 4 15,1 0 1-15,-1 6-1 0,1 2-4 16,-1 2-5-16,2 6-7 0,0 6-8 0,0 2-8 16,2 6-4-16,1 7-2 0,2 12-3 15,2 8-2-15,3 11-4 0,1 11 0 16,2 8 0-16,1 11-1 0,0 3-1 15,0 5-3-15,-1 3-1 0,0 1 1 16,0 2-2-16,-4-1 0 0,-1-3-1 16,1 3 0-16,-1-5-2 0,-1-3-2 15,-1-5-2-15,0-4-5 0,-1-6-5 0,1-4-9 16,0-8-105-16,-2-10-100 16,2-9-252-16</inkml:trace>
  <inkml:trace contextRef="#ctx0" brushRef="#br0" timeOffset="15731.7746">8775 2798 435 0,'-6'-21'100'0,"0"4"4"0,1 3-74 15,2 9-8-15,-1 9-4 0,3 8-2 0,1 7-3 16,1 8-4-16,3 9-4 16,0 7-1-16,3 6 0 0,1 4-1 0,-1 2 0 15,3 3-1-15,-1-1 1 0,-2 1 0 16,-1-4-1-16,2 0 0 0,-1-4 1 15,0-2-1-15,-1-4 0 0,-1-5-1 16,-1-4-1-16,0-4-1 0,-3-7-5 16,-1-1-6-16,0-8-101 0,-4-5-94 15,-1-5-239-15</inkml:trace>
  <inkml:trace contextRef="#ctx0" brushRef="#br0" timeOffset="16342.6644">9246 3008 360 0,'0'-2'90'15,"-3"2"2"-15,1 0-47 0,-2 1-16 16,-1 0-7-16,-1 2-4 0,1-1-3 0,-2 3-2 16,0 0-2-16,-1 2-1 0,0 1-1 15,-3 0 0-15,0 3-2 0,-3 2 1 16,1 0-1-16,-2 2-1 0,-1-2 0 15,1 0-1-15,3 0 1 0,1-1-1 16,2 1 0-16,2-2-1 0,1-3 1 16,0 3 0-16,1-1 0 0,1-1 0 0,1-2-1 15,-1-2 0-15,3-2-1 16,1 1-1-16,2 0-1 0,2 2 0 0,-1 1-1 16,4 2 0-16,-1 3 0 0,2 0 1 15,3-1-1-15,0 2 1 0,2-4-1 16,3 4-1-16,-1-5-1 0,4 1-3 15,0-2-3-15,1 1-5 0,-2-2-5 16,1-1-63-16,-5-3-36 0,0-2-79 16,-3-1-181-16</inkml:trace>
  <inkml:trace contextRef="#ctx0" brushRef="#br0" timeOffset="16629.3914">9444 2964 488 0,'-1'-7'105'0,"-2"3"0"16,2 8-87-16,4 6-9 0,0 8-2 16,4 8-2-16,0 4-2 0,3 10-2 15,2 4-3-15,1 6-4 0,2 3-100 16,0-1-90-16,2 2-234 0</inkml:trace>
  <inkml:trace contextRef="#ctx0" brushRef="#br0" timeOffset="20918.2375">14234 1151 261 0,'-46'9'65'0,"1"4"8"16,6 3-37-16,1 0 3 0,5 4 0 16,2 2 0-16,-1 4 1 0,4 1-6 15,2-4-6-15,6 6-7 0,2 1-5 16,7 3-2-16,5 5-2 0,6 1 0 15,5 6-2-15,6 3-1 0,5 7-2 0,7 4-2 16,6 1 0-16,4 0-2 0,3 0-1 16,6-4-1-16,6-1 0 0,6-9 0 15,3-8-1-15,6-8 0 0,4-9 0 16,4-7 0-16,3-8-1 0,0-7 0 16,1-8 2-16,1-7 0 0,0-6 1 15,-3-5 1-15,-3-6 0 0,-4-9 0 16,-6-4 1-16,-6-4-1 0,-8-2 0 0,-8 1-2 15,-5 1 0-15,-6 1 0 0,-7 0 0 16,-7 0 0-16,-8 1 0 0,-12-4 0 16,-12-2 1-16,-6-4-1 0,-9-1 1 15,-4 0 0-15,-12 3-2 0,-11 3-2 16,-4 5 0-16,-8 9-1 0,-5 10 0 16,-5 9-3-16,-8 13-4 0,-2 10-4 15,0 13-99-15,-1 9-94 0,5 3-240 16</inkml:trace>
  <inkml:trace contextRef="#ctx0" brushRef="#br0" timeOffset="21845.7049">13941 2665 72 0,'13'19'16'0,"2"-1"0"15,-2 3-11-15,3 4-3 0,0-2-1 16,-1 0 0-16,0 0 0 0,1 3-1 16,-2-1 0-16,0-2 1 0,-2-2-1 15,2-1 0-15,-1 0-1 0,1 1 1 16,0 0-4-16,3 2-2 0,2 1-1 15,0 2 0-15,2-1 0 0,0-2 0 0,-1 0 0 16,-1 3 0-16,0-6-3 0,-1-2-7 16,-1 0-17-16</inkml:trace>
  <inkml:trace contextRef="#ctx0" brushRef="#br0" timeOffset="22420.7563">16184 4731 186 0,'13'13'60'0,"1"2"3"0,0 1-4 15,2 0-26-15,4 1-4 0,-2 0-7 16,2-2-6-16,-2-2-5 0,3-2-3 16,0-2-4-16,1-2-11 0,-1-2-31 15,1 0-33-15,-3 0-53 0,-4-4-126 16</inkml:trace>
  <inkml:trace contextRef="#ctx0" brushRef="#br0" timeOffset="30991.436">7076 7351 417 0,'-22'-17'119'0,"3"1"5"0,3 2-6 16,2 1-73-16,3 2-16 0,2 2-8 15,0 4-3-15,2 3-5 0,2-1-4 0,1 2-2 16,2 1-3-16,3 0-3 0,0 1 0 16,3 2-2-16,-1 2 0 15,3 6 1-15,3 2-1 0,0 8 1 0,0 8 0 16,2 7 0-16,-1 7 1 0,1 5-1 16,-1 1 1-16,0 4 0 0,-2 1 0 15,0 0 0-15,-1-2 0 0,-2-2 0 16,-1 0 0-16,-3-2 1 0,-2-4 1 15,-7-1 1-15,-1-5 2 0,-4-3 2 0,-1-4 1 16,-5-4 1-16,-2-6 1 0,2-3 1 16,-2-6-1-16,0-4 0 0,-2-8-2 15,-2-6-1-15,3-7-2 0,2-6-1 16,2-12-2-16,5-10-1 0,3-10-1 16,8-5 0-16,8-9-1 0,6-4 1 15,8-3-1-15,2 0 0 0,5 2 1 16,2 4-1-16,2 0 0 0,-2 9 0 15,2 5 0-15,-4 5-3 0,1 9-9 0,-2 11-6 16,-2 6-6-16,-1 8-8 0,-2 4-9 16,-4 7-7-16,-2 7-70 0,-4 2-21 15,0 4-83-15,-5 3-175 0</inkml:trace>
  <inkml:trace contextRef="#ctx0" brushRef="#br0" timeOffset="31459.0378">7331 7757 506 0,'-4'8'130'0,"0"2"1"0,-4 1-9 16,1 2-102-16,4 8-12 0,2 2-2 16,1 9 0-16,1 1-1 0,1 0-1 15,0 1-1-15,-1 1-1 0,1-5 0 16,-2 0-3-16,-2-6-1 0,2-2-1 15,-1-3-3-15,0-7-2 0,2-1-2 16,0-5-2-16,3-6-2 0,1-5-1 0,2-6 0 16,4-5 1-16,3-5 3 0,-1-8 2 15,3-4 3-15,0-4 6 16,1-2 6-16,0 3 3 0,-2 2 2 0,-1 6 2 16,-3 7 1-16,-3 7-2 0,0 5-1 15,-4 8-3-15,-2 2 0 0,-1 5-2 16,-5 4 0-16,-1 5-1 0,-2 2 1 15,-2 4-1-15,-3 1 0 0,-3 2 0 16,-1-1 1-16,-1-1 0 0,1-1 0 0,2-2 2 16,-1-3 0-16,3-5 0 0,3-2 0 15,4-1-1-15,4-1-1 0,4-2-1 16,0-1-1-16,6-1-1 0,2 1 0 16,0-2-1-16,5 3 0 0,1-2 0 15,1 0-1-15,3 0 0 0,1-1-3 16,-2 2-4-16,3-2-7 0,-1 1-7 15,-1-3-9-15,1 1-12 0,0-2-107 0,2-3-109 16,2-1-261-16</inkml:trace>
  <inkml:trace contextRef="#ctx0" brushRef="#br0" timeOffset="31748.3809">7893 7570 628 0,'-13'-2'139'16,"1"-2"0"-16,1 3-106 0,3-1-16 15,3 2-7-15,4 0-3 0,5 2-4 16,1 0-3-16,5-1-5 0,2 3-5 16,3-3-5-16,0 2-10 0,1-3-20 0,2-2-94 15,-3-2-105-15,0-4-248 16</inkml:trace>
  <inkml:trace contextRef="#ctx0" brushRef="#br0" timeOffset="31910.7012">7893 7776 659 0,'-6'5'136'0,"4"-5"1"15,2 2-118-15,1-1-14 0,5 2-3 16,3-2-2-16,3 0-5 0,3-1-7 16,2 2-10-16,4-4-35 0,1 0-80 15,-1-6-104-15,1-3-242 0</inkml:trace>
  <inkml:trace contextRef="#ctx0" brushRef="#br0" timeOffset="32378.4346">8380 7631 394 0,'2'-3'102'16,"-2"-4"2"-16,-1 0-23 0,-2-3-53 15,-1 1-10-15,-3-4-2 0,1 0-3 16,-1-3 0-16,-3-4-2 0,0-2 1 15,1-1 0-15,-1 0 1 0,1-1 0 16,1 2 2-16,-1 4 0 0,2 3 2 0,2 5-1 16,1 3-1-16,0 5-4 0,1 3-2 15,2 6-2-15,-1 6-2 0,4 6-3 16,-1 3-1-16,1 8 0 0,1 0 0 16,2 3 0-16,1 2 0 0,-1-4 0 15,1 4 0-15,0-3 0 0,0-4 0 16,-1 1 1-16,0 1-1 0,-2-4 0 15,-1-1 1-15,-1-4-1 0,-2-2 1 16,-1 1 0-16,1-3-1 0,-2-3 0 0,0-5 1 16,1 0-1-16,-1-3 0 0,2-2 1 15,-1-2 2-15,-1-2 1 0,1-1 1 16,-1 1 0-16,3 0-1 0,-1-2 1 16,-1-1-2-16,0 1-1 0,2-1 0 15,2 1-2-15,-1-2 1 0,1-1 1 16,6 2 0-16,1-1 1 0,7 1 0 15,0-3 0-15,3 3 0 0,3-4 0 16,1 1-1-16,4 0-1 0,0-1 0 16,0-3-2-16,5 0 0 0,1-1-10 0,5 0-11 15,1 1 16-15,0 1-145 0,1 0-123 16,1 0-315-16</inkml:trace>
  <inkml:trace contextRef="#ctx0" brushRef="#br0" timeOffset="35440.0336">8883 7200 306 0,'-23'3'81'0,"1"-2"5"0,2-1-44 16,6 0-3-16,1 1-4 0,3-1-3 15,3 0-6-15,3 0-6 0,2 0-4 16,1 0-3-16,2 1-2 0,4-1-1 16,3 0-1-16,8 1-1 0,4 2 0 15,7-4 0-15,6-2 0 0,7-2-1 16,6 0-1-16,4-3-2 0,6-2-1 0,6 0-1 16,4 2-1-16,2-1 0 15,5 2 0-15,0 1 1 0,3 1-1 0,0 2 1 16,1 2 1-16,2 1-1 0,-1 3 2 15,-2 0-1-15,2 1 0 0,-1 3-1 16,-1 2 1-16,-2-1-1 0,-2 2 0 16,-2 0 0-16,1 0-1 0,-4 0 1 15,1-3 0-15,-2 1 0 0,0 0 0 16,-1-1 0-16,-1-2 0 0,-2 1-1 0,-2 0 0 16,-6-3-1-16,-4-2-3 0,-2-1-4 15,-5-1-3-15,-3 1-5 0,-3-3-7 16,-8 2-54-16,-4 0-41 0,-7-4-81 15,-7-1-182-15</inkml:trace>
  <inkml:trace contextRef="#ctx0" brushRef="#br0" timeOffset="35659.5888">11090 7195 426 0,'-11'1'102'0,"3"1"1"16,-2 0-63-16,1 3-13 0,2 1-13 15,1 4-6-15,1 1-3 0,3-1-3 16,0 2 1-16,6-1-1 0,3 2 0 15,3 0 0-15,4-1-1 0,3-2 1 16,5 1 0-16,2 0-1 0,5-1 1 16,-1-3-1-16,0-1 0 0,0 3-1 15,-7-2 1-15,-5 0 0 0,-9 3 1 16,-9 2 0-16,-10 6 0 0,-8 4 0 16,-13 3-2-16,-5 10-2 0,-6 1-105 0,-10 5-94 15,-10 2-244-15</inkml:trace>
  <inkml:trace contextRef="#ctx0" brushRef="#br0" timeOffset="38171.121">16310 7046 136 0,'-14'-8'5'15,"-2"1"-5"-15,-1-2-50 0,-1 2-40 0</inkml:trace>
  <inkml:trace contextRef="#ctx0" brushRef="#br0" timeOffset="38228.9661">16099 6938 76 0,'-23'-10'18'0,"-2"3"-3"16,-4 1-25-16,-2 0-20 0,-5-3-38 15</inkml:trace>
  <inkml:trace contextRef="#ctx0" brushRef="#br0" timeOffset="38879.5322">14981 6800 223 0,'-61'-7'58'0,"-8"1"0"0,4-1-31 16,-4-2-5-16,2 4-9 0,1 2-6 15,-5-1-2-15,4 3-2 0,0 1-1 16,-2 1-1-16,-2 3 0 0,1-1-1 16,1 8 1-16,-1 1-1 0,-1 0 0 15,4 0 0-15,-1 1 0 0,1 5 1 16,0 2-1-16,-1-1 1 0,3 4 0 0,2 2 1 15,3 3 0-15,0-2 1 0,7-2 3 16,2-2 3-16,4-1 2 0,9-4 2 16,6-1 1-16,4-1 1 0,7 1 0 15,5 0-3-15,9-2-1 0,3 0-2 16,4 0-2-16,6 2 0 0,4 0-1 16,9-2-1-16,3 2 0 0,7 0-1 15,7 2-1-15,5 0 1 0,8-1-1 16,8 2-1-16,3-1 1 0,7-3 0 0,4 1 0 15,9-3 0-15,2 1-2 0,5 0 0 16,2-1-1-16,7-1-1 0,3 3 0 16,-1-6-2-16,1 0 1 0,0-2-1 15,3-2 1-15,0-1 0 0,-3-3 0 16,-1-3 1-16,2-2 0 0,1-2 1 16,2-1 0-16,-2-3 0 0,-2-1 1 15,2-3 1-15,-1 0 0 0,-3 0 0 16,-1-1 0-16,-6 3 0 0,-1 1 0 0,-6-1 0 15,-2 2-1-15,-5 2 1 0,-5-1-1 16,-5-2 0-16,-4 1-1 0,-3 0 1 16,-6 1-1-16,-4 0 0 0,-5-2 0 15,-7 0 0-15,-7 0 0 0,-7-1 1 16,-8-1 0-16,-7 1 0 0,-11-1 0 16,-9 0 0-16,-9 0 0 0,-8-3-1 15,-11 0 0-15,-7-1 0 0,-9-5 0 0,-10-5 0 16,-5-2 0-16,-6-2 1 0,-9-3 1 15,-5-2 2-15,-9 2 1 0,-4 4-1 16,-9 3 2-16,-7 3-1 0,-6 6-1 16,-6 4 0-16,-6 7-4 0,-9 3-6 15,-5 7-18-15,-4 4-69 0,-7 5-76 16,-7 3-188-16</inkml:trace>
  <inkml:trace contextRef="#ctx0" brushRef="#br0" timeOffset="52722.5689">6507 11400 493 0,'-5'-7'112'0,"1"1"0"15,1 0-82-15,-1 3-10 0,4 6-9 16,2 2-4-16,1 3-2 0,2 6 0 15,1 5 1-15,0 5 2 0,2 4 1 16,1 2 2-16,1 2 2 0,0 1-1 16,1 2 1-16,0 0-1 0,0 2-2 15,0 3-1-15,0 8-2 0,-3 4-1 16,-3 4-2-16,-2 1-1 0,-3 0-1 0,-4-1-1 16,-6-3 0-16,-1-7 0 0,0-5-1 15,-1-7 1-15,0-3-1 0,-1-4 1 16,1-3-1-16,1-3 1 0,-1-5-1 15,0-5 1-15,-1-4-1 0,2-4 1 16,0-9-1-16,4-5 0 0,3-4 0 16,1-7-1-16,4-5 0 0,3-5 1 15,2-4-1-15,3-5 0 0,4-9 1 16,-1-8 0-16,5 0 0 0,3 0 0 0,2 0 0 16,2-2 0-16,4 6 0 0,2 5 1 15,-1 5-1-15,1 1 0 0,-3 3-1 16,-3-1-1-16,-2 2-1 0,-3 4-2 15,-4 3-1-15,0 5-4 0,-3 4-5 16,-1 5-7-16,-2 7-17 0,-3 8-90 16,-2 2-98-16,-3 3-238 0</inkml:trace>
  <inkml:trace contextRef="#ctx0" brushRef="#br0" timeOffset="53220.4064">6929 11764 576 0,'-2'5'123'0,"-4"5"1"16,5 7-103-16,2 9-10 15,-1 7-4-15,0 5 0 0,1 3-1 0,0 4-1 16,3-5-1-16,-3-2 2 0,-1-4-2 15,-4-9 2-15,7-3-1 0,-1-5 0 16,3-5 1-16,1-2-2 0,3-5 0 16,1-3-1-16,7 1-1 0,-4-8 0 15,1-4-2-15,4-3-1 0,1-5-1 16,3-5 0-16,1-4 0 0,4-6 0 0,0-2-1 16,1-3 2-16,-3 2 0 0,-1 2 1 15,-3 3 0-15,-4 6 2 0,-5 7-1 16,-3 6 1-16,-6 8 1 0,-1 4 0 15,-6 3 0-15,-5 6-1 0,0 5 1 16,-4 3-1-16,-1 3-1 0,-3 4 1 16,-3 2-1-16,-1-1 0 0,0 0 0 15,1-3 0-15,-3-1 1 0,5-3 0 16,2-6 0-16,4-3 0 0,2 0 1 0,5-2-1 16,4-2-1-16,5 0 1 0,3-1-1 15,4 0 0-15,3 3 0 0,5-1 0 16,3 0 0-16,3 3-1 0,0 0-1 15,5 1-5-15,0 4-5 0,2 2-13 16,-1 2-43-16,-7 2-71 0,0 2-103 16,-8 3-236-16</inkml:trace>
  <inkml:trace contextRef="#ctx0" brushRef="#br0" timeOffset="54178.2167">6008 11125 452 0,'14'-32'104'0,"-2"-5"0"0,0 9-72 0,2 5-12 16,0 3-9-16,0 7-5 15,-1 5-4-15,-2 7 1 0,0 11 3 0,-3 5 3 16,-5 5 4-16,0 2 3 0,-3 10 2 15,-4 5 1-15,-3 5 1 16,-2 4-1-16,-2 6-4 0,-1 9-2 0,0 9-3 16,-2 2-2-16,0 4-2 0,0 1 0 15,-1 3-2-15,4 3-1 0,-1-3-1 16,1-3 0-16,1-5 0 0,3-5-1 16,2-2-1-16,4-8-3 0,1-9-4 0,3-9-5 15,4-6-12-15,2-5-33 0,2-6-76 16,7-10-97-16,0-7-229 0</inkml:trace>
  <inkml:trace contextRef="#ctx0" brushRef="#br0" timeOffset="54663.5838">7554 11395 431 0,'4'-41'108'16,"-1"2"0"-16,2 1-28 0,4 6-62 15,-2 2-9-15,2 5-5 0,1 4-1 16,-1 4 1-16,0 3 3 0,-4 4 2 16,-1 2 2-16,-2 5 2 0,-1 3 3 15,-2 4 2-15,-1 3 0 0,-2 8 0 0,0 6-1 16,2 8 0-16,-3 7-2 0,1 9 0 15,1 12-3-15,1 5-1 16,0 4-3-16,-2 2-1 0,1-1-2 0,3-2-2 16,0-6 0-16,1-7-1 0,1-1 0 15,3-4-1-15,4 0 0 0,0-3 0 16,1-2 0-16,-1-3-1 0,1-5-4 16,1-5-6-16,0-5-8 0,0-7-14 0,-1-4-110 15,-2-3-114-15,-1-4-277 16</inkml:trace>
  <inkml:trace contextRef="#ctx0" brushRef="#br0" timeOffset="55288.3154">8299 11386 442 0,'5'-9'121'0,"2"3"3"15,-1-3-3-15,-1 4-93 0,1 1-11 0,-1 0-6 16,1 3-5-16,0 3-1 0,-2 1-1 15,-4 0 1-15,-5 0 2 0,0 4 1 16,-2 2 2-16,-5 2 0 0,-3 3 1 16,-3 4-2-16,-2 2-1 0,0 6-2 15,-4 0-1-15,-2-1-3 0,2 2 0 16,-3-5-1-16,0 1 0 0,1-5 0 16,3-1 1-16,2-1-1 0,1-3 2 0,4 0-1 15,5-2 0-15,3-1 0 0,-1-4 0 16,6-1-1-16,3-2 0 0,1 0 0 15,2-1 0-15,4-1 0 0,1 1 0 16,6 0-1-16,-3-2 1 0,2 0 0 16,2 0 0-16,1-1-1 0,2 2 0 15,1-1-1-15,0 0-3 0,2 1-3 16,1 2-3-16,-2 2-4 0,-1 0-5 16,0 1-6-16,-2 2-9 0,-1 1-62 0,-3 2-39 15,-1-3-88-15,-2 5-196 0</inkml:trace>
  <inkml:trace contextRef="#ctx0" brushRef="#br0" timeOffset="55837.2345">8593 11741 396 0,'11'-16'95'0,"0"-4"1"16,0 2-40-16,-1 0-37 0,0-1-5 15,-4-4 2-15,-1-4 4 0,-3-4 5 16,-1-4 3-16,-3-3 4 0,-3-3 0 16,0 1-1-16,1 3-4 0,-1 4-4 15,2 6-5-15,-1 9-3 0,2 3-5 16,0 7-3-16,1 4-2 0,-1 3-2 16,0 6-1-16,0 4-1 0,1 6 0 15,-2 2-1-15,2 7 1 0,1 4 0 16,0 5 1-16,3 2 0 0,0 2 0 0,2-1 1 15,1 0 1-15,-1 0-1 0,0-3 0 16,1-2 0-16,-2-3 0 0,1 0-2 16,-2-2 1-16,1-2-2 0,0-1 1 15,-2-2 0-15,1-1-1 0,-1-4 1 16,-1-4-1-16,1-1 1 0,-2-2-1 16,-2-4 0-16,1-2 1 0,-3-2-1 15,-2-1-1-15,-1-1 0 0,-3 0 0 16,-3-1-1-16,-2 0 0 0,0 0 0 0,1 1 0 15,0 1 1-15,-1 0 0 0,3 1 1 16,1-1 0-16,3 1 0 0,-1-1-1 16,2 0 1-16,1 1 0 0,2-1 0 15,1 2 0-15,2-2 0 0,2 1 1 16,2-1-1-16,3 0 1 0,3-1-1 16,2-1 1-16,5 1 0 0,1-1 0 15,5 0-1-15,2 1 1 0,4-1-1 0,1 0-1 16,1 1-3-16,2 2-6 0,0 1-6 15,1-1-10-15,-4 3-57 16,-3-2-60-16,1 2-100 0,-2 1-229 0</inkml:trace>
  <inkml:trace contextRef="#ctx0" brushRef="#br0" timeOffset="57106.2406">9329 11435 426 0,'-1'-8'92'0,"1"-1"1"0,3 0-71 16,2 2-13-16,5-1-3 0,4 1-3 15,0-2 0-15,2-2 2 0,4 0 3 16,1 0 2-16,1-2 2 0,1 1 2 0,-1-3 1 15,3 1-1-15,1 2 0 0,1 1-2 16,3 1-3-16,2 2-1 0,0 0-3 16,3 2 0-16,4 5-2 0,0 1-1 15,1 2 0-15,0 2-1 0,-2 1 0 16,1 1 2-16,-2 0 0 0,-5 2 2 16,0 0 0-16,-2 1 2 0,1 3 0 15,-2 0-1-15,1 3 0 0,-2 1-1 0,0 0-2 16,-2 0 0-16,0 1-2 15,-3-2 0-15,-1-1-1 0,-3 0-2 0,0-1-2 16,-2-2-6-16,-1-1-6 0,-1-3-18 16,-2-3-88-16,2-3-93 0,-2-7-230 15</inkml:trace>
  <inkml:trace contextRef="#ctx0" brushRef="#br0" timeOffset="57384.0159">10500 11274 493 0,'-5'-13'122'16,"4"-1"1"-16,0 3-51 0,2 3-46 16,3 0-12-16,0 7-5 0,3 2-5 15,0 5-2-15,0 2-1 0,1 2-1 16,-1-2 1-16,3 4-1 0,-2 3 0 16,2-1 1-16,1 0-1 0,3-1 1 15,2-1 0-15,2 4 1 0,0-2-1 16,2-1 0-16,-2-2 0 0,3 3 0 0,-5 0 0 15,-1 2-1-15,-8 0 1 0,-3 2-1 16,-9 2 1-16,-5 0-1 16,-11 3-1-16,-4 0-2 0,-9 4-5 0,-2 1-5 15,-6 3-8-15,-3 2-57 0,-3-2-47 16,-1 0-90-16,1 3-199 0</inkml:trace>
  <inkml:trace contextRef="#ctx0" brushRef="#br0" timeOffset="58020.3437">9568 11465 407 0,'-3'10'100'0,"0"2"2"0,0 5-58 16,0 6-13-16,-1 3-7 0,0 6-2 0,1 3-4 15,0 1-2-15,-1 4-2 0,3 2-1 16,1 6-1-16,4 7-1 0,1 2-3 16,3 3-1-16,2-3-2 0,5 1-1 15,3-2-2-15,3-4 1 0,4-7-2 16,3-1 1-16,5-4-1 0,4 1 0 15,2-2-1-15,2-5 1 0,2 1 0 0,1-7-1 16,0-4 1-16,3-5-1 0,0-2-1 16,-2-2-2-16,1-4-1 0,-1-4-4 15,-1 0-5-15,0-1-3 0,-4 1-5 16,-2-5-19-16,-4-2-41 0,-4-1-36 16,-4-4-75-16,-4-2-162 0</inkml:trace>
  <inkml:trace contextRef="#ctx0" brushRef="#br0" timeOffset="58273.7989">10413 12284 534 0,'-4'-5'117'16,"3"2"0"-16,2 3-89 0,-1 4-15 15,7 6-8-15,0 4-3 0,4 5-2 16,1 4 0-16,3 3 0 0,0 4-1 15,0 1 0-15,4 0 1 0,-1-3 0 16,2-1 1-16,2-4 1 0,-1-1 0 0,0-5-1 16,-1 0 2-16,-3-2-1 0,-2-3-1 15,-5 1-1-15,-8-2-2 0,-8 2-5 16,-6 3-6-16,-9 4-105 0,-11 0-98 16,-7 6-253-16</inkml:trace>
  <inkml:trace contextRef="#ctx0" brushRef="#br0" timeOffset="68763.3167">15052 9850 484 0,'0'-19'109'0,"-3"1"2"0,-1-2-82 16,-5 3-9-16,-2 5-9 0,-1 1-5 15,-4 0-3-15,-1-1-3 0,-4 1 0 16,-3 1-1-16,-1 0-1 0,-2 3 1 15,-4 3-1-15,-4 1 2 0,-3 3 0 16,-4 3 0-16,-2 3 1 0,-4 4 0 0,-3 1 1 16,-3 2 0-16,-3 2-1 15,1 2 0-15,-3 2 0 0,1 1 0 0,0 4-1 16,0 3 0-16,5 4 1 0,1 6 0 16,2 0 2-16,3 1 2 0,4 0 0 15,3-3 3-15,6 0 0 0,3-2 1 16,4-3 0-16,9 1 0 0,6 2-1 15,7 1-1-15,6 2-1 0,9 3 0 16,7 3-2-16,10 1 1 0,8 0-1 16,6-3-1-16,6-3 0 0,7-5 0 0,9-6 0 15,2-5-1-15,3-1 0 0,3-7-1 16,2-3 0-16,1-5 0 0,-1-4-1 16,-5-3 1-16,2-7 0 0,-1-5-1 15,-6-15 1-15,1-2 0 0,-3-7-1 16,-2-7 1-16,-3-6 0 0,-3-7 0 15,-8-2 0-15,-5 4 0 0,-12-4 0 16,-9-4 0-16,-11-2 0 0,-14 5-1 16,-14 2 1-16,-14 5-2 0,-17 7-1 0,-17 9-3 15,-17 12-5-15,-11 16-7 0,-21 10-24 16,-15 10-89-16,-14 11-99 16,-12 14-242-16</inkml:trace>
  <inkml:trace contextRef="#ctx0" brushRef="#br0" timeOffset="76566.9979">13658 10863 297 0,'2'-4'67'0,"0"1"2"16,0-3-48-16,2 1-8 0,-1 1-3 15,1-1-1-15,2-1-1 0,-1-1-1 16,0 0-1-16,0 1 2 0,-1 0 0 16,0 2 1-16,0 0 0 0,0 2 0 0,-2 0 0 15,1 0-2-15,-1 1-1 0,1 1-1 16,-1-2-1-16,0 0-1 0,1 2 0 15,2-2-1-15,-1 0-1 0,3 0 1 16,0-1 0-16,3 0 0 0,0 1 0 16,0-2 1-16,-1 2 1 0,1-1 0 15,-1 1 1-15,-2-1 1 0,0 1 0 16,0 1 0-16,0-1-1 0,-1 4 0 0,0-2-1 16,-1 2 0-16,1 2-1 0,-2-1 0 15,0 1 0-15,-1 2 1 0,0-2 0 16,-1 0 0-16,-1 0-1 15,2 0 1-15,-1 1-1 0,2-1 1 0,0 2-1 16,-1 1 1-16,2 3 0 0,-1 0 0 16,2 0-1-16,-1 1 0 0,0 2 0 15,0 1 0-15,1 0-1 0,-1 2 0 16,1 0 0-16,-1 4 0 0,0-1 0 16,0 0-1-16,-1 1 0 0,0 0 0 15,0 0 0-15,-1-2 0 0,1-1 0 0,0 0-1 16,-2 0 1-16,2-1-1 0,0 2 1 15,-1-3-1-15,-1 3 1 0,0-1-1 16,-1 0 0-16,0 1 1 0,1-2-1 16,-2 0 0-16,-2 3 0 0,1 1 1 15,-1 0-1-15,-1-2 0 0,0 1 0 16,0 2 1-16,1 1-1 0,-2 0 0 16,0-2 0-16,1 1 0 0,0 3 1 0,1-2-1 15,1 1 0-15,-2-2 0 0,2-2 0 16,0 0 0-16,1-1 1 0,0 0-1 15,-2 1 0-15,-1-1 1 0,2 3-1 16,-2 0 0-16,4 1 1 0,-3-4-1 16,-1 2 0-16,2 1 0 0,-1-1 0 15,2-1 0-15,0 2 0 0,-3-2 0 16,5 5 0-16,-1-2 1 0,2-2-1 16,1 4 0-16,0-2 0 0,-1-1-1 15,2 2 1-15,-2-4 0 0,0 2 0 16,0 0-1-16,-2-1 0 0,-1-1 0 0,0 1-1 15,0-3 1-15,-1 3-1 0,0-1 1 16,-1-2 0-16,0 1 0 0,1-3 1 16,1 1 0-16,-1 2-1 0,-1 0 1 15,5-1 1-15,-4 1-1 0,2 3 0 16,0 1 0-16,0 2 0 0,0-1 0 16,2-1 0-16,-4 1 0 0,2 0 0 15,0 1 0-15,-2-2 0 0,1-1 0 0,0-2-1 16,1 0 1-16,-2-2 0 0,0 0 0 15,1-2 0-15,-2 0 0 0,2 1 0 16,-1 0 0-16,-2 3 0 0,1-1 0 16,1-2 0-16,1-1 0 0,0 1 0 15,0 0 0-15,0 1 0 0,3-5 0 16,-3 1 0-16,-2 2 0 0,4 0 0 16,-1 0 0-16,-1-1 0 0,1 0 0 15,1-1 0-15,0 2 0 0,0 1 0 16,-1-3 0-16,2 4 0 0,-1-2 0 0,2 2 0 15,-2-2 0-15,2-2-1 0,-1 2 1 16,-1-3 0-16,0-1-1 0,2 2 0 16,-1-6-1-16,1 3 0 0,0-2-1 15,-1-4 0-15,1 1 0 0,3 1 0 16,-1-1 1-16,1 0 0 0,0-1 1 16,2-1 1-16,3 3-1 0,-3-2 1 15,-1-2 0-15,0 0-1 0,0 0 0 16,0 1 0-16,-2-2-1 0,0 0 1 0,0-1 0 15,1 0 0-15,2 0 0 0,0-1 1 16,-1-2 0-16,2 0 0 0,0 0 0 16,0-2 0-16,-1 0-2 0,1-1 0 15,-1-1-1-15,-1-2-3 0,0 0-3 16,-1-4-4-16,-1 0-4 0,-2-4-1 16,-1-3 0-16,1-2 1 0,-1-2 2 15,-2-2 3-15,1 0 4 0,-1 0 5 16,1 3 1-16,-1 0 1 0,-1 0 1 15,1 2-1-15,0-3-1 0,1 2 0 0,-1-1 0 16,0-1-1-16,0-1 2 0,0-1 1 16,1 2 2-16,-1 1 2 0,0-3 3 15,-1 1 2-15,1-1-1 0,1-1 1 16,-1 0 0-16,-1-2-2 0,1 0 0 16,-1 1 0-16,0 1 1 0,0 1 1 15,1 2 2-15,-1-1 1 0,1 3 1 16,-1 0 1-16,2 0-2 0,-1 0-1 0,0 0-1 15,0 1-2-15,2-1-1 0,-1 1-3 16,1 0-1-16,2-1-1 0,-2 2 0 16,1-4-1-16,1 0 0 0,-3 1-1 15,2-2 1-15,-2-1-1 0,1 2 1 16,-2 1-1-16,-1 2 0 0,0 0 0 16,-1 0 0-16,0 1 1 0,-1 3-1 15,0 1 0-15,1 0 0 0,1 1 0 16,1-1 0-16,0 2 1 0,2-1-1 15,0 2 0-15,1-2 0 0,1 1 0 0,-1 1 0 16,1 2 0-16,-2 0 0 0,0 1 0 16,-2 2 0-16,1 1 0 0,-2-2 0 15,2 2 0-15,-1-1 0 0,0 0 0 16,1 0 0-16,2 1 0 0,0 0-1 16,1-1 1-16,0 1 0 0,-1 1-1 15,1 1 1-15,2 0-1 0,-3-1 0 16,0 2 1-16,2 2-1 0,-1-1 0 0,1 1 0 15,0 1 1-15,2-1-1 0,-1 1 1 16,2 0 0-16,-1-1-1 0,0-2 1 16,-1 1 0-16,0 1 0 0,1-2 0 15,-1-1-1-15,-1 2 1 0,-1-1 0 16,1 0 0-16,0 3 0 0,-1-1-1 16,0 2 1-16,-1 2-1 0,-1 2 0 15,1 1 0-15,-1 2 0 0,-1-1 0 16,-1 3 0-16,0-1 0 0,1 2 0 0,-1 0 0 15,-1 0 1-15,0 0-1 0,1 3 1 16,0-1 1-16,-1-1-1 0,0 2 1 16,0 0 0-16,0 0 0 0,-1 3 0 15,-1-1 0-15,0 2 0 0,0 2 0 16,2-2 0-16,-1 0 0 0,0 0-1 16,-1 1 1-16,2 1-1 0,0-1 0 15,0 2-1-15,-1 2 1 0,1 1 0 16,1 2-1-16,-1-1 1 0,2 2 0 0,-2 0 0 15,1-2 1-15,0 1-1 0,-1-2 1 16,2-1 0-16,-2 0 0 0,0-2 0 16,2-1 0-16,-1 1-1 0,-1-3 1 15,0 0-1-15,-1 0 0 0,-1 0 0 16,2-3 1-16,-2-1-1 0,0 1 0 16,2-1 0-16,0 1 0 0,0-1 1 15,0-1-1-15,0 2 0 0,0 1 1 16,1-1 0-16,-1 1-1 0,1-2 1 0,0 1 0 15,-1 1-1-15,1-1 1 0,1 2 0 16,-1-1-1-16,0 1 0 0,0 0 1 16,1-3-1-16,1 3 1 0,0 0-1 15,2-2 1-15,-2 0 0 0,1-1 0 16,0-4-1-16,2 1 1 0,-3-1-1 16,2-2 1-16,1 0-1 0,-1 0 0 15,3-3 1-15,-1 4-1 0,0-1 1 0,1-2-1 16,-2 1 1-16,1-1-1 15,2 1 1-15,-1-1-1 0,1 0 0 0,-1 0 0 16,2-1 0-16,1-2 0 0,-1 2 0 16,0-3-1-16,0-1 1 0,-2 0 0 15,2-1 1-15,0-1-1 0,0 0 0 16,-1-3 0-16,0 0 0 0,0 0 0 16,-1-1 0-16,-2 0 0 0,-1-1 0 15,0-1 0-15,-2 0 0 0,-1-2-1 16,0 1 1-16,0 0 0 0,-1-4 0 0,0 2 0 15,0-1 0-15,2 1 0 0,-2-4-1 16,0 2 0-16,0-2-1 0,2-2-1 16,-1 1-1-16,0-3 0 0,0 0 0 15,1 1 0-15,-2-1 0 0,0 1 2 16,-1 1 1-16,0-2 0 0,0 2 1 16,0 1 0-16,0 0 0 0,0 1 0 15,0-3 0-15,0 0 0 0,1 2 0 0,-1-1 0 16,0-3 0-16,1 3 0 0,1-1 1 15,0 2 0-15,-1 0-1 0,2 0 1 16,0 0 0-16,1 3 0 0,1-2-1 16,-1 0 1-16,-1-1-1 0,1 0 0 15,1 1 0-15,-1-3 0 0,-1 1 1 16,1 0-1-16,0 0 0 0,1-1 0 16,-2 0 0-16,2 2 0 0,0 2 0 15,0-2 0-15,0 0 0 0,1 2 1 16,-1 3-1-16,1 0 0 0,-1 2 0 15,-1 0 1-15,0 3 0 0,1 2-1 16,0 1 1-16,0-1 0 0,0 3-1 0,1-2 0 16,0 4 1-16,2-2-1 0,-1 1 1 15,0 0 1-15,1 3-1 0,0-6 2 16,2 4-1-16,0-1 0 0,0 3 0 16,1-3-1-16,0 4-1 0,0-2 0 15,-1 4 0-15,-2 1-1 0,-1 2 0 16,0 1 0-16,-3 0 1 0,0 2-1 15,-1 0 1-15,-1 3 0 0,-1 0 0 16,0 0 0-16,-1 4 1 0,0 3-1 0,-1 1 1 16,1 2-1-16,-1-1 1 0,0-1-1 15,0 1 1-15,1-3-1 0,-2-2 0 16,2 1 1-16,-1-3-1 0,0 0 0 16,1-1 0-16,-1-1 0 0,1 2 1 15,0-2-1-15,0-1 0 0,0 0 0 16,1-1 0-16,0-1 0 0,0 1 1 15,2-1-1-15,-1-1 0 0,1 0 0 16,-1 1 0-16,1 0 0 0,-1 1 0 0,1 0 0 16,-2-1 0-16,1 1 0 0,2 1 0 15,-2 1 0-15,2-1 0 0,2 0 1 16,-1 1-1-16,1 0 0 0,1-2 0 16,2-1 0-16,0-1-1 0,-1 2 1 15,2-5 0-15,1 0-1 0,3-5 0 16,-1 1 1-16,0-4-1 0,3 0 1 0,-1-4 0 15,1 1 0-15,0-4 0 0,-1 3-2 16,-1-4 0-16,1 2-2 0,0-1-3 16,-2-1-5-16,1-1-7 0,-2 0-5 15,-1-1-3-15,-2 0-2 0,-2 1 0 16,-2-1 3-16,-2-1 5 0,0-1 6 16,-3-1 8-16,0 1 6 0,0-3 4 15,0 1 2-15,0-4 1 0,0 1 0 16,1 4 0-16,2-3-2 0,0 1-3 15,0-1-4-15,2 0 0 0,-1 2-1 0,3-1-1 16,-1-1 1-16,0 1 0 0,2 2 1 16,-1 1 2-16,-3-1 1 0,3 1 0 15,-3 0 0-15,1 0 0 0,0-1 0 16,-3-1 1-16,2-1-1 0,1 2 2 16,0 0 1-16,0-1 1 0,0-1 0 15,-1 0 1-15,2 3-1 0,-1 2-1 16,1-1 0-16,-1 0-1 0,1 2-1 0,1 2 0 15,1 1 1-15,-1 1 3 16,-1-1 2-16,-1 4 2 0,1-2 2 0,-1 4 2 16,0 0 1-16,0 1 0 0,1 4-2 15,0 0-1-15,1 0-2 0,2 5-2 16,-2 1-1-16,3 2-2 0,-3 2-2 16,2 2 0-16,-2 0-1 0,-1 5 1 15,1-3-1-15,-1-2 1 0,0 1 0 16,0-2 0-16,1-4 0 0,2-1 0 15,-1-2 0-15,1 1 0 0,0-3-1 0,-2-1 0 16,0 1 0-16,-1 1 0 0,2-1 0 16,-2 0 0-16,0 0 1 0,1 1-1 15,2 1 1-15,-2-1-1 0,2 2 1 16,-2-1-1-16,2 1 0 0,-1-1 0 16,-1 1-1-16,1 1 1 0,3 0 0 15,3 0 0-15,-1 0-1 0,5 0-4 16,2-3-16-16,5-2-69 0,-1-5-14 15,3-4-73-15,-1-4-154 0</inkml:trace>
  <inkml:trace contextRef="#ctx0" brushRef="#br0" timeOffset="78333.6356">14610 11295 190 0,'27'11'43'0,"-2"-1"1"15,-1 2-29-15,1 0-9 0,0 1-1 16,1-1-1-16,0 0 3 0,3 2 2 15,-1-1 4-15,2-1 3 0,0 2 4 16,0 0 4-16,2 1 5 0,0 0 1 0,-1-2 0 16,-1 2-1-16,0-2-2 0,0 2-2 15,-1-1-3-15,1 2-5 0,1-2-4 16,-2 1-2-16,3-2-3 0,0 1-1 16,0-1 0-16,2 2-2 0,3-3 0 15,-2 1 1-15,2-2 0 0,-1 0 1 16,-1 0 1-16,-1-2 0 0,-2 0 1 15,1 0-2-15,-3 2 0 0,2 1-2 16,-3-2-1-16,2 1 0 0,1 1-2 16,-1 0 0-16,2 0-1 0,2 1 0 0,-2-2 1 15,1 1-2-15,-1 0 1 0,0 1 0 16,0-4-1-16,-2 0 1 0,0-1-1 16,0 0 1-16,0 2-1 0,1-2 1 15,-1 2-1-15,-1-1-1 0,1-1 0 16,1 3-1-16,-2-1-2 0,0-3-2 15,-3 1-9-15,-3-1-30 0,-1-1-61 0,-2-2-80 16,-4-5-192-16</inkml:trace>
  <inkml:trace contextRef="#ctx0" brushRef="#br0" timeOffset="79446.847">14076 13595 204 0,'11'-17'42'16,"-2"-1"1"-16,2-3-35 0,2 1 3 0,0-2 6 16,3 2 7-16,-1-1 6 15,2 2 3-15,1 2 2 0,1 1 0 0,2 2-6 16,-3-1-6-16,1 0-6 0,4 3-3 16,-1-1-3-16,1 0-2 0,-1 2 0 15,2 1 0-15,1 2 0 0,-1-1-1 16,0-2 1-16,-1 0 0 0,1 0 1 15,0-2-1-15,0-2 0 0,1-1-1 16,2 0 0-16,0-1-1 0,2 1-1 16,3-1 0-16,2-1 0 0,-2 0 0 0,4 0 0 15,-2-2-1-15,1 1-1 0,1-2 0 16,-4 0-1-16,1 2 0 0,-1-2-1 16,-2 0 0-16,1 1-1 0,-2 2 1 15,2 0-2-15,-2 0 1 0,1 1 0 16,0 3-1-16,1-1 1 0,1 0-1 15,0-1 1-15,-1 0-1 0,3 3 1 16,0-2-1-16,0 1 0 0,2-1 1 16,-3 1-1-16,0 1 0 0,-1-2 1 0,-2 0-1 15,0 1 0-15,-2-2 1 0,-1 1 0 16,0 2 0-16,-2-1 0 0,0 2 1 16,1 0 1-16,-2 1 0 0,3 0 0 15,0 0-1-15,0-3 1 0,0 3-2 16,0 0 1-16,0-1-2 0,-3 0 1 15,-2-1-1-15,0 2 1 0,1 0-1 16,-3-1 0-16,1 0 1 0,-1 1 0 0,-1 0 0 16,1 2 0-16,0-1 1 0,-3 4 0 15,-1 1-1-15,-2 2 0 0,0 0 0 16,1 2 0-16,-2 0-1 0,-1 1 1 16,-1-1-1-16,0-1 0 0,-1 1 1 15,0 0-1-15,-2 1 0 0,0 0-1 16,-2 0-2-16,0 1-6 0,-1 0-30 15,-1 1-74-15,-2-4-90 0,-6-1-219 16</inkml:trace>
  <inkml:trace contextRef="#ctx0" brushRef="#br0" timeOffset="84069.7046">15744 1841 485 0,'-10'-6'101'15,"-1"2"-1"-15,0-2-89 0,1 5-6 0,3 1 0 16,1 1 4-16,1-1 4 0,2 0 2 15,1 1 3-15,2 2 5 0,1 2 2 16,4 3 1-16,0 1-2 0,2 6 0 16,1 0-2-16,3 8-2 0,0-4-2 15,1-2-1-15,2-3-1 0,0-8 2 16,1-6 4-16,3-11 1 0,2-11 0 16,6-10-1-16,4-11-2 0,6-7-3 15,4-9-6-15,5-7-5 0,1-8-9 16,4-4-18-16,1-2-12 0,1 4-21 0,-2 2-110 15,-2 8-123-15,-3 9-289 0</inkml:trace>
  <inkml:trace contextRef="#ctx0" brushRef="#br0" timeOffset="84931.4555">15621 10087 479 0,'16'-29'117'0,"2"-1"4"15,-3 5-70-15,1 1-15 0,0 13-2 0,-1 7-2 16,2 4-3-16,3 6-4 0,-2 5-3 16,0 5-1-16,1 1-1 0,0-3-3 15,4-4 0-15,0-4-1 0,0-8 2 16,3-12 1-16,1-11-1 0,3-12-3 16,2-10-1-16,5-10-3 0,3-11-3 15,3-1-10-15,5-10-20 0,5-4-19 16,2-4-123-16,7 2-130 0,0 1-322 0</inkml:trace>
  <inkml:trace contextRef="#ctx0" brushRef="#br0" timeOffset="91978.7243">5861 15783 457 0,'-2'-15'108'0,"-1"4"2"0,1 0-66 16,1 4-18-16,1 5-9 0,1 6-4 16,1 6 1-16,3 4-1 0,1 5-1 15,3 7 1-15,1 7 3 0,2 11 1 16,1 5-2-16,1 5-2 0,-1 5-3 16,1 2-1-16,-3 0-3 0,1 1-1 0,-2-6-3 15,-1 0 0-15,-2-4 0 0,-1-2-1 16,-2-5 0-16,-3-2 0 0,-4-4 0 15,-1-4 1-15,-5-10 0 0,-3-3 2 16,-4-4 0-16,0-7 1 0,-5-6 0 16,-3-7 0-16,-3-6 0 0,-2-8-2 15,3-9 0-15,-1-10-1 0,0-8-1 16,5-6 0-16,6-6-1 0,3-5 1 16,8-3-1-16,5 0-1 0,5-2 1 15,6-4 0-15,5 4 0 0,5 0 0 0,5 8 0 16,1-1 0-16,3 3 0 0,2 8-1 15,1 8-4-15,-2 3-4 0,0 4-6 16,-2 1-13-16,-1 10 3 0,-2 5-114 16,-4 5-105-16,1 8-259 0</inkml:trace>
  <inkml:trace contextRef="#ctx0" brushRef="#br0" timeOffset="92474.6809">6275 16294 490 0,'-2'-3'124'0,"-2"6"3"0,0 2-24 0,3 5-74 16,-2 7-11-16,-2 6-4 0,3 8 0 15,-2 2-1-15,-1 3-3 0,0 2-3 16,0-1-2-16,0-2-2 0,3-5-1 16,-2-8 0-16,5-3-1 0,3-6-1 15,2-7 0-15,4-3-3 0,7-7-3 16,4-8-2-16,2-7-2 0,4-6-1 16,2-10 0-16,3 1 1 0,-1-4 2 15,-3 0 2-15,-4 1 3 0,0 7 3 16,-6 5 2-16,-3 10 2 0,-4 3 2 0,-3 5 0 15,-4 4 3-15,0 6 2 0,-4 5 1 16,0 2 0-16,-3 5 0 0,-2 5 0 16,-2 4 0-16,-3 5 0 0,-5 2-2 15,0 0 0-15,-4 1 1 0,-2-4 2 16,1-3 2-16,-3-4 3 0,5-5 0 16,1-5 1-16,3-3-1 0,5-4-2 15,3-1-4-15,3-2-3 0,7-1-3 16,4-1-3-16,6-2-2 0,4-1-1 0,5-5-4 15,4-1-7-15,4-3-8 0,1-2-11 16,2 3-9-16,3 2-18 0,-3 6-111 16,-3 3-116-16,-4 6-278 0</inkml:trace>
  <inkml:trace contextRef="#ctx0" brushRef="#br0" timeOffset="92882.6233">5408 15368 541 0,'0'10'128'0,"2"17"4"0,0 12-74 15,0 17-25-15,3 14-11 0,1 11 0 16,2 13-2-16,-4 5-6 0,0 1-5 0,-1-4-3 15,1-3-2-15,0-4-1 0,2-6-1 16,-2-7-1-16,2-10 0 0,3-6 0 16,0-6 0-16,4-6-3 0,-1-7-5 15,4-8-9-15,1-7-18 0,4-5-109 16,2-8-113-16,2-4-283 0</inkml:trace>
  <inkml:trace contextRef="#ctx0" brushRef="#br0" timeOffset="93224.7032">6994 15575 653 0,'-7'-4'145'0,"1"12"5"16,-2 7-104-16,1 15-18 0,2 9-6 16,0 10-2-16,3 12 0 0,-1 10-4 15,1 7-5-15,1 0-3 0,1-1-2 16,1-2-3-16,1-4-2 0,3-7-2 0,1-8-4 15,2-2-8-15,2-4-10 0,-1-11-10 16,2 3-18-16,2-8-110 0,-4-7-120 16,5-8-279-16</inkml:trace>
  <inkml:trace contextRef="#ctx0" brushRef="#br0" timeOffset="93990.7702">7461 15925 551 0,'-10'0'128'15,"2"-2"3"-15,0 1-91 0,5-1-13 0,3 0-7 16,2 2-7-16,3-3-4 0,4 3-5 15,0 0-1-15,4 0-1 0,1 2-1 16,1-1 0-16,1 1-2 0,0 1-5 16,0 0-14-16,0 4-12 0,-2-3-101 15,-1 0-106-15,-2 1-259 0</inkml:trace>
  <inkml:trace contextRef="#ctx0" brushRef="#br0" timeOffset="94164.6931">7530 16178 684 0,'2'-8'143'15,"2"3"0"-15,-2-1-120 0,7 3-18 16,3-1-12-16,1-1-5 0,5 1-8 16,1-1-15-16,3 0-16 0,4 1-92 15,-2-4-102-15,0 1-239 0</inkml:trace>
  <inkml:trace contextRef="#ctx0" brushRef="#br0" timeOffset="94612.108">8020 15977 445 0,'-4'-19'118'0,"-2"-3"5"0,-2 0-22 16,2-1-66-16,1 3-9 0,-1 4-3 15,1 2-4-15,0 0-2 0,2 4-3 16,0 4-2-16,1 3-1 0,-1 4-3 0,1 1-1 16,1 3-1-16,0 9 0 0,1 0-2 15,-2 6 1-15,-1 2 1 0,1 9 1 16,4 3 1-16,-1 3 2 0,0-2 0 16,2 3 0-16,-1-2 0 0,3 0-1 15,-1-6-2-15,-2-3-1 0,2-3-2 16,-3-2-2-16,1-2 0 0,1-4-1 0,-2-4-1 15,0-3 1-15,0-2 0 16,-1-5 1-16,-1 0-1 0,0-2 1 0,-5-2-1 16,0 0 1-16,-2 0-1 0,0-1-1 15,-2 1 1-15,-1-2-1 0,-1 0 0 16,3 1 0-16,-2-1 0 0,0 0 1 16,-1-2 0-16,5 4 0 0,3 1 1 15,1-2 0-15,5 3 0 0,3-2 0 16,2 0 1-16,8 2 0 0,-1-3 0 15,3-1 0-15,4-1-1 0,1-1 1 0,2 0 0 16,0 0-6-16,2 0-10 0,0 1-13 16,-3 5-21-16,-1 0-112 0,-5 7-125 15,-1 4-298-15</inkml:trace>
  <inkml:trace contextRef="#ctx0" brushRef="#br0" timeOffset="96116.8216">11545 15592 291 0,'6'-15'88'0,"-5"1"5"0,-2-5 2 16,-4 5-56-16,-2 0-9 0,-3 1-4 16,-1 0-4-16,-3 5-4 0,-1 3-5 15,-5 4-3-15,-3 3-1 0,-4 5-2 16,-1 7-3-16,-3 3-1 0,-1 4-1 15,0 5 3-15,0-1 2 0,3 2 3 16,0 1 3-16,4 3 1 0,4 2 2 16,4-1-1-16,7 1-1 0,9 3-3 0,6-1-3 15,11 2-2-15,6-4-2 0,5-2 0 16,6-4-2-16,6-8 0 0,5-5 0 16,0-9 0-16,3-12-1 0,1-9 1 15,2-4-1-15,-1-9 0 0,-5-2 0 16,-1-6 0-16,-3-2-1 0,-5-1 1 15,-7 1 0-15,-6 0-1 0,-9 0 1 16,-9-2 0-16,-11 5-2 0,-11-1-4 16,-11 6-8-16,-8 6-10 0,-7 10-49 0,-12 12-57 15,-9 12-92-15,-2 13-210 0</inkml:trace>
  <inkml:trace contextRef="#ctx0" brushRef="#br0" timeOffset="96753.0122">11277 16676 488 0,'-14'-1'106'16,"-3"1"1"-16,-1 5-84 0,-3 5-10 15,-2 5-7-15,0 8-2 0,1 2 0 16,0 6 3-16,3 4 2 0,2 6 3 0,6 3 1 16,2-1 1-16,5 2 1 0,6 0-2 15,4 0-3-15,5-3-1 0,5-4-4 16,4-7-1-16,7-3-1 0,3-7 0 16,4-5-1-16,8-9-1 0,4-7 1 15,1-6-1-15,2-9 0 0,-1-8 0 16,-2-11-1-16,-4-11 1 0,-8-7-1 15,-3-4 1-15,-7-5-1 0,-7-2 0 16,-7-1 1-16,-9 4-2 0,-9 4-1 16,-12 2-4-16,-9 8-4 0,-15 8-2 15,-13 12-4-15,-6 19 27 0,-13 13-136 0,-15 18-101 16,-8 20-265-16</inkml:trace>
  <inkml:trace contextRef="#ctx0" brushRef="#br0" timeOffset="99839.4402">13949 16438 141 0,'4'47'32'0,"-1"-3"0"15,0-1-23-15,1-4-8 0,-2-2-11 16,2 1-21-16,-2-4-26 0,2-3-59 16</inkml:trace>
  <inkml:trace contextRef="#ctx0" brushRef="#br0" timeOffset="100028.5628">14014 17195 106 0,'3'27'22'0,"-2"2"0"16,1-1-19-16,0 0-2 0,3-2 0 15,-2-3 0-15,2-1 0 0,1-1-1 16,3-4 1-16,-1 1-1 0,3-3 0 16,-1 0 0-16,3-2 1 0,0-3 0 15,-1-3 0-15,3-1 0 0,1-1 1 16,1-5 0-16,0-1 1 0,2-1-1 16,1-1-17-16,1-3-9 0,0-1-19 0,-1-7-45 15</inkml:trace>
  <inkml:trace contextRef="#ctx0" brushRef="#br0" timeOffset="101068.6945">14731 15460 114 0,'10'-6'34'16,"1"0"4"-16,0 1-1 0,-1 1-11 16,-1 0-3-16,1 3-2 0,-1 1-1 15,-2 5-1-15,-1 1-2 0,-1 5-4 0,0 3-2 16,1 1 0-16,-1 4 2 0,0 2 5 15,0-2 3-15,0 2 2 0,0 1 3 16,-2-2-1-16,2 1-1 0,-1-1-3 16,1 1-5-16,0 4-4 0,1-1-3 15,-1-1-3-15,1 3-2 0,-1 2-1 16,1-1-1-16,-2 0-1 0,2 0 1 0,-1 0-1 16,1 4 0-16,-1-1 0 0,1 0-1 15,-3-1 1-15,2 1 0 0,-1-2-1 16,-3-2 1-16,0-2 1 0,1 1 0 15,-5-2 0-15,2 1 1 0,0 2-1 16,0-3 1-16,-1 2 0 0,0 0-1 16,-1 1 0-16,2 0-1 0,0 0 0 15,0 1 0-15,-1 2 0 0,1 3-1 16,2-4 1-16,1 3-1 0,-1-2 1 16,0-1-1-16,0-2 0 0,1 0 1 15,-2-3-1-15,0 0 0 0,0-1 0 0,0 2 0 16,1-1 0-16,1-2 0 0,2 2 0 15,0-1 0-15,-1 1 0 0,2 1 0 16,0-1-1-16,-1 4 1 0,-1 3-1 16,-1 2-1-16,3-2 0 0,-1 1 0 15,4 0 0-15,-3-4 0 0,1-2 0 16,-1-2 1-16,1-4 0 0,0 1 1 0,-1-3 0 16,-1 0 0-16,2 0-1 0,1 2 0 15,-1-3 0-15,2 0 0 0,-1 0 0 16,1 0 0-16,0-1 0 0,0 0 1 15,2-3-1-15,1 1 1 0,-1-2 0 16,1-2 0-16,1 1 0 0,3-2 0 16,-2-2 0-16,2 1 0 0,1 0 1 15,0-3-1-15,1 0 0 0,-1-3-1 16,0 0 0-16,0-3-3 0,0-3-3 16,-1-1-1-16,0 0-1 0,0-2-1 0,-1-2 1 15,0-2 1-15,2 0-3 0,-1-3-13 16,1-4-24-16,1-3-32 0,-3-5-57 15,1 0-126-15</inkml:trace>
  <inkml:trace contextRef="#ctx0" brushRef="#br0" timeOffset="101914.5174">15632 15585 177 0,'9'-13'51'15,"-2"2"-1"-15,1 2-9 0,0 2-23 16,0 3-7-16,0 2-5 0,1 4-4 15,1-1-2-15,-1 1 1 0,2 3-1 16,-2 4 1-16,1 2 0 0,-2 1 3 16,0 0 5-16,0 3 5 0,1 0 6 15,-1 3 2-15,0-2 4 0,-1 1 0 16,1 4-1-16,-2 2-4 0,-1 2-4 16,-1 2-2-16,-1 1-1 0,1 1 0 15,-2 2 0-15,2 2 2 0,-2 1 0 16,1 3-1-16,-1 0 0 0,0-1-1 0,1 1-2 15,-1-1-2-15,0-1-2 0,-2 1-1 16,-3-2-2-16,1 0 0 0,-1 3-2 16,-2 1-1-16,2 1 0 0,0 3 0 15,0-3-1-15,1 2 0 0,1-1 0 16,0-3 0-16,1-2-1 0,0-2 1 16,0-2-1-16,-1 0 1 0,1-2-1 15,0-1 1-15,-2 2-1 0,2-1 1 16,0 0 0-16,-1 4 0 0,1-1 0 0,1 3 0 15,1 1 0-15,0-3-1 0,1 2 1 16,0-3-1-16,1-3 1 0,1-3-1 16,-2-2 0-16,1-3 0 0,1 0 0 15,-1 1 1-15,2 0-1 0,0-1 0 16,0 0 0-16,3-1 0 0,-1 0 0 16,1 0 1-16,1-3-1 0,1-1 0 15,0 0 0-15,1-3 0 0,1 1-1 16,2-3 1-16,0 0 0 0,1 0-1 0,0-3 0 15,0-2-2-15,-2-1-1 0,3-2 0 16,-2-3-2-16,2-4 1 0,-2-1-1 16,2 0 0-16,-1-1-1 0,1 0-1 15,-1-1-1-15,1 0 0 0,0 3-2 16,-1 0 0-16,0-2-6 0,-1 0-8 16,1-2-3-16,-4 1-4 0,0-2-16 15,-3-3-43-15,0-4-57 0,-3-2-119 16</inkml:trace>
  <inkml:trace contextRef="#ctx0" brushRef="#br0" timeOffset="103794.3504">13777 15373 368 0,'5'-14'86'0,"1"2"0"0,-1 1-56 15,2 2-11-15,0 3-10 0,3 4-3 0,1-2-3 16,4 4-1-16,2 1 0 0,3 1 0 16,3 0 1-16,3 2 0 0,2 2 0 15,2 2 1-15,3 1-1 0,1 1 0 16,2 2 0-16,3 0-1 0,2 2-1 16,4 2 0-16,5 2 0 0,4 1 0 15,4 3 0-15,4-3 0 0,2-3 0 16,5 1 0-16,2-5-1 0,2-3 1 15,4-4-1-15,3-4 0 0,2-2 1 0,4-2-1 16,2-3 1-16,4-2 2 0,-1-1 0 16,2-4 2-16,0 0 0 0,2 1 1 15,2-1 1-15,-3 1 0 0,-1-2 1 16,-3 2 0-16,-4 1-1 0,-2 3 0 16,-7 1-1-16,-4 5 0 0,-6-1-4 15,-5 4-8-15,-6 3-98 0,-9-1-89 16,-6 1-231-16</inkml:trace>
  <inkml:trace contextRef="#ctx0" brushRef="#br0" timeOffset="104585.6504">13582 17679 386 0,'7'2'96'16,"1"-2"1"-16,1 0-51 0,4 1-19 16,3-2-9-16,2 1-5 0,3 0-4 0,6-2-2 15,2 4-2-15,9-4-1 0,4 2 0 16,6 0 1-16,3-1-2 0,4-3 0 16,1 0-1-16,6-3 1 0,1 1-1 15,6 0 0-15,2 1 0 0,4-1 0 16,2-2 0-16,3 0 0 0,3 3-1 15,5 0 1-15,0 0 0 0,2-4 0 0,2-2 1 16,1 7-1-16,6 3 1 0,1-4 0 16,-3-4-1-16,0-2 0 0,0 5 0 15,2 5-1-15,1-2-1 0,-5-4 1 16,-2-3-1-16,-4 7 1 0,1 3-1 16,-2 1 0-16,-5-1 1 0,-3-3-1 15,-6 2 1-15,-3 1-1 0,-2-1 0 16,-9 0 1-16,-6 0-2 0,-4-3-3 15,-6 5-6-15,-5 5-11 0,-6 0-89 0,-6 2-89 16,-2-3-225-16</inkml:trace>
  <inkml:trace contextRef="#ctx0" brushRef="#br0" timeOffset="106033.662">13457 7168 360 0,'0'-3'77'0,"-1"-2"0"0,4 1-61 0,0 3-10 15,2 1-3-15,1 1-2 0,3-1 0 16,-1 2-1-16,6 2 1 0,-1 0 0 16,3-2 1-16,-1-2 2 0,4 3 2 15,1-1 1-15,3 1 1 0,3-1 1 16,3 0 0-16,3 2-1 0,5 4-1 15,0-4-2-15,4 4-2 0,2-1 0 16,4 0-1-16,3-2 0 0,-1 0 0 16,4-4-1-16,5 2 0 0,1-2 0 15,4 2 0-15,-1-1 0 0,2 1 2 0,4 0 0 16,0 1 3-16,-3-2 0 0,2 1 1 16,3-2 0-16,0-1 0 0,2 1-1 15,0-1-1-15,5 0-2 0,2-1 0 16,-1-1-1-16,1 2 0 0,0-4-1 15,0-1 0-15,-3-2 0 0,-3 0-1 0,-2 0 1 16,-4 0 0-16,-3-1-1 16,-4 2 0-16,-3 3 1 0,-4 3-1 0,-5 0 1 15,-4-2-1-15,-3 1 1 0,-5 0-1 16,-4 0-1-16,-6 0-1 0,-6 1-7 16,-3 1-81-16,-5 0-9 0,-5 0-71 15,-4 4-151-15</inkml:trace>
  <inkml:trace contextRef="#ctx0" brushRef="#br0" timeOffset="119179.2795">17728 2108 467 0,'-9'-7'108'0,"2"2"3"0,0-3-75 16,2 5-9-16,4 0-8 0,2 0-4 15,2 1-2-15,1 2-1 0,3 4 0 16,0 3 0-16,4 3 2 0,1 5 0 16,2 3 1-16,3 4-1 0,1 7-2 15,-1 2-2-15,3 4-1 0,-2 3-3 16,2 1-2-16,-4 3 0 0,-4 0 0 16,-2 0-2-16,-8-3 0 0,-4 0 0 0,-5-3 0 15,-4-4 0-15,-4-2 0 0,-4-3 1 16,-1-3 0-16,-2-3 1 0,-2-9 0 15,1 0 1-15,0-3 1 0,1-9-2 16,1-7 1-16,1-5-1 0,4-7-1 16,4-1-2-16,2-8 0 0,2-3 0 15,0-8-1-15,6 2 0 0,3 1 0 16,2-2 1-16,3 2-1 0,2 3 0 16,2 1-2-16,5 9-4 0,1 1-6 0,1 2-6 15,0 5-12-15,4 0-12 0,-2 0-100 16,2 1-104-16,0 3-250 0</inkml:trace>
  <inkml:trace contextRef="#ctx0" brushRef="#br0" timeOffset="119413.8131">18093 2245 525 0,'-1'3'113'15,"1"-2"2"-15,0 4-91 0,0 0-8 16,1 2-2-16,-1 7-1 0,2 0-1 16,-1 3-1-16,0 1-3 0,0-1-3 15,0 0-2-15,2-1-1 0,-1 0-2 16,1-4-8-16,0-1-8 0,2-2-9 16,2-3-43-16,-1-5-55 0,0-7-89 0,0-6-196 15</inkml:trace>
  <inkml:trace contextRef="#ctx0" brushRef="#br0" timeOffset="119628.2401">18229 2283 474 0,'-1'5'115'0,"-3"1"3"0,-2 3-66 15,0 1-21-15,-1-1-5 0,1 4-2 16,-2-3-3-16,1-1-4 0,0 2-2 16,-1-1-1-16,2-1-1 0,1-1-1 0,2-2-2 15,0 2-2-15,2-3-2 16,1 0-2-16,1 1-1 0,3 0-1 0,-1-1-1 15,4 1-1-15,-1-1 0 0,0 1 1 16,2-1 0-16,1-2-1 0,1 2 0 16,0 0-4-16,1-1-4 0,0 0-7 15,0-2-13-15,1 3 5 0,-2 0-116 16,0-3-106-16,-2-1-260 0</inkml:trace>
  <inkml:trace contextRef="#ctx0" brushRef="#br0" timeOffset="121214.3484">18474 2131 432 0,'-5'-1'97'0,"2"-1"2"0,-1 2-72 16,2-2-11-16,0 1-4 0,2 1-3 0,2 0-2 15,0 0-3-15,2 0 0 16,2 1-1-16,2 1 1 0,1 0-1 0,2 1 1 15,0 0 1-15,1 1-1 0,-1 1 0 16,2 1 1-16,-2 3-1 0,0-2 0 16,-2 3 0-16,-1-1 0 0,-2 1 0 15,-1 0 0-15,-2 0 0 0,0-2 1 16,-3 2 0-16,0 0 1 0,-3-1 1 16,2 2 0-16,-2-2 1 0,-5 4-1 15,1-2 1-15,-3 0-2 0,-1 0-1 16,-1 1 0-16,-3-3-2 0,2 2-1 0,-1-3-1 15,2 3-4-15,1-2-7 0,1-1-9 16,1 1-102-16,2-2-98 0,1 1-250 16</inkml:trace>
  <inkml:trace contextRef="#ctx0" brushRef="#br0" timeOffset="121798.1723">18724 2223 248 0,'1'-5'60'0,"-1"0"4"0,2 2-37 16,-1-2-4-16,0-1 1 0,0 0 2 16,2-1 0-16,-2 0-1 0,-1 1-1 15,1-3 0-15,-1 3 0 0,0 3-2 16,0-2-1-16,-1 1 0 0,1 2 0 16,-1-2-2-16,0 1-2 0,1 1-3 15,-2-2-2-15,2 2-3 0,0-2-1 0,0 1-2 16,2 0-1-16,-2 1 0 0,1-1 2 15,0 2 1-15,-1 1 0 0,0 1 1 16,0 2 2-16,0 2 0 0,-1 1-1 16,0 1 0-16,-1 3-1 0,1 2 0 15,0 2-2-15,0 0-1 0,-1 1-1 16,2 0-2-16,0-1-1 0,0 0 0 16,2-4-1-16,-1-1 0 0,1 0-4 15,0-3-8-15,-1 0-13 0,0-1-104 16,-2-2-104-16,3-2-263 0</inkml:trace>
  <inkml:trace contextRef="#ctx0" brushRef="#br0" timeOffset="123295.5148">19147 2233 393 0,'-4'-2'94'0,"2"-2"3"0,0-1-59 16,2 1-14-16,3-1-6 0,1-2-2 0,2-1-3 16,2-1-3-16,3-1-1 0,3 2 0 15,3-1 1-15,2 0 2 0,5 3 0 16,1 1 0-16,2 2-1 0,5-1 0 16,4 2-2-16,3-1-1 0,4 2-2 15,1 0-1-15,0 2-1 0,1-1 1 16,1 4-2-16,-3 0 1 0,-3 6-1 15,-1 4-1-15,-4 3 0 0,-1 5 0 16,0 5-1-16,-2 4 1 0,-4 4-1 0,0 3 0 16,-4-1 0-16,-1 2 0 0,-4-4 1 15,-4 1-1-15,-4-2 0 0,-3-2 0 16,-4-4 0-16,-2-2 0 0,-2-3 0 16,-2-3-1-16,1 0-5 0,-1-6-7 15,-1-2-10-15,1 0-101 0,-1-5-99 16,0-2-250-16</inkml:trace>
  <inkml:trace contextRef="#ctx0" brushRef="#br0" timeOffset="123576.8124">19952 2678 522 0,'-4'2'108'0,"0"2"2"16,4 2-94-16,4 3-6 0,3 2 0 16,3 2 2-16,2 4 2 0,3 2 1 15,2-1-2-15,0-1 0 0,3 1 1 16,-1-3-3-16,1-1-1 0,-2-7-1 16,0-3 0-16,0-4 1 0,-1-4-1 15,-1-5-3-15,0-7-1 0,0-3-1 16,1-7-1-16,0-2-5 0,0-1-11 15,2-2 54-15,-5-1-175 0,4 4-118 16,-4 1-320-16</inkml:trace>
  <inkml:trace contextRef="#ctx0" brushRef="#br0" timeOffset="126587.279">21860 3835 322 0,'0'0'80'0,"0"-1"1"16,0-1-42-16,1 0-16 0,2 0-9 16,-1-2-5-16,1 2-3 0,0 1-2 0,1-2 0 15,-2 2 1-15,2 0 0 0,-2-1 3 16,1 2 0-16,-1-1 1 0,1 1 1 16,-2 0 0-16,3 1 0 0,-2 1-2 15,2-1-1-15,0 1-1 0,0 0-1 16,4 0-1-16,0-1 0 0,1 0 0 15,1-1 0-15,2-1 0 0,0 0 1 16,3-1 0-16,1-3-1 0,3 0 0 0,2-1-1 16,1-3 0-16,0 0 0 0,3 0-1 15,-2-1 0-15,-1 0-1 0,-1 1 0 16,-1 0 0-16,-2 0-1 0,-2 2 1 16,-1-2-1-16,1 2 1 0,-1-1-1 15,-1 1 0-15,2 1 0 0,0 0 1 16,1 2-1-16,1-1 0 0,-2 0 0 15,3 1 0-15,-1-3 0 0,2 0 1 16,0 0-1-16,0-1 1 0,0 0-1 16,2 0 1-16,0 1 0 0,0 1 0 0,-1-1 0 15,-2 0 0-15,0 3-1 16,-2-3 1-16,0 1-1 0,-1-1 1 0,-3 0-1 16,3-1 0-16,-1 0 0 0,2 0 0 15,1 0 1-15,1-2-1 0,-1 0 0 16,0 4 0-16,0-3 0 0,-1 1 0 15,-1-3 1-15,-2 2-1 0,0 2 0 16,-2-2 0-16,0-2 1 0,1 2-1 16,-1-1 0-16,0 1 1 0,0 1-1 15,1-1 1-15,1 0 0 0,2 0 0 0,0 0 0 16,4 2 0-16,-2-2 1 0,2 1-1 16,-1-1 0-16,0 0-1 0,-1 1 1 15,-1-2-1-15,-2 0 1 0,0 0-1 16,-2 1 0-16,-1 0 1 0,1-1-1 15,-1 2 0-15,0 0 1 0,-1 0-1 16,0-1 1-16,1-1-1 0,2-1 0 16,-1 2 1-16,0 0-1 0,0 2 0 15,1 1 0-15,-1-1 0 0,1 3 1 16,-1-1-1-16,-1-1 0 0,2-1 0 0,-1 0 0 16,1-3 1-16,0 2-1 0,-1-3 0 15,3 2 0-15,-2 0 0 0,3 1 0 16,1-1 1-16,-1 1-1 0,0-1 0 15,1 3 1-15,-1-3-1 0,-1 0 0 16,-1-1 0-16,-2-1 1 0,1-1-1 16,-2-1 0-16,-1 0 0 0,-1-1 0 15,1 1 1-15,0-2-1 0,-1 2 0 0,1-3 0 16,-1 1 1-16,1 0-1 0,-2 1 0 16,3 0 1-16,-3 1-1 0,2-1 0 15,0 1 1-15,0 1-1 0,-1-1 1 16,0 0-1-16,1-1 0 0,-1 2 1 15,0 1-1-15,-2-1 0 0,3 1 0 16,-1 1 0-16,0 0 0 0,0 0 0 16,-1-1 1-16,1 0-1 0,0-1 0 15,1 1 0-15,-1-1 0 0,0-2 0 16,2 2 0-16,-1 0 0 0,0 0 0 16,-1-2 1-16,1 1-1 0,0-2 0 0,0 0 0 15,1-1 0-15,0-2 0 0,1-2 0 16,0 1 0-16,-1-2 0 0,1 1 0 15,-1 2 0-15,-1 0 0 0,1 2 0 16,0 0 0-16,-2 2 0 0,1 0 0 16,-2-1 0-16,0 1 0 0,1 0 0 15,0 0 0-15,0 0 0 0,0 0 1 16,-1-1-2-16,2 2 1 0,1 1 0 0,0-1 0 16,0 0 0-16,-1-1 0 0,1 3 0 15,-1-1 0-15,-1 0 0 0,0-2 0 16,-3 3 0-16,-1 0 1 0,1 0-1 15,-3 0 0-15,0 2 0 0,0-1 0 16,-1 1 0-16,0-1 0 0,1 1 0 16,0-1 0-16,0 2 0 0,1 0 0 15,0-1 0-15,-1-2 0 0,1 0 0 16,-1 0 0-16,-1-1 0 0,1 1 0 16,-2 0 0-16,0 0 0 0,1 2 0 0,-1 1 0 15,1 0 0-15,-2 4 0 0,1-3 0 16,1 3 0-16,-2 0 0 0,2 0 0 15,-1 2 0-15,-1-1 1 0,0 1-1 16,2 1 0-16,-3-1 1 0,1 2-1 16,-1-1 1-16,0 1-1 0,0 0 1 0,0-1 1 15,0 2-1-15,0-2 1 16,0 2 1-16,0-1 0 0,0 0 1 0,-1 0-1 16,1 1 0-16,-1 1 0 0,-1-1 0 15,1 0-1-15,0 1-1 0,-1 0 0 16,0 0 0-16,1 2 0 0,-1 0-1 15,0-1-2-15,1 2-6 0,0 1 11 16,0-1-118-16,-2 1-99 0,2-3-258 16</inkml:trace>
  <inkml:trace contextRef="#ctx0" brushRef="#br0" timeOffset="127547.1574">24968 4613 461 0,'-2'-10'102'0,"0"0"1"0,1 1-75 0,-3-2-13 15,3 2-6-15,1 0-2 0,0 0-2 16,-1 3 0-16,-2-2 1 0,1 3 0 15,-2 2 3-15,-1 0 0 0,-1 3 0 16,-3 3 0-16,1 0-1 0,-2 5 0 16,0-1-3-16,-1 4-2 0,-1 3-1 15,-2 1 0-15,0 3-2 0,-2-1 1 0,0 2 0 16,-1 5-1-16,0-1 1 16,1 3-1-16,1 2 0 0,3 1 0 0,1 2 1 15,1-1-1-15,0 2 1 0,4 1 0 16,1-1 1-16,4-1 0 0,0-2 0 15,2-1 1-15,3-2-1 0,-1-4 1 16,3-1-1-16,3-4 2 0,1-2 1 16,2-3 1-16,3-1 0 0,3-2 0 15,3-3 0-15,1-1-1 0,1 0-1 16,0-3-1-16,1-1-1 0,0-2-1 16,-2-1 1-16,3-3-1 0,-1-3 1 0,1-3 2 15,-1-1 0-15,2-3 3 0,-3-2 1 16,-2-4 1-16,-3 1 0 0,-2-5 1 15,-3-4 0-15,-4-2-1 0,-1-2 0 16,-3-4-1-16,-3-1-1 0,-3 0 0 16,-2-1-1-16,-4 2-1 0,-3 3 2 15,-4 2 0-15,-4 6 0 0,-1 6 0 16,-6 4-1-16,-2 8-2 0,0 8-10 16,-4 5-8-16,-2 5-11 0,-3 6-16 0,1 5-65 15,0 0-44-15,8 1-97 0,5 0-199 16</inkml:trace>
  <inkml:trace contextRef="#ctx0" brushRef="#br0" timeOffset="129284.7633">20751 2153 452 0,'-2'-8'106'0,"0"-1"1"0,2 2-67 15,2 0-16-15,3-2-7 0,1 3-4 16,1 0-2-16,2 2 0 0,1 0 0 0,2 4 2 16,3 4 2-16,-1 2 1 0,4 4 1 15,1 1 0-15,3 4-1 0,1 4-1 16,2 0-4-16,1 5-2 0,1 1-3 15,0 3-1-15,-2 1-2 0,0 2-1 16,-2-3 0-16,-2 3-1 0,-3-6 0 16,-3 0 0-16,-4-4 0 0,-1-2 1 15,0-2-2-15,-4 2 0 0,-1-7-2 16,-3-1-3-16,-1 0-7 0,2-1-9 16,-3-3-9-16,1-3-8 0,-4-3-97 0,2-3-98 15,1-6-235-15</inkml:trace>
  <inkml:trace contextRef="#ctx0" brushRef="#br0" timeOffset="129533.1451">21195 2113 362 0,'-1'-5'99'0,"-1"0"3"0,0 0 4 16,-1 2-81-16,0 3-7 0,0 3-2 15,-3 3 0-15,-2 4 0 0,-9 1 1 16,-1 8 2-16,-5 0 2 0,-5 7 3 16,-5 2 0-16,-3 6-1 0,2 4-3 15,1 5-4-15,-1 0-5 0,2 2-4 16,0 2-4-16,1 0-5 0,3-3-9 16,0-1-20-16,2-7-105 0,4 0-109 15,3-4-274-15</inkml:trace>
  <inkml:trace contextRef="#ctx0" brushRef="#br0" timeOffset="134015.4577">19779 6228 386 0,'-5'-18'95'0,"1"4"2"0,2 0-48 16,1 1-19-16,2 2-10 0,2 0-3 15,2 0-1-15,0 2 2 0,3 0 0 0,-1 2 1 16,2 2 0-16,0 2-1 0,4 1 0 16,-1 4-3-16,1 0 0 0,2 5-2 15,0 4-2-15,1 4-1 0,1 5-2 16,-3 4 0-16,2 6-2 0,-1 4 0 15,-6 0 0-15,-1 4-2 0,-3 1 0 16,-5 1 0-16,-2-2-1 0,-6-4 1 16,-3-2 0-16,-2-3 0 0,-3-3 1 0,0-5 0 15,-1-4 2-15,0-5 0 0,-2-6 0 16,3-5 0-16,2-6 0 0,1-7-1 16,0-6-1-16,1-8-1 0,2-5-1 15,3-4-1-15,4-2 0 0,3-2-1 16,3-1 0-16,3 3 0 0,4 1-1 15,3 6 1-15,3 2-1 0,-1 2 1 16,2 6-1-16,0 4 0 0,-1 2-2 16,1 5-3-16,0 4-4 0,2 4-4 15,-1 2-7-15,1 4-9 0,0 1-10 0,0 5-8 16,-1-1-94-16,-2-1-97 0,-5-1-235 16</inkml:trace>
  <inkml:trace contextRef="#ctx0" brushRef="#br0" timeOffset="134457.567">20162 6275 406 0,'0'-2'94'0,"0"1"1"0,0-1-62 16,0 4-12-16,0-2-2 0,0 3 1 16,1 5 1-16,-1 1 1 0,2 5 1 15,-2-1 1-15,0 6-1 0,0 0-4 16,-2 2-3-16,2 1-3 0,0 0-4 15,-1 0-2-15,1-2-2 0,0-2-2 16,1-2-2-16,1-2 1 0,-1-7-1 16,3-2-3-16,-1-4-2 0,2-2-5 15,3-5-5-15,0-4-8 0,2-3-13 0,1-5-40 16,1 0-17-16,3-3-2 0,0-1 4 16,-1 3 7-16,0 3 10 0,-1 1 23 15,-2 5 50-15,-3 3 36 0,-4 3 23 16,-2 5 9-16,-2 2 5 0,-3 3 2 15,-3 2-4-15,-1 3-7 0,-4 5-14 16,-2 3-13-16,1 0-7 0,-2 1-2 16,0 1-3-16,1 0-3 0,-1-2-3 0,3-3-3 15,3-4-2-15,-1 1-3 0,4-5-3 16,3 0-2-16,0-2-1 0,4-3-3 16,1 0 0-16,3-1 0 0,3 0-1 15,2-2 0-15,1-2 0 0,2 2-1 16,2 0-2-16,-2 3-4 0,2 2-5 15,-1-2-10-15,0 3-12 0,-2 2-104 16,-1-3-107-16,-2 2-261 0</inkml:trace>
  <inkml:trace contextRef="#ctx0" brushRef="#br0" timeOffset="134680.035">20472 6235 524 0,'-5'-10'123'0,"0"3"0"15,2-2-68-15,1 5-36 0,5 2-9 16,4 1-4-16,1 1-3 0,1 0-2 16,4 2 0-16,0 2-1 0,2 0-4 15,1-1-8-15,-2 1-8 0,1 0-104 16,-1-2-101-16,-2 2-254 0</inkml:trace>
  <inkml:trace contextRef="#ctx0" brushRef="#br0" timeOffset="134853.5726">20449 6387 587 0,'-4'0'123'0,"1"0"1"0,1 0-102 16,6 1-15-16,3-1-5 0,2-1-1 15,4-2 0-15,3 1 0 0,1-3-1 16,4 0-5-16,-1 1-7 0,-1 1-6 0,0 0-107 16,-2 1-100-16,-1 1-257 0</inkml:trace>
  <inkml:trace contextRef="#ctx0" brushRef="#br0" timeOffset="135086.7748">20735 6166 437 0,'3'-7'104'0,"-3"1"3"16,1 1-67-16,0 1-12 0,1 4-4 16,-1 4-1-16,0 2-4 0,0 4-2 15,1 2-2-15,-1 4-1 0,0 2-3 16,0 4-3-16,2 3-3 0,2-1-1 15,1 1-1-15,0 1-7 0,1-2-13 16,-1-2-105-16,0-3-103 0,1-4-265 16</inkml:trace>
  <inkml:trace contextRef="#ctx0" brushRef="#br0" timeOffset="136233.7247">20664 6864 469 0,'2'0'102'0,"-2"-1"3"16,1 2-77-16,1 4-9 0,2 3-3 0,0 3-2 15,1 5 3-15,1 0-1 0,0 3-1 16,0 2-1-16,1-1-4 0,-1-2 0 15,2-1-2-15,-3-3-1 0,0-1-1 16,-1-2-2-16,-1-4 0 0,-1 0 0 16,-2-5 0-16,0 0 0 0,0-3 1 15,0-5-1-15,-1-2 0 0,0-5 0 0,-2-4 0 16,2-1-2-16,0-9 0 0,1 0-1 16,0-3 1-16,1 5-1 0,0 1 0 15,2 4-1-15,-1 0 1 0,2 5-1 16,0 4 0-16,1 3 1 0,1 0-1 15,1 1 0-15,-1 5-1 0,2-1 0 16,-1 3-4-16,2 0-4 0,-2 1-8 16,1 2-11-16,-1-1-101 0,1 0-103 15,-2 0-253-15</inkml:trace>
  <inkml:trace contextRef="#ctx0" brushRef="#br0" timeOffset="136442.1969">20875 6849 529 0,'-1'-3'115'16,"0"-1"1"-16,2 3-89 0,1 1-16 16,1-2-4-16,2 1-2 0,1 1-3 0,1 0-1 15,1 1-2-15,-1-1-4 0,1 1-8 16,1 1-16-16,0 1-88 0,-4-1-92 15,-2 3-229-15</inkml:trace>
  <inkml:trace contextRef="#ctx0" brushRef="#br0" timeOffset="136613.6058">20896 7019 474 0,'-2'1'115'0,"-1"1"2"0,2 1-61 0,0-3-33 16,1-1-7-16,1-1-4 0,3 0-3 15,-1 0-3-15,2-2-3 0,2-1 0 16,2 0 0-16,2 0-1 0,1 0-3 16,2 0-9-16,0-1-13 0,0 3-97 0,-1-1-98 15,0 0-248-15</inkml:trace>
  <inkml:trace contextRef="#ctx0" brushRef="#br0" timeOffset="137182.6633">21109 6877 340 0,'3'-6'90'15,"-1"-2"4"-15,2 2-40 0,1 0-16 16,-2-1-7-16,3 1-4 0,-1-1-5 16,0 1-3-16,1 1-3 0,-1 0-2 15,-1 1-1-15,1 1-2 0,1 2-1 0,-1 1-1 16,-2 1-1-16,2 3 0 0,0 1-2 16,-1 1-1-16,0 1-1 0,1 2 0 15,-2 1 0-15,1-1-1 0,0 1 1 16,-1 2-1-16,1 2 1 0,-2-1-1 15,1 3 1-15,-3 0 1 0,0 1-1 16,-1 0 1-16,-1 1 0 0,-1-1 0 16,-2-1 0-16,-1-2 0 0,0 1 0 15,-2-1 0-15,1-1-1 0,1-3-1 16,0 1 0-16,1-1 0 0,-1-3 0 16,2-2-1-16,3 1 0 0,1-1 0 15,0-1 0-15,0-1 0 0,1 1 0 0,4 1 0 16,0-1 1-16,0-1 0 0,-1 0 0 15,4-2 1-15,-1 1-1 0,2-2 2 16,-1 0-1-16,1 0 1 0,-1-1-1 16,2-1 1-16,-1 0-1 0,1-1 0 15,1 0-1-15,-2 0 0 0,1-1 0 16,0 2-1-16,0-2 0 0,-3 3-1 16,1-1 1-16,-4 2-1 0,1 0 0 0,0 2-2 15,-1 1-6-15,0 1-10 0,-2 0-7 16,-1-2-117-16,-1 4-114 0,-1 0-286 15</inkml:trace>
  <inkml:trace contextRef="#ctx0" brushRef="#br0" timeOffset="145287.4609">22148 8636 196 0,'-5'5'53'0,"1"-3"6"0,1 1-26 15,0-2-2-15,1-1 0 0,0 1-1 0,2-1-5 16,0 0-6-16,0 0-5 0,0 0-5 16,0 0-4-16,2 0-1 0,-1-1 1 15,-1 0 0-15,2-1 1 0,1-1 1 16,-1-1 0-16,2-1-1 0,0 0 0 15,-1-1-1-15,3-3-1 0,1 2-2 16,-1 0 0-16,0-3-1 0,2 0 0 16,1-2 0-16,-1 0 0 0,2-3-1 0,0-1 0 15,0-2 0-15,0-1 1 16,2 1-1-16,0-2 0 0,2 1 1 0,-1-1-1 16,2 3 1-16,0 0 0 0,-1 1 0 15,2 0 0-15,-2 1 0 0,-1 1 0 16,-1 1 0-16,2 1 0 0,-1-1 0 15,0-1 0-15,-1 1 0 0,0-1 0 16,3 2 0-16,-1-2 1 0,1 1 1 16,0-1 2-16,0 1 0 0,0 1 1 15,3 0 1-15,-1-1 0 0,-1 0-1 16,0-1-1-16,-2 1 0 0,1 2-2 16,-3-3-1-16,1 2 0 0,-4-1 0 0,1-1-1 15,-1-1 0-15,0 1 0 0,0-3 0 16,0-1 0-16,0 0 0 0,0 0-1 15,1-1 1-15,0 2 0 0,-1 1 0 16,4 2 0-16,-1-1 0 0,0 0 1 16,2 0 1-16,0 2 1 0,2-2 2 15,-1 1-1-15,-2-4 1 0,5 1 0 0,-1 1 0 16,2-1-2-16,2 0 0 0,0 0-1 16,3-1-1-16,2 2-1 0,0 0 1 15,-2 1-1-15,1 0-1 0,-4 2 1 16,-2-2 0-16,-2 0 0 0,-2-1-1 15,-1 1 1-15,-1-1-1 0,-2-3 1 16,0 0 0-16,0-1-1 0,0-1 1 16,0 0 0-16,-1 1-1 0,0-4 1 15,2 5-1-15,2-2 0 0,-2 1 1 16,1 1-1-16,1-1 0 0,2 2 0 16,-2-1 0-16,0 2 0 0,1 0 0 0,-1-1 0 15,1-1 0-15,1 2 0 0,1-1 0 16,1 1 1-16,1-2-1 0,0 0 0 15,1-1 0-15,1-1 0 0,-2-1 0 16,0-1 0-16,-2 0 0 0,-1 1 0 16,-1 2 0-16,-2 0 0 0,1 4 0 15,-2-1 0-15,0 0 0 0,0 1 0 16,-1-2 0-16,2 1 0 0,-2 0 0 16,0-3 0-16,1 3 0 0,-1 1 1 0,0 1-1 15,1-1 0-15,0 2 0 0,1 0 0 16,-2 2 0-16,1-2 1 0,0 1-1 15,-1-1 0-15,0 3 0 0,0-2 0 16,1-2 0-16,-2-2 1 0,0 0-1 16,0-1 0-16,0-1 0 0,-2-2 0 15,2 2 0-15,-1 2 0 0,-1 2 1 16,1 0 0-16,-1 3-1 0,1 1 1 16,-1 2 0-16,1 2 0 0,1 1-1 0,0 0 1 15,1 2-1-15,-2-1 1 0,1 0-1 16,0 2 0-16,-3-2 1 0,2 0 0 15,-2-1 0-15,-1 0 1 0,-2-2 0 16,0 2 2-16,0 0 0 0,-2 1 0 16,-1 0 1-16,-1 2-1 0,0 0-1 15,0 1 1-15,0 0-2 0,-1 1 0 0,0 0-1 16,0 1 0-16,-1-1 0 0,1 1-3 16,-3 1-2-16,4 1-7 0,-2 2-100 15,-2-1-91-15,-2 0-239 0</inkml:trace>
  <inkml:trace contextRef="#ctx0" brushRef="#br0" timeOffset="150907.0146">20592 8309 487 0,'-6'-19'107'0,"4"2"2"15,4 1-81-15,3 4-12 0,6 5-4 16,2-2-2-16,5 7-2 0,1 0 0 15,1 4-1-15,1 2 0 0,1 6-1 0,0 1-1 16,1 8-1-16,-1-2-1 0,0 1 0 16,-2 3-1-16,1 4 0 0,-6 1 0 15,1 1 0-15,-1 0-3 0,-3 2-3 16,1-3-4-16,-2 1-7 0,-3-5-13 16,0-3-64-16,-4-4-26 0,-2-7-80 15,-4-3-165-15</inkml:trace>
  <inkml:trace contextRef="#ctx0" brushRef="#br0" timeOffset="151084.5372">20973 8133 411 0,'-7'-4'111'0,"-3"7"1"16,-6 6-4-16,-2 9-83 0,-4 7-11 15,1 9-5-15,-4 3-1 0,1 6-2 16,-1 6-2-16,2 3-1 0,-1 1-3 0,1 0-6 15,5-3-1-15,1-8-109 0,7-5-98 16,4-10-253-16</inkml:trace>
  <inkml:trace contextRef="#ctx0" brushRef="#br0" timeOffset="156993.1699">19742 10631 307 0,'-1'-15'79'0,"0"1"6"15,1 0-42-15,1 1-5 0,0 3-7 16,3 3-3-16,-1 2-4 0,4 2-2 16,-3 3-2-16,4 6-2 0,-1 3 0 15,1 4-2-15,0 2 0 0,1 2 0 16,2 5-3-16,0 0-1 0,0 4-3 16,0-1-1-16,1-1-2 0,0-1-1 0,0 2 0 15,0-3-1-15,-3-2 0 0,-1-3-1 16,-2-1 0-16,-3-2 0 0,-4 1-1 15,-4-2 0-15,-3 2 0 0,-6-1-1 16,-3-3 1-16,-2-3-1 0,-6-3 0 16,-1-2 0-16,1-7 0 0,-4-3-1 15,4-4 1-15,0-3-1 0,3 2 0 16,4-3 1-16,3-2-1 0,4 0 0 16,5 2 0-16,2-2 0 0,5-1 0 0,7-3 0 15,2-1 1-15,6 1-1 0,3 0 0 16,6-2 1-16,2 1-1 0,1 2 0 15,2 4 1-15,-1 0-1 0,1 3 1 16,-2 1-2-16,1 2-1 0,-1 2-5 16,-4 4-5-16,1 1-9 0,-3 3-48 15,-3 3-53-15,-3-1-88 0,-3 4-200 16</inkml:trace>
  <inkml:trace contextRef="#ctx0" brushRef="#br0" timeOffset="157454.8859">20155 10717 457 0,'4'6'101'0,"-4"3"0"15,0 0-78-15,0 5-10 0,0 3-2 16,0 1-2-16,-2 1-2 0,2-2-2 15,-1-1-1-15,0 2-2 0,0-2 0 16,-1-2 0-16,4-3-1 0,-2-3 0 16,2 0 0-16,1-4 0 0,1-1-2 15,3-2-1-15,2-3-2 0,2-4-3 16,0-4-5-16,4-3-7 0,1-1-3 16,1-5 0-16,0 1 2 0,0-2 2 15,-1 2 3-15,2 2 9 0,-4 1 14 0,-3 2 8 16,-2 4 6-16,-3 2 2 15,-4 3 2-15,-2 4 0 0,-3 3-1 0,-3 2-5 16,-2 2-4-16,-2 0-4 0,-2 4-1 16,-1-1 0-16,-1 0-1 0,-2 0-1 15,2-2 0-15,0 1-1 0,2 0 1 16,3-5-2-16,3 1 0 0,5 0-1 16,1-2-2-16,4-2 0 0,5 0-2 0,3-1-1 15,3 1 0-15,5 1 1 0,2-1-1 16,5 0-1-16,1 1-4 0,2 5-9 15,-1 2-24-15,-1 1-90 0,-3 5-102 16,-4 2-250-16</inkml:trace>
  <inkml:trace contextRef="#ctx0" brushRef="#br0" timeOffset="159621.2859">19462 10529 223 0,'2'-8'53'0,"0"1"2"0,1-1-33 15,1 3-8-15,-2 0-4 0,0 2-2 0,0-2-2 16,0 2 1-16,-1 1 1 15,1-1 4-15,-1 0 4 0,0-1 5 0,0 2 5 16,-1-1 4-16,2 0 1 0,-2 1 0 16,0 1-4-16,0 0-4 0,0 0-6 15,1 2-5-15,-1 1-2 0,1 3-1 16,-2 3 1-16,0 4 3 0,-1 4 3 16,-1 3 2-16,-1 3 1 0,-1 4 0 15,-2 1-2-15,-2 1-4 0,-1 0-2 16,2 1-4-16,-1-1-1 0,1-4-2 15,0 1-1-15,2-2-1 0,2 1 0 16,1-4-1-16,-1-3 1 0,2 2-2 16,-1 0-3-16,2 0-10 0,1 1-53 0,-1-4-53 15,1 3-91-15,1-2-212 0</inkml:trace>
  <inkml:trace contextRef="#ctx0" brushRef="#br0" timeOffset="161706.0863">20662 10648 214 0,'-1'-5'66'0,"-2"2"5"0,0-3-17 15,1 1-10-15,0 0-5 0,0 0-3 16,-1 0-5-16,2-1-3 0,0 0-1 16,-1 1-3-16,2-1-2 0,0 1-2 15,0-1-1-15,0 2-2 0,2-1 0 16,-1 3-3-16,0 0 0 0,0 4 1 15,2 4-1-15,-2 2-1 0,0 3 0 16,0 4-1-16,-1 3 0 0,0 4-1 0,-2 4-2 16,0-3-1-16,-1 4-1 0,-1 2-1 15,2-2 0-15,0-2-2 0,0 0 0 16,0-3-1-16,2 2 0 0,0 0 0 16,1-4-1-16,0-1 0 0,2-1 0 15,-1-1-1-15,2-2 0 0,0-4 0 16,0-2-1-16,1-2-4 0,1-3-6 15,1-2-9-15,-3-2-33 0,1-1-79 16,-1-8-98-16,1-2-234 0</inkml:trace>
  <inkml:trace contextRef="#ctx0" brushRef="#br0" timeOffset="162203.354">20846 10645 384 0,'-4'-4'96'0,"0"-1"5"0,2 1-56 16,-1 2-9-16,1-1-8 0,1 2-7 0,0 2-4 15,2-1-3-15,-1 3-2 0,1-1-1 16,0 3 0-16,3-1 0 0,1 2-1 16,1 0 1-16,3 3-1 0,-1 1-2 15,3 1-1-15,3 0-1 0,-1 1-2 16,4 1-1-16,0 0-1 0,2-2 0 15,0-2-2-15,2 2 1 0,-1-3 0 16,-1-2-1-16,0 0 1 0,-2 0-1 16,-1-2 1-16,-4 1-1 0,-2 0 1 15,-2-1-1-15,-3 1 1 0,-3 3-1 0,-5-1 1 16,-1 0-1-16,-4 2 1 0,-2-3-1 16,-5 3 1-16,-2-2-1 0,-1 2 0 15,-3-2 0-15,-2 3 0 0,1 0-2 16,0-1-2-16,1 2-4 0,4 0-6 15,3-1-21-15,2-1-88 0,3-6-96 16,3-1-234-16</inkml:trace>
  <inkml:trace contextRef="#ctx0" brushRef="#br0" timeOffset="162803.904">21251 10855 264 0,'1'-5'64'15,"1"-2"6"-15,0-2-34 0,3-2-6 16,1-1 2-16,3-3 4 0,-1 0 2 15,2-3-2-15,0 1-3 0,0 1-3 0,-1 2-5 16,-1-1-6-16,-1 1-3 0,1 6-5 16,-4 1-2-16,0 0-2 0,-1 5-2 15,-2 1-1-15,-1 2 0 0,0 3 2 16,-1 1 0-16,-1 2 1 0,1 4 0 16,-1 1 1-16,0 4 0 0,1 0-1 15,0 1-2-15,2 2 0 0,-1-1-2 16,4 0 0-16,1-1-1 0,0 2 0 15,2-2 0-15,-1 0-1 0,1 0 0 16,1-1 0-16,-2-1 0 0,-1 0-1 16,-1-2 1-16,-1-2-1 0,0 0 1 15,-2-4 0-15,-1 1 0 0,-1-2 0 0,-2-1-1 16,0-2 1-16,-6 2 0 0,-1-1-1 16,-1-3 1-16,-2-1-1 0,-1-1 0 15,-2 0 1-15,-2 0-1 0,2-2 0 16,1 1 0-16,1 0 0 0,0 2 0 15,3 0 0-15,2 0 1 0,3-1-1 16,3 1 0-16,1 1 0 0,4 1 0 0,0-2 0 16,2 1 0-16,2 1 0 0,4-2 0 15,2 3 1-15,1-4-1 0,2 3 1 16,4-1 0-16,0-1-1 0,3 0 1 16,-1 2 0-16,2-4-1 0,3 5-1 15,0-3-6-15,-1 2 1 0,1 1-117 16,-4 0-103-16,0 0-269 0</inkml:trace>
  <inkml:trace contextRef="#ctx0" brushRef="#br0" timeOffset="167904.2847">22949 9906 342 0,'-49'-18'85'0,"-3"4"1"16,3 6-46-16,0 4-14 0,3 8-12 15,-1 4-6-15,-2 4-3 0,3 8-3 16,-1 2 0-16,2 6 2 0,5 3 4 0,-1 1 4 15,6 2 4-15,4 4 3 16,5 0 3-16,5 0 1 0,6 2 0 0,3 4-5 16,8 7-3-16,6 2-4 0,9 0-3 15,6 0-2-15,8-3-2 0,7-6-2 16,6-6 0-16,7-7-1 0,6-8 0 16,3-3 1-16,4-11-1 0,1-4 0 15,1-5-1-15,-3-6 1 0,0-7 0 16,-1-7 0-16,0-8-1 0,-1-10 1 15,-4-5 0-15,-1-11 1 0,-4-7-1 0,-3-6 0 16,-7-7 1-16,-11-10-1 0,-6-1 0 16,-8 1 0-16,-11 4-1 0,-12 8 1 15,-15 7-1-15,-19 12 0 0,-12 21 1 16,-21 20-1-16,-13 17 1 0,-19 17-3 16,-13 20-6-16,-6 19-110 0,-3 12-100 15,-6 14-261-15</inkml:trace>
  <inkml:trace contextRef="#ctx0" brushRef="#br0" timeOffset="169370.9791">22264 11840 128 0,'26'-7'30'0,"0"-2"-1"16,1 2-15-16,0-2-10 0,-1 3-3 0,3 0 0 15,0 1 0-15,2-1 0 0,-1 1 0 16,2-2-1-16,1-3 1 0,-1-1 0 16,-1-4-1-16,1 2 1 0,1-2 0 15,-2-2 2-15,1 1 2 0,0 2 1 16,-1 1 1-16,2 1 1 0,-3-3-1 16,2-1 0-16,0 1-2 0,2-2-1 15,0-2-3-15,0-2 1 0,0-1-1 16,0-3-1-16,-2 2 1 0,-1-1 0 15,1-1 0-15,0 1-1 0,1-1 1 0,0 2-1 16,1 0 1-16,2 0-1 0,2 1 1 16,2 0 2-16,0 2 1 0,2-1 0 15,1-1 2-15,-1 0 0 0,-1-3 1 16,1 1 2-16,-4-7-1 0,-1-1 1 16,-1-3-1-16,0-2 2 0,-1 0 4 15,0 0 9-15,-1 1 4 0,0 4 4 16,-2 2 2-16,1 2 0 0,-2 1-1 0,-3 3-6 15,-1 1-8-15,-5 0-8 0,0 1-4 16,-4 3-2-16,-2 0-2 0,-2 5-1 16,-4-2-1-16,-3 2-3 15,-2 6-18-15,-4 0-67 0,-3 5-70 0,-7 4-181 16</inkml:trace>
  <inkml:trace contextRef="#ctx0" brushRef="#br0" timeOffset="170215.1435">24178 13785 365 0,'2'4'96'0,"-2"-2"2"15,-1 1-49-15,1-1-14 0,-1 1-11 16,-1-1-10-16,2 1-6 0,-1-1-4 15,0 1-4-15,0 0-27 0,-3 0-72 16,-1-1-82-16,3 2-204 0</inkml:trace>
  <inkml:trace contextRef="#ctx0" brushRef="#br0" timeOffset="172728.0572">20884 12819 325 0,'-3'-10'78'0,"4"3"1"15,-1-1-35-15,2 1-25 0,1 0-3 16,2 0 4-16,0-1 3 0,1-2 4 16,3 2 3-16,2 0 2 0,1 3 0 15,2 5-3-15,2 5-6 0,2 4-3 0,0 2-3 16,2 2-4-16,2 3-2 0,1 4-2 16,2-3-2-16,-1-2-2 0,2-2 0 15,3 2-2-15,1-3 0 0,0 0-1 16,1-2 0-16,0 1-1 0,-1 3 0 15,0-3-1-15,-1 0-3 0,-2 1-3 16,-3-1-5-16,-1-1-9 0,-4 1-44 16,-4-1-62-16,-5-2-91 0,-5 1-211 15</inkml:trace>
  <inkml:trace contextRef="#ctx0" brushRef="#br0" timeOffset="173129.3658">21430 12682 466 0,'2'-8'110'0,"-3"3"3"0,-5 5-66 15,-5 8-18-15,-5 6-8 0,-7 8-5 16,-6 9-4-16,-6 8-2 0,-2 10-2 16,-5 8-2-16,-3 1-3 0,-2 4-9 15,3 1-104-15,-3 0-10 0,5-3-87 0,3-4-190 16</inkml:trace>
  <inkml:trace contextRef="#ctx0" brushRef="#br0" timeOffset="181510.8328">20091 14656 328 0,'5'-10'79'16,"-4"-1"2"-16,1 3-46 0,-1 2-12 15,2 1-5-15,2 2 0 0,0 1 0 16,-1-1 0-16,2 3 1 0,3 4 2 16,-2 1 2-16,2 2 0 0,-1 4 1 15,-1 3-1-15,1 4-1 0,-2 4-4 16,-2 3-3-16,-2 0-3 0,-1 4-2 15,-2-1-4-15,0 2-2 0,-2 0-1 16,0-3-2-16,-2 0 1 0,-1-2-1 0,-2-1 0 16,0-2 0-16,-1-3 0 0,2-3-1 15,-3-2 1-15,1-3 1 16,0-4-1-16,0-2 1 0,2-5 0 0,-2-4 0 16,2-3 0-16,1-4 1 0,2-5-1 15,2-2 0-15,3-4 0 0,0-3-1 16,6-2 0-16,3-1-1 0,1 1 1 15,1-1-1-15,3 0 1 0,1-2-1 16,2 5 0-16,-3 1 0 0,-1 5 1 16,-5-2-1-16,2 7-1 0,-1 6-1 0,-1 3-4 15,-3 1-4-15,1 3-8 0,-1 2-59 16,2 5-47-16,-5-2-91 0,1 2-205 16</inkml:trace>
  <inkml:trace contextRef="#ctx0" brushRef="#br0" timeOffset="181736.7273">20423 14862 448 0,'4'5'99'0,"-1"2"1"0,-3 2-67 0,0 3-21 15,-1 4-6-15,-1 2-1 0,-1 2 0 16,0 1 0-16,-1 1-1 0,0-3-1 15,1 1-1-15,1-5 0 0,1-4-1 16,1-3-1-16,1-4-3 0,2-2-18 0,2-2-49 16,1-4-34-16,1-6-75 0,2-4-168 15</inkml:trace>
  <inkml:trace contextRef="#ctx0" brushRef="#br0" timeOffset="181966.1133">20634 14886 473 0,'-1'5'106'15,"-3"2"3"-15,-3 0-69 0,-2 4-24 16,-2 2-4-16,-1 1 2 0,-3 2 1 16,0-2 0-16,-1 1 0 0,3-3 0 15,-1-1 0-15,3-2-1 0,3-4-2 0,3 0-2 16,3 0-2-16,2-2-2 16,3 1-2-16,3 0-1 0,3 1-2 0,2 2 0 15,1 0 0-15,4-1 0 0,1 3 0 16,3 0-1-16,-1-1-4 0,1 1-2 15,1-1-7-15,-2 2-9 0,-1 0-40 16,-2 0-68-16,-4-3-94 0,-1 3-221 16</inkml:trace>
  <inkml:trace contextRef="#ctx0" brushRef="#br0" timeOffset="182342.4915">19906 14379 359 0,'-2'14'95'0,"-1"8"4"0,-2 7-32 0,1 7-35 16,-3 5-4-16,2 5-2 0,-1 3-6 15,0 2-5-15,-1-2-4 0,0-1-3 16,-1-1-2-16,3 0-3 0,2 0-1 15,1-3-1-15,5-7-4 0,2-4-11 16,3-4-69-16,3-4-28 0,2-13-80 16,1-4-178-16</inkml:trace>
  <inkml:trace contextRef="#ctx0" brushRef="#br0" timeOffset="182892.6344">20864 14477 349 0,'4'-1'90'0,"-2"2"4"16,-1 2-28-16,-1 4-29 0,2 4-10 15,-2 4 0-15,0 4 2 0,-2 5 0 16,1 3-2-16,-1 2-2 0,-1 1-4 15,1 1-4-15,-1 0-4 0,3 0-3 16,0-4-4-16,0-1-2 0,3-1-2 16,-1-3 0-16,1-4-1 0,0-2 0 15,0-1 0-15,-1 0-2 0,2-3-5 0,0-1-9 16,-1 1-32-16,1-3-79 0,-1-4-98 16,-1-4-234-16</inkml:trace>
  <inkml:trace contextRef="#ctx0" brushRef="#br0" timeOffset="191032.486">21192 14688 138 0,'0'-2'4'0,"-1"0"-4"0,0 0-46 15,0-1-49-15</inkml:trace>
  <inkml:trace contextRef="#ctx0" brushRef="#br0" timeOffset="191228.4933">21181 14677 338 0,'-3'-1'126'0,"-1"2"-1"0,-1-1-47 16,-1 0-20-16,1 0-15 0,0 0-7 0,-1 0-6 16,0-1-3-16,1 1-2 0,1-3-2 15,-1 2 1-15,3 0 1 0,0 0-1 16,-1-1 0-16,3 1-2 0,0 1-3 16,1-1-3-16,2 0-4 0,0 0-4 15,2-1-2-15,1 1-3 0,-1 0 0 16,3 0-2-16,-2-2-4 0,0 2-4 15,1 0-5-15,-2-2-7 16,0 2-4-16,1 0-6 0,-1 1-9 0,0 0-11 16,-1 0-101-16,-1 1-103 0,-1 0-259 15</inkml:trace>
  <inkml:trace contextRef="#ctx0" brushRef="#br0" timeOffset="191429.513">21228 14807 601 0,'-1'-4'127'16,"-3"-7"2"-16,-1 1-106 0,0 1-13 15,3-1-5-15,-1-1 0 0,2 1-2 0,2 3-1 16,4 8 0-16,1-1-1 0,0 0 0 16,1 0-1-16,0 0-1 0,0 1-4 15,2 1-9-15,-2-2-12 0,1 2-104 16,-1-2-105-16,-1 0-262 0</inkml:trace>
  <inkml:trace contextRef="#ctx0" brushRef="#br0" timeOffset="191663.7165">21549 14559 534 0,'2'-8'122'16,"-2"2"1"-16,-2 5-88 0,-3 4-10 16,0 5-6-16,-1 3-4 0,1 3-3 0,-2 2-2 15,1 5-1-15,-1 2-2 0,3 3-1 16,1 3-2-16,2 6-2 0,0 3-7 16,4 5-18-16,0 1-109 0,0 2-109 15,1-2-280-15</inkml:trace>
  <inkml:trace contextRef="#ctx0" brushRef="#br0" timeOffset="192293.2176">21124 14824 385 0,'-4'-1'96'0,"-1"-3"4"15,0 3-53-15,2-2-13 0,-1 2-6 16,0-1-3-16,1 1-2 0,-1-2-2 0,1 3-1 16,2-2-1-16,0 0 1 0,1 1 0 15,-1 1-1-15,1-1-1 0,1 1-3 16,-1-1-2-16,1 1-3 0,2-1-2 15,0 1-2-15,2-2-1 0,0-11-1 16,3-1 0-16,-1 1-1 0,0-2 0 16,2 2 0-16,-1-2-1 0,0 3 0 15,-1 9-1-15,2 3 0 0,-2 0 0 0,-1 2-1 16,-1-1-3-16,1 0-3 0,0 1-6 16,0 1-11-16,1 2-12 0,0-2-101 15,-1 0-106-15,0-1-256 16</inkml:trace>
  <inkml:trace contextRef="#ctx0" brushRef="#br0" timeOffset="192643.9009">21123 14648 408 0,'0'0'102'0,"-2"1"5"0,2-2-48 16,0 1-23-16,2 1-8 0,-1-1-4 16,1 0-4-16,2 0-4 0,0 0-5 15,-1-1-2-15,3-1-6 0,2 0-12 0,-2-4-98 16,0 2-11-16,4-2-84 0,-2 1-184 16</inkml:trace>
  <inkml:trace contextRef="#ctx0" brushRef="#br0" timeOffset="193275.8379">21003 14568 540 0,'-5'-1'123'0,"1"-2"2"0,2 2-89 0,0 1-11 16,2 1-2-16,2 2-2 0,0-1 0 15,2 1-1-15,3 0 1 0,4 1 1 16,1-2 0-16,4 1-2 0,1-2-3 15,2 0-2-15,-2 1-5 0,1-2-3 16,-3 0-3-16,-3-2-2 0,-1 1-2 16,-3 2-3-16,-5 1-3 0,2 0-6 15,-2-1-5-15,-2 2-6 0,-1-2-7 16,-1 3-13-16,2-3 28 0,0 0-132 16,0-1-106-16,-1 0-271 0</inkml:trace>
  <inkml:trace contextRef="#ctx0" brushRef="#br0" timeOffset="193754.8966">21061 14741 310 0,'-3'1'98'0,"1"-1"7"16,-2 1-8-16,1-1-33 0,-1 1-15 0,2 1-8 15,1-1-7-15,-2-1-5 0,1 1-7 16,1 0-4-16,1 1-4 0,1-2-2 16,2 0-1-16,1 0 0 0,1-2 1 15,1 0 0-15,3-4 1 0,1-5 0 16,1-2-1-16,0 1 0 0,0 1 0 0,-2 0-2 16,2 1 0-16,-3 3-3 0,-2 7 0 15,0-1-2-15,0 2-1 0,-1 0-2 16,0 0 0-16,2 2-1 0,-2-2-1 15,0 2 1-15,-1-1-1 0,-1-1 0 16,0 0 0-16,-1 1-3 0,0-2-5 16,-1 0-6-16,0 0-5 0,-1 0-7 15,0 0-12-15,0 0-4 0,-1 0-105 16,-2-2-103-16,2 1-252 0</inkml:trace>
  <inkml:trace contextRef="#ctx0" brushRef="#br0" timeOffset="194092.5746">20996 14596 428 0,'-1'-2'100'16,"-1"-2"5"-16,1 2-66 0,-1 0-7 16,1 1-3-16,0 1-1 0,1 1-1 0,1-2-3 15,3 1-3-15,2-1-3 0,1 0-5 16,3-1-2-16,2 1-3 0,3-1-2 15,0 2-5-15,2-3-12 0,-1 3-11 16,0-2-106-16,-2 1-104 0,-1-2-264 16</inkml:trace>
  <inkml:trace contextRef="#ctx0" brushRef="#br0" timeOffset="196757.9002">20424 15590 422 0,'-6'-14'111'0,"1"1"7"0,0-3-53 15,1 2-15-15,0 7-9 0,1 0-6 16,1 2-7-16,1 6-7 0,1 3-4 16,1 3-1-16,0 3-1 0,3 4 0 15,-2 4 1-15,2 1 2 0,0 2-1 0,-1 2-1 16,2 2-1-16,-1-1-3 0,-2 1-3 15,2-2-2-15,0 0-2 0,-2-2-1 16,2-4-1-16,-3-3-1 0,2-3 0 16,-3-3 1-16,-2-3 1 15,1-4 1-15,-1-2 1 0,-2-1-1 0,0-2 0 16,1-7-1-16,0-5-1 0,2-3-2 16,1-3 0-16,2-4-1 0,3-1 0 15,3-3 0-15,4 2 0 0,1 3 0 0,4-1 0 16,2 1 0-16,0 2 0 0,1 1 0 15,-2 4 0-15,1 2 0 0,-3 3-3 16,-2 5-6-16,1 3-6 0,0 3-7 16,-2 3-4-16,2 1-6 0,0 1-8 15,-1-1-6-15,1 2-4 0,0-2-94 16,-1-1-99-16,-1-1-243 0</inkml:trace>
  <inkml:trace contextRef="#ctx0" brushRef="#br0" timeOffset="196954.7562">20798 15579 561 0,'0'-7'138'0,"1"3"2"0,-2 0-50 0,1-1-63 16,1 4-13-16,2-2-6 0,-1 3-2 16,2 3-4-16,1-2-3 0,1 1-4 15,0 0-4-15,1 0-6 0,2 1-6 16,2-1-12-16,-1-2-10 0,-2 1-96 15,1 0-99-15,-3 3-243 0</inkml:trace>
  <inkml:trace contextRef="#ctx0" brushRef="#br0" timeOffset="197110.9925">20807 15710 607 0,'-7'5'134'15,"1"-4"1"-15,4 1-100 0,1 1-16 16,1-2-7-16,1-1-4 0,4-1-2 15,1-1-1-15,1 0-2 0,2-2-2 0,2 1-3 16,0-2-5-16,1 0-6 16,0 1-9-16,-1 0-13 0,0 1-104 0,0-1-105 15,-3 2-258-15</inkml:trace>
  <inkml:trace contextRef="#ctx0" brushRef="#br0" timeOffset="197575.685">21077 15641 504 0,'0'-10'106'0,"-2"-2"1"16,1 0-89-16,2-1-6 0,0 1 1 16,1-1 4-16,2-3 4 0,1 0 2 15,2-2 3-15,1-1 2 0,2 1-2 16,1 1-2-16,1 2-5 0,1 3-3 15,0 1-3-15,1 3-2 0,0 6-4 16,-2 2-2-16,-1 2-1 0,-4 2-2 0,2 3-1 16,-2 6 0-16,-2 1 0 0,0 3 0 15,-2 3-1-15,-1 2 1 0,0 4 0 16,-3 0-1-16,0-1 1 0,-4 0-1 16,-1-1 1-16,-3 1 0 0,1 2-1 15,-3-2 1-15,-1 0 0 0,-2-3 0 16,1 1 0-16,-2-2 2 0,3-1 0 15,-2-4 2-15,4-2 0 0,2-1 1 0,0-4 0 16,4-1 0-16,2-2 0 0,2-3-1 16,3-3 0-16,3 0 0 0,0 0 0 15,4-1 0-15,1-1-1 0,2-1 0 16,3 0-1-16,4-2-1 0,-1 0 0 16,5 0-1-16,-1-1 0 0,1 2-1 15,3 2 1-15,-2 1-2 0,-2 3-6 16,-1 2-11-16,-2 2-9 0,-3 4-19 0,-1 1-111 15,-5 3-121-15,-5 2-285 16</inkml:trace>
  <inkml:trace contextRef="#ctx0" brushRef="#br0" timeOffset="201693.5577">21997 16402 369 0,'5'-3'79'16,"2"3"0"-16,2 0-63 0,0-2-10 15,0-2-3-15,4-2-1 0,0-1-1 16,2-3 0-16,1 1 0 0,0-3 2 15,3 0 3-15,2-4 3 0,1-3 1 16,3 1 2-16,4-3 0 0,0-2 1 16,4 0-3-16,3-4-2 0,2 1-2 15,5 2-2-15,2-7-2 0,2-1 1 0,0-3-1 16,5-3 1-16,3 2 0 0,1-1 0 16,2 1 2-16,1 1-1 0,4 2 1 15,5 3-1-15,-1-2 0 0,-1-1-1 16,3 2-1-16,0-2 0 0,-2-4-1 15,0-2-1-15,-2-1 0 0,0-1-1 16,0 1-2-16,-2-6 0 0,1 2 0 16,-2 4-1-16,-1 2 2 0,-2 1 1 0,1 3 1 15,-3 2 2-15,-2 0 0 16,-3 3 1-16,-2-2-1 0,-2-2-1 0,-3 1 0 16,-3 0-1-16,-5 2 1 0,-4 2-1 15,-5 4 0-15,-5 6 0 0,-5 5 0 16,-5 3-4-16,-6 4-45 0,-4 1-49 15,-5 2-79-15,-4 4-185 0</inkml:trace>
  <inkml:trace contextRef="#ctx0" brushRef="#br0" timeOffset="202708.3545">22011 16556 351 0,'-4'-2'88'0,"3"0"1"15,1 0-17-15,1 3-57 0,4 0-8 16,1 2-2-16,3 1 1 0,3 0 0 16,1 3 0-16,4 0 1 0,3 3-1 15,2-1 0-15,3 3-2 0,2 0 0 16,1 0-2-16,4 1 0 0,1 1-1 0,1 1 0 16,0 1 0-16,3 1-1 0,1 4 0 15,2-1 0-15,1 2 0 16,-1-1-1-16,2 3-1 0,0-4 1 0,-2 4 0 15,2-2-1-15,-2 2 0 0,0 4 2 16,1 3 0-16,-2-2 0 0,3 6 1 16,-1-3 1-16,0 1 2 0,-1-3 0 15,1 0 0-15,-2-6 1 0,1-1 0 16,-2-2 0-16,3 0 0 0,0-1 0 0,1-1-2 16,2-2 0-16,3-1-1 0,2 1 0 15,3-2-1-15,-2-1-1 0,2-3 1 16,-2-3-1-16,2 2 1 0,-5-1-1 15,1 0 1-15,-6 2 0 0,-2 3 3 16,1 3 0-16,-5 3 3 0,0 2 1 16,-3 0 1-16,-2 1 0 0,0-3 0 15,0-2-1-15,-3-1-2 0,0-3-1 16,-2-3-2-16,-1-3-1 0,0-2 0 16,1-1-1-16,-1 0 0 0,-1-1 0 15,-2-2-1-15,-1 2 1 0,-3 0-1 0,-2-1 0 16,-2 2 1-16,-5 0-2 0,-1 0-3 15,-3 0-6-15,-3 1-18 0,-3-1-88 16,-4-1-91-16,-1 3-232 0</inkml:trace>
  <inkml:trace contextRef="#ctx0" brushRef="#br0" timeOffset="204168.7085">22811 15942 96 0,'6'10'33'0,"0"4"2"0,-3 3-10 15,1 2-3-15,-1 3-3 0,-1 2-4 16,-1-1-6-16,2 1-3 0,-2 0 1 0,-1-1 8 16,0 2 9-16,0-1 6 0,-1 3 6 15,1 0 3-15,-2 2 2 0,1-1-4 16,1 3-8-16,0 1-9 0,0 1-7 15,1 1-5-15,1 4-3 0,-1 0-2 16,-2-1-2-16,1 2-10 0,0-1-1 16,0-1-1-16,-2-2 1 0,2 0-1 15,2-3 0-15,0 1 0 0,-1-4 10 16,2-1 2-16,0-2 0 0,1 0-1 16,0-3 0-16,1 0-2 0,1-1-18 0,0 0-38 15,0-4-13-15,0-3-50 0,2-4-102 16</inkml:trace>
  <inkml:trace contextRef="#ctx0" brushRef="#br0" timeOffset="204838.8639">23188 16054 360 0,'-3'41'95'0,"0"0"3"16,0 2-47-16,1-3-15 0,1 2-12 15,2 1-8-15,0 2-6 0,1 0-5 0,2 2-2 16,1-1-1-16,-1 1-1 0,-1-3 0 15,0-1 0-15,-1-1 0 0,-2-3 0 16,0-4 0-16,-2 1-1 0,1-3 1 16,-2 0 0-16,2 0 0 0,-2-1 0 15,3-1-1-15,-1-2 1 0,1-1 0 16,1-1-1-16,-1-2 0 0,2-7 1 16,-1-2-1-16,1-4 0 0,1-5 1 15,0-2-1-15,1-3-1 0,1-4 0 16,1-1 0-16,2-5-1 0,-1-3-1 15,1-3 1-15,1-4 0 0,1-1 1 0,-2-2 1 16,2-1 1-16,0 0 1 0,0 2 0 16,0 3 0-16,-2 1 0 0,1 2 0 15,-1 0-1-15,0 2-1 0,-2 0-2 16,-3-1-1-16,2 0-1 0,-2-5-1 16,-1-1 1-16,1-2 0 0,-2-1 1 15,0-5 1-15,0-1 2 0,-1-4 1 16,4-2 0-16,-3-6 0 0,2-6 0 0,0 1 0 15,1-3 0-15,1-2-3 0,1 3-7 16,-2 1-90-16,1 5-83 0,0 5-217 16</inkml:trace>
  <inkml:trace contextRef="#ctx0" brushRef="#br1" timeOffset="225436.3789">10592 1177 628 0,'-54'-35'131'0,"-7"-2"2"0,-9 10-116 16,5 0-10-16,-1 6-2 0,-4-3-1 0,-2 0 0 15,-9 5-2-15,-4 2-1 16,-8 2 0-16,-3 3 0 0,-7 4-1 0,-12 10 0 16,-10 2 0-16,0 5 0 0,-13 9-1 15,-4 8 1-15,-6 7 0 0,-7 4 0 16,-2 11 1-16,1 2 3 0,-7 15 4 16,5 3 3-16,6 6 4 0,1 7 2 15,4 13 3-15,6 3-1 0,2 13-1 0,12-1-3 16,1 8-4-16,7 7-2 15,6 5-4-15,13 0-2 0,13 3-1 0,11 3-1 16,8-1 0-16,15 1-1 0,11 1 0 16,11 3 1-16,10-3-1 0,7-3 0 15,9-1 0-15,11 1 0 0,9-6 0 16,7-6 0-16,8-3-1 0,12-2 1 16,12-4 0-16,10-11 1 0,9-3 0 15,10-3 1-15,13-7 0 0,14-5 1 16,8-6-1-16,3-7 0 0,10-1 1 15,9-8-2-15,5-7 1 0,7-4-1 16,5-8 0-16,1-5 0 0,8-4 1 0,3-10-2 16,1-3 1-16,5-5 0 0,1-6 0 15,-3-4 0-15,6-6-1 0,-3-5 1 16,-3-1 0-16,5-4 0 0,-7-2-1 16,-3-5 1-16,0-3 0 0,-3 2-1 15,-3-4 1-15,-2-3-2 0,-7-4 1 16,-4-6 0-16,-5 1 0 0,-5-12 0 15,-6-9 0-15,-5-4 0 0,-13-6 1 0,-5-5-1 16,0-7 0-16,-5-5 0 0,-8-3 0 16,-6-2 0-16,-9-5 0 0,0-4 1 15,-5-4-1-15,-13-2 0 0,-9 0 1 16,-2-4-1-16,-8 0 2 0,-5-5 0 16,-9 1 2-16,-11 0 0 0,-7 0 3 15,-8-2 0-15,-10-2 2 0,-10 1 0 16,-4 1-1-16,-13-3-1 0,-7-4-1 15,-4 2-1-15,-10 0-1 0,-2-2-2 16,-10-2 0-16,-14 5 1 0,-3 4 1 0,-8 3 4 16,-9 2 3-16,-10 6 2 0,-11 14 2 15,-3 2 2-15,-8 10-1 0,-13 10 0 16,-8 9-4-16,-15 13-3 0,-5 12-3 16,-13 7-3-16,-15 22-2 0,-6 7-8 15,-8 12-8-15,-9 19-16 0,-3 11-21 16,0 9-20-16,-3 16-120 0,3 4-137 15,-3 13-313-15</inkml:trace>
  <inkml:trace contextRef="#ctx0" brushRef="#br1" timeOffset="226650.3393">9145 9979 541 0,'-61'-40'116'0,"-6"-2"2"16,2 7-91-16,0 2-12 0,-4 1-1 15,-3 1 0-15,-4 4 0 0,-6 2 0 16,-5 4-2-16,-5 4-3 0,-3 9-2 16,-5 6-2-16,-10 3-3 0,-8 8 0 15,2 5-2-15,-3 7-2 0,-7 5-3 16,-2 2-2-16,-5 6-2 0,1 10-1 15,-4 7-1-15,-5 1 1 0,-2 7 2 0,-2 4 2 16,-3 9 3-16,1 8 2 0,0 4 1 16,0 5 2-16,4 7 1 0,4 8 1 15,8 5 1-15,5 4 1 0,-1 4 1 16,12 2 1-16,13 4 1 0,5 4 0 16,2 1 1-16,10 4 1 0,14 3 1 15,13-1 0-15,7 1 0 0,8 3 0 16,16-2 0-16,16 3-1 0,14-6 0 15,10 0-1-15,18-1-2 0,13-1-1 16,12-10-1-16,10-2-2 0,14-7 0 16,14-3-1-16,12-10 0 0,3-6-1 0,16-6 0 15,11-6-1-15,10-5 0 0,9-7 0 16,5-6 0-16,7-4-1 0,15-8 1 16,2-7-1-16,6-7 1 0,5-9-1 15,2-6 1-15,9-6-1 0,2-8 0 16,3-5 1-16,-1-3-1 0,2-5 0 15,1-2 0-15,1-5 0 0,-1-4 1 0,0-4-1 16,-7-6 0-16,1-5 1 0,-6-2-1 16,-2-9 0-16,-3-3 1 0,-12-3-1 15,1-4 0-15,-5-3 1 0,-7-2-1 16,-1-7 1-16,-12-2-1 0,-5 0 1 16,-4-3 0-16,-9-2-1 0,-6-4 1 15,-11-3 0-15,-10-3 0 0,-4 1 0 16,-3-2 0-16,-9-5 0 0,-8-2 0 15,-10-4 0-15,-6-3 0 0,-7 1 0 0,-8-3-1 16,-8-1 1-16,-9-3-1 0,-10-1 1 16,-8-1-1-16,-5 0 0 0,-7-2 0 15,-6-6 1-15,-10-2-1 16,-8 0 0-16,-6-1 1 0,-9-3-1 0,-9 2 0 16,-11-3 1-16,-11 4-1 0,-14-2 1 15,-13 1 1-15,-2 2 3 0,-14 5 4 16,-10 4 4-16,-15 1 2 0,-7 5 2 15,-13 8 3-15,-10 9-1 0,-19 3-1 0,-12 11-3 16,-9 9-3-16,-11 14-3 16,-17 10-2-16,-6 10-2 0,-12 15-2 0,-9 12-3 15,-15 14-8-15,-10 12-10 0,-12 17-14 16,-9 13-13-16,-13 18-14 0,-13 12-47 16,-13 14-70-16,-5 24-108 0,-17 14-230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41:39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 3735 438 0,'2'-21'106'16,"-4"3"3"-16,0 2-64 0,1 3-12 16,-1 9-11-16,0 0-7 0,1 3-5 15,0-1-2-15,1 2-4 0,0 0-1 16,1 0-2-16,2 0-1 0,4 2 1 16,-1-1-1-16,1 1 0 0,2 1 0 15,2 3 1-15,2 0-1 0,2 3 1 16,3 0 0-16,4 1 0 0,4 0 1 0,3 0 0 15,3-3 1-15,6 0 2 16,1-2 0-16,4-1 1 0,7 0 0 0,4-1 0 16,5 0 0-16,2 2 0 0,4 0-2 15,3 1 0-15,0-1-1 0,5 0 0 16,0-1-1-16,3 3 0 0,4-3 1 16,0 0 0-16,7 0 0 0,4-2 2 0,5 1-1 15,-1 0 2-15,2-1-1 0,3-2 0 16,6 1-1-16,4-1 0 0,0 0-1 15,-1-1-1-15,8-2 0 0,3 2-1 16,0-1 0-16,-3-1 0 0,5 1 0 16,-2-2-1-16,1 4 1 0,-5 0-1 15,2 0 1-15,-1 0 0 0,2 2 0 16,-2 1 0-16,-3-2 1 0,-1-1-1 16,4 0 0-16,-5 0 0 0,-2-2 0 15,-4-2 0-15,2 0 0 0,-3 1-1 0,-4 1 1 16,-8 2 0-16,-8-3 1 15,-2 0-1-15,-4 2 0 0,-8 0 1 0,-6 0-1 16,-4-2 1-16,-5 1-1 0,-4 0 0 16,-4 1 0-16,-9-1 0 0,-3-1-1 15,-4 2 1-15,-7-3 0 0,-4 2 0 16,-3 0-1-16,-2 0-3 0,-3 1-9 0,-4 1-12 16,-4 0-112-16,-2 1-110 0,-6 2-280 15</inkml:trace>
  <inkml:trace contextRef="#ctx0" brushRef="#br0" timeOffset="4068.3504">15517 3645 440 0,'-23'-16'103'0,"0"1"2"0,6 0-74 16,3 3-5-16,7 2-6 0,1 4-5 15,1 0-4-15,2 3-3 0,5 2-2 0,1 2-2 16,2 0-1-16,6 3-2 16,3 1 0-16,4 0 0 0,6 2-1 0,6 0 1 15,2 1 0-15,7-2-1 0,4 1 1 16,5 1 0-16,7-1-1 0,6-1 1 16,6 0 0-16,7-2-1 0,5 0 1 15,7-2 1-15,9-1-1 0,2-1 1 16,4-1 1-16,3 1 0 0,5 1 0 15,3 2 0-15,0-3 0 0,0 1 0 0,0 0 0 16,1 2-1-16,0-3 0 0,-2-2 2 16,-1 2 0-16,-3 0 1 0,0 0 1 15,-7-1 1-15,-2-1 1 0,-4-1 0 16,-3 1 1-16,-5-1-1 0,-3 2 0 16,-5-1-1-16,-3 0 0 0,-5 1-2 15,-9 0-1-15,-3-3-1 0,-7 3-1 16,-5 0-1-16,-6 0 0 0,-7-1 0 15,-4 1-1-15,-3 1 1 0,-5 1 0 16,-3-1-1-16,-3-1 1 0,-1 0-1 0,-5 0 1 16,-2 0 0-16,-4-1 0 0,0 1 0 15,-2-1 0-15,-1 0 0 0,-3-1 0 16,2 0 1-16,0 1-1 0,-1-1-1 16,0 1 1-16,0 1 0 0,-2-2-1 15,2 2 0-15,-2 1 0 0,0 0 0 16,1 1 0-16,-1-1 0 0,0 3-1 15,-1-1 2-15,1 3-2 0,0 1-2 0,-1 2-10 16,0 0-14-16,1 1-105 0,1 2-107 16,-3 1-270-16</inkml:trace>
  <inkml:trace contextRef="#ctx0" brushRef="#br0" timeOffset="7295.6305">20244 3680 415 0,'-5'2'100'0,"2"-1"2"0,-1 1-65 0,0-1-11 15,3 2-7-15,1 1-5 0,3 1-4 16,-1 0-2-16,3 0 0 0,4-1 2 15,3 0 2-15,5 1 3 0,5 0 3 16,7-1 0-16,7-2 1 0,8 2-1 16,6 0-2-16,3-3-1 0,4-1-4 15,7 0-1-15,1-1-1 0,6-2-2 16,5 0-1-16,2-2-1 0,5-5-1 16,1 0-1-16,3 1 0 0,6 1-2 0,-1 1 1 15,-5 0-1-15,0 1-1 0,-1 5 1 16,-2 1-1-16,2 4 1 0,-5 2-1 15,-5-1 1-15,-2 2 0 0,-4 0-1 16,-2 1 1-16,-6 0-1 0,-7-3 1 16,-6-2-1-16,-3-2 1 0,-5 1-1 15,-3 0 0-15,-6 0 0 0,-5-2 1 0,-6 1-1 16,-4-1 1-16,-10 0 0 0,-2-1 1 16,-4 1 0-16,-3-1 1 15,-3-3 0-15,-1 1 1 0,-1-1-1 0,2 0 0 16,-1-2-1-16,1-1-3 0,1 1-5 15,4-1-20-15,4 0-113 0,2 0-115 16,2-1-293-16</inkml:trace>
  <inkml:trace contextRef="#ctx0" brushRef="#br0" timeOffset="31040.217">10702 6161 244 0,'-7'-7'64'0,"-1"-4"4"0,-3 1-24 16,-1 0-21-16,-4 3-5 0,-1 3-3 16,-4 1-4-16,-2 1-2 0,-4 2-3 15,-6 0 0-15,-4 2 2 0,-2-1 4 16,-6-1 3-16,-3 1 2 0,-2-1 1 0,-3 3 2 15,0 0-2-15,1 2-2 0,0 1-5 16,-3 2-3-16,1-1-3 0,2 2-1 16,1-1 1-16,2 1 0 0,-1-1 2 15,1 5 1-15,4 1 2 0,2 3-1 16,3 8 0-16,0 2-1 0,5 5-2 16,3 8-2-16,6 2-1 0,3 3-2 15,3-1 1-15,4-3-2 0,9-1 1 16,2-3 0-16,8-4-1 0,4-3 1 0,6-4 0 15,6-4 1-15,7 3 2 16,2-2 0-16,5-1 0 0,8-1 1 16,5 0 0-16,4 1 0 0,5 2-2 0,5 2 0 15,4-4 0-15,4 0-1 0,0 1-1 16,5-2 0-16,1-4 1 0,2 0 0 16,-2-6 0-16,2-4 0 0,-1-6 1 15,4-2 1-15,-4-7 0 0,1-2-1 16,-2-7 1-16,-1-2-1 0,-2-3 0 15,-2 0 0-15,-3-4-2 0,-1-2 1 0,-6-3-1 16,-4 0 0-16,-2 1 0 0,-4-2 0 16,-4-1 0-16,-8-4-1 0,-10 0 1 15,-9-10 0-15,-2-6-1 0,-9-1 1 16,-9-3 0-16,-12-4 0 0,-9 1 0 16,-6 3 2-16,-9 8 0 0,-19 1 0 15,-10 6 0-15,-15 6 0 0,-14 5 0 16,-14 5-5-16,-16 10-9 0,-11 10-14 15,-15 10-97-15,-18 9-98 0,-10 5-249 16</inkml:trace>
  <inkml:trace contextRef="#ctx0" brushRef="#br0" timeOffset="46143.0764">6291 8642 356 0,'-8'-19'97'0,"-3"1"3"15,-5 5-45-15,-4 0-13 0,-3 4-10 16,-2 4-7-16,-2 1-6 0,-2 5-2 16,-3 4-2-16,-1 6-1 0,0 6 0 0,-1 4-1 15,-2 5-2-15,-2 6-3 0,1 4-1 16,-1 2-2-16,2 5-2 0,4 1-1 15,2 5 0-15,4 0 0 0,6 2-1 16,5-4 1-16,8 0-1 0,4-3 1 16,5-1-1-16,5-6 1 0,5-2-1 15,7-2 0-15,8-2 0 0,4-3 0 16,4-5 0-16,3-3 0 0,3-5 0 16,2-8 2-16,3-6 2 0,-1-6 2 15,3-6 2-15,1-6 1 0,2-4 2 0,1-7 0 16,1-3 0-16,0-3-2 0,-4-4-1 15,-6-5-1-15,-5-2-2 0,-6-6 1 16,-4-3-2-16,-5 0 0 0,-4-3-1 16,-5 2 0-16,-1-1-2 0,-4 3 1 15,-6 4-2-15,-9 4 1 0,-5 2-1 16,-8 4 0-16,-6 3 0 0,-11 12 0 16,-11 8-1-16,-9 15-6 0,-11 9-10 0,-12 17 49 15,-13 10-175-15,-17 13-124 0,-12 10-331 16</inkml:trace>
  <inkml:trace contextRef="#ctx0" brushRef="#br0" timeOffset="59398.3321">9042 14638 253 0,'0'-21'62'0,"2"5"2"0,-2 4-41 16,0 2-4-16,0 6-6 0,1 3-3 16,-1 5 4-16,1 2 6 0,-1 5 8 15,0 4 6-15,-1 4 6 0,0 8 7 16,-3 6 0-16,-1 8-6 0,-1 10-7 15,-1 14-9-15,-4 10-6 0,-2 11-5 16,-1 7-4-16,-4 14-2 0,0 7-1 16,-5 8-1-16,-5-1 0 0,-1 7-2 15,4 0 0-15,-2 3-1 0,1-10-1 0,3 3-1 16,4-8 0-16,6-7-1 0,2-12-2 16,1-7-3-16,5-12-2 0,4-11-3 15,2-14-5-15,3-11-5 0,3-8-33 16,3-11-68-16,1-11-86 0,3-10-211 15</inkml:trace>
  <inkml:trace contextRef="#ctx0" brushRef="#br0" timeOffset="60315.6574">9060 14702 355 0,'-3'-7'92'0,"3"-1"1"15,3-1-38-15,6 2-27 0,4 1-10 0,4 1-10 16,7 0-3-16,4 1-3 0,9 3 0 16,4 1-1-16,5 0 0 0,6 3-1 15,4-3 0-15,0-2 0 0,6 4 0 16,0-4 0-16,7 1 0 0,4 1-1 16,3-2 1-16,5-1-1 0,7 1 0 15,4-3 0-15,6 0 0 0,2-1 0 16,2-5 1-16,6 2 0 0,3 2 1 15,3 0 1-15,4-1 1 0,1 3 2 16,1 3 0-16,3 5 2 0,4-3 0 0,-3 4 0 16,6 0 1-16,3 3-2 0,-1-4-1 15,9 2 0-15,2-2 0 0,-1 0-2 16,4-2 0-16,1-1 0 0,4-1-1 16,4-1 0-16,0-2 0 0,-1-4-1 15,0 2 1-15,7 0-1 0,-3-1 0 16,-2 2 0-16,1 0 0 0,-4 2 0 15,-1 3 0-15,1 4 0 0,-4 2 0 16,-1 1 0-16,-4 2-1 0,-2 0 1 0,-4-2-1 16,1 0 0-16,-3 2 0 15,-5-3-1-15,-2-1 0 0,-2 0-1 0,-5-4 0 16,-2 2 1-16,-9-2 0 0,-3-2 0 16,-8-4 0-16,-5 1 0 0,-6 1 1 15,-4 5-1-15,-6-1 1 0,-5 0 0 16,-3 3 0-16,-3 4 0 0,-4-1 0 15,-5 0 0-15,-4-2 1 0,-4 1 0 16,-3 2 0-16,-5 2 0 0,-4 3 0 0,-2 4 0 16,-5 3 0-16,-2 7 0 15,-1 4-1-15,-5 6 2 0,-1 11-1 0,-2 7 1 16,-5 1 1-16,-2 10 0 0,-6 4 0 16,-3 7 1-16,-2 9 0 0,-6 0-1 15,-3 3 0-15,-1 4-1 0,-2 0 0 16,0 10-2-16,1-1-1 0,2-7-3 15,-2 0-2-15,2-5-7 0,1 2-14 16,2 1-20-16,2-9-31 0,-3-6-31 16,-1-6-69-16,1-3-134 0</inkml:trace>
  <inkml:trace contextRef="#ctx0" brushRef="#br0" timeOffset="61615.4602">8702 16766 296 0,'-15'14'71'0,"0"-2"4"16,4 3-47-16,0 4 1 0,5-2-2 0,3 0 0 15,1 4-1-15,5 2-1 0,2 5-2 16,6 0-3-16,3 0-3 0,4 3-3 16,1-2-3-16,6 0-3 0,2-5-2 15,4-2-2-15,4 0-2 0,2-2 1 16,2-3-2-16,2-1 0 0,0-3 0 15,2 0 0-15,3-4 0 0,2-2 0 16,3-3 1-16,3 3-1 0,6-1 0 0,4-1 1 16,1-3 0-16,1 1 0 0,1 0-1 15,3 1 1-15,7 0 0 16,-2-2 0-16,1-2 0 0,4-1 1 16,1 1-1-16,2-1 2 0,3 1-1 0,-1-4 0 15,1-1 0-15,1 3 0 0,4 0-1 16,4 1 0-16,2-3-1 0,-1-3 0 15,-2 2 0-15,4 1 0 0,0 1 0 16,1 2-1-16,-2-2 1 0,-4 1-1 16,0 2 1-16,1 0-1 0,2 3 0 0,0 0 0 15,-7-1 0-15,2 2 1 0,3 2-1 16,4 3 0-16,-3 0 0 0,-1-4 0 16,-4-3 0-16,2 1 0 0,1 1 0 15,-1 1 0-15,-5-6-1 0,5-4 1 16,1 2-1-16,-1 2 1 0,5 2 0 15,-1-3 0-15,-1-4 0 0,-1 0 0 16,-1 3 0-16,1 2 0 0,6-2 0 0,-5-3 0 16,1 0 0-16,-1 2 0 15,6 1 0-15,0-1 0 0,0-2 0 16,-3-3 0-16,1 2 0 0,5 1 0 0,1 0 0 16,1-2 0-16,-3-3 0 0,0 4 0 15,3 1-1-15,3-1 0 0,-2-2-1 16,-4-1 0-16,1 2 0 0,2 2 0 15,0-2 0-15,-5 0 0 0,-3-1 1 16,0 2-1-16,0-2 1 0,-1 3 1 16,-5-4-1-16,-3-3 1 0,0 2 0 15,-2-3 0-15,-2 0 0 0,-4-1 0 0,-4-1-1 16,-3 1-4-16,-7 4-22 0,-3 0-80 16,-8-2-88-16,-6 3-218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43:38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 3791 485 0,'-7'-4'114'0,"-2"2"1"0,3-2-77 0,4-1-14 16,3 3-7-16,5 2-4 0,4 0-5 16,2 0-2-16,5 0-3 0,3 0 0 15,3 0-1-15,4-1 0 0,2 0-1 16,1-1 1-16,0 1-1 0,6-1 1 0,4-1-1 16,3 2 1-16,5 0 1 0,4 0-1 15,5-1 0-15,2 1 0 0,0 0-1 16,-1 0 2-16,6 1-1 0,1 0 2 15,2 2 0-15,3 2 0 0,1 2 0 16,3 1 1-16,3 3-1 0,3 0 1 16,3 0-2-16,3-1 0 0,1 0 0 15,0-3-1-15,8 0-1 0,2-2 0 16,2 0 0-16,-2-2 1 0,1-2-1 0,5 1 0 16,6 0 0-16,-3-1 1 0,0-1-1 15,-1 1 0-15,5 0 0 0,3 0 0 16,-3-1 0-16,-2-1 0 0,3 0 0 15,6 2 0-15,-1-1 0 0,-4 1 0 16,-1-1-1-16,3 1 1 0,1 0 0 16,-1 0-1-16,-4-3 0 0,3 1 1 15,2-2-1-15,0 3 0 0,-6-3 0 16,-2 3 1-16,-2-2-1 0,-1 1 0 16,-4-1 0-16,-7 1 0 0,-8-1 1 15,-1 0-1-15,-2 2 0 0,-7-1 0 0,-6 0 0 16,-5 2 0-16,-4 0 0 0,-2 2 0 15,-7-1-1-15,-7 0-5 0,-2 2-12 16,-9 0-114-16,-6-3-108 0,-3-1-282 16</inkml:trace>
  <inkml:trace contextRef="#ctx0" brushRef="#br0" timeOffset="4812.76">19884 2249 439 0,'-12'-20'94'0,"-9"2"2"16,-6 2-75-16,-2 6-11 0,-4 3-6 16,-5 4 0-16,-5 0 0 0,-5 0 1 15,-5 3 0-15,-1 2 3 0,-1 0-1 16,-6 0 2-16,-4 5-2 0,0 2 0 15,-2 4-1-15,-4 5-3 0,-3 4-1 0,0 1-1 16,-4 7-1-16,1 4 1 0,-1 8-1 16,-2 2 1-16,4 1 0 0,0 4 0 15,-1 1 2-15,5-2 2 0,2 2 3 16,6 1 1-16,7 4 1 0,4 3 1 16,3 1-1-16,7 1 0 0,5 0-2 15,4-3-2-15,3-3 1 0,7-3-1 16,5 0 1-16,8 3 1 0,8 3 0 15,6 0 1-15,8 3 0 0,9-2-2 16,7-2-1-16,6-3-1 0,5-3-1 0,7-2-2 16,7 1 0-16,4 2 0 0,7 2-1 15,6-2 0-15,9 1 0 0,5-8-1 16,7-5 1-16,6-3-1 0,7-11 0 16,6-6 2-16,5-6 0 0,8-5-1 15,8-1 1-15,5-6-1 0,6-3-1 16,3-2 1-16,6-5-2 0,0 0 1 15,4-4 0-15,-4-4 0 0,1-1 1 0,-2-3-1 16,0-2 0-16,-10-4 0 0,-2-4 0 16,-6-3-1-16,-2 1-1 0,-9-3-1 15,-4-2 0-15,-8-5-1 0,-4 6-1 16,-4-1 0-16,-6-2 0 0,-8-7 1 16,-7-7 0-16,-8-4 2 0,-6-4 0 15,-8-6 2-15,-10 1 1 0,-12-4 2 16,-10 2 1-16,-9-3 2 0,-14-2 2 15,-14 1 0-15,-12-1 2 0,-13 2 0 16,-17-1-1-16,-14 3-2 0,-18 4-1 0,-14 7-2 16,-20 5-2-16,-19 5-2 0,-14 4-2 15,-21 9-4-15,-18 9-2 0,-21 14-3 16,-19 10-5-16,-15 13-7 0,-23 17-46 16,-21 9-64-16,-16 11-95 0,-18 9-224 15</inkml:trace>
  <inkml:trace contextRef="#ctx0" brushRef="#br0" timeOffset="19375.1419">8954 9137 396 0,'5'-30'100'0,"0"9"2"0,-3 7-58 0,1 8-10 16,3 8-4-16,0 10-6 0,1 9-4 15,0 15 0-15,-4 9 0 0,2 20 0 16,-4 13-2-16,-1 17-3 0,-3 12-2 16,2 18-3-16,-2 8-2 0,1 8-2 15,0 7 0-15,-1 1-1 0,1 1-2 16,2 3 0-16,-1-7-1 0,2-4-1 0,1-8 0 16,-4-15 0-16,6-7-1 0,1-8 1 15,1-15-1-15,-1-13 0 0,1-11 0 16,-1-9 0-16,1-9-1 0,-1-13-3 15,-1-9-4-15,-2-8-8 0,1-7-4 16,0-9-109-16,1-11-103 0,0-13-260 16</inkml:trace>
  <inkml:trace contextRef="#ctx0" brushRef="#br0" timeOffset="20090.6361">9276 9090 514 0,'5'-65'115'0,"0"4"3"0,4 6-91 16,4 8-5-16,1 9-6 0,5 11-5 16,5 8-3-16,4 4-3 0,4 3-2 15,3 2-1-15,6 1 0 0,3 6-1 0,6 2 0 16,6 2-1-16,7 2 1 0,5 5-1 15,6 0 0-15,4 3 1 0,8-2-1 16,6 1 1-16,1 0-1 0,6-1 0 16,9 1 0-16,8 0 1 0,4-3-1 15,4-1 1-15,6 1 0 0,8-4 0 16,3 1 1-16,4 0 1 0,0-2 1 16,9-1 0-16,1 1 1 0,4-2 0 0,5-2-1 15,4 0 1-15,4-2-1 0,4-1-1 16,-1 4 1-16,2 1-1 0,-5 0 0 15,1 1-1-15,0 4 1 0,-7 1-1 16,2 2 0-16,0-1 0 0,-1 2-1 16,0 0 0-16,-1 1 0 0,-2-1-1 15,-2-1 1-15,-2 0-1 0,-3-1 1 16,-4-2-1-16,-6-1 0 0,-1-2-1 16,-8-1 0-16,-2-3-1 0,-6 2 0 0,-5-3-1 15,-5 5-1-15,-7-4-1 0,-9 1 0 16,-7 2-1-16,-10 3 0 0,-8 0 1 15,-9 2 0-15,-9 0 1 0,-7 1 1 16,-6 4 1-16,-8 0 0 0,-4-1 2 16,-4 0-1-16,-5-1 1 0,-4-1 0 15,-1 1-1-15,-2-2 1 0,-3 3 0 16,-1 0 0-16,-2 2 0 0,-1 3 1 16,-2 2 1-16,-2 4 0 0,-4 5 2 15,0 9 0-15,-5 9 0 0,-1 12 1 0,-3 13 1 16,-4 7-1-16,-3 12-1 0,-2 12 0 15,0 12 0-15,-5 4-1 0,-1-1 0 16,1 9 0-16,2 5-1 0,1-1 0 16,3-5 0-16,1-7 0 0,6 1-1 15,3-2 0-15,0-11-1 0,4-9 1 16,0-4-1-16,4-4 0 0,2-5-2 16,0-5-2-16,-1-7-3 0,3-5-3 15,-1-5-7-15,-2-5-9 0,-3-5-106 16,-3-10-101-16,-3-10-259 0</inkml:trace>
  <inkml:trace contextRef="#ctx0" brushRef="#br0" timeOffset="20881.6259">8866 11998 447 0,'-36'-7'105'0,"7"-4"5"0,6 0-70 0,7 1-9 15,7 3-8-15,11-1-5 0,9 3-4 16,7 0-2-16,6 1-4 0,9-1-3 16,8 1 0-16,7-1-1 0,6 1 0 15,7-2 1-15,11 3-2 0,6-1 1 16,8-1-1-16,5-2 0 0,9 3-1 16,8-3 1-16,4 1-1 0,3-2 1 15,6-3 1-15,8 0 2 0,3 3 0 0,8-3 0 16,0-2 1-16,10 1 0 0,4 1-1 15,4 1-1-15,3-2-1 0,6 1 0 16,4-1-2-16,-1-1 0 0,5 2-1 16,3 2 0-16,2-7 0 0,4 6 0 15,2 0 0-15,4-3 0 0,4 2 0 16,-1-4-1-16,1-1 1 0,1 4 0 16,0-7-1-16,1 2 1 0,-2 0-1 15,0-3 0-15,0 4 1 0,-2-1-1 16,-2-1 0-16,-3 6 0 0,-5-2 1 0,-3 2-1 15,-7 5 0-15,-5 1 0 0,-5 3 1 16,-9 3-1-16,-6 1 1 0,-9 3-1 16,-6 1 1-16,-8 0 0 0,-5 2 0 15,-11-2 1-15,-7 0 0 0,-5 0-1 16,-8-3 2-16,-8 3-1 0,-8-1 0 16,-7 1 0-16,-6 0 0 0,-9 0 0 15,-6 2-1-15,-8 0 0 0,-7-1 0 16,-7-3-1-16,-10-6 0 0,-1 6 1 0,-2-3-1 15,-5 0 1-15,-2 0 1 0,-2-3-5 16,0 2-8-16,1 5-125 0,-8-10-115 16,-9-2-302-16</inkml:trace>
  <inkml:trace contextRef="#ctx0" brushRef="#br0" timeOffset="22411.8053">14735 7199 351 0,'3'0'91'0,"0"-1"5"15,-3-1-43-15,0 1-20 0,0 0-7 0,0 0-4 16,1 1-6-16,-1 0-6 0,1 0-5 16,0 0-2-16,1 0-3 0,-1 0-8 15,0 1-26-15,-1 0-67 0,-1 2-81 16,-2-3-198-16</inkml:trace>
  <inkml:trace contextRef="#ctx0" brushRef="#br0" timeOffset="23234.9591">14705 7270 361 0,'1'-10'97'0,"1"-1"5"16,-1 3-42-16,-1 0-17 0,1 2-8 15,-1 1-4-15,-1 0-6 0,1 3-4 16,0 3-4-16,-1 0-3 0,-1 3-3 0,-1 1-4 16,-1 1-2-16,-2 4-2 0,-1 3 0 15,-2 3-1-15,0 5 0 0,0 3 0 16,-2 6 1-16,0 7 0 0,-2 2 0 16,-1 4 0-16,-3 1 0 0,-3 4-1 15,-2 2 0-15,-4-2 0 0,-3 1 0 16,-4 0-1-16,-2 1 0 0,2 4 0 15,1-5 0-15,2 0-1 0,2-2 1 16,-2-1-1-16,1-5 1 0,3-3-1 0,-1-5 0 16,-1 3 1-16,1-2-1 0,3 2 0 15,-1 3 1-15,3 3-1 0,-4 2 0 16,-4 1 0-16,-1 2 0 0,-3-1 0 16,-5-1 1-16,-1 2-1 0,0-3 0 15,1-1 0-15,3-3 0 0,3 1 1 16,4 2 0-16,2 0 1 0,4-2 0 15,0 1 0-15,4 0 1 0,-1 0 0 0,-1-2-1 16,-1-7 0-16,0 2 0 0,-5-2-1 16,0-1 0-16,-2-3 0 0,0 1 0 15,0-1-1-15,5 2 1 0,1-5-1 16,4 1 0-16,0-3 1 0,4-2-1 16,3-1 1-16,0-3-1 0,1-7 0 15,-1 2 0-15,0-4-1 0,6 0 0 16,-1-3 0-16,2-5-1 0,-1 4-2 15,-2-2 0-15,0-1-2 0,-1-3-1 16,2-2-1-16,-2-3-2 0,1 0 0 16,-1-4 0-16,4-2 1 0,0-4 1 0,2-3 0 15,1-3 3-15,5 0 0 0,-2-1 2 16,2 1 1-16,0 0 1 0,1 4 1 16,1 2 1-16,0 4 1 0,-2 3 1 15,0 2 1-15,1 0 2 0,-3 4 1 16,1 1 0-16,-1 3 1 0,1 3 1 15,-4 3-1-15,4 6 1 0,-4 8-1 16,1 6-1-16,0 9 2 0,-4 3-2 0,-1 6 1 16,-1 1-1-16,-2 1 1 0,0-1-1 15,0-6 0-15,0-3-1 0,4-8-2 16,3-6 0-16,3-5-1 0,1-4-1 16,6-4 0-16,4-6 0 0,3-4-1 15,3-3 1-15,8-8 0 0,4-6-1 16,12-7 0-16,10-8-9 0,4-5-10 15,4-8-119-15,1-7-113 0,-1-4-293 16</inkml:trace>
  <inkml:trace contextRef="#ctx0" brushRef="#br0" timeOffset="31912.0136">17916 8472 508 0,'-4'-15'129'0,"0"4"5"0,1 3-64 16,0 6-26-16,2 6-11 0,0 4-5 0,1 7-4 15,1 7-4-15,0 4-2 16,0 7-1-16,1 4 1 0,-2 5-1 0,2 1-3 16,-1 3-1-16,1-3-2 0,0-2-1 15,2-3-3-15,2-2-2 0,1-8-1 16,1-5-1-16,5-5 0 0,-2-6-2 16,0-8 1-16,1-6 0 0,1-5-1 15,0-7 1-15,1-4-1 0,-2-8 1 16,2-1-1-16,0 0 0 0,2 0 0 15,-4 3 0-15,0 4-1 0,-2 5 0 16,-4 8 0-16,0 6 0 0,-1 6 0 0,-3 6 0 16,0 6-1-16,-1 5 0 0,0 2 0 15,1 3-1-15,1 4-1 0,2-2-1 16,0 0-1-16,1-2-4 0,3-3-1 16,1-3-1-16,-1-5-2 0,4-6-1 15,-1-6 0-15,1-2 1 0,1-6 5 16,-2-2 1-16,0-4 1 0,-1-3 4 15,-2-1 0-15,-2 2 2 0,-2 0 2 0,-2 3 3 16,-1 1 3-16,-2 5 1 0,0 3 1 16,-1 6 2-16,0 4 0 0,1 2 1 15,1 4-4-15,0 1-3 0,2 3 0 16,0-2-1-16,3 2-1 0,3-4-1 16,0-1-1-16,2-3 1 0,0-5-1 15,1-1 0-15,0-3 1 0,-3-6 1 16,-1 0 0-16,-3-5 1 0,-4-5-1 15,-1 2 0-15,-2-4 0 0,-3-1-1 16,-1 0-3-16,-5-2-7 0,-1-1-7 0,1 8-6 16,-3-2-5-16,3 2-10 0,-1 2-9 15,3 4-8-15,4 8-107 0,2 1-108 16,3-1-272-16</inkml:trace>
  <inkml:trace contextRef="#ctx0" brushRef="#br0" timeOffset="32262.6251">18592 8577 547 0,'1'-1'132'16,"0"1"6"-16,1 2-72 0,-1 5-26 0,1 5-7 16,1 1-3-16,-2 3-2 0,-1 5-4 15,1 4-3-15,-2 2-2 0,1 3-1 16,0 0-3-16,1 1-1 0,2 2-2 16,1-3-1-16,0-2-3 0,1 0-2 15,2-1-2-15,1-5-2 0,2-4 0 16,-3-3-3-16,3-4-3 0,-1-4-7 0,1-4-7 15,1-4-9-15,-1-2-9 0,0-5-8 16,-3-4-7-16,1-1-112 0,-5-4-110 16,-1-4-268-16</inkml:trace>
  <inkml:trace contextRef="#ctx0" brushRef="#br0" timeOffset="32430.4649">18637 8578 612 0,'-12'-10'149'0,"0"2"5"0,1-1-91 15,2 4-16-15,3-1-9 16,4 2-9-16,2 3-7 0,1-2-8 0,4 0-5 16,4 2-5-16,4-2-10 0,1 1-12 15,4-2-9-15,1 2-9 0,3 1-14 16,1 1-114-16,-3-2-118 0,1 6-275 16</inkml:trace>
  <inkml:trace contextRef="#ctx0" brushRef="#br0" timeOffset="32783.5669">18854 8683 508 0,'0'0'128'0,"0"-1"5"0,0 2-51 0,1 1-42 15,0 0-10-15,-1 3-4 0,3 4-5 16,-1 2-2-16,0 0-2 0,1 1-2 0,0 1-2 16,0 0-1-16,1 1 0 0,1-5 0 15,0-1-1-15,1 0-1 0,-1-2 0 16,1-4 0-16,1-3-1 0,-1-1-1 16,4-4 1-16,1-3-1 0,-1-2 0 15,4 0 0-15,-2-1-3 0,-1 2 0 16,4 0-1-16,-4 5 0 0,-4 4-3 0,0 3 1 15,-3 5-2-15,0 4-2 16,-2 1-4-16,-2 4-7 0,0 0-9 0,1 1-8 16,4 1-10-16,-2-2-9 0,3-2-35 15,-1-1-79-15,1-3-102 0,1-4-240 16</inkml:trace>
  <inkml:trace contextRef="#ctx0" brushRef="#br0" timeOffset="33226.9035">19155 8541 533 0,'-7'-2'138'0,"-2"-4"6"0,1 1-38 16,2 1-66-16,2-1-12 0,2 2-5 15,2-2-5-15,2-1-5 0,3 3-4 16,1 0-3-16,4-2-2 0,0 1 0 0,1-1-1 16,1 1 1-16,-1 3 0 0,0 0 0 15,-1 1 2-15,-2 1 1 0,0 4 1 16,-2 1 1-16,-2 4-1 0,0 1 0 16,-1 2-2-16,-2 2 0 0,0 4-2 15,-1 0-1-15,2 2-1 16,-2 0 0-16,2 1-1 0,3 1 0 0,0 0 1 15,2 1-1-15,2-1 0 0,-1 1-1 16,2-2 0-16,-1 2 0 0,-3-3 0 16,0-1 0-16,-1 0-1 0,-3 0 1 15,-2-3 0-15,-1 2 1 0,-3-3-1 0,-4-2 0 16,-1-1 1-16,-3 1-1 0,-2-2 0 16,0-2 1-16,-1-2-2 0,0 1-3 15,3-1-6-15,0-3-5 0,3-1-11 16,3-3-10-16,3 0-14 0,0 1-115 15,3-2-117-15,3-3-286 0</inkml:trace>
  <inkml:trace contextRef="#ctx0" brushRef="#br0" timeOffset="34458.9712">19813 8732 600 0,'-6'-6'151'0,"1"-1"5"0,0 0-76 0,0 2-34 15,4 1-14-15,-1 2-7 0,0 0-10 16,4 2-6-16,-1 2-8 0,0 0-12 16,3 3-12-16,-2 2-11 0,3 3 12 15,-1 1-138-15,-3 0-123 0,1 4-298 16</inkml:trace>
  <inkml:trace contextRef="#ctx0" brushRef="#br0" timeOffset="34618.5415">19751 8976 535 0,'0'1'149'0,"-2"-1"2"0,1 0-19 15,1-1-91-15,3-1-14 0,2-2-7 16,-1 0-8-16,3 3-11 0,-1-2-13 15,2-1-11-15,1 4-14 0,-2 0-117 16,-1 1-120-16,2-2-293 0</inkml:trace>
  <inkml:trace contextRef="#ctx0" brushRef="#br0" timeOffset="35963.7538">20292 8305 551 0,'-18'-10'133'0,"-1"-2"5"0,3 0-81 15,4 2-13-15,5 1-11 0,4 0-4 0,2 0-6 16,5 0-4-16,2 1-3 0,7 3-4 16,2-2-2-16,5 3-3 0,3 1-1 15,4 2-1-15,4 0-1 0,3 2-1 16,0-1 0-16,3 3-2 0,-3-1 1 15,0 2-1-15,-3-1-3 0,-5 1-4 16,-5 0-5-16,-5 1-4 0,-7 0-5 16,-2-2-3-16,-5 3-4 0,-4-1 1 15,-5 0 0-15,-4 0 4 0,-3-1 3 16,-8-1 1-16,-5 0 2 0,-6-2 2 0,-2 2 1 16,-3-1 2-16,-2-1 3 15,-2 2 1-15,4-1 4 0,2 1 5 0,4-1 4 16,1 0 5-16,5 0 3 0,4 0 3 15,6-1 2-15,4-1 2 0,4 2-4 16,3-2-2-16,2 0-3 0,6 1-3 16,2-1-3-16,3 0-3 0,2 1-2 15,3 0 1-15,2 2 0 0,3 0 1 16,2 2 0-16,0 3 3 0,0 1 0 0,1 1 4 16,3 5 0-16,-2 2 0 0,-2 3 0 15,-1 4 0-15,0 2-1 0,-1 2-1 16,-3 3-2-16,-2 1-1 0,-1-2 0 15,-3 2-1-15,-5-1 0 0,-1 1-1 16,-6-2 0-16,-1 3 0 0,-5 1-1 16,-3 0 1-16,-2 0 0 0,-2 0 1 0,-1-1 0 15,-1 0 1-15,-1-5 2 0,0-3 1 16,0-2 2-16,-1-3 2 16,0-4 0-16,3-6 1 0,1-3 0 0,2-2 0 15,3-3-3-15,4-3-1 0,2-3-2 16,4-3-2-16,3-3-2 0,2 2 0 15,2-5-3-15,6 2 1 0,1 3-1 16,1 0 0-16,1 6 0 0,2 1 1 16,2 3-1-16,0 3 0 0,0 1 0 15,-1 2 0-15,3-1 1 0,0 0-1 16,-2 1 0-16,1-1 0 0,-2 2-5 0,-2-1-11 16,-1 1-13-16,-3 1-11 0,-3 1-12 15,-3 0-18-15,-6 1-106 0,-4 0-116 16,-6 4-261-16</inkml:trace>
  <inkml:trace contextRef="#ctx0" brushRef="#br0" timeOffset="36224.3517">19796 9455 595 0,'1'-1'135'0,"2"3"4"16,0 2-96-16,3 2-10 0,2 3-2 16,-1-1 1-16,3 5 1 0,0 0-2 15,-2 3-4-15,1 2-5 0,-4 1-5 16,-2 0-5-16,1 3-4 0,-4-1-5 0,-1-1-8 16,-2-3-9-16,2-1-11 0,0-4-9 15,2-1-13-15,-1-5-34 0,4-2-84 16,-2-6-107-16,4-3-245 0</inkml:trace>
  <inkml:trace contextRef="#ctx0" brushRef="#br0" timeOffset="36457.3719">20032 9502 492 0,'-6'0'142'0,"-5"2"5"0,-1 1 2 15,-1 3-98-15,-2 2-12 0,-2 5-4 16,-2 0-3-16,3-1-4 0,-1 2-3 15,3 0-1-15,-1 0-2 0,3-2-3 16,2 0-2-16,2-2-5 0,4 1-2 16,1-2-3-16,4-2-2 0,3 1-4 15,1-2 0-15,2-1-1 0,3-2 0 16,2 0-4-16,2-2-6 0,2-1-10 0,1 0-12 16,4-1-12-16,1-2-11 15,-1 2-5-15,-1-1-116 0,0-1-116 0,1 1-272 16</inkml:trace>
  <inkml:trace contextRef="#ctx0" brushRef="#br0" timeOffset="36640.9812">20174 9541 682 0,'2'-4'153'0,"-1"-1"1"16,0 2-115-16,5 3-15 0,0-4-9 15,1 2-3-15,0-1-6 0,0 3-8 16,3 0-13-16,0-1-12 0,2 3-14 16,-1 3-115-16,0-2-121 0,-2-1-289 15</inkml:trace>
  <inkml:trace contextRef="#ctx0" brushRef="#br0" timeOffset="36809.6166">20215 9660 650 0,'-1'3'142'16,"1"-1"1"-16,2-1-112 0,2-1-16 15,-1 0-8-15,4 0-8 0,1-1-11 16,2-1-14-16,2 0-25 0,0 0-92 0,3-1-107 16,0-1-254-16</inkml:trace>
  <inkml:trace contextRef="#ctx0" brushRef="#br0" timeOffset="37064.9164">20451 9586 586 0,'-6'3'149'0,"0"0"4"16,1 1-62-16,1 1-50 0,4 2-12 16,2 2-7-16,1 1-7 0,4-1-6 15,4 2-3-15,1-1-3 0,5-1 0 0,3-2-2 16,0-1 2-16,5-2-1 0,-1-4 0 15,0-1 0-15,-2-2 2 0,-4 0 0 16,-2-3 1-16,-3-2 0 0,-6 0 0 16,-4 1 0-16,-3 1 1 0,-3 0-1 15,-6-1-1-15,-2 4-2 0,-5 1-4 16,-1 2-8-16,-3 4-12 0,-3-2-12 0,1 3-15 16,2 1-118-16,0-1-125 0,0 1-293 15</inkml:trace>
  <inkml:trace contextRef="#ctx0" brushRef="#br0" timeOffset="38123.7416">20144 7690 578 0,'4'-12'137'0,"-3"2"1"0,0 8-84 16,0 4-18-16,-1 8-8 0,0 3-6 0,-1 8-4 16,-1 6-4-16,-2 2-1 0,0 2-3 15,-1 1-1-15,0-5-1 0,0 0 0 16,2-4 0-16,-1-8 0 0,2-2 1 15,-1-5-1-15,3-8-1 0,1-8-1 16,2-5-1-16,-1-9-1 0,3-5 1 16,1-6-2-16,2-8 0 15,2-2 0-15,2 2 0 0,0 0 1 0,0 5 1 16,-1 4 2-16,-2 6 1 0,-1 10 1 16,-1 8 1-16,-4 6 1 0,1 7-2 15,-3 9 0-15,2 7-2 0,-1 5-3 16,-1 6 0-16,3 1-2 0,2 4-1 0,1-3 0 15,6 1-1-15,0-5 1 0,4-4-1 16,4-4 0-16,0-5 1 0,1-7 0 16,0-4 1-16,0-8 0 0,-1-7 1 15,-1-6 0-15,-2-4 0 0,-1-7-1 16,-1-6 0-16,-3-3 0 0,-3-4-1 16,-1-4-1-16,-3-1 1 0,-1-3-1 0,-3-1 1 15,0 5-2-15,-4 5-2 0,1 4-6 16,-3 7-10-16,-1 6-11 0,-2 9-15 15,0 7-12-15,-3 9-24 0,-2 4-96 16,-2 6-114-16,2 4-256 0</inkml:trace>
  <inkml:trace contextRef="#ctx0" brushRef="#br0" timeOffset="40060.2298">20878 8702 577 0,'-7'-17'137'0,"0"1"5"0,-3 4-88 16,-1 2-12-16,-2 4-6 0,-3 4-2 16,-1 2-1-16,-2 4-1 0,0 2-4 15,-1 2-2-15,2 3-5 0,1 3-3 0,3 2-5 16,2 9-4-16,3 2-3 0,3 2-3 15,5 4-2-15,0 1 0 0,3 4-1 16,2-2 1-16,4-7-1 0,1-3 0 16,2-5 0-16,1-5 0 0,3-9 0 15,2-7 1-15,4-8-1 0,-1-6 0 16,-1-7 1-16,0-3 0 0,-4-4 0 16,-1-4 0-16,-18-7-1 0,-3 3 1 15,-3 0 0-15,-1 5 0 0,-4 2 2 16,3 6 1-16,-1 6 1 0,13 11 1 15,-2 3 1-15,1 5-1 0,1 1-1 0,1 6-1 16,1 2-1-16,-2 2-2 0,2 1-1 16,7 5-1-16,2 2-3 0,1 3-4 15,3 1-9-15,1 1-10 0,3 0-12 16,3 4-9-16,-2-1-11 0,2-2-2 16,0-4-112-16,1-1-109 0,3-5-264 15</inkml:trace>
  <inkml:trace contextRef="#ctx0" brushRef="#br0" timeOffset="40304.7466">21136 8946 620 0,'0'-2'144'0,"-1"4"5"15,1 1-94-15,1 5-21 0,0 4-8 0,0 1-7 16,2 5-4-16,-3-3-5 0,0 4-3 16,0 0-4-16,1 0-3 0,-1-2-7 15,1 0-9-15,-1-3-10 0,2 0-13 16,0-3-116-16,1-5-120 0,-1-2-288 16</inkml:trace>
  <inkml:trace contextRef="#ctx0" brushRef="#br0" timeOffset="40526.5104">21261 9017 540 0,'-4'3'145'0,"-1"1"6"0,-1-2-39 0,0 1-59 16,-1 1-9-16,2 3-3 0,-2-1-4 16,-1 1-5-16,1 3-4 0,-2 0-3 15,2-3-5-15,0 2-6 0,2-2-4 16,1 2-4-16,3-3-2 0,1 1-2 15,2-2-1-15,3 4 1 0,1-3-4 16,2 0-3-16,0-2-6 0,2-1-9 0,2 0-13 16,3-1-12-16,0-3-15 0,2 0-119 15,-3-2-127-15,1 1-299 0</inkml:trace>
  <inkml:trace contextRef="#ctx0" brushRef="#br0" timeOffset="41237.6827">21439 8674 523 0,'-5'-8'129'16,"-1"0"5"-16,1 0-73 0,1 1-16 16,0 2-7-16,3 1-6 0,0 2-5 15,2 2-3-15,2 4-4 0,0 2-3 16,3 2-3-16,2 5-2 0,0 3-2 16,2 4-1-16,0 2-2 0,2 4-3 15,-1-1-1-15,0-1-3 0,3 1-6 16,-3-3-11-16,2-3-8 0,1-2-11 15,-2-3-27-15,-1-3-96 0,-1-2-113 0,-2-8-258 16</inkml:trace>
  <inkml:trace contextRef="#ctx0" brushRef="#br0" timeOffset="41467.7492">21701 8619 517 0,'-4'9'130'15,"-2"4"5"-15,0 6-44 0,0 6-58 16,-2 5-9-16,2 7-4 0,0 2-3 16,0 5-2-16,0 4-2 0,1 1 1 0,-1 1-1 15,0-1 1-15,-2 2-2 0,1-2-2 16,-2-4-1-16,2 0-1 0,0-3-3 16,1-5-3-16,2-6-3 0,1-2-7 15,3-9-10-15,3-4-12 0,1-7-2 16,0-7-123-16,1-5-120 0,4-8-287 15</inkml:trace>
  <inkml:trace contextRef="#ctx0" brushRef="#br0" timeOffset="41842.4878">21804 8703 497 0,'6'-12'127'0,"-4"2"5"0,1 3-54 16,-1 1-35-16,2 1-9 0,-2 1-6 15,-1 2-3-15,2 2-2 0,-2 2-1 16,0 3-2-16,1 1-1 0,-4 4-1 15,2 3-1-15,0 3-2 0,-2 5-2 16,1 1-1-16,-2 3-1 0,0 2-1 0,0 1-1 16,1 0-2-16,2 0 0 0,0-2-2 15,1-2-1-15,1-2-1 0,2-1-2 16,1-5 0-16,2-4-1 0,3-3 0 16,1-4-3-16,3-3-6 0,-1-2-10 15,2-6-11-15,-1-1-11 0,1-4 1 16,-1-2-128-16,-3-2-123 0,-3-4-288 15</inkml:trace>
  <inkml:trace contextRef="#ctx0" brushRef="#br0" timeOffset="42034.5554">21828 8628 635 0,'-5'-7'143'0,"3"0"1"15,2 2-101-15,5-1-21 0,2 0-10 16,4 2-4-16,3 0-4 0,1 2-8 0,4-1-8 16,3 1-10-16,2-1 5 0,0 5-128 15,-1-1-116-15,0 2-288 0</inkml:trace>
  <inkml:trace contextRef="#ctx0" brushRef="#br0" timeOffset="42426.8627">22117 8759 629 0,'5'7'144'0,"-7"-1"4"0,0 3-102 0,2 5-13 16,-1 3-5-16,1 3-3 0,1 1-2 16,2 1-2-16,-1-2-1 0,2-1 0 0,0-3-3 15,2-2-2-15,0-3-2 0,1-2-2 16,1-5-1-16,-2-7-2 0,5-3-2 16,0-6-1-16,0-5-1 0,1-4-1 15,2-4-2-15,-2 1-1 0,1-1 0 16,-2 2-1-16,0 5 1 0,-1 4-1 15,-3 4 0-15,-2 4 1 0,-1 5 0 16,-3 6 1-16,-1 2-1 0,-2 4-1 16,1 3-2-16,-2 2-6 0,2 1-6 0,1 1-7 15,4-1-10-15,-1-1-7 0,3-1-8 16,3 0-11-16,0-3-109 0,2-2-113 16,0-4-274-16</inkml:trace>
  <inkml:trace contextRef="#ctx0" brushRef="#br0" timeOffset="42670.8179">22477 8840 658 0,'-1'0'148'15,"1"1"3"-15,3 1-111 0,1-2-14 16,4 0-6-16,2 0-6 0,2 0-3 0,1 0-6 16,2-2-8-16,1 1-13 15,-1 0-12-15,-2-1-4 0,1 2-123 0,-5-2-119 16,2-3-290-16</inkml:trace>
  <inkml:trace contextRef="#ctx0" brushRef="#br0" timeOffset="42876.9209">22720 8712 616 0,'1'1'145'0,"0"4"5"16,-1 3-89-16,2 6-24 0,-2-1-7 15,-2 4-5-15,2 3-4 0,-1 0-6 16,0 0-5-16,0 1-3 0,-1-2-9 15,2 3-12-15,2-5-11 0,-1-1-12 16,3-3-34-16,-2-3-90 0,2-4-113 0,1-5-258 16</inkml:trace>
  <inkml:trace contextRef="#ctx0" brushRef="#br0" timeOffset="43146.6578">22920 8767 648 0,'-4'1'152'0,"-2"1"4"16,0 2-104-16,-3 1-11 0,-1 1-3 15,-1 1-4-15,0 1-5 0,-1 0-3 0,1 0-1 16,0 0-3-16,1 1-4 0,2-2-4 16,0 1-3-16,2-1-2 0,4-1-3 15,0 0-2-15,5 2-1 0,0-1-2 16,4-1-2-16,-1-1 1 0,1 0-3 15,-1-3-4-15,3 2-9 0,1-3-12 16,1-2-9-16,1-3-10 0,3 1-11 0,-2-2-6 16,3-1-113-16,-4-1-113 0,2 0-270 15</inkml:trace>
  <inkml:trace contextRef="#ctx0" brushRef="#br0" timeOffset="43581.1729">23112 8403 661 0,'-3'-9'145'0,"1"1"4"16,6-1-105-16,3 3-22 0,-1 1-6 15,4 3 1-15,0 1 1 0,-2 1 1 16,7 0-1-16,-6 2 1 0,0-1 0 15,0 3-1-15,-1 1-1 0,1 0-3 16,-2 2-2-16,0 3-2 0,-3 0-2 16,0 3-2-16,-1 3-2 0,-3 2 0 0,-2 2-1 15,0 1-2-15,-2 1 1 0,1 4-1 16,-1 1 0-16,0-2 0 0,1 0-1 16,0 3 1-16,2 0 0 0,1 0 0 15,1-1 0-15,2 1 0 0,-1-1 0 16,2 2 0-16,1-3-1 0,-3 1 0 15,2-1-2-15,-2-4 1 0,-2 0 0 16,-1-3-1-16,-3-1 1 0,-2-3-1 16,-2-2 2-16,-4-1-1 0,-1-2 1 15,0 0 0-15,-2-3 0 0,1-2-1 0,1 0-3 16,2-2-8-16,0-1-8 0,3-1-8 16,1-1-11-16,5 2-11 0,-1-2 15 15,3-3-138-15,3 2-120 0,2-4-297 16</inkml:trace>
  <inkml:trace contextRef="#ctx0" brushRef="#br0" timeOffset="43971.1985">23438 8719 592 0,'-3'-1'173'0,"2"-2"6"16,1 2-5-16,2 0-113 0,2 2-17 15,3-1-12-15,2-1-11 0,2 2-6 16,3 2-6-16,0-1-3 0,1-2-3 16,2-1-9-16,1 2-12 0,0-1-17 15,-4 0-17-15,0 0-16 0,-3 2-120 16,-4 2-133-16,-1 0-299 0</inkml:trace>
  <inkml:trace contextRef="#ctx0" brushRef="#br0" timeOffset="44152.8106">23454 8857 613 0,'3'-2'140'15,"2"2"1"-15,1-1-96 0,2 0-23 16,3 1-8-16,0-2-5 0,2 2-6 16,1-1-8-16,0 0-11 0,2 0 13 15,-1-1-139-15,-2 1-117 0,0 0-302 16</inkml:trace>
  <inkml:trace contextRef="#ctx0" brushRef="#br0" timeOffset="44616.72">23860 8703 556 0,'-1'-5'138'0,"1"0"6"16,0 2-73-16,0 0-18 0,4 2-8 15,1 1-1-15,1 1-3 0,2 4-3 16,2 2-3-16,1 4-5 0,1 4-5 16,2 1-4-16,-1 4-6 0,2 0-4 0,0 3-4 15,2-3-3-15,-1 2-2 0,0-2-8 16,-3-2-16-16,2-2-18 0,-2-3-14 15,-2-2 32-15,-1-4-161 0,-4-2-135 16,-2-6-316-16</inkml:trace>
  <inkml:trace contextRef="#ctx0" brushRef="#br0" timeOffset="44819.7253">24097 8661 674 0,'-14'5'153'0,"-2"3"2"0,0 5-112 0,-3 3-15 16,-1 4-7-16,1 0-4 0,-1 4-6 15,2-1-4-15,-1 0-4 0,3-1-8 16,2 2-10-16,3-4-9 0,1 0-13 16,2 0-112-16,4-3-11 0,1-4-101 0,4-4-199 15</inkml:trace>
  <inkml:trace contextRef="#ctx0" brushRef="#br0" timeOffset="45085.8071">24276 8702 620 0,'6'-9'149'0,"-3"6"6"0,0 1-89 16,-2 2-21-16,0 3-8 0,-2 2-4 15,0 3-4-15,-3 5-7 0,0 0-6 16,-2 4-4-16,1 0-4 0,-1 3-4 16,1-2-1-16,0 1-2 0,4-3 0 15,0 0-1-15,2-2 1 0,4 1-1 16,0-4-1-16,1-2-3 0,3-3-5 16,4-1-8-16,-1-3-9 0,2-2-9 0,1-4-11 15,-1 1 11-15,1-5-132 0,-1 1-119 16,-6-4-289-16</inkml:trace>
  <inkml:trace contextRef="#ctx0" brushRef="#br0" timeOffset="45256.3687">24325 8666 667 0,'-5'0'154'15,"0"-2"3"-15,5 1-101 0,3-1-25 16,5 0-12-16,0-2-7 0,6 3-5 15,0-1-8-15,2 0-14 0,3 1-12 16,-3-1-12-16,0 1-120 0,0-1-123 16,-5 2-297-16</inkml:trace>
  <inkml:trace contextRef="#ctx0" brushRef="#br0" timeOffset="45660.9598">24516 8761 562 0,'2'-3'141'0,"-2"2"4"0,3 2-63 16,0 0-38-16,0 2-9 0,-2 1-3 15,1 2-3-15,0 3-3 0,1 1-3 16,0 3-2-16,-3-1-3 0,0-1-2 16,2 1-3-16,-1-1-2 0,4-2-3 15,-1-2-2-15,0-5-3 0,2 2 0 16,4-4 0-16,-1-5-2 0,2-1 1 16,3-4-1-16,-1-1 0 0,2-1 0 0,1-3-1 15,-4 3 1-15,-1 1-1 0,-1 2 0 16,-4 3 0-16,-1 3 0 0,-3 4 0 15,0 3-1-15,-2 2-5 0,-2 5-5 16,2 1-6-16,-1 3-6 0,-1 1-8 16,2 1-8-16,1-1-7 0,0 0-6 15,3-3-40-15,1-1-67 0,1-2-101 0,1-4-230 16</inkml:trace>
  <inkml:trace contextRef="#ctx0" brushRef="#br0" timeOffset="46053.2691">24754 8614 635 0,'2'-5'143'0,"1"0"5"0,3 1-101 0,1 1-19 16,4 0-5-16,3 1 0 0,2-1-1 15,4 2-2-15,-1 0-2 0,5-1-3 16,0 2-1-16,0 0-2 0,-4 2-2 16,4 1 0-16,-6 2-3 0,-1 1 0 15,-5 3-1-15,-2 2 0 0,-1 2-1 16,-3 2 1-16,-6 4-1 0,1 0-1 0,-3 4 0 16,0 1-1-16,-1 1-1 15,-1 0-1-15,0 2 0 0,1-4 0 0,-1 0-1 16,0-1 0-16,2 1 0 0,1-4 0 15,-1-1 0-15,0 0 0 0,1-1 1 16,-3-1-1-16,-1-2 0 0,-1-1 1 16,-1-2-1-16,-2-2 0 0,-2 0 1 15,-2-3-2-15,0-1-9 0,0-2-12 16,-1-2-17-16,0-1 61 0,-1-3-198 16,2 1-143-16,3 3-364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45:13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8408 3877 370 0,'-26'-4'92'0,"-2"-2"5"0,3 1-55 0,2-1-7 16,6 1-8-16,2 0-1 0,3 0-5 16,2 2-4-16,4 0-3 0,0-2-1 15,1 3-1-15,1-2 0 0,1 1-1 16,0-1 1-16,3 0-2 0,-1 1 0 16,1-1-2-16,1 0-1 0,2-1-2 15,0 0-1-15,2-1 0 0,2 1 0 0,1 2 0 16,2-1 1-16,3 2-1 0,2-1 1 15,3 1 0-15,2 2 0 16,3 0 0-16,2-2 0 0,2 2-1 0,0 0 1 16,3-1-1-16,0 0-1 0,2 0 1 15,3 0-1-15,3-3 0 0,4-1-1 16,2 2 1-16,4-1-1 0,5 0 1 16,1-1-1-16,0 1 1 0,-4-1 0 15,3 3 0-15,1 0-1 0,-1 3 1 16,2 0-1-16,2 0 1 0,2 4-1 0,2 2 1 15,2 0 0-15,-4-1 0 16,2-1-1-16,1-2 1 0,2 0 1 0,4-2-2 16,1-2 0-16,2 0-2 0,5-4 2 15,1 1 0-15,-1-1-1 0,3 1 0 16,-2 1 1-16,-1-1-1 0,-1-1 1 16,-1-1 0-16,2 1-1 0,-1 1-1 15,-1 2 0-15,0-2 1 0,0-1-2 0,0 0 1 16,2 2 0-16,-2 0 0 15,-1 1 0-15,3-1 0 0,-2 0 1 0,-1 0-1 16,2 1 0-16,-1 1 1 0,-2 1-1 16,1-3 1-16,-2 2 0 0,0-1 0 15,0-1 0-15,-2 2 0 0,0 0 1 16,-6-1-1-16,4 1 0 0,-3-1-1 16,-1 2 1-16,-1 0 0 0,3 0-1 15,-3-1 1-15,2-2-1 0,-2 1 0 0,-7-2 0 16,0 0 0-16,5 1 1 0,-5 1-1 15,-1 0 0-15,-4 1 0 0,-6-3 0 16,3 2 0-16,-5-1 1 0,-6-1-1 16,-3-2 0-16,-2 0 0 0,-3 3 0 15,0 0 0-15,-2-1 0 0,-1 3 0 16,-7 0 0-16,0-2 0 0,-2 3 0 16,1-2 0-16,-6 0 0 0,0 0 0 15,-1 0 1-15,0 1-1 0,-1 2 0 16,-2-4 0-16,0 2 0 0,-3 0 1 15,0 1-1-15,-2-1 1 0,-1 0 0 0,1 1 0 16,-2-2 1-16,-2 2 0 0,2-1 1 16,-1 0 0-16,-1 0 1 0,-2-2-1 15,0 1 0-15,2 1-1 0,-2-2 0 16,2 2 0-16,-2 0-1 0,0-2 0 16,2 3 0-16,-2 0-1 0,2-1 1 15,-1 1-1-15,1-1 0 0,-1 0-1 16,3 1-5-16,-1 0-5 0,2-2-6 0,2 1-13 15,3 0 31-15,-1-4-149 0,-1 1-116 16,2-6-296-16</inkml:trace>
  <inkml:trace contextRef="#ctx0" brushRef="#br0" timeOffset="38903.6985">15215 7244 278 0,'3'1'57'0,"2"1"0"0,1 1-52 15,-1-1-5-15,3 0 0 0,-1-1 0 16,3 0 1-16,0-1-2 0,-1-1 1 16,0 1-1-16,0-1 1 0,0 2-1 15,-2-2 2-15,-1 1 2 0,1 0 2 16,-1-1 2-16,1 0 3 0,2 1 1 15,0-2 1-15,3 2 0 0,3 2-1 16,1 1-1-16,2-2-1 0,0 2-2 0,1 2 0 16,0-2 0-16,0 2-1 0,-2-1 1 15,-3-2-1-15,0 3 0 0,-1-1-1 16,-2 0 0-16,0-2-1 0,-2-2-1 16,0 0 0-16,-1 0 0 0,-2 0 0 15,2-2 0-15,-3 1 0 0,1-1 0 16,-3 1-1-16,2 0 0 0,-1 0 0 15,0-2 0-15,-2 2 0 0,0 0-1 0,0-1 1 16,0 1 0-16,-1 1-2 16,-1-1-7-16,2 1-36 0,-2-1-40 0,-4 2-65 15,4-3-152-15</inkml:trace>
  <inkml:trace contextRef="#ctx0" brushRef="#br0" timeOffset="48291.4116">18422 4126 359 0,'-52'7'81'0,"17"-7"-1"0,5 0-49 0,13 1-46 16,1 2-24-16,6-2-42 0,3 1-60 15,2-2-133-15</inkml:trace>
  <inkml:trace contextRef="#ctx0" brushRef="#br0" timeOffset="48644.486">17766 4080 351 0,'-30'-7'106'0,"-2"-2"5"0,1-1-18 15,4 2-40-15,3 2-13 0,5 0-11 16,3 0-7-16,4-1-5 0,6 3-4 0,6 0-3 15,4-1-2-15,8 0-2 0,5 0-2 16,10-1-2-16,6 4-1 0,6 0 0 16,9 0 0-16,6 2 0 0,4 1-1 15,5-2 1-15,3-3 0 0,5-3-1 16,5 0 1-16,2-2-1 0,-1-1 1 16,1-2 0-16,-2-2 0 0,-1 3 2 15,-3 0 1-15,-6-1 1 0,-3 0 1 16,-4 1 1-16,-6 1-1 0,-1 1 0 15,-7 5-1-15,-6 0-2 0,-3 1 0 16,-7 3-3-16,-5 3-8 0,-7 4-9 0,-9 3-115 16,-6-3-109-16,-17 0-283 0</inkml:trace>
  <inkml:trace contextRef="#ctx0" brushRef="#br0" timeOffset="51216.3361">7178 9222 249 0,'0'3'68'16,"0"-2"4"-16,-1-1-27 0,0 0-13 15,1 0-4-15,0 0 1 0,-2 0-4 0,2 0-5 16,0 0-5-16,0 0-4 0,0 0-3 16,0 0-3-16,0 1-2 0,0-1 0 15,2 0-1-15,-2 2 1 0,1-1 0 16,-1 0 1-16,1 0 1 0,0 2 1 15,2 0 2-15,-2-1-1 0,1 0 1 16,2 0 0-16,1 0 0 0,0-1 0 16,1-1 1-16,1 0-1 0,3 0 0 15,1-1-1-15,3 1 0 0,0 1-1 0,5-1-2 16,2 1 1-16,-1 2-2 0,4-1-1 16,0 1 1-16,2-2-2 0,-2 0 1 15,3-1-1-15,-1-2 0 16,-1-1 0-16,1-1 0 0,1-1 1 0,0 2-1 15,4-1 0-15,-2 0 0 0,1 3 0 16,2 1 1-16,-1 0-1 0,3 1 1 16,-3 1-1-16,1 0 1 0,0-1 0 15,0-1 0-15,-1-1 1 0,0-1-1 0,-2-2 0 16,1 0 0-16,0-1 0 0,1 1 0 16,4 0-1-16,-2 0 0 0,0 2 0 15,5 1 0-15,-3-1 0 0,1 2 0 16,-2 0-1-16,1-1 1 0,-4 1 0 15,1-1-1-15,-1 0 1 0,-1-2-1 16,-3 1 0-16,-2-2 1 0,-1 0-1 16,2 1 0-16,-3 1 1 0,1-1-1 15,-2 2 0-15,1-2 1 0,-1 2-1 0,-2 0 0 16,-2-1 0-16,-1 2 0 0,-1-1 1 16,-2 1-1-16,-1 0 0 0,-2 0 0 15,-1 1 0-15,-2-1 0 0,0 0 1 16,-3 0-1-16,0 0 0 0,-3 0 0 15,0 0 0-15,1-1 1 0,2 1-1 16,-4-1 1-16,2 0-1 0,0 0 1 16,-2-2-1-16,2 1 1 0,-2-1-1 15,-2 1 1-15,2-1 0 0,-2 2 0 0,0-3 0 16,-2 3 0-16,2 0 0 0,0 0 0 16,0-1 0-16,-1 2-3 15,0 0-4-15,2 3-13 0,-1 1-97 0,-4 1-95 16,-5-2-243-16</inkml:trace>
  <inkml:trace contextRef="#ctx0" brushRef="#br0" timeOffset="57291.8115">10106 8163 188 0,'0'-1'45'0,"0"-1"0"16,-3 1-29-16,1 0-5 0,-1 1-1 15,0-1-2-15,0 1-2 0,-2 0 0 16,-1 0-1-16,0 1 1 0,1-1 1 16,-2 1 1-16,-1 2 2 0,0-1-1 15,-1 1 1-15,1 0 0 0,-3 1-1 16,0-2-1-16,1 2 0 0,-4 0-2 15,0-2-1-15,0 1-2 0,-2-1 1 0,-1 1-2 16,0 0 0-16,-3 1 0 0,3 1 0 16,0 1-1-16,1 1 1 0,-1 1 0 15,1 0 0-15,0 0 0 0,0 0 1 16,2 2-1-16,-2 0 1 0,0 1 1 16,1 1 1-16,0 1 1 0,-1 2 2 15,2 1 2-15,1 2 1 0,1 2 1 16,1 0 1-16,0 4-1 0,1 4 0 15,3 3-1-15,0 0-2 0,0-1-1 0,3 0-1 16,0 0-1-16,1-3-2 0,2 0 0 16,1-1 0-16,0-2-2 0,1 2 1 15,3 1-1-15,3 0 0 0,2 2 1 16,3 3-1-16,2 4 1 0,2 0 1 16,3 2-1-16,2-1 1 0,0-1 0 15,1-4-1-15,2-4 0 0,1-7 0 16,2-3-1-16,1-5 1 0,-1-2-1 0,4-3 1 15,-1-3 0-15,3-5 0 0,-1-3 0 16,0-4 1-16,0-5 0 16,3-1 0-16,-3-4 0 0,4-7 0 0,-4-2 0 15,-2-5-1-15,1-2 1 16,-3-1-1-16,-2-4-1 0,-3-1 1 0,-5 6-1 16,-2-4-1-16,-1 1 1 0,-8 0-1 15,-2 0 0-15,-3-3 0 0,-6-5 0 16,-3-5 1-16,-7-3 3 0,-3 2 0 15,-1 0 1-15,-8 1 1 0,-4 5 1 0,-5 7-1 16,-3 11-1-16,-1 9-2 0,-3 8-3 16,-4 7-6-16,-3 5-13 0,-2 8-51 15,0 5-42-15,-4 6-81 0,-3 3-185 16</inkml:trace>
  <inkml:trace contextRef="#ctx0" brushRef="#br0" timeOffset="59628.5618">10509 9106 272 0,'-8'-1'70'0,"1"0"5"15,3 1-40-15,1-3-3 0,-1 2-3 16,1 1-2-16,3 0-6 0,0 0-3 15,0 0-4-15,-2-1-1 0,3 1-2 16,2-1-1-16,0 2-1 0,1 0 1 16,2-2 0-16,1-2 0 0,5 2 0 0,0-1-1 15,2 0-2-15,2-3-1 0,6 2-1 16,4 0-2-16,6 0 1 0,2 0-2 16,4 0 1-16,4 0-1 0,2 1-1 15,4 0 1-15,0-1-1 0,-1-1 0 16,4-2 0-16,2 1 0 0,4-1 0 15,-2 0 0-15,0 0 0 0,0 2 1 16,-1 3 0-16,-2 0 0 0,-6 1 1 16,-2 0-1-16,-1 1 1 0,-3 0-1 0,-3 0 0 15,-3 3 0-15,-3 0 1 0,-3-2-1 16,-2 2 0-16,-4-2 1 0,-2-1 0 16,-6 2 0-16,0-3 0 0,-3-3 0 15,-3 2 0-15,-3 0 0 0,0 0-1 16,-2-1 1-16,-2 2-1 0,0-1-2 15,-2 4-4-15,-2 2-24 0,-1 0-84 16,-7 4-91-16,-5 1-231 0</inkml:trace>
  <inkml:trace contextRef="#ctx0" brushRef="#br0" timeOffset="108311.0321">12664 17587 458 0,'-3'-1'112'16,"-1"-1"3"-16,-1-1-66 0,2 2-15 15,-1 0-14-15,1 0-5 0,1-2-3 16,1 2-3-16,0-1-1 0,1-3-1 16,0 3 0-16,0-1-3 0,1 0-1 15,2 2-2-15,0 3-4 0,-2 7-8 16,0 3-112-16,-1 4-101 0,-2 8-268 16</inkml:trace>
  <inkml:trace contextRef="#ctx0" brushRef="#br0" timeOffset="109529.0977">17378 14585 667 0,'-6'-6'156'0,"1"-1"4"0,6 4-109 16,7 1-10-16,5-1-6 0,9 3-5 15,3-3-7-15,4-2-7 0,4-1-5 16,3 0-3-16,0-2-4 0,2-2-4 0,-5-1-3 15,0 0-8-15,-2 3-10 0,-2-1-11 16,-4 1-8-16,-2 0-10 0,-4 5-12 16,-6-2-106-16,-4 2-109 0,-6 0-260 15</inkml:trace>
  <inkml:trace contextRef="#ctx0" brushRef="#br0" timeOffset="109733.771">17722 14457 580 0,'-15'1'140'0,"1"2"6"0,0 4-86 15,3 1-14-15,3 4-7 0,0 3-3 0,2 5-3 16,1 2-4-16,3 6-2 16,-2 1-2-16,1 3-1 0,0 2-2 0,1 3-2 15,-2-4-4-15,2 0-2 0,-2-2-5 16,5-2-1-16,-1 0-3 0,1-5-3 16,1-2-1-16,0 0-5 0,2 1-9 15,-1-7-15-15,0-3-17 0,0-4-13 0,2-5-67 16,-1-8-58-16,3-3-113 0,1-10-233 15</inkml:trace>
  <inkml:trace contextRef="#ctx0" brushRef="#br0" timeOffset="110561.1081">18226 14223 536 0,'0'-4'134'16,"-5"1"7"-16,-3 5-69 0,-4 4-19 16,-3 4-6-16,0 2-6 0,-4 1-5 15,2 3-4-15,-1 4-8 0,2 1-6 16,5-1-6-16,2 0-4 0,5 1-3 16,4 1-3-16,5 0 0 0,5 0-1 0,5-2-3 15,2-1-3-15,4-2-2 0,1-2 0 16,1 0-1-16,-1-3-1 0,-1 2 1 15,-4-1 2-15,-5 2 2 16,-3-1 3-16,-5 5 1 0,-7-1 1 0,-4 4 2 16,-3-1 3-16,-5 2 1 0,-2 3 2 15,-1-1 2-15,-2 1 2 0,-1 1 2 16,3 2-1-16,-2-1 0 0,3 0 0 16,4 0-1-16,2 2-1 0,3-1-3 15,5-1-1-15,2-2-1 0,3-2-3 0,3-4 0 16,3-1-3-16,2-4-1 0,0-3 1 15,2-1-1-15,1-1-1 0,1-2 1 16,0-1 0-16,-1-2 1 0,-1-1 0 16,1-2-2-16,-2-1-5 0,0 0-7 15,-1 1-11-15,-1-1-15 0,0-1-13 16,-1 0-15-16,1-1-114 0,0-1-122 16,-1 1-284-16</inkml:trace>
  <inkml:trace contextRef="#ctx0" brushRef="#br0" timeOffset="111075.7794">18665 14716 492 0,'-7'3'130'0,"-4"2"5"0,-1 3-41 16,-1 4-45-16,-1 2-8 0,-1 1-5 16,0 2-3-16,2 5-4 0,2 0-3 15,1-1-4-15,3 3-4 0,6-2-2 0,2 1-4 16,2-2-3-16,7-1-3 0,2-3-2 15,6-3-2-15,1-5-1 0,3-4 0 16,0-5-1-16,5-3 0 0,-2-7 1 16,-2-4-1-16,-2-5 0 15,-4-1 0-15,-2 0 1 0,-4-2-1 0,-6-2 0 16,-5-1-1-16,-3-3 1 0,-7 0-1 16,-2-6-1-16,-4-3-1 0,-6-3-1 15,-4-1 0-15,-2-2 1 0,-2 4-1 16,-5 2 4-16,-1 3 5 0,-1 3 7 0,1 6 4 15,4 3 4-15,3 2 3 0,7 3 0 16,6 1-2-16,8 1-4 0,6 4-5 16,10 1-5-16,6 2-2 0,8 2-3 15,7-2-1-15,6 2-3 0,7-2-6 16,3-5-11-16,4 1-12 0,1 2-16 16,-1 2-14-16,-1 2-125 0,-4 2-133 15,-3 9-307-15</inkml:trace>
  <inkml:trace contextRef="#ctx0" brushRef="#br0" timeOffset="111399.491">19060 14520 602 0,'0'17'141'0,"-4"4"7"0,0 5-97 15,-2 3-9-15,-1 4 0 0,-2 4 0 16,2 1-1-16,-2 1-3 0,3 2-6 16,3 0-4-16,0 0-4 0,4-2-5 15,4-2-6-15,4-2-4 0,4-3-3 16,2-5-2-16,0-5-1 0,3-6-1 15,1-6-4-15,0-4-7 0,0-6-11 0,-1-6-12 16,-1-4-16-16,-1-3-12 0,-1-7-8 16,-6-5-114-1,0-3-117-15,-3-1-267 0</inkml:trace>
  <inkml:trace contextRef="#ctx0" brushRef="#br0" timeOffset="111566.0433">19086 14547 702 0,'-9'-11'161'16,"5"5"3"-16,2 0-108 0,3 3-27 0,4 2-12 16,1 0-5-16,5 0-6 0,3 0-10 15,3-1-13-15,1 0-12 0,5-3-10 16,3 0 4-16,1 0-130 0,0-1-121 16,0 4-285-16</inkml:trace>
  <inkml:trace contextRef="#ctx0" brushRef="#br0" timeOffset="111961.0007">19405 14671 642 0,'-2'6'156'0,"-2"3"8"0,-1 3-91 16,2 6-19-16,0 3-4 0,1 2-5 16,0 4-3-16,1 0-5 0,2 1-7 15,3-2-5-15,2-3-4 0,3-1-7 16,2-4-3-16,2-6-5 0,3-4-2 16,4-4-1-16,-3-6-1 0,1-6-1 15,1-4-1-15,0-6-1 0,-2-2-1 16,1 0-2-16,-7-2 0 0,0 5-1 0,-2 1-1 15,-1 7 1-15,-5 2 0 16,-3 5 2-16,0 2 0 0,-1 4 2 0,-1 2 0 16,-2 5-2-16,-1 1-3 0,3 3-5 15,1 2-3-15,1 1-4 0,2 1-7 16,3-2-8-16,2-3-5 0,3-1-7 16,2-3-5-16,2-3-7 0,0-5-18 15,2-2-92-15,0-2-105 0,1-3-253 16</inkml:trace>
  <inkml:trace contextRef="#ctx0" brushRef="#br0" timeOffset="112560.192">19767 14399 550 0,'-9'-6'135'0,"4"2"4"0,-1 0-58 16,4 3-49-16,2 0-10 0,1 1-3 16,0 1-3-16,4-1-5 0,0 3-4 15,0-2-3-15,-2 0 0 0,2-1-2 16,0 1 0-16,0-1 1 0,-2 0 0 16,-1 0 1-16,-2 0 2 0,1 0 1 15,-3 0 2-15,-1 0 1 0,-2 0 3 16,-1 2 0-16,1-1 1 0,-1 0 1 15,0 0 0-15,1 1 1 0,0-1 0 16,2 0 0-16,0 0-1 0,1 0-1 0,1-1 0 16,-1 3-1-16,4-2-2 0,-1 2-2 15,1-1 0-15,4 0-2 0,3 0-1 16,-1 1-2-16,5 0-1 0,1-1 0 16,4-1-1-16,-1 1-1 0,2-2 0 15,2 0-1-15,1 0 0 0,0-2 0 16,-1 2 0-16,-1 2 0 0,-2 1 1 15,-2 2-1-15,-3 1 0 0,-3 3 0 0,-2 2 0 16,-5 2 0-16,-3 2 1 0,-2 4-1 16,-2 1 0-16,-2 5 1 15,-1-1-1-15,-1 5 1 0,3-1 0 0,0 4 0 16,3 1 0-16,1-3 1 0,1 1-1 16,3-1 1-16,1 1 0 0,1-1 0 15,4-5-1-15,-1 0-1 0,1 0 1 16,-1-1-1-16,1-3 1 0,-4-3-1 15,-3-1 1-15,-4-1 0 0,-3-4 0 16,-4-2 0-16,0 0 0 0,-5-3-1 0,-1 1 0 16,-1-4-4-16,1-2-5 0,1-1-11 15,1 0-14-15,2-6-16 0,3-1-12 16,5-4 25-16,1-1-148 0,4-3-126 16,2-5-296-16</inkml:trace>
  <inkml:trace contextRef="#ctx0" brushRef="#br0" timeOffset="113194.3451">20230 14083 404 0,'-2'-9'115'0,"1"1"4"16,-1-6-8-16,0 2-66 0,0-1-15 15,2-1-6-15,0-2-2 0,0 1-4 16,2-2-2-16,3 3-3 0,0-2-1 15,4 2 0-15,1 0-1 0,1 1-1 0,1 3 0 16,-1 2 0-16,1 1 0 0,-1 3 0 16,-2 3 0-16,-3 4 2 0,0 8 2 15,-4 5 6-15,0 9 4 0,-4 8 5 16,-1 7 2-16,-3 4 2 0,0 5 2 16,-4 3-2-16,0 2-3 0,0-3-6 15,3-1-3-15,2-1-5 0,4 0-4 16,2-3-2-16,5-7-4 0,0 1-3 15,4-7 0-15,-1-4-2 0,0-5-1 16,1-4 1-16,-1-2-1 0,-1-1 1 16,1-6-1-16,-3 5 1 0,0 4-1 0,-2 2 0 15,-2 5 0-15,-2 3 0 0,-1 6 0 16,-3 8 0-16,2 5 1 0,-2 1-1 16,2-1 0-16,1 1 0 0,3-1 1 15,2-3-2-15,2-5 1 0,4-6-1 16,2-5 0-16,0-2 0 0,2 1-1 15,-3-6 1-15,0-2 0 0,-3-5 0 16,-3 0 1-16,-5-3 0 0,-2-3 0 0,-3-2 0 16,-4 0-1-16,-1-2-4 0,1-2-7 15,-2-4-8-15,0-3-14 0,-1-4-10 16,3-3-14-16,3-6-9 0,1-4 38 16,2-2-154-16,4-2-122 0,3-1-301 15</inkml:trace>
  <inkml:trace contextRef="#ctx0" brushRef="#br0" timeOffset="113401.5166">20747 14567 791 0,'2'-6'168'16,"2"3"1"-16,2 4-138 0,1 3-19 15,3 0-8-15,0-1-4 0,1 4-8 16,2-1-10-16,-1 1-13 0,3-2-10 0,1 0-13 16,-2 0-115-16,-1-3-118 0,-1 3-279 15</inkml:trace>
  <inkml:trace contextRef="#ctx0" brushRef="#br0" timeOffset="113561.1508">20712 14801 762 0,'0'1'174'16,"3"-1"2"-16,2 0-126 0,2-2-21 0,5-2-9 15,3-4-7-15,3 0-18 0,3-2-23 16,2-2-20-16,3 0-129 0,0-1-138 16,-5 5-335-16</inkml:trace>
  <inkml:trace contextRef="#ctx0" brushRef="#br0" timeOffset="116080.1413">21419 14621 146 0,'0'-16'50'16,"-1"-5"9"-16,0-6 4 0,-3-6-17 15,-2-3 5-15,0-3 3 0,-1-1 2 0,-1-6 0 16,1 2-1-16,-1 5-2 0,3 2 0 16,0 7 0-16,3 5-1 0,0 7-3 15,0 8-5-15,2 9-5 0,0 8-1 16,-1 10-3-16,1 9-3 0,0 10-2 15,1 11-2-15,2 11-1 0,-2 4-2 16,1 3-6-16,3 0-5 0,0-1-3 16,0-3-4-16,1-9-1 0,0-8-1 15,2-7-1-15,-1-7 1 0,3-5-1 16,1-11 0-16,0-4-2 0,1-9 1 16,3-7-2-16,0-6 1 0,2-10-1 15,0-7-1-15,2-6-1 0,1-2-1 0,0-3 0 16,-1 2 0-16,-3 0-1 0,-2 9 1 15,-5 7 0-15,-1 8 1 0,-5 8 0 16,-1 11 1-16,-1 8-1 0,-2 7 1 16,-2 6 0-16,2 4 0 0,-1 6 0 0,-1-3 0 15,3 0-1-15,1-1-3 16,4-3-7-16,3-3-12 0,1-6-9 0,5-7-12 16,3-3-12-16,3-5-16 0,2-6-105 15,1-7-113-15,3-2-264 0</inkml:trace>
  <inkml:trace contextRef="#ctx0" brushRef="#br0" timeOffset="116308.9725">21954 14504 645 0,'-8'2'149'16,"-2"0"6"-16,1 4-103 0,2 8-11 15,2 2-3-15,0 2 0 0,3 3-2 16,1 1-6-16,3 2-4 0,-1 3-6 15,3-1-4-15,2 0-5 0,3 1-4 16,2-3-2-16,2-1-2 0,3-2-1 16,4-2-3-16,0-5-6 0,2-3-11 15,-2-6-11-15,0-2-14 0,-1-6-13 16,-3 0-3-16,-5-6-121 0,-3-2-121 0,-2-3-278 16</inkml:trace>
  <inkml:trace contextRef="#ctx0" brushRef="#br0" timeOffset="116479.4746">21948 14417 683 0,'-10'-8'160'15,"3"-1"6"-15,1 3-105 0,3 2-20 0,6 2-13 16,4 1-6-16,3-2-6 0,6 1-7 16,5 1-11-16,5-3-13 0,4 0-15 15,3 1-12-15,3-4 5 0,-1 3-133 16,-2-1-127-16,3 0-295 15</inkml:trace>
  <inkml:trace contextRef="#ctx0" brushRef="#br0" timeOffset="116811.1045">22336 14531 561 0,'0'-1'139'0,"-1"1"8"16,4-2-73-16,-2 8-21 0,3 4-5 16,-1 2 0-16,2 2-2 0,0 5-3 15,4-1-6-15,-3 4-5 0,1-5-4 16,2 1-6-16,-2-5-3 0,3 0-5 16,1-4-4-16,0-4-2 0,2-4-1 15,5-3-3-15,1-4-1 0,4-4-2 0,2-2 0 16,-1-1-1-16,-2 1 1 0,-1 2-1 15,-5 4 0-15,-5 2-1 0,-3 7 1 16,-6 3-1-16,-1 4-1 0,-3 3-1 16,-1 3-6-16,0 3-5 0,3 0-11 15,-2 0-11-15,5-2-10 0,2-3-9 16,2-3-6-16,3-3-9 0,3-7-107 16,2-7-111-16,1-4-269 0</inkml:trace>
  <inkml:trace contextRef="#ctx0" brushRef="#br0" timeOffset="117308.0667">22766 14346 576 0,'-7'-6'132'0,"1"0"5"0,-1 0-82 15,3 2-26-15,0 3-6 0,3 0 1 16,0 0 0-16,2 2 0 0,1 0-2 15,3-1-2-15,1 2 0 0,3-2 0 16,2 2-1-16,3-2-2 0,0-3-3 16,1 2-3-16,0 0-1 0,-1-2-2 15,-1 2 0-15,-5-1-1 0,0 0 2 16,-4 2 1-16,-1-1 3 0,-1 1 2 16,-3 0 0-16,-1 1 0 0,-1 2 1 0,-2-2-1 15,2 2 0-15,-1-1-4 0,-1 0-1 16,3 1-1-16,-1 2-2 0,3 0-2 15,0 0-1-15,4 0-2 0,1 2 0 16,1-1-2-16,4 1 1 0,1 2-1 16,3-1 1-16,4 4-1 0,1-1 0 15,3 2 1-15,1 0-1 0,3 2 0 16,-1-1 1-16,-3 2-1 0,0-2 0 16,-3 1 0-16,-3 2 0 0,-3 0-1 0,-4 2 1 15,-3 0 0-15,-2 0-1 0,-5 0 1 16,-3 0 0-16,-4-2 0 15,-3 0 0-15,-2-1 0 0,-1 1 0 0,-3 0 1 16,-2 0-1-16,0-1 1 0,0 0-1 16,0-1-1-16,-2 0-8 0,1-3-9 15,5-2-21-15,2-2-22 0,2-1-114 16,1-2-21-16,3-1-125 0,2-3-235 16</inkml:trace>
  <inkml:trace contextRef="#ctx0" brushRef="#br0" timeOffset="119823.7537">17401 15882 622 0,'-13'-7'142'15,"-1"0"5"-15,6 1-105 0,3 2-13 0,7 1-7 16,3 1-1-16,5 0-4 0,6-1-2 15,6 1-4-15,6-2 0 0,3 0-1 16,3 2-3-16,3-1-1 0,0 0-3 16,-1 0-1-16,0 1-6 0,-3-1-5 15,-1 3-10-15,-3-1-7 0,-1 1-7 16,-4-1-7-16,-2 2-9 0,-6-1-43 16,-3-1-56-16,-4 0-90 0,-6-2-210 15</inkml:trace>
  <inkml:trace contextRef="#ctx0" brushRef="#br0" timeOffset="119969.3761">17783 15813 542 0,'-19'3'136'0,"-2"3"6"16,3 5-67-16,-1 3-24 0,3 7-7 16,0 6-5-16,5 9-5 0,2 5-5 15,-1 3-4-15,2 4-5 0,2 1-4 16,-1 3-6-16,5-5-3 0,-1-3-2 16,6-2-11-16,1-6-11 0,5-4-17 15,4-4-14-15,3-6-121 0,0-3-128 16,5-14-306-16</inkml:trace>
  <inkml:trace contextRef="#ctx0" brushRef="#br0" timeOffset="120508.8298">18393 15702 585 0,'-15'-17'134'16,"-5"5"4"-16,-2 3-95 0,-4 7-14 16,-1 4-6-16,-1 4-3 0,1 5-2 15,3 4-3-15,2 5-2 0,4 3-2 0,7-1-1 16,5 1-3-16,6 1-2 0,5-5-1 15,6 0-2-15,4-3 1 0,4-3-2 16,4 2 0-16,0-2-1 0,0-2 1 16,-1 3-1-16,-1-1 0 0,-5 1-1 15,-4 3 2-15,-3 0-1 0,-4 3 0 16,-8 0 0-16,-2 4 0 0,-5-1 1 16,-2-1-1-16,-4-1 0 0,-2 0 0 15,-2-1 1-15,3 0 0 0,0-2 0 16,2 2 0-16,3 0 0 0,2 2 0 15,7-4 0-15,1 0 0 0,4 3 0 0,0-2-1 16,3-1 1-16,1 0-1 0,0 1 0 16,-1 3 1-16,-1 0-1 0,-2 0 4 15,-1 2 5-15,-2 3 4 0,-2 0 3 16,-2 0 3-16,-3 0 2 0,0-1 0 16,-2 0-3-16,0-2-5 0,2-2-3 15,0-1-4-15,3 0-3 0,4-5-1 16,3-3-1-16,5-4-2 0,2-6-9 15,7-3-11-15,5-2-17 0,4-5-12 16,3-2 8-16,4-3-134 0,1-3-127 0,3 0-286 16</inkml:trace>
  <inkml:trace contextRef="#ctx0" brushRef="#br0" timeOffset="120966.9502">18766 16265 479 0,'-3'-20'126'0,"1"3"2"15,-3 2-1-15,-1 8-106 0,-3 3-9 16,0 4 0-16,0 5 0 0,-1 4 2 16,3 2 1-16,-1 3 2 0,4 5 3 15,0-2 2-15,3 4 1 0,2 1 1 16,3 0-3-16,2-1-2 0,5-1-4 0,0-1-3 15,2 3-3-15,2-5-4 0,1-2-3 16,2-4 0-16,1-6-1 0,-4-5 0 16,4-5-1-16,-1-8 0 15,-2-3-1-15,0-4-1 0,-2-5 0 0,-5-1-2 16,-1-3 0-16,-6-2-2 0,-3-2 0 16,-5-1 0-16,-4 0 0 0,-5-2 0 15,-2 1 1-15,-4-5 1 0,-4 5 1 16,-4 2 4-16,0 3 6 0,-2 4 6 15,1 5 5-15,2 2 2 0,3 10 3 0,7 1 0 16,3 5 0-16,5-1-5 0,8 1-6 16,2 2-4-16,6-1-2 0,5 0-3 15,5 0 0-15,6-2-2 0,7 1-2 16,3-1-3-16,5-1-8 0,5 0-13 16,2 2-12-16,0 0-12 0,-1 3-9 15,-2 3 6-15,-3 0-124 0,-2 3-114 16,-4 3-268-16</inkml:trace>
  <inkml:trace contextRef="#ctx0" brushRef="#br0" timeOffset="121325.2517">19278 16000 595 0,'-1'-10'135'0,"-2"3"1"0,2 4-93 16,1 7-17-16,1 6-5 0,0 3 0 16,1 6-1-16,-2 4 0 0,1 5 1 15,-2 3 2-15,-2 3 1 0,-1 2 1 16,-2-1-2-16,0 3-1 0,0-2-2 0,0-1-3 15,2-1-2-15,3 1-4 0,2-6-5 16,3-3-2-16,2-3-3 0,3-5 0 16,0 1 0-16,1-7-3 0,1-6-1 15,2-5-8-15,0-3-9 0,1-5-12 16,-1-6-9-16,0-4-10 16,1-2-11-16,-3-3-99 0,-2-3-5 0,-5 1-87 15,0-2-175-15</inkml:trace>
  <inkml:trace contextRef="#ctx0" brushRef="#br0" timeOffset="121469.8534">19312 16098 561 0,'-10'-14'154'0,"4"1"5"15,0 1-24-15,1 3-88 0,3 1-13 16,3 5-8-16,1 3-8 0,6 0-6 16,3 0-8-16,3 0-10 0,5-2-12 15,4 0-13-15,4 1-14 0,6-4-120 16,1-1-126-16,2-2-302 0</inkml:trace>
  <inkml:trace contextRef="#ctx0" brushRef="#br0" timeOffset="121952.1835">19709 16238 472 0,'-1'-7'117'0,"1"0"4"16,1 0-52-16,0 1-33 0,2 1-10 15,-1-1-3-15,2 2-1 0,-2 3-1 16,2 1 1-16,-2 1 3 0,1 5 2 0,-2 1 3 15,0 4 2-15,1 5 1 0,-1 3 1 16,-1 0-3-16,1 3-3 0,0 2-5 16,2-2-4-16,-1 0-5 0,2-1-4 15,1-3-3-15,0-2-2 0,1-4-2 16,-1-2-1-16,2-4 0 0,-1-6-1 16,0-6 1-16,2-3-1 0,0-7 0 15,3-3 0-15,1-2 0 0,1-4-1 16,1 2-1-16,0 2 1 0,-1 3-1 15,-3 5 0-15,-4 5 1 0,-1 7-1 0,-2 5 1 16,-2 5-1-16,-4 5 1 0,1 4 0 16,-2 2-1-16,1 3 0 0,1 2-4 15,1 0-9-15,2 1-9 0,3-3-8 16,3-4-10-16,3-1-8 0,4-4-10 16,0-7-12-16,3-3-96 0,2-6-102 15,0-1-255-15</inkml:trace>
  <inkml:trace contextRef="#ctx0" brushRef="#br0" timeOffset="122151.9267">20119 16386 682 0,'-2'-5'148'0,"3"0"4"15,-1 1-114-15,3 2-19 0,-1 1-8 16,4 1-2-16,2 0-2 0,1-3-1 15,4 2-4-15,0-1-2 0,3-2-5 0,0 1-10 16,1 0-7-16,1-1-11 16,2 2 0-16,-4-1-121 0,1 1-115 0,-2-3-273 15</inkml:trace>
  <inkml:trace contextRef="#ctx0" brushRef="#br0" timeOffset="122389.3324">20439 16198 609 0,'3'-7'135'0,"-3"2"5"0,1 5-104 16,0 5-4-16,-1 4-2 0,1 3 0 15,0 5-1-15,1 4-4 0,0 1-4 16,1 2-5-16,-1 2-5 0,0-1-6 15,3 0-10-15,-1-1-14 0,2-4-10 16,0-1-9-16,3-7 1 0,-1-2-124 0,3-6-118 16,0-8-271-16</inkml:trace>
  <inkml:trace contextRef="#ctx0" brushRef="#br0" timeOffset="122659.9471">20690 16255 671 0,'-5'6'150'0,"-5"2"3"0,-2 3-117 16,-1 3-9-16,-6 1-2 0,0 2 0 0,-3 0-2 15,-3 0-3-15,2-2-3 0,0-1 1 16,3 0-1-16,4-1 0 0,5-5-1 16,4-2-2-16,3-1-3 0,7 0-1 15,1-2-1-15,5 0-3 0,3-1-1 16,4-1-2-16,4-1 0 0,2-1-2 15,2-1-4-15,3-1-8 0,-1 0-15 16,1-1-7-16,-1-2-10 0,-1 1-7 16,1-1-6-16,-1 1-5 0,-2 0-3 0,-2 0-93 15,-2-1-102-15,-3 2-254 0</inkml:trace>
  <inkml:trace contextRef="#ctx0" brushRef="#br0" timeOffset="123085.8991">20796 15914 722 0,'3'-16'151'0,"2"4"2"0,-1 7-129 0,2 4-14 15,1 1-3-15,2 2 1 0,1 4 2 16,2 2 3-16,1 0 1 0,2 2 3 15,2 1 2-15,0 3 0 0,0-1-1 16,1 1-2-16,-4 2-3 0,-1-2-2 16,-4 3-3-16,-1 2-3 0,-3 0-1 15,-4 1 0-15,-2 2-2 0,-3 1 1 0,-1 3-2 16,-1 1 1-16,-1 2 1 16,0 2 0-16,3 0-1 0,0 2 1 0,3-1-1 15,2-1 0-15,1 2-1 0,3 1 0 16,5 0 0-16,-3-1-1 0,3-2 0 15,-1-2 0-15,-1-2 0 0,-2-4 0 16,-1-2 0-16,-6-6 0 0,-1 1 0 16,-6-2 0-16,-1-1 0 0,-7-1 1 0,-5 0-1 15,0-1 0-15,-2-1-2 0,-3-2-3 16,0 0-9-16,-1-3-11 0,3 0-11 16,1-3-10-16,2 0-9 0,4-2 14 15,2-1-136-15,3-1-116 0,8-1-285 16</inkml:trace>
  <inkml:trace contextRef="#ctx0" brushRef="#br0" timeOffset="123960.6595">21181 15886 549 0,'-1'-11'116'16,"0"0"1"-16,0 0-95 0,2 1-14 15,3 0-4-15,-1 3 0 0,3-2 1 16,3-2 3-16,0 0 1 0,0 0 3 15,2 0 2-15,0-1 0 0,0 1 0 16,2 1-1-16,-1 3-3 0,-2 2-1 16,1 5-3-16,-4 1-2 0,-1 7 1 0,-2 4 0 15,-5 6 4-15,-2 5 4 0,-3 7 4 16,-2 7 4-16,-2 7 1 0,0 2 2 16,0 4 0-16,-1 1-4 0,0-1-3 15,4-2-5-15,2-4-3 0,1-7-3 16,4-4-2-16,3-6-3 0,1-3 0 15,3-3-1-15,1-5 1 0,0-4-1 16,-1-1 0-16,0-4 0 0,-1 0 0 0,0-1 1 16,-2 1-1-16,0 4 0 0,-3 3 0 15,-1 3 1-15,-2 6-1 0,-2 4 0 16,-2 5 0-16,-2 2 1 0,1 0-1 16,0 3 0-16,1-1 1 0,1-1-1 15,2-1 0-15,2-3 0 0,4-2 0 16,0-2 0-16,6-2 0 0,1-3 0 15,1-1 0-15,0 0 0 0,1 1 0 16,0-2 0-16,-3 4 1 0,-4 0 0 16,-3 1 2-16,-3-3 3 0,-4 1 0 0,-5-1 1 15,-5 0 0-15,-2 0-1 0,-1 0-1 16,-2-2-11-16,1-1-11 0,0-4-13 16,6-4-10-16,2-5-11 0,5-6-88 15,2-8-32-15,5-7-97 0,5-3-204 16</inkml:trace>
  <inkml:trace contextRef="#ctx0" brushRef="#br0" timeOffset="124152.3641">21690 16293 883 0,'5'-14'185'0,"3"3"0"0,-2 5-155 15,2 6-25-15,-1 5-9 0,-1 1-10 16,3 0-16-16,3 3-16 0,0-2-11 16,2 2-16-16,2-3-110 0,-2-1-122 15,1-2-270-15</inkml:trace>
  <inkml:trace contextRef="#ctx0" brushRef="#br0" timeOffset="124308.3782">21614 16599 783 0,'1'1'168'0,"4"-2"-1"0,0-2-129 15,2 2-42-15,3 0-25 0,2-4-18 16,0-1-120-16,2-3-130 0,3-4-314 0</inkml:trace>
  <inkml:trace contextRef="#ctx0" brushRef="#br0" timeOffset="125471.3185">22423 16011 420 0,'0'-27'119'0,"-1"0"3"0,0 3-17 0,0 6-54 15,0 5-19-15,-1 3-6 0,1 6-3 16,1 4-2-16,-1 8 3 0,0 10 1 15,-1 8 2-15,0 9 2 0,0 10 2 16,0 6 2-16,0 8-2 0,-1 2-3 16,1-3-5-16,1-2-4 0,3-1-5 15,-1-3-3-15,3-7-5 0,2-6-2 0,2-7-2 16,1-5 0-16,1-10-1 0,1-7 1 16,3-8-1-16,-1-8 1 0,3-9-1 15,0-7 0-15,1-6-1 0,1-5-1 16,1-5-1-16,-2-2-1 0,3 1-1 15,-3 3 0-15,-3 4 0 0,0 6 1 16,-3 7 1-16,-2 7 0 0,-3 7 2 16,-4 10 0-16,-2 8 0 0,0 8 0 15,-4 6 1-15,2 7 0 0,-2 7 0 16,3 4 1-16,0 1-1 0,2 0 0 0,-1-1-2 16,5-3-6-16,1-6-11 0,4-5-15 15,1-9-11-15,2-5-2 0,3-7-129 16,0-6-126-16,6-4-291 0</inkml:trace>
  <inkml:trace contextRef="#ctx0" brushRef="#br0" timeOffset="125931.6646">23024 16102 587 0,'1'1'132'15,"-1"3"5"-15,0 4-98 16,-1 4-8-16,-1 5-1 0,0 6 1 0,0 3 1 16,0 4-1-16,0 1-1 0,1 3-1 15,-1-1-2-15,2 2-2 16,2 0-3-16,0-2-3 0,1-1-3 0,1-2-5 15,3-3-2-15,2-2-4 0,1-6-1 16,1-2-1-16,1-6-2 0,2-4-2 16,1-5-5-16,-2-4-12 0,1-5-14 15,-1-5-11-15,-1-4-9 0,-1-2-13 16,-1-5-46-16,-1-2-62 0,-3 1-94 16,-3-2-215-16</inkml:trace>
  <inkml:trace contextRef="#ctx0" brushRef="#br0" timeOffset="126103.7777">22980 16107 709 0,'-11'-10'157'0,"4"0"1"16,6 1-118-16,4 3-19 0,4 1-10 16,5-2-5-16,7-3-4 0,3-1-10 0,5-2-12 15,4-2-12-15,3 1 10 0,1-1-137 16,1 1-122-16,0 1-300 0</inkml:trace>
  <inkml:trace contextRef="#ctx0" brushRef="#br0" timeOffset="126480.7238">23397 16212 541 0,'5'-6'137'0,"-1"0"7"0,-2 4-50 16,1 7-45-16,-1 3-6 0,2 4-3 0,-2 4-1 16,1 2-2-16,0 4-5 0,2 3-5 15,0-2-5-15,3-2-5 0,1 0-5 16,2-4-3-16,2-1-4 0,1-4-2 15,2-6-1-15,3-2-1 0,-1-5-1 16,0-4-3-16,2-6-5 0,0-4-5 16,-1-2-4-16,-2 1-2 0,-2-1 0 15,0 3-1-15,-4 3 3 0,-3 4 4 16,-2 6 5-16,-3 2 3 0,-2 4 1 16,-1 6-1-16,-2 2-6 0,-1 3-9 0,0 3-6 15,0-1-8-15,2 2-13 0,1-3-71 16,1-3-36-16,2-4-92 0,3-4-200 15</inkml:trace>
  <inkml:trace contextRef="#ctx0" brushRef="#br0" timeOffset="126729.593">24185 16316 574 0,'0'0'147'16,"0"-1"7"-16,1 0-39 0,3 1-74 15,-1 0-9-15,2-2-5 0,0 4-4 16,5-2-4-16,1-2-7 0,1 1-5 16,3 0-6-16,3-2-11 0,2 1-15 0,1-3-8 15,-2 1-11-15,0 1-18 0,2-1-104 16,-5 2-112-16,-4-2-255 0</inkml:trace>
  <inkml:trace contextRef="#ctx0" brushRef="#br0" timeOffset="126985.8302">24469 16089 603 0,'5'5'144'0,"0"3"9"0,0 3-87 16,-2 2-22-16,2 4-5 0,-1 3-4 16,1 3-6-16,0 0-7 0,1 3-9 0,0-3-5 15,0 1-11-15,0-5-11 0,0-2-14 16,1-2-14-16,-3-4-100 0,0-5-24 15,-1-2-108-15,0-5-212 0</inkml:trace>
  <inkml:trace contextRef="#ctx0" brushRef="#br0" timeOffset="127279.4273">24742 16163 640 0,'-2'2'147'15,"-4"1"6"-15,0 3-107 0,-2 0-10 16,0 3-4-16,-1 0-1 0,0 1-3 16,1 0-3-16,-1-1-3 0,2-1 0 15,2-1-1-15,1 0-1 0,2 0-1 16,2 2-1-16,0-2-3 0,2 1-3 16,1 2-3-16,0-2-2 0,1 0-1 0,1 0-2 15,-1-2 0-15,2 0-2 0,1 0-1 16,1-4-4-16,1 1-5 0,2-3-10 15,3-3-10-15,3-2-9 0,3-1-12 16,0-5-8-16,2 0-6 0,2 0 1 16,-2-1-110-16,-3 0-106 0,0 1-266 15</inkml:trace>
  <inkml:trace contextRef="#ctx0" brushRef="#br0" timeOffset="127669.5419">24859 15853 574 0,'-2'-10'143'16,"5"4"5"-16,-1 2-22 0,3 3-100 16,3 2-9-16,3 3-2 0,0 1-1 0,4 1-1 15,5 0-5-15,2 2-3 0,3-2-2 16,2 1 0-16,0-1 2 0,3 3 6 15,-4-4 2-15,-2 1 4 0,-4 1 1 16,-4 2 1-16,-4 4-1 0,-2 3 0 16,-8 4-5-16,0 4-2 0,-4 3-1 15,0 4-1-15,-4-1-1 0,-2 0 0 16,-1 0-1-16,1 0-1 0,1-1-3 16,2-1 0-16,-1-2-1 0,3-1 0 0,3-1-2 15,3-1 0-15,-1-2 1 0,1-2-1 16,-1-4 0-16,1 0 1 0,-3 0-1 15,-5-2 2-15,-1-2 0 0,-5 2 0 16,-5-1 1-16,-6 0-1 0,-4-1-1 16,-3 0-8-16,-6-4-21 0,-3 0-20 15,-2-1-18-15,-3-1-122 0,3 0-139 16,3-1-318-16</inkml:trace>
  <inkml:trace contextRef="#ctx0" brushRef="#br0" timeOffset="132243.2978">6735 17003 221 0,'-10'-15'42'0,"0"2"-2"16,0 0-44-16,2 0 0 0,-2 1 7 15,0 1 12-15,0 1 13 0,2 0 16 16,-1 1 12-16,2-2 8 0,-2 0 4 15,3 0-1-15,-1-1-9 0,1 1-9 16,-1 0-10-16,0 0-7 0,0 0-6 0,1 2-3 16,1-1-4-16,0 1-3 15,0 1-2-15,1 2-1 0,2-1-1 0,-2 5-1 16,4-1-1-16,-1 3-1 0,1 0-2 16,1 3 0-16,2 2 0 0,-1 2-2 15,4 3 0-15,0 2-1 0,2 3 2 16,1 6 0-16,0 0-1 0,1 3 1 15,-2 3 1-15,1 4 0 0,-2 1-1 16,2 2 1-16,-1-2-1 0,2 0-1 16,-1-2 0-16,-1-2-1 0,1-3-1 0,-2-3-1 15,-1-1-1-15,-2-4 0 0,0 0 0 16,-1 0 0-16,2-2-1 0,-2 0-1 16,1-3-2-16,0-1-4 0,0 0-5 15,0-3-5-15,-1 0-5 0,1-2-5 16,0-2-7-16,-1-1-8 0,0 0-83 15,-1-3-18-15,0-3-88 0,-2 1-189 16</inkml:trace>
  <inkml:trace contextRef="#ctx0" brushRef="#br0" timeOffset="132630.8413">6969 16835 434 0,'2'-7'115'16,"-1"3"3"-16,0 1-20 0,-3 3-66 16,0 0-10-16,0 2-4 0,0 1-1 15,-2 1-2-15,1 1 0 0,-2 6 1 16,1-1 1-16,-1 6 2 0,-1 4 0 15,0 7 1-15,1 6 0 0,-4 1-2 16,0 3-2-16,-1 3-3 0,-4 2-3 0,-2 1-2 16,-1-2-3-16,-5 0 0 0,1-1-1 15,-2-1 0-15,0 1 0 0,-2 0 0 16,2 2 1-16,1-2 1 0,4-2 0 16,0-1 1-16,3-2-1 0,0-2-1 15,3-3 0-15,2-4-1 0,4-4-2 16,0 0-1-16,3-4-6 0,4-3-9 15,4-3-13-15,4-2-10 0,5-4-99 0,4-6-26 16,1-1-107-16,5-4-213 0</inkml:trace>
  <inkml:trace contextRef="#ctx0" brushRef="#br0" timeOffset="136723.9548">6928 17732 221 0,'3'-6'66'0,"2"1"3"16,-2-1-18-16,2 0-17 0,0 1-11 15,0 0-5-15,1 1 0 0,-1 1 3 16,0-2 5-16,-2 0 5 0,2 1 6 15,0-1 5-15,-1-1 3 0,1 1-3 16,-1 0-3-16,0 0-2 0,0 2-4 16,-1-2-3-16,0 1-5 0,-2 0-2 15,2 0-4-15,-3 0-2 0,1 0-1 16,-1 2-2-16,-1-2-1 0,-2 2-2 0,1 0-1 16,-3 1-2-16,-2 2-2 0,-2 2-2 15,-1 2-2-15,-2 0 0 0,-3 2-1 16,1-1 0-16,0 1 0 0,1 0-1 15,1-1 1-15,2-1-1 0,1 0 1 16,3-1-1-16,2 0 1 0,3 2-1 16,4-1 0-16,1 0 0 0,5 1 1 15,1 0-1-15,2-1 0 0,3-1 1 16,0 0-1-16,2-1 1 0,-1 0-1 16,1-1 0-16,-1 1 1 0,-2 0-1 15,1 0 0-15,-1 0 0 0,-2 2 0 0,-2 1 1 16,-3 0-1-16,0 2 0 0,-4-3-1 15,-3 2 1-15,-4 5-1 0,-2 1 1 16,-3-1-1-16,-2 1 1 0,-2 1 0 16,-2 0 0-16,-1 0 0 0,-1-4 1 15,-1 0 0-15,-1-3-1 0,1-1 1 16,1-1-1-16,0-4-3 0,2-1-4 16,3-2-5-16,3-2-7 0,3-1-5 0,5-3-8 15,4-1-9-15,6 2-35 0,5 0-69 16,1-7-95-16,5 2-224 0</inkml:trace>
  <inkml:trace contextRef="#ctx0" brushRef="#br0" timeOffset="137623.2537">7209 17692 291 0,'0'-3'76'0,"0"-1"9"16,0 2-38-16,0 0-2 0,0 0 1 0,0 0 1 15,0-1-1-15,-2 1-3 0,4 0-4 16,-4-1-5-16,2 1-3 0,0 0-4 16,2 1-3-16,-2 1-4 0,1-1-4 15,-2 1-3-15,2 0-4 0,-1 0-2 0,1 1-2 16,-1 0-1-16,1 1-2 0,-1-2 0 16,2 1 1-16,-1 1 0 0,0 0 0 15,0-2-1-15,-1 1 1 0,1 0-1 16,1-1 1-16,-1 1-1 0,0 0-1 15,0-1 0-15,-1 2 0 0,2-1 0 16,-1-1 0-16,0 0 0 0,0 0-1 16,0 0 1-16,1 0 0 0,-2-1 0 15,0 1 0-15,1 0 0 0,-1 0 1 16,-1 0-1-16,1 0 1 0,-2-2 0 16,2 2-1-16,-1-1 1 0,0 1-1 15,0-1 0-15,0 1-1 0,1-1 1 16,-2 1-1-16,1-1 0 0,1 1 0 0,0-2 0 15,-1 2-1-15,1 0 0 0,0 0-1 16,0 0-1-16,0 0-2 0,-1 2 0 16,1-1-1-16,0 1 0 0,-2-1 0 15,1 2 0-15,1-1 2 0,-1 1 0 16,0-1 2-16,0-1 1 0,1 1 0 16,-2-1 1-16,2-1 1 0,0 0-1 15,0 1 0-15,0-1 0 0,-1 0 0 0,1 0 0 16,0 0 0-16,0 1-1 15,1 1 1-15,-1-1 0 0,0 0 0 0,2 1 0 16,-2 0 1-16,0-1-1 0,0 1 0 16,0 0 0-16,0-1 1 0,0-1-1 15,0 1 0-15,1-1 1 0,-1 0-1 16,0 1 0-16,0-1 1 0,1 0-1 16,-1 0 0-16,0 1 0 0,-1-1 1 15,1 0-2-15,0 2 0 0,-1-1-5 16,1 0-3-16,0 0-7 0,-2 1-11 0,2-1-55 15,-1 0-54-15,0 0-95 0,0 2-215 16</inkml:trace>
  <inkml:trace contextRef="#ctx0" brushRef="#br0" timeOffset="140087.9946">6796 17761 466 0,'-6'-5'108'0,"-3"1"4"16,2-3-68-16,-1 3-14 0,2-1-7 15,3 1 0-15,-3-1 1 0,1 1 0 16,1 0 1-16,-2 0 0 0,1 0 0 16,1-1-1-16,-1 3-1 0,2-2-2 15,-2 2-1-15,1-1-2 0,2 2-2 16,-2 0-1-16,0 1-3 0,2 0-1 15,1-1-1-15,1-3 0 0,-2 4-1 0,2-1-1 16,0 1-1-16,0 0-1 0,0 0-1 16,2 0 0-16,-2 2-2 0,1-1 1 15,0-1-1-15,3 2 1 0,-1-1 0 16,0-1 0-16,1 1 1 0,2-1-1 16,-1 1 0-16,2-1 0 0,0-1 0 15,4 1-1-15,0 0 1 0,0 0 0 16,5-1 0-16,0 1 0 0,3 0 1 0,-1 0-1 15,0 0 0-15,2-1-1 16,2-1 0-16,-2 1-1 0,-2-1 0 0,2-1-1 16,-3-2 0-16,1 0 0 0,-2-1 0 15,1-1-1-15,-1 1 0 0,0 0 1 16,-3 0-1-16,1 1 0 0,-2 0 0 16,-1 2 1-16,-1 1-1 0,-4-1 0 15,-1 3 0-15,-1 0 0 0,-2 0 1 16,-1 2-1-16,1-1 0 0,-2 0 1 15,0 2-1-15,-2-1 1 0,0 0 0 16,0 2 0-16,-2 0 0 0,-1-2 0 0,1 1 0 16,-1-1-1-16,2 2 1 0,-1-3-1 15,2 1 0-15,0 0 1 0,0 0-1 16,1-1 0-16,-1-1 0 0,2 2 0 16,-1-2 0-16,1 0 0 0,0 0 0 15,0 0 0-15,0 1 0 0,1 0 0 16,-1 0 0-16,0 1 0 0,0 0 0 15,0-1 0-15,0 2 0 0,0-2 0 16,0 0 1-16,0 0-1 0,-1 1 0 0,1-2 0 16,0 0 0-16,0 0 0 0,0 1 0 15,0-2 0-15,0 2 0 0,0-1 0 16,0 0 0-16,0 0 0 0,0 2 0 16,0-1 1-16,-1 2-1 0,0-1 0 15,-3 2 0-15,0 2 0 0,1-1 0 16,-5 1 0-16,2 3 0 0,-2-1 0 0,0 2 0 15,-1 0 0-15,-2 1 0 0,-1-1 0 16,0 6 0-16,-1-2 0 0,-3 4 0 16,0-4 0-16,0 2 0 0,0-1 0 15,0 0 0-15,1-7 1 0,2 1-1 16,1-3 0-16,-1-1 0 0,2-2 0 16,3 0 0-16,2-2 0 0,0 0 1 15,2-2-1-15,0 0 0 0,3 0 0 16,1-2 0-16,1-1 1 0,2 2-1 15,0-2 0-15,2 2 0 0,1-1 0 16,1 1 0-16,0 1 0 0,3-2 0 0,-2 1 0 16,2 1 0-16,0-1 0 0,1 0 1 15,0 2-1-15,0 0 1 0,1 0 0 16,0 0 0-16,2 1 0 0,1 0 0 16,-1 1 0-16,1-2 0 0,0 0 0 15,1-2 0-15,0 1 0 0,-1 0-1 16,0 1 1-16,1-1 0 0,-1 1-1 15,1-1 1-15,-2 2 0 0,0 0-1 0,-2-1 1 16,0-1-1-16,-2 1 0 0,-1 0 1 16,-3 0-1-16,-1 0 0 0,-2 0 0 15,0 0 0-15,-2 1-1 0,0-1-3 16,1 0-4-16,-4-1-9 0,2 1-10 16,0-1-13-16,-1-1-8 0,-1 0-15 15,-1-2-115-15,1-1-122 0,-2 0-285 16</inkml:trace>
  <inkml:trace contextRef="#ctx0" brushRef="#br0" timeOffset="140775.6989">7552 17679 378 0,'3'-5'98'0,"-1"1"7"16,-2 0-49-16,0 1-11 0,1-3-6 15,-2 5-5-15,-1 0-3 0,1 0-1 16,0-3-3-16,-2 1 0 0,1 1 0 0,-3 2 0 16,1-2-2-16,-1-2-1 0,-1 0-3 15,0 2-3-15,0 1-4 0,-1-1-3 16,-1 2-3-16,1 0-2 0,-1 2-2 16,0 1-2-16,0 0 0 0,-2 0 0 15,-1 1 0-15,0 0 0 0,-2-1 0 16,0 2 0-16,1-1 1 0,-2 0 1 0,1 1 0 15,2-1 1-15,0 1-1 0,1 0 0 16,4 0-1-16,0 0-1 0,3 1 0 16,4 0-1-16,2 0-1 0,2 1 1 15,2-1 0-15,3 0 0 0,1 1 0 16,1-1-1-16,2 0 1 0,0 0 0 16,0-1 0-16,-1 0-1 0,2-1 1 15,-1 0-1-15,-2-1 1 0,-1 0-1 16,0-1 0-16,-1 2 1 0,-1-2-1 15,-1 1 0-15,-1-1 0 0,-1 6 0 16,-1 0 0-16,-1-2 1 0,0 2-1 0,-3-1 0 16,0 2 0-16,-1 0 0 0,-2-3 1 15,-1-1-1-15,-2 1 0 0,-1 2 1 16,-1 0-1-16,-2 0 1 0,-2 0 0 16,-1 1-1-16,0-1 2 0,-3 1-1 15,1 0 1-15,-1-1-1 0,-1-2 1 16,0 0-1-16,0-1 0 0,-1-1 0 15,2-3-1-15,0-1-4 0,2-1-6 0,3 0-9 16,4-2-11-16,3 2-12 16,6-1-40-16,3-2-79 0,4-2-107 0,3-1-242 15</inkml:trace>
  <inkml:trace contextRef="#ctx0" brushRef="#br0" timeOffset="141954.0028">7558 17236 361 0,'-3'-4'87'16,"2"-1"2"-16,0-2-49 0,0-2-10 15,1 0-4-15,-2-4 1 0,1 0 2 16,0-3 4-16,0-2 1 0,0-2 1 16,-3-3 0-16,1-2-1 0,1 1-3 15,-1-1-4-15,1 3-5 0,1 3-4 16,0 3-4-16,1 5-1 0,0 2-2 15,1 4-2-15,-1 4-1 0,0 3-1 16,0 4-1-16,1 4 0 0,0 5-1 0,2 5-1 16,-2 2 2-16,3 3 0 15,-2 4 1-15,1-1 2 0,-2 2 0 0,-1-2 0 16,-1 2 0-16,-1-1-1 0,0 1-1 16,1-1-2-16,-1-2 0 0,2-2-1 15,3-3-1-15,1-4-1 0,-1-3-1 16,2-3 1-16,1-4 0 0,2 0 0 15,-1-3 1-15,1-2-1 0,2 0 1 16,1-2 0-16,3-2-1 0,2-3 0 16,0 1 0-16,1-2-1 0,-1 0-3 0,1 1-4 15,-2-1-6-15,-2 0-7 0,-2 2-5 16,-4-2-5-16,1 0-4 0,-3 0-3 16,-2-1-10-16,-1 0-85 0,-4-3-15 15,-1 0-91-15,-3 1-196 0</inkml:trace>
  <inkml:trace contextRef="#ctx0" brushRef="#br0" timeOffset="142167.4331">7542 17015 522 0,'-6'-20'136'0,"1"0"2"16,0 3-12-16,2 3-104 0,2 5-11 15,2 1-5-15,4 1-3 0,1 1 0 16,3 1-2-16,2 1-1 0,5 2-4 0,2 0-6 16,4 4-6-16,3 1-11 15,1 1-112-15,-1 1-110 0,1 1-273 16</inkml:trace>
  <inkml:trace contextRef="#ctx0" brushRef="#br0" timeOffset="142555.5913">7931 17134 558 0,'-5'-1'135'0,"1"0"4"0,-1 2-85 0,0 3-11 16,1 2-5-16,2 4-5 0,-1 3-4 15,3 2-2-15,1 2-1 0,3 4-3 16,1 0-3-16,1-2-2 0,3 1-4 16,-1-6-2-16,1-1-3 0,1-3-2 15,-1-7-2-15,2-2 0 0,0-3-2 0,2-8 0 16,1-1-1-16,0-2-1 0,1-2-1 16,-1-5-2-16,1 1-2 0,-3 0-2 15,-1 3-2-15,-3 3 1 0,-1 1-1 16,-3 3 0-16,-3 5 1 0,0 4 3 15,-3 4 1-15,-2 4 1 0,0 3 1 16,-1 1 0-16,3 4 1 0,0 0-2 16,2 2-4-16,2 0-8 0,3-2-7 0,3-2-6 15,3-2-7-15,3-1-8 0,2-2 13 16,-1-4-128-16,0-3-109 0,1-2-278 16</inkml:trace>
  <inkml:trace contextRef="#ctx0" brushRef="#br0" timeOffset="142965.508">8216 16848 626 0,'-4'-5'137'0,"0"0"1"15,3 1-109-15,1 3-12 0,2 1-7 16,5-1-2-16,1-1-2 0,4 2-2 16,4-1 0-16,1 0 0 0,6 1 3 0,-1-1 1 15,0 1 1-15,-2 3 3 0,0 1 1 16,-2 5 1-16,-2 3 0 0,-2 1-1 16,-2 7-1-16,-3 6-1 0,-1 4 1 15,0 5 0-15,-2 3 2 16,-1 2-1-16,-2 3-1 0,2 0 1 0,0-2-2 15,0-1-3-15,1-5-3 0,-1-1-3 16,1-4-1-16,-1-4 0 0,0-3 0 16,-1-4-1-16,-3-3 1 0,-1-1 1 15,-3-3 1-15,-2 1 0 0,-2 0 1 16,-3 2 0-16,-2-2-1 0,-4 2-2 0,-2-2-11 16,-2 1-12-16,-1-2-14 0,0-2-12 15,-1-2-107-15,0-4-21 0,-1 4-107 16,0-1-208-16</inkml:trace>
  <inkml:trace contextRef="#ctx0" brushRef="#br0" timeOffset="147899.3455">5708 16005 506 0,'-7'-31'113'15,"-1"13"-1"-15,1 9-86 0,6 23-5 0,2 10-6 16,2 11-3-16,0 7-1 0,2 15 2 16,0 6 0-16,0 17-1 0,3 6 0 15,1 9-2-15,0 8-2 0,-1 9-2 16,4 5 0-16,2 3-1 0,-1-2-1 16,1 2-1-16,1-1 0 0,-1-3-1 15,2-7 0-15,-2-7-1 0,-2-4 0 0,1-7 0 16,0-6 0-16,-4-9-1 0,1-6 1 15,-2-8-1-15,-1-4-1 0,-1-4-5 16,-1-10-10-16,1-11-11 0,-1-6-39 16,0-6-65-16,3-8-97 0,1-3-216 15</inkml:trace>
  <inkml:trace contextRef="#ctx0" brushRef="#br0" timeOffset="149769.5429">5829 16086 362 0,'0'-19'87'0,"0"1"1"0,2-2-58 16,1 4-5-16,1 0-6 0,2 3-5 15,1 2-1-15,1 2-2 0,0 2 1 0,2 1-1 16,1 1 2-16,1 3 1 0,1 0 0 16,-1 4 1-16,3 1 1 0,1 5-2 15,1 0 0-15,1 3-1 0,2 1-3 16,2 2-1-16,2 2-2 0,4 0-1 16,2-2-2-16,3 0-1 0,4-2 0 15,2-1-1-15,1-2 0 0,4-2 1 16,-1-1 0-16,0-1 1 0,0 0 0 15,-3 1 0-15,2-1 1 0,2 1 0 0,0 0 0 16,2 0-1-16,4 2-1 0,4-1 0 16,2 2-1-16,0-3-1 0,1-2 0 15,2-1 0-15,-2 0-1 0,1-2 1 16,-1-2-1-16,3 1 1 0,0 0-1 16,0 1 0-16,-1-2 1 0,-3 1-1 15,-2 0 1-15,0 1-1 0,-2-1 0 16,0 0 1-16,2 1-1 0,3 3 1 15,0-2 0-15,1-1-1 0,-2-1 1 16,2 2 1-16,-2-1-1 0,-2 0 0 0,1-1 0 16,1 3-1-16,2 0 1 0,-1 0-1 15,1-2 1-15,-3-1-1 0,2-1 1 16,-4 0-1-16,0-2 0 0,0 1 1 16,1-1-1-16,0 3 0 0,1 1 0 15,1-2 0-15,-3 0 1 0,-1-3-1 16,0 3 0-16,-1-1 0 0,1-1 0 15,2 1 0-15,0 0 0 0,3 2 0 16,-1 0 0-16,1 0 0 0,-3-2 0 0,-2 2 1 16,-1-1-1-16,-4 1 0 0,1-1 0 15,0 1 0-15,2 2 0 0,0 0 1 16,1 0-1-16,-1-2 1 0,1 0-1 16,-1-2 1-16,3 2 0 0,-1-2 0 15,0 1-1-15,2-3 1 0,1 3-1 16,0 0 1-16,2-1-1 0,-3-1 0 15,0-1 1-15,-2 0-1 0,0 0 0 0,-1-3 0 16,1 4 0-16,-1-1 0 0,3 2 0 16,-1-1 0-16,0 1 0 0,1 0 0 15,0 1 0-15,1 0 0 0,-3 0 0 16,2-2 0-16,1 3 0 0,0-1 0 16,1 0 0-16,2-3 0 0,-1 1 0 15,5 4 0-15,-4-2 0 0,1-2 0 16,-1 3 0-16,2 0 0 0,0 1 0 15,0 2 0-15,-4-4 0 0,4 1 0 0,0 2 0 16,4-2 0-16,2 2 0 0,0 2 0 16,0 1 0-16,3 0 0 0,-2 0 0 15,3-2 1-15,-5 1-1 0,-2-3 0 16,2 2 0-16,-2-2 0 0,6 0 0 16,4 1 0-16,-4-2 0 0,3 1 0 15,-1 0 1-15,3-1-2 0,0 1 1 16,-4 0 0-16,-4 1 0 0,4-1 0 15,-5 1 0-15,0-2 0 0,-2 2 1 16,0 0-1-16,0-1 0 0,-1 3 0 0,-2-3 0 16,1 0 0-16,-2 2 0 0,-1 0 0 15,-3-1 0-15,0-1 0 0,0 3 0 16,0-1 0-16,2 3 0 0,-2-2 0 16,-3-3 0-16,1 2 0 0,-3-2 0 15,1-2 0-15,-2 0 0 0,2-1 0 16,0 1 0-16,2 1 0 0,0 0 0 15,-1-2 0-15,0 0 1 0,-3-1-1 0,-1 1 0 16,-2 0 0-16,-2-2 0 0,0 2 0 16,1 1 0-16,-1 1 0 0,0 1 0 15,0-1 1-15,-3 0-1 0,1 0 0 16,-4-1 0-16,-2 1 0 0,-2-2 0 16,-3 1 0-16,-5 1 0 0,1 1 0 15,-2 1 0-15,-1 0 0 0,-2 2 0 16,1-1 0-16,-3 4 0 0,1-4 0 15,-1 3 0-15,-1 1 0 0,1-1 0 16,-3 0 0-16,-1 0 0 0,-1 0 0 0,-1 1 0 16,-3 0 0-16,-1 0 0 0,-5-2 0 15,2 3 0-15,0 1 0 0,-2-3 0 16,-2 3-1-16,1 0 1 0,-4 1 0 16,4 6 0-16,-6 0 0 0,0 4 0 15,1 5 0-15,-3 7 0 0,0 5 0 16,2 2 0-16,-2 2 0 0,2 3 0 15,-1 0 0-15,0 1 1 0,0-3-1 0,1 1 0 16,-1-2 0-16,2 7 0 16,0 3 0-16,2 2 0 0,0 0 0 0,0 2 0 15,3 0 0-15,0 1 0 0,-1-2 0 16,1-3 1-16,1 0-1 0,1 4 1 16,-1 1-1-16,1 0 1 0,-2-1-1 15,0-4 0-15,-1 1 1 0,-2-8-1 16,-1 0 1-16,-1-4-1 0,0-2-1 15,0 1-1-15,-2-1-1 0,2 3-5 16,0 2-5-16,-2-9-9 0,2-1-7 0,-2-4-101 16,-2-5-100-16,-1-2-246 0</inkml:trace>
  <inkml:trace contextRef="#ctx0" brushRef="#br0" timeOffset="151798.9633">6286 18385 378 0,'-12'-16'86'16,"-3"2"0"-16,1 5-52 0,-1 3-23 15,1 2-5-15,2 5-2 0,0 0 1 16,-1-1 2-16,0 2 3 0,0-1 4 16,1 0 4-16,-1 0 2 0,1-1 2 0,2 3 0 15,0 0 0-15,2 2-3 0,1 0-1 16,-1-1-3-16,3-1-3 0,0 2-1 16,3-2-2-16,2-2 0 0,2 2-2 15,2-2-1-15,2 1 0 0,3-1 0 16,2 2-1-16,1-1 1 0,3 1 0 15,1-2-1-15,3 0-1 0,3 0 0 16,2-1 0-16,3-1-1 0,1 0-1 16,1 0-1-16,-2-2 0 0,4 2 0 0,-1 1 0 15,2 1 1-15,0 2-1 0,0 0 1 16,2 1 0-16,8 0 0 0,-1-1 1 16,5 1-2-16,3-1 1 0,2-2-1 15,2 0 0-15,2 0 0 0,-1 2 0 16,1-2 0-16,1 0-1 0,2 0 1 15,2-2-1-15,2 0 1 0,3-3-1 16,0 2 0-16,-1-2 1 0,0 2-1 16,1-1 0-16,-1 2 0 0,3-1 0 0,-1-1 0 15,2 1 1-15,2-1-1 0,0 0 0 16,1-1 0-16,0 1 0 0,-1 1 0 16,0 0 0-16,0-1 0 0,-3 2 1 15,-1 0-1-15,0-1 0 0,0 2 0 16,-1 0 1-16,1 2-1 0,2-1 0 15,-1 1 0-15,1 2 0 0,-4 1 0 16,1 1 0-16,0 0 1 0,0 1-1 0,3 1 0 16,-2-3 0-16,1 0 0 0,-1 0 1 15,3-2-1-15,-4 1 0 16,0-3 1-16,1-1 0 0,0 1 0 0,1-2 1 16,0 1 1-16,-1 0-1 0,0 1 0 15,0-1 1-15,-1 2-1 0,2-2-1 16,1 0 0-16,-1 0-1 0,0 0 1 15,-1-2-1-15,2 2 0 0,-1-1 0 16,1 0 1-16,1-3-1 0,0 2 0 16,0-3 1-16,3 1-1 0,-1 2 1 0,-2-2-1 15,0 3 1-15,1 0 0 0,1-1 0 16,-2 2 1-16,-2 2-1 0,2 0 0 16,1-1 0-16,-2 2 0 0,1-1-1 15,1-1 1-15,-2 1 0 0,2-2-1 16,-4-2 1-16,0 1-1 0,8-4 0 15,2 0 1-15,-4-1-1 0,-1 0 0 16,0-1 0-16,1-2 0 0,1-3 0 0,-10 2 1 16,-3 2-1-16,3 0 0 0,1 1 0 15,-1 0 1-15,2 2-1 0,0 5 1 16,2 0 0-16,0 0 0 0,0 0 0 16,0 0 0-16,2 0 0 0,-4 0 0 15,-1 0 0-15,-2 0 0 0,2 0 0 16,-2 0 0-16,4 0-1 0,-1 0 1 15,1 0-1-15,-1 0 1 0,0 0-1 16,0 0 1-16,-1 0 0 0,-2 0-1 16,2 0 1-16,-2 0-1 0,2 0 1 0,0 0-1 15,-3 5 1-15,2-1-1 0,-3 1 1 16,-2 1 0-16,4 2-1 0,-1-1 1 16,-1-1 0-16,-1-3 0 0,-3-1-1 15,0 1 1-15,0-3-1 0,-4 0 1 16,0-3 0-16,0-3 0 0,1 0-1 15,2 1 1-15,-2-2 0 0,-4 5 0 16,-1 1 0-16,-3 1 0 0,-2 3 0 0,-2 2 0 16,-5-4-1-16,1 5 1 0,-2-4-1 15,0 1 1-15,-4-2-1 0,0 4 0 16,-3-4 0-16,0 2 0 0,-2-1 1 16,0-1-1-16,-2 1 0 0,0 0 0 15,-4-1 0-15,0 2 0 0,-4-1 0 16,0-1 0-16,-3 2 0 0,-2-1 0 15,-1-1 0-15,-1 1 0 0,-2 0 0 16,0-1 1-16,0 1-1 0,-3 0 0 0,0-2 1 16,-1 1-1-16,-1-1 1 0,-1 0 0 15,-1 0 1-15,0 0 2 0,-1 0 1 16,0-1 1-16,1 1 0 0,-1-1 0 16,-1-2-1-16,1 3 1 0,0-2-2 15,0 2-2-15,1-1 0 0,-2 1-1 16,2-2 0-16,0 4-1 0,0-4 0 15,-1 4 1-15,1-2-1 0,0 0 0 16,0 0 0-16,0 0 0 0,0 0 0 16,0 0-1-16,1 0 1 0,-1 0 0 0,0 0 0 15,-1 0 0-15,1 0 0 0,0 0 1 16,0-2-1-16,0 1 1 0,0-1 0 16,0-2-1-16,0-1 1 0,-1-5-1 15,1 1 0-15,-1-1 0 0,0 1-1 16,-2 2-1-16,1-8 0 0,-2-1 0 15,1 3 0-15,0-4-1 0,0-4 1 0,2-4-1 16,1-2-1-16,1 5-2 16,1 1-3-16,-1 2-3 0,1 1-4 15,1-1-7-15,0 2-15 0,0 0-93 16,-2 1-14-16,3-4-91 0,-1 2-193 0</inkml:trace>
  <inkml:trace contextRef="#ctx0" brushRef="#br0" timeOffset="211768.4293">16326 17335 639 0,'-12'-4'144'0,"2"0"2"0,0 0-106 16,4 0-13-16,2 3-9 0,4 1-7 0,-2 0-3 16,2 0-1-16,1-1-3 0,1 1-2 15,1 0 0-15,2 0-1 0,0 0 1 16,2 1-2-16,0 0 0 0,1 2-5 15,0 0-8-15,1 1-6 0,-1 1-8 16,1 0-10-16,1 1-33 0,-2-1-80 16,-2-2-99-16,-1-1-231 0</inkml:trace>
  <inkml:trace contextRef="#ctx0" brushRef="#br0" timeOffset="211973.0373">16299 17402 589 0,'-8'3'134'0,"1"-1"4"0,2 0-99 0,2 0-8 16,0 1-8-16,2-1-3 0,0-1-4 15,1 0-4-15,1 2-2 0,1-1-4 16,2 0 0-16,2 1-3 0,3 0 0 0,0 0 0 16,4 2-2-16,1 0-8 0,4 0-10 15,0-1-15-15,0-2-116 0,1-2-119 16,-2-4-295-16</inkml:trace>
  <inkml:trace contextRef="#ctx0" brushRef="#br0" timeOffset="213003.5448">16928 17379 438 0,'-1'-5'109'0,"0"-1"5"15,1 1-62-15,-1 2-9 0,3 1-9 0,-2 0-6 16,0 1-5-16,1 2-5 0,1 1-4 15,3 3-1-15,-1 0-2 0,1 1 0 16,5 2 2-16,0 1 1 0,2 4 2 16,0 0-1-16,2 4-1 0,1 2-1 15,-1 4-4-15,-1 3-1 0,0-2-3 16,1 1-1-16,-3-2-1 0,1-2-1 16,-1-2-1-16,-1-3 0 0,-1-1-1 15,0-3 1-15,-2 1-1 0,1-2-1 16,-2-2-5-16,0 0-5 0,-1-2-7 0,0-2-6 15,-2 0-9-15,2-1-15 0,-1-3-97 16,-2-3-102-16,0-2-246 0</inkml:trace>
  <inkml:trace contextRef="#ctx0" brushRef="#br0" timeOffset="213271.2176">17198 17356 474 0,'-3'-3'114'0,"1"3"4"0,-3 4-64 0,0 1-20 15,-2 2-10-15,0 4-4 0,-1 3-2 16,-2 3 0-16,2 1-1 0,-1 4 1 16,-1 3-1-16,2 2 0 0,-2 0-3 15,0 0-1-15,0-3-2 0,-2 0-4 0,-1-4-1 16,-2 0-3-16,-1-3-1 0,-1 0-2 15,0-2-3-15,1 0-7 0,1-3-6 16,5-1-12-16,2-2-46 0,2-6-69 16,4-3-103-16,1-1-232 0</inkml:trace>
  <inkml:trace contextRef="#ctx0" brushRef="#br0" timeOffset="213806.2995">17467 17367 488 0,'-1'-7'120'0,"0"0"4"0,-2 3-64 0,2 0-22 16,0 3-11-16,0 3-5 0,0 2-4 15,-1 2-1-15,4 3-3 0,-5 2-2 16,2 4 0-16,-2 4 1 0,2 3 1 16,1 2-1-16,-2 2-1 0,-1 1-1 15,3 2 1-15,-1-3-2 0,2-1-1 16,-2-1-1-16,1-3 0 0,1-3-1 16,1 1 0-16,-1-5-1 0,2 1 0 15,1-1-1-15,1-3 0 0,2-2-1 0,1 1-1 16,2-2 0-16,-1-2 0 0,2-1 0 15,3-3 0-15,-1-1-1 0,0-2 0 16,1-4-2-16,1-1-3 0,-2-1-5 16,2-3-7-16,-3-1-7 0,-1 1-6 15,0-1-6-15,-2 1-9 0,-2-1-6 16,-1 0-103-16,-3 0-102 0,-1 0-258 16</inkml:trace>
  <inkml:trace contextRef="#ctx0" brushRef="#br0" timeOffset="214052.3993">17525 17308 609 0,'-6'-2'134'15,"2"2"3"-15,-3 0-106 0,1 1-8 16,2 0-8-16,2 2-3 0,0-1-2 15,5 2-2-15,2-1-4 0,4 1-1 0,4 0-1 16,5-3 0-16,2-1-6 0,4-1-8 16,3-4-8-16,3-1-12 0,1-3-52 15,-1 1-58-15,-1-1-99 0,-1-1-213 16</inkml:trace>
  <inkml:trace contextRef="#ctx0" brushRef="#br0" timeOffset="214530.6302">17941 17454 480 0,'-1'0'121'0,"1"1"3"16,0 4-23-16,1 2-71 0,1 6-8 16,1 1-3-16,0 5 0 0,0 2 0 15,2-1-1-15,0 2-1 0,1-2-1 16,1 0-2-16,0-3 0 0,0-3-1 15,1-1-1-15,-1-2-1 0,-1-3-2 16,0-2-2-16,0-1 0 0,0-3-3 0,2-2 1 16,-2-3-1-16,4-3-1 0,-2-3 0 15,2-2 0-15,1-3-1 0,-1-2-2 16,0-1 1-16,-2-2-1 0,-2 2 1 16,-1 5-1-16,-2 1 0 0,-2 5 0 15,0 6 0-15,-1 3 1 0,0 7-1 16,0 4 1-16,-1 2-1 0,1 2 1 0,0 2-1 15,1-1 0-15,-1 1-1 0,3-2-4 16,2-3-11-16,1-2-8 0,3-3-8 16,4-3-2-16,3-5-123 0,2-6-118 15,4-2-282-15</inkml:trace>
  <inkml:trace contextRef="#ctx0" brushRef="#br0" timeOffset="215479.2277">18315 17267 602 0,'-7'-2'131'0,"2"1"1"16,1 0-102-16,2 0-14 0,2 2-8 16,1-2-1-16,-1 2-1 0,2-1 1 15,1 1 0-15,0-1 0 0,2 0 3 16,0 0 0-16,3-1 3 0,-1 0-2 16,0-1 1-16,1 0-2 0,-2 1-1 15,0-2-1-15,-1 2 1 0,-2 0-1 16,0-2 1-16,-2 2 1 0,2 1 1 15,-3-1 0-15,0 1-1 0,0 1-1 0,0-1-1 16,0 0-1-16,0 0-2 0,0 0-1 16,0 0 0-16,0 0-2 0,0 0-1 15,0 0-1-15,0 0 1 0,0 0-1 16,0 0 0-16,0 0 0 0,1 0 0 16,-1 0 0-16,-1 0 1 0,-1 1 0 15,1-1-1-15,0 2 1 0,-2-1-1 16,1-1 0-16,0 1 0 0,0 0 1 15,1 0-1-15,0 1 0 0,0-2 0 0,-1 0 1 16,0 0-1-16,1 0 0 0,-2 1 1 16,0-2-1-16,0 1 0 0,1 0 0 15,-1-3 0-15,0 3 1 0,-2 1-1 16,1-1 0-16,-1 0 0 0,1 0-1 16,1 0 2-16,-2 3-1 0,1-3 1 15,1 1 1-15,0-2 0 0,1 1 0 16,-1 1 0-16,1-1 1 0,1 1-1 15,1-1-1-15,0 2 1 0,0 1-1 0,2-1 0 16,2-1 1-16,-1 1 1 0,6-1-1 16,-1 2 1-16,4 1 0 0,1-2-1 15,2 0 1-15,1 2-1 0,2-1 0 16,-1 0 0-16,0 0-1 0,0 0 0 16,-1 0-1-16,-2-1 1 0,-2-1-1 15,-2 2 0-15,-2-2 0 0,-1 0 0 16,-4 2 0-16,1-3 0 0,-3 1 0 15,0 0 1-15,-1-1-1 0,-1 2 0 0,0 0 1 16,0-1-1-16,-2 2 0 0,1 0 0 16,1 1 1-16,-2 2-1 0,2 1 0 15,1 3 0-15,-1 0 0 0,1 1-1 16,0 3 1-16,0 0-1 0,1 6 1 16,-1 2 0-16,1 4 0 0,2 2 0 15,-1 4 1-15,2 1 0 0,-1-1 0 16,2-1-1-16,-1 0 0 0,0 0 1 15,-2-4-1-15,-1-4 0 0,-1 5 0 16,-1-2 0-16,1-3 1 0,-1-2 0 0,-3-4 0 16,2-2 0-16,-3 1 0 0,0-7 0 15,-1-1 0-15,-4-3 0 0,0-2-1 16,-2 1 0-16,-2 1 1 0,0-5-3 16,-2 0-6-16,-1-3-9 0,0 2-10 15,-1-2-8-15,1-2-9 0,3-3-13 16,0 0-114-16,2-1-116 0,4-6-276 0</inkml:trace>
  <inkml:trace contextRef="#ctx0" brushRef="#br0" timeOffset="216313.1664">19204 17384 466 0,'2'-1'118'0,"-2"0"4"0,-2-1-59 0,0 4-21 16,-1 0-11-16,-1 4-5 0,-3 5-2 16,-1 5-3-16,-2 6 0 0,-5 6 0 15,3 4 1-15,-1 6 0 0,-2-1-3 16,-1-2-1-16,0 1-3 0,-1-4-3 15,3-3-2-15,-4-4-4 0,0 2-3 16,1-2 0-16,-1 0-1 0,4-3-1 0,1-4-1 16,2-1 0-16,4-1-3 0,2-7-8 15,3-2-8-15,2-2-8 0,1-2-7 16,3-3-13-16,2-4-108 0,-1-3-110 16,1-3-261-16</inkml:trace>
  <inkml:trace contextRef="#ctx0" brushRef="#br0" timeOffset="216746.546">18913 17491 480 0,'-3'-10'119'0,"1"0"5"0,-1 3-63 0,1-2-18 16,1 3-10-16,1 1-6 0,0 0-3 16,-1 3-3-16,1-2-4 0,0 3-5 15,1 2-2-15,1 2 2 0,2 0-1 16,0 2 2-16,3 4 2 0,2 0 0 16,-1 6 3-16,2 1 1 0,2 1-2 15,-1 4 0-15,1 1-2 0,1 0-1 16,-1 1 1-16,0-2-1 0,0 3-2 15,1-4-1-15,-1 1-2 0,0-1-2 16,-1-1-1-16,1 0-3 0,-2-3 0 16,0-3-2-16,-1 4 0 0,-1-2 0 0,0 0 0 15,-2-3 0-15,-1 0 1 0,-1-1-1 16,0 1 0-16,-1-5-1 0,-1-2 0 16,-1-2-2-16,2-2-4 0,-3 2-5 15,1-2-7-15,-1-2-9 0,0-2-8 16,0 0-8-16,0-2-4 0,0 0-6 15,1-9-3-15,0 2-101 0,-1-2-102 16,2-1-252-16</inkml:trace>
  <inkml:trace contextRef="#ctx0" brushRef="#br0" timeOffset="217101.8099">19367 17525 448 0,'0'-4'121'0,"-3"2"4"0,-2-1-27 0,-1 2-53 16,-2 1-14-16,-2 3-6 0,1-3-6 15,-4 3-3-15,1 3-4 0,-4 4-2 16,0 0 0-16,-1 2-1 0,-2 3 2 15,-1 2 0-15,-3 1 0 0,-1 1 1 0,0-3-2 16,-3 2 0-16,-2-2-3 16,-2-1 0-16,-2-1-2 0,1-1-2 0,-1-1 0 15,5-1 0-15,2-1-2 0,4-2 1 16,2 0-2-16,7-3 1 0,3-2-1 16,4-1-3-16,1-1-8 0,4-2-7 15,2-1-8-15,2-1-8 0,1-3-15 16,4-1-103-16,2-2-108 0,2-1-252 15</inkml:trace>
  <inkml:trace contextRef="#ctx0" brushRef="#br0" timeOffset="217534.674">19048 17417 431 0,'-2'-3'111'0,"5"-4"6"0,-2 4-46 16,-6-1-28-16,6 3-11 0,-1 1-8 15,3 0-3-15,-3 0-2 0,1 3-2 16,-1 2-2-16,6 3-1 0,-5 4 1 15,1 3 0-15,0 4 1 0,-1 3-2 16,0 4-1-16,1 2-1 0,-1 0 0 0,-1 1 0 16,0-1-1-16,-1-1-1 0,-1 0 0 15,4-3-1-15,-5-1-1 16,0-2-1-16,-1 6-1 0,1-5 0 0,1 2 0 16,0-5 0-16,-3-1 0 0,3 2 0 15,1 1-1-15,1-8 0 0,1 1-2 16,1-3 0-16,-2 0-2 0,2-3 0 15,-1 0 0-15,1-2-1 0,0-2-3 16,-1-2-4-16,2-1-8 0,-1-1-8 16,2 0-10-16,1-5-11 0,1 0-55 0,-3-1-60 15,4-2-103-15,-2-3-226 0</inkml:trace>
  <inkml:trace contextRef="#ctx0" brushRef="#br0" timeOffset="218814.306">19677 17268 505 0,'-4'-21'121'15,"1"4"3"-15,-1 3-78 0,2 6-8 16,-2 2-11-16,2 4-7 0,-1 6-4 16,1 5-2-16,0 8-2 0,0 6-1 0,0 6-2 15,0 7 1-15,2 7 1 0,2 5 1 16,0 4-1-16,2-2 0 0,1 1 0 16,-1-4-1-16,1 0-2 0,0-7 0 15,0-8-1-15,0 0-1 0,1-5-1 16,-1-4-1-16,1-3 0 0,-1-5 0 15,0-2-1-15,1-2-2 0,-1-8 1 16,1-3-1-16,2-5 0 0,-1-6-1 16,3-3 0-16,-1-2 0 0,2-3-1 15,2-2 0-15,0 0-1 0,-1 0 1 16,-1 5-1-16,1 3 1 0,-3 1 0 16,-1 3 1-16,-2 4 0 0,-3 5 0 0,0 3 1 15,-2 4 1-15,-2 4-1 0,-2 2 1 16,2 3-1-16,-2 0 1 0,0 5 0 15,2 0-1-15,1 0 0 0,0-3-1 16,2 0 1-16,3 1 0 0,3-1-1 16,1-7 0-16,4 0 0 0,1-2-4 15,3-3-7-15,3-4-9 0,2 0-7 16,0-4-11-16,1-1-53 0,-1-3-63 0,1-2-101 16,0-2-223-16</inkml:trace>
  <inkml:trace contextRef="#ctx0" brushRef="#br0" timeOffset="219201.9155">20204 17442 583 0,'1'2'127'0,"-2"3"5"0,0 7-101 16,1 5-7-16,-2 4-3 0,1 4 0 16,0 2 1-16,0 1-2 0,0 0 0 15,-1-1-3-15,1-1 0 0,1-2-2 16,0-2-1-16,1 0 0 0,1-3-3 15,-1 4-2-15,2-3-1 0,1-3-3 16,1-1-1-16,0 0-1 0,0-3-2 16,1-1 1-16,0-7-1 0,0 1 0 15,2-1-1-15,0-2-2 0,1-2-5 16,0-2-8-16,2-3-9 0,1-1-9 0,0-1-9 16,-1-8-37-16,0 0-79 0,-1-5-104 15,1 1-238-15</inkml:trace>
  <inkml:trace contextRef="#ctx0" brushRef="#br0" timeOffset="219410.3558">20178 17510 661 0,'-5'-2'142'0,"2"-8"0"0,1 4-117 16,6 2-9-16,2 2-9 0,3-1-4 15,3 0-2-15,6-2-1 0,3 1-4 16,4-1-6-16,2 0-8 0,3-1-9 16,3 0-47-16,2 0-69 0,-1-1-103 15,3 0-228-15</inkml:trace>
  <inkml:trace contextRef="#ctx0" brushRef="#br0" timeOffset="219840.9218">20580 17628 604 0,'2'4'134'0,"1"-1"4"0,-1 3-99 16,2 4-13-16,1 2-4 0,1 2 0 16,-1 1 0-16,0-1-4 0,0 1-2 15,1-2-3-15,-1-3-4 0,2-1-1 16,-1-2-2-16,0-3-1 0,0-2 1 0,2-3-1 16,-2-4-1-16,1-1 0 0,3-4 0 15,0-3-2-15,1-3 0 0,0-1-2 16,1 0 1-16,0 1-1 0,-1 2 0 15,-3 3 1-15,-3 3 1 0,-2 6 1 16,-3 2 0-16,-1 4 1 0,-3 5 0 16,0 2 0-16,0 3-1 0,-1 5-1 15,3-2 0-15,0 1-1 0,1-1 0 16,1-1-1-16,4-2-5 0,2 2-7 0,2-3-13 16,1-1-9-16,3-2-14 0,2-1-115 15,0-9-121-15,4-1-284 0</inkml:trace>
  <inkml:trace contextRef="#ctx0" brushRef="#br0" timeOffset="220347.5036">20838 17362 645 0,'-3'-4'136'0,"1"1"1"0,5 3-114 15,3 3-9-15,3 1-8 0,4 0-3 16,5 1 1-16,5-2 0 0,3 1-1 15,6-3 2-15,4-1 2 0,1-3 4 16,1-1 3-16,0-2 2 0,-3 0 1 16,-1-1 1-16,-3 3-1 0,-4 1-2 15,-3 4-4-15,-3 4-1 0,-5 3 1 16,-5 1-3-16,-2 6 1 0,-7 2 0 16,-2 5 0-16,-2 6 1 0,-2 2-2 15,-1 3 0-15,-1 1 2 0,-1 2-1 16,-1-1 0-16,1-2-2 0,0-1-1 0,-1-2 1 15,2 0-3-15,1 0-1 0,0-3-1 16,4-3-1-16,-1-1 0 0,1-3 0 16,-2 0 0-16,-1-6-1 0,-1-2 1 15,-1 0 0-15,-2-3 0 0,-3 0-1 16,-3-1 1-16,-2-3 0 0,-4 1-1 16,-3-3-3-16,0-2-8 0,-3-2-12 0,-2-3-14 15,-1-1-10-15,1 2-14 0,0-3-118 16,2 1-125-16,1 1-284 0</inkml:trace>
  <inkml:trace contextRef="#ctx0" brushRef="#br0" timeOffset="221761.3621">18854 2672 614 0,'-1'-22'129'16,"-3"3"2"-16,-3 2-111 0,-3 1-10 16,-1-4-3-16,-3 1-1 0,-5 0-1 0,-4 5-1 15,-3-1-2-15,-4 5 1 0,-5 4 0 16,-8 9 2-16,-6 3 2 15,-2 7 0-15,-6 7 2 0,-6 7 2 0,-2 7 0 16,-3 11 2-16,3 13 0 0,-1 9-1 16,0 10 0-16,5 7 1 0,3 13-1 15,7 9-2-15,3 3-1 0,3 1-3 16,13 3 0-16,9 2-2 0,9-1-1 16,9-5-2-16,9-8 0 0,7-7 0 15,12-6-1-15,8-8 0 0,8-10-1 0,8-10 1 16,6-10 0-16,7-7 0 0,5-11 0 15,8-8 0-15,1-12 0 0,1-8 1 16,-1-11 0-16,0-9 2 0,0-8-1 16,-1-10 1-16,-4-10 0 0,0-6 0 15,-3-10-1-15,0-8 0 0,-5-12 0 16,-5-11-1-16,-7-7-1 0,-9-11 1 16,-12-11 0-16,-11-6-1 0,-10-4 1 15,-12-5 0-15,-9 3-1 0,-12 8 1 16,-8 15 0-16,-6 18 1 0,-9 17-1 0,-9 19 1 15,-6 25-7-15,-7 15-12 0,-7 14-15 16,-3 14-78-16,-9 6-53 0,5 11-115 16,-1 6-249-16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51:34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5246 8039 330 0,'-6'-2'92'0,"0"-6"4"0,2 3-41 16,2-1-11-16,0-1-8 0,2 1-7 15,1 0-7-15,0 0-5 0,1 2-4 16,1 0-2-16,1 2-1 0,-2-2-2 0,2 4 0 15,2 1-1-15,1 3-1 0,0 1 0 16,3 1 1-16,1-1-1 0,4 4 1 16,-2-5-1-16,2 1-1 0,4 0 1 15,-4-2-1-15,4-3 0 0,-1-3 0 16,2-2 0-16,2-2-1 0,0-3-1 16,-2-2 0-16,3 0-1 0,0-1-1 15,4 2-1-15,1-1-1 0,0 1-2 0,1 3-4 16,0 0-8-16,-3 5-19 15,-3-1-89-15,-5 3-97 0,-9-1-236 0</inkml:trace>
  <inkml:trace contextRef="#ctx0" brushRef="#br0" timeOffset="17019.1825">3283 10770 456 0,'-9'-21'111'0,"2"4"5"0,-2-2-61 16,3 4-17-16,5 3-6 0,-3 1-2 15,-1 3-2-15,2-1-1 0,0 3-1 16,2 1-2-16,0 1-1 0,1 2-3 15,0 1-3-15,1 1-1 0,4 2-2 16,0 3-2-16,1 2-2 0,3 4-2 16,3 5 0-16,2 3-1 0,2 2-1 15,2-1-2-15,0 2-2 0,0 2 0 16,1-2 0-16,-2-1-1 0,0-3-1 0,-2 0 2 16,-1 3-1-16,-1-3-1 0,-2 1-2 15,-3-2-3-15,1 0-3 0,-4 0-6 16,-2-2-5-16,1-2-4 0,-4 2-5 15,0-5-8-15,1-1-8 0,-2-3-103 16,0-3 4-16,-2-1-85 0,2-2-172 16</inkml:trace>
  <inkml:trace contextRef="#ctx0" brushRef="#br0" timeOffset="17268.0042">3476 10664 506 0,'-3'-6'120'0,"-2"2"3"16,-3 4-75-16,2 3-18 0,-4 4-7 15,1 3-4-15,-4 6-3 0,0 1-2 16,-2 0-2-16,-2 4 0 0,-2 1-1 16,-2 1-1-16,0-1 0 0,0-1-2 15,1 1-2-15,2 0-1 0,2-1-1 0,5 0-2 16,4-3-2-16,3 1-4 0,4-2-7 15,5-2-8-15,4-2-1 0,2-3-120 16,3-4-112-16,3-2-280 0</inkml:trace>
  <inkml:trace contextRef="#ctx0" brushRef="#br0" timeOffset="17568.3488">3677 10678 544 0,'0'-4'123'16,"-1"0"2"-16,-1 3-91 0,-1 2-12 15,1 4-5-15,0 1-2 0,-1 4-2 16,-2 5-2-16,-1 1 2 0,-2 5 1 0,1 1 0 16,-2 2 0-16,2 3 0 0,0 0 2 15,1 1-1-15,3 3-3 0,2-3-2 16,2-2-1-16,4-2-2 0,2-3-3 15,2-1-2-15,3-6 0 0,0-3-1 16,3-2-3-16,0-4-3 0,0-4-5 16,-2-2-5-16,1-4-5 0,-2-4-6 15,0-4-8-15,-2-2-6 0,1-3-3 16,-3-3-35-16,1 1-57 0,-5-3-87 16,-3 1-198-16</inkml:trace>
  <inkml:trace contextRef="#ctx0" brushRef="#br0" timeOffset="17730.914">3637 10640 535 0,'-12'-6'133'0,"1"-1"4"16,2 3-74-16,4 0-22 0,4 3-14 15,2-3-8-15,5 2-6 0,5-1-6 16,4 2-4-16,1 0-3 0,5-1-4 16,3-1-5-16,4 0-4 0,2 2-7 15,-1 0-8-15,1-2-14 0,-2 2-97 16,-1 1-100-16,-5 0-244 0</inkml:trace>
  <inkml:trace contextRef="#ctx0" brushRef="#br0" timeOffset="18110.4769">3921 10807 560 0,'-4'0'130'15,"3"2"2"-15,-1 3-84 0,0 2-20 16,2 2-6-16,2 2-4 0,-1 0-2 16,3 1-3-16,-1 0-1 0,1-2-1 15,1-2 0-15,1-1-3 0,0-4 0 0,1 0-2 16,2-6 0-16,0-2-1 0,0-3-1 15,2-3-1-15,2-3 0 0,-1-3-1 16,1 0-1-16,1 1-1 0,0 4 1 16,1 1-1-16,-1 3 0 0,-3 6 0 15,-2 3 0-15,3 8 0 0,-3 2 0 16,-1 1 0-16,0 5-2 0,0 0-4 16,-1 4-5-16,0 1-4 0,-1-2-4 15,1-1-7-15,-1 0-8 0,0-3-4 0,0-3-106 16,0-5-103-16,-1-6-258 0</inkml:trace>
  <inkml:trace contextRef="#ctx0" brushRef="#br0" timeOffset="18685.42">4133 10624 351 0,'-3'0'91'16,"1"0"6"-16,2 1-32 0,1-1-26 15,0 0-8-15,1-1 0 0,-1 1 1 16,0 0-3-16,0 0-4 0,1-1-2 16,0 1-4-16,-2-2-2 0,1 2-2 15,-1 0-2-15,1 0-1 0,-1 0-1 16,0 0-1-16,-1 0-1 0,1 0 0 0,0 0 0 15,0 0 0-15,0 0 1 0,0 0 1 16,0 0 1-16,1-1 0 0,-1 0 1 16,3 0 1-16,-1-3-3 0,4 0 0 15,1 1 0-15,2-1-1 0,4-1-2 16,4-2-1-16,1 1-1 0,5-1-1 16,2 1-1-16,1 3-1 0,2-2-2 0,-1 2 0 15,-3 3 0-15,-2 2 0 16,-2-1-1-16,-4 2 1 0,-3 2-1 0,-2 0 0 15,-2 1 0-15,-3 0 1 0,-2 3-1 16,-2 3 1-16,-2 1-1 0,-1 0 1 16,-3 4 0-16,1 4-1 0,-2 1 1 15,0 3-1-15,0 0 1 0,1 5-1 16,2-1 0-16,-1 4 0 0,2-2 0 16,2 3 1-16,2 2-1 0,0-2 0 15,1-1 0-15,1-1 0 0,0-3 0 16,-1-4 1-16,-1-5-1 0,-1-2 0 0,-2-6 0 15,-2-2 1-15,-1-3 0 0,-4-2 0 16,-1-3 0-16,-2-2 0 0,-2-1 1 16,-3-3-3-16,-1 0-8 0,-3-1-10 15,0 0-12-15,0 0 23 0,-1 4-152 16,-3 3-127-16,1 8-312 0</inkml:trace>
  <inkml:trace contextRef="#ctx0" brushRef="#br0" timeOffset="40839.742">11317 10587 346 0,'6'-26'99'0,"2"1"4"0,-1-1-43 16,1 3-10-16,-1 5-11 0,-3 5-12 16,1 6-9-16,-2 4-6 0,-3 8-2 15,-1 5 0-15,-3 7 0 0,-1 6-1 16,-4 7 1-16,-2 4 1 0,-1 5-1 15,0 4-1-15,-3 4-3 0,-2 0-1 16,1 5-1-16,-1 2-2 0,0 0 0 16,0-3-2-16,-2-3 1 0,-1-4 0 0,1-4 0 15,1-8 0-15,1-5-1 0,1-5 1 16,1-2-1-16,3-3-3 0,4-1-6 16,4-1-37-16,2-4-77 0,5-3-96 15,2-2-237-15</inkml:trace>
  <inkml:trace contextRef="#ctx0" brushRef="#br0" timeOffset="49517.7881">11256 14079 284 0,'-22'-6'63'0,"-6"5"0"15,-3 6-51-15,-2 6-19 0,-4 4-23 16,0 2-32-16,-3 5-48 0,-3 0-102 16</inkml:trace>
  <inkml:trace contextRef="#ctx0" brushRef="#br0" timeOffset="49774.7769">10716 14359 323 0,'-27'35'86'0,"3"5"1"0,5 2-42 16,3 2-10-16,4 0-10 0,4 2-9 15,3 0-5-15,7-4-3 0,4-5-1 16,6 1-2-16,6-5-1 0,7-2-1 15,5-1-1-15,8-7 0 0,5-2 0 16,4-5-1-16,1-8 1 0,-1-4 0 0,1-8-1 16,0-4 1-16,-4-8-1 0,-2-4 1 15,-2-5 0-15,-3-7 1 0,-2-4 0 16,1-3 0-16,-2-5 1 0,-3-9-1 16,-3-5 0-16,-7-5 0 0,-5-1-1 15,-10-5-1-15,-7-4 1 0,-8 1 1 16,-8 1 2-16,-5 2 3 0,-8 11 0 15,-9 5 0-15,-4 14-1 0,-4 12-4 16,-6 18-10-16,-6 20-98 0,-9 15-93 0,-1 14-234 16</inkml:trace>
  <inkml:trace contextRef="#ctx0" brushRef="#br0" timeOffset="55580.0087">4993 1139 169 0,'-12'1'48'0,"-2"2"2"0,-2-2-6 15,-2 2-26-15,-2 3-4 0,-2 2-1 16,-4-2-2-16,-2 8-1 0,-1 2 1 16,1 2-1-16,-4-1 0 0,-1 3 0 15,-3 2 0-15,1 4-2 0,0-3-1 16,2 4-2-16,-1 1-1 0,2 5-3 16,0 1 1-16,0-1-2 0,1 3 2 15,-2-3 2-15,-3 0 4 0,1 0 5 16,0-1 4-16,3 5 2 0,2 0 1 0,2 2 1 15,4 4-3-15,3 2-3 0,6 2-4 16,-1-3-4-16,1 0-1 0,1 1-2 16,5-1 0-16,0 0-1 0,3 3 0 15,0 1 1-15,5 3-1 0,1 2-1 16,6 3 1-16,2-1 0 0,3 0-1 16,3-3 1-16,3-2 0 0,1-2 0 15,3 1-1-15,1-3 0 0,4 2 0 0,6-1 0 16,3 2-1-16,2-3 1 0,1-1-1 15,2-4 1-15,-2-2-1 0,3-6 1 16,3-1-1-16,2 0 1 0,6-3 0 16,4 4 0-16,4 2 0 0,6 0 0 15,-2 2 0-15,0-3 0 0,3-1-1 16,-1 0 1-16,2-8-1 0,2-4-1 16,-1-7 2-16,2-6 0 0,0-8 0 15,3-9 1-15,1-7 1 0,1-6 0 16,-2-5 0-16,3-6 1 0,3-5-1 15,0 0-1-15,-2-2 0 0,-1-2-1 0,0 0 1 16,-2-3-2-16,-4-5 1 0,-5-3-1 16,-2-3 0-16,-5-3 1 0,-4-1 1 15,-6-4 1-15,-5 1 0 0,-3-2 1 16,-2-3 0-16,-7-1 0 0,-7-5 1 16,-6-4-1-16,-6-3 0 0,-3-7 0 15,-8-7 0-15,-4-1 1 0,-7-2 1 0,-3-3 2 16,-5-4 1-16,-9-2 0 0,-9 3 2 15,-6 10-1-15,-2 7-1 0,-6 0-1 16,-12 7-2-16,-11 7-2 0,-10 10-2 16,-6 4-3-16,-8 6 0 0,-14 0-3 15,-9 10-3-15,-5 9-4 0,-1 15-6 16,-4 13-5-16,-7 16-7 0,-2 12-97 16,-5 17 0-16,0 15-76 0,-2 13-154 15</inkml:trace>
  <inkml:trace contextRef="#ctx0" brushRef="#br0" timeOffset="67282.2889">12282 2286 445 0,'-23'-33'101'0,"-6"3"2"0,0 1-74 16,4 2-7-16,1 0-7 0,4 1-3 15,-1 0-3-15,-2 3-2 0,0-3-1 16,0-2-2-16,-5 0-1 0,-6 4-1 15,-7 0 0-15,-5 7-1 0,-7 4 0 0,-7 5 0 16,-4 12-1-16,-4 10 0 16,-6 5-2-16,-4 8 0 0,-8 4 0 0,-2 7-1 15,1 6 0-15,-6 0 0 0,1 5 1 16,-2 4 1-16,1 2 2 0,12 2 4 16,6 3 1-16,8-1 1 0,7 0 2 15,8-2 2-15,11 5 2 0,9 5-1 16,6 5-2-16,6 3-1 0,8 2-1 15,10 4-1-15,8 8-3 0,6-3-2 0,11-2-1 16,4-4 1-16,6-2-1 0,11-5-1 16,9-2 1-16,8-11 0 0,10-2-1 15,8-6-1-15,9-4 0 0,11-3-3 16,5-3 0-16,3-5-2 0,3-7-1 16,5-5 0-16,2-7-1 0,0-3 0 15,-6-8 1-15,0-4 1 0,0-4 0 16,0-8 0-16,-7-6 2 0,-3-7 0 15,-4-7 1-15,0-5 1 0,-4-8 1 16,-5-6 1-16,-4 2 3 0,-5-8 2 0,-7-5 2 16,-3-7 4-16,-6-5 1 0,-10-4 2 15,-4-2 1-15,-6-10 0 0,-6-6-1 16,-3-6-1-16,-9-2-3 0,-6 3-1 16,-5-4-2-16,-12-5-2 0,-5-2-2 15,-13 6-2-15,-7 5 0 0,-12 2-1 16,-10-2 1-16,-13 8-2 0,-18 7 1 15,-18 11-1-15,-14 10-2 0,-15 13-4 16,-21 14-6-16,-6 24-10 0,-17 18-4 16,-9 16-104-16,-7 21-100 0,-6 14-247 0</inkml:trace>
  <inkml:trace contextRef="#ctx0" brushRef="#br0" timeOffset="69493.4973">3225 14452 435 0,'-8'-10'111'16,"0"1"5"-16,0-1-60 0,-1 1-13 16,4 3-9-16,2 1-7 0,-1 2-7 15,4 2-6-15,1 1-5 0,0 1-4 16,4 4-2-16,0 0-2 0,4 4 1 15,1 2-1-15,3 2 1 0,4 5 0 16,2 1 1-16,0 0 1 0,2 2-1 16,1 1 0-16,-1 2 0 0,0-2 0 15,-3-2-1-15,0 1-1 0,1 0 1 16,-3-3-2-16,-2 0 1 0,0-2 0 0,-2-3-1 16,-2-1 0-16,0 0-3 0,-4 0-4 15,0-3-7-15,-2-1-6 0,-2-2-8 16,3 0-4-16,-4-7-97 0,-1-4-94 15,0-3-227-15</inkml:trace>
  <inkml:trace contextRef="#ctx0" brushRef="#br0" timeOffset="69763.2729">3491 14349 513 0,'-5'-1'112'16,"-1"2"1"-16,1 5-87 0,-2 6-11 16,-1 5-4-16,0 7-1 0,-2 4-1 15,0 4 0-15,-3 3-1 0,-3 3 0 0,-3-1 0 16,-1-2-2-16,-4-2-1 0,1-2-1 16,-1-4-1-16,0-3-1 0,1-1 0 15,5-6 0-15,3-1-1 0,3-2-5 16,4-3-7-16,5-1-9 0,4-1-51 15,3-4-53-15,2-2-91 0,2-2-206 16</inkml:trace>
  <inkml:trace contextRef="#ctx0" brushRef="#br0" timeOffset="70078.4747">3704 14384 525 0,'-4'-1'110'15,"-2"3"1"-15,1 6-94 0,2 3-9 0,-1 5-5 16,0 6 0-16,1 1 0 0,0 4 1 16,-2 1 0-16,2-1 4 0,-1 1 2 15,-1-2 3-15,3-4 2 0,-1-1 1 16,2-4 0-16,2-1 0 0,2 0-3 15,0-3-4-15,2 0-1 0,3 0-3 16,0-1-2-16,3-1 0 0,4-1-1 16,2-1-1-16,3-3 0 0,2-2-1 15,2-6-2-15,2-3-3 0,-3-2-4 0,1-3-7 16,-2-1-9-16,-5-2-6 0,-1-1-101 16,-7 0-99-16,0 0-244 0</inkml:trace>
  <inkml:trace contextRef="#ctx0" brushRef="#br0" timeOffset="70266.0809">3669 14385 596 0,'-3'-18'126'0,"6"0"0"15,6 4-104-15,9 6-14 0,4-1-7 16,6 3-6-16,2 2-10 0,2 3-10 15,0 1-46-15,-1 0-56 0,-6 0-90 16,-1 1-201-16</inkml:trace>
  <inkml:trace contextRef="#ctx0" brushRef="#br0" timeOffset="70668.8907">3996 14419 494 0,'-4'-3'113'16,"0"1"3"-16,2 0-83 0,2 4-10 15,1 3-3-15,0 1-2 0,1 5-1 0,2 5-3 16,-2 3 1-16,1 6 1 0,0 0-1 16,0 4-2-16,2 0-2 0,0-2-3 15,3-3-1-15,0-3-2 0,0-4-2 16,1-2 0-16,0-4-2 0,1-3 1 15,-2-4-1-15,1-2 0 0,1-4 1 16,2-2-1-16,3-4 0 0,-2-5 0 16,3-3 0-16,1-6-3 0,2-3 0 15,0-2-3-15,-2 0 1 0,-1 0-2 0,-2 2 1 16,-3 4 0-16,-3 5 1 0,-3 5 2 16,-1 5 0-16,-2 5 1 0,0 5 1 15,-2 6 0-15,0 2-1 0,0 7 1 16,1 3 0-16,0 2 0 0,1 1 1 15,1-2-1-15,1-1-2 0,4-1-1 16,0-5-4-16,1-4-5 0,4-1-6 16,-2-3-6-16,1-2-7 0,0-4-99 15,0-3-96-15,-1-3-237 0</inkml:trace>
  <inkml:trace contextRef="#ctx0" brushRef="#br0" timeOffset="71082.6193">4358 14256 566 0,'-2'-9'118'0,"1"1"0"15,3 3-101-15,4 5-11 0,4 2-4 16,2 1-1-16,2 1 0 0,-1 1 0 15,2 1 0-15,-2-1 0 16,2-1-1-16,-1 0 1 0,-2-2 1 0,-1-1 1 16,-1 1 1-16,-2 0 0 0,0 3 2 15,-4 1-1-15,0 4 1 0,1 3-1 16,0 4 0-16,-1 4 0 0,-1 1-1 0,1 7-1 16,1 1 0-16,-2 4-1 15,0 2 0-15,-1-1 0 0,0 0 0 0,-2-2-1 16,-2-3 0-16,0-1 0 0,-2-4-1 15,1 0 1-15,-1-2 0 0,0-2 0 16,1 0 0-16,-1-3 0 0,0-2 0 16,1-1 0-16,-1-4 1 0,0 0-1 15,-1-3 1-15,0 0 0 0,-1-2-1 16,0 0-2-16,0-2-4 0,-1-2-9 0,1-1-13 16,1-2-103-16,0-4-107 0,5-3-262 15</inkml:trace>
  <inkml:trace contextRef="#ctx0" brushRef="#br0" timeOffset="71301.9391">4818 14472 629 0,'-4'-6'133'0,"0"-1"0"15,4 1-107-15,5 7-19 0,4 2-9 16,3 1-8-16,1 3-11 0,3 1-9 16,-1 2-17-16,0 1-87 0,-2-1-96 15,0-3-223-15</inkml:trace>
  <inkml:trace contextRef="#ctx0" brushRef="#br0" timeOffset="71483.3406">4854 14667 598 0,'-12'0'137'0,"1"0"2"0,4-1-91 0,3 1-27 16,5 2-8-16,5 1-4 0,4-1-4 16,2 1-2-16,3-1-2 0,4 2-4 0,1-3-4 15,2 0-9-15,2 1-18 0,-3-4-105 16,1 1-112-16,-2 4-272 0</inkml:trace>
  <inkml:trace contextRef="#ctx0" brushRef="#br0" timeOffset="75936.6424">14024 14419 571 0,'-4'-4'140'0,"0"-1"8"15,0 1-84-15,0-1-14 0,2 2-9 16,1-1-7-16,-1 2-6 0,2 0-7 0,0 1-9 15,3 0-5-15,0 1-2 0,2-1-2 16,0-1-2-16,3 2-3 0,-1 0-5 16,3 0-9-16,-2 2-8 0,2-1-7 15,2 1-10-15,1 2 3 0,-2-3-121 16,-3 2-110-16,2-2-268 0</inkml:trace>
  <inkml:trace contextRef="#ctx0" brushRef="#br0" timeOffset="76145.6008">14069 14536 563 0,'-1'5'132'0,"-2"-2"2"0,0-2-85 15,1 0-20-15,2 1-10 0,1-2-6 16,0 3-4-16,0-3-3 0,4 0-3 15,0 1-3-15,4 3-4 0,1-3-9 0,-1-1-15 16,0 1-109-16,1-2-111 0,1 0-278 16</inkml:trace>
  <inkml:trace contextRef="#ctx0" brushRef="#br0" timeOffset="76810.9178">14501 14470 109 0,'-2'-4'37'0,"0"1"9"15,1-2 5-15,1-1-9 0,-1-2 7 16,1 2 8-16,-2-1 5 0,1-1-2 15,0 1-6-15,-2 1-6 0,2-1-5 0,-1 1-6 16,0-2-3-16,0 1-2 16,0-2-2-16,0 1 1 0,-1 0-1 15,1 0 1-15,-1 0 0 0,2 2-2 0,1 3-2 16,-2 0-4-16,2 2-4 0,3 1-3 16,0 4-3-16,2 3-4 0,1 2-2 15,2 0-1-15,0 4-1 0,2 0-1 16,0 3 0-16,1 0-2 0,-1-3-1 15,1 1 0-15,0 1-1 0,1-2 1 16,-1 0-1-16,1 0-1 0,-1-2-3 16,-1 0-7-16,-1-1-7 0,-2-2-6 0,-2-2-8 15,0-1-14-15,-1 1-38 0,-2-3-66 16,1-3-95-16,-2-3-220 0</inkml:trace>
  <inkml:trace contextRef="#ctx0" brushRef="#br0" timeOffset="77071.2417">14749 14317 518 0,'2'-1'130'0,"-4"-2"3"15,1 6-68-15,-3 2-21 0,-1 2-9 16,-1 5-6-16,-2 5-5 0,-2 7-3 16,-1 4-2-16,0 4-1 0,0 3-2 15,0 3-1-15,0 0 0 0,0-1 0 16,1-2-2-16,0-3-1 0,2 1-2 15,-1-3 0-15,2-5-2 0,1-4-4 16,1-2 0-16,1-2-2 0,3-4-2 16,-2-3-8-16,3-1-8 0,2-3-12 0,1 2-10 15,1-4-11-15,2-4-45 0,0-4-71 16,3-2-102-16,2-4-227 0</inkml:trace>
  <inkml:trace contextRef="#ctx0" brushRef="#br0" timeOffset="77711.6577">14823 14678 475 0,'-4'0'121'0,"2"-1"5"0,-2-1-55 16,3-1-27-16,-2 2-6 0,2 0 0 15,-1-1-3-15,0 1-3 0,1 0-4 16,0 0-4-16,0 1-2 0,1-1-3 16,1-1-5-16,0 1-2 0,0 1-4 15,1-2 0-15,1-1-2 0,1 2-2 16,1 0 0-16,0 0-2 0,1 1 0 15,1-2-1-15,3 2-1 0,0 0 1 16,0 0-1-16,-1 0 0 0,1-1 1 16,0 1-1-16,-1 0 0 0,-2 0 0 0,0 1 0 15,-1 1 0-15,-2-1 0 16,1 1-1-16,-3 1 1 0,1 2 0 0,-3-2 0 16,-4 1 0-16,1 1 0 0,-4 0 1 15,0 0 0-15,0 1 0 0,-4 0 0 16,2 0-1-16,-1 3 1 0,1-3-1 15,-1 3 0-15,-1 1 1 0,1 3 0 16,0-2 0-16,2 0 0 0,-2 0 1 16,1 0 1-16,1-4 0 0,1-1 0 0,1-1 0 15,1-3-1-15,2 1 0 0,0-3 0 16,3 2-1-16,2 0 0 0,-1-2 0 16,1 0-1-16,2 1 0 0,1-1 1 15,0 1-1-15,0-1 1 0,1 1-1 16,-1-1 0-16,1 0 1 0,1 0-1 15,0 1 1-15,2-1-1 0,0 0 0 16,2 0 0-16,0 0 1 0,1 0-1 16,-1-1 0-16,1 0 0 0,0 1 0 0,-1 0-1 15,0-1-4-15,-1 1-5 0,-2 1-9 16,-1-1-9-16,-2 1-9 16,-1 2-12-16,-2-2 54 0,-1 1-168 0,-3 1-118 15,1-1-302-15</inkml:trace>
  <inkml:trace contextRef="#ctx0" brushRef="#br0" timeOffset="78674.1583">15176 14709 195 0,'4'0'66'0,"1"0"11"15,1 0-6-15,-1-1-8 0,-1 1-1 0,0-3-1 16,-1 1-3-16,0 1-4 0,-2-2-8 16,0 1-6-16,1-2-4 0,-2 1-3 15,0 0-2-15,-2 0-1 0,0 1-2 16,-2-1-2-16,-1 2-2 0,-2 0-2 15,-2 0-3-15,1 2-3 0,-3 0-2 16,1 0-3-16,0 2-3 0,2 1 0 16,-1-1-2-16,0 2-1 0,3-1-2 15,0 1 0-15,3-2-1 0,-1 2 0 16,3-1-1-16,1 0 0 0,1-1-1 0,1 2 0 16,3 0 0-16,0-1 0 0,1-1 0 15,3 2-1-15,-1 0 1 0,1 1-1 16,2 1 0-16,0-1 1 0,1 1-1 15,0 0 0-15,0 1 0 0,-1-2-1 16,-2 1 1-16,2 1-1 0,-3-1 0 16,-2 1 0-16,0 1 0 0,-1 0 1 0,0 0-1 15,-4-2 1-15,0 0-1 0,-1-1 1 16,-2-1 1-16,-1-1 0 0,-2-2 1 16,-1 0 0-16,-1 2 1 0,0-1 2 15,-6-2 1-15,1 1 1 0,-1 1 0 16,-3-1 0-16,1 1 0 0,-1 0-1 15,3 0-2-15,0-2-3 0,4 0-3 16,0 0-6-16,5 1-6 0,1-4-9 16,1 0-8-16,1 0-8 0,5-5-6 15,2-1-113-15,3-3-112 0,2-4-272 0</inkml:trace>
  <inkml:trace contextRef="#ctx0" brushRef="#br0" timeOffset="79403.2651">15376 14323 476 0,'0'-6'121'0,"-1"2"5"0,0 2-60 16,1-1-20-16,-1 0-9 0,0 3-6 16,1-3-4-16,0 4-6 0,-2 1-3 15,4-1-2-15,-2 1-2 0,0 4-1 16,0 3 0-16,0 2-1 0,-2 4 0 15,2 2-1-15,-1 2-1 0,0 2-1 16,0 0 0-16,1 0-1 0,1 2 0 16,0-2 0-16,0 0 0 0,2-2-1 15,0-1 1-15,1-1-2 0,1-4-1 0,1 0 0 16,0-4-2-16,2 1 0 0,3-1-1 16,0-3-1-16,1-1 0 0,0-2-1 15,0-1 0-15,2-2-3 0,-2-3-4 16,-1-3-4-16,1 1-7 0,-2-3-8 15,-1-1-4-15,-1-2-6 0,-2-1-4 16,-2-3-7-16,-1 2-21 0,-2-3-80 16,-1 1-97-16,-3-1-236 0</inkml:trace>
  <inkml:trace contextRef="#ctx0" brushRef="#br0" timeOffset="79635.632">15427 14306 546 0,'-5'-5'132'0,"0"1"5"0,0 2-80 16,3 1-14-16,-2-1-9 0,3 0-5 0,1-1-6 16,1 3-6-16,3-1-5 0,0 0-5 15,3 1-3-15,4-1-3 0,1 1-8 16,0 1-8-16,4 0-10 0,-1 2 12 15,-3-1-136-15,3-2-119 0,2 1-296 16</inkml:trace>
  <inkml:trace contextRef="#ctx0" brushRef="#br0" timeOffset="80087.4914">15628 14401 613 0,'-3'-2'142'16,"1"1"2"-16,0 2-100 0,2 3-14 15,0 1-6-15,2 3-5 0,-1 3-5 16,3 3-2-16,-1 2-1 0,1-1 1 16,1 1 0-16,1 2-2 0,1-4 0 15,1 0-2-15,-1-3-1 0,3-1-2 0,-2-4-1 16,2-1-2-16,-1-3 0 16,1-3-1-16,-2 0 1 0,2-2-1 15,-3-4 0-15,1-2 0 0,-1-3-1 0,0-2 1 16,2 2-1-16,-2-2 1 0,-1 0-1 15,0 4 0-15,-2 2 0 0,0 4-1 16,0 4 1-16,-3 1-1 0,0 4 0 16,0 4-2-16,-1 0-2 0,0 3-3 15,1 1-3-15,1-1-5 0,-1 2-5 16,1-2-3-16,3-2-3 0,0-2-4 0,2-3-7 16,1 0 2-16,2-4-110 0,-1-1-103 15,2-3-265-15</inkml:trace>
  <inkml:trace contextRef="#ctx0" brushRef="#br0" timeOffset="80522.4194">15842 14296 544 0,'-7'-5'128'0,"0"-2"4"0,3 2-75 16,1 0-28-16,3 0-11 0,3 3-4 16,1-1-3-16,4 3-3 0,3 1-3 15,4 2-1-15,2-1-2 0,3 0 0 16,3 0 0-16,-1 0-1 0,0 0 1 0,-2 0-1 16,-1-1 2-16,-3 2 0 0,-3 0 1 15,-3 1 2-15,-3 0 1 0,0 0 2 16,-4-1 0-16,-2 5 1 0,1 0 0 15,-4 3 0-15,1 1-2 0,-1 6-1 16,-1 1-1-16,1 2-2 0,-1 1 0 16,2-1-2-16,0 2 0 0,2-1 0 15,2 0-1-15,-2-2-1 0,4 1 1 16,-2-4-1-16,2 1 0 0,0-3 0 16,0 0 1-16,0-3-1 0,0 0 0 0,-3-3 1 15,0 0-1-15,-2-1 0 0,-3-2 1 16,-1 0-1-16,0-1 1 0,-4-1-3 15,0 0-5-15,-5-1-9 0,1-1-9 16,0 0 53-16,-4 0-182 0,-5-1-127 16,-1 4-333-16</inkml:trace>
  <inkml:trace contextRef="#ctx0" brushRef="#br0" timeOffset="81949.9193">15129 15864 574 0,'1'-7'126'15,"2"4"5"-15,-2 4-98 0,1 7-7 0,2 4-5 16,1 4-3-16,1 6 1 0,3 4-1 15,0 1-2-15,2-2-2 0,2 0-1 16,0-1 1-16,2-5 0 0,4-8 1 16,4-10 0-16,3-10-2 0,8-9-1 15,6-8-1-15,7-10-5 0,6-6-12 16,5-7-15-16,3-3-15 0,2 0-124 16,-2-1-126-16,-2-8-313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53:16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13728 6326 522 0,'-5'-24'123'0,"1"6"4"0,-1 6-86 15,3 2-11-15,-1 10-7 0,3 10-3 16,3 6-4-16,-2 12 0 0,1 12-1 16,2 10 4-16,0 15 1 0,-3 14 1 15,0 6-2-15,-1 12-2 0,1 2-3 16,-2 1-4-16,0 0-3 0,0-2-3 16,2-4-1-16,1-7-2 0,1-9 0 15,-1-9-1-15,0-6-2 0,1-11-3 0,0-6-7 16,-2-9-8-16,-1-9-11 0,0-6-17 15,1-9-104-15,-2-9-113 0,2-7-268 16</inkml:trace>
  <inkml:trace contextRef="#ctx0" brushRef="#br0" timeOffset="608.23">13718 6299 515 0,'-10'-14'118'0,"2"3"3"0,-1 1-85 16,3 3-11-16,2 3-4 0,3 1-4 16,3-2-2-16,2 1-3 0,5 0-3 15,3-1-3-15,6 1 0 0,4-3 0 16,6 1-1-16,12 3 0 0,3-2 0 0,6-3-1 15,4 2 0-15,5 0 0 0,8 1-1 16,4 2-1-16,3-2 0 0,7 0 0 16,3 1-1-16,7 3 0 0,3 1 0 15,6-1-1-15,4 2 0 0,0-2 1 16,2 1-1-16,8 1 0 0,2 0 1 16,0-2-1-16,0-2 1 0,1 0-1 15,4 1 1-15,-2-4-1 0,-4-1 1 16,-2-2-1-16,-2 1 1 0,-1-1-1 0,-6 1 0 15,-10-2 1-15,-5 1-1 0,-3 1 0 16,-9 3 0-16,-7 0 0 0,-6 1 0 16,-5 3 0-16,-7 1-1 0,-6 2 1 15,-7 1 0-15,-7-2 0 0,-8 2 0 16,-6-1 0-16,-6 1 0 0,-5 0 0 16,-1 2 0-16,-3 0 0 0,-1 4 2 15,-1 4 2-15,-1 4 1 0,-1 8 3 16,0 7 1-16,1 10 2 0,-3 14 2 15,2 7 0-15,-3 11-2 0,-1 5 0 16,-2 10 0-16,3 7-2 0,-1 0-2 0,3-2-1 16,0-1-1-16,-1-3-2 15,9-3 0-15,4-4-2 0,-1-8 0 0,2-3-2 16,1-6 0-16,1-5-2 16,4-3-2-16,-5-5-2 0,-1-8-4 0,-1-3-4 15,-2-7-5-15,1-3-8 0,-2-6-11 16,-3-7 35-16,-4-5-144 0,-4-6-112 15,-1-5-282-15</inkml:trace>
  <inkml:trace contextRef="#ctx0" brushRef="#br0" timeOffset="1160.1558">13561 7733 497 0,'-27'-3'112'16,"1"0"3"-16,2-1-76 0,7-1-17 15,3 3-8-15,8-2-4 0,7 2 0 16,9 0-2-16,7 0-1 0,10 0 0 16,6-3-2-16,11 2 1 0,10-2 0 15,13-1-1-15,8-2-1 0,8-2-1 16,10 0-1-16,12 0 0 0,9-2 0 15,2-2-1-15,4 2 0 0,6 1 0 0,8 3 0 16,2-1-1-16,-1 5 1 16,2-1-1-16,3 4 1 0,-1-1-1 0,1 3 1 15,1-1 1-15,-2 1 1 0,1-1 1 16,-3 0 2-16,-1 0 1 0,-1 1 3 16,-5-1 1-16,-5 0 1 0,1 3 1 15,-7-2 0-15,-5 2 0 0,-4-2 0 16,-6 5-3-16,-4-2-1 0,-7 1-2 15,-8-1-2-15,-8 3-2 0,-7 0-6 0,-10-1-6 16,-9 1-7-16,-9 2-16 0,-8 1-96 16,-9-3-19-16,-8 3-98 0,-8 2-198 15</inkml:trace>
  <inkml:trace contextRef="#ctx0" brushRef="#br0" timeOffset="6184.3731">8474 10438 396 0,'-16'-13'92'0,"5"2"1"0,4 1-64 16,1 4-7-16,3 1-7 0,1 3-5 15,3 1-2-15,0 1-3 0,4 1 1 16,1 0 0-16,4 2 0 0,5-2 1 15,2 1 2-15,2 1 1 0,6 0 0 16,6 1-1-16,5 2-1 0,7 0-1 16,7 3-2-16,5 0-1 0,8-1-1 15,4-1 0-15,7 0-2 0,5-2 1 16,7-3-1-16,5-2 1 0,3-2-1 16,9-3 2-16,7 0 1 0,4-1 1 15,0-3 0-15,7-1 1 0,4 0-1 0,3 2 0 16,-6-3-1-16,6 2 0 0,-5-2-1 15,2 1 0-15,-6-2 1 0,-5-3 0 16,-3 1 2-16,-3 3 1 0,-10-4 0 16,-6 5 0-16,-7-1-1 0,-13 3 0 15,-7 2-2-15,-10 1-2 0,-10 2-15 16,-12 4-111-16,-12 1-105 0,-12 1-274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54:23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9692 5583 433 0,'-37'-11'98'0,"0"1"3"0,4 1-73 15,5 0-5-15,8 4-5 0,4 1-2 16,3 1-2-16,-1-1-2 0,2 0 0 15,2 1 0-15,2-1 0 0,2 0-1 16,2 2 0-16,0-1-2 0,3 2-1 0,1 0-2 16,3 0-2-16,1 2-1 15,3 3-2-15,2-2 0 0,5 1-1 0,2 0 1 16,5 2 0-16,3 3 0 0,8-1 1 16,6 1-1-16,4 2 1 0,5 1-1 15,10 0 1-15,3 0-1 0,2-1 1 16,7-1-1-16,4-1 0 0,7 1 0 15,4-2 0-15,3-2-1 0,4-1 1 16,12-1-1-16,1 0 1 0,4-2-1 16,3-6 1-16,6-1-1 0,4 0 0 0,5 1 1 15,-1-5-1-15,2-1 0 0,3 1 0 16,3 2 1-16,-5-3 0 0,7 3 1 16,0 1-1-16,-1 2 1 0,7 0 0 15,0 0 1-15,0 1-2 0,6-1 1 16,-6-1-1-16,2-2 0 0,0 2 0 15,-5 2-1-15,1-4 1 0,0-1-1 16,-7 1 0-16,0 0 0 0,-4 1 1 16,-2 1-1-16,-5-2 0 0,-8 5 1 15,-7 3-1-15,-2 2 0 0,-7 1 1 0,-6 2-1 16,-8 1 0-16,-7 1 0 0,-4-1 1 16,-8-1-1-16,-5 4 0 0,-5-1 0 15,-8 1-5-15,-4 1-13 0,-3 1-107 16,-6 1-105-16,-7 3-269 0</inkml:trace>
  <inkml:trace contextRef="#ctx0" brushRef="#br0" timeOffset="26125.6568">5676 7991 326 0,'-10'-5'80'16,"2"4"0"-16,-1 2-49 0,3 4-2 15,0 3-8-15,2 3-4 0,2 0-2 0,2 2-1 16,0-2 1-16,0-1 0 15,1-1 1-15,0-3 0 0,1-4 1 0,-1 1 2 16,-1-5 2-16,2 2 0 0,1-1 0 16,0-6 0-16,4 3-3 0,1-1-3 15,3-1-2-15,6-2-3 0,4-5-2 16,7-1-2-16,5 0-1 0,7-8-1 16,5-1-1-16,5-4-1 0,6 4-3 15,7 2-8-15,3 5-113 0,-1-1-4 16,2 1-88-16,-8-1-192 0</inkml:trace>
  <inkml:trace contextRef="#ctx0" brushRef="#br0" timeOffset="50793.2995">18570 8082 213 0,'-3'0'53'16,"1"-1"1"-16,1 2-18 0,2 0-11 16,4 0 0-16,2 1 0 0,8-1 0 0,4-1 3 15,11-1-1-15,4-3-3 0,8 2-5 16,6-2-5-16,4 0-3 0,5 1-2 15,3 0-1-15,0 2-1 0,0 0 0 16,0 1-8-16,-3 5-41 0,-2-4-44 16,-7 7-70-16,-5-3-168 0</inkml:trace>
  <inkml:trace contextRef="#ctx0" brushRef="#br0" timeOffset="51769.6933">22798 7095 500 0,'-10'13'117'16,"1"6"4"-16,-2-1-86 0,2 4-4 16,2 1-3-16,1 1 1 0,1 1-4 15,2-1-5-15,2-2-4 0,2-4-3 16,3-3-2-16,4-4-1 0,6-5-1 16,4-7-1-16,7-8-1 0,4-6 0 15,8-8-1-15,11-6-1 0,7-7-1 0,2-7-9 16,2-8-8-16,6-8-22 15,-1 0-109-15,-4-2-115 0,-6 2-286 0</inkml:trace>
  <inkml:trace contextRef="#ctx0" brushRef="#br0" timeOffset="52181.2224">22792 7869 477 0,'10'-33'117'16,"-1"7"5"-16,-1 8-80 0,-1 5-6 16,0 6-2-16,-4 6-3 0,1 7-5 15,0 3-5-15,0 3-1 0,4 3-2 16,2 2-2-16,1 1-2 0,3-1-3 15,6-5-2-15,6-3-2 0,6-5-1 0,7-8-1 16,6-8-1-16,9-9-7 0,7-11-11 16,8-6 16-16,8-5-147 0,6-2-123 15,-2-5-319-15</inkml:trace>
  <inkml:trace contextRef="#ctx0" brushRef="#br0" timeOffset="63265.866">15266 9049 213 0,'3'0'50'0,"-2"-2"0"0,-1 0-33 15,1 1-7-15,0-2-4 0,1 4-4 16,-2 1 0-16,2 0-1 0,-1 1 2 15,2 0 2-15,0 0 2 0,1 3 1 0,1-4 3 16,1-1 1-16,1-1 0 0,0 0 1 16,1 2-2-16,-1-2-2 0,2 1-2 15,1 0-3-15,0 0 0 0,-1 3-2 16,1-2 0-16,1 1 1 0,2-1-1 16,-1 0 0-16,0 0 1 0,1-1 0 15,-1 0-1-15,-1 2-1 0,0-2 0 16,-3 0-5-16,1 1-9 0,-3-1-15 15,-1 0-41-15,0-2-52 0,-2 1-121 16</inkml:trace>
  <inkml:trace contextRef="#ctx0" brushRef="#br0" timeOffset="96908.0656">1818 11567 316 0,'10'-4'73'0,"-6"-6"1"0,6 4-49 15,-1 1-9-15,3 2-5 0,2 3-3 16,3-1-2-16,0 1 0 0,4 4 2 16,0 0 0-16,1 1 1 0,2-1 2 15,5-1 1-15,3 3 0 0,4 1 1 16,4-2 0-16,4 1-1 0,4-1-2 16,1 1-2-16,-1-3-2 0,2 2-1 15,3-2-1-15,3 2 0 0,0-2 0 16,3 2 0-16,3 0 1 0,2 0 1 0,3 0 1 15,-1-1 1-15,2-2 0 0,3-1 0 16,0-1 0-16,4 0 0 0,0-2-1 16,-2-1-1-16,1 0 0 0,1-1-1 15,-2-1 1-15,2-1-1 0,-3 0 1 16,-2-2 0-16,0 1 0 0,0 0-1 16,-6 1 0-16,-1-2-1 0,-4 1-1 15,-4 1-1-15,-5 0 0 0,-2 3 0 16,-5 3-1-16,-5-1 0 0,-9 5-1 15,-3 1-3-15,-7 2-8 0,-4 5-9 16,-9 2-96-16,-7 4-96 0,-12 2-239 0</inkml:trace>
  <inkml:trace contextRef="#ctx0" brushRef="#br0" timeOffset="100621.1171">21272 8769 217 0,'2'-24'63'0,"1"-2"7"16,-3 2-26-16,1-1 2 0,-1 3-2 16,0 2-3-16,1 2-3 0,-1 2-4 15,-1 1-3-15,0 4-4 0,0 3-3 16,-1 3-5-16,1 1-3 0,0 5-4 15,0 4-3-15,-2 6-3 0,1 5-3 16,-1 5-1-16,0 7-1 0,-1 5 0 0,0 5 0 16,2 6 1-16,3 4-1 15,2 5 0-15,0 2 0 0,2 3 0 0,-2 2 0 16,0-2 0-16,0 0 0 0,-1-4-1 16,1-4 1-16,-1-3 0 0,2-5-1 15,1-4 1-15,1-6-1 0,-1-1 0 16,0-7 1-16,-3-4-1 0,-1-4 0 15,-1-5 1-15,0-4 0 0,-1-2 0 16,0-5 0-16,-2-6-1 0,0-6 0 0,-3-7 0 16,1-5-1-16,-3-9 0 0,3-8-1 15,1-5-1-15,1-7 1 0,2-3-1 16,1-4 0-16,-1-4-1 0,1 0 0 16,0 2-2-16,0 4-2 0,0 3-9 15,2 6-21-15,4 8-62 0,-1 4-5 16,1 8-66-16,3 9-126 0</inkml:trace>
  <inkml:trace contextRef="#ctx0" brushRef="#br0" timeOffset="156554.258">2340 14397 372 0,'-2'-18'90'0,"4"1"5"15,-4 0-57-15,1 2-4 0,-1-1-3 16,-2-2-1-16,-1 0-2 0,-2-2-1 16,-4 3-3-16,-1-3-2 0,-3 2-3 0,-1 1-3 15,-5 5-3-15,-1 1-2 0,-4 3-3 16,-3 2-2-16,-2 2-3 0,-3 3 0 16,0 4-1-16,-3 2-1 0,-4 2 0 15,0 0-1-15,-7 2 1 0,-6 3-1 16,-5 0 0-16,-7 5 0 0,-2 2 1 15,-3 0-1-15,-4 5 0 0,-1 0 0 16,-1 3 1-16,-2-1 1 0,6 1 0 0,1 1 1 16,3 6 1-16,4 5-1 0,5 4 2 15,4 4-1-15,3 8 0 0,2 5 0 16,0 5 0-16,4 4 0 0,5 3 0 16,8 1-2-16,5 0 1 0,10-1-2 15,7-1 1-15,9-4-2 0,11-3 1 16,6-4-1-16,10-1 1 0,10-3-1 15,9-3 0-15,6-4 0 0,5-3 0 16,1-3 0-16,5-6 1 0,6-4-1 0,9-2 0 16,3-4 1-16,3-4-1 0,0-3 0 15,8-7 1-15,4-1-1 0,3-4 0 16,-4-5 1-16,-3-5-1 0,3-6 1 16,7-4-1-16,0-2 1 0,-2-10-1 15,-4-4 1-15,-6-6-1 0,1-2 0 16,-2-2 1-16,-5-3-1 0,-8-7 1 15,-4 1-1-15,-5 2 0 0,-1-3 1 16,-6-2-1-16,-7 0 1 0,-7 0-1 0,-8 3 0 16,-4 2 0-16,-8-4 1 0,-6-3-1 15,-3-2 0-15,-7-1 0 0,-4-6 1 16,-5-5-1-16,-2-6 1 0,-6-7-1 16,-6-2 0-16,-1-1 1 0,-7-1 3 15,-3 2 3-15,-8 3 2 0,-12 3 1 16,-6 6 0-16,-12 7 1 0,-10 8-1 15,-10 10-2-15,-14 11-6 0,-10 11-7 16,-5 13-8-16,-6 20-9 0,-6 14-12 16,-11 15 24-16,-4 14-136 0,-6 13-111 0,-2 20-271 15</inkml:trace>
  <inkml:trace contextRef="#ctx0" brushRef="#br0" timeOffset="165501.2271">20389 14939 500 0,'6'-6'117'0,"-1"1"3"16,0 3-75-16,2 5-10 0,2 5-6 15,2 3-6-15,2 0-2 0,6 1-1 16,3-3-4-16,5-6-3 0,6-6-3 16,6-7-3-16,9-7-2 0,7-5-4 15,7-7-10-15,9 4-21 0,3-5-108 16,3 3-112-16,-4 0-284 0</inkml:trace>
  <inkml:trace contextRef="#ctx0" brushRef="#br0" timeOffset="168662.581">12009 15726 533 0,'-12'-10'130'16,"0"-1"7"-16,1 1-77 0,0 1-8 15,2 3-4-15,0-1-2 0,2 1-1 16,1 1-2-16,2 2-6 0,3 2-5 16,0 0-7-16,6 3-5 0,3 2-4 15,5 2-4-15,4 3 0 0,-1 1-1 16,3 3 2-16,5 3-2 0,-4 2 0 0,-1 1-3 16,-1-1-2-16,3 2-3 15,0-1-2-15,-2 3-1 0,-2-3 0 0,1-2-1 16,-2-1-4-16,1 2-7 0,-6-2-8 15,-1 0-14-15,-1-3-15 0,-1 2-13 16,-2 0-17-16,-1-2-103 0,-5-4-119 16,0-4-265-16</inkml:trace>
  <inkml:trace contextRef="#ctx0" brushRef="#br0" timeOffset="168879.2265">12217 15645 570 0,'-8'6'135'16,"-3"4"5"-16,-3 3-77 0,0 8-23 16,0 3-8-16,-2 5-2 0,-1 5-4 15,-1 0-3-15,2 3-4 0,-1 2-6 16,1-2-3-16,0-2-4 0,1-2-3 0,4-4-2 16,2-4-7-16,6-3-11 0,3-6-9 15,3-7-18-15,5-7-111 0,3-4-4 16,4-8-99-16,2-8-187 0</inkml:trace>
  <inkml:trace contextRef="#ctx0" brushRef="#br0" timeOffset="169156.6138">12451 15754 578 0,'-5'-5'141'0,"1"1"4"15,-1 3-77-15,0 2-27 0,0 4-10 16,0 4-4-16,0 0-4 0,0 4-2 16,1 1-3-16,1 4 0 0,0 1-1 15,2 0 0-15,1 0 0 0,1 3-2 16,2 3-1-16,3 0-2 0,0 2-3 16,3-2-3-16,2-1-1 0,0 0-3 0,2-6-1 15,2-5 0-15,2-3-2 0,0-5-8 16,0-6-10-16,0-4-16 0,1-5-9 15,-2-4-17-15,-2-6 77 0,-3-5-189 16,-2-2-123-16,-3-1-308 0</inkml:trace>
  <inkml:trace contextRef="#ctx0" brushRef="#br0" timeOffset="169330.6815">12491 15639 615 0,'-20'-5'162'0,"4"1"7"16,1-1-72-16,6 1-37 0,1 2-16 15,4-2-9-15,6 2-11 0,4-1-10 16,5 1-8-16,4 0-4 0,4-3-9 16,4 0-12-16,3-1-15 0,0-2-11 15,3 2-17-15,2 0 59 0,-3 4-172 16,1 0-119-16,-2 4-294 0</inkml:trace>
  <inkml:trace contextRef="#ctx0" brushRef="#br0" timeOffset="169892.8933">12758 15755 533 0,'0'-2'126'15,"-2"-1"5"-15,2 2-83 0,0 0-14 16,0-1-9-16,0 2-4 0,0 0-4 16,0-1-4-16,-1 2 0 0,2-1-1 15,-2 2 0-15,1-1 1 0,0 1 1 16,-1 0-1-16,2 0-1 0,-1-1 0 16,-1 0-1-16,1-1-1 0,0 2-1 15,0-2 0-15,0 0 0 0,0 0 1 0,0 0 2 16,0 0 0-16,0 1 0 0,0-1 1 15,0 0 0-15,-4 1-2 0,4-1-1 16,0 1-1-16,0 2-2 0,0 2-1 16,-1 1-1-16,2 1-1 0,3 2 0 15,-4 2 0-15,0 1 1 0,-1 0 0 16,1 2 2-16,0 0 2 0,0 0 0 16,0-1 1-16,1 1 0 0,0-3-1 15,3 0-1-15,-2-4-2 0,2-2 0 16,0-1-2-16,-1-4 0 0,1-3-1 0,1-3 0 15,2-2 0-15,2-6-1 0,2-2 0 16,2-2 0-16,2 1-2 0,2-2 1 16,-1 0-1-16,-1 3 0 0,-2 6 0 15,-3 4 0-15,-1 3-1 0,-5 5 1 16,-1 4-1-16,1 1 0 0,-3 4 0 16,0 3-1-16,0 0-2 0,-1 2-3 0,2 0-6 15,-1-2-8-15,1 2-13 0,2-2-15 16,2-1-10-16,0-4-16 15,1-3-108-15,2-1-121 0,2-6-277 0</inkml:trace>
  <inkml:trace contextRef="#ctx0" brushRef="#br0" timeOffset="170337.6208">12974 15603 583 0,'-5'-7'137'16,"2"-2"5"-16,-2 2-85 0,4 1-20 15,-1 2-8-15,5 2-5 0,-1 2-2 16,2 0-4-16,1 2-5 0,2 0-3 16,4 2-3-16,2 1-1 0,-1-1-1 15,3-2 0-15,-1 1-2 0,1-2 1 0,-2 0-1 16,0 1 1-16,-4 1 1 15,0-1 0-15,-2 3 2 0,-2 0 1 0,-1 3 0 16,-2 1 1-16,0 1-1 0,-2 2-1 16,0 3 0-16,-2 0-3 0,1 3 0 15,2 4-1-15,2 0-2 0,0 0 0 16,6 2 0-16,2 0 0 0,0-2-1 16,1-1 0-16,1-3 1 0,-1 3-1 15,3 1 0-15,-4-1 0 0,-2 1 1 0,0 0-1 16,-2 0 1-16,-3-1 0 0,-4-3 0 15,-6-4 0-15,-1-2 0 0,-5-2 1 16,3 0-1-16,-4-4 0 0,0-1 0 16,1-3 0-16,1 2-3 0,1-2-7 15,1-4-10-15,4-2-14 0,4-2-10 16,6-1-19-16,2-6-110 0,3-1-120 16,4-2-276-16</inkml:trace>
  <inkml:trace contextRef="#ctx0" brushRef="#br0" timeOffset="170645.2837">13600 15659 642 0,'0'-3'147'0,"-1"0"4"0,1 3-102 0,0 4-11 16,1 2-4-16,2 4-1 0,2 5-4 16,0 2-2-16,-1 4-1 0,3-1-4 15,-1 5-5-15,2 1-3 0,3-2-4 16,-1-2-3-16,2-2-3 0,1 1-1 16,0-1-2-16,1-2-4 0,-3-1-6 15,-3-1-10-15,-2 1-11 0,-1-3-14 16,-2-4-11-16,-3-1-17 0,0-4-104 0,-2-4-115 15,1-7-263-15</inkml:trace>
  <inkml:trace contextRef="#ctx0" brushRef="#br0" timeOffset="170879.8873">13882 15661 635 0,'-2'-3'151'0,"-6"3"6"0,-2 4-97 16,-2 3-13-16,-5 4-6 0,-5 5-2 16,-2 5-3-16,-6 0-5 0,-1 5-4 15,1 2-5-15,-1 1-4 0,3-1-6 16,4 0-3-16,2-2-3 0,6 0-7 16,3-4-10-16,6-5-14 0,3-1-15 15,3-6-12-15,5-5-14 0,1-7-11 0,2-6-104 16,0-6-112-16,3-1-251 15</inkml:trace>
  <inkml:trace contextRef="#ctx0" brushRef="#br0" timeOffset="171237.7547">13708 15630 615 0,'-2'4'147'16,"-3"4"6"-16,-3 2-87 0,1 6-23 15,-2 8-7-15,1 5-3 0,1 1-4 16,-1 3-5-16,2 2-7 0,1 0-3 0,3-2-5 15,-1-1-5-15,2-3-5 0,1-2-9 16,0-2-11-16,0-4-10 0,0-5-9 16,0-4-7-16,0-2-10 0,0-5-3 15,-2-4 3-15,-1-4 5 0,-2-3 10 16,-2-5 7-16,-2-2 9 0,-2-4 11 16,-1-4 9-16,-1 0 9 0,-1 1 15 15,-1 1 14-15,2 3 10 0,1 1 12 0,1 3 9 16,3 2 6-16,1 2 2 0,3 0-9 15,2 2-10-15,4 0-9 0,2 1-10 16,3 3-10-16,3-1-7 0,2 1-4 16,2-1-3-16,3 1-2 0,0 1-1 15,2-1-2-15,0-1-1 0,3 0-3 16,1 2-7-16,2 1-11 0,2-1-22 16,0 0-16-16,2 1 54 0,-1 1-186 15,1 0-142-15,-4 1-340 0</inkml:trace>
  <inkml:trace contextRef="#ctx0" brushRef="#br0" timeOffset="171726.4085">14138 15778 517 0,'0'-13'136'0,"-2"1"7"16,-1 2-48-16,-2 2-39 0,-1 5-10 16,-1 3-3-16,-2 5-2 0,-2 4-2 15,0 5-4-15,-1-1-2 0,0 6-3 16,1 2-4-16,2 2-3 0,2-2-5 15,3 1-3-15,3 0-4 0,3 1-3 0,4-1-3 16,3-1-2-16,3-4-2 0,0 0-1 16,2-5-2-16,-1-3-2 0,1-4-2 15,-1-5-2-15,0-4-1 0,-4-4-1 16,1-6 0-16,-2-3 1 0,-5-4 2 16,0 0 2-16,-5-1 2 0,0-2 2 15,-3 1 0-15,-3-2 1 0,-2-1 1 16,-3-1-1-16,2-1 0 0,-2-1 0 0,-2 1 2 15,-1-1 2-15,2 4 2 0,1 0 3 16,4 2 0-16,0 2 1 0,4-1-1 16,3 1 0-16,4 2-3 0,3-2-3 15,5 1-3-15,2 2-5 0,5 1-7 16,3 2-13-16,4 2-19 0,3 0-16 16,1 8 0-16,2 2-127 0,-1 2-128 15,-1 4-293-15</inkml:trace>
  <inkml:trace contextRef="#ctx0" brushRef="#br0" timeOffset="172076.2858">14421 15695 646 0,'-4'1'147'0,"-2"5"5"0,1 5-103 16,0 6-11-16,-1 4 0 0,0 5 1 16,0 3 1-16,1 1-2 0,1 0-2 15,2 1-3-15,2-3-5 0,2 3-6 16,5-3-4-16,2-3-5 0,4-2-4 15,1-4-3-15,6-1-3 0,1-7-2 16,0-8-5-16,3-2-6 0,1-2-9 0,-3-6-13 16,0-5-16-16,-4-3-10 0,-2-2-16 15,0 0-6-15,-8-4-103 0,-3-2-113 16,-3 4-255-16</inkml:trace>
  <inkml:trace contextRef="#ctx0" brushRef="#br0" timeOffset="172226.1735">14419 15730 737 0,'-11'-9'177'0,"2"0"3"16,5 2-118-16,6 2-17 0,4 0-14 15,6 1-12-15,5 1-10 0,5-2-16 16,5-1-21-16,4-2-20 0,2-2 18 16,-1 2-151-16,1-1-138 0,0 8-327 15</inkml:trace>
  <inkml:trace contextRef="#ctx0" brushRef="#br0" timeOffset="172673.959">14867 15847 619 0,'-4'-9'146'0,"2"3"7"16,-1 1-98-16,2 3-10 0,-1 1-4 15,0 1-2-15,2 2-1 0,-1 5-3 16,1 3-1-16,0 4-3 0,0 2-2 15,1 4-1-15,2 4-4 0,-1 0-5 0,2-1-4 16,2 1-3-16,0-2-4 0,2-4-3 16,0-3-2-16,1-3 0 0,2-5-1 15,0-4-1-15,1-6 1 0,2-5 0 16,0-6 0-16,2-4-1 0,0-4 0 16,0 0 1-16,0 0-2 0,-3 2 1 15,-2 6-1-15,-1 4 0 0,-2 5 0 0,-2 5 0 16,-3 5-1-16,1 5-3 15,0 4-4-15,1 5-10 0,-2 3-10 0,2 3-18 16,3 1-16-16,0 0-19 0,3-3-116 16,1-5-130-16,7-3-296 15</inkml:trace>
  <inkml:trace contextRef="#ctx0" brushRef="#br0" timeOffset="173076.4717">15357 15999 683 0,'0'0'165'16,"1"0"6"-16,0 0-104 0,4 0-17 15,1 1-9-15,3-2-9 0,2-1-6 0,1 1-8 16,0-2-5-16,3-1-5 0,-1-3-7 16,2-1-15-16,-1 1-27 0,0-2-27 15,1 1-115-15,0-1-139 0,1 1-324 16</inkml:trace>
  <inkml:trace contextRef="#ctx0" brushRef="#br0" timeOffset="174645.9392">15770 15891 593 0,'-4'-7'147'0,"0"-3"7"0,1 2-83 0,-1 0-15 16,2 1-8-16,-1 0-3 0,2 1-3 15,-2 3-6-15,3 3-6 0,-1 2-5 16,1 7-3-16,-1 3-3 0,2 3-3 16,-1 9-3-16,3 3-2 0,-1 4-1 15,2-1-1-15,-1 0-3 0,2-2-1 16,1-2-2-16,1-8 0 0,-1-2-1 15,1-6 1-15,0-4 0 0,1-4 0 16,-1-4 1-16,2-6-1 0,2-6 0 16,0-7 0-16,2-6 0 0,2-4-2 0,1 1 0 15,1-1 0-15,-2 3-1 0,-1 3 0 16,-3 8 1-16,-1 9-1 0,-4 4 0 16,0 5 0-16,-2 7 0 0,-1 5-1 15,-2 7 1-15,0 5-3 0,-1 4-3 16,1 0-13-16,0 2-16 0,2-2-25 15,1 0-25-15,0-5-114 0,5-2-139 16,3-4-310-16</inkml:trace>
  <inkml:trace contextRef="#ctx0" brushRef="#br0" timeOffset="176496.2457">16213 16181 614 0,'1'1'152'0,"-1"2"10"16,-1 3-86-16,0 1-20 0,-2 3-9 0,2 0-5 15,0 3-7-15,0 2-10 0,1 0-8 16,1-2-7-16,1 0-4 0,1-1-8 16,1-1-15-16,-1-1-21 0,1-3-24 15,1-1-116-15,2-3-135 0,0-2-318 16</inkml:trace>
  <inkml:trace contextRef="#ctx0" brushRef="#br0" timeOffset="177602.2672">16296 15634 423 0,'-7'-2'102'0,"0"0"5"0,-1 1-52 0,2-3-22 15,0-1-5-15,1 2-2 0,0-1 0 16,2-1 0-16,-2 3-2 0,2-5-2 15,0 5 0-15,0 1 0 0,1-2 1 16,-2 0 2-16,2 0 1 0,-2-2 3 16,0 2 1-16,2-1 1 0,-1 1-2 15,3-3-2-15,3 0-2 0,2-1-4 16,1 2-3-16,4-1-3 0,3-2-4 16,5 0-2-16,3 2-2 0,3 1-2 0,2 1-1 15,5-2-2-15,1 1-1 0,0 1-1 16,0 1 1-16,-4 2-1 0,-2-1 1 15,-4 4-1-15,-4 1 0 0,-3 3 0 16,-4 5 0-16,-3 2 0 0,-2 3 0 16,-2 2 0-16,-4 4 0 0,-1 0 0 15,-3 3 1-15,0-2-1 0,0 1 1 16,0 5-1-16,1-4 1 0,2 0-1 0,1-1 1 16,1 1-1-16,2 0 0 15,-1-4 0-15,2 0 0 0,1 0 0 0,-1 1 1 16,-1 0-1-16,0-4 0 0,-1 2 0 15,1 1 0-15,-3-2 0 0,-3 1 0 16,1-3 0-16,-2-1 0 0,-3 0 0 16,-2-3 0-16,-2-1 0 0,-5-4 0 15,4 1 0-15,-3-1-3 0,1-2-4 16,1 0-8-16,0-2-11 0,3 0-15 16,5-2-12-16,0 1-10 0,2-2-115 0,6 0-120 15,1 2-278-15</inkml:trace>
  <inkml:trace contextRef="#ctx0" brushRef="#br0" timeOffset="178387.4193">16999 15904 662 0,'0'-2'171'0,"-1"-1"8"0,0 0-90 15,3 0-26-15,1 1-11 0,2 1-12 16,2-2-12-16,1 2-10 0,3-1-9 16,0 0-5-16,1 1-10 0,1 0-12 0,0 1-20 15,-1 0-18-15,-1 1-22 0,0 4-111 16,-3-4-131-16,2 0-289 0</inkml:trace>
  <inkml:trace contextRef="#ctx0" brushRef="#br0" timeOffset="178568.2117">17001 16051 603 0,'-3'-1'169'0,"2"-1"3"0,1 2-5 15,1 1-121-15,4 1-18 0,1 0-13 16,2-2-7-16,1 2-6 0,4-3-11 16,0 0-20-16,3-2-13 0,-1-2-27 15,1-1-105-15,2 0-126 0,0-1-286 16</inkml:trace>
  <inkml:trace contextRef="#ctx0" brushRef="#br0" timeOffset="179104.0644">17821 15810 591 0,'-3'-15'145'0,"0"1"7"15,1 3-87-15,3 0-14 16,3 2-9-16,1 4-5 0,2 4-1 0,4 5-4 15,2 3-4-15,2 2-1 0,2 4-1 16,4 3-2-16,1 5-2 0,3 0-5 16,-1-1-4-16,1 2-4 0,-2 4-3 15,-1 0-4-15,-1 0-2 0,-2-4-6 16,-3 1-10-16,-1-2-13 0,-1-4-19 16,-3-2-13-16,0-4-17 0,-3-4-111 15,-2-5-122-15,0-2-275 0</inkml:trace>
  <inkml:trace contextRef="#ctx0" brushRef="#br0" timeOffset="179285.6446">18183 15722 672 0,'-10'7'160'16,"-4"4"8"-16,1 5-107 0,-3 1-15 15,-2 5-5-15,-3 4-6 0,-2 2-8 0,-4 3-8 16,0 1-7-16,-1 2-5 0,1 2-8 15,2-3-12-15,5-2-23 0,6-2-18 16,5-6-125-16,7-6-138 0,4-3-330 16</inkml:trace>
  <inkml:trace contextRef="#ctx0" brushRef="#br0" timeOffset="179703.7912">18445 15679 460 0,'5'-10'130'0,"0"3"4"0,-2 1-11 0,0 2-78 15,-1 3-11-15,-1 1-2 0,-1 2 0 16,2 4 1-16,-2 3 1 0,0 3 2 16,-3 8 3-16,0 2 0 0,-2 2-2 15,-1 5-3-15,-2 0-5 0,3 2-3 0,0-1-5 16,4-2-3-16,2 1-4 0,7 1-5 15,2-4-2-15,3-3-3 0,4-3-2 16,4-3-1-16,2-6-2 0,3-2-5 16,-1-11-7-16,3 0-10 0,-3-4-12 15,1 0-17-15,-3-8-12 0,-1-1-18 16,-3-2-108-16,-3-2-123 0,-4-1-280 16</inkml:trace>
  <inkml:trace contextRef="#ctx0" brushRef="#br0" timeOffset="179895.2929">18510 15656 736 0,'-6'-5'174'0,"-3"0"1"0,7 1-122 0,3 3-15 16,5 1-13-16,6 0-11 0,7 1-14 15,3-2-18-15,7 0-19 0,4-2-22 16,4 0-116-16,1 0-132 0,2 3-311 0</inkml:trace>
  <inkml:trace contextRef="#ctx0" brushRef="#br0" timeOffset="180283.8297">18983 15749 648 0,'-6'-4'151'16,"2"5"5"-16,0 7-93 0,3 4-22 15,2 0-7-15,0 4-5 0,2 5-1 16,1 1-2-16,0-2-5 0,3-2-5 0,1-2-3 15,2 1-2-15,0-2-1 0,2-4-3 16,0-4 0-16,0-2-2 0,1-5 1 16,-1-2-2-16,1-6 0 0,1-2 0 15,-1-4-1-15,1-2-1 0,1-1 0 16,-1 2 0-16,0 2-1 0,-3 0-1 16,0 3 0-16,-3 7-1 0,-2 5 1 15,-1 6-1-15,-1 1-1 0,1 5-2 0,-1 4-5 16,2 4-5-16,1 2-10 0,2-1-12 15,0-1-11-15,2 2-14 0,3-2 33 16,1-4-148-16,2-5-122 0,0-4-294 16</inkml:trace>
  <inkml:trace contextRef="#ctx0" brushRef="#br0" timeOffset="180586.0494">19626 15848 779 0,'-2'-4'180'0,"1"3"3"16,0 1-125-16,2 0-19 0,2 0-13 16,0 1-8-16,2 1-7 0,3-1-4 15,1-1-8-15,2 1-12 0,3-1-21 16,1-2-20-16,2 0-133 0,0-3-144 16,1 2-349-16</inkml:trace>
  <inkml:trace contextRef="#ctx0" brushRef="#br0" timeOffset="181091.5686">19976 15746 604 0,'-2'-5'140'0,"-1"1"5"16,1 1-93-16,0-1-13 0,0 2-5 16,1 1-1-16,1 0-1 0,0-1-3 15,0 4-3-15,0-1 0 0,1 2 0 16,0 6 0-16,0 1-2 0,2 5-2 15,-2 0-2-15,3 4-2 0,-2 3-4 0,-1-1-4 16,2-2-4-16,1 0-1 0,-1-1-2 16,2 0-1-16,1-3 0 0,2-4 0 15,-1-1 0-15,2-4-1 0,-1-3 2 16,1-6-1-16,2-4 0 0,0-4 0 16,1-4-1-16,3-5 1 0,-1 0-1 15,2-4-1-15,0 0 1 0,0-1-1 16,-1 2 0-16,-2 3 0 0,-2 6 0 0,-1 1-1 15,-2 6 1-15,-4 6 0 0,0 8-1 16,-1 3 1-16,-2 4-1 0,0 1-2 16,-1 5-3-16,-1 2-6 0,2-1-9 15,0-1-14-15,0-1-17 0,2 2-12 16,1 0-16-16,-1-4-108 0,6-4-120 16,1-2-276-16</inkml:trace>
  <inkml:trace contextRef="#ctx0" brushRef="#br0" timeOffset="181301.051">20528 15913 626 0,'-1'-1'151'0,"1"2"6"15,-2 1-74-15,1 5-47 0,-1 1-10 16,1 2-6-16,0 3-3 0,0 1-5 15,-1 1-8-15,5 0-8 0,1-1-11 0,-1-2-13 16,3-2-21-16,1 0-114 0,-1-3-124 16,2-4-298-16</inkml:trace>
  <inkml:trace contextRef="#ctx0" brushRef="#br0" timeOffset="181769.174">20542 15489 762 0,'-1'-15'172'16,"2"2"3"-16,4 7-125 0,2 5-19 16,3 4-13-16,3 3-6 0,3 5-3 15,2 2-4-15,0 0-2 0,2 1-1 16,0-3-1-16,1-2 0 0,1 0 0 16,-1-2-1-16,-1 0 1 0,-2-1-1 15,-3 3 1-15,-3 1-1 0,-2 2 1 16,-5 3 1-16,-3 0 0 0,-2 2 0 15,-1 3 1-15,0-2-1 0,-3 7 1 16,0-1-2-16,1 1 1 0,1 3-1 0,1 0-1 16,2-2 1-16,2-1-1 0,2 1 0 15,1 0 0-15,1-2 0 0,1 0 1 16,0-2-2-16,-2-2 2 0,-2-2-1 16,-2-4 1-16,-3-2 0 0,-4-3 0 15,-2-3 1-15,-3-1-1 0,-5 0-3 16,-2-1-8-16,-5-1-19 0,-1 2-20 0,-2 0-90 15,1 2-43-15,-3 0-123 0,0-1-249 16</inkml:trace>
  <inkml:trace contextRef="#ctx0" brushRef="#br0" timeOffset="185596.9315">10354 16779 371 0,'-34'-4'78'0,"8"2"1"0,5-3-64 16,9 3-7-16,5 0-4 0,2 0-1 15,1-1 0-15,4-2 0 0,0 3-1 0,0-2 0 16,1 2-6-16,1 1-18 0,-1-2-60 16,-1 2-65-16,0 2-165 0</inkml:trace>
  <inkml:trace contextRef="#ctx0" brushRef="#br0" timeOffset="185893.1214">10205 16743 434 0,'-4'-7'114'0,"-2"0"8"0,1-1-54 15,0 1-12-15,2 2-5 0,-1 0-3 16,1 2-3-16,1 1-6 0,1 1-8 15,1 2-5-15,2 3-3 0,3 1-3 16,4 4-3-16,0 4-2 0,5 5 1 16,2 2 2-16,3 6 0 0,4-1-2 0,1 5-4 15,2 0-3-15,2 2-2 0,1 3-3 16,-1-1-1-16,-2-2-2 0,0-2 0 16,-4 0-1-16,-4-6-1 0,-2-2-6 15,-2-6-9-15,-3-1-13 0,-1-5-13 16,-3-2-18-16,-1-3-27 0,-2-5-84 15,-1-5-111-15,1-2-236 0</inkml:trace>
  <inkml:trace contextRef="#ctx0" brushRef="#br0" timeOffset="186101.9544">10520 16795 494 0,'-6'-4'133'15,"2"1"3"-15,-2 0-25 0,1 4-69 16,-1 4-11-16,-3 3-4 0,1 0-3 15,-5 4-1-15,-1 4 0 0,-5 3-1 16,-2 2-2-16,-1 3-2 0,0 5-2 16,-1 5-5-16,2 0-2 0,3-2-4 15,3-2-5-15,5-2-7 0,7-3-10 16,3-7-11-16,7-4-13 0,5-7-17 16,5-3-106-16,5-7-116 0,7 1-269 15</inkml:trace>
  <inkml:trace contextRef="#ctx0" brushRef="#br0" timeOffset="186379.3913">10773 16752 638 0,'-1'-6'150'0,"0"0"4"15,0 5-102-15,-2 3-14 0,2 3-6 16,-3 6-3-16,0 1-4 0,-2 5-5 15,-2 4-3-15,0 2 0 0,0 3-1 16,2 6-2-16,-2-1 0 0,2 2-1 16,3-1-1-16,3-2-2 0,2 0-1 15,5-3-2-15,1-7-3 0,3-3-1 0,2-4-1 16,3-5-2-16,3-3-2 0,1-5-6 16,4-3-8-16,0-5-13 15,1-4-14-15,0-4-11 0,-3-4-17 0,-2-3-49 16,-4-4-55-16,-4 1-99 0,-6 0-209 15</inkml:trace>
  <inkml:trace contextRef="#ctx0" brushRef="#br0" timeOffset="186542.0269">10774 16756 637 0,'-18'-2'163'0,"1"0"7"16,5 1-88-16,4 1-26 0,6-1-16 15,4 1-11-15,6 0-10 0,5 0-10 16,5 1-10-16,6 0-14 0,6 0-16 15,2 0-13-15,3-1-16 0,1 0-82 16,-1-1-31-16,-1-2-102 0,-2 1-188 16</inkml:trace>
  <inkml:trace contextRef="#ctx0" brushRef="#br0" timeOffset="186942.0038">11195 16838 575 0,'-5'-4'137'0,"0"0"5"0,0 2-89 16,2 0-13-16,1 3-6 0,2 1-5 0,-2 3-3 15,2 0-2-15,2 2-2 0,-1 2 2 16,3 1 0-16,1 2-2 0,-2-1 0 15,5 1-2-15,-2 1-2 0,-1-1-4 16,1 0-3-16,-1 0-3 0,1-2-1 16,1-3-3-16,-1 1-1 0,1-3-2 15,0-4 1-15,-1-2 0 0,0-4 0 16,-1-3 0-16,0-1 0 0,0-4-1 16,1 0 1-16,0 1-2 0,-1-1 1 0,1 4 0 15,-1 1-1-15,0 3 0 0,-1 2 0 16,-1 3 0-16,1 0 0 0,0 3 0 15,-1 3-1-15,1 2-1 0,0 3-7 16,1 2-11-16,-2 1-9 0,1 2-12 16,2 0-10-16,1 1-13 0,3-3-10 15,2-1-99-15,1-5-106 0,3-3-252 16</inkml:trace>
  <inkml:trace contextRef="#ctx0" brushRef="#br0" timeOffset="187487.2718">11674 16943 665 0,'-2'-4'162'0,"1"2"7"16,0 1-99-16,1 0-19 0,0-1-10 0,2 4-9 16,1-2-8-16,2 1-7 0,0 0-6 15,1 1-4-15,1 0-4 0,3 0-11 16,1-1-17-16,1-1-20 0,-1 0-24 16,1-2-110-16,1-2-133 0,-2 1-301 0</inkml:trace>
  <inkml:trace contextRef="#ctx0" brushRef="#br0" timeOffset="187913.6328">12029 16850 613 0,'0'-6'144'0,"-1"0"5"15,-2 1-92-15,3 5-16 0,-2-3-7 16,2 2-3-16,0 4 0 0,1-2-2 16,1 5-2-16,0 4-2 0,1 0-1 15,1 3-1-15,0 2-3 0,-1 2-3 0,2 3-3 16,0-2-4-16,0-1-1 0,0 0-3 15,0 0-2-15,2-3-2 0,-2-2 0 16,0-5 0-16,1-3-1 0,-1-4 1 16,-4-7 0-16,4-4-1 0,0-4 1 15,0-5-1-15,1-2 0 0,0 2 0 0,-1-1 0 16,5 5-1-16,-2 2 0 16,1 7 0-16,-8 5 0 0,6 2 0 15,0 4 0-15,-1 6-1 0,-1 5 1 16,-4 6-3-16,0 4-3 0,9 4-8 0,-6 1-14 15,0 0-16-15,0-2-13 0,10-5-14 16,3-5-11-16,5-5-101 0,2-7-112 16,4-5-246-16</inkml:trace>
  <inkml:trace contextRef="#ctx0" brushRef="#br0" timeOffset="188161.2015">12454 17035 687 0,'-9'6'165'0,"1"1"4"15,-2 2-105-15,4 1-21 0,0 3-11 16,3 0-9-16,2-1-7 0,3 0-7 16,2 2-4-16,3-3-2 0,4-2-2 15,2-1 0-15,1-3-1 0,2-2 0 16,1-3 0-16,2-5 0 0,-3-1 0 16,-2-2 1-16,-1-5 0 0,-4-1 0 0,-4-2 0 15,-3 0 0-15,-6-1-1 0,-2 1-3 16,-3 1-7-16,-2 3-9 0,0 5-12 15,0 3-12-15,-1 6-14 0,2 6-50 16,3 3-65-16,1 1-104 0,6 1-228 16</inkml:trace>
  <inkml:trace contextRef="#ctx0" brushRef="#br0" timeOffset="188905.1775">12742 16728 525 0,'-9'-3'128'0,"0"-2"6"15,0 0-76-15,-1 0-12 0,1 0-6 0,3 2-2 16,1-1-3-16,2 0 0 0,0 2-2 15,1-2 0-15,2 3-2 0,0-1-1 16,1-2-3-16,0 3-3 0,0-2-4 16,2 2-3-16,1 0-4 0,-1 1-3 15,3 1-4-15,2 0-1 0,0 1-3 16,2 0 0-16,0 2-1 0,0-1-1 16,-1 0 1-16,2-1-1 0,-1 2 0 15,-1-2 0-15,2 2 0 0,1 0 0 0,0 2 1 16,-1 1-1-16,2 5 0 0,-2 2 0 15,0 1 0-15,-3-1 0 0,0 3 0 16,-2 1 0-16,-1 1-1 0,0-3 1 16,-2 1 0-16,0-1 0 0,0 3 0 15,-1-2 0-15,1 0 0 0,0 0 0 16,-1 1 0-16,2 2 0 0,-3 1 0 16,0-2 0-16,-1 1-1 0,-2-3 1 15,-3 2 0-15,-4-5-1 0,-2-2-1 0,-2 0-2 16,-3-3-6-16,0 0-10 0,-1-4-12 15,3-2-15-15,2-1-17 16,2-4-119-16,4-1-130 0,3 0-303 0</inkml:trace>
  <inkml:trace contextRef="#ctx0" brushRef="#br0" timeOffset="189627.6756">13455 16861 538 0,'-8'-11'130'0,"2"0"5"15,1 4-83-15,3 1-9 0,2 1-8 0,2 2-2 16,2 4-1-16,1 3 1 0,2 5 0 16,3 4-1-16,0 4-2 0,3 4-1 15,-1 5-5-15,1 6-5 0,0 1-6 16,-1-1-5-16,-2 1-3 0,0-1-2 16,-3-3-6-16,-1-5-10 0,2-3-11 15,-3-5-13-15,1-2-14 0,-1-7-17 0,2-3-107 16,-1-7-119-16,2-4-267 0</inkml:trace>
  <inkml:trace contextRef="#ctx0" brushRef="#br0" timeOffset="189808.236">13693 16824 623 0,'-8'5'150'0,"-2"4"7"0,-3 3-94 15,-3 3-16-15,-2 8-9 0,-1 5-6 16,-2 4-6-16,-3 2-7 0,-1-1-6 0,1 2-4 15,-1-3-6-15,4-6-8 0,7-1-11 16,1-8-14-16,8-6-11 0,7-5-17 16,6-6-112-16,4-5-121 0,4-6-277 15</inkml:trace>
  <inkml:trace contextRef="#ctx0" brushRef="#br0" timeOffset="190120.7392">13594 16826 610 0,'-7'7'143'0,"-3"6"6"0,0 3-95 0,2 9-15 16,-1 3-9-16,3 5-4 0,-3 4-6 16,3-2-5-16,-2 0-4 0,3-2-3 15,0-3-3-15,0-4-4 0,1-6-7 16,2-4-10-16,2-4-8 0,4-4-6 16,-2-4-3-16,0-5-3 0,0-5 3 15,0-5 6-15,-3-3 9 0,-2-4 9 16,-1-3 9-16,-5-2 7 0,0-2 6 15,0 2 8-15,-1 1 6 0,-1 2 8 0,2 4 7 16,2 4 4-16,2 4-1 0,1 1-3 16,4 5-5-16,3 2-7 0,2 2-6 15,3 1-9-15,4 1-7 0,6-1-2 16,-1-2-1-16,6 2-2 0,3-3-5 16,2-3-11-16,3 0-21 0,2-1-20 15,2 0-120-15,4 0-10 0,-3-5-118 16,-2 4-219-16</inkml:trace>
  <inkml:trace contextRef="#ctx0" brushRef="#br0" timeOffset="190736.4391">14299 16893 457 0,'-8'-10'120'15,"-2"2"5"-15,-1 0-43 0,-3 1-33 16,-5 3-9-16,1 3-4 0,-2 3-2 16,4 5-1-16,0 1-3 0,2 7-3 15,3 7-3-15,5 5-4 0,2 3-3 16,1 3-4-16,3 3-3 0,4 1-4 15,4-2-1-15,3-4-2 0,1-4-1 0,4-4-1 16,2-3-3-16,3-6-1 0,0-3-2 16,0-6-3-16,-1-3-2 0,-1-6-1 15,-3-6-1-15,-3-3 2 0,-3-6 1 16,-4-2 1-16,-3-3 4 0,-6-4 0 16,-3-4 3-16,-4-4 1 0,-5 0 1 15,-4-2-1-15,-2-4 0 0,-5-1 1 16,1 0-1-16,-1 2 2 0,0 3 3 15,3 2 5-15,2 2 7 0,3 6 5 0,4 3 3 16,3 6 2-16,1 1-1 16,5 6-3-16,4 1-6 0,5 1-6 0,4 1-5 15,5 0-4-15,6 2-2 0,5-2-4 16,5 3-9-16,4 1-13 0,5 1-13 16,5 3-13-16,3 2-17 0,0 2-108 15,0 2-119-15,-2 2-269 0</inkml:trace>
  <inkml:trace contextRef="#ctx0" brushRef="#br0" timeOffset="191048.8679">14630 16807 543 0,'-1'9'133'0,"0"3"6"0,-3 1-72 15,2 6-20-15,1 5-5 0,-2 2 0 16,1 6-3-16,2 2-2 0,-1-1-4 16,2 2-4-16,0-4-4 0,0-2-6 15,4-4-4-15,0-3-5 0,1-4-4 16,4-5-2-16,2-2-1 0,3-4-4 15,2-2-4-15,1-2-11 0,3-6-10 0,1-2-13 16,-1-1-10-16,-3-2-20 0,-3-2-106 16,-3-2-117-16,-2-3-268 0</inkml:trace>
  <inkml:trace contextRef="#ctx0" brushRef="#br0" timeOffset="191199.2506">14646 16827 725 0,'-9'-6'172'0,"-1"1"2"0,4 2-118 16,3 2-17-16,4 1-14 0,4-1-8 16,3 1-16-16,6-1-22 0,4-1-21 15,4 1-20-15,5-4-112 0,-1 0-130 16,3 3-301-16</inkml:trace>
  <inkml:trace contextRef="#ctx0" brushRef="#br0" timeOffset="191710.8504">15082 17037 489 0,'-2'-9'114'16,"0"-1"4"-16,0 3-78 0,0-1-7 16,-1 2-4-16,2 1-2 0,-1 0 0 15,1 0 0-15,-3-1 0 0,1 0 2 16,2 1 3-16,-1 2 1 0,1-1 2 15,-1 1 0-15,1 2-1 0,1 4-2 0,1 3-2 16,1 6-2-16,1 5-2 0,1 5-5 16,0 4-2-16,0 2-1 0,1 1-3 15,1 1-2-15,-1-6-4 0,3-2-2 16,-2-3-2-16,2-5-1 0,1-4-1 16,0-4-1-16,2-7 0 0,3-4 0 15,2-7-1-15,3-3 0 0,0-5 0 0,3-6-1 16,2-4 0-16,-2 0-1 15,-4 2-1-15,-1 3 0 0,-3 2-1 0,-5 7-2 16,-1 9 0-16,-3 7-3 0,-2 7-4 16,1 8-6-16,-4 3-10 0,1 6-12 15,-1 2-12-15,0 2-11 0,1 3-16 16,1-3-103-16,0-2-118 0,4-2-267 16</inkml:trace>
  <inkml:trace contextRef="#ctx0" brushRef="#br0" timeOffset="192040.9382">15656 17089 686 0,'-1'0'164'0,"-1"0"3"15,2 0-104-15,2 1-21 0,0 2-13 0,3-3-10 16,1 2-8-16,4-1-4 0,1 2-8 15,1 2-14-15,3-2-18 0,-1 0-23 16,1-1-114-16,1-3-132 0,-2 1-308 16</inkml:trace>
  <inkml:trace contextRef="#ctx0" brushRef="#br0" timeOffset="192454.1425">15958 16935 611 0,'-3'-10'139'0,"3"6"6"16,-2-1-99-16,0 4-13 0,2 2-4 15,0 7 0-15,1 3 0 0,-1 3-1 16,1 5-4-16,2 1-1 0,-1 4-2 16,2-2-3-16,1-1-4 0,0-4-2 0,0-4-3 15,1-1-2-15,0-3-1 0,1-4-2 16,-1-3 0-16,2-2-1 0,0-5 0 16,2-3-1-16,-1-7 1 0,0-4-1 15,0-5 0-15,2 0-1 0,0-2 0 16,0 4-1-16,-2 2 1 0,-1 7 0 15,0 6-1-15,-1 8 1 0,-2 5 0 16,0 7-1-16,-2 6 0 0,2 4-3 16,0 4-7-16,0 1-9 0,0 3-11 15,0-3-12-15,0 0-18 0,2-3-70 0,1-3-45 16,1-4-106-16,5-2-220 0</inkml:trace>
  <inkml:trace contextRef="#ctx0" brushRef="#br0" timeOffset="192625.6751">16364 17157 648 0,'-3'5'141'0,"1"2"0"0,1 1-109 16,-2 3-18-16,3 3-7 0,0-1-5 15,1 2-9-15,2 2-15 0,-1-2 78 16,2-3-198-16,1-1-124 0,1-4-337 15</inkml:trace>
  <inkml:trace contextRef="#ctx0" brushRef="#br0" timeOffset="193257.8933">16454 16829 575 0,'-7'-2'138'0,"1"1"2"0,0 1-68 15,2-2-43-15,0 5-13 0,2-6-5 16,0 7-2-16,-1-5 0 0,1-2 0 15,0 5 3-15,2-2 3 0,0 0 2 0,-1-2 0 16,0 0-1-16,1 3-2 0,-1-1-2 16,0-2-4-16,-2 2-3 15,2-3-1-15,-2 3-1 0,1-1 2 0,-1-1 3 16,1-1 3-16,-2 1 3 0,2 0 3 16,-1 0 4-16,1 2 2 0,0-1 2 15,-1-1-1-15,3 2-4 0,-1-1-2 16,1 1-4-16,2 0-4 0,1 0-3 15,4 1-3-15,0 2-2 0,7 1-1 16,1-1 0-16,3-1 0 0,2 1 0 16,0 0-1-16,3-2 0 0,-3 3 0 15,0-6 0-15,-2 4-1 0,-1 0 0 0,-1-2 0 16,-5 2 0-16,-1 2 0 0,-1-3 0 16,-3 5 0-16,-1 3 1 0,-4-2-1 15,0 2 0-15,-1 1 0 0,0 1 0 16,-1 1 0-16,0 2-1 0,1-1 0 15,1 2 0-15,0 1-1 0,2 0-2 16,2 2 0-16,-2-2-2 0,3 0-1 0,1-2-5 16,-3 1 0-16,3-3 0 0,-3-2 1 15,1-2 2-15,0-1 2 0,-2-2 1 16,-2 1 5-16,-1 0 1 0,-3-1 0 16,-1 2 0-16,-4 2-1 0,0 1-4 15,-3-1-11-15,-2 2-13 0,2 2-13 16,0-1-21-16,2 1-111 0,-1-2-127 15,7 1-289-15</inkml:trace>
  <inkml:trace contextRef="#ctx0" brushRef="#br0" timeOffset="193506.1856">17028 16933 728 0,'0'-7'155'0,"-3"-2"1"0,8 6-126 16,1 2-16-16,0 2-11 0,4 0-9 15,0 3-10-15,0-1-11 0,0 1-19 16,1 1-109-16,-2 0-120 0,1 0-285 15</inkml:trace>
  <inkml:trace contextRef="#ctx0" brushRef="#br0" timeOffset="193666.7765">17041 17135 642 0,'3'3'144'15,"0"1"1"-15,2-2-93 0,1 2-43 16,4-1-20-16,0 0-131 0,0-1-121 16,3 1-312-16</inkml:trace>
  <inkml:trace contextRef="#ctx0" brushRef="#br0" timeOffset="194775.1735">17815 16914 542 0,'-10'-17'139'15,"4"1"8"-15,-1 1-70 0,2 4-13 16,3 2-12-16,0 2-7 0,2 2-7 16,4 4-3-16,2 1-6 0,4 5-4 0,2 2-5 15,4 3-4-15,5 1-2 0,2 2-3 16,4 3-2-16,1 3-3 0,2 3-4 16,2-1 0-16,-3 3-2 0,-1-1-2 15,-3 1-5-15,-2-2-6 0,-3-1-11 16,-2-4-11-16,-5-5-13 0,0-2-16 15,-3 0 36-15,-4-6-147 0,-1 1-119 16,-1-2-288-16</inkml:trace>
  <inkml:trace contextRef="#ctx0" brushRef="#br0" timeOffset="194969.7043">18169 16812 573 0,'-8'-4'148'16,"-2"4"8"-16,-2 2-66 0,-2 6-29 15,-2 8-15-15,-1 2-8 0,-5 8-6 16,-4 7-8-16,1 4-8 0,-5 3-7 16,1 2-4-16,-1-1-2 0,5-1-6 15,4-5-11-15,5-3-14 0,4-7-13 0,7-6-20 16,7-4-111-16,6-9-126 0,6-5-285 16</inkml:trace>
  <inkml:trace contextRef="#ctx0" brushRef="#br0" timeOffset="195298.0016">18534 16717 588 0,'0'-5'130'0,"2"2"2"16,-2 4-92-16,1 4-14 0,0 9-5 0,1 2 1 15,-2 2 4-15,0 4 2 0,-2 4 2 16,1 3 1-16,-3 2 0 0,2 1-1 16,-2 1-3-16,2 1-2 0,-1 0-3 15,2-1-3-15,1-3-5 0,4-3-3 16,0-4-4-16,6-3-2 0,1-3-3 15,3-6-1-15,3-3-5 0,2-4-10 16,2-4-16-16,0-2-17 0,0-7-23 16,0-3-112-16,-3-3-130 0,0 0-296 15</inkml:trace>
  <inkml:trace contextRef="#ctx0" brushRef="#br0" timeOffset="195464.1639">18504 16758 647 0,'-16'-12'167'0,"6"2"0"16,5-1-59-16,9 7-66 0,7 2-17 15,6 2-16-15,5 1-19 0,5-2-19 16,5 0-21-16,2-3-118 0,4-2-129 0,1 3-313 16</inkml:trace>
  <inkml:trace contextRef="#ctx0" brushRef="#br0" timeOffset="195898.0653">19148 16849 633 0,'-4'-9'146'16,"1"3"3"-16,0 5-100 16,2 7-12-16,0 5-7 0,0 1-1 0,1 7-4 15,0 4-3-15,0 3-3 0,2 1-4 16,2-2-3-16,-1-4-2 0,2 2-1 15,3-3-2-15,-1-5 0 0,0-4-1 16,2-5 1-16,-1-5-1 0,5-2-1 16,-2-8-2-16,2-4 1 0,1-7-1 15,2 1-2-15,1-5 0 0,1 4 0 16,-1-1-1-16,0 5 0 0,-2 4 0 16,-1 7 0-16,-1 5 0 0,-3 6-1 0,0 7-1 15,-3 7-3-15,2 6-8 0,-3-1-8 16,1 3-13-16,0-1-12 0,2 2-18 15,1-6-111-15,0-4-121 0,4-4-282 16</inkml:trace>
  <inkml:trace contextRef="#ctx0" brushRef="#br0" timeOffset="196724.3188">19783 17071 424 0,'0'-2'122'0,"0"0"8"15,-3-1-40-15,2 1-16 0,-2 2-8 16,2-2-1-16,0 0-4 0,0 1-3 15,-1 1-7-15,2 0-5 0,2 1-6 16,0-1-8-16,1 4-9 0,0-2-6 16,2 7-5-16,3-3-2 0,-1 0-2 15,4-1-2-15,0-1-3 0,2-3-10 16,2 0-13-16,1-7-20 0,1 1-21 0,0 0-53 16,-2-6-78-16,1 0-128 0,-4-2-263 15</inkml:trace>
  <inkml:trace contextRef="#ctx0" brushRef="#br0" timeOffset="197181.138">20167 16895 586 0,'-2'-9'140'0,"0"1"5"0,1 1-77 16,1 2-31-16,5 3-9 0,-4 4-1 16,1 3-2-16,0 5-1 0,0 3-3 15,1 6-2-15,1 1-1 0,-2 2-4 0,2 0-3 16,1 2-2-16,0-2-1 0,-1-4 0 15,0-3 0-15,1-4 0 0,0-3 0 16,-1-3 1-16,-1-3 0 0,1-5 0 16,2-3-1-16,1-6 0 0,2-5-1 15,2-7-1-15,1-1-2 0,2-1-3 16,0 0 0-16,1 3 0 0,-1 3-1 16,-3 6 1-16,0 5-1 0,-3 7 0 0,0 2 1 15,-2 4 0-15,-3 6 0 0,0 5-1 16,-1 6-1-16,1 3-4 0,-1 3-3 15,1 3-9-15,0-1-11 0,1-1-10 16,2-5-9-16,3-4-8 0,3-4-13 16,3-6-2-16,1-5-96 0,3-3-101 15,2-4-241-15</inkml:trace>
  <inkml:trace contextRef="#ctx0" brushRef="#br0" timeOffset="197430.0651">20622 16993 607 0,'-4'-1'149'15,"-1"1"6"-15,0 1-80 0,3 4-29 16,-1 4-11-16,1 2-6 0,2 1-6 16,2 2-5-16,2 2-4 0,1-1-4 15,2-1-3-15,3-2-3 0,2-3-1 16,3-2-2-16,2-2 0 0,3-3 0 16,2-4 0-16,0-2 0 0,-3-3 0 15,-2-2 2-15,-2 0 1 0,-5-5 1 0,-4 1 1 16,-5-3 1-16,-7 1 0 0,-2-1-1 15,-6 3-2-15,-2-1-6 0,-2 4-11 16,-4 3-14-16,0 5-14 0,2 3-16 16,2 4-69-16,2 2-49 0,4-1-107 15,4 3-217-15</inkml:trace>
  <inkml:trace contextRef="#ctx0" brushRef="#br0" timeOffset="200429.2108">21130 16943 315 0,'-1'3'83'0,"-3"-1"9"0,2-2-46 16,3 1-1-16,-2-2 0 0,-2 0 1 16,4 1-2-16,-3-1-5 0,1-1-4 15,-2 0-2-15,1 1-3 0,-2-1-2 16,2 1-1-16,-3-1-1 0,4 2 0 15,-2-1 0-15,-1 1 1 0,2 1 2 0,-1-1 2 16,0 0-1-16,0 0 0 0,1 1-3 16,1 0-3-16,1 0-4 0,-2-1-5 15,2 2-3-15,0 0-2 0,2 1 0 16,1-1-2-16,2 0 1 0,1 1 0 16,2-1 1-16,-1 1-1 0,2-2-1 15,-1-1-2-15,0 1 0 0,-1-2-2 16,2 0-2-16,-2 0 0 0,4-2-2 0,0-1-1 15,0 0-5-15,0-4-7 0,1 2-11 16,0-1-12-16,-2-1-14 0,0 1-11 16,-1 2-16-16,-2-1-106 0,-3 2-119 15,1 1-268-15</inkml:trace>
  <inkml:trace contextRef="#ctx0" brushRef="#br0" timeOffset="201043.7389">21594 16718 506 0,'-2'-8'121'0,"-1"0"5"0,1 0-78 16,-1 2-10-16,2 1-5 0,1 3-6 0,0 1-3 16,0 0-3-16,3 3 0 0,-1 3-1 15,2 3-1-15,1 3 1 0,1 7 2 16,-1 0 1-16,1 4-3 0,-1-1-3 16,1 2-3-16,0-1-2 0,-2-1-3 15,0-5-3-15,1-3-1 0,0-2-1 16,-2-1-1-16,-1-5-1 0,1-1 0 15,-1-4 0-15,1-1 1 0,-2-4 0 0,1-4 0 16,2-3-1-16,0-3 1 0,0-6-2 16,4-2 0-16,2-3-1 0,-1 2 1 15,2-1-1-15,-1 6 0 0,0-1 0 16,0 8 0-16,-2 3-1 0,1 6 1 16,-3 4 0-16,1 4 0 0,1 5 0 15,-2 3 0-15,0 4 1 0,-1 4-1 16,0 1 1-16,0 3-2 0,0-3-3 15,0 1-7-15,2-2-10 0,0-3-11 0,2-1-15 16,-1-3-15-16,3-2-107 0,-1-5-115 16,1-3-267-16</inkml:trace>
  <inkml:trace contextRef="#ctx0" brushRef="#br0" timeOffset="201267.1245">22071 16899 467 0,'1'0'128'0,"1"-1"6"0,-2 1-4 0,3 2-83 15,-2 3-9-15,1 1-4 0,1 4 0 16,-1 4-2-16,1 0-5 0,0 5-5 16,-1-1-5-16,0 2-6 0,2-1-1 15,-3-3-8-15,3 0-12 0,-2 0-15 16,1-3-24-16,0-2-114 0,2-4-126 15,1-3-307-15</inkml:trace>
  <inkml:trace contextRef="#ctx0" brushRef="#br0" timeOffset="201765.9638">22171 16463 637 0,'-10'-16'154'15,"2"1"5"-15,0 4-90 0,2 4-21 16,3 3-12-16,0 2-7 0,4 4-5 0,4 2-6 16,4 1-6-16,6 3-4 0,3 2-5 15,6 0 0-15,6 0-1 0,2 0 0 16,3-2-1-16,2 1-1 0,0-4 1 16,-1 2 0-16,-3 0-1 0,-3 3 1 15,-4 0-1-15,-7 2 0 0,-4 2 0 16,-8 3 1-16,-6 1 0 0,-3 4 0 15,-4 2 2-15,-4 0 1 0,-2 3 1 16,1 4 0-16,1-3 1 0,4 1-1 0,1 2 0 16,4-3-1-16,3-1-2 0,4-1 0 15,4-2-1-15,0 2 0 0,1-3-1 16,2-2 1-16,-2-1-1 0,-1-3 0 16,-4-3 1-16,-3-1-1 0,-7-4 1 15,-3 1 0-15,-5-2-1 0,-6-1-6 16,-2 2-14-16,-2-3-21 0,-3-1-24 15,-2-1-115-15,0-4-136 0,0-2-313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58:15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14216 1634 517 0,'-61'-13'112'16,"-6"2"-1"-16,-5 4-90 0,9 7-8 16,-1 5-8-16,-3 3-1 0,0 3-3 0,1 3 1 15,-1 7-2-15,-1 5 1 16,2 3 0-16,-2 6-1 0,6 4 0 0,-3 7 1 16,2 6-1-16,5 4 2 0,5-1 0 15,3 3 0-15,3 6 1 0,3 5 0 16,6 4 1-16,6-1-1 0,7 1 0 15,6 3 0-15,8 2-1 0,14-5-1 16,9-6 1-16,10-5 0 0,10-7 2 0,11-6 1 16,10-10 2-16,11-4-1 15,7-12 1-15,9-11 1 0,6-11-1 16,5-14 0-16,7-11-2 0,2-9 0 0,-1-10 0 16,0-6 0-16,-2-6-2 0,0-2 1 15,-5-6-2-15,-8-7 1 0,-7-3 0 16,-9-7 1-16,-10 2 0 0,-9-7 1 15,-14-8 0-15,-13-1 0 0,-10 2-1 16,-10 3 0-16,-14 3-2 0,-12 1-1 16,-11 9 0-16,-14 15-4 0,-13 16-6 15,-14 19-7-15,-20 19-68 0,-13 18-51 0,-14 18-99 16,-17 23-226-16</inkml:trace>
  <inkml:trace contextRef="#ctx0" brushRef="#br0" timeOffset="797.8618">22488 1336 596 0,'-38'-6'125'16,"0"6"-1"-16,-1 6-104 0,1 12-13 15,6 13-6-15,-2 10 0 0,1 4 0 16,0 8-1-16,0 7 0 0,2 5 0 16,2 6-1-16,2 4 1 0,5 2-1 15,3 0 0-15,6 0 1 0,6 1 0 16,5-2 0-16,10-2 0 0,5-4 0 0,8-3 0 16,6-6 0-16,7-3 0 15,8-10 0-15,3-12 1 0,7-9-1 0,5-6 2 16,7-7 0-16,2-8 1 0,4-6 0 15,2-8 2-15,2-4 0 0,-4-6 1 16,-2-9 0-16,-2-10 1 0,-3-6 0 16,-8-7 0-16,-1-8-1 0,-3-6 0 15,-3-10-1-15,-9-8 0 0,-7-6-1 16,-6-3-1-16,-7 2-1 0,-10 3 1 0,-13 4 0 16,-17 7-1-16,-9 11 1 0,-18 14-4 15,-14 15-7-15,-22 11-12 0,-22 15-118 16,-19 16-116-16,-16 6-292 0</inkml:trace>
  <inkml:trace contextRef="#ctx0" brushRef="#br0" timeOffset="5123.9388">17096 3721 459 0,'-7'-13'108'16,"3"2"2"-16,-7 0-69 0,0 3-15 16,-1 1-11-16,-4 3-4 0,-1 3-5 15,-4 1-2-15,-3 3-1 0,-1 2-2 16,-3 1 1-16,2 2-2 0,-2 3 1 16,0-1 2-16,-3 4 1 0,1 4 3 15,-1 4 3-15,0 6 3 0,1 8 2 16,1 8 1-16,1 6-1 0,3 3-1 15,4 4-3-15,5 2-3 0,4 2-2 0,5-3-2 16,9-5-2-16,8-2 0 0,7-3-1 16,6-9 0-16,9-4 0 0,3-4-1 15,6-9 1-15,3-8-1 0,2-10 1 16,6-6-1-16,-2-10 1 0,0-7-1 16,-3-10 1-16,-2-4 0 0,-3-5 0 15,-4-6 1-15,-5 0 2 0,-3-2 0 16,-3-1 1-16,-3-4 1 0,-6-6-1 0,-6-2-1 15,-4-1 0-15,-8 0-2 0,-6 0 0 16,-7 5-1-16,-3 8-1 0,-6 12 0 16,-3 9-1-16,-4 13-5 0,-2 7-5 15,-4 10-14-15,-3 9-113 0,-5 3-112 16,2 6-283-16</inkml:trace>
  <inkml:trace contextRef="#ctx0" brushRef="#br0" timeOffset="6309.8076">17164 7149 313 0,'0'-10'88'0,"-2"0"7"0,0-1-38 0,-3 1-10 16,0 3-7-16,-2-2-7 0,-2 3-8 16,-1 1-8-16,-2 2-4 0,-5 1-5 15,-1 2-2-15,-6 3-2 0,-4 2-1 16,-4 3-1-16,-3 3 1 0,-3 5 0 15,1 1 1-15,-2 4 0 0,1 2 1 16,1 3 0-16,5 4 0 0,2 0 1 0,3 5 1 16,5 6 3-16,2 5 1 15,7 3 1-15,2 4 2 0,3 1-1 0,6 4 1 16,3-2-3-16,5-7-3 0,6 0-2 16,8-5-3-16,7-2 0 0,6-5-2 15,5-8 0-15,7-4 0 0,7-8 0 16,4-9-1-16,3-6 1 0,-1-13-1 15,0-9 1-15,2-3-1 0,-3-9 1 16,-3-6-1-16,-1-4 0 0,0-6 1 16,-4-2-1-16,-5-5 0 0,-7-7 1 0,-6-6-1 15,-9 1 1-15,-9-4 1 0,-14-3-1 16,-6 4 1-16,-11 3 1 0,-6 5 0 16,-10 5 0-16,-8 3 0 0,-8 12 0 15,-4 10-1-15,-5 8-4 0,-5 15-6 16,-4 14-12-16,-3 12-61 0,-3 8-52 15,-3 15-98-15,0 5-223 0</inkml:trace>
  <inkml:trace contextRef="#ctx0" brushRef="#br0" timeOffset="7382.0297">25104 3698 433 0,'-7'-17'106'0,"-2"2"2"16,-5 2-57-16,-3 8-20 0,1 2-11 15,-1 3-5-15,-1 4-4 0,-1 6-1 16,0 5-3-16,-1 9-1 0,-1 9 0 15,2 6-1-15,1 10 0 0,4 6-1 0,1 1 0 16,6-3-2-16,2-1 0 0,6-7-1 16,6-4-1-16,4-8 1 15,5-6-1-15,4-5 2 0,9-5 0 0,6-6 1 16,4-3 1-16,4-6 0 0,1-8 1 16,3-5 0-16,1-4 0 0,-2-5-1 15,-3-2-1-15,-3-4 0 0,-3-4 0 16,-6-2-1-16,-4-1 1 0,-9-6-1 15,-6-2 0-15,-7 0 0 0,-5-2 0 16,-6 2 0-16,-5 2-1 0,-5 5 0 0,-7 6 0 16,-5 6-1-16,-3 8-1 0,-4 8-2 15,-7 8-4-15,0 6-11 0,1 7-15 16,-2 5-94-16,1 7-100 0,4 6-245 16</inkml:trace>
  <inkml:trace contextRef="#ctx0" brushRef="#br0" timeOffset="8231.1241">25073 7182 442 0,'-23'-10'97'0,"-1"6"4"0,0-1-73 16,7 4-9-16,3 0-4 0,3 0 0 15,1 2-1-15,3 0-1 0,0 3-2 16,-1 1-1-16,0 1-3 0,-2 5-1 0,-1 2-1 16,-2 4-1-16,-3 6-1 0,-2 3 0 15,1 6-1-15,1 8 0 0,2 0 0 16,-1 5-1-16,3 3 0 0,2-1 0 15,4-1 0-15,2-2-1 0,5-5 1 16,4-3-1-16,5-7 1 0,7 0-1 16,4-7 1-16,6-3-1 0,2-5 1 0,4-6-1 15,4-4 1-15,2-5-1 0,1-5 1 16,0-4-1-16,-2-4 1 0,-1-4-1 16,-5-2 1-16,-3-2 0 0,-5-1 0 15,-4-3 2-15,-3-2 0 0,-5-3 2 16,-2 0 2-16,-2-4 0 0,-7-3 0 15,-4-1 1-15,-3 1-1 0,-2-1-1 16,-3 3-2-16,-3 5-2 0,-2 0-3 16,-1 6-9-16,-1 3 13 0,-3 2-128 15,-8 4-106-15,-6 5-276 0</inkml:trace>
  <inkml:trace contextRef="#ctx0" brushRef="#br0" timeOffset="11058.3853">21134 5522 324 0,'4'-15'77'0,"-2"-1"5"0,-8 2-48 16,-2-1-6-16,-3 4-5 0,-2-1 1 16,-3-2 0-16,-4 2-1 0,-4 0-4 15,-3-2-3-15,-4 3-2 0,-2 1-2 16,-5 2-3-16,-5 0-2 0,-3 6-2 16,-6 2 0-16,-8 7-2 0,-6 3-1 15,-5 6 0-15,-5 5-1 0,-1 5 1 0,0 3 1 16,-4 4 1-16,3 0 2 0,0 1 2 15,6 4 1-15,3 0 2 0,5 2 0 16,5 0-1-16,7 4-1 0,13 5-2 16,7 4-1-16,8 1-1 0,7 1-2 15,7-4-1-15,9-1 0 0,5-1-1 16,10-8 0-16,7-6 0 0,9 1 0 0,10-5 0 16,11-2 0-16,10-5 0 0,9-5 0 15,5-4 0-15,11-8-1 0,8-8 1 16,6-9-1-16,2-7 1 0,3-7-1 15,4-4 1-15,7-4-1 0,-5-4 0 16,-3-5 0-16,-8-2 0 0,1-4 1 16,-9-4-1-16,-8-5 0 0,-12-2 1 15,-8-3 0-15,-11-1 1 0,-10-3 0 16,-15-1 0-16,-14-2 0 0,-14 1-1 16,-17 2 1-16,-16 5-1 0,-16 6 0 0,-17 11 0 15,-16 15-2-15,-20 13-4 0,-18 15-9 16,-12 15-37-16,-20 14-72 0,-12 12-96 15,-19 12-228-15</inkml:trace>
  <inkml:trace contextRef="#ctx0" brushRef="#br0" timeOffset="24555.6597">13451 8171 399 0,'4'-7'99'15,"-3"2"1"-15,0-2-56 0,-1 2-15 16,-1 1-11-16,-3 2-5 0,0-1-4 0,0 2-1 15,-4 0-1-15,-2-2 1 0,2 3 0 16,-2-1 1-16,-1 2 0 0,-1 1-1 16,-2 0-1-16,-2 3-1 0,4 2-2 15,-5 0-1-15,0 1-1 0,-6 2-1 16,2-3 0-16,1 1-1 0,3-1 0 16,-3-1 1-16,1 1-1 0,2-2 0 15,7 0 1-15,-1 3-1 0,1-4 0 16,0 1 0-16,4 0 0 0,2 0 0 15,2 0 0-15,1-1 0 0,-1-2 0 16,4 2 0-16,0 0 0 0,1-1 0 16,0 0 0-16,1 0 1 0,1 0-1 0,2 0 1 15,1 1 0-15,-1 1 0 0,0 0 0 16,1 1 2-16,-1-1-1 0,-2 2 2 16,-1 1-1-16,-1-1 1 0,0 3 1 15,-2 2 0-15,3 2 0 0,-3 0 1 16,1 3 0-16,1 4 0 0,-2 4-1 15,1-1 1-15,1 3 0 0,-2 0-1 16,-1 1 0-16,0-1-1 0,1 0-1 16,-1-1 0-16,0-4 0 0,1 2-1 0,1-1-1 15,0-4 1-15,-1-1-1 0,5-3-1 16,-4-1 1-16,3-2 0 0,0-5-1 16,-1 1 1-16,1-2 0 0,-1 1-1 15,-3-1-3-15,3 0-6 0,-3 2-8 16,-1-2-55-16,-1-4-56 0,-3-4-96 15,2-2-220-15</inkml:trace>
  <inkml:trace contextRef="#ctx0" brushRef="#br0" timeOffset="24990.5171">13044 8638 382 0,'0'-2'88'0,"0"-2"-1"0,1 3-57 16,2 1-13-16,-1 2-5 0,2 1 0 15,0 0 2-15,1 2 4 0,-2 3 4 0,2-1 1 16,-1 3 2-16,1 1-1 0,0 2-3 16,1 1-4-16,0-1-3 0,1 2-3 15,2-2-2-15,3 1-1 0,0-3-2 16,2-3-1-16,0-1 1 0,0-1 0 16,3-4 1-16,0-3 1 0,-1-2 0 15,-1-1-1-15,0-5 1 16,-1 0-2-16,2-4-1 0,-4-1-1 0,2 0-1 15,-1 0-1-15,1 0-1 0,1 0 1 16,-2 3-1-16,1 0-1 0,-2 4-2 16,-1-2-4-16,-1 3-4 0,-3 0-7 15,-3 2-28-15,-2 2-87 0,-2-2-100 0,-4 4-242 16</inkml:trace>
  <inkml:trace contextRef="#ctx0" brushRef="#br0" timeOffset="25955.6554">13045 9406 278 0,'-1'-2'78'0,"-1"-1"4"0,-1 1-20 15,1-1-23-15,-2 1-5 0,2 1-2 16,-1-2-1-16,0 2-1 0,0 0-2 15,-1-2-2-15,3 2-2 0,-1 0-4 16,1 0-4-16,1 1-4 0,0 0-4 0,2 0-2 16,0 0-3-16,2 1-1 0,1-1-1 15,2 0 0-15,0 0-1 0,0 0 1 16,1-1 0-16,-1 1-1 0,0-2 1 16,-1 1-1-16,-1 0 1 0,-1 0-1 15,-2 0 1-15,-1-1 0 0,-1 1 0 16,-2 0-1-16,-1 0 1 0,-1-1 0 15,-3 1-1-15,0 0 0 0,-3 0 1 16,0 2-1-16,-1-1 0 0,-1 1 0 0,0 2 0 16,0-2 0-16,2 1 1 0,0 1 0 15,1-2 0-15,3 1 0 0,3 0 0 16,1-2 1-16,4 0-1 0,0 0 0 16,4-2 0-16,2 1 0 0,0 0 0 15,3 0-1-15,1 0 1 0,2-1-1 16,1 1 1-16,-2-1-1 0,1 2 0 15,-1-2-2-15,-1 2-3 0,-1 3-6 0,-2-2-109 16,-1 0-99-16,1 2-260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99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25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40.png"/><Relationship Id="rId10" Type="http://schemas.openxmlformats.org/officeDocument/2006/relationships/image" Target="../media/image33.emf"/><Relationship Id="rId4" Type="http://schemas.openxmlformats.org/officeDocument/2006/relationships/image" Target="../media/image230.png"/><Relationship Id="rId9" Type="http://schemas.openxmlformats.org/officeDocument/2006/relationships/customXml" Target="../ink/ink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21.xml"/><Relationship Id="rId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40.emf"/><Relationship Id="rId4" Type="http://schemas.openxmlformats.org/officeDocument/2006/relationships/image" Target="../media/image270.png"/><Relationship Id="rId9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διακριτού χρόνου</a:t>
            </a: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Εξισώσεις διαφορών</a:t>
            </a:r>
            <a:endParaRPr lang="el-GR" sz="2100" dirty="0"/>
          </a:p>
          <a:p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3570317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βήματα υπολογισμού είναι τα εξής: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Παρατηρήστε ότι έχουμε δυο σήματα,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 και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 στην πρώτη γραμμή του σχήματος. Επιλέγουμε να μεταβάλλουμε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, δηλ. αυτό θα μετατοπίσουμε και θα ανακλάσουμε σύμφωνα με τον </a:t>
                </a:r>
                <a:r>
                  <a:rPr lang="el-GR" sz="1200" dirty="0" smtClean="0"/>
                  <a:t>ορισμό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 δεύτερη γραμμή, έχουμε ξανά τα δυο σήματα, μόνο που τώρα είναι συναρτήσει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και όχι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/>
                  <a:t>, όπως ακριβώς επιτάσσει το άθροισμα της συνέλιξης, και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 έχει ανακλαστεί ως προς τον κατακόρυφο άξονα, και έχει μετατοπιστεί κατά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 smtClean="0"/>
                  <a:t>. </a:t>
                </a:r>
                <a:r>
                  <a:rPr lang="el-GR" sz="1200" dirty="0"/>
                  <a:t>Θυμίζουμε ότι αυτό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/>
                  <a:t> το χειριζόμαστε ως σταθερά. Δείτε την αλλαγή στα άκρα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και πώς αυτά προσαρμόστηκαν μετά την ανάκλαση και τη </a:t>
                </a:r>
                <a:r>
                  <a:rPr lang="el-GR" sz="1200" dirty="0" smtClean="0"/>
                  <a:t>μετατόπιση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τρίτη γραμμή, παίρνουμε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που μόλις φτιάξαμε και ξεκινάμε να το ‘‘ολισθαίνουμε’’ πάνω στον ίδιο άξονα με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ξεκινώντας από το </a:t>
                </a:r>
                <a:r>
                  <a:rPr lang="el-GR" sz="1200" dirty="0" smtClean="0"/>
                  <a:t>−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και προς το </a:t>
                </a:r>
                <a:r>
                  <a:rPr lang="en-US" sz="1200" dirty="0" smtClean="0"/>
                  <a:t>+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1200" dirty="0" smtClean="0"/>
                  <a:t>. 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πορεία (τέταρτη γραμμή), βλέπετε ότι συναντάει κάποια στιγμή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. </a:t>
                </a:r>
                <a:r>
                  <a:rPr lang="el-GR" sz="1200" dirty="0" smtClean="0"/>
                  <a:t>Όταν </a:t>
                </a:r>
                <a:r>
                  <a:rPr lang="el-GR" sz="1200" dirty="0"/>
                  <a:t>το συναντάει, έχουμε γινόμενο μεταξύ των δυο σημάτων και άρα αρχίζουμε να υπολογίζουμε το άθροισμα της συνέλιξης</a:t>
                </a:r>
                <a:r>
                  <a:rPr lang="el-GR" sz="1200" dirty="0" smtClean="0"/>
                  <a:t>.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πέμπτη γραμμή,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200" dirty="0" smtClean="0"/>
                  <a:t> </a:t>
                </a:r>
                <a:r>
                  <a:rPr lang="el-GR" sz="1200" dirty="0" smtClean="0"/>
                  <a:t>έχει προχωρήσει κι άλλο μέσα </a:t>
                </a:r>
                <a:r>
                  <a:rPr lang="el-GR" sz="1200" dirty="0"/>
                  <a:t>στο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</a:t>
                </a:r>
                <a:r>
                  <a:rPr lang="el-GR" sz="1200" dirty="0" smtClean="0"/>
                  <a:t>αλλά δεν αλλάζει κάτι σε σχέση με την παραπάνω περίπτωση. Οπότε άλλες περιπτώσεις δεν υπάρχουν.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3570317" cy="6207529"/>
              </a:xfrm>
              <a:blipFill rotWithShape="0">
                <a:blip r:embed="rId2"/>
                <a:stretch>
                  <a:fillRect l="-4778" t="-1768" r="-35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8"/>
          <a:stretch/>
        </p:blipFill>
        <p:spPr>
          <a:xfrm>
            <a:off x="3745149" y="414550"/>
            <a:ext cx="5388728" cy="1148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5" b="59763"/>
          <a:stretch/>
        </p:blipFill>
        <p:spPr>
          <a:xfrm>
            <a:off x="3745149" y="1579418"/>
            <a:ext cx="5388728" cy="128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4" b="39995"/>
          <a:stretch/>
        </p:blipFill>
        <p:spPr>
          <a:xfrm>
            <a:off x="3745149" y="2851265"/>
            <a:ext cx="5388728" cy="1221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2" b="19953"/>
          <a:stretch/>
        </p:blipFill>
        <p:spPr>
          <a:xfrm>
            <a:off x="3745149" y="4081549"/>
            <a:ext cx="5388728" cy="1213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7"/>
          <a:stretch/>
        </p:blipFill>
        <p:spPr>
          <a:xfrm>
            <a:off x="3745149" y="5295207"/>
            <a:ext cx="5388728" cy="12166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627080" y="478800"/>
              <a:ext cx="4535280" cy="290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9160" y="470520"/>
                <a:ext cx="4551840" cy="29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/>
          <a:stretch/>
        </p:blipFill>
        <p:spPr>
          <a:xfrm>
            <a:off x="345816" y="2062894"/>
            <a:ext cx="8323517" cy="29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276292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Έστω το ΓΧΑ σύστημα που περιγράφεται από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Βρείτε την έξοδο του συστήματος για </a:t>
                </a:r>
                <a:endParaRPr lang="en-US" dirty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2762922" cy="6207529"/>
              </a:xfrm>
              <a:blipFill rotWithShape="0">
                <a:blip r:embed="rId2"/>
                <a:stretch>
                  <a:fillRect l="-6167" t="-1768" r="-66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6" y="386026"/>
            <a:ext cx="5892148" cy="6153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6407" y="3350029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407" y="4342015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6407" y="5515582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64680" y="386280"/>
              <a:ext cx="8683560" cy="5599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480" y="379440"/>
                <a:ext cx="8699400" cy="56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2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/>
          <a:stretch/>
        </p:blipFill>
        <p:spPr>
          <a:xfrm>
            <a:off x="5399314" y="361357"/>
            <a:ext cx="3695848" cy="2338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9047" y="481347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9047" y="1307867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7360" y="2069051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-19080" y="459360"/>
              <a:ext cx="8610120" cy="591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800" y="451080"/>
                <a:ext cx="8625240" cy="59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4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" y="1236552"/>
            <a:ext cx="5781675" cy="5038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2968" r="7344" b="2573"/>
          <a:stretch/>
        </p:blipFill>
        <p:spPr>
          <a:xfrm>
            <a:off x="4695690" y="534864"/>
            <a:ext cx="4399471" cy="3778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7560" y="456840"/>
              <a:ext cx="9028440" cy="559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40" y="448200"/>
                <a:ext cx="9043560" cy="56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6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r>
                  <a:rPr lang="el-GR" dirty="0"/>
                  <a:t>το ΓΧΑ σύστημα που περιγράφεται από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Βρείτε την έξοδο του συστήματος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9840" y="375120"/>
              <a:ext cx="8876880" cy="5850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20" y="365400"/>
                <a:ext cx="8898480" cy="58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2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" y="1366318"/>
            <a:ext cx="3981450" cy="418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284" r="7488" b="2688"/>
          <a:stretch/>
        </p:blipFill>
        <p:spPr>
          <a:xfrm>
            <a:off x="4595092" y="548639"/>
            <a:ext cx="4451231" cy="3761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5680" y="333000"/>
              <a:ext cx="7913160" cy="3322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80" y="324000"/>
                <a:ext cx="7928640" cy="33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0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 </a:t>
                </a:r>
                <a:r>
                  <a:rPr lang="el-GR" dirty="0" smtClean="0"/>
                  <a:t>γραφική ή η αλγεβρική μέθοδος είναι πολύ χρήσιμη όταν ένα τουλάχιστον εκ των δυο σημάτων που εμπλέκονται στη συνέλιξη είναι άπειρης διάρκειας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συμβαίνει όμως αν και τα δυο σήματα είναι πεπερασμένης (και συνήθως μικρής) διάρκειας?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βολικότερη είναι η μέθοδος της </a:t>
                </a:r>
                <a:r>
                  <a:rPr lang="el-GR" b="1" dirty="0" err="1" smtClean="0"/>
                  <a:t>ολισθαίνουσας</a:t>
                </a:r>
                <a:r>
                  <a:rPr lang="el-GR" b="1" dirty="0" smtClean="0"/>
                  <a:t> ταινίας (</a:t>
                </a:r>
                <a:r>
                  <a:rPr lang="en-US" b="1" dirty="0" smtClean="0"/>
                  <a:t>sliding tape)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δυο σήματα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κάνουμε την ίδια διαδικασία, απλά χωρίς σχήματα αυτή τη φορά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66000" y="1512360"/>
              <a:ext cx="6679800" cy="188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800" y="1504800"/>
                <a:ext cx="6689520" cy="18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1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55"/>
          <a:stretch/>
        </p:blipFill>
        <p:spPr>
          <a:xfrm>
            <a:off x="1761756" y="430178"/>
            <a:ext cx="6069009" cy="1082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73216"/>
          <a:stretch/>
        </p:blipFill>
        <p:spPr>
          <a:xfrm>
            <a:off x="1761756" y="1571104"/>
            <a:ext cx="6069009" cy="1246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 b="63706"/>
          <a:stretch/>
        </p:blipFill>
        <p:spPr>
          <a:xfrm>
            <a:off x="1761756" y="2801388"/>
            <a:ext cx="6069009" cy="86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6" b="53355"/>
          <a:stretch/>
        </p:blipFill>
        <p:spPr>
          <a:xfrm>
            <a:off x="1761756" y="3640974"/>
            <a:ext cx="6069009" cy="947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5" b="42819"/>
          <a:stretch/>
        </p:blipFill>
        <p:spPr>
          <a:xfrm>
            <a:off x="1761756" y="4613564"/>
            <a:ext cx="606900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7" b="31769"/>
          <a:stretch/>
        </p:blipFill>
        <p:spPr>
          <a:xfrm>
            <a:off x="1761756" y="5569526"/>
            <a:ext cx="6069009" cy="9435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8400" y="289440"/>
              <a:ext cx="7089480" cy="622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80" y="278640"/>
                <a:ext cx="7104960" cy="62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7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αποτέλεσμα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του εύρους προβλέπει σωστά τη διάρκεια του παραπάνω σήματος?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Μπορείτε να το επιβεβαιώσετε με χρήση ιδιοτήτων συνέλιξης?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4" b="21404"/>
          <a:stretch/>
        </p:blipFill>
        <p:spPr>
          <a:xfrm>
            <a:off x="1761757" y="1134555"/>
            <a:ext cx="6030100" cy="91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1" b="10707"/>
          <a:stretch/>
        </p:blipFill>
        <p:spPr>
          <a:xfrm>
            <a:off x="1761757" y="2044932"/>
            <a:ext cx="6030100" cy="95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1" b="-163"/>
          <a:stretch/>
        </p:blipFill>
        <p:spPr>
          <a:xfrm>
            <a:off x="1761757" y="3017520"/>
            <a:ext cx="6030100" cy="9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Εξισώσεις διαφορών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Αρχικές συνθήκες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Έξοδος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 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(αρχική ηρεμία)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93800" y="1103040"/>
              <a:ext cx="6170400" cy="500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240" y="1094760"/>
                <a:ext cx="6187320" cy="50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02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αποτέλεσμα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4" b="21404"/>
          <a:stretch/>
        </p:blipFill>
        <p:spPr>
          <a:xfrm>
            <a:off x="1761757" y="1134555"/>
            <a:ext cx="6030100" cy="91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1" b="10707"/>
          <a:stretch/>
        </p:blipFill>
        <p:spPr>
          <a:xfrm>
            <a:off x="1761757" y="2044932"/>
            <a:ext cx="6030100" cy="95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1" b="-163"/>
          <a:stretch/>
        </p:blipFill>
        <p:spPr>
          <a:xfrm>
            <a:off x="1761757" y="3017520"/>
            <a:ext cx="6030100" cy="9461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24080" y="3616560"/>
              <a:ext cx="8736120" cy="287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560" y="3606840"/>
                <a:ext cx="8758440" cy="28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1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4987" r="7960" b="5463"/>
          <a:stretch/>
        </p:blipFill>
        <p:spPr>
          <a:xfrm>
            <a:off x="4974438" y="487334"/>
            <a:ext cx="4071885" cy="5065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" y="974928"/>
            <a:ext cx="4405378" cy="42871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1480" y="1188720"/>
              <a:ext cx="3574800" cy="386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280" y="1182240"/>
                <a:ext cx="3590280" cy="38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Συνολική έξοδος συστήματος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συνολική έξοδος ενός συστήματος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δίνεται ως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μας απασχολήσουν κατά κανόνα ΓΧΑ συστήματα, δηλ. τέτοια ώστε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2080" y="894600"/>
              <a:ext cx="6568200" cy="2877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520" y="887040"/>
                <a:ext cx="6586200" cy="28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7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Διατάξεις ΓΧΑ συστημάτων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194" y="1714532"/>
            <a:ext cx="8894130" cy="1286363"/>
            <a:chOff x="152194" y="1714532"/>
            <a:chExt cx="8894130" cy="1286363"/>
          </a:xfrm>
        </p:grpSpPr>
        <p:grpSp>
          <p:nvGrpSpPr>
            <p:cNvPr id="14" name="Group 13"/>
            <p:cNvGrpSpPr/>
            <p:nvPr/>
          </p:nvGrpSpPr>
          <p:grpSpPr>
            <a:xfrm>
              <a:off x="152194" y="1714532"/>
              <a:ext cx="8894130" cy="1286363"/>
              <a:chOff x="152194" y="1714532"/>
              <a:chExt cx="8894130" cy="128636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810"/>
              <a:stretch/>
            </p:blipFill>
            <p:spPr>
              <a:xfrm>
                <a:off x="152194" y="1714532"/>
                <a:ext cx="8894130" cy="128636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14400" y="2209258"/>
                    <a:ext cx="84197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" y="2209258"/>
                    <a:ext cx="841972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348" r="-8696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98345" y="2209258"/>
                    <a:ext cx="98078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8345" y="2209258"/>
                    <a:ext cx="9807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242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83930" y="2209258"/>
                  <a:ext cx="18925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930" y="2209258"/>
                  <a:ext cx="18925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3" r="-2581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52194" y="3272619"/>
            <a:ext cx="8894130" cy="2177934"/>
            <a:chOff x="152194" y="3272619"/>
            <a:chExt cx="8894130" cy="21779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18" b="5588"/>
            <a:stretch/>
          </p:blipFill>
          <p:spPr>
            <a:xfrm>
              <a:off x="152194" y="3272619"/>
              <a:ext cx="8894130" cy="21779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70909" y="3603544"/>
                  <a:ext cx="8419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09" y="3603544"/>
                  <a:ext cx="84197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348" r="-8696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9015" y="4878520"/>
                  <a:ext cx="8419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15" y="4878520"/>
                  <a:ext cx="84197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36" r="-8633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91886" y="4231536"/>
                  <a:ext cx="18925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886" y="4231536"/>
                  <a:ext cx="189257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58" r="-4194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11960" y="709200"/>
              <a:ext cx="8988840" cy="580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880" y="699840"/>
                <a:ext cx="9010440" cy="58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4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60" y="1650331"/>
            <a:ext cx="5762140" cy="153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Διατάξεις ΓΧΑ συστημάτων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r>
                  <a:rPr lang="en-US" dirty="0" smtClean="0"/>
                  <a:t> 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Έστω το σύστημα της εικόνας, που αποτελείται από τα υποσυστήματα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+1]</m:t>
                          </m:r>
                        </m:e>
                      </m:mr>
                    </m:m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Δείξτε ότι το συνολικό σύστημα έχει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κρουστική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  <a:blipFill rotWithShape="0">
                <a:blip r:embed="rId3"/>
                <a:stretch>
                  <a:fillRect l="-3789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olded Corner 7"/>
              <p:cNvSpPr/>
              <p:nvPr/>
            </p:nvSpPr>
            <p:spPr>
              <a:xfrm>
                <a:off x="6151418" y="392776"/>
                <a:ext cx="2894906" cy="1002981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Folded Corne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18" y="392776"/>
                <a:ext cx="2894906" cy="1002981"/>
              </a:xfrm>
              <a:prstGeom prst="foldedCorner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06000" y="1278720"/>
              <a:ext cx="8828640" cy="3201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080" y="1269720"/>
                <a:ext cx="8845200" cy="32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2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84" y="843997"/>
            <a:ext cx="5762140" cy="153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Διατάξεις ΓΧΑ συστημάτων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r>
                  <a:rPr lang="en-US" dirty="0" smtClean="0"/>
                  <a:t>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  <a:blipFill rotWithShape="0">
                <a:blip r:embed="rId3"/>
                <a:stretch>
                  <a:fillRect l="-3789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8000" y="249480"/>
              <a:ext cx="8889480" cy="576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280" y="238320"/>
                <a:ext cx="8911800" cy="57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8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Έχουμε συζητήσει για την έννοια της ευστάθειας ενός συστήματος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200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sz="1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για ένα ΓΧΑ σύστημα η έξοδος δίνεται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sz="4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7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θα πρέπει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Ξέρουμε ότι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οπότε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τελευταία σχέση ισχύει αν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7640" y="808920"/>
              <a:ext cx="9042840" cy="555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40" y="804240"/>
                <a:ext cx="9061200" cy="55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6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σχέση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είναι ισοδύναμη με τη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η οποία αποτελεί </a:t>
                </a:r>
                <a:r>
                  <a:rPr lang="el-GR" b="1" dirty="0" smtClean="0"/>
                  <a:t>αναγκαία και ικανή συνθήκη για την ευστάθεια</a:t>
                </a:r>
                <a:r>
                  <a:rPr lang="el-GR" dirty="0" smtClean="0"/>
                  <a:t> ενός ΓΧΑ συστήματος</a:t>
                </a:r>
              </a:p>
              <a:p>
                <a:pPr lvl="2">
                  <a:buClrTx/>
                  <a:buSzPct val="120000"/>
                </a:pPr>
                <a:r>
                  <a:rPr lang="el-GR" dirty="0" smtClean="0"/>
                  <a:t>Δεν αποδεικνύουμε την αναγκαιότητα εδώ</a:t>
                </a:r>
              </a:p>
              <a:p>
                <a:pPr lvl="2">
                  <a:buClrTx/>
                  <a:buSzPct val="120000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κρουστική απόκριση μπορεί να αποτελείται από όρους της μορφής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η κρουστική απόκριση είναι απολύτως αθροίσιμη αν και μόνον αν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∀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l-GR" dirty="0"/>
                      <m:t>ℂ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groupChr>
                      <m:groupChrPr>
                        <m:chr m:val="⇔"/>
                        <m:pos m:val="top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οι χαρακτηριστικές ρίζες έχουν μέτρο μικρότερο της μονάδας!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3"/>
                <a:stretch>
                  <a:fillRect l="-1905" t="-1768" r="-4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7677" y="2402732"/>
            <a:ext cx="2315183" cy="97276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982511" y="2558374"/>
            <a:ext cx="242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Κρουστική απόκριση απολύτως αθροίσιμη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395591" y="5836596"/>
            <a:ext cx="8485762" cy="52887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50080" y="2536920"/>
              <a:ext cx="6516000" cy="3727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2520" y="2534400"/>
                <a:ext cx="6532560" cy="37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8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Ευστάθεια ΓΧΑ Συστήματος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27289" y="394283"/>
            <a:ext cx="5838489" cy="6086905"/>
            <a:chOff x="3227289" y="394283"/>
            <a:chExt cx="5838489" cy="6086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89" y="394283"/>
              <a:ext cx="5838489" cy="60869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74142" y="417834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2" y="417834"/>
                  <a:ext cx="460499" cy="2616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974142" y="1890076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2" y="1890076"/>
                  <a:ext cx="460499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74141" y="3521598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1" y="3521598"/>
                  <a:ext cx="460499" cy="2616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74140" y="5121683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0" y="5121683"/>
                  <a:ext cx="460499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47380" y="405246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380" y="405246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47379" y="1897253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379" y="1897253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10559" y="3524554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559" y="3524554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910559" y="5113882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559" y="5113882"/>
                  <a:ext cx="460499" cy="2616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11680" y="327960"/>
              <a:ext cx="8850600" cy="6044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760" y="318960"/>
                <a:ext cx="8867880" cy="60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0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Ομογενής εξίσωση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880" y="1294560"/>
              <a:ext cx="8534880" cy="4730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40" y="1285920"/>
                <a:ext cx="8550000" cy="47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2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endParaRPr lang="el-GR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Μεγάλο πλήθος πιθανών εισόδων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Εύρεση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μέσω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κρουστικής απόκρισης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έξοδος για είσοδο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Δέλτα εισάγει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 στο σύστημα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Απλό σύστημα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2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4920" y="1281960"/>
              <a:ext cx="7906680" cy="494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00" y="1274400"/>
                <a:ext cx="7923600" cy="49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7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 Κρουστική Απόκριση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Γενικό σύστημα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Κρουστική απόκριση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Η κρουστική απόκριση περιγράφει πλήρως ένα ΓΧΑ σύστημα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Ας δούμε γιατί…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6320" y="780840"/>
              <a:ext cx="8758800" cy="353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00" y="773640"/>
                <a:ext cx="8777520" cy="35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7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Παρ’ όλο που βρήκαμε την κρουστική απόκριση οποιουδήποτε ΓΧΑ συστήματος, πως αυτή βοηθά στην εύρεση της απόκρισης μηδενικής κατάστασης?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4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Θυμηθείτε ότι κάθε σήμα μπορεί να γραφεί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=−∞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+∞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=−∞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+∞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e>
                                  </m:nary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=−∞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+∞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l-G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}</m:t>
                                            </m:r>
                                          </m:e>
                                        </m:nary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=−∞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+∞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7342" y="4191066"/>
            <a:ext cx="2556387" cy="536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r>
              <a:rPr lang="en-US" dirty="0" smtClean="0"/>
              <a:t> (</a:t>
            </a:r>
            <a:r>
              <a:rPr lang="el-GR" dirty="0" err="1" smtClean="0"/>
              <a:t>αθροιστικότητα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6017342" y="5027643"/>
            <a:ext cx="2556387" cy="511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 (ομογένεια)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6017342" y="5803257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Χρον. </a:t>
            </a:r>
            <a:r>
              <a:rPr lang="el-GR" dirty="0" err="1" smtClean="0"/>
              <a:t>Αμεταβλητότητα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46600" y="898200"/>
              <a:ext cx="7016760" cy="573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680" y="889200"/>
                <a:ext cx="7035840" cy="57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1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 marL="0" indent="0">
              <a:buClrTx/>
              <a:buSzPct val="120000"/>
              <a:buNone/>
            </a:pPr>
            <a:endParaRPr lang="el-GR" b="0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5"/>
          <a:stretch/>
        </p:blipFill>
        <p:spPr>
          <a:xfrm>
            <a:off x="1338350" y="377412"/>
            <a:ext cx="4580126" cy="11188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92172" y="2924992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 (</a:t>
            </a:r>
            <a:r>
              <a:rPr lang="el-GR" sz="1400" dirty="0" smtClean="0"/>
              <a:t>ομογένεια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6192171" y="1830213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Χρον. </a:t>
            </a:r>
            <a:r>
              <a:rPr lang="el-GR" dirty="0" err="1" smtClean="0"/>
              <a:t>Αμεταβλητότητα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6192170" y="4210426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6192171" y="5493074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0" r="51359" b="63345"/>
          <a:stretch/>
        </p:blipFill>
        <p:spPr>
          <a:xfrm>
            <a:off x="1338350" y="1504604"/>
            <a:ext cx="2227810" cy="1130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9" r="51722" b="44587"/>
          <a:stretch/>
        </p:blipFill>
        <p:spPr>
          <a:xfrm>
            <a:off x="1338350" y="2643447"/>
            <a:ext cx="2211185" cy="11471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3" b="23398"/>
          <a:stretch/>
        </p:blipFill>
        <p:spPr>
          <a:xfrm>
            <a:off x="1338350" y="3807229"/>
            <a:ext cx="4580126" cy="1288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7"/>
          <a:stretch/>
        </p:blipFill>
        <p:spPr>
          <a:xfrm>
            <a:off x="1338350" y="5087388"/>
            <a:ext cx="4580126" cy="1449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9" t="18300" b="63345"/>
          <a:stretch/>
        </p:blipFill>
        <p:spPr>
          <a:xfrm>
            <a:off x="3557846" y="1504604"/>
            <a:ext cx="2360629" cy="1130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8" t="36789" b="44587"/>
          <a:stretch/>
        </p:blipFill>
        <p:spPr>
          <a:xfrm>
            <a:off x="3549534" y="2643447"/>
            <a:ext cx="2368941" cy="1147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44800" y="264960"/>
              <a:ext cx="4648320" cy="552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20" y="256680"/>
                <a:ext cx="4666320" cy="55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90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προηγούμενο αποτέλεσμα είναι </a:t>
                </a:r>
                <a:r>
                  <a:rPr lang="el-GR" u="sng" dirty="0" smtClean="0"/>
                  <a:t>εξαιρετικά</a:t>
                </a:r>
                <a:r>
                  <a:rPr lang="el-GR" dirty="0" smtClean="0"/>
                  <a:t> σημαντικό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πράξη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είναι κεφαλαιώδους σημασίας στην ανάλυση συστημάτων και δε θα μπορούσε να μην έχει το δικό της όνομα: </a:t>
                </a:r>
                <a:r>
                  <a:rPr lang="el-GR" b="1" dirty="0" smtClean="0"/>
                  <a:t>συνέλιξη (</a:t>
                </a:r>
                <a:r>
                  <a:rPr lang="en-US" b="1" dirty="0" smtClean="0"/>
                  <a:t>convolution)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συνέλιξη μπορεί να ιδωθεί και ως ξεχωριστή πράξη, έξω από το πλαίσιο της ανάλυσης συστημάτων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 μπορούμε να υπολογίσουμε τη συνέλιξη δυο σημάτων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δε σχετίζονται απαραίτητα με ένα σύστημα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34440" y="2184120"/>
              <a:ext cx="3378240" cy="158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7600" y="2175120"/>
                <a:ext cx="3387600" cy="16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8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Πως υπολογίζουμε αυτό το φαινομενικά περίεργο άθροισμα?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2149813"/>
            <a:ext cx="8887320" cy="3414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4400" y="1964160"/>
              <a:ext cx="8258040" cy="426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400" y="1955520"/>
                <a:ext cx="8269560" cy="42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3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2311</TotalTime>
  <Words>461</Words>
  <Application>Microsoft Office PowerPoint</Application>
  <PresentationFormat>On-screen Show (4:3)</PresentationFormat>
  <Paragraphs>291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173</cp:revision>
  <dcterms:created xsi:type="dcterms:W3CDTF">2018-08-17T16:23:20Z</dcterms:created>
  <dcterms:modified xsi:type="dcterms:W3CDTF">2020-10-03T21:23:01Z</dcterms:modified>
</cp:coreProperties>
</file>