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3" r:id="rId2"/>
    <p:sldId id="344" r:id="rId3"/>
    <p:sldId id="345" r:id="rId4"/>
    <p:sldId id="346" r:id="rId5"/>
    <p:sldId id="303" r:id="rId6"/>
    <p:sldId id="304" r:id="rId7"/>
    <p:sldId id="305" r:id="rId8"/>
    <p:sldId id="306" r:id="rId9"/>
    <p:sldId id="307" r:id="rId10"/>
    <p:sldId id="308" r:id="rId11"/>
    <p:sldId id="343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47" r:id="rId25"/>
    <p:sldId id="321" r:id="rId26"/>
    <p:sldId id="322" r:id="rId27"/>
    <p:sldId id="323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27:51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13352 432 0,'-14'-10'90'0,"3"3"0"0,-1 0-80 16,4 7-15-16,0-1-17 0,2 1-27 15,0-4-42-15,1 3-64 0,0-2-144 16</inkml:trace>
  <inkml:trace contextRef="#ctx0" brushRef="#br0" timeOffset="389.476">3043 12853 393 0,'2'-17'90'0,"-2"5"-1"16,0-2-49-16,1 0-30 0,2 0-5 15,-1 1-3-15,1 2 1 0,-1 0 0 16,-1 0 5-16,2 1 4 0,-1 1 6 16,0 4 4-16,-1 2 3 0,-1 0 0 15,1 4-2-15,-2 4-3 0,1 6-4 16,-1 5-4-16,-2 7-3 0,1 11-3 0,0 11 1 16,1 10 1-16,-4 9-1 15,-1 6 0-15,-1 8-1 0,-1 5 0 0,1 3 0 16,1-2 1-16,-4 2-1 0,3-3 1 15,3-3-1-15,0-3 0 0,2-2-1 16,0-8-1-16,-2-2-1 0,3-10 0 16,1-3-1-16,0-6-1 0,0-6 1 15,0-10-1-15,1-5-2 0,1-9-4 16,3-5-9-16,4-8-12 0,-2-8-108 16,2-7-106-16,-1-14-270 0</inkml:trace>
  <inkml:trace contextRef="#ctx0" brushRef="#br0" timeOffset="1832.4618">2999 12602 457 0,'-10'-2'102'0,"2"0"3"16,5 1-78-16,-1 1-9 0,3 1-5 15,1 2-1-15,0-2-1 0,1 3-1 16,2-1-2-16,-1 1 2 0,3 0 1 16,3-1 1-16,4 0 0 0,2-1-1 15,3 1 0-15,5-3-1 0,4-3-2 0,4 2-2 16,0-1-1-16,7-1-1 0,1-2-1 15,4 2 0-15,-2-1-1 0,4 1 0 16,-1 0 0-16,0 0 1 0,-2 2-1 16,5 1 0-16,-1 0-1 0,3 3 1 15,3 0-1-15,6 1 0 0,0 1 0 16,1-4 0-16,1 0 0 0,4-2 1 16,2-1 0-16,4-2 1 0,2-2-1 15,4-2 1-15,1 1-1 0,1 0 0 0,1-1 0 16,5 1-1-16,-1-2 0 0,1 1 0 15,1-1 0-15,3 3-1 0,2 0 1 16,3 0 0-16,-1 0 1 0,-2 2 0 16,-2 0 0-16,5 2 1 0,-1-2 0 15,2 2 0-15,-5 1 1 0,0-2-1 16,1 2-1-16,1 0 1 0,2 0-1 16,0-1-1-16,-4 2 0 0,-1 0 0 15,0 3-1-15,0-2 1 0,1 1-1 0,-3 1 1 16,-2 1 0-16,0-2-1 0,1 4 1 15,0-2 0-15,1 1 0 0,-2 0-1 16,-1-2 1-16,-2 0 0 0,-2-2-1 16,2 0 0-16,-2 2 0 0,-1-2 0 15,-2 1 1-15,0 1-1 0,-1-1 0 16,-1 1 1-16,-1 0 0 0,-1 0 0 16,0 0-1-16,0 1 1 0,-1-1 0 0,-2 0 0 15,3 0-1-15,1-1 1 0,-4 2-1 16,1-4 1-16,1 1-1 0,-2 0 0 15,1 2 1-15,-1-2-1 0,-3 3 0 16,0-2 0-16,-1 1 0 0,-2-1 1 16,1 0-1-16,1 1 0 0,-2-2 0 15,-2-1 0-15,-4-1 0 0,1 1 0 16,-5-1 0-16,-3-2 0 0,-2 1 0 16,-3 1 0-16,3 1 0 0,-5 1 0 15,-1-2 0-15,-6 1 0 0,-2 0 0 16,-3 0 0-16,-4-2 0 0,-6 1 0 0,-2 0 0 15,-5 0 0-15,-2-1 0 0,-1 4 0 16,-4 0 0-16,-1 3 0 0,-1 5 1 16,-4 2-1-16,-2 8 0 0,-3 7 1 15,-2 6 1-15,-2 8 1 0,-2 12 0 16,-2 9 0-16,-2 9 0 0,1 8 0 16,3-2 0-16,-2 6-2 0,2 2 1 0,3-3-2 15,0-6 1-15,3-3 0 0,4-8-1 16,-2 1 1-16,4-9-1 0,0-7 0 15,-1-3 0-15,2-6 0 0,2-4 0 16,-1-2 0-16,1-3 1 0,1 0-1 16,0-1 0-16,1-4 0 0,1 0 0 15,-4-4 0-15,1-3 0 0,0-3 0 16,-2-3 0-16,0-1-1 0,0-4-1 16,-1-2 0-16,0-4 0 0,-1 1-1 15,-2-3 0-15,-1-1 0 0,-3-1 1 0,-2-2 0 16,-3-1 1-16,-5-1 0 0,-3-1 0 15,-4 1 1-15,-5 0-1 0,0-1 0 16,-5 2 1-16,-3 2 0 0,-2 0-1 16,-2 1 1-16,-1 2-1 0,-2 1 1 15,-3 1-1-15,-4 0 0 0,-6-1 0 16,-2 3-1-16,-4 1 0 0,-4-1-1 16,-5-3 1-16,1 3-1 0,-4 0 1 0,-4 0 0 15,0 0 0-15,-5-1 0 0,1-1 0 16,-3 4 0-16,-10-6 0 0,0 1 1 15,-5-3 0-15,3 3 0 0,-2 0 1 16,-9-4-1-16,-1 2 1 0,4 2 0 16,-2-2 0-16,-1 2 0 0,-6-4 0 15,-3-1 0-15,4 3 0 0,-4-2 0 16,-5-1-1-16,-3 0 1 0,5 1 0 16,-2 1 0-16,-4 0 0 0,-5-3 0 15,3 6-1-15,-4-1 1 0,-3 1 0 0,-1 2 0 16,0 0 0-16,-3 0 0 0,-1 1 0 15,-1 3 0-15,3-2 0 0,-2 0 0 16,-1 0 0-16,4 3 0 0,2-1-1 16,1 0 1-16,0-1 1 0,7 5-1 15,2-3 0-15,1-2 0 0,1-1 0 16,11 3 0-16,8-1 1 0,0-2-1 16,-1-2 0-16,9 1 0 0,5 0 0 15,9 0 0-15,4-1 1 0,3-2-2 0,9 0 1 16,7 0-1-16,6-2-4 0,7 0-7 15,3-2-10-15,4 0-60 16,6-2-51-16,2 1-97 0,8 1-217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54:49.0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3481 5064 578 0,'4'-36'146'0,"-2"3"10"0,-2 4-74 15,-1 3-13-15,1 15-5 0,-1 10-2 16,0 12-4-16,-2 11-6 0,0 11-8 16,-5 9-13-16,0 9-8 0,-3 9-6 0,-3 1-6 15,-2 4-5-15,-1 0-3 16,-3-2-2-16,0-5 1 0,0-5-2 0,0-9 0 16,5-7 1-16,1-11-2 0,7-9-2 15,4-10-1-15,8-10-2 0,5-10-3 16,3-11-1-16,2-8-2 0,1-11 1 15,-1-7 2-15,-1-13 1 0,-1-5 2 16,-1-6 3-16,-3-4 1 0,-1 0 2 16,2 3-1-16,0 7 2 0,-2 11 1 15,1 8 3-15,-1 11 1 0,1 15 2 16,0 12 2-16,-2 9 1 0,0 10 2 0,1 8 0 16,1 11-1-16,0 8-1 0,3 12 0 15,2 4-1-15,3 7-2 0,4 5-2 16,2 3-1-16,3 3-2 0,3-2-2 15,2-4 0-15,2-4 0 0,1-3-2 16,-2-8-3-16,-1-3-7 0,-2-6-11 16,-3-6-16-16,-3-3-24 0,-5-4-17 15,-3-7-129-15,-5-3-143 0,-2-6-331 0</inkml:trace>
  <inkml:trace contextRef="#ctx0" brushRef="#br0" timeOffset="212.4302">3093 5014 814 0,'-28'-29'199'0,"2"5"5"16,9 2-127-16,8 5-17 0,8 4-16 16,6 5-14-16,7 5-12 0,5 3-7 0,7 3-5 15,3 2-3-15,2 1-6 0,3-1-12 16,1 2-20-16,-1-1-30 0,1 0-20 15,-5 1-125-15,-1-6-150 0,-4-1-332 16</inkml:trace>
  <inkml:trace contextRef="#ctx0" brushRef="#br0" timeOffset="612.4521">3358 5467 814 0,'-8'-11'198'0,"1"2"4"16,4 3-123-16,5 1-18 0,2 2-18 15,5 1-14-15,3 1-12 0,4 1-4 16,4 3-4-16,2 0-3 0,1-2-4 15,3 1-10-15,3 1-16 0,1 1-27 16,2 0-24-16,-1-2-51 0,-1 1-85 16,-1-5-139-16,-6 2-277 0</inkml:trace>
  <inkml:trace contextRef="#ctx0" brushRef="#br0" timeOffset="1098.7083">4277 5408 860 0,'-9'6'193'16,"1"0"6"-16,3 2-140 0,5 1-23 15,5 2-10-15,1 0-6 0,4-2-2 0,1-3-6 16,4-1-6-16,1-6-2 0,0-3-2 15,1-4-1-15,-2-5-1 0,-2-3-1 16,-4-2 0-16,-4 0-1 0,-4-2 0 16,-4 2 0-16,-3 2-1 0,-5 5 1 15,-6 3 0-15,-3 6 1 0,-2 6 0 16,-1 7 3-16,-1 7 1 0,3 8 2 16,0 3 1-16,6 8 3 0,4 6 0 0,4 6 2 15,1 5 3-15,3 1-2 0,3-4 0 16,3-1-3-16,4-5-1 0,5-7-9 15,6-9-16-15,7-11-25 0,2-8-33 16,5-7 136-16,1-6-280 0,0-9-174 16,0-5-439-16</inkml:trace>
  <inkml:trace contextRef="#ctx0" brushRef="#br0" timeOffset="1415.6915">4770 5305 795 0,'-17'-7'206'0,"-2"4"6"16,0 7-103-16,-2 6-35 0,0 3-22 15,3 7-17-15,3 2-12 0,0 4-9 16,6-1-5-16,4 1-3 0,6-3-2 0,7-2-2 16,7-5-2-16,3-4-1 0,5-5-4 15,1-10-3-15,4 2-3 0,0-5-1 16,-2-4 0-16,-3-4 1 0,-3 0 1 15,-2-6 2-15,-2 4 4 0,-6-3 4 16,-1 1 4-16,-6 4 2 0,2 3 1 16,-1 2 2-16,0 7 1 0,-1 4 0 15,0 4-2-15,0 7-1 0,2 4-2 16,-2 4-2-16,-1 4-8 0,2 5-13 16,1 0-34-16,2 0-35 0,3-5-132 0,6-3-164 15,7-2-380-15</inkml:trace>
  <inkml:trace contextRef="#ctx0" brushRef="#br0" timeOffset="2082.433">7228 5300 604 0,'-7'-17'158'16,"-3"0"11"-16,0 1-75 0,2 4-16 16,2 3-8-16,1 3-5 0,2 2-10 15,3 4-11-15,4 7-8 0,2 1-8 16,5 9-8-16,0 2-6 0,4 3-1 0,2 3-2 16,3 4-2-16,2-1-3 0,2-1-5 15,-1-3-10-15,3 1-15 0,-1-3-22 16,-2-1-26-16,-1-4 100 0,-4-5-239 15,2-2-162-15,-2-3-394 16</inkml:trace>
  <inkml:trace contextRef="#ctx0" brushRef="#br0" timeOffset="2259.9454">7678 5202 776 0,'-16'30'197'0,"0"4"6"15,-1 9-111-15,1 5-24 0,-2 3-11 0,0 2-14 16,4 1-15-16,-2 3-9 0,0 1-7 16,1-3-11-16,3-2-18 0,2-1-29 15,2-2-34-15,-1 1-136 0,5-1-161 16,3-4-382-16</inkml:trace>
  <inkml:trace contextRef="#ctx0" brushRef="#br0" timeOffset="4075.9392">7664 5826 579 0,'-11'-8'163'0,"-1"0"14"15,2-1-57-15,3 3-33 0,1-1-9 16,1 1-10-16,5 2-10 0,4 3-14 15,3 0-13-15,3 1-11 0,3 0-6 16,4 1-3-16,0 1-3 0,4-1-2 16,-2 1-2-16,3-1-1 0,-1 0-1 15,1-1-1-15,-2 0-1 0,0 0 1 16,0 0-1-16,-3 0 0 0,-5 1 0 16,-2 2-1-16,-5 2 2 0,-5 2-1 15,-5 3 0-15,-5 2 0 0,-3 3 1 0,-7 3-1 16,-1 2 1-16,-1 2-1 15,-2 1 0-15,-3 0 1 0,3 1 0 0,2-1 0 16,1-4 3-16,3-1 2 0,2-2 1 16,5-4 1-16,5-4 0 0,5 1 1 15,3-3-1-15,4 1-2 0,4-2-1 16,4-2-1-16,2-1-1 0,2-2-1 16,-1-1 0-16,4-1-1 0,0-3-1 15,1 1-5-15,1-3-10 0,0 0-13 0,2 3-24 16,1-3-28-16,-3 4-3 0,-1 2-138 15,-1 1-149-15,-2 3-328 0</inkml:trace>
  <inkml:trace contextRef="#ctx0" brushRef="#br0" timeOffset="4276.9554">8073 5956 768 0,'-2'-2'193'0,"2"1"5"16,0 5-91-16,4 2-48 0,1 4-20 16,-1 3-14-16,1 4-10 0,0 3-5 15,-1 1-7-15,-2-2-16 0,-2 0-27 16,-1-2-28-16,0-2-136 0,1-4-155 16,0-2-373-16</inkml:trace>
  <inkml:trace contextRef="#ctx0" brushRef="#br0" timeOffset="4427.5421">8073 5774 811 0,'-9'-5'186'0,"4"0"0"16,1 2-131-16,2 0-47 0,3 3-39 15,0 0-51-15,2 3-103 0,5 0-136 16,1 2-305-16</inkml:trace>
  <inkml:trace contextRef="#ctx0" brushRef="#br0" timeOffset="4728.2855">8446 5407 783 0,'-9'-5'190'0,"6"4"6"0,-2 7-119 16,0 6-20-16,1 5-4 0,2 6-10 15,-2 4-10-15,3 5-4 0,0 1-4 16,-2 2-4-16,3 3-2 0,0 0-3 16,4-3-2-16,-1 2-4 0,5-4-2 15,2-2-2-15,2-7-2 0,3-7-2 16,3-2-2-16,-1-7-2 0,1-4-8 15,0-6-11-15,-2-4-14 0,-2-3-19 16,1-4-29-16,-3-3-22 0,-3-5-119 16,-2-5-143-16,-1-2-317 0</inkml:trace>
  <inkml:trace contextRef="#ctx0" brushRef="#br0" timeOffset="4879.8832">8445 5381 861 0,'-14'-4'224'0,"4"1"5"0,2 0-120 0,4 2-30 15,9-1-25-15,0-1-24 0,6 1-15 16,5-2-15-16,6 0-16 0,2 1-18 16,6-1-30-16,2 3-29 0,1 1-137 15,2 2-166-15,0 3-371 0</inkml:trace>
  <inkml:trace contextRef="#ctx0" brushRef="#br0" timeOffset="5312.0865">8839 5512 782 0,'-7'-6'196'0,"3"1"7"0,0 0-110 16,3 2-28-16,0 1-10 0,0 1-13 15,1 1-11-15,2 1-7 0,2 2-4 16,-2 2-2-16,2 2-2 0,1 3 0 0,-2 2 0 16,1 5-2-16,-1 2-1 0,-1 1-2 15,-1 2-1-15,2 2-3 0,-2 1 0 16,0 0-2-16,3-2 0 0,0-1 0 16,-1-1-1-16,2-3-1 0,1-5 0 15,2-3 0-15,0-6 1 0,3-4 2 16,0-7 0-16,3-6 1 0,2-9 0 15,1-4 0-15,1-2 0 0,-1-3-2 16,-1 0-1-16,-2 3-1 0,-3 7 0 0,-1 7-1 16,-4 3 0-16,-4 5 0 0,1 6 0 15,-1 4 0-15,-1 7-1 0,-2 4 0 16,2 2-1-16,-2 4-4 0,1 4-8 16,0 2-11-16,1-3-14 0,2-1-12 15,3-1-17-15,4-2-23 0,2-4-19 16,5-6-129-16,1-4-147 0,6-5-344 0</inkml:trace>
  <inkml:trace contextRef="#ctx0" brushRef="#br0" timeOffset="5711.3753">9340 5202 975 0,'-16'-6'226'0,"6"0"2"16,4-3-129-16,4 6-69 0,3-2-10 0,3 4-4 16,3 2-6-16,0 3-4 0,3 3 0 15,2 4-1-15,3 1 0 0,1 3 1 16,0 2-1-16,0 4-1 0,2 0 0 16,-1 2-1-16,1-1-1 0,-3 5-3 15,3 1-1-15,-4 4-1 0,0 0 0 16,-6-2 0-16,1 5-1 0,-2 0-1 15,-3-3 1-15,0 1-1 0,-2 0-2 0,2-1-1 16,-2 0 0-16,1-1-1 0,-3-2 0 16,2-2 2-16,-2-3 1 0,-2 0 3 15,-2-6 2-15,-1-2 2 0,-4-3 3 16,-2-2 3-16,-2 0 3 0,-2-2 2 16,-1-4 0-16,2-1 0 0,-5-7-1 15,1-3-6-15,1-6-9 0,2-5-12 16,3-5-17-16,2-4-17 0,1-2-25 15,9 2-26-15,5 0-131 0,3 2-155 16,5 4-350-16</inkml:trace>
  <inkml:trace contextRef="#ctx0" brushRef="#br0" timeOffset="6204.6413">9716 5464 730 0,'-2'-1'200'0,"-1"-1"13"0,1 0-88 16,1 1-24-16,-1 1-13 0,2 0-17 16,2 1-16-16,0-1-13 0,2 2-10 15,2-2-10-15,2 1-7 0,1-1-5 16,2 0-1-16,0-1-3 0,1-2-1 16,-1 1-3-16,3-1-4 0,-1 0-7 15,-1-1-10-15,2-1-15 0,-1-1-17 16,1 2-27-16,-2 1-28 0,-3-1-58 15,-3 2-74-15,-1-1-136 0,-2-1-276 16</inkml:trace>
  <inkml:trace contextRef="#ctx0" brushRef="#br0" timeOffset="6398.1244">9760 5599 920 0,'0'4'215'16,"3"-4"5"-16,2-1-140 0,1 1-30 0,2-4-13 16,2 0-10-16,1 1-9 15,3-4-8-15,0 0-12 0,2-3-21 0,0 0-29 16,1 3-38-16,-3 0-137 0,-1 4-169 16,-2 2-390-16</inkml:trace>
  <inkml:trace contextRef="#ctx0" brushRef="#br0" timeOffset="7607.4679">10817 5499 328 0,'-3'-10'66'0,"0"0"-18"16,-2-1-102-16,2 2-68 0,-2 1-143 0</inkml:trace>
  <inkml:trace contextRef="#ctx0" brushRef="#br0" timeOffset="11132.7574">9314 3583 629 0,'-11'-10'162'0,"-8"2"11"0,-8 9-85 0,-5 0-17 16,-2 8-4-16,-2 4 0 0,-1 3-6 0,1 5-6 16,3 3-8-16,2 1-5 15,8 2-8-15,5-2-7 0,7 1-7 16,5 2-6-16,8-4-6 0,5-2-3 0,6-2-4 15,5-1 0-15,5-4-3 0,6-3-7 16,7-5-10-16,3-2-11 0,6-1-11 16,3-4-22-16,3-1-15 0,-2-4-12 15,-3-2-14-15,-5 0-102 0,-6 0-121 16,-5 1-275-16</inkml:trace>
  <inkml:trace contextRef="#ctx0" brushRef="#br0" timeOffset="11309.2841">9561 3852 840 0,'-2'5'200'16,"0"1"3"-16,-2 3-126 0,3 1-27 15,1 0-18-15,0 2-7 0,1-1-9 16,0 2-7-16,1 1-8 0,0 1-15 16,-1-1-20-16,1 1-31 0,-2-3-24 15,1 2-120-15,1-1-148 0,4 2-327 0</inkml:trace>
  <inkml:trace contextRef="#ctx0" brushRef="#br0" timeOffset="11539.7905">9904 3666 933 0,'-12'-5'217'0,"4"3"2"0,2-1-143 16,5 2-34-16,4 0-13 0,3-2-10 16,3 3-9-16,0 0-5 0,5-1-2 15,5 0-5-15,-1 1-11 0,0-1-14 16,1 2-26-16,-2-1-28 0,0-1 31 16,-6 3-173-16,-1 3-153 0,-3 4-351 15</inkml:trace>
  <inkml:trace contextRef="#ctx0" brushRef="#br0" timeOffset="11688.9644">9922 3847 856 0,'-5'0'192'0,"5"0"1"0,2-1-137 0,3 0-28 16,3 0-12-16,0 0-7 0,4-3-11 15,3 0-18-15,0 1-31 0,0-2-10 16,-4 1-132-16,3 3-148 0,-3 1-340 15</inkml:trace>
  <inkml:trace contextRef="#ctx0" brushRef="#br0" timeOffset="12715.3264">10555 3430 673 0,'4'-12'171'0,"-3"2"10"16,0 6-100-16,-1 4-10 0,0 5-2 15,-1 7-7-15,-1 5-10 0,-3 4-9 16,-1 6-7-16,-3 4-6 0,-1 1-5 16,0-2-3-16,2-3-3 0,0 1-1 15,2-3-1-15,3-6-3 0,3-1-2 16,1-4-3-16,3 0-3 0,2-3-1 16,1-4-3-16,4-1 0 0,3-1-2 0,-1-2 0 15,4-1-4-15,4-4-7 0,2-1-13 16,3-1-18-16,2-3-21 15,0-3-25-15,4-3-20 0,-4-2-120 0,-2 0-142 16,-3 1-311-16</inkml:trace>
  <inkml:trace contextRef="#ctx0" brushRef="#br0" timeOffset="12884.8695">10908 3508 811 0,'-7'11'195'0,"-1"4"5"0,2 5-121 15,1 0-25-15,2 4-13 0,4 7-12 16,-1-4-9-16,1 2-9 0,0 1-9 16,2 0-20-16,0 1-34 0,1 0-34 15,2 1-122-15,3 0-153 0,1 3-355 16</inkml:trace>
  <inkml:trace contextRef="#ctx0" brushRef="#br0" timeOffset="13118.901">11536 4053 838 0,'0'1'206'16,"2"7"4"-16,-4 2-119 0,2 2-34 0,-1 3-16 15,0 2-8-15,-2 2-12 0,0 2-9 16,-2 0-14-16,-1 1-16 0,0-1-32 16,-1 0-29-16,1 1-139 0,4-3-163 15,-2-3-379-15</inkml:trace>
  <inkml:trace contextRef="#ctx0" brushRef="#br0" timeOffset="13498.7837">12602 3536 637 0,'-1'-11'156'0,"0"3"8"15,-2-1-95-15,-1 3-12 0,-2 1-1 16,-2 5-2-16,-3 3-2 0,-3 4 0 16,-3 5 0-16,-3 5 1 0,0 4-4 15,0 2-4-15,0 4-5 0,6 4-7 0,2-4-9 16,5 4-7-16,5-2-8 0,6-1-5 15,3 2-3-15,6-7-5 0,6-2-7 16,4-2-13-16,5-6-15 0,-1-6-22 16,6-5-27-16,4-3-25 0,1-3-115 15,-5-2-144-15,-2-1-311 0</inkml:trace>
  <inkml:trace contextRef="#ctx0" brushRef="#br0" timeOffset="13916.6668">12927 3892 813 0,'-3'-15'198'0,"3"4"4"16,3-3-123-16,3 0-21 0,4-1-12 15,-1 2-13-15,5-1-11 0,-1 4-7 16,1 0-5-16,2 4-3 0,-2 3-2 16,1 1-3-16,-1 4-1 0,-1 3 0 15,-2 2 1-15,1 1-1 0,-4 3 1 16,-3 1-1-16,-2 0 2 0,-4 1-1 16,-3 4 1-16,-3 1-1 0,-3 1 1 15,-3 3-1-15,-2 3 2 0,0 2 3 16,1-4 2-16,1-1 2 0,2-2 2 15,4-2 1-15,2-3-1 0,3-3-1 16,0-4-4-16,5 1-2 0,1-2-3 0,3-1-2 16,3-2-1-16,1-3 0 0,2-4-4 15,4-1-6-15,3-2-10 0,4-3-12 16,0 1-16-16,0-4-20 0,-2 2-21 16,4 4-22-16,-2-2-109 0,0 5-135 15,-5 1-301-15</inkml:trace>
  <inkml:trace contextRef="#ctx0" brushRef="#br0" timeOffset="14170.9854">13462 3593 922 0,'-4'-5'213'0,"5"1"1"0,2 2-134 0,2-1-41 16,1 2-18-16,4 1-10 0,1 0-4 15,0 0-3-15,2 1-3 0,-1-1-9 16,2 1-15-16,-1-1-19 0,-2 0-31 16,0 2-25-16,-2-1-119 0,-3 6-148 15,-1 1-320-15</inkml:trace>
  <inkml:trace contextRef="#ctx0" brushRef="#br0" timeOffset="14331.0961">13414 3789 878 0,'-2'3'205'0,"2"1"3"0,3 0-116 0,3-3-54 15,4 0-19-15,0-1-7 0,4-2-7 16,0-1-11-16,2 0-16 0,0-4-27 15,-1 3-33-15,-1-1-127 0,4 3-156 16,-5 4-358-16</inkml:trace>
  <inkml:trace contextRef="#ctx0" brushRef="#br0" timeOffset="14969.3832">14076 3642 799 0,'-4'1'207'0,"0"-1"6"16,3 1-105-16,2-1-29 0,2 3-22 16,2-2-17-16,2-1-12 0,2 1-8 15,2 0-7-15,1-1-3 0,2 1-5 16,4-1-10-16,1 0-15 0,2 0-21 15,2 0-38-15,3-1-28 0,-4 0-120 0,-2 1-156 16,1 1-333-16</inkml:trace>
  <inkml:trace contextRef="#ctx0" brushRef="#br0" timeOffset="15880.1385">14665 3577 762 0,'-8'-12'202'0,"5"2"6"0,-5 1-63 0,4 4-74 15,-1-1-22-15,0 1-9 0,-1 2-9 16,-1 4-6-16,-1 1-6 0,-2 2-4 16,2 2-4-16,-2 3-4 0,1-2-2 15,2 3-3-15,2-2-2 0,1 1-2 16,4-3-1-16,0-1-2 0,4-3 0 0,0 0-1 15,0-5 0-15,3-2 2 0,-1-2 0 16,0-4 1-16,0-3 2 0,-1 0 1 16,-1-1 1-16,-2 0 0 0,-3 2 2 15,-2 2 1-15,0 2 2 0,-2 6 0 16,-3 0 1-16,0 4 0 0,-2 3-1 16,1 3 0-16,0 4-2 0,-1 3-1 15,1-1-1-15,2 2-1 0,2 0 0 16,1 1-1-16,3-3 0 0,2-1-1 15,3-2 1-15,1 0-1 0,2-4 0 16,2-1 0-16,2-4-1 0,1-2 1 16,3-3-1-16,-2 1 0 0,2-5 0 0,-2 0-1 15,0-1-1-15,-2-2 0 0,-1 0-1 16,-4-1 1-16,0-3 0 0,-1 3 0 16,-5-2 1-16,0 0 2 0,-3-1 0 15,-2 3 0-15,-2 0 2 0,0 2-1 16,-2 0 1-16,0 4-1 0,-2 3 1 15,0 2-1-15,0 4 0 0,-1 3-1 0,1 2 1 16,0 2-1-16,1 1 0 0,2 1-1 16,0 1 1-16,2-1 1 0,1 0-1 15,-1-1 0-15,1 1 1 0,3 1-1 16,-1-4 0-16,1 0 0 0,2-2-2 16,1-1-1-16,3 1-3 0,0-5 0 15,0-2-2-15,1-2-1 0,1 0 1 16,2-1 1-16,-1-3 1 0,-1-2 1 15,0 2 2-15,2-2 1 0,-3 0 1 16,1 2 0-16,-1 0 1 0,-3 0 1 0,2 2-1 16,-2-1 1-16,1 4 0 0,-3-1 1 15,1 0-1-15,-1 1 0 0,0 2-1 16,0-1 1-16,1 2 0 0,0-1-1 16,1 1 1-16,-1 1-1 0,3-1 1 15,-2 1-1-15,2-2 1 0,1 1 0 16,-2-2 0-16,2-1 0 0,0-1 0 15,-1 2-1-15,1-4 1 0,0 1 0 0,-1 0 0 16,1-1 0-16,0-1 0 0,0 0 0 16,0 0 0-16,-1 2 1 0,-1-2-1 15,1 4 1-15,-3-1 1 0,0 2 2 16,-1 2 2-16,2 1 1 0,-4 3 1 16,4 4 1-16,-5 4 0 0,2 4 0 15,1 4 0-15,-1 0 0 0,1 3-1 16,1 0 0-16,0 2-1 0,3 0-1 15,0-1-1-15,-1-2-2 0,2 5-1 16,-1-6-1-16,-2-1-3 0,0-2-9 16,-1-4-12-16,0-5-17 0,0-2-30 15,-1-3-29-15,1-3-127 0,2-4-156 0,3-4-347 16</inkml:trace>
  <inkml:trace contextRef="#ctx0" brushRef="#br0" timeOffset="16809.8899">15310 4018 770 0,'5'-6'193'0,"0"6"8"0,0 3-103 15,1 2-29-15,-1 3-9 0,1 3-11 16,-2 3-10-16,-2 2-9 0,-2 3-8 16,-2 0-9-16,-2 3-16 0,-2 1-25 15,-1 1-44-15,-3-2-150 0,0-1-175 16,2-2-424-16</inkml:trace>
  <inkml:trace contextRef="#ctx0" brushRef="#br0" timeOffset="18027.187">16382 3629 496 0,'-1'-6'122'0,"-2"3"6"0,1-1-75 16,1 0-10-16,0 1-5 0,1 0-1 15,-2 1-3-15,1-1-2 0,-1 1 0 16,2 1 0-16,-2-1 0 0,1 1-1 15,1 0-2-15,-1 0-1 0,1-1-3 16,0 1-2-16,-1 0-1 0,1-1-2 0,0-1-1 16,-1 3 0-16,1-1-1 0,0 0-1 15,0 1-2-15,0 0-3 0,0-2-1 16,1 4-2-16,-1-2-3 0,2 2-2 16,3 3 0-16,2 2-1 0,2 4 1 15,3 3-1-15,3 4 0 0,3 6 0 16,2 4 0-16,1 6-1 0,0 4 0 15,1 4 0-15,-4 3-1 0,-1 1 0 16,-3 2 1-16,-3-1-1 0,-5-4 1 16,-5-2-1-16,-5-1 1 0,-3-5 0 15,-6-2-1-15,-3-3 1 0,-5-5 0 16,-5 0 0-16,-2-6 1 0,-3-6 3 0,-1-6 5 16,1-7 2-16,-1-6 2 0,4-13 1 15,3-5 1-15,5-7 0 0,7-7-3 16,4-6-5-16,7-5-2 0,6-6-2 15,7 2-2-15,5-3-1 0,3 2-2 16,6 2 1-16,4 4-1 0,4 6-1 16,3 8-1-16,0 6-8 0,0 3-11 15,1 4-18-15,-4 8-24 0,-4 4-26 0,-3 4-52 16,-7 7-81-16,2 5-135 0,-4 5-271 16</inkml:trace>
  <inkml:trace contextRef="#ctx0" brushRef="#br0" timeOffset="18264.602">16785 4010 802 0,'-1'5'188'15,"-2"4"5"-15,2 2-126 0,-1 4-23 16,-3-1-12-16,1 1-7 0,-2 1-7 16,1 0-8-16,-1-3-7 0,0 1-14 15,1-4-27-15,3 1-28 0,0-3-133 0,2 2-152 16,2-4-365-16</inkml:trace>
  <inkml:trace contextRef="#ctx0" brushRef="#br0" timeOffset="21262.0529">16805 3719 727 0,'-9'0'189'0,"1"-1"6"0,1 1-105 15,3-2-24-15,2 1-16 0,2 1-14 16,4-2-15-16,2 1-11 0,3-2-5 16,0-1-4-16,4 1-9 0,1-2-18 15,4 0-28-15,0 2-27 0,-2 1-118 16,-1 3-146-16,-2 4-331 0</inkml:trace>
  <inkml:trace contextRef="#ctx0" brushRef="#br0" timeOffset="25251.5197">16783 3865 628 0,'-8'3'160'16,"0"-1"10"-16,0-1-87 0,5-1-13 15,-1 0-6-15,2-1-5 0,0 1-11 16,2-3-10-16,3 3-8 0,2-1-9 0,3-3-6 15,3 1-6-15,3-1-2 0,4 0-2 16,2 0-1-16,1-3-6 0,2 3-15 16,1 3-19-16,2 0-25 0,0 0-23 15,-2 0-119-15,0 1-143 0,1 0-315 16</inkml:trace>
  <inkml:trace contextRef="#ctx0" brushRef="#br0" timeOffset="25740.7885">17325 3721 760 0,'-16'-1'194'0,"2"0"6"0,1 0-106 16,5-1-30-16,2 1-20 0,3-1-14 15,5 2-12-15,1 0-11 0,5-1-4 16,3-2-1-16,1 1-5 0,5-2-11 15,1-1-15-15,3-1-20 0,2 1-17 16,2-1 84-16,-2 1-220 0,0 1-150 16,2 3-366-16</inkml:trace>
  <inkml:trace contextRef="#ctx0" brushRef="#br0" timeOffset="26164.6613">17683 3647 708 0,'-9'-10'178'0,"3"-2"7"0,1-3-96 16,3 0-31-16,1-2-11 0,4-1-9 15,2 0-10-15,3 3-6 0,5-1-6 16,2 0-2-16,3 5-1 0,3 0-3 15,4 2-2-15,0 2-1 0,1 3-2 16,0 4-1-16,1 1-1 0,-3 2-1 16,-1 3-1-16,-2 0 0 0,-1 4-1 15,-2 1 0-15,-4 1 0 0,-2 0 1 0,-5 3-1 16,-3-2 0-16,-5 5 1 0,-7-1-1 16,-4 0 2-16,-5 0-2 0,-6 3 2 15,-4 0-1-15,-4 1 0 0,-1 0 2 16,2 0 2-16,0 0 3 0,3 2 1 15,5-5 1-15,4 0 0 0,4-1 0 16,6-1-2-16,5-3-2 0,6-2-3 16,4-1-2-16,4 0 0 0,5-2-1 0,4-3 0 15,4-4-4-15,4-2-7 0,3-2-7 16,6-2-14-16,2-5-17 0,1 0-19 16,2 0-16-16,0 0-130 0,-3 3-140 15,0 0-330-15</inkml:trace>
  <inkml:trace contextRef="#ctx0" brushRef="#br0" timeOffset="26834.0281">18924 3618 619 0,'-9'-12'155'0,"2"-1"5"0,1-1-90 16,5 6-18-16,2 0-10 0,4 5-6 16,3 3-7-16,3 5-4 0,6 6-4 15,3 6-1-15,3 7-1 0,2 6-2 16,1 5-1-16,-1 6-1 0,1 0-4 16,-2 3-1-16,0 0-3 0,-3-2-1 15,-2 1-1-15,-4-5-2 0,-3-3-1 16,-5 1 0-16,-4-5 0 15,-4-3 0-15,-5 0 1 0,-4-4 2 0,-2-2 0 16,-4-3 0-16,-4-3 1 0,-2-4-1 16,-5-3 0-16,-1-7 3 0,-3-6 2 15,1-5 3-15,3-7 3 0,1-5 0 0,6-7-1 16,8-5 1-16,7-9-4 0,10-2-5 16,6-3-3-16,7-4-3 0,8-1-6 15,4 3-5-15,5 2-9 0,4 4-15 16,4 7-17-16,2 4-18 0,2 5-17 15,-2 5-123-15,-2 2-140 0,-2 8-316 0</inkml:trace>
  <inkml:trace contextRef="#ctx0" brushRef="#br0" timeOffset="27129.2048">18473 4032 770 0,'-4'-11'189'0,"-1"7"2"16,2 0-79-16,2 4-67 0,2 2-20 15,-1 6-7-15,-1 1-4 0,-1 9-4 0,0 0-4 16,-2 3-15-16,-1 2-26 0,3 3-29 16,2 1-134-16,2-4-154 0,6-1-369 15</inkml:trace>
  <inkml:trace contextRef="#ctx0" brushRef="#br0" timeOffset="27555.0501">19500 4116 851 0,'-10'-8'200'0,"0"1"5"15,4-2-128-15,3 1-33 0,5 1-12 16,1 2-8-16,2-1-8 0,4 1-6 0,2 2-3 16,0 2-3-16,1 1 0 0,0 1-2 15,-1 0-1-15,-1 3 0 0,-1 2 0 16,-4 0-2-16,-3 4 1 0,-1 2-1 16,-4 1 0-16,-5 1-1 0,-2 3 1 15,-3 3-1-15,-3-2 1 0,0 2 1 16,-2 0 0-16,2 0 0 0,1 1 1 15,4-2-1-15,4-3 1 0,2-3-1 16,4-1 1-16,3-1-1 0,4-3 0 16,3-2 0-16,2-3 0 0,3 0 0 15,4-2-1-15,-1-1 0 0,-3-5-3 16,5 2-6-16,-1-2-8 0,-1-1-10 0,1-1-16 16,-3 0-16-16,3 0-15 0,0 2-68 15,-2-3-58-15,1 0-118 0,3-3-249 16</inkml:trace>
  <inkml:trace contextRef="#ctx0" brushRef="#br0" timeOffset="27787.9391">20007 3812 987 0,'-8'-11'212'16,"6"2"-1"-16,6 0-167 0,3-1-27 16,4 1-11-16,4 2-5 0,2 3-6 15,1 0-9-15,-1 2-14 0,2 2-14 16,-2 0-16-16,1 2-18 0,-1 1 76 0,-2-1-205 16,-3 5-142-16,-1-3-355 15</inkml:trace>
  <inkml:trace contextRef="#ctx0" brushRef="#br0" timeOffset="27959.7242">19961 4025 921 0,'-8'9'212'0,"2"-3"3"0,3-1-145 0,6-2-28 16,2 0-14-16,1-1-10 0,3-2-7 15,4 0-4-15,1-2-5 0,4-3-9 16,-1 0-13-16,1 0-21 0,0-2-30 15,-2-1-24-15,-1 2-124 0,-1 1-151 16,-3 7-332-16</inkml:trace>
  <inkml:trace contextRef="#ctx0" brushRef="#br0" timeOffset="29152.7478">20401 3899 843 0,'-10'-4'196'16,"4"2"4"-16,2-2-134 0,6 2-23 16,3-2-13-16,2-1-11 0,5-1-8 0,3 0-4 15,5 0-12-15,2-3-19 0,2 3-24 16,3-1-23-16,1 1-132 0,-2-1-152 16,2 0-353-16</inkml:trace>
  <inkml:trace contextRef="#ctx0" brushRef="#br0" timeOffset="29714.1693">20901 3625 616 0,'-3'-7'157'0,"3"0"10"16,0-2-82-16,2 2-19 15,-2 0-6-15,2-2-2 0,2 2-7 0,3-2-6 16,3 2-7-16,3 0-4 0,3-1-6 15,4 1-6-15,2 2-5 0,1 1-4 16,-1 4-3-16,-1 0-4 0,-3 3-2 16,-2 2-1-16,-5 3-1 0,-3 0 1 15,-5-1 0-15,-3 3 0 0,-2 1 1 16,-4 1 1-16,-4 1 0 0,-2-1-1 16,-3 0 0-16,0-1-1 0,2 1-1 15,-1-1-1-15,3 0 0 0,5-1-2 16,4 2 0-16,3-2-1 0,4 1 0 0,2-2-2 15,4-1 0-15,3-1-2 0,-1 1 0 16,2-3-1-16,1 0-2 0,-1 0-4 16,-1-1-1-16,-1 1 0 0,-1 0 2 15,-1 3 1-15,-4 0 1 0,2 2 3 16,-4 0 7-16,-4 2 4 0,-4 0 3 0,-1 2 4 16,-6-1 2-16,-2 2 1 15,-2 1 1-15,-4 1-2 0,-2 1-2 0,-1-1-6 16,0 3-8-16,-1-3-16 0,0-1-25 15,2-1-31-15,0-2-139 0,2 0-162 16,3 1-382-16</inkml:trace>
  <inkml:trace contextRef="#ctx0" brushRef="#br0" timeOffset="31500.5803">10874 5613 193 0,'-21'-7'53'16,"5"0"-1"-16,10 3-8 0,3-2-49 15,7 1-43-15,2 2-44 0,4-1-104 16</inkml:trace>
  <inkml:trace contextRef="#ctx0" brushRef="#br0" timeOffset="31775.8481">11086 5535 505 0,'4'-9'140'0,"-1"-1"9"0,-4 0-44 0,-2 1-36 16,-4 2-8-16,-3 1-6 0,-5 0-4 15,-2 5-5-15,-6 2-2 0,-5 3-1 16,-7 3 0-16,-1 4-4 0,-2 4 0 16,-4 5-3-16,2 0-2 0,-1 2-4 15,7 3-6-15,6 0-5 0,5 1-4 0,7 0-5 16,9-3-3-16,7 3-3 0,10-1-3 15,7-2 0-15,7-3 0 0,3-3-1 16,4-3 1-16,6-3-1 0,1-6-2 16,3-3-5-16,-3-3-10 0,0-3-12 15,-2 0-14-15,-3-5-22 0,-4 3-18 16,-2-3-11-16,-5 4 132 0,-4 2-246 16,-6 1-139-16,0 2-367 0</inkml:trace>
  <inkml:trace contextRef="#ctx0" brushRef="#br0" timeOffset="31982.3032">11318 5788 655 0,'0'-1'158'0,"2"3"5"0,-2 2-84 15,2 3-30-15,-1 2-10 0,0 2-9 0,-1 2-8 16,2 2 0-16,-4 1-7 0,1 1-5 15,0 0-14-15,2 1-23 0,-1 0-19 16,0 0-133-16,1-2-140 0,1-3-347 16</inkml:trace>
  <inkml:trace contextRef="#ctx0" brushRef="#br0" timeOffset="32520.2437">11801 5577 531 0,'2'-21'142'16,"2"2"6"-16,1 2-49 0,2 4-47 15,4 3-9-15,4 7-4 0,2 10-5 16,3 2-4-16,3 8-1 0,2 4-2 0,0 8 1 15,0 9-3-15,-1 4-3 16,0 4-4-16,-4 3-3 0,0 1-2 0,-4 4 0 16,-3 0 0-16,-2-5-2 0,-3 0 1 15,-7-3-1-15,-1-6 2 0,-3-1-1 16,-5-5-3-16,-6-4-2 0,-4-3-1 16,-4-6-2-16,-2-4 0 0,-7-7 1 15,-2-10 1-15,0-10 2 0,2-7 0 0,5-12 0 16,3-7 0-16,7-11-1 0,9-9-2 15,6-4-2-15,7 0-1 0,8-1-1 16,7 2-1-16,5 2 1 0,3 10-1 16,4 6 0-16,2 8 0 0,-2 5-6 15,4 2-7-15,-4 8-16 0,-1 6-22 16,1 2-24-16,0 5-135 0,-3 4-156 16,0 7-355-16</inkml:trace>
  <inkml:trace contextRef="#ctx0" brushRef="#br0" timeOffset="32713.7896">12484 5915 788 0,'-2'14'189'16,"3"0"2"-16,0 1-110 0,3 0-38 15,-1-1-17-15,-1 1-8 0,-1 1-9 16,-1-1-9-16,-1 1-21 0,-1-3-27 0,-1 1 70 15,-1-1-215-15,2-2-159 0,1-2-400 16</inkml:trace>
  <inkml:trace contextRef="#ctx0" brushRef="#br0" timeOffset="33178.615">12559 5241 771 0,'-1'-8'197'0,"-2"3"3"0,1 5-111 15,0 5-23-15,2 2-13 0,1 5-16 16,0 6-13-16,0 1-7 0,3 2-2 16,0 0-2-16,0 0-2 15,1-3-1-15,2-2 0 0,-1-3 0 0,0-2-1 16,-1-2-1-16,1-3 0 0,0-5 1 0,6-4-1 15,3-7-1-15,4-5-1 0,4-6-1 16,1-6 0-16,2-2-2 0,-1-3-1 16,0 2 0-16,-3 3-2 0,-4 3 1 15,-2 8-2-15,0 7-1 0,-4 5-1 16,-2 8-4-16,-5 7-7 0,-2 3-11 16,-3 7-11-16,-2 6-14 0,1 3-23 15,1 0-21-15,3 3-127 0,0 0-145 16,2 0-337-16</inkml:trace>
  <inkml:trace contextRef="#ctx0" brushRef="#br0" timeOffset="33673.1256">13494 5375 721 0,'-1'-6'186'0,"-2"5"6"15,1 3-106-15,-1 9-14 0,2 5-9 16,0 4-15-16,1 7-15 0,1 6-11 16,0 2-6-16,0 2-6 0,1-3-4 0,-1 3-4 15,3-2-4-15,-2-5-7 0,3-2-12 16,0-3-16-16,1-2-20 0,1-2-20 16,-1-5 99-16,-1-3-228 0,-1 1-145 15,1-5-367-15</inkml:trace>
  <inkml:trace contextRef="#ctx0" brushRef="#br0" timeOffset="33836.0634">13331 5660 817 0,'-4'-2'201'0,"3"-2"4"16,6 1-115-16,6-2-32 0,6 1-19 15,8-1-13-15,3-1-12 0,5 0-5 16,2-2-11-16,2 1-15 0,-1-1-26 15,-2 0-29-15,-1 0-137 0,-2 4-161 0,-5 8-375 16</inkml:trace>
  <inkml:trace contextRef="#ctx0" brushRef="#br0" timeOffset="34232.5813">14175 5567 480 0,'18'-11'133'0,"-2"-1"8"16,-2 1-43-16,-6 2-29 0,-2 3-6 0,-6-2-3 16,-6-1-3-16,-7 3-4 0,-4 4-1 15,-3 3-4-15,-5 5-4 0,-3 0-5 16,0 11-5-16,-3 3-2 0,5 2-1 16,-1 2-3-16,2 3-5 0,3 3-3 15,5-3-3-15,7 0-4 0,8 1-4 16,3 1-5-16,7-3-2 0,6-4-2 15,8-4-6-15,2-3-9 0,3-3-16 0,3-4-23 16,3-6-23-16,4-2-20 0,1-2-123 16,-3-3-146-16,-1-1-317 0</inkml:trace>
  <inkml:trace contextRef="#ctx0" brushRef="#br0" timeOffset="34632.144">14480 5938 697 0,'-11'-13'183'0,"5"-4"6"0,-4-3-64 16,7 3-68-16,3-5-12 0,3 4-5 15,3 0-7-15,0 3-6 0,4 0-4 16,3 6-2-16,-2-1-3 0,0 7-4 15,3 0-3-15,-1 2-4 0,0 5-2 0,-2 2-2 16,-2 4-1-16,0 4 0 0,-3 1-1 16,-3 1 0-16,-1 7-1 0,-3 2 0 15,-3 4 1-15,-3-3-1 0,-4 1 0 16,-3 1 0-16,0 0 0 0,-4-2 1 16,0-3 0-16,0-6 2 0,2 2 1 15,2-5 1-15,1-1 0 0,4-3 1 16,2-2-1-16,4-1 0 0,5-2-1 15,3 0-1-15,4-2-2 0,5-1-1 16,2-1-1-16,3-1-7 0,5-3-11 0,1-2-16 16,0 0-22-16,2-1-22 0,2 0-20 15,1 1-121-15,1 1-141 0,0 5-307 16</inkml:trace>
  <inkml:trace contextRef="#ctx0" brushRef="#br0" timeOffset="35112.8685">15067 5570 780 0,'-3'-14'174'0,"4"4"2"0,7 2-133 16,3 4-18-16,6 7-8 0,2 3-4 15,3 7-3-15,4 8-3 0,1 7 2 16,1 5 1-16,-2 9 1 0,0 3 0 15,0 6-1-15,-3 4 0 0,-1 0-2 0,-3 0-2 16,-3 0-2-16,-3-5-1 0,-5-2-1 16,-5-4 0-16,-7-6 0 0,-6-2 1 15,-5-6 1-15,-4-4 0 16,-4-5 1-16,-2-10 3 0,1-8 5 0,-2-6 3 16,1-12 1-16,2-7 1 0,3-11 1 15,5-7-1-15,1-11-2 0,6-6-4 16,5-5-5-16,9-1-2 0,6-3-2 15,8 2-3-15,6 6-5 0,6 8-10 16,7 7-14-16,5 7-19 0,2 7-22 16,1 7-20-16,-3 5-123 0,-2 6-143 0,-2 10-318 15</inkml:trace>
  <inkml:trace contextRef="#ctx0" brushRef="#br0" timeOffset="35483.9012">15719 5980 787 0,'-15'-12'184'0,"3"1"3"16,6 5-128-16,5 0-20 0,5-1-11 15,3 1-8-15,2 1-8 0,3 5-4 16,1-1-2-16,3 4 0 0,-1-2 0 0,0 4 0 16,-3 3 0-16,0 3 0 15,-2-2-1-15,-3 3 0 0,-4 2-1 0,-4 0 0 16,-4 5-1-16,-4-1 0 0,-1-1 1 16,-3 0 2-16,-2 2 1 0,1-1 2 15,1-1 1-15,5-3 0 16,0-2-1-16,5-1-2 0,1 0-1 0,6-4-4 15,6 1-6-15,2-5-9 0,5 0-18 16,4-3-19-16,2-3-21 0,7 0 39 16,-1-2-175-16,1-2-146 0,1-1-339 0</inkml:trace>
  <inkml:trace contextRef="#ctx0" brushRef="#br0" timeOffset="36311.1626">16009 5227 719 0,'-7'-6'182'0,"2"2"3"0,1 8-100 15,1 3-26-15,2 8-14 0,2 4-11 16,3 3-13-16,1 2-5 0,1 1-2 16,2 0-2-16,2-2-2 0,0-5-2 15,-1-3 0-15,-1-3-2 0,0-2 0 16,-4-4 0-16,1-3-1 0,0-4-1 15,-1-6 0-15,1-4-1 0,1-3-1 16,1-5 0-16,4-5 0 0,2-2-1 0,-1 0 0 16,2 1-1-16,1 3 0 0,2 3 0 15,-1 6-1-15,-1 10 0 0,0 6 0 16,-1 7 0-16,2 5-2 0,0 5-3 16,0 3-7-16,0 4-9 0,0 0-14 15,0 0-21-15,2-1-18 0,1-3-128 16,0-1-142-16,1-3-330 0</inkml:trace>
  <inkml:trace contextRef="#ctx0" brushRef="#br0" timeOffset="36965.4132">18881 5566 773 0,'-5'-1'183'0,"0"4"4"0,1 6-123 15,1 5-15-15,3 1-10 0,-1 3-9 16,2 1-6-16,-1 3-3 0,3-2-1 15,4-3 1-15,-1-4-1 0,1 0 1 16,3-5-1-16,2-4-1 0,3-6 1 16,3-8-1-16,3-4-2 0,2-3-1 0,3-6-2 15,2-5-3-15,0-3-1 16,1 0-4-16,-1 2-1 0,-3 3-2 16,1 3-2-16,-1 6 0 0,-3 6-1 0,-1 8 0 15,-3 10-3-15,-2 7-4 0,-1 7-7 16,-6 5-14-16,-3 4-15 0,-1 5-22 15,-6 0-24-15,-3 0-19 0,-3 0-116 16,-1-3-140-16,-1-1-304 0</inkml:trace>
  <inkml:trace contextRef="#ctx0" brushRef="#br0" timeOffset="37209.7734">18156 6092 698 0,'-3'-8'162'16,"5"6"7"-16,-1 4-103 0,1 4-28 0,1 3-8 16,-2 3-4-16,-2 4-4 0,-2 6-5 15,-3 3-7-15,-1-1-7 0,-2 7-16 16,-1-1-19-16,3 2-20 0,2 0-126 15,4-6-139-15,7-3-331 0</inkml:trace>
  <inkml:trace contextRef="#ctx0" brushRef="#br0" timeOffset="37614.1993">19801 5439 777 0,'-14'-8'197'0,"3"3"4"16,4 3-113-16,6 7-24 0,3 3-17 16,6 5-14-16,4 3-12 0,5 0-10 0,5 2-3 15,-1-2-3-15,3 1-1 0,2-1-3 16,2-4 0-16,2-1 0 0,-3-1 0 16,0-1-1-16,-2-1 1 0,0 1-1 15,-4-3 0-15,-7 0 1 0,-4 0-1 16,-6 0 0-16,-5 0-1 0,-8 0 0 15,-4 3-3-15,-10 1-5 0,-2 3-10 16,-6 2-10-16,3 0-17 0,0 1-19 16,3 2-18-16,6 0-122 0,5 0-137 15,7-4-315-15</inkml:trace>
  <inkml:trace contextRef="#ctx0" brushRef="#br0" timeOffset="37815.6505">20276 5687 831 0,'-7'9'207'0,"-5"2"5"15,-4 1-123-15,-4 3-29 16,-2 4-17-16,-3 2-13 0,1-1-14 0,-1 1-16 16,2 0-14-16,0-1-17 0,6 0-23 15,3-3-25-15,8-3-135 0,5-5-156 16,7-5-355-16</inkml:trace>
  <inkml:trace contextRef="#ctx0" brushRef="#br0" timeOffset="38094.9146">20645 5640 914 0,'-20'2'214'15,"2"5"1"-15,-2 3-136 0,3 4-38 16,1 2-17-16,5-1-10 0,4 3-7 16,8 2-5-16,3-1-1 0,6-1 0 15,3-3-2-15,4-2 0 0,4-2 0 0,2-4-1 16,3-7 0-16,2-7 1 0,0-5 1 16,0-5 1-16,-2-6 3 0,-3-2 2 15,-5-1 2-15,-6 2 1 0,-7 1-1 16,-10 3 0-16,-7 5-3 0,-9 6-8 15,-5 5-22-15,-3 6-40 0,-9 3-122 16,-8 10-37-16,1 3-149 0,-1 6-302 16</inkml:trace>
  <inkml:trace contextRef="#ctx0" brushRef="#br0" timeOffset="39108.3093">9776 7631 861 0,'-10'0'222'0,"2"1"6"0,2 2-122 15,-1-1-25-15,6 2-17 0,1 0-19 16,1-1-14-16,3 2-9 0,2 0-7 16,0-1-4-16,4 0-3 0,2-2-3 15,3-1-2-15,4-2-3 0,0 0-8 16,4-2-11-16,-1 0-12 0,-1-1-13 15,-2 0-20-15,-5 2-27 0,-3 2-15 16,-2 1 67-16,-5 2-186 0,-4 1-141 16,-2 6-342-16</inkml:trace>
  <inkml:trace contextRef="#ctx0" brushRef="#br0" timeOffset="39281.8424">9781 7820 844 0,'-5'4'211'0,"-1"0"5"0,4 0-120 16,2-1-26-16,2 0-19 0,3 0-18 16,2-2-13-16,4 1-7 0,5 0-9 15,3-2-17-15,0-2-27 0,2 1-39 16,1-1-145-16,0-1-172 0,-4 3-409 16</inkml:trace>
  <inkml:trace contextRef="#ctx0" brushRef="#br0" timeOffset="44900.2582">10592 7648 202 0,'-4'2'57'0,"1"-1"0"0,0 0-21 16,1-1-36-16,0 0-14 0,4-1-16 15,-2-3-9-15,2 1 4 0,1-4 15 16,-1-2 30-16,3 0 36 0,-3-3 20 16,3-4 20-16,0-1 11 0,-1-3 3 15,0-3-9-15,0-2-15 0,-1-3-17 16,-1 1-6-16,1 1-3 0,-3 3-1 15,1 5 2-15,-1 4 2 0,0 6 0 16,-1 5-1-16,1 6-4 0,-1 9-4 0,-2 4-5 16,1 7-6-16,-2 7-7 0,-2 3-6 15,-2 6-4-15,-1 1-3 0,-2 2-3 16,-2-2-2-16,0-2-2 0,1-3 0 16,1-3-1-16,2-6 0 0,-1-1 0 15,5-8 0-15,4-5 0 0,2-1-1 16,3-3 0-16,2-5-1 0,4-1 0 15,3-6-2-15,2 0 1 0,5-3-1 16,2-3 1-16,5 2-2 0,5-3-1 16,-2 1-6-16,2 1-10 0,1 4-11 0,-2 2-19 15,1 3-16-15,-4 0-15 0,-4 2-10 16,-2 0 26-16,0 3-138 0,-4 2-122 16,-5 0-284-16</inkml:trace>
  <inkml:trace contextRef="#ctx0" brushRef="#br0" timeOffset="45090.3157">10913 7701 679 0,'-9'-32'165'0,"1"4"5"15,2 1-103-15,1 8-10 0,2 4-3 0,0 5-9 16,3 6-7-16,0 8-6 0,1 5-5 16,0 7-5-16,0 3-7 0,0 8-6 15,2 2-2-15,-3 5-1 0,0 0-2 16,0 0-5-16,-3 0-16 0,3 1-27 15,0-3-25-15,-1-1-131 0,0-2-153 16,0-2-359-16</inkml:trace>
  <inkml:trace contextRef="#ctx0" brushRef="#br0" timeOffset="48932.8548">11601 7433 543 0,'-3'-19'151'0,"-6"5"8"16,-2 8-28-16,-3 11-70 0,-1 7-5 15,-4 11 1-15,-4 6-2 0,-3 12-4 16,-1 8-2-16,0 4-3 0,2 4-5 16,4 2-6-16,4 0-7 0,9-2-8 15,9-4-6-15,8-5-5 0,8-4-4 16,4-7-4-16,6-4-6 0,1-9-10 0,2-4-14 16,0-7-23-16,0-4-20 15,0-7-15-15,1-4-95 0,-3-6-28 0,-2-1-114 16,-1-4-211-16</inkml:trace>
  <inkml:trace contextRef="#ctx0" brushRef="#br0" timeOffset="49147.7915">11778 7892 784 0,'-5'-6'188'15,"2"-1"3"-15,2 1-120 0,4-2-22 16,-1 3-12-16,3 0-10 0,3 1-10 16,1-1-7-16,2 2-5 0,1-2-12 15,4 3-24-15,1-1-24 0,2 2 117 16,-3-1-260-16,0 0-165 0,-1 2-423 0</inkml:trace>
  <inkml:trace contextRef="#ctx0" brushRef="#br0" timeOffset="49567.7122">12155 7809 753 0,'-9'-16'189'0,"0"-2"6"16,0-1-107-16,8 1-26 0,3 2-10 15,7 1-9-15,2 3-12 0,-1 1-8 16,4 2-5-16,1 4-4 0,6 3-4 16,1 0-2-16,-4 2-4 0,3 0 0 15,1 2-2-15,1 2 0 0,-1 1-1 16,-6 1 0-16,-3 4 0 0,-4 1 0 16,-5 2 0-16,-5 3 0 0,-4 1 0 0,-5 4 0 15,-5-3 0-15,-7 4 0 0,-2 2 0 16,-1-1-1-16,2 1 1 0,0 1 0 15,-4-2-1-15,4 0 1 0,5-3 0 16,5-3 0-16,2-3 1 0,2-1 0 16,3-3 0-16,9-3 0 0,5-3-1 15,3 1 1-15,2-1-1 0,3-3 0 16,6-2-1-16,2-2 0 0,7 1-4 0,-2-3-7 16,4-1-11-16,3 1-15 0,0 0-19 15,-3-3-16-15,1 2-14 16,-4-1 96-16,-2 1-217 0,-2-2-138 0,-5-1-351 15</inkml:trace>
  <inkml:trace contextRef="#ctx0" brushRef="#br0" timeOffset="49881.8722">12484 7259 714 0,'-1'-11'157'0,"5"4"3"15,6 5-123-15,2 6-10 0,6 8-1 16,3 5-2-16,1 5 0 0,3 9-1 0,3 6 2 16,0 6 0-16,0 2-2 15,-1 3-2-15,-5 2 3 0,0 3-1 0,-3-3 0 16,-3-1-3-16,-7 0-2 0,-4 1-1 15,-2-1-2-15,-3-2-6 16,-4-3-4-16,-5 0-2 0,-5-3-8 0,-7-4-12 16,-2-4-13-16,-1-6-22 0,1-3-21 15,3-7-134-15,3-5-150 0,11-6-344 16</inkml:trace>
  <inkml:trace contextRef="#ctx0" brushRef="#br0" timeOffset="50347.6256">12960 7149 781 0,'-6'-2'189'16,"1"1"4"-16,1 2-123 0,3 6-17 16,0 1-11-16,-1 6-12 0,2 3-9 0,0 2-5 15,2 2 1-15,-1 0-1 0,1 2 0 16,2-2-1-16,0-3-1 0,0-3-1 15,3-1-1-15,-1-3-1 0,-1-4-3 16,0-3 1-16,1-4-2 0,0-3 1 16,2-5 0-16,1-3 0 0,3-7-1 15,0 1 0-15,4-2-1 0,-1-5-2 16,1 4-1-16,-1 1-2 0,-1 6 0 16,-1 3-1-16,0 4 1 0,-1 6-1 0,-2 6 0 15,-1 5 0-15,-4 4-1 0,-2 6-5 16,0-1-5-16,-3 6-11 0,1-1-17 15,0-1-19-15,3-1-22 0,3-1-17 16,3-3-124-16,2-1-145 0,0-4-319 16</inkml:trace>
  <inkml:trace contextRef="#ctx0" brushRef="#br0" timeOffset="52135.6046">13456 8043 669 0,'-16'-5'176'0,"0"0"13"0,0 0-86 15,1 5-18-15,2 0-7 0,2 0-8 0,2 1-11 16,4 2-13-16,3-1-11 0,2-1-10 15,4 1-8-15,3-2-6 0,4 1-6 16,5 0-1-16,1-2-2 0,5-2-4 16,1 1-10-16,3 0-16 0,0-3-28 15,-1 1-27-15,0 0 20 0,-3 3-162 16,0-3-155-16,-1 4-344 0</inkml:trace>
  <inkml:trace contextRef="#ctx0" brushRef="#br0" timeOffset="52680.1817">14241 7828 480 0,'12'-7'124'0,"0"-1"6"15,-2-1-59-15,-1-1-21 0,-6-1 0 16,2 3-1-16,-2 1-2 0,-4 1 0 16,-4 1 2-16,-4 1 0 0,-4 0 1 0,-7 1-4 15,-3 3-3-15,-2 5-4 16,-4 4-6-16,0 4-6 0,-2 5-5 0,1 5-5 15,5 4-2-15,-1 3-3 0,5 2-2 16,4-1-3-16,5-2-1 0,7-1-1 16,5-4-1-16,5-4-3 0,6-4 0 15,4-3-1-15,3-6 0 0,3-5-1 16,1-4 1-16,0-5-1 0,2-6 0 16,1-4 0-16,1-4 0 0,-2-2 1 15,1-4-1-15,-2-1 0 0,-2-1 1 16,-4-1 0-16,-3 3 0 0,-2 2 1 15,-5 3-1-15,-1 6 2 0,-2 5 0 16,-3 3 0-16,-1 8 1 0,0 9 0 0,-3 3 0 16,2 6 0-16,-2 9-1 0,-1 6-1 15,1 7 0-15,1 0 0 0,1-1-1 16,0 3-1-16,2-3-1 0,0-6-7 16,1-5-12-16,0-3-15 0,1-4-22 15,1-5-22-15,1-4-134 0,-1-5-152 16,-1-1-347-16</inkml:trace>
  <inkml:trace contextRef="#ctx0" brushRef="#br0" timeOffset="54396.894">15084 7493 544 0,'-2'-27'133'0,"-4"2"7"0,-3 7-66 16,-4 6-27-16,-3 7-4 0,-4 7 3 15,-7 9 1-15,-2 8 1 0,-1 11-1 16,-3 8-2-16,-2 10-4 0,4 6-4 15,5 6-7-15,5 7-6 0,5 3-7 0,6-2-6 16,7-1-5-16,8-5-2 0,3-4-2 16,4-5-6-16,4-8-7 0,5-9-8 15,4-5-16-15,2-6-14 0,3-7-16 16,3-3 100-16,0-6-229 0,4-7-143 16,-3-3-369-16</inkml:trace>
  <inkml:trace contextRef="#ctx0" brushRef="#br0" timeOffset="54645.9894">15187 8091 870 0,'-16'-9'199'0,"6"5"3"0,4-2-139 15,6 1-25-15,3-1-9 0,5-1-5 16,2 1-8-16,1 0-4 0,5 2-3 16,2-1-2-16,3 1-8 0,1 1-12 0,-1 1-21 15,1 0-28-15,1 3-21 0,-3-3-128 16,-2 3-152-16,-3 3-338 0</inkml:trace>
  <inkml:trace contextRef="#ctx0" brushRef="#br0" timeOffset="55211.8518">15576 7895 659 0,'-6'-5'156'0,"-1"-1"4"0,-1-2-104 0,7 2-18 15,0 1-2-15,1 0-2 0,0 0-4 16,2 2-4-16,1 0 1 0,2 0 1 16,-2 1 0-16,5 0-1 0,-1 0-1 15,2-2-2-15,2 1-2 0,0 1-4 16,1 1-4-16,-1-1-2 0,1 2-4 15,-1 0-2-15,-1 3-1 0,-3-1-2 16,1 2 1-16,-6 2 1 0,-1 4 0 16,-3 0 1-16,-3 2 1 0,-2 3 0 0,-3 1 1 15,-1 1-1-15,-1 0-1 0,1-1-1 16,0 0-1-16,2-2-2 0,3-1-1 16,3-2-1-16,3-1 0 0,3-3 0 15,2-1-1-15,3-1 0 0,1-1 0 16,2-1-1-16,2 1-1 0,3-4-1 15,-2 2-1-15,-1-3 0 0,1 2 0 16,-2 2 1-16,0 1 0 0,-2 2 1 16,-3 0 1-16,1 1 1 0,-3 3 0 15,-2 2 0-15,-1 0 0 0,-6-1 0 16,-2 2 1-16,-5 0-1 0,-3 2 1 0,0 1-1 16,-4 0 1-16,0 0-1 0,1 1-3 15,0-2-5-15,3-1-6 0,1 0-12 16,2-2-14-16,2-2-12 0,3-5-15 15,4-2-13-15,0-3-120 0,4-5-130 16,4-2-300-16</inkml:trace>
  <inkml:trace contextRef="#ctx0" brushRef="#br0" timeOffset="55483.125">15891 7347 786 0,'6'4'169'0,"4"4"0"16,5 6-142-16,2 4-14 0,1 7 1 15,4 2 1-15,-2 2-2 0,1 5 1 16,-4 3 3-16,0 2 4 0,0 2 0 16,-2-1 1-16,-2 4 1 0,-2 0 0 15,-2 2-4-15,-6 1-4 0,-4 2-3 16,-7 0-3-16,-6 4-1 0,-4-4-5 15,-5 3-9-15,-3-5-10 0,-1-3-13 16,1-1-17-16,4-4-21 0,5-7 103 0,2-5-237 16,7-8-149-16,3-12-383 15</inkml:trace>
  <inkml:trace contextRef="#ctx0" brushRef="#br0" timeOffset="55911.9792">16193 7242 842 0,'-2'2'195'0,"-3"6"4"0,3 3-131 16,0 4-25-16,2 4-12 15,3 2-4-15,-2 3-6 0,4-1-3 0,1 1 0 16,0-3-1-16,0-4-1 0,2-1-3 16,-1-5-1-16,0-2-2 0,1-5 0 15,0 0-2-15,1-7-1 0,2-4-1 16,4-6-1-16,-1-5-1 0,2-1-2 15,0-3 0-15,0-5-1 0,1 4 0 16,-1 4-1-16,-1 7-1 0,-2 3 1 16,1 7-1-16,-2 7-1 0,-1 5-2 15,-1 4-3-15,0 5-8 0,0 1-10 16,1 6-15-16,0-1-21 0,2-1-22 0,3 1 51 16,2-3-185-16,3 0-149 0,4 0-355 15</inkml:trace>
  <inkml:trace contextRef="#ctx0" brushRef="#br0" timeOffset="56296.0304">17764 8070 655 0,'2'7'146'0,"2"7"1"0,0 2-105 16,-2 1-24-16,2 2-5 0,-4 2 1 0,-4-3 1 15,0 5-2-15,-4-5-2 0,-3 0 0 16,-1 1-3-16,-3 0-9 0,1 1-18 16,5-2-103-16,-5-2-36 0,7-5-113 15,-2 1-250-15</inkml:trace>
  <inkml:trace contextRef="#ctx0" brushRef="#br0" timeOffset="56792.3218">18925 7677 719 0,'-5'-8'177'16,"-1"5"4"-16,2 4-112 0,3 7-14 16,2 7-8-16,2 3-8 0,0 8-7 0,4 1-7 15,-1 3-1-15,2 1-2 16,3-1-1-16,-1-3-1 0,0-4 0 0,1-3-1 16,-1-5-2-16,0-2-3 0,-2-6-3 15,1-4-2-15,1-7-2 0,1-7-1 16,1-6-1-16,2-5-1 0,4-7-1 15,0-1 0-15,3-7-1 16,0 2 0-16,-1 3-1 0,0 5-1 0,-2 4 0 16,0 5-1-16,-4 9 0 0,-1 7-1 15,-5 8-3-15,-2 8-7 0,-2 2-8 0,-3 8-11 16,-1 1-14-16,-1 3-18 0,1 1-19 16,0 0-16-16,4-2-112 0,-1-3-133 15,6-7-297-15</inkml:trace>
  <inkml:trace contextRef="#ctx0" brushRef="#br0" timeOffset="57107.9952">19622 7635 847 0,'-15'-4'202'0,"7"2"4"0,-1-3-128 15,7 1-33-15,3 1-14 0,4 3-8 16,1-2-9-16,3 2-7 0,-1 0-3 16,4 2-1-16,1-1-1 0,0 0-1 15,1 0 0-15,0 0 0 0,1 3-1 16,1 1 1-16,0 0-1 0,-4 4 1 0,0-1-1 16,-3 4 0-16,-5 3 1 0,-6 1 0 15,-4 2-1-15,-5 3 1 0,-3 2 0 16,-4 3-1-16,-1 0-4 0,-2 1-7 15,1 1-12-15,1-1-15 0,2 0-17 16,2-4-20-16,4-1 87 0,2-2-218 16,6-9-146-16,6-4-366 0</inkml:trace>
  <inkml:trace contextRef="#ctx0" brushRef="#br0" timeOffset="57313.9655">20053 7726 761 0,'-8'0'184'15,"-5"4"5"-15,-3 1-108 0,-3 4-36 16,-6 4-13-16,1 5-8 0,-2 0-8 0,-1 5-8 16,1-1-11-16,4 4-11 0,3-3-18 15,7-1-19-15,-1 0 133 0,6-3-274 16,5-3-161-16,4-3-423 0</inkml:trace>
  <inkml:trace contextRef="#ctx0" brushRef="#br0" timeOffset="57790.6798">20380 7713 676 0,'-2'-8'177'16,"-3"0"8"-16,-2 5-90 0,-3 0-27 15,0 5-9-15,-1 4-11 0,-1 2-13 0,1 6-11 16,1 0-8-16,1 5-5 0,6 0-3 16,1 2-3-16,5-1-2 0,4-2-1 15,5-2 0-15,4-1-1 0,3-5 0 16,2-2 0-16,2-3-1 0,3-7 1 15,1-2-1-15,-3-5 1 0,2-4-1 16,-3-3 2-16,-3-4 1 0,-6 1 0 16,-4-1 0-16,-6-4 0 0,-4 0 1 0,-6 2-3 15,-4 3-3-15,-5 4-11 0,-1 2-12 16,-2 4-17-16,-3 9-18 0,1 5-14 16,2 5-65-16,2 3-63 0,3 4-117 15,2 3-242-15</inkml:trace>
  <inkml:trace contextRef="#ctx0" brushRef="#br0" timeOffset="60241.4746">21088 7879 766 0,'-11'-3'201'16,"0"2"7"-16,6-1-96 15,4 2-42-15,2-3-19 0,4 2-15 0,5-2-13 16,3 1-11-16,5-2-6 0,1 1-2 15,3-1-4-15,3 0-9 0,-2 1-13 16,0 0-22-16,-1 0-24 0,-1 1-20 16,-5 0-125-16,-4 1-148 0,-2 2-322 15</inkml:trace>
  <inkml:trace contextRef="#ctx0" brushRef="#br0" timeOffset="60393.0916">21105 8015 822 0,'-4'7'184'16,"1"0"1"-16,6-2-134 0,4-2-25 16,6-1-12-16,4-3-16 0,3-5-18 15,2-4-20-15,4-2-10 0,2-2-17 16,-1-2-118-16,-3-2-130 0,0 0-287 16</inkml:trace>
  <inkml:trace contextRef="#ctx0" brushRef="#br0" timeOffset="60602.0469">21440 7658 664 0,'1'-3'157'0,"0"1"4"16,3 2-86-16,2 3-40 0,1 2-12 15,6 1-5-15,0 4 0 0,2 2 1 16,2 3-3-16,3-1 1 0,0 3 0 16,1 4-1-16,0 1-3 0,-1-2-2 15,-1 2-5-15,-3 1 1 0,-5 0-3 0,-3 6-1 16,-7-4-2-16,-9 1-2 0,-7 2-6 15,-10 2-17-15,-9-1-21 0,-5-1-40 16,-10-3-99-16,-4 2-133 0,-1 1-300 16</inkml:trace>
  <inkml:trace contextRef="#ctx0" brushRef="#br0" timeOffset="61444.5874">6470 11022 722 0,'-10'-6'182'0,"0"1"5"16,3 0-110-16,5 2-22 0,2 2-13 15,5 1-11-15,4 1-14 0,5 1-9 16,3-1-5-16,6-1-1 0,5 2 0 16,7 0-6-16,3-1-10 0,2-1-18 15,1 1-18-15,4 0-16 0,-4 2-125 16,-5-2-137-16,-4 1-314 0</inkml:trace>
  <inkml:trace contextRef="#ctx0" brushRef="#br0" timeOffset="61571.7723">6737 11253 788 0,'-15'25'187'16,"3"-7"1"-16,7-1-126 0,5-3-18 15,4-6-17-15,7-1-24 0,4-5-27 0,2-4-26 16,4-5 96-16,-1-1-234 0,2-3-156 15,1 0-394-15</inkml:trace>
  <inkml:trace contextRef="#ctx0" brushRef="#br0" timeOffset="61793.2425">6982 10951 613 0,'9'8'150'0,"2"2"2"0,3 4-50 15,2 3-84-15,4 2-5 0,2 3-3 0,2 3-3 16,3 1-2-16,0 1 3 0,-2 0 5 16,-3 2 3-16,-4 2 2 0,-6 0 2 15,-7 3 0-15,-8 1-2 0,-8 4-4 16,-8 3-14-16,-10 2-22 0,-5 4-21 16,-6 2-129-16,-5 3-139 0,-5 1-337 15</inkml:trace>
  <inkml:trace contextRef="#ctx0" brushRef="#br0" timeOffset="63296.6885">7631 11059 585 0,'-18'-29'155'0,"2"5"13"15,1 7-74-15,3 5-21 0,6 12-12 16,6 6-7-16,5 6-6 0,2 3-10 16,5 7-9-16,3 3-7 0,3 5-4 15,6 2-1-15,-1 1-5 0,2 2-3 16,3 0-4-16,2-2-7 0,2-2-13 16,0-1-23-16,-1-4-21 0,0-6-18 15,-1-2-122-15,-3-6-143 0,-3-2-313 16</inkml:trace>
  <inkml:trace contextRef="#ctx0" brushRef="#br0" timeOffset="63508.14">8169 11056 718 0,'-10'22'169'0,"-2"6"5"0,-3 8-118 16,2 6-10-16,-3 2-7 0,0 5-7 15,1 7-8-15,-1 2-7 0,-2 2-3 0,0 0-5 16,0 1-4-16,-1-1-2 0,-3-3-1 16,1-3-6-16,3-3-14 0,3-7-21 15,5-6-16-15,5-10-133 0,4-9-143 16,10-9-341-16</inkml:trace>
  <inkml:trace contextRef="#ctx0" brushRef="#br0" timeOffset="64433.7698">8334 11708 552 0,'-3'-11'132'0,"-2"0"1"16,1 2-75-16,2 2-32 0,-1 2-11 15,2 0-4-15,1 1-5 0,-1 3-6 16,1 1-2-16,0 1-3 0,0 1-1 0,-1 0-3 15,1 0-1-15,-2 2-2 16,1 1 1-16,-1 0 1 0,2 0 1 0,-2-1 2 16,2-1 2-16,-1 1 3 15,-1-3 3-15,1 2 5 0,-1-2 3 0,-1 0 3 16,0 1 4-16,-2 0 4 0,2-1 2 16,0-1 2-16,-1 1 1 0,1-1 0 15,0 0 1-15,0 0 0 0,1-1 0 16,0 0 0-16,0-1-1 0,-1 1-2 0,1-1 0 15,-1-1-1-15,1 1-1 0,-2-2 0 16,0 2 0-16,1-2 0 0,-2 2 0 16,1-1 2-16,0 1 0 0,1 1 1 15,-1 1-1-15,2-2-1 0,-1 2-1 16,3 3-2-16,0-2-4 0,0 1-1 16,1 0-4-16,4 1-2 0,4 1-3 15,4 0 0-15,7-2-2 0,5 1 1 16,3-1-2-16,5 0 0 0,-1 0 0 15,-1-2-1-15,1 1 0 0,-4 0-1 16,-3 0-1-16,-4 2 0 0,-3 2-1 0,-3 0 0 16,-3 2-1-16,-3 3 0 0,-4 2 0 15,-3 0 0-15,-6 4 0 0,1 1 0 16,-3 2-1-16,-4-1-1 0,-2 0 0 16,-4 3-1-16,-3 3 2 0,0 0-1 15,-7 2 2-15,-6 1 0 0,-2-5 1 16,-1 5 3-16,4-3 1 0,1-3 2 15,4-5 2-15,4-3 1 0,8-4 2 16,5 2-1-16,5-7 0 0,3-3-2 0,4 0-1 16,4-2-1-16,5-2-2 0,5 1-2 15,7-2 1-15,4-1 1 0,3 1-2 16,3-1-4-16,0-1-9 0,0-1-16 16,-1 4-17-16,-2-3-23 0,-3 3-17 15,-1 2-15-15,-2 1-114 0,-4 6-131 16,-2 3-282-16</inkml:trace>
  <inkml:trace contextRef="#ctx0" brushRef="#br0" timeOffset="64589.3544">8784 12083 732 0,'-1'0'182'0,"1"2"2"16,-2 2-108-16,4 3-22 0,-1 2-12 15,1 2-14-15,0 2-12 0,0 3-7 16,-1-1-3-16,-1 1-10 0,0-3-18 15,0 1-23-15,0-2-14 0,-1-1-132 16,0-4-144-16,-2 1-337 0</inkml:trace>
  <inkml:trace contextRef="#ctx0" brushRef="#br0" timeOffset="64738.9535">8829 11971 650 0,'-2'-5'160'0,"-1"0"1"16,2 2-65-16,0-1-72 0,2 2-30 0,2 0-23 16,0 2-130-16,0 0-129 0,-2-2-320 15</inkml:trace>
  <inkml:trace contextRef="#ctx0" brushRef="#br0" timeOffset="65157.8347">8980 11422 677 0,'0'-9'163'0,"-1"0"4"0,1 5-105 16,1 3-16-16,3 4-6 0,-1-2-7 16,1 6-6-16,0 4-2 0,-1 6 0 15,0 5 1-15,-3 7-1 0,-1 1-1 16,-3 7-1-16,-1 2-2 0,-1 2-3 15,1 0-1-15,1-3-3 0,3-1-2 16,2-4-3-16,5-2-3 0,4-8-1 0,5-4-3 16,1-6-1-16,1-3-2 0,4-8-7 15,2-2-8-15,2-4-13 16,0-2-17-16,1-4-16 0,0 1-12 0,-2-4-17 16,-3 1-111-16,-5-1-126 0,-4-2-282 15</inkml:trace>
  <inkml:trace contextRef="#ctx0" brushRef="#br0" timeOffset="65324.153">9033 11354 835 0,'-2'-4'178'0,"5"0"0"0,4 0-141 0,8 0-27 15,3 0-17-15,4-1-16 0,8 3-15 16,-1 1-14-16,3 2-117 0,0 3-9 15,-3 3-108-15,-1 3-198 0</inkml:trace>
  <inkml:trace contextRef="#ctx0" brushRef="#br0" timeOffset="65664.7516">9449 11604 739 0,'-7'-3'184'0,"2"8"4"0,1 1-96 0,5 8-39 16,-2-3-13-16,1 3-10 0,3 2-10 0,0 2-5 16,3-4-4-16,2 1-1 0,0-4-2 15,2-4-2-15,2-2-1 0,2-6 0 16,1-4 0-16,0-1 0 0,0-6-1 15,1-2 0-15,1 1-1 0,-1-1-1 16,-2 4 0-16,-2 1-1 0,-2 3 1 16,-3 3-1-16,0 6 1 0,-4 4-1 0,0 4-1 15,-1 1-4-15,-1 4-7 0,0 2-9 16,4 1-12-16,0-2-18 0,5-4-15 16,1 0-16-16,2-2-120 0,3-4-133 15,3-4-305-15</inkml:trace>
  <inkml:trace contextRef="#ctx0" brushRef="#br0" timeOffset="66047.7935">9817 11284 926 0,'-20'-4'204'0,"5"1"1"0,8 1-154 16,7 0-28-16,7 2-8 0,5 0-8 15,6 1-5-15,2 0-1 0,5 3-1 16,1 0 1-16,1 1-1 0,-2 2 1 16,0 2-1-16,-3 3 1 0,-3 1-1 0,-1 1 1 15,-2 4 0-15,-3 4-1 0,1 1 1 16,-3 4-1-16,-2 2 1 0,-1 4-1 16,-5 3 0-16,0 4 0 15,-2-1 1-15,-1 4-1 0,-2-2 0 0,0 2 0 16,2-2 0-16,0-2 1 0,3-2-1 15,-3-3 1-15,0-2-1 0,-1-5 2 16,-2-4 0-16,-1-2 1 0,-2-4 1 0,-1-5 3 16,-3-3 0-16,-1-6 0 0,0-3 0 15,-1-4-2-15,1-8-2 0,1-2-7 16,1-6-10-16,3-4-16 0,5-2-21 16,5-2-23-16,4 0-20 0,3-1-118 15,3 1-140-15,5 1-307 0</inkml:trace>
  <inkml:trace contextRef="#ctx0" brushRef="#br0" timeOffset="66225.3299">10389 11540 794 0,'1'-1'210'0,"-2"0"4"0,-2-2-98 16,3 3-46-16,3 1-19 0,1 2-17 15,-1-4-16-15,4 2-12 0,3 1-9 16,2-2-11-16,1 1-14 0,0 1-21 15,-1-2-25-15,2 1-21 0,-2 0-121 16,-2 2-144-16,1 5-313 0</inkml:trace>
  <inkml:trace contextRef="#ctx0" brushRef="#br0" timeOffset="66373.9334">10390 11743 898 0,'-6'8'204'15,"4"-3"-1"-15,4-1-142 0,5 0-29 16,0-5-13-16,3-3-14 0,2-1-14 16,3-3-16-16,-1-1-21 0,0-1-22 0,-1-1-136 15,0 2-153-15,0 5-355 0</inkml:trace>
  <inkml:trace contextRef="#ctx0" brushRef="#br0" timeOffset="68220.6597">11475 11535 258 0,'-1'-11'60'0,"-2"0"0"15,1-1-32-15,0 3-32 0,-1 3-19 16,-1 0-37-16,1 1-45 0,0 3-108 16</inkml:trace>
  <inkml:trace contextRef="#ctx0" brushRef="#br0" timeOffset="68545.7905">11451 11399 434 0,'11'-21'129'0,"-3"-1"6"0,2-1-4 0,0-2-71 15,2 2-6-15,-2 2 0 0,0 3-2 16,-3 5-3-16,-2 2-5 0,0 4-3 16,-2 7-4-16,-1 7-6 0,-2 6-6 15,-3 4-6-15,0 5-4 0,-4 5-1 16,-2 4-3-16,-1 7-2 0,-2 0-2 0,-2-3-2 16,-1 3 0-16,-1-2 0 0,2-2-1 15,-1-5-1-15,0-3 1 0,3-5-1 16,2-1-1-16,5-6-1 0,3-3 0 15,4-1-1-15,6-4 1 0,3-1 0 16,4-2-1-16,3-3 1 0,1-2 0 16,5-1 0-16,0-3 0 0,2-1-1 15,0-1-3-15,-1 2-7 0,1-2-11 16,-3 2-14-16,1 3-14 0,-2 1-11 16,0 2-9-16,-3 2-11 0,-1 0 74 15,-4 0-172-15,0-2-111 0,-6 0-300 0</inkml:trace>
  <inkml:trace contextRef="#ctx0" brushRef="#br0" timeOffset="68736.9281">11774 11454 535 0,'-5'-33'132'0,"1"0"5"0,1 6-71 16,0 4-19-16,1 8-9 0,1 5-7 16,1 9-3-16,0 7-3 0,-3 7-1 0,3 7-2 15,-2 9-3-15,-1 6-3 0,1 5-1 16,-3 3-2-16,1 3-3 0,1 1-3 15,-4 0-3-15,4-3-6 0,-1-2-10 16,0-6-16-16,3 1-14 0,1-2-126 16,3-5-130-16,-1-7-320 15</inkml:trace>
  <inkml:trace contextRef="#ctx0" brushRef="#br0" timeOffset="69080.0069">12199 11393 529 0,'4'-11'130'15,"-1"0"5"-15,0 2-74 0,-2 4-12 16,0 3-2-16,-1 1-2 0,-1 2-3 16,-4 3-1-16,-5 6-2 0,-2 5-2 15,-1 7-7-15,-2 8-5 0,1 2-4 16,1 4-5-16,1 4-4 0,7-1-5 16,2-5-2-16,5-3-1 0,0-3-2 0,8-4-2 15,3-3-4-15,3-4-10 0,4-4-11 16,4-4-16-16,6-1-12 15,4-3 0-15,-3-4-129 0,0-1-125 0,3-1-290 16</inkml:trace>
  <inkml:trace contextRef="#ctx0" brushRef="#br0" timeOffset="69310.8138">12548 11649 628 0,'-4'-5'158'16,"2"0"4"-16,1 3-83 0,2-2-33 15,4 0-10-15,1 2-9 0,3-2-9 16,2 1-7-16,0 0-4 0,1-1-1 0,0 2-10 16,0 0-13-16,2-1-14 15,-1 2-16-15,1 0-99 0,-3-2-23 0,-1 3-110 16,1 5-205-16</inkml:trace>
  <inkml:trace contextRef="#ctx0" brushRef="#br0" timeOffset="69714.7236">12883 11513 610 0,'-2'-12'154'0,"1"-3"6"16,2-3-79-16,4 2-29 0,3 1-9 16,3 0-5-16,0 4-8 0,-2 0-5 15,4 4-5-15,-2 2-5 0,1 3-2 16,-1 0-3-16,0 4-4 0,-1 0-1 16,1 4-2-16,0 4-1 0,-3 1-1 15,1 1 0-15,-4 3 0 0,-1 3 0 0,-2 2 0 16,-2 1 0-16,-5 0-1 0,-2-1 0 15,-3 4-1-15,-1-2 0 0,-3-3 0 16,0 1 0-16,-1-2-1 0,-1-3 1 16,3-1 0-16,0-2 1 0,2-4 0 15,3-2-1-15,4-1 1 0,3-2 0 16,3-1-1-16,2-1 1 0,5 1-1 0,0-2 1 16,4 0 0-16,0 0 0 15,1 0 0-15,3 0-1 0,0-2-2 0,2 0-5 16,2 0-12-16,3-2-12 0,0 0-10 15,1 1-11-15,-2-2 46 0,-1 0-171 16,-3 0-125-16,2 5-311 0</inkml:trace>
  <inkml:trace contextRef="#ctx0" brushRef="#br0" timeOffset="69993.0464">13261 11217 635 0,'1'-20'138'0,"2"4"1"0,4 4-111 15,3 2-12-15,1 5 0 0,1 5 1 16,2 7 2-16,0 6 0 0,3 8 2 16,3 6 0-16,-2 6 2 0,3 6 0 0,1 6-1 15,0 3-3-15,-3 3-2 0,-2 2-1 16,-4 1-2-16,-3 0-3 0,-5-4-3 15,-5-2-3-15,-5-3-1 0,-6-2-3 16,-4-4-8-16,-3-3-12 0,-3-7-19 16,0-1-22-16,-2-8-116 0,0-10-134 15,3-12-311-15</inkml:trace>
  <inkml:trace contextRef="#ctx0" brushRef="#br0" timeOffset="70431.8833">13577 10929 698 0,'-2'-9'169'0,"-3"3"4"0,0 4-112 15,1 3-14-15,2 5-6 0,-2 5-7 16,0 4-8-16,2 4-5 0,-1 5-3 16,1 1 0-16,2 1-3 0,-1 0-2 15,1-3-3-15,2-3-4 0,-1-3-1 16,2-3-2-16,1-4-1 0,-1-2 0 16,3-5-1-16,0-4 1 0,3-4-1 15,0-5 1-15,2-4 0 0,0-5 1 0,2-5-1 16,2-4 0-16,1-4-1 15,0 0 0-15,1 1 0 0,0 3-1 16,-1 4 1-16,-1 5-2 0,-2 8 2 0,-1 8-1 16,-1 6-1-16,-3 7 1 0,-1 8 0 15,-2 4 0-15,-1 7 0 0,-2 1 0 16,-1 2-3-16,2 1-5 0,-1-2-9 16,2-1-10-16,1-3-13 0,2-2-14 15,3-1-10-15,3-2-16 0,3-3-109 16,3-2-120-16,2-5-279 0</inkml:trace>
  <inkml:trace contextRef="#ctx0" brushRef="#br0" timeOffset="70935.5736">14344 11634 744 0,'-9'0'190'0,"1"0"5"0,2 0-113 0,4 0-21 15,4 2-11-15,4-2-16 0,6 0-14 16,6 0-12-16,6-2-3 0,6 0-2 16,5-3-13-16,4-1-21 0,0-2-26 0,-1 1 5 15,-3-1-147-15,0 4-150 16,-5 4-344-16</inkml:trace>
  <inkml:trace contextRef="#ctx0" brushRef="#br0" timeOffset="71414.9792">15325 11329 637 0,'-9'-11'144'16,"0"1"3"-16,-1 3-103 0,1 1-19 16,-2 4-4-16,-1 0-3 0,0 5-2 15,-3 2-3-15,-1 6 1 0,1 1 0 16,-1 6-1-16,3 3-1 0,3 4-1 0,0-2-2 15,8 1-2-15,4 2-3 0,5-1-2 16,1-3 0-16,3-5-1 0,4 0-1 16,4-1 0-16,-3-6 1 0,3-5-1 15,-3-4 1-15,1-5-1 0,0-1 0 16,-2-7 1-16,-3-4 0 0,-2-4 0 16,-3-2 2-16,0-1 1 0,-3-1 1 15,-3-2 3-15,-1 1 2 0,-1 5 3 0,0 2 4 16,-2 5 2-16,0 4 0 0,-1 6-1 15,0 3-1-15,2 6-4 0,-2 4-3 16,3 7-4-16,-1 5-3 0,0 5-2 16,2 5 0-16,0 2 0 0,2 1 0 15,0 1-1-15,2-2-2 0,-1-2-7 16,4-2-14-16,0-5-16 0,1 0-14 16,5-3-22-16,0-4-115 0,1-2-131 15,2-5-294-15</inkml:trace>
  <inkml:trace contextRef="#ctx0" brushRef="#br0" timeOffset="72315.698">16018 10858 541 0,'15'-19'137'0,"-9"7"6"0,-5 6-78 15,-9 7-10-15,-9 8-6 0,-8 10-4 16,-7 11-2-16,-1 9-3 0,-5 8 0 16,-1 5-3-16,-3 6-4 0,6 3-5 15,5 1-5-15,8 1-6 0,3 1-6 16,10 1-4-16,8-5-3 0,8-5-8 16,9-3-6-16,4-5-8 0,7-8-12 15,7-6-13-15,6-7-10 0,7-5-15 16,4-5-106-16,-2-13-4 0,3-1-98 15,2-4-187-15</inkml:trace>
  <inkml:trace contextRef="#ctx0" brushRef="#br0" timeOffset="72563.5964">16136 11460 686 0,'-9'-3'176'0,"-2"0"8"0,4 2-101 15,2 1-20-15,3 1-10 0,3-1-11 16,4 1-13-16,5-2-12 0,4 0-8 16,5-1-6-16,5 2-10 0,3-4-21 15,4 3-23-15,-1-2-19 0,1 3-123 16,-2-1-142-16,-3 1-325 0</inkml:trace>
  <inkml:trace contextRef="#ctx0" brushRef="#br0" timeOffset="73076.1075">16630 11291 663 0,'-4'-7'161'0,"0"-2"6"16,3 2-105-16,1-3-13 0,2 2-8 15,2-1-6-15,2 1-8 0,3 1-9 16,2 5-4-16,2 1-3 0,2 2-4 0,1 3-1 15,1 3-2-15,-1 4-1 0,-1-1 0 16,-3 3 1-16,-3 2 0 0,-5 1 0 16,-1 0 2-16,-4-3-1 0,-4 0 1 15,-1-1-1-15,-2 0 0 0,1-1-1 16,-2 0-1-16,2-2-1 0,1 2-1 16,3 0 0-16,3-3 0 0,2 2-1 15,3-3 0-15,2 2-1 0,4 1 1 16,0-4 0-16,2 0-2 0,2 1-2 15,1 1-1-15,0 0-2 0,0-2-2 0,0 2-1 16,-1 0-2-16,-3 3-1 0,-1 2 2 16,-3-2 1-16,-2 1 3 0,-3-1 1 15,-4 2 2-15,-5 1 2 0,-4-1 2 16,-5 0 0-16,-2 1 0 0,-4 0 1 16,-2-2-1-16,-2 0 0 0,0-2-1 15,0-3-7-15,2 1-9 0,3-5-13 16,3-1-10-16,2-2-16 0,6-4-119 15,4-5-126-15,2 0-290 0</inkml:trace>
  <inkml:trace contextRef="#ctx0" brushRef="#br0" timeOffset="73366.4194">17060 10694 606 0,'6'9'129'15,"1"5"1"-15,4 2-109 0,2 8-6 16,2 3 3-16,2 8 2 0,0 2 2 16,4 3 4-16,0 6 3 0,0 3 1 15,-1 4 0-15,-2 1-2 0,0-2-3 16,-1 2-1-16,-4-1-7 0,-4-3-5 15,-4 2-4-15,-5-6-3 0,-5 2-3 0,-6-1-6 16,-7-5-11-16,-5 3-13 16,-3-1-12-16,-1-4-15 0,-2-2-116 0,-1-5-126 15,6-5-289-15</inkml:trace>
  <inkml:trace contextRef="#ctx0" brushRef="#br0" timeOffset="73881.5922">17334 10697 610 0,'-9'-8'162'0,"2"0"8"0,0 3-72 15,0 3-35-15,4 4-10 0,-1 6-5 16,3 5-8-16,1 4-9 0,0 7-7 0,2 4-3 15,3 1-1-15,1 1-3 0,3-2-3 16,0-4-3-16,2 0-1 0,0-5-1 16,-2-3-1-16,2-4 0 0,0-4-1 15,2-6-1-15,-1-7-1 0,1-5-1 16,3-3 0-16,0-5-2 0,1-3 0 16,2-5-1-16,0 2 0 0,0 0-1 15,0 3 0-15,0 2 1 0,-2 4-2 16,-1 8 1-16,-5 7 0 0,0 3 0 15,-3 7-1-15,-1 9 1 0,-3 3 0 0,1 5-1 16,-1 1-5-16,0 5-8 0,-1 0-13 16,2 0-20-16,1-2-21 0,1-2-45 15,-3-3-93-15,7 1-134 0,2-5-285 16</inkml:trace>
  <inkml:trace contextRef="#ctx0" brushRef="#br0" timeOffset="74515.1957">10801 10939 487 0,'3'-46'124'0,"-2"-2"5"0,-1 6-66 16,-1 0-12-16,0 11-5 0,1 3-2 15,0 6-1-15,0 5-4 0,1 10-5 0,-1 7-3 16,2 14-2-16,1 8-6 0,-1 13-4 16,2 16-5-16,1 13-3 0,1 14 1 15,-1 10-3-15,-4 12-2 0,3 7-2 16,-3 4 0-16,-1-2 4 16,-3 1 5-16,0-1 4 0,3-4 3 0,2-9 2 15,3-8 3-15,5-8-2 0,5-9-4 16,5-11-5-16,5-10-5 0,1-10-3 15,6-7-2-15,1-7-3 0,3-9-1 16,4-8 0-16,2-7-2 0,0-7-8 0,1-7-11 16,0-5-11-16,0-5-13 0,-8-4-16 15,1 2-9-15,-4-4-17 0,-5-2-108 16,-7-2-119-16,-4-3-280 0</inkml:trace>
  <inkml:trace contextRef="#ctx0" brushRef="#br0" timeOffset="74719.0468">10763 10755 839 0,'-23'-20'181'0,"11"4"0"0,14 5-142 0,14 4-22 15,11 2-9-15,11 3-5 0,9 0-3 16,5-1-14-16,6-1-24 0,11 0 4 15,4 1-147-15,5-5-143 0,7-5-352 16</inkml:trace>
  <inkml:trace contextRef="#ctx0" brushRef="#br0" timeOffset="75407.8837">17434 10440 672 0,'-17'-34'153'0,"6"4"2"0,12 11-114 15,12 8-11-15,10 2-13 0,8-1-6 16,8 3-6-16,7-2-2 0,7 6 0 16,3-1 2-16,1 2 2 0,1 0 3 15,0 4 3-15,-4-1 4 0,-6 2 3 16,-7 4 2-16,-6 1 0 0,-8 3 1 15,-12 3 0-15,-7 5-1 0,-8 9-1 16,-8 6-3-16,-5 5-3 0,-7 5-2 0,-2 5-1 16,-1 7-2-16,2 3-1 0,2 0 0 15,5 4-1-15,4 5 0 0,7 0 0 16,3 2-2-16,3 3-1 0,2-1-1 16,4 1-2-16,2 0 0 0,2-2-1 15,3-2 0-15,3 0-2 0,0-5 0 16,3-5-1-16,-2-7 0 0,-4-5-1 15,-1-6-3-15,-7-5-1 0,-3-3-2 16,-6-5 1-16,-8-1 0 0,-5 0 1 16,-10-1 0-16,-4 1 3 0,-7-4 1 0,-6-2 3 15,-4-4-6-15,-3-1-8 0,1-4-17 16,5-5-18-16,2-8-12 0,9-2-13 16,6-6-120-16,8-6-127 0,12-7-286 15</inkml:trace>
  <inkml:trace contextRef="#ctx0" brushRef="#br0" timeOffset="76053.2505">18879 11365 489 0,'-3'-10'134'15,"1"-1"5"-15,-1 0-30 0,2-4-57 16,-2 3-10-16,2-4-4 0,0 0-4 16,1 0-2-16,1 2-2 0,-1 0-1 15,0 4 0-15,0-1-1 0,0 6-1 16,0 3-2-16,-1 9-1 0,-1 8-2 15,-2 8-1-15,-2 8-4 0,-2 7-1 16,1 7-2-16,0 7 0 0,1-7-2 16,2-1-3-16,3-4-1 0,6-3-2 15,2-9-1-15,3-7-1 0,6-4-1 16,3-8-1-16,7-4 0 0,5-9 0 0,0-4-1 16,4-6 1-16,0-7 0 0,-2-6 2 15,-3-3 1-15,-5-6 0 0,-2 2 0 16,-8 2 1-16,-1 3 0 0,-4 7 1 15,-3 6-1-15,-4 7 0 0,-2 8 0 16,-4 8 0-16,0 8-1 0,-1 5-1 16,-1 3-1-16,0 6-2 0,3 2 0 15,0-1-2-15,5 0-4 0,3-4-7 0,3-6-11 16,5-2-12-16,6-6-16 0,2-2-13 16,6-4-10-16,2-4-4 0,1-2-10 15,2-2-104-15,-2-4-112 0,-2-3-267 16</inkml:trace>
  <inkml:trace contextRef="#ctx0" brushRef="#br0" timeOffset="76349.9185">19588 11136 596 0,'1'-8'149'15,"-1"5"3"-15,-2 2-78 0,-2 4-29 16,-1 7-7-16,-1 6-2 0,0 6-3 16,-3 4-4-16,1 7 1 0,-1 4 0 0,2 3-2 15,-1 0-3-15,5 3-2 16,0-2-2-16,4-1-4 0,3-4-2 0,3-1-2 16,3-3-4-16,5-3-1 0,2-5-1 15,3-4-3-15,-1-4-1 0,5-5-1 16,-1-4-6-16,3-7-10 0,-3-5-14 15,0-4-12-15,0-1-16 0,-2-2-10 16,-4-4-17-16,-2-1-111 0,-6-4-119 16,-5-3-275-16</inkml:trace>
  <inkml:trace contextRef="#ctx0" brushRef="#br0" timeOffset="76510.3384">19444 11154 812 0,'-11'-7'188'0,"9"2"1"0,9-1-123 16,13 0-29-16,9 0-16 0,10 1-10 16,4-5-6-16,8 2-9 0,1 2-16 15,1 0-24-15,1 1-17 0,-3 4-129 0,-4 2-145 16,-7 10-339-16</inkml:trace>
  <inkml:trace contextRef="#ctx0" brushRef="#br0" timeOffset="76907.5774">19983 11360 746 0,'-8'-4'185'16,"-1"3"6"-16,1 5-106 0,3 6-27 15,1 5-13-15,4 5-8 0,0 2-7 16,3 1-7-16,3 3-4 0,2-3-3 16,2-1-2-16,4-3-2 0,0-3-3 15,2-4-1-15,0-3-3 0,4-5 0 0,-2-2-1 16,2-7-1-16,-1-5-1 0,0-7 0 16,0-5 0-16,1-5-1 0,-1-1 0 15,1-1-1-15,-2 3 1 0,0 3 0 16,-4 8-1-16,-2 5 0 0,-3 4 0 15,-2 8 0-15,-3 4 0 0,-3 6 0 16,1 4-1-16,-2 5 0 0,-2 2-4 16,4 4-5-16,-2 2-6 0,4-1-8 15,3-4-11-15,5-4-12 0,2-1-11 16,5-4-10-16,4-3-5 0,3-3-12 0,1-4-106 16,1-4-116-16,-1 3-276 0</inkml:trace>
  <inkml:trace contextRef="#ctx0" brushRef="#br0" timeOffset="77273.8912">20575 11106 804 0,'-13'-12'174'0,"5"4"1"16,7 1-131-16,7 4-29 0,6 2-9 15,6 1-2-15,2 1-2 0,4 1-1 16,0 2 0-16,-1 1 0 0,1 0 0 15,-1 1 2-15,-3-1 2 0,-3-2 2 16,-3 2 1-16,-1 1 1 0,-2 3 1 16,-3 1-1-16,-2 1-1 0,-1 3-2 0,-1 4-1 15,0 2-3-15,-2 3 0 16,-1 1-1-16,0 4-1 0,2 3 1 0,-2 7-1 16,3 3 0-16,1 2 1 0,1 1-1 15,0 0 0-15,1 2 1 0,-1-5-1 16,-1-3 0-16,0-4 0 0,-2-5 1 15,-2-2-1-15,-1-5 1 0,-3-4 2 16,-1-4 4-16,-4-3 3 0,-3-5 1 16,-3-1 0-16,-7-3-1 0,-3-1 1 15,-1-3-8-15,-2 0-16 0,-3-1-25 0,0-1-26 16,-2 1-134-16,-1 0-151 0,-4 2-362 16</inkml:trace>
  <inkml:trace contextRef="#ctx0" brushRef="#br1" timeOffset="83661.8644">7368 10097 734 0,'20'29'168'0,"-2"17"3"15,-2 27-128-15,-4 24-16 0,-2 19-1 16,2 25-2-16,-6 16-9 0,2 12-8 15,-5 14-3-15,-5-1-1 0,4 6-1 0,-5 0 1 16,-2-5-2-16,5 0 1 0,-8-4-1 16,3-10 0-16,1-6 0 0,-1-16-2 15,2-10-3-15,3-13-4 0,1-19-9 16,6-19-9-16,0-18-16 0,1-18 76 16,2-18-209-16,3-18-139 0,-1-19-365 15</inkml:trace>
  <inkml:trace contextRef="#ctx0" brushRef="#br1" timeOffset="84853.7989">7304 10090 651 0,'-21'-22'140'0,"3"3"1"15,5 6-117-15,8 5-11 0,6 7-6 16,7 2-1-16,8 3-2 0,9 3-2 16,5 3-2-16,11-1 1 0,7 1-1 15,6-1 1-15,12 1-1 0,8 0 0 16,11-4 0-16,8-3 1 0,10 0-1 15,15 1 0-15,6-3 1 0,6-3-1 16,11-2 0-16,9-1 0 0,5-1 1 0,12-3 2 16,4-2 1-16,13 0 1 0,10-1 2 15,8 0 1-15,7-3 0 0,13 2-1 16,3-3-1-16,17 2-2 0,3-3-1 16,8 2-2-16,6 0 1 0,10 0-2 15,4 0 1-15,8 4-1 0,3 1 1 16,5 4-1-16,4 1 0 0,-2 3 0 15,6 2 1-15,-1 1-1 0,1 2 0 16,-3 1 0-16,2 0 0 0,5 0 0 16,-1-1 0-16,-4 1 1 0,2 1 0 0,-1 0-1 15,-3-3 1-15,-1 2-1 0,-3-3 1 16,-5 1-1-16,-4-4 1 0,-7 1-1 16,-7 1 0-16,-9-2 0 0,-10-3 0 15,-11 1 1-15,-8-2-1 0,-11 0 0 16,-11-2 0-16,-10-1 0 0,-7-2 0 15,-11 0 0-15,-9-4 0 0,-12 4 1 16,-9-4-1-16,-8 2 0 0,-10-2 0 0,-9 3 0 16,-12 2 0-16,-7 3 0 0,-11 2 0 15,-10 1 0-15,-8 0 0 0,-10 3 0 16,-8 4 0-16,-7 1 0 0,-6 3 0 16,-7 4 0-16,-7 6 0 0,-4 7 0 15,-6 9 2-15,-2 10 2 0,-4 9 4 16,-5 8 4-16,-5 11 2 0,-3 13 0 15,-4 14 2-15,-3 6 1 0,-4 10-2 16,-2 15-2-16,-3 9-4 0,-1 8 0 16,3 5-2-16,-1-1-2 0,4 5-2 15,5-7-1-15,8-6-1 0,8-6-2 0,10-7-1 16,0-17 0-16,7-9 0 0,4-6-1 16,2-6 1-16,-2-11 0 0,-2-10 1 15,-2-5 0-15,-2-6 0 0,-5-6-4 16,-1-7-6-16,-7-10-6 0,-3-6-8 15,-5-5-7-15,0-7-5 0,-1-5-2 16,-2-5 3-16,-2-5 6 0,-1-2 6 0,-1-4 7 16,0 2 8-16,-5-3 8 0,-6 2 6 15,-2 2 7-15,-5 0 4 16,-3 1 5-16,-4 4 1 0,-8 1 1 0,-4 4-2 16,-3 2-5-16,-6 2-4 0,-2 0-5 15,-10 4-5-15,-3-1-4 0,-7 0-2 16,-4-4-2-16,-6 0-1 0,-6 0 0 15,-10-2 0-15,-2-6 1 0,-8-3 2 16,-6 1 1-16,-10 1 2 0,-8-4 1 16,-6-4 1-16,-9 0 2 0,-11 1 1 0,-2 0 1 15,-11-2 1-15,-9-1 0 0,-6 5 1 16,-10-2-2-16,-6 0 0 0,-11 2-2 16,-7-2-1-16,-11-1-1 0,-8 4 0 15,-11-3-1-15,-11 4 0 0,-11-2 1 16,-11 4-1-16,-13 0 1 0,-9-1 1 15,-11 6 5-15,-8 1 5 0,-9 2 5 16,-9 7 2-16,-5 1 2 0,-6 6 3 0,-5 3-2 16,-2 2-3-16,1 2-4 15,-3 8-4-15,-2-2-3 0,4-1-2 0,4 4-2 16,5 2-1-16,4 0-2 0,8-3 1 16,6 1-2-16,12-5 1 0,8 1-1 15,12 0 0-15,10-7 0 0,8 1-1 16,11 0-4-16,14-3-6 0,3-1-10 15,17 0-8-15,2-3-10 0,13 6-11 16,6-1-4-16,4 4-109 0,5-1-6 0,5 7-96 16,4 3-194-16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4T15:27:12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9092 5552 46,'0'-24'40,"0"0"0,0 24-8,0 0-8,0 29-8,4 16-4,-4 9-7,0 9-5,11 5-39,-11 5-2,0-10-2,0 1 0</inkml:trace>
  <inkml:trace contextRef="#ctx0" brushRef="#br1" timeOffset="5702.3212">9169 5385 3,'13'0'32,"-7"14"0,-3 25-8,0 18-5,-3 14-2,10 17 0,-10 6-4,6 0-5,-6-11-3,9-10-1,-6-28-2,3-21 0,-6-24-1,4-47 0,-4-23 0,6-16 0,-6-13 1,6-8-1,-6 5 3,2 10 0,-2 12 0,0 28 1,0 25-2,0 27 1,-8 41-1,2 22 0,-4 12-3,-2 18 1,0 3-1,-3-3 0,5-14 1,-3-21-1,4-29 0,9-29 0,-13-32 1,13-32-2,4-22 2,6-15-1,-1-8 0,3 7 0,-2 13 2,1 15-2,-7 35 1,-4 39 0,-16 27-1,-5 47 1,-4 30 0,-4 12-1,-1 9 1,-4 1-1,9-19-1,4-25 2,7-36-1,14-46 0,-3-39 0,16-36 0,5-26 0,4-17 0,6-1 0,0 6 0,-6 15 1,-1 28-1,-8 38 1,-10 42-1,-9 38 0,-7 37 1,-12 24-1,-2 15 1,-1 9-1,0-10 0,9-23 1,0-32-1,9-46-1,8-35 1,6-45 1,8-37-2,7-23 1,2-16 1,1 4-1,-1 16 0,-2 22 1,-7 32-1,-8 45 0,-4 44 2,-15 41-2,-5 33 0,-5 18 0,-6 3 0,1-9 0,5-17 0,1-37 0,8-37-1,10-45 2,6-42-1,9-24 0,9-17 1,1-2-2,2 11 1,-4 19 1,-3 28-1,-10 35 0,-4 41 1,-9 30-1,-4 19 0,-7 11 0,3-6 0,1-14-1,7-18 1,9-27 0,0-23 0,21-35 0,0-10 0,5-5 0,2 10 1,1 20 0,-5 20-2,-8 20 1,-5 21 1,-4 18-1,-7 10 0,0-1 1,-7-8-1,0-26 0,7-34 1,-15-14-1,13-31 0,2-19-1,4-13 2,2-5-1,5 4 0,3 16 0,-2 25 0,0 29 1,-3 25-1,-9 22 0,0 19 0,-6 7 0,-3 1-1,-2-6 2,-3-16-2,-1-26 1,2-18 0,1-25 1,0-22-1,-2-13 0,-1-5 1,-3-5-2,5 11 2,-3 8-1,1 13 1,3 19-1,2 16 0,7 13-1,3 7 1,7 7 0,2-2-1,4-2 1,2-7 1,-2-7-1,1-6-1,-4-7 1,-1-3 1,-9 10-2,9-3-2,-2 18-3,-4 9-11,12 12-26,3 15 0,8 9-1,8 18 0</inkml:trace>
  <inkml:trace contextRef="#ctx0" brushRef="#br1" timeOffset="7074.1675">9675 8231 20,'-19'-20'32,"7"4"3,-4-9 1,1-4-19,9 7-3,0-11-3,12 4 1,-2-2-4,13 15-1,0 4-1,7 12-1,1 10-2,-1 11 0,-2 11-1,-6 2-1,-6-1 0,-7-2 0,-7-8 0,-8-10 0,-11-19 0,-7-11-1,-4-19 0,-1-10 0,5-8 1,2-5 0,6 1-1,14 9 1,8 14 0,15 15 1,9 20 0,1 16-1,6 10 1,-3 13-2,-6 2 2,-4 7-2,-9-4 2,-9-12-3,-12-14 2,-6-11-1,-12-14 1,-9-14-1,-8-15 1,2-12-1,1-7-1,7 4 1,15 2 0,13 8 0,21 17 0,16 15 1,10 16-1,10 19 0,3 13 0,-2 11 0,-3 1 1,-11 1-1,-11-5 0,-8-9 0,-16-10 0,-6-16 1,-19-12-1,-6-16 0,-11-10 1,-2-9-1,3-5 0,9-2 0,11 2-1,15 12 1,16 8 0,17 16 0,13 18 0,3 10 1,2 11-1,-3 10 0,-4 6 1,-11 0-1,-11-1 1,-12-14-1,-11-11 0,-9-12 0,-8-13 0,-13-10 0,0-18 0,-1-8 0,7-7-1,12 1 1,13 6 0,13 5-1,17 15 1,10 13 1,10 14-1,-1 10 0,0 14 1,-8 4-1,-8 7 1,-11-1 0,-16-9-2,-10-5 1,-13-14 1,-12-10-1,-9-17 0,-5-8-1,-3-15 1,8-5-1,7-4 1,15-6 0,15 5 0,18 8 0,19 9 0,10 13 0,7 13 1,2 9 0,-3 14-1,-10 11 1,-9 10 0,-17 3-2,-10-5 2,-20-6 0,-11-11-1,-12-11 0,-10-14 0,-3-11 0,4-16-1,8-10 1,8-8-2,17 1 2,19 2-1,12 1 2,17 10-1,4 9 1,4 17-1,1 10 1,-5 14-1,-7 9 0,-11 9 1,-12 3-1,-9-2-1,-10-4 1,-9-5 0,-3-13 0,-6-9 1,3-14-1,3-5 0,7-8 0,8-1 0,10-2-1,10-5-2,6-2-14,11-2-26,5-5-1,-2-8-1,3-7 1</inkml:trace>
  <inkml:trace contextRef="#ctx0" brushRef="#br1" timeOffset="8777.8315">12053 5679 43,'0'0'35,"-18"-12"-5,18 12-5,-11 0-4,11 0-6,11 8-4,7-8-6,13 12 0,4-7-4,5 2 2,1 1-2,-4-3 1,-3-5-2,-6 6 1,-13-4 1,-15-2-2,0 0 1,-21-5-1,-4-3 1,-9 0-1,-7-1 1,-1-3-2,4 1 1,4-2 1,11 5-2,11 8 2,12 0-1,22 8 1,10 1 0,8 1 1,1-1-1,2 4 0,-3-4 1,-5-3-1,-11-1 1,-11-1-1,-13-4 0,-10 10-1,-15-5 2,-12-5-2,-7-6 1,-8-3-1,-4-1 0,7 1 0,7 4-1,8-8 2,15 6-2,19 7 2,10 7-1,18 0 1,7 4 0,4-2 0,-1-3 0,-1 3 0,-9 0 0,-9-4 0,-19-5 0,0 10 0,-22-10-1,-9 5 1,-6-5 0,-4 3-1,0-3 1,5 0-1,7 0-1,13 4 1,16-4-1,0 0 0,29 12 1,2-9 1,6 4-2,3-5 1,-2 5 1,-4-7-2,-8 8 3,-8-8-2,-18 0 0,0 0-1,-21-11 2,-8 2 0,-7 0 0,-3-4-1,-1-1 0,2 4 0,9 5 0,6-3 0,12 8 0,11 0 0,18 14-1,6-2 1,7 1 1,4-2-1,1-2 0,2 0-1,-10-9 1,-3 6 0,-12-6 1,-13 0 0,0 0-1,-26 0 0,-2-5 1,-3 5-1,-2 0 1,1-2-1,2-1-1,8 3 1,11 0 0,11 0 0,0 0 0,23-5 0,-5 1 0,4 4 0,2-5 0,0 5 0,-4-3 1,-4-1-1,-6 1-3,-10 3-9,0 0-30,0 0 0,0 12-1,0-2-1</inkml:trace>
  <inkml:trace contextRef="#ctx0" brushRef="#br1" timeOffset="9640.4192">11992 5998 57,'-13'-3'37,"13"3"2,18 12-6,1-9-19,12 5-6,5-2-1,7 0-1,0 0-1,1-3-2,-8-3 0,-4 0-1,-11-5-1,-9-2 2,-12 7-3,-12-7 0,-13 1 1,-9-1 0,-9-3 0,-4 3-1,1 4 0,3 3-1,7-7 1,10 5-1,12 2 1,14 0 0,14 2 0,9-2-1,7 0 1,5 0 1,1-5-1,0 5 1,-5-2 0,-3-2 0,-9 4 1,-7-8 0,-12 8-1,-12 0-1,-12 0 1,-5 0-1,-8-4 0,-3 0 0,5-3-1,0 7 0,9-8 1,12 1 0,14 7 0,10 0 0,13 0-1,10 0 1,2 0 0,5 0 0,-5 0 0,-4 0 1,-7 0-1,-11 0 1,-13 0 0,0 0 0,-30 0-1,3 1 1,-6-1 0,-2 0-2,2 0 1,3-1 0,9-2-1,10 3 1,11 0 0,11-4-1,10 4 0,3 0 1,6 4-1,-5 0 1,-1 0 0,-9-4 1,-15 0-1,0 0 2,0 0-2,-18 6-1,3 2-4,0 2-29,2-2-9,7 3 0,6-1 0</inkml:trace>
  <inkml:trace contextRef="#ctx0" brushRef="#br1" timeOffset="11599.1282">12147 7867 47,'0'0'35,"9"-10"1,-9 10-5,0-13-17,13 9-4,5-1-4,7 5-2,3 0-1,4 0 0,1-3-1,-1 3 1,-1 0-2,-7 0 0,-8 0 0,-7 0 0,-9 0 0,0 0 0,-9-15 0,-7 10-1,-8-4 2,-2-1-1,-4 2 1,5 1 0,0 0-1,6 7 1,10-3 0,9 3-1,13 0 1,5 0 1,7-3-2,9 3 1,0 0-1,-3-4 1,-4 0 0,-5 4-1,-9-5 0,-13 5 0,0 0 0,-9-15 0,-10 1 0,-3-2-1,-6-2 0,0-1 1,4 3-1,5 0 0,4 6 0,15 10 0,0 0 0,0 26 0,18-2 0,-2 2 1,0 2-1,2 1 1,-3-2 0,-5-3-1,-4-8 1,-6-6-1,-13-5 1,-2-5-1,-8 0 0,-1-4 0,-4 0 0,4-4 0,2 3 0,9 3 0,13 2-1,10 0 1,11 5 0,7 1 0,6-2 0,4 4 0,-1-2 0,-6-2 0,-9 0 1,-9-4-1,-13 0 0,0 0 0,-20 0 1,-8-4-1,-8 4 0,-5-6 0,-2 0 1,2 3-2,6 0 1,6 3 1,13 0-2,16 0 2,10 9-2,15 3 0,8-1 0,7-3 2,-2 2-1,2-6 0,-6 1 0,-7-5 0,-11 0 1,-16 0-1,0 0 1,-6-16-1,-16 10 0,-9 2 0,-7-1 0,-4-2 0,4 4 1,4-1-2,6 4 1,11 4 0,17-4-1,0 0 1,17 11-1,8-5 1,4-6 0,1 7 1,1-7-1,-5 0 0,-5-5 0,-6 5 1,-15 0-1,9-7 0,-9 7 1,-21 0-1,-2-2 1,-1 2-1,-3 0 0,2 4-1,-3-1 1,7-3 1,5 2-2,16-2 0,0 10 1,10-6 0,7 0-1,5 1 1,3-5 0,0 4 0,-1-4 0,-6 0 0,-1 0 1,-17 0-1,12-3 0,-12 3 1,-12-2-1,-1-3 1,-2 5 0,-1-3-1,-2 3 0,3 0 0,2 0 0,3 0 0,10 0 0,0 0-1,0 0 0,10-9 2,2 9-1,1 0 0,-1 0 0,3 0-1,-1 5 2,-7-5-2,-7 0 2,11 3 0,-11-3-1,0 0 0,-4-9 0,4 9 0,-9-8 1,9 8-1,-12-7 0,12 7 0,-10 0-1,10 0 1,0 0-3,-11 0-1,11 0-11,0 0-29,11-8 0,-11 8 0,17-15 0</inkml:trace>
  <inkml:trace contextRef="#ctx0" brushRef="#br1" timeOffset="12469.9342">12228 8148 54,'0'0'38,"-12"0"1,12 0-3,15 3-17,-3-3-7,13 0-5,0 5-1,6-1-2,0 1-1,0 0-1,-9-3 0,-1-2-1,-12 3 0,-9-3 0,0 0-1,-12-5 1,-9 0-2,-8 0 2,-2 1-1,1-2 0,2-1-1,3 3 1,10 4 0,15 0 0,0 0 0,0 0-1,30 0 2,-2 0-2,1 5 2,5-2 0,-7-3 0,-2 0 0,-7 0 0,-8 0 0,-10 0 0,0 0 0,-15-15-1,-4 10 1,-9-4-1,-3-1 0,-3-3-1,3 1 2,3 5-1,7 2-1,11 5 1,10 0 0,0 0 0,24-4 0,1 7 0,3 1-1,1-4 1,-2 0 0,-5 2 1,-4-2-1,-8 6 1,-10-6-1,0 11 0,-13-6 1,-5-3-1,-10 4 1,1-6-2,-4 5 1,3-5 0,3 0 0,5 0 0,10 0 0,10 0 0,0 0-1,26 0 1,-7 0 0,3 0 0,3-3 0,-1 3 0,-6 0 0,-2-4 1,-7 2-1,-9 2-1,0 0-2,0 0-8,0 0-30,-12 10-3,9 0 1,3-10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57:14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2674 2992 206 0,'-20'-211'-205'0</inkml:trace>
  <inkml:trace contextRef="#ctx0" brushRef="#br0" timeOffset="678.2527">3166 2387 534 0,'-8'-18'116'0,"-2"0"3"0,-5-1-93 16,-4 0-9-16,-6 2-5 0,1 1-2 0,-3 0-2 16,-3 2-1-16,-3 1-2 15,-3 2-1-15,-7 2 0 0,-4 1 0 0,-4-2 1 16,-9 4-1-16,-3-1 1 0,-3 6 0 15,-1 2-1-15,-7 1 0 0,-2 4-1 16,-8 4-1-16,-1 2-1 0,-2 1 0 16,-6 5-1-16,-6-1 1 0,1 6 0 15,1 4 2-15,7 5 1 0,-1 3 2 16,0 2 0-16,6 1 0 0,4 2 1 0,2 1-1 16,9 0-2-16,7-1-1 0,4 0-1 15,10 3-2-15,7 2 1 0,12 2-1 16,8 4 0-16,8 3 0 0,6 1 0 15,6-3 0-15,7-2 0 0,9 0 0 16,4-2 1-16,9-2-1 0,13 2 1 16,9 1 0-16,9 3 0 0,11-2 0 15,4-2 0-15,13-2 1 0,6-4-1 16,6-8-1-16,5-8 1 0,4-10-1 16,10-6 1-16,11-7-1 0,2-10 0 15,5-7 1-15,3-4-1 0,2-8 0 16,0-5 0-16,-1-7 1 0,-3-3-1 0,-1 1 0 15,-10-4 0-15,-5-3 1 0,-4 2-1 16,-3 6 0-16,-10-2 1 0,-12-4-1 16,-9-4 0-16,-6-5 1 0,-11-2-1 15,-12-6 1-15,-11-6 0 0,-11-1 0 16,-9 1 0-16,-15-5 1 0,-14-1-1 16,-13 1 0-16,-15 6 1 0,-23 2 0 15,-20 4-1-15,-20 9 1 0,-22 14 0 0,-24 15-1 16,-26 14 1-16,-25 18-1 0,-18 22 0 15,-23 20-4-15,-25 19-6 0,-18 22-10 16,-18 30-2-16,-23 13-120 0,-18 21-114 16,-14 18-284-16</inkml:trace>
  <inkml:trace contextRef="#ctx0" brushRef="#br0" timeOffset="16952.6139">7820 9249 517 0,'-5'-1'107'0,"0"-1"1"16,-1-3-93-16,2 0-10 0,2-1-2 15,-2-2 1-15,3-1-1 0,3-1-1 16,1-1-1-16,-1-4 1 0,4-1-1 15,2-1 0-15,3-3 0 0,0 0 0 16,-1-4 0-16,-1-1 0 0,4-1 0 16,-4 0 0-16,3-2 1 0,-4 2 1 15,-1 2 0-15,0 3 0 0,-1 4 1 0,-3 2 1 16,0 4 1-16,-3 4-1 0,2 3 1 16,-1 3 2-16,2 6 4 0,-2 7 2 15,3 10 1-15,-3 11 2 0,2 10 1 16,-3 10 1-16,-2 9-2 0,1 9-2 15,0 6-4-15,0 4-2 0,2 2-2 16,-1 1-1-16,1-2-3 0,0-6-1 16,2-9-1-16,-2-9 0 0,0-12-1 15,0-11 1-15,1-12-2 0,-1-10-1 0,1-5 0 16,-2-16-1-16,3-10-3 0,0-20-1 16,2-16-1-16,-3-21 2 0,1-14 1 15,1-19-1-15,0-8 2 0,-3-12 3 16,-1 2 0-16,2 5 2 0,4 9-1 15,0 14 1-15,1 18 2 0,-2 18 0 16,3 27 0-16,-2 25 2 0,-2 27-1 0,-2 27-1 16,1 26-21-16,-4 23-118 15,2 21-116-15,-5 20-300 0</inkml:trace>
  <inkml:trace contextRef="#ctx0" brushRef="#br0" timeOffset="19565.9077">1627 6507 427 0,'29'-26'101'16,"-2"2"2"-16,-11-1-57 0,-3 1-24 16,0-1-7-16,-2 2-3 0,-3 1-2 15,-3-2-1-15,-5 5-1 0,-3-2-1 16,-6 1-1-16,-5 2 0 0,-5 2-1 0,-8 4 0 16,-4 1 0-16,-7 4-1 0,-2 3 0 15,-4 6-1-15,-8 6 0 0,-4 1-1 16,-5 4-1-16,-8 5 0 15,-2 4-1-15,-2 4 0 0,-1 1 1 0,-1 7-1 16,1 7 0-16,1 4 0 0,4-1 0 16,0 2 0-16,0 2 0 0,4 2 0 15,4 1 0-15,6-2 0 0,2 3 1 16,6 6 0-16,3 3 0 0,4-1 1 16,4 3 0-16,4-2 1 0,2 1-1 0,7-2 0 15,8 2 0-15,8 0-1 0,7 1 1 16,9-2-1-16,7-2 1 0,9 1 0 15,7-5 2-15,7-5 0 0,7-2 0 16,4-5 2-16,9 1 0 0,9-3-1 16,7-3 0-16,10 0 0 0,5-6-1 15,11-5-1-15,8-2 0 0,3-7-1 16,0-5-1-16,2-5 1 0,1-4-2 0,5-2 1 16,-5-4 0-16,-2-5-1 0,-1-5 1 15,5-4-1-15,-6-6 0 0,-4-5 0 16,-7-3 1-16,1-3-1 0,-5-3 0 15,-5 2 0-15,-6-3 0 0,-5-2 0 16,-4-2 0-16,-5-2 0 0,-7-2 1 16,-4-9-1-16,-8-3 2 0,-7-2-1 15,-7-5 2-15,-5 0 0 0,-9-2 0 16,-8-1 1-16,-12-8 0 0,-8-2 0 16,-9-4 1-16,-10 0-1 0,-10-3 2 15,-7-8 2-15,-6 0 3 0,-7 6 2 16,-8 3 1-16,-9 5 0 0,-10 7 1 0,-4 11-2 15,-14 12-3-15,-15 15-3 0,-10 12-3 16,-13 17-5-16,-16 14-9 0,-11 16-12 16,-21 20-7-16,-13 23-120 0,-16 13-118 15,-20 14-291-15</inkml:trace>
  <inkml:trace contextRef="#ctx0" brushRef="#br0" timeOffset="21485.8683">7334 13976 600 0,'1'-12'137'0,"5"0"0"0,0-5-97 16,8 7-14-16,5 3-10 0,8-1-6 0,7 2-4 15,6 0-2-15,2 1 0 0,6 3-1 16,2 0 0-16,6 2-1 0,-3 2-1 16,3-1 0-16,-1 1-1 0,-3 0-1 15,-5-1-2-15,-4 1-3 0,-8 2-4 16,-2 1-6-16,-6 1-5 0,-5 4-11 16,-4 4-8-16,-6 5-98 0,-9-1-100 0,-5 3-246 15</inkml:trace>
  <inkml:trace contextRef="#ctx0" brushRef="#br0" timeOffset="21812.9919">7596 13540 515 0,'5'-16'111'0,"-8"10"2"16,-3 9-92-16,-3 10-5 0,-4 8-5 15,-7 6-2-15,-5 4 0 0,-8 4 2 16,-8 1 1-16,-7-1 3 0,-2-1 1 16,-4 0 4-16,2-3 1 0,0 2 4 15,3 8 2-15,9-7 0 0,8-1-1 16,10-2-3-16,8-3-3 0,8-1-3 15,10-5-5-15,12-12-4 0,8 8-2 0,8-1-7 16,10 0-13-16,15 6-14 0,13 18-117 16,3 9-11-16,-2 14-108 0,9 11-218 15</inkml:trace>
  <inkml:trace contextRef="#ctx0" brushRef="#br0" timeOffset="35418.7382">22466 5298 478 0,'-2'-14'110'0,"-1"-2"4"0,2-1-73 16,0 1-10-16,2 5-6 0,3 4-1 16,0 0-1-16,0 2-1 0,3 5-3 0,-1 3-1 15,0 5-2-15,0 3-1 0,0 6-3 16,-2 5-2-16,-1 5-2 0,0 5-1 16,-3 3-3-16,-1 6-2 0,-3-2-1 15,-2-2-2-15,-3-2-2 0,-2-4-4 16,0-6-5-16,-1-5-4 0,0-5-8 15,2-4-8-15,3-8-29 0,2-3-75 16,2-7-95-16,3-5-225 0</inkml:trace>
  <inkml:trace contextRef="#ctx0" brushRef="#br0" timeOffset="35802.8067">22480 5121 455 0,'-9'-14'97'15,"2"-2"2"-15,-3 2-79 0,1 6-9 16,-3-1-5-16,-4 5-1 0,-3 3 0 16,-6 4 1-16,-4 5 1 0,-4 5 3 0,-8 2 3 15,0 11 4-15,-5 4 4 0,-4 9 1 16,1 7 2-16,4 9 0 0,2 8-2 16,1 6-2-16,8 3-5 0,8 5-3 15,10-1-3-15,13 0-2 16,8-5-2-16,12-5-1 0,15-7-1 0,12-10 0 15,11-10-1-15,11-14 1 0,10-12-2 16,7-15 1-16,7-13 0 0,-2-12 1 16,0-10 0-16,-2-9 0 0,-5-6-1 15,-8-4 1-15,-8-4 0 0,-12-6-1 16,-8-8 0-16,-13-7-1 0,-11-7 0 0,-13-5 0 16,-8-7 1-16,-10-3-2 0,-12 5 1 15,-12 12 0-15,-8 17-1 0,-9 22 0 16,-18 21 0-16,-9 28-3 0,-10 23-3 15,-8 24-5-15,-2 16-7 0,-5 12-12 16,2 14 5-16,11 7-115 0,13 6-104 0,12 2-258 16</inkml:trace>
  <inkml:trace contextRef="#ctx0" brushRef="#br0" timeOffset="37497.9366">9109 9051 521 0,'2'-4'125'16,"-2"10"5"-16,0 7-47 0,-1 6-54 16,2 7-8-16,0 8-1 0,3 7-1 15,2 3-2-15,3 5-4 0,2 3-5 16,0 1-2-16,1 1-3 0,0-4-4 0,-1-2-6 16,-2-5-9-16,-3-6-17 0,-5-7-110 15,-3-4-113-15,-5-5-282 16</inkml:trace>
  <inkml:trace contextRef="#ctx0" brushRef="#br0" timeOffset="37901.0243">9142 8822 561 0,'-32'-20'119'0,"-1"6"1"0,0 3-97 15,-2 6-9-15,-1 6 1 0,-2 7 3 16,-4 8 2-16,0 8 1 0,-1 9-1 16,4 11 0-16,0 9-3 0,2 5-2 15,5 10-2-15,5 8-2 0,7 8-1 16,4 7-2-16,2 1-2 0,12 3-1 16,9 3-2-16,9-2-1 0,11-8-2 15,7-7 0-15,14-13-2 0,10-9-2 0,4-11-2 16,8-15-3-16,7-15 1 0,2-15-1 15,5-15 1-15,-2-18 1 0,0-11 3 16,-3-13 2-16,-2-10 1 0,-4-11 2 16,-4-7 0-16,-9-8 0 0,-6-6 2 15,-8-6 1-15,-4-3 1 0,-13-5 1 16,-13-3 0-16,-13 0 3 0,-16 8 0 0,-9 11 1 16,-18 7 0-16,-14 16-1 0,-13 19 0 15,-18 23-2-15,-10 21-8 0,-9 22-12 16,-9 19-12-16,-6 26-93 0,-1 20-36 15,1 17-109-15,8 8-233 0</inkml:trace>
  <inkml:trace contextRef="#ctx0" brushRef="#br0" timeOffset="38866.7945">9262 13807 477 0,'-24'-7'118'0,"0"-3"3"0,1-3-64 0,2-1-18 15,6 0-11-15,4-2-4 16,5 0-4-16,2-1-2 0,3-1-3 0,3 2-2 15,3-1 0-15,4-1-2 0,6-3-1 16,3-1 0-16,5 0-2 0,8-1-1 16,3 2-1-16,5 1-1 0,3 7-2 15,-2 4-1-15,0 8 0 0,-5 7 0 16,-4 9-2-16,-5 4 1 0,-7 5 0 16,-5 5-1-16,-6 3 1 0,-5 4-1 15,-7 0 0-15,-3 2 1 0,-6 1-1 0,-3 2 1 16,-3 1 2-16,-3-1 1 15,0-2 3-15,-2-2 1 0,4-1 1 0,3-7 1 16,2-3-1-16,6-4-1 0,7-4-2 16,3-3-2-16,9-3-1 0,2-1-1 15,5-1-1-15,5-3-1 0,5-1-4 16,0-2-8-16,4-4-7 0,3 0-9 16,2-4-13-16,2 1-40 0,-3-2-73 15,-1-3-105-15,1 5-230 0</inkml:trace>
  <inkml:trace contextRef="#ctx0" brushRef="#br0" timeOffset="39243.7678">9659 13164 537 0,'-53'-30'121'16,"-6"11"1"-16,-3 9-90 0,-3 13-6 0,1 12-8 15,-5 10-1-15,4 11 1 0,2 14 0 16,3 14 3-16,1 13 2 16,4 14 0-16,2 11-1 0,9 15-4 0,9 8-2 15,8 1-3-15,13-1-4 0,20-4-4 16,15-7-2-16,17-17-2 0,12-19 0 16,14-14 0-16,17-16 0 0,12-16-1 0,4-20-1 15,8-15-1-15,11-16-1 16,4-16 1-16,2-15-1 0,-4-12 0 0,-4-13 0 15,-2-7 2-15,-9-10 1 0,-15-2 0 16,-12-4 0-16,-15 0-2 0,-18-5-5 16,-21-7-4-16,-21 2-3 0,-22 0-3 15,-18 8-1-15,-21 5-2 0,-18 13 2 16,-23 22 7-16,-14 22 2 0,-16 26 0 16,-16 23-5-16,-11 25 2 0,-2 22-118 15,-12 21-108-15,9 14-279 0</inkml:trace>
  <inkml:trace contextRef="#ctx0" brushRef="#br0" timeOffset="40130.9387">22853 9414 442 0,'-24'-24'105'16,"3"-1"4"-16,6 0-69 0,6 4-10 15,5 5-5-15,9-1-3 0,3-1-3 16,3 1-3-16,5 2-1 0,4-1-2 16,1 1-1-16,3 3 0 0,3 2-2 15,5 4 1-15,2 2-2 0,1 3-1 16,0 4-1-16,1 3 0 0,-4 2-2 16,-7 5 0-16,-4 1-1 0,-6 3 0 15,-8 3-2-15,-3 5 1 0,-8 2-1 16,-7 1 1-16,-6 2 0 0,-6 6 0 15,-7-2 1-15,-2 0 1 0,-2-3 1 16,1 1 2-16,2-6 1 0,7-3 3 0,2-5 0 16,6-3 1-16,4-3 1 0,3-1-2 15,4-2-2-15,3-1-1 0,2-1-4 16,5-3-1-16,4 1-1 0,6-2-1 16,7-2-2-16,9 0-7 0,3-3-8 0,7-2-12 15,4-1-14-15,0-2-113 16,-2-3-118-16,-2 3-285 0</inkml:trace>
  <inkml:trace contextRef="#ctx0" brushRef="#br0" timeOffset="40627.6521">23368 9018 407 0,'-1'-38'108'0,"-10"2"5"15,-9 2-31-15,-7 7-37 0,-7 8-15 16,-9 5-5-16,-9 7-3 0,-8 4-2 0,-1 9-5 15,-7 4-4-15,-7 9-1 0,-4 9 0 16,0 7 1-16,-1 6 1 16,3 8 3-16,0 5 1 0,7 9 2 0,6 7-1 15,9 5-2-15,12 7-3 0,13 5-2 16,11 0-3-16,13-1-2 0,18-3-1 16,14-5-1-16,16-4 0 0,15-13-1 15,16-7-1-15,10-12 1 0,15-8-1 16,11-12 0-16,6-12 1 0,5-18-1 15,-1-10 0-15,0-11 0 0,-3-3 1 0,-9-14 0 16,-14-6 0-16,-10-7 1 0,-13-4-1 16,-14-6 1-16,-16-11-1 0,-18-5 0 15,-14-4-1-15,-12 0-1 0,-16 0 1 16,-22 4-1-16,-17 11 0 0,-12 15-1 16,-16 17-3-16,-12 18-10 0,-14 17-13 15,-4 17 2-15,-3 17-129 0,-2 12-122 16,-1 11-300-16</inkml:trace>
  <inkml:trace contextRef="#ctx0" brushRef="#br0" timeOffset="48187.2435">13056 13332 539 0,'-20'-13'115'0,"-2"4"1"16,-8 7-94-16,-8 2-13 0,-3 6-4 16,-4 5-2-16,-6 3-2 0,-2 10 0 15,-8 6 0-15,2 11 2 0,4 3 4 16,-4 4 5-16,2-1 3 0,2 10 4 15,4-1 1-15,10 0 1 0,7 6-1 0,11 0-4 16,19 2-4-16,13 1-3 0,16-6-2 16,10-6-2-16,12-5 0 0,9-10-1 15,7-11 0-15,4-8-1 0,5-10-1 16,6-7 0-16,6-10 0 0,3-11-1 16,-1-11 0-16,0-11 0 0,-2-13 0 15,-8-8 2-15,-10-4 1 0,-12-5 0 0,-21-1 1 16,-14-2-1-16,-21 2 1 0,-22 2-2 15,-24 10-1-15,-22 10 0 0,-25 15-4 16,-20 16-8-16,-19 25-10 0,-20 21-13 16,-18 25-115-16,-13 10-118 0,-10 14-290 15</inkml:trace>
  <inkml:trace contextRef="#ctx0" brushRef="#br0" timeOffset="50685.014">13693 7766 473 0,'11'-28'115'0,"-4"3"3"16,-16 6-67-16,-6 4-21 0,-9 8-11 0,-7 4-8 16,-10 2-4-16,-13 6-3 15,-8 6-3-15,-10 6 0 0,-11 8 0 0,-8 5 0 16,-12 14 0-16,-3 10-1 0,-2 7 0 16,-6 6 1-16,4 4 0 0,2 5 2 15,6 8 0-15,12 1 2 0,9-1 0 16,15 2 1-16,14-3 0 0,18 2-1 0,14-3 0 15,22-6-1-15,17-6 0 0,23-6 0 16,10-6-1-16,18-8 1 0,15-11 0 16,9-12 0-16,14-12-1 0,5-12 0 15,2-12-1-15,1-12 1 0,0-11 0 16,-2-7 1-16,-5-9 4 0,-12-10 1 16,-7-5 3-16,-10-2 0 0,-7-7 1 15,-11-8-1-15,-14-3-2 0,-13-2-2 16,-9 0-3-16,-14-2-2 0,-16 2-1 0,-21 9 0 15,-15 14-2-15,-18 18-1 0,-18 16-5 16,-15 16-10-16,-19 24-11 16,-11 11-118-16,-11 15-117 0,-4 10-294 0</inkml:trace>
  <inkml:trace contextRef="#ctx0" brushRef="#br0" timeOffset="51508.5193">13526 4061 472 0,'-7'-35'106'0,"-1"2"2"0,-1-1-79 16,-2 6-9-16,0 2-9 0,-1 3-2 15,-3 2-1-15,-2 4-3 0,-4 1-3 16,-3 2 0-16,-1 3 0 0,-6 6-2 15,-6 3 1-15,-7 6-1 0,-8 8 2 0,-5 11 1 16,-12 13 2-16,-6 8 4 0,-9 7 2 16,-3 14 1-16,0 10 1 0,2 13 0 15,6 5-1-15,9 2-2 0,6 1-3 16,18 11-2-16,9 1-2 0,19-4-1 16,15-11 0-16,14-11-1 0,16-10 0 15,18-13 1-15,19-17-1 0,11-18 0 0,14-12 1 16,7-12 1-16,8-11 1 15,7-11 2-15,1-12 2 0,-4-16 2 0,-1-13 4 16,-5-14 2-16,-5-10 2 16,-3-16 2-16,-9-11-1 0,-8-4-1 0,-7-1-1 15,-14-5-3-15,-11 0 1 16,-16 8 0-16,-21 16-2 0,-20 15-1 0,-20 15-2 16,-23 19-2-16,-26 26-7 0,-29 24-14 15,-24 24-19-15,-25 32 40 0,-23 23-172 16,-30 15-133-16,-15 24-337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26:2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 7250 482 0,'-9'6'132'0,"2"3"6"0,-3 3-31 16,-1 7-51-16,1 1-10 0,3 7-8 15,2 5-5-15,0 4-5 0,1 3-4 16,3 0-6-16,2 0-4 0,3 1-3 0,1-4-4 16,2-4-2-16,3-4-1 0,1-6-1 15,3-3-1-15,0-11-1 0,2-4 1 16,3-8-1-16,-2-7 1 0,2-5 0 15,-2-4-1-15,2-5 2 0,-3-3 1 16,-4-3 3-16,-5-4 3 0,-5-6 2 16,-7-2 2-16,-6 1 0 0,-5-4 0 15,-1 3-1-15,-2 4-4 0,0 7-3 16,-1 10-2-16,0 9-3 0,2 8-2 16,1 12-8-16,-4 12-9 0,3 8-16 0,2 7-15 15,5 5-22-15,6 3-110 0,7 3-127 16,6-1-288-16</inkml:trace>
  <inkml:trace contextRef="#ctx0" brushRef="#br0" timeOffset="499.4176">1722 7565 620 0,'-3'9'151'15,"-2"0"4"-15,0 6-96 0,0 0-14 16,1 0-10-16,3 1-7 0,2-2-8 0,0-3-7 16,6 0-5-16,1-6-2 0,4-4-3 15,3-4 0-15,3-3-1 0,1-7 2 16,2-3 0-16,-3-2 3 0,-3-3 3 15,-4-1 1-15,0 4 2 0,-5-1 1 16,-4 2 1-16,-2 6-1 0,0 1-2 16,0 4-4-16,0 6-1 0,-1 4-3 15,2 6-2-15,1 3-1 0,-2 3-1 0,0 6 0 16,1 3-4-16,1 2-5 16,-2 1-10-16,0 1-11 0,1 2-15 0,2-4-11 15,-3-4-20-15,1-2-102 0,-2-8-117 16,1-5-266-16</inkml:trace>
  <inkml:trace contextRef="#ctx0" brushRef="#br0" timeOffset="722.5783">1635 7187 577 0,'-5'-11'144'0,"2"4"2"15,-1 6-78-15,2 7-25 0,3 9-10 16,0 8-4-16,0 7-3 0,3 11-5 15,1 10 0-15,1 7 0 0,-1 7-3 16,0 6-3-16,-3 4-4 0,1 7-3 16,-1 1-2-16,1-2-2 15,-5-1-2-15,1-4-5 0,-1-5-10 0,-1-6-14 16,3-8-14-16,0-8-15 0,3-8-115 16,-1-12-125-16,7-7-289 0</inkml:trace>
  <inkml:trace contextRef="#ctx0" brushRef="#br0" timeOffset="1012.0565">1956 7604 716 0,'-5'8'176'0,"0"3"5"15,1 7-105-15,-3 3-20 0,2 3-15 16,2 5-10-16,3-2-10 0,2 1-7 15,2-3-6-15,3-4-4 0,-1-5-2 16,4-5-2-16,1-5-1 0,1-3 0 16,1-6 1-16,1-6-1 0,0-7 1 15,2-4-1-15,-3-5 1 0,-2-1 0 16,-2-3 0-16,-5 0 0 0,-8-2-1 0,-5 4-4 16,-3 4-7-16,-3 4-9 0,-2 1-11 15,-1 6-17-15,-2 8-12 0,3 9-19 16,1 5-104-16,4 5-119 0,3 4-270 15</inkml:trace>
  <inkml:trace contextRef="#ctx0" brushRef="#br0" timeOffset="1493.1805">2172 7575 627 0,'-9'-6'151'16,"4"1"2"-16,0 5-87 0,7 5-32 15,0 1-8-15,3 6-4 0,1 4-6 16,3 7-2-16,3 8 1 0,6 5-1 16,-1 3 1-16,4 4-1 0,4 2 1 15,-1 3 1-15,2-3 0 0,-3-1-1 16,-6-2 0-16,-1-4 0 0,-5-2 1 16,-6-4-1-16,-5-6-1 0,-5-3 0 0,-4-2-2 15,-4-6 1-15,0-4 1 0,-6-7 0 16,0-7-1-16,-1-3 1 0,2-9-2 15,0-9 1-15,3-7-3 0,-1-11-3 16,4-5-2-16,4-6-2 0,6-5-2 16,3-2-2-16,4 3-1 0,4 2-2 15,6 9-5-15,3 6-6 0,4 6-10 16,0 6-9-16,2 5-14 0,3 5-11 16,-2 2-9-16,-2 4-8 0,0 1-9 15,-1 0-98-15,0 2-110 0,-1 2-253 16</inkml:trace>
  <inkml:trace contextRef="#ctx0" brushRef="#br0" timeOffset="2329.2014">2614 7457 621 0,'-9'3'167'0,"-7"0"10"0,-2 0-79 15,-1 2-22-15,-1 1-12 0,2 3-9 16,-1-1-14-16,4 2-12 0,3-2-10 0,5 2-7 16,2 0-6-16,4-4-3 0,1 2-3 15,2-2-4-15,4 0-6 0,3 0-8 16,2-1-9-16,2-2-8 0,0 2-6 15,0-3-4-15,-1-1 0 0,-1 0 7 16,-3-1 7-16,-6 2 10 0,-2 3 12 16,-2-1 10-16,-4 5 10 0,-5 2 7 15,-2 1 4-15,2 4 4 0,0 1 1 16,1 4 0-16,2 2-4 0,2 0-3 16,3-2-6-16,2 1-3 0,1-1-3 0,1-3-3 15,2-4-2-15,2-3-2 0,2-4-1 16,3-2-2-16,5-5-2 0,0-2-2 15,6-7-1-15,3-3 0 0,-1-4-1 16,0-4 0-16,0-2 2 0,-4-3 1 16,0 0 1-16,-1 1 1 0,-4 2 1 15,-2 1 0-15,2 4 0 0,-4 2 0 16,1 6 2-16,-5 0 0 0,1 4 0 16,-3 3 0-16,1 2 2 0,-2 3-1 0,1 1 2 15,0 0 0-15,-1 5 1 0,0-2 0 16,1 2 2-16,-3-2 0 0,1-1 1 15,1 2 1-15,-3-3-1 0,2 0 0 16,-1-3 0-16,1 2-1 0,-4-4 1 16,4 0 1-16,-2-3 0 0,-2 1 0 15,-1-6-1-15,0 1 0 0,1-2-1 16,1 2-2-16,-2-3-3 0,1 2 0 16,0 0 0-16,2 1-1 0,0 2 0 15,-1 1 1-15,0 1 0 0,0 2 0 16,0-2 0-16,-1 4 0 0,1 1 0 0,1 1-1 15,0 2 1-15,3 1-1 0,-3 0 0 16,2 2 1-16,0 0-1 0,1 1 0 16,-2-3 1-16,0-1-1 15,-2-1 1-15,4-1 0 0,-5-1 0 0,0-4 1 16,2 2 0-16,-1-2 0 0,-2-1 0 16,1 0 2-16,-2-2 0 0,2 0 1 15,-2-1 1-15,-1-2 1 0,0 2 0 0,2 0 1 16,0 1 1-16,-1-1 0 0,1 1 2 15,2 3 0-15,1 1-2 0,0 1 0 16,1 1-1-16,0 4-2 0,3 2-2 16,1 4-2-16,3 3-1 0,-2 1-1 15,0 5 1-15,0 1-1 0,4 1 1 16,-1 1-1-16,2 1 0 0,-5-5 1 16,3-1-1-16,0-4 1 0,0-1 0 15,-3-6 1-15,0-5 0 0,-1-3 2 0,0-5 0 16,1-4 0-16,0-9 0 0,-1-6-1 15,4-3 0-15,-2-3 0 0,2-2-1 16,-2-1-2-16,0-2-2 0,-1 8-6 16,-2 0-9-16,-1 3-16 0,-1 6-22 15,-1 6-22-15,-2 5-28 0,0 7-106 16,3 7-137-16,-2 6-293 0</inkml:trace>
  <inkml:trace contextRef="#ctx0" brushRef="#br0" timeOffset="2747.9178">3094 7593 597 0,'-1'-1'148'0,"1"2"5"0,1 2-74 15,-2-1-32-15,0 3-7 0,-1 1-4 16,1 4-3-16,2 2-2 0,-1 2 2 16,3 4-1-16,-1 3-1 0,3 2-3 15,3-1-2-15,-1 0-4 0,0-2-4 16,4 2-4-16,-2-7-4 0,1-4-3 16,0-6-2-16,-1-5-1 0,5-5 1 0,0-8-1 15,0-7 2-15,4-4-1 0,1-1 1 16,-1-5-1-16,0 4 1 15,-3 3-1-15,0 7 1 0,-3 3-1 0,-3 7 1 16,-3 6 0-16,1 6-1 0,-3 5 0 16,0 5-1-16,-6 1-2 0,2 4 0 15,0 2-3-15,3-1-5 0,-3 0-10 16,2-5-17-16,-1-6-22 0,4-3-18 16,1-8-9-16,1-6-13 0,-1-8-5 15,3-7-34-15,-2-3-44 0,1-8-79 16,-3-4-189-16</inkml:trace>
  <inkml:trace contextRef="#ctx0" brushRef="#br0" timeOffset="3016.1462">3410 7437 303 0,'-2'-47'230'16,"1"5"-31"-16,-1 8-91 0,2 8-51 16,0 8-13-16,0 8-8 0,0 6-7 15,-1 7-5-15,2 4-6 0,-1 3-6 16,0 5-6-16,3 2-3 0,2 2-2 0,-2 1 0 16,3 1 0-16,-1-1-1 0,1-3 1 15,4 1-1-15,-1-1 0 0,-1-2-1 16,1 1 0-16,2-4 0 0,1 4 0 15,1 0 0-15,0-4 1 0,3 2-1 16,0 0 2-16,2 1 1 0,-1 0 0 16,0-4 3-16,1 1 1 0,-1 1 2 15,-5-2 1-15,2 3 1 0,-2-2 0 16,-4 0-2-16,-2 3 0 0,-3 0-2 16,-4-3-2-16,-2 3 0 0,-7 1-3 15,-3-2-2-15,-3 2-9 0,-5-1-14 16,0-1-13-16,-1 0-28 0,-1-3-100 0,7 0-121 15,5-1-276-15</inkml:trace>
  <inkml:trace contextRef="#ctx0" brushRef="#br0" timeOffset="3478.6092">4700 7419 560 0,'-7'-8'155'16,"-7"-1"14"-16,-2 6-54 0,-3 1-31 16,-3 4-7-16,-3 0-5 0,1 7-6 15,0 2-10-15,5 5-10 0,-1 1-7 16,5 6-7-16,3 4-6 0,1 3-5 0,4 1-4 15,2 1-5-15,1 3-4 0,4 1-3 16,4-3-2-16,5-2-2 0,0-4-2 16,5-3-4-16,3-1-8 0,5-8-8 15,4-6-12-15,2-3-15 16,0-4-18-16,3-5-18 0,-3-5-11 0,-1-3-5 16,-5 0-103-16,-7-3-115 0,-7-1-258 15</inkml:trace>
  <inkml:trace contextRef="#ctx0" brushRef="#br0" timeOffset="3655.3062">4533 7608 772 0,'-18'2'198'15,"7"2"4"-15,1-1-110 0,5-2-27 16,3 2-20-16,2-1-16 0,4 0-15 16,3-2-9-16,3 0-7 0,3-1-9 15,7 1-14-15,6-3-21 0,3 0-19 0,2-2-19 16,0-1-119-16,0-3-138 15,0 1-303-15</inkml:trace>
  <inkml:trace contextRef="#ctx0" brushRef="#br0" timeOffset="3902.6921">4807 7323 706 0,'0'-26'179'0,"2"-1"5"15,3 1-96-15,2 2-29 0,3 0-15 16,2 5-11-16,2-1-11 0,-1 8-7 0,3 2-5 15,-1 4-3-15,1 6-1 0,2 5-2 16,-6 2 0-16,2 10 1 0,-3 5-1 16,0 10 1-16,0 6-1 0,1 10 0 15,-1 6-1-15,2 7-1 0,-4 5 0 16,0 4-1-16,-1 1 0 0,1 0 0 16,0-2 0-16,0-4 0 0,0-9-1 15,4-4-1-15,1-10-7 0,1-7-11 16,-1-7-20-16,-4-8-22 0,-1-8-16 0,-4-5-121 15,-7-6 0-15,-1-4-107 0,-7-6-183 16</inkml:trace>
  <inkml:trace contextRef="#ctx0" brushRef="#br0" timeOffset="4210.8189">4913 7630 724 0,'3'-4'186'16,"4"4"4"-16,0-1-70 0,4 2-70 0,0 1-16 15,3 0-9-15,1 2-7 0,2-1-10 16,4 0-8-16,3 1-9 0,4-3-11 16,4 0-12-16,1-2-11 0,5-3-13 15,2-1-7-15,0-1-4 0,-4-4-1 16,0-1 6-16,-5-2 11 0,-2-1 11 16,-5 2 18-16,-6 1 19 0,-5 0 22 15,-4 1 23-15,-3 3 21 0,-3 2 12 16,-3 2 10-16,-1 5 1 0,-1 1-6 0,-2 3-9 15,2 3-14-15,-3 1-15 0,0 5-12 16,1 2-9-16,1 0-7 0,-1 1-7 16,1 1-10-16,1 1-13 0,2 0-23 15,0-2-35-15,-2 0-35 0,-1-5-108 16,6 1-149-16,-2-3-320 0</inkml:trace>
  <inkml:trace contextRef="#ctx0" brushRef="#br0" timeOffset="4362.4033">5385 7182 756 0,'-4'-8'160'0,"-1"5"1"16,3 4-140-16,3 7-31 0,-1 5-31 16,1 4-118-16,4 2-128 0,-1 6-313 15</inkml:trace>
  <inkml:trace contextRef="#ctx0" brushRef="#br0" timeOffset="5152.9553">5828 7498 764 0,'-16'7'188'0,"0"8"5"15,3 1-114-15,1 7-21 0,1 0-12 16,2 2-13-16,4 0-10 0,4 4-8 16,2-4-4-16,5-3-4 0,4-2-3 15,4-3-2-15,1-5-1 0,4-3-1 0,0-5-1 16,0-4 0-16,-3-4-1 0,-2-5 0 15,-4-5 0-15,-2-1 0 0,-5-3 0 16,-3-6 1-16,-3 1 0 0,-2 0 1 16,-5-3 0-1,0 0 1-15,-1 1 0 0,1-1 0 0,-1 4 1 0,3 0 1 16,-1 1 0-16,3 4 1 0,3 5 0 16,2-1 0-16,4 5-1 0,2 0-1 15,3 4 0-15,4 0-1 0,2 3 0 16,-1-1-1-16,3 2 0 0,-1 0 1 15,0 0-1-15,-2-1 0 0,2 2-1 16,-2-1 1-16,1 2 0 0,-4-1-1 0,-1 1 1 16,0 0-1-16,-3 4 0 0,-3-3 1 15,0 3 0-15,0 4 0 0,-2 4 0 16,0 0 0-16,-2 6 1 0,-2 0 0 16,3 5 0-16,-2 1 0 0,0-1 1 15,-6-6-1-15,7 3 0 0,3-2 0 16,1 1 0-16,2-4 0 0,2-2-1 15,4-6 0-15,9 2-1 0,-4-8-1 0,1-6 0 16,2-2-1-16,5-4-1 0,-3-6-1 16,-3-1 1-16,-2-2 0 0,-4-3 1 15,0 2 1-15,-3-3 1 0,-5 3 0 16,-3 2 2-16,-1 3 1 0,-4 2 2 16,-2 7 0-16,-3 0 1 0,1 5 2 15,1 5-1-15,-2 2 1 0,2 2 0 16,2 4-1-16,1 3 0 0,4 1-1 15,1 3-1-15,3-2 0 0,1 1-1 16,3-1-2-16,3-2 0 0,3-5 0 0,1-1-1 16,4-4 0-16,2-5-1 0,0-2 1 15,1-4 0-15,0-3 0 0,-1-3 0 16,-3-3 0-16,-2-1 0 0,-7-1 0 16,-2-2-2-16,-6 1-4 0,0-3-8 15,-3 4-10-15,-3-1-13 0,-1 1-16 16,2 2-16-16,3 3-10 0,-1 0-15 15,0 8-71-15,0 1-24 0,4 2-95 16,2 3-190-16</inkml:trace>
  <inkml:trace contextRef="#ctx0" brushRef="#br0" timeOffset="5843.543">6517 7484 731 0,'-3'8'179'0,"1"3"6"16,-1 5-111-16,1-1-15 0,-1 8-10 16,2 1-11-16,1 3-8 0,1-1-7 15,1-1-5-15,2 0-5 0,3-3-4 16,1-4-4-16,3-2-1 0,1-3-3 15,4-6-1-15,2-3 1 0,-1-6-1 16,-1-3 0-16,-2-3 0 0,-1-4 0 0,-6-3 1 16,-3-3-1-16,-4-2 1 0,-5-3 0 15,-4-1 0-15,-1 1 1 16,-2 0 0-16,0 0 1 0,-3 1 0 0,2 2 2 16,0 6 0-16,5 1 0 0,0 2-1 15,4 2 0-15,1 4-1 0,2 4 0 16,3-1-2-16,2 2-1 0,2 0 0 15,3 2-1-15,-1-1-1 0,2 3-1 16,4-1-1-16,-1-3-2 0,-1-2 0 16,-1 0-2-16,-1 1 1 0,1-2 0 0,-1-3 2 15,-4 1 1-15,1 4 1 0,2-3 1 16,-4 4 1-16,1-1 2 0,0 4 1 16,-1-2 2-16,0 4 2 0,-1 0 2 15,-1 6 2-15,1 0 1 0,1 5 0 16,-4-2 1-16,3 7-1 0,-1 1 0 15,1-1-3-15,-1 0-1 0,1 0-1 16,1-3-3-16,5 0 0 0,0-3-3 0,3-3 0 16,5-4 0-16,-1-6 0 0,2-2-1 15,1-6 1-15,-2-4 0 0,1-5 1 16,-2-2-1-16,-5-4 0 0,2 2 1 16,-3-2 0-16,-2 3-1 0,-3-1 1 15,1 5 0-15,-5 0 3 0,0 8 1 16,0 2 3-16,-2 6 1 0,-2 0 2 15,2 9 1-15,0 3-1 0,-2 1 0 16,0 4-3-16,0 2-1 0,4 1-2 16,-1 0-3-16,2-3-5 0,1 1-8 0,5-3-13 15,-1-3-19-15,2-3-28 0,0-5-27 16,3-3-32-16,-4-5-97 0,3-4-136 16,2-3-281-16</inkml:trace>
  <inkml:trace contextRef="#ctx0" brushRef="#br0" timeOffset="5996.1914">7165 7448 789 0,'-4'1'211'0,"1"-2"1"15,1 3-67-15,0 0-83 0,0 1-28 16,1 1-27-16,1 5-29 0,1-1-30 16,2 0-27-16,-1 5 66 0,2-1-199 15,2 1-152-15,4 3-353 0</inkml:trace>
  <inkml:trace contextRef="#ctx0" brushRef="#br0" timeOffset="6103.1944">7239 7673 743 0,'-1'4'197'0,"0"-3"1"0,0 1-81 0,1-2-58 16,-2 0-35-16,1 1-57 0,-1 1-40 16,-2 0-124-16,-3 6-148 0,-2-1-344 15</inkml:trace>
  <inkml:trace contextRef="#ctx0" brushRef="#br0" timeOffset="12802.5603">8067 7375 671 0,'-3'-7'158'0,"1"1"2"0,2 2-105 16,2 5-12-16,3 3-8 0,2 0-6 15,3 2-6-15,1 5-4 0,1 4-2 16,1 0-4-16,2 4-3 0,0 3-4 0,-2 0-2 15,2 0-6-15,-1-2-10 0,-1-2-17 16,-3-2-18-16,0-1-17 0,-3-4-114 16,-1-4-130-16,1-2-294 0</inkml:trace>
  <inkml:trace contextRef="#ctx0" brushRef="#br0" timeOffset="12989.0433">8354 7399 627 0,'-6'4'148'0,"-2"5"4"0,0 3-94 16,2 7-21-16,0 1-6 0,-3 4-5 16,2 1-5-16,-2 5-5 0,-2 2-4 15,1 2-3-15,-1 0-3 0,-2 2-2 16,-1-1-4-16,1-2-10 0,-1-2-15 16,5-4-13-16,-1-4 4 0,2-7-130 15,5-6-126-15,4-9-295 0</inkml:trace>
  <inkml:trace contextRef="#ctx0" brushRef="#br0" timeOffset="13315.1684">8588 7304 661 0,'1'-8'164'0,"-3"-1"7"0,0 4-98 16,-1 5-21-16,0 3-9 0,1 2-10 16,-1 6-6-16,1 3-7 0,-2 7-4 15,2 6-3-15,-2 5 1 0,3 5-1 16,-3 1 0-16,3 1 0 0,1 1-1 16,0-3-2-16,0-4-2 0,3-2 0 15,0-6-2-15,3-3-1 0,4-3-3 16,2-9 0-16,3-1-1 0,2-7-1 15,4-5-3-15,1-5-7 0,0-3-9 0,-3-4-16 16,1-1-16-16,-4-5-13 0,-3 3-12 16,-5-3-17-16,-2 0-94 0,-5-5-112 15,-1-2-243-15</inkml:trace>
  <inkml:trace contextRef="#ctx0" brushRef="#br0" timeOffset="13470.9101">8590 7265 679 0,'-7'-1'172'0,"0"-2"6"0,1 2-102 16,3-1-22-16,3-1-13 0,6 2-12 0,4-1-11 16,2-3-11-16,3 2-7 0,7 0-13 15,4-1-16-15,3 3-18 0,-1-2-17 16,2 4-116-16,-1 1-131 0,1 1-298 16</inkml:trace>
  <inkml:trace contextRef="#ctx0" brushRef="#br0" timeOffset="14168.4704">8906 7457 596 0,'0'0'137'15,"-1"2"5"-15,2 1-87 0,3 1-21 0,-3 3-6 16,3 3-3-16,0 2-1 0,-2 1 1 16,1-1-3-16,1 0-1 0,1 2-2 15,0-5-2-15,0 2-2 0,-1-6-1 16,1-1-1-16,1-3-1 0,-2-2 0 16,-3-9-2-16,4 2 0 0,-2-7 0 15,0-4 0-15,0 0-2 0,2 1 0 16,-1-2-1-16,-2 2 0 0,0 2-2 0,-1 2-1 15,1 4 0-15,0 3-2 16,-4 0 0-16,2 3-1 0,0 3-1 0,0 2 0 16,-1 3 0-16,0 2 0 0,0 0-1 15,1 4-1-15,1 2 1 0,-2-1-2 16,1-1-1-16,-2 1-1 0,2-3 0 16,-1 1-1-16,-1-4 1 0,-1-1 1 15,1-3 1-15,-2 0 0 0,2-1 1 16,-2-4 2-16,0 1-1 0,3 0 1 15,-2-4 0-15,-1 2 0 0,0 0 1 16,-1-1 1-16,0 3 0 0,2 1 1 16,-2 0 1-16,4 3-1 0,-1 1 0 0,1 6 0 15,1 0-1-15,-1 3 0 0,2 3-1 16,-1 3-1-16,0-1 1 0,-1 2-1 16,1-2 0-16,2 0 0 0,1-3 1 15,-3-2-1-15,2-1 0 0,2-2 0 16,2-5 0-16,1-4 1 0,2-4 0 15,2-3 0-15,1-10 1 0,2-2 0 16,-1-6 2-16,-1-4 1 0,-1 1 2 0,-2-2 2 16,0 3-1-16,-3 7 2 0,-1 3-1 15,-3 6-2-15,2 4-1 0,-2 4-2 16,-1 5-1-16,2 5-1 0,-2 2-1 16,0 6 0-16,3 6 0 0,-3 2 0 15,2 5 0-15,-2 1-2 0,0-1-1 16,2-2-4-16,0 0-8 0,1-4-8 15,2-4-16-15,0-5-15 0,4-3-11 16,3-2-13-16,-2-3-112 0,2-3-123 0,-1-5-277 16</inkml:trace>
  <inkml:trace contextRef="#ctx0" brushRef="#br0" timeOffset="14629.798">9244 7249 564 0,'-7'-11'164'0,"3"1"7"16,3 2-9-16,6 2-102 0,1 1-10 15,4 2-8-15,5 1-10 0,6 2-9 16,2 1-7-16,5 0-5 0,-1 0-3 15,4-2-2-15,2 2-1 0,-3-3-1 16,-3-2 0-16,-2 3 0 0,-7 0 1 16,-2 1-1-16,-4 5 1 0,-6 2 0 0,-3 5-1 15,-3 4 0-15,-4 3 0 0,-1 3-2 16,-1 2 1-16,-1 1-2 0,1 3 0 16,1 0-1-16,2 1 0 0,2 1 1 15,2-1-1-15,2 2-1 0,-1-2 1 16,1-3-1-16,2-2 0 0,-3-1-1 15,2-3 0-15,-2-5 0 0,-2-3 0 16,0-3 1-16,-2-2 0 0,-2-2 1 0,-3-2 1 16,-3-2 0-16,-1 0 1 0,-5-2-1 15,-2-2 1-15,-3 1 0 0,-1-3-1 16,-2 0-1-16,4-1 0 0,1 1-5 16,6 0-9-16,4 3-17 0,7 1-16 15,4 2-16-15,6 0-10 0,4 0-121 16,5 0-129-16,5 2-288 0</inkml:trace>
  <inkml:trace contextRef="#ctx0" brushRef="#br0" timeOffset="15241.0477">9978 7369 638 0,'-2'-4'165'0,"1"3"5"16,-2 1-82-16,2 4-29 0,1 0-10 0,0 5-9 16,0 4-11-16,2 1-10 0,1 2-6 15,-2 3-4-15,1 3-5 0,1 0-9 16,-1-3-13-16,2 2-16 0,-2 0-17 16,-2-1 23-16,3-2-156 0,-3-5-136 15,4 0-322-15</inkml:trace>
  <inkml:trace contextRef="#ctx0" brushRef="#br0" timeOffset="15402.4676">9861 7514 743 0,'2'-5'170'0,"1"-3"1"0,4 5-125 15,0-1-14-15,5 0-10 0,3 2-9 16,0-2-10-16,3 2-15 0,2-1-19 15,1 1-16-15,-1-1-126 0,-1 0-133 16,7-3-324-16</inkml:trace>
  <inkml:trace contextRef="#ctx0" brushRef="#br0" timeOffset="15832.2155">10300 7135 690 0,'-9'-2'171'15,"5"1"3"-15,3-1-87 0,3 0-44 16,7 1-10-16,7 2-8 0,3-2-10 15,6 2-6-15,2 0-3 0,3-2-1 16,3 0-2-16,0-1-2 0,-2 0 0 16,-3-4 0-16,-3 0-1 0,-3 0 0 15,-3 1 1-15,-1 0 0 0,-6 1 0 0,-2 2 2 16,-3 2 1-16,-1 0 2 0,-5 5 1 16,-2-1 2-16,-3 4 1 0,-3 3-1 15,-4 2 0-15,0 1-1 0,1 3-2 16,-1 2-1-16,1 1-1 0,2 1-1 15,2 0-1-15,2 1 0 0,0 1-2 16,2-3-1-16,1-1-8 0,1 0-8 0,0-2-14 16,2-1-14-16,2 0-12 0,-2-4-11 15,2-1-12-15,-2 2-105 0,0-2-114 16,-1-3-262-16</inkml:trace>
  <inkml:trace contextRef="#ctx0" brushRef="#br0" timeOffset="16172.7133">10493 7362 667 0,'-10'-5'161'0,"0"0"6"0,3 3-102 16,1-2-13-16,2 3-8 0,1-1-10 16,3 2-7-16,3-1-6 0,4 2-8 15,3 1-5-15,1-1-4 0,4-1-1 16,1-1-1-16,2 1-3 0,-1-2-8 15,2 0-14-15,-1 0-17 0,0-1-13 16,-2 2 17-16,-2 2-146 0,-3-2-129 16,0 2-301-16</inkml:trace>
  <inkml:trace contextRef="#ctx0" brushRef="#br0" timeOffset="16468.4512">10370 7547 498 0,'-8'2'139'16,"0"-1"2"-16,6 1-16 0,4-4-83 0,3 2-9 16,3-1-4-16,4 2-6 0,5 1-2 15,5-1-2-15,0-2-1 0,4 2-4 16,1-1-2-16,3-3-3 0,2 0-2 15,2 0-3-15,6 2-1 0,1 0 0 16,1-4-1-16,4 1 0 0,1 4-1 16,-2-2 0-16,-2-1-2 0,-6 1-5 15,-4 1-7-15,-2-1-10 0,-9 4-9 0,-5-2-11 16,-6 3-18-16,-5-1-102 0,-6 0-109 16,-4 0-259-16</inkml:trace>
  <inkml:trace contextRef="#ctx0" brushRef="#br0" timeOffset="16685.1528">10476 7690 670 0,'-2'3'152'0,"4"0"4"0,-1 3-112 15,2 0-9-15,0 7-2 0,2-2-2 16,-2 2-5-16,4 6-5 0,-3-1-3 15,0 2-5-15,0 2-4 0,-2 0-11 16,1 5-15-16,-1-3-16 0,1-2-15 16,-1-1-125-16,3-1-134 0,0-8-320 15</inkml:trace>
  <inkml:trace contextRef="#ctx0" brushRef="#br0" timeOffset="17067.4189">10708 7809 672 0,'-3'-10'171'0,"1"-2"4"16,2-3-87-16,4 4-34 0,2-1-8 16,3 2-9-16,1 1-9 0,3 2-9 15,-1 3-4-15,1 3-4 0,2 1-4 16,-1 3-2-16,-2 3-2 0,4 1 0 15,-4 2-2-15,4 1 0 0,-1 1-1 16,-4 2 0-16,-1 1 0 0,-2 0-2 0,-9 1-2 16,-1 5-3-16,-8-1-2 15,-2 1-2-15,-3 1-2 0,-2 1 1 16,-2 1 1-16,3-2 1 0,-1-3 3 0,0-1 3 16,4 0 2-16,-1-4 2 0,4-6 1 15,1 0 0-15,1 2 1 0,6-1 0 16,3-3-1-16,3-1 1 0,3-2 0 15,3 3-1-15,3-5-1 0,3-1-1 16,4-5-8-16,1 1-13 0,3 0-12 0,3 2-13 16,1 0-13-16,1-1-120 0,-1 1-127 15,1 3-288-15</inkml:trace>
  <inkml:trace contextRef="#ctx0" brushRef="#br0" timeOffset="17564.537">11266 7444 633 0,'-2'-12'153'0,"4"2"5"16,-1-1-99-16,4 5-14 0,1 1-6 15,2 6-5-15,2 5-8 0,1 1-6 16,0 6-3-16,3 1-3 0,0 5-3 15,1 0-4-15,0-1-3 0,0 1-8 16,2-1-17-16,-1 0-20 0,-3-2 26 16,2-4-160-16,-3-2-138 0,3-1-337 15</inkml:trace>
  <inkml:trace contextRef="#ctx0" brushRef="#br0" timeOffset="17735.661">11562 7411 554 0,'-5'14'155'0,"-1"5"6"0,-1 3-17 16,-2 5-97-16,-3 3-11 0,-2 2-7 15,-2 1-9-15,-1 2-7 0,3-2-8 16,-2-1-14-16,2-4-16 0,2-2-16 0,5-6-109 16,3-3-18-16,8-8-109 0,2-6-216 15</inkml:trace>
  <inkml:trace contextRef="#ctx0" brushRef="#br0" timeOffset="18035.8889">11735 7316 687 0,'-3'-9'169'16,"3"0"5"-16,-1 5-106 0,0 2-18 15,1 7-5-15,0 2-8 0,-1 5-9 16,-2 4-7-16,1 4-5 0,-1 6-2 16,2 1-3-16,-1 2-3 0,-1 2-1 15,1-2-2-15,0-2-1 0,0-1-1 16,2-3-2-16,0-1 0 0,4-2 0 0,1-3 0 16,4-4-1-16,2 1 0 0,3-4 0 15,1-4-1-15,1-4-3 0,-2-6-6 16,5 0-12-16,-1-3-17 0,-1-2-16 15,2-1-13-15,-2-2-1 0,-3-3-120 16,0 0-122-16,-6-2-271 0</inkml:trace>
  <inkml:trace contextRef="#ctx0" brushRef="#br0" timeOffset="18198.5113">11768 7252 802 0,'-5'-3'185'15,"2"1"1"-15,5-2-130 0,-1 3-19 16,5-2-13-16,3 2-15 0,3-1-14 16,4 2-19-16,3-2-22 0,3 4-17 15,3-2-123-15,-1 2-140 0,2 2-322 16</inkml:trace>
  <inkml:trace contextRef="#ctx0" brushRef="#br0" timeOffset="18590.9186">12025 7399 647 0,'-1'1'158'0,"-2"-1"2"0,2 0-91 0,0 1-28 16,1 4-7-16,1-1-7 0,0 2-7 15,1 0-5-15,3 2 0 0,-2 2-1 16,3 1-1-16,-2-5-2 0,1 5-1 16,1-1-1-16,-1-4 1 0,0 3-1 15,0-5 1-15,-2-1 0 0,2-2 2 16,0-5 1-16,-1-4 0 0,1-2 2 16,-2-4-1-16,1-3 0 0,0-4 0 0,1 1 1 15,0 3 0-15,-3 2-1 0,2 4 0 16,-2 1-1-16,1 6-2 0,-1 1-2 15,2 6-2-15,3-1-3 0,2 5-2 16,-1 4-1-16,2 3 0 0,-3 5-4 16,2 2-3-16,-2 1-7 0,-4 3-12 15,0-4-19-15,1-1-23 0,1 0-16 16,0-4-106-16,0-4-17 0,1-1-114 0,1-1-206 16</inkml:trace>
  <inkml:trace contextRef="#ctx0" brushRef="#br0" timeOffset="18816.3538">12451 7446 672 0,'-1'-6'172'0,"4"3"5"15,-2-2-86-15,0 1-36 0,1 0-14 16,1 1-11-16,-1-1-10 0,4 4-10 15,1-1-8-15,0 2-12 0,5-1-17 16,0 1-19-16,4 2-15 0,0 0-122 16,-2-3-134-16,-1-1-308 0</inkml:trace>
  <inkml:trace contextRef="#ctx0" brushRef="#br0" timeOffset="18978.9181">12678 7330 697 0,'-1'-7'186'0,"0"4"3"16,-1-1-79-16,2 3-47 0,0 1-15 16,2 4-14-16,-2-2-15 0,1 4-8 15,0 1-7-15,-1 1-13 0,1 2-21 16,-1 2-24-16,1-1-19 0,2 0-123 16,-1-2-142-16,4-2-322 0</inkml:trace>
  <inkml:trace contextRef="#ctx0" brushRef="#br0" timeOffset="19864.3559">12726 7179 726 0,'-16'-6'169'0,"-4"-1"3"15,6 1-117-15,-1 0-16 0,6 1-7 16,2 1-6-16,1 2-8 0,2-1-5 16,2 2-3-16,-1 0-2 0,4 2-4 0,1-1-2 15,-1 4-1-15,4-2-1 0,-2 0-1 16,1 1 0-16,2 2-1 0,-1-3-2 15,0-1-3-15,0 1-4 0,0-1-1 16,-1-1-1-16,-1 2-1 0,0-2 2 16,-2-1 2-16,0 1 2 0,-1 0 4 15,-1-1 3-15,0 0 4 0,-2-2 2 16,1 2 2-16,1-1 3 0,-2 0 3 16,1 1 2-16,-1 0 1 0,1 0 0 15,-1-1 0-15,0 1-1 0,0 0 0 16,1-1 0-16,-2 0 0 0,2 1 1 0,-1 1 1 15,1-1 0-15,-2 0 0 0,2-1 0 16,0 1-1-16,2 1 0 0,-2-1-3 16,2 1-1-16,2-1-4 0,4 1-1 15,3 1-2-15,1-1-2 0,5-1-2 16,3 1 0-16,3-1-1 0,0 1 0 0,-1-2 1 16,5 1-1-16,2 0 0 0,0 2-1 15,0 0-1-15,-2 1 0 0,2-1-1 16,-3 1-1-16,-4 1 0 0,-6 0 0 15,-2-1 0-15,-3 0 2 0,-2-2-1 16,-6 0 2-16,1 1 1 0,-2 0-1 16,-3-1 1-16,-1 3 1 0,0 1-1 15,-3 0 0-15,4 4 0 0,-2 3 0 16,0 1 0-16,2 2 0 0,-1 1 0 16,2 4 0-16,1 4 0 0,1-2-1 15,1 0 1-15,2 2 0 0,2 3-1 16,1-3 0-16,0 3-1 0,1-2 0 0,1 0 0 15,-2-2-2-15,1 0 1 0,-1-5 0 16,-1-3-1-16,-2-4 1 0,-3-2 0 16,-3-1 0-16,-2-2-2 0,-3-4-3 15,-5 0-2-15,0 3-2 0,-1-3-4 16,1 2-6-16,-3-5-8 0,1 2-12 0,1 2-9 16,3 0-10-16,0-2-11 0,2 3-117 15,-2-3-126-15,5 2-292 0</inkml:trace>
  <inkml:trace contextRef="#ctx0" brushRef="#br0" timeOffset="20151.4632">12661 7324 592 0,'2'-5'150'0,"-2"0"3"15,1 1-66-15,2 4-40 0,-2 2-6 16,3 2-5-16,-2 4-4 0,2 2-4 16,-2 3-1-16,1 4-4 0,-1 0-5 0,0 3-5 15,0 1-5-15,2 5-3 0,-4-4-11 16,0-2-17-16,0 0-20 0,0-2 6 15,-2-2-144-15,6-1-139 0,1-4-329 16</inkml:trace>
  <inkml:trace contextRef="#ctx0" brushRef="#br0" timeOffset="20784.6153">13385 7291 575 0,'0'-5'165'0,"0"1"11"0,-3 2-43 15,2 4-58-15,0 3-10 0,3 5-9 16,-3 2-12-16,1 2-14 0,1 3-9 16,3 2-7-16,1 1-5 0,1 1-4 15,-1-3-2-15,2-1-2 0,-1 2-9 16,0-2-11-16,-2-2-21 0,0-2-19 0,-2 2-17 15,-3-7-121-15,1 1-137 0,0-3-304 16</inkml:trace>
  <inkml:trace contextRef="#ctx0" brushRef="#br0" timeOffset="20939.3762">13315 7405 643 0,'-1'-4'166'0,"4"-1"1"0,5 1-61 15,2 2-67-15,3 0-15 0,7 0-7 16,-1 1-17-16,3 1-21 0,5-1-16 16,0 0 18-16,0-2-149 0,0 1-131 15,-2-1-318-15</inkml:trace>
  <inkml:trace contextRef="#ctx0" brushRef="#br0" timeOffset="21196.5416">13807 7084 653 0,'-5'-13'177'0,"1"4"5"0,0 1-69 16,0 5-54-16,3 3-13 0,1 5-11 0,2 4-13 15,1 5-12-15,1 3-4 0,-1 5-2 16,2 3-5-16,0 3-9 0,0 0-21 16,0 4-18-16,0 0-6 0,-2-1-132 15,2-2-140-15,-1-1-319 0</inkml:trace>
  <inkml:trace contextRef="#ctx0" brushRef="#br0" timeOffset="21460.0014">13691 7456 675 0,'-4'-6'161'16,"4"-1"5"-16,2 5-105 0,4 1-14 15,3 4-5-15,6-1-8 0,6-1-7 0,2 2-5 16,2-1-5-16,8-2-5 0,2-2-3 15,2-4-3-15,2 0-3 0,0 2-1 16,1-2-1-16,-1 2-3 0,-2-3-5 16,1 3-13-16,0 2-12 0,-3 0-13 15,-3 1-11-15,-1 1 103 0,-5 3-229 16,-7 0-135-16,-8 0-353 0</inkml:trace>
  <inkml:trace contextRef="#ctx0" brushRef="#br0" timeOffset="21706.9546">13739 7637 651 0,'-3'-5'160'15,"2"1"7"-15,1 1-91 0,1 2-24 0,2 3-2 16,-1 3-4-16,2 5-8 0,0 2-6 15,-1 7-4-15,2 0-6 0,1 2-6 16,-1 5-5-16,1-3-4 0,-1 3-2 16,0 0-10-16,-1-2-13 0,-2 1-24 15,2-1-21-15,-2-3-132 0,1-3-148 16,0-7-351-16</inkml:trace>
  <inkml:trace contextRef="#ctx0" brushRef="#br0" timeOffset="22131.4407">13938 7753 700 0,'-1'-13'172'16,"0"-1"7"-16,6 0-107 0,2-1-16 0,7-1-7 15,-1 3-8-15,4 1-10 0,0 1-8 16,5 2-5-16,-2 3-6 0,0 0-4 16,-2 5-3-16,-1 1-2 0,-1 3-1 15,-1 3-1-15,-4 3-1 0,0 1 1 16,0 1-1-16,-4 2-1 0,-1 2 0 16,-6 1-2-16,-2-1-2 0,-4-1-2 15,-4 2-2-15,-1 3-3 0,-2-2-2 16,-2-1 1-16,0-2 2 0,0 2 0 15,1 2 4-15,-2-4 2 0,2 1 3 0,0-2 2 16,0 3 1-16,4-1 0 0,1-3 2 16,4 2 0-16,1-2 0 0,2-2 1 15,3-3 0-15,5-1 0 0,2-1-1 16,3 0 0-16,0-2-1 0,5-3-2 16,2-2-2-16,2 0-8 0,2-3-14 15,3 1-16-15,2-1-16 0,1 2-30 16,0-5-100-16,2 1-125 0,-3-3-276 15</inkml:trace>
  <inkml:trace contextRef="#ctx0" brushRef="#br0" timeOffset="22648.7532">14627 7227 608 0,'-4'-7'153'0,"-2"-7"6"15,5 7-82-15,1 1-22 0,5 2-7 16,1 3-5-16,4 2-7 0,2 4-7 16,5 6-6-16,-1 1-5 0,1 3-6 15,3 1-3-15,0 3-4 0,1 1-8 16,-1 0-21-16,-2-2-22 0,1-1 20 15,-1-1-157-15,-3-5-142 0,-3-4-342 0</inkml:trace>
  <inkml:trace contextRef="#ctx0" brushRef="#br0" timeOffset="22842.2403">14978 7196 702 0,'-8'10'169'0,"-1"0"5"15,2 5-107-15,-3 4-21 0,-5 6-6 16,1-1-7-16,-1 6-8 0,-1 2-8 0,1 3-4 16,-1 1-4-16,0-1-5 0,3-1-9 15,0-2-17-15,2-4-15 0,-1-4-16 16,6-6 87-16,3-2-221 0,4-7-145 16,6-3-364-16</inkml:trace>
  <inkml:trace contextRef="#ctx0" brushRef="#br0" timeOffset="23146.5585">15135 7128 675 0,'5'-9'161'0,"-3"2"4"0,2 1-106 16,-3 6-16-16,-1 5-1 0,0 2-5 15,-2 7-8-15,-3 1-5 0,0 6-3 16,0 4-4-16,-1 3-3 0,2 4-3 16,1 0-1-16,-1 1-3 0,3 1 0 0,1 0-3 15,2 1 0-15,2-5-1 0,2-4-1 16,0-3-1-16,6-3 1 0,2-6-1 16,2-4-1-16,2-5 1 0,2-4-4 15,2 2-5-15,1-9-12 0,-1-2-18 16,-3-4-15-16,-1 0-13 0,-5-5-73 15,-2-4-49-15,-4-5-113 0,-4-1-222 16</inkml:trace>
  <inkml:trace contextRef="#ctx0" brushRef="#br0" timeOffset="23327.2041">15179 7065 772 0,'-8'-5'195'0,"4"4"2"0,0-5-99 15,9 1-45-15,4 2-16 0,3 1-14 16,4-3-13-16,6 2-7 0,0-3-5 16,3-2-9-16,-1 6-16 0,1-4-23 0,2 1-20 15,-5 2-128-15,-3 0-148 0,0 6-337 16</inkml:trace>
  <inkml:trace contextRef="#ctx0" brushRef="#br0" timeOffset="23743.0905">15417 7214 647 0,'1'4'154'0,"2"3"6"0,-3 1-100 0,1 4-15 16,0 7-5-16,3 2-3 16,1 1-5-16,1 1-4 0,0 1-3 0,1 1-3 15,2-2-2-15,1-3-2 0,-6-7-3 16,5 1-1-16,-2-4-2 0,3-4-1 16,1-6-2-16,-1-4 0 0,1-6-3 15,4-1 1-15,-4-6-2 0,1-1 0 16,-3-8-1-16,0 1 0 0,4 0-1 15,-4 3 0-15,0 1 0 0,0 0-1 16,-3 3 0-16,0 5 1 0,-3 5-1 0,0 3 1 16,-3 2-1-16,-1 7 1 0,-1 3-1 15,0 3 0-15,1 4-2 0,0 3-3 16,-2 1-5-16,2 1-13 0,2-1-18 16,0-1-18-16,2-1-15 0,2 1 74 15,0-4-202-15,2-6-140 0,5-2-340 16</inkml:trace>
  <inkml:trace contextRef="#ctx0" brushRef="#br0" timeOffset="23960.075">15836 7334 782 0,'-3'-9'190'16,"3"-1"2"-16,3 3-118 0,3 0-27 0,0 0-6 15,1 3-9-15,3-1-12 0,1 2-8 16,1-1-2-16,1 2-4 0,0 0-5 16,1 0-10-16,2 1-16 0,-4 1-27 15,1 1-20-15,1 2-130 0,-4-2-149 16,3 0-344-16</inkml:trace>
  <inkml:trace contextRef="#ctx0" brushRef="#br0" timeOffset="24406.8748">16113 7195 673 0,'-2'-8'162'0,"2"-1"5"16,3 0-106-16,2 0-11 0,2 0-3 15,0-1-8-15,3 2-6 0,1-1-5 0,0 2-4 16,3-1-5-16,0 6-4 0,0-3-5 16,1 5-3-16,1 3-2 0,0-1-2 15,-1 4-2-15,1 3 0 0,-2-2 0 16,1 4 0-16,-4 0-1 0,-4-1 0 16,-1 1-1-16,-4 0-1 0,-3 0 0 15,-1 0-2-15,-4 0 0 0,-3 1-2 16,1-1 0-16,-5-1 1 0,0 1 0 15,-3-1 1-15,0 2 1 0,1-1 1 16,1 0 1-16,-1 0 1 0,5 1 0 0,0 1 0 16,3-3 1-16,4-2-1 0,1 1 0 15,1-2 1-15,2 0 0 0,4 0-1 16,2-3 1-16,3 0-1 0,1 1 0 16,4-1-3-16,1-3-7 0,3 0-10 15,1-1-11-15,-1-2-7 0,2 2-10 16,1-3-5-16,-2 0-7 0,1 0 24 15,-2 2-130-15,-3-3-111 0,0 1-286 16</inkml:trace>
  <inkml:trace contextRef="#ctx0" brushRef="#br0" timeOffset="24857.3589">16353 6971 672 0,'1'-5'156'0,"4"-2"3"0,3 3-109 0,5 0-16 16,3 2-3-16,3-2-1 0,3 6-5 15,2-2-4-15,0 2-2 0,1 3-1 16,-1 1-1-16,-2 0-2 0,-4-1 0 15,0-3 0-15,-4 3-1 0,-1 2-1 16,-4-3-1-16,-1 3-1 0,-5 0-2 16,0 4-1-16,-4 0-1 0,-2 1-1 15,-2 3-1-15,-2-3-2 0,2 4 0 0,0 1-1 16,0-1-1-16,3 5 0 0,-1-3-1 16,3 3 0-16,4 4 1 0,-2-6-1 15,2 2 0-15,2 2 0 0,2 1 0 16,-1-6 0-16,0-1 0 0,-2-1 0 15,-1 1 0-15,-1-3 0 0,-3-5 0 16,-1 0 0-16,-2 2 0 0,-6 0 1 16,2 0-1-16,-4-2 0 0,0 2-1 15,-3-1-4-15,1 1-6 0,2-3-7 0,0-1-12 16,2 2-12-16,5-3-14 0,1-3-12 16,3-3 53-16,5-4-171 0,0-2-126 15,7-6-317-15</inkml:trace>
  <inkml:trace contextRef="#ctx0" brushRef="#br0" timeOffset="25081.419">17020 7113 801 0,'4'-6'199'0,"-3"-3"3"0,2 2-120 15,-1 0-22-15,4 2-14 0,2 2-17 16,-2 1-14-16,4-2-6 0,-2 2-3 15,4 1-2-15,2 2-3 0,-2-1-8 16,3 1-9-16,-1 1-14 0,0 2-20 16,-2 0-19-16,-2 1-14 0,-1 0-124 15,-5 0-135-15,0 2-307 0</inkml:trace>
  <inkml:trace contextRef="#ctx0" brushRef="#br0" timeOffset="25237.5739">17044 7247 693 0,'-3'2'156'16,"1"1"0"-16,4-2-117 0,-2 0-15 0,3 0-6 15,4 0-7-15,-1 1-6 0,3-1-9 16,2-1-13-16,0-1-8 0,5 1-10 16,1-3 19-16,-1 2-142 0,1-1-120 15,2-3-290-15</inkml:trace>
  <inkml:trace contextRef="#ctx0" brushRef="#br0" timeOffset="25523.7916">17493 7080 640 0,'-8'-4'158'15,"-3"3"3"-15,1 1-83 0,0 4-34 16,0 1-6-16,2 3-7 0,0 2-8 15,3 2-6-15,2 3-3 0,1-1-3 16,7 1-4-16,4 3-3 0,3-2-1 0,5-1-1 16,3-1 1-16,1-4-1 0,4-2 1 15,0-4 0-15,2-6 0 0,1-6 1 16,-3-2 1-16,0-1 2 0,0-3 5 16,-4-4 5-16,-4 4 3 0,-6-1 0 15,-8 2 1-15,-4 2-2 0,-6-3-5 16,-7 4-15-16,-3 7-27 0,-5-1-35 15,-2 3-137-15,-1 4-156 0,-4 0-379 16</inkml:trace>
  <inkml:trace contextRef="#ctx0" brushRef="#br0" timeOffset="28380.9827">1089 8616 628 0,'-9'-6'150'0,"2"4"1"0,6 2-96 0,2 1-19 15,4 5-9-15,4 2-5 0,0 5-6 16,5 3-5-16,2 4 1 0,2 6 0 16,3 2 0-16,5 5-2 0,2-1-2 15,1 0 0-15,-1 1-2 0,3-2 0 16,0-3-1-16,-2 0-2 0,-3-3 0 16,-4-5-2-16,-3 0 0 0,2-3-4 0,-5-1-14 15,-1-5-15-15,-4-2-18 0,-1-4-119 16,-3-2-131-16,-1-5-311 0</inkml:trace>
  <inkml:trace contextRef="#ctx0" brushRef="#br0" timeOffset="28576.5559">1496 8616 626 0,'-9'-2'154'0,"0"3"5"0,-2 5-89 15,0 5-21-15,-1 3-8 16,-3 6-7-16,-2 4-7 0,-1 3-7 0,-7 4-5 15,-4 5-5-15,-4 2-3 0,-4 2-3 16,2 1-3-16,0-2-5 0,4-1-8 16,4-7-14-16,9-6-14 0,10-8-19 15,7-7-74-15,7-6-40 0,7-9-107 16,7-6-209-16</inkml:trace>
  <inkml:trace contextRef="#ctx0" brushRef="#br0" timeOffset="29295.7869">1663 8925 549 0,'7'11'133'0,"-1"-3"3"0,1-1-75 0,3 0-21 16,2-3-8-16,2-4-4 0,3 0-1 15,2-4-3-15,0-5-2 16,3-1-2-16,-1-1-4 0,-3-3-2 0,-1-1-4 15,-5 0-3-15,-3-2-1 0,-7 4-1 16,0 0-2-16,-6 1 1 0,-3 4-1 16,-7 2 0-16,2 7-1 0,-10 2 0 15,-3 4-1-15,-3 2 0 0,-1 6 0 16,3 2-1-16,3 4 0 0,-1 0 0 16,11 1 0-16,6 1 1 0,5 3-1 15,5-5 0-15,-1-4 1 0,7-4-1 0,2-4 1 16,5-4-1-16,2-6 1 0,2-9 0 15,-1-6 0-15,5-2 1 0,-1-6-1 16,-2 0 0-16,0-2 0 0,-7 3 0 16,0 3-1-16,-2 7 1 0,-5 2-2 15,-2 6 1-15,1 6 0 0,-4 4 1 16,1 6-1-16,-3 5 0 0,0 5 0 16,3 6 1-16,0 2-1 0,2 3 0 15,3 0-1-15,-1-3 0 0,3-3 0 0,2-3 0 16,2-6 0-16,0-5 0 0,2-3 1 15,1-4 0-15,2-5 0 0,3-4 1 16,3-4-1-16,4-2 1 0,-4-5 0 16,2-1 0-16,-1-1-1 0,-1-1 1 15,-3 2-1-15,-4 0 3 0,-1 1 2 16,-3 2 5-16,-1 2 4 0,-3 1 3 16,-2 3 3-16,0-1 3 0,-6-2 1 15,2 3-1-15,1 0-3 0,-2-1-4 16,2-3-1-16,-1 0-3 0,-2-2-2 0,5 1-3 15,-5-4-1-15,-2-1-2 0,-2-2 0 16,-3 4-2-16,-3-2 1 0,-1 3-2 16,-6 0 1-16,-4 4-1 0,-1 5-1 15,-4 7 1-15,1 3 0 0,1 7-1 16,2 6 0-16,1 3 1 0,3 6-1 16,1 5 0-16,7 3 0 0,2 3 1 0,2 1-1 15,-1 1 0-15,6 3 0 0,2-4 0 16,3-4 0-16,-3 0-2 0,2-4-7 15,3-2-14-15,1-5-17 0,3-7-23 16,1-6-25-16,2-5-113 0,4-7-139 16,2-6-302-16</inkml:trace>
  <inkml:trace contextRef="#ctx0" brushRef="#br0" timeOffset="29442.4606">2422 9085 693 0,'-2'-5'185'0,"1"2"8"0,0-3-71 15,1 1-54-15,0 2-19 0,-1 1-14 16,1 1-11-16,1-2-14 0,0 2-23 16,0 0-39-16,2 1-38 0,1-4-109 15,0 2-146-15,-1-6-334 0</inkml:trace>
  <inkml:trace contextRef="#ctx0" brushRef="#br0" timeOffset="30355.9101">3280 8611 653 0,'-17'-8'167'0,"1"-1"8"0,3 2-94 16,3-1-19-16,5 2-10 0,3 0-9 16,5 2-12-16,5 0-11 0,5 1-9 15,6-1-6-15,1 2-2 0,4-3-2 16,1 0 0-16,1 1 0 0,0 0 0 16,-4-5-1-16,-3 7 1 0,-1 0-1 15,-2 4 1-15,-3 0-1 0,-1 5 1 16,-2 6-1-16,-4 4 1 0,-1 1 0 0,-2 5 0 15,-2 3 0-15,-2 5 0 0,-2-2-1 16,1 4 1-16,2 2 0 0,-2-1-1 16,1 3 0-16,0-3 0 0,1 1-1 15,-1 1-6-15,-3-8-7 0,5 3-14 16,-1-3-18-16,3-6-11 0,-3-2-22 16,0-6-107-16,1-3-125 0,3 0-276 15</inkml:trace>
  <inkml:trace contextRef="#ctx0" brushRef="#br0" timeOffset="30557.3807">3251 8597 654 0,'-10'-12'156'0,"-2"3"4"15,5 5-105-15,0 3-17 0,3 4-6 0,-1 5-3 16,0 7-7-16,0 7-8 0,-3 6-4 15,0 6-3-15,-1 4 0 0,2 6-2 16,1 1-6-16,1 2-21 0,1-2-22 16,4-2-126-16,2-1-136 0,1-1-339 15</inkml:trace>
  <inkml:trace contextRef="#ctx0" brushRef="#br0" timeOffset="31968.295">3822 8921 649 0,'-11'-4'159'0,"-4"4"8"0,-1 7-97 16,0 0-13-16,-1 5-7 0,2 4-6 16,4 2-9-16,3 5-8 0,0-4-6 15,6 1-6-15,3-1-7 0,4 0-3 16,2-3-3-16,4-4-1 0,4-2-1 16,5-4 1-16,-1-4-2 0,5-3 1 15,0-5-2-15,-1-5 0 0,-2-4-1 16,-1-2-1-16,-5-6 0 0,-6-1 0 15,-4 0 1-15,-4 1 0 0,-4 1 0 16,-5 1-1-16,-5 1-2 0,-3 7-3 16,-2 2-7-16,-2 6-10 0,-2 5-10 0,-1 3-8 15,3 9-6-15,4 1-12 0,3 4-65 16,5 3-41-16,6-2-94 0,7 2-209 16</inkml:trace>
  <inkml:trace contextRef="#ctx0" brushRef="#br0" timeOffset="32370.7203">4113 9096 656 0,'-12'-8'165'0,"2"-5"3"16,0-4-91-16,3-5-29 0,0-5-9 15,2-5-10-15,1 2-7 0,4 0-6 16,3 3 0-16,-2 3-1 0,4 7 0 0,0 3-1 16,1 9-3-16,1 5-2 0,0 4-1 15,2 10-4-15,1 5-1 0,1 11-2 16,0 1 0-16,-1 5 0 0,1 4 0 16,0 3 0-16,-1-2 0 15,1-1-1-15,0-4 1 0,2-1-1 0,3-5 0 16,1-5 0-16,-2-4 0 0,0-3 0 15,-3-5 1-15,-6-6 0 0,-4-3 1 0,-4-4-1 16,-9-1 1-16,-4-3-1 0,-4 0 1 16,-10-1-1-16,0 0-1 15,-8 3 1-15,-1 3-1 0,0-1 0 0,3 5 0 16,-2 2-1-16,8 3-4 0,4 0-7 16,7 0-13-16,4-2-23 0,7 0-11 15,5-6-22-15,5-2-109 0,5-6-126 16,4-1-280-16</inkml:trace>
  <inkml:trace contextRef="#ctx0" brushRef="#br0" timeOffset="32736.5229">4306 8995 497 0,'-4'-10'119'0,"-1"1"3"16,-1 1-70-16,1-1-24 0,0 2-7 15,0-2-2-15,2 2-4 0,0-2 0 0,4 2 1 16,-1-2 2-16,0 3 4 0,3 1 2 16,-4 2 2-16,3 1 1 0,0 1-2 15,-3 2 3-15,2 6 2 0,1 0-1 16,-2 5-2-16,3 3-1 0,-5 1-1 16,2 3-1-16,-1 1-5 0,1 2-5 15,0 0-3-15,3-2-4 0,2-2-2 16,4-2-1-16,1-3-2 0,3-2-1 15,2-6 0-15,1-3 0 0,0-7 0 16,0-5-1-16,-1-2 1 0,0-8 0 0,0-2 0 16,-5-1 0-16,-3-3 0 0,-3 1 0 15,-2 3-3-15,-4 2-6 0,-3 2-10 16,-4 5-15-16,-1 1-14 0,3 7-13 16,0 4-19-16,-2 2-106 0,2 7-118 15,7 2-268-15</inkml:trace>
  <inkml:trace contextRef="#ctx0" brushRef="#br0" timeOffset="33462.147">4522 8980 507 0,'-3'-3'111'0,"0"1"1"0,3 0-86 0,-1-1-9 15,2 2 0-15,1 1 1 0,0-4 1 16,-1 2 2-16,0 1 4 0,1-1 2 16,0 0 3-16,1 2 1 0,-3-3 0 15,2 0 0-15,-2 2 0 0,1-3-2 16,0 0-1-16,-2 0-3 0,4 1-3 0,-3-1-2 15,0 0-3-15,1-2-1 0,0 3-1 16,-1-2-2-16,1 1-1 0,-1 0-1 16,3 0 0-16,-3 1-1 0,0-1 0 15,0 1-1-15,0 0 0 0,0 1 0 16,-1-1-2-16,1 0 0 0,0 1 0 16,-2 0-2-16,2 2 0 0,0 0-2 15,2-1 0-15,-1 2-1 0,0 4-1 16,1 1 0-16,0 6-1 0,-2 2 1 15,0 3-1-15,-4 5 1 0,3 4-1 16,0-2 1-16,-2 3-1 0,3-2 0 16,3-1 0-16,-1-3 1 0,4-3-1 0,-1-3 0 15,5-2 0-15,1-5-1 0,1-6 1 16,4-3 0-16,1-4 0 0,3-3 0 16,-1-6 0-16,0-2 1 0,-5-5-1 15,0 1 0-15,-5-4 1 0,-3 2-1 16,-5 3 1-16,-1 1 1 0,-3 4 1 15,2 8 1-15,-5 1 2 0,1 5 0 16,-2 2 1-16,1 6-1 0,2 3 0 0,0 2-2 16,1 2-1-16,4 3-1 0,3-1-1 15,4 2 0-15,1-6 0 0,2 1-1 16,5-3 0-16,2-6 1 0,2-2-1 16,2-4 0-16,-2-3 1 0,3-3-1 15,-4-5 1-15,-2-2 0 0,-4-3-1 16,-6-4 0-16,-6-2-2 0,-3 1-4 15,-4-3-5-15,-7 0-9 0,-5-6-7 16,-4-1-13-16,-4 2-11 0,0-5-11 16,1-4-4-16,-1-1-1 0,3-2-2 15,7 8-3-15,4 2 7 0,5 5 6 0,4 7-13 16,0 9-59-16,3 8-81 0,3 5-178 16</inkml:trace>
  <inkml:trace contextRef="#ctx0" brushRef="#br0" timeOffset="34068.6056">4932 8879 592 0,'0'-8'148'0,"1"3"5"0,0 3-77 15,1 2-32-15,2 2-9 0,1 4-4 16,0 3-8-16,3 5-5 0,-1 4-1 16,4 2 1-16,-2 4 2 0,2 0 1 15,0-2 2-15,2 1 1 0,-1-3 0 0,0-2 1 16,-2 0-1-16,2-5-2 0,-1-3 0 16,0-3-1-16,-1-6 0 0,-1-3 1 15,3-8-1-15,0-5-2 0,0-8-2 16,1-5-3-16,1-5-5 0,1-3-2 15,-1 1-3-15,-2-1-2 0,-2 3-3 16,-1 6-7-16,-2 4-10 0,-1 7-16 16,-1 6-28-16,-1 7-22 0,0 4-28 0,-3 6-103 15,2 4-135-15,-2 4-282 0</inkml:trace>
  <inkml:trace contextRef="#ctx0" brushRef="#br0" timeOffset="34396.4652">5365 8899 577 0,'-2'-1'143'15,"0"0"7"-15,-1 2-79 0,-1 3-18 16,3 3-4-16,-3 1-4 0,2 6-4 15,-1 1-4-15,0 2-3 0,4 2-3 16,4 3-5-16,-3-4-4 0,6 0-4 16,0-3-2-16,4-2-2 0,3-1-4 0,2-6-1 15,-3-6-3-15,3-1-1 0,0-6-1 16,-2-3-1-16,-2-2-2 0,-2-4 1 16,-3 0-5-16,-4 0-7 0,-1 0-11 15,-3 1-17-15,-4 1-16 0,2 3-9 16,-3 0-12-16,1 6-11 0,2 4-99 15,-1 1-108-15,1 6-245 0</inkml:trace>
  <inkml:trace contextRef="#ctx0" brushRef="#br0" timeOffset="34633.8725">5524 9086 530 0,'10'8'155'0,"2"-3"9"0,3-4-17 0,5-3-77 16,1-1-14-16,2-6-5 0,-1-2-9 15,0-6-8-15,1-4-7 0,-3-4-4 16,-1-5-5-16,-3 1-5 0,-2-2-2 15,-2-1-4-15,-2 8-1 0,-4 3-3 16,1 5-1-16,-3 4-1 0,0 6-1 0,-4 7 0 16,1 6-1-16,-1 6 1 0,-1 4 0 15,-2 4-1-15,3 4 0 0,1 5-1 16,1-1-2-16,1 1-3 0,5 0-3 16,2-3-7-16,1-2-10 0,1-5-12 15,-2-6-14-15,-1-4-7 0,1-4-16 16,-7-5-107-16,-5-6-120 0,-5-1-272 15</inkml:trace>
  <inkml:trace contextRef="#ctx0" brushRef="#br0" timeOffset="34833.7834">5575 8672 675 0,'-8'0'160'0,"2"4"3"0,1 8-106 15,3 6-15-15,3 5-6 0,1 6-6 16,5 8-4-16,4 11-2 0,1 6-1 15,-2 2-3-15,1 5-3 0,-2 5-3 0,3 4-5 16,-5 1-2-16,-1-6-3 16,1-1-2-16,3-4-5 0,1-5-10 15,1-11-18-15,1-10-21 0,0-9-24 0,-2-14-112 16,3-10-134-16,-1-13-301 0</inkml:trace>
  <inkml:trace contextRef="#ctx0" brushRef="#br0" timeOffset="35115.113">6017 8899 793 0,'-3'12'186'16,"-2"3"4"-16,2 2-129 0,2 3-18 0,1-3-9 15,1 1-11-15,5-2-8 0,4-5-4 16,3-3-3-16,7-2-1 0,3-6-1 15,5-4-1-15,2-6-1 0,-1-4-1 16,-3-4 0-16,-4 0-1 0,-9-4 0 16,-7-1 0-16,-8 2 0 0,-7 2-1 15,-8 5 0-15,-5 2-2 0,-7 3-3 0,-2 5-8 16,1 6-12-16,-1 2-12 0,4 6-21 16,4 2-14-16,4 3-55 0,11 1-70 15,8 0-118-15,5-3-246 0</inkml:trace>
  <inkml:trace contextRef="#ctx0" brushRef="#br0" timeOffset="35337.8497">6883 8786 900 0,'-5'-2'225'0,"2"-1"3"16,1 2-130-16,0 0-33 0,-3 0-22 16,3 0-18-16,-1 1-17 0,2 1-19 15,-1-2-17-15,4 4-29 0,-4 2-34 0,2 4-137 16,-3 2-169-16,3 3-382 0</inkml:trace>
  <inkml:trace contextRef="#ctx0" brushRef="#br0" timeOffset="35480.4171">6917 9105 913 0,'-5'-5'224'0,"2"-1"1"0,0 1-136 15,2 1-35-15,0-3-21 0,-5 0-31 16,-1-1-42-16,0 5-55 0,-2-1-130 16,-4 5-168-16,-2-1-393 15</inkml:trace>
  <inkml:trace contextRef="#ctx0" brushRef="#br0" timeOffset="46393.9299">8240 8805 476 0,'-5'-9'121'0,"1"1"5"16,1-1-59-16,-1 0-23 0,3 3-6 0,1 0-5 16,1 1-6-16,0 2-3 0,-1-1-2 15,4 4-4-15,1-1 0 0,1 2 0 16,3 1 0-16,2 3-2 0,2 5 1 15,6 4-1-15,-1 0 0 0,1 6-2 16,5 3-1-16,0 4-2 0,0 5-1 16,-2-1-1-16,1 2-2 0,0 0-2 15,-5 0 0-15,-3 0-2 0,-3-1-1 16,-2-4 0-16,-4 0 0 0,-6-1-1 16,-2 0 1-16,-3-3-1 0,-5 0 0 0,-1-1 0 15,-4-1 1-15,0-2-1 0,-7-6 0 16,-1 0 0-16,-1-4 0 0,-2-7 0 15,-1-5 0-15,2-8 0 0,-2-5 0 16,6-8-1-16,4-4 1 0,3-5-1 16,8-4 1-16,6-2-1 0,3-5 0 15,6-6 0-15,6 0 0 0,5-3 0 16,4 1 0-16,3 4 0 0,0-2 0 16,2 5-1-16,0 7-1 0,-4 3-5 15,-1 3-9-15,-5 3-9 0,-2 3-12 16,-4-1-9-16,-1 5-18 0,-4 1-107 0,-1 6-117 15,-1 3-270-15</inkml:trace>
  <inkml:trace contextRef="#ctx0" brushRef="#br0" timeOffset="47482.7882">8773 8501 399 0,'-3'-1'108'0,"-1"-3"6"0,-1 0-43 16,-1-1-18-16,1 1-7 0,-2-1-5 15,0-1-1-15,0-3-1 0,-2-1-2 16,2 3-1-16,1-4-1 0,-2 0-2 0,4 0-1 16,2-1-5-16,4 2-3 0,1 1-3 15,2-2-5-15,2 4-2 0,2-1-4 16,0 4-3-16,-1 1-2 0,3 2-2 15,1 1 0-15,3 1-1 0,0 2-1 16,3 3 0-16,1 0 0 0,-2 2-1 16,-1 1 1-16,0 2-1 0,-4 1 1 15,-4 3 0-15,-3 1-1 0,-3-1 2 16,-5 0-1-16,-3 5 0 0,-4 0 0 16,-6-3 0-16,0 2 0 0,-2-1 0 15,-2 1-1-15,1-2 1 0,2-1-1 0,-3-1 0 16,4 0 1-16,3-2 0 15,2-1 0-15,1-3 0 0,5 1 0 0,1-4 1 16,5 0-1-16,4-2 0 0,1-3 0 16,3-2 0-16,2-1 0 0,4 0 0 15,2-2 0-15,4-1-1 0,2 2 0 16,-1-2-6-16,3 2-12 0,-3 0-17 16,0 3-21-16,-5 0-122 0,-1 2-137 15,-4 4-321-15</inkml:trace>
  <inkml:trace contextRef="#ctx0" brushRef="#br0" timeOffset="49110.4911">9410 8730 574 0,'6'-10'155'0,"-2"3"9"0,-4 2-67 0,-2 3-32 15,1 6-11-15,0 4-9 0,1 4-11 16,-4 1-9-16,6 7-9 0,-1 3-3 16,0 1-4-16,1 1-3 0,1 2-2 15,-1 0-2-15,2 0-4 0,-2 0-8 16,2 0-12-16,-6-5-17 0,4 0-13 16,-3-2-19-16,0-2-109 0,-2-3-124 15,-2-2-278-15</inkml:trace>
  <inkml:trace contextRef="#ctx0" brushRef="#br0" timeOffset="49290.0538">9323 8916 642 0,'-7'-8'164'0,"0"0"7"0,0 3-92 16,0-2-22-16,4 5-11 0,2-1-9 15,3 2-13-15,5 1-10 0,2 0-7 16,7 1-5-16,3-1 0 0,2-1-6 0,2 0-16 15,3-1-20-15,-1 1-24 16,-1 0-114-16,-2-3-135 0,-2 4-312 0</inkml:trace>
  <inkml:trace contextRef="#ctx0" brushRef="#br0" timeOffset="49835.6603">9895 8611 608 0,'-11'-5'158'0,"5"2"7"15,-2-2-76-15,6 1-32 0,6 2-13 16,1-2-7-16,4-1-10 0,4 1-8 0,3 1-7 16,2-1-4-16,0-1-1 0,3 0-2 15,-1-1-2-15,3 1 0 0,-2-1-1 16,2 1-1-16,-1-1 0 0,1 4 0 16,1 3 0-16,-2 1 0 0,-4 3 0 15,-1 3 0-15,-5 1 0 0,-2 2 1 16,-5 5 0-16,-4-2-1 0,-2 3 1 15,-1 2 0-15,-3 2-1 0,-6 1 0 0,2 3-1 16,-1-3-2-16,3 1-4 0,-1-1-8 16,1 0-10-16,0-1-13 0,6 1-12 15,-2-3-13-15,3-2 7 0,-1-1-119 16,0-3-113-16,0-4-265 0</inkml:trace>
  <inkml:trace contextRef="#ctx0" brushRef="#br0" timeOffset="50087.8599">10027 8879 590 0,'-8'-2'147'0,"2"-2"6"16,-1 1-84-16,5 0-17 0,-1 2-7 15,5 0-6-15,0 0-7 0,4-1-6 16,3 1-4-16,3 1-5 0,3-1-2 0,4-2-3 15,5 1-1-15,4-2-3 16,5 3-2-16,1-1-2 0,3-1-2 0,5 1-1 16,-2 2-3-16,2-2-6 0,-4 4-11 15,-5-1-13-15,-4-1-14 16,-3 2-19-16,-5 1-114 0,-8-1-126 0,-3 3-289 16</inkml:trace>
  <inkml:trace contextRef="#ctx0" brushRef="#br0" timeOffset="50382.9893">10022 9104 593 0,'-3'-4'141'0,"-1"2"4"0,3 0-92 16,1 4-18-16,0 0-5 16,1 3-3-16,-3 2-4 0,3 5-3 0,-1 3-3 15,1 5 1-15,-3 1-2 0,0 2-3 16,0 0-3-16,1 5-3 0,-2-2-2 16,1 1-2-16,-6-4-5 0,7-3-12 15,1-3-12-15,3-1-14 0,-1-9-16 16,2-3-110-16,1-5-121 0,9-7-277 15</inkml:trace>
  <inkml:trace contextRef="#ctx0" brushRef="#br0" timeOffset="51150.9444">10133 8762 543 0,'-7'-1'141'0,"0"-3"7"16,0 3-72-16,-1-3-13 0,3 3-6 15,-1-3-7-15,5 2-9 0,1-1-8 16,3 1-5-16,0-2-8 0,5-1-7 16,0 3-5-16,4-1-3 0,1 0-1 15,1 1-2-15,2 2-4 0,3 3-14 16,-1 1-16-16,0-2-17 0,1 2-7 15,-3-2-121-15,-2 1-128 0,0 0-289 16</inkml:trace>
  <inkml:trace contextRef="#ctx0" brushRef="#br0" timeOffset="52212.5762">10258 9202 519 0,'-4'-3'139'0,"-2"-2"7"16,1 2-51-16,1-4-38 0,4 3-6 16,1-3-5-16,1-1-7 0,0-1-6 15,4 2-4-15,3 0-6 0,-2-2-3 16,2 3-6-16,0 0-3 0,4 2-4 15,1 2-2-15,1 2-2 0,-1 0-1 16,3 3-1-16,-1 2 0 0,-3 3-1 16,-1 1 1-16,-2 1-1 0,-2 1 1 0,-5 4-1 15,-4 1 1-15,-6 0 0 0,-2 1-1 16,-1 0 1-16,-6-1 0 0,-2 2 0 16,-4-1 0-16,2-1-1 0,3-1 1 15,2 0-1-15,0-3 0 0,4 0 0 16,3-2 1-16,6-3-1 0,-1-2 1 15,3 1-1-15,0-3 0 0,5-1 1 16,0-3 0-16,4 0-1 0,3 0 1 16,3-2-1-16,4 0 0 0,4-2-5 15,3 0-9-15,1 2-14 0,1 1-15 0,2-3-22 16,-3 3-115-16,1 0-130 0,-2 1-299 16</inkml:trace>
  <inkml:trace contextRef="#ctx0" brushRef="#br0" timeOffset="54534.7544">11315 8774 543 0,'-5'-13'129'15,"0"0"4"-15,1 1-85 0,3 1-10 16,1 1-5-16,1 2-4 0,0 3-4 16,2 2-3-16,-1 3-2 0,6 7-3 15,6 0-2-15,0 5-1 0,2 4-3 0,5 2-2 16,1 6-1-16,1 0-2 0,-1 3-1 16,-4 4-2-16,3 1-1 0,-1-1 0 15,-6 4 1-15,0-1 2 0,-1 0 0 16,-2-2 1-16,-3-2 1 0,-5-3 1 15,-1-2-1-15,-5-3-1 0,-1-1 0 16,-4 0 0-16,-2-5 0 0,-3-3-1 16,-2-3 1-16,0-1 2 0,-3-7 2 15,-3-7 2-15,-1-6 2 0,4-3 1 16,0-7-1-16,4-6 0 0,5-3-3 16,3-9-3-16,9-2-4 0,4-6-2 0,4-1-3 15,6 0-4-15,5 2-5 0,1 2-8 16,6 8-12-16,-3 6-16 0,4 6-13 15,-2 6-70-15,-2 5-52 0,0 5-112 16,-2 5-234-16</inkml:trace>
  <inkml:trace contextRef="#ctx0" brushRef="#br0" timeOffset="56596.4759">12418 8704 608 0,'1'-17'152'0,"2"5"10"16,-6 3-91-16,5 6-13 0,-2 4-5 0,0 3-7 15,0 3-8-15,1 5-9 0,0 3-10 16,0 1-6-16,3 3-3 0,1 6-3 16,-3-1-3-16,3 0-2 0,0-2-5 15,-1 1-11-15,0 0-14 0,-2 2-17 16,-1-4-16-16,2-1-40 0,-6 0-81 16,0-7-115-16,-4 0-243 0</inkml:trace>
  <inkml:trace contextRef="#ctx0" brushRef="#br0" timeOffset="56771.7279">12280 8859 635 0,'-9'-10'162'0,"3"2"7"15,0 4-91-15,5 1-23 0,2 2-10 16,4 0-9-16,5 2-11 0,2-1-9 16,5 0-7-16,4-1-3 0,2-1-2 15,2 1-2-15,2-2-9 0,3-1-14 16,2 0-18-16,1-3-19 0,0 0-120 15,2-3-134-15,5 0-314 0</inkml:trace>
  <inkml:trace contextRef="#ctx0" brushRef="#br0" timeOffset="57077.9809">13317 8479 491 0,'-3'-28'135'16,"-2"-2"10"-16,0 3-31 0,-1 7-43 15,2 2-4-15,0 5-3 0,3 6-5 16,-2 3-8-16,1 6-8 0,0 4-10 15,1 6-12-15,-1 1-8 0,1 7-6 0,-1 0-4 16,3 7-1-16,0 0-3 0,2 1-7 16,-1 1-10-16,-1-2-18 0,2-3-15 15,2 2-19-15,-4-4-119 0,1-3-134 16,1 2-299-16</inkml:trace>
  <inkml:trace contextRef="#ctx0" brushRef="#br0" timeOffset="57358.4565">13071 8769 642 0,'-5'-3'154'0,"3"0"4"15,2 2-102-15,1-2-10 0,3 0-5 16,6-1-5-16,3-2-7 0,8 1-5 15,1-2-2-15,8-2-4 0,6 1-4 0,4-1-4 16,8 2-4-16,1 1-1 0,3-2-2 16,0 3-2-16,-3-1-7 0,-1-1-14 15,-5 2-13-15,-6 0-17 0,-4 3-14 16,-6 0-117-16,-8 4-129 0,-5 4-290 16</inkml:trace>
  <inkml:trace contextRef="#ctx0" brushRef="#br0" timeOffset="57627.7435">13118 8975 545 0,'-2'-6'146'0,"0"6"4"16,1 0-34-16,1 6-70 0,0 4-9 16,3 3-4-16,0 6-6 0,-1 3-3 15,1-1-1-15,-2 3-2 0,-1 2-3 16,-1-4-4-16,-2 2-4 0,1 1-3 16,-1-3-3-16,1-1-9 0,0-3-15 15,3-2-18-15,-1-1-18 0,3-6-120 16,0-5-131-16,3-3-311 0</inkml:trace>
  <inkml:trace contextRef="#ctx0" brushRef="#br0" timeOffset="58062.978">13399 9060 564 0,'-12'-5'147'0,"-3"-6"8"16,4 3-61-16,2 1-31 0,3-2-8 15,1-2-6-15,3-1-6 0,5 0-7 16,4 2-7-16,2 0-7 0,3-2-7 16,4 2-4-16,1 2-3 0,4 4-3 15,0-1-2-15,0 5 0 0,2 1-2 16,-1 2 1-16,-3 3-1 0,1 4 0 15,-3-1 0-15,-1 5-1 0,-4-2 1 0,-2 2 0 16,-4-1 0-16,-3 4 0 0,-3 0 0 16,-5 3 0-1,-2-2 0-15,-4 2 0 0,-4 1 0 0,-2-2 0 0,-3-1-1 16,-2-4 0-16,-4 1 0 0,2-3 0 16,2 2 0-16,1-2 0 0,5-1 0 15,1-1 0-15,7-2-1 0,7-3 1 16,3 0-1-16,4-4 1 0,6 3 0 15,1-2-1-15,7-3-1 0,2 1-3 0,5 0-6 16,2-1-13-16,0-1-14 0,-1-3-20 16,5 0-92-16,-5 4-36 0,3 1-117 15,-6 3-234-15</inkml:trace>
  <inkml:trace contextRef="#ctx0" brushRef="#br0" timeOffset="61613.343">1123 9916 273 0,'-17'1'60'16,"-1"0"-2"-16,-1-2-48 0,-1-3-21 15,4 2-8-15,0-2 0 0,2 1 6 16,0-4 9-16,0 2 15 0,2 1 22 15,3 0 20-15,-1 0 12 0,2-1 6 16,-4 0 0-16,2-2-4 0,0-1-6 0,1-1-9 16,1-1-8-16,0 0-3 0,4 2-4 15,2 0-2-15,0 2-4 0,2 1-3 16,1 2-3-16,5 0-1 0,0 4-1 16,4 2-1-16,2 2 0 0,3 6 0 15,-1 2-1-15,3 4-1 0,1 4-3 16,4 5-1-16,0 3-2 0,4 2-3 15,2 0-1-15,3-2-3 0,-2 0 0 16,3 2-2-16,-3-5-2 0,0-3 0 16,-5-1-2-16,-2-1 1 0,-2-1-2 15,-2-1-1-15,-4-2-6 0,-2-2-9 16,-2-2-16-16,-3-1-16 0,-2-4-16 0,0-3 43 16,-4-5-164-16,-1-7-129 0,-1-2-307 15</inkml:trace>
  <inkml:trace contextRef="#ctx0" brushRef="#br0" timeOffset="61839.9256">1345 9862 572 0,'-2'-4'140'0,"0"4"5"0,-4 3-76 16,1 3-27-16,0 2-10 0,-6 6-3 15,-1 1-4-15,-6 5-4 0,-3 4-2 16,1 1-3-16,-5 3-2 0,-7 1-3 15,1 1-3-15,-4 2-1 0,-2-1-3 16,3 2-1-16,-2-1-1 0,4-2-1 16,4 0-2-16,5-6-4 0,8-3-6 15,5-5-9-15,2-10-11 0,9-2-11 16,5-9-16-16,4-4-106 0,3-3-115 16,3 0-269-16</inkml:trace>
  <inkml:trace contextRef="#ctx0" brushRef="#br0" timeOffset="62271.9101">1527 10206 594 0,'8'6'145'0,"-2"2"6"0,-2-2-87 0,2 0-17 16,0 0-8-16,1-1-3 0,2-4-3 15,1-2-3-15,-1-3-4 0,4-2-3 16,0-4-3-16,2-2-3 0,0-4-3 15,-2-1-5-15,0 0-2 0,-2-2-3 16,1 0-1-16,-5 0-2 0,-3 1 1 16,-2 2-1-16,-4 3 0 0,-6-1 0 15,-2 4 0-15,-4 3-1 0,-1 6 0 16,-5 2-1-16,1 5 0 0,-3 4 0 0,0 2-1 16,0 4 1-16,1 4 0 0,0-3 0 15,8 2 0-15,-1 0 0 0,4-3 0 16,4 0-1-16,6-3 1 0,1-4 0 15,5-3 0-15,3-4 0 0,2-2 0 16,4-2 0-16,1-4 1 0,2-4 0 16,3-1 0-16,0 0 0 0,-2-4 0 15,1 2 0-15,-3-1 0 0,0 4 0 16,-2 4 0-16,-3 1 0 0,-1 4 0 0,-2 5 0 16,-1 2 0-16,-3 4 0 0,-2 1-3 15,-2 3-10-15,-2 1-11 0,-3 4-15 16,4 0-11-16,-1 1-17 0,3-2-112 15,-2-3-121-15,6 1-274 0</inkml:trace>
  <inkml:trace contextRef="#ctx0" brushRef="#br0" timeOffset="62605.528">1938 10151 670 0,'-3'0'169'0,"1"1"4"15,-1-1-85-15,3 1-37 0,0-2-12 16,4 0-8-16,2-2-8 0,0-1-6 16,2-1-5-16,0-4-3 0,3-2-1 15,-1-2-1-15,1-3-3 0,-1-1 0 0,-1-2-2 16,-2-2 0-16,-2 3-1 0,-3-2 1 16,-3 1-1-16,-3 3-1 0,-2 1 1 15,-1 4-1-15,-2 4 0 0,-1 4 0 16,-1 5-1-16,2 9 1 0,-1 4 1 15,0 8 0-15,-1 2 2 0,0 5 1 16,1 2 1-16,2 3 1 0,0 4 0 16,1 2 0-16,1 3 0 0,1 2-1 15,1-3 0-15,3 1-2 0,2-3-2 16,2-5-10-16,2-4-20 0,2-11-23 16,3-6-19-16,3-7-125 0,-1-6-144 0,2-10-327 15</inkml:trace>
  <inkml:trace contextRef="#ctx0" brushRef="#br0" timeOffset="62764.0969">2167 10231 744 0,'-3'-5'172'0,"0"0"0"16,-1 2-119-16,3 2-25 0,0 1-29 15,-1 1-27-15,2-1 78 0,0 2-222 16,2-1-145-16,1 0-383 0</inkml:trace>
  <inkml:trace contextRef="#ctx0" brushRef="#br0" timeOffset="63288.6894">3219 9601 588 0,'-4'-9'144'16,"-2"3"6"-16,-5 1-84 0,-3 5-13 15,-5 4-4-15,-4 5-3 0,-5 5-3 16,-2 5-4-16,0 6-3 0,-1 7-3 16,0 6-4-16,5 4-5 0,5 2-3 15,7 6-4-15,2-2-3 0,3-2-3 0,7-3-4 16,2-3-2-16,6-2-2 16,1-5-1-16,3-11-1 0,5 1-1 0,3-7-1 15,3-6-3-15,4-5-4 0,4-5-11 16,2-4-12-16,2-2-15 0,-1-5-14 15,-1-3-13-15,-1 0-11 0,-3-4-104 16,-9 1-115-16,-2-1-260 0</inkml:trace>
  <inkml:trace contextRef="#ctx0" brushRef="#br0" timeOffset="63455.7977">3105 9938 659 0,'-21'5'178'0,"2"-2"9"0,-1 0-78 16,4 2-36-16,3-3-13 0,4 3-14 15,3-4-17-15,6-1-11 0,5 0-8 16,5-3-6-16,4-2-5 0,9-3-10 16,2-3-12-16,7-2-19 0,5-1-20 15,0-3 98-15,3 0-232 0,3-1-151 16,-3 1-379-16</inkml:trace>
  <inkml:trace contextRef="#ctx0" brushRef="#br0" timeOffset="63738.9867">3407 9681 693 0,'-7'-16'160'16,"2"-3"3"-16,3 1-115 0,0 1-12 16,5 1-6-16,2 0-6 0,3 4-6 15,0 2-5-15,2 1-3 0,2 6-4 0,3 3-1 16,-2 4-2-16,3 4 1 0,0 5-2 15,0 8 0-15,1 5 0 0,0 6-1 16,-1 8 1-16,3 5 1 0,-5 11 0 16,-1-1 1-16,-1 6 0 0,-4 1-1 15,-3-2 1-15,3-1-1 0,-3-2 0 16,-1-8-4-16,3-2-7 0,-1-6-15 0,1-8-15 16,2-4-13-16,-1-8 106 15,0-4-234-15,-2-6-141 0,-1-7-363 0</inkml:trace>
  <inkml:trace contextRef="#ctx0" brushRef="#br0" timeOffset="64174.8212">3542 10054 617 0,'-19'-6'170'0,"1"2"8"0,4 2-60 16,4 1-48-16,4-2-11 0,2 0-8 16,2-2-11-16,2-1-15 0,2-2-8 0,5 0-7 15,4-5-4-15,2 0-3 16,7-1-1-16,4 0-3 0,6 1-7 0,1 0-12 15,4 3-20-15,-1 4-19 0,3 2-21 16,-3 2-116-16,-7 4-135 0,0 1-299 16</inkml:trace>
  <inkml:trace contextRef="#ctx0" brushRef="#br0" timeOffset="64342.3567">3930 9967 679 0,'-5'3'173'0,"2"2"4"16,1-1-81-16,-2 1-45 0,2 5-17 16,2 1-11-16,0 1-9 0,-2 1-7 15,0-1-7-15,2 1-14 0,-2 0-20 16,2-1-16-16,-2-4-131 0,0-1-138 16,4 1-336-16</inkml:trace>
  <inkml:trace contextRef="#ctx0" brushRef="#br0" timeOffset="64502.9284">3919 9654 700 0,'-10'-26'170'0,"2"9"3"16,2 2-109-16,-2 2-21 0,2 2-13 0,-2 3-17 16,3 0-24-16,7 5-22 0,-2 3-21 15,0-1-118-15,3 7-133 0,6 6-312 16</inkml:trace>
  <inkml:trace contextRef="#ctx0" brushRef="#br0" timeOffset="65360.3976">4173 9848 499 0,'0'-7'133'0,"-2"2"9"0,-3 0-57 0,0 5-22 15,-2 0-5-15,1 6-3 0,-3 2-8 16,-1 3-5-16,3 6-7 0,0 1-7 15,2 7-7-15,2-1-8 0,4 2-4 16,2 1-4-16,4-1-2 0,3-4-1 16,2-1-2-16,2-7 1 0,2 0 0 15,0-5-1-15,-1-2 0 0,1-4 0 16,-2-1 0-16,-2-4 0 0,-2-1 0 16,-4-5-1-16,-2-2 1 0,-3 2 0 0,-2-2 0 15,-3-5 0-15,-2-2 0 0,1-2 0 16,-1-2 1-16,1-1-1 15,3-3 0-15,0 3 0 0,2 0 0 0,4 6 0 16,1 2 0-16,1 3-1 0,3 3 1 16,-2 3 0-16,2 2-1 0,0 1-2 15,4 1-1-15,-2 0-2 0,-2 5-3 16,4-3-3-16,-2 1-1 0,0 1-2 16,-1-2 1-16,2 0 2 0,-4 0 2 0,2-3 3 15,-3-2 2-15,2 3 2 0,-3-3 1 16,0 2 2-16,-2-2 1 0,-2 2 1 15,1 1 4-15,-2 2 2 0,-1-2 1 16,1 2 1-16,-2 2 2 0,-1 4-1 16,-2 0-1-16,0 3-2 15,-1 2-3-15,2 6 0 0,-2 4-2 0,1 3-1 16,-1-2 0-16,5 5-1 0,-1 1-1 16,3-3 0-16,2-2 1 0,1-5-1 15,4-1 0-15,0-5 0 0,0-4 1 16,3-5-1-16,-1-4 1 0,0-4 0 0,0-4-1 15,-1-2 1-15,-1-1 0 16,-3-2-1-16,-3-2 1 0,1 1-1 0,-4-1 1 16,0 1 0-16,-2 1 0 0,0 2 1 15,0 2 0-15,-2 6 0 0,1 3 0 16,-1 4 1-16,0 4-1 0,1 2 0 16,0 3-1-16,1 2 0 0,3 2 0 0,0-1-1 15,3 0 0-15,2 0 0 16,0-2 1-16,3-3-1 0,3-2 0 0,0-5 0 15,3-1 0-15,2-3 0 0,-1-2 1 16,-1-4-1-16,-1-2 1 0,0 0 0 16,-3-4 0-16,-4 2 0 0,-2-1 0 15,-4-3 0-15,-2 1-3 0,-3 1-7 16,-2-6-12-16,0 3-12 0,1-5-12 16,0 3-11-16,4 2-15 0,2 2-106 15,2 2-113-15,1 6-261 0</inkml:trace>
  <inkml:trace contextRef="#ctx0" brushRef="#br0" timeOffset="65986.355">4794 9976 608 0,'-6'6'157'0,"-1"2"8"16,-3 1-69-16,1 5-39 0,2 0-11 15,2 5-7-15,3-1-7 0,-1-1-6 16,6 1-5-16,2-2-4 0,6-1-1 0,1 0-3 15,4-3-1-15,0-5-3 0,2 1-1 16,-1-5-3-16,0-3-1 0,-4-3-1 16,-2-3-1-16,-4-5-1 0,-1-2 1 15,-2 0-1-15,-4-4 0 0,-3-3 0 16,-1-1 0-16,-6-1 0 0,0-1 0 16,0 0-1-16,0-4 0 0,-1 2 0 15,3 6 0-15,3-1 0 0,2 5 0 16,3 6 0-16,-1 2-1 0,1 4 1 15,4 4-1-15,1 0 1 0,-2 2-1 0,2-1 1 16,0 2-1-16,3 1 0 0,-2-2-1 16,-1 1 1-16,0 1-1 0,2-3-1 15,-1 1 1-15,-1-2 0 0,-1-2 1 16,-1-2-1-16,2 1 2 0,-4-2-1 16,2 2 1-16,-3-1 0 0,2 0 0 15,1 3 0-15,-2-2 0 0,-1 1 0 16,1 0 0-16,-1 2 0 0,3-1 0 0,-2 4 1 15,1 2-1-15,1 1 1 0,0 4 0 16,1 3 0-16,0 1-1 0,-1 3 1 16,1 2 0-16,0 0 0 0,2 0-1 15,-1-3 1-15,-3-2-1 0,3 0 1 16,0-3-1-16,1-7 0 0,-1-4 1 16,0 0-1-16,1-5 1 0,3 0 0 15,-2-7 1-15,0-4 0 0,0-1 0 16,1-2 0-16,1-2 0 0,-1 2 0 15,1 0 1-15,-3 2 0 0,0 5-1 0,1 4 1 16,-2 3-1-16,-1 6 0 0,1 6 0 16,1 6-1-16,0 4 0 0,0 2 0 15,2 3-2-15,0 4-2 0,4-3-5 16,2 1-9-16,2-2-13 0,3-3-15 16,6-2-17-16,6-3-15 0,0-4-115 15,2-1-128-15,1-7-292 0</inkml:trace>
  <inkml:trace contextRef="#ctx0" brushRef="#br0" timeOffset="66304.9626">6237 9916 799 0,'-2'-4'191'0,"1"0"0"16,-1 3-124-16,2 0-23 0,2 2-21 0,-1 0-19 15,1 2-22-15,2 1-21 0,-2 0-20 16,3 4 103-16,-1-1-235 0,-2 3-148 16,2-2-377-16</inkml:trace>
  <inkml:trace contextRef="#ctx0" brushRef="#br0" timeOffset="66414.67">6301 10148 672 0,'-2'-1'144'0,"-2"0"-5"0,1 0-130 0,1 0-142 16,-3 2-125-16,0 4-314 0</inkml:trace>
  <inkml:trace contextRef="#ctx0" brushRef="#br0" timeOffset="67596.6214">8257 9962 594 0,'0'-17'139'16,"1"1"5"-16,3 10-92 0,2 0-15 15,3 7-5-15,2 3-4 0,4 9-4 16,2 1-3-16,1 5-2 0,0 3-2 0,3 5-3 15,-1 2-1-15,-1 1-2 0,-1 0-1 16,-1 4 1-16,-4-1-2 0,2 1 0 16,-4-1-1-16,-1 2 0 0,-4-4-3 15,-2 0 0-15,-6-1-3 0,-1-5 1 16,-3 0-2-16,-3-3 1 0,-3-6-1 16,-3-3 0-16,0-4 2 0,1-6 3 15,-1-4 4-15,-2-6 4 0,0-8 3 16,2-3 2-16,0-7 1 0,3-4 0 0,3-7-3 15,3-4-4-15,7-2-5 16,6-3-2-16,4-2-3 0,5 1-1 0,2-2-2 16,3 3-4-16,1 4-6 0,0 3-11 15,1 4-14-15,-1 6-15 0,-2 5-14 16,-1 6-21-16,1 4-108 0,-2 5-124 16,3 2-281-16</inkml:trace>
  <inkml:trace contextRef="#ctx0" brushRef="#br0" timeOffset="68042.4277">8646 9820 561 0,'-10'-11'133'0,"1"-1"6"0,3-2-87 0,4 0-10 16,2-2-4-16,3 0-2 0,2 2-1 16,2 0-4-16,2 0-2 0,3 2-3 15,4 3-4-15,1 3-3 0,1 1-4 16,0 1-5-16,-1 1-2 0,4 4-3 15,-3 3-2-15,-3 1-1 0,-3 2 0 16,0 5-1-16,-1 4 0 0,-1 0 0 16,-7 1 0-16,-1 3-1 0,-3 3 1 0,0 1-1 15,-8-4 1-15,-1 0-1 0,1 2 0 16,-2-2-1-16,-1-1 1 0,1-4 0 16,3-2 0-16,2 1-1 0,1-3 1 15,0-4 0-15,5 1 0 0,0-2-1 16,2-1 1-16,5 0-1 0,0-5-6 15,5 2-11-15,4-4-13 0,5-1-11 0,0-4-19 16,4 1-112-16,2-5-124 0,2 1-283 16</inkml:trace>
  <inkml:trace contextRef="#ctx0" brushRef="#br0" timeOffset="68420.0887">9291 9873 572 0,'-5'-1'168'15,"1"1"3"-15,0 3-11 0,1 6-103 16,1 3-14-16,2 7-9 0,1 3-11 16,0 2-6-16,2 2-3 0,-1 0-2 15,0-1-1-15,1 0-3 0,1-3-2 16,-1 0-3-16,0-4-7 0,0 2-10 15,1-4-19-15,0-3-17 0,-1-1-23 16,0-4-113-16,-2-2-134 0,-2-1-298 0</inkml:trace>
  <inkml:trace contextRef="#ctx0" brushRef="#br0" timeOffset="68586.7006">9189 10096 725 0,'0'-3'170'0,"0"0"2"0,4 0-116 16,3 1-19-16,4-1-11 0,3 1-9 0,3-1-9 16,3 0-4-16,3-5-3 0,4 1-11 15,1 2-13-15,1-1-16 0,1 0-15 16,-1 0-120-16,-2 0-131 0,3 1-305 16</inkml:trace>
  <inkml:trace contextRef="#ctx0" brushRef="#br0" timeOffset="68973.3763">9734 9754 709 0,'-8'-11'173'0,"3"1"4"16,5 2-109-16,2 0-20 0,8-1-7 0,2 0-9 15,7 3-11-15,-1-2-6 0,7 5-2 16,0-2-4-16,2 1-1 0,0 2-3 16,3 2-1-16,-6-1 0 0,1 1-1 15,-4 0 1-15,-3 2-1 0,-2-1 0 16,-1 3 0-16,-6 1-1 0,1 0 0 15,-4 6-1-15,-1 1 0 0,-2 3 0 16,-3 1 0-16,-2 3 0 0,1 2-1 16,-2 1 0-16,0-2-3 0,1-1-4 15,-1 1-8-15,2-1-8 0,1 0-14 0,0-4-17 16,1-2-11-16,-1-1 43 0,-1-2-164 16,0-4-128-16,-1-2-311 0</inkml:trace>
  <inkml:trace contextRef="#ctx0" brushRef="#br0" timeOffset="69169.8655">9960 9862 725 0,'-1'-4'174'16,"1"1"2"-16,1 0-112 0,1 1-19 16,4 2-11-16,1-4-12 0,4 4-9 15,0 0-5-15,0 1-2 0,5-2-3 16,-3 0-5-16,0-1-8 0,3 2-16 15,0-1-17-15,0 1-15 0,1 0-124 16,-6 1-136-16,3 2-312 0</inkml:trace>
  <inkml:trace contextRef="#ctx0" brushRef="#br0" timeOffset="69668.4457">9727 10092 576 0,'-21'-2'146'0,"2"0"7"16,4 2-75-16,5-1-26 0,4-1-6 16,7 3-4-16,7 0-6 0,4 3-5 0,5-2-5 15,6 1-5-15,5 0-2 0,7 2-2 16,4-3-5-16,3-1-2 0,1-4-4 16,2 2-3-16,3-4 0 0,1 0-2 15,2 0 0-15,-1-3 0 0,-1-1-2 16,4 3-3-16,-4-1-6 0,-5 2-9 15,-4-1-10-15,-6 1-11 0,-6 1-12 16,-7 2-16-16,-7-2-111 0,-5 4-119 16,-7 1-281-16</inkml:trace>
  <inkml:trace contextRef="#ctx0" brushRef="#br0" timeOffset="69917.7695">9894 10223 645 0,'-11'3'159'0,"1"0"4"15,4 1-92-15,0 5-21 16,3 2-5-16,4 2-5 0,-1 4-9 0,2 4-4 16,1 1-4-16,1 0-4 0,0 3-5 15,-1-1-3-15,0 2-3 0,0-2-4 16,2 0-5-16,-1-1-10 0,-2-2-20 15,1-3-22-15,-1-4-14 0,2-6-121 16,2-3-136-16,3-5-310 0</inkml:trace>
  <inkml:trace contextRef="#ctx0" brushRef="#br0" timeOffset="70299.0854">10073 10347 638 0,'-3'-10'165'0,"2"-1"9"16,1 0-76-16,0 0-37 0,4 0-7 0,-1 0-5 15,3 1-8-15,4 2-10 0,0-1-5 16,1 0-6-16,4 5-5 0,-1 1-4 16,2 4-5-16,1 1-1 0,1 4-2 15,-1 2-2-15,-1 1 0 0,-2 2-1 16,-3 0-1-16,-3 0 0 0,-3 5-3 15,-5-1-1-15,-2 0-3 0,-5 3-2 16,-3 0-3-16,-2 0 0 0,-1 1-1 16,-5-2 2-16,1 0 2 0,-1 0 2 15,2-2 3-15,0-2 2 0,3-3 3 0,3 1 1 16,1-2 1-16,2-1 0 0,3-5-1 16,4 0 1-16,3-1 0 0,3 4-1 15,4-6 1-15,3-1-1 0,3-2-1 16,5 4-1-16,3-2-1 0,2 1-5 15,2-5-8-15,2 3-12 0,3 1-14 16,3-4-13-16,1-1-12 0,-3 1-118 0,4-4-126 16,-1-3-288-16</inkml:trace>
  <inkml:trace contextRef="#ctx0" brushRef="#br0" timeOffset="70739.1725">10991 9814 644 0,'-3'-2'145'0,"5"4"1"0,0 5-105 15,7 4-19-15,1 5-6 0,3 6 0 16,3 9 0-16,1 3 5 0,2 2 8 16,3 2 5-16,-1 3 4 0,-2 4 5 15,2 0 1-15,0-2-2 0,-4 1-8 16,-2 2-9-16,-7-1-5 0,-3-1-6 0,-5-4-5 16,-8-3-4-16,-10-3-1 0,-2-7-1 15,-5-4-1-15,-1-3 0 0,1-8 1 16,1-4 0-16,1-10 2 0,4-8 0 15,1-7 0-15,5-8 0 0,-1-12-1 16,5-6 0-16,4-8-2 0,6-6-3 16,8 0-2-16,4-7-1 0,4-1-3 15,4 4-1-15,5 2-3 0,1 9-2 16,2 8-5-16,-1 8-6 0,2 7-10 0,0 11-16 16,-2 6-15-16,-2 5 52 0,-4 4-181 15,-6 3-138-15,0 5-341 0</inkml:trace>
  <inkml:trace contextRef="#ctx0" brushRef="#br0" timeOffset="71178.2445">11654 9902 518 0,'4'-3'139'16,"-3"-4"10"-16,1 1-53 0,-2 0-18 15,1 1 0-15,1-1-3 0,-2 4-3 16,1-1-5-16,0 6-6 0,0 0-8 0,-1 4-12 16,2 4-11-16,-1 2-9 0,0 4-6 15,0 4-4-15,1 0-4 0,-1 2-4 16,1-1-2-16,1 1-6 0,-2-1-8 15,-1-1-10-15,-1-2-14 0,1-2-21 16,1-2-20-16,-2-3-18 0,-2-4-115 16,2 0-135-1,-1-2-301-15</inkml:trace>
  <inkml:trace contextRef="#ctx0" brushRef="#br0" timeOffset="71333.9747">11579 10047 622 0,'-1'-6'172'0,"1"0"6"15,1 2-59-15,3-1-56 0,4-1-15 16,2 6-13-16,5-7-13 0,2 2-12 16,4 1-9-16,3-1-14 0,6 1-18 15,-1 2-20-15,3-3-5 0,0 3-127 0,3-2-133 16,2-5-303-16</inkml:trace>
  <inkml:trace contextRef="#ctx0" brushRef="#br0" timeOffset="71682.256">12470 9763 467 0,'0'-21'126'0,"0"-2"7"16,1 0-50-16,-1 4-22 0,-1 1-2 0,2 4 0 16,-2 7-3-16,-2-1-6 0,2 8-6 15,0 4-6-15,-2 3-7 0,2 6-10 16,-3 4-10-16,3 4-6 0,1 3-3 15,-1 3-5-15,1 0-11 0,2 2-14 16,0 1-14-16,4-3-21 0,-1 1-115 16,-2-1-131-16,4 0-299 0</inkml:trace>
  <inkml:trace contextRef="#ctx0" brushRef="#br0" timeOffset="71949.5569">12200 10042 608 0,'-8'-5'152'0,"2"3"7"15,-1-1-85-15,5 2-22 16,2 2-3-16,5 3-4 0,2-1-8 0,5 2-6 16,8-2-6-16,6 2-2 0,6-3-5 15,4-2-5-15,5 0-3 0,4-1-2 16,2-2-3-16,-4-3-1 0,3 0-3 15,3 0 0-15,0 0-2 0,-2-1-4 16,-1 1-7-16,1-1-9 0,0 2-9 16,-5-1-10-16,-9 1-9 0,-3 3-11 15,-3-2-6-15,-10 2-111 0,-7 2-112 16,-8 5-275-16</inkml:trace>
  <inkml:trace contextRef="#ctx0" brushRef="#br0" timeOffset="72199.958">12401 10144 615 0,'-2'-3'150'0,"-2"1"5"16,0 2-96-16,4 2-9 15,0 2-4-15,2 1-7 0,-2 5-6 0,1 1-5 16,1 6-3-16,-2 1-4 0,1 2-6 15,1 2-3-15,-1 2-3 0,0 3-2 16,0-2-3-16,-1-1-2 0,0-1-6 16,0-1-8-16,3-2-15 0,-3-5-17 15,1-4-15-15,1-3-123 0,2-3-133 16,1-5-311-16</inkml:trace>
  <inkml:trace contextRef="#ctx0" brushRef="#br0" timeOffset="72608.7049">12607 10264 679 0,'2'-13'170'16,"0"1"5"-16,1 2-96 0,0-2-26 0,2 1-9 15,2 1-8-15,4 3-11 0,-1 1-7 16,2 2-5-16,5 2-3 0,0 2-4 15,3 1-1-15,-4 3-2 0,-3-1-1 16,-2 3-1-16,-1 3-1 0,-4 0 0 16,-2 2-2-16,-3 1-3 0,-2-1-3 15,-2 1-3-15,2 2-2 0,-6-1-3 16,-5 2-1-16,-3-1 0 0,-10 1 1 16,5-1 4-16,-2-1 3 0,0 1 3 15,2-3 3-15,4-2 4 0,3 0 4 16,9-2 3-16,-2-1 1 0,2 1 0 0,2-3 1 15,2 0-1-15,2 1-2 0,3-3-2 16,1-2-2-16,3 0 0 0,3-1-1 16,3-1-1-16,4-1 0 0,3 1 0 15,0-2-2-15,2 1-3 0,-2 0-5 16,1 3-15-16,-1-1-16 0,-4 0-15 16,2-1-89-16,-3 1-34 0,-1 0-113 0,0-2-220 15</inkml:trace>
  <inkml:trace contextRef="#ctx0" brushRef="#br0" timeOffset="72931.7833">13308 9902 709 0,'-3'-8'174'0,"3"-1"5"0,0 2-109 16,4-1-16-16,2 6-5 0,2-2-9 0,6 3-10 15,1 1-8-15,5 3-5 0,3-1-4 16,1 2-4-16,-1-1-4 0,2 0-3 15,-1 0-6-15,2 1-11 0,-3 0-14 16,-1-2-17-16,-3 2-19 0,-1-3-10 16,-4 2-121-16,-6-2-130 0,-2 0-290 15</inkml:trace>
  <inkml:trace contextRef="#ctx0" brushRef="#br0" timeOffset="73101.3291">13410 10016 542 0,'0'0'145'0,"0"3"2"0,4-3-11 16,1 3-108-16,2 0-11 0,4-3-4 15,3 2-5-15,-1 1-5 0,5-3-5 16,-3 1-9-16,4-1-12 0,0 1-16 16,1-2-110-16,-2 0-117 0,2 1-282 15</inkml:trace>
  <inkml:trace contextRef="#ctx0" brushRef="#br0" timeOffset="73551.4343">14022 9851 614 0,'-3'-3'156'15,"-4"1"7"-15,2 1-79 16,-2 3-28-16,-2 1-8 0,-1 2-6 0,-1 2-8 15,0 3-5-15,0 3-4 0,-1 3-4 16,6 1-4-16,2 4-3 0,0 1-4 16,4 0-2-16,4-4-3 0,7 2-2 15,4-5-1-15,3-1-1 0,2-5 0 16,4-5 0-16,1-4 0 0,3-3 0 16,0-10 1-16,0-3 0 0,1-4 3 0,-3-4 3 15,-2-3 3-15,-2 0 4 0,-4 0 1 16,-8 2 2-16,-6 2-2 0,-12 0-3 15,-5 6-5-15,-8 5-11 0,-3 4-19 16,-6 6-35-16,-4 9-18 0,-8 3-135 16,-6 6-153-16,-2 5-356 0</inkml:trace>
  <inkml:trace contextRef="#ctx0" brushRef="#br0" timeOffset="76751.8798">14871 9837 672 0,'-8'-2'156'16,"7"1"2"-16,0-1-105 0,7 2-19 15,2-2-9-15,8-2-8 0,2 2-7 16,2-4-3-16,1 1-2 0,4-2-2 16,-3 0-6-16,0 0-9 0,-3 3-13 15,0-3-10-15,-5 5-18 0,-1-1-111 16,-6 1-120-16,-3 2-279 0</inkml:trace>
  <inkml:trace contextRef="#ctx0" brushRef="#br0" timeOffset="76927.9426">14868 9939 635 0,'-13'9'163'16,"3"-1"7"-16,1-2-83 0,6 2-33 15,0-5-11-15,6 0-8 0,4 0-11 16,4 0-9-16,4-4-8 0,7 3-2 15,2-6-3-15,4 0-3 0,3-1-7 16,2-4-14-16,1-2-16 0,2 0-16 0,-4-4-123 16,-2 1-135-16,1 0-315 0</inkml:trace>
  <inkml:trace contextRef="#ctx0" brushRef="#br0" timeOffset="77157.5681">15272 9618 673 0,'0'-6'152'0,"3"2"2"0,2 3-112 16,2 2-19-16,2 2-5 0,2 2-3 0,1 1-5 15,1 2-4-15,3 3 1 0,1-1 1 16,2 1 1-16,0 0 2 0,1 1-1 16,1 3 1-16,-5-3 0 0,-4 2-2 15,-7-1-2-15,-6 2-1 0,-7 0-2 16,-5 1-2-16,-8 1-5 0,-2 0-11 15,-3 3-17-15,-1-1-22 0,0 3-118 16,-1-3-130-16,3-3-313 0</inkml:trace>
  <inkml:trace contextRef="#ctx0" brushRef="#br0" timeOffset="79473.1289">16420 9569 407 0,'-20'-18'107'0,"7"3"5"0,-2-3-46 16,6 4-17-16,0-2-11 0,4 3-6 0,-1-1-3 15,3 5-1-15,1-1-1 0,2 2-1 16,0 1-2-16,2 3-1 0,2 4 0 16,2 2-1-16,4 4-3 0,4 2-2 15,4 5-1-15,5 5-1 0,2 1-2 16,4 4-1-16,0 5 1 0,0 0 0 15,0 2 0-15,-3 2 0 0,-2 0-1 16,-2 2 0-16,-2 1-3 0,1-2-1 16,-3 0-3-16,-3 0-2 0,-2-1 0 15,-4 0-1-15,-4-3-1 0,-6-1 1 16,-7-4-1-16,-3-4 0 0,-4-1 1 16,-2-2-1-16,-4-9 0 0,-2-1 0 0,-1-4 0 15,-6-3 2-15,1-2 2 0,-5-8 2 16,2-7 1-16,1-3 1 0,1-5 0 15,5-5 0-15,8-2-2 0,3-4-2 16,10-2-2-16,6 1-1 0,8-1-2 16,6-1-1-16,6 3-4 0,5 3-7 15,3 1-11-15,3 8-11 0,-1 5-12 0,-1 1-11 16,-1 9 136-16,-3 1-258 0,0 3-138 16,-1 6-376-16</inkml:trace>
  <inkml:trace contextRef="#ctx0" brushRef="#br0" timeOffset="79722.4675">16963 9873 640 0,'0'10'155'0,"-3"2"5"0,0 1-99 16,3 3-17-16,-4 1-9 0,4 2-6 16,-1-4-9-16,1 0-8 0,1 0-4 15,1-1-7-15,1-3-11 0,2-4-16 0,-2 0-15 16,6-2-126-16,-2-1-132 0,2-3-322 16</inkml:trace>
  <inkml:trace contextRef="#ctx0" brushRef="#br0" timeOffset="80022.5536">17208 9613 733 0,'-6'-2'172'0,"3"-2"1"16,3-2-116-16,5 2-22 0,2-2-11 16,4 4-8-16,0-3-9 0,4-1-2 15,2 1-5-15,2 2-13 0,-1 0-16 16,0 3-16-16,-2-4-47 0,0 6-84 15,-3 3-123-15,-4 5-268 0</inkml:trace>
  <inkml:trace contextRef="#ctx0" brushRef="#br0" timeOffset="80186.4062">17281 9712 561 0,'0'-4'143'0,"4"2"1"0,1-3-42 15,3 0-76-15,2 1-8 0,1-3-5 16,4 1-6-16,1 0-10 0,0 0-12 16,2 2-14-16,-1 1-116 0,-2 0-118 15,2 5-295-15</inkml:trace>
  <inkml:trace contextRef="#ctx0" brushRef="#br0" timeOffset="80512.0315">17805 9590 704 0,'-6'-1'182'0,"4"2"5"0,-2-2-92 15,2 1-36-15,2 0-15 0,1-2-12 16,3 1-11-16,1-1-11 0,2-2-5 0,1 2-1 16,4-3-3-16,0-3-9 0,1 4-12 15,2-3-18-15,1 2-21 0,-1-1 28 16,-2 1-162-16,2 4-139 0,-2 1-330 15</inkml:trace>
  <inkml:trace contextRef="#ctx0" brushRef="#br0" timeOffset="80871.3974">18391 9161 529 0,'0'-7'152'0,"-2"-1"8"0,-2 4-20 16,1 0-81-16,1 3-15 0,2 2-10 15,-1 3-11-15,1 3-9 0,-1 3-7 16,1 1-6-16,-2 5-10 0,2 3-12 16,0-3-15-16,0 1-49 0,0-1-82 0,2 0-120 15,0-1-270-15</inkml:trace>
  <inkml:trace contextRef="#ctx0" brushRef="#br0" timeOffset="81453.4298">18257 9508 543 0,'-7'-1'140'15,"-1"-1"7"-15,-1 0-60 0,2 1-33 16,-1-2-6-16,5 3-4 0,-2-2-7 16,5 1-4-16,1 1-5 0,5 1-4 0,3 0-6 15,0 3-4-15,5-3-2 0,5 4-1 16,2-1-4-16,4-2-2 0,-1-2-2 15,4 1 0-15,3-2-2 0,3-1 0 16,1-1-1-16,-2-1-2 0,-1-2-6 16,1 3-11-16,-4-1-10 0,-4-3-15 15,-5 3-14-15,-2-3-122 0,-5 2-129 16,-3 2-301-16</inkml:trace>
  <inkml:trace contextRef="#ctx0" brushRef="#br0" timeOffset="81791.9367">18362 9678 567 0,'-3'5'140'0,"2"0"4"16,-2 2-63-16,0 3-43 0,-1 2-6 15,-3 3-1-15,-2 0 0 0,1 3 0 16,-3 0-1-16,0 1 0 0,0-3 1 16,-2-2 0-16,3-1-1 0,3-1-4 15,1-5-5-15,2-1-3 0,2 1-5 16,4-4-4-16,2-2-4 0,1-1-2 16,3 0-1-16,4 0-1 0,0 0 0 15,4-1-1-15,-2 0 0 0,4-1-1 0,1 2-5 16,1-2-8-1,1 1-9-15,1 1-14 0,-4-1-13 0,0 1-13 0,2-1-13 16,-5-1-110-16,-3 1-120 0,-4 1-277 16</inkml:trace>
  <inkml:trace contextRef="#ctx0" brushRef="#br0" timeOffset="81995.4156">18529 9714 619 0,'-1'-6'152'0,"-1"-1"6"15,-1 5-89-15,-2 1-22 0,3 4-5 16,1 6-4-16,-2 1-6 0,2 1-7 16,1 6-5-16,-4 3-4 0,4 2-3 15,-2-2-4-15,3 2-3 0,2 2-3 16,-3 0-7-16,2 0-15 0,2-6-17 0,1 3-17 16,1-3-126-16,-3-3-137 0,2-2-325 15</inkml:trace>
  <inkml:trace contextRef="#ctx0" brushRef="#br0" timeOffset="83502.1628">19255 9603 571 0,'-2'-14'146'0,"6"10"4"0,-3 2-63 16,2 4-40-16,0 3-8 0,3 2-6 16,2 4-5-16,-2 3-4 0,-1 0-4 15,-1 2-4-15,-3-1-3 0,-1 3-3 16,-4 2-4-16,-3 0-3 0,-2-2-2 16,-2-2-6-16,-1 4-11 0,0-2-11 0,-2-3-12 15,1-2-14-15,4-3-118 0,-1-3-125 16,4-2-290-16</inkml:trace>
  <inkml:trace contextRef="#ctx0" brushRef="#br0" timeOffset="84020.3656">19749 9379 549 0,'5'-7'127'0,"1"1"4"15,2 5-85-15,3 3-14 0,1 4-4 16,3 4-2-16,2 5 0 0,0 3 0 16,4 5 1-16,2 4 3 0,3 1 2 15,2 5-1-15,-1 3 0 0,2-1-4 16,-2 2-3-16,-1 0-4 0,-5 0-6 16,-3-1-4-16,-5-2-4 0,-2-3-1 15,-8 1-2-15,-2-4-1 0,-3-1 0 16,-5-1-1-16,-6-4 0 0,-4-3 0 0,-5-5 0 15,-4-5 0-15,-3-7-1 0,0-5 1 16,1-8 0-16,-2-8-1 0,3-4 1 16,1-8 0-16,6-5 0 0,2-9 1 15,6-2-2-15,5-5 1 0,6-3-1 16,7 0 1-16,6 2-1 0,5 4-1 16,4 4 1-16,3 6-1 0,3 6-3 15,3 6-5-15,3 5-13 0,-2 5-14 16,0 3-15-16,1 7 84 0,-4 1-213 0,-1 4-141 15,-1 6-355-15</inkml:trace>
  <inkml:trace contextRef="#ctx0" brushRef="#br0" timeOffset="84440.8792">20248 9612 636 0,'-5'-4'150'0,"3"1"4"0,0-2-99 16,4 0-17-16,3 1-8 0,2-1-5 15,3 4-6-15,1 1-6 0,0 0-2 16,2 0-3-16,2 2-2 0,1 2-3 0,0 3 0 15,0-2-2-15,-2 2 0 0,2 0-1 16,-1 3 1-16,-5-3 0 0,-4 2 0 16,-4-1 0-16,-2 2 0 0,-2-1 1 15,-5 2-1-15,-6 1 0 0,-1 3 1 16,-4-2 0-16,1 0 3 0,-2 1 2 16,-1 1 1-16,2-1 2 0,2-1 1 15,4-2-1-15,3-2 0 0,3 2-4 16,3-2-1-16,5-3-3 0,4 0 0 15,2-2-2-15,3 0-2 0,3-3-3 16,4-1-7-16,1-1-10 0,0-1-9 0,2-1-10 16,4-5-11-16,-1 1 117 0,4 0-237 15,-3-2-132-15,2 2-361 0</inkml:trace>
  <inkml:trace contextRef="#ctx0" brushRef="#br0" timeOffset="84653.2088">20808 9398 790 0,'-5'-11'180'0,"4"3"2"16,3 0-127-16,3 2-25 0,2 1-11 15,4 0-6-15,3 1-5 0,-2 2-6 16,3 0-8-16,-1 4-16 0,0 1-19 15,-2 0-17-15,-2 0-125 0,-4 4-139 16,-1 0-324-16</inkml:trace>
  <inkml:trace contextRef="#ctx0" brushRef="#br0" timeOffset="84806.8618">20791 9570 619 0,'-2'5'144'0,"2"-1"1"15,2-2-90-15,0 1-33 16,4-3-7-16,3 2-12 0,1-3-15 16,2-4 7-16,1 0-139 0,3 2-122 0,0 0-309 15</inkml:trace>
  <inkml:trace contextRef="#ctx0" brushRef="#br0" timeOffset="86095.7955">21246 9547 767 0,'-1'-1'181'0,"0"-2"3"0,2 2-122 16,2 0-20-16,3-3-12 0,2 3-11 16,2-3-9-16,1 3-6 0,3 0-8 15,1 0-11-15,3-1-20 0,1 1-20 16,-2-2-131-16,2 1-144 0,0-3-343 16</inkml:trace>
  <inkml:trace contextRef="#ctx0" brushRef="#br0" timeOffset="86452.58">21795 9454 641 0,'-2'-1'156'0,"0"0"7"0,2-3-94 15,4 1-19-15,2 1-6 0,3-1-4 16,3 2-6-16,0-2-4 0,4 1-4 15,-1 0-4-15,3 1-4 0,4-2-3 16,3 1-4-16,-1-2-4 0,7 2-2 16,-2-3-6-16,1 1-10 0,2 0-17 15,-3 0-19-15,-1 0-19 0,-2 0-124 0,-7-2-142 16,1 1-323-16</inkml:trace>
  <inkml:trace contextRef="#ctx0" brushRef="#br0" timeOffset="86769.8753">21981 8621 705 0,'-5'-23'161'0,"3"6"4"15,1 3-118-15,2 6-13 0,4 6-7 16,-2 4-3-16,4 6-4 0,-3 8-6 16,0 4-3-16,1 9-3 0,-1 3-3 15,-1 2-10-15,1 7-20 0,0-1-21 16,-1 3-129-16,1-1-139 0,0 2-341 15</inkml:trace>
  <inkml:trace contextRef="#ctx0" brushRef="#br0" timeOffset="87372.2382">21947 9663 607 0,'-3'-7'148'0,"1"0"8"16,2-1-92-16,2 0-12 0,3 0-4 0,4 1-6 15,1 0-5-15,4 3-9 0,4-2-6 16,4 5-6-16,0-2-6 0,1 2-3 16,1 2-3-16,0 2-2 0,-3-1-1 15,-2 3-1-15,-5 0 0 0,-1 4 1 16,-3-1-1-16,-6-1 0 0,-2 3 0 15,-3-1 0-15,-4-1 0 0,-4 1 0 16,-2-2 1-16,-3 3-1 0,-1 1 0 16,-1-1 0-16,0 1 0 0,4 0 0 15,2 0-2-15,3-1-1 0,1-3-3 0,3-1-2 16,6 0-6-16,3 2-4 0,-1-2-3 16,-1 1-3-16,5 2-1 0,3-1-2 15,-1 0 3-15,-1-1 2 0,-1-1 6 16,1 0 2-16,-2-2 4 0,1 0 4 15,-4-2 3-15,-1-1 2 0,-2 1 3 16,-2 0 4-16,-2 1 3 0,0-1 3 0,-3 2 5 16,-5-1 4-16,-1 2 4 0,-1 1 0 15,-1 0-1-15,-3 2-1 0,-3-1-4 16,1 2-4-16,0-3-5 0,-1 2-4 16,2-1-11-16,1-3-15 0,0-2-20 15,4 0 20-15,1-2-155 0,1-1-136 16,1-4-333-16</inkml:trace>
  <inkml:trace contextRef="#ctx0" brushRef="#br0" timeOffset="94677.4526">22964 8331 452 0,'-9'-10'111'0,"2"3"6"0,-1-2-66 16,5 3-13-16,-1 1-3 0,3 3-4 15,0 0-6-15,2 1-3 0,1 1-3 0,3 5 1 16,0 2-1-16,4 3 1 0,2 6 0 16,2 4 1-16,2 3 1 0,3 8-3 15,1 0-2-15,0 2-4 0,4 2-2 16,-2-1-2-16,0-2-2 0,-3-1-3 16,-3-7 0-16,0-2-2 0,-2 0 0 15,-3-2-1-15,0-3-1 0,-3-2 1 16,-1-4-3-16,2 1-2 0,-3-4-7 15,-3-3-6-15,1-1-6 0,-3-4-8 16,0-1-12-16,1-3 33 0,-5-5-144 0,0-3-112 16,-2-1-285-16</inkml:trace>
  <inkml:trace contextRef="#ctx0" brushRef="#br0" timeOffset="94944.5008">23245 8294 549 0,'-2'0'132'16,"-4"4"5"-16,-2 2-82 0,0 4-15 0,-1 3-8 15,-2 5-2-15,-2 3-5 0,-2 5-3 16,-1 2-2-16,-2 2-2 0,-3 0-3 16,-5 0-2-16,-1-1-2 0,-2 0-4 15,-1-3-2-15,1 0-2 0,1-3-1 16,1-3-1-16,5 0 0 0,2-2-1 15,4-2-1-15,4-2-4 0,2-3-5 0,3 0-8 16,3-2-8-16,4-3-7 0,4 0-11 16,2-2-9-16,3-2-103 0,2-1-104 15,1-1-251-15</inkml:trace>
  <inkml:trace contextRef="#ctx0" brushRef="#br0" timeOffset="95413.8304">23274 8658 540 0,'3'-5'126'0,"0"-2"4"0,0-2-88 0,2 2-10 16,3 0-1-16,-1 3-4 0,2 0-3 16,-1-1-3-16,1 1-1 0,2 3-1 15,-2-3-1-15,4 0-1 0,-1 0-1 16,1 0-2-16,1 0-2 0,-2-2-2 0,-2-1-2 15,-1 2-3-15,-5-2-1 16,-1-1-1-16,-1 2-1 0,-3 1 0 0,-3 2 0 16,-2 0-1-16,-3 2 0 0,-4 1 0 15,-1 6 0-15,-6 0-1 0,-3 3 0 16,-1 3 0-16,2 3 0 0,0 2 1 16,4 3 0-16,2-2 2 0,4 3 1 15,3 0 1-15,4-1 1 0,4 0 1 16,2-3-1-16,4-2 0 0,1-3-1 15,4-3 0-15,6-6-2 0,1-5 0 16,2-3 0-16,1-5-1 0,4-3 0 16,-2-4 0-16,0-1-1 0,-3-2 0 0,0 0 0 15,-2 0-1-15,-2 4 1 0,-6 3-1 16,-1 2 1-16,-1 4-1 0,-1 5 0 16,-5 4 0-16,-2 5-1 0,-2 4 1 15,-1 2-2-15,0 5-3 0,-2 1-3 16,0 1-8-16,2-1-7 0,2 0-11 15,3-2-8-15,1-1-13 0,2-3 88 16,2-3-196-16,0-3-118 0,1-3-319 16</inkml:trace>
  <inkml:trace contextRef="#ctx0" brushRef="#br0" timeOffset="95782.7275">23572 8701 582 0,'-3'7'135'16,"2"3"3"-16,3 0-98 0,3-2-12 16,5 3-2-16,-1-5-2 0,4-1-6 15,1-1-5-15,2-3-2 0,0-2-3 0,0-2-1 16,1-3-3-16,2-1-1 0,-3-4-1 16,1-3-3-16,-3 1-1 0,-1-2-2 15,-1-3-4-15,-6 1-2 0,-2 0-2 16,-3-3-2-16,-3 2 1 0,-6-3 2 15,-2 1 1-15,1 7 4 0,-4 0 2 16,1 5 2-16,-1 3 2 0,-1 4 3 0,2 6 2 16,1 7 4-16,-1 1 3 15,-2 6 3-15,4 2 2 0,-2 6 3 0,2 4 0 16,-1 2 1-16,1 3 0 0,1-2-2 16,4 4-1-16,-4-2-3 0,6 1-4 15,-2-4-1-15,5-4-4 16,0-1-3-16,3-2-2 0,0-6-8 0,2-5-12 15,0-2-13-15,2-6-16 0,0-2-120 16,2-9-127-16,1-7-303 0</inkml:trace>
  <inkml:trace contextRef="#ctx0" brushRef="#br0" timeOffset="96279.3914">23962 8551 416 0,'-4'-5'120'0,"-2"0"6"0,-2 2-10 15,-1 4-68-15,-2 1-8 0,-3 2-1 16,1 5-4-16,-3 0-4 0,0 2-3 16,0 5-1-16,0 2-2 0,2 0 0 15,3 2-4-15,1 0-2 0,4 2-3 0,2 0-4 16,6-2-2-16,6-3-4 0,2-2-2 16,2-4-2-16,4-3-1 0,0-3 0 15,1-3-1-15,0-4 1 0,-1-3-1 16,0-2 0-16,-1-4 0 0,-1-6-2 15,0 0 0-15,-2-3-1 0,-1-4-2 16,-2 0 0-16,-2 1-1 0,-5 4 1 16,1 0 1-16,-3 4 1 0,-1 4 1 0,-2 4 2 15,-2 2-1-15,0 5 1 0,2 4-1 16,-2 3 1-16,-1 2-1 0,0 6 1 16,2 0 0-16,1 4 0 0,1-1 1 15,1 1-1-15,2-1-3 0,3 0-8 16,1-3-10-16,1-3-8 0,3-2-12 15,2-1-13-15,0-3-107 0,2-4-113 16,-1-2-261-16</inkml:trace>
  <inkml:trace contextRef="#ctx0" brushRef="#br0" timeOffset="96495.8197">24124 8552 481 0,'0'-1'134'16,"1"4"4"-16,-1-1-5 0,1 4-90 0,0 4-10 16,-3-1-4-16,1 3-5 0,-1 3-5 15,1 0-3-15,0 0-6 16,-1 1-4-16,3-1-9 0,2 2-11 0,0-2-11 16,-3-3-15-16,2-1 12 0,1-3-125 15,2 0-114-15,-2-5-268 0</inkml:trace>
  <inkml:trace contextRef="#ctx0" brushRef="#br0" timeOffset="96726.7132">24246 8579 575 0,'-4'-1'139'0,"-2"1"5"0,-1 1-69 0,-2 2-36 16,0 2-7-16,-1 2 2 0,1 4 0 15,-1 4-2-15,1-2-2 0,-2 3 0 16,1-1-3-16,4 1-3 0,-2-1-5 15,2-1-4-15,4 0-3 0,2-1-4 16,2-1-2-16,3 1-3 0,1-4-1 16,3-1-2-16,2-3-1 0,0-2-4 0,2-3-5 15,1-2-13-15,1-2-13 0,0-3-12 16,3-4-14-16,2 0 89 0,-1-1-206 16,-1-2-128-16,1 2-328 0</inkml:trace>
  <inkml:trace contextRef="#ctx0" brushRef="#br0" timeOffset="96962.2876">24298 8540 582 0,'-4'-5'138'15,"1"5"2"-15,2-2-83 0,4 2-25 16,3 1-7-16,2 0-4 0,1-2-5 15,4 5-3-15,0-4-2 0,3 0-3 16,0 0-2-16,1-2-5 0,-3 0-4 16,4 2-10-16,-4-1-8 0,0-2-12 0,-1 3-11 15,-3 0-34-15,-4 0-72 0,-2-2-96 16,-4 1-215-16</inkml:trace>
  <inkml:trace contextRef="#ctx0" brushRef="#br0" timeOffset="97074.5308">24426 8559 573 0,'-12'13'135'0,"-2"2"4"0,1 1-90 15,1 1-15-15,2 1-7 0,0-1-7 16,2 2-6-16,4-1-4 0,3-1-5 16,2-1-5-16,1-2-9 0,3-2-8 15,4-2-15-15,1-4-112 0,-2-3-116 16,2-3-283-16</inkml:trace>
  <inkml:trace contextRef="#ctx0" brushRef="#br0" timeOffset="97729.3029">24491 8605 564 0,'1'4'132'16,"-1"2"6"-16,-1 4-83 0,0 1-18 15,-2 3-5-15,2 5-1 0,-1 0-3 16,-2 1-5-16,4-2-5 0,0-3-4 15,1 0-4-15,1-4-3 0,2-3-3 16,3-3-1-16,-1-4 0 0,2-3 0 16,1-3 0-16,2-3 0 0,4-6-1 15,-2-3 1-15,2-3-1 0,2 0 0 16,-4-1-2-16,3 4 1 0,-3-1-1 0,-5 6-1 16,1 4 0-16,-2 4-2 0,-6 1-1 15,3 8 1-15,-5 0-1 0,-1 5-1 16,2 4-2-16,-2 1-3 0,-2 3 0 15,4 1-4-15,-2-2-2 0,2-1-3 16,5-1-2-16,-3-3 0 0,3-1-2 16,5-5-2-16,-1-2 1 0,2-3 0 15,0-3 1-15,0-3 4 0,1-2 3 16,0-6 5-16,-1 0 5 0,0-1 6 0,-1 1 7 16,-1 1 5-16,-3 1 4 0,-3 2 6 15,0 3 6-15,-1 2 4 0,-2 1 1 16,-1 1-3-16,1 0-3 0,-1 2-2 15,2 2-4-15,0 0-4 0,2 0-4 16,2 3-3-16,1-3-1 0,3 1-1 16,1-1-1-16,0-1-2 0,1-1-2 15,0-2 0-15,0-3-2 0,1-1 0 0,-3-3-2 16,0-2-2-16,-1-1-1 16,-3-4-2-16,-1-1-1 0,-4 1 1 0,-4-1-1 15,0 2 2-15,-3 2 2 0,-3 1 2 16,-2 5 3-16,-3 7 3 0,-2 5 3 15,0 6 2-15,-4 4 5 0,2 8 3 16,0 8 1-16,1 6 2 0,2 1 0 16,1 1-1-16,2 3-4 0,2-1-2 15,5-2-5-15,1-3-5 0,2-5-9 16,6-5-12-16,0-3-14 0,6-4-17 0,1-5-23 16,1-5-112-16,1-6-130 0,5-9-295 15</inkml:trace>
  <inkml:trace contextRef="#ctx0" brushRef="#br0" timeOffset="97994.1069">25001 8600 488 0,'6'-2'129'0,"-1"-1"9"16,-2 1-54-16,1 2-20 0,0 2-2 16,-3 3-4-16,-1 3-10 0,-1 1-7 15,-3 2-9-15,-1 2-9 0,0-1-10 0,-1-1-12 16,1 0-16-16,0-3-17 16,4-1-18-16,-1-2-120 0,0-3-131 0,1 0-311 15</inkml:trace>
  <inkml:trace contextRef="#ctx0" brushRef="#br0" timeOffset="99024.4492">25165 8642 570 0,'-3'10'134'0,"2"1"4"15,0 2-86-15,0 4-16 0,-1-2-6 16,4 0-3-16,3-2-4 0,2 1-5 16,-3-5-2-16,3 0-5 0,-1-4-2 0,0-1-2 15,-1-3-1-15,0-1-1 0,-3-3-1 16,2-2 0-16,-3-2-1 0,-2-4-1 15,1-2 0-15,-2-2 0 0,-1-2-2 16,-3-2 1-16,-1-1 0 0,-2 1-1 16,6 2 1-16,-4 0 3 0,2 3 2 15,-1 0 4-15,3 1 3 0,1 6 4 16,2 2 2-16,0 3 0 0,2-1-1 16,-1 2-4-16,4 2-2 0,-2 1-4 0,4-1-4 15,1 1-2-15,1-3-4 0,1 2-13 16,3-1-13-16,1 0-16 0,1 3-21 15,0-2-114-15,-3-1-131 0,3 5-294 16</inkml:trace>
  <inkml:trace contextRef="#ctx0" brushRef="#br0" timeOffset="99171.8978">25276 8767 734 0,'0'3'172'0,"-1"-1"2"16,0-2-125-16,1 1-16 0,1-2-6 15,-1-1-9-15,1 1-18 0,3-2-22 16,0-1-23-16,-1 0-129 0,0-2-139 16,2 4-339-16</inkml:trace>
  <inkml:trace contextRef="#ctx0" brushRef="#br0" timeOffset="99903.0524">23389 9621 644 0,'-8'18'143'0,"3"-1"4"16,5-1-109-16,7-1-15 0,1-3-2 16,2-2-1-16,2-3-3 0,2-3-5 15,0-3-2-15,3-3-3 0,2-3-2 16,0-5-2-16,2-1-3 0,0-4-3 0,-3-4-3 16,1-1-4-16,-6-1-3 0,-7-5-3 15,-3-1-2-15,-6-1 0 0,-6-4 1 16,-2 5 1-16,-8-1 3 0,-2 4 3 15,1 4 2-15,-2 4 2 0,0 6 2 16,-1 7 5-16,1 5 3 0,4 7 5 16,1 3 2-16,1 8 3 0,1 3 4 15,4 9 3-15,0 2 0 0,0 6 3 16,1 3 1-16,3 5 1 0,2-1 1 16,0 0-2-16,0-1-2 0,7-1-4 15,2-1-3-15,4-3-5 0,-2-5-5 0,3-3-10 16,-1-3-17-16,2-8-18 0,1-4-21 15,1-7-117-15,2-9-133 0,0-6-311 16</inkml:trace>
  <inkml:trace contextRef="#ctx0" brushRef="#br0" timeOffset="100095.1731">23788 9532 751 0,'-5'8'175'0,"4"-1"2"0,-4 5-113 16,0 1-33-16,1 2-12 0,1 3-5 16,-1-4-6-16,-1 0-11 0,1-2-17 15,3-1-18-15,2-4-19 0,1-2-120 16,0-5-136-16,4-2-317 0</inkml:trace>
  <inkml:trace contextRef="#ctx0" brushRef="#br0" timeOffset="100222.8353">23771 9124 629 0,'-9'-7'146'0,"3"5"1"15,2 2-72-15,2 0-58 0,3 1-23 16,2 1-15-16,2 0-106 0,2 2-19 0,6 5-103 16,2 0-215-16</inkml:trace>
  <inkml:trace contextRef="#ctx0" brushRef="#br0" timeOffset="100686.8202">23941 9184 582 0,'5'3'128'0,"1"-2"4"15,5 2-96-15,0-2-12 0,4 2 2 16,0 2 4-16,2 2 0 0,0 1 0 16,1 3 0-16,-1 0-1 0,1 3-3 0,-4 0-2 15,1 3-4-15,-3 4-3 0,-2-1-4 16,-1 6-3-16,0 4-3 0,0 3-1 15,0 7-1-15,-3 0-1 0,-1 5 1 16,1 4 0-16,-4 0 0 0,1 0-1 16,0 3 1-16,0-3-2 0,0-2 0 15,2-1-2-15,-2-5 1 0,0-1-1 16,-1-5 0-16,-6-7 1 0,-1-3 1 16,-5-7 2-16,-7-6 1 0,-3-4 0 15,-6-3 0-15,-8-9 0 0,0-1 0 16,-3-8-2-16,2-7-2 0,3-4-3 0,5-7-4 15,6-6-6-15,9-1-7 0,7-3-11 16,6-4-10-16,7 6-12 0,5 1-10 16,9 5-10-16,5 1-103 0,5 5-111 15,4 4-259-15</inkml:trace>
  <inkml:trace contextRef="#ctx0" brushRef="#br0" timeOffset="101225.4054">24454 9471 536 0,'6'-7'155'0,"-6"-1"12"15,-1 4-29-15,-5 0-58 0,-2 1-11 16,-6 1-7-16,-1 1-10 0,-4 3-11 16,-3 1-12-16,-3-1-9 0,4 2-9 15,4 1-5-15,5 3-6 0,3 0-3 16,8-2-5-16,6 1-9 0,4-1-10 16,2 3-10-16,1-2-10 0,4 0-8 15,0 4-2-15,-3-1 2 0,2 0 6 16,-5-1 8-16,0 2 10 0,-6 0 11 0,-1 0 9 15,-4 1 5-15,-3 3 7 16,-6-2 5-16,2 5 5 0,-1-2 3 0,2 3 3 16,1-1-1-16,1-2-1 0,3-1-3 15,5-3-3-15,3 0-3 0,4-4-3 16,3-6-1-16,4-3-1 0,8-4 0 16,2-5 1-16,4-3-1 0,4-2 0 15,-2-2 0-15,1-2 0 0,-4-4-1 0,-4 1 1 16,-7 1-1-16,-4 2 2 0,-7-1 0 15,-1 7 4-15,-6-1 1 0,-1 7 2 16,-3 3 2-16,1 4 0 0,-3 1 0 16,1 3-1-16,-1 0-2 0,3 4-2 15,3 6-2-15,0-1-2 0,1 1 0 16,5 3 0-16,0 1-2 0,3-2 1 16,2 1-1-16,1-2 1 0,1 1-1 15,1-3 1-15,0 1-1 0,-1-2 0 16,0 0 1-16,-4 1-1 0,-3-1 0 15,-4-2 1-15,-5-1 3 0,-4 1 2 0,-4 0 3 16,-3-1 2-16,-4-1 1 0,-4-2-1 16,3 0 0-16,-1-2-2 0,2-1-4 15,0-3-8-15,3-3-11 0,5-3-17 16,4 0-10-16,2-4-18 0,4 0 90 16,4 1-202-16,4 0-125 0,1 0-318 15</inkml:trace>
  <inkml:trace contextRef="#ctx0" brushRef="#br0" timeOffset="106380.4015">3018 12198 450 0,'16'-23'122'0,"-7"4"5"15,-8 2-49-15,-7 1-24 0,-6 3-16 16,-4-3-8-16,-5 7-6 0,-6 1-1 16,-5 3-2-16,-7 7 1 0,-8 4 0 15,-2 9 1-15,-6 9 2 0,-4 2 0 16,4 7 0-16,6 5-1 0,8 3-1 15,10 4-3-15,8-1-4 0,9 0-2 16,12 0-5-16,4-1-3 0,7-4-2 16,7-4-2-16,5-6 0 0,5-5-1 15,9-6 0-15,5-9 0 0,9-4-1 0,4-6 1 16,1-6-2-16,1-7-4 0,-2-3-9 16,-4-1-9-16,-4-2-12 0,-7-2-11 15,-6 1-10-15,-8-1-17 0,-3 4-98 16,-11 1-108-16,-6-2-250 0</inkml:trace>
  <inkml:trace contextRef="#ctx0" brushRef="#br0" timeOffset="106562.6042">2636 12391 614 0,'-34'3'154'0,"7"-2"5"0,4-2-81 16,4 0-27-16,8-1-13 0,5 0-9 15,7 1-8-15,7 1-7 0,5-3-7 16,8 3-4-16,5-2-5 0,8-2-9 15,8 0-11-15,7-3-15 0,3 0-13 16,5-2-117-16,-6-1-126 0,2 2-292 16</inkml:trace>
  <inkml:trace contextRef="#ctx0" brushRef="#br0" timeOffset="106839.2378">3165 12589 615 0,'-6'-19'151'0,"1"-4"7"16,5 1-88-16,3-3-16 0,2 2-6 0,3 0-6 16,3 6-8-16,3 3-8 0,0 7-6 15,3 3-7-15,1 4-5 0,4 6-4 16,-4 2-1-16,-1 3-1 0,0 5-1 15,-1 4 1-15,-5 1-1 0,0 5 1 16,-8-3-1-16,-1 4 0 0,1 0-1 16,-7-5-4-16,0 0-9 0,1-1-12 15,-4-5-14-15,4-1-11 0,2-3-13 16,-2-4-69-16,3 0-43 0,-4-7-100 0,4-1-204 16</inkml:trace>
  <inkml:trace contextRef="#ctx0" brushRef="#br0" timeOffset="106997.7108">3219 12521 459 0,'-16'-23'138'0,"1"5"9"0,1 5-9 16,-2 5-67-16,2 6-12 0,0 5-9 15,1 5-9-15,1 5-10 0,4 5-9 16,0 0-8-16,6 7-7 0,-1 1-15 0,5 2-19 16,-1-2-16-16,5 1-125 0,3-4-134 15,4 1-326-15</inkml:trace>
  <inkml:trace contextRef="#ctx0" brushRef="#br0" timeOffset="107261.0304">3562 12530 702 0,'-12'6'158'16,"2"0"1"-16,4 6-119 0,3 3-16 15,3-3-6-15,3-2-4 0,3 0-5 16,6 0-4-16,2-2-2 0,4-2 0 16,0-4-1-16,3-5 0 0,0-1 0 15,-1-3 0-15,-6-3 0 0,-3-2 0 16,-4 0-1-16,-6 2 1 0,-6-1-1 0,-7 0-1 16,-4 0-3-16,-5 1-8 0,-2 0-8 15,-1 3-11-15,4 0-10 0,1 2-10 16,9 5-114-16,3 2-116 0,6 7-273 15</inkml:trace>
  <inkml:trace contextRef="#ctx0" brushRef="#br0" timeOffset="107483.5477">3836 12636 584 0,'19'-1'144'0,"-3"0"5"15,-2-4-79-15,2 1-20 0,-1-2-3 16,3 0-2-16,-3-3-3 0,0 1-5 15,-2-1-3-15,2 3-3 0,0-1-5 16,-1 1-6-16,0 4-5 0,1 5-4 16,-3-1-3-16,1 5-3 0,-3-1-3 15,-3 2-5-15,0 2-10 0,-4 0-16 0,0-2-18 16,-3 2-14-16,0-1 32 16,-6-3-159-16,-3-4-132 0,-2-3-309 15</inkml:trace>
  <inkml:trace contextRef="#ctx0" brushRef="#br0" timeOffset="107668.0091">3774 11981 653 0,'-15'-40'167'0,"3"8"5"0,6 13-100 0,2 16-15 16,4 12-9-16,5 15-9 0,4 9-10 16,-1 8-11-16,3 15-5 0,2 10-1 15,0 12-3-15,-1 8-3 0,1 1-2 16,-2 3-4-16,-2 1-6 0,1-3-10 15,0-9-17-15,0-11-18 0,3-8-10 16,-1-11-125-16,4-6-134 0,3-17-305 16</inkml:trace>
  <inkml:trace contextRef="#ctx0" brushRef="#br0" timeOffset="108012.0951">4401 12423 813 0,'-21'-11'198'0,"1"0"3"16,-1 6-120-16,-3 2-28 0,4 1-19 15,-1 4-13-15,5 0-11 0,5 2-6 16,3 2-2-16,6 1 0 0,6 0-1 16,2 2 0-16,5 1-1 0,6 0-2 0,0-3-3 15,5 2-2-15,-3-5-4 0,-1 0-4 16,-1 1-2-16,-3-4 0 0,-6 4 0 15,-1 0 4-15,-7 1 2 0,-2 3 5 16,1 1 3-16,-8-2 5 0,1 6 3 16,0-1 2-16,1 3 1 0,1-2 1 15,2 0 0-15,-1-2 0 0,9 4-2 16,-3-6-1-16,2-1-3 0,2-6 0 16,3-1-3-16,6-2-5 0,1-5-12 15,1-5-19-15,3-2-18 0,-1-3-12 0,-1-2 9 16,-3-4-138-16,-7-3-127 0,-2-3-290 15</inkml:trace>
  <inkml:trace contextRef="#ctx0" brushRef="#br0" timeOffset="109374.2318">4326 11931 706 0,'-14'-4'158'0,"5"3"0"0,4 7-117 0,9 9-17 15,5 4-12-15,2 8-8 0,2 4-11 16,4 7-10-16,-1 0-7 0,2 2-3 15,-3-2 0-15,2-1 0 0,0-2 2 16,1-3 7-16,0 0 11 0,4-1 10 16,0-3 5-16,4-1 6 0,1 1 5 15,0 0 6-15,0-3 5 0,-2-2 4 16,-1-2 2-16,-4-3 1 0,-1-1 0 16,-6-4-1-16,-2-6 0 0,-3-1-2 15,-1-6-2-15,-1-2-4 0,-1-7-3 0,0-4-4 16,0-5-6-16,0-2-4 0,-2-4-5 15,2 1-3-15,1-1-2 0,1 3-4 16,0 6-2-16,0 4-4 0,1 5-5 16,4 6-5-16,-1 5-7 0,-3 5-8 15,5 1-6-15,-5 1-2 0,3 1 2 16,0 0 4-16,-1 0 6 0,-3-2 5 16,2-4 10-16,-2 0 8 0,0-1 5 15,-4-1 1-15,0-4 2 0,-1-4 2 0,-2 0 1 16,1-2 2-16,-2-1 2 0,0-4 1 15,0-1 0-15,1 1 0 0,-2 0-1 16,4 0 0-16,-4-1-2 0,2 2 0 16,3 1 1-16,-2 0 0 0,-1 0 2 15,1 3 0-15,-1 3 2 0,0 0 0 16,2 3 0-16,-4 0 1 0,2 4-2 16,-1 0-1-16,0 1-1 0,0 0-1 15,1 1-2-15,-3 1 0 0,2-1-2 0,0-2 2 16,2 0-1-16,-2-1 0 0,0-1 1 15,1 0-1-15,1-2 0 0,0 0-1 16,-2 0-1-16,2-3 0 0,1 1 0 16,0-2-1-16,-1 0 1 0,-1 0 0 15,0-2 4-15,1 2 2 0,0 3 1 16,1 2 1-16,-2 2 0 0,0 3 1 16,-2 3-1-16,2 6-2 0,0 3-1 0,0 3-1 15,2 3 2-15,1 2 0 0,2-1 1 16,4-1 1-16,1-4 0 0,1-3-1 15,1-4 1-15,2-7-2 0,1-3-1 16,1-8-2-16,1-1 0 0,0-4-2 16,2-2 0-16,-1-7-1 0,-3-2-1 15,0-1 1-15,-2-4-2 0,-4-3 1 16,-3 0 0-16,-4-3-1 0,-2 2-1 16,-1 2 0-16,-3 2-1 0,2 5-1 0,-2 5 0 15,0 4-1-15,2 5 1 16,0 6-1-16,-2 3 2 0,0 5 0 0,1 2 0 15,1 2 0-15,0 0 1 0,2 3 1 16,0-3-1-16,1-1 0 0,0-1 1 16,1-4-1-16,0 0 0 0,0-3 1 15,-2-3 0-15,2 0-1 0,0-2 1 16,-1 0 0-16,1-1 0 0,-1-1 0 16,0 1 0-16,-1-3 0 0,0 2 0 0,0-2 0 15,-1 1 0-15,1 2 0 0,-1 0 1 16,-1-2-1-16,1 4 0 0,1 0-1 15,-1 1 1-15,2 1 0 0,-2 1-1 16,0 0 1-16,2 3-1 0,-2 0 1 16,1 2 0-16,-4-2 0 0,2 5 0 15,2 1 0-15,0 3 0 0,0 2 0 16,1 0 0-16,2 0 0 0,5 5 0 0,-2-5 0 16,2 2 0-16,4-6 0 15,-1 3 0-15,1 0 0 0,2-3 0 16,2-2 0-16,2-3 0 0,-1-3 0 0,0-2 0 15,2-4 0-15,1-3 0 0,-6-5 0 16,3 2 0-16,-3-6 0 0,-1-1 0 16,-6 0 0-16,-2-5 0 0,-5 0 0 15,0 1 0-15,-9-5 0 0,1 5-1 16,-2-2-3-16,0 4-1 0,0 5-2 0,3 1 0 16,1 3-3-16,5 6 0 0,-1 3 0 15,6 3 2-15,0-2 1 0,2 3 2 16,4 1 0-16,1-1 2 0,0-2 1 15,1-1 1-15,0-2 1 0,-1-1-1 16,2-2 1-16,-5-2 0 0,2 2 1 16,-4-2 0-16,0 4 1 0,-2-1 0 15,2 1 1-15,-2 4 0 0,1 2-1 16,-1 1 0-16,3 3 0 0,-1 1-1 16,2 1 0-16,1 4 1 0,1-4-1 15,2 2 0-15,1 1 0 0,2-2 0 16,1 2 0-16,0 0-1 0,1-3 1 0,-1 3-1 15,-4-3 1-15,-3-1 0 0,-2-1 0 16,-4-2 2-16,-7-1-1 0,-5-1 1 16,-5 1 1-16,-6 1-1 0,0 2 1 15,0-3-1-15,0 2-1 0,2-3-1 16,3 0-2-16,4-1-5 0,4-4-13 16,2 0-13-16,2-1-20 0,4-2-19 0,3 0-15 15,1-1-116-15,2-1-132 16,6 0-290-16</inkml:trace>
  <inkml:trace contextRef="#ctx0" brushRef="#br0" timeOffset="111478.4539">6961 12472 315 0,'-12'-10'110'0,"-1"1"10"15,-1 0-14-15,4-1-16 0,-1 2-13 16,1 0-11-16,3 1-8 0,1 0-5 16,1 3-5-16,3 0-7 0,0 3-5 15,4 1-6-15,4 4-4 0,1 1-4 16,3 4-5-16,3 4-2 0,4 1 0 15,1 5-2-15,4-1-3 0,-4 3-3 0,2 1-2 16,2 0-2-16,0-2-1 0,-1 0-1 16,1 0 1-16,-2-2-2 0,1 0 0 15,-1-5-6-15,-5-1-16 0,-1 1-14 16,-4-4-16-16,-1-3-13 0,-2-2-21 16,0-3-97-16,-1-6-114 0,3-3-243 15</inkml:trace>
  <inkml:trace contextRef="#ctx0" brushRef="#br0" timeOffset="111706.8227">7410 12325 576 0,'0'-7'144'0,"-4"3"5"0,-1 7-76 15,-1 3-23-15,-4 6-9 0,0 5-4 16,2 6-4-16,-3 6-4 0,-2 4-3 16,-3 2-1-16,2 3-2 0,-1 1-2 15,-1 1-1-15,0-2-2 0,2 1-1 16,1-4-3-16,1-2-1 0,1 0-2 15,0-3-4-15,1-3-2 0,0-5-1 0,2-1-3 16,0-3-3-16,2-5-9 0,3-2-14 16,3 0-16-16,1-3-16 15,3-2-12-15,2-4-44 0,1 0-75 0,2-2-111 16,0-4-232-16</inkml:trace>
  <inkml:trace contextRef="#ctx0" brushRef="#br0" timeOffset="112207.6807">7470 12818 658 0,'-9'-8'163'0,"2"2"9"0,1 0-98 16,3 4-15-16,2-2-8 0,1 3-8 15,-1-3-10-15,4 3-8 0,2 0-8 0,0-3-4 16,2 0-4-16,4 0-3 0,2-2 0 16,4 3-2-16,-2-3 0 0,2-1-2 15,1 3-1-15,4-3 0 0,-1 4 0 16,3 0-1-16,-1 0 1 0,0 1-1 16,-5 1 0-16,-1 2 0 0,-4 1 1 15,-6 3-2-15,-6-1 1 0,-2 6 0 16,-6-1-1-16,-4 2-1 0,-4 1 0 15,-2 0 0-15,-4 2-1 0,-4-1 1 16,2 2-1-16,1 1 1 0,1 3 0 0,0 2 1 16,2 1 1-16,0 2 0 0,4 0 0 15,0 2 1-15,1-4 1 0,6 0 0 16,-2-5 0-16,5-1 0 0,1-6 1 16,4-3-1-16,0-2 0 0,5-1-1 15,0-7 0-15,5 2 0 0,0 0 0 16,4 0 0-16,0-3 0 0,1-2 0 15,-1-2-1-15,2 1 1 0,1 0-1 0,-3-2 0 16,-1 2 0-16,1-2-3 0,1 7-6 16,-3-1-10-16,-1 3-16 15,-4 0-15-15,2 3-12 0,-3-2-12 0,0 6-116 16,-4-5-123-16,2 4-278 0</inkml:trace>
  <inkml:trace contextRef="#ctx0" brushRef="#br0" timeOffset="112461.84">7854 12932 628 0,'0'-9'159'0,"-1"2"8"0,1-1-85 15,-2 5-25-15,0 3-9 0,4 2-7 16,-2 4-7-16,3 3-9 0,-2 2-7 0,1 3-4 15,0 5-4-15,2-3-2 0,-1 5-4 16,0-2-1-16,-2-3-2 0,2 2-7 16,-2-4-11-16,1-2-16 0,-1 3-17 15,1-7-15-15,-1 1-121 0,1-3-133 16,2-5-303-16</inkml:trace>
  <inkml:trace contextRef="#ctx0" brushRef="#br0" timeOffset="112587.0483">7851 12728 666 0,'-7'-11'145'0,"3"0"1"15,1 6-121-15,4-1-28 0,2 2-134 16,2 0-125-16,1 2-317 0</inkml:trace>
  <inkml:trace contextRef="#ctx0" brushRef="#br0" timeOffset="114575.9283">8153 12522 421 0,'5'-14'121'0,"0"-3"5"15,-5-3-34-15,1 3-26 0,-1-4-14 16,0 4-6-16,1 3-5 0,-1 2-3 15,0 4-1-15,0 4-5 0,0 1-3 16,-1 5-5-16,1 4-2 0,-1 4-4 16,1 4-3-16,-1 5-3 0,1 5 0 15,0 6-1-15,0 3 0 0,-3 1 0 0,2 0 0 16,-1-1 0-16,2-1 0 0,2-1 1 16,2-4-1-16,4-3-1 0,1-3-2 15,1-5-2-15,3-3-1 0,1 0-1 16,0-6-1-16,2-2-1 0,1-4 0 15,4-2-1-15,4 0 1 0,0-5-1 16,4-5-2-16,-5-3-6 0,2-2-7 16,-2 0-16-16,-4-2-16 0,-4-3-12 15,-4 1-15-15,-5 3-117 0,-2 1-125 16,-2-1-287-16</inkml:trace>
  <inkml:trace contextRef="#ctx0" brushRef="#br0" timeOffset="114758.9445">8214 12310 654 0,'-14'-7'164'0,"4"1"6"0,0 2-93 15,5 4-27-15,3-1-14 0,3 1-11 16,5 0-9-16,4 0-8 0,3 1-6 16,6-3-1-16,5 3-4 0,4-2-13 15,4-2-16-15,2 1-14 0,2 0-69 16,0-1-57-16,-2 2-117 0,-2 0-240 15</inkml:trace>
  <inkml:trace contextRef="#ctx0" brushRef="#br0" timeOffset="115128.2888">8557 12554 578 0,'-2'-2'157'0,"-2"-4"6"16,2 4-49-16,-1 6-58 0,3 1-13 15,0 2-9-15,2 4-10 0,0 0-9 0,3 8-3 16,0-2-3-16,2-2-2 0,3 1-1 16,1-2 0-16,5-1 0 0,2-2 0 15,4-7 0-15,2-2-1 0,-1-7-1 16,1-3 0-16,2-3-2 0,-1-3 0 15,-1-2 0-15,-2-1-1 0,0-1 0 16,-1 6-1-16,-4 0 1 0,-3 2-1 16,-3 5 0-16,-4 4 1 0,-5 1-1 15,2 7 0-15,-4 0 0 0,0 4 0 16,0 1-1-16,0 2-1 0,4 2-4 0,-1 2-9 16,4-4-11-16,0 2-13 0,3-2-10 15,3-3-11-15,1-3-37 0,0-2-78 16,4-2-104-16,-3-3-236 0</inkml:trace>
  <inkml:trace contextRef="#ctx0" brushRef="#br0" timeOffset="115488.3008">9037 12345 746 0,'-9'-17'174'0,"-2"3"4"0,2 6-123 16,3-1-18-16,4 5-6 0,2 1-8 15,3 3-8-15,5 3-6 0,1 1-5 16,4 3-1-16,-4 3-1 0,1 0-1 16,4 1 1-16,-1 4-1 0,-2-4 0 15,1 3 0-15,-3 1 0 0,2-1 0 0,0 0 0 16,-5 5 0-16,0-2-1 16,0 5 1-16,-1 0-1 0,0-1 1 0,1 3-1 15,-2-1 0-15,3 0 0 0,2 0 0 16,-2-2 0-16,4-2 0 0,-1 2 1 15,1-3-1-15,0 1 0 0,-1-2 0 16,-3-4 0-16,-1 1 0 0,-4-6 1 16,-2 1-1-16,-4 0 1 0,-6-3-1 15,-2-1 1-15,-6 0 0 0,-5-1-4 0,-2 3-9 16,-1-1-16-16,-1 0-19 0,1 1 120 16,-1 1-258-16,8-4-156 0,-2 3-409 15</inkml:trace>
  <inkml:trace contextRef="#ctx0" brushRef="#br0" timeOffset="120112.8227">9710 12437 739 0,'-20'-5'192'0,"2"-3"7"0,1 1-107 0,7 1-16 16,1 2-13-16,5 2-19 0,1-1-13 16,3 1-12-16,4-2-7 0,1 1-5 15,3 0-4-15,3-1-2 0,3 2-5 16,2 0-8-16,2 2-13 0,-2 0-17 16,1 2-26-16,-3 2-17 0,-2 2-126 15,-5 1-143-15,-1 2-322 0</inkml:trace>
  <inkml:trace contextRef="#ctx0" brushRef="#br0" timeOffset="120288.3552">9696 12629 771 0,'2'-1'178'0,"0"0"1"15,2-2-124-15,4 1-20 0,1-2-12 16,2-2-10-16,1 2-8 0,3 0-9 15,1-2-18-15,0 3-22 0,0-1-131 16,1 0-6-16,2 7-118 0,2-1-234 0</inkml:trace>
  <inkml:trace contextRef="#ctx0" brushRef="#br0" timeOffset="121201.2757">10710 12339 483 0,'4'-5'128'0,"-4"-1"6"0,-3 1-52 15,-5 0-22-15,-1 2-5 0,-7 0-3 0,-1 3-1 16,-3 2-3-16,-2 2-3 0,-3 4-4 16,-2 2-6-16,2 5-4 0,-3 7-7 15,-3 1-4-15,0 2-2 0,2 3-1 16,3-1-2-16,5 1-1 0,3-2-2 16,8-4-2-16,4-4-3 0,8 2-2 15,6-4-3-15,4 0-1 0,4-3 0 16,2-1 0-16,4-2-1 0,5-1 1 15,-1-6-1-15,1-1 0 0,1-5 0 0,0-3-1 16,1-3-5-16,1 2-8 16,-3 0-9-16,0-1-18 0,-2 1-19 15,-3 0-15-15,-3 3-123 0,-5 2-134 0,-2-3-310 16</inkml:trace>
  <inkml:trace contextRef="#ctx0" brushRef="#br0" timeOffset="121468.5596">10890 12622 559 0,'-4'-5'159'16,"3"1"8"-16,-1 2-16 0,0-1-94 15,3 4-9-15,-2 3-7 0,0 1-7 16,1 2-8-16,-1 4-3 0,1 4-1 15,0 2-2-15,0 2-4 0,1 3-3 0,1 0-1 16,-1-2-2-16,3 0-2 16,-3-3-3-16,2 0-2 0,-1-1-3 15,-1-5-4-15,1 0-9 0,0-1-18 0,-1-3-23 16,1 0-15-16,-2-1-127 0,-3-5-144 16,-1 1-326-16</inkml:trace>
  <inkml:trace contextRef="#ctx0" brushRef="#br0" timeOffset="122488.5891">11629 11844 516 0,'-14'-5'132'0,"-8"5"6"15,-3 4-61-15,-3 9-25 0,-1 10-7 16,-6 12-1-16,-1 6-3 0,-2 9 0 15,1 8-1-15,-1 8-1 0,7 5-3 16,-1 2-4-16,7-1-5 0,4 0-5 16,6 0-6-16,9 1-3 0,10-6-5 15,3-5-2-15,10-5-3 0,4-5-2 0,7-1-3 16,5-6-4-16,2-6-8 0,1-1-18 16,1-6-20-16,2-1-18 0,-2-6-119 15,-4-5-137-15,-4-3-311 0</inkml:trace>
  <inkml:trace contextRef="#ctx0" brushRef="#br0" timeOffset="123128.9559">11696 12448 584 0,'-8'-9'157'16,"-3"2"15"-16,3-2-72 0,0 4-21 0,2 3-7 16,2-1-7-16,0 1-13 0,2 2-14 15,2 0-12-15,2 1-9 0,1 0-8 16,5-2-5-16,1 1-3 0,6 1-5 16,2-1-10-16,4-1-17 0,1 0-24 15,3 1-17-15,-2 2-125 0,0 0-143 16,-1-2-322-16</inkml:trace>
  <inkml:trace contextRef="#ctx0" brushRef="#br0" timeOffset="123400.1927">12359 12132 616 0,'-3'-27'155'0,"-2"1"9"15,1 1-84-15,-1 5-17 0,0 4-6 16,3 3-6-16,0 7-11 0,-1 9-9 16,1 2-9-16,0 7-9 0,1 5-6 15,4 5-6-15,-2 3-5 0,1 3-12 16,0-2-16-16,2 5-21 0,-1-1 127 15,-3 0-260-15,-1 0-154 0,-4-1-402 16</inkml:trace>
  <inkml:trace contextRef="#ctx0" brushRef="#br0" timeOffset="123666.1247">12165 12535 632 0,'-5'-3'153'15,"0"1"4"-15,4 2-87 0,1 1-25 16,7 1-7-16,4 0-4 0,1 3-8 0,9-2-3 16,7 2-1-16,2-5-3 0,6 0-5 15,5-4-4-15,2 2-3 0,5-7-3 16,-4 1-3-16,-4-3-7 0,-2 3-16 15,-2 1-17-15,-2 0-14 0,-2 4-75 16,-9 3-51-16,-5 2-118 0,-2 2-233 16</inkml:trace>
  <inkml:trace contextRef="#ctx0" brushRef="#br0" timeOffset="123938.8926">12318 12685 553 0,'-5'-6'158'0,"2"4"6"0,2-1-5 15,-1 2-110-15,2 5-8 0,-1 1-5 0,-2 3-6 16,1 2-7-16,-2 3-4 0,-1 2 0 16,0 2-2-16,-1 0-3 0,1 1-1 15,3 0-2-15,1-1-1 0,2-3-2 16,4-3-2-16,2 0-1 0,6-2-3 15,5-1 0-15,2-3-3 0,1-3-4 16,3 1-9-16,-2-2-14 0,0-1-17 16,-2-1-16-16,0-1 96 0,-4-3-225 15,0-2-143-15,0 1-363 0</inkml:trace>
  <inkml:trace contextRef="#ctx0" brushRef="#br0" timeOffset="124097.4761">12524 12780 659 0,'-7'1'166'0,"3"1"6"16,-1 3-85-16,1 4-35 0,2 1-15 16,0 3-10-16,-1 2-9 0,3 1-8 15,1 1-7-15,-1 0-17 0,1-1-21 16,4 2-17-16,1-3-125 0,1-2-136 16,6-2-326-16</inkml:trace>
  <inkml:trace contextRef="#ctx0" brushRef="#br0" timeOffset="124484.5164">12728 11928 600 0,'-11'-23'148'16,"6"5"4"-16,5 4-87 0,8 7-21 16,3 8-5-16,1 9-1 0,3 8-6 15,4 8-4-15,2 3-2 0,3 9 2 16,0 8-1-16,4 1-3 0,1 7-1 15,-2-2-1-15,-2 0-2 0,-2 7 0 16,0 0-3-16,-2 2-3 0,-5 2-2 16,-5-4-4-16,-2 2-3 0,-6-1-1 15,-5-5-1-15,-8-4-2 0,-7-3-1 16,-4 4-5-16,-3-5-11 0,-5-3-16 16,0-4-25-16,1-6-15 0,2-5-129 0,7-8-143 15,4-11-328-15</inkml:trace>
  <inkml:trace contextRef="#ctx0" brushRef="#br0" timeOffset="125606.6116">13009 11819 590 0,'-2'-7'155'0,"-1"-2"10"0,2 4-79 15,-1 3-25-15,0 3-9 0,1 3-6 16,3 4-7-16,-1 2-11 0,1 6-9 16,-1 4-4-16,4 2-1 0,1 0-1 15,0 0-2-15,0-2-3 0,1-2-1 16,2-5-1-16,-3-2 0 0,-1-2 0 16,-3-2 0-16,2-3 2 0,0-6 0 0,-1-6 0 15,1-3 0-15,1-5-1 0,1-6 1 16,2-1-3-16,0-4-1 0,1-1-1 15,0 5-2-15,4 3 0 0,-1 4-1 16,0 4 0-16,0 3-1 0,1 6 1 16,-3 7-1-16,-1 3 1 0,2 4-2 15,-5 5-1-15,4 2-7 0,-1 3-10 16,-1 4-20-16,3-1-22 0,0 1 35 0,-2 1-171 16,5-3-144-16,-3 3-345 0</inkml:trace>
  <inkml:trace contextRef="#ctx0" brushRef="#br0" timeOffset="127115.3662">13499 12352 647 0,'-4'-15'172'0,"2"4"2"16,-1 4-76-16,2 5-44 0,2 5-12 16,3 3-10-16,1 7-14 0,0 1-8 15,-1 3-3-15,3 4-1 0,-3 1-1 16,3 2-4-16,-3 3-5 0,0-3-12 16,0 2-15-16,0-3-16 0,-2-1-18 15,-2-1-116-15,-4 0-131 0,3-3-297 16</inkml:trace>
  <inkml:trace contextRef="#ctx0" brushRef="#br0" timeOffset="127297.4819">13415 12576 665 0,'-1'-7'169'0,"2"1"5"0,2 2-89 15,2-2-32-15,5 2-13 0,2-1-11 16,5-2-11-16,1 2-8 0,2-1-6 0,6-3-10 15,2 0-17-15,4-1-20 0,4 4 114 16,4-2-250-16,2 0-153 0,1-4-402 16</inkml:trace>
  <inkml:trace contextRef="#ctx0" brushRef="#br0" timeOffset="127677.7009">14472 12279 523 0,'-18'-2'135'16,"-5"0"7"-16,-4 3-59 0,-5 2-19 15,-5 4 0-15,-4 3 1 0,1 7 2 16,0 5-2-16,4 2-5 0,3 6-6 16,8 4-8-16,5-2-11 0,9 1-10 15,4-4-9-15,5-5-6 0,7-1-3 16,5-5-3-16,1-4-4 0,9-4-3 0,6-2-7 15,5-3-7-15,5-1-13 0,2-5-18 16,6-4-21-16,1-1-17 0,-2-3-119 16,-2-1-138-16,-1-1-310 0</inkml:trace>
  <inkml:trace contextRef="#ctx0" brushRef="#br0" timeOffset="128078.6292">14681 12570 691 0,'-5'-16'172'0,"2"3"6"15,3-2-94-15,5 5-33 0,1 2-13 16,2 2-9-16,2-4-9 0,2 11-9 0,2-2-3 15,1 4-3-15,4 5-2 0,-2-1-1 16,1 3-1-16,0 1 0 0,-5-5 0 16,-1 5-1-16,-2 0 1 0,-5 0-1 15,-4 3 1-15,-2-2 0 0,-7 3-1 16,-2 2 1-16,-3 1 0 0,-7-1 0 16,0-1-1-16,-4 0 1 0,0 2-1 15,2-2 2-15,3 0 0 0,3-3 2 16,7-1 0-16,1-1 1 0,6-1 0 0,3-2-1 15,3 0 0-15,4-1-1 0,3 0-3 16,5 3-1-16,4-1-4 0,3-2-7 16,3 2-12-16,3-3-14 0,2-1-18 15,3-2-9-15,2-2-124 0,-3 1-132 16,4 0-302-16</inkml:trace>
  <inkml:trace contextRef="#ctx0" brushRef="#br0" timeOffset="128443.4804">15536 12036 668 0,'-28'7'176'0,"-4"6"8"15,-1 0-90-15,0 7-25 0,3 7-11 16,1 1-10-16,3 1-13 0,9 7-14 0,5-2-7 15,7 5-5-15,3 0-5 0,9 2-5 16,6 1-9-16,8-4-11 0,7 1-19 16,4-4-21-16,3-3 133 0,3-4-269 15,4-3-158-15,1-4-411 0</inkml:trace>
  <inkml:trace contextRef="#ctx0" brushRef="#br0" timeOffset="129552.4288">15941 12377 699 0,'-10'-3'177'16,"-1"1"6"-16,4-1-101 0,3 2-24 15,2-1-13-15,3 0-13 0,3 2-12 16,6-2-10-16,2 1-6 0,4-3-4 15,5 2-5-15,1-2-14 0,3-1-24 16,3 0-18-16,-1 0-127 0,0-1-141 0,0 2-335 16</inkml:trace>
  <inkml:trace contextRef="#ctx0" brushRef="#br0" timeOffset="129820.2396">16568 12210 667 0,'4'-26'165'0,"-3"-6"9"0,0-3-102 16,2-5-14-16,-2-6-7 0,4 0-7 15,-1-3-9-15,-1 5-8 0,0 6-8 16,0 6-3-16,1 8-3 0,-1 10-3 15,-2 4-2-15,0 9-2 0,-2 1-1 0,0 6-3 16,-1 9-8-16,0 3-14 0,-1 9-21 16,2 8-22-16,-1 5-14 0,1 6-119 15,3 6-137-15,3-5-302 0</inkml:trace>
  <inkml:trace contextRef="#ctx0" brushRef="#br0" timeOffset="130037.7494">16552 12375 731 0,'-8'-5'186'0,"2"1"4"16,3-1-87-16,4 2-48 0,4 0-17 16,1-2-9-16,3 0-11 0,3-1-7 15,7 0-4-15,0-2-3 0,8 1-2 16,1-2-7-16,5 4-11 0,3 0-19 15,1 2-22-15,-2-1-19 0,1 2-120 0,-4 0-141 16,-3 5-314-16</inkml:trace>
  <inkml:trace contextRef="#ctx0" brushRef="#br0" timeOffset="130502.9768">16589 12579 781 0,'-4'-3'174'0,"3"-2"1"15,5 3-131-15,2 1-18 0,1 2-10 16,4 0-9-16,0-1-3 0,3 4-3 15,-2 1 0-15,0-2 0 0,1 4-1 16,-2-3 1-16,-2 4 0 0,-2-2 2 0,-4-1 2 16,-3 3 3-16,-5 3 2 0,-3 0 1 15,-4 3 1-15,-2-1-1 0,-2 3-2 16,0 4-1-16,2-2-4 0,3 1-1 16,-1-3-2-16,5-2-1 0,3 0 0 15,4-2 0-15,3-3-1 0,2-2-1 16,1-2-2-16,4 2-2 0,1-1-2 0,-1-1-1 15,1 0-1-15,-2-2 1 0,0 0 0 16,-2 0 3-16,-2-1 2 0,-2 1 1 16,-3 0 3-16,-3 3 0 0,-3 2 1 15,-5 2 0-15,-2 1 0 0,-2 1 1 16,-3 1-1-16,-3 2 1 0,2 1-1 16,0-3-1-16,2 1-5 0,1-3-19 15,1-4-20-15,6-4 4 0,4-2-139 16,3-7-138-16,7-8-328 0</inkml:trace>
  <inkml:trace contextRef="#ctx0" brushRef="#br0" timeOffset="130809.0019">16875 11672 635 0,'13'-24'133'0,"5"7"0"16,4 6-121-16,3 9-4 0,-1 10 1 16,2 8-1-16,0 7-1 0,-2 9-1 0,2 8 1 15,1 12 1-15,4 3-1 0,3 4 0 16,3 4-1-16,2 5-1 0,-2 0 0 16,1 3-2-16,-2-2 1 0,-3-2-2 15,-4-1 1-15,-9-3 0 0,-7-6 0 16,-10-1 0-16,-8-7 1 0,-10-5-1 15,-10-6 0-15,-6-5-3 0,-5-3-6 16,-1-4-9-16,0-4-10 0,4-4-76 16,4-7-46-16,5-8-105 0,12-4-228 15</inkml:trace>
  <inkml:trace contextRef="#ctx0" brushRef="#br0" timeOffset="131269.3262">17460 11595 694 0,'-2'-6'167'0,"-2"-3"7"0,0 3-113 16,5 4-9-16,-1-1-7 0,2 5-4 15,-2 1-5-15,1 5-7 0,1 4-4 0,2 5-4 16,-2 0-2-16,1 4-1 0,-1 1-4 16,2 1-4-16,-1-1-3 0,0-2-1 15,0-2-1-15,-1-5-1 0,-1-1-1 16,1-5 1-16,-1-3 0 0,4-2 2 15,1-4 1-15,0-4 0 0,2-6 0 16,4-6 0-16,1-1-1 0,3-6-2 16,1-2-2-16,-1 2 0 0,0 0-2 15,0 7 0-15,-3 3 0 0,0 5 0 0,-2 7 0 16,-4 5 0-16,-1 4 0 0,-2 5 0 16,-1 4 0-16,-1 4-1 0,-1 3-3 15,-1 2-7-15,0-1-15 0,0 2-23 16,1-1-23-16,4-1-16 0,1 1-124 15,6-4-143-15,3-2-313 0</inkml:trace>
  <inkml:trace contextRef="#ctx0" brushRef="#br0" timeOffset="132403.116">18237 12540 609 0,'8'12'141'16,"0"-4"4"-16,-5 6-100 0,-3 4-11 16,-6-1-4-16,-2 1-5 0,-3 1-6 15,-3-1-4-15,-2 1-6 0,-2 3-4 16,1-3-12-16,1 2-14 0,2-6-14 15,2-2-119-15,1-1-124 0,7-4-303 16</inkml:trace>
  <inkml:trace contextRef="#ctx0" brushRef="#br0" timeOffset="133148.0414">19616 12062 509 0,'1'-12'155'0,"-3"-2"9"15,2 7 4-15,-3-1-98 0,2 2-15 16,0 5-9-16,1 5-9 0,-1 4-8 16,2 6-8-16,-1 2-6 0,1 5-3 15,0 2 1-15,0 0 1 0,1-1-1 0,-1-2-2 16,0-3 0-16,0-2-1 0,-1-4 1 16,2-3-1-16,-4-4 0 0,1 0-1 15,2-4 0-15,-1-3 0 0,4-3-1 16,2-4-1-16,0-5 0 0,4-5-3 15,4-6 0-15,-1-4-2 0,3-1-2 16,1-4 1-16,1 3-1 0,0 6 0 16,-2 5 0-16,-3 5-1 0,1 7 0 15,-5 9 1-15,-3 6 0 0,-2 8-1 16,0 3 1-16,-4 4 0 0,2 3 0 16,-2 0 0-16,0 0 0 0,-2 1-3 0,1-1-3 15,-2-2-9-15,2-1-13 0,2-1-21 16,-1-1-19-16,3-3-17 0,3-1-118 15,0-5-138-15,5-3-301 0</inkml:trace>
  <inkml:trace contextRef="#ctx0" brushRef="#br0" timeOffset="133551.6973">20047 11955 699 0,'-11'-7'179'0,"1"2"9"0,-2-1-104 15,3 3-21-15,6 2-11 0,8 6-10 16,-2-1-13-16,6 2-10 0,1 1-9 15,3 2-2-15,4 1-1 0,4 2-1 16,-4-5-3-16,7 3-2 0,1-1 0 16,0-5 0-16,4 1-1 0,-2 3 0 0,-1-5 0 15,-4 2 0-15,-2 0 0 0,-5-1 0 16,-4 6 0-16,-7-1-1 0,-5-2 1 16,-4 1 0-16,-7 3 0 0,-4 1 0 15,-4 3-1-15,-4 0 1 0,-1 1-1 16,1 2-1-16,-1 3-3 0,4 0-6 15,1-4-8-15,2 0-14 0,5-2-16 16,4-3-16-16,5-2 156 0,2-3-285 16,4-3-151-16,6-2-411 0</inkml:trace>
  <inkml:trace contextRef="#ctx0" brushRef="#br0" timeOffset="133809.228">20424 12143 576 0,'4'-3'147'0,"-3"2"8"0,-2 1-67 16,0 2-34-16,-4 1-7 0,-1 3-3 0,-2 4-5 16,-3 0-7-16,-3 3-5 0,-3 1-4 15,-4 0-5-15,-3 5-4 0,0-3-5 16,-3-1-3-16,4 3-2 0,-1 0-4 15,5-2-7-15,4 0-11 0,4-5-13 16,4-1-15-16,4-2-14 0,5-3-124 16,4-4-131-16,4-3-306 0</inkml:trace>
  <inkml:trace contextRef="#ctx0" brushRef="#br0" timeOffset="134139.5611">20805 12051 657 0,'-19'-5'159'16,"-2"6"8"-16,-4 3-96 0,2 4-19 15,-1 5-6-15,0 1-5 0,5 5-4 16,3 3-7-16,1 0-6 0,4 2-5 15,6 3-4-15,4-3-5 0,5-1-4 16,3 0-3-16,5-2-2 0,3-2 0 16,5-4-1-16,-1-5 0 0,6-3-1 15,0-4 0-15,1-8 1 0,0-5 0 16,-2-5 0-16,0-4 1 0,-2-2 2 16,-9-1 1-16,-3 0 0 0,-8-3 0 0,-4 2-2 15,-4 2-6-15,-4 3-16 0,-6 0-28 16,-5 4-64-16,-1 7-83 0,0 9-139 15,0 2-307-15</inkml:trace>
  <inkml:trace contextRef="#ctx0" brushRef="#br0" timeOffset="150553.5906">1455 14235 501 0,'-3'-11'121'0,"0"0"5"15,-2 0-75-15,2 2-10 0,-1 1-3 16,0 1 0-16,2 0-1 0,-1 3-2 15,2 1-3-15,0 0-4 0,2 3-1 16,0 2-1-16,3 1-3 0,1 5-3 16,1 0-3-16,0 4-2 0,3 6 1 15,-1 0-2-15,3 3-4 0,0 2-2 16,3 2-1-16,-1 0-2 0,3 2-1 0,0-4-1 16,0 2 0-16,0-3-2 15,-1-1 1-15,-3 0-2 0,-1-3 1 0,-3-2-4 16,1 1-3-16,-3-2-8 0,-2-3-10 15,0 0-10-15,-2-3-9 0,2-2-11 16,-2-2-11-16,-1-2 69 0,-1-7-168 16,2-1-112-16,-1-4-294 0</inkml:trace>
  <inkml:trace contextRef="#ctx0" brushRef="#br0" timeOffset="150885.8105">1771 14297 473 0,'5'-8'131'0,"-5"2"6"0,0 1-36 16,-2 2-46-16,-3 6-13 0,1 2-5 15,0 3-6-15,-3 7-4 0,1 6-3 16,-3 6-3-16,-2 4 1 0,0 6-2 16,-1 4-1-16,0 3-2 0,0 0-2 15,-4-2-3-15,2-1-2 0,-2 1-2 16,0-4-3-16,0-1-1 0,2-4-2 0,-1-3 0 16,5-5-3-16,0-4-5 15,6-6-12-15,4-4-14 0,2-6-13 0,4-5-20 16,3-5-109-16,2-6-123 0,2-3-279 15</inkml:trace>
  <inkml:trace contextRef="#ctx0" brushRef="#br0" timeOffset="153274.0204">2092 14201 525 0,'-4'-13'131'16,"1"1"6"-16,2 3-74 0,-1 2-15 0,1 2-6 16,0 4-3-16,2 3-4 0,-1 3-2 15,1 6-2-15,-1 3-3 0,0 5-3 16,0 7 0-16,-3 4-3 0,-1 3-3 15,-1 5-2-15,0 1-3 0,2 1-1 16,0 2-1-16,2-4-2 0,3-1-2 16,1-7 0-16,0-3-2 0,4-5-2 15,1-5 0-15,2-6-2 0,2-3-1 16,0-7 0-16,6-1 0 0,2-1 0 16,2-5-1-16,1-3-1 0,-1-1-6 0,0-2-8 15,1 2-12-15,-2-3-11 0,-3-1-11 16,-3-2-9-16,-3-1-11 0,-2 2 30 15,-3 0-133-15,-2-1-106 0,-4-2-273 16</inkml:trace>
  <inkml:trace contextRef="#ctx0" brushRef="#br0" timeOffset="153459.1368">2136 14181 668 0,'-16'-4'167'16,"2"-2"7"-16,1 2-102 0,5 4-18 15,3-2-9-15,5 1-11 0,5 1-11 16,3-3-11-16,6 2-5 0,2-1-4 16,3-1-2-16,6 2-5 0,2-1-14 15,1 2-20-15,3 1-14 0,-2 1-129 16,-1 1-137-16,0 4-330 0</inkml:trace>
  <inkml:trace contextRef="#ctx0" brushRef="#br0" timeOffset="153769.2347">2446 14434 656 0,'-5'-2'165'0,"0"0"6"16,2 0-96-16,0 1-18 0,2 1-12 15,1 0-10-15,1 0-9 0,2-1-10 16,-1 1-5-16,3 1-4 0,0-1-2 16,1 1-1-16,0-1-1 0,3 2-2 0,-2-4-7 15,4 1-18-15,0-3-19 16,1 1-18-16,-1-2-122 0,2 0-137 0,0-1-319 15</inkml:trace>
  <inkml:trace contextRef="#ctx0" brushRef="#br0" timeOffset="154269.3465">2718 14368 622 0,'-17'-3'153'16,"0"-5"8"-16,2 2-91 0,2-1-14 16,3-1-6-16,1 0-6 0,3-1-6 15,2 2-6-15,3-2-6 0,2-2-4 16,3 0-3-16,1-1-4 0,2 1-2 0,4 0-3 15,4 1-2-15,2 3-2 0,2 2-2 16,0 1-2-16,2 3-1 0,2 2 0 16,-2 2-1-16,-2 3 1 0,-1 0-1 15,-1 4 0-15,-2-2 0 0,-3 3 1 16,-2-2-1-16,-3 2 0 0,-3-1 0 16,-3 3 0-16,-3 1 0 0,-3 3 0 15,-4 0 0-15,-2 4 0 0,-2 1 0 16,-3 0 0-16,-3-2-1 0,1-1 1 15,1 1 0-15,1-3-1 0,2-1 1 0,2-1 0 16,4-4 0-16,3 0 0 0,3-4 0 16,2 0 0-16,4-3 0 0,2 1 0 15,3-3 1-15,2 1-1 0,4-2 0 16,0-3 0-16,3 0 0 0,-1 1 0 16,2-1-2-16,1-2-3 0,0-1-6 15,-1 1-9-15,0 2-13 0,-2 1-14 16,0-2-14-16,-1 1-14 0,-4 2-114 0,-1-3-123 15,0-3-286-15</inkml:trace>
  <inkml:trace contextRef="#ctx0" brushRef="#br0" timeOffset="154668.3351">2972 14117 700 0,'-13'-13'167'0,"6"4"5"0,2 4-104 16,-1 2-28-16,4-1-10 0,0 4-7 16,7 4-5-16,0 3-8 0,5 2-5 15,1 0-2-15,5 4 1 0,1-1 0 16,6 4 0-16,2-4 1 0,4-1 0 16,1 0 0-16,-1-1-1 0,3 2 0 0,-3 2-1 15,-4-1-2-15,-4 1 1 16,-7 0-2-16,0 1 1 0,-8 3 0 0,-5 1-1 15,-2-3 1-15,-2 2-1 0,-3 0 1 16,0 3-1-16,-1 0 0 0,2 0 0 16,0 1 1-16,-1 0-1 0,2 1 0 15,1-1 0-15,-1-1 0 0,-1 0 0 16,1 0 0-16,-2-3 0 0,0-1 0 16,-4-1 1-16,-1 0 0 0,-3-1 0 15,-2-2 0-15,-2-1 0 0,1 0 0 16,0-4 1-16,2-2-2 0,2 0-5 15,2-2-9-15,1-4-16 0,2 0-17 0,0-1-18 16,1 0-119-16,2-1-135 0,3 2-306 16</inkml:trace>
  <inkml:trace contextRef="#ctx0" brushRef="#br0" timeOffset="156458.8636">3560 14373 694 0,'-10'-7'179'15,"6"2"7"-15,-2 0-103 0,2 3-16 16,3-1-13-16,1 2-13 0,3 0-14 15,3-2-11-15,2 3-7 0,3-1-6 0,2-1 0 16,2 0-2-16,3 0-4 16,-1 1-7-16,0 1-11 0,-2-2-20 0,-1 2-21 15,-1 2 31-15,-6-2-163 0,-2 2-141 16,-4 1-330-16</inkml:trace>
  <inkml:trace contextRef="#ctx0" brushRef="#br0" timeOffset="156636.395">3554 14526 718 0,'-7'-2'173'0,"6"2"3"0,-1-1-111 15,3 3-19-15,1-3-15 0,2 1-11 16,3-1-9-16,2 4-5 0,2-3-2 16,4-2-3-16,1-3-5 0,2 3-11 15,2-3-13-15,-1 0-16 0,2 1-15 16,1 3-92-16,0 1-27 0,-2 1-107 15,4 2-201-15</inkml:trace>
  <inkml:trace contextRef="#ctx0" brushRef="#br0" timeOffset="156857.2435">3993 14465 611 0,'0'-21'151'0,"0"-1"7"16,0-2-90-16,1 0-12 0,-1 0-7 15,3-2-3-15,-2 2-4 0,0 2-2 0,1 5-2 16,-2 3-2-16,1 2-6 0,0 6-4 16,1 6-3-16,-2 8-7 0,-1 3-4 15,1 5-6-15,0 6-3 0,-1 5-6 16,0 6-11-16,1 4-22 0,-3 2-28 16,2 5-138-16,1 2-157 15,0 3-373-15</inkml:trace>
  <inkml:trace contextRef="#ctx0" brushRef="#br0" timeOffset="158483.2544">4663 14442 552 0,'-13'-14'172'15,"2"2"11"-15,1 1-8 0,4 6-95 16,1 0-15-16,4 2-13 0,3-1-14 16,4 0-16-16,3 2-11 0,6 3-7 0,-1-3-3 15,2 0-1-15,1 2-2 0,3 2-6 16,-2 1-10-16,2 0-18 0,-2-2-19 16,-1 3-17-16,-2-1-121 0,0 2-137 15,-5-1-310-15</inkml:trace>
  <inkml:trace contextRef="#ctx0" brushRef="#br0" timeOffset="158636.7719">4694 14472 702 0,'-6'4'163'0,"0"-3"2"16,2 5-116-16,3 2-16 0,3-3-9 16,2 3-9-16,4 1-8 0,3-5-6 15,5 3-8-15,2-8-10 0,4-3-15 16,0 0-14-16,1-1-121 0,-2-4-126 15,0-2-303-15</inkml:trace>
  <inkml:trace contextRef="#ctx0" brushRef="#br0" timeOffset="158881.0622">4955 14230 597 0,'2'-5'140'0,"-1"5"4"15,2 5-92-15,1 4-20 0,2 3-9 16,1 1-5-16,2 2-3 0,0 3-3 15,6 1-1-15,1-3 1 0,4 1 1 16,2-1 0-16,3-2 1 0,0 2 0 16,2-3 0-16,-5-2-1 0,-4 0-2 15,-3 1 0-15,-9 1-2 0,-7 3 0 0,-6 1-2 16,-8 2-2-16,-5 4-1 0,-5 3-3 16,-5-2-7-16,0 2-10 15,1 0-14-15,4-3-11 0,1 3 36 0,6-5-166 16,8-4-131-16,3-3-320 0</inkml:trace>
  <inkml:trace contextRef="#ctx0" brushRef="#br0" timeOffset="159546.6672">6164 14339 351 0,'15'-11'112'0,"-4"-1"8"15,-3 1-18-15,-3 1-23 0,-5-1-15 16,-4 2-9-16,-3 2-3 0,-5 1 1 15,-5 0-1-15,-5 3-2 0,-4 7-3 16,-2 4-3-16,-4 2-6 0,-1 6-6 16,-4 4-9-16,-2 5-4 0,1 2-2 15,1 2-1-15,3 0-1 0,4 4-2 16,6-5-1-16,9-2 0 0,7-2-4 0,10-1-2 16,5-3-3-16,9-4-1 0,5 0-2 15,6-2-1-15,4-5-3 0,4 0-4 16,0-6-7-16,0-3-7 0,-1-5-11 15,1 0-13-15,-2-3-14 0,-3 1-11 16,0-2 42-16,-3 2-156 0,-4-1-124 16,1 9-304-16</inkml:trace>
  <inkml:trace contextRef="#ctx0" brushRef="#br0" timeOffset="159803.0986">6421 14600 706 0,'0'-5'170'0,"0"4"6"0,-1 4-110 0,2 2-15 15,0 3-12-15,0 4-10 0,-1 1-8 16,-2 5-7-16,1 1-4 0,-3 3-6 15,-2 3-8-15,0-3-20 0,0 1-22 16,2 4 67-16,0 0-205 0,2-4-151 16,1-1-378-16</inkml:trace>
  <inkml:trace contextRef="#ctx0" brushRef="#br0" timeOffset="162731.2229">6863 14232 183 0,'-8'-16'44'16,"-1"3"-8"-16,5 8-60 0,2 3-42 15,6 0-106-15</inkml:trace>
  <inkml:trace contextRef="#ctx0" brushRef="#br0" timeOffset="163022.5127">7036 13932 439 0,'2'-30'119'0,"0"1"8"0,-4 7-40 16,0 4-22-16,-3 5-9 0,-2 2 0 15,-2 7-3-15,-4 6-2 0,-1 11-3 0,-3 5-5 16,-5 9-6-16,-4 11-4 0,-2 8-4 15,-1 10-2-15,-2 6-3 0,0 2-1 16,4 6-2-16,7 1-2 0,6 1-4 16,6-2-2-16,5-2-5 0,8-5-2 15,5-2-2-15,5-6-2 0,3-6-1 16,4-8 0-16,5-6-3 0,1-6-3 16,2-4-6-16,1-8-8 0,1-5-11 15,-5-4-15-15,-2-6-17 0,-1-3-12 16,-2-6 6-16,-5-4-122 0,-1-3-122 15,-1-1-276-15</inkml:trace>
  <inkml:trace contextRef="#ctx0" brushRef="#br0" timeOffset="163246.4329">7075 14412 670 0,'-10'-4'167'0,"2"-1"8"16,0 1-102-16,4 2-13 0,1 0-9 16,3 0-10-16,0 2-8 0,5-1-9 15,1-1-9-15,3 1-5 0,2 0-4 16,3 0-4-16,4-1-8 0,1 0-15 16,2 1-24-16,0 0-18 0,-2 1-127 15,-1-2-144-15,0 0-333 0</inkml:trace>
  <inkml:trace contextRef="#ctx0" brushRef="#br0" timeOffset="163496.4243">7662 14088 638 0,'-4'-34'156'0,"2"2"10"0,1 5-98 16,-1 5-8-16,1 3-4 0,-1 7-6 16,2 8-10-16,1 7-10 0,-2 7-10 15,-1 6-7-15,0 1-9 0,1 10-9 16,1 3-8-16,-3 2-14 0,3 0-18 16,0 0-13-16,2 0 0 0,1 2-127 15,0-6-126-15,2-2-287 0</inkml:trace>
  <inkml:trace contextRef="#ctx0" brushRef="#br0" timeOffset="163760.3882">7536 14498 641 0,'-8'-5'158'0,"-1"2"6"0,-1 0-97 15,5-1-14-15,0 3-4 0,1 1-7 0,3-1-7 16,1 0-8-16,1 0-5 0,4 1-2 16,0-2-4-16,2 2-1 0,4-1-2 15,2-4-2-15,5 0-1 0,4 0-2 16,6-2-3-16,4-1-1 0,6-2-3 16,3 0 0-16,3 0-5 0,-1 3-8 15,-2-2-12-15,-4 2-16 0,-4 4-18 0,-6 6-14 16,-6-2-122-16,-7 4-134 15,1 1-301-15</inkml:trace>
  <inkml:trace contextRef="#ctx0" brushRef="#br0" timeOffset="164067.1367">7760 14561 517 0,'-4'-8'130'0,"2"5"5"0,-1 1-50 16,3 6-48-16,-3 1-6 0,0 0 2 16,1 2 1-16,-2 5 2 0,0 2 2 15,-4 1 3-15,-2-1-1 0,0 4-2 16,-2 0-1-16,-4-2-4 0,3 0-5 16,-1 0-6-16,3 1-3 0,4-3-4 15,1 0-5-15,1-2-3 0,7-1-2 16,2-2-2-16,3-2-1 0,4-3-1 0,3-3-1 15,2-1-3-15,2-1-5 0,2-2-8 16,0-2-7-16,2 1-16 0,0-1-17 16,2 0-11-16,-1 0 12 0,-1-1-133 15,-2-2-126-15,-3 1-293 0</inkml:trace>
  <inkml:trace contextRef="#ctx0" brushRef="#br0" timeOffset="164246.6542">7934 14638 687 0,'-5'2'158'16,"1"2"4"-16,2 5-111 0,-2 2-12 16,2 1-7-16,-2 5-5 0,-1 5-5 15,-1 0-4-15,-1 1-4 0,-1 2-4 16,1-1-4-16,1 1-5 0,2-2-10 16,3-2-13-16,3-1-16 0,3-2-14 15,3-5-124-15,3-2-133 0,2-6-311 16</inkml:trace>
  <inkml:trace contextRef="#ctx0" brushRef="#br0" timeOffset="164600.2434">7904 13802 596 0,'-2'-22'131'0,"3"4"2"15,5 8-101-15,9 8-12 0,0 4-6 16,3 6-1-16,4 4 1 0,-1 10 3 16,5 6 5-16,2 8 3 0,6 5 6 15,2 7 4-15,-2 6 1 0,0 3 0 16,1 2-2-16,-4 4-5 0,-5-2-4 15,-3 1-6-15,-4-2-5 0,-6 2-3 16,-3 0-4-16,-7-5-3 0,-8-2-2 0,-5-1 0 16,-5-8-2-16,-4-1-1 0,-1-4-3 15,-2-6-8-15,1-2-11 0,3-7-13 16,2-7-15-16,2-6-15 0,6-8-118 16,0-10-130-16,3-8-296 0</inkml:trace>
  <inkml:trace contextRef="#ctx0" brushRef="#br0" timeOffset="164959.7086">8425 13850 665 0,'-9'0'176'0,"3"-1"10"16,-1 1-94-16,1 0-18 0,0 0-10 0,6-1-13 15,0-2-14-15,2 1-14 0,2-2-11 16,3-1-7-16,2 0-7 16,3-2-9-16,1 2-11 0,1 0-17 0,1 0-20 15,-3 2-16-15,-1-1-122 0,0 3-137 16,-1 0-311-16</inkml:trace>
  <inkml:trace contextRef="#ctx0" brushRef="#br0" timeOffset="165390.0933">8696 13787 593 0,'-3'-16'159'0,"1"0"12"16,-1-1-62-16,2-1-43 0,5 2-8 15,1 4-7-15,1 0-9 0,1 1-10 0,2 1-8 16,1 0-6-16,-1 3-4 0,1 1-3 16,2 3-3-16,-2 0-2 0,2 1-2 15,-1 4-1-15,2 1-2 0,-1 5 0 16,1 0 0-16,0 1 0 0,-1 2-1 16,-2 1 0-16,1 2 0 0,-5 0 0 15,-1 2 0-15,-6-2 1 0,-4 2-1 16,-1-3 0-16,-5 2 1 0,-4-2-1 15,1 3 1-15,-2-2 0 0,2 0-1 16,-1 0 1-16,-1 1-1 0,5 0 1 0,3-2 0 16,-1-2 0-16,2-1 0 0,3-2-1 15,3-1 1-15,2 1 0 0,-2-4-1 16,6 0 1-16,2 1-1 0,4-1-1 16,2-3-1-16,7 3-2 0,2-3-5 15,6 2-10-15,2-2-15 0,-2-1-22 16,-1 0-18-16,0 5-123 0,-3-3-138 0,-2 4-318 15</inkml:trace>
  <inkml:trace contextRef="#ctx0" brushRef="#br0" timeOffset="167008.3387">9216 14237 695 0,'-5'-17'170'16,"2"4"1"-16,-2 10-108 0,2 4-16 16,3 7-11-16,2 6-11 0,0 2-10 0,1 8-5 15,-1 3-2-15,-1 3-2 0,0 3-1 16,2 3-2-16,-1-2-2 0,1 2-3 16,0-1-10-16,0-4-14 0,1-1-18 15,-1-1-16-15,0-6-119 0,-2-2-134 16,-1-4-305-16</inkml:trace>
  <inkml:trace contextRef="#ctx0" brushRef="#br0" timeOffset="167158.9391">9142 14506 681 0,'-11'-14'170'0,"2"5"5"16,2 3-107-16,4 5-20 0,4-1-10 15,4 2-12-15,5-2-10 0,8 1-10 16,6-1-7-16,3 1-13 0,7-2-19 15,4 2-17-15,5 0-126 0,-1-2-136 16,2 0-329-16</inkml:trace>
  <inkml:trace contextRef="#ctx0" brushRef="#br0" timeOffset="167539.3705">10111 14230 466 0,'-3'-4'130'16,"-1"2"7"-16,-3 2-33 0,-5 1-35 0,-2 6-6 16,-4 3-2-16,-3 1 1 0,-5 5-2 15,-2 5-3-15,-2 3-4 0,0 3-8 16,4-3-12-16,3 0-8 0,9 1-7 16,6-2-7-16,8-3-4 0,5-3-3 15,9-3-3-15,4 1-1 0,5-1-5 16,2-5-5-16,2-3-9 0,2-2-10 15,3-5-18-15,1-4-20 0,1 0 71 16,-1-5-200-16,2-2-143 0,-2 0-358 0</inkml:trace>
  <inkml:trace contextRef="#ctx0" brushRef="#br0" timeOffset="167929.2751">10406 14510 643 0,'-14'-6'162'0,"0"-5"8"0,3 3-90 0,4-2-22 16,-1-1-8-16,7 2-9 0,3 0-10 16,3 1-9-16,5 3-8 0,1 2-6 15,1-1-3-15,5 3-3 0,-1-1-2 16,0 5 1-16,0-1-1 0,-3 2 0 15,2 3 1-15,-3 3-1 0,-1 1 0 16,-3 1 1-16,-3 2-1 0,0 3 0 16,-5-2 1-16,-3 1-1 0,-2 1 1 15,-1-1 0-15,-4 1-1 0,-1 0 1 16,-1-3-1-16,1 1 1 0,-1 0 1 16,1-4 1-16,3 0 1 0,5-1-1 0,-1-4 0 15,4 1 0-15,2 0 0 0,3-4-1 16,5 2-2-16,0 0-2 0,2-2-1 15,7-1-5-15,0-2-8 0,3 0-13 16,5-1-14-16,4-2-13 0,6 0-13 16,2-1-115-16,0 0-126 0,3 2-286 15</inkml:trace>
  <inkml:trace contextRef="#ctx0" brushRef="#br0" timeOffset="168355.52">11512 13777 608 0,'-28'5'148'0,"-10"7"6"16,0 6-86-16,-8 8-17 0,1 9-5 15,-5 10-1-15,5 8-2 0,0 7-2 16,9 7-2-16,1 4-4 0,8 8-5 16,7 3-6-16,6 2-6 15,6-2-6-15,8 0-5 0,8-3-3 0,9-5-5 16,9-7-9-16,8-7-14 0,8-5-23 16,8-4-21-16,5-7-129 0,5-3-146 0,-1-3-339 15</inkml:trace>
  <inkml:trace contextRef="#ctx0" brushRef="#br0" timeOffset="168955.7494">11535 14371 716 0,'-5'0'175'15,"-1"0"5"-15,2-1-110 0,1 2-24 16,4 0-10-16,-1 0-13 0,4-1-10 16,1 1-8-16,3-2-8 0,4 1-15 15,2-3-19-15,3-4-17 0,4 0-127 0,0-3-139 16,1 2-330-16</inkml:trace>
  <inkml:trace contextRef="#ctx0" brushRef="#br0" timeOffset="169193.7368">12216 14089 635 0,'0'-40'142'0,"0"-3"0"0,-1-3-99 15,0 5-17-15,-1 3-2 0,0 7 3 16,2 9 2-16,-1 7-1 0,0 11-2 15,-2 8-2-15,2 11-4 0,-2 5-8 16,2 7-14-16,0 7-14 0,1 8-15 16,0 3-10-16,1 0-11 0,2 2-35 15,-2-2-81-15,1-1-106 0,0-3-232 0</inkml:trace>
  <inkml:trace contextRef="#ctx0" brushRef="#br0" timeOffset="169389.1925">12094 14465 733 0,'-6'-2'181'0,"-2"-4"2"15,5 2-113-15,3-1-22 0,2-1-11 16,4-3-12-16,1 2-11 0,11-4-9 0,0 1-2 16,5-3-3-16,8 0-4 0,6-1-9 15,2 1-17-15,6 2-19 0,-4 3-15 16,-3 0-122-16,-2 5-135 0,-5 3-310 15</inkml:trace>
  <inkml:trace contextRef="#ctx0" brushRef="#br0" timeOffset="169828.9249">12214 14575 677 0,'-13'-11'159'0,"7"0"2"16,3 2-105-16,3 1-23 0,2 3-12 15,3 3-6-15,0 2-6 0,5 2-5 16,4 1-2-16,2 2-1 0,0-2 1 16,1 2 0-16,1 3 1 0,-1 0 0 0,-4 2 2 15,-4 1 0-15,-3-1 0 0,-2 4 0 16,-4 2-1-16,-2 2-1 0,-1-3 0 15,-3 3-2-15,-2-3 0 0,3 4-1 16,2-1 1-16,3-2-1 0,2 1 0 16,3-1 0-16,5-4-1 0,3 1-1 15,2-2-1-15,0-3-3 0,3 0-2 16,-3-1-1-16,-2-1-1 0,-1 4-1 0,-1-1 1 16,-2-2 2-16,-2 0 2 0,-3 3 2 15,0 0 1-15,-3 2 3 0,-5-1 2 16,-1 5 3-16,-4 4 1 0,-2-2 2 15,-5 3 2-15,-5 0 0 0,0-2 1 16,-2 0-3-16,-3-7-1 0,1 1-4 16,2-2-11-16,4-6-16 0,3-4-14 15,3-4-33-15,5-11-97 0,8-5-124 16,2-14-276-16</inkml:trace>
  <inkml:trace contextRef="#ctx0" brushRef="#br0" timeOffset="170091.2443">12569 13719 642 0,'13'-11'140'16,"0"5"3"-16,6 18-113 0,0 5-6 0,4 9-2 15,0 11 3-15,4 9 2 0,1 10 1 16,2 6 1-16,-2 2 0 0,1 4-1 15,-4 1-2-15,-2-3-4 0,-6-1-3 16,-6 0-5-16,-6-1-4 0,-7-1-3 16,-8-5-1-16,-7 3-4 0,-5-2-7 15,0-3-13-15,-3-3-14 0,-2-3-18 16,1-2 108-16,-1 0-241 0,3-12-147 16,1-3-382-16</inkml:trace>
  <inkml:trace contextRef="#ctx0" brushRef="#br0" timeOffset="171490.7213">13045 13707 619 0,'-12'-1'162'0,"7"1"10"16,0-2-76-16,3 2-32 0,-3 0-12 16,7 0-8-16,-2-1-12 0,5 1-10 15,2-2-10-15,1-1-6 0,3 0-3 16,6-1-7-16,-1-3-12 0,5 0-18 16,0-1-19-16,0 3-87 0,-4 0-44 15,-3 3-121-15,1 4-242 0</inkml:trace>
  <inkml:trace contextRef="#ctx0" brushRef="#br0" timeOffset="171936.8512">13433 13587 698 0,'-5'-14'166'15,"5"-3"6"-15,0 0-114 0,3 0-12 16,1 1-7-16,3 1-8 0,3 3-7 16,1 1-6-16,0 4-6 0,3 3-2 15,0 2-4-15,1 3-2 0,0 1-1 0,1 3-1 16,-3 4-1-16,2-1 0 0,-4 6-1 15,0 3 1-15,-1 0 0 0,-3 1 0 16,-2 1-1-16,-4 0 1 0,-5 3 0 16,1-2-1-16,-5 0 1 0,-1-2-1 15,-6 2 1-15,3 2 0 0,-4-4-1 16,-1-1 3-16,-1-2 3 0,4 0 2 16,-1-4 3-16,4 0 0 0,0-8 1 15,5-1-1-15,3 1-1 0,5-2-3 16,0-2-2-16,3 2-2 0,1-2-2 0,3 2 0 15,4-1-3-15,3 2-5 0,0-4-10 16,5 2-17-16,0-1-22 0,1-1-17 16,2-1-125-16,0 5-141 0,0-2-322 15</inkml:trace>
  <inkml:trace contextRef="#ctx0" brushRef="#br0" timeOffset="172920.4929">13752 14232 647 0,'-1'2'155'16,"2"-1"4"-16,3-1-96 0,2 0-20 15,3 1-14-15,0-1-9 0,4 1-7 0,0-1-4 16,4 0-5-16,0 2-11 0,1 0-16 15,-1 0-11-15,0 1 36 0,-2 1-166 16,-2-2-130-16,0 2-327 0</inkml:trace>
  <inkml:trace contextRef="#ctx0" brushRef="#br0" timeOffset="173100.0132">13702 14411 745 0,'-10'0'174'0,"3"0"1"16,2 1-123-16,4 1-19 0,2-4-9 16,4 2-6-16,5 0-10 0,1-2-7 15,7 0-10-15,3-2-15 0,1 0-17 16,2 2-15-16,1-1-121 0,2 0-131 16,5 1-306-16</inkml:trace>
  <inkml:trace contextRef="#ctx0" brushRef="#br0" timeOffset="173376.6872">14499 14280 569 0,'-7'-16'146'16,"0"-3"7"-16,-3-2-48 0,4 0-57 15,0-4-6-15,2 5-3 0,-3-5-2 16,-2 2-4-16,0 0-2 0,5 3-3 0,-3 4-2 16,0 4-1-16,3 6-3 0,2 1-4 15,0 7-3-15,2 4-3 0,0 5-4 16,2 3-3-16,-1 7-3 0,2 2-1 16,-1 6-2-16,3 6-7 0,0-1-15 15,1 5-26-15,3 2-18 0,2-2-128 16,1 1-146-16,5 2-339 0</inkml:trace>
  <inkml:trace contextRef="#ctx0" brushRef="#br0" timeOffset="176133.0816">1416 15782 589 0,'-7'-7'147'0,"-1"-2"8"15,2 0-87-15,4 3-18 0,2 4-11 16,2 3-6-16,3 6-5 0,1 2-6 0,3 1-5 16,3 6-2-16,0 2 0 0,3 2 0 15,2-1-3-15,3 2-2 0,-1 1-4 16,6 4-1-16,-3-4-2 0,4 1-1 16,-3-2-2-16,-1 2-7 0,0-3-10 15,-1-2-16-15,-4-5-12 0,-1-4-17 16,1-3-115-16,0-2-125 0,-3-5-285 15</inkml:trace>
  <inkml:trace contextRef="#ctx0" brushRef="#br0" timeOffset="176341.5304">1809 15798 583 0,'-2'6'138'16,"-2"0"4"-16,-1 3-83 0,0 4-22 15,0 4-10-15,-2 3-3 0,1 7-1 16,-4 3-2-16,0 5-2 0,-2 0-1 15,1 3 0-15,-4 1-2 0,-1 3-1 0,-1-3-3 16,0 0-1-16,-1 1-3 16,3-4-3-16,2-1-4 0,4-6-10 0,4-7-14 15,4-5-12-15,5-7-16 0,3-9-49 16,5-4-69-16,2-8-111 0,2-4-229 16</inkml:trace>
  <inkml:trace contextRef="#ctx0" brushRef="#br0" timeOffset="176762.8261">2084 15759 533 0,'1'-13'135'0,"-1"2"8"0,0 4-71 0,0 2-18 16,0 3-10-16,0 2-6 0,-1 3-5 15,1 5-6-15,0 4-3 0,-2 5-5 16,1 5-1-16,-5 4-1 0,1 1-1 15,-2 6-1-15,1 1-1 0,0 2 0 16,-1-2 0-16,1-2-1 0,4 0-1 16,1-3-2-16,-1-6-2 0,4-2-2 15,1-4-2-15,3-3-2 0,3-6 0 0,3-4-2 16,3-1 1-16,6-2-1 0,-2-4-2 16,3-5-6-16,0-2-12 0,4-1-14 15,-4-1-15-15,-1-1-16 0,-3-4-94 16,0 0-22-16,-7-1-105 0,-2-3-197 15</inkml:trace>
  <inkml:trace contextRef="#ctx0" brushRef="#br0" timeOffset="176923.4049">2124 15697 662 0,'-11'-5'164'0,"1"-1"5"0,2 3-99 15,3-1-23-15,6 2-13 0,6-1-12 16,3-1-8-16,6 1-8 0,6 0-8 15,3 1-12-15,6-1-19 0,4 3-21 16,-2 0-116-16,0 0-131 0,2 5-312 16</inkml:trace>
  <inkml:trace contextRef="#ctx0" brushRef="#br0" timeOffset="177464.1074">2521 15962 700 0,'-4'-4'173'0,"-2"-1"7"0,2 4-109 15,2 0-17-15,3 0-11 0,0-1-11 16,4 0-11-16,1 0-9 0,3-2-7 16,1 1-3-16,2 2-4 0,2-1-8 15,3-1-16-15,1 2-19 0,0 2-15 16,4 1-125-16,-1-2-138 0,0-2-318 16</inkml:trace>
  <inkml:trace contextRef="#ctx0" brushRef="#br0" timeOffset="177685.5404">2936 15773 703 0,'-5'-6'163'16,"-1"5"3"-16,1 3-107 0,2 6-24 0,-1 2-12 15,-1 6-5-15,1 1-5 0,-1 5-3 16,0 2-3-16,-1 3-1 0,0 3-1 15,3 4-3-15,-4-6-1 0,5 6-11 16,1-2-16-16,2-1-15 0,1-5 105 16,5-4-238-16,1-7-146 0,7 1-383 15</inkml:trace>
  <inkml:trace contextRef="#ctx0" brushRef="#br0" timeOffset="178093.3291">3011 15597 664 0,'-7'-16'165'16,"3"3"3"-16,0-2-67 0,5 6-64 16,4 2-14-16,4 3-6 0,4 4-5 15,3 1-5-15,4 6-2 0,1 2-2 16,1 2 0-16,2 3 1 0,-2 1-1 15,-1-1 0-15,0 1 1 0,-4-2 0 16,-2 3-1-16,-2 3 0 0,-4-1 0 16,-2 4-1-16,-3 0 0 0,-2 4 0 15,0 0-1-15,-1 2 0 0,-1-1 0 0,0-1 0 16,0-1-1-16,1 1 1 16,0-2-1-16,-1 1 0 0,0-3 1 0,-1-1-1 15,-3-4 1-15,1-1 2 0,-6-3 2 16,-2-2 1-16,-1-1 1 0,-3-1 2 15,-1-1-1-15,-1 0 1 0,0 0-2 16,0-3-2-16,1 0-2 0,1-4-1 16,2-4-3-16,0-3-6 0,6-1-9 15,6 1-12-15,1-1-14 0,6-4-10 0,6 1-16 16,7 4-117-16,1-3-125 0,5-2-289 16</inkml:trace>
  <inkml:trace contextRef="#ctx0" brushRef="#br0" timeOffset="178283.8148">3505 15844 733 0,'0'-9'183'0,"-2"1"6"0,1 3-109 16,0 0-24-16,2 2-15 16,-1-1-14-16,1 0-11 0,2 2-10 0,3 0-5 15,1-2-8-15,2 1-11 0,1 2-15 16,3 2-18-16,3 1-10 0,1 1-15 15,0 0-113-15,-2 0-122 0,-2 4-274 16</inkml:trace>
  <inkml:trace contextRef="#ctx0" brushRef="#br0" timeOffset="178442.3943">3529 15973 622 0,'-5'6'164'0,"1"-5"2"16,1 2-43-16,2-2-83 0,3 1-17 15,2-2-9-15,3-1-7 0,0 1-12 16,3-1-13-16,5-1-12 0,4-1-6 16,5-1-17-16,-1-2-106 0,4-1-6 15,1-2-94-15,2 1-174 0</inkml:trace>
  <inkml:trace contextRef="#ctx0" brushRef="#br0" timeOffset="178764.8137">3982 15718 611 0,'-8'6'150'0,"-2"4"7"16,-1 5-89-16,0 2-16 0,1 4-7 15,0 3-4-15,2 2-6 0,5 1-7 16,4 0-6-16,4-1-4 0,4-1-3 15,4-3-4-15,5 2-2 0,1-6-1 16,3-6-1-16,1-6-2 0,3-6-2 16,2-7 0-16,-1-6-1 0,3-9 0 15,-5-3-1-15,-1-2 0 0,-2-2 0 16,-6 1 0-16,-7-3 0 0,-4 0 0 16,-10 3 0-16,-2 1 0 0,-9 3-4 0,-7 3-6 15,-4 2-13-15,-5 10-17 0,0 7-14 16,0 6-8-16,-3 7-125 0,2 6-129 15,7 8-296-15</inkml:trace>
  <inkml:trace contextRef="#ctx0" brushRef="#br0" timeOffset="179095.6829">4939 15707 767 0,'-6'-12'185'0,"2"5"2"0,0-2-112 16,2 4-28-16,3 3-19 0,3-1-12 16,2 3-7-16,3-1-5 0,2 0-6 15,2 1-8-15,2 1-13 0,-1 0-18 16,0 0-13-16,-1 3-17 0,0 0-118 16,-6 1-129-16,-2 1-291 0</inkml:trace>
  <inkml:trace contextRef="#ctx0" brushRef="#br0" timeOffset="179229.1568">4955 15902 659 0,'-4'7'151'0,"0"-3"2"15,4-3-108-15,3-2-18 0,3 0-10 16,4-3-18-16,2-3-15 0,3-2-24 16,2-2-112-16,0-2-121 0,1-2-296 15</inkml:trace>
  <inkml:trace contextRef="#ctx0" brushRef="#br0" timeOffset="179449.0938">5203 15590 621 0,'-1'3'146'16,"2"2"4"-16,2-1-92 0,3 6-27 0,1-2-4 16,7 4-1-16,1 1-1 0,5 0-1 15,5 1-1-15,2 0 3 0,0 0 1 16,1 1-3-16,-4-3-1 0,-3 2-3 15,-7 1-1-15,-6 2-2 0,-6-1-4 16,-7 3-2-16,-8 0-2 0,-5 5-2 16,-9-1-4-16,-4 5-14 0,-5 0-23 15,-5 6-27-15,-3 1-130 0,0-1-147 16,2 3-356-16</inkml:trace>
  <inkml:trace contextRef="#ctx0" brushRef="#br0" timeOffset="180399.999">6121 15735 505 0,'1'-6'128'0,"-2"-2"7"0,-4 0-62 16,-1 0-18-16,-5 3-3 0,-3 0 1 15,0 4-2-15,-2 3-2 0,-5 7-3 0,-1 5-3 16,-3 7-6-16,-2 5-6 0,-2 5-6 16,-3 3-5-16,0 5-2 0,5 4-3 15,5-4-3-15,4-1-2 0,8-1-2 16,9-4-2-16,8-4-2 0,7-3-2 16,3-6-1-16,5-2-1 0,4-4-3 15,3-5-5-15,-1-1-7 0,2-5-10 16,0-5-15-16,2-1-17 0,-1-4-12 0,1 1 56 15,-4-1-175-15,-1-1-132 0,-2 5-320 16</inkml:trace>
  <inkml:trace contextRef="#ctx0" brushRef="#br0" timeOffset="180696.2076">6378 16130 525 0,'1'-5'151'0,"-2"0"8"0,2 4-19 15,1 2-73-15,-1-1-13 0,1 6-6 0,-2 1-8 16,0 3-7-16,2 5-7 0,-1 1-5 15,-2 2-6-15,-1 4-6 0,-1-1-4 16,1 1-8-16,2-1-19 0,0 0-23 16,3-3-21-16,2-1-120 0,2-3-138 15,5-3-322-15</inkml:trace>
  <inkml:trace contextRef="#ctx0" brushRef="#br0" timeOffset="183909.183">6998 15697 390 0,'-11'-7'84'0,"2"2"0"0,1-1-65 16,3-3-16-16,0 2-18 0,3-1-29 15,3-1-40-15,4-1-62 0,1-3-144 16</inkml:trace>
  <inkml:trace contextRef="#ctx0" brushRef="#br0" timeOffset="184141.0708">7097 15381 352 0,'-5'-7'115'15,"-3"0"7"-15,-1 2-9 0,-1 1-35 16,-1 4-14-16,-3 4-5 0,-2 4-5 15,0 9-4-15,-1 10-5 0,-5 9-4 16,-3 8-4-16,-3 9-5 0,2 12-5 16,-1 7-4-16,3 8-3 0,0 2-3 15,7 0-2-15,4-1-3 0,8-2-2 16,5-4-2-16,10-5-3 0,2-8-2 0,6-6-1 16,6-3-3-16,0-5-3 0,3-4-7 15,1-8-14-15,-1-8-15 0,0-4-13 16,0-4-21-16,-2-7-111 0,-3-5-128 15,0-6-284-15</inkml:trace>
  <inkml:trace contextRef="#ctx0" brushRef="#br0" timeOffset="184389.7235">7223 15963 754 0,'-9'-13'187'0,"1"0"7"0,2 5-113 0,2 1-20 16,2 2-17-16,3 0-13 0,2 1-9 16,2 3-9-16,-1 0-7 0,5-1-7 15,2 6-15-15,4-1-24 0,-1 0-22 16,6 2 52-16,0 1-189 0,0 0-153 15,3-1-360-15</inkml:trace>
  <inkml:trace contextRef="#ctx0" brushRef="#br0" timeOffset="184675.7049">7784 15547 760 0,'-3'-16'186'16,"-3"6"2"-16,2 5-118 0,0 5-20 15,2 9-14-15,1 4-16 0,-1 6-10 16,1 4-7-16,0 4-3 0,0 2-8 15,1 5-14-15,-2 0-20 0,2-1-17 16,3 1-14-16,-2 1-116 0,3-3-132 16,1-2-287-16</inkml:trace>
  <inkml:trace contextRef="#ctx0" brushRef="#br0" timeOffset="184908.6471">7624 16066 709 0,'-12'-11'175'0,"3"4"5"15,4-2-107-15,5 4-21 0,4-2-11 16,3 4-8-16,7-3-10 0,4-1-10 0,4-2-4 16,4 0-2-16,3 1-2 0,7 1-3 15,-1-3-3-15,3 3-8 0,-2-1-11 16,2 3-14-16,-1 4-16 0,-3-1-16 15,-4 2-50-15,0-1-70 0,-6 3-114 16,2-1-239-16</inkml:trace>
  <inkml:trace contextRef="#ctx0" brushRef="#br0" timeOffset="185233.7718">7754 16229 501 0,'-14'1'135'0,"1"0"10"0,-1 1-40 16,1 3-45-16,1-2-7 0,1 2-4 16,1 1-4-16,0 3-3 0,4 1-7 15,2-1-5-15,2 0-4 0,1 1-4 16,2 0-4-16,2-2-4 0,2-2-3 15,3 0-4-15,1 1-2 0,2 0-1 16,4-2-2-16,0-2-1 0,4 2 0 16,1 0-1-16,3-3 1 0,1-1-1 0,1-2-3 15,2 1-6-15,1 1-9 16,-2-4-14-16,-1 3-14 0,-3-1-8 0,0 0-16 16,-3 0 1-16,-3-2-109 0,-2-1-110 15,-3 2-256-15</inkml:trace>
  <inkml:trace contextRef="#ctx0" brushRef="#br0" timeOffset="185417.2858">8050 16208 650 0,'0'-5'167'0,"0"3"4"0,0 2-89 16,-1 2-25-16,2 2-11 0,-1 5-10 16,0 3-12-16,0 4-8 0,0 5-6 15,-1 2-4-15,0 3-2 0,0 0-2 16,-1 5 0-16,1 0-4 0,2 1-9 15,-2-2-16-15,4-2-18 0,-1-1-23 16,2-2-114-16,1-6-134 0,3 1-305 16</inkml:trace>
  <inkml:trace contextRef="#ctx0" brushRef="#br0" timeOffset="185774.0622">8171 15387 642 0,'-6'-11'147'0,"6"5"2"15,3 6-93-15,5 6-29 0,3 9-11 16,4 10-6-16,5 5 1 0,1 9 5 16,4 6 6-16,3 10 5 0,2 6 4 15,0 3 4-15,2 3 2 0,0 5-1 0,-5 2-6 16,-2 3-6-16,-7-2-7 0,-5 2-4 16,-4 0-5-16,-4-1-3 0,-6-4-2 15,-4 0-4-15,-5-4-6 0,-2-7-12 16,-3-5-19-16,-2-8-22 0,0-9-14 15,-2-8-121-15,1-10-136 0,0-9-305 16</inkml:trace>
  <inkml:trace contextRef="#ctx0" brushRef="#br0" timeOffset="186248.9364">8476 15461 748 0,'2'-4'187'0,"-2"3"4"16,0 2-109-16,3-1-22 0,2-2-20 15,3 2-14-15,0-1-11 0,4-2-7 16,3 0-8-16,1-1-13 0,2 0-18 0,1-1-23 16,-1 3-22-16,2-2-119 0,-4 0-141 15,2 0-315-15</inkml:trace>
  <inkml:trace contextRef="#ctx0" brushRef="#br0" timeOffset="186393.5058">8821 15313 650 0,'-5'7'168'0,"0"5"2"0,0 2-61 0,0 4-65 15,0 2-18-15,4 4-11 0,-3-2-19 16,3 7-24-16,1 0-26 0,2 0-117 15,3 6-132-15,0 0-318 0</inkml:trace>
  <inkml:trace contextRef="#ctx0" brushRef="#br0" timeOffset="186841.7742">9313 15663 708 0,'-4'14'167'0,"-3"5"2"16,2 7-113-16,1 5-18 0,2 5-12 16,1 3-8-16,-2 3-6 0,2 1-8 15,1-3-11-15,0 1-15 0,3-4-15 0,0-4-23 16,0-4-112-16,-1-4-128 16,1-5-299-16</inkml:trace>
  <inkml:trace contextRef="#ctx0" brushRef="#br0" timeOffset="187012.3174">9180 15955 738 0,'-7'-3'179'0,"5"1"4"0,3-1-103 16,4 2-30-16,6 1-20 0,3-2-11 16,6 2-7-16,5-2-7 0,4 0-12 15,6 1-18-15,3-2-22 0,2 0-25 16,0-1-114-16,1-2-138 0,3 0-310 15</inkml:trace>
  <inkml:trace contextRef="#ctx0" brushRef="#br0" timeOffset="187365.7267">10129 15750 604 0,'-11'-5'154'0,"-5"8"12"16,-2 5-83-16,-3 4-11 0,-1 6-3 15,-4 4-2-15,-3 5-4 0,-2 2-6 16,-1 3-10-16,4 2-7 0,2-1-9 16,10 1-7-16,6-2-8 0,9-2-5 15,10-6-6-15,8-3-9 0,6-6-11 16,7-4-14-16,3-4-20 0,2-2-24 16,3-3-16-16,0-3-113 0,-1-2-7 15,1 0-112-15,-1 2-196 0</inkml:trace>
  <inkml:trace contextRef="#ctx0" brushRef="#br0" timeOffset="187759.9992">10396 16086 713 0,'-11'-11'171'0,"-1"-3"6"15,4 1-111-15,7 4-16 0,-1-6-11 16,4 3-7-16,2-3-8 0,-1 7-8 16,5 1-6-16,-1 0-3 0,5 4-4 15,2 2-1-15,-2 2-1 0,-1 4 0 16,4 2-1-16,-2 4 0 0,-4 0 1 16,-1 5-1-16,0 1 1 0,-2 4-1 15,-1-1 0-15,-5-1 1 0,-3 1-1 0,2 3 1 16,-7-2 0-16,-5 0 0 0,-5-4 1 15,-2 6 4-15,0-2 3 0,-3-1 4 16,-2-1 3-16,1-1 3 0,2 0 2 16,8 2 0-16,-1-5-3 0,5-1-4 15,4-3-4-15,5-2-2 0,2 2-4 16,4-2-1-16,4-4-2 0,3 1-2 16,3-2-4-16,4 1-5 0,2-3-8 15,3-2-15-15,3-1-19 0,0-3-22 0,3-2-25 16,-2 1-108-16,0-2-136 0,3-3-297 15</inkml:trace>
  <inkml:trace contextRef="#ctx0" brushRef="#br0" timeOffset="188356.0056">11421 15418 623 0,'-32'10'161'0,"-2"11"9"0,-8 6-89 16,-4 13-14-16,-2 13-10 0,2 8-6 15,0 8-8-15,3 9-8 0,4 8-7 16,4 2-3-16,9 5-4 16,6-1-4-16,9-3-3 0,11 3-5 0,6-10-2 15,8-9-5-15,9-7-7 0,8-12-12 16,8-10-18-16,5-9-26 0,1-12-16 16,7-8-110-16,3-9-14 0,4-4-112 15,0-5-201-15</inkml:trace>
  <inkml:trace contextRef="#ctx0" brushRef="#br0" timeOffset="188591.5773">11594 16140 705 0,'-1'-13'166'0,"1"4"5"0,1 2-109 16,3 1-20-16,3 3-12 0,4-4-7 16,1 5-6-16,2-3-6 0,3 6-12 15,1 1-21-15,2-2-20 0,-1 3-111 16,0 1-24-16,-1 2-119 0,2 4-239 16</inkml:trace>
  <inkml:trace contextRef="#ctx0" brushRef="#br0" timeOffset="188822.9418">12318 15706 748 0,'-8'-6'176'15,"2"3"2"-15,4 7-120 0,-2 6-18 16,2 3-13-16,-1 8-10 0,0 2-11 16,0 3-18-16,-2 1-22 0,2 1-15 15,1 2-131-15,-2-3-140 0,-3 1-334 16</inkml:trace>
  <inkml:trace contextRef="#ctx0" brushRef="#br0" timeOffset="189030.207">12124 16201 782 0,'-1'-5'178'0,"1"0"2"16,9-4-124-16,2 1-27 0,1-1-13 15,4 1-5-15,10-7-6 0,7-2-9 0,6 1-14 16,-1-1-18-16,0 1-12 0,1 4 68 15,-2-1-200-15,-7 8-141 0,-4 5-348 16</inkml:trace>
  <inkml:trace contextRef="#ctx0" brushRef="#br0" timeOffset="189437.6961">12293 16371 566 0,'-14'-11'157'0,"1"0"8"16,4 0-4-16,2 2-115 0,4 0-13 15,3 1-9-15,3 2-4 0,4 1-6 16,1 4-8-16,2 0-4 0,0 2-1 16,0 3-1-16,-3 1 1 0,-1 2-1 15,-1 2 0-15,-3 4 1 0,0 0-1 16,-4 3 1-16,-1 2-1 0,0 0-1 0,-2 2 0 15,2-2-1-15,1 2-1 0,2-2-2 16,0-1 0-16,4 0-1 0,1-2-2 16,5 0-1-16,-2-6-2 0,3-1-2 15,2-2-3-15,-1 1 0 0,0-4-1 16,3 3 2-16,-4-5 3 0,0 6 2 16,-3 1 4-16,-3 0 2 0,-1 0 5 15,-4 4 7-15,-4 0 5 0,-2 4 5 16,-5 0 3-16,-2 0 2 0,-3 2 1 15,-1 1-2-15,-3 0-4 0,-3 1-5 0,-2-4-4 16,6 1-7-16,-1-5-15 0,7-1-20 16,2-7-24-16,5-5-117 0,6-8-134 15,4-2-316-15</inkml:trace>
  <inkml:trace contextRef="#ctx0" brushRef="#br0" timeOffset="189722.0082">12724 15436 588 0,'12'4'133'0,"-3"8"3"15,-1 9-91-15,0 7-14 0,1 9-1 16,1 7 3-16,-3 9 2 0,3 6 1 0,0 1 0 15,1 5-4-15,-4 2-3 0,-1 3-3 16,-5-2-4-16,-4 1-6 0,-6-3-4 16,-3 3-3-16,-2-1-2 0,-3 0-3 15,-4-2-7-15,-3-2-12 0,1-7-17 16,-1 0-15-16,2-7 60 0,-1-9-194 16,3-4-141-16,9-10-350 0</inkml:trace>
  <inkml:trace contextRef="#ctx0" brushRef="#br0" timeOffset="190101.0197">12993 15424 724 0,'-6'1'177'0,"3"1"5"16,2-1-105-16,3 0-24 0,3-2-18 16,5 0-12-16,2-2-9 0,4 0-12 15,3-1-17-15,1-2-24 0,5-2-15 16,3 2-113-16,-5-1-19 0,1 0-117 16,1-2-219-16</inkml:trace>
  <inkml:trace contextRef="#ctx0" brushRef="#br0" timeOffset="190265.7212">13496 15185 771 0,'-7'10'183'16,"-2"6"3"-16,2 6-118 0,-2 1-27 16,0 7-15-16,1 0-13 0,2 2-16 15,-1-1-23-15,3 1-23 0,2 2 39 16,0-2-177-16,6 1-144 0,-1 2-350 0</inkml:trace>
  <inkml:trace contextRef="#ctx0" brushRef="#br0" timeOffset="190570.8963">13723 15762 785 0,'-14'-9'200'0,"6"1"5"16,-1 4-114-16,4 3-24 0,3 0-19 15,2 1-16-15,4 0-13 0,3 1-9 16,5-1-7-16,4 1-8 0,1-1-10 16,4 0-15-16,1 3-26 0,0-1-20 15,-1 1-133-15,-4 1-151 0,-3 3-348 16</inkml:trace>
  <inkml:trace contextRef="#ctx0" brushRef="#br0" timeOffset="190743.4798">13768 15948 700 0,'-6'5'183'0,"1"0"3"0,4 0-48 0,3-4-91 16,6-1-20-16,0-3-17 0,6-3-18 16,0-2-24-16,5-2-20 0,3-1-134 15,1 2-145-15,3-4-350 0</inkml:trace>
  <inkml:trace contextRef="#ctx0" brushRef="#br0" timeOffset="191221.7085">14423 15652 513 0,'-9'4'155'0,"-6"3"12"15,-2 5-11-15,-2 5-79 0,1 6-14 16,0 2-10-16,3 7-10 0,2 0-12 16,3 2-12-16,4 2-8 0,6-2-4 15,2-1-2-15,7-2-1 0,3-9-1 16,5-1-2-16,4-8 1 0,3-9-1 15,5-9 0-15,-1-9 0 0,2-6 0 0,1-7-1 16,-2-8 1-16,-2 3 0 0,-3-5 3 16,-6-1 1-16,-3 2 2 0,-8 3 0 15,-3 4 0-15,-8 7-2 0,-5-1-12 16,-4 11-26-16,-8 7-35 0,-6 8-126 16,-7 11-151-16,0 7-358 0</inkml:trace>
  <inkml:trace contextRef="#ctx0" brushRef="#br0" timeOffset="193717.4709">15166 13893 546 0,'-9'-18'133'0,"-1"-2"6"16,3-1-81-16,0-4-14 0,5 0-5 0,1 1-7 16,1 0-4-16,4 0-1 0,2-1-2 15,4 3-1-15,1 3-1 0,0 1-1 16,0 7-2-16,2 3-2 0,1 9-2 16,-2 6-5-16,-1 7-2 0,0 12-3 15,0 7-2-15,0 11 0 0,-2 10-1 16,1 8-1-16,-1 8 1 0,1 6-1 15,-4 2 1-15,2 3-1 0,3-1-1 16,5-5 1-16,3-8-2 0,4-6 1 16,8-6-1-16,5-9 0 0,0-7 0 15,1-11-1-15,-1-7 0 0,-2-6-2 16,-3-8-2-16,-7-5-2 0,-2-3-1 0,-4-3 0 16,-5 0 0-16,-5-4 2 0,-6 6 3 15,-7-2 6-15,-4 6 4 0,-3 2 3 16,-4 6 1-16,-1 2 0 0,-2 8 1 15,3 3-4-15,-2 5-3 0,3 3-2 16,2 2-2-16,1 9 0 0,4 4-1 0,1 6 1 16,3 3-1-16,3 4 0 0,1 3 0 15,5 3 0-15,1-1 0 0,3-1 0 16,0 1 0-16,4 0 1 0,-1-1-2 16,1-3 1-16,0 3-1 0,-2-3 0 15,-3-5-1-15,-3-5 1 0,-1-8 0 16,-4-3 0-16,-3-5 0 0,-3-9 1 15,-4 1 0-15,-3-7 1 0,-2-3 0 16,-3 0-1-16,-5-1 1 0,-2-3-1 16,-4-1 0-16,-1-6-3 0,3 0-5 15,-1-2-9-15,1-3-11 0,8-4-15 0,3-1-13 16,7-4 69-16,3-1-191 0,5-3-130 16,3-3-328-16</inkml:trace>
  <inkml:trace contextRef="#ctx0" brushRef="#br0" timeOffset="194182.1112">16171 14578 729 0,'-6'0'188'16,"-1"-6"8"-16,1 4-106 0,2 1-21 16,4 0-15-16,1-1-15 0,4-1-15 15,8-3-10-15,1 1-7 0,5-1-4 16,4-3-2-16,0-2-5 0,4 2-7 15,0-2-12-15,-2 4-15 0,-1 3-21 16,-2-4-11-16,-2 4-19 0,-3 7-108 16,-6-2-126-16,-4 4-276 0</inkml:trace>
  <inkml:trace contextRef="#ctx0" brushRef="#br0" timeOffset="194350.4131">16288 14623 579 0,'-14'4'174'0,"3"-2"6"0,2 1-6 15,1 0-108-15,3 1-19 0,4-3-15 16,3 1-11-16,5 1-12 0,1-2-9 16,6-2-9-16,3-1-11 0,1-3-15 0,4-1-12 15,0-2-10-15,3-3-17 0,2 0 20 16,-3-1-120-16,-1-3-105 0,-3 1-253 16</inkml:trace>
  <inkml:trace contextRef="#ctx0" brushRef="#br0" timeOffset="194548.9868">16529 14411 609 0,'-4'-6'160'0,"3"1"7"16,-2 3-79-16,4 1-26 0,-1 2-15 16,3 2-10-16,1 5-12 0,2-1-9 0,2 3-7 15,4 2-2-15,0 2-2 0,5 0-2 16,3 0-1-16,1 1 0 0,1 2 1 16,2 0 1-16,-4-2 0 0,-2 3 0 15,-2-3 1-15,-6 3 0 0,-8 0-1 16,-9 2 0-16,-6 4-1 0,-5 3-1 15,-5 0-1-15,-8 4-8 0,-3 1-18 16,0 0-19-16,-2-2-24 0,-2 1-115 16,2-9-136-16,3-1-312 0</inkml:trace>
  <inkml:trace contextRef="#ctx0" brushRef="#br0" timeOffset="197479.1437">17829 14294 655 0,'-24'1'163'15,"0"1"7"-15,-5 6-97 0,-4 4-17 16,-4 6-3-16,-6 7-3 0,-2 3-6 16,-2 6-4-16,2 4-4 0,3 0-1 0,5-1-3 15,5-4-5-15,12-2-4 0,9-4-7 16,9-7-3-16,6-1-5 0,8-5-3 15,7 0-2-15,6-3-2 0,4-4 0 16,2-2-1-16,2-2 0 0,2-5 0 16,-1-1 0-16,-2-3-3 0,-4-3-7 15,-1 2-9-15,-4-2-14 0,-2 2-19 16,-4 2-22-16,-3 1-12 0,-2 4-18 16,-2 0-101-16,-3 1-122 0,2 4-263 15</inkml:trace>
  <inkml:trace contextRef="#ctx0" brushRef="#br0" timeOffset="197664.6469">18031 14672 744 0,'-6'6'189'0,"-2"3"6"0,2 1-116 16,0 3-12-16,-1 2-15 0,2 1-16 15,5 1-14-15,-1-2-10 0,1 0-6 16,-5 0-5-16,7 0-6 0,2-2-14 15,0 0-22-15,-1-1-25 0,5 0-126 16,-1-5-9-16,8-2-124 0,-2-1-228 16</inkml:trace>
  <inkml:trace contextRef="#ctx0" brushRef="#br0" timeOffset="198152.2767">18586 14476 737 0,'-12'0'183'0,"3"-1"3"0,0 0-108 16,3 1-25-16,5-2-21 0,6 1-12 15,2 0-9-15,4-1-13 0,3 0-13 0,3 4-16 16,2-2-18-16,1 1-16 0,-2 0-121 15,-3 3-136-15,1-3-307 16</inkml:trace>
  <inkml:trace contextRef="#ctx0" brushRef="#br0" timeOffset="198298.8716">18640 14610 607 0,'-9'5'166'0,"3"-3"3"0,1 0-41 16,4 2-81-16,3 1-15 0,4-1-12 15,3-1-15-15,3-3-25 0,4 0-16 16,5 3-23-16,3-6-111 0,3 0-127 16,3 0-294-16</inkml:trace>
  <inkml:trace contextRef="#ctx0" brushRef="#br0" timeOffset="198561.1728">19704 14237 616 0,'-11'-35'150'0,"-2"0"14"0,-2 2-90 0,1 5-11 15,1 5-2-15,2 6-2 0,-1 3-5 16,2 6-11-16,3 8-14 0,3 3-9 0,3 7-8 15,1 6-7-15,1 4-7 0,4 4-12 16,-3 1-16-16,3 2-22 0,0 1-20 16,-1 0-121-16,1-2-141 0,3-4-318 15</inkml:trace>
  <inkml:trace contextRef="#ctx0" brushRef="#br0" timeOffset="198819.9135">19342 14624 682 0,'-11'-2'171'16,"3"-3"3"-16,4 3-97 0,7 2-27 16,3-2-11-16,4 0-5 0,5 3-9 15,7-5-5-15,8 3-1 0,7-1 0 16,6-3-1-16,5-1-3 0,7-2-2 0,4 2-3 15,-1-1-4-15,1-2-8 16,-3-2-12-16,2 5-13 0,-5 1-17 0,-6 4-14 16,-2 0-14-16,-9 5 81 0,-6 3-200 15,-9 1-130-15,-8 5-330 0</inkml:trace>
  <inkml:trace contextRef="#ctx0" brushRef="#br0" timeOffset="199076.4947">19692 14809 619 0,'-17'3'149'0,"0"0"7"15,-2 4-91-15,1 0-20 0,-1 3-4 16,1 3-1-16,-2 2-6 0,0 0-4 16,-2 2-3-16,2 0-1 0,0 1-2 15,4 1-2-15,3-3-3 0,4 1-3 16,6-1-3-16,3-3-4 0,5 1-4 15,3-5-3-15,6-1-2 0,4-5-2 0,3-1-5 16,2-2-7-16,4-3-10 0,0-3-15 16,0-1-15-16,0-1-17 0,-1 1-89 15,-1-3-25-15,1 0-106 0,-3-1-203 16</inkml:trace>
  <inkml:trace contextRef="#ctx0" brushRef="#br0" timeOffset="199263.987">19888 14874 672 0,'-4'1'173'0,"0"2"8"0,1 2-80 15,-1 3-41-15,3 6-15 0,-2 3-10 16,2 3-8-16,-1 3-10 0,-1 3-6 16,2 3-3-16,0-1-3 0,0 0-5 15,-1-2-13-15,2 0-18 0,0-3-23 16,3 0 78-16,-2-4-216 0,3-1-152 15,-2-1-380-15</inkml:trace>
  <inkml:trace contextRef="#ctx0" brushRef="#br0" timeOffset="201080.9923">20739 14690 701 0,'4'-3'173'16,"-2"8"10"-16,-3 3-111 0,-4 5-15 15,0 2-6-15,-1 4-10 0,-4 0-13 16,1 3-10-16,-2 3-11 0,-2-1-12 0,1 0-16 16,1 1-28-16,0 5-25 0,0-4-117 15,6-2-142-15,-1-2-324 0</inkml:trace>
  <inkml:trace contextRef="#ctx0" brushRef="#br0" timeOffset="201711.1526">21958 14136 453 0,'-10'0'136'16,"-6"2"9"-16,-6 4 10 0,-6 3-82 15,-4 4-8-15,-1 8-4 0,-1 4-1 16,-4 2-4-16,6 4-8 0,3 5-10 15,8-2-9-15,6 0-8 0,5-5-8 0,8-2-7 16,7-8-2-16,6-2-5 0,7-4-5 16,7-5-8-16,5-4-10 15,6-3-15-15,4-3-17 0,4-1-19 0,3-2-118 16,-1 0-131-16,0-1-306 0</inkml:trace>
  <inkml:trace contextRef="#ctx0" brushRef="#br0" timeOffset="202205.6857">22163 14535 585 0,'-7'-4'153'0,"0"-4"11"15,0 0-67-15,4 0-33 0,1-2-14 0,3-1-4 16,1-1-7-16,1-1-8 0,3 1-9 16,3 5-5-16,-2-4-4 0,4 3-4 15,1 4-2-15,2 1-2 0,-1 2-3 16,2 2-1-16,-2-1 0 0,2 5 0 15,-1 2 0-15,-2 3-1 0,-2 1 1 16,-1 3-1-16,-1 3 1 0,-3 0 0 0,-3 3-1 16,-4 0 1-1,-6 2 0-15,-2 0 0 0,-3 3 0 0,-4-2 0 0,-2 2 0 16,-1-2 0-16,-1-2 3 0,1 0 2 16,2-2 2-16,0-3 2 0,4 0 1 15,3-5 0-15,1-2 0 0,7-2-1 16,1-2-4-16,4-3-2 0,2 0-2 15,3-1-1-15,5 1 0 0,1 0-3 16,2-1-2-16,2-1-6 0,1 0-8 16,3-1-12-16,1 1-14 0,0-4-16 15,3 3-11-15,-1-1-17 0,1 1-102 0,-2 1-119 16,0-1-267-16</inkml:trace>
  <inkml:trace contextRef="#ctx0" brushRef="#br0" timeOffset="202729.5742">22732 14291 705 0,'-6'-2'166'0,"2"0"1"16,3 1-110-16,2 0-21 0,4 2-15 0,1-2-9 15,3 1-7-15,7 0-10 0,1 0-13 16,4 0-13-16,-2 1-14 0,2 0 28 16,-2 1-150-16,-2-1-127 0,-5 1-297 15</inkml:trace>
  <inkml:trace contextRef="#ctx0" brushRef="#br0" timeOffset="202889.1474">22774 14430 639 0,'-4'3'158'0,"2"1"2"0,2-2-82 16,1 2-41-16,4-1-11 0,3 0-12 15,3 0-13-15,3-1-20 0,4-3-13 16,4 1 84-16,2-3-214 0,1 0-135 15,2-5-357-15</inkml:trace>
  <inkml:trace contextRef="#ctx0" brushRef="#br0" timeOffset="203197.4285">23367 14301 735 0,'-9'-1'186'0,"4"-2"4"16,0 2-103-16,4 1-29 0,0-1-20 15,4 2-14-15,4-1-10 0,0 1-10 16,4-1-11-16,2 0-13 0,5 0-18 16,1 0-18-16,1-1-19 0,2-1-116 15,0 0-135-15,1 0-296 0</inkml:trace>
  <inkml:trace contextRef="#ctx0" brushRef="#br0" timeOffset="203476.7957">23991 13943 610 0,'0'-41'152'0,"2"0"15"0,-2 6-82 15,-2 4-21-15,1 9-3 0,0 6 1 16,1 8-7-16,-3 1-13 0,2 9-14 16,0 4-10-16,2 5-7 0,-1 3-7 15,1 6-8-15,2 3-11 0,-1 6-18 0,3 2-22 16,0 1-21-16,-1 1-119 0,1 3-139 16,-2-1-312-16</inkml:trace>
  <inkml:trace contextRef="#ctx0" brushRef="#br0" timeOffset="203709.2224">23846 14409 773 0,'-2'-3'181'0,"2"1"5"16,2-2-116-16,4 1-25 0,1-1-14 15,4-1-9-15,4-2-6 0,3-2-4 16,7-3-5-16,6 1-3 0,4 0-9 16,3-2-12-16,0 2-17 0,-2 3-21 15,-2 2-24-15,-8 3-114 0,-6 1-137 0,-3 2-303 16</inkml:trace>
  <inkml:trace contextRef="#ctx0" brushRef="#br0" timeOffset="204212.3728">23909 14532 721 0,'-5'2'162'15,"4"-2"4"-15,4 1-119 0,1-1-16 16,5 2-8-16,1 2-6 0,1-4-3 16,4 3-3-16,1 0-4 0,2 1-1 0,1 2-2 15,2 0 0-15,0 0-1 0,-1 2-1 16,-1 0 1-16,-4 1 1 0,-4-1 2 16,-2 2 1-16,-8 1 3 0,-4 0 2 15,-5 0 2-15,-7 0 2 0,-3 3-1 16,-3-2 0-16,-4-1-1 0,1 4-1 15,2-2-4-15,5-1-2 0,3 2-2 16,6-2-3-16,3-1 0 0,5-1-3 16,2-3-1-16,4-1-1 0,3 2-3 15,0-5-1-15,2 4-1 0,-2-5-1 16,4 3 0-16,1 0 2 0,-1-2 0 16,0 4 3-16,-1-1 1 0,-2 0 2 0,1 4 2 15,-6-2 1-15,-1 2 4 0,-9 0 2 16,-1 1 3-16,-5 1 4 0,-2 4 2 15,0 0 2-15,-4 2 2 0,-2 2-1 16,3 0-1-16,-3-1-3 0,0 2-4 16,-4-4-3-16,1 1-4 0,-2-2-10 15,-1-2-11-15,2-4-22 0,2-2-33 16,5-3-37-16,4-4-105 0,5-1-147 0,2-5-314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30:00.0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2815 3870 583 0,'-20'-19'137'0,"3"2"5"15,4 4-90-15,0 2-12 0,5 1-5 16,5 1-4-16,2 4-2 0,6 5-2 16,7 4-1-16,2 4-3 0,4 4-2 0,4 3-1 15,3 7-3-15,3 5-2 0,0 5-3 16,-5 3-4-16,4 3 0 0,-1 1-2 16,1 1-1-16,0 1-1 0,1 0 1 15,0-3-2-15,2 1 0 0,-3-3-1 16,2-1-1-16,-2-3-1 0,-3-4-1 15,-3-3-4-15,-4-7-11 0,1-2-14 16,-5-5-16-16,-2-3 146 0,-6-5-280 16,-5-6-152-16,-3-5-412 0</inkml:trace>
  <inkml:trace contextRef="#ctx0" brushRef="#br0" timeOffset="228.9648">3220 3778 611 0,'-2'11'149'16,"-4"5"8"-16,-3 3-86 0,1 7-18 15,-3 2-6-15,-5 4-3 0,-4-1-5 0,-3 4-6 16,-7 2-6-16,0 1-6 0,-6 1-5 16,-2 1-5-16,0 3-4 0,-2 1-2 15,-2-2-3-15,3-2-2 0,2-3-3 16,4-6-5-16,9-7-7 15,3-7-16-15,11-4-14 0,9-5-12 0,8-5-9 16,8-2-115-16,2-1-123 0,9-2-278 16</inkml:trace>
  <inkml:trace contextRef="#ctx0" brushRef="#br0" timeOffset="744.3471">3631 4139 590 0,'-2'4'152'0,"-4"-2"9"0,-3 4-73 15,-4-1-29-15,-1 1-10 0,1 2-8 16,1-1-8-16,1-1-9 0,2 0-8 0,3 0-6 16,3-2-3-16,1-2-4 0,2-2-2 15,2-3 0-15,-1-2 0 0,1-1-1 16,-2-3 1-16,2 2-1 0,-2-3 2 15,-2 3 0-15,0-2-1 0,-3 3 1 16,-2 2 0-16,-1 2-1 0,-3-2 0 16,0 7-1-16,-1 0 1 0,-1 8-1 15,-2 4 0-15,1 3-1 0,0 2 1 16,0 3 1-16,2 3-1 0,3 3 1 16,3-5 0-16,6-1-1 0,1-3 1 0,3-2 0 15,7-2-1-15,0-6 0 0,3-7 0 16,2-1 0-16,0-7 1 0,-1-3-1 15,3-3 1-15,-2-5 0 0,1-6-1 16,1-1 2-16,-3-5-1 0,-1 0 2 16,1-3 1-16,0 2 0 15,-4 1 2-15,0 2 1 0,-5 3 2 0,-1 7 3 16,-1 3 1-16,-4 4 1 0,-3 1 0 16,-1 8-1-16,-3 1 0 0,1 7-4 15,0 4-1-15,1 0-4 0,2 7-1 0,2 4-2 16,-1 3 0-16,7 2-1 0,0 1-2 15,0-2-6-15,2 3-10 0,1-5-8 16,3-3-16-16,3-2-17 0,-1-4-13 16,1-4-125-16,1-2-133 0,2-3-312 15</inkml:trace>
  <inkml:trace contextRef="#ctx0" brushRef="#br0" timeOffset="1127.4608">3938 4255 741 0,'-2'9'177'0,"-4"-3"6"16,3 1-116-16,2 0-15 0,2 1-9 16,2-2-9-16,3 0-8 0,0 2-7 0,4-3-7 15,1-4-3-15,1-2-4 0,-1-5-2 16,4-3-2-16,-2-5 0 0,1 0-1 15,-2-6 0-15,0 2-2 0,-1-1-1 16,-5 1-2-16,-2 2 0 0,-4 0 0 16,-3 0-1-16,-4 4 0 15,-3 1 1-15,-2 1 1 0,0 4 0 0,-4 4 1 16,1 4 0-16,-2 3 2 0,2 6-1 16,-1 6 3-16,3 8 0 0,-1 4 2 15,3 5 2-15,3 6 0 0,2 6 1 16,-2 2 0-16,6 1-1 0,1-1 0 0,-1-3-1 15,4-5-1-15,1-4-2 0,2-8-8 16,4-6-10-16,1-8-22 0,2-8-22 16,4-6 43-16,1-6-177 0,1-7-146 15,6-9-344-15</inkml:trace>
  <inkml:trace contextRef="#ctx0" brushRef="#br0" timeOffset="1465.0466">4388 4088 732 0,'-15'1'176'0,"-2"4"5"0,0 2-113 16,-5 0-17-16,2 2-12 0,0-3-8 16,2 5-9-16,2 3-6 0,3 0-4 15,4 0-4-15,5-1-2 0,6 2-3 0,3 0-2 16,4-4-2-16,4-4-3 0,-2-7-2 15,7 0-1-15,-1-4-2 0,0-5 0 16,0-4 1-16,-4-3 1 0,0 0 1 16,-2 2 3-16,-3-2 2 0,-1 2 1 15,-3 3 4-15,-2 3 2 0,2 2 3 16,-4 2 1-16,1 4 0 0,-1 4 1 16,-1 1 0-16,-1 7-3 0,1 2-2 15,0 5-3-15,1 3-3 0,2 0-7 0,2 1-12 16,3-1-23-16,3-1-22 0,5-4-9 15,0-2-122-15,2-4-136 0,-1-4-300 16</inkml:trace>
  <inkml:trace contextRef="#ctx0" brushRef="#br0" timeOffset="1746.0735">4715 4058 688 0,'-3'-2'173'0,"-2"0"6"0,3 6-101 16,2 5-17-16,0 2-11 0,2 2-11 15,0 2-13-15,-1 1-7 0,4 6-6 16,0 0-4-16,0-1-7 0,1 1-10 15,-1-1-17-15,2-2-22 0,3 1-15 16,-2-8-130-16,5-5-143 0,0 0-332 16</inkml:trace>
  <inkml:trace contextRef="#ctx0" brushRef="#br0" timeOffset="1956.6194">4898 4111 728 0,'-11'1'186'0,"-4"2"5"16,-5 0-104-16,0 3-21 0,1 3-12 16,-2 1-12-16,4 2-9 0,0 3-10 15,6 1-4-15,4 2-4 0,5 0-3 16,6 1-3-16,2-5-4 0,5 1-5 16,5-5-6-16,2 0-7 0,2-7-12 0,3 0-17 15,-1-7-19-15,4 2-17 16,-3-4 153-16,0-3-278 0,-6-1-154 0,4-1-402 15</inkml:trace>
  <inkml:trace contextRef="#ctx0" brushRef="#br0" timeOffset="2211.2927">4996 4079 741 0,'-2'-1'181'0,"-2"0"2"16,4 2-113-16,0-2-18 0,4-1-13 15,0 1-13-15,4 0-11 0,3 2-6 16,0-2-1-16,6 1-3 0,3 1-2 0,3-1-3 16,2 1-5-16,-3 1-9 0,0-2-12 15,1 3-13-15,-7-4-14 0,-2 0-11 16,-7 0-14-16,0-1-21 0,-3 2-77 15,-4-2-100-15,-2-1-225 0</inkml:trace>
  <inkml:trace contextRef="#ctx0" brushRef="#br0" timeOffset="2345.1789">5167 4088 519 0,'-13'7'150'0,"1"3"10"0,0 1-30 16,0 0-57-16,1 2-14 0,3 4-9 16,1 1-9-16,2 0-12 0,0 0-9 0,6-1-5 15,4 4-8-15,3-4-10 0,3-1-19 16,2-3-20-16,3-5-10 0,1 0-128 15,-3-4-137-15,0-5-319 0</inkml:trace>
  <inkml:trace contextRef="#ctx0" brushRef="#br0" timeOffset="2709.501">5343 4123 634 0,'-4'3'162'16,"2"-1"7"-16,1 3-83 0,0 6-26 15,-2 1-9-15,8 5-7 0,-3 3-8 16,3 2-8-16,-1 1-6 0,0-1-3 16,1-2-4-16,1-3-3 0,1-2-1 15,-1-5-3-15,3-6-1 0,2-4-1 16,-1-4-2-16,1-6 0 0,1-6-2 15,-4-5 1-15,3-5 1 0,-1 1 1 0,0 0-1 16,1 1 0-16,-2-1 1 0,-2 5-2 16,0 5 0-16,-1 3-1 0,-3 6-2 15,-1 1 0-15,0 7 0 0,-1 5 0 16,-1 3-2-16,-1 3-2 0,1 8-4 16,1 1-6-16,0 4-4 0,0 1-5 15,3-1-10-15,3-1-13 0,7 0-14 16,2-8-8-16,5-1 49 0,4-5-165 0,5-7-128 15,0-1-309-15</inkml:trace>
  <inkml:trace contextRef="#ctx0" brushRef="#br0" timeOffset="3076.3791">5949 4152 725 0,'-11'14'180'0,"-2"-2"3"0,1 4-105 16,6 1-25-16,-1-1-10 0,6 1-12 16,2-3-10-16,3-4-6 0,3-2-4 15,5-3-4-15,-1-5-2 0,4-4-2 16,1-2-1-16,-1-3-2 0,-3-6-3 16,-1-2-1-16,-2 0-3 0,-2-1-3 15,-3 2 0-15,-2 1-1 0,-3-1 0 16,-1 1 1-16,-2 0 3 0,-2 0 2 0,-1 4 1 15,-4 2 2-15,-4 1 0 0,1 7 0 16,-2 5 2-16,1 4 1 0,-3 6 3 16,1 3 2-16,3 6 2 0,-1 7 1 15,0 5 1-15,8 7 2 0,-4 1-1 16,5 6-3-16,1-2-1 0,5 2-2 16,2-1-1-16,6-6-3 0,-1-7-8 15,4-5-13-15,6-7-21 0,3-6-20 16,-2-9-35-16,3-6-98 0,0-4-133 15,2-5-281-15</inkml:trace>
  <inkml:trace contextRef="#ctx0" brushRef="#br0" timeOffset="3247.9416">6256 4102 760 0,'-2'3'196'0,"0"4"6"0,-2 3-88 16,2 2-46-16,-2 5-23 0,2 2-15 0,-1 1-10 15,1 4-8-15,-1-2-9 0,3 2-12 16,3-2-18-16,1-5-24 0,2 1-24 16,3-4-133-16,-1-3-154 0,5-2-355 15</inkml:trace>
  <inkml:trace contextRef="#ctx0" brushRef="#br0" timeOffset="3986.8213">6501 4094 680 0,'-5'-3'174'0,"-3"4"6"0,2 4-99 16,-1 1-15-16,0 6-9 15,0 2-10-15,-2 2-13 0,5 6-10 0,3 1-6 16,1 0-5-16,2 2-5 0,4 0-3 16,2-4-2-16,6-2-3 0,-3-7-2 15,0-2-3-15,-1-4-4 0,2-4-6 16,2-5-4-16,-3-4-4 0,0-3-4 16,-1-1-2-16,-2-4 1 0,1-2 4 15,-5-3 5-15,-3 0 5 0,-4 0 4 16,-3 0 4-16,-2 0 4 0,-2 0 2 0,-1 2 3 15,0 1 3-15,0 2 3 0,-1 1 4 16,1 5 3-16,1 0 4 0,2 5 0 16,1 3-1-16,1 1-3 0,2 1-3 15,3 2-5-15,2 0-4 0,3 2-3 16,1 0-5-16,3 1-5 0,1 0-4 16,2 1-9-16,2-5-9 0,3 2-6 15,-2-3-8-15,2-1-2 0,0 1 3 16,0-2 5-16,-2 0 8 0,-1-1 9 0,-5-2 10 15,2 1 17-15,-5-2 16 0,0 0 16 16,-4 0 12-16,-1 2 9 0,1-1 5 16,0 3 1-16,-2-3-6 0,1 2-10 15,0-1-12-15,3 1-10 0,2-1-8 16,1 2-4-16,4 1-4 0,2-1-3 16,2 0-1-16,4 1-2 0,2 0 0 15,1 0-2-15,4 0 0 0,0-3-2 16,2 3-1-16,2-1-2 0,-2-3-5 15,-3 1-5-15,-1-2-7 0,-3 1-9 0,-5-2-8 16,-4 1-7-16,-2 3-5 0,-4 0 1 16,-5 2 1-16,-2 0 5 0,-4 4 9 15,-5 3 8-15,-2 3 9 0,-5-1 6 16,-1 1 11-16,-1 1 10 0,-2 2 8 16,2 2 4-16,1 1 5 0,2 3 2 15,2 3 1-15,1 3-4 0,5 2-6 0,2 0-6 16,4 1-5-16,3-2-4 0,5-5-9 15,3-3-12-15,3-3-15 0,4-7-16 16,2-2-16-16,3-6-122 0,-1-2-133 16,0-3-304-16</inkml:trace>
  <inkml:trace contextRef="#ctx0" brushRef="#br0" timeOffset="4168.3272">7048 4070 773 0,'-3'5'194'0,"-2"4"4"16,1 1-108-16,0 2-29 0,3 1-17 16,0 3-18-16,1 5-10 0,-3-1-7 15,5 1-7-15,-2-1-9 0,1 5-16 16,0-4-24-16,2 0-24 0,-1-4-132 16,2-1-151-16,2-3-353 0</inkml:trace>
  <inkml:trace contextRef="#ctx0" brushRef="#br0" timeOffset="4542.5114">7249 4097 625 0,'1'-3'160'0,"-1"1"7"15,4 4-89-15,0 4-15 0,-1 1-8 0,1 3-8 16,5 5-10-16,-3 4-8 0,4 3-7 16,1 5-6-16,-2 3-4 0,1 0-4 15,0 1-3-15,-3-3-7 0,1-3-12 16,-3-5-23-16,2-2-21 0,0-9-132 16,3-5-146-16,1-4-350 0</inkml:trace>
  <inkml:trace contextRef="#ctx0" brushRef="#br0" timeOffset="4784.4451">7501 4070 725 0,'-9'4'187'16,"-1"3"6"-16,-6 1-101 0,-1 2-24 15,-2-2-11-15,1 4-13 0,-3 1-10 16,3 3-7-16,1 1-4 0,1 1-3 15,5 0-2-15,3 1-4 0,5-1-3 0,5 2-5 16,4-4-3-16,4-2-5 0,4 1-8 16,3-4-7-16,2 0-13 0,2-3-12 15,1-6-19-15,1-4-19 0,-1-5-10 16,1-2 24-16,0-4-134 16,-1-1-120-16,1-2-283 0</inkml:trace>
  <inkml:trace contextRef="#ctx0" brushRef="#br0" timeOffset="5123.0045">7749 4070 686 0,'-9'-1'179'16,"-4"1"6"-16,-1 0-93 0,2 4-27 16,0 1-12-16,1 0-14 0,1-2-15 15,3 3-9-15,2 2-6 0,2 0-3 16,2 0-3-16,4 0-1 0,-1 1-2 0,3-2-1 15,3 2-2-15,2-2-3 0,1-2-3 16,-2-1-3-16,-1-2-2 0,0-1-3 16,-3 2 1-16,-2-3 1 0,0 1 3 15,-4-1 3-15,1 1 5 0,-3 2 3 16,1 0 5-16,-3 4 3 0,-1 1 1 16,-2 3 2-16,1 4 0 0,0 1 2 15,-1 2-1-15,3 1-1 16,3-4-2-16,4 3-1 0,2-5-2 0,5-4-3 15,2-3-8-15,2-4-9 0,-1-8-17 16,4-1-17-16,0-7-14 0,0-3-14 16,0-2-112-16,0-6-123 0,-3-2-277 0</inkml:trace>
  <inkml:trace contextRef="#ctx0" brushRef="#br0" timeOffset="5391.4469">7777 3811 724 0,'-7'-5'178'0,"1"4"1"0,1 3-110 15,2 3-22-15,2 2-13 0,5 4-14 16,2 4-12-16,1 0-6 0,7 3-1 0,3 3 0 16,5 2 0-16,1 0-1 0,4 1 0 15,-1-1 1-15,1-1-1 0,-3-1 0 16,-1-2 0-16,0 0 0 0,-1-1 0 16,-2-2 0-16,-1-2 1 0,-1 0-1 15,-4 1 0-15,-5 1 1 0,-2-1 0 16,-6 2 2-16,-7 1 0 0,-2 3 3 15,-6 0 1-15,-4 1 3 0,0-3 0 0,-3 2 1 16,2-4-1-16,3-1-2 16,-1-2-8-16,4-4-13 0,5-4-22 0,2-1-23 15,3-2-45-15,2-1-90 0,3-4-133 16,6-1-281-16</inkml:trace>
  <inkml:trace contextRef="#ctx0" brushRef="#br0" timeOffset="5974.6075">8739 4217 641 0,'1'10'157'0,"1"0"8"0,2 0-95 16,3 0-13-16,4 1-7 0,4-2-8 15,3-2-6-15,3-1-7 0,2-6-7 16,1-2-5-16,1-4-4 0,0-2-4 16,-3-6-3-16,-1-2 0 0,-3-3-2 15,-4-1-1-15,-2 1-2 0,-5 0-1 16,-2 0-1-16,-4-1 0 0,-3 2-1 15,-5-2-2-15,-4 2-2 0,-4-2 0 0,-3 2 0 16,-5 3 0-16,1 4 1 0,-2 4 0 16,2 5 3-16,-1 6 3 0,2 5 3 15,4 7 2-15,3 6 3 0,1 2 1 16,0 10 2-16,5 8 0 0,2 6-1 16,1 1-2-16,1 3 0 0,3 1-3 15,3 3-1-15,1-2-1 0,-1-6-2 16,3-3-3-16,1-7-8 0,4-1-16 0,0-7-24 15,3-7-20-15,5-6-130 0,-1-8-146 16,7-4-341-16</inkml:trace>
  <inkml:trace contextRef="#ctx0" brushRef="#br0" timeOffset="6159.086">9232 4092 846 0,'-5'13'203'16,"-1"1"2"-16,0 6-125 0,1 2-35 16,0-1-14-16,2 0-12 0,-1-2-11 0,1 0-12 15,5-2-15-15,0-6-21 0,2-3-23 16,0-4-18-16,0-3-125 0,0-3-145 16,0-5-321-16</inkml:trace>
  <inkml:trace contextRef="#ctx0" brushRef="#br0" timeOffset="6272.7822">9184 3876 658 0,'-13'-41'163'0,"0"7"2"16,3 11-106-16,4 6-16 0,4 5-15 15,4 6-25-15,4 5-30 0,1 2-136 16,3 3-135-16,3 2-332 0</inkml:trace>
  <inkml:trace contextRef="#ctx0" brushRef="#br0" timeOffset="6675.954">9459 3620 823 0,'-14'-4'196'16,"2"2"3"-16,2-3-90 0,5 2-74 15,3 2-23-15,2 3-3 0,4 3-4 16,-1 1-2-16,3 2-3 0,2 2 0 15,2 3 0-15,2 3 1 0,0 2-1 16,2 2 0-16,0 4 1 0,1 3-1 0,0 5 0 16,-2 1 0-16,3 5-1 0,-1 3 1 15,2 5-1-15,-4 2 0 0,5 3 0 16,0 7 0-16,5 1 0 0,-1 3 1 16,2 3 0-16,-2-4 0 0,5 4 0 15,-5-2 0-15,-2-6 0 0,-5-3 1 16,-5-5-1-16,-8-6 1 0,-4 0 1 15,-8-9 4-15,-5-3 4 0,-8-4 3 16,-5-10 4-16,-8-5 0 0,0-6 0 16,-1-9-1-16,1-8-5 0,2-8-5 15,5-11-10-15,8-3-10 0,10-10-12 0,6-5-13 16,6-5-20-16,5-3-19 0,7-3-13 16,2 11-94-16,5-1-16 0,2 8-105 15,4 5-194-15</inkml:trace>
  <inkml:trace contextRef="#ctx0" brushRef="#br0" timeOffset="7169.6359">9979 4099 666 0,'10'-10'185'0,"-7"1"13"0,-2 4-90 0,-2 2-16 15,-5 1-12-15,-3 5-15 0,0 1-17 16,-3-2-19-16,-4 4-12 0,-1 0-9 16,1 2-4-16,4 1-4 0,2 1 0 15,2-1-2-15,1 2-1 0,6 1-3 16,7 5-4-16,2 2-4 0,-1-1-3 15,4 2-5-15,3 2-1 0,0 1-2 16,2-4 2-16,-2 0 2 0,2-4 3 16,-1-2 3-16,3-6 2 0,-1-7-1 15,1-3-2-15,3-8-6 0,2-6-3 0,3-6-2 16,1-3 1-16,-3-3 2 0,2 1 4 16,-3 0 6-16,-3 2 18 0,-5 4 13 15,-4 3 14-15,-6 5 7 0,-2 3 5 16,-4 3 4-16,-1 4-2 0,-1 1-8 15,1 5-10-15,-1 3-10 0,3 3-7 16,3 6-4-16,3 0-3 0,0 3-1 0,3 5 0 16,3 3-1-16,2 1 0 0,6 1 1 15,3 1-1-15,2 0 0 0,5 0 1 16,1 0-1-16,0 2 1 0,-2-3-1 16,-4-4 1-16,-6 0-1 0,-3-2 0 15,-5-1 2-15,-6-2 3 0,-5-4 4 16,-6-2 4-16,-5 1 5 0,-5-4 6 15,-2 1 4-15,-7-7 2 0,-2-4-3 16,1-3-4-16,2-5-5 0,2-7-6 16,4-9-11-16,3-7-12 0,6-3-10 0,9-3-10 15,5-3-8-15,5 2-9 0,2 1-12 16,7 5-14-16,3 6-13 0,1 5-10 16,0 4-114-16,-1 4-135 0,4 6-308 15</inkml:trace>
  <inkml:trace contextRef="#ctx0" brushRef="#br0" timeOffset="8313.8693">10480 4144 282 0,'8'-5'96'0,"0"0"7"16,1-2-4-16,0 2-33 0,-2-4-8 15,0 1-6-15,-1-1-9 0,-1-2-4 0,-2-1-3 16,-2 5 0-16,-2-3-1 0,-2 2 0 16,0 2 0-16,-6 3 1 0,-2 3 0 15,-3 1-1-15,-3-1-5 0,-1 3-4 16,-7 4-5-16,0 1-5 0,-1 2-5 15,-1 2-4-15,4 3-1 0,2 0-1 16,4 1 0-16,6-2-1 16,5 3-1-16,3 1 1 0,6-1-2 0,4 0 0 15,3 1-2-15,6 2 1 0,1-1-1 16,4-3 0-16,0-1 1 0,2-1-1 16,-4-3 0-16,1-3 0 0,-4 1 0 0,0-3-1 15,-4-3 1-15,-1 1-1 0,-4 0 1 16,2 0 0-16,-5 0 0 0,-1-1 0 15,-1 3 1-15,-4 0 0 0,1 1-1 16,-4 3 1-16,-1 0 0 0,-1 4 1 16,-4-2 0-16,-4 0 1 0,-3 1 0 15,-2 1 0-15,-1-2 1 0,-2-1-1 0,2-2-1 16,2-4-2-16,3-5-8 0,6 1-12 16,4-5-16-16,5-2-16 0,5-5 102 15,7 0-234-15,5 1-147 0,6 3-377 16</inkml:trace>
  <inkml:trace contextRef="#ctx0" brushRef="#br0" timeOffset="8619.0274">11136 4064 789 0,'-12'-1'211'16,"-3"0"9"-16,3 1-108 0,-1 2-16 16,5 0-18-16,3-1-20 0,1 0-17 15,3 0-15-15,0 0-10 0,1-1-10 16,1 0-12-16,3 2-13 0,-1-1-16 15,2-1-17-15,1 4-23 0,2-1-26 16,-1 3-23-16,-3 3-105 0,1 2-132 16,1-1-289-16</inkml:trace>
  <inkml:trace contextRef="#ctx0" brushRef="#br0" timeOffset="8730.7375">11095 4230 751 0,'0'3'200'0,"-2"-1"4"16,2-1-103-16,0 1-31 0,2 1-17 15,2-3-29-15,3-2-34 0,1-1-47 16,-1 2-147-16,3-4-162 0,0-1-399 16</inkml:trace>
  <inkml:trace contextRef="#ctx0" brushRef="#br0" timeOffset="13130.0552">12791 4074 479 0,'-6'-8'129'0,"-1"-5"5"0,2 2-47 15,3-1-35-15,0-1-9 0,0-5-7 16,1 0-7-16,0 0-4 0,3 4-4 16,0 1-1-16,-2 2-1 0,3 1-2 15,3 9-2-15,5 4-1 0,2 6 0 16,4 4-2-16,5 8-2 0,4 5-2 16,1 5-1-16,-1-1-1 0,1 8 0 0,-1 0-1 15,-5 0 1-15,-1 1 0 0,-3-1 1 16,-1-1 1-16,0 2-2 15,-5-2 0-15,-3-2 0 0,-2 1-2 0,-3-2 0 16,-7-1-1-16,-2 0-1 0,-6-3 0 16,-2-6 0-16,1-3 0 0,-4-5 2 15,-2-7 3-15,0-8 4 0,-1-8 0 16,-1-8 1-16,2-7 0 0,-2-10 0 16,1-12-2-16,4-8-4 0,5-4-4 15,4-6-1-15,6-3 0 0,3 1-1 16,8 5 0-16,1 5 0 0,5 6 0 15,2 8-1-15,2 7-5 0,-1 7-8 0,-1 7-14 16,-4 3-14-16,2 7-13 0,0 5-14 16,0 7-70-16,-1 3-47 0,1 4-106 15,3 5-216-15</inkml:trace>
  <inkml:trace contextRef="#ctx0" brushRef="#br0" timeOffset="13333.5196">13385 4249 559 0,'-4'6'158'0,"2"3"6"0,-2 1-14 16,0 3-99-16,1 1-13 0,-1 2-7 16,0-2-9-16,3 5-9 0,0-1-8 15,0-2-13-15,1 0-19 0,1 2-14 16,1-2-45-16,1 1-85 0,-2-1-122 15,1 0-271-15</inkml:trace>
  <inkml:trace contextRef="#ctx0" brushRef="#br0" timeOffset="13921.2461">13887 3955 653 0,'-3'3'162'0,"1"-3"5"0,2 1-101 0,1 0-16 16,0 2-11-16,4-1-8 0,3 1-9 16,0-2-10-16,5 0-4 0,0 1-4 15,3 1-6-15,0-2-13 0,-1-2-18 16,1 0-11-16,-2-1 118 0,-3 2-248 16,-2 0-146-16,-3-1-379 0</inkml:trace>
  <inkml:trace contextRef="#ctx0" brushRef="#br0" timeOffset="14071.9446">13892 4108 655 0,'-5'3'159'16,"2"1"1"-16,2-2-81 0,4-1-47 16,0 2-11-16,5-2-9 0,5-1-11 15,3 1-16-15,1-2-11 0,3 0-18 16,1-4-116-16,1 1-126 0,0 0-301 0</inkml:trace>
  <inkml:trace contextRef="#ctx0" brushRef="#br0" timeOffset="14387.6505">14547 4012 688 0,'-2'0'171'0,"-1"0"3"0,1-2-102 16,2 2-20-16,2 0-10 0,2 4-10 0,2-3-10 15,0 2-7-15,4-1-4 16,2 1-2-16,1-5-6 0,1 4-12 0,1-6-17 16,1 0-19-16,3-1-13 0,1 3-127 15,1-3-139-15,1 1-319 0</inkml:trace>
  <inkml:trace contextRef="#ctx0" brushRef="#br0" timeOffset="14663.7297">15346 3511 672 0,'-5'-14'181'0,"0"6"3"15,1 3-57-15,2 5-72 0,2 5-20 16,2 6-12-16,1 1-13 0,0 4-6 16,1 7-3-16,0 2-6 0,0-1-9 15,-3 3-17-15,0 1-18 0,1 3-19 16,-2-1-117-16,2 0-133 0,-4-1-303 16</inkml:trace>
  <inkml:trace contextRef="#ctx0" brushRef="#br0" timeOffset="14916.4306">15158 4032 703 0,'-12'-1'173'0,"0"0"6"15,6 0-109-15,1 1-20 0,2 0-10 16,3 0-6-16,4 0-9 0,2 1-6 15,6 0-3-15,3-1 0 0,6 3 0 16,7-5-1-16,4 1-1 0,4 0-4 16,5-4-2-16,3 1-3 0,0-2-3 0,1-2-1 15,-4 2-6-15,0-1-12 0,-3 3-16 16,-5-1-20-16,-4 1-14 16,-2 0-19-16,-5 4-113 0,-5 2-129 0,-5-1-279 15</inkml:trace>
  <inkml:trace contextRef="#ctx0" brushRef="#br0" timeOffset="15229.2492">15372 4194 699 0,'-5'0'165'0,"-1"-1"4"0,-1 0-113 15,4 1-13-15,-1 1-3 0,2 1-6 16,-1 1-6-16,1 0-5 0,-2 1-3 15,2 2-1-15,-1 0-4 0,1 2-2 0,0 0-3 16,0 0-1-16,1 0-1 0,1 0-2 16,0 1 0-16,0 0-2 0,1 0 0 15,0-1 0-15,3-1-1 0,3 0 0 16,1-1 0-16,3-4-1 0,1-2-1 16,4-1 1-16,2-4-1 0,2 0-1 15,-2-2 1-15,2 3-1 0,-4 0-3 16,-2 1-6-16,2-1-11 0,-2 5-14 15,-3-1-19-15,-1 2-12 0,-3-2-19 16,2 1-112-16,-3-1-126 0,-1 1-282 16</inkml:trace>
  <inkml:trace contextRef="#ctx0" brushRef="#br0" timeOffset="15433.2799">15624 4143 662 0,'0'-2'167'0,"0"2"5"0,-1 3-81 16,1-1-39-16,-2 4-10 0,1 4-8 16,-1 3-7-16,1 4-5 0,-2 2-4 0,2 5-3 15,2 3-4-15,-1-1-3 0,1 1-3 16,1 2-6-16,1-4-10 0,2 1-19 16,1-1-20-16,0-5-16 0,3 0-124 15,1-5-140-15,3-2-317 0</inkml:trace>
  <inkml:trace contextRef="#ctx0" brushRef="#br0" timeOffset="15755.9759">16536 4151 697 0,'4'5'155'15,"0"4"4"-15,-2 1-124 0,4 5-7 16,-1 3-1-16,1 7-3 0,-1 2-5 15,0 3-6-15,-4-2-8 0,1 1-13 16,-5 3-20-16,0 2 82 0,-6-3-221 16,-1 2-146-16,-5-1-386 0</inkml:trace>
  <inkml:trace contextRef="#ctx0" brushRef="#br0" timeOffset="16421.707">17307 3836 596 0,'-6'-20'144'0,"1"0"5"0,2 4-88 0,3 4-17 16,3 2-10-16,2 6-3 0,3 9-2 15,2 6-3-15,4 9-2 0,3 9-1 16,4 6 0-16,2 6-2 0,1 6-2 16,2 2-4-16,0 0-1 0,-2 1-1 15,-4-3-2-15,0 0-1 0,-5 1-1 0,-4-5-2 16,-6 0-1-16,-1-3-3 0,-5-3 0 16,-4-4-2-16,-6-5 1 0,-4-2-1 15,-1-6 1-15,-2-8-1 0,-2-5 0 16,2-8-1-16,0-8 1 0,2-8 0 15,1-11 0-15,3-9-1 0,3-7 1 16,4-8 0-16,5-2 0 0,4-6 0 0,6 1-1 16,4 0 0-16,5 4 0 0,2 3-3 15,2 7-3-15,1 5-6 0,3 4-11 16,-2 9-14-16,-1 5-16 0,0 6-18 16,0 8-116-16,-6 4-131 0,5 4-301 15</inkml:trace>
  <inkml:trace contextRef="#ctx0" brushRef="#br0" timeOffset="16819.7514">17771 4292 761 0,'-10'-8'174'0,"5"-3"3"0,4 3-126 16,2 1-17-16,6-2-9 0,0 3-8 0,4-1-7 15,5 1-3-15,-4 2-2 0,4 3-2 16,0 0 0-16,0-1 0 0,1 6-1 16,-2 0 0-16,-2 2 0 0,-1 0 0 15,-3 4 0-15,-3 2 0 0,-3 5 0 16,-6-1 0-16,-3 4 0 0,-3-1-1 15,-4 3 1-15,1 2-1 0,-2-2 0 16,1-2 0-16,-1 0 0 0,3 0-1 16,4-3 1-16,1-3-1 0,1-6-1 15,2 2 1-15,3-4 0 0,4 2-1 16,2-4 1-16,4 0-2 0,0-6 0 16,3 6-5-16,6-8-9 0,2-2-12 0,-2-7-13 15,8 3-10-15,1-2-18 0,3 1-113 16,-2-1-124-16,1-1-283 0</inkml:trace>
  <inkml:trace contextRef="#ctx0" brushRef="#br0" timeOffset="17153.8237">18457 3800 768 0,'-6'-2'190'0,"-3"2"5"0,6 2-106 0,0-2-36 16,1 0-18-16,2 1-13 0,4 0-9 15,-1 0-7-15,6 2-4 0,2-3-1 16,2 1 0-16,2 2-3 0,1-2-10 16,1-1-13-16,-1-3-17 0,-1 1-15 15,-2-1-16-15,-2 2-123 0,-2-1-137 0,-1 2-301 16</inkml:trace>
  <inkml:trace contextRef="#ctx0" brushRef="#br0" timeOffset="17333.7866">18431 4004 627 0,'-1'5'161'0,"1"0"4"0,3 0-58 0,0-3-66 16,3-2-10-16,2 2-9 0,4-1-7 15,3-1-7-15,2-3-7 0,0 2-17 16,1-2-17-16,2-1-92 0,-3-1-44 15,2-1-120-15,-4 2-256 0</inkml:trace>
  <inkml:trace contextRef="#ctx0" brushRef="#br0" timeOffset="18960.1834">19035 3975 768 0,'-3'-1'184'0,"-2"-2"3"16,5 2-120-16,1-3-17 0,4-1-12 16,2-2-12-16,3 1-10 0,3 0-5 0,2-4-3 15,4 0-5-15,-1 2-13 0,3-1-21 16,-3 2-23-16,3-2-23 0,1 2-118 15,-1 3-142-15,0-1-316 0</inkml:trace>
  <inkml:trace contextRef="#ctx0" brushRef="#br0" timeOffset="19199.1482">19847 3282 788 0,'-11'-14'184'0,"3"6"4"0,0 4-127 15,5 11-22-15,-1 5-13 0,3 4-7 16,0 5-7-16,-1 6-6 0,4 6-4 0,-1 3-5 16,1-2-10-16,3 0-20 15,-1 2-19-15,0-1-18 0,1-3-120 0,-3-6-137 16,0 1-309-16</inkml:trace>
  <inkml:trace contextRef="#ctx0" brushRef="#br0" timeOffset="19446.6509">19686 3998 766 0,'-1'-5'184'0,"2"0"5"16,2-2-111-16,2-3-27 0,5 2-13 15,6-5-9-15,2 0-5 0,3-1-8 16,6 2-5-16,1-3-3 0,5 3-3 0,3 1-5 16,-1 1-7-16,3 3-15 0,-2 2-20 15,-2 1-21-15,-1 7 114 0,-4 3-251 16,-6 0-159-16,-4 4-397 0</inkml:trace>
  <inkml:trace contextRef="#ctx0" brushRef="#br0" timeOffset="19944.0489">19880 4106 726 0,'-6'-1'172'0,"1"1"0"0,5 0-112 16,3 1-23-16,1 0-10 0,3 0-7 0,4 2-9 16,4 1-4-16,3-1 0 0,2 1-2 15,-1 1 0-15,2-2-2 0,1 4 0 16,-1-4 0-16,-4 3 1 0,-5-1 2 15,-4 0 1-15,-3 3 3 0,-5 0 1 16,-5 2 1-16,-6 1-1 0,-2 0 0 16,1 1-3-16,0 2-1 0,-2-5-3 15,5 2-1-15,-1-2-2 0,5 0-1 16,1-2-1-16,3 0-1 0,5 2-1 16,1-2-2-16,1 2-3 0,4-1-4 15,-2 0-2-15,4-1-1 0,-1 0 0 0,0 0 1 16,-3-1 1-16,3 0 2 0,-4 0 5 15,3 0 2-15,-5 0 1 0,0-1 2 16,-3 2 2-16,-1 0 1 0,-4 0 3 16,-3 3 3-16,-5 0 3 0,-3-1 4 15,-4 1 3-15,-3-1 1 0,0 2 0 16,1-4-3-16,0-2-2 0,3 0-4 0,3 0-6 16,4 0-13-16,2-5-17 15,3 2-26-15,2-2-13 0,6-1-128 0,-2-3-4 16,0-3-114-16,3 6-203 0</inkml:trace>
  <inkml:trace contextRef="#ctx0" brushRef="#br0" timeOffset="24393.2817">2883 5172 593 0,'-2'-9'145'15,"3"4"4"-15,4 3-85 0,1-2-17 16,5 2-9-16,4 0-7 0,2 2-5 16,4-1-6-16,2 0-4 0,2-2-4 15,5 0-3-15,2-2-3 0,0 0-2 16,2-2-1-16,-1 1-1 0,0-2 0 0,-4 1-1 15,-6 1-2-15,-5 0-5 0,-5 2-3 16,-6 3-5-16,-7 1-4 0,-7 3-7 16,-8 2-4-16,-6 1-2 0,-6 4 1 15,-5 1 1-15,-7-1 1 0,-1 2 3 16,0-2 8-16,2 5 3 0,-1-4 5 16,6 0 7-16,1 0 4 0,5 0 6 15,4-3 2-15,1 1 4 0,5-5 3 16,6 1-2-16,2-2-1 0,8 1 0 15,7-2-2-15,3 1-1 0,7-2-2 16,6 1-2-16,1 2 0 0,3 0 0 16,1 1 0-16,5 5 1 0,2 2 1 15,3 2 1-15,-3 2 1 0,3 3 1 0,-1 3-1 16,0 4 1-16,-7-1-2 0,-7 2-2 16,-6 3-2-16,-7 1-2 0,-10 3 0 15,-8-1 0-15,-8 1 0 0,-8 4-1 16,-9 2 0-16,-4 1-1 0,-2-1 0 15,-1 1 0-15,0-5-1 0,0-4 1 16,7-7 1-16,3-11 0 0,2-6 0 16,4-8 1-16,3-6-1 0,5-10 0 15,6-4-1-15,6-7-1 0,9 0-1 0,6-5 0 16,7 0 0-16,4 1-1 0,6 4 1 16,1 2 0-16,1 6 0 0,1 3 0 15,3 6 0-15,5 5 0 0,-2 2 0 16,5 3 0-16,-1 2 0 0,3 4 0 15,-2 0 0-15,-3 4 1 0,-7 0-1 16,-2 3 0-16,-7 1 0 0,-3 1 1 16,-7-1-1-16,0-1 0 0,-4 0 1 0,-2-5-1 15,0-3 0-15,2 0-1 0,-2-4 1 16,1-1 0-16,1-2 0 0,-1-1 0 16,1 2 0-16,-1-4 0 0,-1 2 0 15,-1-2 1-15,-1-1-1 0,0-1 1 16,-1-2 0-16,-2 0 2 0,0 0 1 15,0 0 0-15,-1-2 3 0,2 2 1 16,-2 0 1-16,-3 1 0 0,3 1 1 16,-1-4-1-16,0-1 0 0,1 1-2 15,-2-1-2-15,1 0 0 0,1 1-2 0,-1 0-1 16,0 4-1-16,-1 2 0 0,0 1 0 16,0 2 0-16,-1 2 0 0,2-2-1 15,1 4 0-15,1-1-1 0,-2 0 1 16,2 1-1-16,0 2 0 0,1 0 1 15,-1 3-1-15,1 2 1 0,-2 2 0 16,3 1 0-16,-1 0 0 0,-2 3 1 16,4 3-1-16,-2 2 0 0,1 0 0 0,3 3 0 15,1-1 1-15,2 1 0 0,3-2 0 16,2-1 1-16,1-5 1 0,4-4 0 16,0-4 0-16,1-6 1 0,1-5-1 15,-3-6 1-15,3-4-2 0,-5-6 1 16,-1-3-1-16,-4-2-1 0,-2 1 1 15,-4-3-1-15,-3 4 1 0,-5-1-2 16,-2 1-1-16,-2 3-7 0,-4 0-8 16,-1 1-15-16,1 6-16 0,0 2-8 15,1 5-11-15,1 3-12 0,4 7-104 0,2 6-110 16,4 6-254-16</inkml:trace>
  <inkml:trace contextRef="#ctx0" brushRef="#br0" timeOffset="24736.5799">3937 5592 756 0,'-5'-8'174'0,"3"7"1"16,2 1-122-16,0 5-15 0,2 1-11 15,-2 3-6-15,2 4-6 0,5 6-2 16,-5-1-1-16,2 2-2 0,1-1-2 16,-3 1-2-16,2-2-1 0,1-1-1 0,-2-2-1 15,0-3 0-15,-1-3-2 0,1-4 1 16,-1-4 1-16,1-3 0 0,-2-8-1 16,2-7 1-16,2-5-1 0,1-3 0 15,4-3 0-15,1-2-4 0,2-3-3 16,4 6-5-16,0 4-6 0,-1 1-9 15,5 5-12-15,-2 2-14 0,0 4-9 16,0 8-16-16,-2 0-106 0,-2 3-119 16,1 4-276-16</inkml:trace>
  <inkml:trace contextRef="#ctx0" brushRef="#br0" timeOffset="25171.8634">4263 5520 607 0,'-15'-7'148'16,"2"1"4"-16,2 4-86 0,3-2-20 15,2 2-7-15,1-1-7 0,3 1-6 0,2 1-6 16,2 2-4-16,3 0-3 0,0-1-3 16,2 1-1-16,6 2 1 0,0-2 0 15,2 1 0-15,1 1-1 0,1-3-1 16,2 1-2-16,2 0-1 0,-1-3-2 15,1-1 1-15,-1-2-2 0,0-2 0 16,-2-4 0-16,0 1-1 0,-2 0-1 16,-2 1 0-16,-2 0-5 0,-2 3-7 15,-2 2-10-15,-2 3-9 0,-3 2-9 0,-3 1-6 16,0 1-6-16,-1 0-3 0,-4 2-1 16,0-1 5-16,0 4 5 0,1-1 10 15,-3-2 5-15,1 0 7 0,1 1 12 16,1-1 15-16,-3 0 13 0,1-3 10 15,1 2 8-15,-2 1 10 0,1 0 7 16,0 1 6-16,1 5 1 0,-1 0-4 16,1 4-3-16,0 1-6 0,0 4-9 15,1 2-7-15,2 4-10 0,-2-1-7 0,1-1-6 16,0 1-11-16,3-2-19 0,3-2-19 16,0-2-21-16,3-4-120 0,4-1-136 15,5-6-317-15</inkml:trace>
  <inkml:trace contextRef="#ctx0" brushRef="#br0" timeOffset="25706.8421">4742 5576 646 0,'-19'-5'181'0,"1"6"3"15,-3 2-40-15,0 0-85 0,3 2-18 16,1-1-16-16,3 1-13 0,2 0-7 15,6 0-3-15,5-1-1 0,3 1-1 16,2 0-1-16,1 0-4 0,2-1-3 16,3 2-3-16,0 0-2 0,-1-1-2 0,1 1 1 15,-1 0 0-15,-2 3 3 16,1 4 3-16,-2 2 4 0,-4 0 2 0,1 3 1 16,0 4 0-16,1 1 1 15,-2-2-1-15,4-1 1 0,1-4-1 0,2-2 0 16,5-4-3-16,1-5-4 0,4-5-3 15,2-2-2-15,0-7-2 0,1-2-1 16,-4-5 0-16,-1-3 3 0,-2-3 3 16,-4-5 3-16,-2 1 3 0,-4 0 3 15,-4 2 7-15,2 2 4 0,-4 3 4 0,0 6 3 16,-4 2 4-16,4 6 1 0,0 1-2 16,2 4-3-16,-1 4-4 0,2 1-3 15,0 2-3-15,4 5-3 0,-4 2-1 16,3 5 0-16,1 5-1 0,0 0 0 15,2 2-1-15,3 3 0 0,-2 1-1 16,3-3 0-16,-1-4 1 0,-4 0-1 16,0 2 1-16,-3 0 0 0,-5-4 0 15,-2 1 1-15,-5 3-1 0,-6 0 1 16,-1-2 0-16,-4-5-1 0,-1-1 0 0,1-1 0 16,-3-5-5-16,3-5-7 0,1-5-11 15,6-3-14-15,3-7-8 0,5-4-9 16,7-7-18-16,7-3-105 0,1-6-112 15,7-1-264-15</inkml:trace>
  <inkml:trace contextRef="#ctx0" brushRef="#br0" timeOffset="26024.3773">5245 5599 701 0,'5'-12'187'0,"-4"0"10"0,-3 4-95 15,-2 2-23-15,-1 1-13 0,-3 3-15 16,-2-1-16-16,0 5-13 0,0 0-10 15,2 0-7-15,2 1-3 0,1 1-2 16,5 2 0-16,2-1-2 0,3 1-4 16,1 1-5-16,5 4-5 0,-1-2-7 15,2 2-6-15,-2-3-2 0,2 2-2 16,-2-1 4-16,0 0 4 0,-4 0 7 0,-1 3 7 16,-4-1 6-16,-1 4 4 0,-4 0 4 15,1 1 4-15,-5 2 1 0,1 2 3 16,0-3 0-16,1 1 1 0,1-2-2 15,1-2-2-15,5-2-2 0,2-2-2 16,3-4-2-16,6-4-4 0,3 1-5 16,4-3-7-16,1-2-13 0,3-4-14 15,3-5-9-15,1-1-14 0,-1 0 74 0,-1-3-189 16,-4-1-125-16,2 1-318 0</inkml:trace>
  <inkml:trace contextRef="#ctx0" brushRef="#br0" timeOffset="26718.4078">5586 5584 687 0,'-16'-3'181'15,"0"2"5"-15,1 1-82 0,4 4-43 0,3 3-13 16,3 1-15-16,2 3-13 0,1-1-8 16,3 2-5-16,0-1-1 15,3 1-3-15,2 4-2 0,1-1 0 0,3-1-1 16,1-1-1-16,4-2-4 0,1 0-2 15,1-5-4-15,2-3-5 0,0-5-5 16,-1-2-8-16,-2-3-4 0,-4-2-1 16,-1-2 3-16,-4-3 3 0,-6-1 4 0,-4 2 6 15,0-2 9-15,-7 2 7 0,0 1 8 16,-3-3 7-16,0 1 6 16,1 2 7-16,0 0 4 0,0 0 6 0,4 3 3 15,3 2-1-15,-1 3-4 0,4 2-6 16,2-1-5-16,2 4-4 0,4 3-7 15,0 0-4-15,5 1-4 0,3-2-2 16,2 2-1-16,3 0-1 0,2-3-3 16,1 0-4-16,3-1-4 0,1-4-6 15,2 2-6-15,1-2-7 0,1-2-8 16,0-1-6-16,-2-2-5 0,-2 0-2 0,-4 2 0 16,-5-4 3-16,-4 4 4 15,-5 1 10-15,-3-1 9 0,-3-1 12 0,-2 5 15 16,-2-2 15-16,0 4 15 0,-2-2 12 15,-1-1 8-15,0 3 6 0,1 2 1 16,-1-4-3-16,3 2-7 0,0-2-9 16,2 3-10-16,1 0-6 0,2 2-7 15,2-2-4-15,0 2-5 0,3-1-4 0,1 2 0 16,5-3-2-16,2-2-1 0,3 1 0 16,5-2-1-16,4 1-1 0,0-2-2 15,3-1-1-15,-3 0-4 0,-1-1-3 16,-4-1-5-16,-3 1-3 0,-6-1-2 15,-3 4-2-15,-7-4 1 0,-5 4 2 16,-5 4 3-16,-5 1 4 0,-4 3 4 16,-2 4 3-16,-4-1 5 0,3 7 3 15,1-3 3-15,-3 2 2 0,3 2 1 16,1 0 2-16,1 4 0 0,4 0-2 16,1 1-1-16,2 2-3 0,7 1-1 0,1-2-6 15,2 0-8-15,8-3-16 0,4-2-14 16,2-3-12-16,4-8-11 0,3-3-14 15,8-3-105-15,2-6-116 0,1-3-255 16</inkml:trace>
  <inkml:trace contextRef="#ctx0" brushRef="#br0" timeOffset="27021.6995">6558 5479 659 0,'-13'-2'178'0,"1"2"7"16,-2 2-82-16,5 8-33 0,1-5-10 15,1 1-14-15,2 2-17 0,0-1-11 16,1 2-7-16,4-1-6 0,1 0-2 16,3-2-2-16,2 2-2 0,0-1 0 15,2 0-1-15,0 0-1 0,-1-1-1 0,2-1 0 16,-2 3 0-16,0 0 0 16,-5-1 1-16,0 3 0 0,-2 0 2 0,-1 3 1 15,0 5 0-15,-3 2 0 0,2 1 1 16,-1 1-1-16,1 4 1 0,2-4-1 15,0-2 0-15,0-5 0 0,2-4-1 16,5-3-6-16,0-7-7 0,6-10-10 16,3 1-12-16,4-8-12 0,4-5-10 0,1-5-13 15,-2 0-8-15,-2-1-98 0,-4-1-109 16,-5-1-252-16</inkml:trace>
  <inkml:trace contextRef="#ctx0" brushRef="#br0" timeOffset="27293.5003">6588 5213 654 0,'-14'-13'170'0,"2"4"4"0,2 8-84 16,4 5-33-16,4 4-16 0,0 2-14 16,5 2-12-16,4 3-6 0,3 3-3 0,6 2-2 15,1 1-1-15,7-3-1 16,5 1 0-16,0 1-1 0,3 1-1 0,6 1 1 16,0-2-1-16,1 1 0 0,0-2 1 15,-2 2-1-15,-1-3-1 0,-3 0 1 16,-6-2 0-16,-2 1-1 0,-5-3 1 15,-5 2 0-15,-3-1 0 0,-6 0 2 16,-7-1 1-16,-7-1 4 0,-1 3 3 16,-6 1 3-16,-5 0 3 0,-3-1 1 15,0 1-1-15,1 0-1 0,1-1-5 16,-1-5-13-16,3-5-15 0,6 0-25 16,3-2-21-16,4-4-133 0,4 1-148 0,5-1-348 15</inkml:trace>
  <inkml:trace contextRef="#ctx0" brushRef="#br0" timeOffset="28121.0834">10973 5308 719 0,'-10'8'184'0,"0"2"4"15,4-4-79-15,-2 0-57 0,4-2-17 16,1 1-13-16,2-4-9 0,4 3-9 15,-2-3-11-15,1 3-15 0,6-3-22 16,-2 1-13-16,4-1-133 0,1 2-144 16,1 1-337-16</inkml:trace>
  <inkml:trace contextRef="#ctx0" brushRef="#br0" timeOffset="28271.6696">10986 5649 805 0,'-11'2'195'16,"5"-1"2"-16,-1 1-119 0,2-2-30 16,0-1-19-16,3 1-19 0,2 0-27 15,1 0-36-15,2 0 86 0,2 0-229 16,5 4-162-16,1 1-412 0</inkml:trace>
  <inkml:trace contextRef="#ctx0" brushRef="#br0" timeOffset="28802.8994">12965 5328 574 0,'2'-7'151'0,"-7"0"10"0,-2-1-70 16,-5 5-15-16,-3 1-5 0,-8 4-4 16,-4 3-6-16,-3 1-7 0,1 5-8 15,-4 1-9-15,0 0-8 0,1 4-4 0,2 3-4 16,6-1-2-16,2 3-3 0,5-2-3 15,4 5-1-15,7-1-3 0,5 1-2 16,2 0-4-16,3-4-1 0,6 1-2 16,5-2-1-16,4-2 0 0,4-4-3 15,3-4-4-15,5-3-5 0,5-4-8 16,1-2-9-16,2 0-13 0,-3-4-18 0,-1-1-17 16,1-3-18-16,-4 2-111 0,-8 0-133 15,-2 4-301-15</inkml:trace>
  <inkml:trace contextRef="#ctx0" brushRef="#br0" timeOffset="28970.8304">13115 5603 667 0,'-1'6'165'0,"0"0"7"0,-2 1-99 16,1 3-18-16,1 1-7 0,-1 1-10 15,0 3-11-15,1 0-7 0,0 0-7 16,-1 0-9-16,2 0-13 0,0-1-22 15,0 0-19-15,4 0 22 0,-2-3-156 0,9 1-141 16,3-2-329-16</inkml:trace>
  <inkml:trace contextRef="#ctx0" brushRef="#br0" timeOffset="29275.2157">13711 5434 797 0,'-4'-6'198'16,"3"4"1"-16,-1 4-111 0,4-2-33 15,0 0-20-15,2-2-15 0,-1 2-11 0,4 2-5 16,1-2-3-16,3 0-3 0,3 1-9 16,-3 0-13-16,2-1-18 0,1 3-21 15,-6-2-24-15,1 4-114 0,-3-2-136 16,-5 1-301-16</inkml:trace>
  <inkml:trace contextRef="#ctx0" brushRef="#br0" timeOffset="29425.3826">13708 5572 752 0,'-2'1'182'0,"-1"2"2"15,3-2-115-15,1 2-25 0,2-1-12 16,1-1-16-16,0 2-13 0,1-6-14 16,3 2-29-16,2 0-24 0,1-2-120 15,0 2-140-15,0 4-334 0</inkml:trace>
  <inkml:trace contextRef="#ctx0" brushRef="#br0" timeOffset="30656.0257">14852 5241 629 0,'-1'-27'161'0,"-1"-1"9"15,-1 1-87-15,1 3-13 0,0 2-3 0,1 3-3 16,0 4-8-16,1 0-9 0,0 5-8 15,-1 5-9-15,1 1-9 0,1 6-7 16,0 4-6-16,2 6-3 0,-2 4-6 16,0 1-9-16,2 8-11 0,-1 3-14 15,0 0-20-15,2 3-18 0,0 0-14 16,1 0-4-16,0 2-109 0,-1-3-116 16,0-4-258-16</inkml:trace>
  <inkml:trace contextRef="#ctx0" brushRef="#br0" timeOffset="30901.3686">14629 5506 618 0,'-23'-4'154'0,"5"2"8"16,-1 2-80-16,0 1-25 0,3 2-3 16,2-3 0-16,4 2-7 0,6 2-10 0,5 2-7 15,1-4-6-15,8 1-5 16,3-3-6-16,6 0-4 0,0 0 1 0,7-3-2 15,1-3 0-15,7 2-2 0,6 0-1 16,0-1-2-16,3-1-1 0,5-1-2 16,1 3-6-16,-3-1-11 0,-3-4-13 15,-4 7-20-15,-3-5-16 0,-4 7-22 16,-8 3-111-16,-7 2-130 0,-2 5-287 16</inkml:trace>
  <inkml:trace contextRef="#ctx0" brushRef="#br0" timeOffset="31187.6429">14724 5780 514 0,'-9'-9'143'0,"0"2"6"0,2 3-9 15,2-3-90-15,-1 7-6 0,1 2-1 16,-2 0-3-16,1 7-3 0,0-1-5 15,-1 5-2-15,1 4-3 0,-1-3-4 0,2 4-3 16,1-1-3-16,2-1-2 0,1-2-3 16,1 1-3-16,1-3-3 0,3 2-2 15,2-4-3-15,4-4 0 0,1-1-1 16,3-1-2-16,5-5-8 0,5-1-10 16,2-3-16-16,0-2-17 0,-1-1-11 15,2-2-9-15,-1 1-118 0,-3 1-123 16,-1-2-279-16</inkml:trace>
  <inkml:trace contextRef="#ctx0" brushRef="#br0" timeOffset="31361.7746">15015 5756 749 0,'-6'10'179'0,"1"4"1"0,-2 2-121 15,-2 4-15-15,5 4-10 0,-2 2-12 16,1 6-9-16,1 4-7 0,-3-2-3 0,5 3-15 15,0-1-26-15,2-1-18 16,0-2-129-16,4-1-142 0,5-3-343 0</inkml:trace>
  <inkml:trace contextRef="#ctx0" brushRef="#br0" timeOffset="31656.9843">16452 5527 642 0,'0'-4'173'0,"0"10"7"15,-3 3-49-15,3 3-75 0,-3 4-13 0,-3 1-7 16,0 4-11-16,-2 6-10 0,-3-1-5 16,-1 1-7-16,-3 0-10 0,2 2-20 15,-2-1-22-15,0-1-72 0,-2-4-67 16,4-1-133-16,0-2-279 0</inkml:trace>
  <inkml:trace contextRef="#ctx0" brushRef="#br0" timeOffset="32138.5519">17670 5135 622 0,'-16'-3'160'0,"-3"5"12"16,-4 0-83-16,-5 7-13 0,-3-1-4 16,-2 6-2-16,-1 3-7 0,3 1-9 15,2 2-12-15,5 6-10 0,10-2-9 16,6 3-8-16,7-1-8 0,6-2-3 0,7 2-3 15,6-3-3-15,5-6-4 0,6 2-9 16,2-8-10-16,3-1-10 0,3-6-14 16,0-5-18-16,1-2-12 15,-3-2-17-15,-2-1-104 0,-1 1-122 0,-1-3-283 16</inkml:trace>
  <inkml:trace contextRef="#ctx0" brushRef="#br0" timeOffset="32517.1803">17854 5504 680 0,'-6'-9'172'0,"1"2"6"0,4 2-91 16,-1-5-32-16,3 1-9 0,0 1-8 15,0-1-9-15,3 2-9 0,3 3-7 16,-2-2-2-16,3 6-3 0,0 3-3 15,2 1-2-15,0 1-1 0,0 5 0 0,-2-1-1 16,2 5 0-16,-3 1 0 0,0 0 0 16,-5 0 0-16,-1 2-1 0,-2-1 0 15,-4 2-1-15,-3-1 0 0,-2 1 0 16,-4 0 0-16,2 1 0 0,-3 0 1 16,2-1 0-16,2-1 0 0,-1-2 1 15,1 0 1-15,3-1 0 0,1-3 0 16,2-2 0-16,2-3 0 0,2-4 0 15,4 2-1-15,3-3-1 0,1-2 0 16,3-3-4-16,2 2-5 0,4-2-9 0,1-1-13 16,3 2-13-16,2-3-14 0,0 2-16 15,2-1-117-15,2 3-128 0,-3 0-295 16</inkml:trace>
  <inkml:trace contextRef="#ctx0" brushRef="#br0" timeOffset="32782.8531">18462 5453 745 0,'-2'-5'205'16,"0"3"5"-16,1 2-50 0,0-1-90 15,2 0-28-15,0 1-16 0,2-2-11 16,3 2-9-16,1 0-5 0,2 2-2 16,2 0-5-16,1-1-9 0,0-2-15 15,-1 1-19-15,-1 0-22 0,-1 4-21 0,-2-3-118 16,-4 3-139-16,0 3-307 0</inkml:trace>
  <inkml:trace contextRef="#ctx0" brushRef="#br0" timeOffset="32925.8615">18431 5604 630 0,'3'4'138'0,"-1"-3"0"0,2 0-100 0,1-2-25 16,2 0-8-16,3 1-6 0,1-4-10 16,3 2-17-16,0-1-111 0,1 1-111 15,2 4-282-15</inkml:trace>
  <inkml:trace contextRef="#ctx0" brushRef="#br0" timeOffset="33269.5646">19286 5485 635 0,'-8'-7'186'0,"4"4"6"0,0 0-20 15,2 4-106-15,3-3-20 0,3 0-16 16,2 4-12-16,3-1-10 0,3-1-5 16,3 2-5-16,2-5-9 0,1 4-16 0,2-5-22 15,2 2-18-15,-1-3-127 0,-1 1-144 16,-1-1-329-16</inkml:trace>
  <inkml:trace contextRef="#ctx0" brushRef="#br0" timeOffset="33579.064">19912 5170 728 0,'2'-25'181'0,"-1"4"8"0,2 2-115 15,-1 6-13-15,1 1-11 0,1 4-9 0,1 4-13 16,-1 2-9-16,-3 4-8 0,0 2-4 16,0 6-2-16,-1 4-2 0,0 2-7 15,-1 3-12-15,0 3-18 0,1 2-24 16,2 1-21-16,0 1-121 0,-1 1-144 15,0 0-317-15</inkml:trace>
  <inkml:trace contextRef="#ctx0" brushRef="#br0" timeOffset="33820.9915">19800 5529 683 0,'-11'-2'177'16,"2"1"3"-16,3 1-63 0,6 1-67 0,5-1-17 16,6 1-8-16,6-2-7 15,4-2-6-15,3 0-4 0,12-3-1 0,4-2-3 16,4 0-2-16,3-3-1 0,1 0-2 16,-1 0-10-16,1 7-14 0,-6-2-23 15,-3 6-13-15,-6 0-123 0,-5 2-4 16,-2 3-112-16,-5 4-198 0</inkml:trace>
  <inkml:trace contextRef="#ctx0" brushRef="#br0" timeOffset="34266.7976">19918 5624 574 0,'2'-4'156'0,"1"1"6"0,6 0-15 15,3 2-106-15,3-1-14 0,3 1-6 0,2 4-3 16,1-1-7-16,1 3-4 0,-4 1-1 16,-1 3 3-16,-2-1 4 0,-2 3 3 15,-3 4 1-15,-5-2 1 0,-4 2 0 16,-2 0 0-16,-3 0-5 0,-2 2-3 15,-3-3-4-15,-1 2-3 0,1 1-1 16,3 1 0-16,0-2-2 0,2-3 0 16,7 0 0-16,0 0 1 0,6-1-2 15,0-2 1-15,0 0 0 0,2-2-1 0,2 4-1 16,-2-1 1-16,2-1-1 0,-2-1 0 16,1 2 0-16,-1-4 1 0,2 4 0 15,-6 0 0-15,-2-2 1 0,-3 2 2 16,-3-1 1-16,-4 2 2 0,-3 1 3 15,-5 1 4-15,-1-2 1 0,-3 3 2 16,-4-3 0-16,-3 1-2 0,-3-3-2 16,1 0-3-16,-3 0-7 0,4-3-16 0,-2-3-22 15,3-2-28-15,5-2-137 0,4 3-156 16,-1-2-372-16</inkml:trace>
  <inkml:trace contextRef="#ctx0" brushRef="#br0" timeOffset="36573.7972">2374 7369 533 0,'-6'-8'133'0,"-8"1"6"16,-7 9-68-16,-7 0-19 0,-4 7-7 15,-8 8-2-15,-4 7-2 0,-5 9-4 16,-1 9-1-16,-1 9-1 0,4 10 0 15,0 5-1-15,7 1-2 0,4 4-4 16,11-4-2-16,6-4-3 0,8-7-6 16,9-7-6-16,8-7-5 0,6-9-2 15,8-6-2-15,3-5-2 0,3-7 1 16,4-7-3-16,5-4-2 0,6-2-5 16,2-5-7-16,5-6-8 0,1-4-16 15,4-1-17-15,-3-4-12 0,-5-1 87 0,-8-3-207 16,-7-1-135-16,-5 1-343 0</inkml:trace>
  <inkml:trace contextRef="#ctx0" brushRef="#br0" timeOffset="36759.6041">1913 7895 625 0,'-18'-4'176'0,"2"0"5"15,3 1-4-15,5-1-130 0,6-1-19 16,5-4-9-16,6 1-6 0,7-3-7 15,4-4-5-15,8-4-5 0,4 1-6 16,8-2-12-16,4-2-13 0,8 6-14 16,3 0-22-16,1 5-110 0,-1 6-126 15,-2 5-286-15</inkml:trace>
  <inkml:trace contextRef="#ctx0" brushRef="#br0" timeOffset="37079.7566">2476 8049 539 0,'-5'-14'133'0,"1"1"5"15,0-3-61-15,3-2-33 0,2-2-2 16,2-1 2-16,0 0 3 0,2 3-1 15,1 1 1-15,3 1-2 0,2 4-5 16,1 2-5-16,3 4-7 0,2 2-8 16,2 3-4-16,0 2-5 0,1 2-3 15,-3 5-2-15,0 6-1 0,-2 3-2 16,-2 6 0-16,-2 3 0 0,-2 3 0 16,-3 4-2-16,-1 0-3 0,-4 0-11 0,0-1-13 15,-3-4-19-15,-1-1-19 16,1 0-19-16,-2-2-115 0,2-3-133 0,-2-5-290 15</inkml:trace>
  <inkml:trace contextRef="#ctx0" brushRef="#br0" timeOffset="37414.6635">2536 7953 708 0,'-4'7'176'0,"0"4"5"16,-1 3-108-16,0 3-16 0,-1 7-12 16,0 3-11-16,0 1-12 0,0 0-7 15,0 5-7-15,0 0-4 0,3 1-7 16,3-3-14-16,3-4-27 0,-1-1-21 16,3-4-125-16,4-8-143 0,3-4-337 0</inkml:trace>
  <inkml:trace contextRef="#ctx0" brushRef="#br0" timeOffset="37702.9065">2915 8001 679 0,'-8'23'178'0,"-2"0"3"0,0 1-65 16,3 1-62-16,3-3-17 0,3-3-12 0,2-3-11 15,4-4-5-15,5 1-5 0,3-6-1 16,2-3-2-16,1-2 0 0,-3-3 1 16,0-3 0-16,0-2 1 0,-6-4 0 15,-3-3 0-15,-1-1 1 0,-5 0-1 16,0-6-2-16,-4 2-3 0,-3-3-5 16,-1 2-9-16,-1 1-14 0,2 3-14 0,-1 2-11 15,2 8-8-15,6 1-9 0,3 7-50 16,4 0-51-16,1 10-92 0,4 0-208 15</inkml:trace>
  <inkml:trace contextRef="#ctx0" brushRef="#br0" timeOffset="37914.9674">3139 8184 599 0,'34'5'146'0,"-1"-4"8"16,-3-5-91-16,1-1-10 0,-3-3-2 16,0-7-2-16,-3 0-5 0,-3-3-5 0,-5-3-5 15,-2-1-2-15,-3 0-5 16,-2 2-2-16,-3 2-2 0,-1 3-3 0,-3 4-3 15,1 6-2-15,-1 7-4 0,-7-2-2 16,7 9-4-16,-2 9-1 0,-1 4-2 16,1 6-2-16,0-1-4 0,1 3-4 15,4 5-6-15,-1-3-10 0,-2-4-13 16,2-4-18-16,0-5-15 0,0-1-10 16,0-7-116-16,-1-7-126 0,-4-8-289 0</inkml:trace>
  <inkml:trace contextRef="#ctx0" brushRef="#br0" timeOffset="38116.742">3177 7598 742 0,'-7'9'166'0,"1"9"2"16,2 8-124-16,4 13-16 0,2 5-6 15,0 11-3-15,3 10-4 0,-1 6-4 16,-2 9-1-16,0 8-2 0,1 1-4 0,-2 5-1 15,-1-3-1-15,0-5-7 0,0-5-15 16,3-10-18-16,4-13-25 0,4-17-115 16,2-10-134-16,7-13-313 0</inkml:trace>
  <inkml:trace contextRef="#ctx0" brushRef="#br0" timeOffset="38473.7873">3911 7881 793 0,'-18'-2'205'15,"-3"2"2"-15,-5 1-81 0,-2 4-65 16,0-1-26-16,2 2-15 0,5-3-9 16,4 1-6-16,5 0-2 0,8-1-2 15,6 1-1-15,6 0-2 0,2-2-5 16,3 1-7-16,5-1-5 0,-1 0-6 15,1-2-4-15,-3 2-2 0,-2 1 1 0,-2 2 5 16,-6 3 5-16,-4 3 6 0,-1 1 7 16,-6 4 7-16,1 2 6 0,-3 1 5 15,0 3 4-15,1 2 4 0,1 1 2 16,1-2 2-16,3-1-3 0,2 0-2 16,2-2-5-16,2-6-4 0,4-3-3 15,2-5-5-15,4-6-6 0,1-2-11 0,4-5-11 16,-1-7-17-16,1-3-17 0,0-4-14 15,-3-3-8-15,-4-1-112 0,-3-5-119 16,-3-10-271-16</inkml:trace>
  <inkml:trace contextRef="#ctx0" brushRef="#br0" timeOffset="38597.4561">3823 7302 710 0,'-12'3'172'0,"6"11"0"16,-4-2-77-16,6 4-60 0,7 5-23 15,0 3-28-15,6 9-23 0,-1 4-133 0,-3-2-138 16,9 10-348-16</inkml:trace>
  <inkml:trace contextRef="#ctx0" brushRef="#br0" timeOffset="38874.8249">4137 7915 801 0,'3'4'189'0,"-3"2"5"15,1 6-126-15,3 2-14 0,1 3-12 16,0 3-8-16,2 2-2 0,1 2-4 16,1 2 0-16,0-3-3 0,1 2-1 15,2-3-3-15,0-4-2 0,2-1-2 16,-2-4-3-16,-1-5-2 0,0 0-2 16,-1-7-2-16,0-2-2 0,-2-2-2 15,2-7-1-15,1-3-3 0,-6-10-7 16,6-2-8-16,-1-3-11 0,2-5-11 15,-2-3-13-15,-2-1-13 0,1 3-14 0,6 8-9 16,-4 2-3-16,0 3-5 0,-1 5 78 16,2 6-168-16,-1 7-114 0,0 3-292 15</inkml:trace>
  <inkml:trace contextRef="#ctx0" brushRef="#br0" timeOffset="39479.4609">4549 7896 460 0,'0'-3'120'0,"-3"1"8"15,-1-2-56-15,0-1-21 0,-1 2-1 16,4-2 1-16,-2 1 0 0,-1 2 1 16,0-1-1-16,3 3 0 0,0 1-4 15,1 4-5-15,-4 4-6 0,3 2-8 16,-2 9-7-16,2 2-5 0,1 3-1 16,-1 6-2-16,0 2 0 0,1 3 0 15,3-3-1-15,5-5 1 0,0-4-1 16,7-2-2-16,2-6-2 0,8-3-2 15,-1-9-1-15,3-2-1 0,-2-5-2 0,2-5 0 16,-4-5 0-16,-1-3-1 0,-3-4 0 16,-3-2 0-16,-1-2 0 0,-5 1 0 15,-4 3 0-15,-5 3 1 0,-3 5 0 16,-4 3 0-16,-2 6-1 0,-1 4 1 16,-1 5-1-16,1 4 0 0,3 5 0 15,0 1-1-15,2 4 1 0,3 1 0 0,3 1-1 16,3-2 0-16,4-4 0 15,4-3-1-15,5-4 0 0,0-6-1 0,4-3-1 16,2-3 0-16,1-9-2 0,-1-3 0 16,-1-5-1-16,-4-5-1 0,-4-6-1 15,-4-8 1-15,-5-3 1 0,-1 3 0 16,-5 0 1-16,-1 2 2 0,-3 8 2 16,3 6 2-16,-2 10 3 0,2 6 0 15,-1 3 1-15,2 8 0 0,1 3-1 16,3 2 0-16,-1 3-1 0,5 3-3 0,3 3 1 15,6 2-1-15,4 2 1 0,3 1 0 16,8 0-1-16,2-2 1 0,5-1 0 16,4-3 0-16,0 0 0 0,-1-5 0 15,-3 0 0-15,-4-1 0 0,-5-1-1 16,-8-1 1-16,-10 1 1 0,-6-1 1 16,-11 2 2-16,-9-1 2 0,-10 1 1 15,-9 1 0-15,-2 2 0 0,-4-1-1 16,-1 0-3-16,2-5-7 0,7 2-9 0,6-1-17 15,8-5-24-15,7 0-23 0,7-1-25 16,6-3-113-16,6-3-140 0,3 1-304 16</inkml:trace>
  <inkml:trace contextRef="#ctx0" brushRef="#br0" timeOffset="39667.1543">5578 7929 886 0,'0'-3'223'0,"-1"0"2"16,-3-1-113-16,1 2-48 0,-5-1-27 16,3 1-25-16,-1-1-20 0,-1 6-18 15,5-4-21-15,-1 3-36 0,3 4-28 16,3 4-113-16,1 3-147 0,3 7-317 16</inkml:trace>
  <inkml:trace contextRef="#ctx0" brushRef="#br0" timeOffset="39776.3666">5731 8169 799 0,'-1'4'223'0,"1"1"5"16,-3-3-77-16,-1 0-73 0,-1 2-27 15,0-1-33-15,-2-2-39 0,-4 1-55 16,-3 0-151-16,-1 4-176 0,-2-1-417 16</inkml:trace>
  <inkml:trace contextRef="#ctx0" brushRef="#br0" timeOffset="41173.7609">7241 8010 501 0,'-8'-17'132'0,"3"-1"5"16,-2-1-44-16,0 0-43 0,2 2-8 16,0 0-3-16,1 4-2 0,2 0 0 15,0 6-1-15,0 1-1 0,2 2-5 16,0 3-6-16,1 2-3 0,2 4-5 0,-1 1-5 15,3 5-2-15,1 4-3 0,0 2-1 16,5 5 0-16,0 2-1 0,4 0-1 16,3 2-1-16,2-3-1 0,3 0 0 15,2 2-2-15,-1-3-4 0,0-4-10 16,1 1-11-16,-1-5-17 0,-2 1-10 16,1-5-16-16,-5-3-113 0,1-3-121 15,1 0-276-15</inkml:trace>
  <inkml:trace contextRef="#ctx0" brushRef="#br0" timeOffset="41409.5584">7757 7857 660 0,'-6'1'158'0,"-2"7"6"15,-2 6-98-15,-2 9-18 0,-2 8-8 16,0 6-5-16,-7 4-6 0,-3 8-4 15,-1 3-4-15,1 4-2 0,0 3-4 16,-1 3-3-16,0 3-2 0,0 1-2 0,2-1-2 16,-2-1-3-16,0-3-3 0,-1-3-8 15,1-8-17-15,7-6-19 0,5-7-16 16,3-5-57-16,5-10-72 0,7-11-123 16,6-8-251-16</inkml:trace>
  <inkml:trace contextRef="#ctx0" brushRef="#br0" timeOffset="42319.0575">7711 8606 582 0,'-9'-2'163'0,"0"-3"12"0,1 5-48 16,1-2-46-16,1 0-9 0,2 1-9 15,2 0-11-15,2 0-12 0,3 1-13 16,2 0-9-16,5 0-5 0,2 0-4 15,3 0-2-15,2-2 0 0,3 1-1 16,2-1-2-16,1 0-1 0,1 0-1 16,1 2-1-16,-1-2 0 0,0 3-1 15,-2-1 0-15,-4 3 0 0,-4-1 0 0,-5 1 0 16,-2 1 0-16,-5 2-1 0,-2 2 1 16,-2 1 0-16,-7 0 0 0,-2 3 1 15,-3 2-1-15,-5-1 0 0,-3 4 1 16,-4 0-1-16,-1 2 0 0,0-2 0 15,3 1 0-15,-1 2 0 0,2-1 0 16,2-1 0-16,3-2 0 0,-2-5 0 16,2 2 1-16,1-2-1 0,-3 0 1 0,5-2 0 15,1-2 0-15,3 2 2 0,2-1 0 16,4-3 0-16,0 0 0 0,6-3 0 16,-1 2 0-16,5-1-1 0,1-3-1 15,2 1 0-15,3 2-1 0,2 1 1 16,2-1 0-16,2-2-1 0,4 2 1 15,1 2-1-15,-2-2 0 0,-1-2 1 16,-2 0-1-16,1-1 0 0,-3 2 0 0,-1-4 0 16,-4 1 1-16,0 1-1 0,-2 0 0 15,2 1 0-15,-5-2-2 0,0 0-1 16,-3 0-4-16,-1-1-5 0,1 0-7 16,1-2-11-16,-4-2-20 0,5 1-18 15,1 0-10-15,-5-1 14 0,5 1-136 16,1-2-129-16,0 1-293 0</inkml:trace>
  <inkml:trace contextRef="#ctx0" brushRef="#br0" timeOffset="42643.2237">8120 8729 707 0,'-2'-10'180'0,"0"1"8"16,1 6-102-16,0-1-22 0,1 5-10 0,0 2-9 15,0 4-13-15,0 3-7 0,1 3-5 16,0 2-4-16,-1 5-3 0,2-1-1 16,-1 1-3-16,2 1-2 0,-1-2-2 15,-1 0-1-15,-1 0-2 0,1-3 1 16,0-2-2-16,-1 0 0 0,-1-3-2 15,1-1-3-15,0-4-5 0,3-3-5 16,0 2-10-16,1-3-10 0,0-3-22 16,1-2-17-16,-1 0-11 0,1-1-118 15,-1-2-133-15,-2-8-302 0</inkml:trace>
  <inkml:trace contextRef="#ctx0" brushRef="#br0" timeOffset="42866.6059">8176 8614 732 0,'-2'-10'189'15,"-2"1"8"-15,1 3-113 0,0 0-15 16,1 4-12-16,-1 0-14 0,3 2-17 15,-1-1-13-15,-1 1-15 0,2 0-16 16,1 3-29-16,0 0-23 0,0 2-133 16,0 3-153-16,1 3-357 0</inkml:trace>
  <inkml:trace contextRef="#ctx0" brushRef="#br0" timeOffset="43626.0356">8392 7937 475 0,'-4'-12'136'15,"5"2"7"-15,-3-1-22 0,1 2-52 16,1 3-5-16,0-1-2 0,-1 2-4 15,4 3-5-15,-3 4-6 0,1 3-4 16,-1 6-9-16,3 7-10 0,-2 4-7 16,-1 3-4-16,3 6-3 0,-2 2-3 15,0 4-1-15,-1-2 0 0,-2 1 0 0,0 1 1 16,2-1 0-16,2 1 1 0,1-1 0 16,1-7-1-16,1-1-1 0,3-3-2 15,1-5-1-15,1-4-1 0,1-5-1 16,0-4-1-16,0-3-1 0,0-5-2 15,0 0-5-15,-1-4-6 0,0-1-9 16,-2 0-18-16,1-2-17 0,-1 1-14 16,-2 1-14-16,1-3-113 0,-1 2-129 15,-3-1-285-15</inkml:trace>
  <inkml:trace contextRef="#ctx0" brushRef="#br0" timeOffset="43823.0169">8415 7945 707 0,'-13'-19'180'0,"2"5"6"15,2 0-107-15,3 5-22 0,6 0-13 0,5 4-9 16,5 0-15-16,2 1-10 0,5 3-8 16,4-1-9-16,5 2-19 0,-2-1-20 15,1-1-19-15,2 1-124 0,0 0-141 16,0-2-326-16</inkml:trace>
  <inkml:trace contextRef="#ctx0" brushRef="#br0" timeOffset="44205.1166">8696 8064 713 0,'-5'6'170'0,"1"2"4"15,4 3-114-15,-1 3-13 0,3 2-6 0,5 0-6 16,-3-2-8-16,5 1-5 0,1-1-3 16,0-1-3-16,3-2-3 0,-1-5-2 15,-1-5-3-15,3-2 0 0,-1-2-1 16,6-2-1-16,-3-8 0 0,3-1-1 15,0-2 0-15,0 2-1 0,-3-2-1 16,-1 0 0-16,-5 2-1 0,-3 1-1 16,-3 5 1-16,-2 4 0 0,-3 2-1 15,2 5 1-15,-2 4 0 0,0 5-1 16,-3 3 1-16,1 2-2 0,1 1-3 0,0 4-5 16,3 1-7-16,2 1-8 0,2-7-15 15,6 0-10-15,0-4-13 0,7-3-7 16,-1-6-9-16,1-8-111 0,-2-4-119 15,4-5-274-15</inkml:trace>
  <inkml:trace contextRef="#ctx0" brushRef="#br0" timeOffset="44574.4332">9084 7757 751 0,'-7'-18'178'0,"-1"2"4"15,6 1-117-15,-1 6-23 0,5 3-8 16,0 1-5-16,5 6-11 0,2 5-5 16,3 4-4-16,2 2-1 0,3 5-2 15,-1-1-1-15,3 4-2 0,-3-1 0 16,3 2 0-16,-3 0-1 0,-3 1-1 0,2 2 0 16,-2 2 0-16,0 0 0 0,-4 0 0 15,-1-2-1-15,1 3 1 0,0-1-1 16,0-3 0-16,-2 0 0 0,0 2 0 15,-1-2 1-15,2 2-1 0,-5-1 0 16,1 1 0-16,-1-1 0 0,-1-2 1 16,-6 0-1-16,1 2 0 0,-3-2 0 0,-3-3 1 15,-1 1-1-15,-4-2 1 0,-4-1 0 16,0-3-1-16,-3-1 1 0,-3-2 0 16,-3-6-3-16,2 0-8 0,2-3-18 15,3-4-21-15,4-2-17 0,4-4-129 16,5-4-145-16,9 3-333 0</inkml:trace>
  <inkml:trace contextRef="#ctx0" brushRef="#br0" timeOffset="47484.2148">9222 7750 238 0,'-7'0'72'0,"0"-1"3"0,1-2-21 0,1 5-15 16,0-2-9-16,1-3-7 0,-1 3-7 15,3 0-6-15,-1 0-4 0,0 0-1 16,-1 1-2-16,0-1 2 0,-2 0 3 15,1-2 5-15,0 2 4 0,-3-5 5 16,2 4 4-16,-2-2 4 0,0 2 2 16,-1 1 0-16,2 3-1 0,-3-1-1 15,4 3-2-15,-3-1-2 0,3 1-2 0,0-4-3 16,1 4-2-16,0-4 1 16,0 3-1-16,1-1 1 0,-1 0 1 15,0-2 2-15,1 3 1 0,0-3 0 16,1-1-1-16,1-4-1 0,1 4-2 0,0 0-3 15,1-1-4-15,0 2-3 0,1-1-3 16,2 0-3-16,2 3-2 0,1-3 0 16,0 0-1-16,1-2 0 0,4 0 0 15,1 1 0-15,2-1 0 0,1 1 0 16,-1 0-1-16,3 2 1 0,1 2-1 16,-1 0 0-16,-3 0-1 0,4 2-1 15,-5 0-1-15,1-2-2 0,-2 0-1 16,-2-1-2-16,-2 2-1 0,-2-2 0 15,-1-2 1-15,-2 2 1 0,-1-1 2 0,-1-1 1 16,1 1 2-16,-4-1 1 0,2-1 1 16,-2 0 1-16,-1 1 1 0,0-2 0 15,-1 4 0-15,0-2 1 0,2 2 0 16,-2 2 0-16,2-1 1 0,1 2-1 16,-2 1-1-16,2-1 1 0,-2 1-1 15,1-1-1-15,0 3 0 0,0 1 0 16,1 4 0-16,1 1-1 0,0 6 1 0,3 3-1 15,0 3 0-15,0 1 1 0,2 2-1 16,1 2 0-16,-3-2 0 0,2 0 1 16,-2-3 0-16,0 3 0 0,1-1 0 15,-3-2 1-15,1-1-1 0,0-3 1 16,-2-1 0-16,1 0-1 0,-1-4 0 16,0-3 0-16,-1-3 0 0,0-2 0 15,0-1 0-15,1-2 0 0,-4-4 0 16,1 1 0-16,1-1 0 0,-2 1 0 15,-1-2 0-15,-1 3-1 0,1 0 0 0,0 1 0 16,-2 0 0-16,2 1 0 0,0-1 1 16,3 0-1-16,-2 0 0 0,1-1 0 15,1-1 1-15,1 0-1 0,0 1 0 16,1-2 1-16,-3 0-1 0,3-2 0 16,-1 2 0-16,2-1 1 0,-1-1 1 15,0 1 2-15,0-1 2 0,0 0 1 0,2 0 3 16,-4-1 1-16,1 1-1 0,-1 1 0 15,1-1-1-15,-2 0-2 0,-1-2-3 16,-1 0-1-16,4 2-1 0,-2-2-1 16,1 1 0-16,0-2 0 0,1 2-1 15,1 1 0-15,1 0 0 0,-1 0 1 16,0 1-1-16,-1-2 0 0,1 1 0 16,-3 0 0-16,1-1 1 0,-2 2-1 15,-4-2 0-15,0 0 1 0,-2-1-1 16,-1 0 0-16,-1 0-2 0,0-1-4 15,-2-2-11-15,5 0-23 0,0-1-12 0,2-2-32 16,1-5-101-16,8 0-129 0,2 1-282 16</inkml:trace>
  <inkml:trace contextRef="#ctx0" brushRef="#br0" timeOffset="48239.1149">9915 8121 604 0,'-15'-5'156'16,"-1"0"12"-16,2 2-82 0,2 0-17 16,2 2-12-16,4-1-6 0,5-1-11 15,3-2-13-15,6 3-10 0,4-4-9 16,4 0-5-16,5-3-2 0,2 2-2 15,0-1-9-15,-1-1-13 0,2 2-20 0,-6 4-11 16,-1 1-16-16,-5 6-115 0,-1 5-126 16,-2 3-278-16</inkml:trace>
  <inkml:trace contextRef="#ctx0" brushRef="#br0" timeOffset="48402.6894">9921 8298 718 0,'-4'1'167'0,"2"-2"0"0,4-2-112 16,5 0-21-16,3-2-14 0,1-2-12 15,5 1-17-15,0-3-20 0,4-1-66 16,-2-2-72-16,4 3-125 0,1 2-284 16</inkml:trace>
  <inkml:trace contextRef="#ctx0" brushRef="#br0" timeOffset="50082.7401">11040 8235 319 0,'5'-18'100'0,"-1"-4"9"0,-1-3-18 0,1-3-22 15,-1-1-7-15,-3-6-8 16,-4-9-6-16,1-2-4 0,0-7-4 0,-1-5-3 16,2-3-3-16,2 4-1 0,0 4 1 15,2 10 0-15,1 6 0 0,-1 12-2 16,0 9-3-16,-2 7-4 0,-1 9-5 16,0 9-6-16,0 4-5 0,-2 4-5 15,0 7-8-15,-1 4-12 0,2 5-17 16,0 1-15-16,2-1-23 0,2 0-112 15,1 3-130-15,5-7-293 0</inkml:trace>
  <inkml:trace contextRef="#ctx0" brushRef="#br0" timeOffset="50333.17">10885 8197 674 0,'-17'1'172'0,"2"-1"6"0,3 0-97 16,3 0-25-16,7 2-9 0,6-1-9 15,6 1-11-15,6 1-9 0,3-4-7 16,5 1-2-16,4-2-2 0,3-1-2 16,2-2-2-16,1-3-2 0,3 0 0 15,3-1-6-15,3-1-9 0,-1 2-17 16,-2 1-18-16,-3-1-22 0,-3 3-119 15,-4 6-137-15,-9 2-313 0</inkml:trace>
  <inkml:trace contextRef="#ctx0" brushRef="#br0" timeOffset="50643.1581">10970 8483 478 0,'8'-15'115'16,"-3"3"2"-16,0 1-69 0,1 3-20 15,0 2-7-15,0 1-3 0,1 2-5 16,1 3-5-16,-2 1-2 0,1 1-2 15,-2-1-1-15,1 4 0 0,-2-1-3 16,-2 1-1-16,-1-1-4 0,1 3-4 0,-4-3-5 16,2 4-7-16,-2-2-7 0,0 4-33 15,-1-3-60-15,-1 1-84 0,0-3-191 16</inkml:trace>
  <inkml:trace contextRef="#ctx0" brushRef="#br0" timeOffset="51487.4789">11026 8501 262 0,'-2'-1'157'0,"2"1"-51"0,0 0-19 16,-1-1-16-16,1-4-12 0,-1 3-9 15,1 1-6-15,-1-1-2 0,-2-3-3 16,2 1-4-16,-1-1-5 0,0 5-4 16,1-2-2-16,-1-2-4 0,2 2-4 0,-2-1-3 15,2 2-3-15,0-1-2 0,0-2-1 16,0 3-1-16,2-1-1 0,-2 2-1 16,2 2 0-16,-2-2-2 0,1 1 1 15,1 1-1-15,-1-2-1 0,1 3 0 16,-1-2 0-16,-1-1 0 0,2 0 0 15,-2 0 0-15,0-1-1 0,1 1 1 16,-1-1 0-16,0 1 0 0,0-3-1 0,-1 2 1 16,1 0 0-16,0-1 0 15,-3-1-1-15,4 3 1 0,-3-4 0 0,1 3 0 16,1 0 1-16,0-2 0 0,0 2 1 16,0 1 0-16,-1-1 1 0,1 1 1 15,0-2 0-15,0 2 1 0,-2-1 0 16,2 2-1-16,-1-2 0 0,0 0 0 15,2 2-1-15,0-1 0 0,-1-1 0 16,0 1-1-16,2-2 0 0,-2 3 0 16,0-1 0-16,0-1 0 0,-2-1 1 0,2 4 0 15,-1-2 1-15,0 0 1 16,2 0-1-16,-1 1 0 0,0-1 0 0,-2-1-1 16,2 2-1-16,1-1-1 0,-1 1-1 15,-1-1 0-15,2 0-1 0,-1 1 0 16,2 2 0-16,-2-1 0 0,0-1 0 15,0 1 1-15,2-1-1 0,-4-1 0 16,4 2 1-16,-2 0-1 0,0-1 0 0,0 1 0 16,0 1 0-16,0-1 0 0,1-1 0 15,-4-1 1-15,5 0-1 0,-4 0 0 16,2 0 0-16,2 2 1 0,-2-2-1 16,-2-2 0-16,4 2 1 0,-2 2-1 15,0-4 1-15,-3 0-1 0,3 2 0 16,-1-1 0-16,1 1 1 0,0 0-1 15,-1 0 0-15,-1 0 0 0,5 1 0 16,-3-1 0-16,0 0 0 0,0 0 0 16,0-1 0-16,0 1 0 0,0 0 0 15,-1 1 0-15,1-1 0 0,0 0 0 0,0-1 0 16,0 1-1-16,0 0 1 0,0 0 0 16,1 0-1-16,-1 0 1 0,0-2 0 15,0 4-1-15,0-2 1 0,-1 0 0 16,-1-2 0-16,2 4 0 0,0-2 0 15,-1 0 0-15,0 0-1 0,1-2 1 16,0 2 0-16,0 2-1 0,-1-2 0 16,1 0 0-16,0 1 0 0,0-1 0 0,0 1-1 15,-2-1 0-15,4 1 1 0,-2-1-1 16,0 3 0-16,1-3 0 0,-1 0 0 16,0 0 1-16,0 1-1 0,-1 0 0 15,2 0 0-15,-2-2-1 0,-1 2 0 16,4 2-2-16,-2-3-3 0,0 2-5 15,1 0-6-15,-1 0-8 0,0 2-10 16,0-4-12-16,-1 5-15 0,-1 1-106 16,-1 0-117-16,0 0-275 0</inkml:trace>
  <inkml:trace contextRef="#ctx0" brushRef="#br0" timeOffset="52677.9543">11015 8512 498 0,'2'-12'134'0,"-1"-1"8"0,-1 2-43 16,1 3-39-16,-1 2-6 0,0 3-4 16,0 6-3-16,2 2-4 0,-2 6-7 15,1 3-5-15,-2 7-5 0,-1 1-6 0,0 4-4 16,0 2-5-16,-5 3-2 16,0-1-3-16,-2 1-1 0,1-2-1 0,-2 0-1 15,2-2-1-15,-2-4 0 0,2-2-1 16,3-5 0-16,1-5 0 0,1-4 0 15,4 0 1-15,2-5-1 0,0-4 0 16,6 1 0-16,-3-4 0 0,5 0-1 16,1 0 1-16,1-2-1 0,1 0 1 0,4-1-1 15,-1 0-3-15,0-2-3 0,1 1-7 16,2 0-14-16,-2-4-16 0,1 1-14 16,0 1-19-16,0 1-109 0,-2 3-124 15,-1-2-281-15</inkml:trace>
  <inkml:trace contextRef="#ctx0" brushRef="#br0" timeOffset="52851.3166">11329 8538 557 0,'-7'14'159'16,"1"6"7"-16,0 3-8 0,-2 1-103 0,3 4-14 15,-1 2-9-15,1 0-8 0,2 2-9 16,-2 1-5-16,2-1-6 0,1 1-15 15,1-3-21-15,2 0-28 0,0-2-115 16,3-5-135-16,1 2-322 0</inkml:trace>
  <inkml:trace contextRef="#ctx0" brushRef="#br0" timeOffset="54763.2991">12177 7316 524 0,'1'-18'137'0,"-7"6"9"16,-3 3-66-16,-2 8-8 0,-2 10-5 15,-4 7-2-15,-3 10-4 0,3 12-4 16,0 11-7-16,-4 13-9 0,-2 8-10 16,-3 10-6-16,-1 12-7 0,3 7-4 0,2 4-4 15,1 6-2-15,6 0-1 0,8-1-1 16,10-6-2-16,8-10-2 0,5-5-1 15,4-11-1-15,6-11-3 0,3-9-3 16,0-8-7-16,-2-10-11 0,7-7-16 16,-3-8-22-16,0-8-16 0,5-7 4 15,-3-11-123-15,1-4-127 0,-1-8-280 16</inkml:trace>
  <inkml:trace contextRef="#ctx0" brushRef="#br0" timeOffset="55000.2185">12467 8064 716 0,'-11'-6'181'0,"3"2"5"15,2-1-102-15,2 4-30 0,4 0-15 16,2-1-12-16,4 2-12 0,3 0-9 15,3-1-5-15,4 1-9 0,4 0-16 16,-1 0-22-16,2-2-26 0,-2 0-115 16,1-1-140-16,4 1-317 0</inkml:trace>
  <inkml:trace contextRef="#ctx0" brushRef="#br0" timeOffset="55246.7177">13105 7618 727 0,'-6'-21'183'0,"0"3"6"0,0 2-108 16,2 5-21-16,1 5-9 0,0 3-9 15,1 6-15-15,1 4-10 0,1 5-7 16,0 3-5-16,0 3-6 0,1 3-10 15,1 5-12-15,0 1-22 0,1 1-20 16,2 1 86-16,-1 2-220 0,2-2-150 16,2-1-370-16</inkml:trace>
  <inkml:trace contextRef="#ctx0" brushRef="#br0" timeOffset="55480.6112">12954 8087 680 0,'-9'-4'163'0,"7"1"2"0,-1 1-102 16,4 1-21-16,3-3-6 0,5 2-6 0,2-2-8 16,3-1-6-16,3 2-1 0,5-2-3 15,2 1-4-15,5-2-2 0,1 2-3 16,-5-2-3-16,6 4-9 0,0-2-16 15,-2 0-18-15,-2 2-21 0,-4 2-116 16,-4-1-135-16,-1 2-309 0</inkml:trace>
  <inkml:trace contextRef="#ctx0" brushRef="#br0" timeOffset="55789.2361">13000 8377 662 0,'1'-7'156'0,"-1"2"4"16,-2 1-108-16,2 1-10 0,0 1-1 0,2 2-4 16,-2 2-8-16,0 1-3 0,-2 2-3 15,4 4-4-15,-7 3-2 0,1 3-2 16,0-1-3-16,-1 4-2 0,1 1-2 15,1-3-2-15,4 0-2 0,1-2-1 16,2-2-2-16,1-1-1 0,2-1-2 16,4-6-4-16,1 1-5 0,1-3-7 15,1-5-10-15,2 1-16 0,3-2-9 16,-1-5-16-16,2 3 10 0,-3-2-119 16,0-2-116-16,-2-2-266 0</inkml:trace>
  <inkml:trace contextRef="#ctx0" brushRef="#br0" timeOffset="55966.7708">13212 8327 723 0,'-4'2'177'15,"1"2"3"-15,0 5-109 0,0 4-20 16,-1 4-10-16,3 4-12 0,-3 5-12 16,2 2-5-16,-2 4-3 0,-1 2-3 15,-1 1-7-15,2 0-13 0,0-4-19 0,3-4-18 16,2 1-23-16,4-5-115 0,1-5-136 15,4-3-303-15</inkml:trace>
  <inkml:trace contextRef="#ctx0" brushRef="#br0" timeOffset="56412.2499">13429 7395 586 0,'-10'-16'147'16,"5"-1"2"-16,1 1-64 0,9 4-48 15,3 1-12-15,6 6-3 0,2 5-3 16,4 5-1-16,0 9 1 0,3 10 0 16,1 5-1-16,-2 10 1 0,-1 6 0 15,0 8 0-15,0 6-1 0,-3 7-1 16,1 6 1-16,-4 6 1 0,1 0 0 0,-2 2-1 15,-4 0-3-15,-4 4-2 16,-5-2-4-16,-5-6-1 0,-3 1-3 0,-8-1-2 16,1 0-1-16,-2-3-2 0,-3-4-2 15,2-7-7-15,-1-4-11 0,1-10-21 16,4-9-20-16,4-12 67 0,0-11-201 16,8-14-146-16,1-9-360 0</inkml:trace>
  <inkml:trace contextRef="#ctx0" brushRef="#br0" timeOffset="57387.4297">13801 7185 574 0,'0'-6'144'0,"-1"1"7"0,-1-1-79 16,-1 3-14-16,2-1-6 0,0 1-3 16,-1 1-5-16,2 3-4 0,-1-2-5 15,2 2-4-15,1-2-6 0,-1 2-3 16,0 4-3-16,2 0-3 0,0 1 0 16,0 1-1-16,0 1-2 0,0 5-1 15,-1-2-1-15,2 0-1 0,-3-2-2 16,0 1-1-16,1 1-1 0,-1 0-2 0,0-4 0 15,-1 0 0-15,1-2-1 0,0 3 0 16,2-5-1-16,-2-1 0 0,0-1 1 16,2-1 0-16,-1-1 1 0,1-2 0 15,-1-2 2-15,2-1 0 0,-2-1 0 16,2-2 2-16,0-1-1 0,-2 2 1 16,1-1-1-16,-1 2 0 0,-1 1-1 15,0 3 0-15,1 1-2 0,-1 2 0 0,-1 0-2 16,1 2 0-16,-1 1-2 0,0 2 0 15,0-2 1-15,1 5-1 0,-1-2 0 16,2 0 1-16,-4 0-1 0,4 1 1 16,-2-2-1-16,0 1 0 0,0-2 0 15,0 0 0-15,0-2-1 0,0 0-1 16,-2-1 0-16,1-1-2 0,0-1-2 16,0 1-2-16,-1-2-2 0,0 1-3 15,-2-1-1-15,2-2-1 0,-2 0 1 16,-1-2 2-16,0-1 1 0,1-3 3 15,0 1 3-15,0-2 2 0,0-1 1 0,1 1 1 16,0 1 1-16,2 3-1 0,0 0 2 16,0 2 0-16,-1 1 1 0,2 3 1 15,-1 0 0-15,1 2 0 0,-1 2 2 16,1 6-1-16,0 3 0 0,0 2-1 16,0 3-1-16,1 5 1 0,0 0-1 15,3 1-1-15,-1-2 0 0,0-1 0 16,0-1 0-16,0 0 0 0,2-5 0 0,-1 0 0 15,0-4-1-15,-2-3 1 0,3-3 0 16,1-4 0-16,1-4 0 0,2-5 1 16,2-4 0-16,4-4 0 0,-1-5 0 15,5-3-1-15,-1-3 0 0,3-3 0 16,0 2-1-16,0 1 0 0,-2 3 0 16,-2 6 0-16,-2 3 0 0,-3 7 0 0,-1 8-1 15,-3 6 1-15,-5 4 0 16,0 6 0-16,-1 5-1 0,0 2 1 15,-2 4 0-15,0 0-1 0,2-1-4 0,0 0-7 16,0-2-11-16,3-2-14 0,-1 0-20 16,6-8-16-16,3 2-21 0,4-2-8 15,2-4-96-15,6-8-114 0,2-2-245 16</inkml:trace>
  <inkml:trace contextRef="#ctx0" brushRef="#br0" timeOffset="59075.0623">14414 8125 736 0,'-8'-7'193'0,"2"3"8"16,-2-1-109-16,5 4-18 0,3 0-14 15,1-1-15-15,4 2-16 0,5 2-12 16,2-2-8-16,5 0-3 0,4-2-2 16,3-1-6-16,0-2-11 0,5-3-17 15,0 0-31-15,1-2-30 0,2 0-119 16,4 2-151-16,-1 0-336 0</inkml:trace>
  <inkml:trace contextRef="#ctx0" brushRef="#br0" timeOffset="59398.0917">15334 7661 478 0,'3'-25'131'0,"1"1"8"16,1 0-34-16,0 1-38 0,0 1 1 15,-2 4 3-15,1 4 0 0,-4 4-2 16,1 7-7-16,0 3-7 0,1 5-10 0,-1 4-11 15,-1 4-11-15,1 4-10 0,2 4-5 16,-2 3-3-16,1 3-5 16,-1 4-9-16,3-2-16 0,0 3-24 15,1 0-23-15,1-3-74 0,0 1-61 0,-2-5-130 16,3 1-261-16</inkml:trace>
  <inkml:trace contextRef="#ctx0" brushRef="#br0" timeOffset="59688.9145">15301 8048 718 0,'-8'-5'177'0,"6"0"7"0,3 1-103 16,6 2-22-16,6-2-9 0,4 0-8 0,5-2-11 16,6 3-6-16,3-3-5 15,4-3-5-15,1-1-5 0,3-1-5 0,-2 0-5 16,-1 1-8-16,-1 3-13 0,-6 3-19 16,-2 3-22-16,-3 4-24 0,-2 4-117 15,-6 3-140-15,-3 2-310 0</inkml:trace>
  <inkml:trace contextRef="#ctx0" brushRef="#br0" timeOffset="60126.9629">15499 8202 844 0,'-10'0'187'15,"4"-2"1"-15,6 2-143 0,0 0-21 16,7 0-7-16,3 2-8 0,-1-2-6 16,3 4-1-16,0 3-1 0,2 0 1 0,-2 1-1 15,-1 0 1-15,-1 0 0 0,-2 4 2 16,-2-1 1-16,-2 1 0 0,-3 2 2 16,1 0-1-16,-5 5 0 0,-1 2-1 15,1-1-1-15,-1 4-1 0,0-3 0 16,2-1-1-16,0 0-1 0,2 0 0 15,2-1 0-15,2-3 0 0,-1 0-1 16,5 0 0-16,-1 0 0 0,3 0 0 0,1-3 0 16,-1 1-1-16,-1 2 0 15,1-2-1-15,-1 0-1 0,-1-2 1 0,0 0-1 16,-3 2 0-16,-4-3 1 0,0 0 0 16,-2 0 1-16,-3 1 1 0,-4 0 0 15,-3 2 0-15,-4-2 1 0,-2 3 1 16,0-1 0-16,-3-1 1 0,-1-1 1 15,-2 0-1-15,1-2 1 0,0 0-3 16,0-4-6-16,1-4-9 0,0-3-19 16,5-4-22-16,4-2-26 0,5-2-118 15,2-3-139-15,4 0-317 0</inkml:trace>
  <inkml:trace contextRef="#ctx0" brushRef="#br0" timeOffset="61439.0649">16797 7292 470 0,'15'-39'119'0,"-11"8"6"0,-8 5-69 16,-6 10-11-16,-6 2-3 0,-2 8-2 15,-5 1-4-15,-2 5-4 0,1 5-1 16,-6 7 0-16,2 5 1 0,-1 10 0 15,1 10-2-15,-3 11-1 0,0 10-2 16,-1 13-3-16,2 14-2 0,0 13-4 16,5 7-3-16,5 8-3 0,8 1-2 15,6 2-3-15,12 1-2 0,10-11-3 16,7-7-1-16,9-8-1 0,2-10-3 0,5-9-6 16,6-12-8-16,-1-10-15 0,0-6-17 15,2-7-23-15,-3-7-112 0,-1-10-130 16,-2-6-298-16</inkml:trace>
  <inkml:trace contextRef="#ctx0" brushRef="#br0" timeOffset="61757.517">16764 7989 730 0,'-14'2'185'15,"3"-2"7"-15,3 2-112 0,5-1-17 16,1 4-13-16,5-3-11 0,2 2-15 15,3-2-10-15,6 0-6 0,3-5-2 16,2-1-5-16,6-4-10 0,3-2-13 16,4-3-23-16,1-3-24 0,-1 1-130 15,-3 1-150-15,6 1-349 0</inkml:trace>
  <inkml:trace contextRef="#ctx0" brushRef="#br0" timeOffset="61998.7463">17541 7544 651 0,'-3'-28'179'0,"0"5"11"0,-2 4-63 15,2 6-57-15,1 7-12 0,0 3-12 16,-2 6-13-16,1 7-15 0,1 2-9 15,2 5-7-15,-1 5-9 0,1 6-12 16,3 3-20-16,0 6-21 0,1-2-22 16,2 2-116-16,-3 0-138 0,3-1-305 0</inkml:trace>
  <inkml:trace contextRef="#ctx0" brushRef="#br0" timeOffset="62219.1524">17395 8017 704 0,'-11'0'192'0,"1"-1"6"0,2-2-62 0,0-1-72 16,8 2-18-16,3 1-14 0,3-1-12 0,6-2-11 16,5 0-5-16,7-1-1 0,5 0-1 15,2-4-1-15,2-4-1 0,5 2-4 16,-3-1-10-16,3 0-12 0,-4 2-23 15,0 2-22-15,-5 3-131 0,-1 1-148 16,-2-1-344-16</inkml:trace>
  <inkml:trace contextRef="#ctx0" brushRef="#br0" timeOffset="62662.4962">17462 8305 746 0,'-2'-6'167'16,"4"-3"2"-16,3 3-115 0,5 1-33 0,4-1-7 16,3 1-2-16,-1 3-1 0,2-2-3 15,-2 4 1-15,0 0 2 0,-1 1 4 16,-6 3 2-16,0 0 3 0,-3 1 1 15,-2 6-2-15,-4 0-1 0,-4 3-4 16,0 3-4-16,-2 3-3 0,0 2-3 16,-1 0-2-16,1-3-1 0,1 0-1 0,1 0 0 15,3-2-2-15,2 0-2 16,2-2-2-16,0-2-3 0,3 0-5 0,-1-3-2 16,3 0-3-16,-1-3-1 0,0 1 0 15,1-3 2-15,0 2 4 0,-2 0 2 16,2 3 5-16,-5 0 2 0,1 1 2 15,-5 2 2-15,-2 1 1 0,-3 2 2 16,-1 2 1-16,-5 1 2 0,-3 0 2 16,-3 1-1-16,-4 1 0 0,-3 1 0 15,-1-3-1-15,-1-4-4 0,3-3-11 16,2-3-26-16,4-6-21 0,4-6-121 0,5-11-137 16,3-9-329-16</inkml:trace>
  <inkml:trace contextRef="#ctx0" brushRef="#br0" timeOffset="62936.2839">17869 7188 749 0,'11'-19'166'0,"5"10"0"0,4 4-121 0,7 7-24 16,2 10-9-16,3 9-2 0,0 9 0 15,3 8-1-15,-3 11-1 0,0 11 1 16,-3 7 0-16,-2 7 1 0,-2 5-1 16,-2 8-1-16,-3 3-1 0,-4-1-1 15,-5-1-3-15,-4 0 0 0,-6-2-2 16,-4 4 0-16,-7-8-4 0,-6 0-6 16,-3-3-12-16,0-2-17 0,-3-5-13 15,2-4 41-15,1-10-170 0,4-7-132 0,4-8-325 16</inkml:trace>
  <inkml:trace contextRef="#ctx0" brushRef="#br0" timeOffset="64815.1588">18292 7102 623 0,'-1'-13'163'0,"1"8"10"16,-4-3-88-16,1 7-17 0,1 2-9 15,0 6-5-15,0 2-10 0,0 6-12 16,2 2-10-16,0 2-4 0,0 3-4 16,0-2-3-16,2 2-2 0,1-3-2 15,2-2 0-15,-2-5-1 0,3-1 0 0,3-5 0 16,0-2 2-16,0-8-1 0,4-4 1 15,1-6 0-15,5-5-1 0,2-6 0 16,3-2-2-16,3-1-2 16,0 0 0-16,1 3-2 0,-2 5 0 0,-5 2-1 15,-4 7 0-15,-4 5 0 0,-3 6 0 16,-4 5-1-16,-2 5-2 0,-3 3-7 16,0 6-10-16,-1 0-16 0,0 5-30 15,2-1-27-15,-2 1-116 0,3 0-144 0,5 1-320 16</inkml:trace>
  <inkml:trace contextRef="#ctx0" brushRef="#br0" timeOffset="65936.584">19431 8216 653 0,'0'-7'172'16,"0"3"8"-16,2 6-68 0,-2 3-45 16,3 3-13-16,1 5-8 0,-1-1-10 15,1 5-10-15,-2 5-7 0,-2 0-7 16,-1 0-4-16,-3 2-6 0,0 1-9 16,-4 3-13-16,2-1-21 0,0-5-23 15,1 0-103-15,3-4-32 0,3 0-125 0,6-5-240 16</inkml:trace>
  <inkml:trace contextRef="#ctx0" brushRef="#br0" timeOffset="66437.8999">20585 7902 560 0,'-6'-13'143'0,"0"0"10"0,-1 5-70 15,3 2-8-15,-1-1-1 16,-1 5-2-16,1 2-6 0,1 9-7 0,0 5-9 15,1 6-11-15,1 7-9 0,4 6-7 16,-1 2-4-16,1 6-1 0,0-3 0 16,2-1-2-16,3-2 0 0,-1-2-2 15,0-5-1-15,0-4-2 0,1-5-2 16,2-4-3-16,-2-5 0 0,2-7-3 16,1-4 0-16,1-7-1 0,0-6 0 15,1-3 0-15,0-5 0 0,2-4-1 0,-1-4 0 16,-2-4-1-16,1 3 1 0,1 1-1 15,-4 2 0-15,-1 4 0 0,-2 5 0 16,-2 7-1-16,0 8 0 0,0 5 0 16,0 6 0-16,-3 5 0 0,0 4 0 15,0 2-2-15,2 3-6 0,-2 2-7 16,0 1-9-16,3-2-9 0,1-2-10 16,2-2-14-16,6-4-15 0,2-2-10 15,4-5-14-15,2-2-104 0,1-4-126 16,2-1-286-16</inkml:trace>
  <inkml:trace contextRef="#ctx0" brushRef="#br0" timeOffset="66802.7338">21168 7958 745 0,'-12'-9'182'16,"1"-1"5"-16,3 2-119 0,5 7-17 15,4 0-10-15,1 2-10 0,4 3-11 16,3 2-8-16,2 4-4 0,4 0-2 16,1-1-1-16,2 1-2 0,3 1-1 15,1 0 0-15,-1 0-1 0,0-1-1 16,1 1 1-16,-2 1-1 0,-1-1 0 15,-6-1 0-15,-2 0 0 0,-3-2 0 16,-4 1 1-16,-4 0-1 0,-4-1 1 0,-6 3-1 16,-4 1 1-16,-6 1 0 0,-4 1-1 15,-3 4-1-15,0 2-3 0,-1 0-5 16,2 0-6-16,4-2-12 0,6 0-18 16,3 0-18-16,7-4-8 0,2-6-121 15,8-4-129-15,7-2-299 0</inkml:trace>
  <inkml:trace contextRef="#ctx0" brushRef="#br0" timeOffset="67002.8041">21658 8178 774 0,'-3'7'195'0,"-4"3"4"16,-3 2-115-16,-3 4-25 0,-6 0-17 15,-5 3-15-15,-3 3-13 0,-5 1-12 16,3-3-13-16,-1 0-14 0,3 0-24 0,4-5-19 16,5-1-132-16,5-4-149 0,5-7-344 15</inkml:trace>
  <inkml:trace contextRef="#ctx0" brushRef="#br0" timeOffset="67329.3859">22007 8146 745 0,'-22'3'189'15,"0"6"6"-15,-5 0-80 0,4 5-59 16,3 5-19-16,3 0-9 0,5 5-6 15,4 0-8-15,5 1-5 0,8 1-4 0,2-5-2 16,9-2-1-16,6-5-1 0,7-6 0 16,3-7 0-16,5-7 0 0,1-6 0 15,2-7 1-15,-2-4 0 0,-5-6 1 16,-3-2 0-16,-7-1 1 0,-7-1 1 16,-8 2 0-16,-5 3-1 0,-8 5 0 15,-5 3-5-15,-7 6-12 0,-4 5-26 16,-7 4-32-16,-5 6-138 0,-6 9-161 15,-3 4-383-15</inkml:trace>
  <inkml:trace contextRef="#ctx0" brushRef="#br0" timeOffset="71795.2872">7587 11197 193 0,'-6'-2'21'16,"0"-1"-21"-16,0 2-66 0,-2 0-81 15</inkml:trace>
  <inkml:trace contextRef="#ctx0" brushRef="#br0" timeOffset="72126.4003">7521 11213 258 0,'-5'-6'91'0,"-1"-2"9"0,-1-1-20 0,-1-2-6 15,0 0-6-15,-1-3-7 0,-2-1-9 16,-2-2-9-16,2 1-3 0,0 0 2 16,1 1 1-16,0 1 2 0,3 3-1 15,5 2-2-15,4 6-4 0,0-1-3 16,7 8-7-16,-1 2-5 0,7 5-5 16,1 2-3-16,0 3-2 0,1 4-1 0,-1 1-2 15,0 1-3-15,0 5-2 16,0-4-2-16,1 5-1 0,1-1-2 0,2 0-3 15,1-1-5-15,3-4-10 0,-1-4-12 16,1-3-16-16,3-5-12 0,0-4 7 16,-1-5-130-16,1-7-124 0,0-4-286 15</inkml:trace>
  <inkml:trace contextRef="#ctx0" brushRef="#br0" timeOffset="72330.8632">8038 10912 612 0,'-4'23'143'0,"-1"9"5"16,-2 12-95-16,0 10-7 0,-4 7 3 16,-3 8-2-16,-2 5-2 0,-2 3-2 15,-5 2-5-15,-2-2-5 0,-4-1-9 16,-3 1-7-16,1-1-6 0,2-5-5 16,1-2-2-16,3-6-3 0,6-9-3 15,5-8-9-15,8-11-16 0,6-10-18 0,1-9-15 16,5-12 28-16,5-5-157 0,4-6-132 15,2-7-311-15</inkml:trace>
  <inkml:trace contextRef="#ctx0" brushRef="#br0" timeOffset="72824.2479">8096 11685 690 0,'-8'-4'169'0,"3"0"3"16,0-1-107-16,4-1-19 0,4 0-10 16,3 1-8-16,1 0-10 0,4 2-6 0,1-1-3 15,2-1-1-15,4 4-1 0,2-2-1 16,-1 1-1-16,2-1-1 0,0 0-2 15,2-1 0-15,-1 3-1 0,-3 0 0 16,0 1 0-16,-4 3-1 0,-2 2-1 16,-3 4 1-16,-6-1-1 0,-5 2 0 15,-3 4 0-15,-6 0 1 0,-2 3-1 16,-5 1 0-16,-1 1 1 0,-3 2 0 16,0 1-1-16,-4-1 1 0,1 0 0 0,1-5 1 15,1 1 0-15,-1-1 2 0,3-3 2 16,1 2 3-16,6-3 3 0,3 0 2 15,1-1 0-15,3-2 0 0,3 1-1 16,4-4-2-16,3 0-3 0,2-4-2 16,3 1-3-16,2-2 0 0,3 0-1 15,4-1 0-15,1-1 0 0,2-1-1 16,-1 0 1-16,0 1-2 0,3-1-4 16,1-2-5-16,-2 0-9 0,2 2-16 15,-1 1-18-15,-2-3-16 0,-1 3-29 16,-2 0-95-16,-2-2-124 0,1 0-267 0</inkml:trace>
  <inkml:trace contextRef="#ctx0" brushRef="#br0" timeOffset="73043.3362">8539 11888 578 0,'1'-3'151'15,"-1"0"5"-15,0 2-57 16,0 2-45-16,1 4-7 0,1 2-6 0,0 3-5 15,-1 3-6-15,2 2-4 0,-1 6-4 16,-1 0-7-16,1-1-3 0,0 2-5 16,-1-1-7-16,-1-1-12 0,0-3-16 15,4-3-21-15,-2-2-16 0,0-5-119 16,-1-1-132-16,3-6-303 0</inkml:trace>
  <inkml:trace contextRef="#ctx0" brushRef="#br0" timeOffset="73182.537">8552 11836 667 0,'-3'-6'156'0,"-1"0"2"16,0 3-109-16,2 0-18 0,-1 1-8 0,2-2-17 16,2 0-23-16,2-1 100 0,-1 0-240 15,1 1-144-15,2-4-396 0</inkml:trace>
  <inkml:trace contextRef="#ctx0" brushRef="#br0" timeOffset="73614.8261">8788 11343 622 0,'-2'-9'152'16,"2"2"4"-16,0 6-81 0,3 6-30 15,-1 1-6-15,1 3-6 0,-2 5-6 16,3 6-2-16,-3 4-2 0,1 5-3 16,-2 3-2-16,0 1-3 0,-1 4 0 15,1 1 1-15,0 1 1 0,1 0 1 16,-1-2 0-16,3-2-2 0,0-2 0 16,5-3-4-16,-1-5-2 0,5-6-4 15,2-5-1-15,2-7-2 0,2-3-2 16,3-8 1-16,-1-6-2 0,0-2-2 15,0-6-4-15,2-3-9 0,-2 0-11 0,-4-1-20 16,-2 2-21-16,-3 2 46 0,-2 2-178 16,-3 0-142-16,-5 8-340 0</inkml:trace>
  <inkml:trace contextRef="#ctx0" brushRef="#br0" timeOffset="73994.9712">8495 11593 649 0,'-3'5'156'0,"1"-4"5"15,1 1-95-15,2 1-22 0,0-1-9 16,2 1-8-16,0-2-9 0,0-1-5 0,0 1-5 15,0-2-10-15,2 0-21 0,-3-3-20 16,2-1-126-16,0 0-135 0,0 3-331 16</inkml:trace>
  <inkml:trace contextRef="#ctx0" brushRef="#br0" timeOffset="74493.7646">8772 11339 564 0,'-8'-4'153'0,"-1"1"11"0,1-1-58 16,6 2-36-16,-1-2-9 0,4 3-8 15,4-4-9-15,3-1-11 0,6-2-10 16,6 2-9-16,1-2-4 0,6-2-3 0,5-1-3 15,0 2-3-15,-3-1-10 0,0 2-15 16,-3-2-21-16,-5 3-14 0,-2 4-129 16,-6 1-139-16,-2 6-327 0</inkml:trace>
  <inkml:trace contextRef="#ctx0" brushRef="#br0" timeOffset="74878.0127">9181 11376 669 0,'1'-1'162'15,"-1"3"6"-15,0 4-101 0,0 5-18 16,1 5-6-16,-1 1-7 0,1 5-6 0,1 3-5 15,0 3-3-15,2-2-2 0,-2-3-1 16,3-2-2-16,3-3-3 0,0-2-2 16,3-5-3-16,-1-6-2 0,2-4-2 15,4-2-3-15,0-8 0 0,0-3-1 16,2-2 0-16,2-5 0 0,0 0 0 16,-2 0-1-16,-1 3 1 0,-5 4-1 15,-1 2 0-15,-2 5 0 16,-3 7-1-16,-4 4-2 0,0 5-2 0,-4 2-2 0,1 6-4 15,1 4-3-15,-1 0-7 0,0 2-12 16,2-2-12-16,3-1-12 0,2-4-8 16,1-4 90-16,2-3-209 0,1-5-129 15,1-5-335-15</inkml:trace>
  <inkml:trace contextRef="#ctx0" brushRef="#br0" timeOffset="75272.3612">9545 11226 786 0,'-4'-4'180'15,"-1"-1"2"-15,4 1-132 0,1 0-19 16,2 2-5-16,3-1-10 0,1 1-9 16,0-2-4-16,3 2-1 0,1-2 0 15,1 2 1-15,2 0 1 0,-2 2 1 16,2 3 3-16,-2 2-1 0,-2 3 0 0,1 5 0 15,-2 4-1-15,-2 6-1 0,-3 3-3 16,0 3-1-16,0 5 0 0,1 6-1 16,2 3 1-16,-1-2-1 0,1 3 0 15,5 2 0-15,0-1 0 0,2 1 0 16,-4-1 1-16,0-1-1 0,0-3 0 16,-2-1 0-16,-5-6 0 0,0 0 1 15,-1-3-1-15,-4-7 1 0,0-5 0 0,-7-2 0 16,-2-9 0-16,-3-2 0 0,-5-6 0 15,-4-6 0-15,-1-1 0 0,1-4-1 16,2-3-2-16,6 1-3 0,1-2-8 16,8 1-11-16,4-4-17 0,6 0-18 15,3-2 64-15,4 0-196 0,2-4-143 16,5 2-353-16</inkml:trace>
  <inkml:trace contextRef="#ctx0" brushRef="#br0" timeOffset="75459.9161">10084 11455 796 0,'1'-3'195'0,"-1"2"0"0,1-2-119 16,1 1-25-16,0 0-16 0,3 0-18 16,2-2-12-16,0 3-8 0,3 1-8 15,-3 3-12-15,3-1-17 0,1 2-21 16,0 3-3-16,-2 4-132 0,-2 0-135 0,1-1-309 15</inkml:trace>
  <inkml:trace contextRef="#ctx0" brushRef="#br0" timeOffset="75598.6018">10108 11681 715 0,'-2'4'165'0,"3"-1"0"0,1-2-111 16,3-1-26-16,4-2-10 0,-1-7-15 15,5 5-22-15,1-4-17 0,2 1-130 16,-1-1-132-16,2 5-330 0</inkml:trace>
  <inkml:trace contextRef="#ctx0" brushRef="#br0" timeOffset="76947.576">11090 11149 518 0,'5'-29'130'0,"-1"-5"5"0,-4-2-70 16,2-1-18-16,-2 3-2 0,0 0 0 16,0 7 0-16,0 3 1 0,0 10-1 15,-1 6-4-15,0 12-6 0,0 6-7 16,0 8-7-16,-1 7-9 0,0 5-7 16,1 6-6-16,-1 2-6 0,1 1-13 15,0-1-17-15,2-1-11 0,0-2-17 16,2-2-116-16,-2-1-127 0,3-2-287 15</inkml:trace>
  <inkml:trace contextRef="#ctx0" brushRef="#br0" timeOffset="77357.3577">10864 11560 603 0,'-14'-2'152'0,"1"0"10"16,4 2-84-16,2-1-22 0,5 1-9 15,2 1-6-15,2-4-8 0,5 3-6 16,6 2-8-16,5-5-5 0,4 1 0 16,5-1 0-16,5 0-3 0,2-2-2 15,3-1-3-15,4-2-2 0,1 2-1 16,1 0-3-16,2 0-5 0,-2 1-9 15,0 5-15-15,1 0-16 0,-5 2-14 16,-3 3 54-16,-7 4-179 0,-2 3-132 0,-2 0-319 16</inkml:trace>
  <inkml:trace contextRef="#ctx0" brushRef="#br0" timeOffset="77739.9007">10994 11822 580 0,'1'-6'135'0,"-2"2"3"0,3 3-90 15,2-2-15-15,2 3-2 0,-1-1 0 16,1 2-1-16,-1 5 1 0,1 2 0 15,-1 0 2-15,-1 5-1 0,-3 0-3 0,0 4-3 16,-1 3-3-16,-2 2-4 16,-2 1-3-16,0 2-4 0,-2 2-2 0,-1-1 0 15,-2 1-2-15,2-2-1 0,1-2-1 16,0-4-1-16,-1-3-2 0,4-4 0 16,3-2-1-16,3-4-2 0,4-3 1 15,1 0-1-15,4-3-1 0,3-3 1 16,3 1-3-16,1-3-4 0,2-1-7 15,2 0-12-15,1-2-12 0,1 2-14 16,3 1-11-16,-1-1 38 0,-1 0-158 0,-3 1-125 16,-3-1-304-16</inkml:trace>
  <inkml:trace contextRef="#ctx0" brushRef="#br0" timeOffset="77908.0103">11315 11888 656 0,'-7'-6'162'0,"4"5"4"15,0 4-97-15,1 2-22 0,1 5-9 16,1 3-10-16,-3 6-11 0,6 2-7 16,-3 3-2-16,1 4-3 0,0 3-2 15,-1-1-3-15,1 2-12 0,3 0-19 0,-4 1-19 16,4-1-124-16,1-2-133 0,1-7-327 16</inkml:trace>
  <inkml:trace contextRef="#ctx0" brushRef="#br0" timeOffset="78493.5175">12175 10702 564 0,'-14'1'137'0,"1"7"6"0,-5 5-80 15,-1 6-17-15,-2 9-3 0,3 7-2 16,2 13-4-16,-3 11-2 0,-3 8-2 0,0 10-3 16,1 12-1-16,4 6-4 0,6 6-4 15,1 0-3-15,8 2-4 0,6-2-4 16,8-5-4-16,5-5-3 0,1-9-4 15,2-6-5-15,3-10-7 0,2-7-14 0,3-6-13 16,-1-8-13-16,-1-3-14 0,1-8-116 16,1-6-126-16,1-5-289 0</inkml:trace>
  <inkml:trace contextRef="#ctx0" brushRef="#br0" timeOffset="78829.0608">12356 11580 698 0,'-4'-3'167'0,"-1"0"1"0,4 2-113 16,-1-4-14-16,5 3-12 0,3 0-9 16,3 0-11-16,3-2-4 0,4-2-1 15,1-1-9-15,5 3-15 0,-1-4-19 16,2-2-84-16,-4-2-49 0,5 4-119 15,-4 2-254-15</inkml:trace>
  <inkml:trace contextRef="#ctx0" brushRef="#br0" timeOffset="79141.4817">13044 10962 620 0,'-1'-26'159'0,"0"7"10"16,2 6-98-16,-1 7-13 0,2 7-6 15,0 5-9-15,-1 8-13 0,1 7-13 16,2 3-10-16,-3 6-4 0,2 4-7 16,-2 3-14-16,-1 1-19 0,1-3-13 15,-1 0-127-15,-1-2-134 0,3-3-320 16</inkml:trace>
  <inkml:trace contextRef="#ctx0" brushRef="#br0" timeOffset="79376.4867">12945 11517 604 0,'-5'-3'147'0,"3"2"4"16,3 0-74-16,4-4-39 0,3 1-8 15,6-2-4-15,-1-2-7 0,6-2-3 16,3-1-2-16,5-3-2 0,3 3-3 15,2-1-3-15,4 1-1 0,-1 2-5 16,2 3-10-16,-3 1-16 0,-2 3-12 16,-4 1-50-16,-2 3-77 0,-4-1-119 15,-2 3-258-15</inkml:trace>
  <inkml:trace contextRef="#ctx0" brushRef="#br0" timeOffset="79723.5629">13094 11640 521 0,'-2'7'126'16,"-3"1"5"-16,-2 2-65 0,-2 5-32 15,2 4-2-15,-2 2 0 0,-2 2 0 16,-1 2 2-16,1 2-1 0,0 0 2 16,0-3 1-16,1-2-2 0,4-1-2 15,0-1-4-15,2-6-6 0,5-1-3 16,-1-4-6-16,4 0-6 0,2-3-3 16,0-2-1-16,7-3-2 0,0 0 0 0,2-6 0 15,3 4-3-15,3-4-5 0,0-1-12 16,3-4-11-16,-2 1-15 0,0-4-12 15,-3 5 30-15,2-5-153 0,-4 4-125 16,0-5-299-16</inkml:trace>
  <inkml:trace contextRef="#ctx0" brushRef="#br0" timeOffset="79888.7645">13265 11767 671 0,'-3'8'155'16,"-2"3"2"-16,2 1-112 0,0 4-14 15,0 3-8-15,0 3-8 0,-1 0-7 16,0 5-4-16,0 1-8 0,1-1-12 16,2 1-13-16,0-2 28 0,-2-4-158 15,7 0-128-15,1-5-325 0</inkml:trace>
  <inkml:trace contextRef="#ctx0" brushRef="#br0" timeOffset="80973.9851">13516 10619 544 0,'-4'-14'131'0,"3"5"1"0,1 4-75 16,4 2-21-16,5 8-7 0,-1 5-2 15,5 7-3-15,3 10-3 0,1 5 0 16,3 8 0-16,6 14 2 0,1 7-1 16,3 7-2-16,3 7 0 0,-2 7-2 15,-1 6-2-15,2 5-3 16,-6-4-5-16,-1 1-3 0,-6 2-3 0,-3-3-1 16,-2-4 0-16,-5-2-1 0,-5-6-1 0,-5-4-4 15,-7-3-5-15,-5-8-7 0,-3-5-7 16,0-4-7-16,-3-9-7 0,-6-9-6 15,4-4-9-15,2-9-107 0,0-7-109 16,2-12-270-16</inkml:trace>
  <inkml:trace contextRef="#ctx0" brushRef="#br0" timeOffset="81490.3129">13931 10623 642 0,'-1'-2'160'15,"-2"2"7"-15,1 5-93 0,2 1-17 16,0 7-8-16,0 1-8 0,2 5-10 15,0 0-7-15,2 5-6 0,3-6-4 16,-1 1-4-16,2 0-1 0,1-6-1 16,-1-4-1-16,2-4 0 0,0-5-1 15,0-1 1-15,1-7-1 0,1-5-1 16,3-7 0-16,2-2-1 0,0-2-1 16,-1-3-1-16,0 0-1 0,0 2 0 15,-1 6 0-15,-3 6-1 0,-1 5-1 16,-3 5 1-16,0 7-2 0,-5 7-5 0,-1 5-9 15,-5 4-12-15,1 5-14 0,-4 2-15 16,2 5-11-16,5 0-19 0,2-1-100 16,3-2-116-16,7 0-257 0</inkml:trace>
  <inkml:trace contextRef="#ctx0" brushRef="#br0" timeOffset="93305.4362">14751 11535 390 0,'-3'1'119'0,"-2"-4"6"0,-1 0 2 15,1 0-70-15,-2-1-12 0,1 3-4 16,0-3-2-16,-1 0-3 0,4 3-1 16,-2 0-1-16,0 1-2 0,0-1-2 15,1 1-3-15,3-2-2 0,-1 1-3 16,0 0-3-16,2-2-3 0,0 1-2 16,2 1-2-16,-2 1-2 0,1-3-2 0,-2 5-1 15,2-6-2-15,0 3 0 16,-1-2-1-16,1 1 0 0,3-2-1 0,-2 2 0 15,5-2-1-15,-4 2 0 0,2-1 1 16,3-3-1-16,-2 4-1 0,2 2 1 16,2-3 0-16,2 2-1 0,4-2 0 15,0-2-1-15,0 3 1 0,4-5 0 16,0-2-3-16,4 2-8 0,-2-2-18 16,4 3-18-16,-1 2-23 0,1 3-119 15,-2 1-138-15,-3 3-316 0</inkml:trace>
  <inkml:trace contextRef="#ctx0" brushRef="#br0" timeOffset="93781.5023">14867 11373 377 0,'-4'3'117'0,"-1"-3"7"0,-2-1-2 16,1-3-60-16,0-2-12 0,1-3-6 15,-1-3-2-15,0-1-5 0,-1-5-2 16,4 0-3-16,-1 0-3 0,0 0-1 15,1 4-3-15,0 3-3 0,3 2-4 0,0 6-3 16,0 5-2-16,2 8-2 0,1 7-2 16,1 5-3-16,0 7-2 0,0 8-2 15,1 2-6-15,3 2-15 16,1 0-20-16,5 0-50 0,1-6-86 0,-2 0-129 16,7-6-289-16</inkml:trace>
  <inkml:trace contextRef="#ctx0" brushRef="#br0" timeOffset="94954.6371">15923 10532 457 0,'2'-11'124'0,"-7"8"7"0,-8 7-33 0,-6 8-41 15,-1 12-12-15,-5 9-7 0,-3 8-3 16,0 11-2-16,3 13-1 0,2 7-2 16,0 10-3-16,3 5-1 0,8 4-4 0,3 5-2 15,7 2-4-15,2-3-5 0,5-6-4 16,6-3-2-16,5-4-3 0,0-7-2 16,3-7-1-16,2-4-5 0,1-5-10 15,1-8-10-15,4-3-13 0,-1-6-12 16,3-6-88-16,-2-7-34 0,0-5-103 15,3-7-212-15</inkml:trace>
  <inkml:trace contextRef="#ctx0" brushRef="#br0" timeOffset="95310.4815">16494 10799 501 0,'0'-25'150'0,"-3"5"8"16,-2 2-7-16,2 7-84 0,-6 7-11 0,3 6-10 16,-1 8-9-16,-1 4-10 0,3 11-10 15,5 3-7-15,-1 5-4 0,5 3-4 16,1 2-16-16,2 2-14 0,2-1-17 16,0-2 65-16,-3 0-196 0,3-3-141 15,0-1-350-15</inkml:trace>
  <inkml:trace contextRef="#ctx0" brushRef="#br0" timeOffset="95524.0515">16300 11280 726 0,'-10'-2'175'16,"3"-1"2"-16,2-1-104 0,6 0-30 15,8 1-14-15,1 0-9 0,3 0-6 16,7-3-6-16,4 2-2 0,7 0-2 16,3 0-4-16,-1-5-7 0,4 4-11 0,0 1-16 15,-2-1-14-15,-3 0-19 0,-5 2-116 16,-5 0-129-16,0 4-293 0</inkml:trace>
  <inkml:trace contextRef="#ctx0" brushRef="#br0" timeOffset="95989.8452">16409 11377 635 0,'-10'-4'158'0,"4"1"1"15,1-2-64-15,6 4-63 0,4-1-12 0,4 4-7 16,1-1-6-16,2 1-4 0,0 1-1 16,3 3 0-16,0 0-1 0,-3 1 0 15,-1 3 0-15,0 0-1 0,-2 3 2 16,-5 2-1-16,-2 0 1 0,-4 3 1 16,-2 1 0-16,0 1 0 0,-4 1 1 15,0 0 0-15,2-1-1 0,0-1 0 16,3-2 0-16,2 1-1 0,1-4-1 15,4 1 0-15,-1-4 0 0,6 2-1 16,-1-3 0-16,1 1 0 0,3-1 0 16,1 0-3-16,-2-2-1 0,-2 1-3 15,1-2-1-15,-1 2-1 0,-3-3 0 0,-5-1 2 16,-1 0 1-16,-4 0 3 0,-3 0 5 16,-5 1 2-16,-3 0 3 0,-4 1 2 15,-5 2 1-15,-5 1 0 0,-1-1-1 16,1 1 0-16,-2-4-3 0,2-1-2 15,3-1-5-15,7-4-10 0,5-4-16 16,4-3-11-16,7 0 68 0,8-2-200 16,3-1-136-16,6 2-349 0</inkml:trace>
  <inkml:trace contextRef="#ctx0" brushRef="#br0" timeOffset="96327.0009">16834 10425 705 0,'-12'-14'155'0,"3"7"1"0,7 14-123 16,6 10-8-16,3 7-6 0,6 7-6 15,7 7-2-15,2 5 1 0,2 7 0 16,8 5-1-16,-2 0 0 0,4 8 0 0,-2 5-1 16,-1 2-1-16,-3 4-1 0,-3-2-1 15,-5-1-2-15,1-1-2 0,-6-3-1 16,-6-1-1-16,-1-1-1 0,-8-1-5 16,-8-3-7-16,-5-2-7 0,-7 1-7 15,-7-3-10-15,-3-4-13 0,-7-1-79 16,-1-6-41-16,0-5-103 0,4-8-230 15</inkml:trace>
  <inkml:trace contextRef="#ctx0" brushRef="#br0" timeOffset="97507.5577">17200 10424 495 0,'-1'-10'127'0,"0"-1"6"0,0 0-61 16,-1 1-15-16,1 2-2 0,0 1-1 15,-1-1-1-15,0 3-2 0,1 3-4 0,0 1-6 16,-2 2-8-16,3 4-6 0,-1 5-7 16,1 7-6-16,1 1-4 0,2 4-2 15,-1 5-1-15,2 1 0 0,1 0-1 16,0-2-1-16,0-4-1 0,1-2 0 15,-1-3-1-15,1-2 0 0,0-7 0 16,-1-3-1-16,0-2 1 0,1-3-1 16,1-3 1-16,3-5 0 0,2-6 0 15,4-2-1-15,1-6 0 0,3-9 0 16,1 0 0-16,1-5-2 0,-3 1 1 0,1 1 0 16,-2 3-1-16,1 7 0 0,-5 6 0 15,0 6 0-15,-3 7 0 0,-1 7 0 16,-4 9 0-16,-1 4 1 0,-4 6-1 15,0 2 0-15,-1 6-1 0,1 1-4 16,-2 1-7-16,1-5-10 0,1 1-15 16,6 2-16-16,-1-5-13 0,1-2 55 15,3-3-179-15,0-4-132 0,4-1-324 0</inkml:trace>
  <inkml:trace contextRef="#ctx0" brushRef="#br0" timeOffset="97911.4212">17796 10358 692 0,'-2'-7'177'0,"1"3"4"0,0 4-101 15,-3 2-18-15,2 6-10 0,-2 3-13 16,2 5-15-16,1 6-8 0,-1 2-5 16,4 2-3-16,0 0-5 0,0 1-5 15,2-2-9-15,-1-1-16 0,0-5-16 16,0 0-15-16,-2-5-17 0,1 1-117 16,-2-2-131-16,-2-2-290 0</inkml:trace>
  <inkml:trace contextRef="#ctx0" brushRef="#br0" timeOffset="98088.9646">17727 10512 674 0,'-4'-3'167'0,"3"-1"5"16,1 5-90-16,4 0-32 0,2 1-14 16,3-1-11-16,2 4-9 0,2 0-5 15,3 1-8-15,0-4-13 0,2-2-14 16,2 1-17-16,-1-1-15 0,5-2-122 15,-2-3-132-15,1-1-306 0</inkml:trace>
  <inkml:trace contextRef="#ctx0" brushRef="#br0" timeOffset="98235.5537">18164 10289 665 0,'0'-3'173'0,"-2"4"8"15,-3 6-88-15,0 4-26 0,1 3-14 16,0 3-10-16,0 4-12 0,0 3-11 15,1 3-7-15,1-4-14 0,1 2-22 16,1-1-28-16,0 5-143 0,0-2-151 16,4 0-379-16</inkml:trace>
  <inkml:trace contextRef="#ctx0" brushRef="#br0" timeOffset="101531.5222">10621 10811 477 0,'-17'-39'106'0,"6"3"5"16,3 6-80-16,1-2-3 0,3 5-1 15,-1 4 2-15,1 6 0 0,2 3 0 16,-2 3-1-16,1 4-2 0,2 4-5 16,1 7-3-16,-1 6-2 0,1 8-1 15,0 10-1-15,1 14-3 0,2 14-2 16,0 15 1-16,-1 14 1 0,-2 13-2 16,0 8-2-16,2 12 0 0,-4 8 0 15,-1 3 0-15,-1 3-1 0,3-1 1 16,1-5 0-16,-1-3 0 0,1-10-1 15,6-13 1-15,1-9-2 0,3-13 0 0,2-12-1 16,4-11-1-16,5-7-2 0,0-12 1 16,5-9-1-16,-1-9-1 0,1-7-5 15,0-9-10-15,1-5-11 0,-1-12-11 16,1-7-16-16,-5-9-111 0,0-8-120 16,-4-9-275-16</inkml:trace>
  <inkml:trace contextRef="#ctx0" brushRef="#br0" timeOffset="101750.1692">10565 10689 450 0,'-12'-33'126'16,"3"4"2"-16,1 2-1 0,6 5-95 15,4-1-12-15,6 2-6 0,6-1-4 0,6 3-4 16,12 0-2-16,10 1-6 0,12-3 74 16,11 0-203-16,12-3-122 0,12 2-349 15</inkml:trace>
  <inkml:trace contextRef="#ctx0" brushRef="#br0" timeOffset="102630.3875">18245 10075 593 0,'-19'-18'144'0,"3"-3"2"0,5 7-70 0,8-2-44 15,6 4-12-15,4-3-6 0,7-2-2 0,5 1-3 16,8 3-2-16,4 2-2 0,4 5 0 16,7 3-1-16,1 7-1 0,0 6-1 15,-2 6 0-15,0 3-1 0,-3 7 0 16,-5 1-1-16,-6 4 1 0,-5 3 0 16,-5 4 0-16,-5 0 0 0,-5 3 0 15,-3 4 0-15,0 6 0 0,-3 4 0 16,-2 5 0-16,-2 5-1 0,0 5 1 15,0 5-1-15,1 5 1 0,-1 5-1 16,0 3 1-16,0 2-1 0,3-2 0 16,3-1 1-16,0 1-1 0,1-2 1 0,1-4-1 15,0-4 0-15,1-2 0 0,0-4 1 16,3-3-1-16,-3-5 0 0,1-7 0 16,2-3-1-16,-2-6 0 0,0-5 0 15,-3-4 0-15,-8-3-1 0,-3-7 0 16,-5-2 1-16,-4-6 0 0,-5-4 0 0,-2-5 0 15,-5-6 0-15,-2-3-3 0,0-7-7 16,-6-2-3-16,-3-8-6 16,3 1-8-16,2-3-18 0,2 0-107 0,2-1-111 15,5-4-273-15</inkml:trace>
  <inkml:trace contextRef="#ctx0" brushRef="#br0" timeOffset="104076.2365">19673 11108 392 0,'0'-2'110'0,"-1"1"7"0,-1-3-17 15,-1 3-51-15,2-1-8 0,0-4-3 16,0-2-3-16,-1-3-3 0,1 0-2 16,0-5-3-16,1-2-2 0,0-3-2 15,1-1 0-15,0 0-3 0,1 4 0 16,0 2-2-16,1 4-1 0,-1 7 0 15,-1 6 1-15,0 10 0 0,-1 6-2 16,0 6-3-16,-1 7-1 0,-1 5-3 16,-1 3-2-16,2-1-3 0,0 0-2 0,2-3 0 15,2-2-1-15,3-5 1 0,1-6-1 16,4-4 1-16,4-4 0 0,1-7 0 16,2-4 0-16,3-6-1 0,1-5 1 15,-1-3-1-15,0-4 0 0,-3-5 0 16,-2-3 0-16,-1-3 0 0,-3-4 0 15,-1 2 0-15,-3-2 0 0,0 4 0 16,-2 6 5-16,-2 2 4 0,-1 10 2 16,0 6 0-16,-3 4 0 0,-2 7 1 0,2 5-1 15,0 1-5-15,4 7-5 0,-3-1 0 16,4 2-1-16,3 1-1 0,3-3-4 16,1-1-8-16,4 0-8 0,0-2-14 15,5-1-17-15,-1-3-9 0,0-3-19 16,0-1-109-16,-2-2-122 0,-1-2-279 15</inkml:trace>
  <inkml:trace contextRef="#ctx0" brushRef="#br0" timeOffset="104365.5055">20307 10890 645 0,'-1'-7'150'15,"-3"5"5"-15,1 1-108 0,0 4-8 16,-2 6 0-16,1 2-2 0,2 5-5 16,-1 6-4-16,2 3-2 0,-1 4-2 0,2 2-2 15,1-1-2-15,1 2-1 0,2 1 0 16,2-5-4-16,1 0-1 0,6-3-2 16,3-4-3-16,1-2-2 0,5-5-3 15,4-4-2-15,0-4 0 0,4-3-2 16,-2-3-5-16,0-4-9 0,-2-5-14 15,-2-1-12-15,-4-3-17 0,-4-3-9 16,-5-5-17-16,-2 0 30 0,-5-1-128 16,-4-2-107-16,-7-6-263 0</inkml:trace>
  <inkml:trace contextRef="#ctx0" brushRef="#br0" timeOffset="104499.1577">20323 10868 675 0,'-21'-3'168'0,"5"-1"6"16,6 1-102-16,6-2-26 0,8-3-9 15,3 1-9-15,9 0-12 0,10-3-12 16,2 1-14-16,5 1-17 0,5 0-13 16,4 4-22-16,1-1-113 0,-1 0-130 15,-1 2-295-15</inkml:trace>
  <inkml:trace contextRef="#ctx0" brushRef="#br0" timeOffset="104895.9037">20760 10962 617 0,'0'-3'148'15,"-2"2"4"-15,0 1-91 0,4 3-20 16,-2 3-6-16,2 2-5 0,2 5-4 15,-1 0-3-15,2 2-2 0,1 1-1 16,0 0-3-16,2-3-2 0,-1-1-1 16,1-2-2-16,1-5-2 0,4-4-2 15,0-3-1-15,2-6-1 0,3-1 2 0,2-9 0 16,3-1 2-16,0-4 0 0,2-1 0 16,-4 1 0-16,-2 3-1 15,-3 2 0-15,-5 5-2 0,-2 5-1 0,-6 7 0 16,-3 6-1-16,-2 5 0 0,-2 4-2 15,1 4 0-15,-1 1-2 0,-1 3 0 16,3 0-6-16,2-1-6 0,2-1-8 0,3-3-14 16,2-4-13-16,3 1-12 0,5-2-10 15,1-2-12-15,-2-4-106 0,1-1-115 16,1-1-265-16</inkml:trace>
  <inkml:trace contextRef="#ctx0" brushRef="#br0" timeOffset="105292.4444">21206 10740 628 0,'-7'-16'141'0,"4"3"4"0,4-2-97 15,4 2-25-15,6 0-4 0,6 4 0 16,3-3 0-16,3 6-4 0,3 1-2 15,0 4-1-15,1 1-1 0,1 6 0 16,-2 2 1-16,-1 3 0 0,-1 1 1 16,-4 4 1-16,0 2 0 0,0 2-1 0,-3-1-2 15,-4 4-2-15,1 0-2 0,-5 0-2 16,4 2-2-16,-5 0 0 0,-2 2-2 16,-3 1 0-16,-1-2 0 0,1-1-1 15,0-1 1-15,-4-2-1 0,1-1 1 16,1-3-1-16,-1-2 0 0,-2-1 1 15,0 0-1-15,-6-3 1 0,3 1 2 16,-6-2 3-16,-2 0 4 0,-2 3 5 16,-3-3 4-16,-4 0 2 0,-2 2-1 15,0-2-1-15,-3 1-3 0,0-3-8 0,1 0-16 16,1-1-26-16,1-1-29 0,2-4-133 16,6 2-153-16,4-4-364 0</inkml:trace>
  <inkml:trace contextRef="#ctx0" brushRef="#br1" timeOffset="112806.6432">6958 10112 512 0,'-2'-20'110'0,"-1"-1"1"0,0 0-88 16,2 4-12-16,2-2-5 0,2 2-2 15,-1-1 0-15,1 4-2 0,-1 5-2 16,0 5 2-16,1 4 3 0,-2 9 5 16,0 11 5-16,1 10 3 0,-4 13 4 15,-1 15 2-15,1 14-1 0,-2 19-2 16,-5 19-4-16,-1 12-6 0,2 14-3 15,-5 15-3-15,4 9-1 0,-2 6-2 16,0 4 1-16,3-1-2 0,1-2 2 0,1-6 1 16,0-9 1-16,1-3 2 0,0-11 0 15,1-9 0-15,-1-8 0 0,-2-7 0 16,-1-5-3-16,4-8-2 0,-1-6-4 16,0-9-8-16,0-9-8 0,2-11-19 15,2-11-110-15,4-18-116 0,-1-18-286 16</inkml:trace>
  <inkml:trace contextRef="#ctx0" brushRef="#br1" timeOffset="114723.931">7085 9917 496 0,'4'-12'108'0,"2"-2"1"0,2 2-79 16,6 3-19-16,2 0-4 0,3 1 0 0,3 5-2 15,7 1 0-15,1 0-1 0,3-2 0 16,5 2-1-16,-1 2-1 0,2-3 1 16,3 1-1-16,-2-4-1 0,3 1 0 15,1 1 0-15,3-2 0 0,3 0 0 16,8-1-1-16,0 0 1 0,6 1-1 15,-1-1 1-15,0-2 1 0,3 2 2 16,3 0 1-16,2 2 2 0,0 0 1 16,1 0 0-16,2-1 1 0,-1 6 0 0,4-4-1 15,1 4-1-15,-2 0 0 0,2 0-1 16,0-1 0-16,0 1-1 0,4 1-2 16,0 2 0-16,2-3-1 0,-2 0 0 15,2-3-1-15,-2 1 0 0,5 1 0 16,1 1 0-16,0 1 1 0,-3-4-1 15,-3 0 0-15,3-1 0 0,4 5 0 0,-1-1 0 16,0 1-1-16,-2-4 1 16,-3-1-1-16,1 2 0 0,3 2 1 0,-1-3-1 15,1 2 0-15,-2-3 0 0,-3 1 1 16,5 1-1-16,1 1 0 0,-2-1 1 16,-2 0-1-16,-2 0 0 0,-1 0 1 15,1 2-1-15,-1-2 1 0,-3 1-1 16,3 1 1-16,-1-4-1 0,-2 2 1 15,4-2-1-15,-3 2 0 0,3-2 1 16,1 3-1-16,-1-1 0 0,1-1 1 16,3-1-1-16,-1 3 0 0,3 0 1 15,-1 1-1-15,-3 0 0 0,-2 1 1 16,-1-1-1-16,1 4 0 0,-3-2 0 0,4 2 1 16,-5-2-1-16,3-2 0 0,-2 3 0 15,0 1 0-15,2-2 0 0,5 2 0 16,-3-2 0-16,1-2 0 0,0 1 0 15,3-2 0-15,1 2 1 0,2-2-1 16,-2 0 0-16,-1-3 0 0,0 2 0 16,2 1 0-16,2-1 0 0,2 1 0 0,-2 1 0 15,-3-2 0-15,2 3 0 0,1 0 0 16,5-1 0-16,-1 1 0 0,-2 1 0 16,-1-5 0-16,2 3 1 0,3-1-1 15,4 0 0-15,-7-2 0 0,0 0 0 16,3 0 1-16,1 2-1 0,1 1 0 15,-1-1 0-15,-3-3 0 0,1 3 0 16,-1 2 0-16,1 0 0 0,0 0 0 16,-4-2 0-16,1 1 0 0,-1 3 0 15,1-2 0-15,2 1 0 0,-1 0 0 0,-1-1 0 16,0 0 0-16,1 3 0 0,3-1 1 16,-3 0-1-16,-3-2 0 0,1 3 0 15,-4-1 0-15,2 5 0 0,1-1 0 16,-5 0 0-16,-2 0 0 0,2-3 0 15,-5 1 0-15,3 0 0 0,1 0 0 16,-3-5 0-16,-1 0 0 0,0 0 0 0,-2 3 0 16,1-1 0-16,0-1 0 0,-3-1 0 15,-3 0 0-15,0 1 0 0,1 3 0 16,-3-5 0-16,-1 2 0 0,-4-1 0 16,1-1 0-16,-2 2 0 0,-1 0 0 15,-5-4 0-15,-3 0 0 0,1-2 0 16,-3 0 0-16,-6-2 0 0,0 0 0 15,1 2-1-15,-2 0-1 0,-1 0-2 16,-3 1-1-16,-4 2 0 0,-1-2-1 16,-4 1-1-16,-6-1 1 0,-3 1 2 15,-5 0 0-15,-3 2 1 0,-3-2 1 0,-2 3 1 16,-1-1 0-16,-1 0 0 0,-2-1 1 16,0 4 0-16,-1-4 0 0,-2 2 0 15,2 0 0-15,-5 0 0 0,2 2 0 16,1-1 0-16,2 1 0 0,-3 0 0 15,2 0 0-15,-1 0-1 0,1 1 1 16,2-1 0-16,-3 1 1 0,1 0-1 16,2 1 0-16,0 0 1 0,2 1-1 0,2-2 1 15,3 2 0-15,2 0-1 0,7 0 1 16,-2-1 0-16,5-2-1 0,3-1 0 16,0-2 0-16,0-2 0 0,3-2 1 15,-3-4-1-15,5 3 1 0,-3 0-1 16,2 2 1-16,1 2 0 0,0-1 0 15,3 2-1-15,2 1 1 0,2 0-1 16,0-1 1-16,0 0-1 0,2-1 0 16,1 0 1-16,-2-1-1 0,-1 0 0 15,-2 0 0-15,0 1 0 0,2-1 1 16,-3 1-1-16,2 1 0 0,-2 0 0 0,-1 2 0 16,0-1 0-16,-3 0 0 0,-4-3 0 15,-2 3 0-15,-3 0 0 0,-2 0 0 16,-3-1 0-16,-2 1 0 0,-2 0 0 15,-1 1 0-15,-1 1 0 0,-3-1 0 16,-3 0-1-16,0 0 1 0,0 2 0 16,-2-1 0-16,-1 1 0 0,-3-1 0 0,1 0-1 15,3 2 1-15,-6 0 0 0,-1 1 0 16,-1 3 0-16,0 3 0 16,0 0 0-16,-2 8 0 0,-1 3 0 0,0 7 0 15,-1 10 1-15,0 7-1 16,-2 5 0-16,0 9 0 0,-1 5 0 0,-2 5 0 15,2 8 0-15,-2 4 0 0,-2 3 0 16,-1 4 0-16,1 6 1 0,1 0 0 16,4 7 1-16,-1-4 1 0,-1-1 0 15,6 1 0-15,2-3 1 0,4 3-1 16,-1 0 0-16,-1-5-2 0,1 0 1 0,6 0-1 16,1 2-1-16,-1 0 0 0,0-4 1 15,2-5-1-15,1-3 0 0,2-2-2 16,-2-3-1-16,-2-4-2 0,-2-7-6 15,0-2-11-15,-6-4 13 0,-3-4-122 16,-3-5-104-16,-4-8-267 0</inkml:trace>
  <inkml:trace contextRef="#ctx0" brushRef="#br1" timeOffset="116153.1942">7091 13279 514 0,'-31'3'111'0,"7"-2"1"15,8 0-90-15,5-1-10 0,4 3-5 0,1-2-1 16,1-1-2-16,3 0-1 16,4 1-1-16,3-1-1 0,2 0 2 0,1-2 1 15,6 1 2-15,4 1 0 0,6-2 2 16,3 0 1-16,4 2 0 0,5-1-1 15,9 1 0-15,4 2-1 0,0-3-1 16,3 0 0-16,2-3 0 0,2-1 0 16,8-1-1-16,-2 2 0 0,7-2 0 15,7 1-1-15,1-1-1 0,5 1 0 16,6 0 0-16,4 2-1 0,3-2 1 0,0-3-1 16,3 0 1-16,7 3 0 0,3 1 0 15,5 1 0-15,-7-7 0 0,7 4-1 16,8-1 1-16,2 4 0 0,0-5-1 15,2 2 0-15,3-2 0 0,6 4 0 16,0-1 0-16,1-3-1 0,3 1 0 16,3 0 0-16,3 0 0 0,1-1 0 15,2 0-1-15,0-1 0 0,1 2 0 16,-2-2 1-16,3 4-1 0,-2 1 0 0,2 1 0 16,-6 1 0-16,-1-1 1 0,4 4-1 15,3 2 0-15,-4-1 0 0,-2-2 1 16,3 3-1-16,5-1 1 0,4 3 0 15,-3-1 1-15,-4-4 0 0,3 3 1 16,6-1-1-16,-2-4 0 0,-3 0-1 16,5-3 0-16,-3 0 0 0,4-2 0 15,2 1-1-15,-4 0 1 0,2 0-1 0,0 2 1 16,-2 1-1-16,-2 2 0 0,-1 5 0 16,-1-2 0-16,-2 2 0 0,-2 0 0 15,-2-1 0-15,-2 0 1 0,1-1-1 16,-2-1 0-16,0-1 0 0,-1-1 0 15,1 0 0-15,0-1 1 0,0-1-1 16,-3-3 0-16,2-3 0 0,-2 0 0 16,2-1 0-16,-4 0 0 0,0 0 0 15,1-3 0-15,1 2 1 0,-4 1-1 16,-2 1 0-16,-1 1 0 0,0 2 0 16,-4 1 0-16,-6 2 0 0,0 2 0 0,-1 0 0 15,-3 1 0-15,-2 0 0 0,-5-1 0 16,7-3 0-16,-5 1 0 0,-1 0 1 15,-3-2-1-15,3-1 0 0,-1 0 0 16,1 0 0-16,-6-1 0 0,-1 0 0 16,2 3 0-16,-3 2 0 0,-3 1 0 0,-4-2 0 15,-3 2 0-15,0 2 0 0,-5-1 0 16,-3 0 0-16,-3 0 0 0,-3-1 0 16,-3 2 0-16,-2 0 0 0,-1 1 0 15,-4 0 0-15,-3-1 0 0,0 1 0 16,-5-1 0-16,-3-1 0 0,-3 1 0 15,-5-3 0-15,-4-1 0 0,-3 1 0 16,-5-1 1-16,-4 1-1 0,-3 1-1 16,-4-1 0-16,-5 5-1 0,-4-3-2 15,-7 0-3-15,-2 1-5 0,-6 0-18 16,-6-1-111-16,-4-1-111 0,-5-4-283 16</inkml:trace>
  <inkml:trace contextRef="#ctx0" brushRef="#br0" timeOffset="129447.1212">4960 14846 467 0,'-4'-10'124'15,"2"2"7"-15,-3-1-41 0,1 3-38 16,2 1-10-16,-1 1-3 0,2 3-3 15,0-2-5-15,1 3-5 0,0 0-5 0,1 1-2 16,3 1-2-16,-1 3-4 0,2 2 0 16,4 4-1-16,-1 2 0 0,3 1 0 15,0 2-3-15,-1 3-2 0,4 2-2 16,-2-1-2-16,1 1-1 0,-2 1-2 16,3 3-2-16,-2-2-9 0,0 0-16 15,-1-1-10-15,0-2-15 0,0 0-92 16,0-5-25-16,-1-4-104 0,-1 2-194 0</inkml:trace>
  <inkml:trace contextRef="#ctx0" brushRef="#br0" timeOffset="129692.0393">5287 14871 586 0,'-6'-3'138'0,"-2"4"3"0,2 4-81 15,-2 5-24-15,-1 8-8 0,0 7-3 0,-2 6-1 16,2 5 0-16,-1 2 0 0,-2 3-1 16,-1 0-2-16,-1 0-2 0,0-3-3 15,-1-2-3-15,0 0-3 0,0-3-3 16,3-2-3-16,2-3-2 0,2-4-3 16,4-4-12-16,1-3-17 0,6-3-11 15,1-5-14-15,3 0-117 0,-3-5-127 16,6-6-290-16</inkml:trace>
  <inkml:trace contextRef="#ctx0" brushRef="#br0" timeOffset="130019.6477">5529 14928 592 0,'0'-2'141'0,"-2"0"5"16,-1 2-82-16,2 4-27 16,-2 6-5-16,1 3-4 0,-1 6-2 0,-1 3-4 15,0 6-1-15,-1 0-1 0,-1-1-2 16,1 3-3-16,2-1-1 0,0-2-1 16,1-3-2-16,1 1-2 0,1-2-1 15,6 2-2-15,-1-6-2 0,2-2 0 16,-3 1-2-16,5-5 0 0,1-2 0 15,1-2-1-15,3-3 0 0,0 0 0 16,2-2 0-16,6-4-1 0,-3-3-6 0,0-1-11 16,1-3-11-16,-5-3-13 0,-1-1-11 15,-1-3 23-15,-5-2-147 0,-2-2-123 16,-1 1-293-16</inkml:trace>
  <inkml:trace contextRef="#ctx0" brushRef="#br0" timeOffset="130188.1937">5542 14906 706 0,'-5'-5'164'0,"1"-1"2"15,4 0-117-15,0 1-16 0,5-2-10 0,2-1-8 16,4 2-7-16,3-1-5 0,4 2-11 16,4 1-13-16,1 1-13 0,2 3-14 15,-1 3-119-15,-4 3-127 0,1 2-300 16</inkml:trace>
  <inkml:trace contextRef="#ctx0" brushRef="#br0" timeOffset="130597.2368">5871 15048 529 0,'-2'-3'146'0,"-3"-6"8"0,0 2-20 16,2 5-77-16,2 0-13 0,1 3-6 0,0 0-5 15,-1 4-6-15,1 5-5 0,4 5-3 16,-2-1-6-16,0 6 1 0,3 0-1 16,-1 0 0-16,2 0-2 0,2-2-1 15,-1-2-1-15,0-2-1 0,2-3-1 16,-1-3-2-16,2-1-1 0,1-6 0 15,-1-4-1-15,2-3-1 0,0-5 0 16,2-4 0-16,-3-3 0 0,0-3-1 16,0-1 0-16,-2 0 0 0,-2 1-1 0,0 5 1 15,-2 4-1-15,0 5 0 0,2 3 0 16,-4 8 0-16,-2 4 0 0,-1 5 0 16,1 0 0-16,-4 6 0 0,1-1-1 15,-2 3-2-15,4 1-3 0,0-4-7 16,3 2-13-16,1-3-11 0,3-2-13 15,3-1-9-15,1-1-12 0,1-6-112 16,2-2-120-16,1-5-273 0</inkml:trace>
  <inkml:trace contextRef="#ctx0" brushRef="#br0" timeOffset="131341.6009">6147 14916 591 0,'-16'-10'151'0,"1"3"7"15,4-1-58-15,5 3-50 0,0 1-11 16,5 0-5-16,2 1-5 0,1 3-5 16,4 0-5-16,-1-1-3 0,4 1-3 15,2 1-1-15,1-2-2 0,2 2 0 16,-1-2-1-16,-2 1 0 0,0 0-1 15,0 0 0-15,-4-1-1 0,0 2 0 16,-4-1-1-16,1 3 0 0,-2-3 0 16,-2 3 0-16,-2 1 0 0,-1 2 0 0,1 2-1 15,-2 0-1-15,1 1-1 0,0 0-1 16,1 2-1-16,1-1-1 0,1 0 0 16,0-4 1-16,0 2-1 0,0-4 0 15,-2 1 1-15,2-2-1 0,-1-3 1 16,0-1 0-16,1-1-1 0,-3 1 1 15,5 1 0-15,-5-4-1 0,1 1 1 16,-1 0-1-16,-2-2 1 0,-1 1-1 0,0-1 1 16,-2-1 0-16,1 3 3 15,3-1 0-15,0 1 2 0,1 3 0 16,2-2 0-16,1 4 0 0,3-1-1 0,0-1-2 16,3 2-1-16,2 2-2 0,2 1 0 15,3 0 1-15,2-1-1 0,3-1 0 16,2 2 0-16,1-2 0 0,-1-2 1 15,0-1-1-15,1 0 1 0,-4-1-1 16,-4-1 0-16,-3 1 1 0,0 1-1 16,-4-1 0-16,-3 2 1 0,-3 3-1 0,-2 2 1 15,-1 0-1-15,0 4 1 0,-3 2 0 16,4 3-1-16,-2 1 0 0,3 1 0 16,2 2 0-16,-1 1 0 0,2 2 0 15,3 0 0-15,-2 0 0 0,3 4 0 16,-1 0 0-16,1 2-1 0,0-1 1 15,0-2-2-15,-1 4 1 0,0 0-1 0,-3-7 0 16,-3-1 0-16,-4-1 1 0,-1-2-1 16,-5 0 2-16,-4-4-1 0,-2-2 1 15,-3 0 0-15,-3-2 0 0,3-1 1 16,-4-6-1-16,4-1 0 0,-1-4 1 16,2-3-1-16,2-4 0 0,3-2 0 15,2-3-5-15,6 1-6 0,3-1-8 16,5 1-17-16,3 3-15 0,7 4-16 15,4 2-14-15,3 0-115 0,1 4-127 16,2 0-290-16</inkml:trace>
  <inkml:trace contextRef="#ctx0" brushRef="#br0" timeOffset="132459.3607">6943 15131 531 0,'4'-11'133'0,"-3"3"9"16,2 2-68-16,-3 2-18 0,2 4-4 0,-4 0-1 15,2 7-2-15,-1 3-5 0,1 4-5 16,0 2-6-16,0 1-7 0,0 5-8 16,0 1-7-16,1 0-4 0,-2 1-5 15,1-2-6-15,-1 0-13 0,1-1-15 16,0-1-16-16,1-1-16 0,0-3-118 15,1-4-130-15,1-2-296 0</inkml:trace>
  <inkml:trace contextRef="#ctx0" brushRef="#br0" timeOffset="132655.9512">6845 15293 685 0,'-11'-1'171'0,"1"-2"6"0,1 2-104 15,3-1-20-15,3-1-11 0,6 2-9 16,3-1-10-16,3-1-11 0,5 1-6 16,4-3-3-16,3-1-1 0,3-2-5 15,1 0-15-15,2-1-20 0,0-1-15 0,1 2 58 16,0-2-188-16,0 3-142 0,4 2-339 16</inkml:trace>
  <inkml:trace contextRef="#ctx0" brushRef="#br0" timeOffset="133087.3034">7457 14675 760 0,'-13'-7'179'15,"2"1"1"-15,6 3-124 0,5 1-18 16,4 2-11-16,4 3-9 0,7 1-10 0,3-2-5 16,2 0-1-16,1 1 0 0,2-2-1 15,3-1 0-15,2 0 0 0,0-1-1 16,1-2 1-16,1 0-1 0,-2-1 1 15,0 3-1-15,-2 0 0 0,-7-2 0 16,-1 3 0-16,-5 4 0 0,-3 1 0 16,-2 2 1-16,-5 4-1 0,-3 6 0 15,-3 5 1-15,-3 2-1 0,-3 4 0 16,-1 4 1-16,-1 2-1 0,0 0 1 0,2 3 0 16,1-3 1-16,1 2 0 0,5-2-1 15,1-2 1-15,1-3-4 0,1-2-11 16,0-5-16-16,3-2-16 0,1-4-14 15,-2-3-126-15,-3-3-136 0,3-3-314 16</inkml:trace>
  <inkml:trace contextRef="#ctx0" brushRef="#br0" timeOffset="133516.0285">7677 14932 640 0,'-18'-10'166'0,"1"3"11"0,3 1-89 0,4-1-18 16,1 5-9-16,6 0-10 0,3 0-9 15,0 4-14-15,6 0-9 0,2 2-7 16,4-1-6-16,6 0-1 0,1 0-1 15,3 1-1-15,5-1-3 0,0-3-6 16,4 2-11-16,-4-3-18 0,1 1-20 16,-1 0-13-16,-4 0-63 0,-2 0-64 15,-6 1-118-15,-2-2-238 0</inkml:trace>
  <inkml:trace contextRef="#ctx0" brushRef="#br0" timeOffset="133824.2072">7497 15313 594 0,'-14'7'142'0,"1"-1"6"0,3-2-85 15,2 0-24-15,4-3-7 0,4 2-3 16,2-1-4-16,3-1-3 0,5 0-2 15,2-1 0-15,5 3 0 0,1-2 1 16,4-1 0-16,5 0-1 0,7 0 0 16,3-1-4-16,5-1-2 0,6-1-2 15,5 0-2-15,0 1-4 0,3-3-2 0,-5 0-1 16,2-1-2-16,-2-3 0 0,-3 2-3 16,0-4-4-16,1 0-10 0,-4-1-13 15,2 1-13-15,-6 2-13 0,-8 3-4 16,-6 3-125-16,-8 2-126 0,-10 5-289 15</inkml:trace>
  <inkml:trace contextRef="#ctx0" brushRef="#br0" timeOffset="134072.7162">7683 15482 538 0,'-6'2'143'0,"4"-1"5"16,2 7-32-16,4 2-69 0,1 1-8 16,1 5 0-16,1 2-1 0,0 2-4 15,-3 4-2-15,0-3-3 0,-3 3-5 16,-1 3-6-16,-2 0-5 0,-3 0-6 0,-1 1-2 16,-1-1-9-16,-1 2-18 0,1-4-16 15,2-4-13-15,2-5 45 0,5-4-176 16,3-3-138-16,3-8-326 0</inkml:trace>
  <inkml:trace contextRef="#ctx0" brushRef="#br0" timeOffset="134438.1539">7975 15596 663 0,'0'-11'158'0,"2"-2"5"15,1 2-98-15,1 2-24 0,1-1-9 16,4 1-8-16,-1 4-5 0,2 0-7 16,1 1-4-16,0 2-4 0,4 2-2 15,-2 5 0-15,1 1-1 0,2-2 0 0,-2 7-1 16,0 4 1-16,-1-3-1 0,-5 1 1 16,-2 2-2-16,-4 2-2 0,-6 2-3 15,-2-1-1-15,-5 0-2 0,-2 2 1 16,-2 3 0-16,0 1 0 15,-1-2 4-15,4 1 5 0,0-3 4 0,2-2 4 16,3-1 2-16,-2-5 2 0,6-2 0 16,0 0 1-16,6-4-1 0,1-2-4 15,3-2-2-15,1-1-3 0,9-2 0 16,-1-1-2-16,4-1 0 0,2 0-3 16,2-1-6-16,5 0-14 0,1 1-17 15,1 0-18-15,1-1-123 0,1 1-135 0,-1 3-319 16</inkml:trace>
  <inkml:trace contextRef="#ctx0" brushRef="#br0" timeOffset="135305.1887">8584 15114 570 0,'-2'-9'149'0,"-3"0"8"16,0 2-65-16,3 2-33 0,-2-3-11 15,4 10-7-15,2 1-5 0,2 6-7 16,2 1-6-16,1 3-5 0,2 4-2 16,1 4 0-16,0 1-3 0,3 4-2 15,-2 0-3-15,1-2-3 0,2 2-2 16,-3-2-5-16,2 1-9 0,-2-2-19 0,0-7-16 16,0-1-14-16,0-3 2 0,-2-5-127 15,1-2-126-15,-2-8-279 0</inkml:trace>
  <inkml:trace contextRef="#ctx0" brushRef="#br0" timeOffset="135487.6605">8928 15116 676 0,'-4'8'160'0,"-7"3"9"0,-2 4-106 16,1 6-15-16,-3 6-4 0,-3 7-5 15,-3 3-6-15,-3 4-7 0,-1 3-7 0,-1 5-4 16,1-2-6-16,3-1-3 0,0-5-6 15,6-4-14-15,5-4-25 0,3-10-20 16,7-8-129-16,6-5-143 0,6-7-344 16</inkml:trace>
  <inkml:trace contextRef="#ctx0" brushRef="#br0" timeOffset="135886.617">9127 15058 442 0,'-5'-20'130'16,"3"2"6"-16,-1 0 3 0,2 2-81 0,0 5-10 15,1 0-4-15,1 8-3 0,0 1-2 16,2 5-2-16,0 6-3 0,0 6-4 16,3-1-2-16,0 11-3 0,0 2-1 15,0 2-2-15,-1 2-3 0,-1 2-3 16,-2 1-2-16,-5 1-3 0,0-2-1 16,-2 0 0-16,0-1-1 0,0-1 1 15,3-2-1-15,2-7 0 0,4 1-1 0,2-4-1 16,5-4-1-16,3-4-2 0,5-3-1 15,3-5-2-15,1-4 1 0,5-6-3 16,2-4-4-16,0-2-8 0,-1 0-12 16,-4-3-20-16,0 0-21 0,-6 4-16 15,-2 0-120-15,-4-2-137 0,-3 1-307 16</inkml:trace>
  <inkml:trace contextRef="#ctx0" brushRef="#br0" timeOffset="136068.1287">9183 14967 758 0,'-12'-9'178'15,"5"-1"2"-15,3 0-115 0,5 1-28 16,7 2-15-16,6 2-9 0,5-1-8 16,4 1-12-16,4-2-18 0,5 1-17 15,4-1-15-15,2 0-123 0,-1 1-136 0,4-1-314 16</inkml:trace>
  <inkml:trace contextRef="#ctx0" brushRef="#br0" timeOffset="136441.131">9634 15069 692 0,'-2'1'163'0,"0"5"6"16,2 2-107-16,0 4-14 0,2 0-7 15,-2 7-3-15,1 0-4 0,0 3-4 16,1-1-3-16,1 2-1 0,3 1-3 16,1-4-3-16,3-2-2 0,1-6-2 0,1-4-3 15,2-5-2-15,1-7-3 0,-4-7-3 16,2-4-2-16,1-2-1 0,0-4 0 15,0-1-2-15,-1 3 1 0,0 0-1 16,-2 5 0-16,-3 3 0 0,-2 2 0 16,-1 7-1-16,-1 3 1 0,-3 3 0 15,0 2-2-15,-1 4-3 0,1 3-6 16,-1 0-5-16,2 5-7 0,0 1-8 16,3 2-17-16,2-3-11 0,3 2-8 15,2-4-6-15,2-3-90 0,3-3-22 16,0-5-100-16,3-4-197 0</inkml:trace>
  <inkml:trace contextRef="#ctx0" brushRef="#br0" timeOffset="136622.2344">10066 15182 643 0,'3'-3'178'0,"1"1"1"0,-2 1-4 16,4-1-134-16,3 2-21 0,2-1-13 0,0 1-13 15,0-2-15-15,3 3-13 0,6 0-10 16,1-1-9-16,2 3-10 0,-3-2-39 16,-2 0-65-16,4 1-97 0,-5-3-224 15</inkml:trace>
  <inkml:trace contextRef="#ctx0" brushRef="#br0" timeOffset="136770.19">10406 15127 721 0,'-5'2'174'0,"-1"0"5"0,-2 5-108 15,5 1-21-15,-2 2-11 0,-1 2-8 16,0 3-7-16,2 3-8 0,0 3-5 16,2 0-7-16,-2-1-12 0,5 0-23 15,-1-1-20-15,4-2 19 0,1-5-158 16,0-3-144-16,1-3-339 0</inkml:trace>
  <inkml:trace contextRef="#ctx0" brushRef="#br0" timeOffset="137203.3416">10599 14726 784 0,'-8'-10'186'0,"3"3"4"15,2 0-118-15,3 2-32 0,2 1-15 0,2 1-6 16,3 2-7-16,2 0-7 0,2 1-4 16,2 1 0-16,-4 2 0 0,5 2-1 15,-3 0 0-15,1 1 1 0,-4 2-1 16,-1 6 1-16,-2-1 0 0,0 4-1 16,-5 0 1-16,0 4-1 0,0 4 0 0,0 2 0 15,-2 2-1-15,4 4-1 16,1 5 0-16,6 1 0 0,0 1 0 0,0-2 1 15,1 0-1-15,1-3 1 0,0-1 1 16,-1-1-1-16,0-2 1 0,-2 0 0 16,0-2-1-16,-2 2 1 0,-1-6 0 15,-3-4-1-15,-3-2 1 0,-4-2 0 16,-4-1 0-16,-4-3 0 0,-5-1 1 16,-6-2-3-16,-3-2-5 0,-1-1-8 15,0-3-12-15,1-3-17 0,4-6-13 16,3-1 52-16,7 1-182 0,4 1-136 15,7-4-334-15</inkml:trace>
  <inkml:trace contextRef="#ctx0" brushRef="#br0" timeOffset="138741.2676">11062 15079 614 0,'8'-11'160'0,"-6"-1"11"16,1 1-82-16,-1 7-28 0,2 1-9 15,-2 5-8-15,1 3-10 0,-1 3-11 0,0 4-10 16,1 3-3-16,-2 0-4 0,-1 2-2 15,0 2-7-15,1 0-16 0,-2 0-16 16,0-1-18-16,0 1-56 0,-3 1-74 16,0-2-126-16,3 2-260 0</inkml:trace>
  <inkml:trace contextRef="#ctx0" brushRef="#br0" timeOffset="138920.8256">10983 15194 706 0,'5'-5'164'16,"2"4"4"-16,0-2-118 0,6 1-13 16,-1-2-9-16,1 2-5 0,3-1-7 15,4 0-6-15,-1-1-11 0,7 3-18 16,-3-2-18-16,7 2-14 0,0 1-122 16,0-1-131-16,-2 2-312 0</inkml:trace>
  <inkml:trace contextRef="#ctx0" brushRef="#br0" timeOffset="139252.5938">11932 14639 506 0,'-1'-17'155'0,"-3"1"11"0,-1 9-5 16,3 3-93-16,-2 6-11 0,3 8-10 15,1 4-11-15,1 5-10 0,3 9-10 16,-1 3-4-16,0 3-3 0,-2 3-4 15,3-1-4-15,-4-1-12 0,2 2-17 16,-3-2-17-16,1 1-15 0,0-2-121 16,-1-2-135-16,-5-1-307 0</inkml:trace>
  <inkml:trace contextRef="#ctx0" brushRef="#br0" timeOffset="139503.668">11662 15157 590 0,'-13'-3'158'0,"4"1"7"16,5 5-40-16,4-3-70 0,6 0-9 16,6 0-4-16,3 0-6 0,5 0-7 15,5 0-5-15,7-3-4 0,5 1-4 16,2-2-4-16,6-2-3 0,3-4-3 15,1 0-1-15,-3-1-2 0,2 0-4 16,-6 4-9-16,-4 3-18 0,-3 2-14 16,-2 2-15-16,-4 5-15 0,-4 0-120 0,-9 3-131 15,-4 0-292-15</inkml:trace>
  <inkml:trace contextRef="#ctx0" brushRef="#br0" timeOffset="139735.7782">11678 15346 649 0,'-11'2'151'0,"4"4"6"16,1 2-88-16,2 3-32 0,2 3-7 16,4 6 0-16,-1 3 0 0,4 3-1 15,-1 1-4-15,-2 1-3 0,1 5-4 16,-1 0-4-16,0-4-4 0,-2-1-6 15,0-1-14-15,0-2-18 0,2-3-20 16,2-4 65-16,-2-6-200 0,3-2-147 16,4-7-362-16</inkml:trace>
  <inkml:trace contextRef="#ctx0" brushRef="#br0" timeOffset="140132.1854">11911 15483 732 0,'-5'-9'179'0,"2"-2"6"15,1 0-114-15,5 2-14 0,4-1-10 16,-1 1-8-16,8 2-9 0,-2 0-9 16,4 0-6-16,1 5-5 0,0 1-3 15,0-2-3-15,3 2-2 0,-3 2-1 16,3 1 0-16,-7 4 0 0,1 2-1 15,-3 1 1-15,-2 4-1 0,-4 2 0 16,-1 2 0-16,-4 5-1 0,-2 3-2 16,-3-1-1-16,-3 2-1 15,-4 0-2-15,-3 1 0 0,-4-2 1 0,-1 2 0 0,-1-2 1 16,-2 0 3-16,5 1 3 0,-1-3 2 16,6-3 1-16,1-3 1 0,3-5 1 15,5-2 1-15,7-1-2 0,1-4 0 16,3-2-2-16,1 0 0 0,7-3-1 15,1 0-1-15,2-3 0 0,1 0-1 16,0-3-4-16,2-1-6 0,0 0-11 0,5 0-24 16,0-2-22-16,-2 2-133 0,1-2-151 15,-2 4-353-15</inkml:trace>
  <inkml:trace contextRef="#ctx0" brushRef="#br0" timeOffset="141450.0118">12608 14920 582 0,'-4'-10'150'16,"0"2"5"-16,0 5-67 0,4 0-36 16,2 6-11-16,2 0-6 0,2 5-7 15,0 2-6-15,7 3-4 0,-1 2-4 0,6 8-5 16,1-1-2-16,-1 0-3 0,3 0-2 16,-3 0-3-16,-1-1-9 0,-1-1-12 15,-2-6-12-15,-2 0-12 0,1-1 13 16,2-3-140-16,0-3-124 0,-1-3-293 15</inkml:trace>
  <inkml:trace contextRef="#ctx0" brushRef="#br0" timeOffset="141649.7895">12987 14911 696 0,'-6'9'170'15,"-3"5"6"-15,2 8-108 0,-3 6-13 16,-2 3-8-16,-3 5-6 0,-6 3-10 15,-1 4-7-15,-4 2-6 0,1 2-5 16,1-2-4-16,-3 1-3 0,4 1-3 16,3 1-3-16,3-7-12 0,5-4-18 15,2-6-21-15,2-3-18 0,6-5-125 0,5-3-143 16,7-8-326-16</inkml:trace>
  <inkml:trace contextRef="#ctx0" brushRef="#br0" timeOffset="142184.6154">13331 14857 516 0,'-1'-17'140'0,"-2"0"9"0,-3-2-33 0,4 6-50 16,0 3-8-16,0 3-6 0,1 2-6 15,-1 6-6-15,1 4-7 0,1 6-7 16,-3 6-8-16,0 3-5 0,1 6-2 15,-2 4-1-15,0 3 0 0,1 6 0 16,-2 1-1-16,4-2-1 0,-2 0 0 16,3-5-1-16,0-2-1 0,1-4-1 0,1-5-1 15,5-4-2-15,3-4 0 0,3-4-1 16,6-3-2-16,4-4-4 0,5-7-10 16,1-1-18-16,0-2-20 0,-1-4-16 15,-4-3-126-15,-2 1-142 0,-3-4-320 16</inkml:trace>
  <inkml:trace contextRef="#ctx0" brushRef="#br0" timeOffset="142363.8727">13369 14808 587 0,'-17'-5'168'0,"3"2"5"15,3-4-7-15,9 2-118 0,4 1-16 16,8 0-9-16,7 1-9 0,5 0-19 15,5 2-17-15,3-1-18 0,0 2-12 16,1 3-122-16,-4 0-132 0,0 0-305 16</inkml:trace>
  <inkml:trace contextRef="#ctx0" brushRef="#br0" timeOffset="142766.3409">13744 14964 659 0,'-3'-4'158'0,"2"2"4"16,0 0-103-16,2 5-12 0,-1 0-5 0,1 7-5 15,2 5-3-15,2 5-3 0,-3 0-3 16,2 6-1-16,-1 1-2 0,1 0-1 15,2-3-2-15,0 0-2 0,2-5-3 16,-1 1-2-16,2-5-2 0,0-4-4 16,1-2-1-16,0-4-3 0,1-5-1 15,-1-5-2-15,3-3 0 0,1-4-1 0,0-6 0 16,1-2 0-16,1-2-1 16,-4-2 1-16,2 5-1 0,-2 2 0 0,-2 1 0 15,-3 5 0-15,-1 6-1 0,-3 4 1 16,-1 5 0-16,-1 4-1 0,-2 4 1 15,0 1-3-15,1 5-2 0,1-1-3 16,0 1-2-16,2-1-9 0,3 0-10 16,0-2-17-16,3-1-16 0,2-6-9 15,1 0-7-15,3-5-119 0,-1-4-124 16,2-1-281-16</inkml:trace>
  <inkml:trace contextRef="#ctx0" brushRef="#br0" timeOffset="142926.8946">14202 15086 732 0,'-1'-2'185'0,"-1"-2"4"16,2 3-99-16,-1 0-32 0,4-3-17 15,3 3-16-15,1 3-10 0,4-2-8 16,1 0-13-16,3 0-16 0,2-2-19 0,-2 2-18 16,0 1 143-16,-2-4-277 15,-1 2-156-15,0 2-406 0</inkml:trace>
  <inkml:trace contextRef="#ctx0" brushRef="#br0" timeOffset="143379.6838">14512 15002 655 0,'-6'-14'161'0,"-1"-2"9"16,5-1-90-16,0 4-26 0,2-2-6 16,6 4-5-16,-3 0-4 0,3 0-10 15,5 3-7-15,-2 2-6 0,3-1-4 16,1 2-3-16,-1 1-4 0,1 2-2 0,1 3 0 16,-2-1-2-16,1 3 0 0,0 0 0 15,-3 6-1-15,-1-2 1 0,1 1-1 16,-1 0 1-16,-4 3-1 0,-1 1 1 15,-2 4-1-15,-2-1 0 0,-4 1 0 16,-3 4 0-16,-3-1 0 0,-6 6 0 16,0-1 0-16,-2-2-1 0,-3 0 1 15,0 2 0-15,0-5 1 0,3 0 3 16,1-5 1-16,1-3 1 0,3-1 2 16,6 0-1-16,2-4 1 0,3 0 0 0,3-2-3 15,4-1-2-15,5 1-1 0,3-3 0 16,-1-1-1-16,6 0 0 0,0-2-2 15,3-1-1-15,0 0-4 0,-2-2-8 16,3 0-10-16,0 1-19 0,-1-1-16 16,0 4-13-16,-4 0 7 0,0 1-131 15,-2-1-126-15,-3 2-288 0</inkml:trace>
  <inkml:trace contextRef="#ctx0" brushRef="#br0" timeOffset="143808.1289">14796 14695 782 0,'-5'-11'173'0,"4"2"4"0,4-2-131 16,6 3-23-16,4 1-8 0,3 0-2 0,3 2-2 15,0 2-6-15,2 3-1 0,1 1-1 16,0 3 3-16,-1 1 2 0,-1 0 2 15,-3 1 2-15,-5 1 0 0,-1-1 1 16,-4 3-2-16,-4-2-2 0,-3 2-3 16,-5 2-2-16,-2 5-2 0,-2 0-1 15,1 3 0-15,-1 0-1 0,2 3 0 0,0 2 0 16,3 5 1-16,0 0-1 16,4 2 0-16,0 4 0 0,1 2 0 0,3 1 0 15,1-1 0-15,0-4 0 0,4-2 1 16,-1-1-1-16,-1-7 0 0,-2-2 0 15,-3-1 0-15,2-2 0 0,-4-1 1 16,-5-5-1-16,-2-1 0 0,-2-1 0 16,-1 0 1-16,-4-4-1 0,-5-3 0 15,2-1 1-15,0 0-2 0,-2-2-1 16,0-1-6-16,2 0-6 0,4-3-9 16,0-1-13-16,5-1-13 0,2 0-12 15,2 0 76-15,3-1-201 0,-1-1-134 16,4 5-346-16</inkml:trace>
  <inkml:trace contextRef="#ctx0" brushRef="#br0" timeOffset="144612.3898">15128 14900 705 0,'-1'-4'178'0,"-4"1"8"0,3 0-111 15,1 2-13-15,5 1-11 0,2-1-10 16,3-1-14-16,2 0-12 0,5 0-8 0,1-1-5 15,2 2-11-15,1 0-20 0,1-1-20 16,-2 1-17-16,0 1-127 0,-6-1-144 16,-3 2-328-16</inkml:trace>
  <inkml:trace contextRef="#ctx0" brushRef="#br0" timeOffset="144788.6949">15130 15062 696 0,'-5'7'168'0,"4"-5"4"0,0 3-97 16,3-1-35-16,3 0-13 0,4-2-8 15,3-2-7-15,3-1-7 0,2 0-13 16,3-1-20-16,0 0-16 0,5 3-130 16,-2-2-137-16,-1-1-337 0</inkml:trace>
  <inkml:trace contextRef="#ctx0" brushRef="#br0" timeOffset="145441.975">15744 14834 618 0,'-11'-9'161'0,"4"-3"8"16,3-1-69-16,4-1-43 0,4 3-14 16,4 1-9-16,4-2-8 0,3 1-10 15,1 1-7-15,1 5-5 0,2 3 0 16,0-2-3-16,-2 4 0 0,-1 3 0 16,0 0 0-16,-2 5-1 0,-5-1 1 0,-4 2-1 15,-2-1 0-15,-3 4 1 16,-5-2-1-16,-5 0 1 0,-1 2-1 0,-2 0 0 15,-1 2 1-15,2-1-1 0,0-2 0 16,3 3 0-16,3-2 0 16,3-2 0-16,3 1 0 0,4-2 0 0,2-1-2 15,4 2-1-15,1-4-2 0,4 4-1 16,1-2 0-16,1 1 0 0,1 0 1 16,2 2 0-16,-2 0 2 0,2 2 2 15,-3-3 0-15,-2 0 1 0,-4-4-1 16,-2 2 1-16,0 0-1 0,-2-3-1 15,-5 0 1-15,-4 2-1 0,-1 1 0 0,-2 5 1 16,-6-2 1-16,-6-1 1 0,-3 2 2 16,-3-1 3-16,-7-1 2 0,3-1 4 15,0 0 4-15,1-2 1 0,0 1-1 16,5-5-1-16,4 1-2 0,3-3-6 16,5-4-10-16,2-1-13 0,5-3-17 15,4-2-15-15,5-3-15 0,5-2-126 0,4 0-134 16,1-1-311-16</inkml:trace>
  <inkml:trace contextRef="#ctx0" brushRef="#br0" timeOffset="145809.151">16316 14829 716 0,'-6'-7'167'16,"3"3"4"-16,6 1-118 15,1 5-11-15,5 0-9 0,5 3-6 0,5 4-6 16,3 0-5-16,3 2-3 0,3 4-1 16,3-1-3-16,2-1-3 0,0 2-1 15,0-1-2-15,-4 0-1 0,1-2-4 16,-5 2-10-16,1-3-17 0,-5 0-16 16,-4-3-13-16,-1-4-104 0,-4-3-24 15,-2-2-111-15,-1-5-207 0</inkml:trace>
  <inkml:trace contextRef="#ctx0" brushRef="#br0" timeOffset="145962.2836">16731 14751 689 0,'-14'6'173'0,"-4"3"5"16,-1 2-98-16,-3 7-24 0,-2 1-11 16,-4 6-10-16,-5 2-10 0,-7 6-10 15,-1 1-6-15,-2 4-8 0,4-2-8 0,4-2-9 16,10-2-18-16,9-8-21 15,14-7-133-15,6-6-143 0,9-6-343 0</inkml:trace>
  <inkml:trace contextRef="#ctx0" brushRef="#br0" timeOffset="146254.8756">17148 14676 634 0,'-10'3'153'16,"-1"2"8"-16,0 3-92 0,0 0-18 15,0 7-3-15,-1 0-3 0,1 3-4 16,1-1-6-16,-3 4-5 0,5 2-4 16,1 1-3-16,3-1-3 0,5 1-3 15,3 1-3-15,4 3 0 0,3-1-4 16,2-3-2-16,4 1-2 0,-1-5-1 0,3-4-3 15,2-4-2-15,0-6-5 0,1-4-10 16,0-3-14-16,-1-4-20 0,-3-1-19 16,-4-6-13-16,-3 0-120 0,-5-4-133 15,-2-4-295-15</inkml:trace>
  <inkml:trace contextRef="#ctx0" brushRef="#br0" timeOffset="146410.5755">17045 14621 784 0,'0'-6'173'0,"6"-1"0"16,4 1-132-16,7 0-21 0,2-5-22 15,6 3-19-15,6-2-19 0,-2 1 92 16,7-1-226-16,0 1-143 0,2 0-371 16</inkml:trace>
  <inkml:trace contextRef="#ctx0" brushRef="#br0" timeOffset="146794.0197">17429 14800 630 0,'-4'1'161'0,"0"1"7"0,3 1-70 16,2 4-40-16,1 4-9 0,1 1-6 15,0 4-4-15,2 1-6 0,4 2-4 16,1-1-3-16,1-2-3 0,1-3-3 16,1-1-3-16,1-5-3 0,-1-6-2 15,2-3-2-15,-1-4-3 0,-1-4-2 16,1-4-2-16,0-4-1 0,1-2-1 0,0 1 0 15,-4 2-1-15,1 1 0 16,-1 2 0-16,-3 6-1 0,-1 3 0 0,-2 5-1 16,-2 2-3-16,0 7-4 0,-1 2-4 15,-1 3-4-15,1 1-9 0,1 3-14 16,1 1-12-16,3-1-14 0,4-3-11 16,3-3-117-16,2-3-130 0,3-4-297 15</inkml:trace>
  <inkml:trace contextRef="#ctx0" brushRef="#br0" timeOffset="147237.1071">17873 14411 720 0,'-5'-7'164'16,"3"2"5"-16,4 3-121 0,5 0-14 16,4 1-6-16,5 4-5 0,4-1-5 15,3 3-5-15,2-1-5 0,-1 0-1 16,4 0-1-16,-2 0-1 0,0-2 1 16,-4 1 1-16,-3-3 1 0,-1 2 1 15,-5-1 2-15,-3 3 0 0,-3 1 2 16,-3 2-1-16,-4 2 0 0,-3 2-3 15,0 4 0-15,-2 2-3 0,0 0-2 0,0 2-2 16,1 5-1-16,1-1 0 16,1 3-1-16,2-2 0 0,3 2 1 0,2 5-1 15,2-3 0-15,2 0 0 0,2 0 0 16,0-2 1-16,0-2-1 0,0 0 0 16,-3-6 0-16,-1-1 0 0,-6 0 0 15,-1-2 1-15,-5 1 0 0,-4 0 0 16,-3 2 1-16,-4-1-1 0,-4-1 0 15,1-2-1-15,-4-1-8 0,-3-1-14 0,-2-4-26 16,-3-3 50-16,-2-3-199 0,1-3-157 16,-1-1-391-16</inkml:trace>
  <inkml:trace contextRef="#ctx0" brushRef="#br0" timeOffset="303798.4369">5631 16841 631 0,'-2'3'144'0,"-2"4"6"15,-1 1-103-15,0 6-8 0,-1 7-2 16,-1 6 0-16,-1 5-1 0,-2 5-3 15,1 3-1-15,-4 5-3 0,1 2-3 16,2 0-4-16,-1-1-3 0,0 1-3 16,1-8-3-16,1 0-4 0,3-3-3 15,1-2-3-15,0-6-3 0,2-1-7 16,2-6-12-16,1 0-18 0,1-7-17 16,3-3-18-16,0-3-118 0,1-3-134 15,1-12-301-15</inkml:trace>
  <inkml:trace contextRef="#ctx0" brushRef="#br0" timeOffset="304311.8994">5333 16979 552 0,'-9'-13'136'0,"-3"1"7"16,4 2-80-16,-1 3-15 0,7 0-10 16,-2 3-7-16,3 0-6 0,5 7-4 15,2 2-1-15,1 1-4 0,4 2-2 16,4 6-1-16,2 2-2 0,0 2-1 16,0 2-6-16,0-1-14 0,3 2-16 15,-2 0-17-15,0 0-122 0,-5-5-128 16,2 3-314-16</inkml:trace>
  <inkml:trace contextRef="#ctx0" brushRef="#br0" timeOffset="304806.1198">5862 16872 578 0,'-2'-8'143'0,"1"-1"5"0,1 4-77 16,-3 0-22-16,1 0-7 0,-1 2-5 16,3 0-6-16,0 3-5 0,-2 5-4 15,2 1-1-15,-1 5-3 0,0 4-1 16,-2 4-1-16,1 6 1 0,-1 4-1 16,0 1 1-16,-4 3-2 0,4 1-3 15,-2 0-1-15,0 3-1 0,1-3 0 16,2 2-1-16,1-3-1 0,3 1 0 15,2-3-1-15,3-2-1 0,2-4 0 0,2-4-2 16,0-7 0-16,3-1-1 0,2-7-1 16,0 0 1-16,1-6-2 0,2-5 1 15,0 0-1-15,1-5-2 0,-2-2-5 16,-3-3-12-16,0-3-14 0,-2 0-15 16,-1 2-15-16,-3-1-13 0,0-1-100 15,-3 1-17-15,0 0-101 0,-2 5-196 16</inkml:trace>
  <inkml:trace contextRef="#ctx0" brushRef="#br0" timeOffset="305062.1528">5874 16833 719 0,'-7'-3'171'16,"2"2"3"-16,2-2-117 0,4 3-13 16,3-3-7-16,2 4-8 0,2-3-8 15,3 1-7-15,3-4-2 0,3 2-3 16,1-2-3-16,2 2-5 0,-2-5-15 16,1 2-21-16,0 0-18 0,0 2-133 15,-3 1-143-15,-3 3-347 0</inkml:trace>
  <inkml:trace contextRef="#ctx0" brushRef="#br0" timeOffset="306543.8971">6377 17132 724 0,'-15'0'180'0,"1"-1"6"15,1 1-114-15,5-2-15 0,2 2-12 0,3 0-13 16,2 0-11-16,5 2-10 16,4-2-5-16,3 0-4 0,3 1 0 15,2-1-1-15,1 0 0 0,2-1-8 0,1-2-16 16,1 1-23-16,0-2-14 0,-2-1-110 16,-2 1-22-16,2-4-120 0,-3 5-217 15</inkml:trace>
  <inkml:trace contextRef="#ctx0" brushRef="#br0" timeOffset="307107.5024">6826 17101 633 0,'-15'-2'151'0,"-1"-2"6"16,0-2-97-16,3 1-17 0,4-5-5 15,0-3-6-15,5-2-4 0,1-1-5 16,3-3-6-16,3-1-2 0,5 0-3 15,0 2-3-15,5 3-1 0,1 2-2 16,3 5-2-16,1 2-1 0,2 3-1 16,0 3 0-16,1 0-2 0,0 1 1 0,-2 3-1 15,0 0 1-15,-2 5 0 0,-1 3 0 16,-2 3 0-16,-4 6 0 0,0 3 2 16,-4 2-1-16,-3 1 2 0,-6 1-1 15,-3 1 0-15,-4 2 0 0,-3-3 0 16,-4 0-1-16,-4 1 0 0,-1-2 0 15,-2-3 4-15,0-3 1 0,1-4 2 16,1-3 1-16,1-5 2 0,2-3-1 16,2-3 0-16,4-4-2 0,3-1-2 0,3-1-2 15,3-2-2-15,3 1-1 0,3-1 0 16,4 0-1-16,3 2-1 0,1-2 1 16,2 1-1-16,4 3 1 0,0-2-1 15,2 3 1-15,1 3-1 0,-1-1-1 16,0 5-3-16,-1-1-7 0,1 1-9 15,-2 0-13-15,-2-1-20 0,1 3-11 16,0-2-19-16,1 0-109 0,-4-4-124 16,1-3-280-16</inkml:trace>
  <inkml:trace contextRef="#ctx0" brushRef="#br0" timeOffset="307578.9038">7166 16754 753 0,'-11'-3'172'0,"1"0"2"0,6 1-126 15,7 2-16-15,5-1-9 0,5 2-7 16,0-1-5-16,5 2-4 0,6 1-3 15,0 0 0-15,3 1-1 0,-1-1-1 16,2 0 0-16,-2 1 1 0,-1 1-1 16,-4 0 0-16,-4 2 1 0,-6 0 0 0,-2 6 0 15,-4 0 0-15,-1 4-1 0,-6-1 0 16,2 4 0-16,-2 3-1 0,1 4 0 16,-2 4-1-16,3-1 0 0,0 2 0 15,3 5 1-15,-1 0-1 0,3-2 0 16,0-1 0-16,1 0 0 0,1-1 0 15,-2-2 1-15,0-1-1 0,0-3 0 16,-1-1 0-16,-3-4 1 0,-2-4 3 0,-4-2 5 16,0-1 4-16,-5-3 3 0,-3-2 2 15,-1-1 0-15,-4-1 0 0,-3-3-3 16,-1-2-5-16,-1-4-4 0,1-3-4 16,1 0-6-16,0-3-6 0,8 1-11 15,2 0-13-15,7-1-14 0,5 4-16 16,5 1-16-16,6 2-118 0,3 1-129 15,2-1-296-15</inkml:trace>
  <inkml:trace contextRef="#ctx0" brushRef="#br0" timeOffset="308089.7795">7830 17101 789 0,'-8'-1'188'15,"2"-3"1"-15,-1 1-112 16,4 1-33-16,6 2-21 0,1-1-11 0,2 1-7 16,2 0-3-16,2-1-2 0,4 2-7 15,0 2-14-15,3-2-16 0,-1 4-19 16,0-2 72-16,-2 0-206 0,-2 0-147 15,1 2-359-15</inkml:trace>
  <inkml:trace contextRef="#ctx0" brushRef="#br0" timeOffset="308273.9796">7784 17265 751 0,'-6'5'182'15,"1"-1"2"-15,3 0-90 0,2-1-51 16,2 1-18-16,3-2-8 0,4 1-4 16,2-2-5-16,4 1-3 0,0-3-10 15,5 0-16-15,1-3-23 0,1 1-14 0,-1-2-132 16,-2-1-143-16,2 3-337 0</inkml:trace>
  <inkml:trace contextRef="#ctx0" brushRef="#br0" timeOffset="309121.2266">8241 17144 458 0,'-2'1'128'16,"2"0"5"-16,-1 1-9 0,2-4-79 0,-1 4-10 15,2 0-3-15,-3-3-1 0,1 0-3 16,1-2-2-16,-1 1-3 0,0 1-1 16,2-3-4-16,-2-1-2 0,1-2-4 15,0 1-2-15,-2-3 0 0,1-1-2 16,-1-1 0-16,-2 0-1 0,3-2 0 15,-2 0 0-15,-1 0 1 0,2-2-1 16,0 2 1-16,-1 0 0 0,1 2 2 0,0 3 0 16,0 3 1-16,1 1 0 15,-1 6 0-15,1 2 1 0,-2 6 0 0,2 6-1 16,0 4 1-16,0 2 0 0,2 4 0 16,-4 0 0-16,4 4-1 0,-2-1-1 15,-2-2-1-15,1 0 0 0,-1 0-3 16,-1-2-1-16,2-2-1 0,1-1-1 15,-1-2-2-15,2-3-7 0,0-4-15 16,0-2-21-16,2-2-22 0,-1-3-37 0,-2-4-102 16,0 0-137-16,0-4-295 15</inkml:trace>
  <inkml:trace contextRef="#ctx0" brushRef="#br0" timeOffset="309978.5737">9009 17436 645 0,'4'3'149'0,"-2"3"8"0,1 3-105 16,-1 1-9-16,0 3-2 0,-2 2-4 15,-2 1-4-15,0 0-6 0,-1-2-7 16,-4 4-5-16,-1 1-6 0,-1 0-7 15,0-2-15-15,1 0-20 0,0-2-20 16,0 2-124-16,4-7-136 0,4-2-327 16</inkml:trace>
  <inkml:trace contextRef="#ctx0" brushRef="#br0" timeOffset="310406.0103">9749 17120 514 0,'-4'-7'149'16,"2"2"8"-16,-2 1 2 0,2-1-105 15,2 5-8-15,1 1-3 0,3 1-4 16,1 3-3-16,2 3-5 0,3 3-3 15,1 3-1-15,2 2-4 0,1 3-4 16,-1 0-6-16,1 6-4 0,-2-2-3 16,-1-1-6-16,1 0-8 0,1-2-12 15,-1-2-16-15,1-3-14 0,1-5-12 16,2-2-15-16,-2-4-115 0,0-3-122 0,3-6-279 16</inkml:trace>
  <inkml:trace contextRef="#ctx0" brushRef="#br0" timeOffset="310603.2981">10102 17057 615 0,'-4'15'156'0,"-1"-2"10"16,-2 6-64-16,0 4-45 0,-3 3-7 0,-1 8-3 16,-3 3-6-16,1 3-8 0,-4 2-8 15,-2-1-8-15,1 6-5 0,-4 1-5 16,2-5-9-16,2-3-11 0,3-2-15 15,7-3-22-15,4-4-19 0,4-8-122 16,7-4-138-16,9-7-316 0</inkml:trace>
  <inkml:trace contextRef="#ctx0" brushRef="#br0" timeOffset="310963.3392">10401 16976 554 0,'-9'1'152'0,"1"2"5"0,-1 1-10 16,2 3-103-16,1 4-9 0,3 2-3 15,-1 5-5-15,3 2-1 0,-1 1-3 16,2 2 0-16,0 2 1 0,1-2 0 16,0 3 0-16,2-3 0 0,0 4-2 15,0-1-1-15,2-2-2 0,0 0-4 16,3-2-3-16,1-1-3 0,3-7-2 16,2-1-2-16,1-5-2 0,3-2-1 15,1-3-6-15,0-8-9 0,1-4-14 0,-1-2-18 16,0-6-20-16,-3-3-18 0,0 0-121 15,-4-4-138-15,1 1-305 0</inkml:trace>
  <inkml:trace contextRef="#ctx0" brushRef="#br0" timeOffset="311125.4111">10403 16982 789 0,'-10'-2'181'0,"3"-3"0"15,5 0-117-15,7 1-32 0,3 0-19 16,4-4-16-16,-1 3-19 0,8 2-18 16,2-2-14-16,2 1-127 0,0 0-138 15,0 1-321-15</inkml:trace>
  <inkml:trace contextRef="#ctx0" brushRef="#br0" timeOffset="311355.6724">10789 17177 622 0,'5'-2'159'0,"1"2"4"15,1-3-32-15,5 2-99 0,-1-1-14 16,4 2-8-16,3 0-11 0,-2 1-19 15,1 0-19-15,-1 1-126 0,0 2-131 16,-3 1-317-16</inkml:trace>
  <inkml:trace contextRef="#ctx0" brushRef="#br0" timeOffset="311570.0734">11190 17029 831 0,'-6'1'189'0,"2"4"5"0,-1 1-125 15,1 8-31-15,3 4-13 0,-3 0-3 16,-2 3-3-16,0 5-5 0,-1 1-5 16,-1 1-9-16,4-1-15 0,1 0-15 15,4 1-22-15,5-2-19 0,5-3-132 0,2-2-148 16,0-5-336-16</inkml:trace>
  <inkml:trace contextRef="#ctx0" brushRef="#br0" timeOffset="312005.068">11266 16897 764 0,'-8'-9'174'0,"7"2"3"15,1-1-116-15,6 2-33 0,4 0-11 16,5 2-6-16,-1 1-2 0,6 1-4 16,0 2-3-16,2 3 1 0,0 1 5 0,-3-1 3 15,-3 0 4-15,1 0 2 16,-4 5 2-16,-4-1 0 0,-1 2-2 0,-3-1-4 15,-2 5-4-15,0 2-3 0,-2 6-3 16,-1 3-2-16,1 2 0 0,0 3-1 16,1 4 0-16,-1 0 1 0,3 2-1 15,-2 0 0-15,4-2 0 0,-2 0 1 16,2 1-1-16,1-1 0 0,1-2 0 16,-2-4 0-16,-1-3 1 0,-2-2 1 15,-1 0 3-15,-6-3 4 0,-3-2 1 16,-6 0 1-16,-1 0 1 0,-6-3-1 0,-3-3-1 15,-2-3-5-15,1-4-8 0,-1-7-9 16,3 0-13-16,4-5-12 0,4-1-17 16,6-2-16-16,7 1-14 0,4 0-121 15,5 3-131-15,4-2-305 0</inkml:trace>
  <inkml:trace contextRef="#ctx0" brushRef="#br0" timeOffset="312252.4892">11752 17129 901 0,'-3'-5'203'15,"2"2"2"-15,2-1-144 0,4 2-30 16,4 0-13-16,2 1-8 0,1 0-7 0,4 3-14 15,1 1-16-15,2-2-17 0,-1 3-20 16,4 1-18-16,-2-2-123 0,-4 2-139 16,-4 1-310-16</inkml:trace>
  <inkml:trace contextRef="#ctx0" brushRef="#br0" timeOffset="312425.593">11796 17248 901 0,'-1'4'201'16,"1"-1"2"-16,1 1-143 0,3 0-31 15,1 3-14-15,3 1-7 0,3-2-4 16,0 0-11-16,4-3-13 0,3 2-15 16,-1 0-22-16,4-1-16 0,-2-2-131 15,-1 0-144-15,2-1-328 0</inkml:trace>
  <inkml:trace contextRef="#ctx0" brushRef="#br0" timeOffset="312737.81">12225 17142 649 0,'-9'11'159'0,"-1"1"7"0,5 3-95 16,2 0-22-16,2 5-6 0,1 0-5 16,3 2-6-16,9 0-8 0,7-1-8 15,4-2-5-15,9-2-2 0,1-2-1 16,4-8-2-16,1-2-2 0,-6-8-1 16,-1-6-1-16,0-7 2 0,-6-5 3 15,-3-4 2-15,-5-4 6 0,-4 0 5 16,-5 2 6-16,-10 1 3 0,-5 5-1 0,-9 3-5 15,-6 5-6-15,-10 3-14 0,-9 4-25 16,-8 6-44-16,-9 3-148 0,-1 11-168 16,-1 4-404-16</inkml:trace>
  <inkml:trace contextRef="#ctx0" brushRef="#br0" timeOffset="314050.5645">4242 14856 510 0,'4'-77'117'16,"-2"2"3"-16,-2 13-83 0,1 5-9 15,3 19-7-15,1 9-4 0,-1 7-2 16,-3 8-4-16,0 13-4 0,-2 10 0 16,-2 11-1-16,-2 14 0 0,-1 13 1 15,-2 17 1-15,-3 23 3 0,-3 13 3 16,2 20 1-16,-2 20 0 0,2 17-1 0,-4 11-1 15,4 9 0-15,-1 6-3 0,-1 3-1 16,2-2-3-16,-2-7-1 0,2-9-1 16,6-9-1-16,-1-12 0 0,2-13-1 15,1-14 0-15,4-16-1 0,5-15 0 16,1-13-2-16,0-18-10 0,5-15-11 16,4-16 16-16,0-21-146 0,-2-13-123 15,2-18-315-15</inkml:trace>
  <inkml:trace contextRef="#ctx0" brushRef="#br0" timeOffset="315674.8801">4454 14460 460 0,'-11'-8'111'0,"-1"0"3"0,-1-3-61 15,3 0-25-15,3 3-6 0,0-2-2 16,-2 1-2-16,2 2-2 0,1 1-1 0,-2 1 0 15,4 2-1-15,-1 1-1 0,1 0-2 16,3 2-3-16,-1-2-2 0,5 2-2 16,1 2-2-16,2-2-1 0,2 1-1 15,3-1 0-15,2 1 1 0,4-1-1 16,2 0 0-16,0-1 0 0,4 0 0 16,4-2 1-16,5 1-1 0,3-1 1 15,6 0 0-15,4 0 0 0,9-1 1 16,0 2-1-16,3 1 0 0,-3-3 1 15,4-1-1-15,2 3 0 0,1-2 0 0,5-1 1 16,3 0 0-16,1-1 1 0,4-1 0 16,1-4 1-16,5-2-1 0,4-1 1 15,1-1-1-15,2-1 0 0,2-2-1 16,7 1-1-16,3 2 0 0,-5-7 0 16,-7 0 0-16,-10 1-1 0,-7 0 1 15,-6 4 0-15,-9 2 1 0,11 4 0 16,20 9 0-16,5 2 1 0,14 1-1 0,10 0-1 15,15 1 1-15,6-4-1 0,-15 0-1 16,-13-3 1-16,8 1 0 0,-4-3-1 16,-3-3 1-16,-4 0-1 0,5-1 0 15,8-1 0-15,-4-1 1 0,-5-2-1 16,0 1 1-16,9 5-1 0,-3-4 1 16,-6 5-1-16,-3-1 1 0,7 3-1 15,3 1 0-15,-3 2 1 0,-6-1-1 16,2 3 1-16,7-1-1 0,-1 0 0 15,-6 1 0-15,1-3 1 0,4 0-1 16,4 1 0-16,-1-2 0 0,-5-3 0 16,1 0 0-16,5-1 1 0,-1 1-1 0,-3-2 0 15,-2 0 0-15,4 3 0 0,-1-1 0 16,-1 2 0-16,-5-1 0 0,0 2 0 16,3 1 0-16,-1 2 0 0,-6-4 0 15,-2 1 0-15,6 1 0 0,-1 4 1 16,-1-2-1-16,-5-6 0 0,1 2 0 15,1 3 0-15,5 1 1 0,-7-2-1 16,-1-5 0-16,1 4 0 0,0 4 0 0,-1 2 0 16,0 2 0-16,-7-6 0 0,1 2 1 15,-4 5-1-15,4 2 0 0,-1 0 0 16,-2-4 0-16,-1-2 0 0,2 4 0 16,1 2-1-16,2-2 1 0,-3-3-1 15,-2-5 1-15,0 3-1 0,1 2 0 16,2 0 1-16,-1 1 0 0,-2-2 0 15,0-4 0-15,-1 5 0 0,2 0 0 16,1 2 0-16,-3-3-1 0,-1-5 1 0,-1 3 0 16,1 4 0-16,0 0 0 0,-1 0 0 15,-1-2 0-15,-4 1 1 0,1 3-1 16,0-1 0-16,0 1 0 0,-2 0-1 16,-2-3 1-16,0 1-2 0,0 1-1 15,-1 0 0-15,-2 0-2 0,1-2 0 16,-1 2 1-16,-2 0-1 0,-2 0 2 15,-6 0 1-15,0 0 0 0,-3 2 1 16,-1 0 1-16,-5-1 0 0,0 4 0 0,2 0 0 16,0 3 0-16,-1-2-1 0,-1-3-1 15,-1 0-2-15,0 0-2 0,-2-3-2 16,0-1-1-16,1-2 0 0,1 3-1 16,-2 0 3-16,-3 0 1 0,-1-1 2 15,-4 1 2-15,-3-3 1 0,-2 2 1 16,-1-2 1-16,-4 1-1 0,3 2 2 15,-1-2-1-15,1 2 0 0,0-1 0 16,-1-1-1-16,0 2 1 0,0-2-1 0,-1 0 0 16,-2-1 0-16,0 0 1 0,-1 0-1 15,-2 1 0-15,0 1 0 0,-1-1 0 16,-2 1 0-16,2-1 0 0,-2 2 0 16,-4-1 1-16,3 0-1 0,-4 0 0 15,0 0-1-15,-2 3 1 0,-2 0 0 16,-3 1 0-16,-1 2 0 0,1 0 0 15,-4 3 0-15,2 2 1 0,-2 1-1 0,0 3 0 16,1 4 0-16,-1 3 0 0,-1 3 0 16,-2 1 1-16,-1 6 1 0,-3 3 0 15,-2 2 1-15,-1 6 0 0,1 7 1 16,-2 6 0-16,1 5-1 0,-1-1 1 16,-2 7 0-16,-1-2 0 0,0 1-1 15,-1 0 0-15,-2 2 0 0,1 1-1 16,-1-1 0-16,1 1-1 0,-2 0 0 15,2 3 0-15,-1-1 0 0,-2-1 1 16,0 3-1-16,0 4 2 0,1-2 1 16,0 2 0-16,0 3 1 0,1 2 0 0,-2-2 1 15,1-1-1-15,-1-3 0 0,-1-2-1 16,2-3 0-16,1-2-2 0,-2-3 1 16,1-2-2-16,0-2 0 0,1-3 0 15,0 1 0-15,-2-4-1 0,-1-2 1 16,0-5-1-16,0 1 0 0,0 1 1 15,1 1-1-15,-1-5 0 0,0 3 0 16,0-1 1-16,-2-1-1 0,1-2 0 0,-1-5 1 16,1-2-1-16,0-3 0 0,-1-1 0 15,2-4-2-15,-1-2-5 0,2-3-4 16,-2-4-7-16,1-2-13 0,-2-1 65 16,1-6-180-16,-3-8-117 0,-1-6-313 15</inkml:trace>
  <inkml:trace contextRef="#ctx0" brushRef="#br0" timeOffset="317832.7266">4164 16900 438 0,'-7'-22'106'0,"5"4"3"0,1 2-62 16,1 4-14-16,-2-1-10 0,4 5-5 15,0 2-3-15,1 2-4 0,-2 5 0 16,-1 4 1-16,2 7 1 0,-2 6 0 15,0 9 1-15,-1 9 1 0,0 11 1 16,0 2-3-16,-3 7-3 0,-2 4-3 16,1 3-1-16,-1-5-3 0,-2-2-1 15,2-1 0-15,0 0-1 0,3-1 0 16,1-5 1-16,1-4-1 0,2 0 0 0,1-4 0 16,-2-4 0-16,3-7 0 0,2-4 0 15,0-4 0-15,4 1 0 0,2-6-1 16,2 2 1-16,5-7-1 0,4-1 0 15,4 0 1-15,2-2-1 0,4-7 1 16,0-1-1-16,1-1 1 0,1-1-1 16,0 0 0-16,-5-3 0 0,2 0 0 0,-1 4 1 15,4-1-1-15,1 0 0 0,2 1 0 16,3 0 0-16,5 2 0 0,3 0 0 16,1 0 0-16,-1 1 0 0,2-2 1 15,-1-2-1-15,1 2 0 0,0-1 0 16,3 2 0-16,3-1 0 0,4 2 0 15,2-1 0-15,-2 1 0 0,-3-3 0 16,1-1 0-16,-3-2 1 0,-1-1-1 16,0 3 0-16,3-1 0 0,2 3 0 15,1 1 0-15,1 2 0 0,-2-1 0 16,-1-1 1-16,-2 0-1 0,-1 3 0 0,2-1 0 16,3 2 0-16,1 0 1 0,0-1-1 15,-1 1 0-15,0-1 0 0,0-1 0 16,-1-2 0-16,1 0 1 0,3-1-1 15,1-1-1-15,3-1 1 0,-1-1 0 16,0 0 0-16,1-2 0 0,-2 1 0 16,3-1 0-16,0 1 0 0,1 1 0 15,1 1 1-15,-3 0-1 0,-1-1 0 16,1 1 1-16,1 0 0 0,0 2-1 0,2-2 1 16,0 2-1-16,2-2 1 0,-1 1-1 15,0 0 1-15,4-1-1 0,-3-1 0 16,3 1 1-16,0-4-1 0,0 0 0 15,2 2 0-15,-1-2 1 0,0 0-1 16,0 0 1-16,-1 1 0 0,-1 1 0 16,-1 4 1-16,2-2-1 0,1-1 1 15,-1 5-1-15,0-4 0 0,-2-5 1 0,2-1-1 16,1 1 0-16,-2-1 0 0,5 0 0 16,-2-2 0-16,0 0 1 0,0 8-2 15,2-1 1-15,-1-1 0 0,-1 2-1 16,1 0 1-16,-3 1-1 0,0-3 1 15,-1 2 1-15,-1 0 1 0,1-1 1 16,-1-1 0-16,1 2 1 0,-1 0 0 16,1 1-1-16,-1-2 0 0,3 1-1 15,-2 1-1-15,2 3-1 0,-3-3 0 0,-1 1-1 16,2 1 1-16,-2 0-1 0,-1 0 0 16,1 2 1-16,-2-3-1 0,1 1 0 15,3-2 1-15,-3 2-1 0,1-2 1 16,2 1-1-16,1-1 0 0,6-1 1 15,-2 1-1-15,-2-2 1 0,0 1-1 16,1-1 0-16,1-1 1 0,-7 0-1 16,0 1 0-16,1 2 0 0,0-2 0 15,-1 1 0-15,4 1 0 0,-1 0 0 16,2 1 0-16,-1-1 0 0,3 0 0 0,-3 0 0 16,0-1 1-16,-3-2-1 0,2 1 0 15,-2-1 0-15,3 2 0 0,-4-1 1 16,2-1-1-16,-1 1 0 0,0-2 1 15,-2 3-1-15,-1 0 0 0,-1-2 1 16,5 2 0-16,-4 0-1 0,1 2 0 16,-1-1 1-16,-1 0-1 0,0 1 1 0,0-1-1 15,-5 3 1-15,5-1 0 0,-2-1 0 16,3 0 0-16,-2 1 0 0,0-1 1 16,0-1 0-16,1 0 1 0,0 1-1 15,1-1 0-15,-3 0 0 0,3 0 0 16,-1 0-1-16,-2-1 0 0,-2 1-1 15,0 1 1-15,1 2 0 0,-1-2-1 16,-1 0 1-16,-1 0 0 0,1-2 0 16,-2 0 0-16,2-3 0 0,2 2 0 15,0-1 0-15,2 1-1 0,0-3 1 0,-3 0-1 16,0 0 1-16,-1-1-1 0,-2 0 1 16,3 2-1-16,-1 1 2 0,0-1-1 15,-2-1 1-15,-1 1 1 0,-1-1-1 16,-3 2 0-16,-2-3 0 0,3 2 0 15,2 1-1-15,-3 2 0 0,2-1 0 16,-3-2-1-16,1 0 0 0,-3 0 0 16,-3-1 1-16,-2-2-1 0,4 3 0 15,1 1 0-15,-1 2 0 0,0 0 1 0,1-3-1 16,-1-3 0-16,-2 1 0 0,-4-1 0 16,-2 1 1-16,-2 1-1 0,0 0 0 15,-2 4 0-15,0 5 0 0,-1 1 0 16,-2 0 0-16,-1-3 0 0,-2 3 0 15,-3-1 1-15,-2-2-1 0,-2-2 0 16,-2-1 0-16,1 0 0 0,-5 1 0 16,0-1 1-16,-2 1-1 0,1 0 0 0,-2 1 0 15,-3 0 0-15,-4 1 0 0,-1 2 0 16,-1-1 0-16,-4-2 0 0,-1 1 0 16,-3 1 0-16,1-1 1 0,-1 1-1 15,-1-2-2-15,-1 1-6 0,1 1-11 16,-1-2-10-16,0 3-3 0,-2-3-125 15,0 4-123-15,-6 0-292 0</inkml:trace>
  <inkml:trace contextRef="#ctx0" brushRef="#br0" timeOffset="356095.6124">1071 10768 464 0,'4'-17'122'0,"0"1"6"0,-1 4-51 15,-3 2-23-15,-2 7-10 0,0 0-7 16,-1 7-6-16,0 2-6 0,-3 6-3 0,-4 6-3 16,0 6-3-16,-2 6-1 0,0 11 1 15,-2 3 0-15,1 4 1 0,2 1-2 16,0 1-3-16,3-1 0 0,1-5-3 15,2-7-3-15,1-4-2 0,1-9-1 16,3-7-2-16,0-6 0 0,2-7 0 16,2-5 0-16,-1-9 0 0,4-7 0 15,0-5 0-15,1-7 1 0,1-6-1 16,-2-10-1-16,1-5-1 0,3-8-2 16,0-2-1-16,0-5-2 0,1 1 0 15,0 2 1-15,3 8 0 0,0 8 1 0,-3 9 1 16,-3 10 3-16,-2 8 1 0,-2 7 0 15,0 7 1-15,-3 7 1 0,1 4 1 16,0 5 0-16,1 6 1 0,1 4 0 16,0 7 0-16,0 7 2 0,0 2 0 15,2 5 1-15,0 2 0 0,2 2 1 16,3 2 0-16,0-2-1 0,3-4-2 16,1 0-1-16,1-4-2 0,0-2-2 15,-2-7-1-15,0-2-5 0,-2-5-8 16,-2-2-9-16,-2-2-15 0,-2-6-9 0,-3-2-15 15,-1-1-20-15,-3-3-91 0,0-5-107 16,-7-2-242-16</inkml:trace>
  <inkml:trace contextRef="#ctx0" brushRef="#br0" timeOffset="356264.6423">995 11072 682 0,'-16'-4'168'0,"5"1"6"0,3 0-109 16,5 1-16-16,1 1-14 0,5-1-8 15,1 1-11-15,5 0-8 0,4 0-7 16,3 2-6-16,4-1-8 0,9 0-9 16,0 0-12-16,6 2-7 0,2-3-9 15,1-1-13-15,1-2-108 0,-3-2-108 16,-3 0-267-16</inkml:trace>
  <inkml:trace contextRef="#ctx0" brushRef="#br0" timeOffset="356493.0353">1436 10988 549 0,'0'6'144'0,"-2"1"6"0,0 3-24 16,-1 6-85-16,2-2-9 0,1 6-3 15,0 2-1-15,1-1-3 0,2 0-3 16,2-2-4-16,-1-4-3 0,2 1-3 0,1-4-2 16,4-2-2-16,2-3-2 0,1-4 0 15,1-6-1-15,2 1-1 0,-1-5 0 16,-2-4-2-16,-4-3 0 0,-2-2-4 15,-4-2-6-15,0-2-13 0,-4 1-14 16,0-1-12-16,-2-1 9 0,-2 3-139 16,-1 1-128-16,3-2-299 0</inkml:trace>
  <inkml:trace contextRef="#ctx0" brushRef="#br0" timeOffset="357201.674">1634 11055 595 0,'-4'-9'147'16,"3"2"3"-16,2 0-64 0,4 1-53 16,3-1-11-16,1 0-5 0,5 1-5 0,2 1-4 15,1 1-4-15,4-1 0 0,0 2-2 16,-1-1 0-16,1 3-1 0,-1-2 0 15,-4 1 0-15,-2 1-1 0,-5 0 0 16,-3 3 1-16,-5 3 0 0,-2 2 0 16,-2 3 0-16,-5 4-1 0,-2 0 1 15,-1 5 0-15,-1-2 0 0,1 2-1 16,0 2 0-16,1 0 0 0,3 0 0 16,2 0 0-16,5-1 0 0,1 0 0 15,3-3 0-15,4-1 0 0,1-4 0 0,3-3 0 16,2-2-1-16,-1-3 1 0,2-5 0 15,1-5 0-15,-1-4 0 0,2-1 0 16,0-4 0-16,-2-2 0 0,0-3 1 16,-2-2-1-16,-2 3 1 0,-3-2 0 15,0 0-1-15,-3 4 1 0,-2 0 0 16,-2 5 1-16,2 3 2 0,-1 2 4 16,-2 3 4-16,0 1 2 0,-1 1 0 0,1 2 0 15,0 0 0-15,-1 1-3 0,2 2-4 16,-1-2-3-16,0 1-1 0,-1 1-2 15,1-1 1-15,1 1 0 0,-1-2 1 16,0-1 0-16,0 0 0 0,1 1 1 16,2-1 1-16,-1 1 1 0,2 1 1 15,1 0-1-15,1 1 1 0,-1 3 0 16,1 1-1-16,0 2-1 0,-1 2 0 16,0 2 0-16,2 2 0 0,1 1 1 15,-1 0-1-15,2-2 1 0,0 1-1 0,2-4 0 16,2-2-1-16,-2-5 0 15,0-4 0-15,1-3 0 0,0-5 1 0,2-3-1 16,-2-2 1-16,1-2-2 0,1 2 1 16,-1 2-2-16,0 2 0 0,-2 4-1 15,-2 5 0-15,1 5-1 0,-2 6 1 16,-2 4-1-16,-3 3 1 0,1 7-2 16,0 2-4-16,-7 0-7 0,0 2-9 15,-2-2-17-15,0-4-16 0,-1-3-13 16,1-7-28-16,-4-9-94 0,3-6-118 0,2-12-260 15</inkml:trace>
  <inkml:trace contextRef="#ctx0" brushRef="#br0" timeOffset="357352.2593">2152 10434 699 0,'-3'-10'158'15,"0"11"1"-15,1 7-111 0,2 9-21 16,2 6-17-16,3 6-24 0,1 7-23 15,0 9-121-15,0 4-128 0,4 5-319 16</inkml:trace>
  <inkml:trace contextRef="#ctx0" brushRef="#br0" timeOffset="357811.0927">3132 10839 644 0,'-12'-7'163'0,"-5"1"7"0,-3 3-90 0,1 5-22 16,0 4-8-16,2 1-5 15,1 4-7-15,3 4-7 0,0 4-6 0,7 3-4 16,3 3-4-16,0-1-4 0,2 3-5 16,3 2-4-16,1-4-2 0,4 0-1 15,4-3-1-15,4-3-1 0,2-1-3 16,5-2-6-16,3-5-6 0,2-3-8 16,-1-2-13-16,0-5-14 0,-1-2-11 15,-2-5-15-15,-6-1-109 0,-3-5-123 16,-3 1-283-16</inkml:trace>
  <inkml:trace contextRef="#ctx0" brushRef="#br0" timeOffset="357994.591">2961 11008 745 0,'-4'3'172'0,"3"-1"2"0,2-2-116 15,3 4-24-15,2-2-13 0,4 1-11 16,3 1-6-16,5 0-10 0,3 0-12 15,4 0-14-15,4-3-11 0,3 0-12 0,1-1-35 16,1-1-84-16,-1-4-107 0,0-5-237 16</inkml:trace>
  <inkml:trace contextRef="#ctx0" brushRef="#br0" timeOffset="358151.8963">3468 10877 772 0,'2'8'185'0,"-2"5"4"0,1 4-124 0,3 4-18 15,-1 2-11-15,-1 2-11 0,-1-2-10 16,3 0-8-16,-3-3-10 0,0-2-11 16,1-3-21-16,0-1-21 0,-3-3 86 15,2-4-222-15,-1-5-153 0,0-3-380 16</inkml:trace>
  <inkml:trace contextRef="#ctx0" brushRef="#br0" timeOffset="358276.1732">3397 10408 603 0,'-9'-6'146'16,"7"2"0"-16,-1 8-50 0,4 5-90 15,3 7-27-15,-1 3-123 0,0 9-121 16,7 9-301-16</inkml:trace>
  <inkml:trace contextRef="#ctx0" brushRef="#br0" timeOffset="358528.1691">3720 10966 706 0,'1'11'177'0,"3"0"6"15,-3-2-101-15,2 1-23 0,-1-1-11 16,2-2-11-16,-1-1-11 0,1-2-3 16,1 0-3-16,-1-2 1 0,1 0 0 15,0 1 1-15,-2-3 1 0,1-1 0 16,0-3-2-16,-2-3-3 0,0-2-3 0,2-2-4 15,-3-6-4-15,2 0-4 0,0 0-4 16,5 2-3-16,-5 0-5 0,4 4-8 16,-2 3-10-16,1 3-14 0,1 5-25 15,-1 2-21-15,0 3 104 0,2 0-229 16,0 2-149-16,1-3-376 0</inkml:trace>
  <inkml:trace contextRef="#ctx0" brushRef="#br0" timeOffset="359273.7061">4081 10943 603 0,'0'-1'140'16,"3"1"2"-16,-6 1-88 0,2 2-26 15,-2 1-7-15,1 3-6 0,1-1-3 0,-1-1-2 16,-2 0-1-16,3-1 1 0,0-1 1 16,1-3 0-16,0-1 2 0,-3-4 1 15,3-1 2-15,-2-4 3 0,-3-2 1 16,0 0 2-16,-4 1 0 0,1 1-1 16,-1 2-2-16,1 5-1 0,-2 4-3 15,2 6-2-15,2 3-1 0,1 5-2 16,0 3-1-16,3 4-1 0,1 0-1 15,2 2-2-15,0-2-1 0,4-1-2 16,4-4 0-16,2-3-1 0,1-4 1 0,5-3 0 16,1-3 0-16,3-5 0 15,3-2 0-15,-2-5 0 0,0-3 1 0,0-5-1 16,-4-2 0-16,2-3 0 0,-4-2 0 16,-2-1 0-16,-1 2 0 0,-5 3-1 15,0 3 0-15,-2 5-1 0,-3 7 1 16,-1 5-1-16,-4 9 1 0,1 7-1 15,0 5 1-15,1 3-1 0,-1 5 0 16,3 1 0-16,2 1-1 0,3-3-3 16,2-2-8-16,2-5-9 0,3-2-17 0,2-7-17 15,3-5-13-15,0-7 28 16,2-6-151-16,-1-7-128 0,2-3-301 0</inkml:trace>
  <inkml:trace contextRef="#ctx0" brushRef="#br0" timeOffset="359529.0338">4548 10914 600 0,'4'-2'179'0,"-3"2"6"16,-1 2-24-16,0 4-86 0,1 4-15 0,0 2-15 16,3 4-17-16,-1 0-10 0,2 4-11 15,-2-2-16-15,5 0-34 0,0 1 34 16,-1-3-187-16,3 1-157 0,4 1-394 16</inkml:trace>
  <inkml:trace contextRef="#ctx0" brushRef="#br0" timeOffset="360123.3605">5364 10962 585 0,'0'-6'135'0,"-1"0"7"16,1 2-93-16,0 0-7 0,0 2 4 15,0 1 3-15,0-2 2 0,0 3 0 16,1 1-2-16,-1 2-1 0,1 2-5 15,0 6-6-15,1 2-6 0,-1 4-4 0,1 3-5 16,2 1-2-16,0 0-4 0,1-1-3 16,-1-4-2-16,4-2-2 0,0-6-1 15,2-4-2-15,4-6-1 0,2-6 0 16,1-6-1-16,1-8-1 0,3-8 0 16,0-3-1-16,3-2-1 0,-2 3 0 15,-2 1 0-15,-1 4-1 0,0 7 0 16,-3 7-1-16,-3 7-3 0,-1 6-4 15,-2 5-6-15,-1 6-13 0,-1 8-12 16,1 6-21-16,2 6-16 0,0 3-15 0,1 1-118 16,3 3-134-16,2 2-299 0</inkml:trace>
  <inkml:trace contextRef="#ctx0" brushRef="#br0" timeOffset="360827.4217">1275 11794 620 0,'-16'-16'166'0,"-2"2"8"0,-5 9-75 16,-2 4-30-16,-4 7-9 0,1 6-10 16,-3 4-8-16,0 6-12 0,3 5-7 15,4 4-4-15,2 2-5 0,7 1-4 0,4-2-2 16,6 1-3-16,4-2-1 0,4-4-2 16,5-5-1-16,2-6-2 0,2-5 0 15,4-8 0-15,6-4-1 0,1-7 0 16,0-8 1-16,2-5-1 0,-1-6 2 15,-2-6-1-15,-1-4 2 0,-5-2 0 16,-2-1 0-16,-5-2 1 0,-1 1 1 16,-2 7 0-16,-3 6 2 0,0 6 3 0,-2 7 0 15,-3 7 0-15,0 11 0 0,1 12-1 16,-1 5-1-16,2 7-1 16,0 3-4-16,3 6-5 0,6 2-6 0,0-3-12 15,3-2-16-15,1-5-18 0,5-2-17 16,2-1-13-16,1-8-118 0,-1-6-130 15,1-3-290-15</inkml:trace>
  <inkml:trace contextRef="#ctx0" brushRef="#br0" timeOffset="361064.7985">1464 11867 683 0,'-5'-4'185'0,"0"-2"7"0,0 0-73 16,5-1-46-16,0-2-17 0,0 2-13 15,-1 0-12-15,6-3-12 0,-2 2-6 16,5 1-5-16,2 1-2 0,3 0-3 0,2 3-1 16,3 1-1-16,3 4 0 0,2 3-1 15,-2 1-1-15,1 7-2 0,-1 3-2 16,-1 1-5-16,-3 5-7 0,-4 0-10 16,-3 3-17-16,-1 5-17 0,-7-3-12 15,-3 0-8-15,-3 0-115 0,-2-3-122 16,-3-2-280-16</inkml:trace>
  <inkml:trace contextRef="#ctx0" brushRef="#br0" timeOffset="361221.3768">1523 11854 574 0,'-11'-13'170'16,"4"8"5"-16,-2 4-17 0,3 2-99 15,1 7-18-15,2 4-12 0,1 5-14 16,3 5-24-16,1 3-23 0,6 3-20 15,-2 3-123-15,1-1-137 0,4 2-328 16</inkml:trace>
  <inkml:trace contextRef="#ctx0" brushRef="#br0" timeOffset="361497.9569">1877 11843 677 0,'-14'12'161'0,"4"4"6"0,3 3-91 15,2 2-40-15,4 0-9 0,3-1-3 16,3 0-4-16,4-1-6 0,1-6-5 0,2-3-1 16,1-4 1-16,1-3 1 0,-1-6 1 15,-2-4 2-15,0-5 0 0,-3-3 0 16,-3-6-1-16,-4 3-2 0,-4-4-3 15,-3 0-3-15,-2-2-9 0,-5 2-8 16,-1 3-21-16,-5 2-20 0,1-1-18 16,-2 5-117-16,1 1-136 0,-1 3-303 0</inkml:trace>
  <inkml:trace contextRef="#ctx0" brushRef="#br0" timeOffset="361625.6241">1825 11587 627 0,'6'-19'163'16,"2"4"7"-16,-1 6-89 0,0 1-17 15,-1 2-11-15,3 5-10 0,-2 2-12 16,2 8-13-16,0 1-17 0,-5 3-29 16,1 7-22-16,-1 4-131 0,-2 2-142 15,5 4-345-15</inkml:trace>
  <inkml:trace contextRef="#ctx0" brushRef="#br0" timeOffset="361804.2556">2136 11773 730 0,'0'-3'166'0,"1"2"1"0,2 4-121 15,1 3-20-15,-1 2-8 16,0 4-9-16,0 2-16 0,0 2-19 0,-1 1-13 16,2 3-13-16,1-3-87 0,1-1-30 15,1-4-99-15,4-2-193 0</inkml:trace>
  <inkml:trace contextRef="#ctx0" brushRef="#br0" timeOffset="362271.9664">2331 11814 722 0,'-7'-1'176'16,"-6"0"4"-16,4 5-109 0,-1 5-18 16,-5 0-13-16,2 2-11 0,-3 0-9 15,3 5-6-15,5 1-3 0,2-1-2 16,5 0-3-16,3 0-4 0,3-1-3 15,6 0-8-15,1-3-9 0,3-4-14 16,0-4-11-16,3-2-9 0,0-3-6 16,2-1-4-16,0-6 3 0,-2 1 6 0,1-4 13 15,1 1 10-15,-5-2 10 0,-2 2 6 16,-4-1 10-16,2 2 8 0,-3 2 8 16,-1 3 8-16,-1 2 8 0,-3 3 7 15,2-1 6-15,5 5 4 0,-4-1 1 16,3 1-2-16,-1-2-3 0,5 3-5 15,-1-1-6-15,1-1-5 0,1-4-5 16,0 0-6-16,0-4-3 0,-1-1-3 16,-3-4-2-16,0-1-3 0,-4-1 0 15,-3-3-2-15,-3 1 0 0,-5-1-2 16,-3 1 0-16,-1 2-1 0,-9 0 0 0,1 3-2 16,-2 4 1-16,-2 4 0 0,2 4 1 15,4 6 0-15,0 5 1 0,6 6 2 16,2 5-1-16,1 7 1 0,3 1 0 15,1 5 0-15,1 3 0 0,-1-2-3 16,5-3-5-16,1-4-12 0,3-6-12 0,4-6-11 16,4-7-8-16,3-5-7 0,7-7-14 15,-1-8-49-15,3-5-46 0,-1-5-93 16,-1-4-212-16</inkml:trace>
  <inkml:trace contextRef="#ctx0" brushRef="#br0" timeOffset="362415.6162">2799 11823 666 0,'1'-11'179'0,"-2"5"5"0,-2 7-92 16,2 4-20-16,0 5-14 0,1 4-15 16,0 6-19-16,0 5-10 0,2 1-6 15,2 4-10-15,1-2-21 0,1 0-28 16,3-1-18-16,1-4-124 0,1-4-143 0,6-2-329 16</inkml:trace>
  <inkml:trace contextRef="#ctx0" brushRef="#br0" timeOffset="363106.9409">3128 11798 604 0,'-7'-7'171'16,"0"3"11"-16,-2 3-58 0,-3 1-45 16,0 4-9-16,-2 4-11 0,1 5-11 15,2 4-16-15,-3 4-9 0,3 4-7 16,6 2-5-16,3 2-3 0,2-1-3 16,5-3-2-16,1-4-1 0,6-1-1 0,0-5-1 15,2-4-3-15,3-5-2 0,3-5-1 16,-1-4-3-16,1-3 0 0,-4-6 0 15,-2-4 0-15,-1-1 3 0,-7-5 1 16,-5-3 3-16,-2 1 1 0,-5-1 2 16,0 1-1-16,-3-1 1 0,-2 1 1 15,1 4-1-15,0 4 2 0,2 3 0 16,2 2 2-16,0 4-1 0,2 2 0 0,1 3-1 16,5 1 0-16,1 2-2 0,5 3-1 15,-2 1-3-15,2 0-5 0,3-1-10 16,2 1-10-16,-1 1-13 0,3-3-11 15,-1 1-11-15,2-4-6 0,0 0-4 16,2 0 3-16,0 0 2 0,-2-1 13 16,-2 1 8-16,-3-1 13 0,0 1 13 15,-1 1 17-15,-4 2 18 0,3 0 12 16,-6 1 10-16,1 0 9 0,-1 4 3 16,-2 2-1-16,1 1-4 0,1 2-3 0,-2 2-4 15,3 2-4-15,1 3-3 0,1-1-3 16,1 2-2-16,2-1-4 0,0-1-3 15,1 0-1-15,2-5-3 0,-1-3-1 16,2-2-2-16,-3-7 0 0,-1-3-2 16,2-9-1-16,-1-3-2 0,0-3-1 15,0-5-2-15,0-1 1 0,-2-1-2 0,1 3 1 16,-2 4-1-16,-2 4 1 0,0 2 1 16,-1 7-1-16,-3 3 1 0,1 3 0 15,-1 6-1-15,2 3-1 0,-1 3-3 16,3 6-6-16,-1 1-8 0,4 2-16 15,0 1-19-15,6-1-13 0,2-3-81 16,3-2-45-16,0-3-113 0,3-2-229 16</inkml:trace>
  <inkml:trace contextRef="#ctx0" brushRef="#br0" timeOffset="363937.2617">4383 11910 563 0,'-1'-5'163'16,"-1"4"7"-16,1 1-26 0,1 6-82 15,1 2-13-15,3 4-11 0,1 2-12 16,1 2-9-16,1 1-5 0,1-1-3 0,0-2-2 16,1-5-1-16,1-2 1 0,-1-5-1 15,0-2 0-15,2-9 1 0,-2-3-2 16,-1-5 1-16,1-4-1 0,-1 0-2 15,-2-1 0-15,1-1-2 0,-4 6 0 16,2 1 0-16,-1 9-1 0,0-1 0 16,-2 5 0-16,3 1-1 0,-1 5 0 15,0 3-3-15,1 6-4 0,0 1-7 16,-4 5-12-16,2 1-10 0,-1 4-11 16,0-3-8-16,-4-1-8 0,1-2-15 0,-1-5-94 15,-1-7-102-15,-3-4-253 0</inkml:trace>
  <inkml:trace contextRef="#ctx0" brushRef="#br0" timeOffset="364138.7137">4434 11524 448 0,'-8'-45'132'0,"-2"4"11"0,2 12-45 16,4 13-13-16,-1 10-10 0,1 10-13 16,-1 9-13-16,4 10-8 0,-2 8-7 15,1 11-8-15,1 8-6 0,2 11-3 16,1 4-2-16,2 7-2 0,-1 4-2 15,1 4-2-15,0-2-3 0,1-1-2 16,-1-2 0-16,-3-6-7 0,4-7-13 16,1-8-21-16,0-10-16 0,3-10-10 15,-1-12-122-15,3-9-134 0,3-11-296 16</inkml:trace>
  <inkml:trace contextRef="#ctx0" brushRef="#br0" timeOffset="364474.3393">4753 11797 587 0,'-2'1'162'16,"4"6"6"-16,0 4-37 0,1 5-73 15,-1 1-13-15,4 7-9 0,0-1-7 16,0 1-8-16,2-3-7 0,0-2-3 16,3-3-1-16,2-2-1 0,-2-7 2 15,1-6 0-15,1-3 1 0,1-7 0 16,-1-6-2-16,0-3 0 0,-1-2-2 16,0 1-3-16,-1 3-2 0,-2 1 0 15,-1 5-2-15,0 4 0 0,-4 6-1 0,0 4-2 16,0 5-9-16,-2 3-16 0,0 4-18 15,1 3-17-15,0 3-17 0,-1 2-116 16,-1-2-133-16,3 0-290 0</inkml:trace>
  <inkml:trace contextRef="#ctx0" brushRef="#br0" timeOffset="364881.8664">5210 11863 774 0,'-11'-1'184'0,"-4"1"2"16,0 3-120-16,2 4-20 0,-2 3-10 16,0 2-11-16,1 4-7 0,4 4-6 15,4 2-2-15,2 2-2 0,4-2-3 16,5 3-2-16,1-3-2 0,6-2 0 16,2-4-2-16,2-2-1 0,1-6-2 15,0-1-3-15,3-6-1 0,2-6-1 16,-3-4 0-16,1-3 0 0,-3-4 2 0,-1-2 2 15,-5-4 2-15,-6-4 2 0,-5-1 0 16,-5-4 1-16,-6-4 0 0,-5-5-2 16,-2-5-4-16,-3 0-6 0,-1 1-1 15,-3 0 1-15,-2 5-1 0,2 7 7 16,-1 7 10-16,-1 5 11 0,4 6 10 16,-1 3 4-16,7 5 4 0,4 0 3 0,2 1-5 15,5-1-7-15,4 2-6 0,2-2-4 16,5-1-4-16,5-2-4 0,5-1-3 15,7 0-2-15,5 1-3 0,5-2-6 16,3 1-10-16,3 2-16 0,0 4-21 16,0 4-21-16,-1 3 143 0,-7 5-278 15,-3 3-159-15,0 3-416 0</inkml:trace>
  <inkml:trace contextRef="#ctx0" brushRef="#br0" timeOffset="365389.269">5624 11731 712 0,'-13'1'182'0,"0"-1"4"15,-3 3-95-15,0-1-32 0,1 3-14 16,3 0-13-16,0 1-11 0,3 1-6 16,2 0-4-16,1-1-2 0,2 1-3 15,2-1-1-15,3 2-3 0,1 1-4 16,2-1-4-16,3-1-5 0,0 0-4 0,-1 0-3 15,-1-1 0-15,-3-1 1 0,0-1 1 16,0 1 4-16,-5 0 5 0,1 1 4 16,-1 3 2-16,1 3 1 0,-1 2 1 15,0 3 0-15,0 2 0 0,1 2 0 16,-1 1 0-16,2-1 0 0,1-1-1 16,3-4 0-16,-1 0 0 0,5-8-1 15,3 2-2-15,2-5-3 0,6-4-5 0,0-3-3 16,3-5-2-16,2-2-1 0,0-4 1 15,-2-5 2-15,0-3 4 0,-6-2 4 16,-1 1 6-16,-3 2 4 0,-2 2 4 16,-5 3 4-16,1 5 4 0,-4 2 1 15,2 7 1-15,0 3 1 0,-2 4-2 16,2 6-4-16,0 1-4 0,2 3-2 16,0 1-1-16,1 0-1 0,0-2 1 15,2-1 1-15,-1-5 3 0,2-1 3 0,-1-4 3 16,3-1 1-16,-2-10 1 0,-1-1-3 15,-2-8-1-15,2-4-4 0,-2-2-6 16,-1-3-9-16,-3-4-13 0,3 5-12 16,0 1-17-16,-2 2-18 0,3 7-13 15,0 1-111-15,-1 7-7 0,-2 1-103 16,5 5-196-16</inkml:trace>
  <inkml:trace contextRef="#ctx0" brushRef="#br0" timeOffset="365578.7998">5963 11790 653 0,'4'0'169'16,"0"-1"7"-16,0 3-83 0,1 1-34 15,1 1-7-15,-1 5-10 0,1 2-11 16,-2 1-10-16,1 3-6 0,-2 2-4 16,0 2-7-16,-3 0-13 0,1-1-20 0,-2 1-21 15,1-1-19-15,1-2-121 16,-1-2-141-16,3-7-316 0</inkml:trace>
  <inkml:trace contextRef="#ctx0" brushRef="#br0" timeOffset="365917.3803">6262 11787 563 0,'1'-1'152'0,"-2"5"10"16,-2-2-63-16,-2 2-23 0,-2 1-3 0,-1 3-5 16,-3 0-7-16,1 3-9 0,-3 0-9 15,0 1-10-15,2 0-7 0,-1 3-8 16,1 0-5-16,3-1-4 0,0 1-3 15,2 0-2-15,4 0-1 0,2-2-2 16,2-1 1-16,3 1-2 0,-1-2-1 16,4-2-1-16,2 0-5 0,2-2-5 15,0-2-8-15,4-1-11 0,0-4-18 16,2-3-18-16,2-3-12 0,0-1-52 16,-1-2-66-16,1 1-116 0,-2-4-241 15</inkml:trace>
  <inkml:trace contextRef="#ctx0" brushRef="#br0" timeOffset="366287.6867">6188 11692 585 0,'0'4'143'0,"0"2"4"0,-1 3-79 16,1 4-30-16,1 5-6 0,-2 4-6 0,1 4-5 16,0 2-7-16,-1 6-3 0,0-1-3 15,-2 3-3-15,0-1-6 0,1 1-15 16,2-3-14-16,4-4-127 0,0-4-129 16,-1-4-321-16</inkml:trace>
  <inkml:trace contextRef="#ctx0" brushRef="#br0" timeOffset="366770.8678">6415 11851 406 0,'2'-5'109'16,"-2"0"6"-16,-1 3-42 0,1-1-22 15,0 2-5-15,0 0-4 0,0 3-2 0,-2-2-1 16,2 4-2-16,0 0-2 15,0-1 0-15,-2 4 1 0,2 0 0 0,0 2-1 16,2 4-2-16,0 2-1 0,-1 3-2 16,2 2-3-16,0-1-3 0,2 1-2 15,0-2-3-15,1-1-2 0,2-4-2 16,0-5-2-16,1 0-2 0,1-6-3 16,0-3-1-16,-1-5-2 0,1-4 0 15,-1-1-2-15,-2-1 0 0,-1-1 0 16,-1 1 0-16,0 5 0 0,1 1-1 0,-2 6 1 15,-1 3 0-15,2 5-1 0,-1 3-2 16,0 2-4-16,-2 1-10 0,-1 0-12 16,-1 1-16-16,0-4-15 0,2-4-14 15,1-3-12-15,2-6-26 0,1-6-81 16,0-5-107-16,3-8-237 0</inkml:trace>
  <inkml:trace contextRef="#ctx0" brushRef="#br0" timeOffset="367017.0695">6643 11769 541 0,'0'-37'157'0,"0"4"16"0,0 6-52 0,-3 5-24 15,3 9-5-15,-3 3-8 0,1 6-14 16,-1 3-18-16,-1 4-16 0,0 0-13 16,6 7-11-16,-2 2-6 0,3 3-3 15,3 3-1-15,4 1-1 0,4 0-1 16,2 2 0-16,-4-1-2 0,3-1-2 16,0 3-3-16,1-3-4 0,-1 0-4 15,0 3-5-15,-3-1-2 0,0 0 0 16,-2-1 0-16,-3-2 2 0,0 3 3 15,-6-2 5-15,-2-1 4 0,-6 0 3 0,-1-2 2 16,-2 1 1-16,-2-1-4 0,-4-1-8 16,-1-2-14-16,-3-1-20 0,-1-1-71 15,-1-2-63-15,0 1-126 0,3 1-264 16</inkml:trace>
  <inkml:trace contextRef="#ctx0" brushRef="#br0" timeOffset="367701.8776">1504 12439 667 0,'-11'-10'172'0,"-4"3"7"15,-2 3-97-15,-2 7-13 0,-2 7-7 16,-6 1-9-16,-1 9-8 0,-3 5-10 16,1 4-6-16,0 3-7 0,3 1-4 15,5 1-4-15,11 3-3 0,4-2-4 16,9-1-3-16,6-1-4 0,9-2-4 16,6-6-7-16,5-5-11 0,4-4-11 15,0-6-19-15,-2-8-16 0,-1-3-9 16,-5-5-13-16,-2-3-109 0,-5-2-120 15,-4-4-274-15</inkml:trace>
  <inkml:trace contextRef="#ctx0" brushRef="#br0" timeOffset="367971.1778">1339 12653 652 0,'-15'2'185'0,"3"0"6"0,2-1-51 15,5 2-71-15,5 0-20 0,5 2-14 16,6 0-16-16,5-1-10 0,4 0-7 15,2-3-5-15,0-1-7 0,3-3-10 16,2-1-12-16,2-3-9 0,-1-1-8 0,2-1-4 16,-1-2 1-16,1-1 5 0,-4-2 9 15,-3 2 13-15,-3 0 9 0,-3 2 12 16,-5 2 13-16,-3 3 12 0,-3 2 13 16,-1 3 8-16,-3 3 3 0,-1 3 3 15,-1 2-4-15,-1 3-8 0,-1 2-10 16,-1 4-11-16,0 1-7 0,-1 2-12 15,0 1-24-15,1 1-24 0,1-2-133 16,1 0-146-16,2 0-357 0</inkml:trace>
  <inkml:trace contextRef="#ctx0" brushRef="#br0" timeOffset="368545.7196">2095 12472 780 0,'-14'0'195'0,"-2"1"4"16,4 6-116-16,-2 1-20 0,5 6-15 15,0 1-17-15,7 5-12 0,0 2-7 16,5 1-4-16,3-1-2 0,4 1-2 0,1-4-2 16,6-1-1-16,3-3-2 0,0-5-3 15,1-3-2-15,0-3-4 0,1-4-1 16,-4-4-1-16,-4-2-1 0,-4-4 2 16,-3-2 3-16,-6-1 2 0,-2-1 3 15,-6-3 3-15,-4 0 3 0,-3 0 0 16,-2-3 2-16,-2 3 0 0,1 0 2 15,1 1 1-15,1 2 0 0,4 3-1 0,3 4 0 16,3 2-2-16,5 2-1 0,5 0-2 16,3 2-1-16,4 1-2 0,6 0-2 15,1 1-4-15,4 2-5 0,4-1-7 16,0-1-8-16,-1-1-8 0,-1-1-9 16,0 0-3-16,0-2-1 0,-4-3 3 15,-2-1 6-15,-2-1 8 0,-1 2 9 16,-1 0 9-16,-4-1 6 0,-2 1 6 15,-3 2 6-15,0 2 4 0,-4-1 4 16,-1 1 1-16,-2 0 0 0,0 0 0 0,-1 1-2 16,-1-2-3-16,-1 1-6 0,1 1-7 15,-1 1-5-15,2-2-7 0,-2 1-6 16,2 0-8-16,0 1-9 0,1 1 0 16,0 0-117-16,0 1-110 0,-2 1-275 15</inkml:trace>
  <inkml:trace contextRef="#ctx0" brushRef="#br0" timeOffset="368951.7668">2565 12581 770 0,'-5'-2'193'0,"-6"1"3"16,-2 2-115-16,-3 2-22 0,3 5-15 15,2 3-15-15,-1 5-9 0,2 2-8 16,2 4-2-16,5 3-2 0,3 0-1 0,3 4-2 15,2-3-2-15,2-2-1 16,4-2-2-16,1-4 1 0,4-4-2 0,3-8 1 16,3-4-1-16,0-4 0 0,-1-8 0 15,-3-7 0-15,0-4 1 0,-4-4 1 16,-6 0-1-16,-5-3 1 16,-4-1 1-16,-3 5-1 0,-7 1 0 0,-1 4-7 15,-6 0-13-15,-1 4-23 0,-3 4-26 16,-1 1-15-16,2 2-124 0,4 3-143 15,-1-3-315-15</inkml:trace>
  <inkml:trace contextRef="#ctx0" brushRef="#br0" timeOffset="369102.374">2544 12292 651 0,'5'-18'195'0,"1"4"13"16,-3 7-48-16,-1 2-63 0,-2 1-20 15,0 4-17-15,4 6-20 0,-1 3-17 16,-3 2-17-16,2 3-15 0,0 4-18 15,1 5-26-15,3 5-29 0,-3 1-136 16,5 0-161-16,0-1-369 0</inkml:trace>
  <inkml:trace contextRef="#ctx0" brushRef="#br0" timeOffset="369558.9717">3166 12483 647 0,'-18'5'143'0,"-4"-1"3"16,1 2-108-16,-2 1-11 0,0 2 6 15,1-1 5-15,2 3 4 0,3 4 1 16,2 1 2-16,4 1-2 0,3 2-4 16,1 1-9-16,4 2-9 0,2 0-6 15,2 1-5-15,2 0-6 0,4-1-2 16,0-3-1-16,4 1-1 0,4-5-1 15,4 1 1-15,-2-5-1 0,5-10 0 0,2-2 0 16,0-3-1-16,-1-7 0 0,0-4 0 16,-6-4-1-16,0 0 1 0,-5 1 1 15,-5 0-1-15,-4-3 2 0,-6 4 0 16,-5-1 0-16,-6 1 1 0,-5-1 0 16,-7-4 0-16,-6-3 0 0,0 2 0 15,-6 0-1-15,0 0 1 0,2-2 1 16,-2 3 4-16,5 2 3 0,2 4 3 15,4 3 1-15,5 0 2 0,5 0-1 16,6 0-1-16,7 2-4 0,5-1-2 16,10 1-4-16,5-1-2 0,6 1-2 15,7 3-5-15,0-2-6 0,4 3-9 0,4 1-12 16,-1 2-16-16,4 3-14 0,0 2-10 16,-2 4-6-16,3 1-7 0,-2 1-25 15,-3 2-65-15,-1-1-91 0,-7 2-214 16</inkml:trace>
  <inkml:trace contextRef="#ctx0" brushRef="#br0" timeOffset="369813.2844">3358 12373 277 0,'-2'12'243'16,"-1"0"-30"-16,-4 2-93 0,-1 1-38 0,-4 2-20 16,-1 1-9-16,4 3-8 0,0 0-7 15,0-2-8-15,6 3-6 0,2 2-6 16,4-1-6-16,5 0-5 0,3-1-2 16,3-2-2-16,5 0-1 0,0-6-1 15,2-3-1-15,-1-5 0 0,2-2 0 16,-1-6-1-16,-1-5 1 0,-2-1-1 15,-4-3-1-15,-1-3 2 0,-6 1-1 16,-6-2 1-16,-3-3 1 0,-3 3-1 16,-6-2 1-16,-4 0-2 0,-3 2-10 15,-1 2-9-15,1 2-6 0,1 6-4 0,0 1-3 16,3 5-7-16,7 3-5 0,6 3 2 16,3 1 1-16,3-2-1 0,3 0-38 15,6-1-62-15,1-3-90 0,1-1-207 16</inkml:trace>
  <inkml:trace contextRef="#ctx0" brushRef="#br0" timeOffset="370032.7018">3602 12533 453 0,'19'-3'128'16,"-2"3"7"-16,-5 0-37 0,-2 1-25 15,-4 1-13-15,-2 7-7 0,-5 0-5 16,-1 5-6-16,1 2-5 0,-1 1-8 16,2 3-8-16,3 1-6 0,2-3-5 15,6 1-4-15,3-5-3 0,3-2-2 16,4-1 1-16,1-4 0 0,0-5 3 15,1-3 3-15,-1-4 4 0,-1-6 3 16,-3-4 3-16,-2-6 1 0,-2-2 0 16,-3-1-3-16,-3-5-3 0,-3 1-4 15,-3 1-10-15,-2 4-19 0,-4 3-30 0,-5 5-126 16,-1 1-18-16,-3 4-131 0,-5 8-258 16</inkml:trace>
  <inkml:trace contextRef="#ctx0" brushRef="#br0" timeOffset="371338.1056">1227 13294 609 0,'-16'-21'145'16,"4"4"2"-16,2 0-93 0,7 8-19 16,5 4-8-16,6 10-3 0,4 6-4 0,4 5-3 15,5 11-2-15,4 4-2 0,1 4 0 16,2 7-4-16,0 1-2 0,-1 4-4 16,-2 1-1-16,-3-3 1 0,-4 4-1 15,2-2 2-15,-4 1 0 0,-5-4 1 16,-4-1 2-16,-4-4 1 0,-5-2 1 15,-3-5 2-15,-6-3 2 0,-2-5 2 16,-4-6 3-16,0-6 2 0,-2-7 1 16,-3-7 1-16,0-8-1 0,-4-7-1 15,1-10-3-15,0-9-5 0,3-8-2 16,6-5-4-16,6-5-2 0,9-1-2 0,9-2-1 16,5 0-1-16,7 7-1 0,3 6-3 15,3 7-8-15,1 5-10 0,-2 5-17 16,1 7-18-16,1 6-14 0,0 5 49 15,-1 6-174-15,-1 0-130 0,1 5-318 16</inkml:trace>
  <inkml:trace contextRef="#ctx0" brushRef="#br0" timeOffset="371526.3084">1746 13366 687 0,'-9'5'176'0,"2"1"5"16,-1 3-92-16,5 3-28 0,0 2-15 15,2 2-10-15,2 2-11 0,0 3-9 16,3 0-5-16,0 1-3 0,-1 0-5 16,2-1-4-16,1-3-10 0,-1-1-18 15,4-1-21-15,1-4-17 0,1-2-125 16,1-3-141-16,5-3-322 0</inkml:trace>
  <inkml:trace contextRef="#ctx0" brushRef="#br0" timeOffset="371949.2008">2255 13344 529 0,'0'-13'145'0,"-2"2"8"0,-6 2-37 0,-3 2-52 16,-3 1-8-16,-6 2-6 0,-3 3-3 15,-3 6-5-15,-5 0-6 0,1 7-7 16,-1 3-6-16,2 4-5 0,2 2-5 16,2 5-5-16,6-1-2 0,4 2-3 15,6-1-1-15,4 1 0 0,8 0 0 16,2-5 0-16,2-4-1 0,5-3 0 16,4-4-1-16,4-5 1 0,1-4-1 0,4-7 0 15,5-3 0-15,2-4 0 0,-3-6 0 16,2-2 0-16,-2-3 0 0,-2-2 0 15,-6 0 0-15,-4-2 1 0,-2 0-1 16,-5 5 1-16,-6 2 2 0,-2 4 3 16,-6 3 2-16,-1 5 2 0,-1 7 2 15,-3 8 0-15,2 3 0 0,-1 5-2 16,0 5-3-16,6 4-2 0,0 2-3 0,4 1 0 16,0-5-4-16,8 2-5 0,3-1-14 15,6-2-24-15,2-2-21 0,1-6 74 16,2-1-214-16,3-1-155 0,0-3-378 15</inkml:trace>
  <inkml:trace contextRef="#ctx0" brushRef="#br0" timeOffset="373057.2269">3263 13374 519 0,'-19'-9'134'0,"0"-1"6"0,0 2-57 16,0-1-33-16,6 3-9 0,2 0-3 16,1 1-3-16,5 3-3 0,3-1-5 15,2 3-2-15,3 0-3 0,3-1 1 16,5 1-3-16,7 2-3 0,4 0-1 15,5-1 0-15,3-2-2 0,6 1-3 16,-1 1-3-16,1-1-3 0,-1-3-2 16,-4 1-2-16,-2-3-3 0,-2 0-8 15,-2 0-11-15,-2-2-11 0,-2 0-10 16,-5 0-8-16,-2 1-5 0,-4 0-5 16,-4 4-3-16,-4-1-27 0,-5 3-55 15,-5-1 5-15,-1 1-76 0,-3 0-137 0</inkml:trace>
  <inkml:trace contextRef="#ctx0" brushRef="#br0" timeOffset="373214.1304">3490 13276 383 0,'-14'6'176'16,"1"0"-44"-16,1 1-39 0,-2 3-21 16,4 2-19-16,2 4-9 0,2 1-6 15,-4 3-4-15,9 2-4 0,-1 4-3 16,4 0-4-16,-1-2-3 0,3-1-5 0,-2 2-4 16,8-2-3-16,-7-3-4 0,1-2-5 15,-1-7-11-15,0 1-14 0,1 1-14 16,1-5-72-16,-2-2-55 0,4-1-114 15,-2 0-242-15</inkml:trace>
  <inkml:trace contextRef="#ctx0" brushRef="#br0" timeOffset="373744.8849">3753 13402 540 0,'0'-4'116'15,"-2"-1"0"-15,2 3-92 0,0-1-17 0,1 2-5 16,-1-1-3-16,-1 2-3 0,-1 1-3 15,1 0-2-15,0 0-3 0,-1 2-2 16,-1-1 0-16,1 3 1 0,-1-2 1 16,3-1 2-16,-1 1 3 0,1 0 3 15,0-3 2-15,1 1 4 0,0-1 5 16,-1 2 5-16,-1-2 5 0,0-3 6 16,-1 2 5-16,-1 0 7 0,-2 1 3 15,-1-1 2-15,1 2 1 0,-2 0 0 0,-1 1 1 16,0 3-2-16,-1 1-2 0,2 3-4 15,0 1-5-15,1 1-3 0,2 2-5 16,0 5-4-16,4-1-4 0,1-1-3 16,4 1-2-16,3 0-1 0,1-2-2 15,4-3-1-15,3-4-1 0,2-1-1 16,4-4-1-16,1-4 0 0,3-3 0 16,0-4 0-16,-2-6-1 0,-2-2 1 0,-3-2 0 15,-5-2 0-15,-5-2 0 0,-4 3 1 16,-5-2 0-16,-4 4 1 0,-4 1-1 15,-6 1 0-15,-7 3-7 0,-2 6-13 16,-5 0-19-16,-4 7-19 0,1 4-130 16,-3 3-142-16,5 2-339 0</inkml:trace>
  <inkml:trace contextRef="#ctx0" brushRef="#br0" timeOffset="375059.7569">680 14510 517 0,'-3'-15'131'0,"-2"2"6"16,-2 2-64-16,0 4-23 0,-3 1-7 15,0 5-6-15,-3 1-5 0,-1 7-4 16,2 5-4-16,-1 4-4 0,0 5-2 16,3 5-3-16,2 2-2 0,2 1-2 15,5 2-2-15,1-2 0 0,4-2-3 16,4 1-2-16,4-4-1 0,2-6-1 15,3-2-1-15,0-4 0 0,2-7-1 0,-1-4 1 16,-3-7-1-16,-1-5 0 0,-2-2 0 16,-2-3 1-16,-5-4-1 0,-4 1 0 15,-2-4 0-15,-5 3 0 0,-3-4 0 16,-3 1 0-16,-4-3 0 0,-2 2 0 16,-2 2 0-16,-2 1 0 0,-1 1 0 15,2 6 1-15,1 3 3 0,2 5 4 0,4 3 3 16,6 1 1-16,3 3 0 0,5 3 2 15,7 4 0-15,2-2-2 16,7-1-2-16,3 0-2 0,6-1 0 0,6-3-1 16,4-2-1-16,1-8-3 0,4 1 0 15,-3-1-2-15,0-2-4 0,-2-1-6 16,-6-1-10-16,-3 2-12 0,-5 4-10 16,-4 0-11-16,-3 2-8 0,-3 4-8 15,-4 1 4-15,-2 1-106 0,1 3-103 16,-2-2-256-16</inkml:trace>
  <inkml:trace contextRef="#ctx0" brushRef="#br0" timeOffset="375614.3972">974 14457 557 0,'-3'-2'135'0,"3"1"6"0,-3 1-80 16,3-1-15-16,-3 1-6 0,2 0-2 15,-1 2-3-15,-1 2-1 0,-1 3-1 16,4 2 0-16,-3 4-3 0,2 3-1 15,-2 4-3-15,2 0-3 0,0 5-2 0,1 2-4 16,0 0-3-16,1-4-2 0,3 1-2 16,-1-4-2-16,2 0-1 0,0-8-1 15,4-2-1-15,3-4 0 0,1-3-1 16,2-3 0-16,1-5-1 0,4-3-1 16,0-3 0-16,0-2 0 0,-2-2-1 15,1-2 0-15,-3 0 0 0,0 1-1 16,-7-2 1-16,1 1 0 0,-4-1-1 0,-2 4 0 15,-2-1 1-15,-2 3-1 16,0-1 1-16,0 5-1 0,-1 1 0 0,1-3 1 16,-1 7-1-16,1 1 0 0,0 1 0 15,0-1 0-15,-1 2 0 0,0 0 0 16,2 4 0-16,-1-4 1 0,0-1-1 16,0 1 0-16,-1 0 0 0,2 0 1 15,-1 0-1-15,0 0 0 0,-1 0 0 16,1 0 1-16,0 0-1 0,0 1 0 15,-2-2 1-15,1 0-1 0,1 1 0 0,0 0 0 16,1 0 0-16,1 0 0 0,-2 1 0 16,0-1 0-16,1 1 0 0,-1-1 1 15,0 0-1-15,-1 0 0 0,1 0 0 16,0 0 0-16,-2 0 0 0,2 0 0 16,0 0 0-16,0 0 0 0,2 0 0 15,-4 0 0-15,2-1 0 0,2 2 0 16,-2-2 0-16,0 1 0 0,-2-1 0 15,1 1-2-15,0 0-6 0,-2 1-12 0,0-1-20 16,-1 0-20-16,-1 1-18 0,0 2-121 16,-1-3-140-16,-2-4-310 0</inkml:trace>
  <inkml:trace contextRef="#ctx0" brushRef="#br0" timeOffset="375816.9116">1106 14118 643 0,'-7'-12'161'16,"-2"4"2"-16,3 0-59 0,5 5-68 15,3 4-15-15,1 5-8 0,-1 4-5 16,1 6-7-16,-1 5-9 0,1 3-12 16,-1 5-13-16,2 2-10 0,-1 2-122 15,2-1-126-15,3-4-298 0</inkml:trace>
  <inkml:trace contextRef="#ctx0" brushRef="#br0" timeOffset="377180.7378">1425 14431 666 0,'-10'1'163'0,"-4"6"6"15,1 4-101-15,-1 5-15 0,0 3-6 16,4 4-7-16,-1 1-7 0,3 2-8 16,4 0-7-16,1 1-5 0,6-5-4 15,3 1-4-15,0-6-2 0,4-2-2 16,2-3-1-16,3-4 0 0,1-5 0 16,-1-3 0-16,0-3 0 0,-1-5 0 15,-3-2-1-15,-4-2 0 0,-1-5-1 16,-3 0 1-16,-2-4-1 0,-4 2 1 15,-2-5-1-15,2-1 0 0,-2 0-3 16,-4 1-3-16,3 0 0 0,-2 5-1 0,1 2 0 16,3 5 0-16,-1 4 1 0,1 3 0 15,3 4-1-15,1 2-2 0,0 1-3 16,2 1-3-16,1 2 0 0,-1 0 1 16,2-2 1-16,-2 0 5 0,1-1 3 15,0 1 4-15,0-3 8 0,0-1 7 16,-1-3 5-16,0 1 3 0,1 0 3 0,-1-2 2 15,1 0 3-15,0 1-4 0,1-1-4 16,4 3-4-16,3-2-2 0,2 1-4 16,4 0-1-16,5 2-3 0,5-2-2 15,5 2-1-15,1-1-2 0,5-1 0 16,0 2 0-16,0-1 0 0,-2-2-1 16,-2 0 1-16,-5 3-1 0,-6-1 1 15,-6 2 0-15,-6 0-1 0,-5 2 0 16,-4 3 0-16,-6 2 0 0,-6 2 0 15,-1 3-1-15,-5 4 0 0,-3 4 0 16,-2 0 1-16,-2 5-1 0,1 2 1 0,3 1 0 16,1 0 0-16,3-1 0 0,4-2 0 15,5-3 0-15,5-3 0 0,3-3 0 16,6-3 0-16,4-5 0 0,5-4 0 16,1-5-1-16,3-3 1 0,5-3-1 15,0-5 1-15,-2-3-1 0,-2-4 1 16,0-2 0-16,-2 2 0 0,-3-4 0 15,-7 0 0-15,-3-1 0 0,-1 3 0 0,-3 3 1 16,-3 1-1-16,-2 3 1 0,0 6 1 16,0 0 0-16,-2 7 1 0,1 0 1 15,0 3 1-15,0 2 0 0,1-2 0 16,2 3-1-16,-1 1 1 0,1 2-1 16,1 0-1-16,1 1-1 0,1-2 0 15,0 2-1-15,1-3 0 0,0 0 0 16,-1-1-1-16,0-1 1 0,-1-2-1 15,1-1 1-15,-1 1-1 0,-1 0 1 16,-1-2-1-16,2 0 1 0,-1-1-1 0,0 1 1 16,-1-1-1-16,0 1 1 0,0-2 0 15,0 1 0-15,-1 0-1 0,1 1 1 16,-1 0 0-16,1 0 0 0,-2 2-1 16,2 1 1-16,0-1-1 0,0 1 1 15,0 0-1-15,0 1 0 0,-1-2 1 16,2 0-1-16,-2-1 0 0,1-1 0 15,0 0 1-15,-1-1-1 0,1-1 1 16,0 1 0-16,0 0 0 0,0-3 0 16,0 4-1-16,1-1 1 0,0 0 0 0,-1 0 0 15,2 2 0-15,-1 3 2 0,-2 2 0 16,1 3 0-16,1 4 1 0,-2 4-1 16,2 4 1-16,0 1-1 0,2 1 1 15,-1-1 1-15,2 3 1 0,-1-5 1 16,3-1 1-16,1-5 1 0,0-1 0 15,0-6-1-15,3-5-2 0,0-5-1 16,3-6-1-16,0-4-1 0,1-4-1 16,1-2-1-16,2-4 0 0,-1 0 0 0,-1-1-1 15,-1 4-1-15,-1 0 0 0,-3 4-1 16,-3 4-2-16,-3 4-2 0,-1 7-1 16,-2 5-4-16,1 7-1 0,-2 4-3 15,0 2 0-15,0 4-1 0,1 3 2 16,1 1 2-16,3-1 3 0,4-2 3 15,-1-3 2-15,5-2 2 0,0-4 2 16,2-4-1-16,2-6 1 0,-1-4 0 0,0-5 0 16,1-4 1-16,-1-6-1 0,-1-1 0 15,-1-2 0-15,-1-3 0 0,0-1 0 16,-2 1 1-16,-2 2-1 0,0 4 0 16,-2 0 2-16,0 4 2 0,-3 3 1 15,-1 3 2-15,2 5 1 0,0 3 1 16,-1 2 1-16,1 3 0 0,0 2-1 15,1 0 0-15,1 1-1 0,0 0-2 16,3-3 0-16,0 0-1 0,1-4 0 0,1-2-2 16,2-1-1-16,-1-2 0 0,-1-2-2 15,1 1-2-15,-4-2-6 0,1 2-7 16,-2 1-7-16,-5-1-13 0,-1 1-17 16,-4 2-16-16,-1 0-11 0,-2-1-9 15,-4-3-112-15,-1 0-126 0,-1-1-282 16</inkml:trace>
  <inkml:trace contextRef="#ctx0" brushRef="#br0" timeOffset="377393.7133">2400 14137 660 0,'-10'-19'166'16,"-1"6"6"-16,2 11-97 0,2 8-11 16,2 10-9-16,3 9-6 0,-1 6-7 15,2 8-6-15,2 9-4 0,3 6-5 16,-1 6-5-16,2 7-5 0,-2 3-4 15,2 5-4-15,-2 2-2 0,1-1-4 16,0 0-2-16,-2-3-4 0,-1-7-4 16,2-7-9-16,-1-9-10 0,-1-7-20 0,4-10-21 15,0-9 88-15,0-11-225 0,4-9-153 16,-1-5-387-16</inkml:trace>
  <inkml:trace contextRef="#ctx0" brushRef="#br0" timeOffset="377810.8305">2939 14463 673 0,'-9'-9'165'0,"2"4"8"15,-4 3-105-15,-4 4-12 0,-3 2-7 16,-1 7-8-16,-3 5-6 0,-1 5-6 0,-3 6-4 16,0 3-1-16,3 2-2 0,6 4-1 15,1-2-2-15,6 0-1 0,5-3-5 16,7-5-3-16,4-6-3 0,6-4-3 16,5-5-2-16,4-6-1 0,2-7-1 15,3-8-1-15,0-5-1 0,-1-4 1 16,1-3-1-16,-4-4 1 0,-3-5 0 15,-4-1 0-15,-2-2 0 0,-3 1 1 16,-4 0 1-16,-4 5-1 0,1 2 0 0,-3 8 1 16,0 4-1-16,-2 11 1 0,0 7 0 15,1 10 0-15,-1 6 0 0,2 4 0 16,2 5 0-16,0 4 0 0,2 1-2 16,-1-1-9-16,4-4-15 0,5 2-28 15,3-4-25-15,2-5-130 0,3-3-154 16,6-3-354-16</inkml:trace>
  <inkml:trace contextRef="#ctx0" brushRef="#br0" timeOffset="378346.8787">3462 14623 326 0,'-8'-1'110'0,"0"1"8"15,-2-3-15-15,1 2-26 0,0 0-11 16,-1-1-8-16,0-1-9 0,1-1-3 15,1 2-2-15,0 1 2 0,0 0 0 0,3-1 0 16,0 1-3-16,1 0-4 0,4 2-4 16,2 0-3-16,3 2-5 0,3 0-2 15,4 2-5-15,4 0-3 0,4 0-1 16,1-1-4-16,2-2-2 0,1-1-3 16,5 1-3-16,-1-2-2 0,5 0-1 15,-3 0-2-15,5 1-3 0,-2-4-9 16,-1 3-10-16,-3-1-18 0,-6 0-19 15,-3 0-15-15,-3 2-40 0,-8-1-84 16,-1 1-120-16,-2 3-255 0</inkml:trace>
  <inkml:trace contextRef="#ctx0" brushRef="#br0" timeOffset="378575.8354">3754 14485 580 0,'-6'-11'148'16,"0"-2"3"-16,2 6-29 0,3 2-93 15,2 2-10-15,3 3-2 0,1 3-1 16,1 5 0-16,4 3-1 0,1 1 0 16,2 4 2-16,2 1-1 0,-1 1-2 15,0 2 0-15,0-2-2 0,-2 2-2 0,-1 1-3 16,-4-1-2-16,-2 0-2 0,-3 2-1 16,-6 3-2-16,-1 3 0 0,-6 0-9 15,-5 3-11-15,-7-1-17 0,-2 5-48 16,0 1-91-16,-6-1-129 0,-2 6-290 15</inkml:trace>
  <inkml:trace contextRef="#ctx0" brushRef="#br0" timeOffset="379478.5157">957 15462 574 0,'-2'-1'150'16,"0"6"8"-16,-2 5-64 0,3 4-32 15,-3 5-12-15,3 4-7 0,1 0-8 16,3 2-6-16,-2-2-7 0,3-3-5 15,-1-4-4-15,2-4-2 0,0-5-1 16,2-2-1-16,2-7 0 0,2-3 0 16,-2-8-1-16,2-1 0 0,1-3-1 15,-4-7-1-15,1-3 0 0,-4 2-1 16,0-2-1-16,-3 3-1 0,-1 5-1 16,-1 3-1-16,0 7-1 0,0 6 0 0,3 6-1 15,-2 6 1-15,3 6-2 0,-1 3-4 16,0 2-9-16,1 2-14 0,-1 2-11 15,1-1-13-15,0-3-11 0,-2-4-11 16,2-5-111-16,-1-5-117 0,0-7-267 16</inkml:trace>
  <inkml:trace contextRef="#ctx0" brushRef="#br0" timeOffset="379653.0474">1020 15338 496 0,'-16'-41'129'0,"1"4"9"0,0 3-59 15,5 6-22-15,0 7-4 0,3 13-4 16,1 11-3-16,0 8-6 0,-1 10-4 15,3 13-5-15,1 9-4 0,2 10-4 16,0 12-3-16,-2 8-4 0,1 7-4 0,1 2-4 16,1-6-3-16,-2 0-4 15,4-4-12-15,4-12-16 0,3-10-17 16,6-12-13-16,4-13-125 0,5-11-134 0,7-19-312 16</inkml:trace>
  <inkml:trace contextRef="#ctx0" brushRef="#br0" timeOffset="379992.6492">1448 15309 807 0,'-12'-1'185'0,"-1"2"4"16,-3 4-125-16,4 2-29 0,1 2-12 16,4 2-7-16,2 2-6 0,2 0-4 15,7 0-3-15,3-3-2 0,3 0-2 16,3-2-2-16,-1-2-4 0,2-2-4 15,0-1-4-15,-3-1-4 0,-1-2-4 16,-4 2 0-16,-4 1 1 0,2 1 3 16,-5-1 4-16,-2 3 5 0,-2 3 6 15,-1 2 7-15,-2 2 5 0,-1 3 5 0,-2 4 3 16,-1 1 4-16,2 1 4 0,0 0 1 16,2 0 1-16,0-2-1 0,6-2-2 15,1-2-1-15,4-1-3 0,2-4-3 16,4-3-5-16,2-3-3 0,1-3-2 15,2-3-4-15,0-2-4 0,2-2-7 16,0-3-14-16,0 2-24 0,1 1-26 16,-2 3-132-16,0 2-154 0,-3 5-356 15</inkml:trace>
  <inkml:trace contextRef="#ctx0" brushRef="#br0" timeOffset="381224.8262">434 16703 479 0,'1'-11'127'0,"-1"-2"5"0,-3-1-44 16,1 2-35-16,-3 1-8 0,-1 1-1 15,-4 4 2-15,-1 1-1 0,-2 5-1 16,-3 5-2-16,-4 3-3 0,-3 7-5 16,-3 6-5-16,-1 6-6 0,-1 6-4 15,3 6-2-15,2 2-3 0,4 1-2 0,8 3-2 16,4-1-2-16,9-5-1 0,6-5-3 16,5-3-2-16,2-5 0 0,6-7-2 15,3-5 1-15,-1-8-1 0,0-5 0 16,-2-8 1-16,0-7-1 0,-2-9 1 15,-4-5-1-15,-1-4 1 0,-2-2 0 16,-2-6-1-16,-2-1 1 0,-1 0-1 16,0 6 1-16,-3 5 1 0,0 2 4 15,-1 5 5-15,-2 8 3 0,-1 7 1 16,-3 8 0-16,2 6 0 0,-3 6-1 16,0 8-5-16,0 5-4 0,1 5-3 0,1 4-3 15,1 5-1-15,-2 3-6 0,3-3-6 16,0-1-10-16,3-5-15 0,0-1-20 15,4-5-18-15,-3-6-11 0,5-8-115 16,1-2-133-16,1-5-292 0</inkml:trace>
  <inkml:trace contextRef="#ctx0" brushRef="#br0" timeOffset="381516.052">532 16930 546 0,'-5'-16'154'0,"1"2"11"15,-1 3-12-15,4 3-87 0,0 4-9 16,1 0-7-16,0 4-4 0,0 2-8 16,-2 2-7-16,4 6-8 0,-2 4-6 15,1 3-5-15,1 5-2 0,1 1-2 16,0 4-2-16,4-1-1 0,0-2-1 16,3-3 0-16,2-5-1 0,0-5-1 0,3-5 1 15,0-5-1-15,1-4 1 0,1-7-1 16,-1-6-1-16,0-6 1 0,-2-4-1 15,0 1 0-15,-2-6-2 0,-3 3-2 16,-3-2-8-16,-3 3-9 0,-1 2-16 16,-4 3-13-16,1 0-14 0,-3 6-12 15,3 2 36-15,-2 7-153 0,3 8-122 16,1 4-297-16</inkml:trace>
  <inkml:trace contextRef="#ctx0" brushRef="#br0" timeOffset="381834.7412">753 16734 775 0,'-7'-8'190'0,"-2"2"3"0,2 3-121 0,6-1-20 16,7 0-14-16,5 2-13 16,0 0-10-16,4 4-8 0,2-1-4 0,2 1-4 15,0 1-8-15,-2-2-8 0,-2 2-9 16,1-3-7-16,0-2-7 0,-4 0-5 15,0-1-4-15,-2 0 5 0,-3 0 5 16,-2 2 9-16,-5 1 8 0,-4 2 6 16,-3 3 11-16,-3 4 11 0,-1 6 9 15,-1 3 7-15,-3 2 4 0,2 4 5 16,-2 3 2-16,2 2-2 0,0 1-2 0,1-2-5 16,4 0-5-16,5 0-5 0,1-6-5 15,5-3-14-15,8-3-19 0,2-6-19 16,6-7-16-16,3-4-18 0,0-9-104 15,4-1-121-15,0-8-259 0</inkml:trace>
  <inkml:trace contextRef="#ctx0" brushRef="#br0" timeOffset="382134.9386">1128 16714 681 0,'-17'-1'170'0,"-3"2"8"0,1 4-104 15,-2 2-14-15,1 4-8 0,3 3-6 16,4 2-8-16,3 0-10 0,4 1-7 15,1 0-5-15,4 1-5 0,3-3-4 16,4-1-3-16,2-5-2 0,1 1-3 16,2-1-2-16,3-3-2 0,-2-3-2 15,-2 1-1-15,-1-3 0 0,-3 3 0 16,-1 1 2-16,-5 1 1 0,-2 3 3 16,-1 0 4-16,-2 4 3 0,-3 4 2 0,1 1 2 15,-3-2 2-15,3 7 2 16,0-3 0-16,2 0-2 0,0-4-2 0,5-3-1 15,1-2-4-15,5 1-4 0,3-10-6 16,-1-5-15-16,5-6-19 0,4-2-21 16,2-8-13-16,1-6-14 0,-1-4-114 15,0 0-128-15,-1-2-274 0</inkml:trace>
  <inkml:trace contextRef="#ctx0" brushRef="#br0" timeOffset="382452.0995">1102 16421 700 0,'-17'-9'179'15,"-1"7"4"-15,3 8-100 0,2 4-24 16,3 6-18-16,6 3-13 0,3 3-12 16,6 5-9-16,2 1-8 0,4 0-6 15,4 0-6-15,3-2-5 0,2-3-4 16,0-1-3-16,0-6 0 0,4 1 2 16,-5-2 5-16,0 1 5 0,-3 0 5 0,-3 0 4 15,-1 1 1-15,-1 1 0 0,-2-1 0 16,-1 4 0-16,-1-1 0 0,-1-2 0 15,0 0 0-15,-2 0 2 0,-2-1 1 16,2 0 1-16,-2 0 0 0,2-2 2 16,-1-1 2-16,-1 4 2 0,0-4 1 15,-1 2 2-15,-1 0 1 0,-3-1 2 16,-6-3 0-16,-1 0 0 0,-2-1-2 16,-1-1-1-16,-2 0-2 0,0-3-6 15,0-1-14-15,4 1-17 0,3-3-18 0,3-1-88 16,3-3-40-16,5 0-117 0,6-1-230 15</inkml:trace>
  <inkml:trace contextRef="#ctx0" brushRef="#br0" timeOffset="382868.505">1706 16772 867 0,'-19'-4'203'0,"5"-1"1"0,6 3-134 16,8 4-29-16,5 4-17 0,8 2-11 15,7-2-6-15,3 0-6 0,5 1-1 16,1-1-1-16,5-2-3 0,0-4-5 0,-2-3-9 15,-4 1-9-15,-2-2-14 0,-2-2-11 16,-3 3-10-16,-5-1-4 0,-5-1-3 16,-5-1 5-16,-2 1 8 0,-4 0 14 15,-5-1 12-15,-3 1 16 0,1 0 14 16,-5 5 13-16,0 4 14 0,-3 2 11 16,-1 5 9-16,0 2 7 0,-1 6 4 0,2 0-2 15,3 5-3-15,0-2-5 16,3 5-8-16,4 3-9 0,3 0-8 0,3 2-8 15,1-2-7-15,3 0-16 0,4-3-24 16,1-5-25-16,2-4 121 0,1-6-264 16,2-3-165-16,0-6-422 0</inkml:trace>
  <inkml:trace contextRef="#ctx0" brushRef="#br0" timeOffset="383041.693">2149 16913 822 0,'-2'0'188'0,"-1"0"1"16,-1 2-129-16,1 4-26 0,-1 4-15 15,-3 0-9-15,3 3-7 0,-4 1-12 16,3-1-17-16,2-1-20 0,1-1-19 16,2-3-126-16,0-3-140 0,4-7-325 0</inkml:trace>
  <inkml:trace contextRef="#ctx0" brushRef="#br0" timeOffset="383381.5825">2155 16910 702 0,'-3'5'175'0,"0"1"7"0,0 3-106 16,1 2-20-16,-3 3-13 0,1 5-10 15,0 0-11-15,-2 1-11 0,1-2-6 16,-1-1-10-16,1 1-13 0,0-5-15 16,3 1-22-16,2-6-93 0,1-2-39 15,5-3-122-15,2-3-240 0</inkml:trace>
  <inkml:trace contextRef="#ctx0" brushRef="#br0" timeOffset="383649.2766">2338 16834 812 0,'-3'-2'187'16,"-3"4"5"-16,-2 1-130 0,3 4-25 15,0 4-11-15,3 2-5 0,2 1-6 16,1 2-7-16,4-1-4 0,6 0-1 16,3 0-2-16,2 0 0 0,2 0 0 0,4-2-1 15,-1 2 1-15,0 1-1 0,-2-3-1 16,-2-2 1-16,-2 0-1 0,-6 0 1 15,-6 0 0-15,-3-2 0 0,-5-1 0 16,-3 1 0-16,-6-1 1 0,-3 1-2 16,-1 0-6-16,-3-2-9 0,0-1-15 15,0-1-18-15,2-1-18 0,4 1-129 16,2-3-142-16,0 2-326 0</inkml:trace>
  <inkml:trace contextRef="#ctx0" brushRef="#br0" timeOffset="384447.1476">924 17410 629 0,'-3'-5'166'15,"-2"4"4"-15,0 2-59 0,3 5-59 16,-1 8-15-16,0 6-9 0,-2 7-8 0,0 10-6 15,-4 6-2-15,1 5-2 0,-4-1 1 16,-1 1-1-16,-3-2 1 0,-1-5 0 16,1-6 1-16,3-6 0 0,1-7 0 15,2-5-2-15,4-8-1 0,2-13-1 16,6-11-3-16,0-7-2 0,1-8-2 16,3-7 0-16,-1-7-1 0,2-6 1 15,0-4-1-15,-1 0 0 0,3 0 0 0,-2 4 0 16,3 3 0-16,1 7 0 0,0 4 0 15,0 10 0-15,1 9-1 0,0 7 1 16,2 9 0-16,-1 6 0 0,2 9 0 16,-3 3 1-16,3 7-1 0,0 7 1 15,2 6-1-15,1 4 0 0,-1 3 0 16,2 3-1-16,1 1 0 0,1-2-3 16,-2-4-8-16,-2-7-12 0,-4-4-17 15,1-5-16-15,-4-5-15 0,-4-5-122 16,-3-3-134-16,-1-4-304 0</inkml:trace>
  <inkml:trace contextRef="#ctx0" brushRef="#br0" timeOffset="384884.9685">846 17764 751 0,'-25'-4'195'0,"3"0"6"0,3 2-111 16,5 1-21-16,9 0-16 0,3 1-16 0,10 0-16 15,7 1-12-15,4-2-7 0,7-2-5 16,4-2-5-16,4-2-8 15,1-2-7-15,2 0-12 0,4-1-11 0,1 0-8 16,0 1-6-16,-1 4 2 0,2 3 5 16,-5 1 8-16,-5 2 10 0,-5 1 13 15,-4 3 11-15,-7 0 14 16,-2 3 12-16,-8 0 10 0,2 1 10 0,-5 2 6 16,0-1 8-16,0 1 2 0,-1 0-2 15,1 5-4-15,1-4-6 0,0 1-7 16,1-3-5-16,3-1-5 0,0-1-7 15,2-2-3-15,0-7-3 0,3-4-3 0,-3-5-4 16,0 2-2-16,-2-6-2 0,-3-2-2 16,-1-3 1-16,-4-3-1 0,-2 5 0 15,-2-2 2-15,-2 1 0 0,-3 1 2 16,-5 4 1-16,-1 4 1 0,-3 5 1 16,-4 3 0-16,-3 6 1 0,-1 6 0 15,-1 3 0-15,0 4 1 0,2 5 0 0,2 5 1 16,2 4 0-16,4 3 1 0,6 5 0 15,6 0-1-15,5 2-3 0,6-2-6 16,7-7-17-16,4-1-26 0,5-8-29 16,4-8-123-16,0-6-14 0,4-7-133 15,-3-14-236-15</inkml:trace>
  <inkml:trace contextRef="#ctx0" brushRef="#br0" timeOffset="385172.8367">1638 17523 763 0,'-2'-7'195'15,"0"4"6"-15,0 4-105 0,2 3-25 0,2 5-14 16,2 5-15-16,3 5-9 0,3 5-9 15,2 0-5-15,3 7-5 0,3 2-3 16,5-2-3-16,1 3-3 0,-2-3-2 16,2-2-3-16,-2-2-6 0,-1-5-10 15,-1-4-15-15,-6-2-25 0,0-7-25 16,-3-3 153-16,-2-4-291 0,-3-5-167 16,1-6-432-16</inkml:trace>
  <inkml:trace contextRef="#ctx0" brushRef="#br0" timeOffset="385315.4521">1848 17635 674 0,'-22'9'189'0,"2"3"7"0,-9 5-35 15,1 3-97-15,-1 2-19 0,1 5-12 16,1 2-11-16,5-1-20 0,7-3-23 16,8-4-30-16,4-3 9 0,8-4-158 15,7-7-153-15,7-11-365 0</inkml:trace>
  <inkml:trace contextRef="#ctx0" brushRef="#br0" timeOffset="385453.0016">2070 17654 848 0,'-1'2'194'16,"-2"-2"1"-16,1 1-130 0,-2 2-33 15,-2 0-24-15,1 2-23 0,0 1-26 0,0-1-23 16,1 1-131-16,0-1-147 0,3 3-342 15</inkml:trace>
  <inkml:trace contextRef="#ctx0" brushRef="#br0" timeOffset="386559.2093">2480 17384 739 0,'-1'-7'176'0,"1"1"5"16,0 1-103-16,4 1-33 0,1 4-16 0,5 1-8 16,2 3-6-16,3 1-5 0,0-3-4 15,6 4-3-15,-1 1-1 0,2-5-2 16,-6-1 0-16,-3-1 0 0,-3 1-1 16,-4-2 1-16,-6 0 0 0,-3 1 0 15,-10-1 0-15,-1 0 1 0,-5 2-1 16,-5-1 1-16,-2 3-1 0,0-1 1 15,-1 1 1-15,4 0 1 0,2 3 2 0,5-1 2 16,5 0 0-16,3 0 0 0,3 3-1 16,5 2 0-16,5 0-2 15,5 1-2-15,-1-1-2 0,6 2-1 16,2-1-1-16,3-3-3 0,1 3-1 0,-1-1 0 16,4 1-1-16,-1 4 1 0,-1-3 0 15,-2 2 2-15,-3 2 2 0,-4 0 1 16,-4 0 1-16,-7 1 0 0,-4 0 1 15,-9 0 1-15,-3 4 1 0,-5-3 3 16,-5 1 1-16,0-1 4 0,-5 4 3 16,0-6 3-16,4 0 0 0,0-4-1 0,4-1-1 15,4-4-2-15,3 1-3 0,5-16-4 16,4 2-3-16,4-2-3 0,4-1-1 16,5-2-2-16,4 0-2 0,4-2-1 15,-1 4-2-15,3 3-2 0,3-1-2 16,0-1 0-16,2 1 0 0,0 1 0 15,1 1 1-15,-1 0 2 0,-1 0 2 16,-1-1 2-16,-3-1 2 0,-2 2 1 0,-4 1 1 16,-4-1 3-16,-1-1 3 0,-1 1 1 15,-2 1 3-15,-3 2 3 0,0 0 1 16,-2-1 1-16,1 2-2 0,-1 2-1 16,-2 4-2-16,2 1-2 0,-3 5-3 15,2 4-1-15,2 1 0 0,0 1-1 16,1 5-1-16,4-2 1 0,1 3-1 15,5-4 0-15,5-1 0 0,4-4 1 16,-2 0-1-16,3-7 0 0,-3-2 1 0,1-6-1 16,-2-4-1-16,-2-1 0 15,-8-8-2-15,3 0-2 0,-4-2-4 0,-4-2-5 16,-2 3-11-16,-2-4-15 0,-3 0-15 16,-1 6-13-16,-3-3-9 0,3 3-11 15,2 1-108-15,1 2-116 0,-2 1-265 16</inkml:trace>
  <inkml:trace contextRef="#ctx0" brushRef="#br0" timeOffset="386773.6297">2908 17652 526 0,'5'0'149'0,"0"2"9"15,0 0 0-15,1 3-99 0,-3 0-11 16,4 2-1-16,-1 2-2 0,-1-1-2 16,-2 1-4-16,3 2-4 0,-1-1-4 15,1 2-4-15,1-2-4 0,-3-2-5 16,0 1-3-16,1-3-3 0,-3-2-3 15,0-1-2-15,0-3-2 0,-1-1-1 0,1-2-3 16,-1-5-4-16,0 0-7 16,4-3-10-16,1-2-14 0,0 1-19 0,2 2-15 15,0 3-13-15,3 3 44 0,-1 4-162 16,0 5-125-16,0 1-305 0</inkml:trace>
  <inkml:trace contextRef="#ctx0" brushRef="#br0" timeOffset="387134.3788">3291 17761 622 0,'5'-7'149'0,"-4"-2"7"16,-3-2-90-16,-5 2-18 0,-2-1-5 15,-1 1-2-15,-4 2-4 0,-5 2-5 16,1 3-2-16,-1 3-3 0,1 4-3 16,-1 3-1-16,0 6 2 0,2 2 0 15,4 6-3-15,4-1-2 0,2 3-4 16,5 1-4-16,9-1-4 0,1-1-5 15,6-2-4-15,3-7-3 0,2-5-1 16,5-7-2-16,-1-7-1 0,-1-6 1 16,2-11 1-16,-2-8 1 0,-1-5 2 0,-4-6 2 15,-3-4 2-15,-6-6 0 0,-5-6 1 16,-6 2-1-16,-4-4-2 0,-6-4-10 16,-8-4-5-16,-2 4-2 0,0 8 0 15,-1 6 4-15,-1 8 6 0,2 13 6 16,2 15 10-16,4 10 6 0,4 10 1 15,-1 8 0-15,6 6-4 0,3 8-7 16,5 4-11-16,4 4-11 0,2 2-22 0,5 3-22 16,6 1 37-16,4-3-171 0,3-2-143 15,8-3-339-15</inkml:trace>
  <inkml:trace contextRef="#ctx0" brushRef="#br0" timeOffset="387746.9172">3442 17687 519 0,'2'3'149'0,"0"1"7"0,0 1-1 16,-1 0-96-16,2 1-11 0,-1 1-8 15,1-2-3-15,-2 0-4 0,3-1-4 16,-3-1-4-16,1 0-2 0,1-2-2 15,-1-1 0-15,1 0-1 0,-1 0-2 16,2 0-1-16,-2-1-1 0,1 2-1 16,0-1-3-16,0 0 0 0,-1 1-2 15,1 2-2-15,-2-1 0 0,0 2-2 0,-1 0-2 16,0 2 1-16,0 0-1 0,-1 0-1 16,-2 1 1-16,2 3 1 0,0 1 0 15,0 0 1-15,-2 1-1 0,2-3 1 16,1-3-1-16,0-1-1 0,-1-6-1 15,1 1-1-15,0-1-1 0,1-3-1 16,-1 1-1-16,0 3 1 0,1-4 0 16,1 4-1-16,-1-7 1 0,0 3 0 15,0-4 0-15,2 4 0 0,-2-3 0 0,1 6-1 16,0-4 1-16,-1 3 0 0,0-3 0 16,0 5 0-16,1-2-1 0,-2 4 1 15,1-2 0-15,0 1 0 0,-1 0 0 16,0 10 0-16,0-5 1 0,1 4 0 15,-2 2 0-15,2 1 0 0,0 0 2 16,2 0 0-16,-1-4 1 0,0 0 0 0,1-6-1 16,2 0 1-16,0-6 0 0,0-3-2 15,2-1 0-15,2-8 0 0,-1 0-1 16,1-2 0-16,0 1-1 0,-1 2 0 16,1 4 0-16,-2 0-1 0,-1 8 0 15,2 3-1-15,-5 10-2 0,2 0-3 16,0 6-4-16,-1 0-4 0,-3 4-6 15,1 1-8-15,0-2-12 0,-1-9-17 16,0-3-14-16,0-7-12 0,-1-5 40 16,0-7-157-16,-1-3-128 0,-3-7-302 0</inkml:trace>
  <inkml:trace contextRef="#ctx0" brushRef="#br0" timeOffset="387890.5227">3545 17443 500 0,'-10'-48'167'0,"2"9"22"0,3 8-16 16,3 13-59-16,2 4-16 0,-1 7-14 15,1 7-19-15,0 6-24 0,3 5-20 16,-2 5-13-16,1 4-6 0,1 4-8 16,3 6-10-16,0 4-15 0,1 1-23 0,3 3-23 15,2 2-132-15,2-2-152 0,1-2-346 16</inkml:trace>
  <inkml:trace contextRef="#ctx0" brushRef="#br0" timeOffset="388087.9967">3732 17676 741 0,'-3'1'195'0,"-2"3"4"15,0 4-54-15,1 3-82 0,2 5-26 16,1 1-14-16,1 5-6 0,-3 3-5 16,3 0-4-16,1 0-9 0,1-1-14 15,0-1-15-15,3-1-22 0,2-5-18 16,4-6-17-16,3-5-119 0,0-4-135 15,4-4-296-15</inkml:trace>
  <inkml:trace contextRef="#ctx0" brushRef="#br0" timeOffset="388527.0467">3893 17836 680 0,'-4'-8'177'0,"-3"0"8"0,-1 1-81 15,0 6-36-15,-3-6-13 0,0 7-8 16,-1 7-7-16,-2 0-8 0,1 4-5 15,0 1-3-15,4-4-3 0,1 7-4 16,3-3-4-16,2 2-4 0,5 1-4 16,3-2-7-16,4 1-9 0,4-4-14 15,1-2-13-15,4-2-20 0,0 0-14 0,2-2-7 16,2-5 2-16,-1-4 4 0,-2 1 8 16,2-1 10-16,-2-2 19 0,0-5 16 15,-1 1 7-15,-3 1 7 0,-3 0 8 16,-1 3 14-16,-2-2 13 0,-2 1 15 15,-3 5 10-15,-4 0 6 0,-2-1 3 16,-3 3 0-16,-1-1-6 0,-2 2-8 0,0 2-12 16,2-1-8-16,-1 1-8 15,4 3-5-15,3 1-5 0,0 1-4 0,2 2-2 16,3 1-2-16,2 0-3 0,2 0 1 16,1 1-2-16,2-1 1 0,5-2-1 15,3-1 0-15,-2 2 1 0,2-3-1 16,-1 3 1-16,0-3 0 0,-5-1 4 15,-7 1 6-15,-6 1 2 0,-5 1 2 16,-8 3 2-16,-5 1 0 0,-9-2 0 16,-3 3-7-16,-4 2-14 0,-3 0-16 15,-1-8-20-15,2-1-31 0,0-6-21 0,6-6-128 16,2-8-152-16,1-11-334 0</inkml:trace>
  <inkml:trace contextRef="#ctx0" brushRef="#br0" timeOffset="388902.5248">3206 16947 686 0,'-36'-3'185'0,"-1"-2"7"16,4-1-23-16,8 0-115 0,1 0-20 0,8 1-6 16,3-1-1-16,2 2-6 0,5 1-6 15,5 1-1-15,5 4 2 0,4 0 0 16,5 3 0-16,8 1-1 0,5 0 0 15,7 3-1-15,6-4-2 0,4 2-3 16,2-2-3-16,4-1-5 0,-2-2-3 16,-1 2-6-16,0-3-8 0,-5 0-12 15,0 2-14-15,-2-3-28 0,-2 1-18 0,-5-1-63 16,-3-4-61-16,-6 1-126 0,-4-4-251 16</inkml:trace>
  <inkml:trace contextRef="#ctx0" brushRef="#br0" timeOffset="389128.4674">3585 16754 823 0,'-18'-12'197'0,"3"1"4"15,4 4-121-15,3 3-30 0,2 3-19 16,4 2-10-16,5 4-7 0,3 2-7 16,5 7-5-16,6 2-2 0,4 1 0 15,5 0 1-15,4 2-1 0,2 0 0 16,4-1 0-16,-1-3 0 0,-2-1 0 15,-3 2 0-15,-3 4 0 0,-9 1-1 16,-8 5-4-16,-10 5-6 0,-11 4-10 16,-10 6-24-16,-10 5 31 0,-10 6-190 15,-7 3-159-15,-10 5-399 0</inkml:trace>
  <inkml:trace contextRef="#ctx0" brushRef="#br0" timeOffset="390799.6676">21639 13951 600 0,'27'-57'140'0,"-14"7"6"16,-12 5-93-16,-10 14-10 0,-14 4-6 15,-12 5-2-15,-7 5-4 0,-8 5-5 16,-9 8-6-16,-4 5-5 0,1 9-6 0,-1 6-4 16,5 1-3-16,-2 5-2 0,5 5 1 15,4 1-1-15,8 3-1 16,4-3-1-16,10 3-1 0,8 2-3 0,9-1-1 15,8-3-2-15,4-3-2 0,4-2 0 16,2 0 0-16,1-5 2 0,-3-3 1 16,-2-1 2-16,-4-2 2 0,-4 1 3 15,-5 0 0-15,-8 1 2 0,-6 4-1 16,-5 4 1-16,-4 1 1 0,-2 8-1 16,-5 2 0-16,-3 6 0 0,-4 4-1 0,1 1 1 15,2 3-1-15,2 2 0 0,2-1 0 16,7 2 0-16,8-3-1 0,10 1 1 15,8-2 0-15,7-2 0 0,5 0-1 16,7 0 0-16,5-5-3 0,3 3 0 16,1-6-2-16,-1-1 0 0,0-3 0 15,-4-2 0-15,-7-3 2 0,-5 4 1 16,-7-3 2-16,-7 6 1 0,-6 1 0 0,-3 7 0 16,-6 6 0-16,-3 4 0 0,-7 3 0 15,-3 12 0-15,-5 3 0 0,-2 8 0 16,-7 8 0-16,-1 5 3 0,-5 9 2 15,4 4 4-15,2 7 4 0,3 1 4 16,1 3 4-16,8-4 2 0,6-2 0 16,12-3-3-16,6-6-3 0,6-12-5 15,8-6-3-15,12-7-4 0,7-7-2 16,5-7-4-16,4-8-10 0,10-6-14 16,10-8-17-16,5-4 72 0,2-9-204 0,4-13-143 15,2-10-360-15</inkml:trace>
  <inkml:trace contextRef="#ctx0" brushRef="#br0" timeOffset="391419.8532">21274 14218 613 0,'4'-10'149'0,"-3"4"5"16,-1 0-88-16,0 3-23 0,-2 6-9 16,-1 5-4-16,-3 8-4 0,-2 5-5 0,-2 6-3 15,-1 6-2-15,-3 6 1 16,0 5-3-16,0-1-1 0,0-1-2 0,1-4-2 15,0-4-1-15,4-6-3 0,2-8-1 16,2-8-2-16,4-9 0 0,3-10-1 16,2-10 0-16,3-7 0 0,3-9-1 15,5-8 0-15,1-5 1 0,1-7-1 16,4-1 0-16,0 0 0 0,1 2 1 16,0 1-1-16,-2 6 0 0,0 6 0 15,-2 7 0-15,-3 9 0 0,-1 9 2 0,-6 8 2 16,1 10 3-16,-4 6 0 0,-3 8 1 15,1 5 1-15,-1 4 1 0,0 5-1 16,1 4 0-16,-1 2-2 0,3 2-1 16,1 0-1-16,2 1-1 0,2-3 0 15,1-3-4-15,2-2-8 0,0-1-10 16,1-7-17-16,-2-2-18 0,-2-5-13 16,-1 0 82-16,-6-7-208 0,-4-5-135 15,-8-5-340-15</inkml:trace>
  <inkml:trace contextRef="#ctx0" brushRef="#br0" timeOffset="391765.9323">21163 14376 642 0,'-17'-4'180'15,"7"2"5"-15,1 0-35 0,5 4-90 16,5 2-19-16,5 1-12 0,6 0-11 16,5-1-10-16,7 0-7 0,4-1-9 0,4-1-9 15,4-2-9-15,6-3-11 0,3 1-10 16,2-2-6-16,1-3-3 0,-3-2 1 15,-1-3 3-15,-2 0 7 0,-6 0 9 16,-5-1 12-16,-6 1 9 0,-7 3 14 16,-3 4 13-16,-6 3 16 0,-4 2 9 15,-3 2 6-15,-1 6 7 0,0 1 3 16,0 6 2-16,2 0-2 0,2 1-4 16,1 2-2-16,4 1-1 0,-1-1-2 0,4 0-4 15,0-2-6-15,1 3-7 0,0-4-5 16,0 1-6-16,-5-2-5 0,-1-4-4 15,-1-3-3-15,-3-7-3 0,-2-4-2 16,0-5-7-16,-1-6-10 0,4-4-12 16,-2-4-15-16,3-4-20 0,2-1-16 15,4 1-21-15,4 0-108 0,2 1-127 16,3 1-286-16</inkml:trace>
  <inkml:trace contextRef="#ctx0" brushRef="#br0" timeOffset="392395.569">22746 14281 408 0,'-2'-14'116'16,"2"-1"8"-16,0 3-23 0,0 1-42 16,-2 2-7-16,-4 3 2 0,-2 7 0 0,-3 7 0 15,-3 4-1-15,-5 4-1 0,-3 7-4 16,-1 4-5-16,-1 6-5 0,-1 1-7 15,4-1-7-15,3 2-5 0,6-5-4 16,4-4-4-16,9-4-2 0,7-6-2 16,5-9-2-16,4-4-2 0,4-9-1 15,3-8 0-15,1-5-1 16,0-8 0-16,0-5 0 0,1-1-1 0,-1-3 1 16,-1 2 0-16,-3 3-1 0,-3 4 1 15,-2 5-1-15,-3 8 0 0,-6 3 0 16,-2 7 0-16,-4 10 0 0,1 5-1 0,-3 7-3 15,0 7-8-15,0 6-7 0,1 5-6 16,2 5-8-16,1-1-9 0,0-2-13 16,5-4-4-16,2-5-2 0,3-9-6 15,2-7 42-15,2-12-141 0,1-7-107 16,1-8-274-16</inkml:trace>
  <inkml:trace contextRef="#ctx0" brushRef="#br0" timeOffset="392636.4403">23018 14313 547 0,'-7'-30'143'16,"1"4"9"-16,-1 5-62 0,2 5-28 15,0 5-11-15,3 9-8 0,2 7-7 16,1 4-9-16,1 6-7 0,3 2-7 16,1 6-5-16,5 6-1 0,2 4-1 15,1 2 3-15,2 3 0 0,4 3 1 16,2 2 0-16,0-3 0 0,-2 0 0 16,0-4-2-16,1-3-2 0,-2-1-2 15,-6-6-2-15,-3-2 0 0,-6-4-1 16,-6-2 0-16,-6-1 0 0,-8-5 0 0,-7-2 0 15,-11-2 1-15,-1-1-2 0,-7 1-3 16,1-1-7-16,3-1-12 0,2 1-13 16,7-2-14-16,8-3-12 0,9-3 11 15,7-5-130-15,6-4-121 0,4-4-279 16</inkml:trace>
  <inkml:trace contextRef="#ctx0" brushRef="#br0" timeOffset="392861.3497">23216 14356 740 0,'9'-20'181'16,"-2"3"6"-16,-1 4-113 0,1 4-18 16,1 4-12-16,-1 4-10 0,0 4-9 15,4 6-6-15,-1 7-5 0,2 4-3 16,1 6-2-16,-1 4-2 0,3 7-3 16,-2 5-1-16,1-1-1 0,-1 1-1 15,-2-2-1-15,-2 0-2 0,-4-4-4 16,-7-4-7-16,-4-2-11 0,-4-3-13 15,-7-4-12-15,-2-4-13 0,-3-5-8 0,1-8-11 16,1-4-107-16,4-8-116 0,4-7-270 16</inkml:trace>
  <inkml:trace contextRef="#ctx0" brushRef="#br0" timeOffset="393129.7055">23484 14421 513 0,'10'-10'151'0,"-1"0"13"15,-5 2 0-15,0 3-92 0,-5 0-10 16,-2 3-4-16,-3 3-5 0,-5 1-11 16,0 3-11-16,-1 1-9 0,-1 3-6 15,3-1-6-15,0 0-2 0,5 0-3 16,4 0-2-16,6-2 0 0,2-4-2 16,8 1 0-16,2-3-1 0,5-3 0 15,3-2 0-15,3 0 0 0,0-2 0 16,-1 1-1-16,-3 0-1 0,0 3 0 15,-6 5-3-15,-2 3-4 0,-6 3-6 16,-4 3-10-16,-3 8-14 0,-1-1-13 0,-2 3-10 16,-4 0-16-16,-1-3-110 0,-1-2-122 15,1-5-280-15</inkml:trace>
  <inkml:trace contextRef="#ctx0" brushRef="#br0" timeOffset="393301.9828">23625 13625 834 0,'-8'-8'186'0,"4"11"1"0,-4 4-136 15,2 7-26-15,3 8-11 0,-1 5-15 16,3 8-33-16,2 6-29 0,1 4-124 16,6 3-145-16,3 6-347 0</inkml:trace>
  <inkml:trace contextRef="#ctx0" brushRef="#br0" timeOffset="393574.8693">23826 14034 621 0,'7'-39'149'16,"7"1"6"-16,0 1-73 0,2 4-41 0,6 6-5 15,-1 6 0-15,1 6 0 0,-3 8-4 16,-1 7-4-16,-3 9-3 0,2 7-5 16,-4 7-5-16,1 10-2 0,-2 9-3 15,-2 7-1-15,-5 5-2 0,-1 9-2 16,-6 8-1-16,0 5 0 0,-1 0-1 16,1-1-2-16,2-3-2 0,2-6-10 15,3-8-15-15,4-10-23 0,2-12-15 16,0-11-127-16,-3-12-141 0,1-8-325 15</inkml:trace>
  <inkml:trace contextRef="#ctx0" brushRef="#br0" timeOffset="393945.6182">23909 14278 824 0,'-8'-5'189'0,"3"-1"3"0,2 2-127 15,5 4-33-15,4-1-12 0,6 1-5 16,4 1-11-16,6 1-15 0,6 1-14 15,5-1-12-15,4 0-13 0,2-2-7 16,2-3-7-16,-2-2 0 0,0-2 4 16,-2-2 6-16,-4 2 11 0,-1-2 12 15,-8 2 11-15,-6 2 15 0,-8 1 15 16,-6 3 16-16,-10 2 15 0,-8 3 10 16,-6 2 8-16,-1 3 4 0,-1 2-3 15,1 2-6-15,0 2-7 0,4 1-7 16,5 1-8-16,2 0-8 0,5-2-7 15,4-2-4-15,3-2-4 0,5-1-2 0,5-4-4 16,2-6-1-16,5-2-1 0,4-5 0 16,1-4-1-16,2-3 0 0,1-3-1 15,-7-4-3-15,-4-1-3 0,-5-1-5 16,-8 0-8-16,-5-3-13 0,-6-1-12 16,-6 4-13-16,-1 2-4 0,-3 1-4 15,-1 7-7-15,2 5-70 0,1 6-22 0,2 7-86 16,4 3-188-16</inkml:trace>
  <inkml:trace contextRef="#ctx0" brushRef="#br0" timeOffset="394147.0793">24459 14256 641 0,'-2'14'150'15,"2"3"5"-15,-1 2-104 0,2-4-13 0,2-1 0 16,1-1-2-16,4-4-4 0,0-1-4 15,2-7-3-15,1-6-4 16,1-2-3-16,2-7-4 0,-3-3-6 0,1-6-11 16,3-1-15-16,-3-1-18 0,-4-2-12 15,3 1-18-15,-2 0-2 0,2 9-112 16,-1 3-111-16,-4 2-253 0</inkml:trace>
  <inkml:trace contextRef="#ctx0" brushRef="#br0" timeOffset="394304.658">24645 14170 446 0,'-1'20'216'0,"-1"0"-67"16,4 4-58-16,-1-2-20 0,4 1-6 15,0-2-5-15,4 0-4 0,1-7-1 16,3 0-6-16,2-6-5 0,3-3-5 16,1-7-4-16,1-6-4 0,2-4-5 15,4-7-7-15,-3-7-4 0,1-1-5 16,-2-2-11-16,0-7-13 0,-3 3-22 16,-1 0-33-16,-6 2-20 0,1 2-124 15,-4 2-150-15,-1 0-328 0</inkml:trace>
  <inkml:trace contextRef="#ctx0" brushRef="#br0" timeOffset="395240.2709">20941 15038 627 0,'-7'-2'167'0,"-4"4"13"0,-5 7-75 0,-1 8-26 15,-2 4-13-15,2 5-9 0,3 2-10 16,0-1-11-16,3 0-12 0,7 0-9 16,3-4-5-16,7-5-4 0,5-2-1 15,3-8-3-15,7-8-1 0,3-7 0 0,6-5 1 16,0-6-1-16,0-4 0 0,-3-5 0 16,-3 0 0-16,-7 2 0 0,-7-2 1 15,-11 2-1-15,-5 1-1 0,-9 1-1 16,-5 2-6-16,-3 5-9 0,-3 3-14 15,2 6-17-15,4 7-15 0,4 5-9 16,7 4-10-16,5 4 2 0,6 0-110 16,7 1-110-16,4-2-256 0</inkml:trace>
  <inkml:trace contextRef="#ctx0" brushRef="#br0" timeOffset="395376.9094">21208 15009 648 0,'14'-1'169'0,"-1"3"12"16,2 6-87-16,-2 4-21 0,0 4-10 0,-2 2-11 15,-4 4-10-15,-2 5-14 0,-6 0-12 16,-3 1-8-16,-2 3-15 0,1-3-25 16,1 0-27-16,2-3-138 0,4-3-155 15,6-4-374-15</inkml:trace>
  <inkml:trace contextRef="#ctx0" brushRef="#br0" timeOffset="396130.4797">21986 15051 637 0,'0'3'160'0,"-2"7"5"16,-4 7-88-16,-3 7-26 0,-1 5-12 15,-3 8-5-15,-2 4-5 0,-1 1-6 16,0-3-3-16,3-3-3 0,2-7-1 15,5-6-2-15,3-9-4 0,4-8-3 0,5-11-2 16,5-8-3-16,4-13-1 0,5-5 0 16,4-7 1-16,4-5-2 0,1-3 1 15,-2-7-1-15,-2-3 1 16,-1 3-1-16,-4 2 0 0,-1 2 0 0,-5 3 1 16,0 10-1-16,-1 10 0 0,-2 11 0 15,-1 10 2-15,-2 10-1 0,-4 9 1 16,0 7 0-16,-1 5 0 0,1 11-1 15,0 6 0-15,0 4-1 0,0 2-2 16,-1 2-5-16,2 1-10 0,0-1-13 16,0-9-19-16,1-3-21 0,-1-7-118 0,-1-5-137 15,0-8-310-15</inkml:trace>
  <inkml:trace contextRef="#ctx0" brushRef="#br0" timeOffset="396527.9267">21927 15236 787 0,'-14'-2'186'0,"4"2"3"16,7 5-126-16,7 1-21 0,6 2-9 16,7 0-7-16,5 2-9 0,5 0-5 15,7 0-4-15,1-4-1 0,1-2-1 16,2-3-1-16,0-5-1 0,4-3-1 16,-2-3 1-16,1-4-1 0,0 1 0 15,4-3-1-15,1 0 1 0,-1 1-2 16,-2 1 0-16,0 1 0 0,-4 2 0 15,-2 0 1-15,-5 4 0 0,-5 0 1 16,-4 1 0-16,-4 1 2 0,-6 0-1 16,-1 2 0-16,-2 2 1 0,-4 0-2 15,-3-2 0-15,-1 1 0 0,-3 0-1 0,-2-2-1 16,-3-5 0-16,-2 1 1 0,-5-3-2 16,-1 3 1-16,-3 1-1 0,-3 3 2 15,-4 2-1-15,-3 7 1 0,-2 3 0 16,0 6 3-16,0 3 2 0,0 4 0 15,2 6 0-15,4 5-1 0,6 3 0 16,2 4 0-16,6 1-3 0,2 1-2 0,6 0-1 16,4-2-6-16,5-6-10 0,7-3-16 15,2-9-21-15,8-2-25 0,4-7-25 16,0-8-111-16,2-8-139 0,2-7-297 16</inkml:trace>
  <inkml:trace contextRef="#ctx0" brushRef="#br0" timeOffset="396761.302">22830 15136 712 0,'3'-8'177'0,"-1"3"9"0,4 4-107 16,-1 2-10-16,4 5-6 0,0 3-8 16,4 2-5-16,1 5-6 0,5 2-5 15,2 5-5-15,4 4-3 0,2 5-7 16,1 1-3-16,1 3-7 0,0 3-5 15,-3-1-6-15,-1-3-12 0,-3-4-15 16,-3-7-19-16,-2-2-25 0,-1-6-26 16,-3-11 2-16,-2-6-136 0,-3-10-142 15,-1-5-311-15</inkml:trace>
  <inkml:trace contextRef="#ctx0" brushRef="#br0" timeOffset="396903.9617">23210 15233 728 0,'-17'7'182'0,"-5"6"6"0,-5 1-110 15,-4 8-19-15,-4 3-16 0,-2 2-11 16,0 1-13-16,0-2-18 0,5 1-20 0,9 0-28 16,7-6 117-16,8-7-263 0,6-5-162 15,10-9-430-15</inkml:trace>
  <inkml:trace contextRef="#ctx0" brushRef="#br0" timeOffset="397049.1039">23358 15270 766 0,'0'2'166'0,"-2"1"0"16,-2 2-140-16,1-2-43 0,2 1-142 0,0 0-140 15,3 1-349-15</inkml:trace>
  <inkml:trace contextRef="#ctx0" brushRef="#br0" timeOffset="397310.4198">23716 14885 657 0,'-4'-7'140'0,"0"-3"0"16,2 4-116-16,1 1-22 0,1-1-22 15,1 4-118-15,-1-2-116 0,5 4-296 16</inkml:trace>
  <inkml:trace contextRef="#ctx0" brushRef="#br0" timeOffset="398321.7625">23657 14886 648 0,'-3'-11'180'0,"7"-1"9"0,1 1-20 0,4 0-104 16,4 3-22-16,4-3-9 0,2 0-5 16,5 2-6-16,2 0-8 0,0 2-5 15,2 0-2-15,-1 3-3 0,-2 0-1 0,-4 4-2 16,-5 2-2-16,-5 0-1 0,-3 2-2 16,-5-2-1-16,-5 1-1 0,-6-5 0 15,-4 5 0-15,-7-2 0 0,-6 4 2 16,-6-1 1-16,-3 1 0 0,0 2 2 15,1 1 0-15,2 2-1 0,5 1 1 16,6 0 0-16,4 2 0 0,6 1 1 0,5 0-1 16,5-1 0-16,5 1 1 15,5-2-1-15,6 0 0 0,1-1 0 0,5-1-1 16,0-1-1-16,4-2 0 0,-2 0-1 16,2-1 0-16,-2 2-1 0,0-1 1 15,-5 0 1-15,-3 2 0 0,-5 2 1 16,-5 0 0-16,-6-1 1 0,-6 0 1 15,-4 1 1-15,-6 2 1 0,-6-1 1 16,-2 3 0-16,-7-1 0 0,1 1 1 16,-1 0 0-16,0-1 1 0,3-2 2 15,5-1-1-15,3-2 1 0,7-2-1 16,3-2-1-16,5-2 0 0,6 0-3 0,4-2-2 16,5 2-1-16,4-2-1 0,3 0-3 15,2 0-1-15,2 0-3 0,1-1-1 16,0 2-1-16,1-1 0 0,2 0-1 15,-2-1 2-15,1-1 1 0,-1 0 2 16,-2-3 1-16,-2-2 1 0,-2-1 0 16,-1-2 2-16,-1-1 0 0,-2-2 1 0,-2 0 3 15,2 1 3-15,-1 0 2 0,-2-2 2 16,0 4 1-16,-3-2 2 0,-1 1 1 16,-1 4-1-16,-4-1-1 0,0 3-1 15,-3 1-1-15,0 1-2 0,0 3 0 16,0 1 0-16,-1 1-2 0,0 2 0 15,0 1-1-15,1 0-1 0,-1 3 0 16,1-1 0-16,1 1-1 0,1 0 0 16,-2 0-1-16,2 0 0 0,2-1 1 15,1 0-1-15,0-2 1 0,2-1 0 0,1-1-1 16,1 0 1-16,3-3-1 0,0-1 1 16,1-2-1-16,0-2 1 0,0-1-1 15,-1-1 1-15,-2-2 0 0,0-3 0 16,-5 0 0-16,0-4-1 0,-2 0 0 15,-2-1 1-15,-3-1-1 0,-1-1-1 16,0 3 0-16,0 0 0 0,0 4-1 16,2 4-1-16,-1 1-1 0,0 6-2 15,2 2-1-15,-2 3-1 0,1 3-4 0,1 1-4 16,-3 1-3-16,3 1-5 0,-2-1-8 16,3 2-12-16,-1-1-13 0,-1-1-13 15,-2-1-12-15,2-1-30 0,-2 0-81 16,-1-4-113-16,-2 3-242 0</inkml:trace>
  <inkml:trace contextRef="#ctx0" brushRef="#br0" timeOffset="399007.0002">24140 15082 536 0,'0'-7'129'15,"0"0"5"-15,1 2-77 0,-1 1-19 16,0-1-7-16,-1 2-6 0,-1-1-4 16,-1-1-4-16,5 5-2 0,-3-1-1 15,0-3 1-15,1 4 3 0,0-2 4 0,0-2 3 16,1 4 3-16,-2-5 4 0,-1 1 1 16,0 1 2-16,0-2 1 0,0 1-1 15,1 2 0-15,0-2-1 0,1 3-1 16,-3 1-3-16,3 2-3 0,0 3-1 15,0 4-2-15,0 2-3 0,-1 4-2 16,0 4-4-16,0 1-1 0,1 4-4 16,0-1-2-16,0 3-3 0,1-1-2 15,3-2-1-15,2 0 0 0,1-2-1 16,2-5 0-16,2-1-1 0,1-7 0 16,1-4 1-16,2-8 0 0,0-6-1 15,0-3 1-15,-1-4 0 0,-2-4 0 0,-2-1-1 16,-1 0 1-16,-5-1 0 0,-6 1-3 15,-4-2-7-15,-2 1-9 0,-3 0-11 16,0 3-10-16,-2 2-12 0,4 6-20 16,-1 4-19-16,2 7-19 0,2 5-103 0,4 7-130 15,2 3-298-15</inkml:trace>
  <inkml:trace contextRef="#ctx0" brushRef="#br0" timeOffset="399294.2665">24290 15060 577 0,'9'-14'168'15,"2"4"10"-15,-1 4-17 0,-1 2-89 0,2 3-9 16,2 7-4-16,-1 5-8 16,-2 3-9-16,1 3-7 0,0 1-6 0,1 0-4 15,-1 2-5-15,0-4-3 0,-2-1-4 16,0-3-3-16,-1-2-2 0,-1-3-1 15,-2-3 1-15,0-3-1 0,-1-4-1 16,-1-3 0-16,0-3-1 0,0-5-1 16,1-3-2-16,1-1-7 0,1-3-9 15,0-1-9-15,0-2-11 0,2 4-16 0,0 1-20 16,1 6-16-16,1 2-10 0,-1 5 9 16,-2 3-115-16,1 6-119 0,-3 0-263 15</inkml:trace>
  <inkml:trace contextRef="#ctx0" brushRef="#br0" timeOffset="399666.1669">24777 15022 647 0,'8'-12'154'0,"-4"-2"8"0,-3-2-100 0,-2 0-12 16,-2 0-3-16,-3 1 1 0,-4 3-3 16,-2 1-6-16,-1 6-4 0,-2 4-6 15,-3 4-3-15,-1 5-5 0,1 4-5 16,-1 6-3-16,5 7-3 0,2 3 0 15,0 0-3-15,8 2 0 0,2 0-4 16,4-4-1-16,4-2 0 0,5-5-2 16,2-6 1-16,6-4-1 0,0-7 0 15,3-7 1-15,3-4-1 0,0-9 1 0,0-6 0 16,-3-6 0-16,-4-5 3 0,-5-4 0 16,-8-3 1-16,-5-3 0 0,-5-3 0 15,-5-1-1-15,-5-1-1 0,-1 1-1 16,-2 2-1-16,-1 3-1 0,-3 5 0 15,-2 8 2-15,1 11 2 0,-1 7 1 16,2 10 1-16,5 9 0 0,0 6 0 16,2 6 0-16,4 6-1 0,3 0-5 15,2 8-9-15,6 2-12 0,2-2-18 16,9 4-28-16,3-2-17 0,3 0-73 0,2-1-58 16,3-6-124-16,2-5-242 0</inkml:trace>
  <inkml:trace contextRef="#ctx0" brushRef="#br0" timeOffset="399840.7053">24958 15236 851 0,'0'3'255'0,"0"1"10"16,2-2-18-16,-2 0-147 0,3-1-34 15,-1-1-21-15,-2-1-23 0,0-6-27 16,-1 1-34-16,0-2-34 0,-2-2-68 15,-2 3-126-15,-7 2-190 0,-3 4-411 16</inkml:trace>
  <inkml:trace contextRef="#ctx0" brushRef="#br0" timeOffset="401088.4771">20797 15813 819 0,'-21'2'197'0,"5"-1"1"16,6 3-123-16,5-2-24 0,9 4-17 16,5 1-12-16,3-1-6 0,5 0-7 15,4 1-2-15,3 1-1 0,6-1-3 16,-1-2-5-16,4-2-5 0,-1 0-6 16,-1-2-9-16,-2-2-9 0,-5-2-13 0,-1-1-9 15,-6-1-5-15,-5-4 1 0,-3 3 5 16,-5-4 8-16,-5 2 9 0,-2 1 14 15,-6 1 14-15,-5 0 14 0,-4 0 13 16,-3 4 10-16,-2 5 8 0,0 3 8 16,-2 7 4-16,1-1 0 0,3 8-2 15,3 6-8-15,0 5-8 0,4 2-8 16,0 1-7-16,4 0-5 0,4 1-5 16,3-3-4-16,5-5-6 0,4-6-12 0,5-5-14 15,10-7-19-15,5-2-16 16,6-6-14-16,4-4-16 0,4-3-103 0,-1-4-117 15,1-2-258-15</inkml:trace>
  <inkml:trace contextRef="#ctx0" brushRef="#br0" timeOffset="401387.0449">21290 15918 643 0,'-12'1'185'0,"-1"5"12"16,-3 4-58-16,1 3-46 0,3 6-15 0,3 2-12 15,1 2-14-15,4-1-14 0,3 1-12 16,4-2-7-16,4-4-6 0,2-3-3 15,5-3-3-15,1-4-3 0,-1-2-2 16,1-4 0-16,-4-3-2 0,0-3-5 16,-2-2-7-16,-5-4-10 0,-1-4-7 15,-2-6-11-15,-2-4-8 0,-3-3-11 16,-3-2-5-16,-2-3-3 0,-2-3 4 16,0-6 4-16,-1-2 7 0,2-2 7 0,3 0 12 15,4 1 9-15,1 2 12 0,2 5 15 16,2 9 12-16,0 8 12 0,-1 8 6 15,0 8 5-15,0 5 1 0,1 5-1 16,0 4-8-16,0 5-9 0,2 4-8 16,1 3-18-16,1 4-25 0,3 5-34 15,-2 1-108-15,4 1-133 0,3 3-315 16</inkml:trace>
  <inkml:trace contextRef="#ctx0" brushRef="#br0" timeOffset="401701.0821">21511 15884 886 0,'-15'-9'207'0,"7"0"4"16,3 2-133-16,8 2-36 0,7 2-12 16,5-2-8-16,3 3-6 0,3 1-7 0,2 0-6 15,2 2-2-15,1 2-3 0,-3 2-2 16,-1-2-4-16,-4 3-3 0,-2-1-3 15,-4 1-2-15,-3 2-1 0,-5-3 2 16,-6 1 2-16,-2 1 3 0,-6 4 3 16,-4 4 3-16,-4 3 3 0,-2 5 3 15,-4 3 0-15,-1 4 1 16,-2 0 0-16,3 0 0 0,2-3 0 0,5-5 0 16,7-3-3-16,7-3-5 0,8-6-15 15,10-2-20-15,5-6-22 0,7-2-12 16,3-6-19-16,2-4-106 0,5-2-126 0,0-4-258 15</inkml:trace>
  <inkml:trace contextRef="#ctx0" brushRef="#br0" timeOffset="402027.9678">21986 15946 634 0,'-5'-9'174'16,"-7"2"11"-16,-3 5-78 0,-3 0-20 16,-2 7-12-16,1 0-11 0,-1 3-15 15,2 0-14-15,2 3-11 0,2 1-8 0,5 3-7 16,1 0-5-16,3 0-1 0,5 0-2 15,3 3-3-15,0-5-5 0,5 4-8 16,-1-5-11-16,3 0-11 0,0-4-13 16,-2-1-9-16,1-4-6 0,-1 1 2 15,-1-4 8-15,-3 0 10 0,-2 0 12 16,-4 0 15-16,-1 0 15 0,-5 0 14 16,-3-2 11-16,0 4 9 0,-2-1 7 15,-3 1 5-15,1 2 3 0,1 0-1 16,0 3-4-16,4 2-4 0,1 0-7 15,2 1-5-15,5 2-5 0,4 1-5 0,6-1-4 16,4-1-3-16,3-1-4 0,6-1-3 16,7-1-5-16,8-6-11 0,7-2-14 15,8-2-28-15,1-6-23 0,6-3-123 16,1 0-145-16,-1 5-332 0</inkml:trace>
  <inkml:trace contextRef="#ctx0" brushRef="#br0" timeOffset="404353.1046">22912 16038 544 0,'-1'-3'131'16,"-1"-1"5"-16,2 1-78 0,1-1-11 0,0 0-4 15,0-4 0-15,2 2-1 0,-1-3 0 16,3 1-1-16,1-3-2 0,1-1-4 16,2-2-4-16,2 1-5 0,1 0-2 15,4 4-2-15,1 1-3 0,3 5-2 16,-3 0-2-16,0 6-1 0,0 0-3 16,-1 5-2-16,0 5-2 0,-3 5-3 15,-5 5-2-15,2 2-2 0,-4 2-4 16,-7-2-5-16,3 4-9 0,-3-4-13 15,0-3-21-15,-2-3-14 0,-2-4-20 16,-1-3-110-16,5 0-130 0,-5-4-287 0</inkml:trace>
  <inkml:trace contextRef="#ctx0" brushRef="#br0" timeOffset="404524.0868">22965 15948 704 0,'-12'-2'176'0,"2"7"6"15,0 5-101-15,3 4-26 0,2 6-16 0,1 2-12 16,2 4-10-16,-1 1-9 0,2 0-13 16,2 0-21-16,0-2-22 0,3 0-137 15,3-4-146-15,3-2-362 0</inkml:trace>
  <inkml:trace contextRef="#ctx0" brushRef="#br0" timeOffset="404851.2052">23289 16120 683 0,'8'6'176'16,"2"3"8"-16,-1-1-86 0,5 0-41 15,-2-1-15-15,3-2-8 0,-2-1-11 16,1-3-11-16,-1-2-8 0,0-4-4 15,-4-4-3-15,1-3-3 0,-5-2-1 16,0-2-2-16,-3-1 1 0,-3-2 0 16,-1-3 1-16,-6-2 3 0,-1 4 2 0,-5-1 1 15,-1 2 1-15,-5 6 1 0,-3 4 3 16,0 8 2-16,2 8 3 0,1 7 1 16,-1 5 2-16,1 10-1 0,3 4 1 15,2 3-3-15,1 4-3 0,1 4-2 16,5-1-1-16,2-2-5 0,3 0-17 15,7-6-28-15,3-5-22 0,4-8-124 0,4-6-145 16,8-13-338-16</inkml:trace>
  <inkml:trace contextRef="#ctx0" brushRef="#br0" timeOffset="405166.2478">23701 15891 858 0,'-12'-3'202'0,"1"3"5"16,0 2-128-16,2 1-32 0,2 1-18 16,2 1-8-16,4 0-7 0,2 1-5 15,4-1-6-15,3 1-4 0,1-1-2 16,3 1-4-16,-1 0-3 0,1 1-5 16,1 1-4-16,-2-3-2 0,-1 0 0 15,-4 1 2-15,-4 2 4 0,-1 2 4 16,-3-1 4-16,-4 2 6 0,0 3 5 15,-3 1 2-15,1 2 3 0,-1-1 1 0,-1 3 2 16,3-2 1-16,1 1-2 0,0-2-2 16,2-1-2-16,3-4-2 0,3-1-2 15,2-3-6-15,2-5-11 0,4-3-20 16,1-4-25-16,3-2-19 0,1-5-124 16,1-4-144-16,-2-4-325 0</inkml:trace>
  <inkml:trace contextRef="#ctx0" brushRef="#br0" timeOffset="405309.2429">23781 15511 628 0,'-10'-13'164'15,"-4"8"0"-15,2 7-58 0,4 8-59 16,0 7-25-16,5 5-30 0,-1 2-23 16,3 1-133-16,1 3-133 0,5 6-333 15</inkml:trace>
  <inkml:trace contextRef="#ctx0" brushRef="#br0" timeOffset="405515.7206">23928 15839 748 0,'2'-17'192'0,"3"3"7"16,2 1-85-16,1 1-49 0,3 4-20 15,2 1-11-15,-1 4-9 0,2 5-7 16,-1 6-7-16,1 3-4 0,1 5-3 15,-3 6-1-15,1 2-1 0,0 5-1 16,-2 5-4-16,-2 1-6 0,-1 4-10 16,-2-2-14-16,-1-1-19 0,-3-5-20 15,1-4-22-15,-3-6-112 0,0-5-134 0,0-7-299 16</inkml:trace>
  <inkml:trace contextRef="#ctx0" brushRef="#br0" timeOffset="405672.8155">23974 15841 643 0,'-11'-9'186'0,"3"9"9"0,-2 6-52 16,1 5-63-16,3 6-20 0,0 5-16 15,0 5-16-15,2 6-17 0,2 2-17 16,-1 0-26-16,3 3-28 0,0-3-140 16,3-1-156-16,2-2-379 0</inkml:trace>
  <inkml:trace contextRef="#ctx0" brushRef="#br0" timeOffset="406132.6646">24266 15817 870 0,'-10'-7'199'0,"0"5"3"0,-1 3-135 15,0 1-31-15,1 2-13 0,0 2-6 16,4 3-5-16,1 0-6 0,3 3-3 0,2-1-6 16,4 0-6-16,-1 0-6 15,2-3-9-15,1-1-7 0,-1-2-8 0,-1-1-5 16,1-1 0-16,-4-3 5 0,0 1 7 16,-2 2 8-16,-1 0 10 0,-2 2 13 15,-1 1 11-15,-2 4 7 0,-1 1 3 16,1 3 0-16,1 1 0 0,1 2-2 15,1 2-6-15,3-2-5 16,2-3-3-16,3-1-2 0,3-2-2 0,4-3 0 16,3-5-2-16,2-3-4 0,6-8-1 15,4 0-2-15,-1-3-1 0,3-5 0 16,-1-4 0-16,-1-1 2 0,-3-1 3 0,-4 3 3 16,-3-1 4-16,-5 3 4 0,-2 4 3 15,-2 3 4-15,-2 4 5 0,-4 2 2 16,-2 3 1-16,-1 2-2 0,1 4-2 15,-4 1-4-15,4 4-3 0,-2 3-5 16,5 6-2-16,0-1-6 0,3 0-10 16,4 1-14-16,5-1-21 0,3-3-25 0,4-2-118 15,4-2-139-15,3 0-317 0</inkml:trace>
  <inkml:trace contextRef="#ctx0" brushRef="#br0" timeOffset="413613.5917">20085 16661 610 0,'-6'-9'151'16,"-3"-1"8"-16,4 5-88 0,2 0-16 15,-2 3-7-15,4 2-7 0,1 4-5 0,3 5-4 16,3 3-6-16,2 4-4 0,2 3 0 16,-1 5 1-16,4 1-1 0,-1 0-1 15,0 0-2-15,0-3-2 0,-2-3-3 16,1-5-3-16,-1-4-3 0,-1-4-2 16,-2-11-2-16,2-2-1 0,-2-9-1 15,-1-4-1-15,1-4 0 0,-1-3-1 16,2-4-5-16,-2 4-8 0,0-2-10 15,1 3-15-15,1 3-16 0,-1 2-13 0,3 6-9 16,0 7 61-16,0 3-176 16,-2 6-125-16,3 0-310 0</inkml:trace>
  <inkml:trace contextRef="#ctx0" brushRef="#br0" timeOffset="413949.3291">20573 16679 615 0,'-8'3'149'0,"-2"0"5"16,-2 2-93-16,1 2-18 0,0 1-7 15,-1 7-7-15,0 1-5 0,-2 5-5 16,2 2-3-16,2 2-1 0,2-1-3 16,3 1-2-16,1-6-2 0,6 0-2 15,3-5-2-15,4-4-2 0,2-4-1 16,4-6-1-16,2-1 0 0,0-4 0 15,1-6 0-15,2-6 0 0,-3-3 0 16,0-4 1-16,-3-1 1 0,0 2 6 0,-4-1 5 16,-4 3 3-16,-1 6 2 0,-2 4 1 15,-1 9 1-15,-1 4-2 0,-2 8-6 16,0 5-5-16,1 4-2 0,1 6-4 16,0 2-6-16,1-2-10 0,1 2-13 15,3-3-16-15,5-2-16 0,5-2 86 16,4-7-218-16,7-6-140 0,5-4-361 15</inkml:trace>
  <inkml:trace contextRef="#ctx0" brushRef="#br0" timeOffset="414490.7498">21267 16554 615 0,'-21'-9'174'16,"3"4"15"-16,0 1-49 0,4 2-54 0,3 6-11 15,4-3-11-15,3 3-10 16,5 4-15-16,2 1-13 0,5-3-9 0,5 1-7 16,5-3-4-16,4 2-2 0,2 0-2 15,3-1-2-15,3-1-3 0,-3-2-7 16,-2 1-5-16,0-1-11 0,-2 1-12 15,-2-2-20-15,-3 0-14 0,-3 1-7 16,-4 1-9-16,-2-1-111 0,-7 3-121 16,-2 0-272-16</inkml:trace>
  <inkml:trace contextRef="#ctx0" brushRef="#br0" timeOffset="414713.6821">21217 16713 663 0,'-16'10'167'0,"2"-2"9"0,3 1-99 16,3-1-14-16,2 0-8 0,2-1-9 0,5 2-8 15,3-3-11-15,2 1-10 0,3-1-7 16,2-3-3-16,2 0-3 0,4-1-2 16,2-1-2-16,3 0-5 0,-1-2-9 15,1 2-17-15,0-1-15 0,-4-1-14 16,-1 3-16-16,-5-1-117 0,-3-1-127 15,-2 0-286-15</inkml:trace>
  <inkml:trace contextRef="#ctx0" brushRef="#br0" timeOffset="414926.1012">21179 16933 677 0,'-6'8'167'0,"1"-2"8"0,0 1-97 16,3-1-23-16,3-1-12 0,1 0-7 0,3 2-7 16,0-3-8-16,0 0-7 15,3-2-4-15,1-1-2 0,2 1-4 0,-2-2-1 16,2 0-8-16,1 0-15 0,0 0-20 16,0 0-18-16,1 1-131 0,-4 0-144 15,3-3-341-15</inkml:trace>
  <inkml:trace contextRef="#ctx0" brushRef="#br0" timeOffset="415351.9599">21664 16724 700 0,'-7'11'164'16,"-4"2"5"-16,-2 7-102 0,1 3-27 15,-3 3-13-15,-1 1-4 0,-1-1-4 0,1-4-4 16,3-1-3-16,3-6-3 0,3 0-1 16,3-6-1-16,5-4-2 0,4-7-1 15,3-6 0-15,1-3-3 0,2-6 0 16,2-7 0-16,0-3 0 0,1-4 0 15,-3-3 0-15,1-1 1 0,0-1 1 16,-1 2 3-16,-1 4 1 0,0 4 3 0,-2 4 1 16,1 7 2-16,-2 5 0 15,-1 7 0-15,-1 4-1 0,-1 7 0 0,0 5-3 16,-3 4-1-16,1 2-1 0,1 6-2 16,0 5-1-16,1 1-2 0,0 2 0 15,1-1-1-15,0 1-1 0,2-1-4 16,0-1-8-16,4-6-13 0,0-3-21 15,0-3-19-15,0 0-12 0,0-4-125 16,-3-4-138-16,-2-7-307 0</inkml:trace>
  <inkml:trace contextRef="#ctx0" brushRef="#br0" timeOffset="415528.4904">21652 16894 760 0,'-10'-5'195'0,"3"0"7"0,2 3-105 15,5 1-30-15,0 2-19 0,5 3-16 16,-1 0-12-16,6-2-9 0,5-1-10 16,2-1-11-16,3-4-18 0,2 1-28 0,1-5-18 15,4-3 7-15,-2 1-139 0,-2-1-138 16,-2-1-303-16</inkml:trace>
  <inkml:trace contextRef="#ctx0" brushRef="#br0" timeOffset="415918.8894">21968 16845 618 0,'-6'19'148'0,"1"-1"6"0,0 3-97 0,0 0-13 15,0-3-3-15,0-1-4 0,-1-1-8 16,1 0-7-16,0-6-4 0,2-7-4 16,-1-5-3-16,1-8-4 0,3-3-2 15,3-6-1-15,-2-5 0 0,5-3 0 16,2-6 0-16,-1-2 0 0,3 2-2 15,0-1 1-15,2 3-1 0,-1 5 1 16,-1 5 3-16,-3 5 1 0,-1 7 3 16,-1 9 0-16,0 4 1 0,-4 6-1 15,2 3-1-15,0 8-3 0,2 5-3 0,1 2-1 16,2 2-1-16,-1 1 0 0,5 0-1 16,2-2 2-16,3-1 2 0,2-3 0 15,2-2 2-15,4-6 0 0,-1-2 1 16,1-8 1-16,0-4-1 0,-1-9-1 15,-2-7 0-15,-5-5 0 0,-2 0 0 16,-4-6 0-16,-4 0 0 0,-6-2-2 16,-2-3 0-16,-4-3-4 0,-1 1-12 15,0 2-12-15,0-1-14 0,0 6-9 0,1 2-11 16,2 8-9-16,2 7-8 0,0 6-17 16,1 2-84-16,1 4-103 0,0 4-251 15</inkml:trace>
  <inkml:trace contextRef="#ctx0" brushRef="#br0" timeOffset="416239.9599">22347 16801 656 0,'3'17'160'0,"-2"0"9"0,0 2-98 0,-1 2-14 15,0 1-7-15,0 2-5 0,0 3-6 16,0-1-8-16,-2-1-6 0,-1-2-6 16,2-4-4-16,-1-4-4 0,-1-4-1 15,1-5-2-15,-1-7-1 0,2-8-1 16,2-3-2-16,-1-5 0 0,4-8-1 15,1-3-1-15,1-5 0 0,3-2-1 16,-2-6 1-16,3-2-2 16,1 3 1-16,1 1-1 0,2 3 1 0,-1 5-1 15,-2 8 0-15,1 8 0 0,1 11 0 16,-5 2 0-16,1 8 0 0,-2 5 0 16,-1 5 0-16,-1 6 0 0,1 7 1 0,-1 1-1 15,3 6 0-15,-1-1 0 0,4 5 0 16,0-1 0-16,1-3 0 0,0-1-4 15,1-3-13-15,-2-4-19 0,0-2-18 16,-5-9-17-16,1-5-81 0,-1-5-47 16,-4-3-121-16,-1-8-226 0</inkml:trace>
  <inkml:trace contextRef="#ctx0" brushRef="#br0" timeOffset="416412.4902">22390 16873 782 0,'-9'-2'196'0,"1"2"5"15,3 2-114-15,3 3-25 0,3 0-17 16,4 2-16-16,2 0-12 0,4-1-7 16,4 0-6-16,3-1-9 0,4-3-12 15,3 1-21-15,4-3-23 0,2-4-16 0,3-1-129 16,1-2-145-16,1-2-326 16</inkml:trace>
  <inkml:trace contextRef="#ctx0" brushRef="#br0" timeOffset="417070.2289">22826 16881 706 0,'0'-2'184'16,"0"4"8"-16,2 0-88 0,-1 3-34 15,1 1-16-15,3 3-11 0,-1 2-11 16,0 1-11-16,0-1-8 0,1 2-6 0,2 0-4 16,-3-2-7-16,0-3-10 0,0-3-9 15,-3-2-8-15,1-5-12 0,-2-2-5 16,-1-4-2-16,0 0 3 0,-1-2 8 15,-1 0 8-15,2 1 9 0,0 1 11 16,-1-1 6-16,0 2 5 0,0 1 5 16,-1 1 4-16,1 1 4 0,-2 1 5 15,0 1 5-15,2 2 5 0,-1 2 4 16,2-1 2-16,-1 2-1 0,0 4 0 0,1 1-3 16,0 3-3-16,0 3-3 0,1 3-4 15,0 2-3-15,1 1-2 0,0 2-3 16,0 0-1-16,3 1-1 15,1-2-1-15,2 0 0 0,2-5-1 0,1-1-1 16,0-6-1-16,3-2-1 0,2-6-2 16,-1-4-1-16,1-4-1 0,0-3 0 15,-3-3 0-15,2-3 0 0,-5-3-1 16,-4-3 1-16,-1-1-3 0,-4 0-3 0,-5-2-9 16,0 2-12-16,-2 2-13 0,-1 4-21 15,1 4-19-15,0 3 4 0,2 2-135 16,0 7-135-16,1 2-308 0</inkml:trace>
  <inkml:trace contextRef="#ctx0" brushRef="#br0" timeOffset="417350.1839">23107 16944 756 0,'-4'-11'191'0,"7"-6"9"0,-1 2-91 0,8 2-40 16,-1-3-18-16,4 4-8 0,2-3-7 15,1 3-8-15,0 3-8 0,-1 3-6 16,1 4-5-16,-1 3-2 0,-3 4-2 16,1 3-2-16,-4 5-2 0,0 1 1 0,0 4-2 15,-3 2-3-15,-1 4-2 0,-2 0-5 16,0 2-8-16,-1 1-11 0,-2-1-15 15,-2-6-25-15,0 0-18 0,0-4-128 16,-2-5-147-16,3 0-339 0</inkml:trace>
  <inkml:trace contextRef="#ctx0" brushRef="#br0" timeOffset="417511.7435">23226 16878 724 0,'-5'-5'190'0,"-2"4"7"15,0 5-102-15,1 2-24 0,0 5-17 16,0 5-17-16,1 6-14 0,-2 2-16 16,2 3-21-16,-1 4-27 0,1 1-27 15,0 0-133-15,5-2-153 0,6-2-365 16</inkml:trace>
  <inkml:trace contextRef="#ctx0" brushRef="#br0" timeOffset="417792.9879">23425 16921 786 0,'-3'7'187'16,"-3"2"6"-16,4 1-106 0,2 6-38 16,3 0-22-16,2 2-7 0,1-2-3 15,1-4-6-15,7 2-7 0,-2-5-2 16,6-1-1-16,1-6-1 0,-5-7 0 15,5 2 1-15,-3-2-2 0,-4-4 1 16,-5-2 0-16,-5-1 0 0,-9-2 0 16,2 5 1-16,-9-7-1 0,-5 0 0 15,0 1 0-15,-2 3-9 0,1-2-9 0,3 6-15 16,4 0-17-16,3 5-16 0,5 3-57 16,4 1-74-16,3 1-119 0,4 2-256 15</inkml:trace>
  <inkml:trace contextRef="#ctx0" brushRef="#br0" timeOffset="418055.3862">23608 16856 799 0,'0'-7'193'16,"-1"4"4"-16,-1 2-117 0,2 4-27 16,3 3-19-16,-1 4-12 0,3 1-7 15,3 2-5-15,0 5-2 0,2 6 0 16,1 1-1-16,4 1 0 0,-1 4-1 15,0 0-1-15,1 1 0 0,-2-2-1 16,-2-1-2-16,-4-1-2 0,-3-2-1 16,-5-3-1-16,-3-3-1 0,-6 1-2 15,-2-2 0-15,-5-4 0 0,-5-2-2 16,-3-3-4-16,-1-4-11 16,0-7-17-16,0-5-20 0,4-3-14 0,5-2-130 15,5-4-143-15,8-1-327 0</inkml:trace>
  <inkml:trace contextRef="#ctx0" brushRef="#br0" timeOffset="418319.0558">23787 16898 808 0,'0'-1'209'0,"-3"3"6"0,0 3-108 15,-1 5-34-15,0 3-23 0,1 3-16 16,0 1-13-16,3 2-10 0,4 0-7 15,4-3-2-15,3-1-1 0,5-4 0 16,3-3-1-16,4-3-1 0,-1-5 0 16,-1-6-1-16,0-4 1 0,-4-3 0 15,-5-4 0-15,-5-3 0 0,-7-2 1 16,-1 3 0-16,-6 0 0 0,-7 1-3 16,-2 2-5-16,-3 1-11 0,-2 4-13 15,1 1-22-15,1 4-21 0,3 4 7 0,6 3-147 16,9 4-145-16,5 1-333 0</inkml:trace>
  <inkml:trace contextRef="#ctx0" brushRef="#br0" timeOffset="418750.4286">23939 16867 754 0,'-2'-12'188'0,"4"2"8"15,1 4-98-15,5 6-40 0,1 2-13 16,4 6-6-16,3 3-4 0,4 6-6 16,4 5-5-16,3 6 1 0,2 4 0 15,2 4-1-15,-1 0-2 0,-1 5-4 16,-5 2-2-16,-4-3-5 0,-7 0-4 16,-4 0-3-16,-8-4-2 0,-6-3-1 0,-4-3-1 15,-6-8 1-15,-4-2-1 0,-4-8 1 16,-4-6 0-16,-4-5 0 15,1-7 0-15,0-5-1 0,3-11-2 0,6-5-4 16,7-7-4-16,8-7-6 0,11-3-4 16,7-2-5-16,5-8-3 0,6 6-1 15,3 5 3-15,2 5 4 0,-1 6 6 16,-2 8 3-16,-5 8 6 0,1 7 3 16,-5 7 3-16,-1 1 2 0,-3-1 1 15,-1 2 3-15,0 3 2 0,0-1 1 16,-1 4 1-16,2 2 0 0,-1-2 0 0,1 4-2 15,1-2-2-15,-3 1-8 0,-1-3-14 16,-1-2-26-16,-5-3-25 0,1-4-20 16,-4-3-122-16,-2-2-148 0,-1-3-317 15</inkml:trace>
  <inkml:trace contextRef="#ctx0" brushRef="#br0" timeOffset="418899.0291">24366 16663 652 0,'0'-26'180'0,"-1"3"15"16,-2 2-86-16,0 7-24 0,-1 6-12 15,2 4-13-15,-1 7-13 0,3 0-20 16,-1 5-25-16,2 4-33 0,0 0-37 16,2 3-138-16,-1 2-161 0,2 5-390 15</inkml:trace>
  <inkml:trace contextRef="#ctx0" brushRef="#br0" timeOffset="419305.9873">24446 16862 678 0,'-4'6'166'0,"2"5"7"0,-2 5-94 15,3 5-28-15,1 4-14 0,2 2-6 16,1-2-6-16,2 2-7 0,-1-2-5 15,5-4-3-15,1-7-2 0,2-3-2 16,2-6-2-16,-1-2-1 0,2-6 0 16,-2-7-1-16,-2-4 0 0,-2-5 5 15,-3-4 5-15,-4-4 5 0,-3-1 5 16,-3 0 5-16,-2 1 2 0,-3-1 1 16,-2 2-2-16,-4 0-3 0,3 5-4 0,1 2-4 15,2 3-3-15,2 4-3 0,3 6-3 16,3 1-2-16,3 6-2 0,2 4-1 15,4 2-3-15,3-1 0 0,3 2-5 16,4-1-5-16,3-1-7 0,1-1-5 16,3-4-4-16,0 0-6 0,-1-1-4 15,-1-1-1-15,-2-3 0 0,-3 1 0 16,-1-2-8-16,-3 0-5 0,-3-1-8 0,-3 0-5 16,0 1-8-16,-6 1-109 15,-2 2-117-15,-2-2-269 0</inkml:trace>
  <inkml:trace contextRef="#ctx0" brushRef="#br0" timeOffset="420102.4895">24698 16928 361 0,'-1'-6'94'15,"3"3"8"-15,1-2-23 0,0 1-44 16,0 2-8-16,-1-3 1 0,2 2 2 0,0 1-3 15,-3 1-5-15,0 1-1 0,2-3 2 16,-2 2 5-16,-1 3 6 0,-3-2 4 16,2 4 7-16,-3-2 3 0,2 3 1 15,-4 4-1-15,2 2-4 0,-1-1-6 16,2 4-7-16,-3 0-9 0,3 2-6 16,-1-5-4-16,3 2-3 0,0 1-2 15,1-3-2-15,0-3-1 0,1-1-1 16,0-1-4-16,3 0-5 0,-3-5-7 0,2-2-8 15,0 0-9-15,0-4-5 0,2-1-4 16,-3-1 0-16,2-2 3 0,0 1 8 16,-1 0 7-16,-2-5 9 15,2 6 5-15,-1 0 7 0,1 1 5 0,-3 0 6 16,-1-2 7-16,-1 5 8 0,1 0 7 16,-3-1 6-16,1 2 6 0,-2-1 3 15,1 5-1-15,-1 1-3 0,-3 1-6 16,3 5-5-16,0 2-6 0,1 2-5 15,1 3-7-15,0 1-5 0,1 0-3 0,5 3-2 16,-1-4-2-16,1 2-2 0,3-3 0 16,3-2-1-16,3-2 0 0,3-4-2 15,2-4-1-15,0-2 1 0,2-7-1 16,-1-1 1-16,-2-3-1 0,-4-2 1 16,-4 0 2-16,-6-4 0 0,-4 1 1 15,-6-1 0-15,-4 0 1 0,-3-2-2 16,-2 2-3-16,0-1-10 0,2 2-13 0,3 4-22 15,2 1-24-15,4 5 149 0,2 3-293 16,7 1-168-16,5 1-437 0</inkml:trace>
  <inkml:trace contextRef="#ctx0" brushRef="#br0" timeOffset="420387.7422">24872 16924 633 0,'10'-5'160'15,"-2"2"10"-15,1 4-92 0,1 3-15 16,-3 5-7-16,1 0-4 0,-2 6-8 16,-3 1-10-16,3 4-9 0,-3-1-6 15,1-2-5-15,-2-1-4 0,4-1-3 16,-1-4-3-16,1-2-1 0,1-4-1 15,2-3 1-15,-3-6 0 0,2 1 0 16,-5-3-1-16,1-4-2 0,-4-4-9 0,-1 0-12 16,-3-4-19-16,2 0-18 0,-2-2-15 15,1 5-126-15,0-1-138 16,2 5-310-16</inkml:trace>
  <inkml:trace contextRef="#ctx0" brushRef="#br0" timeOffset="420603.1573">25090 17084 605 0,'11'-5'163'0,"0"-3"11"16,1-2-54-16,2-4-53 0,-2-2-7 15,0-4-6-15,-1-1-7 0,0-1-12 16,-1 2-10-16,-1 2-7 0,-2 3-6 16,0 5-5-16,0 6-2 0,-2 2-1 15,-1 6-5-15,-4 2-10 0,0 1-11 16,-1 4-17-16,-1 4-18 0,-2 0-14 15,0-1-87-15,-2 0-39 0,3-3-112 0,0-4-221 16</inkml:trace>
  <inkml:trace contextRef="#ctx0" brushRef="#br0" timeOffset="420759.7416">25167 16724 603 0,'-2'-36'156'15,"-4"4"13"-15,3 7-80 0,0 6-15 0,-1 7-6 16,1 10-2-16,0 8-6 0,0 6-13 15,1 9-13-15,-3 8-10 0,-1 6-8 16,-3 7-5-16,1 6-5 0,-1 5-14 16,1 4-29-16,-1 0-29 0,8-2-138 15,1-4-159-15,7-5-381 0</inkml:trace>
  <inkml:trace contextRef="#ctx0" brushRef="#br0" timeOffset="426083.7109">25358 16818 430 0,'9'-1'94'15,"-2"-1"1"-15,-1-6-65 0,1 1-11 0,-3-2 0 16,3-1 6-16,-3-1 6 0,-2 2 8 15,-4-1 5-15,-2 2 5 0,0 4-1 16,-2 1-3-16,-3 2-3 0,-2 2-6 16,0 0-4-16,0 3-7 0,1 2-6 15,2 1-5-15,0 1-5 0,3 2-3 16,4-1-3-16,2 0-2 0,7 1-1 0,2 0 0 16,1-2 0-16,1 0-2 0,3-2-1 15,-1 0-1-15,1-1 0 0,-4 0-1 16,-1-1 1-16,-4 0 0 0,-1 1 1 15,-5 0 2-15,-3 2 0 0,-4 4 1 16,-3 2 0-16,-6 5 2 0,-3 2 0 16,-1 5 1-16,-2 2 2 0,1 3 2 15,0-3 3-15,4 1 1 0,3-1 1 16,5-3-1-16,3-3-1 0,3 0-1 16,3-2-3-16,5-3-2 0,1-2-2 15,3-3-1-15,3-3-1 0,4-1-14 0,1-6-17 16,4 0-17-16,0-3-126 0,0-2-137 15,0 0-329-15</inkml:trace>
  <inkml:trace contextRef="#ctx0" brushRef="#br0" timeOffset="433056.6412">20600 17652 439 0,'-13'-2'92'0,"6"-2"1"0,-7-1-78 15,2 0-10-15,1 2-3 0,-2-3-1 16,2 3 0-16,1-3 0 0,-4 2 0 16,3-1 2-16,3 2 5 0,-2-1 4 15,1 3 4-15,0-2 3 0,0 2 4 0,2 1 2 16,1 0 0-16,-1 0-1 0,4 0-2 16,-1 0 0-16,3 1 0 0,0 2-2 15,1-3 0-15,0 0-1 0,0-1-3 16,1-1-1-16,1 2 1 0,2-1-1 15,2 0 1-15,5 1-1 0,3 2-1 16,6 1 1-16,4-1-3 0,1 0-2 16,5-2-4-16,0-2-1 0,1 0-2 15,1-3-3-15,-5-1-6 0,4 0-7 0,-3-2-5 16,-1 0-4-16,-3 2-6 0,-3 2-6 16,-1-1-9-16,-6 0-2 0,-1 0-97 15,-9 2-102-15,-1-1-248 0</inkml:trace>
  <inkml:trace contextRef="#ctx0" brushRef="#br0" timeOffset="433268.4861">20609 17595 562 0,'-3'3'138'16,"1"2"2"-16,0 1-31 0,3 1-87 15,0 7-10-15,2 5-2 0,-2 3 1 16,2 2-1-16,-2 0-2 0,-1 5-1 15,-3 4-2-15,3-5-2 0,2-1 0 16,-4-4-2-16,5-1-3 0,0 0-7 16,4-8-6-16,0-5-7 0,4-5-12 15,0-4-5-15,2-3-110 0,1-5-107 0,1-4-258 16</inkml:trace>
  <inkml:trace contextRef="#ctx0" brushRef="#br0" timeOffset="433538.5573">20874 17738 652 0,'-7'7'142'0,"-3"2"6"0,0 8-114 0,-1-1-11 15,0 5 0-15,1 0-2 0,2 0 0 16,1 1-5-16,3 0-5 0,2-4-3 16,4-2-2-16,4-4-1 0,2-2-2 15,6-4 1-15,-1-5-2 0,3-3 1 16,0-5-1-16,4-3 0 0,-3-2 0 15,-1-2-1-15,0-1-1 0,-3-7 1 16,-3 3-1-16,-4-3 0 0,-7 1 1 16,-3 0-3-16,-8 0-3 0,-2 2-4 15,-4 8-7-15,-3 3-7 0,0 6-6 0,2 4-7 16,2 6-12-16,4 4-10 0,4 4-95 16,2 1-99-16,10 1-247 0</inkml:trace>
  <inkml:trace contextRef="#ctx0" brushRef="#br0" timeOffset="434315.636">21347 17569 357 0,'0'-2'95'15,"-3"0"7"-15,2-1-33 0,-4-6-25 0,0 5-7 16,2 2 0-16,-2-2 0 0,-1 1-2 16,1 0-2-16,0 2-2 0,4 3-2 15,-2-2-3-15,2 2-3 0,-2-2-3 16,5 6-1-16,-1 1 1 0,1 5 1 15,2 2 1-15,2 4 2 0,1 3 1 16,3 5-1-16,0-2-2 0,1 1-4 16,-1-2-3-16,2-1-3 0,2 3-5 15,0-2-2-15,1-1-3 0,2-2 0 16,0-3-2-16,0-1-1 0,2-2-8 0,-1-6-10 16,1-2-13-16,0-5-8 0,-2-1-12 15,2-5-14-15,-2-1-106 0,1-9-110 16,-4-1-257-16</inkml:trace>
  <inkml:trace contextRef="#ctx0" brushRef="#br0" timeOffset="434529.365">21746 17602 631 0,'0'9'141'0,"-2"1"5"0,-3 4-97 0,-3 5-20 16,0 4-6-16,-2 1 2 0,1 9 2 15,-3-1 0-15,0 3-3 0,0 0-1 16,-2 3-3-16,-1 5-2 0,0 0-5 15,-3-6-3-15,1-1-2 0,-2-1-4 16,-2-4-1-16,4-1-4 0,2-9-13 16,4-4-16-16,5-4-13 0,3 0-17 15,3-7-115-15,3-5-129 0,3-5-289 16</inkml:trace>
  <inkml:trace contextRef="#ctx0" brushRef="#br0" timeOffset="435180.2865">21820 17892 537 0,'-3'0'143'0,"1"-1"6"0,-2 0-4 0,4 1-114 15,0-1-13-15,2 2-4 0,2-2-3 16,2 1-3-16,2 0-4 0,1 1-3 0,4-1 0 16,-1 1-1-16,1-1 1 0,3 1 0 15,0 2-1-15,0-2 0 0,1 0 1 16,-1 1-1-16,0-1 1 0,-2-4-1 15,-3 5-1-15,-3-4 0 0,-4 2 0 16,-2 3 1-16,-3-2-1 0,-4 3 1 16,-2 2 0-16,-4 1 1 0,-5 4 1 15,0-2 0-15,-2 5 1 0,-3 6 1 16,0-2 0-16,0 2 0 0,0 1 1 0,0-3 1 16,-1 3-1-16,3-6 1 0,2-4 2 15,1-1 0-15,4-2 2 0,2-2 0 16,2-1 0-16,7 0 0 0,1-2 1 15,3-1-1-15,4 0 0 0,4-2-2 16,2-1-1-16,3-1-1 0,3-1-1 16,2 0-2-16,1 0-2 0,1 0-1 15,-1 1-5-15,-1 0-6 0,2 1-7 16,-2-2-6-16,-2 4-9 0,1-1-5 16,-3 2-5-16,-1-2-6 0,0 1-3 0,-5 0-105 15,-2 2-107-15,-1-3-262 0</inkml:trace>
  <inkml:trace contextRef="#ctx0" brushRef="#br0" timeOffset="435412.6661">22176 17978 630 0,'1'-2'140'0,"-1"-1"5"16,-2 7-104-16,-1-2-16 0,3 3-6 15,-2 6-1-15,1 4 0 0,-2 2-1 16,3 2-2-16,-3-2-1 0,3 1-3 16,-2 0-2-16,2-2-1 0,2-1-5 0,-1-3-7 15,0-1-8-15,4-1-11 16,-3-1-11-16,1-3 50 0,2-4-176 0,-3-3-126 16,3-1-323-16</inkml:trace>
  <inkml:trace contextRef="#ctx0" brushRef="#br0" timeOffset="435566.6838">22180 17749 748 0,'-3'-4'150'0,"3"1"-9"0,-1 2-140 0,1 3-33 16,1 3-125-16,-1 0-122 0,5-2-292 15</inkml:trace>
  <inkml:trace contextRef="#ctx0" brushRef="#br0" timeOffset="436070.5734">22508 17623 621 0,'-5'-2'141'0,"-1"2"2"16,-3 3-82-16,2 6-37 15,0 7-6-15,-3 3-1 0,-1 5 1 16,1 0 2-16,0 8-1 0,2 1 1 0,2 1 1 15,-1 3-1-15,5-1 0 0,2-2-1 16,1 3 0-16,0-4-2 0,3-4-2 16,1-3-3-16,2-5-3 0,1-4-2 15,3-4-2-15,2-2-3 0,3-8 0 16,4-1 0-16,-1-2-5 0,1-1-5 16,2-4-11-16,0-4-10 0,0-5-12 0,-2 0-8 15,-2-3-11-15,-2-2 29 16,-3-2-141-16,-3-5-114 0,-1 1-287 0</inkml:trace>
  <inkml:trace contextRef="#ctx0" brushRef="#br0" timeOffset="436241.6239">22448 17658 745 0,'-9'-7'179'0,"2"5"-1"0,2-7-80 16,8 4-65-16,4 0-21 0,5 2-8 15,7-1-8-15,5 0-13 0,3 3-17 16,4-3-13-16,2 1 1 0,0-5-133 16,-1 2-131-16,-2 1-301 0</inkml:trace>
  <inkml:trace contextRef="#ctx0" brushRef="#br0" timeOffset="436651.1785">22768 17733 546 0,'0'1'123'0,"-2"-1"3"0,1-1-74 0,0 1-29 16,1 0 0-16,0 1 4 0,1 3 6 15,-1 1 5-15,1 2 3 0,1 3 1 0,0 6 0 16,1 4-1-16,0 2-4 0,2 2-5 15,1 3-7-15,2 0-6 0,0 0-4 16,0-6-6-16,-1-3-2 0,1-3-3 16,0-5-2-16,-1-4-1 0,0-6 0 15,0-4 0-15,1-6-1 0,2-4-1 16,2-3-1-16,-3-4-1 0,1 0-2 16,-3 0-1-16,0-2 0 0,-1 3-1 0,-1 4 2 15,-3 3 1-15,1 3 1 0,1 3 2 16,-3 1 2-16,-1 13 0 0,-1 3 0 15,-2 3 0-15,1 3 0 0,1 2 0 16,1 3-1-16,1 1-3 0,3-6-9 16,2-1-10-16,2-2-10 0,2-3-11 15,4-1-8-15,0-7-15 0,3-1-112 16,2-4-115-16,-3-5-279 0</inkml:trace>
  <inkml:trace contextRef="#ctx0" brushRef="#br0" timeOffset="437015.9492">23100 17520 813 0,'7'-4'169'16,"3"-2"1"-16,3 4-145 0,2 2-18 0,3 2-4 15,2 2 0-15,-1 2 0 0,2 0 0 16,3 0-2-16,0 2 0 0,1-1-1 15,-3 0 2-15,0-2 0 0,-1 1 1 16,-2 1 0-16,-2 1 1 0,-2 3-1 16,-2-1 1-16,0 3-1 0,-2 3-1 15,-4 4 0-15,-1 1-1 0,-3 2 0 16,0-1 0-16,-3 6 0 0,-1 0-1 16,-1-1 1-16,-3 0 0 0,1-1 0 15,-1 1 0-15,-2-1 0 0,-1-5 0 16,1-1 0-16,0-3 2 0,-2-2 3 0,-2-4 3 15,-1-1 2-15,-3-4 1 0,-4 3-1 16,-3-6 0-16,-3 4-4 0,-1-3-8 16,-1 1-10-16,3-1-17 0,-1 2-19 15,5-5-20-15,1 3-121 0,1-2-136 16,2 0-316-16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37:58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9109 5668 488 0,'-21'0'109'15,"0"2"1"-15,1 3-77 0,4 2-17 16,2 2-5-16,-2 2-4 0,-3 1-2 15,-1-2 0-15,-1 4 0 0,-3 0 1 16,-1 1 1-16,-1 2 2 0,1 1 1 16,1 5 0-16,2 2 0 0,1 7-1 0,4 0-2 15,3 3-2-15,1 5-1 0,2 1-2 16,4 1 0-16,2 0-1 0,2-3 0 16,6 1-1-16,3-2 1 0,6-4-1 15,6 0 1-15,8-3-1 0,7-5 0 16,4-3 1-16,5-5-1 0,2-9 1 15,4-3-1-15,2-4 0 0,2-8 0 16,-3-4 0-16,2-5 0 0,-1-5 1 16,1-4-1-16,-2-3 0 0,-3-5 1 15,-6-2-1-15,-3-4 1 0,-5-6-1 16,-8-5 1-16,-8-9-1 0,-7-8 1 0,-7-4 0 16,-6-4-1-16,-9-4 1 0,-12 5 0 15,-8 6 1-15,-9 9 0 0,-10 13-1 16,-10 14-4-16,-6 16 25 0,-6 15-148 15,-7 19-113-15,-3 9-303 0</inkml:trace>
  <inkml:trace contextRef="#ctx0" brushRef="#br0" timeOffset="15428.3252">17499 7195 136 0,'-109'3'31'0,"9"-1"0"0,-4-2-23 16,13 0-2-16,-5 0-3 0,-3 1-1 16,0 3-1-16,-3-3 0 0,-1-1-1 15,-2 3 0-15,0 0 0 0,-1 2 1 16,-3-4 0-16,3-2 1 0,-1 4 0 15,-4 2 1-15,-1-2 0 0,0-4 0 0,-2 1-1 16,1 2 1-16,-1 1 0 16,-1-3 1-16,0-1 1 0,0 1 0 0,1 3 2 15,-3-3 1-15,0-1 1 0,-2 1 2 16,-1 1 0-16,-1 2 0 0,-2-6 1 16,-1 1 0-16,1 3 1 0,-3 0-1 15,3-4 1-15,-3 0-1 0,1 4 0 16,-4-3-1-16,0 1-1 0,-4 0-1 15,-1 2-1-15,-5 1-2 0,1-1 0 0,0 1-1 16,4 5 0-16,-1-3 0 0,0-3 0 16,2 0 1-16,-2 4 0 15,4-1 0-15,-3-2-1 0,2 2-1 0,-4 1 0 16,5 0 1-16,-1-3-1 0,1 2 2 16,0 1-1-16,-2-3 2 0,1 1 1 15,2 0-1-15,0 1 0 0,2 1-1 16,-2 0-1-16,4 1-1 0,1 0-1 15,-1-1-1-15,1-1 0 0,1 0 1 16,0-1-1-16,2-1 0 0,-1-2-1 0,4 2 1 16,2 0-1-16,1-2 1 0,-5-1-2 15,5 1 1-15,2 1-1 0,-1 2-1 16,1-3 0-16,0-2-1 0,4 4 0 16,2 0-1-16,2-1 0 0,-1-1 1 15,4-1 0-15,3 1 0 0,3 1 0 16,-1-2 1-16,4-1 0 0,2-1 0 15,4 1 0-15,3 2 1 0,3-2 0 0,2 0 0 16,3-1 1-16,5 3 0 0,3-1-1 16,2 0 1-16,4 0-1 0,5 1 1 15,3 0-1-15,4 1 1 0,4-1-1 16,2 0 0-16,5 1 0 0,1-2 0 16,3 0 0-16,6 0 0 0,2-2 0 15,3 2 1-15,2 0-1 0,4-2 0 16,3 1 0-16,4-1 1 0,1 1-1 15,4-1 1-15,1 1 0 0,3 0-1 16,2-1 1-16,0 3-1 0,1 0-1 0,1 0 0 16,0 3-2-16,2 0-9 0,2 1-22 15,-2 1-48-15,2 0-61 0,-4 0-151 16</inkml:trace>
  <inkml:trace contextRef="#ctx0" brushRef="#br0" timeOffset="36461.2961">11546 4506 343 0,'-5'-9'107'16,"0"-1"6"-16,-1-4-33 0,0 3-10 15,1-2-11-15,-1-1-11 0,2 1-13 0,1-1-6 16,-1 2-6-16,3 4-6 0,-2-2-4 16,5 5-2-16,-2 1-3 0,2 4-1 15,2 2-2-15,1 2 1 0,1 5-1 16,4 4 0-16,-1 5-1 0,2 4 0 15,2 5 0-15,-1 3-1 0,3 5 1 16,-2-2-1-16,-1 1 0 0,-1 4 0 16,0-3 0-16,-5 3 0 0,-2-2 0 15,-6-1 0-15,-3 3 1 0,-3-2 0 0,-3-2 1 16,-1 1 0-16,-1-6 1 0,0-3 1 16,2-3 1-16,0-6 2 0,0-3 1 15,2-7 0-15,0-7 0 0,0-5 0 16,1-5-2-16,0-8-2 0,2-5-2 15,3-8-2-15,-1-3-2 0,4-4-1 16,5-4 0-16,2-2 0 0,3 2-1 16,1 3-1-16,0 0-1 0,3 1-2 15,-2 5-4-15,0 3-4 0,-1 5-8 16,1 3-8-16,-1 2-7 0,3 4-9 0,-3 4-113 16,0 1-114-16,1-4-275 0</inkml:trace>
  <inkml:trace contextRef="#ctx0" brushRef="#br0" timeOffset="36763.0024">11896 4650 555 0,'-4'3'141'0,"0"5"2"16,-2 0-54-16,5 5-51 0,1-1-11 16,-2 0-5-16,2 2-6 0,0 0-5 15,-1 0-3-15,0 0-2 0,-2 1-3 0,-1-1-3 16,2 0-10-16,4 1-12 0,2 0 24 15,-1-4-154-15,1-1-125 0,-3-4-322 16</inkml:trace>
  <inkml:trace contextRef="#ctx0" brushRef="#br0" timeOffset="37384.2309">12379 4849 504 0,'0'-1'127'0,"-1"1"2"0,2 3-44 16,2-1-52-16,-1 3-10 0,0 2-5 0,1 2-2 16,1 1-3-16,-3 1-2 0,-2 2-2 15,-1 1-2-15,-1 0-4 0,-2 2-4 16,-3-1-9-16,2-1-9 0,0-1-44 15,2-2-78-15,2-1-106 0,1-5-249 16</inkml:trace>
  <inkml:trace contextRef="#ctx0" brushRef="#br0" timeOffset="37931.8609">12778 4551 481 0,'-3'-13'123'0,"0"-1"3"16,1-1-35-16,1 1-60 0,1 5-9 15,-2-1-4-15,2 3-4 0,4 2 0 0,0 2-2 16,1 7-1-16,1 2 0 0,4 4-3 15,3 6 1-15,4 8 0 0,4 4 1 16,0 5 0-16,1 3 0 0,-1 3 0 16,-4 3 0-16,-2-1-1 0,-6-4-2 15,-4 0-3-15,-5-3 2 0,-3-1 2 16,-4-2 4-16,-5-7 5 0,-3-4 4 16,-2-2 3-16,-1-3 3 0,0-6 1 15,0-6-3-15,1-6-3 0,4-6-5 0,1-4-4 16,2-9-4-16,4-7-3 0,0-4-3 15,4-7-3-15,4-7-3 0,4 3-3 16,5 1-6-16,6 2-12 0,2 3-9 16,6 5-11-16,-1 5-8 0,3 8-9 15,-3 4-37-15,-2 3-74 0,-3 5-100 16,1 6-238-16</inkml:trace>
  <inkml:trace contextRef="#ctx0" brushRef="#br0" timeOffset="38322.9415">13154 4885 648 0,'-9'-5'147'0,"-1"-1"3"0,5 0-108 0,2 0-14 16,3 0-8-16,4 1-5 0,1 0-5 16,4 1-5-16,-1 3-1 0,2-2-3 15,0 1 0-15,0 0 0 0,-1 3 0 16,-1-1-1-16,-2 2 1 0,-2-1-1 0,0 3 1 16,0 1-1-16,0 2 0 15,-3-1 1-15,-1 2-1 0,1 0 1 0,-1-1-1 16,-1 1 0-16,0 1 1 0,-2-1-1 15,2 1 0-15,0 1 0 0,-2-3 0 16,3 3 0-16,2 1 1 0,-1-3-1 16,5 1 0-16,0-2-4 0,3-1-5 15,4 1-6-15,-1-5-8 0,3-2-8 16,0-2 0-16,-3-2-123 0,0-2-113 16,2-2-277-16</inkml:trace>
  <inkml:trace contextRef="#ctx0" brushRef="#br0" timeOffset="38610.3444">13690 4985 556 0,'0'10'126'15,"0"1"3"-15,-3 5-91 0,0 0-16 16,-4 2-8-16,1 2-4 0,-2-2-4 0,0 1-4 16,1-4-8-16,0-2-9 0,2-2-65 15,2-2-49-15,1-3-97 0,3-3-220 16</inkml:trace>
  <inkml:trace contextRef="#ctx0" brushRef="#br0" timeOffset="39031.2721">13960 4618 593 0,'-3'-2'131'0,"-1"-2"1"16,3 4-103-16,3 2-10 0,3 4-4 15,3 5-5-15,1 5-2 0,2 2 1 0,3 5 2 16,1 6 3-16,2 3 2 0,2 2 1 15,-3 4 2-15,0-1-1 0,-2 3-1 16,-1 0-3-16,-4-4-4 0,-4 2-3 16,-3-2-2-16,-1-4-1 0,-3-3 0 15,-2-2 2-15,-4-4 3 0,-1-2 2 16,-1-7 3-16,-1-5 1 0,0-6 1 16,0-7-1-16,1-6-2 0,1-9-3 15,1-11-2-15,1-8-3 0,3-8-3 0,0-8-2 16,6-6-4-16,3-4-5 0,3-1-6 15,6 7-6-15,3 5-6 0,0 5-10 16,6 9-7-16,0 8 23 0,3 11-145 16,-3 5-121-16,1 5-307 0</inkml:trace>
  <inkml:trace contextRef="#ctx0" brushRef="#br0" timeOffset="39611.1299">14431 4897 326 0,'-5'0'71'0,"2"-1"2"15,1 1-50-15,1-1 2 0,-2 0 9 16,5-1 7-16,-4 0 5 0,2 1 4 16,-1-2 5-16,1 1 1 0,1 1-6 15,-1-1-5-15,0 1-5 0,2-1-3 0,0 0-5 16,3 2-3-16,-1-2-6 0,0 2-3 15,-1-2-4-15,4 2-3 0,1 0-2 16,-1 0-2-16,2 1-2 0,-1 0-2 16,-1 1-1-16,2 2 0 0,-4 0 1 15,-3 1 2-15,-2 2 2 0,-1 3 1 16,-1 1 1-16,-1 1 1 0,0 2-1 16,0-1-3-16,1 1-3 0,2-1-1 15,2 0-1-15,2 0-3 0,0-3-1 16,2 1-2-16,0 0-3 0,1-3-3 15,0 2-3-15,2 0-3 0,-3-3-1 0,2 2-1 16,-1-2-1-16,0 0 2 0,-1 3 2 16,-1-2 3-16,-1-1 3 0,-3 1 2 15,0 0 2-15,-4-1 3 0,-3 0 1 16,-2 0 1-16,-3 0 0 0,-1-1 0 16,-2-1-2-16,0-3-10 0,0 0-8 15,1-2-9-15,3 0 6 0,3-3-132 16,1 0-120-16,6-1-292 0</inkml:trace>
  <inkml:trace contextRef="#ctx0" brushRef="#br0" timeOffset="39897.3562">15141 5010 625 0,'-2'6'142'16,"2"1"2"-16,-1 3-98 0,1 4-20 15,0 4-8-15,0 2-3 0,1-1-4 0,1 6-2 16,-2-1-4-16,0 1-3 0,0-1-7 15,-1 0-9-15,1-1-12 0,1 3-24 16,-3-7-100-16,2-4-114 0,2-4-269 16</inkml:trace>
  <inkml:trace contextRef="#ctx0" brushRef="#br0" timeOffset="40408.807">15678 4591 617 0,'-4'-11'136'0,"0"2"2"0,6 3-105 16,5 3-14-16,2 4-6 0,3 5-4 15,3 7-4-15,3 5-2 0,0 1-1 16,2 6 0-16,1 4 1 0,2 5 2 0,-1 2 2 15,1-2 1-15,-2 4 2 0,0 1 1 16,-3-1 1-16,-3-1-2 0,-6-3-1 16,-6 2 1-16,-4-3 0 0,-8-5 2 15,-4-1 2-15,-4-4 0 16,-3-3 1-16,-1-4 3 0,-1-5-1 0,0-6-1 16,2-3-3-16,1-8-3 0,3-6-1 15,3-8-3-15,-1-9-3 0,3-10-5 0,3-8-8 16,5-7-9-16,2-3-7 0,5-1-8 15,4 4-4-15,4 6-4 0,7 12-4 16,0 8-3-16,-1 8-64 0,1 8-36 16,1 7-90-16,-3 4-212 0</inkml:trace>
  <inkml:trace contextRef="#ctx0" brushRef="#br0" timeOffset="40757.8342">16196 4785 531 0,'-6'3'142'0,"0"2"4"0,0 1-26 16,1 2-79-16,-1 1-9 0,-2 1-3 0,2 1-2 15,-1 1-4-15,-2 2-1 0,1 1-2 16,0-3-1-16,2 0-2 0,2 2-2 16,2-2-3-16,1-1-2 0,3 0-2 15,3-3-3-15,1 0-2 0,4-2-1 16,0-1 0-16,3-3-2 0,3 0 1 16,1-2-1-16,4 1-2 0,-1-1-1 15,4-1-6-15,2-2-6 0,-2 1-9 16,1-3-11-16,1 0-11 0,-4-4-10 0,1 1-69 15,-5-2-42-15,-2 0-100 0,1-1-210 16</inkml:trace>
  <inkml:trace contextRef="#ctx0" brushRef="#br0" timeOffset="40914.6426">16474 4712 577 0,'-2'10'147'0,"-2"2"3"0,1 4-42 15,2 6-78-15,1 4-12 0,0 2-7 16,-1 4-10-16,-1 4-15 0,-1 2-13 16,-1 0-124-16,-1 2-121 0,-4 0-305 15</inkml:trace>
  <inkml:trace contextRef="#ctx0" brushRef="#br0" timeOffset="42880.1102">17769 4725 490 0,'-8'1'119'16,"1"6"4"-16,-3 0-53 0,0 7-40 15,3 6-10-15,0 2-2 0,1 3-3 0,3 3-1 16,3 4-2-16,5 0-1 0,2-4-1 16,0-2 0-16,1-1-1 0,3-6-1 15,0-4 0-15,0-5-2 0,-1-4-1 16,2-5-1-16,2-6 0 0,-3-2 0 16,-1-8 0-16,-2-1-1 0,-2-7 0 15,-5-3-1-15,-4-2 0 0,-5-5-1 16,-3-3 0-16,-2-3-1 0,-8 0 1 15,-2 1-2-15,-3 0 1 0,0 0-1 16,-3 4 1-16,1 4 2 0,-3 7 5 16,3 1 3-16,1 5 5 0,1 2 2 15,4 4 2-15,4 1 2 0,4 2-1 0,5-2-5 16,7 0-4-16,6-3-3 0,8-1-2 16,7-3-3-16,5-1-1 0,8-3-2 15,7-1-1-15,8 0-4 0,4 0-8 16,4 1-12-16,4 4-13 0,1 3-10 15,-3 8-118-15,-6 4-123 0,-6 5-286 16</inkml:trace>
  <inkml:trace contextRef="#ctx0" brushRef="#br0" timeOffset="43126.8331">18037 4837 581 0,'-2'-14'137'0,"2"-1"3"0,0 1-77 15,4 5-35-15,1 4-6 16,4 3-1-16,-1 7-2 0,1 5-3 0,-2 5-2 16,2 2-2-16,-3 4-2 0,-1 2-3 15,-1 4-8-15,-2-1-10 0,1-2-11 16,0 1-11-16,2-2-121 0,0-2-122 15,4-4-296-15</inkml:trace>
  <inkml:trace contextRef="#ctx0" brushRef="#br0" timeOffset="43589.7561">18478 4772 471 0,'-17'-5'134'0,"-3"3"3"16,1 4 0-16,-2 6-96 0,-1 3-14 15,-2 1-4-15,5 4-4 0,2 4-4 16,3 4-3-16,2-3-3 0,3 1-1 16,6 0-3-16,4 0-1 0,4-2-2 0,2-2-1 15,7-8 0-15,-1 0-1 0,4-6 1 16,2-6 0-16,2-5 0 0,-1-4-1 16,2-5 1-16,-1-5 0 0,0-2 0 15,-3-4 0 1,1-1-1-16,-5-1 1 0,-1 2-1 0,-3 4 1 0,-2 4-1 15,-3 3 1-15,-4 5 0 0,0 7 2 16,-2 4-1-16,-2 6 1 0,-1 7-1 16,-1 6 1-16,1 2-1 0,4 4-2 15,-2 2-2-15,-1 2-3 0,5 1-4 0,0-2-5 16,3-2-5-16,0 0-5 0,0-5-9 16,5 1-24-16,-1-4-92 0,1-4-103 15,4-5-255-15</inkml:trace>
  <inkml:trace contextRef="#ctx0" brushRef="#br0" timeOffset="43809.1434">18773 4732 689 0,'0'4'148'16,"-1"0"0"-16,2 7-122 0,2 3-13 15,-1 2-5-15,2 5-1 0,-2 2-3 16,-1 3-3-16,1 2-7 0,-1-4-8 0,0 1-8 16,2 1-11-16,-1-7-85 15,2 0-31-15,2-6-100 0,2-2-203 16</inkml:trace>
  <inkml:trace contextRef="#ctx0" brushRef="#br0" timeOffset="44045.0951">18979 4778 652 0,'-21'11'148'0,"-1"0"2"15,1 3-97-15,-1 2-28 0,1 1-3 0,1-1 2 16,0 1 1-16,3-2-1 0,2 2-1 16,2-2-1-16,4-3-2 0,3 0-5 15,5-3-5-15,2 1-4 0,5-2-3 16,3-2-2-16,4 2-2 0,3-2-2 15,2-3-6-15,2 1-8 0,5-2-7 16,0-2-11-16,3-1-6 0,1-2-7 16,1-2-9-16,1 0-31 0,-2-3-70 15,-1 0-99-15,-2 2-227 0</inkml:trace>
  <inkml:trace contextRef="#ctx0" brushRef="#br0" timeOffset="44410.2671">19269 4945 506 0,'4'5'134'0,"-4"0"3"0,0-2-33 15,-1 1-67-15,2 1-14 0,-2-4-7 16,1 2-5-16,0-2-4 0,0-1-4 16,0 0-3-16,0-1-2 0,0-3-3 15,0 2-1-15,-2-3-1 0,2-1-2 0,2-2 0 16,-2 0 1-16,0-1 1 0,0 1 2 16,-2-1 2-16,1 0 2 0,-2 2 2 15,-1 2 3-15,-1 0 3 0,0 2 3 16,-1 1 2-16,0 1 4 0,0 1 2 15,0 1 2-15,-1 1 0 0,1-1 0 16,0 0-1-16,0-1-1 0,0 2-3 16,0-2-1-16,-1 2-3 0,-1-2-1 15,-2 1-2-15,2-1-2 0,-2 2 0 16,0 2-1-16,-1 2 1 0,1 1 0 0,2 5 1 16,0 2 0-16,2 3 0 0,0 5 0 15,1 2-1-15,3 0-1 0,2 4-3 16,1-2 0-16,0 0-1 0,3 0-1 15,0-2-2-15,2 1-7 0,1-6-13 16,0-2-12-16,4-2-13 0,1-3-19 0,0-7-107 16,1-5-121-16,2-4-270 0</inkml:trace>
  <inkml:trace contextRef="#ctx0" brushRef="#br0" timeOffset="44556.8756">19427 5097 641 0,'-2'-1'152'0,"-1"2"0"0,0-1-70 0,-1 1-68 16,0 2-23-16,3-1-17 0,-5-2-124 15,2 1-124-15,2 3-307 0</inkml:trace>
  <inkml:trace contextRef="#ctx0" brushRef="#br0" timeOffset="45217.4573">20121 4887 638 0,'-3'9'149'0,"-1"3"4"15,3 1-98-15,2 2-17 0,2 3-9 16,2-1-5-16,3-1-4 0,2-3-2 16,1-2-2-16,3-3-3 0,-1-4-1 15,2-4-3-15,-2-3-3 0,2-3-1 16,-3-5-2-16,-1-2-1 0,-1-4-1 16,-5-4 0-16,0-1-2 0,-5-2 0 0,-3-3-1 15,-1 1-2-15,-4 0-2 0,0 3-1 16,-1 2 1-16,-1 5 0 0,2 7 0 15,-2 4 2-15,1 7 2 0,1 9 2 16,0 6 2-16,2 8-1 0,1 5 1 16,0 8 0-16,2 5-1 0,-2 5 0 15,2-3 0-15,0 2 0 0,0-2 0 16,1-3 0-16,1-7-5 0,3-3-11 16,2-8-13-16,3-6-16 0,4-3-121 0,0-9-131 15,3-7-311-15</inkml:trace>
  <inkml:trace contextRef="#ctx0" brushRef="#br0" timeOffset="45391.1841">20571 4928 798 0,'-2'18'177'0,"-4"-1"2"0,2 3-136 15,-1-2-18-15,0-2-10 0,0-2-12 0,1-3-16 16,0-4-15-16,-1-2-15 0,2-7-13 15,2-3-25-15,0-5-98 0,-1-5-114 16,-1-4-253-16</inkml:trace>
  <inkml:trace contextRef="#ctx0" brushRef="#br0" timeOffset="45998.0095">20538 4424 610 0,'-1'2'125'0,"2"0"-2"0,3 3-112 0,1 2-19 15,1 3-6-15,0 1-1 0,0 0 0 16,0 1 2-16,3 2 5 0,-2-3 9 16,2-4 11-16,-2-2 8 0,2-2 10 15,1-3 8-15,-2-2 7 0,1-2 4 16,-1-1-1-16,1 0-3 0,-1 3-5 16,3-1-5-16,0 2-9 0,2 1-5 0,0 3-7 15,4 2-3-15,1 5-4 0,-1 1-2 16,0 7-1-16,0 4-1 0,4 3-1 15,-3 4-1-15,-3 4 0 0,0 4-2 16,-1 2-1-16,2 3-2 0,0 1 0 16,-4 1 0-16,1-4-1 0,-2-2 1 15,-3-1 0-15,-4-4 2 0,-8-2 1 0,-3-3 0 16,-5-2 0-16,-4-1 1 0,-4-3-2 16,0-3-7-16,2-6-8 0,5-4-11 15,2-4-8-15,4-6-8 0,6-8-7 16,7-3-3-16,5-7 0 0,3-3 5 15,4-3 8-15,4-5 8 0,3-2 7 16,1-1 9-16,-2 0 11 0,-1 1 14 16,1 3 13-16,-4 4 11 0,-5 3 12 15,-3 5 11-15,-4 5 7 0,-5 3 0 16,-3 3-4-16,-1 3-8 0,-4 0-9 16,-2 3-9-16,-2 3-10 0,0 0-10 0,-1 1-6 15,1 2-3-15,3-1-1 0,4 1-1 16,3 1-1-16,4 1 0 0,0-3-2 15,8 3 0-15,2 0-2 0,3 1-1 16,1 1 0-16,-1 0 0 0,1 0 1 16,5 2 0-16,-3-1 2 0,-4 0 0 15,0 0 2-15,0 1 0 0,-1-1 0 16,-3 2 0-16,0-1-1 0,-4 1-3 0,0 2-2 16,-4 0-3-16,-4 1-4 0,-4 0-5 15,-7-2-6-15,0 2-7 0,-1 0-9 16,-5-2-10-16,-2 2-117 0,-2-2-119 15,-2 0-294-15</inkml:trace>
  <inkml:trace contextRef="#ctx0" brushRef="#br0" timeOffset="47400.769">11522 5550 514 0,'-8'-15'124'0,"0"-3"5"16,3 6-74-16,4 1-18 0,2 2-8 16,2 3-3-16,4 5-2 0,0 2-4 15,6 8-4-15,0 2-1 0,0 3-2 16,1 6 0-16,0 1-1 0,3 3 0 16,-1 3-1-16,0 3 1 0,-1-2-1 15,-2 4-1-15,0 1-2 0,-6 2-1 0,-3 0-3 16,-3-1 0-16,-3 0-2 15,-7 2 0-15,-3-4-1 0,-5-3 0 0,-2-3 0 16,1-3-1-16,-3-5 2 0,1-5-1 16,1-10 2-16,3-6-1 0,0-10 1 15,0-6 0-15,1-11 0 0,2-4-1 16,3-6 0-16,5-5-1 0,4-1 0 16,5 2 0-16,2 2 0 0,6 7 0 0,0 0 0 15,4 6 0-15,0 3 0 0,0 4 1 16,1 4-2-16,3-1-6 0,-1 4-12 15,1 4-11-15,0 2-8 0,0 8-14 16,0 1-113-16,-2 2-120 0,-1 3-270 16</inkml:trace>
  <inkml:trace contextRef="#ctx0" brushRef="#br0" timeOffset="47604.6761">11901 5711 533 0,'2'4'129'0,"-4"-1"3"16,4 2-79-16,-1 0-15 0,0 1-7 16,1 1-4-16,0 2-6 0,0 5-3 15,-1 2-4-15,-1 2-3 0,0 1-2 16,-1 3-3-16,-3-1-3 0,2 1-7 16,0-2-8-16,-1-2-12 0,3-1-40 15,1-2-83-15,-1-3-111 0,2-2-257 16</inkml:trace>
  <inkml:trace contextRef="#ctx0" brushRef="#br0" timeOffset="48487.8957">12729 5504 193 0,'-3'-11'75'0,"0"2"10"0,1-1 7 16,1 4-21-16,-1 0-5 0,2 0-3 0,2 0-7 15,0 0-6-15,2 2-9 0,1 3-7 16,2-3-7-16,-1 5-4 0,1 3-3 16,2 3-3-16,1 5-2 0,1 3-2 15,2 4-1-15,1 4 1 0,3 4-2 16,3 1-1-16,0 6 0 0,1 1-1 16,-1-1 1-16,-4-2-2 0,-3 1-1 15,-2-3-1-15,-7-1 0 0,-4-7 0 16,-4-2-2-16,-3 0 1 0,-7-2-2 0,-4-4 0 15,-3-3 0-15,-2-5-1 0,1-4 0 16,0-5 0-16,-1-6 0 0,0-4 0 16,1-8 0-16,4-6 0 0,3-6-1 15,3-6 0-15,7-3 0 0,10-1-1 16,4-2-1-16,4 2-1 0,6 6 1 16,3 7-2-16,3 4-5 0,0 6-7 0,1 4-7 15,2 7-9-15,0 4 6 16,-1 0-128-16,-3 4-117 0,0 1-282 15</inkml:trace>
  <inkml:trace contextRef="#ctx0" brushRef="#br0" timeOffset="48755.1819">13094 5774 597 0,'2'3'140'0,"-2"2"3"16,0 3-87-16,1 1-28 0,0 2-7 16,2 1-4-16,0 4-6 0,0 0-3 15,-1 1-4-15,-1 0-2 0,2 2-7 16,-1-1-10-16,1 0-14 0,-1-2-119 0,2-2-117 15,3-6-299-15</inkml:trace>
  <inkml:trace contextRef="#ctx0" brushRef="#br0" timeOffset="50488.4066">14069 5512 494 0,'-1'-4'114'0,"0"1"1"16,0-1-76-16,1 2-17 0,1-2-4 15,0 3-4-15,2-3-2 0,-1 3-3 16,1-2 0-16,0 1 0 0,2 0-1 0,0 0 1 16,0 0 1-16,0 2-1 0,0-1 2 15,0 1-1-15,0 2 1 0,1 4-1 16,0 2-1-16,2 0-1 0,3 4-2 16,3 2 0-16,-2 4-2 0,5 2-1 15,2 2-1-15,0 0 0 0,1 4 0 16,-2 1 0-16,-1 0 1 0,1 1 0 0,-4 0 0 15,1 0-1-15,-4 1 1 16,-2-2-1-16,-2 2 1 0,-1-2-1 0,-5-3-1 16,-2-2 1-16,-4-1-1 0,-2-2 0 15,-3-1 0-15,-2-5-1 0,-3-1 0 16,-2-3-1-16,-4-4 0 0,-1-3 0 16,-3-3 0-16,1-6 0 0,-1 2 1 15,6-4 0-15,2-3 1 0,2 2 0 16,4-3 0-16,5-2 0 0,1 4 0 15,3-7 0-15,0 0 0 0,4 1 0 0,0-1 0 16,3-3 0-16,1-1 1 16,3 0-1-16,3-2 1 0,1-5-1 0,4 0 1 15,3 0 1-15,2 0 0 0,4-2 0 16,-3 1 0-16,-1 4 0 0,-2 3 0 16,-2 2-1-16,-3 3 0 0,-2 2-6 15,-4 7-7-15,-1 3-9 0,0 3-13 16,-2-2-116-16,-2 5-117 0,-2 2-289 15</inkml:trace>
  <inkml:trace contextRef="#ctx0" brushRef="#br0" timeOffset="51725.188">12209 5849 535 0,'2'-2'124'16,"-2"2"5"-16,1 0-79 0,-1 2-18 0,3 4-7 16,-2 1-4-16,2 3-5 0,-2 4-2 15,0 0-4-15,-2 5-4 0,1 0-3 16,-4 1-6-16,2-2-9 0,-2 2-10 16,0-2-83-16,-1 0-34 0,2-4-97 15,0 1-211-15</inkml:trace>
  <inkml:trace contextRef="#ctx0" brushRef="#br0" timeOffset="52336.4789">13457 5869 500 0,'-2'-3'128'0,"0"2"3"0,2 0-49 16,2 4-45-16,-5 1-10 0,3 1-7 0,0 5-4 16,-2 3-4-16,-2 2-4 0,0 5-1 15,-4-2-3-15,-1 3-3 0,2 1-4 16,-5-3-6-16,1 2-8 0,0-1 7 16,2-3-129-16,0-1-114 0,2-4-288 15</inkml:trace>
  <inkml:trace contextRef="#ctx0" brushRef="#br0" timeOffset="54707.7309">14564 5842 265 0,'-1'0'92'15,"-1"-2"5"-15,0 1-5 0,0 0-32 16,1 1-11-16,0 1-9 0,-1-1-9 16,0 0-6-16,2 0-4 0,-1 0-3 15,1 1 0-15,-2-2-2 0,2 0 0 16,0 2-1-16,0-1-1 0,-1-1-1 0,1 1 0 16,0 0 0-16,0 1-1 0,0-1-1 15,0-1 1-15,0 1-2 0,0 0 1 16,0 0-1-16,0 0-1 0,0 0 0 15,0 0-2-15,1 0-1 0,-1 0-2 16,2 0-1-16,-1-2 0 0,-1 0-1 16,1 0-1-16,0 1 1 0,-1-1-1 15,2 1 0-15,-2 0 1 0,0 1-1 16,1 0 0-16,-1 1 0 0,0-1 1 0,0 0-1 16,-1 0 1-16,1 1 0 0,0-1 0 15,-2 3-1-15,1-3 0 0,1 1 0 16,-1 0-1-16,-2 2-1 0,2-1 1 15,0 1-1-15,0-2 0 0,0 0 0 16,-1 0 1-16,1-1-1 0,1 2 1 16,0-2 0-16,-1-2 0 0,0 1 0 15,1 2 1-15,-2-1-1 0,2 0 0 0,0-1 1 16,0 1 0-16,2 0 0 0,-4 0 0 16,4-1 0-16,-4 0 0 0,4-2 0 15,-2 3 0-15,0-1 0 0,1 0-1 16,0 0 1-16,2-2 0 0,0 1 0 15,1-1 1-15,0-2 0 0,0 2 0 16,3-2 0-16,0 1 0 0,1-1 0 16,1 3 0-16,2-1 0 0,0 2 0 15,-1 0-1-15,1 1 0 0,-2 0-1 16,-2 2 1-16,-1-1-1 0,-2 3 0 16,-2 0 0-16,1-1 1 0,-5 4-1 0,0 0 0 15,-1-1 0-15,0 4 0 0,-2-2 1 16,-2 5-1-16,-1 0-1 0,0 6 0 15,-1-5 0-15,2 1-1 0,1-2 1 16,1 0-1-16,1-2 0 0,4-2 1 16,2-4-1-16,2 2-1 0,1-1 0 15,1-3-1-15,3 3-1 0,-2-2 0 0,2 0 0 16,-1-1 1-16,2 1-1 0,0 0 1 16,0-1 0-16,-3-1 1 0,0 0 0 15,-1 2 1-15,-1-2 0 0,-3 0 1 16,-1-1-1-16,-1 2 1 0,-1 1 0 15,-3 2 0-15,-2 2 1 0,-3 1-1 16,1 4 2-16,-2-1-1 0,-2 1 1 16,-1 1-1-16,-1-2 1 0,0 0 0 15,2-2 0-15,-2-1-1 0,2-2-4 16,2-2-8-16,4-1-10 0,3-2 14 16,1-1-135-16,5-1-117 0,5-1-293 0</inkml:trace>
  <inkml:trace contextRef="#ctx0" brushRef="#br0" timeOffset="54935.1224">15033 5992 554 0,'-6'10'135'0,"3"4"0"0,-5-3-59 16,1 3-53-16,-4-1-11 0,1 0-8 16,2 2-9-16,-1-1-10 0,2-1 15 15,3-1-135-15,2-3-113 0,5 3-287 16</inkml:trace>
  <inkml:trace contextRef="#ctx0" brushRef="#br0" timeOffset="55408.5433">15466 5704 458 0,'1'-22'121'0,"2"0"2"16,0 4-18-16,5 3-77 0,1 8-10 16,1 3-3-16,2 4-1 0,2 5-2 15,1 4 0-15,2 5 0 0,0 5-1 0,2 2 2 16,2 2-1-16,1 4 1 0,0 2 0 15,2-1 1-15,-2 3-1 0,-1 0-1 16,-3 2-2-16,0-1-2 0,-3-2-2 16,-4 0-1-16,-7-2 0 0,-6-2-1 15,-4-6 0-15,-5 0 0 0,-9-4-1 16,-3-4 1-16,-1-1 1 0,1-4 1 16,-1-5 2-16,2-2-1 0,3-8 1 0,4-5 0 15,2-8-1-15,3-7-2 0,2-8-5 16,6-3-4-16,4-6-5 0,7-3-9 15,4 0-8-15,7 2-7 0,5 3-7 16,3 7-4-16,5 5-112 0,-1 2-110 16,0 7-263-16</inkml:trace>
  <inkml:trace contextRef="#ctx0" brushRef="#br0" timeOffset="55712.8715">16038 5763 542 0,'0'1'135'0,"0"2"4"16,-3-1-52-16,2 5-53 0,-2 1-5 0,-2 2-3 15,-5 1-2-15,1 4-3 16,-2-2-2-16,4 4-1 0,-3-2-1 0,2-2-2 15,0 0 0-15,5 0-3 0,0-1-1 16,4-1-2-16,-1-3-3 0,6-1-1 16,3-1-2-16,1-2-3 0,0-4-2 15,2-3-4-15,0-1-7 0,0-4-8 16,1 0-9-16,-1-3-8 0,-1 0-10 16,0 0-47-16,-1 0-65 0,-1 2-102 15,0 0-229-15</inkml:trace>
  <inkml:trace contextRef="#ctx0" brushRef="#br0" timeOffset="55900.3696">16135 5764 696 0,'-4'8'153'0,"0"2"0"0,1 4-121 15,1 2-15-15,1 4-5 0,0 2-6 16,1 0-5-16,0 4-9 0,0-1-12 15,0 2-11-15,0 2-106 0,0-1-17 16,0 0-102-16,2 0-207 0</inkml:trace>
  <inkml:trace contextRef="#ctx0" brushRef="#br0" timeOffset="59642.7361">17721 5690 503 0,'-1'-10'134'0,"0"1"5"15,-2 2-43-15,2 5-50 0,0 2-13 16,2 1-8-16,3 7-5 0,-1 3-4 16,3 4-5-16,2 5-1 0,0 3-1 15,1 3 0-15,1 1 0 0,-2-2 0 16,1 0 0-16,-1-1 1 0,1-3 0 15,-3-4 1-15,0-3-1 0,-3-3 0 16,0-3 3-16,-3-3 0 0,0-5 0 0,-2-5 0 16,-1-3 0-16,1-4 0 0,-1-6-2 15,3-5-3-15,2-4-2 0,0-5-1 16,3-3-2-16,2-2-1 0,2 2-1 16,2 2 0-16,1 3-1 0,2 6 0 15,-1 4 0-15,3 7-1 0,-1 5-3 16,1 5-10-16,-2 3-9 0,2 3-12 15,0 3-11-15,-1 3-13 0,0-1 89 0,-2 2-203 16,-2-2-123-16,1 1-326 0</inkml:trace>
  <inkml:trace contextRef="#ctx0" brushRef="#br0" timeOffset="59824.7773">18055 5712 652 0,'-5'1'150'0,"2"0"0"0,0-1-105 16,3 1-19-16,3-1-8 0,0 2-7 0,4-1-6 16,1 0-3-16,2 0-6 0,0-1-9 15,0 0-8-15,1 2-15 0,-2-2 37 16,-1 2-153-16,-2-2-119 0,-1 5-291 16</inkml:trace>
  <inkml:trace contextRef="#ctx0" brushRef="#br0" timeOffset="59989.9961">18053 5882 613 0,'-7'6'151'0,"0"-1"3"15,3 0-83-15,1-3-31 0,3 0-11 16,1-2-9-16,4 0-7 0,1-2-5 16,2 0-4-16,0-2-2 0,3-1-8 15,0 1-14-15,2-1-8 0,-2-1-21 16,1-2-109-16,-1 2-121 0,2-1-285 15</inkml:trace>
  <inkml:trace contextRef="#ctx0" brushRef="#br0" timeOffset="60403.0291">18335 5665 536 0,'-11'-6'145'16,"2"-2"4"-16,2 0-23 0,2 0-84 16,1 0-10-16,4 1-6 0,3-2-3 15,0 3-6-15,3 0-4 0,2 0-3 16,2 0-2-16,1 1-3 0,-2 0-1 16,4 4-2-16,-2 0-1 0,1 1 0 15,0 2 0-15,2 4-1 0,-2 0 0 16,-1 3 0-16,-1-1 1 0,-3 3-1 15,-1 3 0-15,-5 1 1 0,-3 2-1 16,-4 1 1-16,-3-1-1 0,-3 2 1 0,0 0-1 16,-3 2 1-16,0 0-1 0,1-4 0 15,-1 1 0-15,3 1 0 0,2 0 1 16,1-3-1-16,1-1 0 0,0-4 0 16,5 1 0-16,4 1 0 0,1-4 1 15,3 0-1-15,5-3 0 0,0-1 0 16,6 1 1-16,1-3-1 0,3-2-3 15,4 1-8-15,1-3-14 0,-1 0-11 0,5 2-1 16,-2-2-127-16,-1 0-125 0,2-2-294 16</inkml:trace>
  <inkml:trace contextRef="#ctx0" brushRef="#br0" timeOffset="61069.8889">19111 5788 521 0,'0'-12'128'16,"-1"2"2"-16,2 4-68 0,-1 4-28 15,3 1-13-15,0 2-4 0,2 4-4 16,-1 5-2-16,2 5-1 0,0 2 0 15,2 5 1-15,0 4 2 0,1 7 2 16,0 2-1-16,1 2 1 0,-2 0-1 16,-1 2-1-16,-1-2-2 0,-3-2-2 15,-2-3-3-15,-5-1-2 0,0-4-1 0,-2-4 0 16,-1-3 0-16,-4-2 1 0,-1-2 1 16,-2-6 3-16,1-3 4 0,-2-6 3 15,0-3 2-15,1-4 0 0,-1-8 0 16,1-5-1-16,2-8-3 0,4-5-4 15,4-7-4-15,6-6-3 0,5-6-2 16,5 0 0-16,5 3-2 0,4 1-1 16,2 3-1-16,0 9-2 0,1 4-2 0,3 10-3 15,-3 4-4-15,-1 2-2 0,-1 4-1 16,0 3 1-16,0 0 0 0,-2 2 3 16,-4 0 3-16,-1 4 4 0,-2-1 3 15,-1 4 2-15,-4 2 3 0,0 4 2 16,-2 2 2-16,-2 2 3 0,-1 4 3 15,-3 3 3-15,-2 2 1 0,1 0-1 16,-1 4 0-16,-1-1-4 0,2 0-2 16,1-1-3-16,0-1-9 0,2 0-10 0,2-3-16 15,1-2-12-15,4 0 23 0,-2-4-151 16,3 1-129-16,1-2-305 0</inkml:trace>
  <inkml:trace contextRef="#ctx0" brushRef="#br0" timeOffset="61429.6464">19742 5760 664 0,'-12'-3'154'0,"-7"3"3"0,4 1-105 15,-3 4-18-15,1 5-5 0,-1 4-2 16,-1 4-5-16,2 2-4 0,3 3-3 15,1 3-3-15,6-1-2 0,5 1-3 16,4-4-3-16,4 0-1 0,4-6-3 16,3-1 1-16,1-6-1 0,3 0 0 15,0-8 0-15,0-3 0 0,2-7-1 0,-1-2 1 16,0-5 0-16,0-5 0 0,-5-4-1 16,1 0 1-16,-5 0 0 0,-1 2 0 15,-3 4 1-15,-3 4-1 0,-1 4 0 16,-1 6 1-16,-1 5-1 0,-1 6 0 15,0 4 1-15,-1 6-1 0,3 2 0 16,0 1-2-16,3 5-7 0,2 2-8 16,4 1-7-16,4-4-11 0,3-2-7 0,5-3-18 15,4 0-111-15,3-9-114 0,4-2-279 16</inkml:trace>
  <inkml:trace contextRef="#ctx0" brushRef="#br0" timeOffset="62604.0954">20393 5806 475 0,'0'-11'121'0,"0"0"4"16,1 1-63-16,2 2-21 0,4 2-9 15,1 2-6-15,4 3-5 0,3 6-4 16,5 6-4-16,0 2-1 0,6 7-1 16,2 5 0-16,-1 5 0 0,2 5 1 15,-3 2-1-15,-1 0 1 0,-4 2 1 16,-3-1-1-16,-6-4-1 0,1 1-2 0,-7-4-2 16,-3 1-1-16,-3-4-1 0,-3 1-2 15,-3-2 0-15,-5-3-2 0,-4-2 1 16,-3-3-1-16,-3-5-1 0,-3-4 1 15,-1-5-1-15,-2-10 0 0,4-5 1 16,2-6-1-16,4-9 0 0,4-5 0 16,6-5 0-16,7-3-1 0,5-2 1 15,3-1 0-15,6-2-1 0,-1-1 1 16,7 2 0-16,1 5-1 0,1 3 1 16,-1 5-3-16,-2 4-4 0,-2 8-9 0,4 7-8 15,-7 4-15-15,-1 4-115 0,-5 2-121 16,0 0-291-16</inkml:trace>
  <inkml:trace contextRef="#ctx0" brushRef="#br0" timeOffset="63462.7812">20930 6149 557 0,'4'-7'139'0,"-2"-1"5"15,0 2-65-15,-2 3-37 0,-2 3-10 16,0 2-7-16,-3 7-6 0,-4 0-5 0,1 5-4 16,-4 3-4-16,-2 3-2 0,2-2 0 15,0-1 0-15,2-3-1 0,3-2 1 16,0-5 0-16,6-4-1 0,4-7 0 15,0-5-1-15,5-3 0 0,1-5-2 16,4-1 1-16,0-4-1 0,2-3 1 16,1 2-1-16,-2 1 0 0,1 3 0 15,-3 4 0-15,-1 2 0 0,-3 5 1 16,-3 5-1-16,-2 6 1 0,-1 3 1 0,-2 4-1 16,-2 3 0-16,-1 4 1 0,0 4 0 15,2 1-1-15,-1 3-1 0,2-3 1 16,1 2-1-16,1 2 0 0,3-2 0 15,0-2 1-15,1-2-1 0,-1-2 0 16,1-2 0-16,0-3 0 0,-1-6 0 16,0-1 1-16,-2-2-1 0,-2-3 1 15,-1-1-1-15,-3-1 1 0,0-1 0 16,-2 1-1-16,-3-1 1 0,0 1-1 16,-3-1 1-16,0 1-1 0,-3 1 0 0,2 1 0 15,-1 1 0-15,2 1 0 0,0-2 1 16,3 2 0-16,3 1-1 0,4-1 1 15,0 0 0-15,1-2-1 0,4 0 1 16,3-1 0-16,3-1-1 0,2-1 1 16,1-3 0-16,7 0-1 0,3-1 1 15,1-2 0-15,0 2 0 0,2 0-1 16,-2 1-3-16,0 1-10 0,-4 1-13 0,-1 2-19 16,-3 2-117-16,-3-1-126 0,-2 2-306 15</inkml:trace>
  <inkml:trace contextRef="#ctx0" brushRef="#br0" timeOffset="75313.098">1867 6139 511 0,'-8'-18'124'16,"-1"2"4"-16,0-1-76 0,2 3-12 15,1 3-7-15,1 3-5 0,1 3-5 16,3 2-6-16,1 7-3 0,3 3-3 16,2 6-3-16,4 4-2 0,1 5-1 15,2 6 0-15,3 5 0 0,-1 5 0 0,4 0-1 16,-3 1 0-16,1 3 1 15,-1 2 0-15,-3-2-1 0,-1-1 1 0,-6-3-1 16,-1 0-1-16,-5-1 0 0,-2-4 0 16,-2-3-1-16,-3-2 0 0,-2-5-1 15,-1-3 1-15,-3-5-1 0,0-3 0 16,-2-5 2-16,0-7 0 0,-2-9 2 16,-1-5 0-16,2-6-1 0,0-6 2 15,3-7-2-15,5-6 0 0,2-4-2 16,7-1-1-16,5 0 0 0,5-1-1 0,4 0 1 15,0 5-1-15,4 1 0 0,1 5 0 16,2 3 1-16,-1 4-1 0,-2 5 0 16,0 1-6-16,1 4-9 0,-1 2-10 15,2 5-10-15,-1 1 116 0,-2-2-239 16,1 1-135-16,0 5-359 0</inkml:trace>
  <inkml:trace contextRef="#ctx0" brushRef="#br0" timeOffset="75613.6283">2124 6234 598 0,'-5'1'136'0,"3"-2"0"15,0-3-92-15,5 3-21 0,2-2-9 16,1 0-6-16,2 0-2 0,0 1-1 16,0-2-2-16,3 2 0 0,2-1-2 15,1 1-8-15,2 0-14 0,0 1-71 0,1 0-48 16,1-1-103-16,-1 0-230 15</inkml:trace>
  <inkml:trace contextRef="#ctx0" brushRef="#br0" timeOffset="76223.6065">2461 6095 551 0,'-1'0'121'0,"-4"-1"1"15,5 8-95-15,1 2-10 0,0 3-5 0,3 4-1 16,1 6-1-16,2 3 1 0,9 10-1 16,-4-2 2-16,4 5 0 0,1 4 0 15,1-1 1-15,1 1-2 0,-2-1-3 16,-4-5-1-16,-5-1-2 0,-4-4-1 16,-5-1-1-16,-9-6 0 0,-5-3-1 0,-3-2 1 15,-1-4 2-15,0-3 4 16,2-5 4-16,-1-6 3 0,6-3 4 15,-1-3 2-15,2-8 2 0,1-4-2 0,0-7-3 16,1-8-4-16,1-10-4 0,3-2-4 16,3-6-3-16,4-4-1 0,4-1-2 15,3 5-1-15,2 4 0 0,3 10-1 16,2 3-3-16,3 8-9 0,0 7-14 16,0 7-10-16,0 3-19 0,3 5-112 15,-2 1-124-15,0 5-287 0</inkml:trace>
  <inkml:trace contextRef="#ctx0" brushRef="#br0" timeOffset="76395.2219">2838 6299 622 0,'1'14'149'16,"1"2"4"-16,0 0-97 0,2 1-18 15,1 2-10-15,0-2-6 0,1 1-8 0,0 3-6 16,0 0-4-16,-1 1-4 0,-2-1-10 15,1-1-11-15,-3 1-19 0,1-4-117 16,-2-2-123-16,1-1-305 0</inkml:trace>
  <inkml:trace contextRef="#ctx0" brushRef="#br0" timeOffset="76780.3082">1764 5897 523 0,'-36'3'119'0,"-3"10"5"15,-1 5-86-15,-1 10-7 0,2 8-2 16,4 7 0-16,2 4 0 0,4 13-3 16,9 4-3-16,5 11-4 0,9 0-4 15,6 2-5-15,3 4-4 16,10 2-2-16,7-3-3 0,12-3-2 0,9-9-7 15,10-3-4-15,9-5-7 0,10-12-9 16,1-14 5-16,7-8-123 0,2-14-112 0,6-7-272 16</inkml:trace>
  <inkml:trace contextRef="#ctx0" brushRef="#br0" timeOffset="77127.5219">2907 5845 523 0,'6'-6'125'0,"1"3"2"0,7 5-81 15,-1 2-14-15,3 9-6 0,6 4-1 0,3 13-3 16,3 10-2-16,1 5-1 16,3 7 1-16,0 4 2 0,0 4-1 0,-4 5-1 15,0-4-2-15,-6-2-3 0,-8-1-2 16,-5 1-2-16,-6-2-3 0,-8-1-4 16,-7 1 0-16,-8-4-3 0,-1-3 1 15,-1 0-2-15,-1-7-5 0,1-2-10 16,5-10-10-16,3-5-11 0,2-9 93 15,0-11-217-15,3-12-135 0,2-8-349 0</inkml:trace>
  <inkml:trace contextRef="#ctx0" brushRef="#br0" timeOffset="77640.4853">3186 5850 583 0,'-7'-5'135'0,"-1"-1"2"0,3-1-92 16,2-2-13-16,0-2-8 0,5 1-3 16,1 1-4-16,3-1-1 0,2-1-3 15,3 1-2-15,1 3-2 0,4-1-2 16,1 5-2-16,1-1-2 0,1 4-1 15,-3 2-1-15,0 2 0 0,-2 2 0 16,-3 2-1-16,-1 0 1 0,-5 2 0 16,-3 3 0-16,0 2 0 0,-5 0 0 0,-2 2-2 15,-1 0 0-15,-1 2 1 0,0-4-2 16,-2 0 1-16,0-3 0 0,3 1 0 16,0-4 1-16,1-1 0 0,3-1 0 15,1-1-1-15,3-1 1 0,4 0-1 16,4-1-2-16,3-1-4 0,5 0-6 15,1-2-5-15,3 0-15 0,3-1-118 0,-2-2-119 16,1-1-293-16</inkml:trace>
  <inkml:trace contextRef="#ctx0" brushRef="#br0" timeOffset="78752.391">3708 5904 527 0,'-16'-4'123'0,"-1"6"4"0,-3 7-82 16,1 10-11-16,-2 4-7 0,1 9-4 0,-1 6-2 15,3 4-3-15,6 7-1 0,6 3-3 16,4 6-2-16,8 4-2 0,8 2-4 16,9-4-1-16,7-2-1 0,4-7-2 15,4-7 0-15,4-10-4 0,2-8-7 16,-1-9-10-16,-1-6-15 0,-1-7-111 15,-7-8-116-15,-1-5-285 0</inkml:trace>
  <inkml:trace contextRef="#ctx0" brushRef="#br0" timeOffset="79194.1639">3928 6235 571 0,'2'4'127'15,"0"3"2"-15,3 4-93 0,1 6-15 16,3 3-8-16,0 5 0 0,2 7 1 15,3 6-1-15,1 5 1 0,-1 0 0 16,0 0 1-16,2 2 1 0,0-1-2 16,-4-1-3-16,-1-4-1 0,-5-1-1 15,-5-2-3-15,-3-2 0 0,-8-1-2 16,-3-3 0-16,-5-3 0 0,-1-3-1 0,-3-6 1 16,1-3 3-16,-1-8 1 0,1-5 1 15,-1-10 1-15,1-5-1 0,-1-13 0 16,3-9-1-16,4-11-3 0,5-3-3 15,6-3-1-15,7-2 0 0,7-5-1 16,2 3 1-16,6 5-1 0,3 10 0 0,2 4-1 16,-2 6 0-16,-1 7-6 0,2 5-8 15,1 7-9-15,-1 4-10 0,-1 0-17 16,-1 2-112-16,-1 1-119 0,1 2-280 16</inkml:trace>
  <inkml:trace contextRef="#ctx0" brushRef="#br0" timeOffset="79441.503">4188 6420 525 0,'-1'-3'141'0,"0"2"3"0,-1 1-38 15,2-1-64-15,0 1-11 0,3 0-9 16,0-1-5-16,2 1-7 0,3-2-3 16,2 1-1-16,2 1-8 0,2-2-11 15,2-1-15-15,2 1 11 0,1-2-134 0,-2-1-120 16,3-1-297-16</inkml:trace>
  <inkml:trace contextRef="#ctx0" brushRef="#br0" timeOffset="79667.6463">4422 6218 303 0,'1'2'38'0,"2"1"-38"0,-1-1-93 15,-1 1-154-15</inkml:trace>
  <inkml:trace contextRef="#ctx0" brushRef="#br0" timeOffset="80120.0886">4437 6248 560 0,'-2'-6'125'0,"1"0"1"0,2 2-91 16,2 2-15-16,2 3-7 0,-2 2-4 16,2 4-3-16,1 6 0 0,3 6-1 15,-2 2-1-15,3 6 1 0,0 3 1 0,5 3 1 16,-2 4 0-16,-1 1 1 0,1 0 1 16,4 4 0-16,-2-3 0 0,-2-1-2 15,-6-3-1-15,1 0-2 0,-3-5 0 16,-5-2-1-16,-9-3-1 0,-3-4 1 15,-2-3 1-15,-3-3 4 0,1-5 5 16,-1-4 6-16,4-6 3 0,-1-6 3 16,3-5 2-16,1-9-1 0,3-7-4 15,0-7-5-15,2-8-6 0,2-9-4 16,3-8-4-16,5-4-2 0,4 0-1 0,2 1 0 16,5 2-3-16,5 8-3 0,3 8-9 15,4 11-9-15,4 4-11 0,-1 7-9 16,-1 8-15-16,-2 3-111 0,-3 3-116 15,-4 8-274-15</inkml:trace>
  <inkml:trace contextRef="#ctx0" brushRef="#br0" timeOffset="81134.3465">4780 6643 554 0,'-4'-3'134'0,"0"1"3"0,1-1-84 15,-1 1-14-15,3 0-9 0,1-1-8 16,0 1-7-16,2 0-4 0,2 1-4 15,1 1-2-15,3 0-2 0,0 0-1 16,0 1-1-16,2 1 0 0,-1-1 0 16,-1 1 1-16,-3 2 0 0,-2 1 2 15,-5 0 1-15,-1 1 2 0,-5 2 1 0,-3 2 0 16,0 3 0-16,0 0-1 0,-1 0-2 16,3 2-1-16,2-1-2 0,3-1-1 15,2 1-1-15,3-2 1 0,3 0-1 16,1 2 0-16,2-1-1 0,3-1 1 15,1 1-1-15,1-5 0 0,2 1-1 16,-2-4 0-16,3-3-3 0,-2 0-2 16,-1 0 0-16,-1-2-2 0,0 1 0 15,-2 0 1-15,-2 2 0 0,-2 1 3 16,-2 3 1-16,-5 2 1 0,-1 4 1 0,-5 0 0 16,-4 3-1-16,-4 1-2 0,-1-1 1 15,-3 0-2-15,1-2-2 0,-2-3-4 16,4-3-5-16,1-2-9 0,6-1-7 15,0-5-106-15,3-6-106 0,2-7-259 16</inkml:trace>
  <inkml:trace contextRef="#ctx0" brushRef="#br0" timeOffset="81507.3613">4726 5817 486 0,'2'-2'128'0,"4"-1"1"0,4 6-2 16,6 3-107-16,5 4-12 0,5 7-2 16,2 7-2-16,0 6 0 0,1 5-1 15,-2 4 0-15,-1 7 0 0,-4 4 0 0,-2-1 0 16,-2 5 0-16,-1-4 0 0,-3 2 0 16,-5 0 0-16,-1-2 0 0,-5-1-1 15,-5-2 0-15,-7-4-3 0,-2 0-2 16,-2-8-4-16,-1 1-7 0,0-7-13 15,2-4-109-15,3-5-107 0,4-5-271 16</inkml:trace>
  <inkml:trace contextRef="#ctx0" brushRef="#br0" timeOffset="82300.7974">5290 6214 545 0,'2'-7'122'15,"0"-1"1"-15,4 5-88 0,3 4-15 16,2 6-7-16,1 2-2 0,2 4-3 16,-1 6 0-16,3 4-2 0,-1 5 0 15,3 5 1-15,-1 4 1 0,0 5 3 0,0 3 0 16,1 0 0-16,-5 1 0 0,-1-2 0 15,-2-1-1-15,-1-4-3 0,-6-1-3 16,0-3-1-16,-3-2 0 0,-3-2-1 16,-3-2 0-16,-4-4 0 0,-2-3 3 15,-2-6 2-15,-1-6 2 0,-1-4 1 16,1-4 1-16,-2-9 1 0,0-4 0 16,-1-6-3-16,-3-9 0 0,0-8-2 0,1-6-2 15,-1-7-1-15,10-4 0 16,7-7-1-16,7-4-1 0,8-1-1 0,6 1-1 15,5 4 1-15,7 0-2 0,1 8 0 16,0 9-4-16,-6 6-7 0,1 12-9 16,-3 5-9-16,0 7-18 0,-5 9-110 15,-2 4-119-15,-4 5-280 0</inkml:trace>
  <inkml:trace contextRef="#ctx0" brushRef="#br0" timeOffset="82672.1506">5486 5758 508 0,'-22'18'126'15,"-5"4"2"-15,-7 8-57 0,-3 7-35 0,2 8-10 16,-1 8-9-16,3 3-3 0,5 6-4 15,6 4-1-15,9 6-3 0,8-1-2 16,3 5-4-16,7-1-3 0,6-4-7 16,8-5-12-16,6-6-12 0,7-11-103 15,3-7-106-15,5-13-262 0</inkml:trace>
  <inkml:trace contextRef="#ctx0" brushRef="#br0" timeOffset="82975.4346">5626 6410 641 0,'0'1'135'0,"1"2"1"16,5 0-113-16,3 1-14 0,1-3-6 16,2 0-5-16,3-1-10 0,1 3-16 0,-2-4-108 15,1-1-110-15,-4 0-276 0</inkml:trace>
  <inkml:trace contextRef="#ctx0" brushRef="#br0" timeOffset="83371.4246">5892 6191 485 0,'-9'-9'130'16,"2"3"2"-16,3 4-19 0,2 4-82 15,1 7-10-15,3 4-7 0,2 3-5 16,2 11-4-16,1 5-1 0,3 7-2 16,1 6 0-16,1 6-1 0,-1 1-1 0,0 6 1 15,-1-1 0-15,-1 2 2 0,-3-1 1 16,-1-4 2-16,-3-3 3 0,1-3 1 15,-5-3 1-15,-1-7 1 0,-3-4 1 16,-3-5-2-16,-2-7 0 0,-1-6 1 16,-3-8 0-16,0-8 1 0,1-7 0 15,-2-12-1-15,2-6-1 0,0-10-1 16,1-9-3-16,4-10-2 0,5-4-3 16,8-2-3-16,5-5-6 0,2-1-7 15,9 3-9-15,3 9-4 0,2 8-6 0,-2 5-9 16,-2 8-10-16,-3 10-104 0,-2 7-104 15,-1 7-262-15</inkml:trace>
  <inkml:trace contextRef="#ctx0" brushRef="#br0" timeOffset="83654.5282">6234 6520 595 0,'-2'8'132'0,"-2"-1"2"0,0 4-102 16,-2 1-10-16,-3 0-3 0,-3 3-2 15,0 1-1-15,-2 1 0 0,-1-2 2 16,1-2 2-16,0 0 0 0,3-2 1 16,4-1-2-16,1-6-2 0,2 3-4 0,7 0-4 15,0-2-3-15,1 0-3 0,3 0-3 16,3-3-1-16,4 2-5 0,-2-6-7 15,1-1-8-15,2-2-6 0,2-2-9 16,0 0-16-16,3 1-107 0,-8-3-113 16,3 0-269-16</inkml:trace>
  <inkml:trace contextRef="#ctx0" brushRef="#br0" timeOffset="83805.1691">6317 6557 643 0,'-7'10'141'0,"-1"1"-1"15,0 4-105-15,2 2-21 0,-1 2-6 16,3 5-4-16,-1 1-7 0,1 2-5 16,0 0-9-16,5 1-14 0,2-2 19 15,2-4-129-15,-3-4-111 0,2-4-268 16</inkml:trace>
  <inkml:trace contextRef="#ctx0" brushRef="#br0" timeOffset="84069.773">6245 5858 620 0,'13'6'127'16,"7"7"1"-16,4 10-118 0,8 9-6 0,0 9 2 15,1 5 3-15,1 9 6 0,-2 7 7 16,-2 5 6-16,-5 4 6 0,-4 4 4 16,-7 2 0-16,-7 7-4 0,-7 3-5 15,-5 4-15-15,-8 5-26 0,-10-1-28 16,-12 1-127-16,-13 4-136 0,-8-1-330 16</inkml:trace>
  <inkml:trace contextRef="#ctx0" brushRef="#br0" timeOffset="90196.0877">2942 4892 568 0,'-1'14'127'0,"0"8"3"16,-4 6-96-16,1 9-10 0,-2 6-6 15,0 6-1-15,-3 2-2 0,0 4-1 16,-1-5 1-16,2-2 0 0,1-6 0 16,2-5 0-16,3-10-1 0,1-8-3 15,1-10-1-15,0-9-2 0,2-10-3 16,0-10-2-16,3-9-1 0,3-11 1 0,-1-8-2 16,2-9 1-16,-1-9-1 0,1-4 2 15,-1 3 0-15,1 2 4 0,-3 11 5 16,-1 6 3-16,0 13 3 0,-1 17 2 15,-1 14 1-15,2 12-1 0,-2 12-3 16,-2 11-4-16,1 7-4 0,-1 7-3 16,3 5-2-16,-1 0-2 0,-1 1-1 15,2 0-1-15,7-6 1 0,6-2 0 16,5-6 0-16,5-9 1 0,5-5-1 0,6-9 1 16,2-12 0-16,1-6 0 0,-2-12-1 15,-3-9 0-15,-1-6 1 0,-3-7-1 16,-5-1 1-16,-8-10-1 0,-7-8 0 15,-5-2-2-15,-4-1 0 0,-4 0-4 16,-3 0-2-16,-1 4-5 0,-1 11-2 16,1 12-4-16,0 9-3 0,-1 12-6 15,1 9-7-15,2 13-4 0,-5 3-11 16,7 7-11-16,-1 7-102 0,4 4-112 16,3 0-261-16</inkml:trace>
  <inkml:trace contextRef="#ctx0" brushRef="#br0" timeOffset="90410.5293">3607 5063 579 0,'-2'-4'159'16,"2"1"2"-16,2 3-20 0,3-3-96 0,4-1-13 15,4 0-13-15,1-2-6 0,3 0-4 16,1-1-1-16,1 1-5 0,0-2-8 15,0 5-12-15,-3-5-15 0,0 7-15 16,-3 1-121-16,-2 0-128 0,-4 4-307 16</inkml:trace>
  <inkml:trace contextRef="#ctx0" brushRef="#br0" timeOffset="90560.186">3600 5219 667 0,'0'2'146'0,"0"-2"3"16,4 0-114-16,2-3-15 0,4-1-8 16,4-2-3-16,1 0-3 0,0 0-7 15,3 0-13-15,0-1-14 0,0 1-122 0,-2 1-122 16,-1 5-306-16</inkml:trace>
  <inkml:trace contextRef="#ctx0" brushRef="#br0" timeOffset="90862.3803">4092 4824 663 0,'-6'-11'151'0,"-1"3"3"15,2 6-115-15,-2 3-11 0,-1 5-4 16,3 4-4-16,-2 5-5 0,-1 4-5 0,-1 5-3 15,-1 1 1-15,0 4 0 0,1-1 2 16,1-1 0-16,2-2 1 0,2 0-1 16,1-4 0-16,2-3-1 0,2-4-3 15,1-3-2-15,2-2-1 0,3-2-2 16,3-3-1-16,2-1-1 0,1-3-4 16,2 1-5-16,4-1-7 0,-1-2-7 15,3-1-9-15,0 1-9 0,-3-3-13 0,2 1-112 16,-4-3-115-16,0 1-282 0</inkml:trace>
  <inkml:trace contextRef="#ctx0" brushRef="#br0" timeOffset="91033.9206">4309 4867 603 0,'-2'7'138'15,"-3"5"2"-15,-1 5-86 0,1 5-30 0,1 7-9 16,2 2-3-16,-1 4-3 0,0 1-2 15,-1 4-2-15,2 3-7 0,0 1-14 16,4 1-128-16,-4-3-121 0,5-2-314 16</inkml:trace>
  <inkml:trace contextRef="#ctx0" brushRef="#br0" timeOffset="91894.547">3887 4303 544 0,'-33'-6'121'15,"-4"-1"0"-15,0-1-91 0,-5-1-13 16,-2-2-7-16,-1-1-4 0,3 4-2 16,0 2-2-16,-3 1-1 0,-2 1 1 15,-4 7-1-15,-1 2 0 0,-2-1 1 0,-6 3 0 16,-3 1 2-16,0 2 0 0,5 3 0 15,1 1 1-15,1 2 0 0,-2 3-1 16,2 5-1-16,5 5-1 0,-3 5 1 16,0 3 0-16,0 6 2 0,7 4 1 15,7 3 2-15,5 5 0 0,3 1 0 16,5 1-1-16,12 4-1 0,9 0-2 0,4 2-1 16,4-5-1-16,7-1-1 15,3-2 0-15,11 1 0 0,3-6 0 0,7-1 1 16,5-3-1-16,9 0 0 0,5-4 1 15,6-2-1-15,2-5 1 0,2-8-1 16,5-3 0-16,5-6 0 0,4-7 0 16,3-3 0-16,1-9-1 0,3-4 1 15,8-4-1-15,0-4 0 0,2-4 0 16,-3-3 0-16,-1-5 0 0,1 3 0 0,3-2 0 16,-3-2 0-16,-2-3-1 15,-6 1 1-15,-2-4-2 0,-4 0-1 0,-4 0-1 16,-4-1-2-16,-4 0-2 0,-3 0 0 15,-1-1-2-15,-3-2 0 0,-5-1 0 16,-5-3-1-16,-9-3 2 0,-6 0 0 16,-10-2 2-16,-8 1 0 0,-6-2 2 15,-8 2 2-15,-6-1 0 0,-13-4 1 16,-9-4 2-16,-11 1-1 0,-14-6 1 16,-10-2 0-16,-8 1 1 0,-15-2-1 0,-12 7 1 15,-11 4 1-15,-8 11 0 0,-14 7 0 16,-11 13-1-16,-7 14 1 0,-12 17-1 15,-6 16-6-15,0 18-115 0,-16 14-5 16,6 19-89-16,-3 11-191 0</inkml:trace>
  <inkml:trace contextRef="#ctx0" brushRef="#br0" timeOffset="103704.2475">13004 12580 190 0,'30'-2'53'0,"5"-2"4"15,-3-1-17-15,-2 1-15 0,4 4-6 16,0 0-4-16,0 0-4 0,0 0-3 0,0 3-3 16,1 0-4-16,3 2-5 0,-5-2-7 15,4 0-7-15,-1 2-8 0,1 1-22 16,-3-2-13-16,1-1-35 0,0-1-63 16</inkml:trace>
  <inkml:trace contextRef="#ctx0" brushRef="#br0" timeOffset="104038.1065">15065 12604 231 0,'24'-1'56'0,"-2"-1"1"16,0 1-33-16,-3-1-10 0,1 1-4 0,-3 0-4 16,1 5-2-16,0-2-1 0,-3 0-2 15,1 1 0-15,-1-1 0 0,0 2 1 16,-2-3 3-16,0-1 1 0,0 0 1 16,-1-1 1-16,-2 0 0 0,1 1 1 15,-1-1-1-15,-3-1-4 0,-1 1-2 16,-1 0-4-16,-1 1-4 0,-4-1-6 0,0 1-7 15,-4-2-7-15,1 2-6 0,-2 0-5 16,-1 2-8-16,-1-2-15 0,0 0-27 16,1 0-53-16</inkml:trace>
  <inkml:trace contextRef="#ctx0" brushRef="#br0" timeOffset="107833.1166">10413 9291 326 0,'-12'-4'90'0,"-3"1"4"16,-1 0-40-16,-1 0-12 0,-3 0-7 15,2 2-5-15,-2-2-6 0,-2 3-6 16,-1 2-4-16,-1-5-4 0,-5 3-1 0,3 1-3 16,-1 1-1-16,-3 0-3 0,4 2 0 15,1-2-1-15,0 4 0 0,1 0-1 16,-1 2 1-16,0 0-1 0,-2 3 1 16,-3 0-1-16,1 0 0 0,-2 1 1 15,2 1-1-15,-3 0 0 0,1 2 1 16,1-1-1-16,-2 2 0 0,0 2 0 15,3 3 0-15,-1 1 1 0,2 1-1 16,0 0 0-16,1 1 0 0,1-2 0 16,-1-3 0-16,-1 0 1 0,-4-3-1 15,2-2 0-15,-2 2 1 0,2-1 0 0,0 3-1 16,0-1 1-16,2-1 0 0,2 3 0 16,-1-2 0-16,2 2 0 0,0 1 0 15,2-2-1-15,1 4 1 0,0 2 1 16,0 0-1-16,1 4 1 0,-1 1 0 15,0-1 0-15,-4 0 1 0,2-2-1 16,-2-3 1-16,0-1-1 0,0-4 0 16,2 1-1-16,1-3 1 0,2-2-1 0,3 2 0 15,-2 0 0-15,3-2-1 0,1 2 1 16,0-2 0-16,0 0-1 0,0 0 1 16,0 0 1-16,0 2-1 0,2 1 1 15,0-1 0-15,2 2 0 0,2 1 0 16,0 0 0-16,3 3 0 0,2 0 0 15,1 0 0-15,1-1-1 0,0 4 1 16,2-2-1-16,1 0 0 0,1-1 1 16,-1 0-1-16,1-1 1 0,2-1-1 0,-3-1 0 15,1 0-1-15,-1 0 1 16,0 2 0-16,0 0-1 0,-1 1 1 0,1 1-1 16,0 1 1-16,-1 1-1 0,1 0 1 15,-2 2 0-15,2 3-1 0,0 4 1 16,-1 1-1-16,1 1 0 0,-1 0 1 15,0 1-1-15,-2-1 0 0,0-3 0 16,-1-2 0-16,0 0 1 0,1-3-1 16,0-1 0-16,-1 0 0 0,2 0 0 0,1-2 0 15,0-2 1-15,-2 0-1 0,3 3 0 16,0 0 0-16,1-1 0 0,2 2 0 16,0 3 0-16,0-2 0 0,2 0 1 15,-2-1-1-15,1-1 0 0,0-1 0 16,-1 0 1-16,0-1-1 0,-1 0 0 15,2 0 0-15,-3 2 0 0,3-2-1 16,0 0 1-16,-1-1 0 0,0-1-1 0,-1 1 1 16,2-1 0-16,-2-3-1 15,2-1 1-15,0 3-1 0,-1-5 1 0,2 1 0 16,1 0-1-16,-1-1 1 0,3 2 0 16,-3 0 0-16,1-1-1 0,-1 1 1 15,-1-2 0-15,3 1 0 0,-1 2 0 16,1-2 0-16,0-1 0 0,2 1 0 15,1-1 0-15,1 2 0 0,0-2 0 16,0-1 0-16,-1 1 0 0,2 1 0 16,1 0 0-16,1-1 0 0,1 0 0 0,0 0 0 15,3 0 0-15,1-2 0 16,1 0 0-16,-2-1 0 0,2 1 0 0,-1-1 0 16,0-2 0-16,-1 3 0 0,2 0 0 15,-2 0 0-15,3-1 0 0,-3 2 0 16,2-1 0-16,3 0 0 0,-1 0 0 15,2-2 0-15,0-2 0 0,4 1 0 16,4-4 0-16,1-1 1 0,4-2-2 16,2 0 1-16,3-4 0 0,1 1 0 15,-1-4 0-15,-1-2 0 0,2 3 0 16,-2-4 0-16,0 1 0 0,2 0 0 16,-3 0 0-16,3 2 0 0,2 0 0 0,1-1 0 15,0 1 0-15,-1 0 0 0,0 0 0 16,-1-4 0-16,0-1 0 0,1 2 0 15,-1-4 0-15,2 1 0 0,0 0 0 16,1-2 0-16,2 3 0 0,-3 0 0 16,-3-2 0-16,0 3 0 0,-3-2 1 15,-2-1-1-15,0 2 0 0,-1-1 0 0,1 0 0 16,1 0 0-16,-2-1 0 0,1 0 1 16,1-1-1-16,2 2 0 0,-4-2 0 15,-1-2 0-15,0 1 1 0,-1-1-1 16,-2 1 0-16,-1-1 0 0,-4-2 0 15,0-1 0-15,2 3 1 0,0-1-1 16,1 1 0-16,0-2 0 0,-1 0 0 16,2 3 0-16,-1 1 0 0,-1 0 0 15,-3 0 1-15,0 1-1 0,0 2 0 16,-1 0 0-16,-2 2 1 0,-3-1-1 16,0-1 0-16,-1 1 0 0,-4-3 0 0,-2 2 0 15,1-3 0-15,1-2 0 0,1-1 1 16,0-1-1-16,0-1 1 0,0 0-1 15,2-1 1-15,3 0-1 0,-3-3 1 16,1 3-1-16,-2 1 1 0,2 0-1 16,1 0 0-16,-2 0 0 0,0 2 0 15,0 0 0-15,0 1 1 0,2 2-1 0,-4 0 0 16,-3 0 0-16,1 1 0 0,-1-1 0 16,-1 1 0-16,-2-2 0 0,-1-2 0 15,-1 0 0-15,0-2 0 0,0-3 0 16,-2 1 0-16,-1 0 0 0,1-2 0 15,0-1 0-15,-1-2 0 0,0-4-1 16,0 1 1-16,3-3 0 0,-2-1 0 16,1 1 0-16,-2 1 0 0,0 0 0 15,0 1 0-15,-1 2 0 0,-3 0 0 16,-1 0 0-16,1-1 0 0,-2-1 0 0,-2-1 0 16,2 1 0-16,-2-3 0 15,2-3 0-15,-1-3 0 0,1-3 0 0,0-4 0 16,2 1 0-16,1 1 0 0,-1 0 0 15,1 2 0-15,0 2 0 0,0 4 0 16,-3 3 0-16,0 0 0 0,-2 2 0 16,1-1 0-16,-2-1 0 0,-4 1 1 15,0-4-1-15,0-2 1 0,-3 0-1 16,1-1 1-16,-2-2 0 0,2 2 0 0,-2 3 0 16,1 1-1-16,1 0 1 0,-1-1-1 15,-1 1 0-15,2 3 0 16,-5-1-1-16,-1-3 1 0,-2 2 0 0,-2-2 0 15,-3 2 0-15,-4-3 0 0,-1 1 1 16,0 2-1-16,-1 0 1 0,-2 0-1 16,-3 4 1-16,0 2 0 0,3 3 0 15,-1-2 0-15,0 1 0 0,3 2 1 16,0 2-1-16,1-2 0 0,4 0 0 0,-5 1 0 16,-3 0 0-16,-1-1 1 0,0-1 0 15,-1 0 0-15,-1 2-1 0,-8-6 1 16,2 4-1-16,-1 1 0 0,1 6 0 15,-4-3 0-15,-1 2 0 0,-1 2 0 16,1 3 1-16,3 1 0 0,1 0 1 16,-3-2 0-16,-1 1 0 0,0 0 0 15,1 0-1-15,4 1 1 0,-1 3-2 16,0 1-3-16,-4 4-10 0,-2 7-10 0,-7 3-109 16,-6 3-106-16,-9 3-271 0</inkml:trace>
  <inkml:trace contextRef="#ctx0" brushRef="#br0" timeOffset="113124.6888">10280 11662 260 0,'-3'4'65'0,"1"-1"5"16,-1-3-38-16,2 2-7 0,0-1-1 0,-2 2-2 15,2-2-3-15,0 0-3 16,0 0-2-16,1 2-1 0,0-2 1 0,0 0 0 16,0 1 0-16,0-2 2 0,0 1 0 15,0-1 1-15,-2 1-1 0,1 0 0 16,-1-1-1-16,1 0 1 0,1 1-3 16,0-2 0-16,-2 1-2 0,2 0-1 15,0 0-3-15,2 0-1 0,-2 0-2 16,3 1-1-16,0 1-1 0,0-1 0 15,5 1 0-15,0 0 0 0,3 0 0 16,3 2 0-16,0-1 0 0,2 2-1 0,3 0 1 16,0 1-1-16,0-2 0 0,0 0 0 15,1-2 0-15,1-2 0 16,-2-1 0-16,0-3 0 0,-5 2 0 0,0-1 0 16,-4 1 0-16,-3-1-1 0,-3 2 2 15,-3 1 1-15,-1 0-1 0,-3 0 1 16,0 0 0-16,-3-1 0 0,-2 0 0 0,-3-1-2 15,-3 0 0-15,-2 0-1 0,-4-2 1 16,-2 0-1-16,-1-1 1 0,-4 2-1 16,1-2 1-16,0 1 1 0,2 2 0 15,-1-1 0-15,3 2 0 0,3 1 1 16,2 1-1-16,1 2-1 0,0-1 1 16,1 1-1-16,4-2-1 0,1 1 1 15,3-1 0-15,2 1 0 0,2-2 0 16,7 0 0-16,2 1 1 0,3-1-1 15,2 0 1-15,4 1-1 0,-1-1 0 0,3 1 0 16,1 1 0-16,-1-4-1 0,2 2 1 16,0-1-1-16,-1 1 1 0,2-1 0 15,-2 0 0-15,-2-1 0 0,-1 0 1 16,-4 1 0-16,-4 1 3 0,-2-1 1 16,-4-2 0-16,-2 1 1 0,-3-2-1 15,-1 0-1-15,-1 1 0 0,-5-1-3 16,-2 1-4-16,-2 3-18 0,-5 2-111 15,-3 5-109-15,-3 5-280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40:5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5791 4909 334 0,'-18'-12'88'0,"2"-4"1"0,1-1-22 16,7 4-44-16,2-1-8 0,2 4-6 16,0 1-3-16,3 0-1 0,0 0-3 15,0 2 0-15,1 1-1 0,0 2 0 0,0 1-1 16,-2 0 0-16,2 2-1 0,-1 2 1 15,1 0 0-15,-2 3 1 0,1-1-1 16,-1 0 2-16,1 1 0 0,0-2 1 16,1 1 1-16,0-1 2 0,1-1 2 15,0 2 2-15,2-1 2 0,-1 2 1 16,3 0 3-16,-1 1 1 0,2 0 0 16,0 1-2-16,3 1-1 0,0 0-2 15,4 1-2-15,1 0-2 0,1 0-2 16,2 0-1-16,3 1-2 0,2-1 0 0,0 0-1 15,2 0 0-15,0 0-1 0,0-1 1 16,4 0-2-16,1-1 1 0,0-1 0 16,3 6 0-16,1-2 1 0,1 0 1 15,2 0 0-15,2 4 0 0,0 0 1 16,1-2-1-16,1-2 1 0,1-1-2 16,2 0 0-16,-1-4 0 0,3 3-1 15,4-5 1-15,0 0-1 0,2 0 0 0,3 0 0 16,2-1-1-16,2 1 1 0,-1-4 0 15,1-1-1-15,3 1 1 0,2 0 0 16,-1 1 0-16,1 1 1 0,-2 0-1 16,1 0 1-16,0 2 0 0,-5-1 0 15,1 3 0-15,0-1 1 0,0-1-1 16,1 1 0-16,2 0 1 0,2 0-1 16,2-2-1-16,1-2 0 0,0-1 1 0,2 0-1 15,3 1-1-15,-2-2 1 16,2 1-1-16,0-1 1 0,0 2-1 0,0-1 0 15,1-2 0-15,0 3 1 0,-3 0-1 16,0-1 0-16,0 4 1 0,-2-2-1 16,2 0 1-16,-1 2 0 0,4 0-1 15,2 0 1-15,1-1 0 0,-1-1 0 16,5 0 0-16,2 0-1 0,-3 1 1 16,0-2-1-16,3 2 0 0,-1-1 1 15,3 1-1-15,-2 4 0 0,2-2 0 0,-1-1 1 16,-1 2-1-16,2-3 0 0,-2 2 0 15,3-1 0-15,1-1 0 0,1 0 1 16,2 3-1-16,0-4 0 0,1-1 1 16,4 1-1-16,-4-1 0 0,-1-1 1 15,-1 1-1-15,-2-2 0 0,1 1 0 16,1 4 1-16,-4-1-1 0,-1 0 1 16,1 1-1-16,2-3 1 0,-1 1-1 15,-4 3 1-15,3-3-1 0,2 2 1 16,-1-2-1-16,3-2 1 0,0-1-1 15,-1 3 1-15,5-2 0 0,-4-1 0 0,-1 0-1 16,4-1 2-16,-3 2-1 0,-1 3 0 16,-1-4 0-16,1 2 0 0,-3-3 0 15,1 1 0-15,-3-2-1 0,-1 4 1 16,1-2 0-16,3-1-1 0,-2 0 1 16,0-1 0-16,2-3 0 0,3 6 0 15,0-3 1-15,-1-2-1 0,-4-1 1 0,2 0-1 16,0 2 1-16,-3 3 0 0,-3-3 0 15,-2-1 0-15,0 1 0 0,-4 1 0 16,-4-2-1-16,-1 4 0 0,-1-3 0 16,-2 3 0-16,-3 0 0 0,-1 1 0 15,-1 0 0-15,0 3 0 0,-5-1 1 16,-4 1-1-16,-7-7 0 0,-1 5 0 16,-4-3 0-16,0 2 0 0,-5-2 0 15,-2-1 0-15,-5 4 0 0,0 2 0 16,-6-2 0-16,-1 0 1 0,-6 1-1 0,-1 0 0 15,-2 1 1-15,-2-1-2 16,-3 0-1-16,-3 1-5 0,-3 2-8 0,-4 3-8 16,-6-1-120-16,-5-3-114 0,-7-1-290 15</inkml:trace>
  <inkml:trace contextRef="#ctx0" brushRef="#br0" timeOffset="1651.894">1979 2712 474 0,'8'-15'100'0,"2"2"1"0,1 2-85 16,5 5-7-16,6 0-6 16,5 3-1-16,2 2-1 0,3 0 0 0,3 2-1 15,2 0 1-15,1-1-1 0,0 1 1 16,2-2 1-16,1 1 1 0,2 1 1 16,0-1 1-16,6-2 0 0,2 3 1 15,4 0 0-15,4-1-1 0,5 0-1 16,-1-2 0-16,4 1-1 0,2-1 1 15,2 1 0-15,3 0 1 0,1 1 2 16,1-1 0-16,-2 2 1 0,3-1 0 16,1 1 0-16,1-1-1 0,2-1 0 0,1-3-1 15,0 3-1-15,6 0-1 0,1-2-1 16,0 1 0-16,0 1 0 0,0-2 0 16,-1 0 0-16,2 0 0 0,0 2 0 15,-1 0 0-15,2-3 0 0,-3-1 0 16,3 1-1-16,4 2 0 0,2 1 0 15,0-3-1-15,1-2 0 0,-4 0-1 0,8 2 1 16,-2 0-1-16,1 1 1 0,-3-5-1 16,0 2 1-16,1 1 0 0,4 3 1 15,-4 0 1-15,-2-3-1 0,-3 1 2 16,4 4-1-16,0 1 1 0,-5 2-1 16,-1-3-1-16,0-2 0 0,1 5 0 15,0-2-1-15,-2 2 0 0,-1-2 1 16,0-1-1-16,-3 1 0 0,0 1 0 15,-1 0 0-15,1-1 0 0,-4-1 0 16,0-3 1-16,2 2-1 0,-2 0 0 16,1-1 0-16,-4-1 0 0,0 1-1 0,-4-2 1 15,1 2 0-15,-4-1 0 0,1 1 0 16,-4-1 0-16,-2 1 0 0,-3-1 0 16,-1 4-1-16,-4-2 1 0,0 1-1 15,-5-1 1-15,-4 1-1 0,-2 1 0 16,0-1 1-16,-1 0-1 0,-2 1 0 15,-4 3 1-15,0 1-1 0,-3 1 0 0,-3-2 1 16,-6 2-1-16,-3-1 0 0,-1 1 0 16,-5-1 0-16,0 0-1 0,-4-2-3 15,-2 4-5-15,-1-1-8 0,-3 1-38 16,-5-3-78-16,-1 1-103 0,-5-3-241 16</inkml:trace>
  <inkml:trace contextRef="#ctx0" brushRef="#br0" timeOffset="34178.0685">7234 8131 305 0,'-17'2'73'16,"0"3"1"-16,1-2-48 0,-2 1-8 15,-1 0-4-15,0 1-4 0,-2 1-2 0,3 1 0 16,2-3 5-16,0 0 6 0,6 1 6 15,0-3 4-15,3 0 4 0,3-2 2 16,0-2 0-16,2 1-4 0,0 0-6 16,0 0-3-16,0 0-3 0,1-1-3 15,1 2-2-15,0-1-3 0,1 0-2 16,1 0-2-16,0-2-1 0,2 1-3 16,5-2 0-16,2 0-1 0,3 0 0 15,1 0 0-15,4 1 0 0,4 0 0 0,2-1 0 16,-2 2-1-16,0 0 0 0,4 0 0 15,1-1 0-15,2 1 0 0,2 0 1 16,-1-1-1-16,4-1 1 0,0 0 1 16,1 0 0-16,-3-2 1 0,1 0 0 15,2 1 0-15,-1 0 1 0,4 2-1 16,-1 0 0-16,0 1-1 0,5 1-1 16,-1 2-1-16,1-1 0 0,-2-1 0 0,1 0 0 15,2 0-1-15,0-2 0 0,1 2 1 16,4-1 0-16,-1-1-1 0,0 1 2 15,2 2-1-15,0 1 1 0,3-2 0 16,-1-2 0-16,-2 0 1 0,4-1-1 16,1 2 0-16,1-5 0 0,1 3-1 15,-1 1 0-15,1 2 0 0,2 1 0 16,-1-1-1-16,-2-2 1 0,2 3-1 0,-1 0 0 16,3 0 0-16,-1 0 1 0,1 3-1 15,0-1 0-15,0 2 0 0,-1-1 1 16,-3 0-1-16,1 2 0 0,1 0 1 15,0 0-1-15,0 1 0 0,0 0 1 16,4 0-1-16,-1-1 0 0,-1-1 1 16,1-2-1-16,2-1 0 0,0 0 1 15,0 2-1-15,1-1 0 0,-1 0 0 16,2-1 0-16,-2 0 1 0,-1 0-1 16,3 0 0-16,-4-1 0 0,3 2 0 0,0 1 0 15,-2 2 1-15,3-1-1 0,-1-2 0 16,-2 2 1-16,4 0-1 0,-2-2 1 15,0 1-1-15,1 0 1 0,-2 0-1 16,3-1 0-16,-1-1 0 0,-1 1 1 16,2-1-1-16,2-1 0 0,0 1 0 15,0 0 0-15,0-1 0 0,-2 2 0 16,2-2 0-16,4 0 0 0,3 0 0 16,-1 0 0-16,4-2 0 0,-1 0 0 0,8 1 1 15,-2-3-1-15,-1-1 0 0,1 3 0 16,-3-3 0-16,3 1 1 0,0 0-1 15,-1 3 0-15,-1 0 0 0,-1 0 0 16,-2-2 0-16,0 1 0 0,0-1 0 16,-2 2-1-16,-2 0 1 0,6 0 1 15,0-1-1-15,0 0 0 0,-2 1 0 16,2-2 0-16,4 2 0 0,-5 0 0 16,1 0 0-16,-3-1 0 0,0 0 0 0,3 1 0 15,-2 1 0-15,-2 1 0 0,0-1 0 16,0-1 0-16,1 0 1 0,-2-2-1 15,0 3-1-15,-2 0 1 0,-2-2 0 16,0 2 0-16,0 1 0 0,0 3 0 16,0-2 0-16,-3 0 1 0,-1 2-1 15,1 0 0-15,-2-2 0 0,0 1 0 16,-2-1 0-16,-1 2 0 0,2-1 0 0,-2-3 0 16,0 3 0-16,0-1 0 0,-3 0 0 15,0 0 0-15,-1 2 0 0,-4-1 0 16,2 1 0-16,-3-1 0 0,-2-3 0 15,-1 1 0-15,-2 0 0 0,-1 0 0 16,-3 2 0-16,-1-1 0 0,-2 3 0 16,0 1 0-16,-2-1 0 0,3-1 1 15,-4-2-1-15,3 1 0 0,-3-5 0 16,-1 0-1-16,0-1-2 0,-4 0-4 16,-1-1-7-16,-1 3-12 0,-4-3-116 15,-4 4-114-15,-6-1-288 0</inkml:trace>
  <inkml:trace contextRef="#ctx0" brushRef="#br0" timeOffset="80111.8658">8516 15523 494 0,'-16'0'115'0,"-1"2"3"0,4-1-84 16,1 1-12-16,2 2-2 0,4-3 0 15,0 0-4-15,2 2-5 0,3-2-1 16,0 0 0-16,2-2 3 0,4 1 0 16,0 0 0-16,1-1-1 0,4 1 2 15,1-1-1-15,2-1 0 0,1 2-1 16,1-1 0-16,0-2-1 0,3 1 0 16,0 1-1-16,0 0 1 0,1 3 0 0,0 1-1 15,3 0 0 1,2 1-1-16,0 0 0 0,3-1-2 0,4 2-1 15,1-5-1-15,3 2 0 0,2-2-1 0,1 0-1 16,1 0-1-16,-1-2 1 0,0 1-2 16,0 1 1-16,-3 0-1 0,5 4 0 15,-2-3 0-15,0 2 0 0,3 0 0 16,1 1 0-16,1 2-1 0,0-2 1 16,-3-2 0-16,0 2 0 0,0-1 1 15,-2-5 0-15,1 6 0 0,1-3-1 0,2 1 1 16,2 0 0-16,3 0 0 0,3 2-1 15,1 3 0-15,-1-6 0 0,-2 3 0 16,-2-4 0-16,1 2-1 0,-3 1 1 16,2-1-1-16,-2 2 1 0,1-2 0 15,3 1-1-15,2 2 1 0,-1-2 0 16,1-1 0-16,-1-2 0 0,0 0 1 16,0 0-1-16,2 0 0 0,-2-2 0 15,1 0 0-15,2 1 0 0,4 1 0 16,0 0-1-16,0-1 1 0,-1-3 0 15,1-1-1-15,1 5 1 0,-3-2-1 0,-1-1 0 16,1 2 1-16,2 1-1 0,-2 1 1 16,1 0 0-16,-1-2-1 0,1-1 1 15,1 2 0-15,1-3 0 0,-1 1 0 16,5-2 0-16,0 2-1 0,3-2 1 16,-3 0-1-16,3-3 0 0,-3 2 1 15,4 1-1-15,-1-1 0 0,3 1 1 0,-2 1 0 16,3 2 0-16,-5 0 0 0,7-2 1 15,-6 2-1-15,-3 0 1 0,2 0-1 16,0-2 1-16,3 1-1 0,5-1 0 16,2-2-1-16,0 0 1 0,2 0 1 15,2 2 0-15,0-3 0 0,-1 2 0 16,-2-2 1-16,-3 0 1 0,2 2-1 16,1-1-1-16,-2 0 0 0,-3 2 1 15,-1-2-1-15,2 1-1 0,-5 0 0 16,-4-2 0-16,-1 3 0 0,-7-1 0 15,-2 0-1-15,-3 2-3 0,-5 1-11 0,-4-1-13 16,-6 2-17-16,-8 2-130 0,-9-1-137 16,-16-4-332-16</inkml:trace>
  <inkml:trace contextRef="#ctx0" brushRef="#br0" timeOffset="80906.6475">11207 15632 458 0,'1'-8'116'16,"0"1"7"-16,-2-2-58 0,0 2-16 0,0-1-5 15,-3 0 1-15,0 0 1 0,-2 3-3 16,-1-1-1-16,-1 5-3 0,-3 4-3 16,-2 0-3-16,2 9-4 0,-3 3-5 15,2 1-4-15,-1 2-2 0,0 2-2 16,4-3-2-16,3 2-2 0,-1-6-2 16,6-2-2-16,1-4-1 0,4-3-2 15,3-4-1-15,5-5-2 0,4-3 0 16,2-3-1-16,1-2 0 0,2-1 0 0,-3-2 0 15,-1 1-1-15,-4 0 1 16,-3 4 0-16,-4 2 1 0,-5-1-1 0,-2 2 0 16,-3 2 0-16,-5 3 0 0,0-1-5 15,-1 3-10-15,0-1-18 0,0 5-17 16,3-3-20-16,1 1-120 0,3-2-137 16,6 1-312-16</inkml:trace>
  <inkml:trace contextRef="#ctx0" brushRef="#br0" timeOffset="81473.4397">11100 15617 366 0,'0'7'97'16,"-1"1"5"-16,1 0-35 0,0 0-24 15,1 1-9-15,2 1-3 0,-2-2-1 16,3 0-1-16,-2-3-2 0,0-1-1 15,2 0 1-15,0-3 1 0,-2-3 1 0,2-2-1 16,0-3-1-16,1-3-2 0,-1-3-2 16,0-3-4-16,0-5-4 0,-2-4-3 15,-2-3-3-15,-2-4-1 0,-3-3-1 16,-1-2-2-16,-2-3 0 0,0-4-2 16,0-2-1-16,2 1-1 0,0-2 0 15,1 1-1-15,0-4 1 0,-1-2-1 16,0 4 0-16,0 3 0 0,-1 2 1 15,-1 2 0-15,2 5 0 0,1 7 3 16,0 0 1-16,2 4 1 0,0 0 3 0,2 3 1 16,-1 1 1-16,2 2 1 15,-2 2 0-15,1 2-1 0,0 6-1 0,1 1-1 16,-1 3-3-16,1 2-1 0,-1 2-1 16,1 1-2-16,0 3 0 0,-2 2-1 15,2-1-1-15,-1 3 0 0,1 1 1 16,-1 1-4-16,0 1-10 0,-2 1-16 15,4 1-16-15,-2 1 41 0,0 0-175 16,1-2-139-16,2-2-340 0</inkml:trace>
  <inkml:trace contextRef="#ctx0" brushRef="#br0" timeOffset="82158.7114">11049 14540 479 0,'-4'0'122'15,"-1"-1"5"-15,0 1-60 0,-1 1-21 16,5 5-6-16,-4-2-2 0,1-1-3 15,1 2-3-15,-2 1-1 0,1 2-1 16,0-1 0-16,1 2-2 0,-1 0-3 16,0 2-3-16,2 0-3 0,1-1-4 0,1 1-3 15,1-2-2-15,3-1-4 0,2-3 0 16,1-1-1-16,3-2-1 0,2-3 0 16,2-4-1-16,0-3 0 0,1-3 0 15,0-3 0-15,-2-2-1 0,-2-2 2 16,-1-2 2-16,-4 3 3 0,-3 0 4 15,-3 0 2-15,-4 3 2 0,-3 2 0 16,-3 5 1-16,-4 2-3 0,0 4-4 16,-3 4-3-16,-1 5-3 0,0 3-2 15,0 3-2-15,0 4-8 0,4 1-14 0,4 2-30 16,5 1-18-16,1 0-130 0,11 5-149 16,0 0-345-16</inkml:trace>
  <inkml:trace contextRef="#ctx0" brushRef="#br0" timeOffset="82808.5607">11296 14457 494 0,'4'4'122'0,"-2"0"4"0,1 0-67 16,0-3-17-16,0-1-4 0,1-1-1 15,-2-5-3-15,4-3-1 0,-2-3-2 16,3-2 1-16,-1-3-2 0,0-4-2 16,2 1-2-16,-1-1-2 0,-2-3-3 15,1 4-3-15,-5-1-3 0,3 4-3 16,-3 3-2-16,4 3-3 0,-6 5-2 15,0 7-1-15,-2 7 0 0,2 3-1 16,-3 5-1-16,0 7 0 0,-4 4 0 16,4 2-1-16,2 2 1 0,1-1-1 15,0 2 0-15,2-4-1 0,0-2 1 0,0-4-1 16,0-2 1-16,-1-4-1 0,-2-5 1 16,-2-1 0-16,-1-4 0 0,-2-3 0 15,0-1 0-15,-2-4 0 0,1-1 1 16,-1-2-1-16,3-1 1 0,0 0 0 15,1 2 2-15,-1 0 1 0,2 1 2 16,0 3-1-16,3 1 1 0,1 1-1 0,1 2 0 16,4-2-2-16,4 2-1 0,2 0-1 15,6-2 0-15,5 1-1 0,3-2 0 16,3 1 0-16,2-2-3 0,0 0-10 16,-2 1-18-16,-2-1-21 0,-5 5-13 15,-6 0-127-15,-2 3-141 0,-5 5-321 16</inkml:trace>
  <inkml:trace contextRef="#ctx0" brushRef="#br0" timeOffset="83857.3414">11078 14759 258 0,'1'-6'71'15,"1"0"6"-15,-2 0-23 0,1 0-8 0,0-2-1 16,0 1 0-16,-1-2 0 0,2 1-1 16,-1-1-2-16,0 1-4 0,-1-1-6 15,0 0-4-15,1 1-4 0,-2-1-3 16,2 2-2-16,-2 0-3 0,0-2-2 15,1 2-2-15,-1-1 0 0,-1 1 0 16,2 1-1-16,-1-1 2 0,0-1 1 16,1 4 1-16,0 0 0 0,-1 1-1 15,2 2-1-15,-2 3 0 0,2 4-1 0,-1 3-1 16,-1 3-2-16,-1 5 1 0,0 3 1 16,-2 3 0-16,1 7 1 0,-2-1 0 15,1 3-1-15,2 2 0 0,0 4-1 16,1 3-1-16,0 3-1 0,2 0-1 15,0 2-1-15,2 1-1 0,-4-2 0 16,1-1-2-16,-2-1 0 0,1-5 0 0,-1-2-1 16,-1-2-1-16,1-1 0 15,1-2 0-15,-1-2 0 0,2-2-1 0,-1 1 1 16,1-1-1-16,0-4 1 0,-1 1-1 16,1-5 1-16,-1-2-1 0,2-3 0 15,-1-4 0-15,1 0 0 0,0-4 1 16,1-1-1-16,-1-2 0 0,0 1 0 15,-1-4 0-15,1 2 0 0,-1-2 1 0,-1 0-1 16,1-1 1-16,-1-1-1 16,2-2 0-16,-1-1 1 0,-1-5-2 15,1-1 1-15,0-5-1 0,-1-1 0 16,1-6-1-16,-2-2-1 0,2-1-2 0,2-5 0 16,-2 2-1-16,1-6 0 0,1 1 1 15,1 0-1-15,-1 1 2 0,1-2 1 16,-2 1 1-16,-1-3 1 0,-1-1 0 15,-1-1 0-15,-1-1 1 0,-1-3 0 16,2 0-1-16,-1 2 1 0,3 1 0 16,1 1-1-16,2 6 1 0,0 1 0 15,1 1 0-15,-1 4-1 0,0 0 1 0,-1 3 0 16,0 3 0-16,-1 0-1 0,0 3 1 16,1 2 0-16,-1 1 0 0,0 3 0 15,0 2-1-15,1 4 0 0,0 4-1 16,-1 2-5-16,0 2-7 0,1 5-10 15,-2 3-8-15,0 5-11 0,-2 0 25 16,1 2-150-16,-1 0-120 0,1 3-301 16</inkml:trace>
  <inkml:trace contextRef="#ctx0" brushRef="#br0" timeOffset="84216.902">11090 14627 477 0,'-2'-6'129'16,"-3"1"6"-16,-2 0-26 0,-2 2-64 15,-2 5-11-15,-1 3-3 0,-2 1-3 16,-1 1-1-16,-1 3-2 0,0 1 1 15,1 1-1-15,-2-1-2 0,5 1-1 16,3 1-4-16,4-1-2 0,1-1-4 16,6 0-4-16,3-3-2 0,8 0-1 15,-1-6-3-15,3-4 1 0,1-6-2 0,3-1 1 16,1-6-1-16,-2-2 0 0,-3-3 0 16,-3 1 0-16,-3 0 0 0,-4 2-1 15,-6 0-4-15,-4 4-7 0,-3 1-9 16,-1 6-14-16,-1 5-13 0,-1 6 39 15,-1 5-165-15,2 8-127 0,2 5-316 16</inkml:trace>
  <inkml:trace contextRef="#ctx0" brushRef="#br0" timeOffset="84680.3589">11161 15586 457 0,'-4'-7'121'15,"-4"0"4"-15,-2 3-42 0,-1 1-32 16,0 6-10-16,-1-1-2 0,0 4 0 16,1 0 0-16,0 4-1 0,0 2-1 15,1 3-3-15,0-2-4 0,3 3-5 0,1 2-5 16,2-4-4-16,3 1-5 0,3-2-4 16,2-2-1-16,2-1-3 0,4-4 0 15,1-2-1-15,0-4 0 0,2-5-1 16,2-1 0-16,0-4 0 0,1-1 0 15,-4-2 0-15,-2-2 0 0,-2 0 2 16,-2 1 3-16,-4-1 2 0,-6 0 4 16,-5 4 1-16,-2 0 1 0,-1 3 0 15,0 3-2-15,-2 1-3 0,1 3-3 16,3 4-3-16,2 2-9 0,3 4-11 0,2 1-19 16,0 2-21-16,3 3-29 0,1-1-105 15,4 5-133-15,1 0-293 0</inkml:trace>
  <inkml:trace contextRef="#ctx0" brushRef="#br0" timeOffset="85174.2237">11030 15924 301 0,'-2'0'95'16,"1"-1"6"-16,-2 0-21 0,1-2-19 16,1 1-13-16,-2-1-11 0,2 1-11 15,-3-2-7-15,4 2-5 0,-1 0-6 16,1 1-2-16,0 0-2 0,1 1-2 15,-1-1 0-15,2 2-1 0,-2-1 0 16,0 0 0-16,-3 0 0 0,4 0 0 16,-2 1 0-16,2 0 0 0,-2 1 1 15,2-1-1-15,-1 0 0 0,3 2 0 16,-2-1-1-16,0-1-3 0,2 2-5 0,-1-2-17 16,-1 0-58-16,-1 0-34 15,2-1-83-15,-2 0-179 0</inkml:trace>
  <inkml:trace contextRef="#ctx0" brushRef="#br0" timeOffset="85582.7604">11041 15920 462 0,'-1'-2'122'0,"0"-3"7"0,-3 1-48 16,2 2-28-16,-1-1-12 0,1 1-5 15,-2 1-6-15,2 1-6 0,-3-2-4 16,1 2-3-16,2 0-4 0,-2 2-1 16,0-1-2-16,1 3 0 0,-1 2 0 15,0 2-1-15,1 5 1 0,0 1-1 16,0 5-1-16,3 1 2 0,-2 3-2 0,4 0 1 16,0 0-1-16,-1 0-1 0,3-1 0 15,1-1 0-15,-1-2-2 0,2-3-1 16,1-2-1-16,2-3-1 0,2-2 0 15,1-4-1-15,0-4 0 0,2-4 0 16,2-3 0-16,-1-5 0 0,0-3 0 16,0-5 0-16,-3-3 0 0,-2-4-1 15,-2-3 1-15,-4-3 1 0,-3-2 2 0,-4 3 0 16,-5 1 0-16,-1 3 0 16,-4 3 1-16,0 6-2 0,-3 7 0 0,-1 4-2 15,0 7-10-15,-1 5-11 0,3 6-20 16,-3 6 73-16,4 4-208 0,6 6-142 15,2 4-371-15</inkml:trace>
  <inkml:trace contextRef="#ctx0" brushRef="#br0" timeOffset="86502.2534">11807 15569 378 0,'2'-3'116'0,"-2"0"6"0,0 0 1 15,2 3-59-15,-4-1-15 0,1 1-3 16,-1 2 0-16,-1 1 0 0,1 1-2 16,-1 0-1-16,0 3-2 0,-1-1-3 0,3 2-4 15,-3 1-3-15,4 1-5 0,-1-2-5 16,1 2-4-16,0 0-2 0,2-3-3 15,1-1-2-15,2 0-3 0,0-3-2 16,1-1-1-16,2-3-1 0,2 0-1 16,2-3 0-16,-1-1 0 0,0-1 0 15,-1-1 0-15,0 1 0 0,-4 0 2 16,-1 1 2-16,-2 1 1 0,-2 0 1 16,-1 3 0-16,-1 0 1 0,-4-4-1 15,2 5-1-15,2 0 0 0,-1 0-2 16,-1 1 0-16,2 0-1 0,0 1 0 0,2 3-1 15,-2-4 0-15,-1-1-1 0,2 1 0 16,2-1-1-16,0 0 1 0,2-1-1 16,-1 0 0-16,4-4 0 0,-3 0 0 15,0-1 0-15,0-3 0 0,-4-1 1 16,-3-1 0-16,0 3 0 0,-1 2 1 16,-2 1-1-16,0 3 1 0,-3 4-1 0,1 3 0 15,-1 4 0-15,-1 1-1 0,0 1 0 16,2 1-1-16,-1 3 0 0,3 0 1 15,1-1-1-15,3-1 0 0,2-2 0 16,2-3 0-16,1 2 0 0,2-6 0 16,1-2 0-16,1-2-1 0,2-3 1 15,-1-2 0-15,1-3 0 0,1-1 0 16,-2-2 0-16,-2-2 0 0,-2 1 1 0,-4 0-1 16,-1 1 0-16,-3 1 1 15,-2 1-1-15,-1 3 0 0,-2 1 0 16,0 4 0-16,2 2 0 0,-1 2-1 0,1 2 1 15,3 2-1-15,1 2-7 0,3-1-11 16,4 2-14-16,4 0-23 0,7-2-23 16,5 1 51-16,2-2-182 0,5 1-142 15,7-1-338-15</inkml:trace>
  <inkml:trace contextRef="#ctx0" brushRef="#br0" timeOffset="87068.2737">12582 15465 464 0,'0'-2'127'0,"0"0"7"15,-1 1-46-15,0 0-24 0,0 2-7 16,-3-1-5-16,0 3-4 0,-1 2-4 16,-1 1-2-16,0 3-3 0,0 2-5 15,-2 3-2-15,1-1-3 0,1 0-4 16,1 1-3-16,2-3-4 0,0-1-2 16,2 0-4-16,3-4-2 0,1-1-3 15,2-1-1-15,2 0-2 0,1-3-1 16,1-1-1-16,1-3 0 0,1-2-1 0,1-3 0 15,-1-1 0-15,-1-4-1 0,-2 0 1 16,-1-1-1-16,-2 2 2 0,-1 2 0 16,-3-1 2-16,-1 3 0 0,-3 2 0 15,0 1 0-15,-2 1 0 0,-1 4-1 16,-1 0 0-16,1 3-4 0,0 1-5 0,1 7-11 16,2-1-15-16,1 1-21 0,2 3-19 15,3-1-110-15,1 1-19 0,2 4-117 16,2-3-214-16</inkml:trace>
  <inkml:trace contextRef="#ctx0" brushRef="#br0" timeOffset="87549.535">13289 15456 611 0,'-2'3'153'0,"-2"0"8"0,-2 3-88 16,0 4-15-16,2 2-7 0,-4 3-5 15,0 1-8-15,1 1-5 0,3-2-4 16,1-2-4-16,1-2-1 0,2-2-4 16,5-3-2-16,1-1-3 0,3-6-3 15,-2-1-3-15,4-1-2 0,-1-8-3 16,1 1-1-16,1-5-1 0,2 1 0 15,-2-4-1-15,-2 0 0 0,-2 1 1 0,-3 5-1 16,-1-2 1-16,-4 3 0 0,-5 0 0 16,-1 4 0-16,-1 2-2 0,-3 2 0 15,0 3-2-15,0 4-4 0,3 3-9 16,2 5-9-16,1 2-18 0,2 3-17 16,3 4-15-16,4-1-124 0,1-1-138 15,4 2-314-15</inkml:trace>
  <inkml:trace contextRef="#ctx0" brushRef="#br0" timeOffset="87879.6418">13807 15419 648 0,'-8'-3'156'0,"-4"-1"5"15,-1 5-97-15,-3 0-19 0,2 4-8 16,0 1-4-16,2 2-5 0,3 2-5 16,2-2-3-16,2 2-3 0,5 0-2 15,3 0-3-15,1-1-4 0,4-1-1 16,3-3-2-16,4-3-2 0,0-3 0 16,4-3-1-16,-1-3-1 0,-1-4 0 15,-1-1 0-15,-2-2 0 0,-3 2 0 0,-4 0-1 16,-3 2 1-16,-4 1 0 0,-4 2 0 15,-2 4-2-15,-3 2-3 0,-4 1-7 16,-3 5-15-16,0 4-16 0,1 2-15 16,3 5-128-16,0-2-138 0,5 5-322 15</inkml:trace>
  <inkml:trace contextRef="#ctx0" brushRef="#br0" timeOffset="88387.1436">14322 15705 511 0,'3'-4'133'16,"0"-1"6"-16,-1 0-45 0,1 2-44 15,-1-1-5-15,1 0-2 0,-1 2-1 16,1-2-3-16,-1 0-4 0,1 2-4 0,-1 1-3 15,2 0-4-15,-1 1-3 0,0 2-3 16,0 2-2-16,0 1-1 0,1 3 0 16,-2 3-2-16,2 4 0 0,1 4-1 15,-2-1-2-15,2 1-1 0,1-3-1 16,2 0-2-16,0-2-1 0,3-3-1 16,-2-7 0-16,4 1-2 0,2-5 0 0,3-1 0 15,2-1-1-15,-2-4 0 16,2-5-1-16,2-3 1 0,-2 2-1 0,-3 1-1 15,-4 2 1-15,-1 2-2 0,-2 7-2 16,-5 5-6-16,-2 5-10 0,-2 3-18 16,-2 4-19-16,-1 4-19 0,1 0-122 15,0 1-138-15,3-1-313 0</inkml:trace>
  <inkml:trace contextRef="#ctx0" brushRef="#br0" timeOffset="89152.1458">10357 15620 429 0,'-2'-1'118'0,"1"-1"9"16,0-1-44-16,0 1-15 0,-2-1-9 15,0 2-6-15,-1 0-3 0,0 1-3 16,1 1-3-16,-2 0-4 0,1 4-5 16,0 0-3-16,1 2-3 0,-1 1-3 15,2 0-3-15,0 2-3 0,1-1-2 16,2-1-3-16,1 0-2 0,0-2-2 16,3-3-3-16,1 0 0 0,3-3-2 15,0-4 0-15,4-2 0 0,0-3 0 16,1-3 1-16,-2-1 2 0,-2-3 1 15,-3-1 1-15,-1 1 0 0,-3 0 0 0,-5 1-1 16,1 3-2-16,-2 3-1 0,-2 3-3 16,-4 6-1-16,-1 4-6 0,-1 4-11 15,-1 6-21-15,0 2-32 0,1 3-7 16,1 3-137-16,3 3-151 0,4 2-342 16</inkml:trace>
  <inkml:trace contextRef="#ctx0" brushRef="#br0" timeOffset="89751.8351">9635 15452 359 0,'1'0'97'0,"-1"-2"2"0,0 1-26 16,0 0-36-16,2-2-11 0,-1 1-4 15,-1 2 0-15,0-3 2 0,0 1 3 16,0 0 5-16,-1 1 4 0,-1 0 3 15,1 0 3-15,0 2 1 0,-3 1-2 0,1 6 0 16,-2 3-2-16,-1 5-4 0,0 5-4 16,1 4-6-16,-2 3-4 0,4-1-2 15,-1-1-3-15,2-4-3 0,0-5-2 16,4-1-2-16,-1-10 0 0,3-1 0 16,0-2 0-16,0-7 0 0,4-1-1 15,0-2 0-15,1-4-1 0,0-1-1 16,0-6 0-16,-2 0-2 0,1 2-2 15,-7-6 0-15,-1 1-2 0,-4 4-2 16,-2 1-7-16,-2 6-9 0,-2 7-16 0,1 4-16 16,2 10-16-16,0 5-129 15,0 5-137-15,6 3-319 0</inkml:trace>
  <inkml:trace contextRef="#ctx0" brushRef="#br0" timeOffset="90266.0096">9000 15534 388 0,'-4'-3'109'0,"-1"-2"5"0,1 1-29 15,-1 1-31-15,0-1-9 0,1 0-1 16,-3 1 1-16,1-1-1 0,-1 1 3 16,0 2 2-16,-2 0 2 0,0 2-1 15,1 0-2-15,-1 4-6 0,1 3-5 16,0 1-7-16,2 4-7 0,0 1-6 16,2 2-4-16,3 0-2 0,2 1-2 15,2-2-1-15,1-1-1 0,2-5-1 16,2-1 0-16,1-2-2 0,2-4 0 15,0-3-1-15,2-3 0 0,0-3-1 0,-1-3-1 16,-1-2-4-16,-1-3-9 0,-3-1-12 16,-1-2-19-16,-2 1-22 0,-2 1 44 15,-2 2-179-15,3 0-144 0,-3 0-342 16</inkml:trace>
  <inkml:trace contextRef="#ctx0" brushRef="#br0" timeOffset="90643.5642">8539 15435 582 0,'-5'-2'141'0,"-1"1"7"0,2 2-87 15,-1 2-12-15,0 4-3 0,1 1-3 16,0 2-2-16,-1 2-4 0,0 2-2 15,-1-1-2-15,1-1-4 0,1 1-6 0,1-2-5 16,0-4-6-16,1 0-11 0,2 0-23 16,1-1-24-16,1 0 76 0,2 0-218 15,5 4-153-15,-4-1-390 0</inkml:trace>
  <inkml:trace contextRef="#ctx0" brushRef="#br0" timeOffset="91699.2833">12009 15907 561 0,'-5'-5'131'0,"2"1"2"16,-1 3-86-16,0 0-19 0,3 2-7 15,-1 0-3-15,2 4 2 0,1 3 2 16,2 5 3-16,0 2 2 0,-1 6 3 16,1 3-1-16,-2 3-3 0,0 2-6 15,-1 1-6-15,0-3-17 0,0 1-27 16,0-2-136-16,1-4-136 0,3 0-348 15</inkml:trace>
  <inkml:trace contextRef="#ctx0" brushRef="#br0" timeOffset="92185.4151">10032 16050 569 0,'-4'1'138'0,"3"1"4"16,-1-1-64-16,3 0-42 0,0 2-10 0,4-1-5 15,2-1-3-15,1 2-3 0,2-2-5 16,4 0-2-16,2 0-4 0,1 1-8 16,2 1-11-16,2 0-11 0,2 2-4 15,0-3-123-15,-3-1-119 0,1 2-292 16</inkml:trace>
  <inkml:trace contextRef="#ctx0" brushRef="#br0" timeOffset="92349.9783">10485 16024 634 0,'-1'8'142'0,"-3"0"1"15,3 6-104-15,-1 2-16 0,-1 1-8 16,1 0-7-16,-1 3-4 0,1-1-7 15,1 1-13-15,-2-2 22 0,1-2-150 16,1 0-123-16,3 2-316 0</inkml:trace>
  <inkml:trace contextRef="#ctx0" brushRef="#br0" timeOffset="92752.1116">9323 16094 571 0,'-4'-2'144'0,"-2"1"6"16,1 1-74-16,2 1-31 0,1 0-11 15,2 3-9-15,2 1-7 0,2-2-8 16,3 3-3-16,0-2-3 0,4 1 0 15,1 0-3-15,5 0-7 0,-1-2-11 16,1 1-12-16,2-1-2 0,-1-3-125 16,-1-2-122-16,3 0-293 0</inkml:trace>
  <inkml:trace contextRef="#ctx0" brushRef="#br0" timeOffset="93064.0406">9551 16021 601 0,'-5'-16'145'0,"1"0"4"0,0 0-85 0,3 1-23 15,2 3-8-15,3 0-6 16,3 2-5-16,1 1-5 0,2 2-4 0,1 1-4 16,2 2-2-16,1 2-2 0,0 3-2 15,0 3-1-15,-1 2 0 0,-2 4 0 16,0 1-1-16,-2 5 0 0,-3 3-1 15,-2 2 1-15,-2-4-1 0,-4 5 0 16,-3-1 0-16,-4 2 0 0,-3-1-1 16,-2-2 1-16,-1 0 0 0,0 3 0 15,3-5 0-15,1 1-1 0,-3-6 1 16,9 3 0-16,3-1 0 0,2 1-1 16,1-3-4-16,3 1-5 0,5-3-10 0,10 4-11 15,3-2-13-15,5-3-119 0,6-3-124 16,6 1-294-16</inkml:trace>
  <inkml:trace contextRef="#ctx0" brushRef="#br0" timeOffset="93530.5549">12700 15881 582 0,'0'-8'152'15,"-2"1"5"-15,2 6-81 0,0 2-21 16,2 6-9-16,-1 6-9 0,0 7-9 16,2 7-10-16,-2 6-6 0,0 3-1 15,1 0-12-15,-2 2-23 0,0-3 119 16,1-3-265-16,2 0-153 0,2-5-427 0</inkml:trace>
  <inkml:trace contextRef="#ctx0" brushRef="#br0" timeOffset="94045.1571">13386 15944 566 0,'-12'-13'138'0,"-1"2"4"16,2-1-83-16,2-1-18 0,3-1-8 16,2-1-7-16,4 3-5 0,4 0-4 15,2 1-3-15,2 1-3 0,2 4-2 16,0 2-2-16,2 3-2 0,0 0-1 0,-1 5-2 16,0-2 0-16,-1 4-1 0,1 1-1 15,-5 2 1-15,-1 2 0 0,0 3-1 16,-2-3 0-16,-3 4 1 0,-3 1-1 15,-3 4 0-15,0 1 2 0,-4 0 1 16,-1 1 3-16,0-3 2 0,-1 3 2 16,3-2 0-16,2-4 0 0,3 0 0 15,4-4-3-15,3-1-1 0,4 1-4 16,3-3-10-16,3-2-11 0,4 2-16 16,3-4 119-16,0-2-252 0,2-1-147 0,2 1-398 15</inkml:trace>
  <inkml:trace contextRef="#ctx0" brushRef="#br0" timeOffset="94480.4766">13815 15771 607 0,'-2'-10'134'0,"1"2"2"0,1 4-100 16,1 5-16-16,1 4-5 0,0 2-4 0,1 3-2 16,1 1-1-16,0 0-2 0,1 0-2 15,-1 0-2-15,1 1 1 0,-3-1 0 16,-1 2-1-16,-2-2 2 0,-3 2 0 15,1 1 0-15,-2 0 0 0,-1 1-1 16,1 0 0-16,1 2 0 0,2-1-2 16,0 2 0-16,5-1-2 0,-1 1-2 15,4-4-5-15,3 1-4 0,1-2-3 16,1-2-2-16,1-1-2 0,0-1 1 0,1-2 3 16,1-1 3-16,-1-1 4 15,-1-1 4-15,-4 2 4 0,0 0 3 0,-6 0 3 16,-3 3 3-16,-5-1 0 0,-6 2 0 15,-3 2 1-15,-3 3-3 0,-5 1-11 16,1 1-129-16,-6-1-117 0,3 4-306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43:04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 2645 483 0,'-16'1'105'0,"1"-4"1"0,3 1-84 16,7 1-11-16,4 1-4 0,3-3-3 16,3 1-1-16,5-2-2 0,6-1 0 15,0-1-1-15,3-2 1 0,2-5-1 16,4 3 1-16,0 3-1 0,2 0 0 15,1 3 1-15,-1 2-1 0,0-1 0 0,2 7 0 16,-4-2 0-16,1 2 0 0,-3-2 0 16,-1 1 0-16,-1-1 0 0,2 2 2 15,2-3 0-15,2 0 2 0,5-1 2 16,2 0 1-16,6-1 1 0,5-1 0 16,2-1 0-16,2-2-2 0,-1-1-1 15,-3 0-1-15,1-2-2 0,0-1 0 0,0-1-1 16,1 2 0-16,1-3 0 0,2 0 0 15,5 1-1-15,-2 0 1 0,0 0-1 16,-5 2 1-16,-2-1-1 0,-1 2 0 16,0 2 0-16,-1 0 1 0,2 1-1 15,3 2 0-15,3-2 1 0,3-1 0 16,-3 0 0-16,0-2 1 0,-4-2-1 16,-3 1 0-16,0-1 0 0,1 1 0 15,-1-2 0-15,3 1 0 0,1 1-1 16,2 0 1-16,1 1 0 0,-2 1 0 0,-2 0 0 15,-4 2 1-15,-3 0 1 0,1 3-1 16,0 0 1-16,-1 0 1 0,2 0-1 16,2 2 1-16,4-2-1 0,0 1 0 15,-1-2-1-15,-2 0 1 0,-2 1-1 16,-5-2 0-16,-1 2-1 0,-1 1 1 16,2 0-1-16,1-1 0 0,1 1 0 15,1-1-1-15,5 1 1 0,-2-2-1 16,1 0 1-16,-5-1-1 0,0 1 1 15,-3 0-1-15,-3 0 0 0,-2 1 1 0,2 1-1 16,0 0 0-16,2 0 1 0,1-1-1 16,2 0 1-16,3 1-1 0,1-2 0 15,-1 2 0-15,-4 0 1 0,1 2-1 16,-4-1 0-16,-3 0 0 0,-1 0 0 16,0 2 1-16,1-2-1 0,3-1 0 15,0-1 1-15,4 0-1 0,4-1 1 0,0 1-1 16,0-3 0-16,-4 2 0 15,1 1 1-15,-2-1-1 0,-4 1 0 0,1-2 0 16,-2 0 0-16,2 1 0 0,1-2 0 16,2-1 0-16,1 0 1 0,4 0-1 15,2 3 0-15,-2-2 0 0,-3 3 0 16,0 0 0-16,-2 1 1 0,-5 0-1 16,-2 1 0-16,0 0 0 0,0 0 0 15,3 1 0-15,1-1 0 0,1 0 0 0,2-1 0 16,2 0 0-16,1 1 1 0,-2-1-1 15,-4 2 0-15,1 0 0 0,-3 2 0 16,-5 2 0-16,1-1 0 0,-4 0 0 16,2 1 0-16,-1 0 0 0,2-1 0 15,-1 0 0-15,4-4 0 0,-1 3 1 16,1-1-1-16,2 0 1 0,-2-1-1 16,-2-1 1-16,0 2 0 0,-1-2-1 15,-1 1 1-15,-2 0 0 0,-4-1 1 16,1 1-1-16,-4 1 1 0,0-1 0 15,1 1-1-15,-2-1 1 0,3 3-1 0,-1 0 0 16,2-1 0-16,2 1-1 0,2-2 1 16,-3 1-1-16,2 0 1 0,-1-3-1 15,0 0 1-15,-2-1 0 0,-2-1-1 16,0 0 1-16,2-2-2 0,-2 2-3 16,-1-2-6-16,0 2-12 0,-2 1-109 15,-3 0-106-15,1-2-269 0</inkml:trace>
  <inkml:trace contextRef="#ctx0" brushRef="#br0" timeOffset="7890.53">7890 1301 531 0,'-14'-9'116'15,"0"2"2"-15,-2 2-92 0,1 3-9 16,1-1-5-16,2 1-2 0,1-2-3 16,0 0-2-16,0-8-2 0,0 1-2 15,0-1 0-15,-2 2 0 0,-3 3 0 16,-4-2-1-16,-2 2 1 0,-5 8 0 16,0 6 0-16,-3 2 0 0,-2 2 0 15,1-1 0-15,-1 6 1 0,-1 2 0 0,-6 5-1 16,-1-4 1-16,-3 4-1 0,-3 1 0 15,-3 2 0-15,2 2 1 0,-4 1 0 16,10 0 0-16,-1 4 2 0,3-2 1 16,3 2 1-16,4 3 1 0,3 4 1 15,1 4-1-15,2 3 0 0,4 6-1 16,4 4-2-16,3 1 0 0,5 5-2 0,5-1-1 16,8-1 0-16,4 4 0 0,7 0-1 15,4 1 1-15,3-1-1 0,5-1 1 16,2-3-1-16,0-4 0 0,7-6 1 15,7-3-1-15,3-4 0 0,6-4 1 16,6-3-1-16,6-5 0 0,2-1 1 16,-1-6-1-16,-1-6 1 0,7-6-1 15,2-8 0-15,3-7 1 0,-1-6-1 16,1-9 1-16,1-10-1 0,1-6 1 16,-3-6 0-16,-3-8-1 0,-5-5 1 15,1-10-1-15,-3-1 1 0,-4-3-1 0,-2-5 1 16,-7 1-1-16,-6 0 1 0,-7-1-1 15,-5 1 0-15,-6-5 1 0,-7-2-1 16,-9 1 1-16,-6-5-1 0,-7-2 1 16,-11-6 0-16,-5 2 3 0,-4 1 0 15,-5 5 3-15,-3 4 1 0,-9 3 1 16,-8 6 0-16,-4 9 0 0,-10 8-2 16,-10 5-2-16,-6 8-6 0,-9 9-6 15,-8 13-10-15,-9 15 70 0,-4 11-199 0,-8 17-128 16,-7 14-347-16</inkml:trace>
  <inkml:trace contextRef="#ctx0" brushRef="#br0" timeOffset="33773.0935">18284 8774 236 0,'-23'-1'71'0,"1"-2"7"0,3 0-30 0,1-1-1 15,5 4-4-15,1-2-7 0,2 2-6 16,1-3-7-16,3 2-4 0,0 0-4 15,1 1-4-15,3 0-2 0,-2 0-2 16,0 0-2-16,2 1-1 0,-1 0-1 16,2 2-1-16,1-1 0 0,1 1 2 15,4 0 0-15,4 1 1 0,4 1 1 16,7-2 1-16,7 4 0 0,7-3-1 16,7 3 0-16,6-2-1 0,6 1 0 15,3-1-2-15,4-2 0 0,3-3-1 0,2 0 0 16,-1-2-1-16,0-2 0 0,4-1 0 15,-3-1 0-15,-4 1-1 0,-6 1 1 16,-2 0-1-16,-5 1 0 0,-10 2 0 16,-9 0 0-16,-3 2 1 0,-8-1-1 15,-3 2 0-15,-5 1 1 0,-4 0-1 16,-3 1 1-16,0 0 1 0,-4-2 1 16,-3 2-1-16,-1 0 1 0,-2-1 0 0,-2 1 0 15,-1 1-1-15,2 0-8 0,-2 3-32 16,0-2-73-16,0 1-90 0,-6-4-222 15</inkml:trace>
  <inkml:trace contextRef="#ctx0" brushRef="#br0" timeOffset="35018.289">7683 9095 378 0,'-14'-1'88'16,"2"-2"0"-16,7 2-65 0,4 1-3 15,1 1-9-15,2 2-4 0,3 2-3 16,3-2-2-16,3 2 2 0,1 0 1 16,3 0 2-16,4 0 0 0,4-1 1 15,4-2 0-15,3 3-1 0,2 0 0 16,4 0 0-16,4-2-2 0,-1 2 0 0,2-1 0 15,1-1-1-15,1-2 0 0,0 1-1 16,-2-2 0-16,2 3-1 0,-1-2 1 16,0 0 0-16,-4-1 0 0,-4 0 1 15,-2-1 0-15,-2 0 2 0,-3-3-1 16,-2 0 1-16,-6-1 0 0,-1 0-1 16,-4 1-1-16,-2 1 0 0,-3-1-2 0,0 4-2 15,-3 4-7-15,-4 1-103 0,-2 5-92 16,-6 3-245-16</inkml:trace>
  <inkml:trace contextRef="#ctx0" brushRef="#br0" timeOffset="38251.5204">11451 7775 271 0,'-120'79'64'0,"7"7"3"0,25 0-48 0,7 9 1 16,22 7-1-16,11 2-1 0,9 1-3 15,7 3-4-15,11 11-2 0,10 3-1 16,15-3-2-16,12-6-1 0,15-2 0 15,15-2-1-15,19-6 1 0,12-12 0 16,15-8 0-16,10-8 0 0,14-13 0 16,10-9 0-16,7-10-1 0,-1-10-1 0,7-6 0 15,-1-9 0-15,0-2-1 0,-4-5 0 16,-9-6 0-16,0-6-1 0,-7-5 1 16,-4-8 0-16,-4-9 1 0,-7-5 1 15,-1-4 1-15,-2-8 1 0,-9-13 1 16,-4-12 0-16,-5-10 0 0,-6-2-1 15,-4-13 0-15,-7-19-2 0,-10-10-1 16,-2-4 0-16,-8-15-1 0,-7-9 0 16,-8-6 2-16,-14-14 1 0,-15 8 2 15,-15 0 0-15,-19 7 0 0,-22 8 1 0,-22 16-1 16,-26 13-1-16,-29 28-2 0,-29 22-3 16,-30 26-5-16,-24 25-14 0,-24 41-84 15,-21 20-86-15,-15 21-215 0</inkml:trace>
  <inkml:trace contextRef="#ctx0" brushRef="#br0" timeOffset="87463.2022">11251 17889 365 0,'-5'-1'98'16,"0"-1"6"-16,0 1-46 0,-1-1-6 15,2 0-11-15,2 1-8 0,0-2-6 0,0 0-3 16,1 1-5-16,1-2-5 0,0 1-1 16,3 2-3-16,-2-1-2 0,1 1 0 15,1-1-1-15,0 1-1 0,1 2-2 16,0-2 0-16,1 1-1 0,-2 4-1 15,3-3 0-15,2 1-1 0,0 2 1 16,3 0 0-16,2 1 0 0,0-3 0 16,3 1 1-16,1 3 0 0,3-3 1 15,-2 1-1-15,2-3 0 0,1-1 0 16,-3 3-1-16,1-2 0 0,-1-2-1 16,-1 1 0-16,0 2 0 0,-2-1-1 15,1 1 1-15,1-1-1 0,-1-2 1 16,3 3-1-16,1-1 1 0,1-1-1 15,1 3 1-15,1-3-1 0,0 1 1 0,3 3-1 16,-2-3 0-16,2 0 0 0,5 0 0 16,1 2 1-16,0 1-1 0,1-3 0 15,0-2 1-15,1-1-1 0,0 0 1 16,-4-2-1-16,-2-1 1 0,2 0 0 16,1 0 1-16,-2 3-1 0,5 0 1 15,0-2-1-15,1 3 1 0,6-1-1 0,-6 2 0 16,3 0 0-16,0 0 0 0,-2-1-1 15,-1-1 1-15,0-6-1 0,-5 1 0 16,2-2 1-16,0 1-1 0,1-6 0 16,-4 2 1-16,-4 1-1 0,-1 4 1 15,-3-1-1-15,-4 2 1 0,-2 0-1 16,-4 6 1-16,-2-1-1 0,-2 1 0 16,-1 0 1-16,-3 0-1 0,-2 0 1 15,0 9-1-15,-2-1 1 0,-2 3 0 16,1-2-1-16,-1-3 1 0,0 1 0 0,0-1-1 15,0-6 1-15,-1-1-1 0,-1-3 1 16,1 4-1-16,2 0 0 0,-3 3 1 16,3-1-1-16,-2-2-2 0,3 2-7 15,-2-2-17-15,1 3-113 0,1 0-114 16,-2-5-291-16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45:06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12832 3195 524 0,'-2'-8'129'15,"-3"7"2"-15,0 7-54 0,-4 4-46 16,3 10-8-16,1 5-1 0,1 7-2 16,-1 4-1-16,0 5 0 0,0 2-1 15,1 2 0-15,2 0 0 0,-2-1-1 16,0-5 0-16,-1-4-2 0,-1-2 0 0,0-3-1 16,-2-4-3-16,-1-6-2 15,0-5-1-15,1-1-2 0,1-6-1 16,2-2-2-16,1-6 0 0,2-6-1 0,0-7-1 15,7-2 0-15,-1-8 0 0,2-5 0 16,3-10-1-16,0-5 1 0,0-4-1 16,1 1 0-16,-3-3 1 0,-1 3-1 15,-1 8 1-15,-1 8 1 0,-3 6 0 16,1 12 2-16,1 8 0 0,2 11 2 16,0 6 0-16,1 10 0 0,1 6 0 0,2 5-2 15,2 4-1-15,0 5 0 0,4 0-2 16,2-3-1-16,2-1 0 0,2-2 1 15,2-5-1-15,1-5-1 0,1-9 1 16,0-3 0-16,-2-9 0 0,0-10-1 16,-1-8 1-16,2-1 1 0,-1-7-1 15,-3-6 1-15,-2-4 0 0,-5-5 1 16,-3-5 1-16,-7-4 0 0,-8-10 0 0,-3-5 0 16,1-1-1-16,-1 1 0 15,0 4-1-15,1 6-1 0,4 11-1 0,2 11-3 16,1 11-7-16,0 11-9 0,-1 8-15 15,1 7-13-15,0 6-12 0,1 6-117 16,-1 2-125-16,9 4-288 0</inkml:trace>
  <inkml:trace contextRef="#ctx0" brushRef="#br0" timeOffset="232.4188">13354 3463 724 0,'-6'-1'170'15,"1"-2"1"-15,5 6-118 0,-2-5-19 16,4 1-9-16,3 1-10 0,1-1-8 16,4 1-4-16,2-2-1 0,-2-5-2 15,6 5-6-15,1-1-10 0,4 2-15 0,-6-1-12 16,-2-1 4-16,-2 3-133 0,-2 3-128 15,-4 0-296-15</inkml:trace>
  <inkml:trace contextRef="#ctx0" brushRef="#br0" timeOffset="410.3481">13330 3661 644 0,'0'3'144'0,"2"-1"2"0,2 2-106 0,2-2-20 15,4 1-6-15,1-2-2 0,1 0-6 16,3-2-5-16,1-1-8 0,2-3-8 16,2-1-11-16,-2 1-36 0,3-3-86 15,-3 0-109-15,2-1-254 0</inkml:trace>
  <inkml:trace contextRef="#ctx0" brushRef="#br0" timeOffset="607.8303">13651 3286 543 0,'0'-14'159'0,"-2"3"9"0,0 2-19 0,-1 4-82 16,2 5-13-16,0 3-8 0,0 7-9 15,1 3-11-15,0 7-8 0,0 7-8 16,0 3-1-16,2 4-3 0,1 4-1 16,-2-2-2-16,0 2-5 0,0 0-6 15,1-5-14-15,-1-1-19 0,-1 0-14 0,-1-4-30 16,-1-1-101-16,4-5-126 0,-1-1-276 15</inkml:trace>
  <inkml:trace contextRef="#ctx0" brushRef="#br0" timeOffset="2524.2764">15136 3162 597 0,'-3'-8'150'16,"0"3"5"-16,0 4-78 0,-1 4-35 16,1 6-11-16,1 5-7 0,1 5-7 15,2 7-5-15,0 6-2 0,2 5 0 16,0 4 0-16,1 1-2 0,1 0-1 0,0-2-2 15,-2-3-1-15,1-3-2 0,-3-2-8 16,1-4-13-16,-2-5-13 0,0-4-14 16,-2-3-120-16,0-5-128 0,2-4-303 15</inkml:trace>
  <inkml:trace contextRef="#ctx0" brushRef="#br0" timeOffset="3078.5093">14864 3321 624 0,'-2'-27'141'16,"3"0"5"-16,4 1-106 0,11 2-7 15,5 2-4-15,6 3-1 0,5 5-3 16,0 0-4-16,2 4-4 0,1 4-4 15,-3 4-3-15,0 2-3 0,-1 3-2 16,-2 2-2-16,2 3 0 0,-3-1-2 0,-4 4 0 16,-2 0 0-16,-4 0 0 15,-7-1 0-15,-3 0 0 0,-7 2 1 0,-1 1 0 16,-8 0 0-16,-3 1 0 0,-5 0 0 16,-3-2-1-16,1 0 0 0,-2-1 0 15,2-3-1-15,5-2 0 0,3-4 0 0,2 1-1 16,6-2 0-16,2 0-1 15,5-1 0-15,0 1 1 0,6 2-1 0,1-2 0 16,5 3 1-16,2-2 0 0,-1 2 0 16,2 1 1-16,0 0 0 0,0 0 0 15,2 1 0-15,-2 1-1 0,1 0 1 16,-1 2 0-16,0 1 0 0,0 0-1 16,-6-2 1-16,0 2-1 0,-6-2 1 15,-2 1-1-15,-3 1 1 0,-3-2 0 16,-8 2 0-16,-5 2 0 0,-7-1 1 15,-4 4 0-15,-5-1 1 0,-7 0 2 16,-1 0 6-16,-3-1 5 0,2 0 3 0,4-2-1 16,-1-4 1-16,7-1-2 15,4-4-2-15,3 0-7 0,7-5-8 0,7-2-8 16,4-2-12-16,7-3-14 0,4-1-9 16,6 0-12-16,7-1 15 0,4 3-137 15,1 0-121-15,5 0-285 0</inkml:trace>
  <inkml:trace contextRef="#ctx0" brushRef="#br0" timeOffset="3270.0033">15590 3370 677 0,'-2'-5'177'0,"0"4"8"0,-1-2-94 16,1 2-21-16,0 1-11 0,0 0-14 15,1-1-14-15,2 1-12 0,2 0-7 16,0 0-7-16,5 0-6 0,0-1-8 15,5 1-10-15,-1-2-18 0,-1 4-18 0,1-2-16 16,-1 2-125-16,-2 2-138 0,-2-1-314 16</inkml:trace>
  <inkml:trace contextRef="#ctx0" brushRef="#br0" timeOffset="3428.156">15577 3579 654 0,'0'3'154'16,"3"-3"6"-16,-1 0-98 0,2-2-25 16,2 1-6-16,1-1-4 0,1-2-7 15,0 0-10-15,2-2-21 0,0 0-23 16,-2 0-132-16,1 1-136 0,2 6-339 16</inkml:trace>
  <inkml:trace contextRef="#ctx0" brushRef="#br0" timeOffset="5313.356">15913 3354 289 0,'-1'-1'99'0,"1"1"6"16,-1 0 0-16,-3-2-41 0,1 1-13 15,1 1-9-15,-1 0-9 0,1 0-6 16,0-1-2-16,-1 1-2 0,1 0-1 15,-1 1 2-15,1-1-1 0,-1 0 2 16,-2 0-1-16,2 3 2 0,-1-1-2 0,-1 2 0 16,0 1-3-16,-1 2-2 0,4 4-4 15,-1 1-2-15,2 2-4 0,1 2-2 16,1 0-2-16,3 1-2 0,3 0-1 16,1-2-1-16,3 2 1 0,1-3-2 15,3-1 1-15,1-2-1 0,1-4 0 16,0-1 1-16,0-2 0 0,-2-7 3 15,1-1 4-15,-3-6 3 0,-1-3 3 16,-3-2 3-16,-2-5 3 0,-4-2 0 16,-2-1-1-16,-5-2-4 0,-2 3-2 15,-4 0-4-15,-2 1-6 0,-1 3-9 0,0 3-17 16,1 4-21-16,4 5-22 0,3 2-122 16,2 3-140-16,7 1-324 0</inkml:trace>
  <inkml:trace contextRef="#ctx0" brushRef="#br0" timeOffset="6435.0268">16904 3171 533 0,'-7'-22'133'16,"2"6"5"-16,1 3-69 0,2 3-26 15,0 6-12-15,4 4-5 0,0 5-3 16,3 6-5-16,0 5-3 0,1 4-2 16,-1 6-2-16,2 7 0 0,1 2-2 15,-2 3-1-15,2 1 0 0,-3 2-1 0,-1-3 0 16,-1-4 1-16,-1-2 0 0,-2-5 1 16,-3-4-1-16,1-5 1 0,-2-5-1 15,3-3-1-15,0-4 0 0,1-5-1 16,2-6-1-16,4-4-1 0,3-7-1 15,2-3-1-15,2-8 0 0,4 0-1 16,1-2 0-16,-1 0 0 0,1 5-1 16,-2 4 0-16,0 6 0 0,-1 6 0 15,-2 3 0-15,-1 5 0 0,1 4 0 16,-2 3-1-16,-2 3 1 0,0 0 0 0,-2 3-1 16,1-2 0-16,-5 2-1 0,0 0-1 15,-3-1 1-15,-1 2-1 0,-3-2 0 16,-3 2 1-16,-3-1 1 0,-2 1 0 15,-4-2 1-15,-3-1 0 0,-2-3 1 16,-2-1 0-16,-4-4 0 0,2-3 1 16,-1-2-1-16,3-2 0 0,3-2-1 15,5-1-6-15,4-1-7 0,9 2-14 0,5 0-9 16,10 1-17-16,1 4-115 0,5 1-125 16,4 5-289-16</inkml:trace>
  <inkml:trace contextRef="#ctx0" brushRef="#br0" timeOffset="6902.3153">17218 3629 556 0,'0'5'130'0,"0"-2"3"0,1 0-84 15,2 0-16-15,4-1-2 0,-1-2-1 16,2-1 0-16,2-1-2 0,1-3 0 16,1-3-2-16,2-3-3 0,0-1-4 15,0-1-1-15,-1-4-3 0,0-2-2 16,-2 0-1-16,-3 1-2 0,-2 1 1 15,-2 1 0-15,-1 2-2 0,-5 0 0 16,0 4 1-16,-2 3-2 0,-2 0 0 16,-3 4-1-16,0 3-2 0,-2 3-2 0,-2 5-1 15,1 3-1-15,-1 4 0 0,0 5-1 16,0 4 0-16,3 3 1 0,-1 2-1 16,1-3 0-16,3 2 0 0,5 0 0 15,2-3 0-15,3-2 0 0,5-4 0 16,1-1 0-16,6-1-1 0,2-2-1 15,2-7-5-15,-2-3-9 0,4-3-11 16,-2-5-15-16,2-4-13 0,0-3-74 16,-3-1-50-16,-1-1-111 0,0 2-231 15</inkml:trace>
  <inkml:trace contextRef="#ctx0" brushRef="#br0" timeOffset="9271.1108">17436 3529 434 0,'-2'-4'120'15,"0"2"5"-15,-2-2-39 0,-1 1-28 16,0 0-14-16,-1 2-6 0,0 1-5 16,-2 0-2-16,-1-1-2 0,0 3-1 15,1 3-2-15,2 2-1 0,-3 1-2 16,-1 0-3-16,2 5-3 0,-1 1-2 16,1 1-4-16,0 3-2 0,-2-3-3 0,6 2-3 15,0 0 0-15,4 2-1 0,0-3-1 16,2-1 0-16,3-1-1 0,1 1 1 15,3-1-1-15,0 0 0 0,-1-4 0 16,3-2 0-16,0-3 0 0,0-4 0 16,1-3-1-16,3-3 1 0,0-4 0 15,1-3 0-15,0-5 0 0,0 0 1 16,-3-2-1-16,-1-1 2 0,-3-2 0 16,-3 0 2-16,-5-3 1 0,-4 3 0 15,-5 0 0-15,-3 0 1 0,-5 4-1 0,-2 2 0 16,-3 5-3-16,0 3-1 0,-1 6-5 15,1 7-7-15,2 2-7 0,3 3-14 16,4 5-14-16,2 2 49 0,5 1-178 16,1 0-132-16,5-2-333 0</inkml:trace>
  <inkml:trace contextRef="#ctx0" brushRef="#br0" timeOffset="9589.3239">17671 3313 672 0,'-3'-3'174'0,"1"-1"6"16,-1 3-98-16,2 0-22 0,0-1-13 16,2 2-11-16,4-2-12 0,-1 2-12 15,1-1-6-15,3-2-2 0,1 3-3 16,3-1-3-16,2 1-8 0,-2 0-17 16,1 2-18-16,-1 1-14 0,0 1-70 15,-4-1-56-15,-3 1-117 0,-3-2-236 0</inkml:trace>
  <inkml:trace contextRef="#ctx0" brushRef="#br0" timeOffset="9764.3743">17668 3433 680 0,'-1'4'150'0,"0"-1"4"15,1-1-117-15,2 0-13 0,2 1-6 0,2-2-4 16,3 0-4-16,2-1-2 0,2-1-6 15,1-1-6-15,2-1-11 0,-1 1-12 16,4-1-8-16,-1 1-123 0,-2 2-122 16,1 0-297-16</inkml:trace>
  <inkml:trace contextRef="#ctx0" brushRef="#br0" timeOffset="10231.6757">18205 3304 632 0,'1'-21'152'0,"-1"-4"6"15,0 1-97-15,1-2-16 0,-1 0-5 16,0 2-6-16,-1 2-5 0,1 2-4 16,0 4-3-16,-1 3-1 0,-2 2-2 0,1 5-1 15,-1 2-4-15,1 6-3 0,0 5-3 16,-2 5-2-16,1 1-3 0,1 6-2 15,1 1-2-15,0 6 0 0,2 2 0 16,0 3-3-16,1-3 0 0,2 4-2 16,1 0-1-16,0-2 1 0,1 0 0 15,-1-4 0-15,1-4 0 0,0-3 0 16,0-2 0-16,-2-2 1 0,-2-4-1 16,-2-2 0-16,-1-4 1 0,-4 0 1 15,-1-2 1-15,-2 0 1 0,-2-2 1 0,-1 0 1 16,1-1 0-16,0 3 0 0,0-5 2 15,2 2-1-15,-1-2 2 0,4 1 0 16,0-1 1-16,3 0-1 0,0-2 0 16,2 2 0-16,2 1-1 0,3 2-1 15,1-2-1-15,3-1 0 0,2 1 0 16,2-1 1-16,4 0-1 0,3 0 0 16,1 0 0-16,2 0 0 0,3 0 0 15,1 1-2-15,1-1-16 0,0 1-17 16,0 0-19-16,-2 0-122 0,-2 0-136 0,0 5-323 15</inkml:trace>
  <inkml:trace contextRef="#ctx0" brushRef="#br0" timeOffset="85553.176">15661 5717 392 0,'2'-27'100'0,"2"6"5"0,-2 5-42 15,1 6-27-15,0 4-9 0,0 1-6 16,0 2-3-16,1 0-4 0,1 4-1 16,0 2-2-16,1 3 1 0,-1 5 1 15,1 7 1-15,1 10 1 0,1 9 0 0,-2 16 0 16,0 13-1-16,-5 10-1 0,0 15-2 16,-1 13-2-16,-2 8-2 0,-5 7 0 15,-2 1-2-15,3 3-1 0,0 3-1 16,-1-6-1-16,-1-6 1 0,2-6-1 15,6-4-1-15,4-7 1 0,-3-7 0 16,0-9-1-16,3-5-1 0,1-5-3 16,-2-4-2-16,0-9-5 0,-2-7-6 15,2-5-11-15,0-5-8 0,0-5-22 0,-1-4-79 16,-2-8-94-16,-2 0-220 0</inkml:trace>
  <inkml:trace contextRef="#ctx0" brushRef="#br0" timeOffset="85793.2766">15591 7933 401 0,'-8'-15'121'0,"1"3"4"0,1 4 0 15,1 6-83-15,1 6-7 0,3 7-7 16,2 8-5-16,1 11-4 0,-1 5-3 16,3 8 0-16,0 6 2 0,3 6-1 15,-1 1 0-15,2-4-3 0,1-8-1 16,3-6-4-16,2-6-1 0,-1-10-2 15,4-10 0-15,0-8-1 0,0-9 1 16,2-6-1-16,0-14 0 0,5-8-1 16,4-10-1-16,3-7-14 0,7-9-11 0,2-8-23 15,2-2-111-15,-1 6-122 0,3 4-296 16</inkml:trace>
  <inkml:trace contextRef="#ctx0" brushRef="#br0" timeOffset="95358.1085">19715 11644 204 0,'-19'-2'58'0,"0"-1"5"16,1 0-16-16,-3 1-16 0,0 1-4 0,-1-1-3 16,-4 0-2-16,-1 0-2 0,0 2-1 15,-1-1 1-15,1 1-1 0,2 1 0 16,0 3-1-16,2 1-1 0,0 1-3 16,1 1-1-16,-3 3-2 0,2 2 0 15,-3 3 0-15,-1 3 0 0,0 3-1 16,0 1 1-16,1 6-2 0,3 3-2 15,0 3-1-15,1 7-1 0,2 1-2 16,2 5 0-16,3-1 0 0,1 1-1 16,2-2 1-16,6-1-2 0,3-4 1 0,4-2-1 15,5-3 1-15,5 2-1 0,5 1 0 16,5-1 1-16,3-2-1 0,6 4 0 16,5-2 1-16,4-1-1 0,3-5 0 15,2-4 0-15,6-2 1 0,2-5-1 16,3-7 0-16,-2-6-1 0,2-5 1 15,0-6 0-15,0-6-1 0,-1-5 1 16,-4-8-1-16,-1-9 1 0,-2-3-1 16,-4-6 0-16,-4-3 1 0,-4 0-1 15,-5-5 0-15,-5 1 1 0,-6-2-1 0,-7-9 0 16,-5-6 1-16,-8-2-1 0,-10-3 0 16,-9-1 1-16,-9 4-1 0,-13 6 1 15,-11 13-1-15,-15 13 1 0,-14 10-1 16,-9 8-3-16,-9 12-9 0,-9 8-98 15,-7 6-93-15,-3 6-240 0</inkml:trace>
  <inkml:trace contextRef="#ctx0" brushRef="#br0" timeOffset="96834.2021">13501 11604 258 0,'-1'-44'77'0,"-2"2"7"16,2 2-28-16,1 4-6 0,0 4-8 15,4 6-6-15,-2 7-8 0,4 4-7 16,2 8-7-16,-3 3-3 0,0 8-2 16,-2 4 1-16,0 12 0 0,-1 12 1 0,-1 11 2 15,-6 7 1-15,-3 10 2 0,-4 7 0 16,-2 13-2-16,-3 7 0 0,-3 1-1 15,0 0-3-15,0-1-1 0,4 3-2 16,4 0-1-16,3-2-2 0,6-8-1 16,3-6 0-16,2-6-1 0,7-4-1 15,2-9 0-15,1-12 1 0,1-11-1 16,1-7 0-16,2-5-1 0,1-5-1 16,-1-7-5-16,1-5-8 0,-2-2 1 15,1-11-111-15,3-4-102 0,-2-7-256 0</inkml:trace>
  <inkml:trace contextRef="#ctx0" brushRef="#br0" timeOffset="97540.4111">13556 11362 400 0,'-3'-18'91'0,"4"3"0"0,1 3-68 16,4 1-5-16,3 2-8 0,2 6-4 15,4-2-3-15,4 4 0 0,5 1-2 16,4-2 1-16,5 4 0 0,5 0 1 16,8-4 1-16,6 4 1 0,5-3 0 0,6-2 2 15,3 0 0-15,4-2 0 0,4 2 0 16,4 3-1-16,2-4 0 0,1 1-2 15,5 1 1-15,5 2 0 0,4 0 0 16,6-3 0-16,4-5 0 0,5 1 1 16,9 4-1-16,6-3 0 0,4-4 0 15,0 1-1-15,6 2 0 0,2 0 1 16,4-2-1-16,3 0 1 0,0 2 0 16,2 1-1-16,1 0 1 0,0 1-1 0,0 2-1 15,0 1-1-15,2 1 0 0,1-2 0 16,0 3-1-16,5 2 0 0,-2-2 0 15,1 0 1-15,2 0-1 0,1 1 1 16,-2-1 0-16,-2 0 0 0,2 1 0 16,-4 0 0-16,1 0 0 0,0 1 0 15,-5-1-1-15,-2-1 0 0,-3 1 1 16,-5-1-2-16,-5 1 1 0,-2-1 0 0,-7-1-1 16,-7 0 1-16,-6 3-1 15,-1-3 1-15,-7-3-1 0,-8 2 0 0,-5 1 0 16,-7 0 1-16,-6-1-1 0,-8 1 0 15,-7 2 0-15,-7 2 0 0,-5 0 0 16,-7 2 0-16,-5 0 0 0,-7 3 0 16,-2 0 0-16,-7 2 0 0,-4 3 0 15,-4 5 1-15,-5 2-1 0,-2 6 0 16,-2 8-1-16,-5 12 1 0,-3 8 0 0,-3 5 0 16,-2 7 0-16,-2 2 0 0,-1 5 1 15,1 6 0-15,0 1 0 0,1-1 0 16,0 0 0-16,3-2 0 0,1 4 0 15,0 2 0-15,1 0 0 0,-1-5 1 16,-2-1-1-16,1-1 0 0,0-2-1 16,1-3-1-16,-1-8-5 0,2-7-8 15,1-4 33-15,1-5-140 0,1-10-104 16,-3-7-274-16</inkml:trace>
  <inkml:trace contextRef="#ctx0" brushRef="#br0" timeOffset="98836.0894">13524 12699 249 0,'-12'-1'62'15,"-3"-3"1"-15,1 0-41 0,-3-1-2 16,3 3-5-16,3-1-1 0,-1 1 3 0,2 1 3 15,1-2 3-15,2 2 3 0,6 1 3 16,-2 0 1-16,1-1-4 0,3 1-7 16,2 1-6-16,3 0-3 0,1 3-4 15,3 1-2-15,3-1-1 0,5 2 1 16,0-1 0-16,5-2 0 0,3 0 1 16,1-2-1-16,3-2 0 0,4-1 0 15,1 0 0-15,6 1 0 0,-1-2 0 0,4 3 0 16,4 0 0-16,0 3 0 0,1-2 0 15,1 1-1-15,-5 0 0 0,4-1 0 16,-1 1-1-16,-2 1 0 0,3-1 0 16,0 1-1-16,2 3 1 0,5 2 0 15,-2-1 1-15,2-3 1 0,1-1 0 16,1-1 0-16,4 1 1 0,0-2-1 16,4 0 0-16,3 2-2 0,2-3 1 0,2-3-1 15,3 1-1-15,1-1 0 16,3-2 0-16,0-3 0 0,2-2-1 0,-1 3 1 15,2 2-1-15,-2 0 1 0,2-1-1 16,-2 1 1-16,0-1-1 0,-2 1 1 16,1 1 0-16,-2 1 0 0,2 0 1 15,-2 1-1-15,2-2 0 0,0 1 0 16,-1 1 0-16,1 0 0 0,0-2 0 16,-1 1 0-16,1 1-1 0,-3 0 1 15,0-1 0-15,-3 1-1 0,0 0 1 0,1 2-1 16,-3 0 1-16,2 0 0 0,-3 0 0 15,-3 0-1-15,3 3 1 0,-2-3 0 16,-3 1-1-16,2-1 1 0,0 1-1 16,1-1 0-16,1 2 1 0,-2-4-1 15,1 2 0-15,-1 0 1 0,-1 0-1 16,-1 0 0-16,-1 0 0 0,0 2 0 16,-1 0 0-16,3-2 1 0,-2 2-1 15,-2 0 0-15,0-2 1 0,-2 1-1 16,0 1 0-16,0 1 0 0,-1-1 1 0,2-1-1 15,-1-1 0-15,-1 2 0 0,-1 0 0 16,0-2 0-16,-1 1 0 0,1 1 1 16,0 0-1-16,-1-2 0 0,3 0 0 15,-2-1 1-15,-4 0-1 0,0 1 0 16,0-2 0-16,-1 4 0 0,3-1 1 16,-4 0-1-16,3-1 0 0,1 0 0 0,-1-1 0 15,0 2 0-15,-3 0 0 16,-1 1 0-16,0 1 0 0,0 2 0 0,-1-1 0 15,1-1 0-15,-2 0 0 0,2-1 0 16,-1 0 0-16,-2-2 1 0,-2 1-1 16,0 0 0-16,0 1 0 0,-1 0 0 15,-1 0 0-15,3-1 0 0,-2-1 0 16,-1-2 0-16,-5-2 1 0,2 1-1 16,-4-2 1-16,-5 0-1 0,-1 1-2 15,-4 2-10-15,-4-1-105 0,0 3-99 16,-11 1-258-16</inkml:trace>
  <inkml:trace contextRef="#ctx0" brushRef="#br0" timeOffset="108859.6231">8037 13933 184 0,'-31'20'46'0,"4"-3"6"0,5-3-24 15,1-4 5-15,7-4 7 0,0-4 9 16,3-2 7-16,0-2-1 0,1-2-2 16,3-3-6-16,2 2-7 0,-2-4-9 15,2 2-9-15,0-1-8 0,1 0-5 16,4-1-2-16,3 1-3 0,2-5-1 0,6 0-1 15,4-3 0-15,9-1 0 0,5-5 0 16,5-5 1-16,7-1 0 0,9-4 1 16,6-4-1-16,12-3 1 0,4-7-1 15,3-6 1-15,7 2-2 0,5-5 0 16,0 2 0-16,-1 3 0 0,-4 1 0 16,-3 6-1-16,-8 5 0 0,-5 6 0 15,-9 5 0-15,-9 3 1 0,-8 3-1 16,-7 9-1-16,-8 1-9 0,-5 3-108 0,-9 6-100 15,-7 1-261-15</inkml:trace>
  <inkml:trace contextRef="#ctx0" brushRef="#br0" timeOffset="113805.3127">16059 12896 433 0,'1'-36'106'0,"0"13"3"0,-1 1-63 0,0 10-12 0,0 2-10 16,0 5-7-16,0 3-6 0,0 2-4 16,-2 1-2-16,1 6-2 0,-2 7 0 15,2 7-1-15,-2 8 0 0,2 13 2 16,0 8 0-16,1 6 0 0,-3 7 1 15,1 0 0-15,-2 7-1 0,2 5 0 16,-3 2-1-16,0 2-1 0,-2 1 0 16,1-1 0-16,0 4-1 15,-1 0 0-15,1 1 0 0,0-7 0 0,0-2 0 16,1 0 0-16,3-3 0 0,0-4 0 0,1-4 0 16,4-5-1-16,-2-3 1 0,4-2 0 15,0-6 0-15,2-3-1 0,0-8 1 16,2-5-1-16,1-9 1 0,1-5-1 15,2-7 1-15,3-5-1 0,3-4 1 16,0-2-1-16,3-5 1 0,4 0-1 16,1-3 1-16,2 1-1 0,3-2 0 0,1 1 0 15,3 1 0-15,0 0 1 0,2 0-1 16,3 0 0-16,1 1 0 0,-1-1 0 16,2 1 0-16,2 0 0 0,2 5 0 15,1-1 0-15,3 0 0 0,5-1 0 16,4 3 0-16,4-2 0 0,2 1 0 15,3-4 0-15,3 3 0 0,2 1 0 16,-1-2 0-16,3 2 0 0,0-1 0 16,2-2 0-16,1 4 0 0,-1-3 1 15,3 1-1-15,0-2 0 0,1-2 0 16,1 0 0-16,2 1 0 0,3-1 0 0,1-3 0 16,1 0 0-16,1-1 1 0,0-1-1 15,0 0 0-15,1 0 1 0,0-2-1 16,-2 4 0-16,-3-2 0 0,2 2 0 15,-7 2 0-15,-3 1 1 0,-3 1-1 16,-5 0 0-16,-5 0 0 0,-3 1 0 16,-8-1 0-16,-5 0 0 0,-2-2 0 15,-9 0 0-15,-5-2 0 0,-4 3 0 0,-6-1-1 16,-5 1 1-16,-3-1-1 0,-8 4 0 16,-2-3 0-16,-4-3-1 0,-4-1 1 15,-4-2 0-15,0 1-1 0,-1-1 1 16,-4 1 1-16,-1-2-1 0,-2 4 1 15,-1-2 0-15,2 2 0 0,-1-1 0 16,1-2 0-16,3 0 0 0,-1-4 0 16,0-3 1-16,1-4-1 0,0-4 1 15,2-2 0-15,-1-4 0 0,2-4-1 16,3 0 1-16,2-1 0 0,3 0 0 0,3 2-1 16,-1-2 1-16,2-2-1 0,-1-4 0 15,-2-5 0-15,0-5 0 0,-1-2 0 16,-1-3 0-16,0-2 0 0,0 0 0 15,0 6 0-15,0 4 0 0,-1 9 0 16,-2 1 1-16,0 3-1 0,-4 1 0 0,-1 3 0 16,-1-1 0-16,-1 2 0 15,-2-1 0-15,2 8 0 0,2 1 0 0,-1 4 0 16,3 2 0-16,0 3-1 0,1 1 1 16,4 3-1-16,-2-1 0 0,1 2 1 15,2 3-1-15,0 1 0 0,1-1 1 16,2 1-1-16,-1-2 1 0,2 1 0 15,-1 0 0-15,-1 0 0 0,1 2 0 16,0 0 0-16,3 3 0 0,-5 1 0 16,0 0 0-16,1 0 0 0,-1 2 1 15,-1-1-1-15,0-2 1 0,-5 1-1 16,1-1 1-16,-1 1-1 0,-3-1 0 16,-1 0 0-16,-4-2 0 0,-1 1 0 15,-4-1 0-15,-2 0 0 0,-3 2 0 0,0-1 0 16,-4-1-1-16,-3 2 1 0,-4-1 0 15,0 3-1-15,-5 1 1 0,-2 0 0 16,-3 1 0-16,-6-1 0 0,-3 0 0 16,-1-1-1-16,-2-1 1 0,-2-1-1 15,-2-1-1-15,-2 0 1 0,-1 2-1 16,0-2 0-16,-5 1 1 0,1-2-1 0,-3 0 1 16,-1 1 0-16,0 0 0 0,-4 1 1 15,-2-1-1-15,0 2 1 0,-4 2 0 16,-3 0 0-16,-2 1-1 0,-4 1 1 15,-1 1 0-15,-2 0 0 0,-1 4 0 16,-2 0 0-16,-2 3-1 0,-4-2 1 16,2 2 0-16,-2 2 0 0,-1 4 0 15,-4 0-1-15,0-1-3 0,1-2-5 16,2 2-8-16,-1 1-103 0,1-1-98 16,-3-6-250-16</inkml:trace>
  <inkml:trace contextRef="#ctx0" brushRef="#br0" timeOffset="125532.0556">20375 13388 360 0,'0'-20'98'15,"2"-2"4"-15,0-2-17 0,-1 0-45 16,2-1-11-16,0 3-2 0,2-1 1 16,1 2 3-16,-1 2 0 0,-1 3-1 0,1 3 0 15,-1 5-3-15,-1 2-5 0,-3 4-4 16,0 4-4-16,-3 4-3 0,-2 5-1 15,-3 7-3-15,-4 7-2 0,-5 7 1 16,-1 3-1-16,-6 7-1 0,1 2 0 16,-2 4-1-16,0-2 0 0,3-2 0 15,2-6 0-15,3-4-1 0,4-5 1 16,4-10 0-16,3-5 0 0,5-11 0 16,2-6 0-16,2-8 0 0,5-8-1 15,0-9 0-15,3-7 0 0,2-8-1 16,3-6-1-16,1-6 0 0,4-3 0 0,2 2 0 15,0 2-1-15,2 4 1 0,-3 3-1 16,-2 8 1-16,-4 8 0 0,-3 8 1 16,-5 6-1-16,-2 11 3 0,-3 9 1 15,-3 10 1-15,-3 6 2 0,1 9 2 16,-3 7 2-16,-1 8 2 0,0 3 0 16,1 4-1-16,1 3 0 0,2 1-1 15,5-1-2-15,5-2-2 0,2-7-3 16,5-5-1-16,3-4-1 0,4-7-1 0,-3-7-5 15,0-4-6-15,-3-5-11 0,-4-2-11 16,-5-5-7-16,-3-3-7 0,-8-4-6 16,-2-2-6-16,-5-5-5 0,-5-2-86 15,-6-6-91-15,-4-6-233 0</inkml:trace>
  <inkml:trace contextRef="#ctx0" brushRef="#br0" timeOffset="125973.8668">20174 13442 566 0,'-14'3'134'16,"0"-3"3"-16,6 2-84 0,3 2-19 15,5 3-12-15,4-1-6 0,5 3-5 16,4-3-4-16,4 4-2 0,6-2-1 16,4 3-2-16,4-2-1 0,4-2-1 15,4-1-2-15,5 1-4 0,2-4-3 16,-1-3-3-16,2-2-1 0,-3-4-1 16,-4-2 0-16,-4 1 2 0,-7-2 2 15,-6 1 5-15,-3 2 1 0,-8 0 2 16,-1 6 2-16,-4 2 4 0,-2 5 2 0,-2 2 4 15,-2 1 5-15,0 1 3 0,-1 2 5 16,3 1 3-16,-1-1 2 0,2-4 0 16,2 1 0-16,1-1-4 0,3-5-2 15,1 1-4-15,0-1-4 0,3-4-4 16,-2-3-3-16,0-3-3 0,2-4-1 16,-3-1-1-16,-2-7-1 0,0-4-1 15,-4-3-2-15,-5 0 0 0,-4-1-2 16,-2 1-1-16,-5 5-1 0,-1 2 1 0,-7 5 0 15,0 7 1-15,-2 3 3 0,0 10 2 16,0 4 2-16,-1 7 1 0,2 9 1 16,0 6 2-16,3 5 1 0,0 5 1 15,1 2 0-15,1 2 0 0,2-4-1 16,0-3-1-16,5 0 0 0,4-4-2 16,5-3-6-16,5-5-9 0,5-5-13 15,7-1-15-15,2-6-14 0,5-6 44 16,1-4-168-16,2-6-129 0,1-2-309 15</inkml:trace>
  <inkml:trace contextRef="#ctx0" brushRef="#br0" timeOffset="126258.5178">21126 13431 517 0,'3'-28'126'0,"-2"4"7"0,0 2-73 15,0 6-11-15,-1 3 2 0,-1 5 1 16,0 5-2-16,0 6-4 0,-1 4-5 16,1 7-4-16,2 3-6 0,2 5-5 15,3 5-2-15,3 5-1 0,2 3-3 16,3 2-2-16,2 1-2 0,0 0-3 16,1-3-4-16,3 0-2 0,0-2-3 15,-1-4-2-15,0-2-4 0,0-4-9 16,1-3-7-16,-3-2-13 0,-2-4-14 15,-3-4-13-15,0-8-12 0,-1-1-10 0,-2-6-6 16,-1-4-90-16,0-10-97 0,0-3-231 16</inkml:trace>
  <inkml:trace contextRef="#ctx0" brushRef="#br0" timeOffset="126410.6305">21477 13406 617 0,'-19'-9'148'0,"-7"8"7"15,-4 4-92-15,-4 8-16 0,-4 9-7 16,-2 6-6-16,-1 7-7 0,-6 4-7 15,1 1-5-15,0 1-6 0,6 0-7 0,3-1-10 16,9-5-13-16,11-7-15 0,11-4-12 16,13-6-13-16,11-3-108 0,9-7-117 15,6-7-261-15</inkml:trace>
  <inkml:trace contextRef="#ctx0" brushRef="#br0" timeOffset="126545.8602">21511 13654 592 0,'13'-2'144'0,"-9"1"6"15,-2-1-82-15,-2 4-22 0,0 0-9 16,-4 0-6-16,-3 1-6 0,-2 1-7 0,1-1-8 16,1 1-16-16,1 0-20 0,2-2-21 15,7-2-115-15,3 1-126 0,10-1-303 16</inkml:trace>
  <inkml:trace contextRef="#ctx0" brushRef="#br0" timeOffset="127262.4748">22154 13527 177 0,'1'-8'39'16,"4"0"0"-16,1 1-26 0,0-2-7 0,2 2 6 16,-1 1 13-16,0-1 15 0,1 1 12 15,-2 0 9-15,-1 0 9 0,-2 1 3 16,-1 0-2-16,-2 2-7 0,-3 0-10 16,0 2-5-16,-4 1-4 0,0 4-1 15,-4 0-3-15,1 6 0 0,-2 4 0 16,-3 2-2-16,3 4-5 0,1 5-5 0,2 2-6 15,5 1-5-15,0-2-5 0,4-2-5 16,6 0-3-16,3-5-2 0,2-4-1 16,0-8-1-16,6 1 1 0,2-5-1 15,1-3 0-15,1-2-1 0,-2-6 1 16,1 0-2-16,-2-1-1 0,-4-3-1 16,-6-4 0-16,0-1-1 0,-6-4 0 15,-7-3 0-15,-1-3 1 0,-4-1-1 16,1-1 1-16,-1 1 0 0,0 2 0 15,4 4 1-15,2 5 0 0,2 5 0 0,3 2 1 16,3 3 0-16,2 2 0 0,4 1 1 16,1 1-1-16,2 0-2 0,2 2-2 15,1 0-3-15,1 1 0 0,-1 0-2 16,-2 0 0-16,0 0 1 0,-1 2 1 16,1 1 3-16,-3-1 2 0,0 2 1 15,-1 2 2-15,-2 4 0 0,1 3 2 16,-4 4 2-16,-2 4 3 0,0 4 1 0,-2 3 3 15,2 1 2-15,-1-1 0 0,0-1 0 16,3 0-2-16,3-5-2 0,3-3-2 16,0-5-1-16,5-3-2 0,1-4-2 15,2-4 0-15,3-3-1 0,1-6 1 16,-1-4-1-16,-2-3 0 0,-1-7-1 16,-3-3 1-16,-5-4-2 0,-4-5-3 15,-3-3-3-15,-5 0-6 0,-1 2-6 16,0 4-7-16,-2 2-6 0,0 5-4 15,2 6-2-15,0 9-2 0,0 4-4 0,1 4-6 16,0 5-101-16,0 3-105 16,-1 1-263-16</inkml:trace>
  <inkml:trace contextRef="#ctx0" brushRef="#br0" timeOffset="127542.5587">22748 13442 595 0,'1'-2'139'0,"0"1"4"0,1-1-88 15,-1 5-19-15,0 2-7 0,2 2-4 16,-1 2-2-16,2 3-1 0,-1 1-2 16,2 5-2-16,1 0 0 0,3-1-2 15,0 1 0-15,-1 1-2 0,2-4 0 16,-1-1-1-16,0-3-1 0,0-2-1 16,-3-3-1-16,1-4-1 0,1-4-1 15,-1-3 0-15,3-6-1 0,0-5-1 16,-2-6 0-16,3-1-2 0,-1-4-3 15,1 0-2-15,-1 0-5 0,-2 2-6 16,1 6-8-16,0 4-8 0,-1 5-8 0,0 4-8 16,-2 5-4-16,1 2-5 0,-1 4-4 15,0 1-1-15,2 3-97 0,-2-2-101 16,1 3-247-16</inkml:trace>
  <inkml:trace contextRef="#ctx0" brushRef="#br0" timeOffset="127902.5961">23173 13499 445 0,'12'0'121'15,"-1"1"5"-15,-1-2-24 0,-2-2-55 0,-4 0-10 16,0-1-4-16,-3 0-2 0,-2-1-2 16,-4-1 0-16,-1 0-2 0,-3 2 0 15,-2 3-2-15,-3 2 0 0,-1 4-1 16,-3 1-3-16,-1 5-1 0,1 4-3 16,0 0-2-16,2-1-4 0,3 1-3 15,5 0-2-15,4-3-2 0,5-3-2 16,4-3-1-16,6-4 0 0,4-7 0 15,5-6 0-15,3-8 0 0,4-9-1 16,2-5 0-16,4-5 1 0,-2-7-1 0,-2-1 0 16,-4-3-1-16,-6 0-3 0,-5-3-4 15,-8-9-6-15,-10-2-3 0,-3 1 0 16,-5 3-1-16,-7 7 0 0,-1 4 9 16,-5 13 10-16,1 14 10 0,-1 13 4 15,-1 11 3-15,1 9 0 0,-2 10 0 16,2 10-5-16,1 10-6 0,3 4-9 15,1 4-11-15,10 3-11 0,8 2-10 0,11-3-8 16,10-6-8-16,9-7-12 16,9-2 22-16,8-6-122 0,3-8-106 0,0-5-267 15</inkml:trace>
  <inkml:trace contextRef="#ctx0" brushRef="#br0" timeOffset="128323.7435">23474 13424 460 0,'-2'-6'123'0,"0"0"7"16,2 1-44-16,-2 1-28 0,1 0-8 15,0 2-3-15,1 2-2 0,0 4-2 16,-1 3-3-16,-1 4-5 0,1 3-4 0,-1 3-5 16,2 3-3-16,-2 3-4 0,4 0-4 15,-1-2-4-15,3-3-1 0,1-1-2 16,2-6-1-16,0-3-1 0,3-6-1 16,3-3-1-16,3-5-1 0,2-7-1 15,0-3-1-15,2-2 0 0,-1-3-1 16,1 0 0-16,-4 1 0 0,-3 2-1 15,-1 7-1-15,-3 5-1 0,-4 6 1 16,-4 6-1-16,0 7-1 0,-2 3-2 16,-1 4-1-16,-1 4-2 0,-2 1-2 0,2 1-5 15,0-1-6-15,-1-3-6 0,2-4-11 16,0-4-9-16,2-6-14 0,2-5-50 16,0-7-55-16,2-6-99 0,1-6-214 15</inkml:trace>
  <inkml:trace contextRef="#ctx0" brushRef="#br0" timeOffset="128476.5643">23691 13287 147 0,'4'-69'43'0,"1"1"40"16,0 0-5-16,-2 8 16 0,0 10 10 16,-3 10 8-16,0 10 5 0,-1 13-13 15,1 7-38-15,-2 10-25 0,1 10-15 16,-1 8-10-16,-1 11-7 0,1 6-6 16,-2 8-2-16,0 5-7 0,1 3-9 15,2 2-10-15,2-5-13 0,1-2-112 16,6-4-115-16,1-5-279 0</inkml:trace>
  <inkml:trace contextRef="#ctx0" brushRef="#br0" timeOffset="128686.4156">23915 13402 576 0,'0'5'136'0,"-1"3"7"16,1 6-63-16,-2 5-44 0,-1 5-6 15,1 3 1-15,-1 1-1 0,1 1-4 0,1 2-6 16,-2-4-5-16,2-1-5 0,1-4-8 16,0-3-8-16,0-5-11 0,2-3-12 15,2-5-15-15,2-3-12 0,3-5-107 16,4-3-115-16,0-6-263 0</inkml:trace>
  <inkml:trace contextRef="#ctx0" brushRef="#br0" timeOffset="129109.5962">24065 13467 506 0,'-9'-6'144'0,"-3"3"6"16,-3 3-8-16,-3 4-88 0,-3 2-13 0,3 5-6 16,-2 4-3-16,3 2-6 0,2 2-4 15,3 2-5-15,3 1-3 0,2 0-4 16,2 0-3-16,5-2-3 0,4-3-2 16,2-1-1-16,3-4-2 0,2-2-2 15,3-2-4-15,6-6-2 0,1-2-4 16,3-2-2-16,1-5-1 0,2-1-1 15,0-3 0-15,-2 0 4 0,-3-1 3 16,-1-2 2-16,-6 1 4 0,-3 0 1 16,-2 1 2-16,-4 2 1 0,-2 2 3 0,-2 2 2 15,-1 2 2-15,-2 3 1 0,0 3 1 16,-1 1 2-16,-1 4 0 0,-1 0-1 16,2 3-1-16,0 0-2 0,0 1 0 15,1-3-1-15,2 1-1 0,1-3 0 16,1-1-1-16,2-2-1 0,2-5 0 15,3-1-1-15,1-3 0 0,3-6 0 16,2 0-1-16,1-2 0 0,4-1-1 16,-2-1 1-16,0 1-1 0,-1 3 0 15,-1 3 0-15,-3 4 0 0,-3 4 0 16,-5 5 0-16,0 7 1 0,-1 4 0 0,-3 3 0 16,1 5 1-16,-1 3 1 0,2-3-1 15,-1 3 1-15,2-1-2 0,3-2-8 16,-2-4-18-16,2-3-21 0,3-2-127 15,-1-2-136-15,0-7-336 0</inkml:trace>
  <inkml:trace contextRef="#ctx0" brushRef="#br0" timeOffset="130256.9563">21408 14350 442 0,'-6'-14'124'16,"0"2"5"-16,2 1-16 0,2 1-67 16,2 6-13-16,1 0-7 0,2 4-4 0,5 1-5 15,3 3-3-15,4 3-4 0,1 5-1 16,6 4-2-16,2 6-1 0,3 4 0 16,1 5 2-16,-1 5 1 0,-1 4 2 15,-2 1 1-15,-3 2-1 0,-5 1-1 16,-4 0-1-16,-4-3-3 0,-5-3-2 15,-3-3-2-15,-5-2 0 0,-6-2-1 16,-2-5 0-16,-5-4-1 0,-6-4 1 16,-3-3 0-16,-2-9 0 0,-3-7-1 15,1-7 1-15,3-8 1 0,4-9-1 0,4-10 0 16,4-4 0-16,8-5 1 0,4-4-2 16,6-7 1-16,5 4 0 0,2 1-1 15,6 4 0-15,4 6 0 0,1 4 0 16,5 6 0-16,-1 9 0 0,4 4-3 15,1 4-9-15,-4 6-12 0,0 5-17 16,-2 4-116-16,-4 4-125 0,0 0-301 16</inkml:trace>
  <inkml:trace contextRef="#ctx0" brushRef="#br0" timeOffset="130475.7088">21938 14327 635 0,'-3'9'140'0,"-3"6"3"0,-1 4-111 16,0 4-14-16,0 4-4 0,-1 2-3 16,1 1-3-16,2-1-5 0,3-2-6 15,2 0-10-15,1-4-15 0,4-3-116 16,2-6-116-16,3-1-295 0</inkml:trace>
  <inkml:trace contextRef="#ctx0" brushRef="#br0" timeOffset="130802.5614">22273 14443 537 0,'-21'0'145'0,"-2"0"6"0,-2 1-21 16,3 4-83-16,0 1-10 0,1 3-2 16,3 2-3-16,0-1-3 0,4 1-5 15,3 1-4-15,5-2-4 0,6 0-4 0,1-3-4 16,8-1-3-16,3 1-3 0,5-4-2 16,1-3-1-16,3-3-3 0,3-3-1 15,0-4-2-15,-1-2 1 0,2-4-1 16,-2 2 1-16,-1 1 1 0,-3 2 2 15,-1 4 2-15,-5 5 1 0,-2 3 0 16,-3 5 0-16,-2 4 1 0,-2 1-1 16,-1 2 0-16,0 2-3 0,-1 0-10 15,3 1-16-15,2-1-15 0,2-1 17 0,3-3-142 16,3-2-130-16,7-1-302 16</inkml:trace>
  <inkml:trace contextRef="#ctx0" brushRef="#br0" timeOffset="131365.4857">23326 14351 642 0,'-2'0'141'0,"1"3"3"0,1 5-108 16,2 4-13-16,-1 4-7 0,3 3-2 0,-2 2 0 16,3 2-2-16,-1 0-2 0,2 2 0 15,-2-7 0-15,3 3-1 0,0-2-1 16,3-4-1-16,0-3-1 0,1-5 0 15,-1-6-3-15,3-1 0 0,-2-10-1 16,2-5-1-16,0-4 1 0,2-6-1 0,2-3-1 16,2 1 1-16,1 1-1 15,1 3 0-15,-3 3 1 0,-1 4 0 0,-2 8 0 16,-3 4 1-16,-8 5 1 0,1 6-1 16,-3 2 1-16,0 5 0 0,-2 4-1 15,-2 4-1-15,1 3-4 0,4-1-8 16,-3 2-14-16,2 0-15 0,-3-8-76 15,7 2-47-15,0-4-111 0,3-2-233 16</inkml:trace>
  <inkml:trace contextRef="#ctx0" brushRef="#br0" timeOffset="133217.4851">23870 14393 509 0,'-5'-3'125'0,"-2"-2"6"0,1 3-70 15,0-2-16-15,1 2-4 0,0 1-2 16,2-1-3-16,1 1-4 0,1 1-4 16,2 0-5-16,1 0-4 0,2 1-4 15,2 2-3-15,1 1-4 0,4 0-1 0,2 1-2 16,0 2 0-16,1 0-1 16,2 0-2-16,2-1 0 0,2 0-1 0,-1-2 0 15,2 0-1-15,1-2 1 0,1-2-1 16,1 0-1-16,-5-1 0 0,1-1 0 15,-3 0-1-15,-1 1-1 0,-5 0 1 16,0 2 0-16,-4 0 0 0,-1 2 1 16,-2 0 0-16,-1 2 0 0,-3 0 1 15,-2 0-1-15,1 1 1 0,-3 0 0 16,1 2-1-16,-2-3 1 0,1 1 1 16,-1-3-1-16,2 1 0 0,-4-1 1 0,3-1-1 15,-1 1 1-15,2 1 1 0,-3 0 0 16,0 1 1-16,-1 0 0 0,-1 2 1 15,-2 2 0-15,-2-1 0 0,-2 1 2 16,-1 2 0-16,-1 0 1 0,1 2 1 16,-2 0 1-16,2 0 1 0,2-2-2 15,-1 0-1-15,5-1 0 0,0-1-2 16,2-3-2-16,2 1-3 0,1-2-1 16,0-1-5-16,1-1-10 0,0 0-12 0,1-1-16 15,1 1-16-15,-1-3-116 0,2 0-127 16,4 2-296-16</inkml:trace>
  <inkml:trace contextRef="#ctx0" brushRef="#br0" timeOffset="133987.5865">24415 14367 418 0,'3'-4'107'0,"-2"2"6"16,0 0-53-16,0-2-15 0,-1 0-7 15,0 2-1-15,2-2-4 0,-5 0-4 16,2 2-1-16,0-1-3 0,-2 1-2 0,1 0-1 15,-1 0-1-15,0 2-2 0,1 2-1 16,-1-2-3-16,-1 1-1 0,-1 0-1 16,-1 3-2-16,-1 1-1 0,-1 1-1 15,1 2-1-15,-3 3 0 0,0 2-1 16,1 1 0-16,-1 3-1 0,1 1-1 16,1 2 0-16,0 1-1 0,3 0-1 15,0 2-1-15,3-1 0 0,1 0-1 0,1 0 0 16,1-2 0-16,0 0-1 0,3-3 0 15,2-2 1-15,1-3-1 0,3-1 0 16,2-3-1-16,2-2 1 0,1-1-1 16,2-1 0-16,0-4 0 0,-1 1 0 15,2-2 0-15,2-1-1 0,1-3 1 16,-1 0 0-16,2-3 0 0,1 2 1 16,0-1-1-16,-1 0 1 0,-1-1-1 0,-4 1 1 15,-1 0 0-15,-4 0 0 16,-1 0 0-16,-2-1 0 0,-3 0 1 0,-3-2-1 15,1-1 1-15,-1 0 0 0,-2-1 0 16,-1-1 2-16,0-3 0 0,-3-1 1 16,2-1 2-16,-1 0 2 0,-1 0 3 15,-2-1 3-15,0 2 1 0,-1 0 1 16,-1 0 1-16,-2 1-2 0,-2 1-2 16,-1 1-3-16,-3 1-4 0,-1 1-2 0,-1 1-4 15,-1 4-6-15,-3 1-10 16,-1 1-17-16,1 3-18 0,-1 2-21 0,-4 3-115 15,-2 2-132-15,1 1-301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47:47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17084 4190 551 0,'0'-20'125'0,"-7"-2"2"16,-10 4-91-16,-8 5-13 0,-4 1-10 0,-7 1-4 15,-1 1-4-15,-4 3-2 0,-5-1-1 16,-3 2-1-16,3 6 0 0,-6 1 0 15,1 4-1-15,-9 3 1 0,-1 0-1 16,-1 6 1-16,-1 2 0 16,-2 3 0-16,2 4 0 0,0 8 1 0,3 6 1 15,0 6 1-15,1 4 1 0,5 12 0 16,1 4 0-16,2 3 0 0,2 0 0 16,6 4-1-16,9 2-2 0,8 4 0 15,5-3 0-15,9-1-1 0,7-4 1 16,11 2-1-16,6-3 1 0,9-2 0 0,5-2 0 15,7-2 1-15,11 0 0 0,6 2 0 16,8-7 1-16,5-7 0 0,10-4 0 16,9-4 1-16,6-11-1 0,8-5 0 15,5-9-1-15,6-5 0 0,7-3 0 16,0-11-1-16,0-10-1 0,1-2 1 16,-1-7-1-16,0-4 0 0,-2-9 0 0,-4-11-1 15,-3-3 1-15,-2-5 0 0,-6-6 0 16,-4-6-1-16,-8-4 1 0,-9-6-1 15,-8-3 1-15,-8-5-1 0,-10 2 2 16,-10-1 3-16,-12 3 4 0,-14-2 4 16,-14 4 3-16,-14 5 3 0,-14 7 3 15,-20 1-1-15,-18 3-3 0,-20 3-4 16,-16 11-4-16,-18 10-4 0,-17 9-7 16,-17 8-8-16,-14 9-7 0,-15 9-11 15,-11 10-9-15,-13 7-15 0,-9 13-1 16,-7 8-112-16,-11 10-109 0,-2 14-264 15</inkml:trace>
  <inkml:trace contextRef="#ctx0" brushRef="#br0" timeOffset="23736.6195">8777 5918 439 0,'-7'-5'117'0,"0"-3"7"16,-1 0-50-16,0 0-16 0,2 2-5 15,-1 0-5-15,2-1-3 0,0 1-2 16,2 1-5-16,2 1-6 0,4 3-5 15,-2-2-6-15,3 3-4 0,2 2-4 16,0 1-3-16,1 2-2 0,3 3 0 16,0 0-1-16,2 4-1 0,0-1-1 0,4 5-1 15,-1-1-2-15,1 0 0 0,-3-2 0 16,1-1-2-16,-3 0-5 0,-1-1-10 16,-2-3-14-16,0 1-14 0,-2-2-18 15,-1 2-111-15,-2-3-125 0,3 0-283 16</inkml:trace>
  <inkml:trace contextRef="#ctx0" brushRef="#br0" timeOffset="23967.0027">9033 5855 565 0,'-2'-2'137'0,"0"0"3"0,-2 4-83 0,-1 1-16 16,2 5-6-16,-1 4-4 0,-3-1-6 15,2 6-2-15,1 4-3 0,-3 2-3 16,1 2-3-16,-2-1-3 0,0-1-3 16,-1 3-2-16,-2-4-2 0,0 0-2 0,-4-3-4 15,4-2-7-15,2-2-10 16,2-1-12-16,2-2-16 0,5-2 65 0,0-2-180 16,5-5-124-16,3-1-311 0</inkml:trace>
  <inkml:trace contextRef="#ctx0" brushRef="#br0" timeOffset="24248.7872">9178 5875 580 0,'2'1'139'15,"-4"0"5"-15,1 5-83 0,0 3-20 16,0 3-7-16,-2 5-4 0,-2 3-4 15,2 2-2-15,0 2-2 0,2 0-1 16,-1 0-2-16,0-2-1 0,4-3-3 16,2-1-2-16,1-1-2 0,0-5-3 15,4-1-3-15,3-2-2 0,2-4-1 16,0-3 0-16,3-3-2 0,2-3-4 0,-1-2-9 16,0-2-10-16,1-3-12 0,-3-3-12 15,-2-2-16-15,0 0 9 0,-5 0-116 16,-5-1-106-16,-1-5-256 0</inkml:trace>
  <inkml:trace contextRef="#ctx0" brushRef="#br0" timeOffset="24408.3788">9159 5859 621 0,'-8'-3'142'0,"6"2"2"0,2-3-102 0,5 1-17 15,6-1-8-15,5 0-5 0,2-2-7 16,4 0-4-16,3-2-8 0,2 0-10 15,2 1-14-15,0 2-48 0,-2 0-66 16,-1 1-104-16,0 6-231 0</inkml:trace>
  <inkml:trace contextRef="#ctx0" brushRef="#br0" timeOffset="24696.5896">9520 5946 570 0,'0'13'132'16,"-1"1"3"-16,1 0-92 0,2 1-10 15,1 1-4-15,0-2-4 0,2-1-4 16,0-2-3-16,1-2-2 0,3-5-3 0,2-2 0 16,0-6-1-16,2-5 0 0,2-4 0 15,4 0 0-15,-1-3 0 0,0-2-2 16,-1 1 0-16,-1 4-3 0,-3 3-1 15,-1 5-1-15,-6 0-1 0,-2 8-1 16,-3 4-2-16,-4 2-3 0,-1 4-7 16,0 2-8-16,-1-1-15 0,1 4-15 15,2-5-63-15,-1-1-55 0,3-2-107 0,5-1-227 16</inkml:trace>
  <inkml:trace contextRef="#ctx0" brushRef="#br0" timeOffset="25132.018">9790 5764 572 0,'-8'-7'143'0,"3"-1"5"0,0 3-67 0,4 0-40 16,0 1-8-16,2 3-5 0,2 1-5 15,2 1-6-15,1 2-3 0,3 0-4 16,4 0-2-16,-1-1-2 0,3 2-1 16,2-2-1-16,-1-1 0 0,0 3 0 15,-2-1 2-15,-3 0 0 0,2 1 1 16,-5 2-1-16,0 0 1 0,-1 3 0 0,-1 2-2 16,-1-1-1-16,0 2 0 0,-1 3-2 15,-1 0 0-15,1 3-1 0,-2 1 0 16,2 2 0-16,0 2 0 0,1 2-1 15,1-1 0-15,1 1 1 0,-1-1-1 16,0-3 0-16,0 1 0 0,1-3 0 16,-5-2 0-16,-1-1-1 0,-1-2 0 15,-2-1-1-15,-3-2 1 0,-2-2 0 16,-5 2 0-16,0-2 0 0,-1-3 0 16,-3-1 0-16,-1-3-3 0,1 1-6 15,-1-3-6-15,3-3-10 0,2 1-9 0,3 0-14 16,2-1-6-16,3 2-112 0,3-2-112 15,4 2-271-15</inkml:trace>
  <inkml:trace contextRef="#ctx0" brushRef="#br0" timeOffset="25330.9649">10172 5941 722 0,'-5'-9'166'0,"4"1"1"16,2 3-118-16,4 1-20 0,2 3-10 16,3-3-8-16,3 2-7 0,2 2-11 15,-1-3-13-15,-2 2-15 0,1 2-22 16,0 2-110-16,-4-1-126 0,-1 3-294 16</inkml:trace>
  <inkml:trace contextRef="#ctx0" brushRef="#br0" timeOffset="25501.5569">10205 6090 624 0,'0'2'141'16,"0"-2"2"-16,2 0-101 0,3-2-21 16,1 2-6-16,3-2-5 0,1-1-8 0,1 1-12 15,1-2-11-15,3 1-16 0,-3-1-106 16,1 1-113-16,2 1-274 0</inkml:trace>
  <inkml:trace contextRef="#ctx0" brushRef="#br0" timeOffset="26013.1709">10816 5729 580 0,'-5'-23'152'16,"3"6"6"-16,-1 3-60 0,3 8-44 16,-1 10-7-16,0 8-9 0,1 9-7 15,0 7-7-15,2 7-7 0,-1 7-2 0,3 5-3 16,2-2-3-16,0-1 2 16,2-2-1-16,3-6 1 0,-1-1 0 15,2-7-1-15,0-6-1 0,5-7-1 0,-2-3-3 16,2-6-1-16,-1-6-1 0,1-6-1 15,0-8-1-15,0-4 1 0,-2-4-1 16,0-6 0-16,-2-2 0 0,-2 2-1 16,-2 2 0-16,-2 4 1 0,-1 8-2 15,-3 5 1-15,-1 9 0 0,-2 6-1 16,0 8 1-16,-1 5 0 0,0 6-3 0,0 3-3 16,-1 4-3-16,4-1-4 15,-1-2-8-15,1-2-11 0,3-1-10 0,3-4-10 16,1-4-11-16,5-3 102 0,-1-3-215 15,4-6-127-15,3-2-339 0</inkml:trace>
  <inkml:trace contextRef="#ctx0" brushRef="#br0" timeOffset="26250.6211">11320 5788 555 0,'-4'7'137'15,"1"3"2"-15,1 3-50 0,3 6-65 16,-3 2-6-16,0 2-1 0,0 0-1 16,2 3-2-16,1 1 1 0,0 0 1 15,3 0 0-15,0-3-1 0,0-3-3 16,3 0-1-16,-2-5-3 0,2-5-3 16,4-1-6-16,1-6-8 0,2-2-10 0,2-4-9 15,-2 0-14-15,2-4 13 0,0-1-129 16,-6-3-115-16,-1-2-274 0</inkml:trace>
  <inkml:trace contextRef="#ctx0" brushRef="#br0" timeOffset="26400.3223">11301 5794 679 0,'-7'-6'164'0,"1"0"1"0,2 2-104 15,3 0-24-15,3-1-11 0,2-1-14 16,4 1-19-16,6-2-18 0,4 3-14 15,4-2-17-15,3 1-109 0,2 0-122 0,3 3-277 16</inkml:trace>
  <inkml:trace contextRef="#ctx0" brushRef="#br0" timeOffset="26834.2555">11665 5845 587 0,'-4'-1'137'16,"-1"0"2"-16,0 0-90 0,2-1-21 16,3 1-7-16,-3 0-5 0,5 0-5 15,-2 0-2-15,1-1 0 0,1 2 2 16,-1 2 1-16,2-1 3 0,-1 2 3 0,0 4 1 15,1 1 2-15,1 6 0 0,-2 0 1 16,1 6 0-16,1 3-1 0,-2-1 1 16,3 1-1-16,-1 2 1 0,-1-3-2 15,2-2-2-15,0-6-2 0,1-3-3 16,0-2-4-16,2-5-3 0,3-7-2 16,2-7-1-16,1-4-2 0,-1-5 1 0,3-5-1 15,0-3-1-15,0-1 1 0,-3 1-1 16,0 5 1-16,-4 3-1 15,0 6-1-15,-2 5 1 0,1 7-1 0,-2 5 1 16,-3 2-1-16,1 6 0 16,-1 4-4-16,-1 4-5 0,0 2-6 0,1 1-11 15,-1-1-13-15,6 0-13 0,-1-3-13 16,4-2-12-16,1-5-104 0,3-5-118 16,0-3-266-16</inkml:trace>
  <inkml:trace contextRef="#ctx0" brushRef="#br0" timeOffset="27217.0597">12014 5649 588 0,'0'-1'130'16,"1"-3"3"-16,2 3-98 0,2 2-11 15,-2 1-1-15,3-1 0 0,1 1 0 16,-1 1-1-16,2 0 0 0,0 2 0 16,0-1-1-16,0 2-3 0,-2 2-1 15,1 3-1-15,-2 0-2 0,-1 1-2 16,-2 4-2-16,0 2-2 0,0 3-3 16,-1 1-1-16,-2 0-1 0,1 4-2 15,0 1 0-15,1 1 0 0,-1 0 0 16,1-1 0-16,3 0 0 0,1-1 0 0,6-2 0 15,-1-2 0-15,1-2 0 0,0-2-1 16,0-3 1-16,-3-3-1 0,1-2 2 16,-8-3 3-16,0-1 2 0,-9-2 0 15,-2-1 0-15,-2 0-1 0,-2 0-6 16,-2-1-13-16,-1 1-22 0,-1-1-16 16,3 0-125-16,0 1-135 0,1 4-320 15</inkml:trace>
  <inkml:trace contextRef="#ctx0" brushRef="#br0" timeOffset="28164.5649">7217 6844 604 0,'-10'-13'154'0,"3"1"5"16,3 2-78-16,2 3-27 0,4 1-13 15,3 2-6-15,1 3-8 0,2 3-5 16,0 5-5-16,3 0-4 0,3 3-1 16,3 1-3-16,5 5-1 0,-1-2-2 15,2 1-3-15,0 0 0 0,1-1-1 16,-2 4-2-16,-4-1-5 0,-4-3-14 15,2 2-16-15,-4-2-13 0,-1-3-21 16,-1-3-110-16,-2-5-127 0,1-6-282 16</inkml:trace>
  <inkml:trace contextRef="#ctx0" brushRef="#br0" timeOffset="28345.082">7596 6708 631 0,'-1'-5'155'0,"-2"6"5"16,-3 5-91-16,0 5-18 15,-3 6-9-15,2 5-8 0,-4 2-8 0,-1 5-7 16,-3 2-4-16,0 3-4 0,-1 3-5 16,0-2-2-16,-3 1-4 0,2 0-11 15,-1-2-13-15,4-5-15 0,4-2-17 16,3-6-109-16,2-5-10 0,6-4-105 16,8-4-192-16</inkml:trace>
  <inkml:trace contextRef="#ctx0" brushRef="#br0" timeOffset="28611.8837">7779 6815 649 0,'-2'4'153'0,"-3"1"7"0,0 4-102 15,2 2-12-15,-2 3-4 0,1 5-4 16,3-2-6-16,0 5-3 0,2 0-5 0,0 1-3 15,1-1-4-15,3-2-3 0,0-2-3 16,0-2-3-16,4-4-3 0,2-2-1 16,1-4-2-16,4-2-1 0,1-2-2 15,4-3-5-15,-2-4-8 0,0-2-12 16,-2-4-14-16,-4-4-12 0,0-2-13 16,-6-2-15-16,-2-5-102 0,-4 2-113 15,-2-1-257-15</inkml:trace>
  <inkml:trace contextRef="#ctx0" brushRef="#br0" timeOffset="28744.5293">7762 6753 645 0,'-3'-1'146'0,"0"-2"-1"0,6 2-103 16,4-1-20-16,3-1-9 0,5 2-10 16,2 0-12-16,2 1-12 0,5 0-16 15,-1 0-109-15,-2 0-115 0,-1-1-280 0</inkml:trace>
  <inkml:trace contextRef="#ctx0" brushRef="#br0" timeOffset="29090.3569">8033 6856 620 0,'0'0'147'0,"-1"-1"3"0,1 1-98 16,0 0-12-16,0 1-5 0,1 0-4 0,1 3-6 16,-2 1-2-16,3 3-4 15,-2 2-1-15,3 5-3 0,-2 1-1 0,2 0-2 16,1 0-1-16,2-2-2 0,1 0 0 16,1-4-1-16,1-6-2 0,1-1 0 15,3-3 0-15,-2-6-1 0,3-4 0 0,1-5 0 16,-1 1-1-16,1-4 0 0,-1 2-1 15,-3 1-1-15,-1 2-1 0,-2 6 0 16,-3 4 0-16,-2 6 0 0,-1 3-2 16,-1 4-3-16,-1 2-6 0,1 4-10 15,0 2-11-15,1 0-13 0,1-1-7 16,0-1-10-16,3-4-10 0,1-2-103 16,2-3-107-16,1-5-258 0</inkml:trace>
  <inkml:trace contextRef="#ctx0" brushRef="#br0" timeOffset="29455.3981">8387 6715 672 0,'-2'-5'151'15,"-1"-1"2"-15,4 4-118 0,5 0-10 16,-1 5-5-16,8 0-5 0,-1 1-6 15,-1 0-2-15,5 2 0 0,0-1 0 0,1-1 1 16,-1-3 0-16,0 1 0 0,-2 2 0 16,2 1-1-16,-2 0-1 0,-1 2-1 15,0 3-1-15,-4 2 0 0,-1 3-1 16,-1-1-1-16,-1 4 0 0,-1 0 0 16,-2 3-1-16,-3 0 0 15,1 1-1-15,1 2 1 0,1 2-1 0,-2 0 1 16,-1-2-1-16,1-1 1 0,-2 1-1 15,-2-4 1-15,0-1-1 0,-6-3 1 0,1-2-1 16,-1 0 1-16,-1-2-1 0,2-3 0 16,-2-3-5-16,3-1-8 15,2-3-11-15,0-2-11 0,1-1-16 0,0-3-117 16,2-2-125-16,3 0-293 0</inkml:trace>
  <inkml:trace contextRef="#ctx0" brushRef="#br0" timeOffset="29664.0173">8849 6874 745 0,'-3'-1'170'16,"2"-1"0"-16,0-2-121 0,6 4-21 15,0 1-9-15,1-1-9 0,4 0-6 16,1 0-5-16,2 0-8 0,2 0-10 15,-2 0-12-15,2 0-10 0,1 0-17 16,-3 1-113-16,-3 1-122 0,-1-1-278 16</inkml:trace>
  <inkml:trace contextRef="#ctx0" brushRef="#br0" timeOffset="29810.7094">8925 7002 619 0,'-3'8'152'15,"1"-2"4"-15,1-1-82 0,1 0-35 16,2-2-11-16,3-1-9 0,2-1-9 0,2-1-9 16,1-1-17-16,1-3-16 0,2 2-125 15,1-3-129-15,0-1-320 0</inkml:trace>
  <inkml:trace contextRef="#ctx0" brushRef="#br0" timeOffset="33867.7907">11405 7376 246 0,'-8'-2'71'16,"-1"0"3"-16,1-1-28 0,0-1-11 16,1 2-8-16,2 1-6 0,0-2-5 15,1 2-1-15,1 0 2 0,-1 1 4 16,2-1 3-16,-1 1 3 0,-1-2 2 0,3 2 0 16,0 0-1-16,0 0-6 0,0-1-5 15,1 1-4-15,0 0-4 0,1 1-3 16,-1 1-2-16,2-2-1 0,1 1-1 15,-2 1 1-15,3 0 1 0,-1-1 1 16,1 0 0-16,2 0 1 0,-1 0 0 16,1 1-1-16,1-1 0 0,-2 0 0 15,3 0-1-15,1 1 0 0,-2-2-2 16,4 2 0-16,-5-2 0 0,2-1 0 16,2 1-1-16,-1-1 0 0,0 1-1 0,1-2 1 15,-1-1 0-15,2 1-1 0,-1 2 1 16,2 0-1-16,-1 0 0 0,-1-1 1 15,3 0-1-15,-2 1 0 0,1 0 1 16,-2-1-1-16,1-2 0 0,3 3 1 16,0 0-1-16,0 3 1 0,1-2-1 15,-2 0 0-15,4 3 0 0,-2 1 1 16,0-2-1-16,-1 1 0 0,2 0 0 16,-1 0 0-16,0-1 0 0,-3 0 0 15,1-2 0-15,0 1 1 0,-1 1-1 16,-1-2 0-16,-1 0 0 0,2 0 0 0,-1 2 0 15,0-2 0-15,-2 0 1 0,3 2-1 16,-2-3 0-16,-1 0 0 0,0 1 0 16,0-2 1-16,0-2-1 0,2 2 0 15,-4-3 0-15,2 0 1 0,2 0-1 16,-1 0 0-16,0-1 0 0,-1 3 0 16,-2-2 0-16,0 2 0 0,-1 0-1 0,-2 2-5 15,-1 2 8-15,-1 0-127 0,-2 3-107 16,-4-2-281-16</inkml:trace>
  <inkml:trace contextRef="#ctx0" brushRef="#br0" timeOffset="39134.4635">15521 6403 379 0,'4'-6'93'15,"-2"-3"3"-15,-1 0-56 0,1 0-13 16,-2-1-2-16,1-2-3 0,-1-1-5 15,0-1-4-15,-3 0-2 0,-2-1-1 16,-2 3-1-16,-1 0-2 0,-7 1-1 0,-4 1-1 16,-3 0-2-16,-5 1 0 0,-2 0-1 15,-5 2 0-15,-5-1-1 0,-3 5 0 16,-3 0 0-16,-1 3-1 0,-3 1 0 16,-7 1 0-16,-5-4 0 0,1 4 0 15,-5-1 0-15,0 1 1 0,-4 1 1 16,3 2 2-16,0 1 1 0,-1 1 2 15,2 2 1-15,-2 0 0 0,-1 2 0 16,2 3 0-16,0 2-2 0,3 2-2 16,3 7 0-16,0 3-2 0,4 4 0 15,4 3-1-15,0 3 1 0,4 0 1 0,1 3 0 16,4 0 0-16,7 3 0 0,3 0 1 16,4 2-1-16,9 4-1 0,4 3-1 15,7 4 0-15,7 1-1 0,2-3 0 16,5-1 1-16,3 0-1 0,6-4 1 15,4-2 0-15,5-5 0 0,8-1 0 0,6 0 1 16,10-1-1-16,7-3 1 0,4-4-1 16,7-7 1-16,5 0 1 0,6-6 0 15,4-4 1-15,2-5 0 0,5-6 1 16,4-3-1-16,3-3 0 0,4-7-1 16,2-2-1-16,-4-7 0 0,1-5-1 15,4-4-1-15,-3 1 1 0,-4-4-1 16,-3-4 1-16,-6 0-1 0,-1-2 0 15,-7 2 1-15,-7 0-1 0,-7-2 0 16,-4-2 0-16,-6 1 1 0,-5-6-1 0,-7-3 0 16,-5-5 0-16,-8-5 1 0,-6-2-1 15,-10-5 1-15,-8-2 0 0,-14-1 0 16,-8 2 0-16,-11-3 2 0,-10 1 1 16,-13 1 1-16,-13 6 0 0,-11 5-1 15,-12 4 1-15,-18 10-4 0,-9 11-9 16,-17 7-14-16,-13 12-115 0,-10 9-112 15,-13 4-286-15</inkml:trace>
  <inkml:trace contextRef="#ctx0" brushRef="#br0" timeOffset="56334.6161">17208 9096 484 0,'-9'-14'128'0,"3"5"7"0,0 2-43 16,2 1-39-16,2 2-8 0,-1 1-7 16,3 2-4-16,5 5-5 0,0-3-3 15,1 4-4-15,2-1-2 0,3 4-3 16,3 3 0-16,2 4-2 0,4 0-3 15,-1 2-2-15,1 0-3 0,3 4-1 16,-1-2-3-16,0-1-1 0,2 0 0 0,-2-2-1 16,-1 0 0-16,1 0-3 0,-4 0-6 15,-1-2-12-15,-3 0-13 0,-5-2-15 16,0 0 85-16,-3-3-209 0,-5-2-133 16,2-3-342-16</inkml:trace>
  <inkml:trace contextRef="#ctx0" brushRef="#br0" timeOffset="56535.1842">17565 9050 600 0,'-12'7'140'16,"-5"4"5"-16,-5 4-98 0,-5 2-10 16,-2 4-7-16,-3 2-4 0,-3 2-7 15,1 0-6-15,1 0-3 0,4-2-5 16,3 0-5-16,4-2-8 0,4-2-10 15,5-6-12-15,7-2-14 0,2-2-110 16,6-5-117-16,5-4-275 0</inkml:trace>
  <inkml:trace contextRef="#ctx0" brushRef="#br0" timeOffset="57264.8327">17701 9167 591 0,'4'3'136'0,"0"-1"4"16,2 1-96-16,1-1-11 0,4 1-4 15,3-2-3-15,2 1-4 0,3-2-4 16,2-2-4-16,1-2-3 0,3-1-2 16,0-2-3-16,1-3-2 0,1-1-2 15,-3-1 0-15,0-2-1 0,-7 1 0 16,-4-1-1-16,-5 3 0 0,-6 0-1 15,-8 2 0-15,-5 1 0 0,-6 3-1 16,-4 4 1-16,-2 4 1 0,-2 3-1 16,-2 3 1-16,-1 5 1 0,4 2 2 15,-1 2 2-15,3 1 0 0,3-1 2 0,1-2-1 16,7 0 1-16,4-3-2 0,6-2-1 16,3-2-1-16,7-3-1 0,4-4-1 15,4-2 0-15,2-3 0 0,2-5 0 16,1-1-1-16,2-5 1 0,1-1 0 15,-2 1-1-15,-1 0 0 0,0 2 0 0,-1 2 0 16,-5 4 0-16,-4 4 1 0,-3 3-1 16,-5 5 0-16,-1 1-1 0,-2 4-4 15,-3 2-3-15,2 3-6 0,1 1-5 16,0 0-5-16,5 0-3 0,2-1-3 16,5-4 0-16,2-1 0 0,4-3 3 15,3-8 3-15,4-4 2 0,2-7 2 16,5 0 3-16,2-3 4 0,1-3 3 15,0 0 3-15,0 1 3 0,-3 3 5 16,-3 3 4-16,-3 0 6 0,-5 4 3 0,-2 2 6 16,-3 2 3-16,-2 2 4 15,-4 1 2-15,0 3-1 0,-1-2 0 0,-1 2-2 16,1-3-3-16,0 0-1 0,0-1-4 16,1-3-2-16,0-4-3 0,0 0-2 15,1-5-3-15,-2-3-2 0,-2-3-2 16,0-3-1-16,-5-2-1 0,-1-3-1 15,-5-1 0-15,-3 3-1 0,-3 1 0 16,-6 4 0-16,-1 5-1 0,-4 10 2 0,-3 5 1 16,-3 6 3-16,-1 8 2 0,0 4 3 15,5 8 0-15,-1 4 1 0,3 4 0 16,-1 6-1-16,5 1-2 0,3 0-2 16,2 4-2-16,2-1-1 0,5-1 0 15,2-3-3-15,8-5-12 0,3-3-17 16,2-4-19-16,6-10-124 0,4-4-6 15,1-10-112-15,4-8-215 0</inkml:trace>
  <inkml:trace contextRef="#ctx0" brushRef="#br0" timeOffset="57428.4005">18781 9205 745 0,'0'2'169'0,"-3"-4"1"0,3 2-128 15,-1 2-16-15,1-2-9 0,0 1-20 0,0 0-28 16,0 0-39-16,0-1-100 0,2 1-128 16,2 3-298-16</inkml:trace>
  <inkml:trace contextRef="#ctx0" brushRef="#br0" timeOffset="58051.8151">19518 9127 625 0,'-3'15'150'0,"3"-3"6"16,4 0-94-16,5-1-16 0,3-1-8 15,4-4-5-15,3-2-6 0,1-3-8 16,2-2-5-16,0-4-5 0,-2-4-4 15,-1-1-2-15,-1-1-4 0,-4-2-3 16,-3-2-3-16,-5 1-3 0,-3-1-2 16,-6 0-2-16,-4-2-3 0,-4-1-2 0,-4-1-1 15,-2 5 4-15,0 1 2 0,0 6 1 16,-2 5 5-16,0 5 4 0,1 8 7 16,2 8 4-16,-4 1 1 0,2 6 3 15,0 4 0-15,3 4 1 0,1 4 1 16,3 2-1-16,-1 3-1 0,6 1 0 15,4 2-2-15,6-1-1 0,2-5-1 16,5-3-5-16,4-5-10 0,3-6-17 16,4-7-20-16,0-7-120 0,-2-8-131 0,6-3-317 15</inkml:trace>
  <inkml:trace contextRef="#ctx0" brushRef="#br0" timeOffset="58237.4728">19932 9019 733 0,'-1'15'168'0,"-3"-3"3"0,2 3-122 15,0 1-17-15,1 3-9 0,0 0-4 0,1-1-8 16,-3-3-6-16,5-1-13 0,-1 0-14 16,1-3-19-16,2-6 87 0,1-2-220 15,0-4-144-15,0-1-375 0</inkml:trace>
  <inkml:trace contextRef="#ctx0" brushRef="#br0" timeOffset="58360.1523">19876 8630 685 0,'-15'-10'152'0,"1"5"0"0,3 2-112 0,4 6-22 16,3 2-18-16,7 2-19 0,5 5-131 15,1-2-127-15,0 7-323 0</inkml:trace>
  <inkml:trace contextRef="#ctx0" brushRef="#br0" timeOffset="58736.7353">20143 8631 734 0,'-9'-5'160'16,"3"2"-1"-16,3 5-124 0,3-1-19 15,3 3-8-15,1-1-4 0,2 3-2 16,2 2-1-16,3 0 4 0,2 2 4 16,1 4 3-16,5 3 2 0,0 4 2 15,3 3 1-15,3 7 0 0,2 5-3 16,1 7-3-16,3 3-3 0,0 4-3 0,1 4 0 16,1 2-2-16,0 0 0 15,-1 2 0-15,0-2-1 0,-1 2-1 0,-4-3 1 16,-4-1-1-16,-5-4 0 0,-5-1 0 15,-7-4 0-15,-9-4 0 0,-8-8 1 16,-7-4-1-16,-9-4 1 0,-9-7 0 16,-4-6 0-16,-5-5-1 0,-3-6 1 0,-2-5-1 15,2-7-2-15,6-7-4 16,5-9-7-16,8-5-11 0,9-7-8 0,11-3-13 16,10-2-10-16,10 2-10 0,7 6-2 15,7 5-106-15,4 5-105 0,2 5-257 16</inkml:trace>
  <inkml:trace contextRef="#ctx0" brushRef="#br0" timeOffset="59046.1855">20751 9186 562 0,'18'-13'141'0,"-6"1"9"16,-2 0-77-16,-5-2-15 0,-5 5-4 0,-7-1-3 16,-4 3-5-16,-3 2-8 0,-7 3-7 15,-1 5-6-15,-5 3-7 0,-4 3-7 16,1 0-3-16,0 5-3 0,2-1-2 15,5 1-1-15,4-1-1 0,8 1-1 16,9-3 1-16,7-1-1 0,7-4 0 16,6-4 0-16,6-4 0 0,3-4 0 15,2-7 0-15,5-1 0 0,3-5-1 16,0 1 1-16,0-1 0 0,-2 2 0 0,-3 3 1 16,-5 4 0-16,-5 4 1 0,-5 3 1 15,-3 6 1-15,-6 4 2 0,-2 5 0 16,-1 3 1-16,0 2-1 0,-1 4-1 15,2 1-1-15,1 1-4 0,5-1-7 16,3-1-15-16,6 0-23 0,5-3-24 16,2-4-120-16,5-4-142 0,4-4-327 0</inkml:trace>
  <inkml:trace contextRef="#ctx0" brushRef="#br0" timeOffset="72334.1595">16623 11422 465 0,'-7'-44'110'16,"-3"3"1"-16,-6-2-71 0,-3 12-13 16,-7 1-12-16,-6 3-6 0,-6 2-4 15,-5 3-3-15,-6 0 0 0,-8 1-1 0,-4 5-1 16,-8 4 1-16,-6 3-1 0,-6 5 1 15,-6 0-1-15,-4 10 0 0,-6 4 0 16,-5 3 0-16,0 3 1 0,0 6-1 16,-1 5-1-16,0 4 1 0,-3 3 0 15,5 7 0-15,0 8-1 0,5 9 1 16,2 5-1-16,6-1 1 0,5 7 0 16,11-4 0-16,9 2 0 0,13 2 0 15,11-1 0-15,13 0 1 0,14-2-1 16,15-2 1-16,15-2-1 0,16-3 1 0,14-13 0 15,14-6 0-15,15-6-1 0,16-2 1 16,13-4-1-16,8-2 0 0,11-4 0 16,6 1 0-16,8-5-1 0,2-4 0 15,4-7 0-15,2-3-1 0,1-7 0 16,0-6 0-16,0-6 0 0,-1-7-1 16,-1-4 0-16,-4-2-2 0,-2-6 1 15,-7-3-1-15,-6-2 1 0,-11-8 0 16,-12-4 0-16,-11-9 3 0,-16-4 2 15,-14-5 4-15,-18-3 3 0,-19-6 3 0,-18-7 2 16,-21 2 2-16,-21-2 0 16,-20 1-2-16,-22 8-2 0,-25 4-3 0,-17 7-2 15,-23 16-5-15,-23 13-7 0,-21 13-10 16,-22 9-47-16,-25 8-60 0,-15 14-93 16,-24 10-215-16</inkml:trace>
  <inkml:trace contextRef="#ctx0" brushRef="#br0" timeOffset="145109.5853">20187 11235 441 0,'-4'-48'120'16,"-1"0"6"-16,4 10-39 0,-3 7-31 15,1 11-11-15,1 7-4 0,-1 0-3 16,1 7-5-16,2 7-3 0,-1 4-2 16,2 10 0-16,-1 7-3 0,0 7-1 15,-1 8 0-15,0 12 0 0,0 4-2 16,1 7-3-16,-3 1-4 0,1 0-3 15,-2 1-4-15,2-5-3 0,-1-4-1 16,1-2-2-16,1-8-1 0,-2-6 0 0,3-5 0 16,1-8-1-16,3-4 0 0,0-9 0 15,1-7-1-15,1-6 1 0,1-9 1 16,3-7-1-16,1-8 0 0,0-7 1 16,4-4 0-16,-1-5 0 0,1-4 0 15,0 3-1-15,-2 4 0 0,-1 7-1 16,-2 9 1-16,-1 8-1 0,-2 10 1 15,-1 12-1-15,0 7 1 0,-1 7 0 16,-1 5 0-16,0 2 0 0,-2 4 1 16,-1 1-1-16,-1 0 0 0,0-1 1 15,2 0-1-15,-1-4 1 0,3 0-2 0,2-3-2 16,0-5-10-16,1-1-13 0,0-5-14 16,2-1-12-16,0-4 37 0,-1-1-165 15,-3-2-130-15,1-4-313 0</inkml:trace>
  <inkml:trace contextRef="#ctx0" brushRef="#br0" timeOffset="145496.7926">20597 11366 500 0,'1'-11'126'0,"-1"-1"5"0,0 3-63 16,2 2-24-16,-1 2-7 0,-1 4-5 16,1 2-4-16,-2 5-2 0,1 5-3 15,-1 3-1-15,-2 4-3 0,3 8 0 16,0 3 2-16,0 4 0 0,0 1 1 15,3 3-1-15,-2 2 0 0,1-2-1 16,-1 0-3-16,2-3-3 0,1-3-3 0,-1-3-4 16,2-5-1-16,2-3-2 15,2-4-2-15,2-6 0 0,1-6-1 0,3-4 1 16,1-2-3-16,0-5-3 0,0-6-8 16,1-1-11-16,-1-5-12 0,-1 0-12 15,-2-3-11-15,-1-2-3 0,-2 1-116 16,-4-3-112-16,-1-1-270 0</inkml:trace>
  <inkml:trace contextRef="#ctx0" brushRef="#br0" timeOffset="145668.3509">20625 11264 515 0,'-10'-3'140'0,"4"-1"5"0,3 0-29 15,3 2-76-15,2-1-12 0,5 2-8 16,3-1-7-16,4 1-7 0,2-2-9 15,2 3-8-15,4-2-8 0,1 0-13 16,2 4-57-16,1 1-58 0,-2 1-103 0,1 3-221 16</inkml:trace>
  <inkml:trace contextRef="#ctx0" brushRef="#br0" timeOffset="145954.6806">20973 11435 575 0,'-10'13'146'0,"1"2"5"0,0 2-70 16,3 1-32-16,1-1-7 0,4 3-4 15,3-3-5-15,3 0-6 0,4-2-4 16,2-3-3-16,2-1-4 0,4-1-2 16,2-4-4-16,-1-3-2 0,3-3-3 15,0-4 1-15,-4-3-2 0,-1-4-1 16,-2-3-2-16,-4-3 2 0,-4-4-1 15,-6-1 0-15,-2-1-1 0,-3 0 0 16,-2 3 0-16,-7-1 1 0,-4 4-2 16,1 5-3-16,-5 2-6 0,0 5-14 0,1 5-11 15,0 1-11-15,6 7-12 0,5 3-55 16,2-1-66-16,5 4-107 0,6 0-232 16</inkml:trace>
  <inkml:trace contextRef="#ctx0" brushRef="#br0" timeOffset="146420.4946">21213 11137 609 0,'-5'-16'149'15,"-1"4"8"-15,3 0-93 0,0 4-10 16,3 3-4-16,0 0-5 0,3 4-7 0,1 1-10 16,3 0-6-16,0 1-6 0,3 1-7 15,2 0-2-15,3 1-2 0,-2-2-2 16,3 1 1-16,-2 1-1 0,-1 0 0 16,-1 1 1-16,-2 1 0 0,-3 1 0 15,0 3 0-15,-3 0-1 0,1 1 0 16,-2 5-2-16,-2 1 1 0,1 3-1 15,0 5-1-15,1 1-1 0,0 5 1 16,2-1 0-16,1 3-1 0,1 2 0 16,3 1-1-16,0-2-1 0,1 0 0 15,0-3-1-15,-1 2 0 0,1-4 0 0,-3-3 0 16,-2-2 1-16,-3-2 1 0,-4 0 0 16,-4-3 1-16,-5-2 0 0,-1 0 1 15,-4 1 0-15,-1-2 0 0,-1-2 1 16,-1 0-1-16,2-4 1 0,1-1-1 15,-1-2-1-15,4-5-8 0,2-1-11 16,3-5-15-16,3-2-14 0,4-4 45 16,1 0-176-16,5-1-136 0,4 2-327 0</inkml:trace>
  <inkml:trace contextRef="#ctx0" brushRef="#br0" timeOffset="146616.9593">21684 11446 683 0,'-3'-4'169'0,"4"0"4"0,2 1-87 0,0 0-40 16,5 0-18-16,-1-1-10 0,3 0-10 16,0 1-17-16,0-1-18 0,1 1-17 15,0 2 24-15,-2 0-154 0,-2 2-134 16,1 2-320-16</inkml:trace>
  <inkml:trace contextRef="#ctx0" brushRef="#br0" timeOffset="146781.3632">21676 11595 708 0,'-1'5'167'0,"0"-1"3"16,2-1-113-16,3-1-20 0,1-2-12 15,1-2-13-15,2 1-19 0,1-3-29 16,1 1-134-16,-2-2-137 0,6 2-348 16</inkml:trace>
  <inkml:trace contextRef="#ctx0" brushRef="#br0" timeOffset="148048.876">22638 11274 482 0,'0'-24'126'0,"0"-2"7"15,0-2-54-15,-1 0-26 0,-2-3-9 0,-1 0-3 16,1 1-2-16,-1-2-2 0,0 4-1 16,0 2-1-16,0 5-2 0,1 5-2 15,0 4-6-15,2 6-5 0,-1 6-4 16,5 6-6-16,-1 4-2 0,1 3-5 15,0 4-5-15,5 8-8 0,-5-1-13 16,2 3-14-16,-5 0-12 0,3 1-17 16,-2-1-113-16,-1-1-123 0,-1 2-280 15</inkml:trace>
  <inkml:trace contextRef="#ctx0" brushRef="#br0" timeOffset="148330.4085">22361 11491 572 0,'-18'-1'141'0,"0"4"7"0,4 0-79 0,1-2-18 16,4 2-7-16,3-1-4 0,3 0-4 16,9 3-4-16,2-3-5 0,3-1-4 15,5 0-4-15,6-2 0 0,3 0 0 16,7-3-3-16,6-1-2 0,4-1-2 15,3-4-2-15,3 0-2 0,0 1-1 16,2-1-3-16,-5 1-1 0,-2 2-2 16,-3 3-4-16,-3 0-5 0,-2 4-9 15,-4 2-14-15,-5 1-17 0,-3 3-15 16,-4 1-125-16,-7 0-134 0,-3 0-312 0</inkml:trace>
  <inkml:trace contextRef="#ctx0" brushRef="#br0" timeOffset="148898.2457">22638 11834 422 0,'1'-10'126'0,"-3"2"6"0,-3-2-8 16,-3 2-56-16,0 0-18 0,-4 1-5 15,-4 0-4-15,-4 4-3 0,-2 2-5 16,-5 2-4-16,-1 5-8 0,-2 5-5 16,1 4-5-16,1-1-4 0,3 7-4 15,6 1-1-15,4 4 0 0,4 0 0 0,6-2 0 16,4 3-1-16,3 1 1 0,3-3-2 16,3-4 1-16,4-4-1 0,0-3 0 15,3-4 0-15,2-9 1 0,3-4 0 16,2-5 1-16,1-4 1 0,0-6 3 15,2-8 1-15,-2-2 1 0,0 0 2 16,-1-2 0-16,-3-2 2 0,-3 4 0 16,-2 3 0-16,-3 5-1 0,-1 4 1 15,-4 4-1-15,-2 4-1 0,-2 7-1 16,0 6-1-16,-5 6-3 0,1 4 0 0,-2 3-2 16,0 7-1-16,2 4 0 0,-2 0-2 15,3 1-3-15,0-1-3 0,2-1-8 16,0-1-12-16,3-1-17 0,-1-7-15 15,4-2-15-15,-1-4-115 0,0-3-130 16,4-3-292-16</inkml:trace>
  <inkml:trace contextRef="#ctx0" brushRef="#br0" timeOffset="149168.0445">22760 12081 659 0,'-6'15'157'16,"0"0"5"-16,1 0-96 0,4 4-21 16,2-1-8-16,3-3-5 0,3 0-6 15,7-2-4-15,0-3-3 0,3-1-3 16,3-4-3-16,1-4-1 0,1-1-2 0,-2-4 0 16,-2-4-1-16,-1-5-1 0,-1-3 0 15,-4-1 0-15,-4 0 1 0,-5-1-1 16,-4-1 0-16,-6 3-1 0,-4 4-1 15,-6 4-1-15,-4 3-7 0,-5 6-13 16,-3 4-30-16,-3 6-23 0,-1 5-128 16,2 3-148-16,3 5-347 0</inkml:trace>
  <inkml:trace contextRef="#ctx0" brushRef="#br0" timeOffset="164137.8844">14221 13911 429 0,'-16'-27'90'0,"1"2"1"0,2 2-79 16,3 2-5-16,4 8 1 0,3 5 4 15,0 3 4-15,3 1 1 0,0 3 0 16,0 4 4-16,4 4 2 0,2 9 0 15,1 8-2-15,3 14-2 0,1 16 2 16,-1 7 0-16,1 13-3 0,-2 10-3 16,-3 11-3-16,-3 5-3 0,0-2-2 15,-4-1-3-15,-2-3-1 0,-1 1-1 16,2-6 0-16,-3-6-1 0,1-8 0 0,0-4 0 16,-1-5 0-16,2-6-1 0,1-8 1 15,1-7-1-15,-1-9-3 0,5-8-10 16,0-7-10-16,5-9-32 0,-1-11-77 15,3-11-101-15,0-9-232 0</inkml:trace>
  <inkml:trace contextRef="#ctx0" brushRef="#br0" timeOffset="164962.8775">14332 13603 450 0,'-4'-32'103'16,"-1"4"2"-16,0 4-74 0,0 5-9 15,-1 3-5-15,1 2-3 0,2 6-2 0,-2-1-2 16,2 2-1-16,2 0-1 0,2 1-1 16,2 1 2-16,5-2 2 0,4 1 0 15,8 3 1-15,7-1 1 0,9 4 0 16,4-2 0-16,9-1-1 0,5 1-4 15,7-2-1-15,6 2-3 0,9-1-2 16,2-2 0-16,5 3-1 0,4-1 0 0,6 0 0 16,4-1-1-16,3-1 1 15,-3 0-1-15,1 0 0 0,2 3-1 0,3 2 0 16,-2 1 0-16,-5 1 0 16,-4 3 0-16,0 1 0 0,-1 1-1 0,-2 0 1 15,-5 2 0-15,-4-2-1 0,-1 1 0 16,-3-1 0-16,-4 0 0 0,-6-2 0 15,-7-1 0-15,-3-1 1 0,-7 0 1 16,-6-1 0-16,-5 3 1 0,-8-1 0 16,-5 2 1-16,-6 2-1 0,-6 1 0 0,-3 7 0 15,-4 1 0-15,-2 3 0 0,-2 3 0 16,-3 5-1-16,-2 4 1 0,0 5 0 16,-5 1-1-16,1 8 1 0,-3 9 0 15,1 8-1-15,0 5 1 0,-5 3 0 16,3 5 0-16,0 3 0 0,2 0 0 15,1 1 0-15,2-4 0 0,0-1-1 16,6-1 1-16,0-3 0 0,2-3-1 0,3-5 0 16,3-3 1-16,0-2-1 0,3-3 0 15,0 0 1-15,2-6-1 0,-1-1 1 16,-2-3-1-16,-2-4 0 0,-2-2-1 16,-4-5 0-16,0-6 0 0,-1-1 0 15,-3-1-1-15,-2-1 1 0,-2-3 0 16,1-5 0-16,-1-1 1 0,-6-2 0 15,-1 0 0-15,-1-5 1 0,-3-1-1 16,-2 1 1-16,-3-1-1 0,0 2 1 16,-4 1 0-16,-2-1 0 15,-1 2 0-15,-5 0 0 0,-4 1 0 0,-2-1-1 16,-3-2 0-16,-4-2 1 0,-6 2-1 0,-1-3 0 16,-3 0 0-16,-5-5 1 0,-3-2 0 15,-3 0 0-15,-2 1 1 0,-5 0 1 16,-3-1 0-16,-2-1 0 0,-2 1 1 15,-4 3 0-15,-7-1 0 0,-2 1-1 16,-2-2 0-16,-3 0 0 0,-1 1-1 0,-5 1-1 16,-2-3 0-16,4-3-2 0,2 2-2 15,6 4-4-15,2-1-11 16,2 1-5-16,9 1-113 0,6 5-109 0,5 0-272 16</inkml:trace>
  <inkml:trace contextRef="#ctx0" brushRef="#br0" timeOffset="166517.2305">13869 14264 415 0,'2'-10'94'0,"0"1"-1"15,1 0-46-15,-1-2-41 0,4 2-1 16,-2 2 3-16,1-3 5 0,0 1 4 16,1-1 6-16,0-1 5 0,0 0 5 0,-2 0 1 15,1 1 0-15,-1 1-2 16,-3 2-1-16,-1 2-3 0,1 1-5 16,-3 3-5-16,-1 2-4 0,2 1-3 0,0 2-3 15,1 4-2-15,2 0-1 0,-1 3-1 16,7 3-1-16,2-1 1 0,2 5-1 15,4 0 0-15,1-1-1 16,2 1 0-16,3 0-1 0,1-1 0 0,-1 1 1 16,1 0-2-16,-1 2 1 0,2 0 0 0,0-1-1 15,-2 6 1-15,0-1-1 0,-3 1 0 16,-1 0 0-16,-6 0 0 0,-5 1 0 16,-7-2 0-16,-6-1 0 0,-10 1 0 15,-5-1 1-15,-7 2-1 0,-7 4-4 16,-5 2-8-16,-6 3-15 0,-7 5-12 15,-2 1-112-15,-3 1-117 0,2-3-285 16</inkml:trace>
  <inkml:trace contextRef="#ctx0" brushRef="#br0" timeOffset="175919.0422">8060 15929 497 0,'4'-20'105'0,"-3"8"1"0,0 6-91 16,2 12-4-16,0 6-5 0,1 9-1 16,1 7 1-16,1 9 0 0,-2 6 3 15,-2 7 2-15,-2 6 1 0,0 6 1 16,-1 4 1-16,1 11-1 0,-4 5-1 0,0 6-2 16,2 3-2-16,2 6-2 0,1 2-3 15,-1-2 0-15,-3-4-2 0,3-4 0 16,0-7-1-16,3 2-1 0,2-7-1 15,-1-1-2-15,2-6-5 0,0-2-6 16,1-5-20-16,2-1-90 0,-4-7-96 16,-1-7-239-16</inkml:trace>
  <inkml:trace contextRef="#ctx0" brushRef="#br0" timeOffset="177077.2153">8071 15877 434 0,'-15'-6'100'0,"1"-1"3"16,4 0-70-16,1 2-7 0,1 0-7 16,4 2-5-16,2 1-2 0,4 1-3 0,3-1-2 15,2 1-1-15,4 1-3 0,3-1 0 16,3-1-1-16,4 3 0 0,4-1 0 15,2-1 0-15,6 1 0 0,7 0-1 16,4 0 0-16,4 0-1 0,2-2 0 16,2-1 0-16,4 0-1 0,2 0 0 15,0-2 0-15,6 0 0 0,2 0 1 16,4 1 0-16,-1-1 1 0,2-1-1 0,3 1 1 16,1 3 0-16,-1-1 0 15,4 3 0-15,-1-2 0 0,0-3 0 0,5 4 0 16,2-2-1-16,6 2 2 0,-1-3-1 15,0-3 0-15,1 0 1 0,6 4 1 16,3 0-1-16,1-1 1 0,-2-5-1 16,-1 0 1-16,2 2-1 0,3 1 0 15,1 3 0-15,-3-5-1 0,-2-2 1 16,3 6-1-16,-2 0 0 0,1 0 0 0,-2 1 0 16,-2-2-1-16,-2 1 1 0,-2 3-1 15,1 0 1-15,2-1-1 0,-7 0 0 16,0-2 0-16,1 3 0 0,3-1 0 15,4 2 0-15,-7-3 0 0,-4-2 0 16,3 0 1-16,-5 3-1 0,-2-3 0 16,-3 1 0-16,-5-2 1 0,-2 4-1 15,1 0 0-15,-5-4 1 0,3 8-1 16,-5-2 0-16,-4 2 1 0,2-1-1 16,-3 0 0-16,-4 3 0 0,1 5 1 0,-7-6-1 15,1 0 0-15,-4-2 0 0,-4 4 0 16,-4-1 0-16,-1-2 0 0,-1-1 0 15,-3 2 0-15,1-1 0 0,1 2 0 16,-2-3-1-16,-1 0-2 0,-3 1 0 16,-2-1-4-16,-1 0-1 0,-5 0-4 15,-4-1-4-15,-2 0-22 0,-4 0-42 16,-1 0-33-16,-4 0-77 0,-5 0-162 16</inkml:trace>
  <inkml:trace contextRef="#ctx0" brushRef="#br0" timeOffset="177204.8633">13981 15690 210 0,'-2'0'25'15,"1"0"-16"-15,1 0-47 0,-2 0-36 16,2 0-57-16</inkml:trace>
  <inkml:trace contextRef="#ctx0" brushRef="#br0" timeOffset="177480.2051">13996 15700 374 0,'0'1'94'0,"0"-1"5"0,1 0-41 16,3 1-22-16,-2 2-11 0,3 0-4 16,0 2-1-16,1 6-2 0,2 4-2 15,-2 2-1-15,-1 8-1 0,0 4 0 16,-2 10 0-16,2 9-3 0,-2 5 0 16,-3 4-3-16,0 8-1 0,0-2-3 0,0 4-1 15,-3-2-2-15,2 1 1 0,0-1-1 16,-1 2 0-16,1-2 0 0,0 4 0 15,0-4 1-15,0-1-1 0,-1-6 1 16,1 1 0-16,1 0-1 0,1-1 1 16,1-6-1-16,-4 5-1 0,2-2 1 15,-1 0 0-15,-3-3 0 0,1-4-1 16,-1 0 0-16,2 0-3 0,0-2-4 0,1-4-6 16,2-2-5-16,1-5-109 15,-5-6-101-15,4-6-258 0</inkml:trace>
  <inkml:trace contextRef="#ctx0" brushRef="#br0" timeOffset="178681.3207">7881 17940 465 0,'-22'-7'105'0,"0"-2"3"15,5 2-74-15,3 0-14 0,7 2-5 16,5 1-4-16,8-1-2 0,5 1-2 16,5 2-1-16,5 0-2 0,4 2-1 15,2 0 0-15,4-2 0 0,1 4 0 16,0-1-1-16,2-2 0 0,1 2 0 16,6-1-1-16,4 1-1 0,8-1 1 15,2 2 0-15,5 0 0 0,1-1 1 16,2-1 0-16,4-3 0 0,0 2 0 15,3 1 0-15,1-1 0 0,3 0 0 0,0 1 0 16,4 0 0-16,4 1 0 0,3 0-1 16,2-1 0-16,-2-1 0 0,2 1 1 15,4-1-1-15,3 0 1 0,3 2 0 16,-4-2 0-16,-1-1 0 0,3 1 0 16,6 1-1-16,3 0 0 0,-3-2 0 15,-1-8 0-15,1 5 0 0,3 1-1 0,3-1 1 16,-4 0-1-16,-4-7 1 0,0 2 0 15,2 4 0-15,-1-1 1 0,-2-2 1 16,-7 3-1-16,1-2 0 0,-3 8 1 16,0 0-1-16,2 8-1 0,-4 1 0 15,-4-4-1-15,2 2 1 0,1-7-1 16,6 7 0-16,-5 2 0 0,-4-11 1 16,-1-7-1-16,0 2 0 0,-2-1 0 0,-4 5 0 15,-2-6 0-15,-2 0 0 16,1 1 1-16,0 2-1 0,1-2 0 15,-1 1 1-15,-3 0 0 0,0 1 0 0,-4-2 0 16,0 3 0-16,-6 3 0 0,-1 1 0 16,-6 1 1-16,-2-3-1 0,-4 1 0 15,-3-1 0-15,-4 0 0 0,-1 0 0 16,1 2 0-16,0 0-1 0,-4 2 0 16,-1 1 1-16,-3 2-1 0,-5-3 0 15,-4 2 1-15,-5-1-1 0,-4 1 1 0,-3-2 0 16,-5 0 0-16,-2 0 0 0,-2-1 2 15,-1 2 1-15,-1-2 1 0,0 0 0 16,-1 0-1-16,0 0-4 0,0-2-9 16,-4 4 6-16,-1-2-128 0,-2 1-111 15,-4 0-284-15</inkml:trace>
  <inkml:trace contextRef="#ctx0" brushRef="#br0" timeOffset="179987.5908">14111 15833 360 0,'-7'-2'92'16,"1"1"3"-16,-2-4-42 0,1 4-18 15,2-2-9-15,0 1-3 0,1 0-1 0,1 0 1 16,2 0-3-16,-1 0 0 0,1 0-3 15,1-1-3-15,1 2-3 0,1 1-2 16,0 1-4-16,3-1-2 0,1 2-1 16,1 0-1-16,4 1 1 0,0-1-1 15,4-2 1-15,2 1 0 0,4 2 0 16,4 0 0-16,2 0 0 0,2-1-1 16,6-1 0-16,7 4 0 0,0-1 0 15,3-2 0-15,0-2-1 0,4 2 1 16,-2-1-1-16,1 1 1 0,0 1-1 15,-1 2 0-15,2 1 0 0,4 1 0 16,2 1 1-16,3 1 0 0,0 1 0 16,2-3 0-16,4 3 0 0,1-2 1 0,2 0-1 15,4-2 0-15,3 0 0 0,1-2 0 16,3 1 0-16,3-4-1 0,5-2 1 16,-1-1-1-16,-1-3 0 0,0 0 0 15,0-3 0-15,-4 1 0 0,-1 1 0 16,-3 0 0-16,-3 2 0 0,-4 2 0 15,-4-2 0-15,-5 3-1 0,-5-2 0 0,-6 1-2 16,-6 1-1-16,-8-1-1 0,-2 1-2 16,-4 1-1-16,-5 0-2 0,-2 1-2 15,-4 2 0-15,-2-3-1 0,-2 0 1 16,-3 0 1-16,-3 1 0 0,-1-1 1 16,-4-1 2-16,0 0 0 0,-3 1-4 15,-3-2-2-15,1 1 1 0,-2 1-1 16,0 0 2-16,0 0 2 0,-1 0 4 15,-1 1 7-15,1 3 6 0,0 0 4 0,1 3 2 16,-1 4 2-16,3 5 1 0,-1 6 2 16,3 6-2-16,0 5 0 0,1 4-1 15,1 4 0-15,-1 4-2 0,-1 4-2 16,0 0-2-16,1 7-1 0,2 10-3 16,-2 1-2-16,1 2 0 0,2 4-2 15,0 0 0-15,1 1 0 0,1-2-1 16,0-4 0-16,2 4-1 0,2-3 0 15,4-1-1-15,-2 2 1 0,1-2-1 16,1-4 1-16,-1 0 0 0,1-2 0 0,-2-1 1 16,-5-1 0-16,3-3 0 0,-2-3-1 15,-2-3-2-15,-4-3-3 0,-1-4-2 16,-1-4-2-16,2-5-3 0,-2-5-3 16,1-4-4-16,-2-3-19 0,1-6-57 15,-2-4-16-15,-1-6-70 0,-3-6-146 16</inkml:trace>
  <inkml:trace contextRef="#ctx0" brushRef="#br0" timeOffset="180440.0963">16867 17738 422 0,'-2'0'107'0,"-2"-4"4"0,-2 3-52 15,-3 0-20-15,-3 0-14 0,-1 1-7 16,-5 1-5-16,-4 1-3 0,-2 3-2 15,-5 1-2-15,-3 1 0 0,-6-1 0 16,-4-1 0-16,-8-3 0 0,-3-2 0 0,-4-1 1 16,-7 0-1-16,-3 2 0 15,-3 0-1-15,-7 0-1 0,-3 3-1 0,-3 0 0 16,-4 1-1-16,0-1-1 0,-6-1-1 16,-7-2 1-16,2 2-1 0,2-1 0 15,-2 9 0-15,0-6 1 0,-8-5-1 16,3 6 0-16,4 3 1 0,0 0 0 15,3-4 0-15,-4-12 1 0,2 9 0 0,7-2 1 16,4 2-1-16,4 0-1 0,1-3-2 16,1 7-6-16,5 6-9 0,4-6-43 15,1 8-70-15,2-7-98 0,7 1-233 16</inkml:trace>
  <inkml:trace contextRef="#ctx0" brushRef="#br0" timeOffset="216681.5526">20279 13938 652 0,'-22'-11'151'16,"4"-3"5"-16,6 1-110 0,10 4-9 15,5 0-5-15,6-2-5 0,7 1-5 16,5 2-6-16,3-2-4 0,8-1-3 16,4 2-4-16,4 1 0 0,-1 2-3 15,2-1 0-15,-5 4-1 0,-3 2-1 16,-4 1-2-16,-9-2-4 0,-5 2-4 15,-5-1-2-15,-6 2-2 0,-4-1-1 16,-7 2 0-16,-4-2 2 0,-6 4 4 16,-6 0 3-16,-6 2 3 0,-7 3 1 15,-3-1 1-15,-3 2 0 0,-2 0 1 0,0 1 0 16,4 1 0-16,3-1 0 0,5-2 0 16,5-1 2-16,6 0 0 0,8-2 1 15,3-1-1-15,6 0 1 0,6-2 0 16,4 1-1-16,3-2-1 0,6 2 0 15,4 0-1-15,3 0 1 0,2 2-1 16,5 0 1-16,0 0-1 0,1 1 0 0,1 3 0 16,0 0 1-16,-1 1-1 0,1-1 1 15,-4 2 1-15,0 1 1 0,-3 0 0 16,-4 1 0-16,-4 2 1 0,-8 0 0 16,-5 1 0-16,-8 2-1 0,-6-1 0 15,-9 2 0-15,-6 2 1 0,-4 1 0 16,-6 2 1-16,-5 1 1 0,-3 1-1 15,-3 2 2-15,-1 0 1 0,2 2 2 16,-1-3 2-16,1 0 1 0,3-5 0 0,4-2 0 16,7-3-1-16,6-3-2 0,6-9-3 15,8-5-3-15,8-4-1 0,9-3-2 16,8-3-1-16,4-4 1 0,5-2-1 16,6 3-1-16,3-2 1 0,4 4 0 15,1-1 0-15,0 4 0 0,-1 5 0 16,-2 0 0-16,0 5 1 0,-4 0-1 15,-2 4 0-15,0 0 0 0,-4 2-4 0,1 0-10 16,-5 0-14-16,0-2-14 0,0 2-20 16,-4-2-118-16,-2 1-132 0,0-2-304 15</inkml:trace>
  <inkml:trace contextRef="#ctx0" brushRef="#br0" timeOffset="217464.7189">21131 14085 356 0,'-1'-13'110'0,"0"-4"8"0,-2-2-29 16,1 0-16-16,-2-1-14 0,0 1-12 0,2 0-6 15,0 5-4-15,-1 1-3 0,2 6-5 16,1 6 0-16,0 4-2 0,1 8-1 16,2 9-2-16,-2 8-4 0,1 6-1 15,-1 6-3-15,-1 4-3 0,0 2-3 16,0 1-4-16,2-4-1 0,-2-2-1 15,2-1 0-15,2-4-1 0,-1-3 1 16,1-6 0-16,1-2 0 0,0-8 0 16,-1-4 0-16,-1-6 0 0,1-9-1 15,1-5 0-15,1-5 0 0,1-8-1 0,1-3 0 16,1-4 0-16,3-4-1 0,1-1 0 16,0 4-1-16,-2 3 0 0,2 4 2 15,-5 6 0-15,0 4 1 0,-3 10 3 16,-2 8 0-16,-2 5 0 0,1 4 1 15,-2 5-1-15,1 4-1 0,0 0-2 0,2 4-1 16,0-5-1-16,2 1-1 0,3-2-1 16,-1-1-3-16,3-3-6 0,1-3-12 15,1-5-13-15,3-3-13 0,1-7-13 16,1-5-23-16,1-4-96 0,2-5-115 16,1-2-253-16</inkml:trace>
  <inkml:trace contextRef="#ctx0" brushRef="#br0" timeOffset="217701.6385">21625 14153 613 0,'-3'-8'145'0,"1"4"5"16,-3 0-97-16,-1 3-13 0,1 3-5 0,1 4-3 16,-1 3-4-16,2 3-5 0,-3 1-4 15,3 6-2-15,2 3-3 0,1-1-2 16,1 1-1-16,4 1-2 0,0 0-1 15,2-1-2-15,3-2-2 0,0-2 0 16,2-2-2-16,0-1-2 0,2-5-4 0,-1-3-9 16,2-2-8-16,-1-4-11 0,-1-3-10 15,-1-2-13-15,-1-3-40 0,-2-3-76 16,-4-1-105-16,-2-3-239 0</inkml:trace>
  <inkml:trace contextRef="#ctx0" brushRef="#br0" timeOffset="217872.2489">21646 14149 646 0,'-9'-8'157'0,"-1"-1"6"0,0-1-99 15,7 4-18-15,0-1-11 0,6 2-10 16,4-4-8-16,4 2-7 0,4-2-6 0,4-1-7 16,5 1-9-16,3-1-13 0,-2 0-13 15,5 5-11-15,-4 1-118 0,-4 0-124 16,0 7-290-16</inkml:trace>
  <inkml:trace contextRef="#ctx0" brushRef="#br0" timeOffset="218231.653">21936 14194 617 0,'-3'3'146'0,"0"1"5"0,-1 4-88 0,2 3-24 15,-1 4-7-15,2 1-3 16,0 0-2-16,1 1-5 0,2 1-4 0,2-2-3 16,2-4-1-16,1-2-4 0,4-2-3 15,3-5-1-15,2-3-2 0,3-8 0 16,2-2-2-16,2-4 0 0,3-5-1 15,-1-2 0-15,-1 0 0 0,-2 0-1 16,-3 7 0-16,-3-1 1 0,-7 5-2 16,0 6 1-16,-4 7 0 0,-4 3-1 0,0 5-3 15,-1 4-5-15,-1 2-7 0,2 0-5 16,0 1-9-16,2 1-7 0,1-2-9 16,2-2-9-16,1-4-108 0,2-3-113 15,0-2-276-15</inkml:trace>
  <inkml:trace contextRef="#ctx0" brushRef="#br0" timeOffset="218634.9105">22285 14011 560 0,'-11'-14'134'0,"0"1"6"15,2 0-84-15,6 5-18 0,3 2-4 16,2 2-2-16,3 0-3 0,5 2-7 0,1 1-5 16,4 2-3-16,2 1-3 15,2 1-3-15,2 1-3 0,1 0-1 0,0 3-1 16,2 0 0-16,-2 0 2 0,0 1 1 16,-3 1 2-16,-2 1 2 0,-1 2 1 15,-2 1 0-15,-3 3-1 0,0 0-2 16,-3 2-1-16,0 2-3 0,-1 0 0 15,-2 1-3-15,0 1 0 0,0 0 0 16,-2 4 0-16,1-1 0 0,1-1-1 16,0 2-1-16,1-1-1 0,1 1-1 15,0-1-1-15,-1-3 0 0,-1 0 0 16,-2-3 1-16,-2 0 0 0,-4-1 1 16,-5-1 2-16,-6-2 0 0,-3 1 1 0,-8-3-6 15,-3-3-8-15,-3-1-15 0,1-6-12 16,-2 0-9-16,4-3-119 0,1-6-125 15,5 1-284-15</inkml:trace>
  <inkml:trace contextRef="#ctx0" brushRef="#br0" timeOffset="219046.8233">20978 13969 511 0,'-2'-42'129'0,"-3"3"6"16,-1 4-68-16,2 4-11 0,-1 7-6 0,1 5-5 16,2 12-4-16,2 6-4 0,0 5-4 15,-1 14-5-15,1 10-5 0,1 12-7 16,0 10-3-16,0 9-2 0,-1 7-4 15,-1 5-2-15,2 4-4 0,2-1-11 16,2-2-17-16,1-10-17 0,8 2-129 16,5-8-137-16,8-2-333 0</inkml:trace>
  <inkml:trace contextRef="#ctx0" brushRef="#br0" timeOffset="219375.4024">22879 13848 600 0,'-2'-15'150'0,"0"5"2"16,1 4-53-16,1 9-61 0,1 5-10 15,-1 9-4-15,2 8-4 0,-1 9-2 0,0 8-2 16,-1 7-3-16,1 3-2 16,-1 6-5-16,-1 2-1 0,2 1-4 0,-1-1-14 15,4 0-17-15,1-2-19 0,0-3-120 16,2-5-132-16,2-1-317 0</inkml:trace>
  <inkml:trace contextRef="#ctx0" brushRef="#br0" timeOffset="220087.5895">19800 14809 515 0,'1'-1'137'0,"1"2"5"16,0 3-16-16,1 5-86 0,3 2-9 16,2 3-4-16,0 2-2 0,0 0-1 15,0 3-2-15,0-2-3 0,-2-1-2 16,-1-2 0-16,-2-4-1 0,0-1 0 0,-2-4 0 16,0-4-2-16,-1-7-1 0,3-3-2 15,-1-6-1-15,2-2-4 0,2-5-1 16,2-1-3-16,3-2 0 0,3 2-1 15,1 1-1-15,-1 5 0 0,2 6 0 16,-1 7 0-16,-3 3 0 0,0 6 0 16,-2 5-1-16,-1 8-4 0,-2 2-9 15,-2 1-10-15,0 1-11 0,-1 2-11 16,-1 1-11-16,2-2-79 0,-1-4-39 16,1-1-98-16,3-9-214 0</inkml:trace>
  <inkml:trace contextRef="#ctx0" brushRef="#br0" timeOffset="220265.1068">20199 14818 756 0,'0'-3'174'0,"-2"3"1"0,0-1-122 0,5 2-21 16,2-1-12-16,1 2-7 0,2-1-12 15,1 0-17-15,3 2-19 0,0-1-14 16,1-1 0-16,-2 0-127 0,-2 1-129 15,1 0-288-15</inkml:trace>
  <inkml:trace contextRef="#ctx0" brushRef="#br0" timeOffset="220434.77">20193 14977 691 0,'-3'3'155'0,"3"-1"4"0,4-2-113 15,1 0-22-15,4-2-9 0,-1-2-4 16,6-1-4-16,0-1-10 0,1 0-12 16,0 0-12-16,1-2-13 0,0 2-120 15,-3-1-122-15,-1 1-298 0</inkml:trace>
  <inkml:trace contextRef="#ctx0" brushRef="#br0" timeOffset="220715.0034">20456 14882 556 0,'4'-2'150'0,"1"1"8"0,0 1-28 15,2 0-77-15,2 3-8 0,2-2-4 16,1 0-4-16,-1 0-7 0,1 0-8 16,0 2-6-16,-1-2-5 0,-1 2-5 15,-1-2-3-15,-2 0-11 0,1 0-14 16,-2 1-16-16,-1-1-17 0,-3-2-125 16,0 1-137-16,0 0-320 0</inkml:trace>
  <inkml:trace contextRef="#ctx0" brushRef="#br0" timeOffset="221198.1169">20710 14803 652 0,'-9'4'165'0,"1"3"7"15,0 4-73-15,1 1-46 0,1 4-14 0,2 5-8 16,2 0-6-16,2 1-7 0,3 1-7 15,2-1-2-15,4-2-3 0,2-3 0 16,5-2-2-16,2-5-1 0,3-4 0 16,-1-5 0-16,3-6 0 0,0-5-2 15,-1-6-2-15,-3-3-2 0,-5-2-3 16,-2-4-2-16,-3-1-2 0,-5 0-2 16,-3 3-2-16,-2 2-1 0,-3 2-1 0,0 1 1 15,-1 3 1-15,1 4 2 0,0 1 0 16,1 4 2-16,2 3 3 0,0 3 2 15,1 2 1-15,1 4 2 0,2 0 1 16,-2 3 0-16,1 1 0 0,0 2 1 16,-1 0 0-16,1 3 1 0,-1 0-1 15,2 1 1-15,2 1 0 0,0 2 2 16,2 0 3-16,3-2 3 0,1 0 2 16,5-2 2-16,1-4 0 0,3-4 2 15,2-3 2-15,-2-6-2 0,4 0 0 0,-5-7-1 16,-3 0-1-16,-4-5 0 0,-4-1-2 15,-3 1-2-15,-5-2-3 0,-6-4-1 16,-4 2-2-16,-4 3-3 0,-4 0-3 16,-2 2-8-16,-4 2-7 0,-1 6-14 15,1 4-16-15,2 5-16 0,0 2-125 16,3 5-135-16,2 2-314 0</inkml:trace>
  <inkml:trace contextRef="#ctx0" brushRef="#br0" timeOffset="221926.7387">20331 13402 404 0,'0'-9'122'0,"-1"1"9"0,-1 0-16 16,-2 2-36-16,-2 3-8 0,-3 1-2 16,-2 2-3-16,-1 6-6 0,1 6-5 0,0 1-7 15,2 7-10-15,2 2-11 0,5 1-10 16,4 0-6-16,4-1-5 0,1-3-2 15,3-5-2-15,2-3-1 0,2-2-1 16,2-5-2-16,0-4-2 0,-1-5-2 16,-1-4-3-16,-2-3-3 0,-2-5-2 15,-2-3-5-15,-7-1-5 0,-2 0-1 16,-4 1-2-16,0 4 0 0,-3 2 0 16,1 3-1-16,0 1 3 0,2 6 2 0,1 0 3 15,3 4 4-15,2 0 1 0,2 0 4 16,2 2 3-16,-1 3 2 0,1 0 4 15,0 0 1-15,1 1 1 0,0 1 3 16,-1 2 2-16,0 1 5 0,0 1 4 16,0 0 4-16,1 2 3 0,-1 1 2 15,2-1-1-15,2 2-2 0,2-2-4 16,1-3-4-16,3 0-4 0,1-6-2 0,2-2-2 16,1-4 2-16,-2-7 3 0,0-2 4 15,-2-4 3-15,-4-3 3 0,-3-2 2 16,-3-2 0-16,-6 0-1 0,-1 3-5 15,-6 0-3-15,-3 3-4 0,-1 8-5 16,-3 4-10-16,-2 5-20 0,2 7-25 16,-1 8-137-16,2 3-150 0,1 6-366 15</inkml:trace>
  <inkml:trace contextRef="#ctx0" brushRef="#br0" timeOffset="225940.9727">23097 13708 510 0,'-8'-18'124'0,"0"-1"5"0,5 2-73 0,1 0-15 16,4 1-7-16,1 1-2 0,3 1-4 16,2 0-3-16,1 1-5 0,3 1-3 15,-1-1-4-15,1 3-2 0,1 2-2 16,1 1-2-16,-1 2-1 0,-1 5-2 15,-2 0 0-15,1 5-2 0,-1 2 0 16,-5-2-1-16,2 7 0 0,-4 2 0 0,-3 0 0 16,-3 1 0-16,-2 2 0 0,-3-1-1 15,-1 6 1-15,-4-7 0 0,-2-1 0 16,-3 0-1-16,2 1 1 0,-1-1 0 16,0 0 1-16,1-2 2 0,0 0 1 15,3-1 1-15,6 2 1 0,1-4 0 16,5-1-1-16,2-5-1 0,4 1-1 15,6 0-1-15,2-1-2 0,3-3 1 16,3 2-1-16,1-1 0 0,5-1-2 16,1 0-9-16,2-3-16 0,2 1-14 15,1 1-123-15,2-2-129 0,0 1-314 16</inkml:trace>
  <inkml:trace contextRef="#ctx0" brushRef="#br0" timeOffset="256720.435">24023 14110 385 0,'-1'-9'98'16,"-1"3"4"-16,-2 3-34 0,-1-2-36 15,0 1-3-15,1 1-4 0,-1 3-1 16,-1 3-1-16,-2-4-2 0,-2 1-2 15,0 3-3-15,-1 2-1 0,-1 1-2 16,-2 2 0-16,0 0-3 0,-1 5-1 16,-3 0-2-16,-4 1-1 0,-2 0-2 15,0 2-1-15,1 4-1 0,-2-1 1 16,2 0-1-16,1-2 1 0,2 1 1 16,1 1 0-16,1-2 0 0,2-3 1 0,4-1-1 15,2-1-1-15,-2-1 1 16,8 0-2-16,6-1 0 0,1-3 0 0,4-1 0 15,5 2-1-15,-1-2 1 0,8-3-1 16,-1 2 0-16,0-3 0 0,0-2 0 16,1-2-1-16,0 0 0 0,3-2-2 15,-2 2-4-15,-3-1-4 0,-1 3-6 16,1 2-6-16,-2-1-10 0,-3 1-50 16,-1 1-54-16,-2-2-93 0,0-1-210 0</inkml:trace>
  <inkml:trace contextRef="#ctx0" brushRef="#br0" timeOffset="257437.516">24394 14164 374 0,'4'-8'105'0,"-3"1"4"0,-2 1-19 16,0 2-46-16,-2 4-9 0,-3 4-7 15,-2 2-4-15,-3 4-1 0,-5 3-4 16,0 6-1-16,-1 3-1 0,1 0-2 15,2 1-2-15,2 0-2 0,6 1-2 0,3-4-2 16,6-2-1-16,1-4-1 0,3-1-2 16,4-4 1-16,2-1-1 0,2-5-1 15,1-3 1-15,1-2-1 0,2-4 0 16,-2-4-1-16,-3-2 1 16,-1-3-1-16,-2-3 0 0,-4-4-1 0,-3 0-2 15,-3-2 0-15,-1 1-1 0,-3 1-2 16,1 1-1-16,-3 5-1 0,1 4-2 15,0 2 0-15,0 3-1 0,0 4-2 0,0 1-1 16,3 4-1-16,2 2-2 0,3 0-2 16,0 2-2-16,2-1 0 0,1-3 2 15,3 3 0-15,1-4 2 0,0-1 4 16,0 0 2-16,1-1 5 0,1 0 2 16,-1-2 3-16,-3 1 3 0,-1 1 4 15,-2 1 5-15,-3-3 4 0,-1 3 3 16,-1 0 3-16,-2 4 3 0,-1 1-1 0,-3 1-1 15,0 4-3-15,0 5-3 0,-2 3-2 16,-1 0-4-16,1 3-2 0,3 0-3 16,2 0-1-16,3-2-1 0,3-3 0 15,3-2-2-15,4-3 0 0,4-3 0 16,1-2 0-16,7-3-1 0,-2-4 1 16,2-7-1-16,-2-3 1 0,-2-3-1 15,-3-6 0-15,0-2 0 0,-6-5 0 16,-3 1 0-16,-4-1-1 0,-3 2 0 0,-3 1-1 15,-3 6 1-15,-6 1-2 0,-3 6-1 16,-4 2-4-16,-3 8-3 0,-3 5-5 16,-2 3-7-16,-2 4-4 0,4 4-114 15,2 2-107-15,5 5-268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28:04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4297 393 0,'-2'-27'103'0,"-2"3"3"16,2 6-13-16,-2 6-63 0,3 7-8 16,-1 5-3-16,0 6 1 0,0 12-1 15,-2 10-1-15,1 15-2 0,0 14-3 16,-6 15 1-16,-1 20 0 0,-1 17-3 0,-1 15-2 15,-3 17-3-15,-1 10-1 16,1 11-1-16,0 10-2 0,3 1 0 16,-1-4-1-16,0-5 0 0,-1-11-1 0,3-11 1 15,-1-15 0-15,1-15-1 0,-2-15 1 16,0-9-1-16,5-15-1 0,3-10-2 16,-1-13-4-16,3-9-9 0,3-11-18 15,2-13-98-15,-1-14-105 0,1-13-256 16</inkml:trace>
  <inkml:trace contextRef="#ctx0" brushRef="#br0" timeOffset="1611.9594">7911 4404 520 0,'-16'-18'111'0,"-3"5"1"0,1 1-93 0,2-1-10 15,2 2-2-15,3 0-2 0,3 0-1 16,2 0-2-16,3 3 0 0,2-1-2 16,1 3 0-16,3 2 0 0,0 1-1 15,5 3 1-15,3-1-1 0,2 3 1 16,3 0-1-16,4 1 2 0,2 2-1 15,1 2 0-15,3-1 0 0,1 0 0 0,2 1 1 16,2-3-1-16,5 3 0 0,4-5 0 16,5 0 0-16,5 0 0 0,5-2 0 15,-1-2 0-15,6 0 1 0,1-2-1 16,7 3 1-16,0-4 0 0,5 0 0 16,4-1 0-16,6 1 0 0,-2 0 0 15,7-1 0-15,0-2 0 0,7 3 1 16,-5 2-1-16,2 3 1 0,2-1-1 15,8 0 1-15,0 1 0 0,1 4-1 16,-3-4 1-16,7 0-1 0,4-4 0 0,1 3 0 16,-3-2-1-16,2 1 1 0,3-1 0 15,5 1-1-15,-3 1 0 0,-1-1 1 16,3 2 0-16,7-1 1 0,-4 2-1 16,0 1 1-16,-1 0 0 0,7 1 0 15,-1 1 0-15,-4 3 0 0,1-1 0 16,4 0 0-16,3 1-1 0,1 0 1 0,0 0-1 15,4-5 0-15,3 1 0 0,-2 0-1 16,3-2 1-16,-2-2 0 0,-4-1-1 16,1 1 0-16,2-1 1 0,-1 0-1 15,-2-2 1-15,-1 3-1 0,2-2 0 16,2 2 0-16,-4-1 1 0,-1 1-1 16,3-1 0-16,-1 2 0 0,-4 0 0 15,-3 0 1-15,4-1-1 0,-3 1 0 16,-3 1 0-16,-4 1 0 0,3-2 0 15,-2 0 0-15,-2 2 0 0,-4-1 0 16,0-2 0-16,1 1 1 0,-2 0-1 0,-6 0 0 16,-1-2 0-16,-1-1 0 0,-2 4 0 15,-7 2 0-15,-4-3 0 0,-3 2 0 16,-6 1 1-16,-1 0-1 0,-4 2 0 16,-6-1 0-16,-2 1 0 0,-3-1 0 15,-3-2 0-15,-5 2 0 0,-4-1 0 16,-7 1 0-16,-2-3 0 0,-2 2 0 0,-1 0 0 15,-4 1 0-15,-3 1 0 0,-4 0 0 16,-1 1 0-16,-5 1 0 0,-5 3-1 16,-2 1 1-16,-4 5-1 0,-2 1 2 15,0 5-1-15,-3 5 1 0,-4 7 1 16,-1 4-1-16,-1 7 1 0,-2 8 1 16,-1 12-2-16,-3 11 1 0,-3 9 1 15,0 7 0-15,1 9 0 0,-1 11 0 16,-1-1 0-16,-1 0 0 0,1-10-1 15,5-2 0-15,1-4-1 0,2-7 0 16,-1-8 0-16,3-7 0 0,0-6-1 0,1 1 0 16,2-7 1-16,-1 0-1 0,0-2 1 15,2-3-1-15,1 2 0 0,-3 1 0 16,0-4 1-16,-2 0-1 0,-1-5-1 16,-3-2 1-16,0-9 0 0,-1-4-1 15,0-6 0-15,2-5 0 0,-2-4-1 16,1-3 0-16,-1-5-1 0,0-1 0 0,0-3 0 15,-3-1 0-15,1-3-1 16,-2 0 1-16,-3-2-1 0,-2 0-2 0,0 1 0 16,-4-2-2-16,-1 2-1 0,-4-1 0 15,-1-2 0-15,-3 2 0 0,-3-2 1 16,-5-1 2-16,-5 0 0 0,-3 0 1 16,-3-2 2-16,-5 0 0 0,-1-2 2 15,-4 0-1-15,0 0 2 0,-2 0-1 16,-5 3 1-16,-6-2 0 0,-1 1-2 15,-5 0 0-15,0 0-4 0,-3 3-1 16,-4 2-3-16,-3 0-2 0,-1 2-4 16,-5-1-4-16,-2 3-1 0,-2 3 2 0,-12-3 3 15,1 3 1-15,0-4 2 0,-3 1 4 16,-2 4 6-16,-5 1 2 0,-4-4 2 16,3 0 2-16,-2 3 3 0,-5 0 3 15,-2-2 1-15,0 0 3 0,-2-1 0 16,0 4 0-16,-8-1-1 0,2-3-2 15,-1 3-1-15,-3 1-1 0,-4-2-1 16,2-2-1-16,-4 0-1 0,3 2 0 16,-2 0-1-16,2-2-1 0,-2-1-1 15,3 1 0-15,-5 1-1 0,3-2 2 0,-1 0 1 16,-4 0 1-16,-2 0 2 0,1-2 2 16,-9 1 0-16,9-3 2 0,-2 0 0 15,2-1-1-15,-2-2 0 0,6 1-1 16,-2 0-1-16,6-2 0 0,-6 1-2 15,3 1 0-15,-4 0-1 0,-2 0 0 16,3 3-1-16,3-1 1 0,-3 3 0 16,2-1-1-16,4 0 0 0,1-4-1 15,7 4 0-15,-5-4-1 0,9 3-2 0,2-5 1 16,3 0 0-16,-4-3-1 0,9 5 0 16,4-4 0-16,0-1 0 0,-5 1 0 15,5 0 1-15,7 1-1 0,7 2 0 16,-4-1 0-16,-1 1 1 0,7 3 0 15,3 2 0-15,3 2 1 0,2 0 0 16,-1 2 0-16,3 2 0 0,6 3 0 0,0-1-1 16,5 0 0-16,5 0 0 0,2 2-1 15,9-1-1-15,8 1 0 0,4-2-2 16,8-4-5-16,4 2-10 0,4-4 9 16,2-3-121-16,4-3-106 0,3-1-270 15</inkml:trace>
  <inkml:trace contextRef="#ctx0" brushRef="#br0" timeOffset="3387.9954">8832 4524 317 0,'-9'-16'77'0,"3"0"1"0,-1-1-50 16,-1 2-8-16,1 0-7 0,1 2-4 15,0 1-5-15,-2 0-1 0,2 1-1 16,-2 2-1-16,-1 0 0 0,-2 4 0 16,-5 2-1-16,0 3 1 0,-3 2-1 15,-5 7 0-15,0 3 0 0,-2 5-1 16,3 4 1-16,0 4-1 0,-2 2 0 15,3 7 0-15,1-5-1 0,0 2 1 16,-2 0 0-16,2 0-1 0,2-3 1 16,2 0 0-16,1 2 0 0,3 0 0 15,5 3 1-15,3-1 1 0,4 1 1 16,4 3 1-16,7 1 2 0,5-3 0 0,1-1 2 16,3-2-1-16,3-4 1 0,4-3-2 15,0-4 0-15,2-4-1 0,1-5 0 16,7-3-1-16,2-3 1 0,4-4 0 15,0-4 1-15,6-2 2 0,0-5 2 16,-1-6 3-16,-5-5 3 0,-1-6 1 16,-6-8 3-16,-3-3 0 0,-4-5 2 0,-3-5-2 15,-4-2-1-15,-3 0-2 0,-6 2-2 16,-2 1-2-16,-7 2-2 0,-10 0-2 16,-6 4-2-16,-9 7-1 0,-9 8-1 15,-10 14-5-15,-14 10-32 0,-14 11-87 16,-11 16-98-16,-20 12-250 0</inkml:trace>
  <inkml:trace contextRef="#ctx0" brushRef="#br0" timeOffset="10636.2162">13864 4489 293 0,'-4'-17'67'0,"0"5"2"0,-1 0-45 15,-2 1-9-15,0 2-9 16,-2 1-4-16,-2 1-2 0,-2 2 0 0,-1 2-2 16,-1-1-1-16,0-2-1 0,-4 5-4 15,-3 1-4-15,0 2-6 0,-1 4-5 16,-2 3-2-16,-2 6 0 0,-3 3 2 16,0 2 4-16,0-1 6 0,-1 3 12 15,-1-1 8-15,0-1 4 0,-1-2 3 16,4 0 1-16,2-2 0 0,1 2 0 0,1-3-2 15,1 1 1-15,5 2-1 0,2 0 2 16,2-2 2-16,0 2 0 0,2 2 0 16,4 2-1-16,3 2-2 0,3 0-3 15,3 0-1-15,3 3-3 0,4 5-1 16,7-4 0-16,3 4-1 0,3-3-1 16,3 1 0-16,5-3 1 0,6-3-1 15,4-5 0-15,3-4 0 0,4-5 0 16,2-4-1-16,0-6-1 0,0-1 0 15,-2-5 0-15,2-4-1 0,-6-4-1 16,-1-7 1-16,-2-5 1 0,-4-5 3 16,-5-5 4-16,-3-7 3 0,-8-1 4 0,-4-3 3 15,-7 1 5-15,-9 1 2 0,-9 1 0 16,-8 0-4-16,-10 1-1 0,-13-2-5 16,-10 5-3-16,-13 10-4 0,-13 9-5 15,-12 18-9-15,-14 14-37 0,-14 13-76 16,-13 17-94-16,-9 11-232 0</inkml:trace>
  <inkml:trace contextRef="#ctx0" brushRef="#br0" timeOffset="37065.5784">1550 10890 504 0,'-4'-26'138'16,"-1"3"6"-16,1 3-19 0,1 8-74 16,3 3-11-16,-2 5-6 0,2 9-5 15,2 8-4-15,-2 7-6 0,2 11-4 0,2 8-2 16,-2 7 1-16,-2 3 0 0,0 1-1 15,-1-1 1-15,1-3-1 0,-2-8 0 16,-1-6-3-16,4-6-3 0,3-7-2 16,1-6-2-16,1-7 0 0,1-10 0 15,3-6 0-15,-1-7-1 0,-1-5 1 16,0-6 0-16,-1-6-1 0,-2-9 0 16,-1-5 0-16,-2-2-1 0,0 0 0 15,1 1-1-15,-2 6 0 0,2 6 0 16,-2 13-1-16,0 11 0 0,1 13 0 15,0 10 0-15,0 12 1 0,2 6-1 16,2 7 1-16,3 3 1 0,2 3-1 0,3-2 0 16,3-1 1-16,4-5-1 0,2-2 0 15,2-6-1-15,-1-3 1 0,1-6 1 16,-1-7-1-16,-1-3 0 0,-4-6 0 16,0-4 1-16,-6-6 0 0,-1-5 0 15,-2-6 0-15,-4-2 0 0,-3-6 1 16,-3-6-1-16,-5-3 0 0,-1-1-2 0,-2-1-5 15,1 2-11-15,-2 3-9 0,3 7-12 16,3 6-11-16,1 11-8 0,2 6 9 16,0 10-127-16,4 5-113 0,5 5-280 15</inkml:trace>
  <inkml:trace contextRef="#ctx0" brushRef="#br0" timeOffset="37359.7837">2036 11035 528 0,'-5'-1'140'0,"6"0"3"0,3 2-3 15,2 0-108-15,4 1-12 0,3 0-5 16,4-1-2-16,2 0 0 0,4 2-3 16,-2-1-4-16,2 0-1 0,0-2-2 15,1 0-7-15,-2 1-11 0,0-1-10 16,-1 2-13-16,-3-3-112 0,-3 1-3 16,-3 1-98-16,-5-2-180 0</inkml:trace>
  <inkml:trace contextRef="#ctx0" brushRef="#br0" timeOffset="37521.9166">2172 11126 573 0,'-11'6'153'15,"2"0"3"-15,3-2-35 0,1 1-76 0,4-2-15 16,3 1-9-16,2 0-6 0,3-1-6 16,2 1-3-16,3 0-5 0,4 0-11 15,1-3-16-15,3 1 97 0,1-1-233 16,0 1-143-16,1-1-392 0</inkml:trace>
  <inkml:trace contextRef="#ctx0" brushRef="#br0" timeOffset="42451.4811">1733 11595 515 0,'-18'3'134'0,"0"0"4"15,-3 6-46-15,-5 3-49 0,3 5-10 16,-2 4-6-16,-1 5-3 0,4 3-5 0,0 3-4 16,5 0-2-16,5 0-3 15,3 0-3-15,7-3-2 0,3-3-2 16,5-6-1-16,2-2-2 0,3-5 1 0,2-6 0 15,2-7-1-15,1-3 1 0,2-7 0 16,-2-3 0-16,1-5 0 0,-1-4 0 16,-1-2-1-16,0-1 1 0,-4-2 0 0,0 2 0 15,-2-1 0-15,0 3 0 16,-3 3 1-16,-1 3 1 0,-1 3 2 0,-3 6 3 16,0 4 3-16,-2 3 0 0,0 5-1 15,-1 3 1-15,2 5-1 0,-1 5-3 16,2 4-2-16,2 4-2 0,-1 0-2 15,3 2 0-15,0 0 0 0,2-2 0 16,3-1-1-16,0-3-3 0,2 0-11 16,1-5-14-16,1-1-13 0,0-4-5 15,-2-4-123-15,0-3-126 0,1-6-290 0</inkml:trace>
  <inkml:trace contextRef="#ctx0" brushRef="#br0" timeOffset="42882.676">1956 11898 521 0,'-2'-3'137'0,"-1"2"4"0,0 3-49 16,0 6-45-16,2 2-14 0,0 4-7 16,2 3-7-16,1 4-6 0,1 0-5 0,2 0-4 15,1-1-1-15,0-3-1 0,1-4-2 16,3-2 1-16,2-2 0 0,-1-6 0 15,3-3 0-15,-2-3 1 0,0-2 1 16,-1-5 2-16,-4-1 2 0,-4-6 2 16,-2 1 4-16,-4-2 1 0,-6 0 0 15,-3-1 0-15,-3 2-1 0,1 2-3 16,-1 5-3-16,-2 4-4 0,2 4-11 0,3 3-10 16,2 7-12-16,3 5-12 0,0 4 0 15,5 1-125-15,4 2-120 0,2 2-282 16</inkml:trace>
  <inkml:trace contextRef="#ctx0" brushRef="#br0" timeOffset="43136.6679">2256 11800 718 0,'-7'-5'165'16,"2"1"2"-16,4 0-117 0,1 3-17 15,6 0-13-15,4 1-7 0,1-1-6 16,2 2-4-16,2-1-1 0,2 2-5 16,1-2-10-16,-2 2-14 0,-1-1-11 0,-3-2-15 15,2 2-115-15,-3-1-126 0,-4 0-287 16</inkml:trace>
  <inkml:trace contextRef="#ctx0" brushRef="#br0" timeOffset="43305.7742">2294 11943 586 0,'0'2'135'0,"6"2"2"0,-1-4-79 16,3-1-37-16,0 0-12 0,3-1-2 15,2 0-5-15,0-2-9 0,-1-1-7 16,3 2-9-16,0-2-114 0,-1 1-111 16,1-2-277-16</inkml:trace>
  <inkml:trace contextRef="#ctx0" brushRef="#br0" timeOffset="43757.4863">2901 11840 508 0,'-2'-7'140'0,"2"-5"7"0,-1-3-31 16,0-6-53-16,1-1-10 0,1-3-2 15,0-2-4-15,1 1-5 0,-1-1-5 16,-1 0-6-16,2 5-4 0,0 1-7 16,-2 4-4-16,1 4-3 0,0 6-2 15,1 3-2-15,1 9-2 0,-2 6-1 16,0 6-1-16,1 9-2 0,0 6-5 16,0 5-10-16,1 6-23 0,2 1-22 15,1 1 51-15,2 0-188 0,2-4-149 16,0 3-359-16</inkml:trace>
  <inkml:trace contextRef="#ctx0" brushRef="#br0" timeOffset="94453.4804">19522 10626 545 0,'-9'-11'139'16,"0"0"8"-16,2 1-68 0,2 3-18 15,0 1-4-15,3 1-4 0,1 3-7 16,1 3-3-16,1 4-5 0,3 7-4 16,-2 4-6-16,3 10-5 0,-1 4-5 15,-3 8-1-15,0 6-4 0,0 5-4 16,-2 3-2-16,0-2-5 0,-3-2-2 0,0-2-6 15,2-2-6-15,-3-6-8 0,-1-5-11 16,-3-6-10-16,2-3-10 0,1-6-3 16,1-5 0-16,0-5 2 0,1-7 7 15,2-6 11-15,3-7 9 0,-1-5 10 16,1-4 8-16,3-2 6 0,0-4 6 16,1-3 5-16,1 2 4 0,2 1 5 15,2 4 3-15,0 1 1 0,0 3 2 16,2 6-1-16,1 6 0 0,5 3-1 15,-2 4-3-15,-1 2-3 0,3 3-1 0,-1 1-3 16,1 2-2-16,1 2-2 0,-4 1-2 16,3 1-2-16,1 3-1 0,-2-2-2 15,1 3 0-15,-4 1 0 0,-2 0-1 16,-3-1 0-16,-8 1 0 0,-6 0 0 16,-7 3-1-16,-4-3 1 0,-5 2 0 15,-3-5-1-15,-6 1 1 0,-1-4-1 16,-4-2 1-16,-1-3 0 0,-4-5-1 0,4-4 1 15,0 0 0-15,4-6-1 0,4 1-1 16,8-2-7-16,8-1-10 0,7 1-13 16,5 1-12-16,8 2-13 0,4 1-118 15,6 1-125-15,7 1-289 0</inkml:trace>
  <inkml:trace contextRef="#ctx0" brushRef="#br0" timeOffset="95035.7354">19833 11228 518 0,'-1'1'132'16,"-1"-1"4"-16,2 0-68 0,-1 0-19 15,2-3-8-15,1 1-4 0,0-2-5 16,2-2-3-16,-1-2-1 0,3-1-2 0,-1-3-2 16,1 0-1-16,1-4-2 0,-3 0-3 15,4-1-2-15,-2-3-3 0,0 2-3 16,0-2-2-16,-1 0-2 0,-1 3-2 16,-2 0 0-16,-2 4-1 0,-1 0-1 15,-3 4 2-15,-1 1-1 0,1 3 1 16,-1 4 0-16,-3 2 1 0,0 4-2 15,-1 4 1-15,1 3-1 0,-2 5-1 0,-1 2 0 16,-2 1 1-16,2 5 0 0,2 2 1 16,-2 0 0-1,2 3 2-15,3 1 0 0,3 2 1 0,3 1-2 0,3-3 1 16,4-3-1-16,3-2-1 0,5-4 0 16,1-5-2-16,5-2 1 0,2-7-1 15,4-4-2-15,1-4-6 0,3-1-9 16,-1-3-20-16,2-4-20 0,-4-2 19 15,-2-1-157-15,-3 0-142 0,0 3-335 16</inkml:trace>
  <inkml:trace contextRef="#ctx0" brushRef="#br0" timeOffset="96756.9442">19974 10912 617 0,'-5'-5'148'0,"0"1"4"16,1 0-96-16,3 1-16 0,2 0-8 0,2 0-6 16,1 0-5-16,4 2-6 0,0 0-4 15,2-2-3-15,2 2-2 0,2 1-1 16,-2 0-3-16,2 0-7 0,-2 1-8 16,-1-1-12-16,0 1-8 0,-2 2-12 15,-2-1-52-15,-1 2-66 0,-4 0-103 16,0 1-225-16</inkml:trace>
  <inkml:trace contextRef="#ctx0" brushRef="#br0" timeOffset="96954.4773">19978 11082 535 0,'2'1'136'0,"-1"-2"5"16,3-2-41-16,2 1-62 0,1 1-11 15,3-2-5-15,0 1-3 0,1 1-4 0,1-2-4 16,0 2-4-16,2 0-8 16,-2 1-12-16,-1-1-11 0,1-1-4 15,-2 2-123-15,-1-1-120 0,0 0-291 16</inkml:trace>
  <inkml:trace contextRef="#ctx0" brushRef="#br0" timeOffset="97302.1609">20227 10881 597 0,'-5'2'138'0,"0"5"2"0,-1 2-93 16,3 5-19-16,-1 4-9 0,3 3-6 15,1 2-3-15,2 1-3 0,2 1 0 16,2-3 0-16,2-1-1 0,3-6 1 0,3-3 1 16,2-2 1-16,1-5 0 15,1-6 2-15,3-3 2 0,0-6 2 0,-3-1 1 16,1-2 2-16,-4-7 4 0,-3-3 0 16,-5-3 1-16,-4-1-2 0,-6-1-1 15,-2 1-1-15,-5-1-4 0,-2 5-4 16,0 4-2-16,-4 7-5 0,0 5-6 15,-2 5-13-15,-2 6-16 0,3 5-16 16,2 5-15-16,3 5-123 0,1 1-135 16,9 1-308-16</inkml:trace>
  <inkml:trace contextRef="#ctx0" brushRef="#br0" timeOffset="101368.7117">20702 11158 586 0,'0'-5'145'0,"0"2"5"0,0 3-78 16,-1 3-25-16,1 3-9 0,-1 3-6 16,-1 3-7-16,0 3-6 0,-1 3-6 15,-1 3-3-15,0-2-4 0,-2 2-8 16,1 0-11-16,0-1-16 0,0-3 23 16,3-4-158-16,0-3-132 0,6-5-336 15</inkml:trace>
  <inkml:trace contextRef="#ctx0" brushRef="#br0" timeOffset="102094.9935">21125 10827 542 0,'-5'-15'137'0,"3"2"6"0,-2 2-74 0,3 6-20 15,2 3-6-15,1 6-4 0,1 10-5 16,2 2-7-16,1 6-5 0,2 7-2 16,2 4-4-16,3 4-2 0,1 1-2 15,2-2-2-15,0-2 1 0,1-2 2 16,2-5-2-16,-1-5 0 0,0-4-1 16,1-2 1-16,-1-9-1 0,3-4 1 0,-3-8 0 15,1-5 1-15,0-7 2 0,2-8-2 16,0-8-1-16,-1-3-1 0,-2-6-3 15,0-5-2-15,-1 0-2 0,1-4-2 16,-4 2-4-16,0 4-8 0,-3 7-8 16,-3 6-13-16,1 8-11 0,-4 9-12 15,-4 11-10-15,-7 11 25 0,1 4-143 16,-4 6-119-16,1 5-295 0</inkml:trace>
  <inkml:trace contextRef="#ctx0" brushRef="#br0" timeOffset="102317.4996">21238 10978 686 0,'-8'-4'161'15,"5"-2"6"-15,1-1-102 0,5 0-23 0,3 3-11 16,5-1-7-16,1-3-3 0,5 3-7 15,2 1-5-15,3-1-11 0,1 0-16 16,0 1-20-16,2 3-2 0,-2 1-135 16,-2-1-136-16,0 1-324 0</inkml:trace>
  <inkml:trace contextRef="#ctx0" brushRef="#br0" timeOffset="102778.8285">21785 11131 589 0,'13'-9'136'0,"-1"-2"4"0,2-1-95 16,1-1-12-16,-1-5-4 0,0-2-1 16,-1-2-3-16,-1-4-3 0,-4-4-2 15,-1 1-1-15,-4-3-2 0,-2 2-2 16,-1 3-2-16,-1 1-1 0,-2 6-2 0,-2 4-1 15,-2 4-1-15,-1 4-2 0,-3 5 0 16,-1 3-3-16,-3 5 0 0,-1 5-1 16,0 3-1-16,0 6 0 0,3 5-1 15,2 6 0-15,1 4 2 0,3 3 1 16,3 2 2-16,3 1 1 0,3-1 3 16,4-2 1-16,4-3 1 0,5-4-1 15,4-3-1-15,5-4-3 0,6-5-2 16,8-4-13-16,5-4-20 0,5-8-22 0,3-4-130 15,2-4-143-15,3-4-348 0</inkml:trace>
  <inkml:trace contextRef="#ctx0" brushRef="#br0" timeOffset="119711.0148">2667 10844 578 0,'-13'-1'139'0,"-1"0"8"0,0-3-88 16,2-1-11-16,0-1-4 0,-1-4-4 15,4 0-2-15,0-2-4 0,4-2-4 16,3-4-2-16,1 2-3 0,2-1-1 15,5-1-2-15,2 1-3 0,5 1-1 16,1 1-3-16,2 2-2 0,1 0-2 16,3 2-3-16,0 4-1 0,1 2-3 15,-2 3-1-15,3 2-1 0,-1 3-1 16,-1 5 0-16,-1 2 0 0,0 1-1 16,-4 1 0-16,-1 4 1 0,-4 2-1 15,-4 2 0-15,-1-1 1 0,-4 2-1 0,-3 1-1 16,-7 3 1-16,-3-3 0 0,-5 1 0 15,-5 2 0-15,-4 0 0 0,-2 1 1 16,-1-2 0-16,1 0 0 0,0-2-1 16,5-5 1-16,3-2 0 0,4-4 0 15,5-4 0-15,1-1 1 0,6-3-1 16,2-2-1-16,2 0 1 0,3-2-1 16,2 0 0-16,3-3 1 0,5 0-1 15,0 1 0-15,4-1 1 0,2 1 1 16,0 1-1-16,0 0 0 0,-1 2 0 15,0 0 0-15,1 1 0 0,-2 0 0 0,-1-1 0 16,1 0-1-16,-1 0-1 0,-3 0-5 16,1 1-12-16,-4-1-18 0,-2 0-20 15,1 1-22-15,-6-1-119 0,2 2-141 16,-1 0-313-16</inkml:trace>
  <inkml:trace contextRef="#ctx0" brushRef="#br0" timeOffset="128025.3317">2364 13791 696 0,'-2'-3'165'0,"0"0"1"16,2 2-103-16,2 0-28 0,1 2-14 16,2 0-10-16,1 2-6 0,3-3-4 15,1 2-4-15,0 2-9 0,1-2-14 0,2 1-11 16,-1 0 125-16,-1 1-255 0,-3 0-143 15,-1-1-385-15</inkml:trace>
  <inkml:trace contextRef="#ctx0" brushRef="#br0" timeOffset="138912.5134">16630 12759 757 0,'-14'-6'201'15,"4"3"3"-15,2-2-57 0,3 3-87 16,4 1-27-16,3-1-13 0,4 4-9 16,3-1-6-16,2 1-2 0,1 1-2 15,3-1-1-15,4 1-5 0,1-1-8 16,2 2-16-16,-1 1-19 0,0-2-22 0,-2 2-34 15,-2 0-101-15,-6 0-135 0,-1 0-287 16</inkml:trace>
  <inkml:trace contextRef="#ctx0" brushRef="#br0" timeOffset="170600.7913">8778 12119 563 0,'-5'-6'140'0,"1"0"10"15,-1-1-75-15,0 2-11 0,1 0-3 16,-1 1 0-16,1 2-3 0,1-1-5 16,1 2-8-16,2 1-9 0,0 3-10 15,1 0-8-15,3 1-6 0,1 3-5 16,2 2-3-16,2 3-1 0,1 0 0 0,2 4-1 15,3-1 0-15,0 2-1 0,1-1-1 16,2 1 0-16,-1 0-2 0,-3 1-1 16,1-4-3-16,0 1-9 0,-4-3-12 15,-1 0-15-15,-2-4-17 0,0-1-13 16,-2-3-1-16,0-1-118 0,-3-3-120 16,2-3-271-16</inkml:trace>
  <inkml:trace contextRef="#ctx0" brushRef="#br0" timeOffset="170817.2235">9041 12079 640 0,'-2'-2'158'15,"-1"2"6"-15,-2 2-96 0,2 5-14 16,-3 4-5-16,1 4-7 0,-3 5-8 16,2 2-6-16,-1 3-4 0,1 2-4 15,-2 2-6-15,2-1-2 0,1 1-4 16,0 0-3-16,-1 0-2 0,1-1-2 15,2-2-3-15,-1-2-6 0,0-3-11 0,1-2-15 16,3-3-17-16,0-3-16 0,1-4-123 16,3-2-133-16,-1-6-306 15</inkml:trace>
  <inkml:trace contextRef="#ctx0" brushRef="#br0" timeOffset="171137.3566">9121 12135 600 0,'5'-12'152'16,"-3"1"8"-16,-1 1-74 0,1 4-31 16,-1 1-6-16,1 2-6 0,-2 0-7 15,1 4-4-15,1 3-5 0,-2 3-2 16,1 2-5-16,-2 2-3 0,-1 4-1 15,1 3-3-15,0 0-4 0,-1 2-2 0,0 0-2 16,1-1-2-16,1 0 0 16,1-2-1-16,2-3 0 0,0 0-1 0,2-1 1 15,3-3-1-15,0-1 0 0,3-4 0 16,3-4-1-16,-1-2-3 0,2-4-4 16,1-3-10-16,0-3-13 0,0-2-15 15,-3-2-15-15,-2 0-17 0,-1 0-116 16,-4-1-129-16,-3-2-291 0</inkml:trace>
  <inkml:trace contextRef="#ctx0" brushRef="#br0" timeOffset="171300.9182">9158 12058 745 0,'-9'-2'179'16,"2"2"2"-16,2-2-118 0,5 1-19 15,5 4-13-15,3-2-15 0,4 0-11 16,6 0-7-16,2-1-13 0,5 2-13 15,-1-2-17-15,3 0-17 0,-1 1-119 16,-3 2-133-16,1 1-302 0</inkml:trace>
  <inkml:trace contextRef="#ctx0" brushRef="#br0" timeOffset="171641.2604">9482 12137 702 0,'-1'-3'175'15,"-3"3"2"-15,3 3-106 0,0 3-18 16,2 3-11-16,-1 2-10 0,0 1-12 16,1 2-7-16,2 0-1 0,-1 0-1 15,2 0-2-15,-1-2-2 0,2-1 0 16,2-1-2-16,-3-4 1 0,4-5-1 15,0-3-1-15,2-3 0 0,1-2 0 16,-1-3 0-16,-1-1 0 0,0-1-1 16,0 2 0-16,-3 2 0 0,-1 2-1 15,-1 3 0-15,-1 3-1 0,0 1 1 0,-1 4-1 16,-1 1-1-16,1 4-3 0,-2 1-7 16,1 2-12-16,0 1-21 0,3 0-15 15,-1 1-8-15,5 0-13 0,-1-4-116 16,4 1-122-16,1-2-273 0</inkml:trace>
  <inkml:trace contextRef="#ctx0" brushRef="#br0" timeOffset="172031.3634">9743 12041 755 0,'-9'-4'179'0,"3"2"1"0,3-1-122 16,3 1-19-16,3 0-8 0,2 2-9 0,3 0-11 15,0 2-4-15,2 0-1 0,2 1-1 16,-2-1 1-16,0 3-1 0,0 0 0 16,-2 0 0-16,0 1 0 0,-1 0-1 15,-1 2 0-15,-1 0 0 0,-1 2-2 16,-1 1 0-16,0 0-1 0,-2 1-1 15,-1 2 0-15,0-2 0 0,1 3-1 0,-1-1-2 16,1 1-1-16,1 2-3 16,0 0-3-16,-1-1-2 0,2 3-2 0,-2-2 0 15,0 4 1-15,-2-2 0 0,-1 0 2 16,-5-1 2-16,0 0 2 0,-4 1 1 16,0-3 1-16,-1-4-2 0,-1-2-5 15,2-2-4-15,2-3-9 0,0-1-8 16,3-5-9-16,2-2-12 0,1 0-113 15,1-4-118-15,2-1-280 0</inkml:trace>
  <inkml:trace contextRef="#ctx0" brushRef="#br0" timeOffset="172319.3012">10073 12248 728 0,'-2'0'179'15,"1"-2"1"-15,1 0-102 0,1 1-31 16,3 0-16-16,0-2-15 0,2 1-11 15,4 1-3-15,1 0-5 0,0 1-13 16,1 0-12-16,3 0-18 0,-3 4-16 0,0 0-120 16,-5 1-131-16,1 1-302 15</inkml:trace>
  <inkml:trace contextRef="#ctx0" brushRef="#br0" timeOffset="172477.9167">10077 12324 470 0,'-2'-3'130'0,"0"2"1"16,-1-1-2-16,2 1-102 0,2-1-12 15,-1 2-5-15,3 0-10 0,-1 0-14 16,0 2-87-16,2-1-30 0,-1 0-96 16,0-1-211-16</inkml:trace>
  <inkml:trace contextRef="#ctx0" brushRef="#br0" timeOffset="173143.1578">10070 12274 638 0,'-5'-3'168'0,"0"2"10"0,0 0-90 15,3 0-15-15,-2-1-7 0,2 2-9 16,1-1-13-16,1 1-13 0,2 0-9 0,2 0-7 16,1-1-6-16,2 0-2 0,3 1-2 15,3-2-1-15,1 1-1 0,2 0-1 16,0 1 0-16,-1 1-2 0,3-2 1 15,-2 1-1-15,-2-1 0 0,-1 1-1 16,-2-1 0-16,-2-1 0 0,-3 0-1 16,-1 2 1-16,-2-1 1 0,-4-2-1 0,-4 2 1 15,-4 0 0-15,-2-3 1 16,-5 2-1-16,-2-1 0 0,-4 1 0 0,1 1-1 16,0-1-2-16,1 1-4 0,3 0-8 15,3 0-12-15,4-2-20 0,4 2-21 16,1-1-132-16,2 0-147 0,6 2-344 15</inkml:trace>
  <inkml:trace contextRef="#ctx0" brushRef="#br0" timeOffset="173635.1815">10614 12165 544 0,'-5'-5'166'15,"0"1"12"-15,1 2-17 0,2 0-85 16,2 2-13-16,0 2-9 0,4 3-10 16,3 2-15-16,3 3-10 0,1 0-6 15,5 3-1-15,1 0-2 0,4 1-4 16,0-1-3-16,-2 0-6 0,1-4-12 0,1 0-16 16,-1-2-22-16,1-4-13 0,-1-1-15 15,-1-3-115-15,0-3-130 0,-1-3-280 16</inkml:trace>
  <inkml:trace contextRef="#ctx0" brushRef="#br0" timeOffset="173798.7446">10990 12077 649 0,'-2'-3'162'0,"-3"6"6"16,-5-1-96-16,3 8-13 0,-2 4-5 0,-1 5-7 16,-2 2-10-16,-2 6-5 0,0 2-6 15,1 4-7-15,-5 1-4 0,0 2-5 16,2 1-6-16,1-1-11 0,3-4-22 15,4-1-23-15,4-3-20 0,5-6-123 16,5-6-142-16,3-7-324 0</inkml:trace>
  <inkml:trace contextRef="#ctx0" brushRef="#br0" timeOffset="174143.3984">11078 12039 716 0,'1'-9'175'16,"-2"2"6"-16,1 3-115 0,0 1-11 15,0 3-6-15,1 4-9 0,-1 2-10 16,0 4-6-16,0 2-3 0,0 4-3 15,-1 5-2-15,-1 2-2 0,-1 2-2 16,0 1-2-16,0-1-2 0,1 1-3 16,1-1-1-16,1-3-2 0,2-3 0 15,2 0-1-15,1-4-1 0,1-2 0 0,2-3-1 16,4-3-3-16,2-3-5 0,2-6-8 16,2 0-11-16,1-3-15 15,0-2-19-15,-2-2-13 0,-2-1 38 0,-3 0-161 16,-2-1-131-16,-5 0-316 0</inkml:trace>
  <inkml:trace contextRef="#ctx0" brushRef="#br0" timeOffset="174301.0343">11076 12061 791 0,'-6'-5'194'0,"1"0"1"15,2 0-120-15,3-1-24 0,3 1-18 16,4-1-16-16,4 0-15 0,4-1-16 15,3 1-18-15,7 4-22 0,3 2-22 16,1 1-119-16,1 3-141 0,-2 2-314 16</inkml:trace>
  <inkml:trace contextRef="#ctx0" brushRef="#br0" timeOffset="174694.0667">11371 12175 627 0,'-4'-7'166'0,"1"2"9"0,1 3-68 16,0 0-43-16,2 0-9 0,0 4-7 15,2 2-10-15,1 3-8 0,-1 2-8 16,1 2-6-16,0 4-2 0,2 4-2 15,5-2-2-15,-4-3-2 0,2 1-1 16,0 0-2-16,2-3 0 0,1-5-1 0,0-1-1 16,-4-3-1-16,3-2 0 15,0-2 2-15,0-6 0 0,-2-3 2 0,1-5 2 16,1-1-1-16,-1 0 1 16,0 0 0-16,0 0-1 0,-2 3-2 0,-1 4-1 15,-2 3 0-15,-2 3-2 0,2 3 1 16,-2 2-2-16,1 3 0 0,-1 1-3 15,-1 3-6-15,2 2-7 0,-1 2-16 16,1 2-15-16,1-2-16 0,2 1-17 16,1-2-14-16,2-1-113 0,2-4-128 0,3-2-281 15</inkml:trace>
  <inkml:trace contextRef="#ctx0" brushRef="#br0" timeOffset="174897.037">11776 12212 792 0,'-4'0'202'15,"0"-1"1"-15,0 0-94 0,5 0-52 16,2-2-21-16,1 2-14 0,0 0-12 0,3 0-9 16,2-1-7-16,4 1-14 0,-2 1-19 15,2 0-26-15,4 3-18 0,-2-2-122 16,2-1-143-16,1 1-317 0</inkml:trace>
  <inkml:trace contextRef="#ctx0" brushRef="#br0" timeOffset="175067.9812">12074 12139 830 0,'-1'0'197'0,"-3"1"3"0,0 4-127 16,6 5-23-16,-5-2-17 0,2 2-14 15,0 1-8-15,0 3-6 0,1 0-7 16,1 1-13-16,0 1-22 0,0-2-22 16,2 0-18-16,3 1-126 0,-2-2-146 15,2-4-326-15</inkml:trace>
  <inkml:trace contextRef="#ctx0" brushRef="#br0" timeOffset="175493.7791">12199 12074 775 0,'-2'-10'180'0,"2"-1"3"15,2 1-132-15,4 1-15 0,4 1-3 16,5 0-6-16,3-1-11 0,2 1-3 15,0 3-1-15,1 1 0 0,-1 2 1 16,-3-1 0-16,-6 2 1 0,-1 2-2 16,-4 3-1-16,-2 1-1 0,-3 1-3 15,-2 2-3-15,-1 2-1 0,0 4-1 16,1 0-1-16,-2 1-1 0,1 1-1 0,3 2-1 16,0 2-1-16,3 1-4 15,0 0-2-15,-1 1-7 0,2 0-2 0,0 1 0 16,-1-2 0-16,1 0-1 0,-2-1 2 15,0 1 4-15,-2-1 6 0,-2-3 2 16,-2-1 0-16,-3-1 3 0,-4-2 2 16,-3-3 0-16,-2-2 1 0,-1 0 0 15,-2-3 1-15,-3-2-2 0,2-1-1 16,1-1-6-16,5-2-15 0,-1-3-17 16,5-1-12-16,3 0-6 0,4-1-125 0,2-1-129 15,3-1-290-15</inkml:trace>
  <inkml:trace contextRef="#ctx0" brushRef="#br0" timeOffset="175755.3896">12775 12246 777 0,'-4'-2'199'0,"3"1"4"16,1 1-90-16,0 1-49 0,0 1-22 16,1 0-16-16,0 2-9 0,4-1-7 15,1 1-5-15,4 0-5 0,5-1-7 0,4-1-15 16,6 0-21-16,1-1-28 0,-1 1-86 16,2-1-51-16,0-1-133 0,3 0-265 15</inkml:trace>
  <inkml:trace contextRef="#ctx0" brushRef="#br0" timeOffset="176008.8278">13350 12107 653 0,'-8'-5'187'0,"4"3"4"0,-1 3-16 0,7 1-113 16,0 3-18-16,4 4-13 0,0 2-11 15,5 1-8-15,0 4-4 0,4 0-4 16,1 0-7-16,0 0-12 0,0-1-16 0,3-2-19 16,0-2-14-16,-2-4-18 0,-4 0-116 15,3-7-131-15,-2-5-285 0</inkml:trace>
  <inkml:trace contextRef="#ctx0" brushRef="#br0" timeOffset="176172.4004">13633 12070 701 0,'-2'-2'175'0,"-3"1"4"0,0 7-102 16,0 4-16-16,-3 3-9 0,-2 8-11 16,-1 2-10-16,-1 4-6 0,-3 4-3 0,-1 1-5 15,0 3-5-15,0 3-3 0,0 0-3 16,0 0-9-16,3-2-16 0,3-2-24 15,5-1-22-15,5-6 97 16,5-5-235-16,4-6-156 0,7-3-388 0</inkml:trace>
  <inkml:trace contextRef="#ctx0" brushRef="#br0" timeOffset="176593.2635">13979 12075 695 0,'-1'-10'175'0,"-1"3"9"15,1 1-105-15,0 2-14 0,0 2-5 16,1 1-10-16,-3 2-10 0,1 3-9 16,-1 4-6-16,0 4-4 0,-2 3-3 0,-1 6-3 15,0 3-2-15,-1 3 0 0,2 2-2 16,1-3-2-16,1 1-2 0,3-1-2 15,3-3-2-15,3-1-1 0,2-3-1 16,3-4-1-16,4-3-3 0,1-4-6 16,1-3-6-16,0-5-12 0,0-2-15 15,2-3-19-15,-5-2-20 0,1-2 93 16,-4-1-221-16,-3-1-148 0,0 0-372 0</inkml:trace>
  <inkml:trace contextRef="#ctx0" brushRef="#br0" timeOffset="176760.8152">13951 12052 820 0,'-10'-6'197'0,"7"1"1"0,3-2-119 16,5-1-33-16,6 1-20 0,4 0-11 0,5-2-15 16,2 3-18-16,2 1-22 15,1 3-24-15,3 2-56 0,1 1-79 0,2 0-133 16,-2 8-275-16</inkml:trace>
  <inkml:trace contextRef="#ctx0" brushRef="#br0" timeOffset="177168.7939">14302 12159 694 0,'-3'-2'176'0,"1"0"5"0,1 2-98 16,0 2-23-16,1 3-8 0,1 4-8 0,0 1-11 15,1 1-7-15,-1 2-3 0,1 3-3 16,1-2-4-16,-1-2-2 0,3-2-3 15,0-2-1-15,0-2-3 0,1-2-1 16,2-4-2-16,2-4-1 0,1-3 0 16,0-3-1-16,4-2 0 0,1-3-1 15,0 0 0-15,-1 1 0 0,-3 2 0 16,-1 2-1-16,0 2 1 0,-3 5-1 16,-3 1 1-16,-2 6-1 0,0 2 0 0,1 3-2 15,-1 2-4-15,0 2-8 0,1 2-11 16,0 0-21-16,3-3-14 15,2 0-11-15,-1 1-11 0,3-2-123 0,0-3-130 16,3-4-294-16</inkml:trace>
  <inkml:trace contextRef="#ctx0" brushRef="#br0" timeOffset="177369.2525">14651 12200 832 0,'-2'-1'198'0,"2"-1"3"16,0 0-125-16,1 1-31 0,3-1-15 15,1 0-10-15,3 0-10 0,2-2-7 16,2 2-8-16,3 1-16 0,1 1-25 16,2 0-24-16,1 0-133 0,-2 1-153 15,1 3-357-15</inkml:trace>
  <inkml:trace contextRef="#ctx0" brushRef="#br0" timeOffset="177824.062">15038 12197 730 0,'-12'-7'185'0,"4"-2"8"0,0-2-102 15,3-2-29-15,3 1-9 0,3 0-8 16,2-2-11-16,1 2-9 0,5 1-6 16,0-1-3-16,3 2-5 0,1 3-2 15,3-1-3-15,0 3-3 0,0 2 0 0,1 0-2 16,2 5 0-16,-2 0-1 0,-1 2-1 15,-2 1-1-15,-1 1 0 0,-2 2 0 16,-4 1-1-16,-2 1 0 0,-5 1 0 16,-3 1 1-16,-4 1-1 0,-3 2 1 15,-2 0 1-15,-3 1-1 0,-1 0 2 16,2 1 0-16,-1 0 0 0,2-1 2 16,2-1 1-16,1-3 1 0,2 0-1 15,2-1 1-15,3-4 0 0,3 1-1 0,1-2-1 16,4 0-2-16,2-1-2 0,4-3-3 15,3 0-6-15,3-4-8 0,2-1-15 16,5-1-17-16,0-2-18 0,4 0-11 16,-1 0 11-16,1 1-132 0,-2 0-127 15,0 1-288-15</inkml:trace>
  <inkml:trace contextRef="#ctx0" brushRef="#br0" timeOffset="178238.0641">15358 12053 662 0,'-2'-10'170'0,"5"2"6"15,2-2-64-15,6 1-62 0,4 1-12 0,0-2-4 16,5 3-5-16,3 2-8 0,0 2-5 15,-2 1-2-15,-2 2-1 0,-2 1-2 16,-2 0-1-16,-3 3 0 0,-1 1-2 16,-2 2 0-16,-3 1-1 0,-2 3-3 15,-1 1-1-15,-1 3-1 0,-2-2-1 16,-3 3 0-16,2 0-1 0,-3 0 0 16,2 1 0-16,-1 0 0 15,2 0 0-15,0 1-1 0,1-3 0 0,0 1 0 0,1-1 0 16,0 0-2-16,1-1-1 0,-1-1 0 15,-1-1-2-15,-1 0-1 16,-1-1 0-16,0 0-1 0,-2-1 3 0,-2 0 0 16,-2 1 2-16,-5-1-1 0,1-1 0 15,-4 1-2-15,0-1-4 0,0-1-5 16,0 1-12-16,3-2-11 0,1-1-14 16,7 1-14-16,2-3-120 0,4 0-129 15,7-4-305-15</inkml:trace>
  <inkml:trace contextRef="#ctx0" brushRef="#br0" timeOffset="178452.8411">15887 12116 883 0,'-2'-6'218'0,"1"2"3"0,-3-1-130 0,3 3-28 16,2-1-22-16,1 3-18 0,3-1-12 15,4 1-7-15,-1-1-4 0,6 2-7 16,2 1-9-16,-4-3-13 0,5 5-22 16,-1 2-28-16,-1 0-20 0,-2 0-121 15,-3 2-146-15,0 0-321 0</inkml:trace>
  <inkml:trace contextRef="#ctx0" brushRef="#br0" timeOffset="178630.9582">15828 12255 784 0,'0'6'184'0,"3"-3"2"15,2-2-121-15,2 0-29 0,4 1-10 0,5-4-6 16,1 2-8-16,3-2-13 0,2-1-15 16,0 0-10-16,4-1-16 0,-1-1-16 15,1-1-67-15,-1 1-64 0,-1-1-116 16,2 1-245-16</inkml:trace>
  <inkml:trace contextRef="#ctx0" brushRef="#br0" timeOffset="178907.333">16279 12094 743 0,'-7'1'178'0,"0"3"3"0,-1 2-113 15,2 2-23-15,1 2-8 0,0 2-9 0,5 4-10 16,3 1-5-16,2 1-3 0,3-1-2 16,7-1-2-16,1-2-4 0,2-1 0 15,4-5 0-15,3-2 0 0,-2-5 1 16,1-4 3-16,0-5 4 0,-3 0 4 16,-2-4 4-16,-4-4 2 0,-3-1 2 15,-5-2-1-15,-5 2-5 0,-7 0-5 16,-4 0-13-16,-7 2-21 0,-3 4-43 15,-6 2-148-15,-4 7-169 0,-5 0-412 16</inkml:trace>
  <inkml:trace contextRef="#ctx0" brushRef="#br0" timeOffset="186473.2914">19098 13392 466 0,'-25'6'112'0,"-2"-1"5"0,-2-1-68 15,0-2-15-15,0 2-7 0,4-2-1 16,0 1-3-16,4-1-1 0,0 2-1 16,2 0 0-16,3-3 2 0,2-1 1 15,2 0 1-15,2-1 0 0,3-1-1 16,2 0-4-16,3 2-3 0,2 1-3 0,3 5-3 15,6 0-4-15,4 4-1 0,6 0-1 16,8 2 0-16,10-1 3 0,8-1 0 16,6-1 1-16,11-2 0 0,5-3 1 15,8 1-1-15,7-3-1 0,-1-2-2 16,3 1 0-16,3 0-2 0,-2 2-1 16,-1-4-1-16,-1-1-1 0,-3 0 0 15,-2 1 0-15,-3-7 0 0,-3 1 1 0,-4-3-1 16,-2 1 0-16,-5-3 0 0,-3 0-1 15,-6 1 1-15,-4 3 0 0,-7 2-1 16,-7-1 0-16,-8 5 0 0,-8-1 0 16,-7 6 1-16,-7-1-1 0,-8 2-1 15,-3 0-11-15,-3 2-9 0,-4-1-17 16,0 0 154-16,-3 0-290 0,-3-4-156 0,2-1-427 16</inkml:trace>
  <inkml:trace contextRef="#ctx0" brushRef="#br0" timeOffset="279202.9463">4063 10885 353 0,'3'-8'109'0,"1"1"8"16,1 1-23-16,-1-2-20 0,0 1-15 15,-1 0-7-15,-3-2-3 0,-3 2-3 16,-1-4 0-16,-1 0 2 0,-2 2 0 16,-3 1 2-16,-4 0-2 0,3 6-2 15,0-1-4-15,-3 7-6 0,-5 3-5 0,-5 7-7 16,4 3-5-16,-2 5-4 0,-1 6-2 16,1 4-1-16,2 2-2 0,4 2-2 15,10-4-2-15,1 0 0 0,7-2-3 16,5-5-1-16,5-4-2 0,4-5-2 15,5-5 0-15,1-7-1 0,0-5-2 16,3-6-1-16,-1-7 1 0,-1-4-1 16,1-4 1-16,-5-5 1 0,-2-5 1 15,-1-2 2-15,-5 0 1 0,-1-1 0 16,-4 3 0-16,-3 2 1 0,-2 5 1 16,-2 6 1-16,-2 6 3 0,-4 6 0 0,-2 7 0 15,1 5 1-15,-2 5-1 16,0 6-1-16,0 2-2 0,4 5-1 0,4 6-2 15,0 0 0-15,5 0-3 0,2 3-6 16,1-2-9-16,3-1-12 0,0-3-20 16,1-4-19-16,4-3-18 0,-1-3-119 15,2-5 4-15,2-1-104 0,-1 0-184 16</inkml:trace>
  <inkml:trace contextRef="#ctx0" brushRef="#br0" timeOffset="279413.3847">4279 11082 677 0,'0'-1'165'0,"-2"2"5"0,1 0-103 16,0 3-15-16,1 3-8 0,-1 0-7 16,1 4-9-16,-1 2-7 0,-2 3-6 15,3 0-4-15,-1 0-4 0,0 1-5 0,1 0-9 16,1-1-18-16,1-3-18 0,3-1-25 15,0-2-118-15,1-1-138 0,2-4-318 16</inkml:trace>
  <inkml:trace contextRef="#ctx0" brushRef="#br0" timeOffset="279634.7917">4486 10921 641 0,'-3'-2'183'0,"3"-3"5"0,-1 5-3 15,1-1-130-15,2 2-22 0,2-1-13 16,0 1-9-16,3 2-5 0,2-2-8 16,1-1-9-16,2 1-11 0,4 3-15 15,0-2-15-15,1 1-20 0,0 2-117 16,-4 1-131-16,-3-1-296 0</inkml:trace>
  <inkml:trace contextRef="#ctx0" brushRef="#br0" timeOffset="279815.3102">4504 11084 709 0,'0'3'172'0,"0"0"4"15,1 0-104-15,2-2-28 0,2 0-13 0,3 1-11 16,2-2-9-16,0 0-8 0,2 0-12 15,4 1-13-15,0-1-15 0,3-3-9 16,1 2 38-16,0-1-169 0,1-1-133 16,-3 2-318-16</inkml:trace>
  <inkml:trace contextRef="#ctx0" brushRef="#br0" timeOffset="279984.8552">4836 10986 758 0,'-1'-3'185'0,"1"-1"3"0,0 0-99 16,6 4-41-16,-1 0-21 0,3-1-16 15,2 2-14-15,0 1-16 0,3-1-15 16,7 5-15-16,-4-6-15 0,2-1 82 16,1-1-204-16,-1 0-131 0,4-2-334 15</inkml:trace>
  <inkml:trace contextRef="#ctx0" brushRef="#br0" timeOffset="280148.4162">5216 10828 757 0,'-3'3'190'0,"-2"2"3"16,3 2-111-16,-1 3-24 0,2 3-16 16,0 3-16-16,2 3-11 0,0 1-7 15,2 2-9-15,-2 3-13 0,2 2-26 0,0-1-22 16,0-1-135-16,-1 4-151 0,-1-5-360 15</inkml:trace>
  <inkml:trace contextRef="#ctx0" brushRef="#br0" timeOffset="280695.301">4126 11613 551 0,'-3'-9'160'0,"-5"-2"11"0,-5 2-26 15,-3 2-65-15,-2 4-11 0,-2 3-7 16,0 5-7-16,-4 5-12 0,2 7-9 16,-1 4-8-16,3 5-6 0,2 2-5 0,2 4-4 15,3 0-3-15,5 1-2 0,7-3-2 16,3 1-1-16,6-5-2 0,4-3-1 15,6-6-4-15,0-2-3 0,0-9-4 16,3-4-4-16,0-4-2 0,-1-8-2 16,0-2 1-16,-4-5 3 15,1-5 3-15,-1-3 3 0,-3-3 5 0,-1-3 3 16,-3 2 1-16,-1-3 2 0,-5 4 1 16,-1 3 2-16,-4 6 3 0,0 4 1 15,-3 7 1-15,-2 5 1 0,1 6 0 16,-3 4-3-16,0 6-1 0,3 4-1 0,4 8-4 15,1 3-4-15,2 4-6 0,2 1-12 16,6 1-19-16,3 2-20 0,4-2-22 16,-1-6-121-16,3-1-140 0,3-5-318 15</inkml:trace>
  <inkml:trace contextRef="#ctx0" brushRef="#br0" timeOffset="281041.9922">4333 11936 763 0,'-8'-11'187'0,"0"0"5"0,5 0-117 16,3-2-20-16,5 2-14 0,1 2-13 16,3 0-10-16,1 0-8 0,2 4-3 0,-1 2-1 15,1 0-2-15,0 3-1 16,-1 4 0-16,2 0-1 0,-2 2 0 0,-2 0 0 15,0 0-1-15,-4 3 1 0,0-1 0 16,-4 2-1-16,-1 1 1 0,-4 1-1 16,1 2 1-16,-2 0 2 0,2 5 2 15,-3-4 2-15,1-1 1 0,0 0 1 16,2-1 1-16,0-2 0 0,2-1-2 16,0-3-3-16,3 2-2 0,1-3-1 0,0-1-3 15,4 0-5-15,0-1-8 0,0-1-9 16,3 0-12-16,0-5-20 0,0 2-19 15,1-1-21-15,0-2-113 0,1-4-135 16,1 0-303-16</inkml:trace>
  <inkml:trace contextRef="#ctx0" brushRef="#br0" timeOffset="281231.4741">4700 11801 751 0,'-7'-6'211'0,"2"1"3"0,1 1-33 16,5 1-110-16,2-1-30 0,0 0-20 16,5 2-12-16,0 1-8 0,3-2-8 15,4 3-10-15,1 1-15 0,0 2-19 16,2 0-22-16,-1 1-21 0,-2 1-119 16,-1 0-138-16,-5 1-310 0</inkml:trace>
  <inkml:trace contextRef="#ctx0" brushRef="#br0" timeOffset="281385.0629">4748 11915 734 0,'-1'7'180'0,"1"1"1"0,2-2-109 16,3 0-27-16,1-1-15 0,4-3-9 16,1 1-14-16,1-3-17 0,4 0-18 15,1-4-15-15,2-1-17 0,0 0-122 16,1-1-136-16,2-1-310 0</inkml:trace>
  <inkml:trace contextRef="#ctx0" brushRef="#br0" timeOffset="281580.5525">5076 11790 722 0,'3'-4'163'0,"-1"3"0"15,4 1-116-15,1 0-23 0,3 0-12 16,3 2-14-16,1 0-13 0,1 0-10 16,2-1-9-16,-1 1-16 0,1-2-114 15,3-2-116-15,-2 1-280 0</inkml:trace>
  <inkml:trace contextRef="#ctx0" brushRef="#br0" timeOffset="281784.9958">5446 11678 752 0,'-2'4'188'16,"-1"2"5"-16,1 5-106 0,0 1-30 15,1 3-16-15,1 2-14 0,-1 0-10 16,1 2-12-16,0-1-14 0,2-1-22 0,0 1-27 15,0-3-139-15,2 3-153 16,2-2-371-16</inkml:trace>
  <inkml:trace contextRef="#ctx0" brushRef="#br0" timeOffset="287052.3358">18985 10346 538 0,'9'-52'121'0,"-6"16"2"0,0 7-94 15,2 18-6-15,0 10-4 0,2 10-1 16,-1 13-1-16,0 14-2 0,0 15-1 16,-1 16 1-16,-1 18-2 0,-2 9-4 0,0 15-3 15,-1 7-3-15,-2 6 0 0,-2-2-2 16,2 1-1-16,1-5-2 0,0-4-4 15,-1-11-8-15,2-10-12 0,1-11-12 16,0-12-100-16,-2-15-106 0,-2-16-254 16</inkml:trace>
  <inkml:trace contextRef="#ctx0" brushRef="#br0" timeOffset="287837.4314">18867 10311 606 0,'-2'-31'135'16,"3"2"1"-16,5 2-93 0,9 8-25 15,8 3-10-15,8 2-3 0,8 2-3 16,10-1 1-16,6 2-2 0,8 0 1 16,5 1-1-16,10 0 0 0,5 0 0 0,7-1 0 15,6 1 0-15,6 2-1 0,5-1 0 16,5 1 0-16,-2 0-1 0,5 3-1 15,2 4 1-15,2 1 0 0,-2 1 0 16,1 6-1-16,3 1 1 0,1 1 1 16,2 2 0-16,1 1 0 0,9 1 1 15,-1 0 0-15,6-2 0 0,1-1 1 16,6-3-1-16,2-2 0 0,4-4 0 0,-1-2-1 16,3-4 1-16,-1-2-1 0,-1-2 1 15,-2-3-1-15,-3-2 0 0,-6 0 0 16,-7-1 1-16,-6 1-1 0,-7 5 1 15,-13 0 0-15,-11 7 1 0,-13 3-1 16,-12 6 1-16,-12 4 0 0,-11 5 1 16,-11 6 1-16,-7 4 2 0,-8 6 1 15,-4 6-1-15,-6 8 2 0,-3 11 0 16,-5 7 0-16,-3 9-2 0,-2 9-1 16,-3 4-2-16,-4 8 1 0,1 4-2 15,-2-4-1-15,-3 2-2 0,-3-2 0 0,1-3-2 16,-1-3-1-16,1-5-2 0,-2-4-2 15,2-3 1-15,-1-5-1 0,4-6 1 16,-1-7 0-16,2-6 2 0,-2-7 1 16,0-6 2-16,-1-6 0 0,0-7-1 15,-1-5 0-15,-4-5 0 0,-4-4-1 0,-2-3-1 16,-3-4-2-16,-2-4-1 0,-4-2 1 16,-6-3 0-16,-5-1 0 0,-4-1 2 15,-2-3 1-15,-7 1 1 0,-6-2 3 16,-6 1-1-16,-4 3 2 0,-6-1 0 15,-5 1 0-15,-8 1 1 0,-7 1 1 16,-8 3 1-16,-6 0 0 0,-10-1 2 16,-4 2 0-16,-10 0 1 0,-6 2 1 15,-6 1 2-15,-8 2 1 0,-4 0 2 16,-3 1 0-16,-7 4 0 0,-1 0 1 0,-4 1-1 16,-5 2-1-16,5 1-1 15,-4 1-2-15,-2 0-1 0,3-3-1 16,1 2-1-16,1 2-1 0,5-5-1 0,1 1-1 15,7 1-1-15,2-2 0 0,9 3-1 16,4 0-1-16,9 1 0 0,8-1-5 16,10 1-7-16,12 1-9 0,13 0-10 15,9-1 32-15,12-4-160 0,11 0-126 16,15-2-316-16</inkml:trace>
  <inkml:trace contextRef="#ctx0" brushRef="#br0" timeOffset="301961.6713">19801 12313 361 0,'-26'-10'97'0,"-2"2"4"0,2 0-48 15,-1 2-7-15,3 4-8 0,1-1-7 16,-4 1-4-16,-2-2-5 0,0-1-1 15,-3 0-3-15,0-1-1 0,-2 1-1 0,2 0-2 16,2 3-1-16,3 2-2 0,1 1-3 16,-1 4-1-16,1 1-3 0,-1 3-1 15,-1 3-2-15,-1 4 0 0,-2 1 0 16,0 5 0-16,0 4-1 0,-6 0 1 16,3 2-1-16,-3 4 1 0,1-1-1 15,2 1 1-15,0 1-1 0,-1-1 0 16,6 1 1-16,-3 0-1 0,4 0 0 15,1-1 1-15,0 4 0 0,4-2 1 0,3 3 0 16,4 2 1-16,5 3-1 0,3-1 1 16,3 2-1-16,4-1-1 0,3-1 1 15,2 0-1-15,3-2 0 0,2-1-1 16,2-2 1-16,2-1 0 0,3 1-1 16,2 0 1-16,4 2-1 0,3 2 1 15,2-2-1-15,5 1 1 0,1 1-1 16,5 1 0-16,2-3 0 0,3-4 0 15,1-2 0-15,3-3 0 0,0-2 0 16,2-2 1-16,0-6-1 0,3-3 0 0,2-1 0 16,3-3 1-16,2-5-1 0,-1-2 1 15,2-6-1-15,1-1 0 0,-1-3 1 16,-1-5-1-16,0-2 0 0,1-2 1 16,0 1-1-16,-3-2 0 0,-2 1 0 15,-3 1 1-15,-4 1-1 0,-6 1 0 16,-2 1 1-16,-6-1-1 0,-2-1 0 0,-2-2 0 15,-3 1 0-15,2-3 0 16,-4-3 0-16,1-3 0 0,-1-3 1 0,-1-5-1 16,-2-2 0-16,1-4 1 0,-3-4-1 15,-2-4 0-15,-1-3 1 0,-2-2-1 16,-5-4 0-16,-4-5 1 0,-5-2-1 16,-4-3 0-16,-6 1 2 0,-8-1 4 15,-6-1 4-15,-6 0 4 0,-2 7 3 16,-6 4 2-16,-5-2 0 0,-4 3 0 15,-3 6-6-15,-2 4-2 0,0 6-4 16,-7 4-4-16,0 4-2 0,0 9-4 16,-1 7-7-16,-2 7-10 0,-1 9-11 15,-1 8-5-15,1 11-120 0,-3 11-120 0,-3 13-285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53:22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10809 14223 524 0,'-11'-27'110'0,"1"2"0"0,-5 4-94 16,0 2-10-16,2 5-3 15,-7-3-1-15,-2 2-1 0,-3 1 1 0,-4 3 1 16,0 5 2-16,-4 2 3 0,-5 1 1 15,-2 8 1-15,-2 1 1 0,-5 4 0 16,0 2-2-16,-5 4-2 0,-2 2-2 16,3 2-2-16,-1 5-2 15,1 3 0-15,0 3 0 0,-5 1 0 0,0 2 0 16,3 6 2-16,-2 6 3 0,1 5 2 16,-1 4 2-16,4 8-1 0,3 3 2 15,4 4 0-15,2 3-3 0,2 4-2 0,4 2-1 16,6-3-1-16,2 0 0 0,5-3-1 15,8-1 0-15,7-3-1 0,11-2 1 16,8-2-2-16,7 0 1 0,8-6-1 16,7-3 0-16,6-4 0 0,4-3 0 15,5-9-1-15,8-7 1 0,8-5 0 16,6-6-1-16,4-6 1 0,3-5-1 16,7-6 0-16,5-6 1 0,-1-4-1 0,1-10 0 15,-2-8 0-15,2-3 0 0,-1-2 0 16,-3-13 0-16,-4-3 0 0,-6-8 1 15,-2 1-1-15,-7-1 0 0,-7-3 1 16,-7-5-1-16,-5 7 0 0,-10-3 0 16,-7 1 0-16,-9-6 1 0,-6-6-1 15,-8-1 0-15,-6-3 0 0,-3-5 0 0,-9-5 2 16,-8-1 4-16,-1 2 4 16,-7 2 3-16,-5 6 3 0,-11 2 2 0,-13 5-1 15,-8 9 0-15,-10 7-3 0,-10 11-6 16,-15 7-3-16,-13 8-2 0,-5 12-5 15,-7 6-5-15,-10 7-8 0,-8 9-7 16,-1 9-10-16,-8 7-16 0,-3 8-109 16,-2 5-113-16,-6 10-275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53:38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9273 4770 460 0,'-21'-16'99'15,"2"5"0"-15,2 2-80 0,0 0-9 16,0 1-4-16,-1 0-2 0,2 0-1 16,0 3 0-16,-1 0-2 0,2 2 1 15,-1 2-1-15,-1 1 0 0,1 0 2 16,-1 1 3-16,-2 2 1 0,1 2 2 0,-4 3 2 16,-6-1 0-16,-3 5 1 0,-3 9-1 15,-2 1-2-15,-2 4-3 0,-2 9-1 16,0 2-1-16,2 8-2 0,1 1-1 15,3-1 1-15,2 0 2 0,2 6 1 16,5-5 3-16,3 3 0 0,6-1 2 16,3 1 1-16,4 1-1 0,4 3-2 15,5-3-1-15,5 2-3 0,3-5 0 16,4 0-1-16,7-2-1 0,5-2 1 0,7-3 0 16,7-2 0-16,7-1 0 0,9-4 0 15,5-6 1-15,5-3-1 0,0-6 1 16,3-10 1-16,1-4-1 0,2-9 1 15,1-2-1-15,0-5 1 0,-1-7-1 16,-1-4-1-16,-2-2-1 0,-5-5 0 16,0-1-1-16,-10-3 0 0,-1-3 0 15,-2 2 0-15,-3-3-1 0,-4-5 1 0,-6 0 0 16,-6-4-1-16,-6-4 1 0,-5-3-1 16,-9-4 1-16,-7 0-1 0,-9-4 1 15,-7-2-1-15,-13-5 1 0,-7-2-1 16,-14 0 0-16,-8 3 0 0,-10 5 1 15,-9 5-1-15,-15 8 0 0,-9 13 0 16,-2 16 0-16,-9 10-2 0,-11 13-5 16,-9 10-12-16,4 17 92 0,-7 15-211 15,0 10-123-15,-8 14-346 0</inkml:trace>
  <inkml:trace contextRef="#ctx0" brushRef="#br0" timeOffset="9687.6645">7568 7345 296 0,'-26'-6'66'16,"4"-1"3"-16,8-1-49 0,1 2-3 15,-2-3 3-15,7 4 1 0,-3 0 3 0,2-1 1 16,-1 1 1-16,3 3 2 0,-2-1-1 16,2 2-1-16,-3-3-2 0,2 3-2 15,-2 1-1-15,2-1-1 0,0-1-4 16,2-1-2-16,3 4-3 0,2-1-4 15,3 2-2-15,6-1-2 0,2-1-1 16,1 2-1-16,5 1 1 0,-2-5 0 16,5 1 0-16,3-2 1 0,-1-2 0 0,4-1 2 15,5-1 1-15,4 1 2 16,3 1 0-16,2 3 0 0,1 0 1 0,7 2-1 16,1 4-1-16,-1 0-1 0,0-1-1 15,1-2-2-15,3-1 0 0,7 1-1 16,-2-3-1-16,5-3 1 0,-1-4-1 15,8 2-1-15,3-3 1 0,-4 1-1 16,2 0 1-16,-1 0 0 0,-4 0 0 16,5 4 0-16,-8 3 0 0,-2 2 0 15,-2 0 0-15,-4 0 0 0,-8-1 0 0,-3 1 0 16,-4-1-1-16,-5 1 1 16,-4 1-1-16,-3 1 0 0,-3 2-5 0,-2 1-12 15,-6 3 22-15,-8 0-136 0,-6-2-110 16,-4 0-286-16</inkml:trace>
  <inkml:trace contextRef="#ctx0" brushRef="#br0" timeOffset="19351.2653">9118 9318 476 0,'-3'-28'110'0,"-3"6"2"0,-5-2-73 0,1 10-17 16,0 0-7-16,0 2-6 0,-1 2-2 16,-2 3-3-16,-2 2 0 0,-2 3 1 15,-5 0-1-15,-9 6 0 0,-3 3 0 16,-7 9-1-16,-3 3 1 0,-5 8-2 0,-3 6 0 16,1 8 0-16,6 11 1 0,0 4 1 15,2 3 3-15,5 10 1 16,2-2 2-16,5 5 2 0,0 2 0 0,1-3 1 15,6 0-2-15,4 0-2 0,7 0-1 16,4-3-2-16,9 0-2 0,9 0-1 16,8-3-1-16,6 0-1 0,8-1 0 15,2-6 0-15,6-2-1 0,2-6 1 16,2-5-1-16,3-7 1 0,4-2-1 16,5-4 1-16,4-5-1 0,2-6 0 0,-1-6 1 15,2-7-1-15,-2-6 1 16,2-8-1-16,-4-7 0 0,1-8 1 0,-1-4-1 15,0-7 0-15,-3-4 1 0,-2-7-1 16,-9-12 1-16,-4-8-1 0,-3-5 0 16,-6-8 0-16,-2-5 1 0,-3-10-1 15,-3-8 0-15,0 2 0 0,-4-1 0 16,-5 3 0-16,-4 0 2 0,-9 1 2 16,-9 11 2-16,-9 9 2 0,-8 12 0 0,-9 12 0 15,-11 8 0-15,-15 11 0 0,-9 14-3 16,-8 7-6-16,-4 13-5 0,-10 9-7 15,-8 9-8-15,-6 12-12 0,-1 11-24 16,-1 11-88-16,-10 10-102 0,-3 7-238 16</inkml:trace>
  <inkml:trace contextRef="#ctx0" brushRef="#br0" timeOffset="25088.7125">14785 4797 425 0,'5'-12'111'15,"0"2"6"-15,-5 1-50 0,1 5-21 16,0 3-12-16,-2 4-9 0,-4 4-5 16,-2 4-4-16,-2 5-4 0,-2 4-3 15,-2 0-1-15,-3 7-1 0,0 3 0 16,0-3 0-16,1 0 0 0,2-5 0 15,0-3 0-15,5-2-1 0,3-7 0 16,0-1 0-16,4-7 1 0,1-4-1 0,2-4-1 16,4-4 0-16,2-10 0 0,1-2-1 15,4-7-2-15,0-1 0 0,4-5-1 16,4 1 0-16,-2-6 0 0,-1 5-1 16,0 2 1-16,-3 3-1 0,-2 2 0 15,-3 6 1-15,-4 4 0 0,-2 6 1 16,-2 3 0-16,-3 5 1 0,1 2 0 15,-1 4 0-15,0 5 1 0,-3 1-2 16,-1 2 0-16,0 3 0 0,0 3-2 16,-1 3 1-16,-1 1 0 0,-2 5-1 0,3 2 0 15,-1 1 1-15,2 3-1 16,0-3 0-16,3 5 0 0,0-2 0 0,2-2 0 16,4-2 0-16,0-1 0 0,2-2 1 15,-2 2-1-15,-1-4 0 0,0 0 0 16,-1-2 0-16,-2-2 0 0,-2 0 0 15,-3-1 1-15,1-1-1 0,-2-1 1 16,-1 0-1-16,-3-2 1 0,0 2-1 0,-1 1 0 16,0-1 1-16,-4-1-1 0,2-1 0 15,-1-1 1-15,3 0-1 0,-1-2 0 16,2-3 0-16,1-1 1 0,0-3-1 16,3 0 1-16,-2 0-1 0,2-3 2 15,0 0 0-15,0-1 0 0,2-1 1 16,2 1 1-16,0-1-1 0,0-1 1 15,1 0-1-15,2-1-1 0,2 0 0 16,-1 2-1-16,2-1 0 0,0-2-1 16,2 2 0-16,1 2 1 0,-6-1-1 0,7 1 0 15,-1 0 0-15,0 0 1 0,1 2-1 16,1 1 0-16,1 0 1 0,6-1-1 16,-5 1 0-16,0 2 0 0,3 0 0 15,-1-2-2-15,-3-1-3 0,1 2-6 16,0-1-5-16,0-1-6 0,-2-2-7 15,0 0-5-15,-1 0-115 0,0-2-109 16,-3-3-273-16</inkml:trace>
  <inkml:trace contextRef="#ctx0" brushRef="#br0" timeOffset="25325.2858">15024 5007 540 0,'-5'-9'152'15,"-1"0"9"-15,-4 2-21 0,3 1-77 0,-1 1-9 16,2 5-8-16,0-1-8 0,0-2-9 16,2 3-9-16,4 0-9 0,0 3-4 15,0 0-5-15,1-2-8 0,4 7-22 16,3 0-23-16,-5 3-130 0,1 2-142 15,-2 0-350-15</inkml:trace>
  <inkml:trace contextRef="#ctx0" brushRef="#br0" timeOffset="27967.4119">14684 9486 337 0,'-23'-5'83'0,"0"2"1"16,2 8-46-16,0 4-13 0,2 3-9 15,-2 5-5-15,-4 3-1 0,-2 3 3 16,0 3 2-16,-1 1 3 0,-2 8 4 16,3 5 3-16,1 2 1 0,8 9-1 15,4 4-4-15,5 4-4 0,5 2-2 16,4-1-4-16,4 4-2 0,6-3-2 16,6-1-1-16,6-5-1 0,5-1-1 0,6-4 0 15,5-3-1-15,4-8-1 16,3-4 0-16,2-6-1 0,2-7 0 0,1-7 0 15,4-7 0-15,3-7 0 0,5-6 0 16,-6-10 0-16,-2-7-1 0,-6-6 0 16,-3-5-1-16,-5-4-1 0,-8-7 1 15,-7-2-1-15,-2-4 0 0,-5-3 1 16,-3-3 1-16,-9-11 1 0,-11-6 0 16,-6-4 1-16,-3-7-1 0,-8-4 1 0,-9 0 0 15,-8 1-1-15,-9 15 0 0,-5 7 0 16,-7 20-1-16,-10 13 0 0,-4 17-4 15,-3 20-1-15,-5 15-119 0,1 9-104 16,0 14-274-16</inkml:trace>
  <inkml:trace contextRef="#ctx0" brushRef="#br0" timeOffset="51472.0948">3639 12119 229 0,'-7'-6'68'0,"0"-1"7"0,0 2-23 16,1-1-3-16,0 2-2 0,-1-1-4 16,3 2-5-16,0 1-6 0,2 1-6 15,1 1-8-15,-2 4-4 0,2-3-3 16,4-1-1-16,-2 3 0 0,1 0 1 15,3 1 0-15,2 0 1 0,6-2 0 16,0 2 0-16,3 1-2 0,4-3-1 0,4-1-3 16,3 0-1-16,4 1-1 15,-2-1-2-15,3 0 0 0,2 0-1 0,1 1 0 16,-3-2 0-16,-2 0-1 0,-2 1 1 16,2 1-1-16,-2 1 1 0,-1-1-1 15,-1 3 1-15,-1-1-1 0,1 2 1 16,-3-2 0-16,1-1-1 0,-4 1 1 15,-2-3-1-15,-3 2 0 0,3-2 1 16,-6 0-1-16,0-1 1 0,-3 2-1 16,-1 0 1-16,1-1 0 0,-7-2 0 15,2 2 0-15,2-1 0 0,-3 0 0 0,-1 0 0 16,-1-1 0-16,-1-1 1 0,5 2-1 16,-4-1 1-16,1-1 0 0,-2-1 0 15,1 2-1-15,1-1 0 0,1 0 0 16,-3 1 0-16,0 1-1 0,1 0 0 15,1 0-1-15,0 0-7 0,2 1-5 0,-2-2-109 16,3 1-100-16,-1 3-261 0</inkml:trace>
  <inkml:trace contextRef="#ctx0" brushRef="#br0" timeOffset="52505.0817">3600 10853 315 0,'1'-19'78'15,"0"2"3"-15,3 6-50 0,-3 1-4 16,2 6-6-16,-2 0-3 0,2 4-1 15,-3 1 2-15,2 4 3 0,-1 2 1 16,2 4 4-16,-2 2 2 0,3 5 0 16,-1 5-2-16,0 8-3 0,2 6-4 0,-2 3-3 15,1 2-3-15,1 7-2 0,-2 0-2 16,1 1 1-16,-1 1-1 0,-3 3-1 16,1 8-1-16,0 1 0 0,-1 2 0 15,-1 1-2-15,0 3-1 0,-1-4-1 16,1-3-1-16,0-4-1 0,0-3-1 15,1-4 1-15,0-5-1 0,1-6-1 16,0-6 1-16,3-4-1 0,-3-9-5 16,2-9-8-16,-1-1-12 0,0-5-63 0,-2-7-47 15,0-6-96-15,-3-12-211 16</inkml:trace>
  <inkml:trace contextRef="#ctx0" brushRef="#br0" timeOffset="53541.2087">3642 10869 316 0,'-17'-13'86'0,"-2"1"6"0,1 0-42 15,3 2-4-15,3 0-4 0,2 1-1 16,3 0-5-16,1 0-6 0,4 3-4 16,2 0-5-16,2 0-3 0,1 2-2 15,6 1-4-15,2 1-2 0,4 4-1 0,2-1-2 16,4 0 0-16,2 3-1 0,4 1-1 16,3 0-1-16,2 1-1 0,3-1 0 15,0 0-1-15,4 1-1 16,3 0 0-16,-2-3 0 0,2-1 0 0,4-1 0 15,0 0-1-15,4 0 1 0,0-1-1 16,3 2 0-16,3 0 1 0,-1 2-1 16,-1-4 0-16,1 0 1 0,4-1-1 15,2-1 1-15,3 0-1 0,5-1 1 16,-1-2-1-16,6 1 1 0,1 1-1 0,-2-2 1 16,5 0 0-16,1 0-1 0,0 1 1 15,4-4 0-15,-4 0-1 0,4-2 1 16,-3 4 0-16,-2 2 0 0,0 0-1 15,-5-2 1-15,-1 3-1 0,3 3 1 16,-5 0-1-16,1 0 0 0,0-2 0 16,-5 4 1-16,2 0-1 0,3-1 0 15,-6-2 0-15,-2 1 1 0,3-1-1 0,-2-3 1 16,2 0-1-16,-1 3 0 0,-1 1 0 16,2 0 1-16,-5-1-1 0,-1 1 0 15,0-1 0-15,-2 0 0 0,-3 1 1 16,0 2-1-16,0 4 0 0,4-1 0 15,-4 0 0-15,-3-1 0 0,-1-3 0 16,2-1 0-16,-2 1 0 0,1-1 0 16,0 2 0-16,2 1 0 0,1-2 0 15,5 2 0-15,-5-6 0 0,1-2 1 16,-1 2-1-16,-1-5 0 0,-4 2 0 0,-5 2 0 16,-3 4 0-16,-3 4 0 0,-5 3 0 15,-3-2 0-15,-5 4 0 0,-7-3 0 16,1 1 0-16,-4 2 0 0,-4-3 0 15,-2 0 0-15,-3-1 1 0,-3 0-1 16,1 1 0-16,0 0 0 0,-3-2 0 16,2 1 1-16,-4-3-1 0,1 1 0 15,3 0 0-15,-2-1 0 0,-3-4 0 0,-2 4 0 16,3 0 0-16,-1 1 0 0,1 0 0 16,-2 1 0-16,0 3 0 0,1 1 0 15,2 3 0-15,-3 0 0 0,3 6 1 16,0 4-1-16,1 3 0 0,-1 6 1 15,-1 4 0-15,1 4 1 0,2 2 0 16,-3 4 0-16,1 0 1 0,0 5-1 16,0-1 0-16,2 4 0 0,0 3-1 15,1 1 0-15,1-4-1 0,0 1 1 0,0-5-1 16,3 4 1-16,-4-8-1 0,1-6 0 16,0 1 0-16,0-1 0 0,-4 0 0 15,1 6 1-15,-2-2-1 0,-1-1 0 16,-1 1 1-16,-3-4-1 0,1 0 0 15,-1-6 1-15,-2-9-1 0,0-6 0 16,0-1 0-16,1-4 1 0,-1-3-1 16,1-4 0-16,2-4 1 0,0 0-1 0,2-2-1 15,-2-3 0-15,-1-1-3 0,2 1-3 16,-1-4-5-16,-2 2-7 0,0 0-14 16,-2-1-101-16,0-1-104 0,-3 7-255 15</inkml:trace>
  <inkml:trace contextRef="#ctx0" brushRef="#br0" timeOffset="54578.3324">3729 12063 429 0,'-4'-4'101'0,"2"2"2"0,-3 2-66 16,1 0-12-16,0 1-8 0,1 0-4 0,-2 2-3 16,0 0-1-16,0 2 0 0,1 0 1 15,2-1-1-15,-2 0 1 0,2-1-1 16,2 1 0-16,1 0 0 0,1-1 0 15,1-1-1-15,0 2 1 0,4 1-1 16,0 1 0-16,0-1 0 0,3 0 1 16,2-2-1-16,5 3 0 0,3-2 0 15,1 0 0-15,1-1-2 0,2 2 0 16,2-2-1-16,1 2-1 0,0-1-1 16,-1 0-1-16,3-1-1 0,2 1 1 15,3 0-1-15,-1-1-1 0,4 1 1 0,1 0 0 16,4 1-1-16,2-2 1 0,0 2 0 15,1-4-1-15,2 1 1 0,0-2 0 16,2-2 0-16,4 1-1 0,1-1 1 16,2 1-1-16,6 2 1 0,0 0-1 15,3 0 0-15,-1-3 0 0,-1 2 1 16,2 0-1-16,3-3 0 0,0 2 0 0,1 0 1 16,2 1-1-16,1-1 0 0,-1 1 1 15,4-2-1-15,0 1 1 16,2 1 0-16,1-1-1 0,1-1 1 0,1 0-1 15,4 1 0-15,-1 2 1 0,2-1-1 16,-2-1 0-16,-1-1 0 0,2 2 1 16,2 1-1-16,1 0 0 0,0-1 1 15,-2-1-1-15,-1 0 1 0,-1 2-1 0,2-1 1 16,1 1 0-16,-7 0 0 16,3-2 0-16,-2 0 0 0,-2 1 0 15,0-1 0-15,-5 2 0 0,-2-4 0 16,1 2 0-16,-4 0 0 0,0-1 0 0,0-1 0 15,-3 1 0-15,0-2 0 0,-5-1-1 16,-3-1 1-16,-2 0 0 0,-1 2 0 16,-5 0 0-16,-5 0 1 0,-3 1-1 15,-5-1 0-15,-6 1 1 0,-3 2-1 16,-10-1 0-16,-4 0 0 0,-3 1 0 0,-4-1 0 16,-4 5 1-16,-2-3-1 0,-5-1 0 15,0 3-1-15,-3 2-3 0,1-2-8 16,-3 2-13-16,-3 0-117 0,-3-2-115 15,0 5-291-15</inkml:trace>
  <inkml:trace contextRef="#ctx0" brushRef="#br0" timeOffset="88014.756">8846 6214 353 0,'-13'-15'94'0,"-4"1"4"0,-7 1-15 0,-2 2-53 16,-5 4-8-16,-2 1-5 0,-5 1-1 15,0 0-2-15,-3 3-3 0,-1-1-1 16,-4 2-2-16,-3 1-1 0,0 2-1 0,-3 3 0 16,-5 1-3-16,-2 2 0 15,1 8 0-15,-1 3-2 0,3 8 1 0,-6 4-1 16,0 3 1-16,2 8 1 0,2 7 0 15,2 0 2-15,0 3 2 0,3 2 1 16,8 6 1-16,7 0 0 0,3 0 0 16,12 8-1-16,3 2-1 0,6-1-2 15,8 3-1-15,3-4-1 0,9-1-2 0,7 2 0 16,4-10 0-16,10 1 0 0,13-6 0 16,8-4 1-16,12-6-1 0,6-5 1 15,7-7 1-15,7-7-1 0,6-9 1 16,3-7 0-16,6-1 0 0,-2-6 0 15,2-2 0-15,3-4 0 0,0 1 0 16,-1-3-1-16,-4-5 1 0,-6-6-2 16,-2-6 1-16,-2-3-1 0,-4-4 0 15,-4-10-1-15,-4-3 1 0,-8-2 0 0,-2-6 1 16,-5 1 0-16,-12-5 2 16,-8-10-1-16,-10-2 1 0,-10-7 0 0,-5-2-1 15,-14-1 0-15,-12-3-1 0,-12-3 0 16,-12 5 0-16,-15 4 1 0,-15 6 1 15,-12 8 1-15,-16 6 0 0,-13 10-1 16,-9 17 1-16,-9 13-3 0,-9 11-2 16,-7 14-4-16,-4 8-4 0,-3 15-6 0,5 13-9 15,5 4 4-15,7 7-121 0,10 2-108 16,7 1-272-16</inkml:trace>
  <inkml:trace contextRef="#ctx0" brushRef="#br0" timeOffset="89887.8918">9044 16739 425 0,'3'-11'111'0,"1"3"5"16,-2 2-55-16,-2 5-14 0,2 1-8 15,-4 4-5-15,2 2-5 0,-1 2-4 16,-1 3-3-16,-1 4-3 0,2-2-4 16,-1 2-4-16,-1 1-3 0,3 4-3 15,0-1-18-15,-2 2-124 0,0 0-118 16,-4 5-306-16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55:33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17527 6547 386 0,'-3'-1'88'0,"-1"-5"1"0,3 3-68 16,0 2-9-16,3 6-42 0,-1 1-54 15,-2-1-72-15,-5-5-169 0</inkml:trace>
  <inkml:trace contextRef="#ctx0" brushRef="#br0" timeOffset="3963.5805">8889 7803 479 0,'3'-39'103'0,"-3"3"2"0,0 10-89 16,3 9-2-16,1 7-6 0,2 8-2 16,-1 12-2-16,1 4 0 0,2 12 0 0,-1 10 2 15,1 14 2-15,-1 14 2 0,-5 12 2 16,1 9 0-16,-3 19 1 0,-2 10 0 15,-4 10-2-15,-1 3-2 0,-2 8-2 16,4 2-1-16,-4-1-1 0,-1-6-2 16,1-6 0-16,4-7-1 0,3-6-1 15,-1-12 0-15,3-8 0 0,5-11-2 16,1-10-1-16,7-9-5 0,-2-10-5 16,0-12-28-16,0-11-84 0,-3-11-97 15,3-16-237-15</inkml:trace>
  <inkml:trace contextRef="#ctx0" brushRef="#br0" timeOffset="4804.9417">8930 7789 423 0,'-15'-14'97'0,"2"0"1"0,1 7-72 16,5 2-6-16,2 4-10 0,6-1-4 16,4 1-3-16,3 2-3 0,2 3-1 15,4-1 0-15,7-1 1 0,5 0 0 16,-2-2 1-16,7-2 0 0,3 2 0 0,9-4 0 15,4 3 1-15,4-3 0 0,3 4 1 16,7 0 1-16,2 3 0 0,0-3 2 16,1 1 1-16,2 2 0 0,5 0 1 15,5-3 0-15,3 3 0 0,3-3-1 16,8 1 0-16,7-1-1 0,4-3-1 16,0-1 1-16,5 1-1 0,7-1 0 15,7 3-1-15,1-7 0 0,3-1 0 16,8 3-1-16,2-1 0 0,6-3-1 0,-2 1 0 15,3-1-1-15,4 4 0 0,-4 0 0 16,6 4-1-16,0-6 1 0,2 3 0 16,2-1-1-16,-2 4 1 0,7-3 0 15,-2 1 0-15,-2-1 1 0,0 2-1 16,-3 1 1-16,2 0 0 0,0-2 0 16,-4 2-1-16,3-1 1 0,-4 2-1 15,0 0 0-15,1 1 0 0,-5 1 0 16,-1 0 0-16,1 1-1 0,-6 0 0 15,-4 1 1-15,-1 3-1 0,-7-1 0 16,-4-4 1-16,-6 5-1 0,-5 1 0 0,-4 1 0 16,-6-1 1-16,-7-3-1 0,-4 2 0 15,-2 0 0-15,-5 0 0 0,-3 1-1 16,-4 1 0-16,-3-6-1 0,-4 1-1 16,0-3-1-16,-7-2-1 0,-3 0-1 15,-7-2 0-15,-2-3 0 0,-6 5 1 16,-2-1 0-16,-4 2 1 0,-6-2 1 0,-5 3 1 15,-4-1 0-15,-7 1 1 0,0 1-1 16,-6 2 1-16,-3 2 2 0,-2 2 0 16,-1 3 1-16,1 1 2 0,-3 6 2 15,0 8 1-15,-2 5 1 0,4 13 1 16,-4 6-1-16,5 7 0 0,-6 6 0 16,1 3-2-16,-2 4-1 0,1 9-1 15,0 0-1-15,-2 2 1 0,-2-3-3 16,2 7 0-16,0 1 1 0,0-3-2 15,0-3 1-15,0-5-1 0,4-1 0 0,0-3 0 16,0-1-2-16,1-5-1 0,-1 0-2 16,-1-1-5-16,0-1-6 0,-2 1-44 15,-1-2-63-15,-2-8-92 0,-4-1-215 16</inkml:trace>
  <inkml:trace contextRef="#ctx0" brushRef="#br0" timeOffset="5713">9225 10085 405 0,'-18'-3'96'15,"4"1"1"-15,3 1-66 0,7-4-8 16,4 4-10-16,6 2-6 0,4 2-4 0,3 1-2 16,2 1 0-16,7 1 0 0,5 5 2 15,8-3 0-15,1-1 1 0,2-5 1 16,8 2 2-16,5-2 0 0,7-2 1 16,2 2-1-16,6-4 1 0,7 4-1 15,7-1 0-15,2-5 0 0,8 3 0 16,0-1 0-16,3-1 1 0,5 1 0 15,-1-3-1-15,7 4 1 0,0 1-1 0,0 0 0 16,4-2-1-16,5 0 0 0,-2 1-2 16,7-1 0-16,1-3 0 0,3 2-2 15,4-2 1-15,2 0-2 0,-3-4 1 16,7 1-1-16,4-1 1 0,1 1-1 16,3-5 1-16,0 2 0 0,2 0 1 15,7 3 0-15,-4-1-1 0,-2 2 1 16,-1 1-1-16,-1 2 0 0,2 3-1 15,0 2-1-15,-3-1 1 0,3 0 0 16,0-1-1-16,-1-2 0 0,0 0 1 0,0-3-1 16,-1-3 0-16,2 0 0 0,-5 0 1 15,1-1-1-15,-1 0 0 0,-1 2 0 16,-1-2 0-16,-5 1 0 0,-2 2 1 16,-3-2-1-16,-6 1 0 0,-3-1 0 15,-5 3 0-15,-5-1-1 0,-5-3 0 16,-7 0 1-16,-4 3-1 0,-5-2 1 0,-7-1-1 15,-4 2 2-15,-4 0-1 0,-9 2 1 16,-4 3-1-16,-7-2 1 0,-5 2-1 16,-8 1 1-16,-8-2-1 0,-6 0 0 15,-6 1 1-15,-3 0-2 0,-6 1 1 16,-2-1-1-16,-4 2-1 0,0 1-3 16,-2-1-10-16,-4 1-110 0,0-4-102 15,-1 3-268-15</inkml:trace>
  <inkml:trace contextRef="#ctx0" brushRef="#br0" timeOffset="25853.8375">17079 11778 404 0,'-23'-8'101'15,"-2"2"2"-15,1-2-61 0,3 0-10 16,3 1-9-16,-1 2-7 0,5-1-5 15,-1 2-4-15,5 2-1 0,0-1 0 16,2 2 1-16,0 1 4 0,3-2 3 0,2-1 2 16,0 1 2-16,1 0 1 0,2 0-1 15,0 1-3-15,4 0-2 0,-1-1-4 16,3 4-3-16,4-2-1 0,4 0-1 16,5 0-1-16,6 1 1 0,2 0-1 15,6-2 0-15,1-3 0 0,5 0-1 16,3 0 0-16,2-1 0 0,3 0-1 15,4 0 0-15,5 1 0 0,4 3 1 16,5-3-2-16,4 1 1 0,3-2 0 0,3 0-1 16,6 0 1-16,0-1-1 0,3 0 0 15,3 1 0-15,2 1 0 0,-2 2 1 16,4 2-1-16,-3-2 1 0,0 1 0 16,-1 1 0-16,0 3-1 0,-2-1 1 15,6 1 0-15,-6-1 0 0,3-1-1 16,-1 2 1-16,-1-1-1 0,2 2 1 15,2-2-1-15,-2-1 1 0,1-1-1 16,0-1 1-16,-1 1-1 0,0-1 1 16,-2-1-1-16,-1-2 0 0,-2-2 0 15,-4 2 1-15,-2 0-1 0,-1 0 0 16,-3-3 0-16,-4 1 0 0,-4 1 1 0,-2 2-1 16,-4-5 0-16,-3 2 0 0,-5-1 0 15,-4 2 1-15,-7-1-1 0,-3 1 0 16,-6 1 1-16,-4 3-1 0,-8 0 0 15,-2 2 1-15,-3-2-1 0,-6 2 1 16,-1 0-1-16,-5-3 1 0,-3 1-1 16,-2 1 1-16,-3-3-1 0,-4 1 1 0,-2-2-1 15,-6-1 0-15,-3 3 0 16,-6 3 1-16,-5 0-1 0,-6 3 0 0,-2 2 0 16,-7 0 0-16,-3 1 0 0,-5 1 0 15,-1-3 0-15,-6-2 0 0,0 1 0 16,-6-2 0-16,-1 2 0 0,-6-1 0 15,0 1 0-15,-2-2 0 0,-4 1 0 16,0 3 0-16,-6-2 0 0,-3-1 0 16,2 0 0-16,-4 1 0 0,-4 1 0 15,2-1 0-15,-7-6 0 0,6 4 0 16,2-1 0-16,-5 1 0 0,0 1 0 16,-3-1 0-16,1 1-2 0,1 3-7 0,-4 3-18 15,-3 6-110-15,-5 4-112 0,1 0-284 16</inkml:trace>
  <inkml:trace contextRef="#ctx0" brushRef="#br0" timeOffset="34419.8274">13020 12393 269 0,'-5'-9'76'16,"0"0"4"-16,2 1-9 0,0-1-44 16,2 3-5-16,-1 0-4 0,5 2-4 15,-3-1-3-15,1-1-2 0,1 3-2 16,2-4 0-16,1 1 0 0,4 0 1 15,-1-2-1-15,8 3 1 0,1 0 0 0,4-4 0 16,2 3 0-16,3 3-2 0,2 0 0 16,2 2-1-16,1 0 0 0,4 2-2 15,2 3 0-15,1-2 0 0,3 2-1 16,1-1-1-16,6 1 1 0,2 0-1 16,2 2 0-16,5-1 0 0,4 0 0 15,5-1-1-15,6 1 1 0,2 0 0 16,4-2 0-16,3-5-1 0,4 4 1 15,0-2 0-15,5-3 0 0,-1 1 1 16,3-1 0-16,1 3 0 0,5 2 1 16,-2-2 0-16,2 1 1 0,-1 0-1 15,2-1 1-15,-1 2-1 0,3 5 0 0,-1-5 0 16,0-1 0-16,2-1 0 0,2 2-1 16,1-2 0-16,3-2 0 0,0-4-1 15,2 2 0-15,2 0 0 0,0-1 0 16,-3 0 0-16,2 0 0 0,-2 0-1 15,0 1 1-15,-7-3-1 0,3-3 1 0,-6 4-1 16,0 2 0-16,0-2 1 16,-6-1-1-16,-3-2 0 0,-3 6 1 0,-5 0-1 15,-3 0 0-15,-5-2 1 0,-3 1-1 16,-2 3 1-16,-6-2-1 0,-3 0 0 16,-3-1 1-16,-5 1-1 0,-3 0 1 15,-7-1-1-15,-4 0 1 0,-6 3-1 16,-2 1 1-16,-6 0-1 0,-2 0 1 15,-4-1-1-15,-4 1 1 0,-3 0-1 16,-4 0 2-16,-2-1-2 0,-3 1-1 16,-3 0-7-16,-6 1-12 0,-4-1-91 15,-4 4-91-15,-6-1-230 0</inkml:trace>
  <inkml:trace contextRef="#ctx0" brushRef="#br0" timeOffset="61444.102">17739 8902 552 0,'-16'1'118'0,"2"0"2"0,4 9-97 16,1 0-9-16,6 3 0 0,4-2 2 15,4-4 4-15,7-4 3 0,4-8 4 16,7-12 4-16,9-8 3 0,10-11 0 16,8-10-2-16,9-8-3 0,6-13-5 15,8-7-5-15,7-1-6 0,8 0-12 16,1 5-26-16,2 4-139 0,-3 8-137 0,-2 9-352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1:57:13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 6192 529 0,'-4'-18'145'0,"2"0"6"0,3 1-18 15,-2 1-84-15,1 5-9 0,2 2-2 16,0 0-4-16,0 4-5 0,-1 0-5 16,3 8-2-16,-2 2-3 0,3 4-4 15,-1 4-3-15,0 0-2 0,1 7 0 16,-2 3-1-16,0 3 0 0,0 3 0 16,0 0 0-16,-1 2 1 0,-1-2-1 15,1-2-1-15,-1-1-1 0,-2 0-1 16,1-5-1-16,-5-5-1 0,1-2-1 15,-1 0-1-15,-2-1 1 0,-3-5 0 0,3-6 1 16,-6-3 2-16,2 0 1 0,2-2 1 16,-2-2 0-16,1-3 0 0,5 2-1 15,-1-4 0-15,6 6-2 0,-1-2-1 16,2 2-1-16,2 1-1 0,5-1 0 16,-1 4-1-16,4 1 0 0,0-1-1 15,4 3 1-15,-3 0-1 0,2 5 1 16,0-3 0-16,-1-1-2 0,0 1-3 15,-1 1-7-15,2-1-11 0,-2 1-18 0,0-6-20 16,-2 2-12-16,-1-6-19 0,-1 2-110 16,-4-7-125-16,-3-2-277 0</inkml:trace>
  <inkml:trace contextRef="#ctx0" brushRef="#br0" timeOffset="364.1208">1000 5941 618 0,'-18'-21'146'16,"-4"4"6"-16,0 6-98 0,0 7-14 16,-6 7-11-16,-5 5-5 0,-4 7-6 15,-1 6-5-15,2 7-4 0,-2 4 0 16,0 5 1-16,6 3 1 0,6 4 0 16,6 10 0-16,7 1-1 0,8 1 0 15,7 3-3-15,11 1-4 0,4-1-1 16,6-4-2-16,9-11 0 0,5-5 0 0,3-9 0 15,3-9-1-15,2-10 1 0,3-8 0 16,2-8 0-16,2-8 1 0,-2-10 0 16,3-5 0-16,-3-8 3 0,-1-4 4 15,-3-8 2-15,-10-7 3 0,-5-4 5 16,-11 1 2-16,-9-3 1 0,-12-1 0 16,-12-6-4-16,-11 2-3 0,-6 6-3 15,-12 5-4-15,-6 6-4 0,-5 9-4 0,-3 14-7 16,4 18-10-16,-1 12-15 0,0 8-14 15,12 13-16-15,5 6 37 0,8 2-166 16,7 5-131-16,13 0-321 0</inkml:trace>
  <inkml:trace contextRef="#ctx0" brushRef="#br0" timeOffset="865.7698">1747 6193 685 0,'-4'-5'158'15,"2"2"2"-15,2 1-108 0,5 6-16 16,3 5-7-16,3 3-6 0,3 4-5 16,3 2-1-16,-1 3-2 0,1 4-2 0,0-2-3 15,0-1-3-15,0-1-3 0,-1-2-1 16,-2 1-1-16,0-3-2 0,-1-2-10 15,-5-2-13-15,1-2-19 0,-2 1-21 16,-3-3-113-16,-3-4-132 0,0-5-301 16</inkml:trace>
  <inkml:trace contextRef="#ctx0" brushRef="#br0" timeOffset="1063.2416">1988 6182 641 0,'-5'-1'162'0,"0"3"8"0,-1 5-85 0,-1 1-24 16,-3 2-12-16,-2 6-8 0,-3 0-10 16,0 5-8-16,-2 2-9 0,-1 0-6 15,-2-2-5-15,2 2-7 0,2-2-11 16,2-1-14-16,5-2-20 0,4-3-22 16,5-4-113-16,5 0-134 0,6-5-299 15</inkml:trace>
  <inkml:trace contextRef="#ctx0" brushRef="#br0" timeOffset="1300.8959">2235 6187 606 0,'4'4'153'0,"-3"2"8"0,-3 4-72 15,-1-1-36-15,-1 7-6 0,-1 5-4 16,-3 1-6-16,0 0-6 0,0 3-5 0,0-4-5 15,3 1-4-15,0-3-4 0,4-3-3 16,1-1-3-16,3-2-1 16,1-2-3-16,4-1-1 0,0-4-2 0,7 2-2 15,-2-8-7-15,2-3-14 0,3-4-15 16,-1-4-16-16,1-3-22 0,0 1-113 16,-6-7-132-16,3 1-291 0</inkml:trace>
  <inkml:trace contextRef="#ctx0" brushRef="#br0" timeOffset="1473.4072">2267 6152 705 0,'-11'1'192'0,"0"0"5"16,1 1-71-16,6 0-59 0,1-1-20 16,6 0-16-16,0 2-14 0,6-2-10 15,3-1-7-15,4-1-11 0,1-1-19 16,4 4-27-16,0-4-25 0,0 2-117 15,-3 3-144-15,2 2-323 0</inkml:trace>
  <inkml:trace contextRef="#ctx0" brushRef="#br0" timeOffset="1844.0366">2490 6194 698 0,'0'0'167'0,"-2"2"4"15,-2 0-108-15,4 7-18 0,-1 2-10 16,2 3-9-16,0 4-6 0,2 4-4 16,-1 1-2-16,2 0-1 0,1-1-2 15,1 0 1-15,0-3-2 0,1-1 0 16,1-7-2-16,3-1-1 0,1-4 0 15,-1-7-2-15,1-7 0 0,2-3 0 16,-1-6 2-16,2-4 0 0,-3-3 0 0,-1-2 1 16,0 2 0-16,0 3-1 0,-5 5-1 15,1 2-2-15,-4 7-1 0,1 5 0 16,-2 5-1-16,0 7-1 0,-4 7 0 16,2 2-2-16,-1 3-5 0,2 2-8 15,-1 2-8-15,3 1-13 0,0-4-14 16,4-7-15-16,1 0-18 0,4-3-113 0,2-6-129 15,1-4-295-15</inkml:trace>
  <inkml:trace contextRef="#ctx0" brushRef="#br0" timeOffset="2461.2556">2865 6105 690 0,'-7'-5'163'0,"3"0"7"0,-1-1-105 16,4 5-21-16,1-2-8 0,1 2-5 15,-2 0-4-15,3 1-5 0,1 2-2 16,1 1-3-16,-4-2 0 0,1-1 1 16,0 1-1-16,1 2 0 0,0-2-1 15,-2-2-1-15,-2 0 0 0,1-1-2 16,2 4 0-16,-2-2-1 0,-2-3-1 15,0 2-1-15,-1 1-1 0,1 1 0 0,1-1-2 16,1 1 1-16,-1 1-1 0,1-1 0 16,-1 0 0-16,-1 0 0 0,0 0 1 15,1-1-1-15,-1-1-1 0,3 2-1 16,0 2-1-16,0-2 0 0,3 2-2 16,3-1-1-16,1 2-1 0,-1-1 0 15,3 1 0-15,0 0 1 0,3-1-1 16,0 1 0-16,0-3 0 0,-1 2 0 15,2-2 0-15,-2-2 0 0,-3 1 0 0,2 0 0 16,-3-1 0-16,-2-2 0 0,-1 3 1 16,-3-1-1-16,0 1 1 0,1 0-1 15,-4 0 1-15,1 4 0 0,-1-2-1 16,-2 3 0-16,0 1 0 0,-1 1 0 16,2 4 0-16,-1 5-1 0,2 1-2 15,3 5-2-15,1 5-3 0,4 3-1 16,1 0-2-16,-3-1 0 0,4 0-1 15,0 3 2-15,0-3 2 0,-3-2 3 0,-3-4 2 16,-2 2 1-16,-2-3 2 0,-5-4 1 16,-4-2 0-16,-2-2 2 0,-4-4 1 15,0 1 0-15,-4-5 1 0,0-1 0 16,-1-3-1-16,1-3-1 0,3 0-2 16,2-3-7-16,4-2-13 0,7 1-17 15,1-4-22-15,8 0-21 0,6-2-21 16,1-2-113-16,2 1-138 0,4-4-291 15</inkml:trace>
  <inkml:trace contextRef="#ctx0" brushRef="#br0" timeOffset="2646.7831">3111 6338 770 0,'0'-5'186'16,"2"4"4"-16,-1-2-118 0,1 1-23 15,4 1-14-15,0-2-14 0,3 2-8 0,1 0-7 16,1-2-11-16,4 1-14 0,0 0-17 16,1 2-18-16,2 0-21 0,0 0-118 15,0 3-136-15,-3-1-301 0</inkml:trace>
  <inkml:trace contextRef="#ctx0" brushRef="#br0" timeOffset="2810.3341">3180 6431 821 0,'-6'5'191'0,"1"3"1"0,4 0-128 0,3-3-24 15,1-5-18-15,3 1-12 0,3-2-15 16,4-2-17-16,3-2-25 0,3-2-14 16,2 0-40-16,2-2-91 0,2 0-130 15,2 0-267-15</inkml:trace>
  <inkml:trace contextRef="#ctx0" brushRef="#br0" timeOffset="3219.9917">3611 6273 606 0,'-21'16'151'0,"2"-2"4"0,4 5-75 15,4-2-37-15,2 0-11 0,6 0-6 16,4-2-8-16,0-3-5 0,4 0-4 16,5 1-2-16,1-6-1 15,4 2-3-15,2-7-1 0,1-3-1 0,2-3 0 16,-2-3-1-16,-1-7 1 0,-2 2 1 16,-3-4 0-16,-5 1 4 0,-3-3 2 15,-4 0 3-15,-2-1 4 0,-4 2 3 16,-3-4 2-16,-4-2 1 0,-3 1-1 15,-5 0-1-15,1 1-1 0,-3 2 0 16,0-2 0-16,-1 2 2 0,6 5 3 0,0 0 2 16,5 3 0-16,2 0 2 0,3 0-2 15,4 1-4-15,0 1-3 0,3-1-6 16,2 0-3-16,4 1-4 0,4 1-2 16,2-3-2-16,7 2-1 0,4 3-8 15,5 0-9-15,6 1-17 0,-1 0-22 16,4 1-26-16,0 4-25 0,-1 2-116 15,-2 4-141-15,-1 4-308 0</inkml:trace>
  <inkml:trace contextRef="#ctx0" brushRef="#br0" timeOffset="3508.2889">3922 6158 677 0,'-1'-3'165'0,"-3"0"7"16,2 1-105-16,-3 5-17 0,1-1-5 0,1 3-7 15,-1 4-8-15,3 3-6 0,-2 4-5 16,0 3-2-16,-1 4-3 0,1 5 0 16,3 1-2-16,0-1-2 0,2 0-2 15,-1 1-1-15,5-1-2 0,1-2-1 16,3-4-2-16,2-3 0 0,-1-3-1 15,2-2-2-15,1-5-6 0,2-5-9 16,1-5-14-16,1-4-17 0,-2-1-15 16,3-4-18-16,-3-3-116 0,-1-3-130 15,-4-2-291-15</inkml:trace>
  <inkml:trace contextRef="#ctx0" brushRef="#br0" timeOffset="3660.4421">3963 6128 780 0,'-4'-3'187'0,"-2"-1"1"16,3-1-120-16,5 3-24 0,0-3-17 16,4 2-12-16,3 1-11 0,-1-1-16 15,6 0-24-15,0 4-21 0,0-1-131 16,1 2-146-16,2 7-351 0</inkml:trace>
  <inkml:trace contextRef="#ctx0" brushRef="#br0" timeOffset="4062.6584">4209 6261 627 0,'-6'-11'157'0,"2"2"8"15,2 2-72-15,0 2-38 0,0 4-5 16,3 1-5-16,-1 2-5 0,1 5-5 0,2 7-5 16,-3 3-5-16,1 3-5 0,1-1-4 15,1 2-3-15,-1 2-2 0,2-3-3 16,2-3-2-16,3-1-2 0,1-5-1 16,1-3-1-16,1-3 0 0,3-5 0 15,-1-5 0-15,0-4-1 0,-1-5 1 16,1-2-1-16,-2-3 1 0,-2 0-1 15,-3 2 2-15,2 4 0 0,-4 2 1 0,-1 5 0 16,1 3 1-16,-3 6-1 16,0 4 1-16,2 5-1 0,-3 0-1 15,3 3-2-15,-3 1-2 0,1 2-5 0,3 0-8 16,0-4-11-16,0-3-16 0,2-2-19 16,4-3-14-16,0-5-18 0,3-6-109 15,-1-1-127-15,0-5-283 0</inkml:trace>
  <inkml:trace contextRef="#ctx0" brushRef="#br0" timeOffset="4435.4507">4546 5935 701 0,'-17'-5'180'0,"8"0"4"0,-1 1-78 16,4 3-54-16,4 2-14 0,2 1-10 15,0-1-12-15,2 1-5 0,2 3-5 16,3 2-2-16,3 0-1 0,0-4 0 16,3 7-1-16,2-4 0 0,1 3 0 0,-2 1-1 15,0-1-1-15,-2 1 1 0,2 4-1 16,-3-3 1-16,-3 2-1 0,1 5 1 16,-3 0-1-16,-1 1-1 0,-1 2-1 15,-2 2 0-15,0-2-1 0,0 5 0 16,-1-3-1-16,1 3 1 0,1 1 0 15,0-3 1-15,1 0 1 0,-1-1 0 16,-1-1 1-16,-1 0 1 0,-1-4 2 0,-2 2 1 16,-6-2 3-16,-1 1 3 0,-4-2 0 15,-1-1 0-15,-7-3-1 0,-1 2-4 16,-4-5-9-16,2-2-14 0,0-3-21 16,4 0-24-16,-1 0-135 0,4 1-151 15,4 0-355-15</inkml:trace>
  <inkml:trace contextRef="#ctx0" brushRef="#br0" timeOffset="7250.4268">5681 6366 729 0,'-17'-6'190'0,"1"1"5"0,4 1-94 16,2 3-35-16,10 2-19 0,1-1-14 0,4 1-12 15,4 1-9-15,3-1-4 0,3 1-3 16,3 0 0-16,7 0-3 0,3 0-9 15,-1-2-13-15,-2-1-17 0,1 0-21 16,1 2-14-16,-5-2-21 0,-5-1-108 16,-6-2-126-16,-2 3-271 0</inkml:trace>
  <inkml:trace contextRef="#ctx0" brushRef="#br0" timeOffset="7392.3283">5834 6426 599 0,'-13'16'165'0,"2"-1"6"0,0-2-64 16,3-2-42-16,6-1-17 0,1-4-12 15,3-1-13-15,6-5-11 0,3-3-14 16,3-4-16-16,2-5-16 0,1-2-10 16,1-5-16-16,0-1-14 0,-1-2-101 15,-2-2-111-15,-5-2-246 0</inkml:trace>
  <inkml:trace contextRef="#ctx0" brushRef="#br0" timeOffset="7586.4166">5967 6188 539 0,'1'-8'132'0,"-2"3"3"0,2 5-74 16,0 1-19-16,1 3-12 0,5 2-8 15,-1 2-5-15,0 1-2 0,4 2-4 16,2 1-2-16,1 1-4 0,2 0-1 16,0 0-1-16,1 5-1 0,3-4-1 15,-2 1 0-15,-1-1 0 0,-3-2 3 16,-2 0 6-16,-5-1 3 0,-7-1 1 0,-4 3 1 16,-5 2 0-16,-6 3 0 0,-2 1-4 15,-2 2-15-15,0-1-21 16,3 4 79-16,0-5-217 0,5 5-140 0,3-4-382 15</inkml:trace>
  <inkml:trace contextRef="#ctx0" brushRef="#br0" timeOffset="8688.9531">7471 6268 700 0,'0'-6'172'16,"-1"2"7"-16,1 5-109 0,-2-1-13 15,1 5-7-15,1 3-9 0,-1 1-10 0,0 6-7 16,1 3-6-16,-3 1-4 0,2 3-3 15,-1 1-2-15,-1 3-3 16,3-2-1-16,0 0 0 0,1-2-2 0,2 0 0 16,2-1-1-16,2-4-1 0,3-4 0 15,1-1-1-15,0-4-3 0,5-2-6 16,-2-5-10-16,4-6-17 0,-2-3-19 16,1-1-13-16,-3-4-19 0,2 0-110 0,-8-7-127 15,-5-1-279-15</inkml:trace>
  <inkml:trace contextRef="#ctx0" brushRef="#br0" timeOffset="8825.643">7514 6239 596 0,'-8'-4'177'15,"0"4"6"-15,-1 0-32 0,6-1-81 16,0 1-17-16,4-2-15 0,2 2-16 16,3-1-13-16,5 1-11 0,0-2-17 15,4 1-22-15,3-1-16 0,4 4-129 0,0-1-143 16,3 1-335-16</inkml:trace>
  <inkml:trace contextRef="#ctx0" brushRef="#br0" timeOffset="9338.6629">7846 6368 604 0,'-4'-2'141'0,"-3"-2"5"15,3 2-92-15,5-1-18 0,-2 2-3 16,1 0-4-16,-3 1-5 0,5 0-2 16,0 0-2-16,-2 1-2 0,-2-1-1 0,2 0 0 15,3 0-1-15,1 1 2 16,-4-1-1-16,1 0 0 0,1 0-1 0,-1 0 0 15,1 3-2-15,-2-3-2 0,-1 1-1 16,2-1-2-16,-2 0-1 0,0 0-1 16,2 0-1-16,0 0 1 0,0 1 0 15,3 0 2-15,-1 2 0 0,0 1 0 16,2 3-1-16,1 2 0 0,-3 0-1 16,-2 2-3-16,1 5 0 0,4 1-3 15,-3-1 1-15,1-1 0 0,-1 0-1 16,2-4 1-16,4 0 1 0,-3-8 1 0,1-3 3 15,3-3 2-15,0-7 2 0,1-7 1 16,-1-3 1-16,2-2 1 0,-2 1-2 16,-1 2-2-16,-1 0-1 0,0 8-3 15,-1 3-1-15,0 8-1 0,-1 3-1 16,-2 5-1-16,-1 3-1 0,0 6-1 16,-2 5-8-16,0 0-11 0,-1 1-14 15,3-1-19-15,0-1-22 0,1-5-13 16,6-5-18-16,2-6-106 0,2-1-124 0,3-4-273 15</inkml:trace>
  <inkml:trace contextRef="#ctx0" brushRef="#br0" timeOffset="9804.5749">8194 6148 652 0,'-8'-3'162'16,"1"2"5"-16,3 1-84 0,3-2-34 16,1 2-9-16,1-1-5 0,2 1-7 15,-1 0-3-15,4-2-1 0,-1 2-2 16,0-1 0-16,2 1-1 0,-2 0-2 16,-1-2-2-16,1 0-2 0,-3 2-1 15,-1 0-2-15,1 0-1 0,-2 2-1 16,1 0-1-16,-1 1-1 0,1 1-1 0,2 0-2 15,-1 2-1-15,0 0-2 0,2 2-1 16,0-1 0-16,1 5 0 0,-2-1-1 16,2 0 0-16,1 3 1 0,2 2-1 15,0 2 0-15,0-1 0 0,2 0-1 16,-1 1-1-16,1-1 1 0,1 0-1 16,-1 1 0-16,-3-2 0 0,2 0 1 15,-3 1 0-15,-4-2 1 0,0 2 0 0,-5 1 1 16,-2 0-1-16,-1 0 0 0,-5 2 0 15,0-4 0-15,0 1 1 0,-1-1-1 16,0 0 0-16,-3-2 0 0,3-2 0 16,-1-1 0-16,2-1-1 0,3-1-5 15,-2-3-9-15,3-5-12 0,1-2-14 16,2-4-16-16,1-2-13 0,3-3-14 16,3-1 24-16,3-3-134 0,1 3-116 15,2 0-281-15</inkml:trace>
  <inkml:trace contextRef="#ctx0" brushRef="#br0" timeOffset="10069.4731">8619 6274 824 0,'-3'-6'206'0,"-2"7"3"0,-1 3-116 16,1 6-25-16,0 2-21 0,3 4-18 16,-1 1-12-16,1 4-6 0,3 0-4 15,0 2-2-15,3-4-5 0,0 1-12 16,1 0-14-16,-2-3-23 0,3 0-25 16,-2-2-24-16,-1-4-119 0,-2-2-146 15,0 1-313-15</inkml:trace>
  <inkml:trace contextRef="#ctx0" brushRef="#br0" timeOffset="10232.0376">8517 6411 787 0,'-4'-5'186'0,"2"3"5"16,2-1-122-16,2 3-23 0,6 0-14 15,0 3-12-15,2-3-8 0,5 1-11 16,2-1-19-16,2 0-27 0,3 0-22 0,3 0-127 15,2-1-146-15,2 0-339 0</inkml:trace>
  <inkml:trace contextRef="#ctx0" brushRef="#br0" timeOffset="10557.463">9096 6131 749 0,'-14'-4'187'16,"1"2"6"-16,5-1-114 0,4 3-17 15,2-1-12-15,4 2-11 0,3-1-11 0,2 0-10 16,4 0-5-16,7 1-4 0,4 2-2 16,4-3-2-16,4 0-2 0,1 0-5 15,-1 0-8-15,0 1-11 0,-5-2-13 16,-1-2-15-16,-5 2-17 0,-3 0-11 16,-4-2-14-16,-2 2-105 0,-6-2-117 15,-4 1-269-15</inkml:trace>
  <inkml:trace contextRef="#ctx0" brushRef="#br0" timeOffset="10922.9654">9237 6082 501 0,'-15'2'150'0,"-3"4"10"0,0 0-2 15,1 1-86-15,-1 1-12 0,4 4-6 16,0 2-7-16,0 1-10 0,4 0-7 16,0 3-6-16,3-1-5 0,3-1-4 15,1-2-4-15,2-3-1 0,1-1-3 16,1-2-1-16,3-5-2 0,3 1-2 0,1-3 0 15,2-5-1-15,3 4 1 0,3-2-2 16,4-2 1-16,2 1 0 0,0 0-1 16,1 0 1-16,1 5-1 0,1-3-1 15,-2 3 0-15,1 3-1 0,-5 1-1 16,0 0-1-16,-1 5-1 0,-2-1 0 16,-3 5 0-16,-2-2 2 0,-3 1 0 15,-5-1 1-15,1 2 1 0,-8-3 1 16,-2 1 1-16,-5-4-1 0,-5 1 0 0,0 2 1 15,-3 1 0-15,-8-1 0 16,0 1 1-16,-1-4 0 0,-1 2 0 0,1-6 0 16,0 1 0-16,2-4 0 0,6-2-3 15,2-1-7-15,4 2-12 0,3-2-18 16,6 6-18-16,4-4-23 0,3 4-115 16,1-1-135-16,4 2-301 0</inkml:trace>
  <inkml:trace contextRef="#ctx0" brushRef="#br0" timeOffset="11158.9179">9056 6553 669 0,'-9'-2'174'16,"3"2"5"-16,4 1-81 0,0 0-43 15,2 1-10-15,3-1-9 0,1-1-10 16,7 0-9-16,5 1-4 0,3 0-1 15,7 3-3-15,7-5-3 0,5 2-1 16,2-2-3-16,1-1 0 0,3 1-3 0,-1 0-5 16,-3 0-8-16,-2 3-15 0,-6-2-19 15,-1 6-12-15,-7 0-19 0,-4 4-113 16,-6 0-126-16,-1 4-282 0</inkml:trace>
  <inkml:trace contextRef="#ctx0" brushRef="#br0" timeOffset="11530.994">9274 6769 700 0,'-14'0'178'0,"-2"4"6"0,-2 4-100 16,-3 2-23-16,0 6-10 15,-1 1-9-15,2 1-14 0,1 4-8 0,5 2-6 16,1 1-4-16,6 4-3 0,3 1-2 16,5-2-2-16,4 1-1 0,5-4-2 15,2 0-2-15,4-6-3 0,4-4-4 16,2-5-4-16,-1-3-3 0,2-3-1 16,-1-6 0-16,-2-6 1 0,-3-2 4 15,-2-1 3-15,-7-3 5 0,-2-1 5 16,-3 0 6-16,-7 2 4 0,-3-1 3 0,-6 3 2 15,-6 1 2-15,-2 6-1 0,-3 0-3 16,-1 5-4-16,-1 4-5 0,1 2-5 16,1-1-11-16,7 7-18 0,6-1-26 15,6 0-26-15,6-2-118 0,9 1-142 16,6 1-324-16</inkml:trace>
  <inkml:trace contextRef="#ctx0" brushRef="#br0" timeOffset="12586.0767">10466 6258 651 0,'-1'-11'171'0,"-3"3"9"0,4 1-89 15,-5 3-18-15,-1 4-8 0,1 4-9 16,1 5-12-16,2 7-12 0,-2 5-9 0,-3 3-7 16,2 6-5-16,4 1-3 0,-1 4-2 15,2-3-2-15,3-1-2 0,1-4 0 16,5 3-3-16,1-7-4 0,2-7-6 16,2-1-10-16,3-7-12 0,0-4-16 15,2-4-16-15,-5-9-11 0,2 1-13 16,-4-3-104-16,-2-4-119 0,-5-2-267 15</inkml:trace>
  <inkml:trace contextRef="#ctx0" brushRef="#br0" timeOffset="12751.6945">10467 6254 669 0,'-10'-2'173'0,"3"1"5"15,1 0-91-15,4-1-31 0,5 1-12 16,9 0-13-16,2-2-13 0,2-3-10 15,-1-2-14-15,6 2-18 0,3-2-20 0,0 1-23 16,4 3-115-16,-2 3-134 0,-2 6-308 16</inkml:trace>
  <inkml:trace contextRef="#ctx0" brushRef="#br0" timeOffset="13108.7923">10774 6388 738 0,'-6'-7'181'0,"3"3"3"0,1 5-114 0,2 5-14 15,2 5-11-15,0 5-12 0,2 3-12 16,2 4-4-16,0 1-3 0,-1 1-3 15,1-2-3-15,1-3-2 0,-1-3-1 16,2-4-1-16,2-2-2 0,1-4 0 16,0-5-1-16,3-6-1 0,2-4 1 0,3-3 0 15,-1-5-1-15,-1-3 0 0,0 0 1 16,-1-2-1-16,-5 3 1 0,0 3-1 16,-2 4 0-16,-3 6 0 0,-2 4 1 15,-1 4-1-15,1 8-2 0,1 3-7 16,-3 3-12-16,1 1-15 0,1 3-17 15,0-2-13-15,3 0-21 0,1-4-112 16,1-2-125-16,3-2-281 0</inkml:trace>
  <inkml:trace contextRef="#ctx0" brushRef="#br0" timeOffset="13899.5705">11599 6224 664 0,'-3'-9'184'0,"2"2"8"16,-1-2-72-16,2 2-45 0,3-2-12 16,5 2-15-16,4-2-16 0,5 5-13 15,4-3-7-15,2 4-4 0,5-2-3 16,-1 2-2-16,-1 2-2 0,-4 1-1 15,1 0 1-15,-2 4-1 0,-2 1 0 16,-4 5 1-16,-2 2 0 0,-7 4-1 0,1 2 1 16,-6 5 0-16,-4 3-1 0,-1 4 1 15,-4 0-1-15,0 2 0 0,4 2 0 16,0-1-1-16,1 2 0 0,3 0 0 16,0-1 0-16,3 0-2 0,1-4 0 15,1 0-2-15,2 0-3 0,0-4-1 16,-1-5 0-16,-1-3 1 0,-3-3-1 15,-2-2 3-15,-3-2 1 0,-5-3 3 16,-5-2-1-16,-3-1-7 0,-1-4-9 16,-3 1-13-16,-3-2-16 0,0 2-12 15,-1-4-19-15,2 1-113 0,0 4-124 16,5-1-285-16</inkml:trace>
  <inkml:trace contextRef="#ctx0" brushRef="#br0" timeOffset="14689.9616">12194 6285 681 0,'0'-12'177'0,"-2"3"7"16,-1 6-99-16,2 6-14 0,0 7-8 16,1 7-11-16,0 9-14 0,1 3-12 0,0 6-9 15,2 1-6-15,2 0-7 0,-3 2-7 16,-1-5-12-16,3-4-12 0,-2-5-19 16,1-4-19-16,-1-1-22 0,-3-4-115 15,1-8-132-15,0 0-295 0</inkml:trace>
  <inkml:trace contextRef="#ctx0" brushRef="#br0" timeOffset="14836.562">12121 6412 691 0,'-3'-11'177'0,"2"4"6"16,2 3-96-16,8 1-27 0,2 2-15 16,2 3-12-16,3 0-14 0,9 1-12 15,3-1-18-15,6 2-26 0,0-2-20 16,4 1-130-16,2-3-145 0,2 0-345 15</inkml:trace>
  <inkml:trace contextRef="#ctx0" brushRef="#br0" timeOffset="15036.7902">12918 6116 756 0,'-6'-23'201'16,"-3"6"6"-16,-2 1-88 0,0 3-45 15,1 7-17-15,2 5-15 0,-2 6-15 16,2 5-12-16,-1 6-6 0,2 3-6 0,-1 5-11 16,3 4-13-16,0 2-20 15,3 1-29-15,1 5-18 0,1-2-128 0,1 0-151 16,0 0-331-16</inkml:trace>
  <inkml:trace contextRef="#ctx0" brushRef="#br0" timeOffset="15266.0402">12591 6556 709 0,'-1'-6'176'0,"0"0"6"0,3 2-101 16,5 0-27-16,7-3-10 0,7 3-10 15,7-2-10-15,0 0-8 0,5-3-6 16,5-2-2-16,4-2-3 0,-1 3-4 15,0 0-5-15,-3 0-10 0,2 4-14 16,-2 1-22-16,-4 5-14 0,-3 4-129 16,-4 6-140-16,-3 0-324 0</inkml:trace>
  <inkml:trace contextRef="#ctx0" brushRef="#br0" timeOffset="21638.4677">11307 6536 689 0,'-6'-1'180'0,"2"3"8"0,0-2-92 16,-1 3-26-16,3-1-11 0,1-2-10 15,2 2-13-15,2-2-10 0,1-3-7 16,0 3-6-16,4-1-3 0,-1 2-2 15,2-1-2-15,-2-2-2 0,3 0-4 16,0 2-8-16,2 2-15 0,-2-2-23 0,1 0-21 16,0 1-20-16,0 0-121 0,-4 2-144 15,-1 1-309-15</inkml:trace>
  <inkml:trace contextRef="#ctx0" brushRef="#br0" timeOffset="21824.7299">11523 6484 727 0,'-1'-5'165'0,"1"6"3"0,1 1-118 0,0 3-19 16,3 3-8-16,-2 3-8 0,1 4-8 16,2 3-14-16,-3 0-20 0,0 2-23 15,0-2-121-15,-1 3-133 0,1 1-322 16</inkml:trace>
  <inkml:trace contextRef="#ctx0" brushRef="#br0" timeOffset="23658.3355">11549 6546 348 0,'1'-5'93'0,"-1"-1"3"0,0 6-43 16,0-4-11-16,1 4-9 0,-2-3-7 15,-2-2-4-15,5 3-2 0,-4 1-1 16,2-1 0-16,-1-1-1 0,1 0 1 16,0 3 0-16,1 1 0 0,-1 0-1 15,2 0 1-15,-4-2 0 0,4 1-1 16,-4 1-1-16,1-2-1 0,1-1-1 15,-1-2-1-15,0-1 0 0,-1-2-2 16,1-1-1-16,1-1 0 0,-1 0-1 16,1-1 0-16,0 0-1 0,-1 1 0 0,1 3-1 15,-3-4 0-15,2 4 0 0,-1-2-1 16,0 5 0-16,1-2 0 16,0 2-2-16,1 2 1 0,0 0-2 15,0 0 0-15,2 1-1 0,-3 0 0 0,2 2 0 16,-1 0 0-16,0 2 1 0,2 5-1 15,-1 3 0-15,0 0 0 0,2 7 0 16,-1-4-1-16,-2 5 0 0,0 1-1 16,0-1-1-16,0-1-2 0,0-1-6 15,0-2-10-15,-1 2-13 0,4-3-18 0,-1-3-118 16,1-1-127-16,5-3-301 0</inkml:trace>
  <inkml:trace contextRef="#ctx0" brushRef="#br0" timeOffset="24660.3533">12969 6727 605 0,'-3'-8'147'0,"-2"0"5"16,-4-1-88-16,1 1-15 0,-1 5-6 15,-3 0-4-15,-5 1-2 0,-2 4-4 16,-1 3-3-16,-2 2-3 0,-1 4-4 15,4 2-3-15,-1 3-5 0,6 3-2 16,3 2-4-16,4 2-2 0,1 2-2 16,5 3-1-16,1 1-2 0,5-1-1 15,0 1 0-15,2-4-1 0,2-3 0 0,3-1-1 16,2-5 0-16,1-5-1 16,4-1-2-16,2-9 0 0,2 3 0 15,1-8 0-15,0-3 1 0,-3-2 0 0,-6-2 1 16,-2-2 2-16,-6 1 1 0,-1-2 3 15,-8 1 2-15,-4 0 2 0,-5 4 0 16,-4 0 1-16,-5 4 0 0,-2 3-2 16,-2-1-3-16,3 6-7 0,1 4-10 15,7 5-21-15,3-1-22 0,10 0 43 16,4 0-181-16,9 2-149 0,7 2-354 0</inkml:trace>
  <inkml:trace contextRef="#ctx0" brushRef="#br0" timeOffset="25765.9115">14100 6171 649 0,'-2'0'163'16,"-1"5"6"-16,-3 1-75 0,0 6-45 15,0 3-10-15,0 0-6 0,-2 3-7 0,2 5-6 16,1 2-3-16,0 1-3 0,2-1-3 16,2 4-2-16,1 4 0 15,2-3 0-15,0-3 0 0,3 1-2 0,1-3 0 16,4-1-1-16,0-6-1 0,0-6-2 15,0-4-3-15,2-1-6 0,0-7-9 16,3-5-16-16,-3-4-18 0,2 0-13 16,-2-4-16-16,-1 0-114 15,-1-6-125-15,-5-3-280 0</inkml:trace>
  <inkml:trace contextRef="#ctx0" brushRef="#br0" timeOffset="25909.6692">14060 6237 641 0,'-14'-1'173'16,"8"-1"3"-16,1-2-53 0,4-2-74 16,5 0-16-16,2 0-11 0,2-2-13 15,9 0-21-15,-1 0-21 0,5 1-15 16,2 3-128-16,2 3-137 0,1 1-330 0</inkml:trace>
  <inkml:trace contextRef="#ctx0" brushRef="#br0" timeOffset="26336.9338">14412 6376 602 0,'-1'-5'140'16,"-1"1"6"-16,2 3-96 0,0 0-12 16,0-2 0-16,0 3-3 0,1 1 0 15,-1 2-3-15,0 2-1 0,1-2-4 0,0 6-4 16,2 2-3-16,-1 3-4 0,1-1-4 16,-1 3-3-16,1-1-3 0,-1-2-2 15,3-1 0-15,-1-1-1 0,-1-2 0 16,4-3 0-16,0-3 1 0,0-6 2 15,1-2 2-15,-1-2 2 0,1-8 2 16,2-2 2-16,0-4 0 0,-1 0 0 16,2 3-2-16,0-2-2 0,0 4-2 15,-1 3-2-15,-2 6-1 0,-1 3-2 16,0 3-1-16,-1 2 1 0,-1 6-1 16,1 3-1-16,-1 2-2 0,-2 2-7 15,2 2-12-15,0 1-21 0,-1 0-21 16,1 1-17-16,-3-3-123 0,3-1-140 15,2-3-313-15</inkml:trace>
  <inkml:trace contextRef="#ctx0" brushRef="#br0" timeOffset="26602.0748">14882 6401 739 0,'1'0'180'0,"-1"-1"3"16,1 1-105-16,1-1-33 0,2 0-13 15,2 0-12-15,4-1-11 0,1 1-15 0,1 0-21 16,2-3-21-16,-1-1-27 0,1 3-110 15,-1-2-135-15,1 0-304 0</inkml:trace>
  <inkml:trace contextRef="#ctx0" brushRef="#br0" timeOffset="27019.1216">15165 6338 776 0,'-9'-12'190'0,"2"-2"3"0,2 1-116 15,2-2-24-15,3 1-10 0,3 1-9 16,0 2-11-16,2 0-6 0,5 0-4 16,1 1-3-16,3 1-3 0,0 3-2 15,1 3-1-15,2 1-2 0,0 4-1 16,-1 1-1-16,0 6-2 0,-2 1-2 0,-2-2-3 15,-2 3-2-15,-3 3-2 0,-2-1-2 16,-4 3-2-16,0-1 1 0,-3 0 0 16,-3 1 3-16,-1 1 2 0,-3-3 2 15,-2 1 2-15,1-1 3 0,-3-3 1 16,0 1 2-16,-1 0 1 0,2-1 3 16,2 3 2-16,1-3 1 0,1 0-1 15,2 0 1-15,3-2-2 0,5-1-1 16,0-1-1-16,3-3-4 0,3 3-1 0,3-4-6 15,3-6-5-15,4 3-9 0,2-4-11 16,1 2-10-16,4-3-15 0,1-3-10 16,2 0-79-16,-1 5-38 0,-2-6-108 15,2 0-223-15</inkml:trace>
  <inkml:trace contextRef="#ctx0" brushRef="#br0" timeOffset="27413.6234">15493 6099 782 0,'-8'-7'174'16,"8"3"1"-16,3 0-130 0,2-1-23 16,2 3-4-16,4 1-2 0,1 2-6 0,2 0-1 15,-1 2 0-15,1 0 1 0,-1 0 2 16,1-1-1-16,-2 1-1 0,2 0 1 15,-3 1-2-15,-3 0-1 0,-1 0-1 16,0 3-2-16,-2 1-1 0,-2 4-1 16,-3-2-1-16,-1 4 0 0,0 2 0 15,1 1-1-15,-1 2 0 0,2 1 0 16,-1 2-1-16,3 3 1 0,2-2-1 16,1 1 0-16,4 2 0 0,0 0 0 15,0-2 1-15,-2-2-1 0,3 3 0 16,-2-3 0-16,-5-4 0 0,-3-1 1 0,-6 0-1 15,-4-3 1-15,-3 1-1 0,-6-3 1 16,-3 0-1-16,-1 2 0 0,0-2 1 16,1-2-3-16,4-1-7 0,2 0-14 15,4-4-16-15,3-3-18 0,5-2 114 16,2-2-252-16,7-2-155 0,8-2-396 16</inkml:trace>
  <inkml:trace contextRef="#ctx0" brushRef="#br0" timeOffset="27604.4103">16070 6319 858 0,'0'-7'207'0,"-3"0"3"0,2 1-129 16,1 1-30-16,4 1-17 0,-1 0-14 16,2 3-11-16,3 1-7 0,1 1-6 15,4 1-10-15,0 0-14 0,-1 3-19 0,1-1-22 16,-2 2-19-16,-3 0-121 0,-2 0-141 15,-2 0-312-15</inkml:trace>
  <inkml:trace contextRef="#ctx0" brushRef="#br0" timeOffset="27751.4712">16038 6435 679 0,'-7'4'186'0,"0"-1"4"0,4-3-44 16,4 2-90-16,0-4-20 0,7 1-13 0,0-3-15 15,3-1-18-15,3 1-20 0,2-1-21 16,1-2-21-16,2 2-119 0,1 0-138 16,3-1-311-16</inkml:trace>
  <inkml:trace contextRef="#ctx0" brushRef="#br0" timeOffset="28185.8399">16601 6248 596 0,'-16'-5'176'16,"-1"2"6"-16,-1 3-8 0,0 0-108 16,-2 3-11-16,0 1-9 0,4 2-11 0,2 6-10 15,3 3-5-15,2 2-4 0,3 0-5 16,6 1-4-16,4 1-2 0,4 0-3 15,5-5-1-15,2 0-1 0,5-4-4 16,1-2-3-16,3-2-2 0,-2-6-3 16,0 0-1-16,-1-3-1 0,-4-2 0 15,-2-5 0-15,-5 0 3 0,-2-1 3 16,-5 0 2-16,-6-5 1 0,-1-1 2 16,-4-3 2-16,-2 1 1 0,-4-1 1 15,-3-4 0-15,-3-3 1 0,-3 0 4 16,-3 1 5-16,0 0 5 0,-1-1 4 15,5 3 7-15,1 4 5 0,4 2 1 0,6 3-2 16,4 2-5-16,3-2-4 0,7 8-6 16,3-3-5-16,5-4-6 0,1 1-3 15,9 2-2-15,3 1-2 0,3 2-7 16,4 0-12-16,0 3-17 0,2 3-22 16,3 4-25-16,-4 1 36 0,0 3-171 15,-1 2-147-15,-4 5-339 0</inkml:trace>
  <inkml:trace contextRef="#ctx0" brushRef="#br0" timeOffset="28475.3606">16911 6130 683 0,'-2'-3'164'0,"-1"2"5"0,1 3-102 16,-2 2-23-16,2 3-5 0,-3 2-6 16,0 3-6-16,0 4-2 0,-1 0-2 15,0 1-1-15,3 2-2 0,1 0-2 16,3 3-2-16,2-1-4 0,3-3-3 16,2-2-3-16,5 0-2 0,3-5-2 15,-1-2-2-15,6-4-6 0,-1-4-10 16,1-1-16-16,-2-1-18 0,0-3-14 15,-5-3 4-15,1-3-137 0,-5 0-132 0,0-3-299 16</inkml:trace>
  <inkml:trace contextRef="#ctx0" brushRef="#br0" timeOffset="28636.2229">16946 6088 834 0,'-7'-3'192'0,"6"0"1"0,5-1-132 15,6 3-25-15,6-4-16 0,1 4-16 16,4-2-19-16,1 1-18 0,2 2-20 0,2-3-24 16,-4 1-115-16,0 3-140 0,2 2-305 15</inkml:trace>
  <inkml:trace contextRef="#ctx0" brushRef="#br0" timeOffset="29034.197">17232 6163 741 0,'-5'1'175'15,"3"2"4"-15,-1 4-119 0,1 0-13 16,1 4-8-16,1 2-10 0,2 0-5 15,2 0-5-15,1 4 0 0,2 0-2 0,2 1-2 16,2-2-1-16,0-3-1 16,2 1-1-16,3-3-2 0,0-4-2 0,1-6 0 15,2-2-2-15,-1-6-2 0,2-3-1 16,-2-4-2-16,-2 1 0 0,1-4 0 16,-2 1 0-16,-1 2 0 0,-3 3 0 15,-3 4 0-15,-2 2 0 0,-2 1 1 0,2 4-1 16,-3 5 1-16,-5 0-1 0,1 4 0 15,1 3-1-15,-4 4-2 0,4 2-3 16,-5 1-3-16,8-1-8 0,1 3-9 16,5-2-12-16,1-3-14 0,5-3-15 15,-1-4-9-15,5-1-67 0,-3-3-51 16,1-5-109-16,0-7-232 0</inkml:trace>
  <inkml:trace contextRef="#ctx0" brushRef="#br0" timeOffset="29406.5916">17560 6090 757 0,'-9'-12'179'0,"0"-1"1"0,5-1-116 16,4 1-28-16,3-2-11 0,7 0-8 16,2 5-9-16,5-2-4 0,4 4-2 15,2 0-1-15,4 2 0 0,0 2 2 16,-2 2 0-16,2 4 3 0,-1 2 2 0,-2 3 1 15,-3 2 1-15,-4 5 1 0,-3 3 2 16,-1 0-1-16,-6-2-1 0,-3 2 0 16,-6-1-1-16,0 1 0 0,1 1-1 15,-2-1-2-15,1 0-1 0,3-1-1 16,-1 3-1-16,3-1-1 0,0-3-1 16,0 0 0-16,3-2-1 0,0 0 0 15,0 2-1-15,1-1 0 0,2-2 1 16,0 3-1-16,-3-3 5 0,-3-1 4 15,0 1 4-15,-6-1 1 0,-2-2 2 16,-6 0 0-16,-1 3-1 0,-5-1-4 0,-3-2-4 16,0-1-10-16,-2 0-15 0,-3 2-23 15,1-4-36-15,-1 3-93 0,3-3-50 16,0 4-145-16,-1 2-278 0</inkml:trace>
  <inkml:trace contextRef="#ctx0" brushRef="#br0" timeOffset="34249.5096">649 7857 595 0,'-23'-4'144'16,"0"-5"7"-16,4-2-87 0,5-5-12 15,5-1-9-15,5-5-2 0,6-2-4 16,5 0-3-16,3 2-6 0,3 2-5 16,2 1-4-16,4 3-4 0,2 7-3 15,1 0-3-15,3 4-2 0,-1 5-3 16,2 4 0-16,0 3-1 0,-2 4-1 16,-3 4 0-16,-3 4 0 0,-3 5-1 0,-6 1 1 15,-2 4 0-15,-6 0 0 0,-2 3-1 16,-6 0 1-16,-3 0-1 0,-5-2 1 15,-4 0-1-15,-5-1 1 0,-3-3 0 16,-1-3 2-16,1-2 3 0,0-4 2 16,3-2 2-16,2-3 2 0,2-5 0 15,6-2 2-15,3-1-2 0,2-3-3 16,5 0-2-16,7-2-2 0,4-1-2 16,3-1-1-16,3-1-2 0,6 3-1 15,2 0 0-15,1-3 0 0,2 2 0 16,1 1-4-16,2 3-4 0,-2-1-7 0,1 1-10 15,-4 0-14-15,1 2-19 0,-3-1-9 16,-2 0-16-16,-3-2 16 0,-2 0-121 16,0-1-116-16,-2-1-263 0</inkml:trace>
  <inkml:trace contextRef="#ctx0" brushRef="#br0" timeOffset="34610.6484">867 7450 548 0,'-30'-13'134'0,"-8"5"6"0,-3 7-68 16,-4 8-33-16,-2 6-6 0,-2 6-7 15,3 11-2-15,2 1-3 0,5 10-2 16,4 4-2-16,6 5-2 0,7 5 0 0,10 4-2 16,7 3-1-16,6 2-3 15,5 1-5-15,5-6-2 0,6-5-1 16,9-1-1-16,7-7 0 0,6-7-1 0,6-9 1 15,11-8 0-15,5-6 0 0,3-9 1 16,-3-15-1-16,-4-8 0 0,0-9 0 16,-3-8-1-16,-7-9 1 0,-1-8-1 15,-8-6 1-15,-3 2 0 0,-8-7 1 16,-8-8 1-16,-13 2 0 0,-12 1 1 0,-12 3-1 16,-11 2 1-16,-11 0 0 0,-5 9 0 15,-5 14-1-15,-9 10-1 0,-4 15 0 16,-3 11-4-16,2 20-7 0,0 12-14 15,0 12-12-15,8 7-20 0,11 6-111 16,13 0-123-16,12 1-288 0</inkml:trace>
  <inkml:trace contextRef="#ctx0" brushRef="#br0" timeOffset="35151.3283">1454 7786 564 0,'1'-11'149'0,"0"3"6"16,-1 3-68-16,0 4-30 0,0 5-13 0,2 6-7 16,-2 4-7-16,0 6-9 0,1 2-6 15,1 5-3-15,2 2-1 0,1 1-4 16,1-5-2-16,1 0-2 0,1-3 0 15,0-4 0-15,0-4-1 0,-2-8-1 16,-1-2 1-16,0-4 1 0,-2-4-1 16,0-8 0-16,-3-4 1 0,-2-6 0 15,-2-4 2-15,-4 0 1 0,-2-6 1 16,-1-4 1-16,-2-5 0 0,-2 0 0 0,1 0-1 16,1 1-1-16,1-1 1 0,2 5 2 15,2 4 1-15,2 7 2 0,1 4 0 16,5 7 0-16,3 1-1 0,5 6-2 15,-1-1-4-15,5 4-2 0,3 0-1 16,5 3-3-16,2 0-8 0,1 1-10 16,5 1-16-16,3 4-19 0,1-1-11 15,1 4-21-15,-2-3-108 0,1 2-122 16,-1 3-272-16</inkml:trace>
  <inkml:trace contextRef="#ctx0" brushRef="#br0" timeOffset="35381.7564">1676 7662 573 0,'2'2'132'0,"-1"2"4"16,2 1-89-16,-1 2-11 0,3 4-1 15,-1 5 0-15,2 3 0 16,-1 0-3-16,1 6-3 0,-1-2-5 0,1 0-6 15,-1 1-5-15,1-2-6 0,-1-2-11 16,4 1-18-16,-2-5-14 0,4 0-72 16,0-5-58-16,2-6-116 0,5-4-251 15</inkml:trace>
  <inkml:trace contextRef="#ctx0" brushRef="#br0" timeOffset="35786.1992">2095 7836 666 0,'-15'-8'165'0,"-2"2"4"15,0 4-94-15,-1 1-24 0,1 3-9 16,-2 2-10-16,4 3-8 0,2 5-5 15,3 4-6-15,0 3-3 0,5 3-3 16,3-1-3-16,2 2 0 0,3 0-2 16,3 0-3-16,1-7 0 0,1-1-1 15,4-5-1-15,2-4 0 0,2-1 0 16,1-6 0-16,1-6 0 0,2-1 2 16,1-7 0-16,-4-2 1 0,0-1 1 15,-4-8 1-15,0 3 2 0,-5-1 6 16,-2 7 4-16,-1 3 2 0,-2 3 3 0,-2 4 0 15,0 4 0-15,0 4-3 0,-1 3-5 16,2 4-3-16,-1 2-4 0,3 5-2 16,2 2-5-16,0 2-11 0,5 4-14 15,2-4-19-15,7-3-18 0,4 0-24 16,2-5-112-16,4-4-134 0,3-1-289 16</inkml:trace>
  <inkml:trace contextRef="#ctx0" brushRef="#br0" timeOffset="36690.7796">2941 7868 501 0,'-1'-3'129'0,"0"2"5"0,-2 0-62 16,2 0-21-16,0-2-4 0,-2 1-3 15,2 0-5-15,0 0-2 0,-2 0-3 16,2-3-2-16,0-1-3 0,-2-2-2 16,1 1-2-16,2-2-1 0,0 1-1 0,-1-1 0 15,0 1-1-15,-1 1 0 0,2 1 0 16,0 3-1-16,-1-1-3 0,1 3-2 15,1 3-2-15,1 4-2 0,0 5-3 16,2 4-2-16,1 2-2 0,-2 5-2 16,3 4 0-16,0 0-1 0,1-2 0 15,-2 2-2-15,1-3 1 0,-1-3-1 16,-1-1 0-16,0-4 0 0,0-6 0 16,-1-3 0-16,1-8 0 0,1 1-1 15,1-7 1-15,0-9 0 0,3-3 1 0,-1-2-1 16,2-3 1-16,2 1-1 0,1-3 1 15,-1 6-1-15,0 4 0 0,-1 5 0 16,2 3 1-16,-1 5-2 0,-2 3 1 16,-2 5 0-16,1 3-1 0,-3 4 0 15,-1 5-4-15,-2 3-5 0,1 5-5 16,0 2-10-16,-1 0-11 0,1-2-17 16,1-1-15-16,1-2-19 0,1-4-111 15,1-6-129-15,4-3-298 0</inkml:trace>
  <inkml:trace contextRef="#ctx0" brushRef="#br0" timeOffset="36913.5464">3380 7811 779 0,'-5'0'191'0,"1"-1"4"15,2 0-101-15,0 1-42 0,5 0-22 16,-1 0-11-16,4 0-8 0,-2-1-6 16,5-1-1-16,-1 2-4 0,2-1-10 15,0 0-16-15,1 1-29 0,-1-1-23 16,-1 2-119-16,-2 3-146 0,1-3-327 16</inkml:trace>
  <inkml:trace contextRef="#ctx0" brushRef="#br0" timeOffset="37090.0866">3427 7913 693 0,'-3'4'177'0,"1"-2"4"0,4-1-80 16,-1 2-51-16,3-2-15 0,0 0-14 16,6 2-9-16,0-2-12 0,1-4-13 15,1 1-14-15,2-5-18 0,3-2-16 16,3 3-90-16,-1-4-31 0,3-1-109 0,4 3-208 15</inkml:trace>
  <inkml:trace contextRef="#ctx0" brushRef="#br0" timeOffset="37346.3794">3764 7786 785 0,'-11'8'189'0,"3"3"2"16,-1-1-124-16,4 0-17 0,1 2-18 15,6 2-14-15,4-1-9 0,4-1-5 0,2-2-1 16,5-1 0-16,4-4-2 0,2-3 1 16,2-6 1-16,-2-2 0 0,0-1 4 15,-1-7 4-15,-3-4 3 0,-5-2 3 16,0 1 5-16,-7-4 3 0,-2 0 3 16,-6 0-2-16,-7 4-2 0,-3 4-4 15,-3 5-5-15,-8 6-7 0,-4 8-17 16,-5 5-18-16,-4 7-42 0,-1 4-50 15,-2 2-108-15,0 2-161 0,3 1-349 0</inkml:trace>
  <inkml:trace contextRef="#ctx0" brushRef="#br0" timeOffset="39694.5928">4925 7808 742 0,'-9'1'192'15,"2"0"7"-15,3-1-106 0,-1 1-23 16,2-1-17-16,3 3-17 0,1-1-15 0,4 2-9 16,1-2-7-16,1 2-3 0,2-2-1 15,2 1-2-15,3-1-5 0,-1-2-13 16,1 2-17-16,1-2-25 0,-2-2-11 16,2 2-20-16,-4-1-111 0,-3-1-127 15,1-1-275-15</inkml:trace>
  <inkml:trace contextRef="#ctx0" brushRef="#br0" timeOffset="39799.0071">5000 7922 500 0,'3'1'107'16,"-2"-4"0"-16,5-5-89 0,1-2-107 0,4-3-15 16,-1-2-79-16,2-4-172 0</inkml:trace>
  <inkml:trace contextRef="#ctx0" brushRef="#br0" timeOffset="40022.4634">5175 7628 527 0,'3'-3'132'0,"-1"4"5"0,2 1-62 15,1 2-33-15,3 3-12 0,2 0-5 16,2 4-5-16,2 1-4 0,4 3-1 16,2 0-1-16,2 2-1 0,1-3 0 15,2 1-1-15,-2 1 1 0,0-2-3 16,-2-1-1-16,-5 2-2 0,-3-3-2 15,-4 1-1-15,-5 2-1 0,-4 0 0 16,-4 1-1-16,-7 2-1 0,-1 1-6 16,-7 1-13-16,1 4-10 0,-2-5-20 15,0 0-114-15,2-1-123 0,6 0-296 0</inkml:trace>
  <inkml:trace contextRef="#ctx0" brushRef="#br0" timeOffset="41166.8856">7100 7783 679 0,'-2'-5'171'0,"0"0"6"16,0 4-100-16,-2 2-20 0,0 3-5 0,1 2-10 16,0 5-12-16,-1 3-8 0,2 2-7 15,1 3-4-15,-1 3-3 0,5 3-3 16,-1 2-2-16,2 0-1 0,0-3 0 15,2 1-1-15,5-3-1 0,0-3 1 16,0-3-1-16,5-5 0 0,2-6-1 16,5 0-6-16,-3-7-9 0,0-3-14 0,-2-4-17 15,-2-1-10-15,-3-1-14 16,-3 1-15-16,-6-3-101 0,0-2-112 0,-6-2-254 16</inkml:trace>
  <inkml:trace contextRef="#ctx0" brushRef="#br0" timeOffset="41311.1221">7127 7760 586 0,'-19'-6'159'16,"2"1"12"-16,1 2-71 0,3 1-27 16,4 2-15-16,5 0-10 0,7 1-12 15,3 2-14-15,4-2-13 0,5 3-13 0,7-2-16 16,2 3-21-16,3-1-18 0,1-1-122 16,2 1-137-16,3 1-320 0</inkml:trace>
  <inkml:trace contextRef="#ctx0" brushRef="#br0" timeOffset="41751.7026">7456 7892 563 0,'-4'-3'136'0,"2"-1"5"0,-2 1-81 16,2 0-18-16,2 0-6 0,-1 2-3 16,1 0-5-16,0 1-3 0,-2-1-2 15,4 1-2-15,0 1-3 0,2 2-2 0,-3 0-2 16,0 1-2-16,3-1-1 0,0 5 0 16,-2 0-2-16,-1 3 0 0,0-1-1 15,2 6 0-15,1 2 1 0,-6-3-1 16,5 2 2-16,-1 4 0 0,3-3 0 15,-2-3-1-15,3-3-1 0,0-3-1 16,5 3-2-16,-4-9 0 0,2-8-3 0,-1-4 1 16,3-3 0-16,3-5 0 15,-1-7 1-15,2-1 2 0,2-2-1 0,0 1 0 16,2 2 1-16,-3 4-1 0,-3 3 0 16,-1 6-2-16,-1 5-1 0,-3 7 0 15,-1 4 0-15,-3 6-1 16,-3 2-1-16,1 7-1 0,0 1-4 0,-4 1-9 15,4 0-12-15,0 0-15 0,3-3-15 16,1-3-14-16,4-3 47 0,0-4-166 16,2-4-125-16,3-3-308 0</inkml:trace>
  <inkml:trace contextRef="#ctx0" brushRef="#br0" timeOffset="42256.353">7775 7744 598 0,'-4'-5'150'15,"-1"1"10"-15,1-1-83 0,1 2-16 16,3-2-6-16,1 2-4 0,3 1-6 16,-1 0-8-16,5 0-8 0,4 2-7 15,3 3-5-15,2-1-4 0,2 2-4 16,2 0-2-16,1 2-3 0,1-3-2 0,-1 1 0 16,-2 0-1-16,-3-1-1 0,-1 0 1 15,0 2-1-15,-4-3 1 0,-1 4-1 16,-2 0 0-16,-3 2 1 0,-4 2-1 15,0 2 0-15,-2-1 1 0,-3 4-1 16,2-1 0-16,-1 5-1 0,2 0-1 16,1 1-1-16,0 2-1 0,1 2 0 15,2 2 0-15,1 1-1 0,-1 1 1 0,1 0 0 16,0 2 1-16,-2-3-1 0,1-3 0 16,-4-2-1-16,0 0 1 0,-4-2 1 15,-1-3 0-15,-2-3 1 0,-3-2 1 16,-5 0 0-16,3-2 1 0,-4-4 0 15,2-4-5-15,0-2-7 0,1 0-13 16,4-3-17-16,5-2-11 0,2-1-20 16,2-3-110-16,5-2-123 0,6 0-277 15</inkml:trace>
  <inkml:trace contextRef="#ctx0" brushRef="#br0" timeOffset="42465.8551">8306 7934 744 0,'-6'-4'203'0,"1"4"2"15,0 4-78-15,2 3-53 0,-1 3-26 16,1 2-19-16,1 3-17 0,2 2-7 0,0 0-3 16,1 0-5-16,3 2-7 0,0-1-14 15,2 2-17-15,0-1-25 0,-1-2-21 16,-2 1-120-16,0-5-141 0,-2-2-314 15</inkml:trace>
  <inkml:trace contextRef="#ctx0" brushRef="#br0" timeOffset="42636.3971">8225 8080 779 0,'-2'-5'185'0,"-1"-1"2"0,5 1-122 16,4 5-20-16,1-5-15 0,2 2-12 0,-2-5-8 15,5 7-10-15,3-1-15 0,2 0-25 16,3-3-16-16,1 4-61 0,-1-4-73 16,9 6-128-16,-4-3-264 0</inkml:trace>
  <inkml:trace contextRef="#ctx0" brushRef="#br0" timeOffset="42951.612">8691 7772 655 0,'-11'-6'180'15,"2"-1"4"-15,6-1-57 0,4 1-63 16,6 1-13-16,4 0-14 0,4 0-12 16,2 1-10-16,4 1-5 0,2 0-4 15,4 3-2-15,1-1-3 0,-1-1-2 0,1 1-8 16,-1-1-10-16,-2 0-15 0,-4 1-17 16,-4-1-11-16,-6 2-21 0,-4-2-109 15,-3 4-122-15,-4-1-279 0</inkml:trace>
  <inkml:trace contextRef="#ctx0" brushRef="#br0" timeOffset="43350.6241">8810 7662 622 0,'-14'6'151'0,"2"1"6"0,0 7-93 0,2-1-16 16,0 2-5-16,-1 1-5 0,2 1-7 15,1 4-5-15,-1-3-3 0,1-2-3 16,0 0-3-16,2-1-1 0,4-2-4 15,-1-2-1-15,5-3-3 0,1-2-3 16,2-1-2-16,1-2-1 0,3-3-1 16,-1-2 0-16,2-2-1 0,1-1 1 15,0 0 0-15,3 1-1 0,-1 0 1 16,2 1-1-16,0 2 0 0,1 2 0 16,2 3 0-16,0 1 0 0,-1 1 0 0,1 1 0 15,-4 2-1-15,3 5 0 0,-3-1 1 16,-2 2-1-16,-2-3 0 0,-3 3 1 15,1-1 0-15,-3-1 0 0,-4-4 0 16,-1 1 0-16,-3 0 1 0,-2 0-1 16,-4-3 0-16,-5-1 0 0,-4 2 1 15,-3-2-1-15,-6-1 1 0,1 0 2 0,-2-1 1 16,1 1 1-16,1 0 1 16,4-4-1-16,3-1 1 0,4 4-1 15,3-8-3-15,2 6-5 0,4-5-12 0,5 1-16 16,2 2-20-16,4 3-15 0,3-4 5 15,2 4-129-15,4-2-128 0,2 4-283 16</inkml:trace>
  <inkml:trace contextRef="#ctx0" brushRef="#br0" timeOffset="43632.959">8581 8174 654 0,'-9'0'156'0,"0"1"6"0,5-1-106 0,2 1-16 15,4 1-4-15,1-1-3 16,2 1-8-16,5 1-5 0,3-1-2 0,7 1-1 16,3 0-1-16,4 0-2 0,6-1-3 0,5-1-2 15,1 2-2-15,3 1-2 0,1-3-2 16,1 0 0-16,0-1-2 0,-6-1 0 15,-1 1-3-15,-2-3-6 0,-2 3-11 16,-1-1-14-16,-5 1-12 0,-2-1-20 16,-2 1-119-16,-9 1-131 0,-7 2-300 15</inkml:trace>
  <inkml:trace contextRef="#ctx0" brushRef="#br0" timeOffset="44363.8019">8975 8352 534 0,'4'-8'139'0,"-2"1"7"0,-2-1-64 15,0 1-27-15,0 2-8 0,-4 2-8 16,2-1-5-16,-4 3-6 0,-1 1-7 16,-2 0-4-16,0 2-5 0,1 1-3 15,2 1-4-15,-3 1-2 0,3 1-4 16,4 1-4-16,-1-1-3 0,2-1-5 16,0 0-4-16,1-3-3 0,2 2-5 0,-1-3 0 15,1 0 1-15,2 2 2 0,1-1 4 16,-1-2 5-16,1 0 3 0,-1-1 4 15,0 1 2-15,3 1 3 0,-5-3 0 16,2 0 3-16,-1 1 3 0,0 0 4 16,-2-2 6-16,-1 1 3 0,-1 0 3 15,1-1 4-15,-5 2 2 0,0 0 1 0,-1 1-1 16,-1 1-1-16,-3 1-2 0,-2 2 0 16,-1 2-1-16,-1 0-4 0,-5 3-3 15,1 2-3-15,1 4-4 0,0 0-3 16,1 0-3-16,0 5-1 15,6 1-2-15,1 2 1 0,2 0-1 0,1 0 0 16,2 2 0-16,3 1 0 0,2-3 0 16,0-1 1-16,4-6-2 0,1 0 1 15,3-6-1-15,2-2-1 0,1-2-1 16,2-3 0-16,0-3-2 0,2-1 0 16,2-2 0-16,-4-3 0 0,-2 0 0 15,-2 0-1-15,-2-3-2 0,-5 3-1 16,-4-3-3-16,-3 2-8 0,-3 1-10 0,-2 0-10 15,0 1-12-15,-4 1 23 0,1 2-143 16,1 3-124-16,0 3-296 0</inkml:trace>
  <inkml:trace contextRef="#ctx0" brushRef="#br0" timeOffset="63148.0649">7014 6009 486 0,'-3'-25'121'15,"1"0"6"-15,-3 1-71 0,1 4-11 16,1 2-3-16,0 2-1 0,0 4-2 16,0 4-4-16,1 3-3 0,-1 4-4 15,1 0-2-15,1 5-5 0,-1 5-5 16,2 7-3-16,2 9-2 0,-2 8-3 16,0 5-1-16,1 5 0 0,-1 4-1 0,1 1-2 15,-1-1-1-15,1 1-1 16,-1-7 0-16,4 1 1 0,1-3-1 0,0-5 1 15,0-3 0-15,-2-7 0 0,2-4-1 16,-1-4 0-16,1-7 0 0,-2-7 0 16,2-6-1-16,3-5 1 0,2-6-1 15,1-7 0-15,1-5 1 0,3-4-1 16,2 1 0-16,1-1 0 0,0 0-1 16,0 4 1-16,-1 7-1 0,-3 6 0 15,-3 6 0-15,-1 8 0 0,-1 6 0 0,-3 7 0 16,-4 8 0-16,1 5 1 0,-1 1 0 15,2 6-1-15,0 0 0 0,-1 0-4 16,2 0-3-16,3-4-10 0,3-4-11 16,2-2-11-16,4-2-15 0,3-5-92 15,-1-1-24-15,6-3-103 0,2-2-201 16</inkml:trace>
  <inkml:trace contextRef="#ctx0" brushRef="#br0" timeOffset="64290.2199">10076 5986 455 0,'-3'-24'123'15,"-2"-1"5"-15,-3-1-43 0,2 3-35 16,-1 5-8-16,2 1-3 0,0 1-4 16,0 6-3-16,1 4-3 0,1 3-4 15,2 6-2-15,-1 3-2 0,1 9-2 16,2 10-3-16,-1 11-1 0,0 7-3 15,-1 6 0-15,-1 6-1 0,-1 5-1 0,2 2-1 16,-1-3-2-16,0-2 0 0,2 1-1 16,3-4 1-16,-1-8-1 0,2-4 0 15,1-10-2-15,-3-8 0 0,4-6-1 16,0-12 0-16,-1-6-1 0,3-5 0 16,2-8-1-16,-2-7 0 0,2-6 1 15,0-4-1-15,2-3 0 0,0-2-1 16,0 0 1-16,2 3-1 0,1 5 0 15,-2 7 0-15,-2 7-1 0,-1 6 1 0,0 9 0 16,-4 8-1-16,-2 6 1 0,-3 6-4 16,0 5-5-16,0 5-7 0,-1 2-11 15,1 3-12-15,4-2-9 0,1-1-17 16,4-2-101-16,2-2-5 0,3-3-93 16,4-4-179-16</inkml:trace>
  <inkml:trace contextRef="#ctx0" brushRef="#br0" timeOffset="65384.0211">13664 5894 450 0,'0'-17'124'16,"0"2"6"-16,-4 1-33 0,3 0-45 15,0 5-5-15,0 1-3 0,1 3-6 16,-2 4-4-16,2 3-4 0,0 8 0 16,4 9-2-16,0 8-4 0,-1 9-4 15,-1 8-2-15,-1 8-2 0,-1 4-2 16,-3 3-2-16,0 1-4 0,-2-1 1 15,1-5-1-15,3-4 1 0,2-6 0 0,3-6 0 16,1-4-1-16,1-12-2 0,0-7-1 16,1-8 0-16,3-8-2 0,1-6 0 15,0-9-1-15,1-9 0 0,3-3-1 16,0-5 1-16,1-1-1 0,-1 1-1 16,-1 1 1-16,-2 6-1 0,-2 5 0 15,-2 8-1-15,0 8 1 0,-2 5 0 16,-1 7 0-16,-4 12-2 0,2 3-3 15,-1 8-7-15,2 4-12 0,-3 3-10 16,4 5-12-16,0 0-11 0,5-3 80 0,-2 0-204 16,6-2-129-16,-2-3-339 15</inkml:trace>
  <inkml:trace contextRef="#ctx0" brushRef="#br0" timeOffset="70686.2835">6534 7559 621 0,'-5'-17'151'0,"0"2"5"0,0 8-99 15,4 10-11-15,-2 7-6 0,0 6-5 16,1 11-6-16,1 9-5 0,2 8-4 16,2 6-1-16,-3 3-2 0,4 2-2 15,0 2-1-15,-2-5-2 0,-1-6 0 16,0-5-1-16,-1-7-1 0,4-7 0 0,1-7-2 16,5-12-2-16,3-2-1 0,4-8 0 15,3-8-2-15,-1-8 1 0,3-7-1 16,-1-8 1-16,1-4-1 0,-3-2 0 15,-6 1 0-15,1 1-1 0,-3 8 0 16,-5 7 1-16,0 7 2 0,-4 8 1 16,1 8 1-16,-2 8 0 0,-1 5-1 15,4 10 0-15,-2 4-1 0,1 3-3 16,1 3-7-16,0-1-13 0,3 1-21 16,5-2-20-16,1-4-14 0,3-1-127 15,6-5-142-15,1-3-318 0</inkml:trace>
  <inkml:trace contextRef="#ctx0" brushRef="#br0" timeOffset="73415.891">9666 7824 525 0,'-15'-32'128'0,"0"-3"6"0,1 2-73 15,0 3-16-15,6 3-3 0,-1 2 0 16,2 7-1-16,3 2 0 0,3 7-4 16,-3 8-4-16,2 9-5 0,2 9-3 15,1 8-4-15,-1 10-4 0,1 8-5 16,0 6-1-16,3 7 0 0,-3-1-1 0,-1 3-1 15,-1-2 1-15,0-6 0 0,0 2 1 16,1-6-1-16,-3-9 0 0,4-2-1 16,3-9-2-16,1-7-2 0,2-6-2 15,3-7-1-15,1-10 0 0,3-8-1 16,2-5 0-16,-2-6-1 0,7-5 1 16,-3-7 0-16,0-4 0 0,1-1 0 15,-4 1-1-15,1 2 0 0,-3 6 1 0,-3 5-1 16,0 10-1-16,-3 9 1 0,-2 13 0 15,0 8 1-15,-4 4-1 0,2 7 0 16,-4 3 0-16,1 5-1 0,-2-3-3 16,2 2-5-16,3 0-7 0,-2 0-5 15,3-4-12-15,2-2-12 0,5-6-12 16,2-3-11-16,3-8-117 0,0-4-125 16,4-6-299-16</inkml:trace>
  <inkml:trace contextRef="#ctx0" brushRef="#br0" timeOffset="73991.9514">10047 7756 493 0,'1'-11'136'0,"-2"-1"7"15,-3 1-23-15,4 1-66 0,-1 3-8 16,-4-3-2-16,5 5-3 0,-2 5-6 15,0 5-4-15,0 4-4 0,-1 3-2 0,2 5-3 16,2 7-4-16,-3 3-1 0,1 3-3 16,-2 0-1-16,3 7-3 0,-1 1-2 15,1 1-1-15,0 3-1 0,1-2 0 16,-1-3-1-16,3-3 0 0,-1-4 0 16,3-3-1-16,1-5-2 0,3-5 0 15,2-7-2-15,4-5-4 0,0-4-4 16,4-5-6-16,0-1-13 0,1-6-10 15,0-3-13-15,0-1-8 0,-4-2-9 16,-1-3-6-16,-4-3-104 0,-5-3-105 0,-5-4-259 16</inkml:trace>
  <inkml:trace contextRef="#ctx0" brushRef="#br0" timeOffset="74161.3778">10017 7690 688 0,'-4'1'158'0,"1"-2"2"0,4 0-109 16,5-3-21-16,3 0-11 0,3 0-9 16,7-3-11-16,5 1-11 0,3 3-12 15,6-3-17-15,1 3-119 0,1-1-126 16,-1 6-305-16</inkml:trace>
  <inkml:trace contextRef="#ctx0" brushRef="#br0" timeOffset="75858.6738">10494 8013 634 0,'-3'-3'173'15,"1"2"8"-15,-2-3-65 0,1 1-49 16,3 2-13-16,1 2-12 0,-2-4-11 16,3 2-12-16,2-1-7 0,2 5-5 15,2-1-2-15,0-4-2 0,2 1-1 16,2 2-8-16,-1-1-14 0,1-1-17 15,-1-2-18-15,1 3-19 0,3 1-119 0,-4-3-136 16,3 3-302-16</inkml:trace>
  <inkml:trace contextRef="#ctx0" brushRef="#br0" timeOffset="76090.3333">10843 7907 685 0,'-5'-4'169'0,"0"1"5"0,2 4-95 15,-1-1-32-15,1 2-12 0,2 4-9 16,0 2-9-16,0 3-6 0,1 3-4 0,0 1-3 16,1 1-3-16,0 2-6 0,0-2-11 15,-1 3-10-15,4-3-15 0,-1-2-12 16,-1-1-33-16,-1 0-92 0,3-2-116 15,-2 3-261-15</inkml:trace>
  <inkml:trace contextRef="#ctx0" brushRef="#br0" timeOffset="76620.8413">10964 7635 782 0,'-8'-5'178'0,"0"-1"3"16,3 1-129-16,5 0-16 0,4 3-10 15,3-2-8-15,5 0-6 0,1 2-3 16,7 2-2-16,0-3-2 0,1 3-1 16,6-1-1-16,0 0-2 0,4 2 0 0,-2 0 0 15,-1-1-1-15,0 2 0 0,-2-1 1 16,-5 0-1-16,-3 2 0 0,-4-1 0 16,-6 0 1-16,-4 3 0 0,-4 4 1 15,-1 2-1-15,-3 1 1 0,-4 3 0 16,-1 3-1-16,1 1 0 0,-2 1 0 15,1 4 0-15,1-1-1 0,3 4 0 16,2 2 0-16,2 2 0 0,1 3 1 16,2 1-1-16,5-4 0 0,-3 1 0 0,3-2-1 15,0-1 1-15,-2-4-2 16,0-5 0-16,0 0 0 0,-4-2-1 0,-2-2 0 16,-5-2 0-16,-3-3 1 0,-5-3 0 15,-3 0 1-15,-6-3-1 0,-3-2-2 16,3 2-2-16,0-1-4 0,-1 0-6 15,9-1-11-15,-1 1-12 0,3 0-13 16,7-1-12-16,0-2-117 0,1 2-126 16,5-1-294-16</inkml:trace>
  <inkml:trace contextRef="#ctx0" brushRef="#br0" timeOffset="77195.9341">11780 7854 697 0,'-1'-2'172'0,"1"3"7"16,0 8-109-16,0 4-11 0,1 5-8 16,-1 3-11-16,4 6-14 0,-1 4-6 0,0-1-8 15,1 1-4-15,-1-2-5 0,2 0-5 16,-1-2-9-16,-3-5-14 0,1-4-15 16,1-5-17-16,1-2-17 0,-4-1-117 15,0-4-131-15,-2-4-292 0</inkml:trace>
  <inkml:trace contextRef="#ctx0" brushRef="#br0" timeOffset="77360.4991">11698 8031 657 0,'-6'-3'176'16,"-1"2"3"-16,3 0-61 0,8 6-60 16,0 1-15-16,5-4-12 0,3 2-13 15,5 1-7-15,2 1-2 0,0-2-6 16,1-4-8-16,3-2-14 0,2 1-16 15,0 1-18-15,2 0 29 0,0 0-163 16,0-4-139-16,1 4-327 0</inkml:trace>
  <inkml:trace contextRef="#ctx0" brushRef="#br0" timeOffset="77622.7985">12424 7591 699 0,'-5'-12'179'0,"-1"3"5"0,0 3-92 16,3 5-36-16,-2 3-14 0,2 10-13 0,2 3-12 15,0 3-9-15,0 6-5 0,2 5-2 16,0 2-7-16,4 3-9 0,0-1-14 15,-2-1-16-15,4 1-14 0,1-2-124 16,0-3-3-16,-2-1-107 0,1-6-200 16</inkml:trace>
  <inkml:trace contextRef="#ctx0" brushRef="#br0" timeOffset="77861.1082">12189 8075 584 0,'-3'-5'163'15,"0"1"3"-15,2 4-5 0,3 0-115 16,3 4-14-16,4-3-6 0,7 3-9 0,5-2-2 16,4 1-4-16,5-3-2 0,5 0-3 15,3 0-2-15,1-3-2 0,2-2-2 16,-1 3-9-16,-4-6-10 0,5 2-15 15,2 1-12-15,1-1 57 0,-1 3-189 16,-9 0-136-16,-3 1-338 0</inkml:trace>
  <inkml:trace contextRef="#ctx0" brushRef="#br0" timeOffset="78324.9553">12606 8243 600 0,'-4'-3'149'0,"-7"3"8"15,-1 1-83-15,-5 3-13 0,-3 1-3 16,-3 3-4-16,-5 3-7 0,-3 5-7 16,-1 3-7-16,-1 3-6 0,-1 4-7 15,-1 0-3-15,5 4-4 0,4 0-2 0,5 0-2 16,8 2-2-16,4-2-2 0,8 0-3 16,7-2-3-16,5-2-2 0,5-3-4 15,5-3-6-15,2-6-4 0,3-3-5 16,0-3-2-16,-2-6-3 0,-2-3-1 15,1-3 3-15,-3-3 5 0,-2-2 4 16,-2-5 4-16,-5-4 4 0,0 5 5 16,-5-2 6-16,-3 1 4 0,-7 2 3 15,-4 3 2-15,-5 3 1 0,0 7 1 16,-8-1-1-16,-5 7-3 0,-2 0-4 0,0 7-5 16,2 4-9-16,4 2-12 0,4 1-17 15,9 1-17-15,9-4-125 0,9 3-135 16,4-8-320-16</inkml:trace>
  <inkml:trace contextRef="#ctx0" brushRef="#br0" timeOffset="78881.7511">13093 7576 609 0,'-6'-12'149'0,"-2"1"8"16,-2 1-94-16,2 6-8 0,2 6-5 15,-2 4-6-15,3 8-7 0,1 10-7 16,3 6-6-16,3 7-5 0,1 6-2 0,2 2-1 16,6 7 0-16,1-3-1 0,-1 1 2 15,1 0-1-15,-2-2-2 0,2-4-1 16,-1-4-1-16,0-5-3 0,0-7-1 15,-1-7-3-15,0-7-1 0,2-6-2 16,-1-8-1-16,3-8 0 0,0-5 0 16,1-4-1-16,0-6 0 0,2-7 0 15,-2-7-1-15,-1-1-1 0,-3-2-1 16,0 6 0-16,-1 1 0 0,-2 7 0 16,-2 8 0-16,-1 11 2 0,-1 11 0 15,0 10 1-15,-1 5 0 0,-1 6-1 0,-1 4-2 16,2 4-4-16,0 3-8 0,0-2-5 15,2 0-6-15,0-3-7 0,4-2-8 16,4 1-11-16,1-6-6 0,4-3-7 16,4-6-112-16,-2-4-122 0,4-6-287 15</inkml:trace>
  <inkml:trace contextRef="#ctx0" brushRef="#br0" timeOffset="79354.1526">13647 7655 572 0,'5'-14'140'0,"0"1"6"0,0 4-88 16,-1 0-8-16,0 8-4 0,1 2-3 15,-3 6-5-15,2 4-4 0,-3 6-4 16,2 5-3-16,-2 7-2 0,3 5-4 16,-3 6-4-16,1 0-3 0,1 7-1 15,1-1-2-15,-3 0-1 0,2-1-1 16,1-1-2-16,2-2-1 0,-1-6-1 0,4-6-1 16,3-2-1-16,6-5-1 15,1-7-3-15,-1-5-7 0,2-6-7 0,3-5-14 16,-1-4-10-16,-1-3-13 0,-4-6-9 15,3-5-10-15,-2 0-111 0,-1-3-118 16,-10-2-272-16</inkml:trace>
  <inkml:trace contextRef="#ctx0" brushRef="#br0" timeOffset="79510.7338">13723 7651 713 0,'-3'-4'159'0,"6"-1"1"0,9-2-122 15,8 2-14-15,4-1-17 0,7-1-20 16,6 0-16-16,3 0-89 0,2-1-41 16,-1 0-113-16,-3 4-237 0</inkml:trace>
  <inkml:trace contextRef="#ctx0" brushRef="#br0" timeOffset="80615.6214">14065 8018 662 0,'-4'-3'167'0,"0"-1"4"16,2 2-94-16,3-2-23 0,-1 1-9 0,1 0-11 15,3-1-11-15,1 3-8 0,1-2-4 16,0 1-3-16,1 1-5 0,2 2-13 15,0 0-14-15,-1-1-18 0,2 0-17 16,3 3-123-16,-3-5-137 0,2 0-314 16</inkml:trace>
  <inkml:trace contextRef="#ctx0" brushRef="#br0" timeOffset="81734.7479">14147 8001 406 0,'-3'1'114'0,"-2"-2"4"16,0 2-30-16,-2-3-35 0,3 2-10 16,-2 0-3-16,3 0-4 0,-2 0-3 0,1 0-2 15,2 1-1-15,0 3-3 0,0-2 0 16,-1-2-2-16,-1-2 0 0,2 3-2 15,1-1-2-15,0-1-2 0,3 2-1 16,-3-2-1-16,2 3-3 0,4 2-2 16,-2-4-1-16,0 1-2 0,-1-2 1 15,2 1-2-15,3 2-2 0,2 1 0 16,1-1-2-16,1-2-1 0,1 3 0 16,4 0-1-16,-6-5-1 0,5 3 0 0,-4-2 0 15,-1 1-4-15,1 1-8 0,-1 0-9 16,-3-1-11-16,3 0-13 0,-3 0-10 15,2-1 0-15,-5 1-126 0,-2 0-120 16,-1-1-287-16</inkml:trace>
  <inkml:trace contextRef="#ctx0" brushRef="#br0" timeOffset="82766.3105">14585 7919 527 0,'-6'-5'133'0,"-1"0"6"0,-1 0-70 16,1-2-17-16,0 2-4 0,2-2-3 16,-4-1-6-16,5 2-6 0,0-2-5 15,1-1-5-15,2 1-4 0,2-2-3 16,2 0-4-16,4 0 0 0,0 2-2 16,2 2 0-16,1-1-2 0,1 3-2 15,1 2-1-15,1 4-1 0,1 1-1 16,-2 2-2-16,-1 4 0 0,1-1 0 15,-1 3-1-15,-2 3 0 0,0 2 0 0,-2-2-1 16,-1 2 0-16,-1 1 0 0,-4 2 0 16,-2 2-1-16,-5-2 1 0,-3 0 0 15,-3 0 0-15,0 1 0 0,-3 2 2 16,-1-4 1-16,-1 1 2 0,4-2 3 16,-1-1 2-16,2-3 3 0,0 1 1 15,3-6 0-15,2 0-1 0,4-1-3 0,-4-7-2 16,7 4-3-16,1-1-2 15,5-3-1-15,2 0-3 0,0 0-5 0,6-1-7 16,6 2-11-16,-4-4-11 0,4-2-14 16,0 0-13-16,0 0 4 0,2 2-124 15,-2 0-121-15,-3 3-282 0</inkml:trace>
  <inkml:trace contextRef="#ctx0" brushRef="#br0" timeOffset="83279.4327">14856 7597 735 0,'-3'-7'166'16,"6"-1"2"-16,5 0-126 0,3 2-11 15,4-1-8-15,5 3-6 0,2-3-5 16,2 6-4-16,1 0-2 0,-2 2-3 16,-2 0-1-16,-1 2 0 0,-3 1-1 15,-5-1 2-15,-2 2 1 0,-4-1 2 16,-3 1 2-16,-3 2 0 0,-3 2 1 0,-2 2 0 15,-2 2-2-15,-2 3-2 16,0 5-1-16,1 2-2 0,1-1-1 16,0 3-1-16,4 3 1 0,3-1-1 0,1 1-1 15,1 0 0-15,5 2-1 0,1 6 0 16,-1-1-2-16,1-2-1 0,-1-1-3 16,0 1 0-16,2-3-2 0,-3-4 1 15,-2-6 0-15,0-3 1 0,-3-3 3 16,0-1 1-16,-3-6 3 0,-5 0 2 15,-1-3 0-15,-2 0 1 0,-3 1 0 0,-5-3-1 16,-1-1 1-16,-1 0-2 0,1 1-4 16,-2-1-10-16,2 0-14 0,5-1-13 15,3 0 69-15,3 1-202 0,1-1-139 16,5 2-355-16</inkml:trace>
  <inkml:trace contextRef="#ctx0" brushRef="#br0" timeOffset="83956.6281">15326 7835 764 0,'-6'-2'190'0,"0"1"2"16,5 0-120-16,1 0-17 0,0-1-15 0,5 1-15 15,1 0-12-15,5 0-7 0,4-2-3 16,2 0-1-16,2 0-2 0,5-2-11 16,-1 3-13-16,0-1-15 0,-2 3-16 15,-2 0-14-15,-3 3 19 0,-2 1-143 16,-6 2-122-16,-1-1-290 0</inkml:trace>
  <inkml:trace contextRef="#ctx0" brushRef="#br0" timeOffset="84118.1455">15365 7960 675 0,'-8'7'172'0,"1"-1"5"16,0 1-87-16,6-1-35 0,2-3-14 15,4-2-14-15,3-1-11 0,1-1-6 16,5-2-8-16,3-3-11 0,3-2-12 15,3 0-20-15,1 1-16 0,1 0-124 16,-1-2-138-16,3 2-317 0</inkml:trace>
  <inkml:trace contextRef="#ctx0" brushRef="#br0" timeOffset="84718.1655">16037 7772 491 0,'-3'-5'145'0,"-3"2"8"16,-2 0 2-16,-5 2-93 0,-3 5-10 15,0 3-4-15,-4 3-6 0,1 3-7 16,2 4-6-16,1 4-6 0,6 1-5 15,4 0-5-15,4 0-3 0,8 0-4 16,5 3-1-16,1-7-3 0,4-3 0 0,1-3-2 16,3-2 0-16,-1-4-3 0,1-6-2 15,-4-6-1-15,1-1-1 0,0-3-1 16,0 0-1-16,-3-7 1 0,-3-2 0 16,-2-1 3-16,-5-1 1 0,-1-1 1 15,-4 0 1-15,-5-3 1 0,-3 3 2 16,-3-4-1-16,-4 0 0 0,-8-6 1 15,-4 1-1-15,-6 0-1 0,0 1 0 16,-2-1 1-16,-3 5 2 0,1 2 3 16,5 6 4-16,2 0 5 0,4 5 5 15,5 1 2-15,5 2 1 0,5-1-1 0,8 4-4 16,7-2-3-16,4 2-4 0,7 1-5 16,6 2-2-16,4 0-2 0,7 2-3 15,4 0-8-15,4 1-12 0,5 0-18 16,1 1-20-16,1 2 0 0,-1 2-138 15,-6 1-139-15,-2 4-318 0</inkml:trace>
  <inkml:trace contextRef="#ctx0" brushRef="#br0" timeOffset="85014.8343">16255 7655 690 0,'-3'-8'164'16,"1"2"4"-16,-2 1-100 0,3 4-26 0,-2 5-7 15,2 2-3-15,0 5-5 0,0 5-3 16,-2 3-3-16,2 6-1 0,1 3-1 16,1 0-1-16,2 4-1 0,2-1 0 15,2-1-3-15,3 0-1 0,3-3-3 16,3-2-3-16,1-1-2 0,2-5-3 15,0-3-4-15,1-6-9 0,1-5-13 16,-4-5-17-16,1-5-18 0,-1-2-15 16,-3-6 30-16,-3-3-155 0,-5-1-129 15,-5-4-302-15</inkml:trace>
  <inkml:trace contextRef="#ctx0" brushRef="#br0" timeOffset="85166.9426">16277 7606 787 0,'-10'-3'182'0,"4"-1"0"0,5 3-125 16,7 1-21-16,7 1-14 0,3 2-15 16,4 1-18-16,3-2-14 0,2 4-15 15,4-2-11-15,0 1-15 0,-1 2-117 16,1 0-124-16,-2 0-282 0</inkml:trace>
  <inkml:trace contextRef="#ctx0" brushRef="#br0" timeOffset="85413.3451">16579 7748 731 0,'-14'17'180'0,"-4"-3"3"0,3 2-111 15,1 0-22-15,6 1-13 0,1 1-13 16,4-2-11-16,4-2-8 0,5 1-2 16,3-3-3-16,3-2-2 0,0-4 0 15,3-3 0-15,1-3-1 0,1-5 1 16,0-4-1-16,-1-3 1 0,-3-3 0 15,0 2 2-15,-5-4-1 0,-3 1 2 16,-6-3-1-16,-5 3 1 0,-4 3 0 16,-3-1 0-16,-3 3-5 0,-3 4-8 15,0 5-9-15,-1 2-14 0,3 2-13 16,2 4-20-16,5 5-115 0,1 4-126 0,6-2-293 16</inkml:trace>
  <inkml:trace contextRef="#ctx0" brushRef="#br0" timeOffset="85875.8227">16674 7591 745 0,'-3'-8'174'0,"7"1"3"15,2-3-111-15,4 3-34 0,3 2-11 16,7 3-5-16,2 0-6 0,2 0-5 0,0 3-3 16,0 3-1-16,1 1 0 0,0-3 2 15,-4 2 1-15,-2-2 2 0,-6 3 2 16,1 0 1-16,-7 1 0 0,-2 3 1 15,-5 2-2-15,-1 1-1 0,-3 0-3 16,-1 7-1-16,-2-1 0 0,2 0-2 16,0 0 0-16,1 1-1 0,3 0 0 0,0 1 0 15,4 0-3-15,0-2-4 0,1 1-4 16,2 2-3-16,2-3-3 0,-2 0-2 16,2-3 1-16,-3-4 3 0,-4-1 6 15,-1-2 6-15,-4 0 7 0,-3-3 4 16,-5-2 3-16,-4 1 0 0,-3 0 0 15,-2-1-5-15,-1 0-11 0,-3-4-16 16,-4-1-18-16,1 2-21 0,-1 0-122 16,3-2-136-16,5 1-317 0</inkml:trace>
  <inkml:trace contextRef="#ctx0" brushRef="#br0" timeOffset="88585.303">17262 7729 719 0,'-15'-6'181'16,"1"0"7"-16,0 1-109 0,1 4-16 16,5 1-12-16,4 0-10 0,3 2-15 15,2-2-8-15,7 0-9 0,1-1-3 16,4-3-3-16,4 3-1 0,6-5-2 0,3 1-6 16,2-1-13-16,1 0-14 0,1 2-13 15,-3-1-14-15,-2 2-12 0,-6 3-14 16,-5 0-106-16,-5 2-112 0,-8 2-263 15</inkml:trace>
  <inkml:trace contextRef="#ctx0" brushRef="#br0" timeOffset="88732.4672">17296 7804 671 0,'-14'11'166'0,"1"-1"5"0,2-3-103 0,5-1-20 16,2-3-12-16,5-1-10 15,4-1-11-15,5-1-10 0,6-1-12 0,2-2-12 16,4-6-14-16,5 0-11 0,2-3-19 15,1 0-111-15,0-2-120 0,-4 0-277 16</inkml:trace>
  <inkml:trace contextRef="#ctx0" brushRef="#br0" timeOffset="88942.9031">17578 7554 666 0,'0'-4'152'15,"0"1"1"-15,3 2-110 0,1 1-15 16,1 3-6-16,3 2-7 0,1 1-5 15,3 3-2-15,1 1-2 0,-1 2-1 16,1 0-2-16,0 2-1 0,0 0-2 16,0 2 1-16,-2-1-2 0,1 2 0 15,-3 1 0-15,-3 0 0 0,-4 1-2 16,-6 1-2-16,-5 3-6 0,-4-1-9 16,-5-1-10-16,-6 2 61 0,-1 3-189 15,-5-2-129-15,-3-4-339 0</inkml:trace>
  <inkml:trace contextRef="#ctx0" brushRef="#br0" timeOffset="90475.9076">9295 8838 406 0,'-5'-4'103'16,"0"-1"2"-16,2 0-32 0,2-1-52 16,5 0-5-16,2-2-2 0,5-5-1 0,5-3 1 15,7-3 0-15,8-6 2 0,3-5 1 16,3-7 0-16,5-11-1 0,4-6-4 15,7-5-2-15,3-6-3 0,5-3-2 16,7-4-2-16,4-3-1 16,5-5-1-16,3-1 0 0,2 1 0 0,4-2 0 15,-2-2-1-15,-3 5 0 0,-4-3 0 16,-3 7 0-16,-3 10 0 0,-8 1 1 16,-11 8-1-16,-7 11 0 0,-6 7 0 0,-4 9 0 15,-10 10-3-15,-7 4-5 16,-11 9-6-16,-5 5-8 0,-2 2-9 0,-7 1-96 15,-5 5-98-15,-2-1-233 0</inkml:trace>
  <inkml:trace contextRef="#ctx0" brushRef="#br0" timeOffset="90853.1049">10766 7157 486 0,'-3'-3'115'15,"2"-4"3"-15,0 3-72 0,3-1-21 16,5 0-7-16,0 0-5 0,4 0-4 15,4 4-2-15,1-1-1 0,4 5-1 0,0-1 0 16,4 6-1-16,3-1 0 0,0-1-1 16,-1 2 0-16,-1 0-1 0,-1-3 0 15,-3 1 0-15,-4-2-1 0,-5 1 0 16,-2 2 0-16,-4 2 0 0,-3 2 0 16,-8 2 0-16,-3 1 0 0,0 3 0 15,-3 4-1-15,-3-2 1 0,1 1-2 16,-2-3-2-16,2 1-5 0,4 1-10 15,1-1-6-15,1-3-103 0,1-3-99 16,5-1-248-16</inkml:trace>
  <inkml:trace contextRef="#ctx0" brushRef="#br0" timeOffset="91144.3009">11387 7095 559 0,'-16'7'122'0,"-1"7"1"16,1 3-94-16,4 4-16 0,3 1-6 15,3 1-3-15,5-1-1 0,4-1-1 16,6-4-1-16,7-4 1 0,2-3-1 16,4-7 1-16,5-5 0 0,1-3 0 15,-1-6 2-15,0-6 0 0,-3-4 2 16,-4-4 2-16,-2-3 0 0,-5-4 2 15,-6 1 0-15,-5-1-1 0,-10 0-2 16,-4 3 0-16,-5 7-3 0,-6 7-1 0,-8 9-2 16,-1 9-9-16,-2 10-17 0,-2 12-112 15,-3 10-111-15,-3 6-286 0</inkml:trace>
  <inkml:trace contextRef="#ctx0" brushRef="#br0" timeOffset="93687.3174">15898 3240 375 0,'4'-16'89'0,"0"1"3"0,-2 1-59 16,5 1-2-16,-3 0-1 0,1 2 5 0,1 1 1 16,-1 3 2-16,-3 2 2 0,1 1 0 15,-3 5-3-15,1 1-1 0,-2 5-4 16,0 8-4-16,-5 3-4 0,-2 13-5 16,-2 8-3-16,-6 9-3 0,2 5-3 15,-3 1-5-15,-7 3-2 0,5-1 0 16,-3-11-1-16,1-5-1 0,3-9 0 15,-2-4 0-15,3-7 1 0,5-8 0 16,2-6 0-16,4-6-1 0,6-3-1 16,3-11-2-16,5-4-1 0,1-8-2 0,2-9-2 15,5-12-2-15,2-3-2 0,-3-10-1 16,4-3 0-16,0 1 0 0,5 1 2 16,0 4 1-16,1 13 2 0,0 9 1 15,0 9 3-15,-4 10 3 0,-2 7 0 16,-5 8 3-16,-3 9 1 0,-1 4 1 15,-2 7 1-15,1 8 0 0,-1 2 0 16,1 6-1-16,3 5-1 0,2 3-1 0,-1 0-2 16,1 0 0-16,0-5 1 0,1 4-1 15,-2-4 0-15,0-6 0 0,-2-4-1 16,-1-4-2-16,-2-2-6 0,-1-2-9 16,0-7-11-16,-4 0 2 0,0-5-119 15,-4-2-114-15,-3-1-273 0</inkml:trace>
  <inkml:trace contextRef="#ctx0" brushRef="#br0" timeOffset="94076.6031">15851 3517 518 0,'-8'-6'120'0,"2"1"3"0,2 1-87 15,2 2-11-15,1 2-5 0,-2 0-5 16,6-2-6-16,0 2-3 0,3 2-4 16,2-4 0-16,2 1-5 0,3-1-15 15,2-2-107-15,1 0-105 0,-2-4-269 16</inkml:trace>
  <inkml:trace contextRef="#ctx0" brushRef="#br0" timeOffset="95061.7851">14103 3141 519 0,'-3'-3'118'0,"2"0"3"0,0 0-87 0,-2 1-9 16,2 0-6-16,-1 2-3 0,2 4-3 16,0 3-3-16,0 8-2 0,-2 4 0 15,2 6-1-15,-1 5 1 0,1 4 2 16,-1 3-1-16,0 2 0 0,-1-2 2 15,2-1 0-15,-2-5 2 0,2-2-1 16,0-3-1-16,0-6 0 0,0-6-1 16,0-5-2-16,1-5-2 0,2-8-1 15,-2-8-2-15,0-5-1 0,2-9 0 0,0-5 0 16,-2-4-1-16,2-4 0 16,-3-2 0-16,2-3-1 0,1 1 1 0,0 3-1 15,-1-1 1-15,1 7-1 0,0 7 0 16,-1 4 0-16,1 9 0 0,-3 7 0 15,1 9 1-15,0 12 0 0,-1-1 0 16,1 7 1-16,2 4-1 0,-1 5 0 0,4 5 0 16,1-2 0-16,1-3 0 15,3 2-1-15,1-4 1 0,4-2 0 0,1-2 0 16,2-14 0-16,0 0 0 0,1-9 1 16,1-7-1-16,-2-4 1 0,1-9-1 15,-2-5 1-15,-2 2 0 0,-2-6-1 16,-1-1 0-16,-3 1 0 0,1 1 0 15,0 2-1-15,-4 4 0 0,1 1 0 16,-2 10 0-16,0 8-1 0,-2 4 0 16,-2 6 0-16,-1 9 1 0,1 5-1 15,-2 6 0-15,1 5-4 0,-2 2-4 16,2 3-3-16,1 3-4 0,3-2-6 0,3 0-8 16,1-1-14-16,4-4-104 0,0-6-108 15,4-4-271-15</inkml:trace>
  <inkml:trace contextRef="#ctx0" brushRef="#br0" timeOffset="95753.8437">14567 3394 414 0,'0'0'106'0,"-1"-1"1"0,1 1-36 16,0-2-48-16,-2 0-7 0,5 2-7 0,-2-1-3 16,0-1-2-16,0 0 3 0,-1 0 2 15,3 2 5-15,-1-1 3 0,-2 1 3 16,0 0 3-16,2 1 0 0,-2-1-1 15,0 1-3-15,-2-1-2 0,2-1-4 16,-1 0-2-16,2 1-4 0,-3-1 0 16,2 3-2-16,0-1 1 0,1 3-1 0,-1 0 0 15,1 2-1-15,-1-1 0 0,3 0 0 16,-3-3-1-16,1 3 0 0,0-4-1 16,-1 2 0-16,1-2-1 0,2 0 0 15,-2-1 0-15,0 1 0 0,1-1 1 16,-1 3 0-16,1-7 0 0,-2 2 2 15,0-3-1-15,0 0 2 0,0-1 0 16,0-1 0-16,-1 1 1 0,2 3 1 16,-2 0 1-16,1 1 1 0,0 1 1 0,1-1 1 15,-2 2-1-15,1 0-1 0,-1 2-2 16,1-2-1-16,-1 4-3 0,1 1-1 16,-2 4 0-16,4 2-2 0,-1 2 1 15,1 6-1-15,0-3 1 0,0 0-1 16,0 0 0-16,0-4 1 0,1 1-1 15,-1-5 0-15,0-5 1 0,-1 1-1 16,2-3 1-16,-1-1 0 0,2 1 0 16,-2-4 0-16,3-5 1 0,-1-1 0 0,-1-1 0 15,4-7-1-15,0 0 1 16,0-2 0-16,1-2-1 0,-1 7 2 0,-1 4 0 16,1-2-1-16,-2 8 1 0,-1 3 0 15,-2 6 0-15,1 3-1 0,1 4 0 16,-2 3-1-16,1 6-2 0,-2 0-7 15,1 1-9-15,-1-3-12 0,2 0-7 16,4-1-10-16,2-3-14 0,2-7-106 16,6-1-109-16,1-7-258 0</inkml:trace>
  <inkml:trace contextRef="#ctx0" brushRef="#br0" timeOffset="96152.7279">15010 3294 614 0,'-7'6'135'0,"-4"-1"1"0,-1 2-102 16,1 2-19-16,0 3-6 0,1 0-2 0,-1 2-2 15,5 2-1-15,1 1 1 0,1 0-1 16,4-2 1-16,4-2-1 0,2 2-1 16,4 0 0-16,1-6-1 0,3-3-1 15,-3-4 0-15,5-2 0 0,1 2 0 16,-1-7-1-16,2-1 1 0,-5-4-1 15,-1-1 0-15,3 1-1 0,-7-3 0 16,0-2-1-16,-6-1 1 0,0 2-1 16,-4 0 1-16,-1 2 0 15,-4 1 1-15,-1-1 0 0,-6-2 1 0,-1 2-1 16,-8-3 0-16,-5 2 1 0,-6-4 0 16,-3-1 3-16,1 0 6 0,-2 2 4 15,2-3 4-15,5-1 2 0,6 2 1 0,5 0 0 16,8 0-2-16,2 3-6 0,4 2-5 15,10-1-3-15,7 6-2 0,6-2-2 16,4 2-1-16,4-1-4 0,6 4-5 16,8-1-9-16,-2 6-6 0,1 0-10 15,-3 5-18-15,0 2-110 0,-3 5-118 16,-2 4-277-16</inkml:trace>
  <inkml:trace contextRef="#ctx0" brushRef="#br0" timeOffset="96308.306">15249 3666 669 0,'-7'3'155'15,"1"-3"0"-15,-2-2-115 0,3 2-11 16,2-2-12-16,-1 1-18 0,3-4-16 16,0-1-26-16,2-3-112 0,0 1-123 15,4-2-292-15</inkml:trace>
  <inkml:trace contextRef="#ctx0" brushRef="#br0" timeOffset="97264.2855">16435 3541 528 0,'-8'3'135'0,"-5"-1"5"0,2 7-45 16,-1 3-58-16,1 4-11 0,1 2-7 15,1-1-5-15,3 1-4 0,1 1-4 16,5-3-2-16,1-1-1 0,6-5-2 16,1-2 0-16,3-2 0 0,4-2 0 15,1-6 0-15,1-6 0 0,3-2 1 0,-4-2-1 16,-2-1 1-16,-2-5 0 0,-2 0-1 15,-2 0 1-15,-5-1-1 0,0 5 0 16,-6-5 0-16,0 2 0 0,-5 5 0 16,0 1 0-16,-2 4 0 0,-1 4-1 15,0-2 1-15,1 8-1 0,3 2 0 16,3-1 0-16,-1 4 0 0,1 0-1 0,2-2 1 16,1 2 0-16,0-2-1 0,1-1 1 15,0-3 0-15,1 1-1 0,0-2 1 16,0 0-1-16,0-2 0 0,2 1 1 15,-2-1 0-15,0-2 0 0,1 0 1 16,0-2 0-16,2 0-1 0,-3 0 1 16,1-2-1-16,-4-3 1 0,4 2-1 15,0 4 0-15,-2 1 0 0,1-2 0 16,0 2 0-16,1 0 1 0,2 6-1 16,-1-2 0-16,-2-2 0 0,3 2 1 15,-3 1-1-15,0-3 1 0,-2 0-1 0,1 1 2 16,-1 0 0-16,-1-1 1 0,-1-3 0 15,0 1 1-15,-2 5-1 0,-1-2 1 16,0 0-1-16,-1-3 0 0,-3 3-1 16,0 1 0-16,-1-1-2 0,1 3 1 15,2 1-1-15,-5 2-1 0,4 2 1 16,-1 4 0-16,0 4-1 0,1 4 1 0,1 2 0 16,1 4 0-16,0-1 0 0,4 7 0 15,4 4 0-15,0 1 0 0,4 2 1 16,0 0-1-16,2 1 0 0,2 0 0 15,1-1 0-15,-3-6-2 0,2-3-1 16,-3-3-5-16,0-1-6 0,-2-7-6 16,-3-2-15-16,0-6-54 0,-2-4-63 15,1-4-106-15,0-2-234 0</inkml:trace>
  <inkml:trace contextRef="#ctx0" brushRef="#br0" timeOffset="97604.3872">15930 3476 585 0,'-8'-3'143'15,"-3"0"7"-15,1 2-87 0,1 1-12 0,3 0-4 16,0-1-4-16,2 1-6 16,2 1-8-16,2 0-8 0,2 2-6 0,6-1-6 15,4-1-5-15,5 1-3 0,5 1-9 16,5-3-12-16,4-2-14 0,4-2-18 15,2-2-119-15,0 0-130 0,1-1-310 16</inkml:trace>
  <inkml:trace contextRef="#ctx0" brushRef="#br0" timeOffset="97896.1738">16699 3513 609 0,'-9'-7'151'0,"4"4"1"0,1 2-53 16,4 2-73-16,5 4-10 0,2 5-5 15,1 1-4-15,4 7-1 0,3 3 1 16,-1 2 0-16,1 1 0 0,2 0 0 15,-2 0-2-15,-1-2-1 0,1 0-1 16,-3 1-3-16,2-2-10 0,1 1-12 16,-3-4-15-16,-1-3-84 0,2 0-39 15,-2-7-110-15,-2-4-226 0</inkml:trace>
  <inkml:trace contextRef="#ctx0" brushRef="#br0" timeOffset="98057.7873">16981 3600 631 0,'-29'11'156'0,"-1"6"4"16,-4 3-78-16,-2 1-45 0,1 2-11 15,1 3-6-15,3-1-7 0,5-1-12 16,3-1-14-16,6-5-14 0,7-2-15 16,8-5-81-16,8-6-39 0,5-6-108 15,7-3-218-15</inkml:trace>
  <inkml:trace contextRef="#ctx0" brushRef="#br0" timeOffset="99065.0918">17611 3235 686 0,'-4'-11'150'16,"10"5"1"-16,5-3-104 0,6-1-32 16,7 1-15-16,3-1-7 0,6 3-3 0,2-2-2 15,1 2-1-15,-1 1-1 0,1 2 2 16,-2 0 2-16,-5-1 4 0,-7-1 2 15,-2 4 3-15,-8-2 1 0,-7 2 1 16,-7 0 1-16,-10 0 0 0,-4 3 0 16,-4-1 0-16,-7 3 0 0,-6 0-1 15,-6 3-1-15,-4 0 1 0,2 4-1 16,-1 3 5-16,-1-1 4 0,1 0 2 16,5-1 3-16,9 3 1 0,5-3 0 0,6-2-1 15,6-1-4-15,7-1-3 0,9 2-4 16,4-1-2-16,5 1 0 0,5 1-1 15,3-2 0-15,3 2 1 0,2 0 0 16,3-3-1-16,2 4 1 0,1 0-1 16,0 3 0-16,0 3 1 0,1 4-1 15,-1 7 0-15,-3 2 0 0,-5 2 0 16,-3 5 1-16,-6-1-1 0,-5 0 1 16,-11 1 0-16,-7-1 1 0,-9 1-1 15,-6 1 1-15,-7-3 0 0,-5-1 0 0,-5-2 6 16,-1-1 6-16,2-3 3 0,0-7 1 15,2-4 2-15,7-3 0 0,2-4-1 16,6-4-5-16,4-6-7 0,5-6-3 16,6-5-2-16,7-6-1 0,4-1-1 15,7-4-1-15,4 0 0 0,6-4-1 16,5 1 0-16,4 3-2 0,-1 3 0 16,3-1-2-16,2 3-1 0,-2 1-1 15,1 3-1-15,-1 1 0 0,1 3 0 16,-1 0 0-16,-3 2 2 0,-1-1 2 0,-4 4 1 15,-3 1 1-15,-4 1 1 0,-6 0 1 16,-1 2 1-16,-3-1 1 0,-5 0 1 16,2 1 2-16,-3-1 3 0,-2 2 1 15,0-2 1-15,-2 1 0 0,2 2 0 16,2-1 0-16,-2 3-2 0,-2 6-2 16,2-2-1-16,0 5-1 0,2 1 0 15,-1 7-1-15,-1 1 0 0,3 0-1 0,4-2-1 16,0 0 1-16,4-1-1 0,2-1 0 15,2-5 1-15,4-5-1 0,1-3 1 16,1-5 0-16,1-2 0 0,-1-4 0 16,-3-3 0-16,-2-4-1 0,-3-3-1 15,-7 0-4-15,0-3-8 0,-9 3-6 16,1-1-12-16,-4-2-7 0,1 3-9 16,-1 2-15-16,0 3 35 0,0 4-137 15,1 0-112-15,1 4-277 0</inkml:trace>
  <inkml:trace contextRef="#ctx0" brushRef="#br0" timeOffset="99366.3797">18523 3670 681 0,'-1'-3'158'0,"0"1"3"0,-2 1-114 16,3 4-14-16,0 5-7 0,-1-1-8 16,0 3-6-16,2 2-6 0,0 0 0 15,1 3 0-15,1-1-1 0,0-2 2 16,-2-1 1-16,3-1 1 0,-1-2 0 16,0-2 1-16,-2-2 0 0,1-4-1 15,2-2-2-15,2-3-2 0,0-4-1 0,2-2-5 16,2-1-7-16,-2-4-11 15,6 1-14-15,-3 1-8 0,3 0-11 0,1 4-17 16,-2 0-105-16,1 3-114 0,1 5-263 16</inkml:trace>
  <inkml:trace contextRef="#ctx0" brushRef="#br0" timeOffset="99813.3209">19010 3645 519 0,'-14'-1'139'0,"-1"0"7"16,-2 2-28-16,1 2-71 0,-1-1-12 15,2 2-5-15,2 2-4 0,1 2-4 0,0 7-7 16,0-3-3-16,6 3-4 0,3 0-1 16,1-1-2-16,2 0-2 0,4-5-1 15,3-6 0-15,5-3-1 0,1-2 1 16,5-6-2-16,3-6 1 0,5-5-1 16,1-2 0-16,-3-2 1 0,1-3-1 15,-3-5 0-15,-6-6 1 0,-6-5-1 0,-4-3 0 16,-7-5-3-16,-3-4-2 15,-8-5-4-15,-8 4-4 0,-4 0-2 0,-6 7-2 16,-2 5 1-16,-3 10 9 0,0 7 12 16,0 9 7-16,6 9 6 0,0 8 2 15,7 8 2-15,1 7-1 0,4 3-6 16,5 7-14-16,5 2-14 0,7 3-14 16,6 5-11-16,6-1-19 0,6 1-112 15,5 0-123-15,2-2-282 0</inkml:trace>
  <inkml:trace contextRef="#ctx0" brushRef="#br0" timeOffset="100171.4083">19088 3611 538 0,'4'-5'130'0,"-1"0"4"0,1-2-80 15,0 2-16-15,1 0-5 0,-1 3-4 16,3 3-3-16,-4-1-3 0,2 4-3 16,1 3-1-16,0 3-2 0,-1 1-2 15,0 0-2-15,-1 1-2 0,2 3-3 0,0-2-1 16,3-1-1-16,-2-1-1 15,2-2-1-15,0-3-1 0,4-5-1 0,1-3 0 16,1-3 0-16,1 1-1 0,0-3 1 16,1 0-2-16,1 1 1 0,-4 3-2 15,-2 3-6-15,-2 1-9 0,-3 2-9 16,-2 3-11-16,-4 5-18 0,-2 0-109 16,-1 0-119-16,-4 2-276 0</inkml:trace>
  <inkml:trace contextRef="#ctx0" brushRef="#br0" timeOffset="100357.9041">19296 3290 659 0,'-6'-42'155'16,"1"11"2"-16,2 7-109 0,1 11-15 16,4 9-9-16,0 8-7 0,-2 8-9 15,4 10-5-15,-3 10-7 0,3 8-9 16,-1 9-9-16,2 4-10 0,1 2-19 0,3 0-108 15,-1-7-116-15,3-4-272 16</inkml:trace>
  <inkml:trace contextRef="#ctx0" brushRef="#br0" timeOffset="101021.1248">19560 3565 642 0,'1'-16'149'0,"-5"0"3"16,4 8-105-16,0 3-17 15,0 8-6-15,-1 4-6 0,0 5-5 0,-1 6-5 16,2 4-4-16,-1 0-2 0,-1 2-5 16,-4-3-4-16,4 0-6 0,5-4-4 15,-1-5-4-15,6 1-5 0,0-5-3 16,4-3 0-16,11-1 0 0,-5-7 3 16,4-5 3-16,2-1 3 0,2-3 5 15,4-3 5-15,-3-3 3 0,-3-3 3 16,-1 1 7-16,-1-1 7 0,-7 1 5 15,-4 1 7-15,-7 2 4 0,-5 4 6 16,-6 2 2-16,-5 5-1 0,-10 3-4 0,-4 4-5 16,-3 8-5-16,-2 2-3 0,-2 4-4 15,1 4-2-15,3 2-2 0,5 2-1 16,4 4-1-16,5-3 0 0,4-2-2 16,6-3-3-16,7 1-4 0,4-2-5 15,7-1-5-15,2-6-8 0,4-2-4 16,7-2-3-16,4-6 0 0,3-3 1 0,3-4 5 15,2-6 5-15,4-2 6 0,5-3 5 16,0-3 1-16,2 2 2 0,-1-2-1 16,-4-2 1-16,2 0 0 0,-9 0 1 15,-6-1 3-15,-8 1 4 0,-8-1 5 16,-8 2 3-16,-5 5 4 0,-10-1 4 16,-3 8 3-16,-3 6 0 0,-4 1 0 15,-1 6-3-15,-1 1-2 0,4 2-4 0,4 6-3 16,2-2-5-16,4 1-2 15,5 1-2-15,5-2-3 0,2 2-1 0,4-4 0 16,4 1 0-16,7-3-1 0,2-2 0 16,7-2 1-16,4-1-1 0,5 2 0 15,2-3 1-15,-1-1-1 0,0 4 1 16,0 0-1-16,-5 0 1 0,-2 1 0 16,-7 1 0-16,-6 1 1 0,-4 2 0 15,-8 0 0-15,-5 2 0 0,-11 1 1 16,-8-1 0-16,-7 3 0 0,-5 0 0 0,-9 1 0 15,-3-1 0-15,-2-1-1 0,0-3 1 16,4-2-1-16,5-3-7 0,5-2-11 16,7-4-9-16,7-2-15 0,3-2-74 15,4 3-42-15,5-1-105 0,7 3-210 16</inkml:trace>
  <inkml:trace contextRef="#ctx0" brushRef="#br0" timeOffset="101102.9056">20432 3819 564 0,'16'2'13'15,"-7"-1"-13"-15,-9-1-144 0,-6 2-288 16</inkml:trace>
  <inkml:trace contextRef="#ctx0" brushRef="#br0" timeOffset="106513.6828">13199 8663 500 0,'-23'12'121'0,"6"-4"6"0,8-4-78 0,4-1-13 0,5-6-7 16,5-4-3-16,3-4-5 0,4-4-4 16,9-5-4-16,4-6 0 0,7-12 0 15,8-7 0-15,7-5-1 0,6-7-1 16,7-7-1-16,5-1-1 0,8-2-1 16,4-1-3-16,-1-2 0 0,1 6-3 15,-1-3 0-15,-3 5-1 0,-2 2 0 0,-4 6 0 16,-9 5-1-16,-3 6 0 0,-7 3-1 15,-5 7-2-15,-5 3-5 0,-5 5-4 16,-10 0-3-16,-5 5-5 0,-7 5-9 16,-4-1-8-16,-5 1-7 0,-3 1-98 15,-5 1-101-15,-1-2-247 0</inkml:trace>
  <inkml:trace contextRef="#ctx0" brushRef="#br0" timeOffset="106766.0946">14318 7347 562 0,'3'1'124'0,"0"1"1"16,2-1-92-16,4-1-13 0,2 0-7 15,6 0-1-15,6 0-1 0,5-1-1 16,3-4-2-16,3-1-1 0,3-1-1 16,-1 1 0-16,0 0-2 0,-4 0 0 15,-4 2-1-15,-2 6 0 0,-3 1-1 16,-8 1-1-16,-2 3 0 0,-6 1 1 0,-7 4-1 15,-3 3 0-15,-7 2 0 0,-4 4-2 16,-2 3 0-16,-1 3-4 0,-2 1-4 16,2-1-8-16,4-1-14 0,2-3-106 15,3-7-108-15,7-4-268 0</inkml:trace>
  <inkml:trace contextRef="#ctx0" brushRef="#br0" timeOffset="107048.8463">15004 7172 605 0,'-11'12'134'0,"-6"0"1"16,5 4-101-16,1 3-17 0,1 4-5 16,7 1-5-16,7 0-2 0,1-5-2 15,10 0 0-15,4-5-1 0,5-6 1 0,2-8 3 16,4-9 3-16,-1-4 4 0,3-8 4 15,-2-4 2-15,-4-2 0 0,-1 1 1 16,-4-4-3-16,-7 1-3 0,-6 2-4 16,-8 4-6-16,-9 3-9 0,-8 2-14 15,-6 8-15-15,-5 6-125 0,-8 5-127 16,-4 10-318 0</inkml:trace>
  <inkml:trace contextRef="#ctx0" brushRef="#br0" timeOffset="111462.586">7555 7803 309 0,'4'-9'98'0,"-2"3"8"0,-2-1-19 16,2-1-18-16,-2 2-11 0,0 0-9 15,-3 0-6-15,1 2-4 0,-1-1-3 16,1 4-3-16,-1 1-1 0,0 1-1 16,-3 1 0-16,1 3 1 0,-3 1 1 15,0 2-2-15,-1 3-2 0,-1 5-2 16,-1-1-3-16,2 4-4 0,0 2-3 15,3 5-4-15,0-3-2 0,0 2-2 16,2-1-2-16,5 1-1 0,0-2-2 0,4-3-2 16,3-2 0-16,4 2-2 15,1-7 1-15,1-3 0 0,3-4 0 16,3-1 0-16,2-1 0 0,1-6 0 0,0-3 0 16,3-2-1-16,2-3 1 0,-2 3-1 15,-3-5 1-15,-5-4 0 0,-2-3-1 16,-3 1 1-16,-7-3 0 0,-5 2 1 15,-2-6 0-15,-4 4 3 0,-2 3 0 16,-7 1 2-16,-3 1 1 0,-4 1-1 0,-1 4 1 16,-4 1-1-16,-1 5 1 0,2 3-1 15,1 2-1-15,2 4 0 0,4 3 0 16,-2 2 0-16,6 2-2 0,1 0-1 16,2 0-2-16,0 1-1 0,4-2-4 15,3 2-12-15,4 3-19 0,3-6-25 16,0-1-29-16,1 2-111 0,6-7-141 15,-3 1-311-15</inkml:trace>
  <inkml:trace contextRef="#ctx0" brushRef="#br0" timeOffset="113312.0544">18006 7509 504 0,'-5'-35'126'0,"-1"2"6"15,-1-5-73-15,1 7-11 0,1 0-3 16,-2 5-1-16,3 7-1 0,1 5-4 16,1 6-4-16,2 12-1 0,-1 8-5 15,1 7-4-15,0 8-7 0,1 7-5 16,3 9-3-16,1 6-1 0,-2 1-2 15,1 4 0-15,1-1 0 0,0 1 0 16,1-4 2-16,0-2 0 0,1-4 1 16,3-4-1-16,2-6 0 0,-1-5-3 15,3-7 0-15,-3-9-3 0,1-5 0 0,-1-9-1 16,1-8-1-16,-1-9 1 0,2-6-1 16,0-5 0-16,1-3 0 0,-2-3 0 15,1 0 0-15,-3 3 0 0,1 4-1 16,-3 3 0-16,-4 6 2 0,0 7 0 15,-4 7 0-15,0 5 1 0,-2 10-1 16,-2 4 1-16,-1 5 0 0,0 5-1 16,0 2-1-16,3 3 0 0,1 1-1 15,-1-2 0-15,4-1-4 0,3-1-4 0,1-3-7 16,3-1-10-16,4-5-13 0,-1-5-14 16,1-2-15-16,3-4 17 0,-1-3-133 15,0-6-120-15,-1-5-288 0</inkml:trace>
  <inkml:trace contextRef="#ctx0" brushRef="#br0" timeOffset="113673.4716">18397 7569 589 0,'3'-16'142'0,"-3"4"7"0,1 1-92 16,0 1-9-16,0 6-4 0,3 5-2 0,-3 2-3 16,0 4-4-16,1 4-4 0,-1 5-2 15,0 5-2-15,0 2-3 0,-2 3-3 16,2 6-2-16,2 0-2 0,-2 2-3 15,3 0-2-15,2 1-2 0,0-4-2 16,2-1-3-16,6-2-1 0,-1-1-2 16,5-8 0-16,-1-4-2 0,1-6-5 0,-1-7-7 15,2-2-12-15,-5-8-14 0,0-6-17 16,-2-1-10-16,-2-3-18 16,-3-4-108-16,-2-1-121 0,-4-3-272 0</inkml:trace>
  <inkml:trace contextRef="#ctx0" brushRef="#br0" timeOffset="113845.0191">18409 7460 625 0,'-8'-1'157'0,"0"-3"2"16,7 4-53-16,7-1-73 0,3-1-16 16,6 0-9-16,5 1-10 0,6 0-14 0,2-1-10 15,2 0-15-15,-1-1-85 0,-1 1-33 16,-1 1-104-16,-2-2-208 0</inkml:trace>
  <inkml:trace contextRef="#ctx0" brushRef="#br0" timeOffset="114140.5209">18793 7604 700 0,'-17'10'162'0,"3"2"4"16,3 1-112-16,6 4-21 0,4 0-9 16,2 0-4-16,8 0-6 0,2 0-6 15,4-2-3-15,0-1-2 0,4-6 0 16,3-1-1-16,0-4-1 0,1-3 0 16,-1-3 1-16,0-3 0 0,-5-3-1 0,-2-5 1 15,-5-1 0-15,-6-1-1 0,-7-2 1 16,-5-2-1-16,-6 2 1 0,-1 2-1 15,-2 0 0-15,-5 4-1 0,0 3-4 16,1 0-8-16,2 6-8 0,2 2-13 16,1 6-8-16,2 1-19 0,4 1-113 15,4 3-120-15,5 4-283 0</inkml:trace>
  <inkml:trace contextRef="#ctx0" brushRef="#br0" timeOffset="114560.3911">19105 7368 763 0,'-13'-9'185'0,"5"2"5"0,2 2-109 15,4 3-35-15,3 2-18 0,3 0-7 16,-1-2-7-16,5 6-9 0,1-3-2 15,4 3-1-15,-1-2-1 0,0 2 2 16,0-3 1-16,3 2 0 0,-1-1 1 16,-2 3-1-16,-2 0 1 0,-1 2-1 15,1 2-1-15,0 6-2 0,-1 1 0 16,0 4-1-16,-1-1-1 0,0 4-1 0,0 3 0 16,-2-1-1-16,-1 2 0 0,1 2-1 15,1-2 0-15,-1 3 0 0,2-2-1 16,0 1 0-16,-3-5-1 0,1 1 2 15,-4-5 0-15,-4 0 0 0,-1-5 2 16,-4-2 2-16,-6-3-1 0,-2 2 2 16,-3-4-1-16,-2-1 0 0,1-1 1 15,-1-1-1-15,2-1 0 0,2-2-5 16,5-2-8-16,2-2-15 0,4-2-15 16,3-1-11-16,4 0-21 0,4 0-113 0,4-1-127 15,5 0-284-15</inkml:trace>
  <inkml:trace contextRef="#ctx0" brushRef="#br0" timeOffset="114789.8635">19553 7574 692 0,'-2'1'168'0,"1"0"4"0,0 2-106 16,4-2-22-16,3 1-11 0,2-1-12 16,1 3-7-16,1-3-9 0,3 2-8 15,0-3-10-15,2 1-14 0,-3-1-11 16,-1-1-20-16,0-2-116 0,-1 2-128 16,-2 4-297-16</inkml:trace>
  <inkml:trace contextRef="#ctx0" brushRef="#br0" timeOffset="114952.433">19518 7716 598 0,'7'0'140'0,"3"0"1"16,2-3-73-16,2-2-51 0,-1-2-12 15,7 2-15-15,-4-1-128 0,-3-1-120 16,3 1-304-16</inkml:trace>
  <inkml:trace contextRef="#ctx0" brushRef="#br0" timeOffset="117607.9156">19849 7609 537 0,'-5'3'132'0,"-1"0"5"16,-4 5-78-16,-1 1-14 0,2 5-8 15,2 4-6-15,1 2-6 0,0 3-4 16,2 2-4-16,4-2-3 0,4 0-3 16,1-1-2-16,3-6-1 0,4 0-1 15,2-5-1-15,1-3-2 0,2-6-1 16,2-1 0-16,-2-7-1 0,3-4 0 16,-3-4-1-16,0-4 0 0,-1 0 0 15,-5-4 0-15,-3-4 0 0,-3 2-1 16,-7-2 1-16,-1 2 0 0,-8-5-1 15,-2-1 1-15,-1-1-1 0,-4-1 0 16,-2-1 0-16,-4 1-1 0,-3 1 1 0,-1 1-1 16,-2 7 1-16,-2 3 0 0,2 6 2 15,2 3 4-15,5 1 3 0,2 2 5 16,6 1 1-16,7 0 1 0,2-2 0 16,5 2-2-16,5-3-4 0,6 1-3 15,9 2-4-15,5-2-2 0,5 0-2 16,7 0-5-16,6-1-9 0,3 2-13 15,3 4-12-15,0 2-19 0,-3 2-116 0,-6 1-129 16,-1 4-296-16</inkml:trace>
  <inkml:trace contextRef="#ctx0" brushRef="#br0" timeOffset="117889.7513">20167 7357 625 0,'-2'1'142'0,"-3"4"3"0,2 4-105 15,1 5-13-15,-1 5-3 0,0 5 0 16,-2 4-1-16,1 5 1 0,2 5 3 16,-1-1 1-16,3 4 0 0,2-3-3 15,1-2-3-15,3-1-3 0,2-4-6 16,4-4-5-16,3-3-3 0,-2-10-2 15,3-3-4-15,4-5-6 0,-2-4-14 0,0-7-11 16,-1-4-10-16,-2-2-7 0,0-6-16 16,-4-4 5-16,-6-2-111 0,0-4-103 15,-7 0-255-15</inkml:trace>
  <inkml:trace contextRef="#ctx0" brushRef="#br0" timeOffset="118025.9096">20140 7340 614 0,'-10'0'150'0,"2"0"1"0,2 0-82 0,3 0-36 16,7 0-12-16,3 0-8 0,4-1-14 16,4 1-14-16,6-2-10 0,6 2-19 15,0-1-108-15,1 1-116 0,2 1-277 16</inkml:trace>
  <inkml:trace contextRef="#ctx0" brushRef="#br0" timeOffset="118285.1589">20470 7474 589 0,'-15'19'142'0,"4"3"4"15,-4-3-81-15,3 4-30 0,7-1-8 16,-2 0-5-16,4-3-5 0,2-2-6 16,4 1-4-16,4-4-2 0,3-4 0 15,-2-4-2-15,7-2-1 0,0-3 0 16,2-5 0-16,0-2-1 0,3-1 0 0,-3-2 0 15,-3-4-1-15,-4-2 0 0,0-1 0 16,-5-1 0-16,-4 2-1 0,-6-2-1 16,-6-2-2-16,1 6-6 0,-1 2-6 15,-3 5-6-15,0 4-12 0,1-1 88 16,0 7-208-16,4 3-124 0,-1 2-337 16</inkml:trace>
  <inkml:trace contextRef="#ctx0" brushRef="#br0" timeOffset="118715.1594">20612 7280 764 0,'-10'-11'173'16,"4"3"1"-16,3 2-129 0,6 1-20 0,3 0-7 15,3 1-5-15,4 1-6 0,-1 1-5 16,2 0-1-16,0 2 0 0,1 0-1 16,-1 2 1-16,-2 1 0 0,-2 2 0 15,-2 0 0-15,-3 2 1 0,-2 4-1 16,-3 3 1-16,-3 3 0 0,-1 0-1 16,1 4 0-16,-1 4 0 0,3 3-1 15,1 0 1-15,1 3-1 0,0 0 0 16,3 5 0-16,-2-1 0 0,3 0 0 15,0-1 0-15,0 0 0 0,3-3 0 16,0-2-2-16,1 0 0 0,-1-5-1 0,1-1-1 16,-3-6 1-16,-5 1-1 0,-3-5 1 15,-7-1 1-15,-2-4 1 0,-2-2 2 16,-3-3-1-16,-3 0 0 0,3-3 1 16,2-1-1-16,0-2-5 0,3 0-7 15,1-2-8-15,4 0-12 0,3-4-7 0,4-1-17 16,3-1-117-16,3-1-122 0,5-1-288 15</inkml:trace>
  <inkml:trace contextRef="#ctx0" brushRef="#br0" timeOffset="118887.5901">20980 7572 704 0,'5'-3'174'0,"0"-1"2"0,-1-1-102 16,6 2-30-16,1-1-13 0,2 0-10 0,2 2-11 15,-2-3-13-15,2 2-15 0,0 3-15 16,-3-1-10-16,-1 4-21 0,-2-2-113 16,-3 0-127-16,0 6-287 0</inkml:trace>
  <inkml:trace contextRef="#ctx0" brushRef="#br0" timeOffset="119020.2183">21015 7667 699 0,'-8'5'162'0,"2"1"0"0,3-3-115 16,1 2-17-16,5 0-10 0,2-1-9 0,6-3-13 16,0-1-17-16,3-2-11 0,4-3-18 15,2-1-115-15,1-2-124 0,1 1-294 16</inkml:trace>
  <inkml:trace contextRef="#ctx0" brushRef="#br0" timeOffset="119263.2736">21592 7490 550 0,'-10'-18'152'0,"3"0"7"16,-6-3-21-16,5 0-86 0,-1 4-6 16,-1 0-2-16,2 3-3 0,2 4-6 15,0 4-4-15,2 6-5 0,0 3-5 16,1 4-4-16,1 8-6 0,2 3-4 15,0 3-4-15,4 7-2 0,1 5-6 0,2 4-12 16,2 2-19-16,-1-1-21 0,1 3-133 16,1 1-149-16,-2-2-350 15</inkml:trace>
  <inkml:trace contextRef="#ctx0" brushRef="#br0" timeOffset="124163.7112">1392 9184 575 0,'-4'-7'143'0,"3"2"8"0,-4 3-86 0,1 2-11 16,2 6-8-16,-1 4-6 0,1 6-7 16,2 6-5-16,0 5-7 0,2 3-4 15,2 3-3-15,-1 0-2 0,1-3-2 16,1-4 0-16,0-1-1 0,-1-5-2 15,-1-2 0-15,0-6-2 0,-1-3 0 16,1 0-1-16,-1-6-1 0,-1-6 1 16,1-5-1-16,-2-6 2 0,0-2 1 15,0-6 0-15,-3-7 2 0,1-4-1 16,-2-6 2-16,-1-1-1 0,0-4-1 16,-1-3-1-16,1-1-1 0,-1 2-1 0,1 4 0 15,1 5 0-15,1 7 0 0,2 5 1 16,1 7 0-16,2 3 0 0,2 7-1 15,1-1 0-15,4 5-2 0,2 2-1 16,3 1 0-16,-1 1-1 0,3 0-1 16,3 0-4-16,1 1-11 0,1 0-12 15,0 2-19-15,4-1-12 0,0 2-22 16,0-1-95-16,-3 1-15 0,-4-2-101 16,-2 1-187-16</inkml:trace>
  <inkml:trace contextRef="#ctx0" brushRef="#br0" timeOffset="124398.5634">1607 9276 559 0,'-5'13'154'0,"2"0"6"16,0 3-15-16,2 0-98 0,2 2-10 15,0-1-7-15,4 1-5 0,-1-2-8 16,1-1-8-16,-2 0-4 0,4 0-10 16,-3 0-15-16,4-3-15 0,-1 0-25 15,1-3-111-15,1-6-127 0,2-4-300 16</inkml:trace>
  <inkml:trace contextRef="#ctx0" brushRef="#br0" timeOffset="124776.6465">2058 9367 641 0,'-11'-6'164'0,"-1"2"7"16,-3 2-84-16,1 1-27 0,1-1-8 15,-1 4-7-15,1 1-7 0,1 6-9 0,-2 1-5 16,3 1-5-16,-2 3-4 0,2 2-4 15,5 5-4-15,2 0-2 0,4-3-2 16,4 1-2-16,3 3-1 0,4-6 0 16,-1-4-2-16,1-7 0 0,4 0-1 15,-1-4-1-15,1-2 0 0,1-9-1 16,0 0 1-16,0-6 0 16,0 0 1-16,-2-2 2 0,0-1-1 0,-4-3 2 15,-1 4 0-15,-1 3 0 0,-3 3 1 16,-2 3 0-16,1 6 1 0,-3 2 0 0,0 7-1 15,-1 2 1-15,0 5 0 0,2 1-3 16,-1 2-7-16,4 3-11 0,-2-5-20 16,7 3-15-16,5-2-16 0,3-4-12 15,4 3-109-15,7-7-120 0,2-3-262 16</inkml:trace>
  <inkml:trace contextRef="#ctx0" brushRef="#br0" timeOffset="127869.5484">3008 9297 565 0,'-2'-13'142'0,"0"-1"9"0,0 2-73 16,-1-2-15-16,0 6-7 0,2 3-4 16,0 1-3-16,-1 3-7 0,1 6-7 15,1 5-7-15,1 8-7 0,2 3-7 16,2 4-3-16,0 1-4 0,2 3-1 16,2-1-1-16,-2 0-2 0,2-5 0 15,2 2-1-15,-2-3 1 0,-1-4 1 16,-1-2 1-16,-1-4 0 0,0-8 0 0,0 0 2 15,-1-9 1-15,2-4 0 0,1-4 1 16,1-6 0-16,2 0 0 0,-3-4 0 16,2-3-2-16,0 0-1 0,-2 0-2 15,0 4-1-15,-1 6-1 0,-2 3 0 16,2 4-1-16,1 6 1 0,-1 5-1 16,-1 3 1-16,3 5-1 0,-1 1 0 15,0 2 0-15,-2 1-1 0,2 2-3 16,-1-2-7-16,1 4-9 0,-2-4-14 0,2 0-20 15,0-3-16-15,2 0-20 16,1-3 3-16,-1-2-112 0,3-7-116 0,3-4-258 16</inkml:trace>
  <inkml:trace contextRef="#ctx0" brushRef="#br0" timeOffset="128256.2902">3480 9303 802 0,'-4'-3'193'0,"1"0"2"0,-1-1-125 16,2 4-20-16,0-2-18 0,4 1-14 15,0 1-10-15,0-1-5 0,5 1-1 16,-1-3-2-16,1 1 0 0,4-1-7 15,-1 1-12-15,1 1-13 0,1-1-21 0,2 4-13 16,-2 0-11-16,-2 0-118 16,-2 3-127-16,0 1-279 0</inkml:trace>
  <inkml:trace contextRef="#ctx0" brushRef="#br0" timeOffset="128424.8847">3516 9472 681 0,'4'6'156'0,"-1"-2"3"16,3 0-115-16,-1-4-16 0,6 0-5 16,1-1-8-16,0-4-6 0,3 2-6 0,2-4-6 15,2 1-5-15,4-2-10 0,-3-3-7 16,3 0-18-16,1 0-103 0,2-2-13 16,1 3-99-16,1-5-199 0</inkml:trace>
  <inkml:trace contextRef="#ctx0" brushRef="#br0" timeOffset="128597.4314">3911 9159 670 0,'-8'0'181'0,"4"1"7"16,-1 3-70-16,-1 4-55 0,5 6-15 0,-3 4-12 16,2 3-15-16,3 2-11 0,0 5-8 15,1 2-12-15,3-1-16 0,-1 1-24 16,1 0 34-16,0 1-176 0,2 2-149 15,-6 1-360-15</inkml:trace>
  <inkml:trace contextRef="#ctx0" brushRef="#br0" timeOffset="133074.6567">4943 7991 426 0,'-8'-3'124'0,"1"1"6"0,-2 2-11 16,2 0-69-16,0 2-5 0,-1-1-1 15,-2-7-1-15,3 6 0 0,1 1 0 16,1-1 2-16,-1-2 1 0,3-1-2 15,-1-1-5-15,4 3-6 0,0-1-8 16,0-1-5-16,2 1-6 0,4 2-4 16,0 0-4-16,4 1-2 0,2 4 0 15,2-4-1-15,2 2 0 0,0-1-1 16,-3-1-1-16,4 3 0 0,0-2-1 0,1-3-4 16,-1 4-11-16,0-2-17 0,0 0-22 15,3 3-25-15,-4-5-117 0,-1-3-140 16,0-3-314-16</inkml:trace>
  <inkml:trace contextRef="#ctx0" brushRef="#br0" timeOffset="133662.0661">5201 7612 575 0,'-7'-3'145'15,"-1"1"7"-15,1 1-74 0,2 1-23 16,-1-2-12-16,5 2-7 0,-2 2-7 16,3-2-6-16,1 2-5 0,3 0-6 0,0 1-3 15,2 2-3-15,1 0-1 16,2 2 0-16,3 2-1 0,-1-2-1 0,3 2-1 15,6 0 0-15,-2 1 0 0,4 2-1 16,1 1 0-16,0-1 0 0,3 1-1 16,-5 1 1-16,-3-1-1 0,3 2 0 15,-5-2 0-15,1 2 0 0,-2-1 1 16,-3 0-1-16,-1 1 0 0,0-1 0 16,-5-2 1-16,-1 0-1 0,-4 0 1 15,-2-1 0-15,-1 0-1 0,-5-1 1 16,-1 0 0-16,-3 0 0 0,-1 0 0 0,-3 2 0 15,-1-1 2-15,-5 0 0 0,2 1 2 16,-3 3 1-16,-1-2-1 0,0-2 1 16,1 0-1-16,3-1-2 0,4 1-8 15,3-1-19-15,3-4-19 0,3 1-24 16,5 2-113-16,-2-2-133 0,7-1-307 16</inkml:trace>
  <inkml:trace contextRef="#ctx0" brushRef="#br0" timeOffset="134924.9393">14889 5382 493 0,'-6'3'113'15,"0"-1"3"-15,3-1-80 0,2 2-12 16,1-3-2-16,5 4-3 0,1 0-3 16,3-1-1-16,0-2-1 0,1 0-2 15,7 3-2-15,3-2-2 0,0-2-3 16,-1-1-3-16,4 4-7 0,-1-2-17 16,3 0-108-16,-4-5-106 0,-3 0-275 0</inkml:trace>
  <inkml:trace contextRef="#ctx0" brushRef="#br0" timeOffset="137477.3525">4725 9406 591 0,'-9'-1'161'15,"3"1"9"-15,2 0-57 0,4 1-55 16,0 2-12-16,4-1-10 0,3 3-10 16,4-1-11-16,4-1-9 0,2 2-2 15,5-1-2-15,3-2-5 0,-1 0-13 16,-2-1-12-16,0 0-15 0,-3-1-18 15,-4 0-78-15,-5-2-36 0,-4-1-105 0,-1 1-202 16</inkml:trace>
  <inkml:trace contextRef="#ctx0" brushRef="#br0" timeOffset="137621.7901">4807 9485 636 0,'-14'8'150'0,"3"1"1"15,6-2-101-15,2 0-19 0,5 0-10 16,8 1-9-16,1-5-9 0,2-3-12 15,6 0-11-15,0-2-16 0,1-1-13 16,-2-5-103-16,-6-4-112 0,-1 0-259 16</inkml:trace>
  <inkml:trace contextRef="#ctx0" brushRef="#br0" timeOffset="137799.8686">4945 9316 518 0,'1'-3'122'0,"2"2"3"0,2 7-81 16,1 1-16-16,4 6-9 0,-2 0-3 15,2 2-6-15,1 3-4 0,4 1-4 16,-2 3 0-16,1-3 0 0,0 1 0 16,2 1 1-16,-2-1 1 0,-1-2 0 0,-4 4 1 15,-3-5-1-15,-4 1 1 0,-5 3-2 16,-5-3-5-16,-2 2-14 0,-3 3-116 16,-3-3-110-16,3-1-289 0</inkml:trace>
  <inkml:trace contextRef="#ctx0" brushRef="#br0" timeOffset="138567.9974">6428 9063 527 0,'-5'-32'137'0,"1"2"10"0,-3 3-49 15,3 6-39-15,1 10-8 0,3 8-5 16,1 10-4-16,2 10-5 0,2 8-7 15,-2 11-8-15,3 9-5 0,1 4-3 16,-1 9-4-16,0 1-1 0,-1 3 2 0,-2-1 3 16,2-1 1-16,-1-1 1 0,1-2 2 15,-1-11-1-15,-1-5-2 0,1-10-3 16,0-5-3-16,1-9-4 16,2-8-1-16,0-10-1 0,1-6-1 0,0-7 0 15,1-8-1-15,2-5 0 0,0-10 0 16,0-5 0-16,-1 0-1 0,1 1 1 15,-2 4-1-15,1 7 1 0,0 6-1 16,-3 11 0-16,2 11 0 0,-3 6 0 0,-1 10 0 16,1 8 1-16,-1 6-1 0,-3 2 1 15,1 4-2-15,1 3-2 0,0 1-7 16,4-3-8-16,0-2-9 0,1-2-15 16,3-2-17-16,0-7-19 0,3-3-12 15,0-7-99-15,1-6-118 0,3-6-265 16</inkml:trace>
  <inkml:trace contextRef="#ctx0" brushRef="#br0" timeOffset="138837.1106">6961 9270 656 0,'-5'3'150'0,"-1"-1"3"16,4 4-109-16,-4 5-14 0,2 3-2 15,0 4-1-15,2 2-5 0,-1 5-1 16,1 4 0-16,3 1-1 0,2-2 0 16,-1 2-2-16,2-1-4 0,2 1-3 15,1-6-2-15,4-2-3 0,0-3-3 0,2-4-2 16,-1-5-3-16,0-6-7 0,1-4-11 16,2-4-16-16,-1-6-10 0,-5-4-13 15,1-3-15-15,-2-2-102 0,-5-3-113 16,-4-1-253-16</inkml:trace>
  <inkml:trace contextRef="#ctx0" brushRef="#br0" timeOffset="138965.7627">6938 9205 644 0,'-7'-5'175'0,"0"2"5"16,3-1-75-16,2 3-46 0,5-2-15 16,2 2-11-16,6 0-18 0,5 0-16 15,0-3-19-15,6 3-18 0,1-2-16 16,3 1 65-16,2 2-192 0,0 0-137 15,1 2-335-15</inkml:trace>
  <inkml:trace contextRef="#ctx0" brushRef="#br0" timeOffset="139229.309">7376 9377 559 0,'4'3'147'0,"-4"2"7"0,-1 1-48 0,-3 4-52 16,4 7-12-16,-1 3-4 0,0 5-4 16,1 0-6-16,-3 3-6 0,3 2-4 0,-1 0-5 15,0-4-4-15,0-3-3 0,1-1-3 16,0-1-11-16,2-1-17 0,2-4-20 15,2-5-41-15,-1-3-91 0,1-5-128 16,4-4-281-16</inkml:trace>
  <inkml:trace contextRef="#ctx0" brushRef="#br0" timeOffset="139663.8804">7526 9197 599 0,'1'-6'137'0,"0"-1"1"0,3 1-87 16,1 3-33-16,4-1-6 0,3 0-2 0,2 1-2 15,4 1-1-15,2 1 3 0,5 1 2 16,-1 0 4-16,0 1 4 0,-2 3 2 15,-3 0 2-15,-3-2-2 0,-3 4-2 16,-5-1-3-16,-3 6-4 0,-1 2-4 0,-2 4-4 16,-3 5-1-16,-2 3-2 15,0 7-1-15,0 6 1 0,2 0 0 0,0 5 2 16,0-1 2-16,1 2 1 0,1 1 2 16,0-3 1-16,2-2 0 0,-2-2-1 15,1-2-1-15,1-3-1 0,-1-4-2 16,-2-4 0-16,0-3 0 0,-1-6-1 15,-3-2 2-15,-1-4-1 0,-2-5 0 16,-4-4-1-16,-1-2-1 0,-2-4-3 16,-2-1-5-16,2-5-7 0,1 0-9 0,2-1-14 15,3 1-14-15,4 0-21 16,5 0-113-16,2 1-127 0,7 3-297 0</inkml:trace>
  <inkml:trace contextRef="#ctx0" brushRef="#br0" timeOffset="139865.8303">8179 9444 774 0,'-3'3'189'0,"2"2"2"0,-3 3-103 16,3 3-41-16,0 5-20 0,1 1-11 15,0 6-10-15,0-1-6 0,1 2-7 16,0-1-9-16,2-2-11 0,1 0-17 15,-1-3-13-15,1-3-22 0,0-1-110 16,-4-4-126-16,1 0-288 0</inkml:trace>
  <inkml:trace contextRef="#ctx0" brushRef="#br0" timeOffset="140033.5894">8075 9587 692 0,'-4'-3'173'0,"6"0"2"0,3 2-81 15,1-3-52-15,4 1-15 0,4 2-12 16,3-1-11-16,4-1-15 0,1 0-15 16,0 0-14-16,2 0-22 0,2 2-113 0,2-4-131 15,3-1-295-15</inkml:trace>
  <inkml:trace contextRef="#ctx0" brushRef="#br0" timeOffset="140328.3514">8736 9211 741 0,'-1'-3'173'0,"2"-2"1"16,6 2-121-16,8 1-18 0,7-1-12 0,0 1-7 15,8 0-7-15,0-1-6 0,2 2-4 16,0-2-6-16,-4 3-8 0,-5-1-10 16,1 0-12-16,-8 1-9 0,-4 1-20 15,-4 0-107-15,-4-1-118 0,-4 2-274 16</inkml:trace>
  <inkml:trace contextRef="#ctx0" brushRef="#br0" timeOffset="140694.024">8799 9194 578 0,'-11'6'153'0,"0"5"5"16,1 3-43-16,4 2-72 0,0 3-11 15,1 3-6-15,1-1-7 0,0 3-6 16,2-5-1-16,1 1-1 0,1-3 1 15,-2-4 0-15,4-2-1 0,0-1 0 16,0-2-1-16,1-6-1 0,2-2-1 16,1-2-2-16,1-5-1 0,3-2-1 15,4-4 0-15,3 2-1 0,5 0-1 0,-3 2-1 16,5-1 0-16,-2 4 0 0,1 4 0 16,-2 2-1-16,-3 3 0 0,-3 3 0 15,1 3 0-15,-3 2 0 0,0 2 0 16,-2 4-1-16,-3 0 2 0,-2 3-1 15,-2 2 0-15,-2-2 0 0,-3 3-1 16,-3-2 1-16,-4-3-1 0,-2 0 0 16,-1 0 1-16,-5-6-1 0,-2 1 0 15,-1-5 0-15,0-1 0 0,-3-3-2 16,2-2-6-16,-2-2-10 0,4-1-10 16,1-2-11-16,-1 1-10 0,6 0-16 0,2 2-111 15,1 2-116-15,4-1-274 16</inkml:trace>
  <inkml:trace contextRef="#ctx0" brushRef="#br0" timeOffset="140934.3817">8563 9723 699 0,'-4'2'165'0,"1"-4"1"16,3 1-110-16,1 1-21 0,3 0-9 15,6 0-6-15,2 1-6 0,6-1-3 16,7 0 2-16,4 2-1 0,4-2 0 16,9 1-2-16,5-2-2 0,-1-1-1 15,3-2-3-15,0 0-2 0,-1-2-2 16,0 2-7-16,-3-1-14 0,-5 4-16 0,0 1-13 16,-6 4-20-16,-5-1-110 15,-5 5-127-15,-6 0-280 0</inkml:trace>
  <inkml:trace contextRef="#ctx0" brushRef="#br0" timeOffset="141285.5178">8927 9889 621 0,'-19'7'154'0,"-6"4"6"16,2 4-88-16,-3 2-21 0,4 4-9 16,2 1-6-16,7 4-8 0,1 1-8 15,4 0-6-15,2-1-4 0,6 1-4 0,3-2-2 16,4-1-1-16,2-3-2 16,8-1-1-16,4-4-1 0,2-6 0 0,0-6-2 15,4-1-1-15,0-9 1 0,-4-3-1 16,-3-3 1-16,-7-3 1 0,0 2 2 15,-6-2 2-15,-8 2 3 0,-3 0 1 16,-7 0 1-16,-6 3 0 0,-5 4-1 16,-6 2-1-16,-5 6-6 0,1 1-8 15,-1 7-13-15,3 2-15 0,7 2-17 0,6 2-124 16,7-2-134-16,9-1-313 0</inkml:trace>
  <inkml:trace contextRef="#ctx0" brushRef="#br0" timeOffset="142030.962">9574 9159 557 0,'0'-17'140'0,"-2"2"10"16,0 4-78-16,2 2-7 16,-1 6-9-16,1 5-7 0,0 9-4 0,1 5-7 15,1 9-7-15,0 8-7 0,0 7-5 16,2 10-3-16,1 2-3 0,-1 5-2 15,-1 3-1-15,0-2 1 0,-2-3 0 16,3-2 0-16,-2-7 0 0,1-5 0 16,2-10-1-16,1-5-2 0,2-9-2 15,3-6-2-15,3-8-1 0,0-11-1 16,2-6-1-16,0-6 0 0,3-6 0 16,-2-4 0-16,-1-7-1 0,0-1 0 0,-3 3 1 15,1 5-2-15,-2 3 1 16,-4 5-1-16,0 10 0 0,-1 11 0 0,-2 8 0 15,-3 8 0-15,-2 7-1 0,0 5-2 16,0 3-6-16,2 5-9 0,-2 1-11 16,2-4-10-16,4 1-10 0,3-2-10 15,1-4-8-15,4-4-9 0,2-4-102 16,0-8-109-16,1-7-267 0</inkml:trace>
  <inkml:trace contextRef="#ctx0" brushRef="#br0" timeOffset="142313.1965">10010 9286 619 0,'4'-11'138'0,"-2"3"2"16,2 3-103-16,-2 6-11 0,0 3 0 0,1 7-1 15,1 6-3-15,-2 5 1 0,2 6-1 16,-2 6-1-16,1 3-2 0,1 2-2 15,-2 2-2-15,2 0-1 0,-1-2-3 16,4-3-1-16,0-4-2 0,4-2-2 16,2-5-2-16,7-3-1 0,0-6-2 15,4-8-6-15,-1-1-11 0,2-7-14 16,-6-8-9-16,1 0-14 0,-6-7-13 16,-3-3-91-16,-5-3-10 0,-3-4-86 15,-3 0-167-15</inkml:trace>
  <inkml:trace contextRef="#ctx0" brushRef="#br0" timeOffset="142429.7745">10047 9227 670 0,'-5'3'164'15,"1"-1"1"-15,4-4-79 0,5 1-51 16,5-2-23-16,7-1-27 0,8-2-26 16,0 3-123-16,8-2-131 0,3 1-321 0</inkml:trace>
  <inkml:trace contextRef="#ctx0" brushRef="#br0" timeOffset="143665.1792">10581 9363 573 0,'-5'0'142'0,"-1"0"6"16,-3 3-78-16,-3 4-14 0,1 7-7 16,0 3-3-16,2 5-5 0,2 4-6 15,2 3-6-15,3 2-7 0,5-1-7 16,4-3-5-16,1 0-5 0,3-6-3 16,3-4 0-16,2-4-1 0,1-5-1 15,1-6 0-15,3-2 0 0,1-5 0 0,-1-4 1 16,-2-4 0-16,0-4 0 0,-7-1 2 15,-2-2 0-15,-9-6 1 0,-10-2 1 16,-5-4-1-16,-6 4-1 0,-2 1-1 16,-4 4-4-16,-2 2-10 0,1 9-16 15,1 7-15-15,4 11-7 0,3 4-13 16,2 6-8-16,4 2-108 0,5 1-108 16,7 2-250-16</inkml:trace>
  <inkml:trace contextRef="#ctx0" brushRef="#br0" timeOffset="144076.5848">10812 9207 659 0,'-7'-15'164'0,"2"3"3"16,1 2-81-16,3 4-47 0,2 3-11 0,3 1-9 15,5 1-7-15,-1 2-7 0,3 0-3 16,2 0 1-16,0 0 0 0,-1 1 2 16,2 1 2-16,-4-1 1 0,-1 0 3 15,-3 3 1-15,-3 0 1 0,-2 2-1 16,-1 3-1-16,-2 3-2 0,0 2-3 16,2 1-1-16,0 4-3 0,2 2-1 0,1 3 0 15,5 1-2-15,0 4 1 16,1 1-1-16,1 4 0 0,2 0 1 0,0 0-1 15,-1 1 1-15,-1 0 0 0,-1-4 0 16,-3-3-1-16,0 2 1 0,-4-6 0 16,0-1-1-16,-5-6 1 0,-2-2 0 15,-2 0 0-15,-2-3 0 0,-4-2 0 16,-3-2 0-16,-3-2 0 0,-1 3-4 16,-5-4-6-16,2-3-10 0,-2-2-15 15,3-2-11-15,4-2-19 0,3 0-118 16,3-2-128-16,8 1-298 0</inkml:trace>
  <inkml:trace contextRef="#ctx0" brushRef="#br0" timeOffset="144620.7163">11539 9373 612 0,'-8'-8'165'0,"5"3"5"16,-1 7-65-16,3 5-50 0,2 11-12 15,0 5-13-15,4 6-12 0,1 6-11 16,0 1-9-16,2 3-13 0,-1-2-15 0,-1-4-11 15,0 0-18-15,-2-6-44 0,0-2-69 16,-3-3-108-16,1-5-222 0</inkml:trace>
  <inkml:trace contextRef="#ctx0" brushRef="#br0" timeOffset="144779.2897">11464 9538 655 0,'-10'-18'166'0,"3"3"5"0,7 8-99 15,0-2-19-15,6 3-11 0,1-2-11 0,4 4-13 16,8 3-9-16,2 1-8 0,-2 0-13 16,11 4-16-16,-3-2-13 0,7 5-23 15,0-1-111-15,-1-1-128 0,2-2-291 16</inkml:trace>
  <inkml:trace contextRef="#ctx0" brushRef="#br0" timeOffset="145112.7228">12250 9124 554 0,'3'-17'141'16,"-6"5"8"-16,1 5-81 0,-2 7-10 16,-1 6-8-16,1 5-10 0,-1 6-8 15,2 3-9-15,2 7-9 0,1 1-5 16,2 5-6-16,2 1-9 0,1 3-14 0,2 0-15 15,1 1-13-15,0-3-116 0,1-2-124 16,-5 0-291-16</inkml:trace>
  <inkml:trace contextRef="#ctx0" brushRef="#br0" timeOffset="145328.3037">12072 9627 696 0,'-4'-4'173'0,"3"0"3"0,1-1-81 16,3 2-52-16,4-2-16 0,2 1-10 15,10 0-9-15,2 0-3 0,3-1-3 16,8 1-1-16,7-1-1 0,5 3-2 16,4-4-5-16,-2 1-11 0,1-3-17 15,2 3-13-15,-7 3 27 0,-9-2-157 16,-5 5-131-16,-2 4-315 0</inkml:trace>
  <inkml:trace contextRef="#ctx0" brushRef="#br0" timeOffset="145641.2628">12317 9785 778 0,'-27'6'177'16,"2"2"0"-16,6 3-130 0,1 2-20 15,4 0-8-15,4 3-8 0,3 2-7 0,2 2-3 16,3 6-1-16,2-2 1 0,2 4-1 16,3 1 0-16,-1-4 1 0,7 3-1 15,4-3 0-15,1-9 0 0,4-1-1 16,2-6-1-16,1 0-2 0,3-4-2 16,-5-6-1-16,-6-4 1 0,-1-4 0 15,-7 1 0-15,-2-5 3 0,-6-3 2 0,-6 1 2 16,-3-1 2-16,-4 1 1 15,-6 9 0-15,-6-2 0 0,-1 2-1 0,0 10-1 16,1-2-5-16,4 6-11 0,4 3-12 16,7-3-18-16,6 5-10 0,2 1-121 15,6 2-129-15,3 3-297 0</inkml:trace>
  <inkml:trace contextRef="#ctx0" brushRef="#br0" timeOffset="146097.4563">12967 8866 662 0,'-9'0'156'15,"5"11"4"-15,-1 9-101 0,1 10-20 16,3 12-10-16,2 6-9 0,3 8-5 16,-2 3-5-16,1 4-3 0,3-1-2 15,1-2 0-15,-1-8 0 0,4 2 2 16,-1-8 0-16,3-2 0 0,1-9 1 15,0-9-1-15,0-10 0 0,3-3-2 16,-1-11 0-16,4-7-2 0,1-15-1 0,1-6-1 16,1-3-1-16,2-8-2 15,2 2-3-15,-2 0-2 0,-4 1-1 0,-3 12 0 16,-2 4 0-16,-2 10 1 0,-7 8 2 16,-2 10 3-16,-1 7 1 0,-2 8 0 15,0 4-1-15,-1 6-5 0,-1 2-9 16,2 6-12-16,3-5-11 0,-1-1-20 15,3-1-109-15,4-5-121 0,4-2-279 0</inkml:trace>
  <inkml:trace contextRef="#ctx0" brushRef="#br0" timeOffset="146893.5744">13684 9215 604 0,'1'-20'147'16,"0"3"6"-16,-1 3-93 0,1 4-11 0,-1 2-7 16,2 8-3-16,-1 7-4 0,0 5-5 15,-1 6-6-15,2 9-3 0,1 6-4 16,-1 8 0-16,1 3-2 0,2 5-4 16,-2 2-2-16,3-1-1 0,-2 2 0 15,2-7-2-15,0-3-1 0,2-3-2 16,-1-7 0-16,4-6-1 0,3-7-2 15,2-7-3-15,3-3-7 0,2-4-12 16,1-10-14-16,-2-5-11 0,-2-4-11 16,0-5-10-16,-2-4-9 0,-4-3 10 0,-5-6-98 15,-5-1-95-15,-4-5-234 0</inkml:trace>
  <inkml:trace contextRef="#ctx0" brushRef="#br0" timeOffset="147029.2112">13750 9177 640 0,'-21'-11'169'0,"3"1"8"0,2 3-83 15,6-2-32-15,5 3-13 0,7 1-12 0,7 3-11 16,8-1-14-16,6 0-16 0,7 2-20 16,4 1-18-16,5 2-17 15,3 2-123-15,-4 1-136 0,1 3-318 16</inkml:trace>
  <inkml:trace contextRef="#ctx0" brushRef="#br0" timeOffset="148603.6147">14125 9502 698 0,'-3'-3'177'0,"2"0"6"15,0 1-103-15,2 0-18 0,0-2-9 16,2 1-12-16,0-4-13 0,5 3-10 16,1-1-6-16,4 0-5 0,0-1-6 15,3 2-7-15,1 2-13 0,0 0-20 16,1 1-20-16,-3 1-23 0,1-1-113 15,-1 2-135-15,-1-2-299 0</inkml:trace>
  <inkml:trace contextRef="#ctx0" brushRef="#br0" timeOffset="148790.1222">14544 9396 662 0,'-4'-7'175'0,"4"1"7"15,-3 1-81-15,1 3-42 0,2 3-11 16,1 1-12-16,-1 6-14 0,0 1-11 16,1 5-5-16,1 2-4 0,0 3-4 15,-1 6-8-15,-1-3-20 0,0 1-18 16,3-1-27-16,-3-1-111 0,2 0-137 16,1-3-306-16</inkml:trace>
  <inkml:trace contextRef="#ctx0" brushRef="#br0" timeOffset="149269.2223">14637 9028 730 0,'3'-6'163'0,"7"1"2"15,4 0-125-15,4 2-15 16,9 8-8-16,3-4-3 0,5 4-5 0,0-1-4 16,1 3-3-16,-1 3 0 0,-3-5 1 15,-6-4 0-15,-4 3 1 0,-2-2 1 16,-3 6 1-16,-5-1 0 0,-8-1 0 15,-2 6 0-15,-1 3-2 0,-3 2 0 16,-3 5-2-16,-1 4 0 0,-3 0-1 16,4 3 0-16,2 3-1 0,1 2 0 0,0-1 0 15,6 3 0-15,2-4 1 0,1 3-1 16,-1-4 0-16,3-2 1 16,-4-3-1-16,3 0 0 0,-5-5 1 0,-2-4-1 15,-2-6 1-15,2 1 0 0,-6-6 1 16,-1-1 0-16,-4-4 1 0,0-1-1 15,-7-2 0-15,0 2-1 0,-6-3-3 16,1 1-5-16,3-1-10 0,1 3-14 16,1-2-11-16,7 2-21 0,4 1-100 15,4 2-12-15,5-2-101 0,1 3-189 0</inkml:trace>
  <inkml:trace contextRef="#ctx0" brushRef="#br0" timeOffset="149535.748">15348 9352 686 0,'-3'-5'170'0,"1"2"3"0,4 0-97 15,1 2-31-15,5 1-12 0,0-1-10 16,4 1-12-16,2 1-6 0,4 0-6 16,1 2-7-16,-1-2-13 0,2 1-15 15,-3 1-12-15,-3-2-19 0,-1 2-108 16,-3-2-121-16,-4 1-273 0</inkml:trace>
  <inkml:trace contextRef="#ctx0" brushRef="#br0" timeOffset="149680.362">15363 9491 591 0,'0'5'166'0,"0"0"3"15,4-2-8-15,1 1-121 0,4-3-15 16,4 2-14-16,0-2-21 0,3-4-25 0,4 1 26 16,-1-3-161-16,3-4-133 0,-1 0-332 15</inkml:trace>
  <inkml:trace contextRef="#ctx0" brushRef="#br0" timeOffset="150768.2186">15907 9311 373 0,'2'-8'105'0,"2"3"7"16,-4-2-36-16,2 2-21 0,-3 1-10 16,0 0-6-16,-3-1-6 0,3 0-4 15,-4 1-2-15,1-2-1 0,-2 0 0 0,1 0 1 16,-2 0 0-16,1-2 0 0,-4 3 1 16,3 0 1-16,0 4-2 0,-2 2-2 15,2 3-2-15,-4 3-3 0,1 4-3 16,-1 5-3-16,-2 4-3 0,1 3-3 15,0 3-1-15,2 3-2 16,4 1-1-16,4 2-1 0,3-2-1 0,5 1 0 16,4 0-1-16,3-2 0 0,3-5 0 15,4 0-1-15,2-6 0 0,6-3 0 16,5-3 0-16,1-6 0 0,1-5 0 0,3-3 0 16,-2-7 0-16,1-4 0 0,-6-7 1 15,-4-4 3-15,-4-4 5 0,-5-4 4 16,-5 0 4-16,-9 0 1 0,-5-1 0 15,-5 1 0-15,-7 3-3 0,-4 2-7 16,-4 5-9-16,-3 1-14 0,-3 6-19 16,-7 4-26-16,-5 6-31 0,-3 4-107 15,-1 4-138-15,-1 0-304 0</inkml:trace>
  <inkml:trace contextRef="#ctx0" brushRef="#br0" timeOffset="157065.9998">16353 9427 647 0,'-5'5'165'0,"2"-1"8"15,1-1-96-15,-1 0-20 0,3-3-8 16,4 6-10-16,-1-5-11 0,1-1-11 0,4-2-8 16,0-1-4-16,5 1-2 0,-1-2-1 15,3-3-4-15,2 1-7 0,-1-2-15 16,0 5-17-16,-3-2-14 0,-1 2-19 16,-4 2-107-16,-2 2-125 0,-5 2-272 15</inkml:trace>
  <inkml:trace contextRef="#ctx0" brushRef="#br0" timeOffset="157198.6442">16400 9525 639 0,'-3'5'147'0,"2"-3"1"0,-1 0-101 0,6 0-21 16,1-1-8-16,2 0-7 0,2-1-5 16,2-1-7-16,4 1-9 0,2 0-13 15,0-3-17-15,1-2-109 0,-1-1-118 16,3-2-284-16</inkml:trace>
  <inkml:trace contextRef="#ctx0" brushRef="#br0" timeOffset="157578.1756">16638 9412 624 0,'-8'5'151'0,"-1"0"5"16,0 4-91-16,2 2-23 0,2 2-9 15,3 3-7-15,0-1-6 0,4 4-7 16,1-1-3-16,4 0-3 0,0-5-2 16,4 0-2-16,2-5 0 0,3 0-1 0,1-10-1 15,2 1 0-15,0-4 0 0,1-1 0 16,-3-5 0-16,-2 0 0 0,-3-1 0 16,-3-4 0-16,-3 1 0 0,-5-6 0 15,-3 2 0-15,-7-6 1 0,-1-2-1 16,-6-3 0-16,-2-1-1 0,-3-2 0 15,-1-1-1-15,-1-1-2 0,-1 5 0 16,1 2 0-16,0 3 0 0,0 4 0 16,-1 3 2-16,4 4 3 0,1 2 1 15,8 4 0-15,3 0 0 0,8 2 1 0,7 1-1 16,6 2-1-16,5 0-2 0,5 6-7 16,1-6-11-16,6 2-13 0,3 3-15 15,1 1-95-15,2 0-28 0,2 2-107 16,-4 1-213-16</inkml:trace>
  <inkml:trace contextRef="#ctx0" brushRef="#br0" timeOffset="157819.1344">17033 9218 653 0,'-13'11'158'16,"5"1"4"-16,-2 3-92 0,3 0-29 15,-3 4-4-15,4-1-2 0,2 2-6 16,3 2-7-16,1 0-3 0,5 0-3 16,2-1-5-16,3 0-2 0,5-3-4 0,2 2-2 15,0-7-2-15,2-1-5 0,0-3-9 16,-1-3-14-16,3-2-15 0,-4-6-11 16,-2-2-19-16,-4-4-109 0,-4 0-122 15,-2-3-272-15</inkml:trace>
  <inkml:trace contextRef="#ctx0" brushRef="#br0" timeOffset="157968.7512">17028 9207 678 0,'-11'-5'159'0,"3"-2"0"16,2 3-108-16,11 2-22 0,4 0-8 16,0-1-7-16,7 2-10 0,2-1-12 15,2 1-13-15,4 1-12 0,-4-4-18 16,2 3-109-16,3-2-120 0,-3 3-281 15</inkml:trace>
  <inkml:trace contextRef="#ctx0" brushRef="#br0" timeOffset="158154.9183">17347 9280 658 0,'-1'4'158'16,"0"1"7"-16,0 1-103 0,-1 2-15 15,1 3-3-15,0 0-7 0,1 4-8 16,0 1-8-16,0 0-6 0,0 0-6 16,0 0-4-16,0-2-9 0,0 0-20 15,0-2-19-15,2-2-23 0,-2-1-114 16,3-5-132-16,-1-4-308 0</inkml:trace>
  <inkml:trace contextRef="#ctx0" brushRef="#br0" timeOffset="158603.5394">17462 9117 752 0,'-1'-4'170'15,"0"1"4"-15,7 2-126 0,0-1-18 16,4 4-9-16,2-1-5 0,3 4-5 16,1-2-5-16,0 2-2 0,-1-1-1 15,1 1 0-15,-2-3-1 0,-2 1 0 16,-1-1-1-16,-2-1 1 0,-3 3-1 16,-1 1 0-16,-4 1 0 0,-1 4 0 0,-2 1 0 15,-3 2 0-15,1 5-1 0,2-3 1 16,-3 4-2-16,1 0 1 0,3 3-1 15,1 2 0-15,2-2 0 0,2 1 0 16,0 3 0-16,2-3 0 0,0-1 1 16,0 1 0-16,-1-2 0 0,0-4 0 15,-3-1 0-15,-2-2 0 0,0-1 0 16,-1-1 1-16,-4-5-1 0,-2-1 1 16,-2 1 0-16,-2-2 0 0,0 0 0 0,-2-1 0 15,-1-4-2-15,2 2-2 0,2 0-6 16,2-3-11-16,0 1-16 0,2 1-12 15,5-1-21-15,2 2-108 0,2-4-125 16,4 2-283-16</inkml:trace>
  <inkml:trace contextRef="#ctx0" brushRef="#br0" timeOffset="159116.2248">17973 9334 770 0,'-5'0'180'16,"8"-1"0"-16,-4-1-119 0,2 1-23 0,6 1-11 16,-1-1-12-16,5 0-5 0,2 0-4 15,-4-2-2-15,4-1 0 0,3 2-3 16,-5-2-5-16,0 1-7 0,0 0-15 15,0 2-18-15,-4-1-13 0,0 0-20 16,-4 1-107-16,-2 1-125 0,-1 1-274 16</inkml:trace>
  <inkml:trace contextRef="#ctx0" brushRef="#br0" timeOffset="159292.7543">17981 9379 673 0,'-8'1'181'0,"1"1"8"16,2 0-73-16,1-1-49 0,1 2-14 15,3 0-11-15,2 1-15 0,4 1-11 16,3 0-7-16,-2-3-5 0,5 1-2 16,3-2-3-16,5-3-8 0,-1-1-9 15,0-3-15-15,3 1-12 0,2-2-17 0,-3 1-20 16,4 1-112-16,-2-1-128 0,1-2-290 16</inkml:trace>
  <inkml:trace contextRef="#ctx0" brushRef="#br0" timeOffset="159630.2788">18256 9078 684 0,'-1'0'168'16,"2"4"5"-16,0 0-75 0,1 1-55 15,1 3-13-15,5 4-7 0,0 0-4 0,2 2-5 16,1-1-3-16,4 1-3 0,-2 0-2 16,3 1-2-16,0 0-2 0,0-2-1 15,0 1 0-15,-4-2-1 0,0 3 1 16,-5-2 0-16,-5 2-1 0,-7 1 1 15,-5 0-1-15,-6 2-1 0,-4 5-6 16,-6-2-12-16,-1 4-23 0,-2-1-17 16,-1 1-125-16,0 0-140 0,4 8-327 15</inkml:trace>
  <inkml:trace contextRef="#ctx0" brushRef="#br0" timeOffset="165760.0711">9590 10180 424 0,'18'-25'112'0,"4"0"4"16,5-4-45-16,0-2-25 0,5-7-8 16,9-2-4-16,1-4-4 0,4-4-4 15,4-5-4-15,3-4-4 0,3-5-2 16,4 2-3-16,0-6-1 0,6 0-2 0,0-4 0 16,-1 8-2-16,-2 3-1 0,-6 5-1 15,-7 5 0-15,-2 9-2 0,-10 7-2 16,-5 4 0-16,-5 2 0 0,-4 8-2 15,-3 3-2-15,-3 2-3 0,-7 3-5 16,-1 2-5-16,-5 1-6 0,-4 5-9 16,0-4-11-16,-1 0-105 0,-4-1-106 15,4-5-260-15</inkml:trace>
  <inkml:trace contextRef="#ctx0" brushRef="#br0" timeOffset="166154.5404">10680 8870 539 0,'-16'-3'131'0,"4"0"4"0,2-1-78 0,3 0-20 15,7 3-10-15,1-1-6 16,8 2-5-16,3-2-5 0,1 1-4 0,6 2-1 16,0 3-1-16,2-2-2 0,2 2 0 15,-1 1-2-15,2-1 0 0,-1 1 0 16,0-2 0-16,1 2-1 0,-2 1 1 15,-4 2-1-15,-1-1 1 0,-2 5-1 16,-8 2-1-16,-4 3-1 0,-5 2-2 16,0 5-2-16,-3 0-4 0,-6-1-4 15,0 0-8-15,0-3-11 0,0 1-108 0,0-4-109 16,0-2-270-16</inkml:trace>
  <inkml:trace contextRef="#ctx0" brushRef="#br0" timeOffset="166404.8921">11144 8851 553 0,'2'-21'138'0,"-2"2"5"0,-2 0-65 16,4 1-34-16,-1 2-8 0,1 5-5 15,-1 4-4-15,2 7-4 0,-3 2-4 16,0 9-3-16,0 5-5 0,0 9-4 16,-3 4-8-16,3 4-17 0,-1 4-19 0,-1 3-125 15,-1 2-130-15,2 3-323 0</inkml:trace>
  <inkml:trace contextRef="#ctx0" brushRef="#br0" timeOffset="167322.4755">12955 10384 423 0,'-36'19'107'0,"11"-5"5"16,1-7-57-16,10-7-16 0,6-2-8 16,11-3-6-16,4-6-4 0,9-3-5 15,1-5-3-15,8-2-3 0,3-4-2 16,9-7-1-16,8-7 0 0,9-6 0 0,8-10 0 16,13-8 1-16,8-10-1 0,7-8 0 15,8-5-1-15,6-4-1 16,0-7-1-16,1 0-1 0,-2-1-1 0,2 5 0 15,-2 5-1-15,-5 0 0 0,-8 4-1 16,-8 10 1-16,-7 5-1 0,-13 9 0 16,-8 5 1-16,-11 10-1 0,-11 7 0 15,-10 7 0-15,-6 10-1 0,-8 8-1 16,-5 3-2-16,-7 3-3 0,-2 4-4 16,-3 6-6-16,-1 0-9 0,-1 3-40 15,2 2-66-15,-2 1-93 0,2 0-219 0</inkml:trace>
  <inkml:trace contextRef="#ctx0" brushRef="#br0" timeOffset="167571.8199">14595 8740 502 0,'-4'-3'128'0,"1"1"3"16,-1-2-57-16,3 2-35 0,1-1-12 15,1 0-5-15,3 1-5 0,4-1-5 16,3-1-3-16,1 2-1 0,6-3 0 15,2 0-2-15,5 1 0 0,4-2-2 16,1 1 0-16,3 3-2 0,2-3 0 16,0 2-1-16,-1 1 0 0,-5 2-1 15,-3 0 0-15,-5 2 0 0,-6 3-3 16,-9 5-2-16,-8 1-3 0,-7 4-3 0,-7 2-3 16,-5 5-4-16,-1 1-7 15,-1 1 13-15,2-2-126 0,1 0-107 0,4 1-278 16</inkml:trace>
  <inkml:trace contextRef="#ctx0" brushRef="#br0" timeOffset="167875.1275">15248 8592 595 0,'-19'0'139'0,"0"1"2"0,0 5-96 16,5 4-16-16,2 3-10 0,4 3-6 15,3-1-5-15,7 1-5 0,2-3-1 16,7-2-1-16,4-5-1 0,5-2 1 0,3-5-1 16,2-3 1-16,3-4 0 0,-1-5 0 15,0-1 2-15,-4-5 2 0,-4 2 2 16,-4-1 1-16,-9 2 1 0,-4 1-1 15,-10 4 0-15,-5 4-1 0,-7 8-8 16,-8 0-12-16,-4 9-20 0,-5 3-119 16,1 8-121-16,-4 4-308 0</inkml:trace>
  <inkml:trace contextRef="#ctx0" brushRef="#br0" timeOffset="169488.2753">18663 9009 439 0,'-4'-29'114'0,"1"-4"7"15,0 3-51-15,2 1-19 0,0 2-5 16,2 6-2-16,-2 3-1 0,2 6-3 15,-1 4-5-15,1 5-3 0,-1 6-2 16,0 6-2-16,0 8-4 0,3 8-5 16,-2 9-4-16,1 5-1 0,1 6-2 15,-5 4-3-15,1-1-3 0,0 4 1 16,0-3-2-16,0-3 1 0,1-3-2 16,1-3 1-16,2-3-2 0,5-1-1 15,-2-9 0-15,1-3-1 0,1-8-1 16,-1-4 1-16,0-7 0 0,3-7 0 0,0-7-1 15,1-6 1-15,1-5 0 0,0-6 0 16,3-2-1-16,0-2 1 0,-3 0-1 16,2 3 0-16,-2 5 1 0,-2 3-1 15,-2 7-1-15,-2 6 1 0,-3 7 0 16,2 7 0-16,-5 5 1 0,0 8-1 16,0 2 0-16,0 5 1 0,0 0-1 0,1 3-1 15,0 0-3-15,2-1-7 0,0-4-10 16,1-4-11-16,3-2-9 0,3-3-12 15,1-9 71-15,3-1-190 0,-2-9-125 16,3-1-324-16</inkml:trace>
  <inkml:trace contextRef="#ctx0" brushRef="#br0" timeOffset="169734.6572">19125 9118 582 0,'-3'-11'141'0,"-2"3"6"15,0 2-87-15,3 3-15 0,-2 4-6 16,1 3-4-16,1 5-4 0,-1 2-5 16,-1 1-4-16,2 6-3 0,-1 6-2 15,2 0-4-15,0 1-2 0,1 4-2 16,0 0-2-16,3 3-3 0,2 1 0 16,1-3-1-16,1-3-1 0,1 0-1 15,1-5 0-15,3-4 0 0,1-3-2 0,-2-8-7 16,2-1-10-16,-1-3-14 0,-1-10-10 15,-2-2-15-15,-2-6 5 0,-1-3-120 16,-4-3-115-16,0-7-263 0</inkml:trace>
  <inkml:trace contextRef="#ctx0" brushRef="#br0" timeOffset="169890.2409">19089 8976 624 0,'-10'-5'152'0,"4"3"4"16,1 1-94-16,5-2-23 0,4 4-11 15,2 2-7-15,5-3-8 0,4 2-8 16,1 1-3-16,3 0-8 0,1 4-12 16,5 0-12-16,-2-1 51 0,1 4-179 15,-3 0-130-15,0 6-334 0</inkml:trace>
  <inkml:trace contextRef="#ctx0" brushRef="#br0" timeOffset="170098.7317">19387 9240 607 0,'-4'11'142'0,"3"-4"4"16,0 3-93-16,0 2-18 0,-1 1-7 16,4 5-5-16,-2-1-5 0,0 1-5 0,0 2-5 15,2 1-4-15,-1-3-5 16,2-2-13-16,-3-1-14 0,2-2-63 15,1-3-64-15,0-5-112 0,1-4-253 0</inkml:trace>
  <inkml:trace contextRef="#ctx0" brushRef="#br0" timeOffset="170518.5178">19560 9012 751 0,'-11'-14'180'0,"3"2"3"0,7 5-121 15,2-1-17-15,10 7-9 0,-1-1-9 16,2-1-11-16,4 4-7 0,1 2-3 16,2-1-2-16,2 3-1 0,-1 1-1 15,1-1-2-15,2 1 1 0,-4 3 0 16,-2 1-1-16,-5 1 1 0,-2 2-1 0,-6 1 1 15,-6 4 0-15,-5 2-1 0,-1 1 1 16,-1-1-1-16,-1 1-1 0,2 2 0 16,1 1 0-16,4 1 0 0,0 4 0 15,3-1 0-15,2 0-1 0,-1 1 1 16,1 2-1-16,-1 0-1 0,1-4 0 16,1-3 0-16,-4-1-1 0,0 1 1 15,-6-11 0-15,2 7 0 0,-3-7 1 16,-1 1 1-16,-2-2 0 0,-2-4 1 0,0-4 0 15,4 6 0-15,-5-13 1 0,2 2-1 16,1-2-4-16,2-2-7 0,1-1-11 16,3 2-16-16,2-1-14 0,5 3-18 15,1-3-115-15,4 2-126 0,4-2-289 16</inkml:trace>
  <inkml:trace contextRef="#ctx0" brushRef="#br0" timeOffset="170771.8856">19892 9318 614 0,'-5'-9'171'0,"2"3"4"0,3 0-30 0,5 1-92 16,4 2-16-16,3-1-11 0,4 0-11 15,3 3-7-15,2-3-5 0,1 2-4 16,-1 1-10-16,0 2-15 0,-1 0-17 16,-1-2-21-16,-4 1-115 0,-4 2-131 15,-1 2-302-15</inkml:trace>
  <inkml:trace contextRef="#ctx0" brushRef="#br0" timeOffset="170911.5157">19956 9440 678 0,'2'7'150'16,"0"-2"0"-16,2-3-116 0,4-2-15 15,6 0-15-15,2-4-22 0,-2 1-130 16,5-4-126-16,2-1-320 0</inkml:trace>
  <inkml:trace contextRef="#ctx0" brushRef="#br0" timeOffset="174408.4562">20413 9344 412 0,'-6'0'115'0,"0"-2"6"15,0 2-44-15,0-1-13 0,0 0-9 16,0 0-5-16,-1 2-2 0,3-1 3 16,-3 0 2-16,3-2 0 0,0 0-3 15,1 1-4-15,3-1-6 0,3-1-7 16,1 2-8-16,0 0-8 0,3 0-7 15,0-1-3-15,3 2-2 0,1 0-1 16,1 2-4-16,3-2-7 0,-1 1-14 16,4-1-18-16,2 2-20 0,0-2 35 15,0-1-168-15,-2 0-139 0,5 1-331 16</inkml:trace>
  <inkml:trace contextRef="#ctx0" brushRef="#br0" timeOffset="175012.3751">20944 9178 611 0,'-4'4'140'0,"3"-4"4"0,1 0-94 0,5 0-17 16,5 1-7-16,2-1-1 0,4 1-1 16,3-1-2-16,5 0 0 0,1-1-1 15,6 1-2-15,0-3-2 0,4-2-2 16,3-3-4-16,2 2-2 0,3-1-3 15,-1 1-3-15,-2-2-3 0,3 3-3 16,-1 3-8-16,-4 1-7 0,-1 0-11 0,-6 1-11 16,0 1-16-16,-9-1-115 0,-5 1-120 15,-8 0-287-15</inkml:trace>
  <inkml:trace contextRef="#ctx0" brushRef="#br0" timeOffset="175332.5918">21168 8696 606 0,'-6'-13'144'0,"2"4"6"16,3 0-96-16,3 1-8 0,6-1-7 16,1 0-2-16,5 0-5 0,3-1-7 0,6 0-4 15,3 3-5-15,5-2-4 0,2 2-4 16,-1 1-4-16,1 1-5 0,-1 1-8 16,-4 0-10-16,-3 3-13 0,-5 1-11 15,-3 3-16-15,-2-2-111 0,-8 1-122 16,-6 2-276-16</inkml:trace>
  <inkml:trace contextRef="#ctx0" brushRef="#br0" timeOffset="175769.1035">21246 8606 570 0,'-5'5'131'0,"-1"-2"4"0,1-1-91 0,-1 4-14 16,1 2-6-16,2 1-2 0,-2 2-1 15,0-1-4-15,0 4 0 0,1-1-2 16,1-1-1-16,-1 1-1 0,-1-2-2 0,1-2-1 16,2 2-1-16,-1-3-1 15,2-3 0-15,2-2-1 0,1 0 0 0,0-2 0 16,3-1 1-16,0-1-1 0,1 1 1 16,1-1 0-16,1-1-1 0,0 1 0 15,1-1-1-15,3 3-2 0,-1-1 0 16,1-1-1-16,1 3-1 0,0 1-1 15,1-1 1-15,2 2-2 0,-3-2 1 16,1 3 0-16,-2 1-1 0,-1 0 0 0,0 0 1 16,-1 3-1-16,-4-2 0 0,0 3 1 15,-2-1-1-15,-1 1 0 0,-2 2 0 16,-2-1 0-16,-1 0 0 0,-1 1 0 16,-2-1-1-16,-2 4 0 0,-2-3 0 15,-2 0 1-15,-1-1-1 0,-2-1 0 16,-5 2 1-16,-2 1-1 0,-1-5 1 15,-1 0 0-15,0-1 0 0,-1-1 0 16,4-1-2-16,4-4-6 0,0-2-8 16,7-1-12-16,3-2-11 0,4-1-15 0,2-1-115 15,5 1-122-15,4-1-286 16</inkml:trace>
  <inkml:trace contextRef="#ctx0" brushRef="#br0" timeOffset="176284.0411">21430 9243 588 0,'-9'0'141'15,"-8"3"7"-15,0 0-90 0,-4 2-12 16,-3 4-7-16,-4 1-6 0,-3 4-6 15,0 4-6-15,2 0-5 0,-3 4-5 16,4 7-2-16,2 2-3 0,5 2-1 16,3 1-1-16,6-1-1 0,6 4-1 15,4-4-2-15,4-3 0 0,6-3-2 16,1-4 0-16,6-4-1 0,-1-1 0 16,6-9-2-16,2-4 1 0,1-3-1 15,2-4 1-15,0-5 1 0,0-4 0 0,-1-1 1 16,-4-3 2-16,-4 0 4 0,-4 1 4 15,-6-1 6-15,-4 0 4 0,-7 0 3 16,-5 2 2-16,-5 3-1 0,-1 5-2 16,-3 0-5-16,-3 2-8 0,-1 6-9 15,1 4-20-15,2 5-23 0,2 0-101 16,-1 3-37-16,3 6-125 0,0 3-258 16</inkml:trace>
  <inkml:trace contextRef="#ctx0" brushRef="#br0" timeOffset="181415.7255">22629 7184 555 0,'-37'-2'127'15,"-4"2"4"-15,-4 5-92 0,-1 6-9 16,1 2-1-16,3 5-1 0,4 6-1 0,6 3-2 15,7 5-3-15,5 2-3 16,5 6-2-16,10 4-4 0,5 2-4 0,5-1-3 16,9 0-1-16,4-2-2 0,8-1-1 15,5-7 0-15,9-6 0 0,9-4 0 16,5-5-1-16,2-5 0 0,4-8 0 16,1-8-1-16,3-8 1 0,-6-6 0 15,-4-4-1-15,-4-8 1 0,-6-6-1 16,-4-5 1-16,-11-1 0 0,-12-7 0 15,-10-5-1-15,-11-3 1 0,-8-4-1 0,-6 0 1 16,-8 2-1-16,-5 4 0 0,-5 9 0 16,-4 11-1-16,-4 10-2 0,-3 15-4 15,-9 7-11-15,-4 10-10 0,-1 9 44 16,2 8-174-16,3 5-128 0,5 6-332 16</inkml:trace>
  <inkml:trace contextRef="#ctx0" brushRef="#br0" timeOffset="181908.2716">22752 7342 622 0,'2'-7'148'0,"-1"1"6"0,1 1-102 15,-2 1-13-15,1 5-5 0,-1 3-7 0,0 3-8 16,1 4-7-16,-1 7-5 0,0 1-4 16,1 6-8-16,1 2-15 0,-1 0-16 15,-1 3-124-15,0 1-128 0,2 2-319 16</inkml:trace>
  <inkml:trace contextRef="#ctx0" brushRef="#br0" timeOffset="182823.5092">22678 8780 507 0,'-2'-12'125'0,"-4"2"3"16,-4 0-67-16,-4 1-24 0,-3-1-7 15,-7 2-3-15,-3 4-2 0,-4 5-2 16,1 1-3-16,-7 7 0 0,2 9 1 0,2 4 1 16,3 8 0-16,3 6-2 0,5 6-2 15,2 8-2-15,7 4-2 0,2-1-4 16,6 4-4-16,8 0-2 0,7-2-2 16,5-9-1-16,7-4 0 0,9-5-1 15,7-7 1-15,6-10 0 0,3-8-1 16,1-11 1-16,2-7-1 0,1-8 0 15,-1-12 0-15,-5-5 0 0,-3-5 0 16,-8-4 0-16,-3-1 0 0,-10-7-1 16,-8-5 1-16,-9-2-1 0,-14-2 0 0,-7-1-5 15,-6-2-3-15,-9 1-4 16,-1 11-4-16,-7 8-2 0,-4 12-3 0,0 12-1 16,-1 10 2-16,1 14 1 0,2 7-4 15,5 8 15-15,6 4-138 0,6 6-116 16,10 4-303-16</inkml:trace>
  <inkml:trace contextRef="#ctx0" brushRef="#br0" timeOffset="183227.0725">22564 9110 474 0,'-8'-9'122'0,"0"-1"5"15,2-1-38-15,3-1-54 16,4 1-6-16,4-2-2 0,5 2-2 0,2-2-6 16,1 4-4-16,2-2-2 0,1 2-3 15,-1-1-1-15,-1 4-2 0,0 1-2 16,-2 3 0-16,0 0-2 0,-3 5 0 15,-2 1 0-15,-1 2-1 0,-2 2 0 0,-4 3 0 16,-3 2 0-16,-4-1 0 0,0 4 0 16,-5-2 1-16,-3 2 0 0,-1-1 0 15,-4 1 2-15,1-3 1 0,3 1 1 16,-3-4 1-16,6-1 1 0,3 1 1 16,-1-2-2-16,10-2-1 0,2 0-1 15,5 0-1-15,3-1-2 0,3-1-1 16,5-2-2-16,7-1-7 0,0-1-13 15,4-2-14-15,3-3-126 0,3-4-128 16,0 4-319-16</inkml:trace>
  <inkml:trace contextRef="#ctx0" brushRef="#br0" timeOffset="186854.2873">848 11073 580 0,'-15'-25'141'16,"6"-5"8"-16,0 1-82 0,2-1-12 15,6 7-5-15,5 4-2 0,6 4-3 16,1 3-6-16,2 5-5 0,4 7-6 16,4 7-5-16,0 2-5 0,2 5-2 15,1 3-1-15,1 9-1 0,5 1-1 16,2 5-2-16,-2-1-1 0,4 4-2 16,1-2-2-16,-1 1-3 0,0-2-1 15,-3 1-1-15,-3-2-5 0,-3-2-7 0,-2 0-12 16,-4-2-16-16,-5-6-17 0,-3-2-14 15,-4-6 2-15,-2-4-125 0,-2-5-122 16,-2-4-281-16</inkml:trace>
  <inkml:trace contextRef="#ctx0" brushRef="#br0" timeOffset="187054.7519">1345 10861 541 0,'-6'-35'146'15,"1"12"11"-15,-4 8-63 0,1 9-22 16,-6 8-12-16,-2 13-6 0,-3 5-7 15,-4 5-10-15,-3 11-9 0,-2 7-6 16,-4 3-6-16,-3 3-5 0,-1 0-3 16,3 4-4-16,2 2-5 0,2-5-6 15,4-2-14-15,3-8-17 0,11-5-14 16,7-8-17-16,4-10-117 0,4-7-129 16,5-9-292-16</inkml:trace>
  <inkml:trace contextRef="#ctx0" brushRef="#br0" timeOffset="187765.9051">1527 11256 524 0,'0'3'146'0,"0"-1"7"16,2-1-5-16,0 1-102 0,3 0-11 15,1-1-6-15,2-2-4 0,1-2-5 16,4-2-2-16,-2-1-3 0,1-2 0 16,-1-6-1-16,1-1-1 0,-1 1-2 15,-4-3 0-15,0 1-2 0,-2-2-1 16,-3 0-2-16,-3 2 0 0,-5 4-2 16,-4 1 0-16,-4 6 0 0,-3 1-1 15,-2 7-1-15,-5 5 1 0,-1 6-1 16,3 3 1-16,2 4 1 0,2 3-1 0,4 3 1 15,4 0-1-15,7-1 1 0,4-2-2 16,0-3 0-16,4-1-1 0,4-8-1 16,3-3 0-16,3-7 0 0,2-3 0 15,6-6 0-15,1-6 0 0,3-4 0 16,3-1 1-16,-3-1-1 0,1 1 0 16,1 1-1-16,-2 5 0 0,-2 5-4 0,-4 7-3 15,-3 7-7-15,-2 5-6 16,0 6-4-16,-5 7-1 0,-3 2-1 0,3 3 2 15,0-2 3-15,2-2 6 0,1-1 6 16,0-4 4-16,2-3 2 0,1-6 2 16,-2-6 1-16,1-4 1 0,1-7 0 15,1-4 0-15,2-6 0 0,0-4 1 16,4-3-1-16,0-3 1 0,0 1 0 16,-2-2 1-16,-3 0 0 0,-3 4 4 15,-4-1 2-15,-4 3 5 0,-5 4 2 0,0 3 3 16,-4 1 1-16,-3 2-1 15,-1 1-2-15,-2 1-2 0,-3 2-5 0,-1-1-3 16,-5 1-1-16,0 3-3 0,-4-3 1 16,1 2-2-16,-2-1 0 0,0 5 1 15,2-1-1-15,1 3 1 0,2 4 1 16,4 4 1-16,0 4 0 0,1 3 1 16,1 4 0-16,3 6-1 0,1 8-1 15,1 3 0-15,4 4-1 0,1 4-1 0,2 4-1 16,2-1 1-16,-1-1 0 0,5-4-1 15,-1-2 0-15,0-3-1 0,2-5-6 16,1-5-13-16,2-6-13 0,0-6-18 16,1-6 41-16,0-5-174 0,0-9-139 15,5-6-335-15</inkml:trace>
  <inkml:trace contextRef="#ctx0" brushRef="#br0" timeOffset="187901.5402">2307 11436 667 0,'2'-6'182'15,"-4"-2"7"-15,-1 5-60 0,-1-1-60 16,2 2-19-16,1 0-14 0,0 2-12 16,-3-1-16-16,3 1-19 0,2 1-26 15,-1 1-28-15,-1-1-130 0,-1-1-151 16,1-3-353-16</inkml:trace>
  <inkml:trace contextRef="#ctx0" brushRef="#br0" timeOffset="188349.989">2877 11170 585 0,'-1'-11'147'0,"1"-2"7"15,5 3-80-15,1-2-19 0,1-2-6 16,3 1-6-16,1-2-5 0,4 5-8 16,-2 0-6-16,2 7-5 0,-1-2-4 15,2 6-5-15,0 6-2 0,-1 7-1 16,0 3-3-16,2 9 0 0,-3 1-1 16,0 7-1-16,-3 3-2 0,-1-1-4 15,-4 0-10-15,-2 1-13 0,-1-3-15 16,-3-2-15-16,-3 0-113 0,-2-8-12 0,-1-7-105 15,0-2-200-15</inkml:trace>
  <inkml:trace contextRef="#ctx0" brushRef="#br0" timeOffset="188491.2206">2935 11161 622 0,'-7'2'166'0,"0"4"5"0,1 5-40 0,-1 5-85 16,2 5-17-16,0 3-10 0,1 6-14 15,4 3-26-15,0-2-22 0,3 4-128 16,1-6-138-16,7-3-335 0</inkml:trace>
  <inkml:trace contextRef="#ctx0" brushRef="#br0" timeOffset="189894.6293">3482 11218 590 0,'-8'4'146'0,"-3"4"10"15,0 6-77-15,-1 5-22 0,1 7-4 16,-2 1-4-16,2 2-6 0,3 1-7 16,4 0-8-16,2-3-8 0,3 0-8 15,4-6-4-15,3-1-5 0,5-6-1 16,1-4-1-16,0-6-1 0,2-3 0 16,0-8 0-16,1-7-1 0,-3-5 1 15,0-3 0-15,-4-2 0 0,-2 1 0 16,-4-3 1-16,-7 2 0 0,-1 0 0 0,-4 4 0 15,-5 0 0-15,-2 2-1 16,-1 3-4-16,-1 3-12 0,2 7-16 0,2 4-16 16,-2 5-11-16,5 10 73 0,4 2-198 15,5 5-132-15,10 1-325 0</inkml:trace>
  <inkml:trace contextRef="#ctx0" brushRef="#br0" timeOffset="190283.6379">3785 11383 594 0,'-7'-29'141'0,"-2"-3"6"16,-1-4-86-16,4 1-19 0,4 2-3 0,2 2 1 15,0 8-1-15,0 6-2 16,3 7-4-16,1 11-3 0,1 8-4 0,-1 8-5 16,-1 7-7-16,3 7-6 0,3 7-3 15,1 2-2-15,1 2-2 0,2 2 0 16,3 2-1-16,1-4 0 0,-1-2 0 16,-1-5 0-16,0 1 0 0,1-6 0 15,-5-3 0-15,-2-6 0 0,0-3 0 16,-2-2-1-16,-3-2 1 0,-5-2 0 15,-5-3 1-15,-4-1-1 0,-5 1 1 0,-4-3 0 16,-7-1-1-16,-2-2 0 16,-2-1-1-16,2-1-4 0,2-4-10 0,4-1-15 15,4-3-18-15,7-1-18 0,9-2-117 16,5-3-133-16,7-1-303 0</inkml:trace>
  <inkml:trace contextRef="#ctx0" brushRef="#br0" timeOffset="190547.9112">3994 11252 706 0,'2'-6'176'0,"-1"2"3"16,-4 3-103-16,2 4-24 0,-4 0-13 16,5 5-10-16,0 4-11 0,2 1-8 15,0 3-5-15,2 1-1 0,1-1-1 16,7 1-2-16,-5-6 0 0,3-4-1 15,0-2 1-15,3-3-1 0,0-6 1 16,0-3-1-16,-1-7 1 0,3-4-1 0,-2-3 1 16,-2-2 0-16,-1-4 0 0,-2-1-4 15,-4 3-7 1,0 5-12-16,-5 1-15 0,0 7-17 0,-2 5 40 0,0 5-172 16,0 7-137-16,1 6-332 0</inkml:trace>
  <inkml:trace contextRef="#ctx0" brushRef="#br0" timeOffset="191460.4887">4288 11203 549 0,'2'-6'134'0,"-1"1"5"0,-2 3-75 0,2-1-20 16,-2 1-5-16,-1 1-2 0,0-1-1 15,1 1 0-15,1 1 0 0,1 1-3 16,-2-1-2-16,0 2-3 0,1-1-3 16,0 1-5-16,0 1-5 0,-4-1-4 15,1 1-2-15,2 0-2 0,0 1-2 16,1 0-2-16,1-3-2 0,-1 1 1 15,3 1 0-15,0-2-1 0,-1 0-1 16,1 0 1-16,0 1 0 0,-2 0 0 16,1 2 0-16,0 3 0 0,-1 2 0 15,4 0 1-15,-2 5-1 0,0 1 0 0,-2 2 0 16,3 0 0-16,-2 1-1 0,1 1 1 16,-1-3-1-16,1-4 1 0,1 1-1 15,0-4 0-15,0-3 1 0,-2-4 0 16,4 0 0-16,-2-4 1 0,-2 0 0 15,5-3 1-15,-2-2 0 0,-1-5 1 16,3-1 0-16,-4-1-1 0,3-2 1 16,-2 2 0-16,-2-2 0 0,0 5 0 0,-2 4 0 15,0 0 0-15,1 3-1 0,-5 1 0 16,3 3-1-16,-3-1-1 0,3 1 0 16,2 0-1-16,-3 4 0 0,-2-3 0 15,5 2 0-15,-2-3 0 0,1 2 1 16,-2-1-1-16,3-1 0 0,-3-1 1 15,2 1-1-15,0-1 0 0,-2 0 0 16,4-1 0-16,0 0 0 0,-4 1 0 0,4-1 0 16,-1 0 0-16,3 0 0 0,-2 0 0 15,-2 1 0-15,2 1 0 0,-2 1 0 16,1-1 0-16,0-1 0 0,-2 2 0 16,2-1 0-16,-3 3-1 0,5 0 1 15,-4 1 0-15,2 1-1 0,-2 2 1 16,1 3 0-16,-1-1 0 0,1-1 0 15,-3 1 0-15,5 1 0 0,-2-2 0 0,2 0 0 16,0-1 0-16,2 0 0 0,-1-2 0 16,-2 0-1-16,0-2 1 0,3 0-1 15,-4 0 1-15,2-2-1 0,-1-1 1 16,2 1 0-16,0 2-1 0,1-2 1 16,-3-2 0-16,1 1-1 0,-1 1 1 15,0-2 0-15,2 2 0 0,-3-4 0 16,-2 2 0-16,2 1 0 0,2 1 0 15,-2-1 0-15,-2-1 0 0,2 1 0 16,-1-1 1-16,2 0-1 0,-2-1 0 16,1 1 0-16,1-1 0 0,1 3 0 0,-5-3 0 15,4 0 0-15,-1 2-1 0,2 2 0 16,-2-4-2-16,-2 2-2 0,4 0-4 16,-2 0-6-16,0 0-8 0,0 2-13 15,-2-2-17-15,2 0-11 0,-1 1-59 16,-1 0-65-16,-1 1-115 0,6 3-247 15</inkml:trace>
  <inkml:trace contextRef="#ctx0" brushRef="#br0" timeOffset="192136.2456">4291 11231 514 0,'1'-16'124'0,"0"2"6"0,1 1-74 0,0 2-13 16,4 3-3-16,-1-1 0 0,-2 3-1 15,0 1-2-15,2 0-1 0,-1 3-1 16,-3 1-1-16,3 4-3 0,-4 2-3 15,2 4-2-15,-2 6-2 0,0 4-2 0,0 7-3 16,3 3-4-16,-5 3-3 0,5 1-3 16,-1-2-2-16,2-2-3 0,1-4-1 15,2-2-1-15,-1-5-1 0,4-7 0 16,1-1 0-16,-1-4-1 0,2-4 0 16,0-4 1-16,2-6-1 0,1-3 1 15,-2-2-1-15,-1-2 1 0,2-1 0 16,-3-2-1-16,-1-1 1 0,-2 0-1 15,-3 1 0-15,0-2 1 0,-3 0-1 16,1 0 1-16,-2 3-1 0,-1 1 1 16,-1 3 1-16,0 3-1 0,-1 1 1 0,0 4 0 15,1 2-1-15,0 3 1 0,1 2-1 16,0 2 0-16,-2 1 0 0,2 3 0 16,0 2-1-16,0 0 0 0,-1 1 0 15,1 3 0-15,-1 1 0 0,2 1 0 16,-1 0 1-16,1 0-2 0,1 1 1 15,1-2 0-15,2-3-1 0,2 2 0 16,1-3 0-16,2-3 0 0,2-1 0 0,3 1 0 16,-3-3 1-16,4-3-1 15,1-3 1-15,-1-1 0 0,0-5 0 0,-3-1 0 16,1-6 0-16,0 0 0 0,-3-5 0 16,2-3 0-16,-2-2 1 0,-2-3 0 15,2 0 0-15,-3 2 0 0,-1 2 0 16,-2 5 1-16,-5 3 0 0,-1 6 0 15,-3 4 0-15,0 3-2 0,-2 2-4 16,0 4-10-16,1 2-20 0,0-1-22 16,1 1-1-16,-3 0-138 0,1-1-141 15,0 0-328-15</inkml:trace>
  <inkml:trace contextRef="#ctx0" brushRef="#br0" timeOffset="192283.8603">4567 10603 739 0,'-12'-5'164'0,"10"10"0"0,2 6-118 16,1 2-22-16,4 11-21 0,4 9-21 0,-1 5-18 15,2 6-128-15,1 2-132 0,3 1-329 16</inkml:trace>
  <inkml:trace contextRef="#ctx0" brushRef="#br0" timeOffset="192488.3125">4896 11044 517 0,'13'16'139'0,"-3"0"6"16,-2 5-28-16,0 3-72 0,-2 2-9 16,2 1-3-16,-3 0-2 0,-1-3-1 0,3-2-1 15,-1-1 2-15,0-3 0 0,0-4 1 16,-1-3-2-16,0-4-1 0,1-4-2 16,-2-3-4-16,-1-5-6 0,1-6-3 15,1-5-4-15,1-2-3 0,1-7-6 16,1 1-8-16,0-3-10 0,2 3-16 15,2 5-19-15,-1 2-13 0,-1 4-6 16,0 6-124-16,-3 4-127 0,1 6-289 16</inkml:trace>
  <inkml:trace contextRef="#ctx0" brushRef="#br0" timeOffset="192748.2411">5167 11144 721 0,'-3'-2'172'0,"-2"2"4"16,3 4-115-16,-2 2-16 0,-1 5-10 15,3 0-10-15,1 3-9 0,-1 4-5 16,4 1-4-16,0 0-1 0,4-2-2 0,3-4-1 16,1-1-1-16,3-2 0 0,2-5 0 15,1-4 0-15,1-4-2 0,0-2-2 16,1-4-4-16,-2-4-6 0,-5-2-10 15,-1-3-11-15,-5-1-13 0,-5 0-10 16,-1-3-5-16,-4 3 7 0,0 2-119 16,1 5-107-16,-1 2-264 0</inkml:trace>
  <inkml:trace contextRef="#ctx0" brushRef="#br0" timeOffset="192977.7751">5317 11320 541 0,'16'14'143'16,"4"-2"6"-16,-3-2-32 0,1-6-72 15,4-4-6-15,-2-5-1 0,0-5-4 16,-1-3-2-16,-3-7-6 0,-1-3-3 16,-2-3-4-16,0-1-6 0,-2 1-3 0,-2 1-4 15,0 4-3-15,0 4-2 16,-2 6 0-16,-2 6-1 0,-1 7 1 0,-3 6-1 16,0 3-3-16,-2 6-4 0,-2 5-10 15,0 4-11-15,0 1-11 16,-1 0-8-16,1-1-6 0,0-1-9 0,1-5-89 15,-1-6-10-15,0-6-84 0,-1-10-182 16</inkml:trace>
  <inkml:trace contextRef="#ctx0" brushRef="#br0" timeOffset="193161.1653">5387 10773 678 0,'-6'11'160'16,"-4"11"2"-16,3 14-111 0,2 9-16 15,-2 9-7-15,3 10-9 0,-1 12-7 16,-1 3-5-16,1 8-3 0,-1 1 0 0,1 1-2 16,5-6-1-16,1-3-2 15,4-11-9-15,1-11-18 0,3-13-18 0,3-13-120 16,2-11-131-16,4-10-317 16</inkml:trace>
  <inkml:trace contextRef="#ctx0" brushRef="#br0" timeOffset="193414.5536">5724 11191 852 0,'-12'26'190'0,"1"2"1"16,2 1-141-16,7-2-24 0,3-4-9 15,5-1-7-15,3-6-6 0,2-7-2 16,5-7-2-16,3-5 1 0,1-6 0 15,3-4 0-15,-6-6 1 0,0-3-1 16,-1-5 1-16,-5 0 0 0,-5-1 0 0,-6 2-2 16,-6 2-6-16,-2 2-9 0,-4 5-8 15,-3 6-14-15,0 5-17 0,-1 6-14 16,3 1-125-16,2 5-130 0,6 5-311 16</inkml:trace>
  <inkml:trace contextRef="#ctx0" brushRef="#br0" timeOffset="193603.5797">6125 11170 899 0,'5'4'213'0,"-4"-1"0"0,0 2-140 16,-2 3-26-16,-3-1-23 0,-1 0-21 15,-1 3-21-15,0 1-21 0,-1 3-28 16,-1 0-18-16,0 1-127 0,2 3-148 15,3 2-330-15</inkml:trace>
  <inkml:trace contextRef="#ctx0" brushRef="#br0" timeOffset="193710.2925">6158 11429 802 0,'0'2'207'0,"-4"-1"3"16,-1-1-114-16,3 0-29 0,-3-1-20 15,1-3-30-15,-2-1-39 0,-3 1-45 16,-2-3-143-16,2 2-165 0,-4 3-396 15</inkml:trace>
  <inkml:trace contextRef="#ctx0" brushRef="#br0" timeOffset="196725.0572">7400 11177 621 0,'-6'-14'148'0,"-2"-2"5"0,3 1-95 16,4 3-18-16,2 4-9 16,6 2-5-16,0 6-3 0,0 3-2 0,5 7-3 15,2 6 0-15,-1 7-2 0,2 5 0 16,3 10-1-16,0 0-3 0,0 7-2 16,3 4-1-16,0 1 0 0,-1 1-1 15,-1-1 0-15,-3 0-1 0,-6-1-1 0,-1-2-2 16,-7-6 0-16,-5 0-1 0,-3-4-1 15,-5-8 0-15,-2-2-1 0,0-4 0 16,-4-4 0-16,4-8 1 0,-1-7 1 16,-1-7 1-16,2-6 0 0,2-12-1 15,-1-9 2-15,4-11-2 0,2-6 0 16,3-11-1-16,5-2-1 0,2-3-1 0,4 1 0 16,7 3 0-16,-2 5-1 15,5 7-5-15,1 7-10 0,1 5-14 16,1 9-16-16,1 6-14 0,-2 5-66 15,1 5-61-15,0 2-117 0,-1 6-240 16</inkml:trace>
  <inkml:trace contextRef="#ctx0" brushRef="#br0" timeOffset="197295.5322">7944 10932 417 0,'-11'-4'125'0,"2"-5"7"0,2 2-4 0,-2-2-64 16,2 3-14-16,-1-3-3 0,7 4-2 15,0-2-3-15,2 1-2 0,2-4-3 16,4-1-4-16,0-1-4 0,4 2-5 16,0-5-6-16,4 6-4 0,0-2-5 15,1 3-3-15,0 3-2 0,0 3-2 16,-3 2 0-16,0 2-2 0,0 3 1 16,-5 1 0-16,0 4-1 0,-5 2 1 0,0 2 0 15,-2 1-1-15,-3 3 1 16,-3 3 0-16,-3 3-1 0,-1 2 1 0,-3 2-1 15,0 3 0-15,-1-1 0 0,-2-1 0 16,3-4 1-16,1-3-1 0,2-2 0 16,3-4-1-16,4-4-1 0,2-2-3 15,3-2-8-15,3 0-13 0,3-3-15 16,3-2-14-16,3 0-72 0,-2-4-54 16,6-1-113-16,2 4-236 0</inkml:trace>
  <inkml:trace contextRef="#ctx0" brushRef="#br0" timeOffset="198891.8551">8548 11137 620 0,'0'-20'183'0,"-2"6"9"0,1 6-29 15,-3 6-87-15,1 8-15 0,-1 5-13 16,0 4-16-16,3 8-12 0,-1 5-9 0,2 8-6 15,0 0-1-15,1 1-4 0,1-1-3 16,3 0-11-16,-1-1-15 0,-2-2-21 16,1-3-20-16,-1-1 94 0,1-5-226 15,-4 2-149-15,1-8-368 0</inkml:trace>
  <inkml:trace contextRef="#ctx0" brushRef="#br0" timeOffset="199072.9298">8451 11334 739 0,'-8'-12'188'16,"2"2"5"-16,4 5-113 0,-1 0-17 16,5 3-12-16,4 1-12 0,1-1-14 15,5 1-11-15,3 0-6 0,1 0-2 16,1-2-2-16,3 3-7 0,2-3-12 16,2 0-19-16,2 2-24 0,5-3-18 15,-2 2-126-15,2-4-145 0,3-3-327 16</inkml:trace>
  <inkml:trace contextRef="#ctx0" brushRef="#br0" timeOffset="199349.5652">9083 10904 725 0,'-4'-11'182'0,"2"-2"4"0,3 4-107 15,5 2-21-15,4 1-14 0,5 2-11 0,4 0-12 16,4 1-8-16,6 3-4 0,0-4-4 16,4 2-1-16,3-2-2 0,0 0-1 15,1 2-7-15,-5 1-9 0,-4-3-16 16,-2 3-18-16,-7 2-14 0,-5 0-14 0,-7 0-117 15,-4 2-128-15,-6-1-282 0</inkml:trace>
  <inkml:trace contextRef="#ctx0" brushRef="#br0" timeOffset="199725.5105">9214 10832 670 0,'-19'2'160'0,"1"6"6"0,2-1-105 16,3 7-15-16,4-1-9 0,2 2-7 15,1 2-6-15,3 4-7 0,3 0-3 16,1-1-2-16,-1-1-2 0,3-3-2 0,1-2-2 16,2-3 0-16,0-3-1 0,2-3-1 15,5-4-1-15,3-4-1 16,2-5 0-16,3-4 0 0,4-2-1 0,1-3 0 16,5 2-1-16,-2 2 1 0,-2 2-1 15,1 6 0-15,-3 2 1 0,-3 6-1 16,-1 4 0-16,-4 3 0 0,-1 4 0 15,0 0 1-15,-5 2-1 0,-1 3 0 16,-1-1 0-16,-4 0 0 0,-1-1 0 0,-4 2-1 16,-3 2-1-16,0-2-1 0,-3 1 0 15,-3-2 0-15,-3-1-1 0,-4 0 0 16,0-2 0-16,-1-3 2 0,-4-2 0 16,-2 0 1-16,1-4 0 0,2-5 0 15,3-2-5-15,1-3-12 0,3-3-14 16,5 1-12-16,5 0-11 0,4 1-109 15,2 3-15-15,1 4-104 0,1 4-194 0</inkml:trace>
  <inkml:trace contextRef="#ctx0" brushRef="#br0" timeOffset="199986.161">9146 11426 588 0,'-14'-5'166'0,"4"-1"6"16,3 1-20-16,7 3-97 15,3 0-13-15,7 4-8 0,7-1-7 0,5 3-10 16,4-2-3-16,6 2-4 0,3-1-2 16,6 1-2-16,3-4-1 0,-1 0-2 15,1-1-1-15,0 0-2 0,0-2-4 16,-2 1-11-16,3 1-15 0,-5-1-16 15,-4 1-12-15,-5 1-4 0,-4 0-124 16,-7 4-124-16,-6-1-279 0</inkml:trace>
  <inkml:trace contextRef="#ctx0" brushRef="#br0" timeOffset="200389.3996">9573 11536 455 0,'0'-2'136'0,"-3"-2"6"16,0 4 5-16,-2 0-87 0,-1 5-10 16,-4 2-1-16,-2 4-3 0,-6 2-3 15,-2 3-4-15,-6 2-5 0,-4 4-4 16,0 1-4-16,-3 7-4 0,3-2-4 15,3 5-2-15,7 1-4 0,5-1-1 0,6 2-2 16,8-2-3-16,8-3-3 16,4 0-2-16,5-5 0 0,2-6-1 0,6-1-1 15,3-4-1-15,-1-7-3 16,1-3-1-16,0-4-1 0,-2-5-1 0,1-1-1 16,-8-8 1-16,-2 0 1 0,-3 0 2 15,-5-4 2-15,-5-2 1 0,-5 4 2 16,-4 1 2-16,-1 4 0 0,-5 3 1 15,-4 1 0-15,-3 5 1 0,-1 5-1 0,-4 4-3 16,2 3-10-16,1 3-17 0,3 7-18 16,3-2-19-16,6 1-123 0,5 0-141 15,5 0-320-15</inkml:trace>
  <inkml:trace contextRef="#ctx0" brushRef="#br0" timeOffset="200907.2131">10019 11294 521 0,'-4'-10'148'16,"0"3"5"-16,4 2-13 0,2 4-92 15,2 3-13-15,4 0-7 0,3 6-5 16,1 8-4-16,5 1-2 0,3 5 0 15,4 6 2-15,4 3 1 0,3 3 0 16,0 5 0-16,-1 2-2 0,-1 3-3 16,-1-1-1-16,-5-3-4 0,-7 3-3 0,-5-4-2 15,-6 0-2-15,-6-3 0 0,-8-3-1 16,-4-1 1-16,-7-4-1 0,-2-5 2 16,-1-3 2-16,-2-9 4 0,2-6 1 15,1-8 1-15,0-8 0 0,2-10 0 16,5-8-2-16,2-10-2 0,8-8-3 15,5-7-3-15,5-8-2 0,8-7-1 16,7 2-3-16,3 0-3 0,4 7-6 0,1 3-6 16,-1 9-14-16,3 14-14 0,-6 8-15 15,-2 8-14-15,-1 7-117 0,-4 4-130 16,-3 9-300-16</inkml:trace>
  <inkml:trace contextRef="#ctx0" brushRef="#br0" timeOffset="201339.1289">10756 11198 676 0,'2'-3'178'0,"-2"-1"8"0,0 5-96 16,-1 3-18-16,0 3-9 15,0 5-12-15,0 7-16 0,-1 2-12 0,0 4-8 16,1 1-7-16,1 2-3 0,0 0-4 16,1 1-2-16,0-4-9 15,3 2-9-15,1-5-17 0,0 2-16 0,0-6-17 16,2-3 88-16,-1-2-217 0,-1-3-141 15,-1-4-358-15</inkml:trace>
  <inkml:trace contextRef="#ctx0" brushRef="#br0" timeOffset="201607.9687">10665 11351 610 0,'0'-3'165'0,"-1"0"11"15,-4 0-67-15,4 3-34 16,2 1-8-16,5 2-6 0,-1 1-11 0,5-1-12 16,4 0-11-16,2 0-7 0,3-2-8 15,-1-1-5-15,1 0-6 0,2-4-12 16,1 1-18-16,1 0-28 0,1-1-20 15,1 2-126-15,1 1-150 0,3-3-334 16</inkml:trace>
  <inkml:trace contextRef="#ctx0" brushRef="#br0" timeOffset="202203.1616">11399 11177 654 0,'9'-38'160'15,"-4"-6"7"-15,-2-1-100 0,0-2-14 16,-1-2-6-16,-2 2-5 0,0 3-7 16,-2 6-6-16,1 8-5 0,-3 9-5 0,1 10-3 15,2 10-3-15,-1 7-3 0,-1 10-4 16,1 5-9-16,1 8-16 0,1 7-20 16,-3 3-19-16,3 4-14 0,3 0-121 15,1-1-136-15,1-1-299 0</inkml:trace>
  <inkml:trace contextRef="#ctx0" brushRef="#br0" timeOffset="202436.559">11247 11371 652 0,'-11'-2'168'0,"5"0"4"0,4 1-78 15,7 1-40-15,3-1-11 0,6 1-7 16,2-1-9-16,3-2-7 0,8-2-4 16,1 2-3-16,3-2-4 0,2-1-2 15,2-1-2-15,3 1-3 0,0 1-7 0,-1 2-12 16,-3-2-17-16,0 1-19 0,-4 3-1 16,-2 0-135-16,-3 2-137 0,-4 1-313 15</inkml:trace>
  <inkml:trace contextRef="#ctx0" brushRef="#br0" timeOffset="202883.1422">11569 11563 550 0,'0'-8'142'0,"-1"3"9"0,-3 4-63 0,-2-2-26 16,-3 3-2-16,-2 4-2 0,-8 1-4 16,0 6-6-16,-8 0-6 0,-5 2-5 15,-3 8-9-15,4 1-4 0,-1 4-6 16,5 3-5-16,6 3-3 0,5 1-2 15,10 1-2-15,4 0-3 0,3 0-1 16,5-2-2-16,1-2 0 0,7-2-1 16,4 1-1-16,2-7 0 0,4-5-2 15,2-6-1-15,0-5-2 0,3-4 0 16,-3-8-1-16,-2-5 0 0,-4-2 1 0,-2-4 2 16,-6-5 1-16,-1 3 1 0,-7-3 2 15,-3 6 1-15,-6-1 1 0,1 6-1 16,-6 3 1-16,-4 5 0 0,-2 2 0 15,-1 6-1-15,-4 3-9 0,1 7-14 16,-1-2-15-16,2 5-19 0,6 0 103 16,3 2-239-16,5-4-151 0,9-1-381 15</inkml:trace>
  <inkml:trace contextRef="#ctx0" brushRef="#br0" timeOffset="205540.5218">875 12201 446 0,'-26'-17'127'0,"-1"-2"7"16,2-1-14-16,3 2-56 0,3 3-11 16,4 3-2-16,4 4-6 0,6 7-5 15,5 4-4-15,5 6-4 0,6 9-7 0,4 2-5 16,4 7-7-16,2 4-1 0,2 3 0 15,4 3-4-15,3 0-2 0,-4-2-2 16,5 2-1-16,0-1 0 0,1-3-2 16,2-1 1-16,-2-6-2 0,-1 0-4 15,2-3-10-15,-6-2-12 0,-3-5-18 16,-1 0-11-16,-1-4-125 0,-6-1-133 16,-2-1-307-16</inkml:trace>
  <inkml:trace contextRef="#ctx0" brushRef="#br0" timeOffset="205751.9561">1276 12238 697 0,'-20'5'160'0,"-7"6"4"16,-2 8-115-16,-1 7-11 15,-3 6-6-15,-4 6-6 0,1 3-6 0,1 3-5 16,-1 2-5-16,2-2-3 0,2-1-4 15,2-1-2-15,3-2-11 0,2-4-11 16,7-3-14-16,8-7-15 0,8-3-125 16,5-5-132-16,9-4-316 0</inkml:trace>
  <inkml:trace contextRef="#ctx0" brushRef="#br0" timeOffset="206371.5048">1508 12764 619 0,'12'5'139'0,"-2"-4"4"15,-1-2-106-15,0-3-9 0,4-3-2 16,-1-3 0-16,-1-2-1 0,1-4-1 16,-3-3-1-16,0 2-1 0,-1-1-2 15,-7-6-1-15,-3 5-1 0,-6 4-3 0,-3 2 0 16,-3 3-2-16,-7 1-1 0,-3 8-2 15,1 11-1-15,1 1-2 0,-1 4-1 16,-2 2 0-16,6 7-1 0,3 7-1 16,4-2 0-1,3 1-1-15,2-2 0 0,7 1-1 0,6-1-1 0,1-6 0 16,5-7-1-16,1-4 0 0,3-3 1 0,4-7-1 16,1-6-1-16,2-4 1 15,4-7 0-15,-1-4 0 0,2-6 0 0,0 0-1 16,-4-3 1-16,-3 2 0 0,-3 3 0 15,-5 6 1-15,-4 6-2 16,-4 6 1-16,-4 6 0 0,-2 6-1 0,0 7 1 16,-3 6 0-16,0 4-1 0,4 5 1 15,3 2 0-15,2 0 0 0,6 1 1 16,2-2-1-16,4-4 0 0,4-5 0 16,4-4 0-16,0-6 1 0,5-5-1 0,-3-9 0 15,2-4 1-15,-1-6 0 0,-1-4-1 16,0-4 1-16,-2-6-1 0,-3-4 1 15,-5 0-1-15,-2-3 1 0,-6 0-1 16,-3 0 0-16,-6 2 0 0,-6 5 0 16,-5 3 1-16,-5 8-1 0,-2 10 3 15,-3 4 5-15,-2 12 4 0,0 5 1 16,1 7 2-16,1 9 0 0,2 5 1 16,2 3-3-16,3 5-4 0,3 3-3 15,3 3-2-15,2 4-1 0,2-1-1 0,3-1 0 16,4 0-1-16,2 0-1 0,-1-4-5 15,4-1-13-15,3-6-22 0,2-3-24 16,4-5 43-16,2-8-181 0,-1-8-151 16,3-8-355-16</inkml:trace>
  <inkml:trace contextRef="#ctx0" brushRef="#br0" timeOffset="206521.1051">2289 13065 788 0,'-3'-5'194'0,"-2"0"2"0,0 2-106 16,4 1-41-16,-2 1-19 0,2 5-22 16,1-2-26-16,0 2-32 0,2 2 4 15,1-2-151-15,-1 1-149 0,3 2-351 16</inkml:trace>
  <inkml:trace contextRef="#ctx0" brushRef="#br0" timeOffset="206913.1924">3409 12226 624 0,'-15'-16'144'16,"-8"4"6"-16,-8 4-102 0,-7 8-8 16,-2 4-2-16,-4 8 2 0,-3 6 1 15,1 8-1-15,4 9-1 0,8 6-2 16,6 7-4-16,4 5-6 0,8 0-7 15,9 4-6-15,5-1-6 0,4-2-5 0,7-2-4 16,4-7-3-16,8-3-4 0,6-7-6 16,7-5-12-16,5-8-10 0,7-6-14 15,-1-7-8-15,0-6-8 0,-3-4-15 16,-4-4-97-16,-6-5-107 0,-8-2-253 16</inkml:trace>
  <inkml:trace contextRef="#ctx0" brushRef="#br0" timeOffset="207085.7393">3013 12676 778 0,'-24'2'188'0,"3"-3"3"15,9 2-121-15,7-1-24 0,6-2-13 16,4-3-11-16,8-2-10 0,6 1-13 16,5 0-13-16,8-4-17 0,4 2-17 15,4-1-13-15,8 1-16 0,1-1-114 16,-1-2-127-16,1-5-280 0</inkml:trace>
  <inkml:trace contextRef="#ctx0" brushRef="#br0" timeOffset="207316.123">3661 12160 745 0,'-3'-19'188'16,"0"0"5"-16,3 2-109 0,4 4-25 15,1 4-16-15,1 1-14 0,1 7-11 16,-1 5-7-16,2 8-6 0,-2 6 0 15,0 7-2-15,0 7 1 0,-2 9-2 0,1 7 0 16,0 6-1-16,-1 5-1 0,3 3 1 16,-1 3-1-16,1 0 0 0,0 0-3 15,2-1-2-15,1-5-4 0,-3-7-7 16,4-2-9-16,1-4-14 0,1-8-16 16,-1-10-10-16,1-6-11 0,0-7-114 15,-1-6-123-15,-6-7-283 0</inkml:trace>
  <inkml:trace contextRef="#ctx0" brushRef="#br0" timeOffset="207504.6263">3571 12609 665 0,'-2'-2'169'0,"9"-1"9"15,2 2-89-15,5-1-30 0,1-1-10 16,4 1-6-16,-2 3-10 0,4-3-12 15,1 0-8-15,4 2-6 0,-2-1-10 0,5 1-18 16,0 0-21-16,0-2-18 0,1-2-131 16,-5 2-144-16,-1-2-338 0</inkml:trace>
  <inkml:trace contextRef="#ctx0" brushRef="#br0" timeOffset="207741.9925">4094 12584 713 0,'1'9'170'16,"-5"-1"5"-16,4 6-112 0,-2 4-21 16,-2 1-7-16,4 9-8 0,0 3-8 15,4-2-9-15,2 4-5 0,-1-3-10 16,3-4-18-16,3-1-20 0,-1-5-11 0,2-4-127 15,-2-4-136-15,1-8-318 16</inkml:trace>
  <inkml:trace contextRef="#ctx0" brushRef="#br0" timeOffset="207871.6372">4108 12315 700 0,'-12'-14'159'0,"1"3"1"0,3 8-108 0,-1 4-38 15,5 7-27-15,6 4 40 0,-1 4-185 16,1 2-136-16,6 7-352 16</inkml:trace>
  <inkml:trace contextRef="#ctx0" brushRef="#br0" timeOffset="208685.9675">4473 12608 664 0,'-8'-4'160'0,"-2"7"8"15,0 4-104-15,0 10-14 16,-1 2-7-16,0 7-7 0,0 3-9 0,3 3-7 16,2 1-7-16,1 0-4 0,2-4-4 15,7-3-1-15,3-6-2 0,3-4-1 16,0-4-2-16,5-5-4 0,-3-4-4 16,3-6-3-16,-1-2-2 0,-3-3 0 15,0-3-1-15,-2-3 2 0,-3-3 3 16,0-1 3-16,-3-3 5 0,-3-4 2 15,-4-3 1-15,3 2 3 0,-1-1-1 0,1 1 2 16,0 1 0-16,0 5 1 0,2 5 0 16,4 6 0-16,-3 2-1 0,2 2-1 15,2 2 0-15,2 3-2 0,1 1 1 16,1 1-2-16,4-2-1 0,-1 0 1 16,2 2-1-16,1-1 0 0,0-2 1 15,0-1-1-15,-3-1 0 0,1 1 0 16,-1 1 0-16,-3-1 0 0,-2 0 0 15,-2 2 1-15,-3 2-1 0,1 2 0 16,-4 2 2-16,-2-3 0 0,0 3 1 0,-2 0 2 16,1 1 1-16,-1 3 2 15,-1 0 1-15,-1 2 2 0,1 2 0 0,0 1 1 16,-1 6-1-16,1 1-2 0,3 0-1 16,2 3-2-16,1-2-2 0,3-1-1 15,3-1-2-15,4-4 0 0,2-1-1 16,3-4 0-16,1-6 0 0,3-3 0 15,-2-2 1-15,3-5-1 0,-1-3 0 16,1-5 1-16,-5-2-1 0,-2-2 1 0,-3 1-1 16,-2-5 1-16,-4 0 0 0,-5 2-1 15,-5 2 2-15,0 3 0 0,-1 5 0 16,-3 5 1-16,2 9 1 0,-3 3-1 16,3 6 0-16,2 2 0 0,0 5-1 15,3 0-1-15,2-2 0 0,4-3-1 16,5-1 0-16,3-4 1 0,5-2-1 15,3-5 0-15,3-4 0 0,1-3 0 16,-2-3 0-16,0-2 0 0,-3-3 0 16,-3-4 0-16,-2 0 0 0,-6-4-1 0,-2-1-3 15,-3-2-6-15,-4-4-9 16,-3 2-15-16,-2-3-11 0,-2 3-11 0,2 2-5 16,1 7-4-16,2 1-6 0,-1 5-106 15,3 4-102-15,2 4-264 0</inkml:trace>
  <inkml:trace contextRef="#ctx0" brushRef="#br0" timeOffset="209360.319">5154 12683 597 0,'-4'7'156'16,"-4"2"6"-16,0 4-63 0,-3 3-46 16,2 1-11-16,2 2-10 0,1 0-9 15,4 2-7-15,2 0-6 0,3-4-4 16,8 0-2-16,4-2-1 0,3-3-1 15,3-2 0-15,1-6 0 0,1-4-1 16,0-3 1-16,-3-2-2 0,0-4 1 16,-7-4 0-16,-3-4-1 0,-2-1 1 15,-10-3-1-15,-5-2 1 0,-6-6-1 0,-5 3 1 16,1-4-1-16,-3 1 0 0,-4 2 7 16,5 2 6-16,5 6 5 0,4 4 4 15,1 5 1-15,2 3 0 0,4 6 1 16,5 2-6-16,3 5-8 0,2-2-4 15,1 2-4-15,6 0-1 0,2-1-1 16,5 0-1-16,0-4-3 0,4-1-4 0,3 0-5 16,-1-1-5-16,0-3-3 0,-1 0-3 15,-4 1-2-15,0-1 0 0,-5-2 4 16,-3 2 3-16,-1-2 6 0,-3 0 4 16,-3 0 2-16,1 2 5 0,-5-2 4 15,0 4 4-15,-2-5 3 0,-1 6 3 16,0-1 3-16,-1 1 2 0,0-3-1 15,-1 5-1-15,2 0-2 0,-1 4-3 0,1-1-3 16,0 4-1-16,1 1-3 16,1 2-1-16,0-1-1 0,-2 0 0 0,3-1 0 15,-1 4 0-15,0-3 0 0,3 2-1 16,-1-2 1-16,1 1-1 0,0 0 0 16,-1-3 1-16,2 1 0 0,-1-1-1 15,-2-2 1-15,2 2 0 0,-1-2 0 16,2-2 0-16,0-2 0 0,0 0 1 15,0 0 0-15,0-4 1 0,2-2 1 0,-1-1 0 16,0-3 2-16,1 0-1 0,0-3 1 16,0 0 1-16,-1 2-1 0,0 2 2 15,0 2-2-15,-3 2 1 0,1 3-1 16,0 4-1-16,-1 5 0 0,0 3-2 16,0 5-1-16,0 4 0 0,1 2-2 15,1 5 0-15,0-1-2 0,4 0-4 16,1 0-9-16,0-5-9 0,6-2-19 15,4-4-16-15,1-5-16 0,3-3-124 16,-2-3-136-16,1-7-312 0</inkml:trace>
  <inkml:trace contextRef="#ctx0" brushRef="#br0" timeOffset="209627.3495">6098 12604 773 0,'-6'-2'202'0,"6"4"4"16,-3 3-100-16,2-1-42 0,0 1-18 15,-1-1-19-15,1 2-22 0,1 1-24 0,-1 0-27 16,0 2-26-16,-2 2-134 0,0 3-155 16,1-1-363-16</inkml:trace>
  <inkml:trace contextRef="#ctx0" brushRef="#br0" timeOffset="209750.0208">6155 12952 727 0,'-1'4'179'0,"0"-2"1"0,0-2-99 0,1-1-60 16,1-4-36-16,1-1-148 0,-2-4-156 16,1 3-371-16</inkml:trace>
  <inkml:trace contextRef="#ctx0" brushRef="#br0" timeOffset="210713.7752">7411 12711 580 0,'-14'-23'151'0,"2"1"4"0,6 5-51 16,5 2-56-16,3 4-10 0,3 3-2 16,5 7-6-16,3 7-5 0,3 5-4 15,3 7-4-15,0 5-3 0,3 4 0 0,2 7-2 16,2 3 1-16,1 1 0 0,2 3 1 16,1 2-1-16,0 0 1 0,-3 0-4 15,-3-1-1-15,-6-1-4 0,-4-3 0 16,-5-2-2-16,-11-6-1 0,-3 0 0 15,-7-4-1-15,-4-2 1 0,-6-6-1 16,-2-4 1-16,-1-5 4 0,1-7 4 16,0-11 3-16,6-4 1 0,1-9 0 15,6-8 1-15,0-6-2 0,3-13-3 16,2-6-5-16,5-4-3 0,6-9-3 0,4 0-3 16,7 2-6-16,6 3-7 0,5 14-8 15,4 8-13-15,1 6-16 0,1 12-18 16,-2 8 83-16,-2 8-209 0,-2 2-143 15,0 6-365-15</inkml:trace>
  <inkml:trace contextRef="#ctx0" brushRef="#br0" timeOffset="211029.6628">7962 12546 549 0,'-7'-19'145'0,"3"0"4"16,3-2-18-16,3 6-100 0,3-4-11 16,4 6-3-16,2 4-3 0,2-1-5 0,2 5-2 15,1 1-2-15,0 3-2 0,1 2 1 16,0 3-1-16,-1-1 1 0,-4 5 0 16,-1-1-1-16,-2 4 1 0,-6 1-1 15,-1 2 0-15,-5 2-1 0,-3 1 0 16,-5 0-1-16,0 3 0 0,-2-1 1 15,-1 0 0-15,3-2 1 0,1 0 0 16,4-2 0-16,2-1 0 0,3-3-1 16,4 2-1-16,0-2-11 0,4-1-15 0,4-1-12 15,3 0 9-15,3-1-135 0,4 0-123 16,4-3-297-16</inkml:trace>
  <inkml:trace contextRef="#ctx0" brushRef="#br0" timeOffset="211265.048">8614 12582 788 0,'-6'-7'192'0,"-1"7"2"16,1 4-116-16,0 6-28 0,1 4-15 15,2 5-12-15,-1 0-11 0,1 6-5 16,2 0-2-16,0 2-2 0,0 2-1 15,3-1-2-15,-1-3-3 0,2-1-8 16,-2-1-13-16,0-3-20 0,2-3-21 16,-2-4 69-16,-2-4-202 0,0-2-147 0,1-4-357 15</inkml:trace>
  <inkml:trace contextRef="#ctx0" brushRef="#br0" timeOffset="211410.2135">8524 12738 720 0,'-5'-12'181'0,"3"1"3"15,2 6-112-15,1 2-17 0,3 1-12 16,3 2-12-16,3 0-15 0,2 0-9 16,3 1-9-16,4-1-13 0,4 4-18 0,3-2-19 15,4-1 6-15,1 2-142 0,3-3-139 16,5 2-318-16</inkml:trace>
  <inkml:trace contextRef="#ctx0" brushRef="#br0" timeOffset="211705.4709">9243 12379 675 0,'-11'-7'173'0,"5"1"5"16,6 1-85-16,5 1-40 0,7 3-13 16,7 1-10-16,4-1-12 0,5-1-8 0,3 1-5 15,2 0-2-15,2 0-3 16,0-3-4-16,-1-1-8 0,-3 1-10 0,-6 0-8 16,-3 0-10-16,-3-1-8 0,-8 1-5 15,-4 2-7-15,-6 2 4 0,-3-1-105 16,-2 2-105-16,-4-1-259 0</inkml:trace>
  <inkml:trace contextRef="#ctx0" brushRef="#br0" timeOffset="212085.5332">9320 12341 622 0,'-24'6'146'16,"2"2"5"-16,1 0-100 0,4 4-17 16,1-1-5-16,6 5-6 0,0 0-6 15,2 3-5-15,2-2-1 0,2 1-1 16,2 1 1-16,2-2 1 0,0-4 0 15,2 1 0-15,2-5 0 0,3 2-1 16,2-6-2-16,2-3-2 0,2-2-1 16,2 0-3-16,2-8 0 0,4 5-1 0,1-6-1 15,2 3 0-15,3 1 0 16,-1 0 0-16,1-1 0 0,-1 6 0 16,-2-1 0-16,1 3 0 0,-4 3 1 0,-3 4-1 15,-2-1 0-15,-2 6 0 16,-2-1 0-16,-5 4 0 0,-2 2 0 0,-4-1 0 15,-1-1-1-15,-2 4 1 0,-5-4 0 16,0 0 0-16,-3 3-1 0,-2-3 1 16,-5 0-1-16,-4-2 1 0,-3-4-1 15,-3 0 2-15,-5-1 4 0,-4-5 2 0,2-3 0 16,1-2 0-16,2-2 0 16,6 0-2-16,2-2-7 0,8-3-15 0,5 1-14 15,6 3-13-15,5 0-14 0,4 3 7 16,4 0-132-16,1 3-122 0,2 0-286 15</inkml:trace>
  <inkml:trace contextRef="#ctx0" brushRef="#br0" timeOffset="212358.8016">9020 12938 635 0,'-16'2'153'0,"4"2"3"15,1-2-91-15,6 1-30 0,8 2-8 16,0-1-4-16,8-1-4 0,5 1-5 16,5-2 1-16,9 5 1 0,8-2 4 15,4-5 2-15,12 2-1 0,4-1-1 16,6-2-3-16,2-2-3 0,0-4-4 0,0 1-5 16,0 1-6-16,0-3-4 15,-2 1-2-15,0 1-7 0,-3-1-8 0,-5 2-8 16,-6 0-6-16,-7 3-8 0,-10 2-7 15,-7 4 8-15,-11 1-128 0,-8 5-114 16,-8-2-292-16</inkml:trace>
  <inkml:trace contextRef="#ctx0" brushRef="#br0" timeOffset="212744.0842">9573 13058 618 0,'-5'2'147'0,"-5"-1"7"0,-2 3-92 0,-4 0-15 16,-4 5-3-16,-3 3-3 0,-6 3-3 16,-4 5-5-16,-3 2-3 0,-2 4-3 15,4 6-2-15,1 0-3 0,3 2-4 16,11 3-2-16,5-3-3 0,11 1-3 15,6-2-3-15,6-1-4 0,8-1-3 16,6-5-1-16,4-9 0 0,5 1-2 16,0-4-1-16,3-5-2 0,0-5-1 15,-5-8-1-15,-2 0 0 0,-4-4 1 0,-6-2 1 16,-4-3 1-16,-8-2 2 0,-6 1 1 16,-4 1 2-16,-7 1 0 0,-4 1 0 15,-4 4 0-15,-5 1 0 0,-4 3-3 16,-1 4-8-16,-3 3-8 0,0 5-8 15,5 3-8-15,4 0-12 0,7 2-14 16,7 0-120-16,7 0-123 0,9-2-301 16</inkml:trace>
  <inkml:trace contextRef="#ctx0" brushRef="#br0" timeOffset="213150.0425">10173 12620 674 0,'0'0'149'0,"4"5"1"0,2 9-116 16,2 5-16-16,5 12-6 0,0 2-1 15,3 4-2-15,0 6 1 0,4 6 4 16,4 3 3-16,1 3 5 0,-2 1 2 16,1-1 1-16,-2 5-1 0,-5-6-3 15,-3-3-2-15,-8-2-4 0,-7-5-2 0,-9-1-3 16,-7-4 0-16,-5-6-1 0,-4-3 1 16,-6-5 2-16,2-9 3 0,-2-2 2 15,4-14 2-15,1-9-1 0,0-9 0 16,3-5-2-16,7-10-4 0,4-9-5 15,8-7-3-15,6-4-4 0,11-3-3 16,9-4-7-16,7-3-10 0,7 1-11 16,4 2-17-16,4 5-15 0,1 8-13 15,-1 6 8-15,1 3-128 0,0 7-122 16,-5 8-286-16</inkml:trace>
  <inkml:trace contextRef="#ctx0" brushRef="#br0" timeOffset="213615.641">10989 12706 663 0,'-1'-2'167'0,"-1"0"7"0,0 2-94 16,2 5-23-16,-3 5-10 0,1 5-10 0,1 0-10 15,-2 2-9-15,1 5-7 0,-1 1-4 16,0 0-3-16,2 1-8 0,-1-2-12 15,-1 1-14-15,3 1-17 0,-2-2-16 16,1-1-122-16,-5-1-135 0,0-5-306 16</inkml:trace>
  <inkml:trace contextRef="#ctx0" brushRef="#br0" timeOffset="213782.1967">10844 12924 747 0,'4'-10'184'0,"1"1"2"0,5 1-104 16,3 2-38-16,4 2-13 0,4 2-12 16,2 0-15-16,2-1-18 0,3-2-18 15,-2-2-17-15,4 1-15 0,1-2-123 16,2-1-135-16,1 1-306 0</inkml:trace>
  <inkml:trace contextRef="#ctx0" brushRef="#br0" timeOffset="214013.5808">11659 12383 635 0,'-12'-13'156'15,"1"5"4"-15,-3 5-77 16,4 10-46-16,2 6-14 0,3 5-6 0,2 7-5 15,1 3-6-15,-1 8-5 0,1-1-8 16,2 1-13-16,0-1-11 0,1 0 3 16,0-4-134-16,3-4-126 0,2-1-305 15</inkml:trace>
  <inkml:trace contextRef="#ctx0" brushRef="#br0" timeOffset="214224.6131">11409 12883 724 0,'-6'-4'174'15,"8"-1"4"-15,2 0-106 0,8-1-29 16,7 0-13-16,4 1-7 0,3-4-7 16,4 2-7-16,7-2-4 0,7 2-2 15,3 1 0-15,4-1-3 0,4 0-4 0,3 4-12 16,1-1-13-16,-7 2-15 0,-4 0-14 15,-5 1-125-15,-8 2-135 0,-9 1-309 16</inkml:trace>
  <inkml:trace contextRef="#ctx0" brushRef="#br0" timeOffset="214675.2793">11851 13032 569 0,'-5'-4'158'0,"-5"1"10"0,-3 4-33 0,-5-1-72 15,-7 4-12-15,-6 2-8 0,-2 3-8 16,-2 4-10-16,-2 4-5 0,-5 0-3 16,8 7-1-16,4 6-1 0,10 3-1 15,4 1-1-15,6 1-2 0,4-1-2 16,9 0-5-16,4-2-3 0,6-3-2 16,2-3-1-16,6-4-1 0,6-5 0 0,2-4-1 15,2-5-1-15,2-4 0 0,-2-5 0 16,-2-8 1-16,-2-2 1 0,-7-4 1 15,-5 1 0-15,-4-5 2 0,-9 1 0 16,-5-1 1-16,-3 5-1 0,-7 2 1 16,-6 2 0-16,-8 1-1 0,-2 5-1 15,-2 7-8-15,-2 5-6 0,0 4-12 16,5 2-13-16,5 3-14 0,9 3 86 16,8-4-221-16,7-4-139 0,8-3-371 15</inkml:trace>
  <inkml:trace contextRef="#ctx0" brushRef="#br0" timeOffset="214928.8148">12498 12636 721 0,'-10'-13'195'15,"2"2"2"-15,5 2-29 0,7 3-117 16,1 1-24-16,6 4-8 0,2-5-7 16,7 3-6-16,1 1-4 0,2 0-3 15,1-3-5-15,8 5-7 0,0-4-12 16,1 1-17-16,0-3-18 0,-8 4-14 16,-1 2-124-16,-7 1-136 0,-4-1-310 15</inkml:trace>
  <inkml:trace contextRef="#ctx0" brushRef="#br0" timeOffset="215093.9044">12468 12803 698 0,'-3'11'149'0,"3"-3"1"0,6-1-123 16,1-2-23-16,8-2-9 0,5-3-10 0,3-1-9 15,3-3-11-15,7-3-8 0,5 0-59 16,-4-1-41-16,1 0-89 0,-3-3-196 15</inkml:trace>
  <inkml:trace contextRef="#ctx0" brushRef="#br0" timeOffset="215304.3513">12845 12710 592 0,'-18'2'157'0,"2"2"10"16,2 4-70-16,2 4-31 0,2 2-12 16,2 1-10-16,2 2-11 0,5 1-10 0,1 0-9 15,1-1-6-15,3-4-4 0,7-1-1 16,7-4-1-16,10-2-1 0,4-6 0 15,5-5 0-15,6-4 0 0,1-3 0 16,1-6 3-16,-3-3 3 0,-6-2 3 16,-7-1 4-16,-7 0 3 0,-9 2 1 15,-8 1-1-15,-11 4-2 0,-10 8-4 16,-8 1-13-16,-7 5-24 0,-6 6-30 0,-8 2-143 16,-6 6-158-16,-2 5-384 15</inkml:trace>
  <inkml:trace contextRef="#ctx0" brushRef="#br0" timeOffset="217397.76">14044 12557 765 0,'-6'2'178'0,"-2"1"3"16,8-2-119-16,1 0-26 0,6 0-12 15,4-3-8-15,3 2-7 0,3-3-4 16,6 0-3-16,3-3-4 0,6 1-7 0,5 0-12 16,-1 0-14-16,0-4-14 0,1 2-13 15,-5 2-121-15,-5 1-127 0,-10 2-296 16</inkml:trace>
  <inkml:trace contextRef="#ctx0" brushRef="#br0" timeOffset="217571.551">14163 12618 705 0,'-22'9'184'0,"3"-1"5"0,6 1-98 16,5-3-23-16,3-1-15 0,4 2-11 16,4-2-15-16,4-1-11 0,3 1-6 15,7-2-5-15,6 0-5 0,7-1-7 16,4-2-9-16,5-1-15 0,6-4-18 16,6 1-15-16,-1-2-9 0,-1-2-123 15,-3-5-132-15,0-3-297 0</inkml:trace>
  <inkml:trace contextRef="#ctx0" brushRef="#br0" timeOffset="217779.9925">14643 12308 737 0,'3'-7'163'0,"-1"2"2"0,3 6-127 16,2 5-15-16,4 1-7 0,1 6-3 15,4 4-6-15,6 4-2 0,4 2-2 16,2 0 0-16,3 1 0 0,2 0 0 15,1 4 0-15,0-3 0 0,-6-1 0 16,-3 2-1-16,-5 2 0 0,-14-1-1 0,-11 0-4 16,-11 1-7-16,-11 5-8 15,-9-1-13-15,-5-1-13 0,-8-2-127 16,5-2-131-16,3-2-311 0</inkml:trace>
  <inkml:trace contextRef="#ctx0" brushRef="#br0" timeOffset="220288.7046">15207 12331 556 0,'-12'-14'131'0,"10"4"1"16,2 4-81-16,7 11-18 0,4 2-13 15,6 8-6-15,3 3-6 0,3 6-2 16,3 6 1-16,4 4 2 0,8 4 0 15,-1 1 2-15,-1 3 3 0,0 0 2 16,0-2 1-16,-3 3 0 0,-5-4-2 0,-8-2-3 16,-2-2-2-16,-3-2-2 15,-8 1-2-15,-3-4-2 0,-9-2 0 16,-4 1-2-16,-6-3 1 0,-8-1 2 0,-6-5 1 16,-5-7 5-16,-3-6 4 0,-1-4 2 15,-1-9 3-15,1-11 0 0,0-8 0 16,7-6-1-16,6-7-5 0,4-6-4 15,7-5-3-15,8-2-3 0,10 1-1 16,8-2-2-16,6 3-1 0,8 3-1 16,7 4-2-16,2 5-4 0,4 4-11 15,0 4-10-15,0 7-15 0,-1 6-12 0,-2 7 5 16,-6 4-131-16,-3 4-124 16,0 4-290-16</inkml:trace>
  <inkml:trace contextRef="#ctx0" brushRef="#br0" timeOffset="220827.409">15847 12775 687 0,'0'12'157'0,"-1"1"3"0,1 3-115 15,0 0-13-15,2 1-5 0,1 3-4 16,-1 1-7-16,2 0-5 0,-2-3-5 16,2 0-5-16,-2 0-11 0,1-1-14 15,0-4-14-15,0-1-112 0,-2-3-17 0,1-7-112 16,0-4-217-16</inkml:trace>
  <inkml:trace contextRef="#ctx0" brushRef="#br0" timeOffset="221171.9952">16093 12495 730 0,'-6'-3'181'15,"2"-3"3"-15,2 2-106 0,2-1-27 16,3 0-15-16,4 0-12 0,2-2-11 16,5 2-7-16,1 1-4 0,0 1-7 15,3-1-13-15,0 3-15 0,0 2-17 0,-3 0-18 16,0 3-119-16,-4 0-134 16,-3-2-301-16</inkml:trace>
  <inkml:trace contextRef="#ctx0" brushRef="#br0" timeOffset="221324.586">16127 12664 698 0,'4'4'158'0,"0"-4"1"16,3-1-114-16,0 0-21 0,3-2-8 16,4 1-7-16,0-2-16 0,2 0-15 15,1 2-18-15,1 0-120 0,0-3-125 16,2 6-309-16</inkml:trace>
  <inkml:trace contextRef="#ctx0" brushRef="#br0" timeOffset="222708.2827">16612 12590 615 0,'-2'-6'159'0,"-2"0"11"16,1-2-72-16,3 4-32 0,1 2-9 16,1 1-7-16,3-2-7 0,3 0-9 15,0 1-11-15,3 1-6 0,4-1-6 16,2-3-4-16,3 1-6 0,0 5-15 0,2-4-21 16,2-2-21-16,-1 4 60 0,-2 1-198 15,0-5-151-15,-3-1-365 0</inkml:trace>
  <inkml:trace contextRef="#ctx0" brushRef="#br0" timeOffset="222971.1074">17122 12270 673 0,'0'-15'159'0,"0"6"5"16,0 2-108-16,2 4-15 0,0 5-6 16,0 6-8-16,1 1-6 0,-1 6-8 0,2 5-4 15,1 3-4-15,-1 3-13 0,1 1-14 16,0 0-15-16,0 2-18 0,3 2-118 15,-5-4-129-15,5-3-303 0</inkml:trace>
  <inkml:trace contextRef="#ctx0" brushRef="#br0" timeOffset="223368.6299">17131 12560 707 0,'0'-1'158'0,"1"-3"2"0,2 0-121 15,6 2-15-15,2 4-7 0,6-4-5 0,2 4-3 16,1 2-5-16,6 4-2 0,1-3-1 15,0 1 0-15,0 2-1 0,-3 0 1 16,-1-2-1-16,-5 0 0 0,-6 0 0 16,-7 1 0-16,-4 0-1 0,-6 1 1 15,-3 1-1-15,-6-1 1 0,-3 3 0 16,-5-3 0-16,1 4 0 0,-3-2 1 16,2 0-1-16,0-2 1 0,5-1 0 15,2-3 0-15,7 1 0 0,1-3-1 16,6 0 1-16,2-2-2 0,4 0-5 0,2 0-8 15,4-3-10-15,0 1-11 0,4-1 21 16,1 0-149-16,1-5-125 0,-1 3-305 16</inkml:trace>
  <inkml:trace contextRef="#ctx0" brushRef="#br0" timeOffset="224051.1418">17140 12661 565 0,'-11'0'139'0,"-1"0"7"0,1-1-81 16,1 1-16-16,-1-4-3 0,3 3-4 0,-3-2-2 15,1 1-3-15,4-1-4 0,1 1-3 16,1-1-3-16,3 2-3 0,1-1-4 15,7 2-4-15,2-4-2 0,2 0-3 16,4 3-2-16,4-4-2 0,3 0-1 16,5 3-1-16,0-3-2 0,4 4 0 15,3 1-2-15,-2-4 0 0,3 3 0 16,3 0-1-16,3 2 0 0,-4-4 0 16,-3 1 0-16,-2-2 0 0,-3 4 0 0,-6 0-3 15,-7-1-1-15,-10 0-2 0,-4 2-2 16,-6 3-1-16,-12-4-1 0,-5 1 1 15,-5-1 0-15,-4 5 2 0,-4-1 1 16,-4-2 0-16,-2 0 2 0,0 5 0 16,-4-2 1-16,2 1 1 0,-1-1 0 15,2 3 3-15,4-2 2 0,3 0 2 16,5 0 2-16,11-1 1 0,5-1 0 16,9-1 0-16,6-2-1 0,5 0 0 0,8-1-2 15,5-4-1-15,6 1 1 0,6-2 0 16,3-3-1-16,7 0 0 0,2-3 0 15,7 1 0-15,3-1-2 0,3-1 0 16,-2 2 0-16,-1-1-1 0,-3-1-1 16,0-1 1-16,-6 4-1 0,-6 1-2 15,-6 3-5-15,-7 0-8 0,-7 3-15 16,-7 3-13-16,-5 3-14 0,-7-2-17 0,-8 4-116 16,-5-2-128-16,-3 7-290 15</inkml:trace>
  <inkml:trace contextRef="#ctx0" brushRef="#br0" timeOffset="224620.5134">17162 12886 709 0,'-9'-1'175'0,"-1"-1"5"0,5-1-108 16,2 1-18-16,5-1-11 0,4-1-9 0,2 3-11 15,5-2-9-15,3 0-6 0,4 2-3 16,4 1-2-16,3 1-2 0,0 0 0 15,2 2-1-15,0 0 1 0,0 4-1 16,-4-1 0-16,0 4 0 0,-8-2 0 16,-1 4 0-16,-6-1-1 0,-6 3 0 15,-4-2-1-15,-6 2 0 0,-5-3 0 16,-1 2 0-16,-4-1 1 0,0-1 0 16,2 0 0-16,1 0 0 0,2 0 1 15,6-1-1-15,3-1-2 0,2-1-2 16,5 1-1-16,2 0-3 0,3-1-3 0,2-3 0 15,0 2-1-15,3 1-1 0,4 0-1 16,-5-2 0-16,5 3 1 0,-2-2 1 16,0 2 1-16,-1-1 0 0,-3 0 2 15,-5-1 2-15,-2 2 3 0,-6-3 1 16,-3 0 2-16,-5 0 2 0,-2 3 5 16,-7-1 5-16,-3 1 3 0,-3 2 4 15,-3 0 2-15,1 0 2 0,-2 1-2 0,-2-1-4 16,5 0-4-16,2-2-5 15,2-1-8-15,2 1-12 0,-1-3-13 16,6-1-17-16,3-3-18 0,3-2-119 0,6-1-132 16,4-2-303-16</inkml:trace>
  <inkml:trace contextRef="#ctx0" brushRef="#br0" timeOffset="225087.8975">18275 12647 611 0,'5'-1'156'15,"-2"2"11"-15,1 5-76 0,0 3-26 16,0 5-13-16,-1 1-8 0,-2 7-7 16,-2-1-10-16,-4 3-11 0,-5 0-8 15,-3-1-9-15,-1 2-16 0,0-1-22 16,1 1 49-16,0-2-193 0,4-7-149 0,6-2-379 15</inkml:trace>
  <inkml:trace contextRef="#ctx0" brushRef="#br0" timeOffset="226721.161">18855 12344 550 0,'-1'-18'133'0,"1"4"2"0,2 1-65 16,6 9-38-16,3 7-9 0,4 7-5 15,4 6-3-15,3 7-3 0,5 7 1 16,4 8 0-16,-3 3 1 0,1 2-1 16,-1 1 2-16,-4-1 0 0,-1-1 0 15,-5-1-2-15,-5-5-3 0,-2 1-2 16,-4-4-2-16,-6-4-2 0,-3-1-3 15,-7-1 0-15,-3-3 0 0,-5-2 0 16,-8-4-1-16,-3-5 1 0,-2-2-1 0,-5-7 2 16,3-8 4-16,-1-7 3 0,4-8 3 15,6-8 0-15,3-9 1 0,8-8-1 16,6-5-1-16,4-3-3 0,9-6-5 16,6-2-3-16,7 1-1 0,8 5-5 15,5 4-6-15,2 7-10 0,7 8-12 16,-2 10-11-16,1 9-9 0,-4 6-119 15,-2 6-121-15,-2 7-284 0</inkml:trace>
  <inkml:trace contextRef="#ctx0" brushRef="#br0" timeOffset="227127.8906">19315 12672 638 0,'0'-9'139'0,"3"-1"3"15,2 2-109-15,4 1-14 0,-1 2-5 16,3 0-2-16,0 4-3 0,-1 2-1 15,0 2-3-15,0 4 0 0,-2-3 0 16,0 4-1-16,-1 2 0 0,-2-1-1 0,-3 2 1 16,-2 2-1-16,-2 3-1 15,-3 1 0-15,-2 1-1 0,-3 0 0 0,-1 3 1 16,0-1 3-16,-1-2 0 0,-1-1 3 16,2-1 3-16,3 0 1 0,-1-3 2 15,4-2-2-15,3-2-2 0,4 0-1 16,3-4-2-16,5-2-4 0,2-4-4 0,4 1-9 15,4-5-8-15,3-2-10 0,4 0-10 16,-1-1 16-16,1 0-143 0,-2-2-120 16,2-1-298-16</inkml:trace>
  <inkml:trace contextRef="#ctx0" brushRef="#br0" timeOffset="227350.7981">19621 12417 749 0,'-5'-10'164'0,"4"0"3"16,3 2-129-16,5 2-18 0,5 0-6 15,2-2-4-15,6 3-4 0,3 0-9 16,4 2-13-16,-1-1-16 0,3 2-14 15,-2-1-121-15,-4 1-130 0,-2 2-309 0</inkml:trace>
  <inkml:trace contextRef="#ctx0" brushRef="#br0" timeOffset="227546.2694">19765 12524 591 0,'-5'3'145'0,"5"-1"2"0,0-2-42 0,3-2-82 16,3 2-13-16,4 2-4 0,1-2-9 15,5-2-12-15,0 4-17 0,0-4-116 16,2 0-118-16,2 1-296 0</inkml:trace>
  <inkml:trace contextRef="#ctx0" brushRef="#br0" timeOffset="227999.5784">20179 12419 679 0,'-1'-3'178'0,"0"0"7"16,-2 2-90-16,2 0-30 0,2 0-12 15,1-1-12-15,1 1-12 0,2 0-12 16,3-1-8-16,1-1-7 0,2 1-10 15,2-2-17-15,1 0-18 0,0 2-17 16,1 1-29-16,-3-1-105 0,1 0-132 0,2 0-281 16</inkml:trace>
  <inkml:trace contextRef="#ctx0" brushRef="#br0" timeOffset="228247.9401">20698 12047 572 0,'-4'-39'150'0,"4"2"8"0,-3 4-21 0,2 7-93 16,1 6-11-16,3 7-2 0,0 10-1 15,0 5-7-15,-1 5-7 0,-1 7-5 16,3 8-6-16,-3 1-9 0,2 7-11 15,-1 4-13-15,-1-1-12 0,2 1-17 16,1-2-117-16,-3-6-126 0,4 0-291 16</inkml:trace>
  <inkml:trace contextRef="#ctx0" brushRef="#br0" timeOffset="228453.3908">20652 12328 719 0,'-6'1'163'0,"1"1"3"0,4 3-118 0,3-4-19 15,5 1-7-15,2-5-5 16,5 1-5-16,5-2-5 0,3-2-5 0,4 1-8 16,4-2-10-16,-1-1-11 15,5 2-10-15,1 3-16 0,-1 0-117 0,-4-1-123 16,-4 4-289-16</inkml:trace>
  <inkml:trace contextRef="#ctx0" brushRef="#br0" timeOffset="228861.0982">20704 12619 657 0,'-9'-1'160'0,"0"-3"7"0,3 1-99 16,4-1-21-16,3 0-6 0,3 1-7 15,3-1-8-15,2 0-9 0,4 3-5 0,4-1-4 16,1 2-3-16,0 3-2 0,1 3-1 16,1 4-1-16,0 1-1 0,-3 4 0 15,-2 3 0-15,-4 2 0 0,0 3-1 16,-5-1 1-16,-3 3-1 0,-3-1 1 15,-5 1 0-15,-4-3 0 0,-4 0 0 16,-5-3 0-16,-6 3 0 0,-3-1 0 0,-4 1 1 16,-1-2 2-16,-2 2 5 0,-3 0 6 15,5-2 4-15,3-5 2 0,4 0 2 16,6-6-1-16,7-1-2 0,4-2-6 16,12-1-5-16,3 0-4 0,7 0-2 15,2-2-2-15,4 0-1 0,4 0-3 16,3-2-7-16,6-2-11 0,2-1-17 15,7-1-20-15,6 0 0 0,4-2-139 16,7-1-142-16,6 0-325 0</inkml:trace>
  <inkml:trace contextRef="#ctx0" brushRef="#br0" timeOffset="229449.6199">21905 11504 596 0,'-3'-15'139'0,"0"4"6"15,6 8-88-15,2 6-19 0,3 8-11 16,6 6-5-16,3 2-2 0,6 8 1 16,4 6 0-16,4-1 1 0,2 5-1 15,2-2-1-15,2-1 0 0,1 1-3 0,-1-2-5 16,-1-2-3-16,-4-3-7 0,-1-2-10 16,-3-2-14-16,-3 1-14 0,-3-6-15 15,-8 0-122-15,-3-7-132 0,-3-5-308 16</inkml:trace>
  <inkml:trace contextRef="#ctx0" brushRef="#br0" timeOffset="229629.376">22383 11582 696 0,'-28'1'163'16,"-3"11"5"-16,-6 4-111 0,-2 10-16 15,-4 6-11-15,-3 4-6 0,-3 5-5 16,-1 4-8-16,-3 2-4 0,3-1-4 15,1 1-2-15,5 1-9 0,4-6-11 16,14-4-15-16,8-5-13 0,15-8-71 16,8-8-57-16,14-8-115 0,8-7-238 15</inkml:trace>
  <inkml:trace contextRef="#ctx0" brushRef="#br0" timeOffset="230281.6306">22639 11888 631 0,'-6'1'149'0,"1"-1"7"0,0 1-95 0,1 1-22 15,3-2-4-15,1-2-2 0,3 1-3 16,2-3-5-16,-2 0-6 0,3-5-3 16,0-1-4-16,-1-3-5 0,-1-1-3 15,0-2-2-15,-3 2 0 0,-1 0-1 16,-5 1-1-16,-2 2 1 0,-3 4 0 15,-4 3 0-15,-5 4 1 0,-3 2 3 16,-4 4 2-16,2 6 2 0,-2 4 2 16,4 3 0-16,2 3-1 0,7 1 0 15,5 3-2-15,7-1-2 0,6 0-3 16,9-3-1-16,4-1-1 0,3-8 0 16,7 0 0-16,-1-10 0 0,3-4 0 0,2-3-1 15,0-8 0-15,-2-5 0 0,1-1 0 16,-1-3-1-16,-1 2-1 0,-2 2-3 15,-5 0-4-15,-2 5-2 0,-4 4-4 16,-8 5-1-16,-4 3-2 0,-4 3 0 16,-2 5 3-16,-2 4 2 0,-1 5 3 15,0 4 3-15,3 5 3 0,2 1 1 16,4 2 2-16,1-2 1 0,5 0 1 0,4-5 0 16,2-1 0-16,3-6 1 0,6-7 0 15,2-3 0-15,4-4-1 0,6-3 0 16,0-3-1-16,3-5-1 0,1-5-1 15,-3 1-3-15,-1-8-2 0,-4-2-2 16,-6-5-2-16,-4-2-1 0,-4 2 1 16,-4-3 1-16,-3 2 1 0,-7 3 4 15,-5 2 2-15,-5 4 6 0,-4 5 5 16,-6 4 7-16,-2 4 4 0,-5 5 3 16,1 4 1-16,-2 3 1 0,3 3-2 15,2 7-5-15,-1 2-4 0,0 5-3 0,1 3-2 16,3 8 0-16,0 3-1 0,-2 2-1 15,2 2 1-15,3 3-2 0,6-2 0 16,-3-2-1-16,3-5-2 0,5 1-1 16,3-5-2-16,1-5-9 0,3-3-17 15,-1-4-19-15,6-3-14 0,2-4-129 16,-2-7-141-16,5-1-327 0</inkml:trace>
  <inkml:trace contextRef="#ctx0" brushRef="#br0" timeOffset="230659.2704">23623 11812 610 0,'-11'-12'145'0,"-2"1"3"16,-1 3-76-16,-3 3-42 15,-6 2-4-15,-2 2 2 0,-1 1 1 0,-3 3-1 16,-1 6 0-16,1 3 1 0,2 1-2 15,4 5-2-15,3 0-7 0,4 2-4 16,10 0-4-16,5 1-3 0,4-5-4 16,7 3-1-16,6-4-3 0,3-2-1 15,3-3-4-15,0-7-3 0,2-5-4 16,-1-3-1-16,4-6-1 0,0-3 1 16,-2-3 1-16,0-1 3 0,0 1 4 0,-7 0 4 15,2 2 3-15,-8 3 4 0,-4 1 2 16,-2 3 2-16,-3 8 1 0,-3 3-1 15,2 3 0-15,-7 4-2 0,1 3-2 16,2 4-3-16,0 3-2 0,0 1-3 16,1-4-4-16,3 2-10 0,4 2-8 0,3-4-11 15,3-2-11-15,-1-5 24 16,1-4-150-16,4 1-127 0,-1-5-306 0</inkml:trace>
  <inkml:trace contextRef="#ctx0" brushRef="#br0" timeOffset="230879.6936">23816 11610 751 0,'-7'-1'165'16,"-1"3"2"-16,4 4-122 0,0 8-22 0,1 4-9 16,1 2 0-16,1 0-1 0,-2 4-2 15,2 0-2-15,1 3-1 0,1-4-2 16,2 1-3-16,2-1-4 0,0-2-11 15,2-2-9-15,3-1-15 0,-2-7-11 16,3-2 5-16,3-1-134 0,0-8-125 16,4-5-291-16</inkml:trace>
  <inkml:trace contextRef="#ctx0" brushRef="#br0" timeOffset="231094.1094">24104 11678 688 0,'-7'0'166'16,"-7"2"5"-16,-4 3-106 0,-4 1-17 15,-3 5-10-15,-2 3-8 0,-3 2-5 16,-3 1-7-16,-2 3-1 0,3 1 1 16,2 0 1-16,4-3 0 0,5 0-1 15,8 0-2-15,3-4-1 0,9 1-5 16,5-4-3-16,7-1-4 0,2-2-2 0,4-1-1 16,6-3-4-16,2-1-5 0,2-3-9 15,3-3-11-15,1 0-14 0,2-2-15 16,1-5-12-16,0 1 52 0,0 1-171 15,-2-3-129-15,0-1-317 0</inkml:trace>
  <inkml:trace contextRef="#ctx0" brushRef="#br0" timeOffset="231423.246">24165 11662 818 0,'-7'-3'186'0,"2"-3"1"0,6 4-135 16,3-1-21-16,4-1-9 0,5 0-8 16,3 1-5-16,3 0-4 0,6 0-2 15,0-2 0-15,7 2-2 0,0 0-3 0,0-2-8 16,0 0-10-16,-1 0-10 0,-5 4-12 16,-2-1-10-16,-8-1-6 0,-7 3-2 15,-4 2 4-15,-5 2 8 0,-7 0 11 16,-3-1 13-16,-1 5 14 0,-1 0 13 15,-3 4 10-15,-1 4 12 0,3 0 8 16,-2 4 9-16,0-1 5 0,0 2 0 16,-1 3-4-16,2-1-6 0,3-1-7 15,1 1-10-15,2-2-14 0,5 2-20 0,3-2-22 16,5-1-20-16,1-4-121 16,2-2-136-16,3-3-318 0</inkml:trace>
  <inkml:trace contextRef="#ctx0" brushRef="#br0" timeOffset="231555.8826">24617 12024 705 0,'-1'-4'153'16,"-1"-2"-4"-16,-2 1-129 0,0 0 27 0,1 0-195 16,-6-4-135-16,-3-1-359 0</inkml:trace>
  <inkml:trace contextRef="#ctx0" brushRef="#br0" timeOffset="232163.6833">22248 12726 664 0,'0'13'153'0,"5"1"6"0,4-1-98 0,5 2-27 16,6-2-6-16,5-4-3 0,6-4-3 15,5-3-5-15,4-1-7 0,-2-4-2 16,0-5-4-16,-1-3-2 0,-3-2-1 16,-7-3-3-16,-6-1-2 0,-7-3-4 15,-7-1-2-15,-6-1-2 0,-5 2 0 16,-7 0 1-16,-3 2 0 0,-7 0 3 16,-4 4 3-16,-3 3 4 0,-1 3 4 0,-1 6 5 15,1 7 5-15,0 6 3 0,2 4 2 16,3 9 1-16,2 7 1 0,2 7-3 15,0 6-4-15,5 1-3 0,3 5-3 16,5 5-2-16,3-2 0 0,6-4-2 16,5-1 0-16,2-4-1 0,4-4 0 15,3-7-3-15,3-4-12 0,2-7-19 16,5-5-18-16,2-7-132 0,6-8-141 16,5-3-343-16</inkml:trace>
  <inkml:trace contextRef="#ctx0" brushRef="#br0" timeOffset="232346.7104">23166 12676 904 0,'-13'8'192'0,"5"6"2"0,1 3-157 16,0 1-23-16,1 0-8 0,-2-2-4 0,4 0-10 15,0-3-15-15,2-5-15 0,1-2-19 16,-2-3 151-16,2-2-287 0,3-2-159 15,-2-3-419-15</inkml:trace>
  <inkml:trace contextRef="#ctx0" brushRef="#br0" timeOffset="232492.3529">23073 12382 889 0,'-15'-9'192'0,"3"3"0"0,6 3-151 16,3 3-27-16,3 3-16 0,1 0-18 15,4 1-20-15,5 4-21 0,2-2-130 16,3 0-146-16,7-3-339 0</inkml:trace>
  <inkml:trace contextRef="#ctx0" brushRef="#br0" timeOffset="232914.7458">23264 12351 737 0,'0'-7'162'0,"2"0"2"16,7 6-128-16,1 1-16 0,3 1-6 0,2 2-2 15,3 1-2-15,-1 0-3 16,2 4 0-16,-3-1 2 0,-1 2 3 0,-1 2 1 15,-2 3 1-15,-1 1 0 16,-3 5-1-16,-1-1-2 0,1 5-4 0,0 4-2 16,2 0-2-16,-2 3-2 0,1-1 0 15,1 7-1-15,1 1 1 0,5 0-1 16,-2 1 1-16,6 0-1 0,1 2 0 16,3-2 0-16,1-2 1 0,0-3-1 15,-4-5 0-15,0-4 0 0,-5 1 1 0,-6-9 3 16,-4-3 1-16,-9-5 3 0,-5-3 2 15,-7-3 0-15,-7-5 1 0,-9-7-1 16,-5-5-1-16,-5-6-3 0,1-3-3 16,-2-7-3-16,4-1-8 0,5-3-9 15,10-2-11-15,9 2-12 0,12 0-17 16,7 4-17-16,10 2-118 0,7 2-126 16,7 5-299-16</inkml:trace>
  <inkml:trace contextRef="#ctx0" brushRef="#br0" timeOffset="233391.5056">24070 12473 764 0,'-13'-7'195'15,"-4"0"4"-15,-6-1-99 0,-3 3-41 16,2 1-19-16,-1 1-14 0,5 2-13 0,2 2-8 16,6 3-5-16,5 2-5 0,3 1-7 15,4 3-8-15,4 2-7 0,3 2-8 16,2 2-5-16,0 1-1 0,1-1 1 15,-1 0 6-15,-1 2 7 0,-3-1 8 16,-1 3 8-16,-4-1 9 0,-2 2 7 16,-2 3 7-16,-1 0 6 0,-1 0 3 15,1 2 2-15,0-3 1 0,3 0-3 16,4-5-4-16,3-3-4 0,7-4-6 16,7-5-7-16,5-6-8 0,7-5-8 0,1-4-5 15,4-5-4-15,1-6-1 16,1-6-1-16,-2-2 3 0,-2-4 7 15,-1 0 6-15,-2-2 6 0,-3 8 5 0,-5 2 5 16,-5 7 4-16,-4 4 3 0,-7 9 6 16,-3 2 3-16,-4 7 2 0,-1 0-2 15,-3 6-2-15,2 1-1 0,2 4-3 16,0 0-3-16,3 5-2 0,5-1-2 16,1 1-1-16,6 1 0 0,3-2-1 15,7 1-2-15,1-2-1 0,2-2-1 0,1 0-1 16,2 0 1-16,-4-3 4 0,-5-2 2 15,-11 0 2-15,-7-1 1 0,-11 0 0 16,-12 0 0-16,-13-2-7 0,-12 0-14 16,-11 4-27-16,-11 0 120 0,-7 1-278 15,-10-6-172-15,2 3-459 0</inkml:trace>
  <inkml:trace contextRef="#ctx0" brushRef="#br0" timeOffset="236507.2987">614 15011 603 0,'-2'-23'144'0,"0"4"5"0,-2 8-90 15,-1 6-23-15,2 14-10 0,-2 12-3 0,0 6-5 16,-4 9-2-16,-3 7-1 16,-4 10 3-16,-1 6 2 0,-1 6 2 0,1 0 0 15,-1 4-1-15,1-2-3 0,4-4-3 16,3-10-4-16,3-5-4 16,0-11-2-16,5-9-3 0,1-11 0 0,3-9-1 15,3-7 0-15,3-10-2 0,0-5 1 16,2-8-1-16,1-9 0 0,0-9-1 15,-1-7 0-15,2-6-2 0,1-7 0 16,1-5-2-16,-1-2 1 0,5 1-1 0,-1 7 0 16,0 6 1-16,-2 9 1 0,-3 12 1 15,-2 12 3-15,-4 10 2 0,-1 12 1 16,-2 9 0-16,1 10 1 0,2 5 0 16,1 8 1-16,3 8-1 0,3 6 0 15,2 1 0-15,5 3 0 0,1 0-1 16,2 0 1-16,2 0 0 0,-1-7-1 15,1-4-1-15,-5-6-2 0,1-3-7 0,-4-5-14 16,-2-6-16-16,-4-8-14 0,0-2-18 16,-5-6-111-16,-1-2-126 0,-6-6-279 15</inkml:trace>
  <inkml:trace contextRef="#ctx0" brushRef="#br0" timeOffset="236693.1739">561 15430 734 0,'-9'2'166'0,"6"1"0"0,6 6-111 0,7 4-26 16,4 3-18-16,5 3-6 0,5-3-1 16,0-1-3-16,3-4-3 0,0-4-7 15,0-7-8-15,0-5-12 0,-4-6-10 16,-2-5-12-16,-6-5-11 0,-4-1-7 16,-6-3-38-16,-7 0-43 0,-9-5-79 15,-6-2-177-15</inkml:trace>
  <inkml:trace contextRef="#ctx0" brushRef="#br0" timeOffset="236831.7945">251 14791 583 0,'-27'-14'126'0,"8"12"1"15,5 9-97-15,15 12-18 0,5 8-19 16,10 9-43-16,8 11-76 0,6 6-100 16,5 4-242-16</inkml:trace>
  <inkml:trace contextRef="#ctx0" brushRef="#br0" timeOffset="237103.5989">1136 15650 599 0,'2'14'135'0,"0"-1"5"16,0-4-98-16,0-1-14 0,1-5-5 16,-1-1-1-16,0-5-1 0,2-2-2 15,-3-3-3-15,2-2-2 0,-1-4-2 16,-2-3-3-16,-2-5-2 0,-2-1-2 15,-2-3-3-15,-5 0 1 0,-4 0-1 16,-3 1 1-16,-3 5 4 0,-2 7 5 0,-2 9 4 16,3 10 4-16,0 8 2 15,1 12 3-15,3 7 0 0,-2 8-2 16,7 8-5-16,-1 5-3 0,2 0-4 0,4 4-2 16,3 1-2-16,3-1-2 0,7-3-1 15,2-6-1-15,4-3-2 0,2-7-8 16,3-6-16-16,4-10-22 0,4-8-13 15,7-10-19-15,2-9-113 0,6-9-131 16,3-11-282-16</inkml:trace>
  <inkml:trace contextRef="#ctx0" brushRef="#br0" timeOffset="237373.9648">1545 15448 796 0,'-15'-4'186'0,"-1"1"2"15,1 2-121-15,1 4-30 0,-1 3-16 16,-2 4-6-16,1 5-7 0,0 3-5 16,0 4-1-16,3 3-1 0,-1 0 0 15,5-3 1-15,5-2-1 0,2-6 0 0,6 1 0 16,3-8-2-16,3-3-1 0,4-3-3 16,2-5-2-16,1-3-2 0,1-1-1 15,0-2 1-15,0-2 0 0,-1 0 2 16,-1 3 2-16,-2 3 3 0,1-1 1 15,-4 5-4-15,-1 3-9 0,-2 4-15 16,0 4-16-16,-3 3-20 0,-2 0-116 16,1 7-130-16,0 3-301 0</inkml:trace>
  <inkml:trace contextRef="#ctx0" brushRef="#br0" timeOffset="239306.0055">4433 14944 532 0,'-17'-44'128'0,"1"7"6"0,2 4-80 16,6 12-4-16,-2 4 0 0,-1 6-4 0,4 11-5 16,3 3-4-16,3 10-3 0,-3 12-4 15,7 14-5-15,0 12-4 0,0 9 0 16,4 9 0-16,-2 7-1 0,0 1-2 15,1 4-2-15,0-8-2 0,1-2-2 16,1-5-1-16,0-8-1 0,0-8-1 16,-1-8-2-16,2-9 0 0,-2-9-2 15,-1-10 0-15,3-7-1 0,-1-7-1 16,5-6-1-16,-2-10 0 0,0-11-1 0,-3-7 1 16,-1-10-2-16,2-3-2 0,-2-7-1 15,1-3-1-15,2 2 0 0,-1 6-1 16,1 8 1-16,0 12-1 0,-3 8 3 15,-2 16 1-15,-2 13 0 0,-2 9 1 16,-2 10 0-16,1 8 1 0,0 4 0 16,2 8 0-16,2 0-1 0,1-1 0 15,1-1-2-15,2-3-8 0,5-3-10 16,1-6-16-16,2-9-16 0,3-5-16 16,4-8-32-16,3-6-89 0,3-1-117 0,2-7-254 15</inkml:trace>
  <inkml:trace contextRef="#ctx0" brushRef="#br0" timeOffset="239636.7548">4938 15201 597 0,'2'-11'150'0,"-3"3"4"16,2 5-86-16,3 8-13 0,-4 4-9 16,0 7-5-16,1 4-6 0,0 7-7 0,2 8 1 15,-1 6-2-15,-1 6-3 16,2 2 0-16,0 2-2 0,0 1 0 0,1-1 1 16,-1-3-5-16,2-1-2 0,1-6-4 15,2-5-2-15,0-7-4 0,3-2-1 16,2-7-3-16,1-6-3 0,2-7-5 15,0-7-10-15,4-5-13 0,0-10-17 16,0-7-14-16,-2-3-8 0,0-3-7 16,-4-1-10-16,0-4-101 0,-7-2-108 15,-4 2-253-15</inkml:trace>
  <inkml:trace contextRef="#ctx0" brushRef="#br0" timeOffset="239776.7946">4973 15183 722 0,'-10'-4'181'15,"3"2"1"-15,3-1-111 0,7 1-20 16,5 1-14-16,3-2-15 0,8 2-19 16,4 0-20-16,8 0-21 0,3 1-12 15,3 1-22-15,3 0-111 0,4 3-130 0,-1 2-282 16</inkml:trace>
  <inkml:trace contextRef="#ctx0" brushRef="#br0" timeOffset="240170.6482">5391 15417 608 0,'-3'-1'142'15,"0"-1"5"-15,3 2-94 16,0 3-10-16,0 4 0 0,0 3-2 0,5 7-1 15,-2 4-2-15,2 6 0 0,-1 6-2 16,1 3-2-16,1 0-4 0,1 3-4 16,-2 1-3-16,4-6-3 0,1-2-5 15,1-6-4-15,1-6-3 0,3-6-2 16,-2-9-2-16,0-10-2 0,2-7 0 0,0-8 0 16,0-3-1-16,-1-4 0 0,-1-1-1 15,0-4 0-15,2 4-2 0,-6 2 0 16,0 5 0-16,-2 4-1 0,-3 6 0 15,-1 4 1-15,-1 9-1 0,-3 5 1 16,0 7-3-16,-1 2-3 0,2 3-6 16,-2 5-5-16,2 0-6 0,0 4-8 15,2-2-8-15,3 0-9 0,4-3-4 0,2-3-7 16,0-4-4-16,4-5-108 0,-1-10-114 16,3 0-272-16</inkml:trace>
  <inkml:trace contextRef="#ctx0" brushRef="#br0" timeOffset="240539.6598">5733 15243 780 0,'-9'-14'188'0,"0"5"2"0,8 0-84 16,5 5-68-16,2 1-23 0,4 3-8 15,3 0-2-15,3 2-3 0,4 1-2 16,1 2 1-16,1-2-1 0,0 2 0 15,0 2 1-15,0 1-1 0,-3 3 0 16,-1 0 1-16,-1 2-1 0,-1 3 1 16,-2 8-1-16,0 1 1 0,-2 6 0 15,0 6 0-15,-1 6-1 0,-2 4 1 16,0 6-1-16,-3 2 0 0,1 3 1 0,0 0-1 16,-1-4 0-16,-1 0 1 0,2-1-1 15,-1-3 1-15,-1-6-1 0,-4-2 1 16,-4-7-1-16,-2-2 1 0,-3-3 0 15,-3-7 0-15,-1-4 0 0,-3-6 0 16,-4-4 0-16,1-5-1 0,0-5 0 16,2-5-4-16,-3-6-5 0,4-3-8 15,1-6-14-15,-1-8-17 0,10 0-10 16,5-2-21-16,4 2-110 0,7 0-125 16,5 1-285-16</inkml:trace>
  <inkml:trace contextRef="#ctx0" brushRef="#br0" timeOffset="240736.6551">6515 15459 893 0,'0'-7'200'0,"-1"1"2"0,1 4-140 0,4-1-34 15,1 3-15-15,0 2-9 0,3 0-11 16,2-1-14-16,2 2-17 0,0-1-21 15,4 3-13-15,0 1-86 0,-1-1-40 16,-1-1-115-16,-3 1-222 0</inkml:trace>
  <inkml:trace contextRef="#ctx0" brushRef="#br0" timeOffset="240884.25">6479 15712 860 0,'-2'1'191'0,"4"1"0"0,3-2-138 0,4-2-31 16,4-1-26-16,-2-2-23 0,7-3-24 16,0 0-139-16,6-1-151 0,-2 4-362 15</inkml:trace>
  <inkml:trace contextRef="#ctx0" brushRef="#br0" timeOffset="245203.3914">7369 15340 524 0,'12'-13'128'0,"7"5"5"0,-8-3-76 0,-3-1-16 16,-3 2-3-16,-1-2 0 0,-3 2 0 15,4 2 1-15,-11 1 0 0,-5 3 4 16,-5 3 1-16,-4 4 1 0,-4 5-2 16,-4 7-5-16,-4 2-5 0,-4 8-6 15,2-1-6-15,1 4-5 0,1 3-3 16,4 2-2-16,2 0 1 0,4 2 0 15,5 0-1-15,5 0 0 0,3 1-1 0,7-4-1 16,5-5-4-16,6-5-1 0,3-4-3 16,7-3 0-16,5-3 0 15,1-5-1-15,4-2 0 0,0-4 0 0,2-3-1 16,1-2-3-16,-3-3-5 0,-2-2-7 16,0 0-11-16,-4-1-13 0,-3 2-20 15,-3 1-13-15,-6 2-14 0,-1 0-117 16,-4 4-130-16,-3 2-296 0</inkml:trace>
  <inkml:trace contextRef="#ctx0" brushRef="#br0" timeOffset="245461.6924">7621 15655 553 0,'2'-5'169'0,"-4"0"8"16,0 1-1-16,2 4-104 16,-1 2-12-16,0 3-11 0,-1 4-9 0,2 3-11 15,-1 4-8-15,1 7-4 0,-1 1-5 16,1 3-4-16,0 1-3 0,-1 0-2 16,2-2-6-16,0-2-11 0,0-3-17 15,1-4-25-15,-1-1-24 0,0-4-119 16,0-4-144-16,0-5-321 0</inkml:trace>
  <inkml:trace contextRef="#ctx0" brushRef="#br0" timeOffset="245898.5681">8065 15463 620 0,'-3'-2'178'16,"1"2"11"-16,-4 0-48 0,2 1-61 15,1 2-15-15,1 0-15 0,0 0-15 16,1-1-14-16,1-1-12 0,1 3-13 0,1-4-13 16,2 0-20-16,1-2-21 0,2 2-22 15,1-2-119-15,1-2-141 0,1-1-312 16</inkml:trace>
  <inkml:trace contextRef="#ctx0" brushRef="#br0" timeOffset="246309.4793">8225 15381 662 0,'-8'-13'167'15,"3"-2"8"-15,1 2-92 16,4 5-28-16,3 3-10 0,-1 5-7 0,5 9-7 15,6 3-11-15,-1 7-6 0,3 9-1 16,4 5 1-16,3 6-1 0,3 5 1 16,1 5 0-16,-4 8 0 0,1 0 0 15,-4 3-1-15,0-4-4 0,-7 2-2 16,-2 0-2-16,-5-4-1 0,-4-5-2 0,-2-3 0 16,-7-4 0-16,-3-3-1 0,-3-7 0 15,-1-7 1-15,-2-6-1 0,0-11 0 16,1-8 0-16,1-11 1 0,2-6 0 15,0-11 0-15,2-12-1 0,2-9 0 16,1-5 0-16,2-10 0 0,2-2-1 16,7-3 0-16,3 3-2 0,3 4 0 0,5 3-2 15,2 4-4-15,4 9-4 0,-1 8-9 16,0 4-13-16,0 7-16 0,0 6-19 16,-2 7-10-16,-1 6-120 0,-2 2-134 15,4 6-300-15</inkml:trace>
  <inkml:trace contextRef="#ctx0" brushRef="#br0" timeOffset="246513.9667">8724 15664 723 0,'-3'17'176'0,"1"4"7"0,-2 0-110 15,2 2-21-15,-2 2-9 0,3-1-7 16,-1 1-11-16,-1-2-8 0,-1-1-7 15,0-1-4-15,1 0-5 0,2-3-10 16,1-1-17-16,2-3-22 0,1-2-20 16,0-5-125-16,2-2-142 0,0-10-330 0</inkml:trace>
  <inkml:trace contextRef="#ctx0" brushRef="#br0" timeOffset="247022.9641">8815 15043 608 0,'-5'-12'163'15,"0"1"9"-15,1 2-55 0,2 0-52 16,-1 4-10-16,3 5-6 0,0 2-5 15,0 6-8-15,3 3-7 0,-1 3-5 16,3 5-4-16,-1-2-2 0,1 2-5 16,1 0-2-16,0-3-3 0,0-3-1 15,-1-1-2-15,1-3-1 0,-1-2 0 0,0-4-1 16,0-2 1-16,3-2-1 0,1-5 1 16,2-3-1-16,0-3 0 0,4-3 0 15,-1 0-1-15,1-2 0 0,-2 1-2 16,1 3 1-16,-3 6-2 0,1 4-1 15,-3 6-4-15,1 4-6 0,-3 8-7 16,-1 2-8-16,0 5-8 0,-1-1-14 16,0 2-14-16,1 1-11 0,1 1-11 0,2-2-107 15,1-1-123-15,2-1-284 0</inkml:trace>
  <inkml:trace contextRef="#ctx0" brushRef="#br0" timeOffset="249100.058">9470 15362 632 0,'-3'-4'151'0,"0"7"4"15,0 4-92-15,2 5-23 0,-1 7-11 0,-2-1-7 16,2 8-6-16,2 3-6 0,-2 3-3 16,0 1-4-16,-1 0-1 0,3-1-1 15,-1-2-2-15,2-1-2 0,2-6-7 16,-2-2-11-16,5-2-12 0,-1-2 28 15,-1-1-156-15,-2-5-129 0,6-2-316 16</inkml:trace>
  <inkml:trace contextRef="#ctx0" brushRef="#br0" timeOffset="249295.5354">9409 15613 746 0,'-6'-9'183'0,"1"3"4"0,1 0-113 16,5-3-18-16,5 3-14 0,4-1-14 16,5 0-10-16,3 2-7 0,3-5-6 15,3 1-9-15,2 3-10 0,1-5-20 16,4 3-18-16,2 3-17 0,1-3-125 0,-2 0-139 16,1 2-316-16</inkml:trace>
  <inkml:trace contextRef="#ctx0" brushRef="#br0" timeOffset="250477.1314">10215 15292 589 0,'-18'-11'152'15,"-5"4"9"-15,-3 2-72 0,-2 3-20 16,-2 6-6-16,-3 3-3 0,0 9-4 16,-4 6-6-16,-1 3-6 0,1 4-6 15,3 1-6-15,6 4-6 0,4 0-7 16,8-1-4-16,13-2-5 0,6-3-4 16,13-1-3-16,4-4-2 0,7-4-2 15,2-3-4-15,6-6-7 0,0-6-11 0,3-2-10 16,-2-6-21-16,2-1-21 0,-3-4 65 15,1 1-196-15,-5-2-146 0,0 4-359 16</inkml:trace>
  <inkml:trace contextRef="#ctx0" brushRef="#br0" timeOffset="251050.5899">10347 15641 631 0,'-3'-6'160'0,"0"0"9"15,0 1-89-15,2-2-21 16,4 2-12-16,1 0-8 0,4-3-9 0,0 1-10 15,2 0-8-15,4-1-5 0,-1 7-3 16,2-1-1-16,-3-1-2 0,0 4 0 16,2 2 0-16,-2 3-1 0,-2 1 1 15,-2-2-1-15,1 1 0 0,-2 4 1 16,-2 1-1-16,-2 1 1 0,-5-1-1 16,0 3 1-16,-2 1-1 0,-4 2 1 15,-4-1-1-15,-1 2 1 0,0 2 0 0,3-3 2 16,-2 0 4-16,1-2 2 15,2-2 3-15,3-2 1 0,4-2 1 0,0-2 0 16,0 0-2-16,6 0-4 0,0-2-2 16,5-3-3-16,1-1-2 0,2 0-4 15,2-3-7-15,4 0-7 0,0-2-18 16,4-2-16-16,0 1-16 0,2-4-28 16,0 1-98-16,-1 0-122 0,2 2-271 0</inkml:trace>
  <inkml:trace contextRef="#ctx0" brushRef="#br0" timeOffset="251490.471">10763 15331 545 0,'-3'-6'142'0,"1"5"1"15,4 7-26-15,3 4-88 0,1 6-10 16,2 6-9-16,5 6-3 0,1 7-2 16,3 5-1-16,2 0 1 0,3 4 4 15,-1 6 3-15,1 4 5 0,-1-1 3 0,-1-3 3 16,-5-2 2-16,-1 2-1 0,-5 0-3 15,-3-6-1-15,-3-3-4 0,-6-2-2 16,-5-2-3-16,-4-5-1 0,-4-5 2 16,-4-8 1-16,-3-7 5 0,-2-5 3 15,1-12 4-15,3-5 1 0,4-11 1 16,2-10-1-16,2-13-5 0,3-8-4 16,5-11-7-16,3-7-3 0,5-3-4 15,6-6-4-15,4 2-7 0,7 9-6 16,6 5-9-16,2 8-10 0,2 10-15 15,0 6-18-15,-1 10-14 0,-2 9-123 0,-4 4-137 16,-1 5-317-16</inkml:trace>
  <inkml:trace contextRef="#ctx0" brushRef="#br0" timeOffset="251927.7412">11228 15797 705 0,'5'-15'156'15,"-2"3"2"-15,3 1-119 0,3 1-18 0,-1-1-8 16,2 5-4-16,-1 2-3 0,-1 2-3 16,3 0-2-16,2 2-1 0,-3 3 1 15,-1 2-1-15,4 1 1 0,-2 2 0 16,-4 3 0-16,-2 2 1 0,-5 0 0 16,0 1 0-16,-6 0 1 0,-4 2 0 15,-4 0 4-15,0 0 5 0,1 0 4 16,0 2 5-16,-2 1 4 0,1 0 3 15,3 0 3-15,2-1-1 0,2 0-4 0,1 0-5 16,2-5-3-16,3-2-5 0,6-1-4 16,-1 0-4-16,4-4-2 0,2-4-3 15,1 2-3-15,0 0-7 0,5-1-9 16,-2-1-14-16,5-4-17 0,1-3-19 16,5 2-129-16,-1-2-142 0,3-3-329 15</inkml:trace>
  <inkml:trace contextRef="#ctx0" brushRef="#br0" timeOffset="252471.299">11350 15010 681 0,'-4'-7'166'0,"2"3"6"0,-2 8-106 0,1 1-10 16,3 8-7-16,-3 6-7 0,4 1-7 16,-1 2-6-16,2 3-4 0,1-3-2 15,0 0-3-15,-2-4-2 0,1-3-2 16,3-1-1-16,-1-3-1 0,-2-4-2 0,6-3-2 15,-1-3-1-15,-1-4-2 0,3-4-2 16,1-4-1-16,2-5-2 0,0-3 0 16,-1-2-2-16,4-3 0 0,0 0-2 15,-2 2-1-15,-2 1-1 0,1 9 1 16,-3 4-2-16,-1 10 1 0,0 6-3 16,-1 6-2-16,-1 4-4 0,3 4-2 15,-3 1-4-15,3 3-6 0,-2-3-8 0,-1 3-15 16,0 1-14-16,3-1 159 15,-2-3-290-15,4-1-158 0,1-2-427 0</inkml:trace>
  <inkml:trace contextRef="#ctx0" brushRef="#br0" timeOffset="253716.3517">11883 15568 832 0,'-7'-3'195'15,"1"-3"2"-15,4 2-132 0,5 6-23 16,3-2-15-16,5-3-10 0,2-1-9 16,3 2-7-16,1-2-11 0,2 4-12 15,0-6-21-15,-1 0-20 0,-3 1 115 16,-1 3-250-16,-1-2-155 0,0 8-393 15</inkml:trace>
  <inkml:trace contextRef="#ctx0" brushRef="#br0" timeOffset="253886.8923">11871 15741 857 0,'-4'-2'199'0,"3"-3"1"0,2 3-135 15,5 0-27-15,0-1-15 0,8-1-10 16,-1-1-9-16,6 0-12 0,1-1-18 0,4 0-28 16,-1-3-21-16,4 1-126 0,-4 2-147 15,0 5-338-15</inkml:trace>
  <inkml:trace contextRef="#ctx0" brushRef="#br0" timeOffset="254848.6297">12909 15383 598 0,'-20'-7'160'0,"-7"0"9"15,1 5-63-15,-5 3-37 0,-4 4-10 0,-2 5-7 16,-1 4-7-16,1 5-8 0,2 8-7 16,-3 2-4-16,4 3-1 0,8 1-3 15,1 0-2-15,9-5-2 0,7 0-3 16,5-4-4-16,6-5-3 0,8-3-3 16,5-1-3-16,4-3-2 0,5-2-4 15,1-4-6-15,6-4-10 0,2 2-13 16,1-4-21-16,2-1-23 0,0-4-19 15,0 0-111-15,1 4-134 0,-5 1-293 16</inkml:trace>
  <inkml:trace contextRef="#ctx0" brushRef="#br0" timeOffset="255049.5239">13050 15670 729 0,'-2'10'163'0,"-3"2"2"16,3 4-125-16,-3 4-15 0,3 3-8 15,-1 1-7-15,-1 0-10 0,2 1-16 16,-1-1-17-16,2-4 7 0,0-2-140 0,6-2-130 16,3-3-315-16</inkml:trace>
  <inkml:trace contextRef="#ctx0" brushRef="#br0" timeOffset="255536.3509">13627 15005 588 0,'-18'19'151'0,"-5"5"6"15,-3 9-78-15,-5 15-18 0,-2 8-10 16,1 9-10-16,-1 8-6 0,4 4-6 15,4 2-5-15,6 6-5 0,10-3-4 16,8-4-6-16,8-3-4 0,13-6-5 16,4-7-9-16,6-2-14 0,5-11-14 0,5-7-16 15,-2-7-61-15,2-4-67 0,-5-4-118 16,2-4-248-16</inkml:trace>
  <inkml:trace contextRef="#ctx0" brushRef="#br0" timeOffset="256188.0786">13766 15492 721 0,'-14'-3'191'0,"4"4"6"16,1 1-96-16,2 2-29 0,5 1-19 16,2 2-17-16,4-3-14 0,6 0-11 0,3-1-5 15,3-3-4-15,4-2-9 0,3 1-12 16,4 0-19-16,1-4-23 0,0 0 50 16,1 1-191-16,2-3-153 0,0 1-363 15</inkml:trace>
  <inkml:trace contextRef="#ctx0" brushRef="#br0" timeOffset="256420.0979">14579 15144 708 0,'-10'-9'168'0,"-1"4"4"0,0 8-115 16,1 4-15-16,1 7-13 0,2 1-8 0,1 7-9 16,1 3-13-16,1 2-14 0,2 2-15 15,2 2-14-15,3-2 29 0,-1 2-159 16,-1-4-133-16,6-1-315 0</inkml:trace>
  <inkml:trace contextRef="#ctx0" brushRef="#br0" timeOffset="256640.5472">14354 15685 724 0,'-5'-4'171'0,"4"1"5"15,7-2-114-15,1 1-19 0,6-1-11 16,3 0-5-16,6-2-7 0,3 1-7 15,4-4-5-15,2 2-3 0,3-1-3 16,-2-1-7-16,2 2-17 0,-2-1-17 0,0 5-16 16,-5 4-103-16,-4 2-26 0,-1 1-116 15,-1 6-219-15</inkml:trace>
  <inkml:trace contextRef="#ctx0" brushRef="#br0" timeOffset="257109.4454">14465 15820 613 0,'-7'-5'157'0,"7"0"4"16,1 4-56-16,5-2-64 0,1 2-14 0,1 4-8 15,3 0-7-15,2-3-4 0,0 4-5 16,0 1-1-16,1 2-1 0,-2 2 0 16,-2-1-1-16,-1 1 1 0,-3 4 0 15,-2 2 0-15,-5-3 1 0,-3 2-1 0,-1-1 0 16,-1 1 0-16,0-1 0 0,-2 1 0 16,0 2 0-16,3 0-1 0,2 0 0 15,1-1 0-15,1 0 0 16,2 1 0-16,4-2 0 0,1-6-1 0,2 1-1 15,0-6-2-15,2 2-2 0,2-1-1 16,2-4-1-16,-3 1 1 0,0 0 0 16,-1 1 1-16,-3 4 3 0,-1-1 1 15,-3 3 2-15,-5 3 1 0,-1 0 2 16,-5 4 3-16,-1 2 2 0,-4-1 3 16,0 2 2-16,-3 1 3 0,-6 2 1 0,4-2 0 15,-5 0-3-15,3-2-2 0,-1-3-3 16,-1-1-5-16,1-6-16 0,9-7-20 15,-3-1-17-15,8-8-49 0,1-5-81 16,6-7-123-16,4-3-264 0</inkml:trace>
  <inkml:trace contextRef="#ctx0" brushRef="#br0" timeOffset="257374.7702">14818 14866 641 0,'10'-19'146'0,"-1"6"1"16,4 9-82-16,3 13-48 0,4 10-8 15,3 9-4-15,1 9 0 0,1 10-2 16,0 5 0-16,1 6 3 0,2 2 3 16,-1 4 3-16,0-1 2 0,1 4 1 0,0 1 0 15,-3 1 0 1,-6 1-3-16,-4 2-5 0,-6-1-2 0,-6 4-3 0,-7-6-3 15,-7 5-5-15,-5-1-9 0,-3-4-10 16,0-2-12-16,-2-2 38 0,-2-10-166 16,2-6-127-16,5-13-320 0</inkml:trace>
  <inkml:trace contextRef="#ctx0" brushRef="#br0" timeOffset="258092.8235">15242 14769 607 0,'-3'-9'145'0,"1"1"8"16,-1-1-96-16,1 5-7 0,1 2-3 16,-2 2-4-16,2 0-4 0,1 0-5 0,-1 0-5 15,1 1-4-15,-1-1-3 0,1-1-4 16,0 2-1-16,1-1-1 0,-1 0-1 15,1 0-2-15,1 3-2 0,1-2-2 16,1 3-2-16,-2 1-1 0,2-1-2 16,-2 1-1-16,2 0-1 0,-2 0-1 15,1 0 0-15,-1-3 0 0,1 0 1 16,-2-2-1-16,0 0 0 0,0-3 1 16,1 1 0-16,-1-3 0 0,0-2-1 15,-1 0 1-15,1 0-1 0,2 0-1 0,-3-2 1 16,0 2-1-16,0-1 0 0,-2 2 1 15,1 1-1-15,1 2 0 0,-2-1 0 16,2 3 1-16,-1 0-1 0,2-1 0 16,-2 2 0-16,-1 0 0 0,1 0 0 15,0 0 0-15,0 2 0 0,-1-1 0 16,-1 3 0-16,3 0 1 0,0 5 0 0,1 3 2 16,0 4-1-16,-1 3 1 0,3 1-1 15,-2 2 1-15,1 2-1 0,2-3 1 16,0-3-1-16,2-2 0 0,0-4 1 15,1-2 0-15,1-5 1 0,1-4 0 16,2-5-1-16,0-4 0 0,3-6 0 16,4-3-1-16,2-4-1 0,2-6 0 15,0 2-1-15,5 0 0 0,-6 4-1 0,-3 5 0 16,-2 4 0-16,-2 7-2 16,-5 11-1-16,-1 7-5 0,-10 1-6 0,4 8-5 15,0 5-6-15,-1 5-8 0,-1 1-10 16,2 3-14-16,1 2-9 0,5 2-125 15,-1-3-131-15,4-2-321 0</inkml:trace>
  <inkml:trace contextRef="#ctx0" brushRef="#br0" timeOffset="259416.7094">15787 15361 630 0,'3'-13'165'0,"-4"3"9"16,1 3-92-16,1 6-17 0,-2 7-9 15,0 5-10-15,1 6-12 0,-1 5-14 16,1 8-8-16,-1 6-4 0,-1 1-4 16,4 1-7-16,-1-1-6 0,2-2-11 15,-3-3-12-15,2-2-14 0,0-7-13 16,-2 0-12-16,1-6-110 0,-2-1-120 16,-3-2-272-16</inkml:trace>
  <inkml:trace contextRef="#ctx0" brushRef="#br0" timeOffset="259600.6566">15597 15629 773 0,'-1'-6'179'16,"-1"1"1"-16,6-1-125 0,5 2-18 16,3-2-14-16,5-3-9 0,4 4-7 0,5-1-7 15,6-2-13-15,3 0-14 0,3 0-20 16,5-2 90-16,1 0-225 0,0-2-148 15,0 2-381-15</inkml:trace>
  <inkml:trace contextRef="#ctx0" brushRef="#br0" timeOffset="260168.9015">16753 15332 556 0,'-10'-5'142'0,"-5"1"9"0,-5 4-68 15,-6 1-15-15,-6 6-4 0,-3 5-2 0,-8 2-2 16,-6 7-4-16,0 4-4 0,-1 5-5 15,3 3-7-15,6-1-7 0,5 0-7 16,13-1-5-16,11-1-6 0,8-3-4 16,10-5-6-16,7-4-6 0,7-2-6 15,7-2-9-15,7-5-13 0,7-5-22 16,3-4-22-16,0-2-20 0,1-6-118 16,1-2-139-16,-2 2-310 0</inkml:trace>
  <inkml:trace contextRef="#ctx0" brushRef="#br0" timeOffset="260516.6983">16794 15678 792 0,'-8'-11'180'0,"3"1"2"0,4 1-125 16,2 2-24-16,2 0-14 15,3-1-6-15,1 3-5 0,1 3-3 0,2 2-3 16,-2 0-1-16,1 2-1 0,2 5 1 16,-3 0-1-16,1 1 0 0,-1 1-1 15,0 3 1-15,-2 1-2 0,-4 0 1 16,0 2-1-16,-5 4 0 0,-2 1 0 16,-3 1 0-16,-1-2 1 0,-2 5 0 15,2-4 2-15,-3-1 1 0,4-2 1 16,-2-4 1-16,6 3 0 0,2-2 0 0,3-6 0 15,1 2-1-15,5 0-2 0,1-4-3 16,4 3-6-16,4-7-16 0,1-2-16 16,3-4-16-16,6-2 34 0,2 0-165 15,1 0-135-15,4-2-321 0</inkml:trace>
  <inkml:trace contextRef="#ctx0" brushRef="#br0" timeOffset="261636.3662">17633 14851 598 0,'-31'9'150'0,"-3"13"6"0,-4 9-78 16,-3 14-25-16,1 6-6 0,-2 11-6 16,2 8-3-16,7 9-2 0,3 5-3 15,5 4-3-15,4 7-3 0,4 1-6 0,11 2-5 16,6 4-5-16,6-1-5 15,4-7-4-15,6-6-5 0,7-11-7 0,5-4-7 16,4-12-16-16,3-12-15 0,6-8-13 16,2-9 37-16,-2-10-164 0,0-8-131 15,-1-11-320-15</inkml:trace>
  <inkml:trace contextRef="#ctx0" brushRef="#br0" timeOffset="261948.5118">17721 15626 740 0,'-7'0'174'15,"0"0"3"-15,4 3-118 0,3-3-18 16,5 2-15-16,2-2-9 0,3 0-8 16,2 0-12-16,4 0-18 0,4-5-18 15,3 0-19-15,1-3-121 0,2 1-134 16,5-2-316-16</inkml:trace>
  <inkml:trace contextRef="#ctx0" brushRef="#br0" timeOffset="262234.7125">18457 15013 462 0,'3'-43'137'0,"-1"2"13"0,-3 7-16 0,0 12-54 16,-1 7-6-16,0 12-11 0,2 5-11 16,-1 8-10-16,1 8-13 0,0 7-13 15,1 8-9-15,0 4-4 0,0 2-4 16,-1 1-11-16,2 2-14 0,-2-3-17 15,2 0-13-15,-1-4-123 0,-1-4-133 0,0-2-307 16</inkml:trace>
  <inkml:trace contextRef="#ctx0" brushRef="#br0" timeOffset="262466.6607">18343 15590 720 0,'1'-7'160'15,"2"3"4"-15,4-3-118 0,4 0-20 0,5 2-11 16,4-3-5-16,6-2-3 0,3-6-2 16,6-1-3-16,6 0-1 0,2-1-1 15,2 0-3-15,0 2-8 0,-1 1-16 16,-4 4-13-16,-4 4-28 0,-4 3-98 15,-7 3-119-15,-6 2-270 0</inkml:trace>
  <inkml:trace contextRef="#ctx0" brushRef="#br0" timeOffset="262862.2853">18493 15804 555 0,'-11'-9'157'0,"3"0"7"16,1 0-2-16,4 0-110 0,5 1-11 15,4 2-9-15,1 1-6 0,3 4-7 16,2 1-6-16,2 3-5 0,0 3-4 16,4 1-2-16,-4 1 0 0,2 2-2 15,0-2 1-15,-4 4 0 0,1 1-1 16,-5 2 1-16,-2 1 0 0,-2 1 0 15,-6 1 0-15,-2 4 0 0,-2 1 1 16,-9-2 0-16,2 6 2 0,-3 1 2 16,-3 2 2-16,0-3 4 0,-1 0 3 0,0-5 2 15,6 2 0-15,0-5-1 0,4-6-2 16,3-3-2-16,6 2-5 0,3-3-3 16,4-1-3-16,7-2-3 0,1-1-5 15,5-3-6-15,4 0-5 0,0-3-6 16,7-3-9-16,-1-1-6 0,4-2-6 15,3-2-5-15,0 3-4 0,1 0-5 0,0-1-115 16,-1-1-114-16,-2 0-286 0</inkml:trace>
  <inkml:trace contextRef="#ctx0" brushRef="#br0" timeOffset="263195.2376">19033 14878 648 0,'2'-25'135'0,"2"8"2"0,1 7-119 15,7 13-8-15,-1 9-3 0,4 10 2 16,3 11 6-16,2 10 6 0,1 7 8 15,1 8 8-15,2 4 6 0,1 7 5 0,0 6-1 16,-1 2-5-16,3 4-7 0,-4 2-7 16,-2 3-10-16,-5-2-6 15,-4 3-5-15,-4-3-3 0,-4-2-1 0,-8-3-2 16,-5-2-2-16,-4-3-3 0,-5-7-8 16,-3-5-17-16,-4-5-22 0,-2-5 120 15,-2-11-263-15,7-11-160 0,4-11-423 16</inkml:trace>
  <inkml:trace contextRef="#ctx0" brushRef="#br0" timeOffset="265083.2711">19384 14846 572 0,'0'-9'139'15,"-1"2"5"-15,0 1-81 0,1 4-20 16,0-1-9-16,0 2-6 0,0 0-4 15,0 2-5-15,0 1-3 0,-1 1-3 16,1 3 0-16,-1-1-1 0,-1 1-1 16,2 1 0-16,0 1 0 0,0-3-1 15,2-1 0-15,-2-2-1 0,0-1 1 0,1-1 1 16,0 0 0-16,-1-4 0 0,0 1 0 16,0-2 0-16,0-1-1 0,0-1-1 15,0-1-1-15,0-1-3 0,0 1 0 16,-1 2 0-16,0 1-1 0,1 1 1 15,-2-1 1-15,2 4 1 0,-1 0 2 16,1 1 0-16,-1 2 0 0,1 1-1 16,0 1-1-16,0 7-1 0,0 4-1 0,0 2-2 15,0 5-1-15,1 3 1 0,0 2-1 16,2 0 0-16,-1-3 0 0,3-2 0 16,-1-2-1-16,2-5 1 0,0-6 0 15,0-2 0-15,0-6 0 0,3-6-1 16,-1-6 1-16,3-4-1 0,0-4 0 15,2-5 0-15,4-3 0 0,-2-2-1 16,4-1 0-16,0 4 0 0,0-1 0 0,2 2 0 16,-3 4 0-16,-3 7 0 0,-3 5-1 15,-2 8 1-15,-3 4 0 0,0 8 0 16,-3 8-1-16,1 4-3 0,-1 0-2 16,3 6-4-16,-2-1-6 0,1 1-9 15,2 3-18-15,0-6-18 0,3-2 52 16,3-2-184-16,2-2-143 0,1-1-354 15</inkml:trace>
  <inkml:trace contextRef="#ctx0" brushRef="#br0" timeOffset="265532.9838">20396 16086 745 0,'0'11'168'0,"-2"3"2"16,-3 5-125-16,-3 2-16 0,0 3-10 16,-3 2-3-16,-4-3-4 0,2 2-6 0,-2-2-15 15,0-1-20-15,4-4 56 0,0-1-201 16,5-3-146-16,5-3-384 0</inkml:trace>
  <inkml:trace contextRef="#ctx0" brushRef="#br0" timeOffset="266583.4958">21856 15590 423 0,'-5'-8'105'0,"2"-2"6"0,-2-1-59 16,0 3-11-16,0 2-2 0,0-5 2 0,0 5 0 16,0-3-4-16,-1 2-3 0,1 2-1 15,-1 0-2-15,3 0 0 0,1 5-3 16,0-1-2-16,1 2-3 0,1-1-3 15,2 4-4-15,1 1-1 0,-2 3-3 16,0 2-1-16,1 5 0 0,-2 2-1 16,2 6 1-16,-5 2 0 0,0 1-1 15,-1 3-1-15,-1 2 0 0,0-1-1 16,0-1-1-16,1-3 0 0,2-4 0 0,1-2-1 16,2-7-1-16,-1-4 0 0,1-4-1 15,3-4 1-15,0-5-1 0,0-2 0 16,3-5-1-16,1-6-1 0,2-5 1 15,1-3-2-15,2-2 0 0,2 2-1 16,-1-4 1-16,2 6-1 0,-2 5 0 16,1 7 0-16,0 3 0 0,-4 7 0 15,0 5 0-15,-4 6 0 0,0 6 0 0,-3 3 0 16,-1 6-1-16,-2 2-1 0,-1 1-2 16,-1 2-3-16,-1 0-6 0,1-3-12 15,-1-4-9-15,2-5-15 0,-2-3-15 16,4-1-120-16,0-6-129 0,1-3-304 15</inkml:trace>
  <inkml:trace contextRef="#ctx0" brushRef="#br0" timeOffset="267422.8194">22264 15606 620 0,'-6'-9'150'0,"0"3"8"0,0-3-96 0,2 4-12 15,4 2-7-15,0-2-5 0,4 6-5 16,1 0-7-16,5 0-7 0,2 3-5 16,1 3-3-16,3 2-3 0,3 2-3 15,1-1-2-15,1 1-1 0,0 0-1 16,0-1-1-16,0-2-1 0,1-3-2 16,-3 1-2-16,0-2-2 0,-1-2-2 0,-4 1-2 15,-2-2 0-15,-5-1 0 0,-2 3 1 16,-5-2 3-16,-1 0 2 0,-7 0 1 15,0 3 2-15,-4 0 2 0,-2 0 0 16,-2 3 0-16,-1 1 0 0,0 1 0 16,-1 3 0-16,-1 3-3 0,2 1-5 15,1 0-7-15,1 1-9 0,3 1-8 16,1 0-10-16,3 0-31 0,3-4-89 0,0 1-109 16,4 0-255-16</inkml:trace>
  <inkml:trace contextRef="#ctx0" brushRef="#br0" timeOffset="267696.3766">22725 15784 636 0,'-4'2'153'0,"-2"2"5"0,-4 4-91 16,-1 2-22-16,-1 1-7 0,-3 0-2 16,-2 2-4-16,0 1-6 0,-3-2-5 15,2 0-6-15,0 2-2 0,-1-2-5 16,3 0-4-16,3-3-9 0,1-2-14 16,5 0-18-16,3-1-13 0,5-1-33 0,0-5-96 15,1-3-125-15,8 0-270 0</inkml:trace>
  <inkml:trace contextRef="#ctx0" brushRef="#br0" timeOffset="268248.7616">23022 15662 462 0,'4'-6'124'0,"-1"0"6"15,-3-2-25-15,-2 2-57 0,1 0-10 16,-1 0-1-16,-1 0 1 0,0 2 1 16,-4 0 0-16,1 2 0 0,-1 1-2 15,0 1-4-15,-2 1-3 0,-2 3-3 0,-1-2-5 16,2 5-5-16,-1 6-2 0,1-1-1 15,-1 6-2-15,1 4-1 0,2 4-3 16,2 2-1-16,1 2-2 0,2 0-3 16,4-2-1-16,3-1 0 0,5-3-1 15,5-4 1-15,5 0-1 0,4-6 0 16,4-6-1-16,0-3 0 0,5-5 1 16,-2-6-1-16,-1-3 0 0,-4-5 1 15,-3-4 0-15,-4 0 1 0,-5-3 2 16,-4-2 1-16,-5-3 1 0,-6-2 0 0,-3 0-1 15,-2 1-5-15,-4 0-10 0,-4 0-26 16,-5 3-24-16,-2 4-135 0,-2 5-151 16,-6 8-359-16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15:18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24375 7291 487 0,'-8'1'115'0,"2"4"5"0,1 2-79 16,0 5-8-16,2 4-6 0,0 5-4 15,2 2-5-15,1 3-4 0,1 2-3 16,2 2-2-16,-1-2-2 0,2-1-1 0,1-3-1 16,-2-2-1-16,2-4-1 0,-2-5 0 15,-1-1-1-15,1-4 0 0,-1-2 0 16,1-3 0-16,-1-3 0 0,1-2 0 15,0-4 0-15,1-5 0 0,2-5 0 16,1-6 0-16,-1-6-1 0,3-5-1 16,1 0 1-16,-3-2-1 0,-1 3 1 15,2 4-1-15,-2 5 0 0,-1 5 0 0,0 8 1 16,-3 4 0-16,3 6 1 0,-1 2 0 16,2 8 2-16,-3 3-1 0,2 6 1 15,-1 3-1-15,2 1 1 0,-1 3-2 16,0 0-1-16,0-2 0 0,2 1 0 15,3-3-3-15,1-3-4 0,1 0-9 16,3-1-14-16,0-2-43 0,-1-3-68 16,1-2-102-16,2-1-229 0</inkml:trace>
  <inkml:trace contextRef="#ctx0" brushRef="#br0" timeOffset="169.5441">24728 7468 599 0,'-9'-1'132'0,"2"0"2"16,0 0-103-16,4 2-11 0,3 0-9 15,1-1-3-15,4 3-5 0,1-1-6 0,1 2-13 16,3-1-13-16,0 2-106 0,-3 0-108 16,2-2-268-16</inkml:trace>
  <inkml:trace contextRef="#ctx0" brushRef="#br0" timeOffset="323.1315">24697 7651 580 0,'-1'1'126'0,"1"-3"2"0,3-2-100 16,3 2-10-16,4-3-10 0,3-2-3 0,4 4-4 15,2-3-13-15,2 0-11 0,-3-2-105 16,2 2-106-16,-3 2-262 0</inkml:trace>
  <inkml:trace contextRef="#ctx0" brushRef="#br0" timeOffset="581.5203">24920 7542 612 0,'-10'8'134'0,"1"1"3"0,5 2-104 16,2 0-10-16,7 0-4 0,1 0-2 15,3-1-2-15,1 1-2 0,2-3-2 16,4 0-3-16,2-2-3 0,2-4-2 16,1-2-1-16,1-2-1 0,0-4 0 15,0-3-1-15,-4-2 0 0,-4-3-1 16,-3-4-1-16,-6 0-2 0,-5-3-1 16,-8 2-2-16,-6 0-2 0,-6 3-2 0,-5 7-2 15,-1 6-4-15,-5 9-10 16,-3 10-8-16,-4 9-106 0,-3 6-107 0,6 7-265 15</inkml:trace>
  <inkml:trace contextRef="#ctx0" brushRef="#br0" timeOffset="1273.2478">24200 8856 443 0,'1'0'120'0,"-1"5"5"15,0 4-19-15,1 5-68 0,0 6-9 16,0 4-3-16,1 6-4 0,0-1-4 15,-1 2-4-15,3-2-2 0,-3-2-1 16,3-3-1-16,-2-6-2 0,1-5 0 16,-1-2-1-16,1-6 1 0,-1-4 0 15,3-2-1-15,0-7-1 0,0-6 0 16,0-7-1-16,0-3-2 0,1-7-1 0,1-2-2 16,-2-4 1-16,2 2-1 0,0 4 0 15,0 7 0-15,-1 5 0 16,0 10 1-16,0 7 1 0,0 10 0 0,1 6 0 15,-1 7 1-15,-1 5-1 0,1 3 0 16,0 2 0-16,-1 0-1 0,0-1-1 16,1 0-7-16,0-5-7 0,2-1-9 15,3-4-11-15,2-4 12 0,-1-1-130 16,1-8-114-16,0 0-275 0</inkml:trace>
  <inkml:trace contextRef="#ctx0" brushRef="#br0" timeOffset="1453.7502">24577 9035 589 0,'-5'-4'128'0,"3"2"0"16,-1-1-95-16,4 3-18 0,5 2-12 15,3 1-8-15,-2-1-14 0,4 4-34 0,0 2-76 16,-1-2-98-16,1 4-235 0</inkml:trace>
  <inkml:trace contextRef="#ctx0" brushRef="#br0" timeOffset="1633.2301">24603 9208 614 0,'-5'3'134'0,"2"-3"3"16,2-1-108-16,3 0-12 0,5-1-5 15,0-1-2-15,5-1-3 0,2-1-7 16,0 2-8-16,2-2-10 0,0 1-13 16,0 1-23-16,0 0-85 0,-4 1-100 15,1-2-231-15</inkml:trace>
  <inkml:trace contextRef="#ctx0" brushRef="#br0" timeOffset="1820.0752">24908 8985 581 0,'-4'-4'132'0,"-1"4"4"15,0 3-93-15,1 4-13 0,1 4-10 16,-1 2-5-16,-1 5-3 0,2 1-3 16,-1 1-3-16,1 2-5 0,2 0-8 15,1 1-13-15,1 3-121 0,2 1-117 0,2-1-300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15:51.5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1602 4123 142 0,'-2'5'45'0,"-1"-3"2"0,1 0 2 16,1-1-23-16,-2-1 1 0,2 1 3 15,0-1 5-15,-2-1 5 0,2 0 4 16,0-2 4-16,-2 0 2 0,3 1 0 15,-2-3 0-15,-1 1-3 0,2-3-3 16,-1 0-3-16,-1-2-2 0,0 1-1 16,0-4 1-16,-2-2-2 0,2-1 0 0,-2 0-1 15,0 0-1-15,0 0-1 0,0 3-3 16,0 2-4-16,3 2-4 0,-1 1-5 16,2 7-4-16,1 3-3 0,0 5-2 15,2 6-2-15,0 7-2 0,-1 7-1 16,-2 1-1-16,2 9 0 0,4 9 0 0,-1 2-1 15,0 0-1-15,3 0 0 16,-3-1 0-16,6 2 0 0,-4-6-1 0,-2-7 0 16,0-8 1-16,1-3-1 0,-2-5 1 15,3-7-1-15,1-4 1 0,-1-7 1 16,2-6-1-16,3-7 1 0,0-6 0 16,0-7-1-16,-1-6 1 0,0-3 0 15,-2-4-1-15,0 0-1 0,-2 3 2 16,-1 3-1-16,0 6 0 0,-2 8 1 15,1 5 0-15,1 7 1 0,-1 6 0 16,1 9-1-16,-2 4 1 0,1 5 0 16,1 4 0-16,-2 4-1 0,0 3-1 0,-1-2 0 15,2 2-3-15,-1-2-5 0,0 0-10 16,1-4-15-16,1-1-17 0,2-7-10 16,3-3-1-16,-2-4-127 0,2-6-123 15,4-2-285-15</inkml:trace>
  <inkml:trace contextRef="#ctx0" brushRef="#br0" timeOffset="389.5305">1922 4148 655 0,'-1'-5'153'0,"-1"0"5"16,1 2-107-16,1 2-14 0,-1 0-7 16,1 2-7-16,1 0-6 0,-1 5-2 15,3 5-3-15,-2 4-1 0,0 5 0 16,2 6 0-16,-1 3 0 0,0 3-1 15,1 0-3-15,1-1 0 0,-1 1-1 16,1-1 0-16,-2-3-1 0,2-2-1 16,0-2-1-16,-1 0 0 0,1-6 0 0,1-2-1 15,2-5-1-15,2-4 0 0,1-3-1 16,2-3-1-16,1-5-4 16,3-2-11-16,0-2-12 0,1-6-14 0,2 0-13 15,-3-6-12-15,-2-2-111 0,-3-1-118 16,-3-2-268-16</inkml:trace>
  <inkml:trace contextRef="#ctx0" brushRef="#br0" timeOffset="586.9792">1932 4110 779 0,'-6'-2'185'0,"-1"2"4"0,4-1-123 16,2-1-21-16,1 0-14 0,2 1-13 15,3 0-9-15,2 0-6 0,3-2-2 16,5 1-2-16,2 1-8 0,4-3-15 0,4 3-16 16,5 1-16-16,0 0-18 0,1 3-116 15,-4 4-131-15,-1 0-289 0</inkml:trace>
  <inkml:trace contextRef="#ctx0" brushRef="#br0" timeOffset="897.1339">2262 4350 719 0,'-8'14'162'0,"1"-1"4"16,4 1-120-16,6 3-18 0,3 1-8 15,3 0-4-15,5-1-5 0,2-1-4 16,3-1-3-16,1-3-3 0,0-5 1 15,-1-3-1-15,0-5 2 0,-1-3 0 16,-3-2 2-16,-3-5 1 0,-2-4 1 0,-3-2 3 16,-2-2 2-16,-4 0 1 0,-4 0 0 15,-4-1-1-15,-2 2-1 0,-4 0-3 16,-4 4-2-16,-2 3-6 0,-3 3-7 16,-3 6-11-16,-1 2-10 0,3 6-16 15,1 4-10-15,4 2 131 0,4 2-259 16,6-1-142-16,5-2-387 0</inkml:trace>
  <inkml:trace contextRef="#ctx0" brushRef="#br0" timeOffset="1520.4829">2561 4144 684 0,'-7'-5'168'0,"1"-1"5"0,1-1-101 16,5 0-20-16,4 3-10 0,2 0-11 15,2 0-7-15,3 2-8 0,3 0-4 16,3 1-5-16,0 2-2 0,-1-1-2 16,1 2-1-16,0 1-1 0,0 0-1 0,-3 2 1 15,-1 1-1-15,-2-1 1 0,0 1 0 16,-2 1 1-16,-3 4 0 0,-1 3 1 16,-2 2 0-16,0 3 0 0,-2 3-1 15,1 4 0-15,0 1 0 0,1 0-2 16,0 0 1-16,2-1-1 0,0-1-1 15,2 1 0-15,1-1 0 0,-2-2-1 16,1-1 0-16,-3-4 1 0,0 1 0 16,-6-2 1-16,-4-3 1 0,-4-1 1 15,-2-2 2-15,-5 0 1 0,-3-3 1 0,-2 0 0 16,3-3-1-16,0-3 0 0,2-2-4 16,1-2-7-16,5-5-9 0,5 1-17 15,4-1-18-15,2-3-15 0,6-1-127 16,2 1-138-16,6-3-320 0</inkml:trace>
  <inkml:trace contextRef="#ctx0" brushRef="#br0" timeOffset="1714.676">2994 4288 870 0,'-2'-2'195'0,"-1"0"0"15,2 2-140-15,2-2-26 0,2 2-15 16,4-1-8-16,1 1-6 0,3 0-10 16,3 3-12-16,0-1-18 0,2 0-18 15,0 3-19-15,-2 0-118 0,-2 0-136 0,-2 1-299 16</inkml:trace>
  <inkml:trace contextRef="#ctx0" brushRef="#br0" timeOffset="1889.3535">2995 4429 780 0,'-1'4'177'0,"1"0"1"15,2-2-129-15,3 1-19 0,2-2-10 16,3-2-7-16,2 2-8 0,3 0-13 16,4-1-14-16,4-2-17 0,0-1-10 15,5 1 23-15,2 2-154 0,1-4-130 16,4-2-307-16</inkml:trace>
  <inkml:trace contextRef="#ctx0" brushRef="#br0" timeOffset="2102.9152">3493 4303 784 0,'-2'-19'186'0,"-2"-1"5"16,3 3-118-16,-1 3-20 0,2 5-13 15,1 2-10-15,-1 9-6 0,1 4-6 16,0 5-3-16,2 6-5 0,-1 5-4 16,2 2-4-16,1 7-3 0,0 2-9 15,0 1-15-15,2 1-27 0,-2-2-25 16,1 0-128-16,-2-2-151 0,1-2-349 0</inkml:trace>
  <inkml:trace contextRef="#ctx0" brushRef="#br0" timeOffset="2726.2437">4323 4350 794 0,'-5'2'196'16,"2"-1"3"-16,0 1-116 0,3-1-25 15,2 1-20-15,6 2-11 0,-1-3-13 16,3 2-6-16,3-2-3 0,3 0-3 16,0-1-10-16,2-1-16 0,-2-3-20 15,3 2-18-15,-2-3-14 0,-4 4-83 0,0-3-43 16,-2 0-113-16,-3 1-218 0</inkml:trace>
  <inkml:trace contextRef="#ctx0" brushRef="#br0" timeOffset="2888.8454">4422 4421 623 0,'-10'13'187'0,"3"1"5"16,2 0-1-16,0-1-125 0,3-6-21 15,2 2-15-15,3-7-12 0,3-1-11 16,3-1-9-16,0-7-11 0,4 0-14 16,2-3-12-16,1-4-17 0,-2 0-9 0,2-4-18 15,0 0-107-15,-2 0-118 0,-1-2-267 16</inkml:trace>
  <inkml:trace contextRef="#ctx0" brushRef="#br0" timeOffset="3096.1726">4595 4186 601 0,'3'-2'143'15,"-1"0"7"-15,1 6-89 0,0 0-18 16,3 4-8-16,4 2-3 0,1 2-3 16,2 4-3-16,2 1-3 0,1 1-3 15,1-1-3-15,3 2-2 0,-2-1-1 0,1-1-2 16,1 1 3-16,-2-4 3 0,-2 1 3 15,-1-2 2-15,-6 1 1 0,-7 1-1 16,-4-1 0-16,-7 2-7 0,-4 0-6 16,-2 4-11-16,-3-2-17 0,-5 0-25 15,1 2-28-15,0-3-130 0,2 2-152 0,1-4-353 16</inkml:trace>
  <inkml:trace contextRef="#ctx0" brushRef="#br0" timeOffset="5687.5926">6367 4227 559 0,'-6'-14'138'0,"-3"0"6"0,-5 7-73 15,-7-1-20-15,-2 6-7 0,-2 4 1 16,-4 4-2-16,-2 7-1 0,-2 3-2 16,-1 3-4-16,2 3-3 0,3 3-4 15,2-1-6-15,5 2-6 0,6 1-3 16,3 0-3-16,8-1-3 0,3-2-3 16,2 2-2-16,5-3-1 0,2 0-2 0,5-2 1 15,2-2-1-15,6-2-1 16,3-4-1-16,5-3-5 0,0-3-7 15,3-4-11-15,2-6-12 0,0-2-17 0,0-2-11 16,-1-4-35-16,-4 0-86 0,-2-1-118 16,-2 1-259-16</inkml:trace>
  <inkml:trace contextRef="#ctx0" brushRef="#br0" timeOffset="5937.8423">6514 4476 649 0,'3'5'151'0,"-3"2"6"0,1 2-98 16,-1 3-22-16,1 3-6 0,1-1-2 15,0 2-4-15,-1 0-6 0,0 1-6 16,0-1-4-16,1-2-4 0,-1-2-10 0,0-1-18 15,-1-1-15-15,1-2-132 0,-2 0-135 16,1 2-337-16</inkml:trace>
  <inkml:trace contextRef="#ctx0" brushRef="#br0" timeOffset="6379.9191">7165 3971 607 0,'-22'0'149'0,"-5"4"5"0,1 7-91 16,1 7-10-16,0 7-5 0,3 8-6 15,0 7-8-15,3 8-5 0,6 6-5 0,2 4-6 16,3 3-5-16,5 5-3 0,0-1-5 16,9 2-1-16,2-1-1 0,3 0-2 15,1-5 0-15,3-8-1 0,4-5 0 16,5-3-3-16,-1-8-10 0,4-6-13 16,1-10-18-16,4-5-18 0,0-8-117 15,-4-7-134-15,0-9-304 0</inkml:trace>
  <inkml:trace contextRef="#ctx0" brushRef="#br0" timeOffset="6648.1236">7429 4371 724 0,'-5'-4'185'15,"3"3"1"-15,-2-1-80 0,3 2-54 16,3 0-18-16,0 2-10 0,2-2-10 16,4 0-6-16,2 0-2 0,3 0-8 15,2-2-19-15,1 1-27 0,0 0-24 16,0-1-120-16,-1 0-143 0,1 1-333 0</inkml:trace>
  <inkml:trace contextRef="#ctx0" brushRef="#br0" timeOffset="6895.7733">8032 3999 749 0,'-4'-14'185'0,"0"8"4"0,0 3-95 15,0 4-46-15,1 5-15 0,1 5-7 16,1 7-9-16,0 2-7 0,1 2-4 16,0 3-6-16,1 1-10 0,2 1-15 0,1 0-22 15,1-2-19-15,0 0-129 16,-1-1-144-16,3 3-335 0</inkml:trace>
  <inkml:trace contextRef="#ctx0" brushRef="#br0" timeOffset="7129.4825">7946 4408 745 0,'-6'-2'175'0,"6"1"3"0,0-2-103 0,4 3-37 16,3-1-13-16,2-1-5 0,3 2-5 15,2-2-6-15,2 1-3 0,4-1-6 16,2-2-10-16,5 2-15 0,0-1-19 16,4 0-14-16,-1 0-127 0,0-1-138 15,-3 3-317-15</inkml:trace>
  <inkml:trace contextRef="#ctx0" brushRef="#br0" timeOffset="7563.1351">7980 4567 791 0,'0'-10'178'0,"0"2"2"16,3 0-133-16,3 2-18 0,1 1-8 15,2 2-4-15,1 2-6 0,1 1-4 16,2 5-2-16,1-1-2 0,-1 3-1 16,1 0 0-16,-1 3-1 0,-1 1 1 15,-3 1 0-15,-4 1 1 0,-3 1 2 0,-3-1 0 16,-4-1 0-16,-1 0 1 15,-1 4-1-15,-2-2 0 0,3 0-2 0,0 0-1 16,2 2-1-16,4-2 0 0,0 0-1 16,4-2 0-16,1-1 0 0,2 1 0 15,-1-2 0-15,2 0-1 0,-1 0 1 16,0-2-1-16,-1 0 0 0,2 0 0 16,-3-2 0-16,-3 0 1 0,-2 1 0 15,-4-1 0-15,-2 0 1 0,-5 1-1 16,-5-1 1-16,0 2-2 0,-1-5-5 15,-1 5-8-15,-1-3-14 0,2-2-19 16,1-2-13-16,4-2-109 0,0-1-21 0,5-3-112 16,3-2-216-16</inkml:trace>
  <inkml:trace contextRef="#ctx0" brushRef="#br0" timeOffset="7828.722">8091 3895 697 0,'8'-3'158'15,"4"5"3"-15,3 10-109 0,5 7-26 16,4 5-6-16,1 8-2 0,3 6-3 16,5 7-4-16,1 3-3 0,3 4-1 15,0 3-1-15,3 2 1 0,-1 1 2 16,-3 2 2-16,-5-1 1 0,-6-3-2 15,-6-1 1-15,-7 1-2 0,-10 2-4 16,0-3-7-16,-6 0-15 0,-5 0-17 16,-4 2-15-16,-3-5-127 0,-4-3-4 0,1-7-112 15,-3-6-210-15</inkml:trace>
  <inkml:trace contextRef="#ctx0" brushRef="#br0" timeOffset="9365.0712">8584 3764 510 0,'0'-6'126'0,"-1"1"5"0,0 0-76 15,-3 0-8-15,3 3-3 0,-3-2-3 16,1 3-4-16,-2 1-2 0,0 1-2 15,0 3-1-15,-1 1-4 0,-3 2-3 0,1 4-3 16,-1 5-3-16,0 0-3 0,1 5-3 16,2 2-2-16,1 4-3 0,1 0-1 15,4-1-3-15,3-1-1 0,0 0 0 16,3-2-2-16,3-4 0 0,0-3-1 16,3-4 1-16,1-4-1 0,3-5 1 15,1-3-1-15,4-4 1 0,0-3 1 16,2-5 0-16,1-6 3 0,-4 0 3 15,0-4 4-15,-5 0 4 0,-6-4 3 16,-4 0 1-16,-5 3 1 0,-7-1-3 16,-5 3-2-16,-5 0-5 0,-3 4-4 15,-2 2-5-15,0 4-9 0,0 4-16 0,2 4-28 16,3 5-22-16,2 5-115 0,3 5-14 16,5 3-124-16,-3 1-217 0</inkml:trace>
  <inkml:trace contextRef="#ctx0" brushRef="#br0" timeOffset="11101.6412">9233 4340 632 0,'-11'-27'159'0,"0"2"13"0,-1 11-95 16,4 5-9-16,1 9-7 0,4 8-8 15,0 4-9-15,2 6-11 0,2 8-12 16,2 3-9-16,0 6-4 0,6 1-3 0,0 1-4 16,0 0-9-16,-1-2-14 0,2-3-16 15,-3-4-21-15,-1-1 80 0,-4-2-213 16,-3-4-149-16,-2-2-365 0</inkml:trace>
  <inkml:trace contextRef="#ctx0" brushRef="#br0" timeOffset="11279.1418">9104 4428 745 0,'-2'-11'173'0,"1"5"3"16,4 1-121-16,5 3-14 0,6 2-10 0,3 0-9 16,5-2-8-16,4 2-4 0,3-2-5 15,7 2-20-15,0-3-25 0,3 1-24 16,-1 0-118-16,0-2-140 0,-2 3-326 15</inkml:trace>
  <inkml:trace contextRef="#ctx0" brushRef="#br0" timeOffset="11554.1225">9950 4219 779 0,'-23'-9'187'16,"-3"4"5"-16,-2 5-119 0,-2 3-22 15,-1 6-10-15,-1 5-6 0,1 7-8 16,2 2-3-16,3 1-4 0,6 3-3 0,5 2-2 16,5 1-4-16,7 0-2 0,7-1-4 15,6-1-3-15,4-1-6 0,6-2-6 16,2-3-10-16,3-6-15 0,2-5-24 15,3-4-20-15,3-2 7 0,-2-5-137 16,1-3-136-16,-2 0-309 0</inkml:trace>
  <inkml:trace contextRef="#ctx0" brushRef="#br0" timeOffset="11970.4561">10111 4502 775 0,'-10'-11'187'0,"1"0"5"0,2-2-121 16,3 0-15-16,4 3-8 16,1 0-11-16,4 2-9 0,4 2-8 0,2 1-5 15,1 1-5-15,4 1-4 0,1 5-3 16,2 0-1-16,-1 2-1 0,-1 1 0 15,0 2-1-15,-2 0 0 0,-2 4-1 16,-2-3 0-16,-2 2-1 0,-4 1-3 16,-4 0-1-16,-2 1-1 0,-4 3-2 15,-6-2-2-15,-1 2 0 0,-5 2 0 16,-3-1 3-16,-3 1 1 0,-2-1 1 0,2-3 3 16,3 0 2-16,3-2 1 0,2-2 0 15,7 3 1-15,3-4-1 0,4 1 1 16,1-2-1-16,3 0 0 0,2-1 0 15,5-1 0-15,2-1-1 0,4-4-11 16,3 0-10-16,4-1-11 0,4-2-10 16,-1 1-11-16,1-1-10 0,1 0-16 15,1 2-104-15,-1-2-113 0,-1 4-277 0</inkml:trace>
  <inkml:trace contextRef="#ctx0" brushRef="#br0" timeOffset="12260.8146">11070 3841 789 0,'-16'2'189'16,"-5"6"4"-16,-2 7-126 0,-7 7-17 15,0 7-10-15,-3 8-10 0,-2 7-9 16,3 5-2-16,1 5-3 0,1 4-1 16,7 3-3-16,8 6-2 0,7 1-2 15,5 1-4-15,7 4-3 0,3-2-4 16,7-1-7-16,6-3-7 0,5-6-13 16,4-6-19-16,3-7-20 0,4-5-13 0,3-10-121 15,1-8 3-15,1-10-107 0,-3-5-186 16</inkml:trace>
  <inkml:trace contextRef="#ctx0" brushRef="#br0" timeOffset="12525.1505">11168 4423 752 0,'2'3'174'0,"5"2"3"0,2-2-119 0,3 2-24 16,5-1-12-16,3-1-5 0,2 1-11 15,1-1-17-15,-3-6-24 0,1 2-17 16,1-2-127-16,-4 0-137 0,2-2-330 15</inkml:trace>
  <inkml:trace contextRef="#ctx0" brushRef="#br0" timeOffset="12774.8091">11832 4021 786 0,'-9'-11'187'0,"-1"5"5"0,3 4-133 15,-1 3-12-15,0 6-8 16,1 7-10-16,-1 3-11 0,3 4-8 0,0 2-6 16,4 2-13-16,2 3-14 0,2-1-23 15,4 2-20-15,-1 2-131 0,2-1-146 16,-1-1-343-16</inkml:trace>
  <inkml:trace contextRef="#ctx0" brushRef="#br0" timeOffset="12975.1912">11683 4481 695 0,'5'-4'157'0,"1"2"1"0,4-3-115 16,5 1-20-16,2-3-8 0,4 1-9 16,0-2-13-16,1 1-11 0,2 0-8 15,3 2-11-15,0-1-10 0,-1 2-111 0,1 0-111 16,-2 2-265-16</inkml:trace>
  <inkml:trace contextRef="#ctx0" brushRef="#br0" timeOffset="13388.8068">11774 4656 688 0,'-9'1'162'0,"4"-2"3"0,3-2-111 0,3 0-16 16,2-2-8-16,4 0-7 0,3 0-8 15,2 1-3-15,0 0-3 0,2 2-2 16,1 2-1-16,0 2-2 0,1 1-1 16,-2 1-2-16,2 1 0 0,-3 2 0 15,4 3 0-15,-6 1 0 0,-3 1 0 16,-2 0 0-16,-4 2 0 0,-3 1 0 0,-3 1 1 16,-9 1-1-16,-1 1 0 0,0-1 0 15,-5 3 0-15,1-2 0 0,1 1 1 16,2-4 1-16,2 0 1 0,4-3 2 15,4-1 2-15,3-1 0 0,1 0 2 16,2-1-1-16,1-2-1 0,2-1-2 16,2-2-1-16,3-1-3 0,0 0 0 15,5-3-1-15,3-4-2 0,3 2-4 16,2-2-5-16,1-3-7 0,1-1-9 16,2 0-11-16,0-1-11 0,-2 1-7 15,-2-2-16-15,-1 0-106 0,-4 2-115 0,4-2-274 16</inkml:trace>
  <inkml:trace contextRef="#ctx0" brushRef="#br0" timeOffset="13687.4891">12056 3857 672 0,'-2'-22'153'15,"5"4"2"-15,-2 6-99 0,6 8-34 16,1 6-4-16,2 9-1 16,3 8-1-16,5 8 1 0,1 9 3 0,-1 7-1 15,7 6 0-15,3 4 1 0,1 3-2 16,3 6-2-16,-2 3-3 0,0 1-4 16,2 1 1-16,-7 2 0 0,-6-1-1 15,-2 0-1-15,-7-2-2 0,-4-3 0 0,-7-1-2 16,-5-4-2-16,-6-2-7 0,-6-4-11 15,-1-1-15-15,-6-10-15 0,0-5-11 16,-1-9-17-16,3-10-113 0,3-10-124 16,5-9-276-16</inkml:trace>
  <inkml:trace contextRef="#ctx0" brushRef="#br0" timeOffset="13991.0262">12497 3898 859 0,'-14'2'190'16,"3"6"2"-16,1 6-148 0,4 3-18 0,3 5-6 16,1 2-4-16,4 1-5 15,0 1-2-15,5-4-2 0,6-3-1 0,3-5-2 16,3-3 0-16,2-3-2 0,1-6 0 15,0-4-1-15,4-5 0 0,-3-1 2 16,-1-6 1-16,-1-3 2 0,-6-1 1 16,-4-5 1-16,-8-1 0 0,-10 2-2 15,-5 0-1-15,-4 4-6 0,-5 3-10 16,-2 5-19-16,-3 7-31 0,0 3 92 16,2 3-238-16,-2 2-165 0,-1 4-417 0</inkml:trace>
  <inkml:trace contextRef="#ctx0" brushRef="#br0" timeOffset="15626.3223">12916 4355 718 0,'-4'-2'184'0,"-1"1"9"0,0 1-109 15,0-1-13-15,3 0-11 0,1 1-13 16,1-2-14-16,2 1-12 0,3 1-9 16,2-2-6-16,4 1-3 0,0-1-2 15,3 1-4-15,3-1-9 0,-1 2-15 16,0-3-21-16,0 4-21 0,-3 1-23 16,-1 0-113-16,-1 4-136 0,-2 0-294 15</inkml:trace>
  <inkml:trace contextRef="#ctx0" brushRef="#br0" timeOffset="15783.8973">12912 4558 745 0,'-7'0'180'16,"0"0"1"-16,4 0-117 0,4-1-20 16,3-1-14-16,5 1-13 0,4 1-9 0,1-5-6 15,5 2-9-15,2-3-17 16,3-4-22-16,3 2-136 0,1-3-144 0,4-1-359 15</inkml:trace>
  <inkml:trace contextRef="#ctx0" brushRef="#br0" timeOffset="16401.366">13984 4331 135 0,'7'-8'5'0,"0"0"-5"0,0-3-25 16,0 4 1-16,0 0 26 0,2-1 29 15,-3 0 33-15,0 2 29 0,-2-3 15 16,-2 3 29-16,-2 0-26 0,-2-2-20 16,-2 0-19-16,-2 2-16 0,-1 0-9 15,-3 3-5-15,-5 0-5 0,-3 1-3 16,-2 6-1-16,-6 1-1 0,-2 6 3 15,0 4 1-15,-4 3 3 0,2 4 1 16,1 4-2-16,4-1-3 0,4 4-5 0,5-4-7 16,4 2-5-16,8 0-8 0,4-1-4 15,5-3-2-15,5-2-3 0,7-1 0 16,4-3 0-16,6-4-1 0,3-7-3 16,7-4-6-16,2-5-10 0,2-3-17 15,-2-4-18-15,-2-2-14 0,-6 0-18 16,-1 0-111-16,-4 3-126 0,-7 0-279 15</inkml:trace>
  <inkml:trace contextRef="#ctx0" brushRef="#br0" timeOffset="16647.661">14290 4467 656 0,'-1'-5'169'16,"1"4"4"-16,-2 2-76 0,1 2-44 15,1 1-13-15,-1 0-11 0,1 5-10 16,0 3-8-16,0 0-2 0,0 3-5 16,0 0-12-16,0 2-17 0,0 0-20 15,1-2 129-15,0 0-264 0,1-1-156 16,-1 0-413-16</inkml:trace>
  <inkml:trace contextRef="#ctx0" brushRef="#br0" timeOffset="16952.903">14722 4206 763 0,'-9'-5'182'0,"0"4"3"0,-1 4-117 16,5 5-21-16,0 6-14 0,3 4-11 15,-1 3-8-15,3 3-5 0,3 2-2 16,2 0-1-16,0-2-1 0,1 2-4 15,0-4-8-15,3 3-9 0,-2-3-17 16,-1-1-18-16,1-3-13 0,-1-1-92 0,-1-3-35 16,-1-1-111-16,-3-3-219 0</inkml:trace>
  <inkml:trace contextRef="#ctx0" brushRef="#br0" timeOffset="17138.2982">14616 4366 782 0,'-3'-5'181'0,"0"1"2"0,0 2-127 16,3 0-20-16,5 1-11 0,1 1-9 15,2 1-8-15,3-1-5 0,5 0-1 16,2 3-6-16,3-3-11 0,3 1-17 16,3 0-18-16,0 1 77 0,-1-2-212 15,-2 0-147-15,0-3-368 0</inkml:trace>
  <inkml:trace contextRef="#ctx0" brushRef="#br0" timeOffset="17389.9229">15276 4231 746 0,'-12'-12'185'0,"-3"2"4"0,-3 2-107 15,-1 4-29-15,-2 4-13 0,1 3-8 16,-1 3-9-16,-1 5-3 0,1 5-2 0,4 4-1 16,3 1-1-16,2 1-3 0,5 0-1 15,2 2-4-15,5 2-4 0,5-1-3 16,0-5-6-16,4 1-8 0,5-2-12 16,1-3-17-16,3-3-19 0,4-3-13 15,4-2-18-15,1-2-111 0,1-6-128 16,1-1-281-16</inkml:trace>
  <inkml:trace contextRef="#ctx0" brushRef="#br0" timeOffset="17807.5307">15433 4477 708 0,'-5'-6'173'0,"0"-1"5"0,4-2-105 0,2 2-24 16,4 1-9-16,1-2-8 0,0 3-9 16,2-1-7-16,0 1-4 0,3 3-2 15,-1 1-2-15,1 2-3 0,-1 0-1 16,2 2-3-16,0 3 0 0,-2 0 0 16,0 2-1-16,0 2-1 0,-3 0-1 15,0 2-1-15,-3 2-1 0,-3 0-1 16,-1 0-1-16,-1-2 0 0,-1 3 1 15,-5-1 1-15,1 0 2 0,0 1 0 16,-2-2 1-16,-2-2 1 0,1 0 1 16,-1-2 2-16,2-3 1 0,-1 0 2 0,1-1 0 15,3 0 1-15,1 0 0 0,-1-3-1 16,5 4-1-16,1-1-2 0,6 0-1 16,-1-1-1-16,3-3 0 0,3-1-1 15,3 4-1-15,0-6-3 0,2 0-5 16,-3-7-7-16,5 6-12 0,1 0-11 15,1 2-13-15,2-3-9 0,2 1-13 0,-1 1-109 16,4 5-118-16,-3-4-275 0</inkml:trace>
  <inkml:trace contextRef="#ctx0" brushRef="#br0" timeOffset="18056.138">16046 4315 837 0,'0'-2'188'0,"0"0"1"16,3 0-138-16,2 4-21 0,0-4-13 15,2 4-8-15,3-1-5 0,1 0-4 16,1 0-5-16,0 2-10 0,2-3-12 0,-1 1-17 15,0 0-12-15,-1-1-20 0,-2 1-112 16,-4 1-126-16,-1-2-285 0</inkml:trace>
  <inkml:trace contextRef="#ctx0" brushRef="#br0" timeOffset="18252.0573">15993 4461 693 0,'-2'4'170'0,"4"0"6"0,-1-2-93 16,4 2-37-16,1-3-10 0,4 0-7 0,1-1-9 15,0 0-7-15,0-1-6 0,3-2-10 16,0-1-14-16,2-1-18 0,-1 0-13 16,2 0-21-16,0-1-114 0,2 2-130 15,1-2-291-15</inkml:trace>
  <inkml:trace contextRef="#ctx0" brushRef="#br0" timeOffset="18535.8278">16533 4299 720 0,'1'-18'177'0,"-3"-5"6"0,4-2-112 16,0 1-12-16,3 2-6 16,-1 0-8-16,0 0-9 0,1 2-5 15,-2 5-2-15,1 6-1 0,-2 2-2 0,-2 4-3 16,2 6-2-16,-2 6-3 0,0 1-4 16,-2 9-3-16,2 3-3 0,-1 3-3 15,1 4-5-15,0 1-11 0,3 2-18 16,2 2-29-16,1-3-35 0,0 0-130 15,4 4-164-15,2-1-369 0</inkml:trace>
  <inkml:trace contextRef="#ctx0" brushRef="#br0" timeOffset="20862.882">1510 5424 539 0,'-6'-25'139'0,"3"3"9"16,-2 3-63-16,1 7-23 0,2 3-12 16,3 4-7-16,2 6-4 0,2 5-2 15,1 9-8-15,3 8-5 0,1 8-4 16,1 7-3-16,-3 4-2 0,2 3-4 15,-2 4-2-15,0 2 0 0,-1-3-1 16,1-4 1-16,0-3-1 0,2-3 1 16,0-8-2-16,1-6 0 0,-1-10-2 15,1-9-2-15,1-6 0 0,2-9-1 16,-1-8 0-16,2-8-1 0,1-7 1 0,1-4-1 16,0-3-1-16,1-2 1 0,-3 1-1 15,0 4 1-15,-3 4-1 0,0 9 0 16,-4 4 0-16,-4 7 0 0,0 7 0 15,0 9 1-15,-3 8-1 0,0 5 0 16,-3 4 0-16,1 7 1 0,2 6-1 16,1 4-4-16,-2 1-6 0,2 0-7 15,1-1-11-15,2-3-17 0,4-3-11 16,2-7-18-16,-2-5-24 0,4-6-84 0,1-5-112 16,1-7-244-16</inkml:trace>
  <inkml:trace contextRef="#ctx0" brushRef="#br0" timeOffset="21184.027">2021 5471 566 0,'0'-4'141'0,"1"4"8"16,-1 2-57-16,0 8-44 0,2 4-9 16,-2 6-4-16,0 4-3 0,-3 3-3 15,1 2-7-15,-2 4-3 0,2 1-3 16,0 2-2-16,2-3-1 0,3 0-1 0,2-1-1 16,1-3-1-16,2-4-2 0,3-4-1 15,2-4-3-15,1-6-2 0,3-6-2 16,2-4-6-16,0-5-9 0,1-6-15 15,-3-2-14-15,0-5-13 16,-2-1-17-16,-4-1-107 0,-4-2-118 0,-2-3-263 16</inkml:trace>
  <inkml:trace contextRef="#ctx0" brushRef="#br0" timeOffset="21334.6218">2076 5517 693 0,'-6'-1'170'16,"0"0"1"-16,2 1-110 0,4 1-18 15,3 1-11-15,0 0-14 0,8 2-11 16,3-2-10-16,3 0-12 0,3 1-16 16,3-1-9-16,0 2-20 0,3-1-111 15,-2 0-125-15,-1 4-282 0</inkml:trace>
  <inkml:trace contextRef="#ctx0" brushRef="#br0" timeOffset="21530.0971">2425 5741 690 0,'-1'11'168'0,"1"0"5"0,0 3-100 16,1 0-25-16,2 2-10 0,-1-1-10 0,1-1-9 16,0 0-6-16,1 1-5 15,-2-2-7-15,3 1-9 0,-1-3-18 0,0 2-16 16,-2 0-26-16,1-2-113 0,-1-4-133 15,1-5-305-15</inkml:trace>
  <inkml:trace contextRef="#ctx0" brushRef="#br0" timeOffset="21901.0702">2501 5543 705 0,'-1'-20'172'16,"4"4"5"-16,1 0-101 0,3 0-29 16,1 5-15-16,6 4-7 0,-1 5-6 15,-1 3-5-15,1 4-1 0,0 3-1 16,1 5 0-16,1 0-1 0,-1 2 0 16,-1-1-1-16,2 2-4 0,0 3-1 0,-2-1-3 15,3 3-1-15,0 2 0 0,0 0-1 16,2 4 0-16,0-1 0 0,2 2 0 15,-2-1 0-15,-3 0 0 0,0-2 0 16,-3-3 0-16,-3-4-1 0,-2 0 1 16,-5-2 0-16,-4 0 0 0,-4-1 0 15,-4 1 0-15,-8-3 0 0,-2 1 1 16,-4-1-1-16,-3 0 0 0,-1-4-2 0,1-1-3 16,-1-5-6-16,6 2-10 0,2-5-12 15,7 3-18-15,3-4-10 0,6-1 69 16,4 0-196-16,7-2-134 0,4-1-342 15</inkml:trace>
  <inkml:trace contextRef="#ctx0" brushRef="#br0" timeOffset="22104.7416">3044 5702 775 0,'-6'-6'189'0,"3"0"1"0,2 0-114 16,1 2-25-16,3 2-22 0,1 0-14 16,5 4-10-16,0-4-12 0,2 4-12 15,0 1-18-15,3 1-17 0,1 2-25 0,0 0-111 16,-3 1-134-16,-1 2-295 16</inkml:trace>
  <inkml:trace contextRef="#ctx0" brushRef="#br0" timeOffset="22272.8388">3043 5921 624 0,'2'5'158'0,"6"0"2"0,-1-1-57 0,1-5-70 16,6 2-10-16,2-4-11 0,2 0-12 0,2-2-18 15,1-4-10-15,1-1-44 16,2 3-88-16,2-3-121 0,0 4-272 0</inkml:trace>
  <inkml:trace contextRef="#ctx0" brushRef="#br0" timeOffset="24122.0217">3433 5860 662 0,'-2'0'173'0,"1"-1"4"0,1 1-86 0,0 0-33 15,1 0-9-15,3 0-10 0,-1-3-12 16,3 2-8-16,1 0-3 0,-2 2-2 16,2-3-3-16,0 0-2 0,1 0-4 15,-1 1-2-15,0 0-2 0,1-2-7 16,-1-2-15-16,0 3-23 0,2-1-16 16,-2-2-30-16,1 2-104 0,0-5-133 0,1 2-284 15</inkml:trace>
  <inkml:trace contextRef="#ctx0" brushRef="#br0" timeOffset="24446.1642">3851 5543 568 0,'-2'-8'150'16,"4"1"5"-16,2-1-45 0,1 0-64 16,2 1-10-16,3 1-5 0,1 2-6 15,0-2-8-15,2 2-5 0,2 2-4 0,-1-1-3 16,-1 2-3-16,1-1-4 0,-1 0-9 15,0 5-12-15,0-4-7 0,-2 1-11 16,0-3-18-16,-1 2-107 0,-4 0-117 16,-1 0-266-16</inkml:trace>
  <inkml:trace contextRef="#ctx0" brushRef="#br0" timeOffset="24883.1173">3941 5439 599 0,'-7'2'141'0,"1"2"5"0,0 1-94 0,0 1-11 16,1 2-5-16,0 3-5 0,2 2-3 15,-1-1-3-15,0 3-2 0,1-2-3 16,0 1-3-16,1-1-2 0,-2-1-3 16,3 1-1-16,-2-4-3 0,3-1-1 0,0-1-1 15,0-1-1-15,3-2-2 16,-1-2 0-16,-1-1 0 0,4-1-1 0,0-1-1 15,3 1 1-15,-1-1-1 0,2-1 0 16,0 0 0-16,2 1 0 0,0 0-1 16,0 1 1-16,-1 0-1 0,0 1 0 15,0 3 0-15,0-1-2 0,1 1 0 16,0 1-2-16,0 1 0 0,1 0 0 16,1 2 0-16,0-1 0 0,-1 2 0 15,-2-1 2-15,-1 2 1 0,-1 1 0 16,-1 0 1-16,-3-1 0 0,-3 1 0 15,-1-1 0-15,-4 1 0 0,0-3 1 0,-6 0-1 16,-1-1 1-16,-4 0 0 0,-2 1 1 16,1-1-1-16,-1-1 1 0,-2-1 0 15,3 2 0-15,2-2-1 0,2-2 0 16,2-2-4-16,1-1-8 0,2 0-11 16,2-3-13-16,1 1-15 0,2 1-18 15,2 1-106-15,1 1-121 0,0 0-270 0</inkml:trace>
  <inkml:trace contextRef="#ctx0" brushRef="#br0" timeOffset="25211.6046">3783 5914 592 0,'-9'0'139'0,"2"0"4"0,1-1-89 0,4-1-25 16,2 4-6-16,4-2-5 0,3 1-2 16,3-2-2-16,2 2-2 0,6-1 0 15,-1 0 0-15,2 0 0 0,3-1-2 16,0 2-2-16,2-1-3 0,-4 0-1 16,4 0-1-16,0 0-1 0,3 2-1 15,3 2-1-15,-1-4 1 0,0 0-1 0,2 1 1 16,-2-2-1-16,-2 1 1 0,-1-4-1 15,-3-1-1-15,-3 3-3 0,-4 2-6 16,0 0-8-16,-8 1-6 0,-3 0-8 16,-5 2-15-16,-1 1 69 0,-6-1-176 15,-4 2-116-15,-4-1-303 0</inkml:trace>
  <inkml:trace contextRef="#ctx0" brushRef="#br0" timeOffset="25629.1835">4113 6016 570 0,'-8'-2'142'0,"-2"2"8"16,-1 4-73-16,-4 1-22 0,-1 2-8 0,-1 3-5 15,-1 2-5-15,2 5-7 0,1 2-7 16,-1 2-5-16,4 0-6 0,1 2-4 16,2 1-1-16,2 2-3 0,2 0-1 15,4 1 0-15,3 0-2 0,3-2 0 16,3-1-1-16,3-7-1 0,0-1 0 16,2-2-2-16,3-5 0 0,-1-3-2 15,2-3-1-15,1-1-2 0,1-1 0 16,-1-4-1-16,0-4 1 0,1 4 2 15,-5-6 0-15,-3-1 2 0,-3 1 2 0,-5-2 2 16,-4-2 2-16,-4 4 2 0,-6-3 3 16,-3 4 1-16,-5 1 1 0,-4 2 0 15,1 3-1-15,1 4 0 0,0 4-5 16,2 2-4-16,3 5-10 0,5 0-16 16,3 1-15-16,4-1-5 0,0-1-128 15,5-4-130-15,4-3-304 0</inkml:trace>
  <inkml:trace contextRef="#ctx0" brushRef="#br0" timeOffset="25959.8899">4624 5692 755 0,'-5'1'180'15,"2"1"1"-15,0 1-120 0,4 1-17 16,1 1-17-16,1-1-12 0,5 2-9 15,0-1-5-15,4-2 0 0,1 2-3 16,0-1-9-16,2-2-14 0,-2 2-18 0,1-2-23 16,-3 1-116-16,-3-1-134 0,0 1-309 15</inkml:trace>
  <inkml:trace contextRef="#ctx0" brushRef="#br0" timeOffset="26105.6">4660 5875 711 0,'-7'5'168'0,"3"1"1"0,1-3-115 16,6 1-18-16,3-3-11 16,2-1-11-16,2-2-12 0,4-2-12 0,-1-3-16 15,3 0-9-15,1-2-19 0,0 0-111 16,0 0-4-16,2-2-100 0,-2 0-181 16</inkml:trace>
  <inkml:trace contextRef="#ctx0" brushRef="#br0" timeOffset="26330.0217">4837 5666 628 0,'0'-3'143'16,"-1"2"2"-16,2 1-103 0,3 1-14 15,0 4-6-15,3 0-4 0,1 3-3 16,1 1-2-16,2 2 0 0,3 0 1 16,0 0 2-16,3 1 1 0,2-1 0 15,-1-1 0-15,2 1-2 0,1 0 1 16,-3 0-3-16,-1 1-3 0,-5-2-1 15,-3 2-2-15,-5 2-1 0,-8 2-3 16,-5 0-4-16,-2 2-12 0,-5 2-21 0,-2 3-27 16,-3 3-115-16,-2-1-135 0,-4 2-319 15</inkml:trace>
  <inkml:trace contextRef="#ctx0" brushRef="#br0" timeOffset="28211.3293">6350 5843 513 0,'2'-18'135'0,"-3"0"8"0,-6 4-52 0,-3 3-27 16,-5 1-4-16,-2 4-4 0,-5 3-5 15,-1 7-1-15,-4 3-4 16,0 6-5-16,-2 0-6 0,0 4-8 0,2 4-4 16,3 5-5-16,2 2-4 0,5 0-4 15,2 0-3-15,8 4-2 0,3-1-2 16,4-3-1-16,4-1 0 0,6-5-1 15,1-4-1-15,6-1-1 0,5-2-2 16,2-4-4-16,6-5-11 0,3-1-9 0,3-4-20 16,2-2-16-16,2-3-22 0,-4 0-112 15,-3-4-130-15,4 2-294 0</inkml:trace>
  <inkml:trace contextRef="#ctx0" brushRef="#br0" timeOffset="28441.0806">6629 6068 560 0,'-2'0'141'0,"2"0"4"0,-3 1-55 0,0 2-48 16,3 3-11-16,5 3-4 0,-5 2-5 15,0 0-4-15,1 1-4 0,-1 3-3 16,2-1-4-16,-4 0-3 0,-2 1-8 15,4-1-14-15,-5-2-17 0,0 1-112 16,0-2-12-16,2-1-108 0,5 3-214 0</inkml:trace>
  <inkml:trace contextRef="#ctx0" brushRef="#br0" timeOffset="29159.1782">7233 5713 513 0,'-2'-4'132'15,"-1"3"5"-15,-4 5-63 0,-2 3-17 16,-3 7-5-16,-4 4-4 0,-1 5-4 15,0 7-4-15,0 5-3 0,2 6-8 16,3 2-5-16,1-1-8 0,1 4-6 0,4-2-5 16,3 1-2-16,2-4-1 0,2-5-1 15,3 0-1-15,3-3 0 0,6-1-1 16,0 0-2-16,2-3-3 0,2-2-5 16,0 2-5-16,3-2-5 0,-2-1-7 15,0 0-6-15,1-3-5 0,-2 0-5 16,-1-1-8-16,1-2 89 0,-2-4-191 15,-1-3-114-15,1-3-315 0</inkml:trace>
  <inkml:trace contextRef="#ctx0" brushRef="#br0" timeOffset="29434.387">7510 5960 653 0,'-6'-6'164'0,"2"-1"8"0,1 2-85 16,0 1-34-16,1 2-8 0,2 1-8 15,1 0-9-15,3 1-10 0,0 0-7 16,4 0-5-16,0 0-4 0,1-2-5 15,3 1-13-15,4 0-22 0,-1-2-18 16,2 3-127-16,-1-1-140 0,0-4-333 0</inkml:trace>
  <inkml:trace contextRef="#ctx0" brushRef="#br0" timeOffset="29694.3746">7982 5681 692 0,'-3'-11'170'0,"2"4"4"0,-2 2-103 0,1 6-27 15,1 4-10-15,-2 6-9 0,2 3-12 16,0-1-6-16,1 5-4 0,-1 2-3 15,1 3-8-15,2-1-14 0,1-1-16 16,-1 0-21-16,0 2-118 0,1-1-132 16,3-2-310-16</inkml:trace>
  <inkml:trace contextRef="#ctx0" brushRef="#br0" timeOffset="29922.7726">7827 6100 663 0,'-3'1'152'0,"3"-1"4"16,2 0-102-16,7 0-20 0,3 0-7 16,5 2-8-16,1-2-4 0,4-2-4 0,0-1-3 15,4-2-5-15,0-1-3 0,-3 0-8 16,3-1-10-16,-2 2-13 0,0 2-14 15,-1 4-96-15,-2 0-23 0,-4 3-103 16,-1 6-200-16</inkml:trace>
  <inkml:trace contextRef="#ctx0" brushRef="#br0" timeOffset="30361.6292">7917 6261 654 0,'-5'-8'146'16,"4"3"2"-16,1 0-111 0,4 1-15 0,1 1-3 16,3 1-6-16,0 0-4 15,5 4-3-15,-4-2-1 0,1 2-2 0,-1 1 0 16,-1 1-1-16,0 1 1 0,-1 3 0 15,-5 0 0-15,1 2 1 0,-4 2 0 16,-1 2 1-16,-1-1-1 0,-1 2-1 16,-2-2 1-16,1 3-2 0,1-2-1 15,2-2 0-15,-1 0-1 0,3 1-1 0,2-1-2 16,1 0-3-16,3-1-3 0,-1 1-3 16,4 1-3-16,1-4-1 0,0 1 1 15,-1 0 1-15,1-1 3 0,0-1 3 16,1 1 4-16,-1-4 1 0,-2 0 2 15,0-1 0-15,-3 1-1 0,-3 3 1 16,-4-2 0-16,-7 2 1 0,-2 2-1 16,-2 4 2-16,-3-1-1 0,-2 1 1 15,1-1 0-15,1-2-3 0,3 0-7 0,-2-2-9 16,3-3-13-16,2-3-110 16,2-1-111-16,1-5-277 0</inkml:trace>
  <inkml:trace contextRef="#ctx0" brushRef="#br0" timeOffset="30674.8049">8119 5669 660 0,'8'-12'144'0,"1"3"1"0,3 7-117 16,3 4-12-16,1 7-2 0,1 5-4 15,3 5-3-15,-2 5-3 0,4 6 0 16,2 3 0-16,3 6 0 0,2 3 1 16,2 2-1-16,1 3 0 0,-1 0 0 15,-3 0 0-15,-3 0-1 0,-6-1-1 16,-3 1 0-16,-5-1-1 0,-5 0 0 16,-5 2 0-16,-3 1 0 0,-4 0 0 0,-6-1-1 15,-4-5-2-15,-3-3-2 0,-1-4-4 16,-4-7-5-16,0-7-3 0,-1-4-6 15,3-8-12-15,0-5-7 0,4-5-108 16,1-6-109-16,6-5-267 0</inkml:trace>
  <inkml:trace contextRef="#ctx0" brushRef="#br0" timeOffset="30909.6925">8669 5608 752 0,'0'-9'175'0,"-3"3"1"16,3 5-121-16,-1 3-20 0,-3 3-11 16,2 6-7-16,-2 5-9 0,1 5-4 0,3 3-3 15,0 5-15-15,1 1-23 0,5 3-27 16,0-2-115-16,1-4-136 0,4-1-322 15</inkml:trace>
  <inkml:trace contextRef="#ctx0" brushRef="#br0" timeOffset="31509.0839">9172 5860 625 0,'-1'-1'153'0,"-1"2"4"0,-1 5-91 16,2 8-21-16,0 4-10 0,1 5-8 15,0 5-10-15,1 4-5 0,-1 1-5 16,2 0-4-16,0-3-7 0,0-2-10 0,-1-5-12 16,2-3-17-16,-2-3-30 15,1-2-92-15,1-3-116 0,-2-2-259 0</inkml:trace>
  <inkml:trace contextRef="#ctx0" brushRef="#br0" timeOffset="31689.6004">9060 6085 684 0,'1'-1'157'0,"1"-1"2"0,3 1-110 0,4 1-20 16,3 0-7-16,5 1-7 0,3-1-4 15,4 2-8-15,4-2-10 0,3 0-15 16,1-1-18-16,3 0-122 0,-2-2-129 16,4 1-315-16</inkml:trace>
  <inkml:trace contextRef="#ctx0" brushRef="#br0" timeOffset="32120.3153">9866 5883 562 0,'-10'-2'137'0,"-5"2"8"16,-1 2-81-16,-2 6-9 0,-2 3 2 15,-4 2-1-15,-2 4 2 0,0 7 0 16,0 1-4-16,2 5-4 0,1 0-8 15,2 0-11-15,5-2-7 0,5-1-10 16,5-3-6-16,5-2-3 0,7-2-3 16,7-5-3-16,6-2-7 0,5-4-12 15,4-3-13-15,5-6-18 0,6-5-15 16,3-4-17-16,0 0-68 0,-3-5-44 16,1 2-105-16,-3 0-213 0</inkml:trace>
  <inkml:trace contextRef="#ctx0" brushRef="#br0" timeOffset="32485.7758">10054 6167 607 0,'0'-3'161'0,"0"-3"4"16,0 0-50-16,1-1-67 0,2 1-9 15,1 0-5-15,0 1-9 0,1 0-8 16,4 3-4-16,2 1-4 0,-1-1-2 16,2 2-2-16,-2 0-2 0,3 4-1 15,1 0-2-15,-4 1 1 0,-2 2-1 16,-2 3 0-16,-5-3-1 0,1 3 1 16,-8 0-2-16,-4 1 0 0,-4 2-1 15,0 0-1-15,-2 0 1 0,2 2 0 0,2-1 0 16,1 2 0-16,2-1 2 15,4-3 0-15,2 1 1 0,0-2-1 0,1-2 1 16,2-1-1-16,2-2 0 0,1-2-2 16,2-1-5-16,3-2-6 0,4 1-4 15,6-2-8-15,2 1-9 0,6-1-8 16,4 1-17-16,-1-2-107 0,-1 2-115 16,3-2-283-16</inkml:trace>
  <inkml:trace contextRef="#ctx0" brushRef="#br0" timeOffset="32902.1733">10966 5523 607 0,'-18'12'150'0,"-5"6"4"16,-4 6-91-16,-1 9-19 0,1 10-8 16,-2 6-7-16,3 10-7 0,4 5-2 15,3 5-2-15,5 2 0 0,2 4 0 16,2 3-2-16,6 1-1 0,4-3-3 16,5-3-4-16,6-5-2 0,2-6-4 15,5-8-8-15,1-10-16 0,6-8-17 0,3-8-25 16,-1-6-113-16,2-6-134 0,2-4-307 15</inkml:trace>
  <inkml:trace contextRef="#ctx0" brushRef="#br0" timeOffset="34303.3639">11135 6077 755 0,'-20'1'188'0,"6"0"6"0,2 2-118 16,2-2-14-16,7 0-14 0,0 0-12 16,5-2-12-16,0 1-11 0,3 0-6 15,5 0-4-15,4-2-2 0,7-1-2 16,2 0-9-16,6-1-16 0,2-3-30 0,3-1-26 15,-6 2-119-15,0 1-148 0,-4 0-332 16</inkml:trace>
  <inkml:trace contextRef="#ctx0" brushRef="#br0" timeOffset="34569.7188">11768 5771 712 0,'-4'-24'177'16,"0"6"7"-16,3 4-114 0,0 7-12 15,0 6-8-15,0 3-12 0,1 4-13 16,0 8-10-16,1 3-7 0,0 5-5 0,1 3-4 15,2 2-8-15,0 1-11 0,1 1-25 16,1-1-18-16,-1-1-129 0,0-1-144 16,-2 2-337-16</inkml:trace>
  <inkml:trace contextRef="#ctx0" brushRef="#br0" timeOffset="34819.4402">11642 6130 696 0,'-6'-4'175'0,"4"0"4"16,2-1-80-16,4 2-47 0,5-2-15 15,3 0-9-15,4 1-10 0,3-2-5 0,3 1-3 16,2 0-3-16,1 4-5 0,4-1-9 15,0-2-12-15,2 4-18 0,-1 1-17 16,1 0-21-16,-2 3-114 0,-1-2-132 16,-1 6-292-16</inkml:trace>
  <inkml:trace contextRef="#ctx0" brushRef="#br0" timeOffset="35210.2364">11802 6328 664 0,'-1'-14'146'0,"1"3"2"16,5 0-118-16,1 0-12 0,5 3-4 15,1 2-3-15,5 2-5 0,1 3-2 16,1 2-2-16,1 0-1 0,-2 4 1 0,0 3-2 15,0 3 1-15,-5 2 0 0,-1 0-1 16,-4 2 1-16,-2 0 0 16,-4 2 0-16,-4-1 1 0,-2 2-1 0,-4 1 0 15,-6 0 1-15,-3 2-1 0,-3 1 2 16,-3 0 4-16,0-2 4 0,1-1 4 16,1-1 4-16,4-4 2 0,5 0 1 15,3-3-2-15,3-3-3 0,5 0-5 16,1-2-4-16,2 0-4 0,5-2-1 15,4-1-2-15,4 0-1 0,6-2-4 16,3-2-4-16,5-2-7 0,1-3-9 16,2-1-13-16,0-3-9 0,-4-1-18 15,0 0-106-15,0-1-119 0,-1 2-274 0</inkml:trace>
  <inkml:trace contextRef="#ctx0" brushRef="#br0" timeOffset="35504.6383">12172 5614 637 0,'4'-10'132'15,"7"4"1"-15,-1 6-116 0,10 6-11 16,1 7-1-16,2 10 0 0,3 6 4 15,4 6 4-15,0 8 7 0,1 10 5 0,-2 5 6 16,-2 2 6-16,-2 2 2 0,-4 2-1 16,-4-2-5-16,-4 2-4 0,-6-5-7 15,-3-4-7-15,-4-1-5 0,-2 0-5 16,-4-4-2-16,-5-2-5 0,-2-7-12 16,-1-3-22-16,-2-6-14 0,0-5-132 15,-1-7-139-15,1-6-337 0</inkml:trace>
  <inkml:trace contextRef="#ctx0" brushRef="#br0" timeOffset="37221.3637">12619 5535 611 0,'-1'-19'161'16,"0"0"8"-16,-2 4-71 0,1 6-35 15,1 2-11-15,-1 3-10 0,1 4-11 16,1 6-11-16,0 5-8 0,0 5-8 16,-1 2-11-16,2 4-19 0,0 4-17 15,1 0-25-15,-1 0-113 0,5 1-134 16,4-3-307-16</inkml:trace>
  <inkml:trace contextRef="#ctx0" brushRef="#br0" timeOffset="37471.2419">12869 5967 788 0,'-4'-2'170'15,"3"2"1"-15,4 0-135 0,1 0-19 16,4 2-8-16,0-1-5 0,3-1-8 0,0 1-14 16,2 0-17-16,0 2-23 15,-1-1-113-15,-1 2-130 0,0 0-306 16</inkml:trace>
  <inkml:trace contextRef="#ctx0" brushRef="#br0" timeOffset="37627.817">12865 6120 671 0,'2'0'147'0,"2"1"1"0,6-1-113 16,1 0-20-16,4-1-10 0,0-1-13 16,2 0-25-16,0 1-115 0,1-2-118 15,2 2-299-15</inkml:trace>
  <inkml:trace contextRef="#ctx0" brushRef="#br0" timeOffset="39075.4655">13518 6034 718 0,'-11'-5'180'0,"4"1"8"0,1 3-111 16,0-1-14-16,2 0-10 0,2 0-12 15,2 2-14-15,1 0-10 0,4 0-7 16,1-2-4-16,4 0-4 0,1 0-2 15,3 1-5-15,3-1-14 0,2 1-20 16,-2 0-23-16,3 5 30 0,-2-3-166 16,-1-2-146-16,1 9-338 0</inkml:trace>
  <inkml:trace contextRef="#ctx0" brushRef="#br0" timeOffset="39384.2315">14106 5584 669 0,'-2'-11'162'15,"-1"2"6"-15,1 2-108 0,1 4-12 16,-1 4-6-16,2 4-7 0,-1 6-8 16,1 4-6-16,1 4-5 0,-1 7-4 15,2 2-2-15,-1 3-2 0,0 2-3 0,3 1-5 16,-1 2-10-16,0-2-18 0,1-1-19 16,-1 3-23-16,0-3-115 0,2-4-133 15,-1 3-306-15</inkml:trace>
  <inkml:trace contextRef="#ctx0" brushRef="#br0" timeOffset="39735.2854">14011 6116 524 0,'-11'0'137'0,"2"-1"6"0,2 1-39 15,1-1-62-15,2 1-8 0,3-2-6 16,1 2-4-16,2 0-4 0,2 0-2 15,3 2 0-15,3-2-2 0,2 0-1 16,5-3-1-16,3 1-2 0,4-3-2 16,3-3-3-16,8 2-4 0,3-2-2 15,1-1-5-15,1 3-10 0,3-1-10 16,0 2-13-16,-1 4-15 0,-4-2-116 16,-5 3-123-16,-1 4-288 0</inkml:trace>
  <inkml:trace contextRef="#ctx0" brushRef="#br0" timeOffset="40293.6567">14098 6240 639 0,'-3'0'149'0,"4"-3"2"0,1 0-74 16,3 0-54-16,2 1-10 0,1-1-4 0,6 3-2 16,1 0-1-16,2 3-1 0,0 2-2 15,1 1 0-15,1 0-1 0,0 1 0 16,-2 1-1-16,-3-2 0 0,-3 2 0 15,-5 0 1-15,-2 0 0 0,-6 2 0 16,-2 1 0-16,-5 0 1 0,-3-1-1 16,-3 0-1-16,0-1 0 0,2 0 0 0,3-3-1 15,2 0-1-15,1 0 1 0,7 2-1 16,2-2 0-16,4 2 0 0,4 0-1 16,2 2-1-16,4 1 1 0,1 0 0 15,1 1-1-15,2 3 0 0,-2-4 1 16,-1 2 1-16,-1-1-1 0,-2 1 1 15,-2-1-1-15,0-1 2 0,-2 0-1 16,0 0 0-16,-4-5 1 0,-1 4 0 16,-4 1 0-16,-1 0 0 0,-6 0 1 15,-1 0 0-15,-6 0 2 0,1 2 1 16,-4-2 3-16,-2 0 1 0,-3-2 3 16,0 2 0-16,-2-1 0 0,1 0-1 0,0-2-3 15,2-2-2-15,2-1-9 0,2 0-11 16,5-6-13-16,4-4-13 0,3-5-17 15,6-2-109-15,3-5-119 0,7-2-272 16</inkml:trace>
  <inkml:trace contextRef="#ctx0" brushRef="#br0" timeOffset="40624.5128">15067 5875 678 0,'-2'-16'170'16,"-3"1"9"-16,-3 2-101 0,-4 2-14 16,-3 1-5-16,-7 2-8 0,-6 5-11 15,-3 5-9-15,-2 2-6 0,-4 4-7 16,0 5-5-16,1 1-2 0,0 2-4 0,6 3 0 15,3 4-2-15,3 0 0 0,8 3-1 16,4-2-1-16,7 3-1 0,5-1-1 16,6-3-1-16,5-3-1 0,5 0-3 15,5-6-4-15,6-1-8 0,1-4-14 16,7-4-20-16,1-1-18 0,2-2-20 0,0-2-61 16,-2 0-51-16,-3-2-110 0,1 1-216 15</inkml:trace>
  <inkml:trace contextRef="#ctx0" brushRef="#br0" timeOffset="40798.3289">15176 6032 646 0,'0'-3'164'0,"-2"-1"6"16,1 3-84-16,0 2-33 0,0 4-6 16,-1 3-9-16,0 0-9 0,0 3-8 15,-1 4-5-15,1 0-3 0,-1 2-5 16,1-1-4-16,-1 0-9 0,1 1-14 0,1-1-23 15,1 1-25-15,-2 0-118 0,2-2-140 16,3-2-326-16</inkml:trace>
  <inkml:trace contextRef="#ctx0" brushRef="#br0" timeOffset="42467.945">15625 6002 617 0,'-4'-6'174'0,"2"1"7"16,-2 3-40-16,2-1-77 0,1 0-12 15,1-4-13-15,2 2-13 0,2 2-11 16,1-1-6-16,2-2-4 0,2-1-5 16,5-1-9-16,3 5-14 0,1-5-25 15,1 3-21-15,2 1-121 0,1 1-140 16,-2 1-323-16</inkml:trace>
  <inkml:trace contextRef="#ctx0" brushRef="#br0" timeOffset="42744.8053">16193 5610 628 0,'-2'-26'164'0,"2"4"7"0,-2 2-63 0,-1 6-54 15,2 4-8-15,0 5-10 0,-1 4-9 16,0 7-9-16,1 7-7 0,-2 6-4 16,0 2-4-16,0 8-3 0,2 3-6 15,0 4-8-15,1 2-14 0,1-3-15 16,1 1-14-16,2-3-16 0,1-1-108 16,-1-4-120-16,3-4-268 0</inkml:trace>
  <inkml:trace contextRef="#ctx0" brushRef="#br0" timeOffset="42995.0615">16078 6050 660 0,'-5'-4'163'15,"4"-1"5"-15,2 2-74 0,4-1-54 16,4-1-12-16,2 1-7 0,2-1-7 16,6-1-4-16,3 0-5 0,5 0-1 15,2 1-2-15,4 0-2 0,2-2-7 16,1 2-12-16,1 0-17 0,-1 4-21 16,-2-4-116-16,-4 4-131 0,-1-2-308 15</inkml:trace>
  <inkml:trace contextRef="#ctx0" brushRef="#br0" timeOffset="43446.2787">16115 6299 699 0,'-10'-11'163'0,"3"1"4"15,3-4-108-15,4 2-20 0,4-1-8 16,2-1-5-16,5 2-5 0,1 1-6 16,3 2-5-16,2 1-3 0,2 3-2 15,0 2-1-15,2 7-3 0,-1-2 0 16,0 6 0-16,1 0-1 0,-4 5 1 16,-1 1-1-16,-2 5 0 0,-3 1 1 15,-5 4 0-15,-2-1 0 0,-4 3 0 0,-7 1 0 16,-2 1 1-16,-4 2-1 15,-4-5 0-15,-5-1 1 0,-3 1-1 0,-4-3 0 16,2-2 0-16,0-2 2 0,0-6 3 16,5 1 3-16,5-4 1 0,4-3 1 15,4-3 1-15,3-2 0 0,4-2-2 16,0-2-3-16,5 1-2 0,2-2-2 16,2 1-1-16,4-2-1 0,3 1 0 15,2-1 0-15,6 3 0 0,0-1 0 0,3 3-2 16,2 0-1-16,3 0-4 15,-2 0-4-15,3 3-8 0,-3-3-16 0,0 1-18 16,-4-5-15-16,2 4-106 0,-4 0-15 16,-2 1-112-16,-1 1-207 0</inkml:trace>
  <inkml:trace contextRef="#ctx0" brushRef="#br0" timeOffset="44215.1054">17045 5711 587 0,'-3'-11'143'0,"-3"3"5"0,-4 0-87 0,-3 3-6 15,-4 4-2-15,-5 5 1 0,-3 4 0 16,-4 4 0-16,-2 6-2 0,1 6-2 16,1 0-5-16,2 3-8 0,7 1-6 15,1 2-9-15,7 0-5 0,5-3-5 16,4 0-4-16,6-1-3 0,4-2-3 0,5-3-1 15,5-2-2-15,3-6-3 16,3-2-5-16,4-5-10 0,4-3-11 0,2-3-16 16,1 0-16-16,-2-3-14 0,0 1-16 15,-1-1-112-15,-6 1-126 0,1 2-287 16</inkml:trace>
  <inkml:trace contextRef="#ctx0" brushRef="#br0" timeOffset="44654.6019">17218 6022 740 0,'-8'-5'177'0,"0"-1"2"15,3 1-120-15,2 0-16 0,3 1-9 16,1-1-7-16,2 0-10 0,4 3-6 0,1 2-1 16,1-1-3-16,5 1-1 0,1 3-2 15,-1 2 0-15,2-1-3 0,0 2 0 16,-1 0-2-16,0 2 0 0,-3-2-2 16,-1 0 0-16,-4 1-1 0,-2 1 0 15,-1-1-1-15,-5 0 2 0,-2 3 0 16,-3 0 1-16,-4 1 1 0,-1 0 1 15,-5-1 0-15,0-1 1 0,-2 0-1 16,1 1 1-16,1-2 0 0,1 0 1 0,4-1 0 16,3 0 0-16,3 0 0 0,2-1 0 15,2-1 0-15,5 0 0 0,3-1-1 16,0 0 0-16,4 1-2 0,4-1-1 16,2-2-6-16,3 1-5 0,-1-3-10 15,2-2-10-15,4 1-14 0,-1-3-13 16,-1 1 39-16,1 0-159 0,-2 1-125 15,2 1-310-15</inkml:trace>
  <inkml:trace contextRef="#ctx0" brushRef="#br0" timeOffset="45162.2573">17537 5839 741 0,'-5'0'184'0,"3"0"5"0,2 0-113 15,-1 0-22-15,2 0-13 0,0 1-11 16,2-1-12-16,0 0-8 0,2 0-6 16,1 2-2-16,3-2-5 0,-1 0-6 15,3-2-10-15,0 2-18 0,0-1-17 16,-1 1-16-16,0 1-34 0,-3-2-86 0,1 1-116 15,-1 0-250-15</inkml:trace>
  <inkml:trace contextRef="#ctx0" brushRef="#br0" timeOffset="45348.8252">17545 5978 690 0,'-3'5'173'0,"3"-2"5"0,1 3-102 0,2 0-25 15,-1-1-8-15,3-2-8 16,0 0-11-16,1-1-10 0,3-1-7 16,-1-2-3-16,1-3-8 0,3 2-16 0,-1-2-17 15,1 0-19-15,-1 2-113 0,-2-2-17 16,1 2-116-16,-3 3-218 0</inkml:trace>
  <inkml:trace contextRef="#ctx0" brushRef="#br0" timeOffset="46500.0441">17952 5949 651 0,'-7'-2'169'0,"1"-2"12"0,0 2-90 0,2-1-14 16,2 2-9-16,1 0-10 16,-1 0-11-16,5 2-14 0,-1-2-12 0,3 0-9 15,4-2-7-15,0-1-3 0,7 1-7 16,2 0-12-16,-1-3-19 0,2 1-27 16,3 2 80-16,-3-2-219 0,3 0-159 15,-3 0-386-15</inkml:trace>
  <inkml:trace contextRef="#ctx0" brushRef="#br0" timeOffset="48155.5798">18464 5475 600 0,'-4'-3'152'0,"1"-6"3"0,3 2-66 16,4 1-44-16,4-2-11 0,3 0-6 16,4 0-8-16,3 0-4 0,3 2-4 15,1-2-3-15,-1 2-3 0,-2 0-3 0,0 4-5 16,-3-1-6-16,-2 3-8 0,-3 0-11 16,-4 1-6-16,-1 2-8 0,-1 1-9 15,-5-1-7-15,-3 0-2 0,0 0-92 16,-3 1-94-16,-3 0-234 0</inkml:trace>
  <inkml:trace contextRef="#ctx0" brushRef="#br0" timeOffset="48486.2793">18520 5436 521 0,'-15'5'133'0,"0"1"5"0,1 0-70 0,-2 2-16 16,2 2-10-16,-1 1-6 0,4-2-6 16,2 2-5-16,0-1-3 0,2-2-3 15,3-1-3-15,2 0-2 0,2-3-1 16,0 1-3-16,1-2-2 0,2 0 0 15,5-1-1-15,2 1-2 0,2-2 1 16,5 0-2-16,5-2 0 0,3 1-1 16,0 0-1-16,2 1-1 0,0 0 0 15,-1 1 0-15,0 1 0 0,-4 2-1 16,-3 0 1-16,-2 1-1 0,-1 3 0 16,-1-2 0-16,-4 2 0 0,-4 1-1 15,0-2 0-15,-4 1 0 0,-3-2 0 0,-2 0 0 16,-4 1 0-16,-3-2 1 0,-1 0 1 15,-4 3-1-15,-2-2 1 0,-2 2-1 16,-4-2 1-16,-1 0-1 0,0 1 1 16,-2-4-1-16,3 0 0 0,2-3-2 15,2-1-7-15,5 0-8 0,3 2-14 0,5-2-12 16,5 2-17-16,1 3-110 0,3-3-120 16,3 3-276-16</inkml:trace>
  <inkml:trace contextRef="#ctx0" brushRef="#br0" timeOffset="48807.7587">18331 5907 658 0,'-16'-3'157'0,"4"1"5"0,2-2-105 16,6 2-13-16,6-1-9 0,4 2-5 16,3 0-6-16,7-1-4 0,5 1-3 0,9-1-2 15,3-2-1-15,3 0-3 16,4 1-2-16,0-2-2 0,4 2-2 0,1 1-2 16,-2-1-2-16,0 2 0 0,-1 2-1 15,-2 2 0-15,-3-1-3 0,-3 0-4 16,-3 0-10-16,-5 1-11 0,-5-1-11 15,-8-1-10-15,-4 0-7 0,-6 2-14 16,-6 1-104-16,-8-2-108 0,-4 2-262 16</inkml:trace>
  <inkml:trace contextRef="#ctx0" brushRef="#br0" timeOffset="49270.792">18747 6054 516 0,'4'-4'138'16,"-6"0"8"-16,-4 2-43 0,-5 1-43 15,-2 1-8-15,-3 3-2 0,-4 2-2 16,-3 1-1-16,-6 2-3 0,1 3-4 16,-4 1-6-16,-3 4-7 0,-1 0-7 15,2 0-6-15,3 1-6 0,8 5-3 16,2-1-2-16,8 1-1 0,6 3-2 0,5 0-1 16,6 1-2-16,3-3-1 15,5-1-2-15,5-2-2 0,5-5-1 0,2-5-1 16,3-1 1-16,0-4 1 0,2 0 1 15,-5-7 1-15,0 0 2 0,-6-3 1 16,-1-2 1-16,-4-1 1 0,-4 0 1 16,-5-1 2-16,-3-1 2 0,-2 3 2 15,-5-3 2-15,-3 2 2 0,-2-1 1 0,-3 4-1 16,-4 2-1-16,-1 3-2 0,-3 1-5 16,1 5-10-16,-1 1-13 0,0 3-28 15,2-3-26-15,4 3-118 0,0-2-143 16,8-1-326-16</inkml:trace>
  <inkml:trace contextRef="#ctx0" brushRef="#br0" timeOffset="53699.798">19234 5800 431 0,'-10'2'130'0,"1"1"9"0,1-2-16 15,0 0-41-15,0 2-5 0,1-2 0 16,-1 3-1-16,1-1-3 0,1 0-5 16,0 1-8-16,3 0-11 0,1-1-12 15,2-1-12-15,1 0-10 0,5-2-6 16,1-2-5-16,4 1-3 0,2-3-6 15,1 1-9-15,2-1-13 0,1 2-15 0,-1-2-17 16,-2 3-17-16,-1-1-14 0,-3 4 28 16,-4-1-134-16,-3 1-118 0,-3 1-276 15</inkml:trace>
  <inkml:trace contextRef="#ctx0" brushRef="#br0" timeOffset="53830.5483">19215 5899 547 0,'-7'15'149'0,"0"-2"6"0,-1 2-48 16,3-3-51-16,4-1-14 0,1-2-10 15,4 0-9-15,3-6-9 0,2-2-7 0,4-3-8 16,2 0-10-16,1-3-14 0,0-3-14 16,1-3-45-16,0-1-79 0,-2-1-115 15,-2-3-252-15</inkml:trace>
  <inkml:trace contextRef="#ctx0" brushRef="#br0" timeOffset="54050.5495">19391 5744 498 0,'2'-3'141'15,"0"1"6"-15,2 1-8 0,2 2-90 16,3 0-13-16,2 1-4 0,1 2-5 0,4 0-4 16,1-1-4-16,2 2-1 0,0 0-1 15,1 0 0-15,-1 0-3 0,1 1-2 16,-3 2-2-16,-2 0-1 0,-3 2-3 16,-3 1-2-16,-6 0-1 0,-2 2-2 15,-5 2 0-15,-5 2-2 0,-6 2-5 16,-1-1-8-16,-1 3-8 0,-1-2-12 15,2 0-12-15,4-2 41 0,2-5-169 0,5-1-126 16,7-2-320-16</inkml:trace>
  <inkml:trace contextRef="#ctx0" brushRef="#br0" timeOffset="54576.0589">19985 5854 550 0,'-20'-5'147'0,"0"-2"10"0,2-3-45 16,3-1-50-16,3-3-8 0,5-2-6 0,2 1-5 16,4-3-6-16,4 0-7 0,5 0-7 15,4 2-5-15,3 1-5 0,4 3-3 16,3 1-2-16,2 2-4 0,0 4-1 16,-1 4-2-16,1 2 0 0,-2 4 0 15,-4 2-1-15,-1 3 0 0,-2 4 0 16,-4-1 1-16,0 3-1 0,-5 1 0 15,-1 3 1-15,-4 1-1 16,-1 0 1-16,-5-1 0 0,-1 2 0 0,-4 4-1 0,-3-3 1 16,-4-1 0-16,-7 1 0 15,-3-1 0-15,-1 0-1 0,-1 0 3 0,-2-5 2 16,4 1 4-16,4-2 2 0,5-2 2 16,5-3 1-16,5-3 0 0,5 0-2 15,5-2-2-15,4-3-4 0,2 1-2 16,7-3-2-16,3 0 0 0,3 1-2 0,7-2-1 15,1-2-4-15,0 0-7 16,2-2-10-16,0 1-18 0,0-2-24 0,0-1-22 16,-4-3-118-16,0 3-139 0,-2 3-315 15</inkml:trace>
  <inkml:trace contextRef="#ctx0" brushRef="#br0" timeOffset="54947.1928">20679 5760 488 0,'3'-3'124'0,"-2"-1"7"0,-1 3-63 0,-1-1-18 16,-3 1-2-16,-3 1-1 0,-2-2-1 16,-2 2-1-16,-4 3-1 0,-3 0-1 15,-7 6-4-15,1 2-3 0,-3 1-3 16,0 4-4-16,1 1-4 0,2 3-4 16,2 2-1-16,9 0-3 0,2 0-3 15,4 3-4-15,5-2-3 0,3 0-3 16,3-1-1-16,4-3-2 0,4-3-2 15,4-3-4-15,4-2-8 0,2-4-11 16,5-2-18-16,0-2-17 0,-1-3-16 16,-1-3-123-16,-1-3-136 0,-1 2-307 0</inkml:trace>
  <inkml:trace contextRef="#ctx0" brushRef="#br0" timeOffset="55179.1148">20857 6018 623 0,'0'-6'165'0,"-1"1"6"0,-1 3-64 15,2 2-49-15,-1 1-8 0,0 4-8 16,0 3-8-16,-2 3-8 0,1 3-6 16,-2 2-4-16,-1 1-3 0,-1 1-4 15,1 1-3-15,0-2-3 0,2-1-4 16,0-3-10-16,2 1-12 0,2-2-20 15,0-1-18-15,3-1 70 0,0-3-201 16,1-3-143-16,-2-1-350 0</inkml:trace>
  <inkml:trace contextRef="#ctx0" brushRef="#br0" timeOffset="55851.3891">21202 5772 644 0,'-2'-1'158'0,"-2"4"5"0,0 5-96 16,1 4-19-16,-1 3-10 0,2 3-8 15,-1 4-9-15,1 3-6 0,0 0-7 16,0-1-2-16,3 0-3 0,-1 2-2 0,3-3-7 16,-1-2-11-16,1-3-13 0,0-3-11 15,1 0-18-15,-2-6-113 0,1-2-125 16,-2-3-282-16</inkml:trace>
  <inkml:trace contextRef="#ctx0" brushRef="#br0" timeOffset="56021.0911">21130 5891 637 0,'-5'-6'162'0,"0"2"8"0,-5 0-94 15,8 3-22-15,3 1-13 0,2 0-8 0,0 1-10 16,5 2-11-16,1-3-7 0,10 1-2 16,-1-1-7-16,0 0-12 0,3-3-16 15,4 2-14-15,2-1 108 0,0-1-237 16,2-2-142-16,-1 2-370 0</inkml:trace>
  <inkml:trace contextRef="#ctx0" brushRef="#br0" timeOffset="56548.2164">21620 5774 652 0,'-1'-10'154'0,"3"-1"4"0,4 4-97 16,2-3-25-16,1 2-9 0,5 0-5 15,1 1-4-15,-1 2-7 0,1 3-5 16,0-2-3-16,-2 5-1 0,-1 2-2 16,-1 0 1-16,-1 1-1 0,-4 2 1 0,-2-1 0 15,-3 2 1-15,-2 1 0 0,-4-1 1 16,-2 2 1-16,-3 0-1 0,0 1 0 16,-1 1 0-16,3 0-1 0,-1 0-1 15,3-1 0-15,1 1-1 0,4-2 0 16,1 1 0-16,2-2-2 0,4 1-3 15,0 1-3-15,3-2-3 0,2 1-3 0,1-1-5 16,4 0-2-16,-1-1-2 16,1 0 1-16,0 2 3 0,0-2 3 15,-4 1 4-15,-1-1 3 0,-2 0 4 0,-3 2 5 16,-4-2 4-16,-3-1 3 0,-5 2 0 16,-4-2 2-16,-6 2 1 0,-2 1-1 15,-3 1-2-15,0-2-2 0,1 5-2 16,1-1-5-16,3-1-8 0,4 0-10 15,2-1-19-15,4-2-112 0,1-2-119 16,7 0-289-16</inkml:trace>
  <inkml:trace contextRef="#ctx0" brushRef="#br0" timeOffset="56846.7006">22216 5678 596 0,'-3'-7'161'0,"-2"2"11"0,-5 3-52 0,-2 2-47 16,-4 4-9-16,-5 2-6 16,-5 4-7-16,-2 2-9 0,-4 1-8 0,0 6-7 15,1 3-6-15,1 0-6 0,6 2-3 16,4 2-4-16,8 1-1 0,5 1-3 15,5-1-2-15,5-4-3 0,4 1-2 16,7-5-7-16,3-2-5 0,5-2-9 16,5-4-11-16,3-4-17 0,2-4-16 0,2-2-19 15,0-2-87-15,-5-2-20 0,-2-3-107 16,-3 0-201-16</inkml:trace>
  <inkml:trace contextRef="#ctx0" brushRef="#br0" timeOffset="57251.3903">22246 6035 709 0,'1'-10'162'0,"-1"1"5"0,4-1-118 15,1-1-14-15,3 1-6 0,3 3-3 16,1-1-5-16,2 5-5 0,1-1-5 16,-1 1-2-16,3 5-2 0,-2 0-2 0,0 4-2 15,0 2-1-15,-3-2-1 0,-2 1-1 16,-3 3 0-16,-2 0 0 0,-4-1 0 16,-2 1 0-16,-4 1 0 0,-4 2 0 15,0 1 0-15,-6-1 0 0,-1 0 0 16,-2 0 0-16,-2 2 0 15,2-1 0-15,0-3 1 0,3 0 0 0,1-2 0 16,4 1 1-16,4-2-1 0,2-2 1 16,2 0-1-16,3-2-1 0,2-1 0 15,3-2-5-15,5-1-7 0,1-2-11 0,5 0-12 16,4-2-11-16,1-1-14 16,4-1-11-16,1 1-105 0,-1-1-111 0,-1 0-258 15</inkml:trace>
  <inkml:trace contextRef="#ctx0" brushRef="#br0" timeOffset="57477.0823">22692 5862 808 0,'0'-6'185'0,"2"0"2"16,2 1-128-16,2 0-26 0,1 2-14 15,2-1-8-15,2 0-4 0,0 2-6 16,1 1-9-16,4 1-11 0,-2 0-18 16,-1 1-18-16,1 0-17 0,-3 3-116 15,-2-2-130-15,-4 2-294 0</inkml:trace>
  <inkml:trace contextRef="#ctx0" brushRef="#br0" timeOffset="57615.7011">22689 5996 579 0,'-3'4'148'0,"1"1"2"0,1-2-39 15,2 1-84-15,3-3-11 0,1 0-8 0,2-1-12 16,3-2-16-16,1-1-17 0,4 1-113 16,-1 0-118-16,4-5-291 0</inkml:trace>
  <inkml:trace contextRef="#ctx0" brushRef="#br0" timeOffset="57972.1458">23168 5583 686 0,'-3'-2'153'0,"4"1"4"15,4-1-109-15,3 0-20 0,3-1-9 16,4 1-3-16,2-2-1 0,4 1-4 15,1 1-4-15,0-1-4 0,3 0-3 16,-1 2-8-16,1 1-11 0,-5-1-13 16,-1 0-13-16,-3-2-24 0,-4 2-95 15,-5 0-112-15,-2-2-253 0</inkml:trace>
  <inkml:trace contextRef="#ctx0" brushRef="#br0" timeOffset="58328.2029">23218 5609 651 0,'-11'15'148'0,"-2"-3"3"16,4 5-108-16,0-2-14 0,1-1-5 15,2 0-3-15,0-1-2 0,2-2-2 0,2-2-2 16,2-3 1-16,0-3-2 0,2-1-2 16,3 0-2-16,3-2-2 0,1-1-2 15,5-1-2-15,0 1-1 0,4-1-1 16,0 0-1-16,4-1-1 0,0 3 0 15,0 3 0-15,-1-1 0 0,1 3 0 16,-1 1-1-16,0 3 1 0,-5 2-1 16,0 0 0-16,-3 1 1 0,-2 0-1 15,-1 3 0-15,-3-1 1 0,-4-1 0 0,-1-1 0 16,-4 1 0-16,-3-1 1 16,0 1 0-16,-5 0-1 0,-3-1 1 0,-5 0 0 15,-2-2 0-15,-4 1 2 0,0-1 2 16,-3-3 4-16,1 0 1 0,2 0 2 15,3-1-1-15,2-4-1 0,5-2-1 16,3 0-7-16,1-4-14 0,3 0-21 16,2-4-21-16,3 3-128 0,2-3-140 15,7-5-339-15</inkml:trace>
  <inkml:trace contextRef="#ctx0" brushRef="#br0" timeOffset="63688.6269">23951 4194 396 0,'1'-53'110'0,"0"3"6"0,1 11-19 15,-2 5-49-15,0 8-10 0,-3 3-4 16,3 6-2-16,-2 3-3 0,2 3-4 16,-3 5-3-16,3 2-3 0,-1 8-2 15,1 7 1-15,0 10-1 0,-1 7-1 16,0 8-1-16,-1 9-1 0,1 11-1 15,-1 8-1-15,0 8-3 0,2 5-3 0,-1 7-1 16,1 5-1-16,0 5 1 16,3 4-1-16,-2-1 0 0,3-3-1 0,-1-4 1 15,2 2-1-15,2-5 0 0,2-5-1 16,2-8 0-16,0-1 0 0,0-6-1 16,0-4 0-16,0-5-1 0,-1-5 1 15,-4-6 0-15,-2-3-1 0,-2-8 1 16,-2-2-3-16,0-8-3 0,-2-7-7 15,-2-8-11-15,2-5-9 0,0-10-14 16,1-8 9-16,2-6-126 0,-1-6-114 0,0-6-274 16</inkml:trace>
  <inkml:trace contextRef="#ctx0" brushRef="#br0" timeOffset="64058.5231">24383 4732 661 0,'-14'0'151'0,"0"0"6"0,4-3-87 16,3 2-43-16,3 0-10 0,4 2-2 16,3-1 0-16,2 1-3 0,3 2-5 15,2-1-3-15,5 1-1 0,-1-1 0 16,2 1-1-16,2-2-4 0,0 0-9 15,-1 0-12-15,1-1-10 0,-2 2-12 16,-1-1-13-16,-1 1-105 0,-5 2-113 0,-4 1-256 16</inkml:trace>
  <inkml:trace contextRef="#ctx0" brushRef="#br0" timeOffset="64195.1692">24465 4851 581 0,'-9'8'144'0,"-1"2"7"0,0-1-83 15,1-1-21-15,5-2-12 0,-1-1-8 16,2 0-6-16,3-4-8 0,3 1-7 15,2-5-4-15,2-2-7 0,3-2-9 0,4-3-11 16,2-3-13-16,1-2-91 0,1-3-28 16,0-2-103-16,2 0-206 0</inkml:trace>
  <inkml:trace contextRef="#ctx0" brushRef="#br0" timeOffset="64402.9291">24693 4589 615 0,'1'1'132'0,"2"1"2"15,-1 2-108-15,3 1-12 0,0 1 0 16,2 1 1-16,2 1 2 0,2 0 2 0,0 2-1 16,3 0 1-16,-2 1-1 0,4 1-2 15,-2 0-3-15,1 3-3 0,-3-1-3 16,-2-1-1-16,-5 3-2 0,-6 1 0 16,-6 0-1-16,-7 3-1 0,-4-1-2 15,-4 3-8-15,-5 4-12 0,-4 1-20 16,-3-1-118-16,-7 3-127 0,-2 3-309 0</inkml:trace>
  <inkml:trace contextRef="#ctx0" brushRef="#br0" timeOffset="65289.5499">5550 7570 664 0,'-7'-6'166'0,"1"1"8"0,1 3-104 16,2-3-11-16,2 1-8 0,2 2-8 0,2-2-11 15,3 1-8-15,2 1-8 0,6 1-4 16,2 1-4-16,5 1-2 0,4-1-1 16,2 2-3-16,3 0-4 0,2 0-10 15,-1 1-14-15,4 0-19 0,-5 0-14 16,0 0-17-16,-5 0-115 0,-2 0-127 15,-6 4-284-15</inkml:trace>
  <inkml:trace contextRef="#ctx0" brushRef="#br0" timeOffset="65428.3526">5706 7737 663 0,'-10'11'152'0,"3"-3"1"15,4-2-107-15,4-1-20 0,5-1-9 16,4-2-11-16,5 0-13 0,3-2-12 15,6-3-15-15,-1 1-118 0,4-4-123 16,-3-2-300-16</inkml:trace>
  <inkml:trace contextRef="#ctx0" brushRef="#br0" timeOffset="65655.8902">5962 7459 522 0,'0'-5'131'0,"2"5"3"0,2 0-35 15,1 2-75-15,2 4-10 0,3 2-5 16,1 0-2-16,4 3-3 0,1 1-1 16,3 2 1-16,2-1 0 0,1 0 1 15,2 0 2-15,-1 1 0 0,-1-2 1 0,-4 0 0 16,-6-1-1-16,-3 1-1 0,-6 2-1 16,-9 1-2-16,-2-2-3 0,-6 2-6 15,-3 1-4-15,0-2-8 0,0 0-12 16,2-2-115-16,4 2-115 0,3-1-281 15</inkml:trace>
  <inkml:trace contextRef="#ctx0" brushRef="#br0" timeOffset="65994.1425">6781 7558 675 0,'-10'-8'169'0,"-2"4"7"0,-4 0-99 16,-3 4-23-16,-1 1-7 0,-3-1-9 16,-2 4-10-16,0 3-9 0,-1 3-3 15,4 1-2-15,2 4 0 0,1 3-1 16,4 3-3-16,3 3 0 0,5 3-3 15,3 1-1-15,2 1-2 0,2 0-3 16,5-3 0-16,0 1-1 0,2-3-1 16,5-3 0-16,0-3-2 0,2-3-2 0,5-3-5 15,3-2-6-15,4-6-10 16,1-4-15-16,0-3-16 0,-1-2-16 0,1-3-119 16,-5-3-132-16,-1 0-305 0</inkml:trace>
  <inkml:trace contextRef="#ctx0" brushRef="#br0" timeOffset="66230.1982">7089 7824 610 0,'-2'2'154'15,"1"2"6"-15,-1-1-61 0,1 2-54 16,-1 4-7-16,0 1-5 0,2 2-7 15,0 1-4-15,1 3-6 0,0 1-5 16,1 2-3-16,1-2-4 0,1-2-3 0,0-1-8 16,-2 0-13-16,2-3-16 0,-2-3-14 15,2-1-126-15,-2-1-134 0,1-4-317 16</inkml:trace>
  <inkml:trace contextRef="#ctx0" brushRef="#br0" timeOffset="66473.6131">7433 7663 681 0,'-4'-4'172'16,"3"3"2"-16,1-1-79 0,0 1-52 15,2-1-15-15,2 1-10 0,2 0-9 16,3 0-6-16,-2 1-1 0,3 0-5 16,1-2-10-16,-1 2-13 0,1 0-16 15,-1 2-18-15,-3-2-115 0,-2 2-129 0,-2 3-297 16</inkml:trace>
  <inkml:trace contextRef="#ctx0" brushRef="#br0" timeOffset="66635.244">7418 7781 675 0,'-1'3'155'0,"1"0"2"15,2 1-114-15,2-1-14 0,1 0-6 16,2-1-7-16,-1-1-7 0,4 1-7 0,1-4-11 16,0 1-14-16,3-3-15 15,-1 1-122-15,1-2-125 0,0 0-308 0</inkml:trace>
  <inkml:trace contextRef="#ctx0" brushRef="#br0" timeOffset="67220.4297">8027 7646 517 0,'-6'1'153'16,"0"2"14"-16,-2-3-17 0,2 2-70 16,3 1-10-16,0-2-8 0,2 1-9 15,0-1-11-15,3 1-13 0,2-1-8 16,1-1-8-16,2-1-4 0,-1-2-2 15,4 1-4-15,2-2-8 0,3 0-12 16,1 1-21-16,0-1-23 0,2 0-3 16,2 2-133-16,-1 2-142 0,0 2-315 15</inkml:trace>
  <inkml:trace contextRef="#ctx0" brushRef="#br0" timeOffset="67673.0758">8447 7613 631 0,'-4'-9'162'0,"1"0"7"0,0-4-80 15,2 2-34-15,1-1-8 0,2-1-6 16,3-1-9-16,2-1-7 0,0 1-7 16,4 1-2-16,-1 0-3 0,2 3-2 15,1 2-3-15,1 0-1 0,-2 6-3 0,3 2-1 16,1 2-1-16,-2 7-1 16,0-1-1-16,-1 5 1 0,0 3-1 0,-1 1 0 15,-4 2-1-15,-3 2 0 0,-2-1-2 16,-6 1 1-16,-3 1-2 0,-2-3-1 15,-3 2 1-15,-3-1-1 0,1-1 1 16,-1 1 1-16,1-4 0 0,-1 0 1 16,3 0 1-16,0-3 1 0,1-2 0 15,2-1 0-15,2-3 0 0,2 1 0 16,3-4 0-16,1 1 1 0,2-1-1 0,3 0 0 16,3-3 0-16,0 0 0 0,4 0-1 15,2-1-3-15,3 0-6 0,1 0-8 16,4 0-11-16,0 3-14 0,3-2-13 15,-1 2 82-15,1 1-207 0,-4 4-135 16,-4-1-349-16</inkml:trace>
  <inkml:trace contextRef="#ctx0" brushRef="#br0" timeOffset="67872.6491">9024 7980 551 0,'2'4'132'0,"1"3"5"0,-2 3-84 16,0 1-11-16,-1 5-3 0,-1-1-5 15,-1 0-5-15,-1 2-6 0,1 0-4 0,-1-1-4 16,0 0-12-16,-1-4-17 0,-1 0-22 16,1-1-119-16,1-2-125 0,3 1-311 15</inkml:trace>
  <inkml:trace contextRef="#ctx0" brushRef="#br0" timeOffset="68505.157">9770 7561 519 0,'-1'-4'128'0,"-4"-3"6"0,-5 3-70 15,0 2-22-15,-3 2-2 0,-2 5-1 0,-5 0 0 16,-4 5 2-16,-2 5 0 0,4 2 1 15,0 1 0-15,-1 5-3 0,3 1-6 16,7 1-5-16,4 1-7 0,4 0-6 16,3-3-5-16,2 2-5 0,5-6-2 15,1-3-2-15,5-4-1 0,2-1-4 16,5-3-5-16,4-3-12 0,2-5-15 16,4 0-17-16,3-3-19 0,-2-2-117 15,1-1-131-15,-3-2-301 0</inkml:trace>
  <inkml:trace contextRef="#ctx0" brushRef="#br0" timeOffset="68934.1887">9970 7944 664 0,'-6'-11'156'0,"1"-3"4"15,2 1-108-15,3-1-12 0,3 2-4 16,3 0-5-16,2-1-7 0,1 5-5 16,2 1-3-16,1 2-2 0,0 0-4 0,2 2-2 15,-2 3-3-15,-1 0-1 0,1 3-2 16,1 2 0-16,-4 0-1 0,1 2 0 15,-2 3-1-15,-2-1 0 0,-1 4 0 16,-4-1 1-16,-2 3-1 0,-4-1 0 16,-3 2-1-16,0-1 1 0,-3 1 0 15,0 0 0-15,0-1 0 0,-2-1 0 16,4 1 1-16,0-2-1 0,2 0 0 16,1-4 0-16,2 2 0 0,2-2 0 15,3-2 0-15,2 0-1 0,2-3 0 0,4 0-6 16,1-3-10-16,3-2-11 0,4-3-12 15,3-2-7-15,3 1-11 0,5-2 7 16,2-2-120-16,0 0-108 0,1 0-266 16</inkml:trace>
  <inkml:trace contextRef="#ctx0" brushRef="#br0" timeOffset="69139.6393">10479 7713 769 0,'-3'-3'181'16,"1"1"2"-16,2 1-101 0,3 0-49 15,-1 1-16-15,6 0-7 0,-2 1-7 16,1 2-2-16,3-1-3 0,0-1-5 16,1 1-13-16,0-2-18 0,-2 1-15 15,-1 0-51-15,-1 0-79 0,-1 2-122 16,-2 2-261-16</inkml:trace>
  <inkml:trace contextRef="#ctx0" brushRef="#br0" timeOffset="69318.1693">10434 7851 697 0,'1'0'162'0,"3"1"4"15,2-1-112-15,1 0-23 0,3 0-7 16,0-1-7-16,2-1-7 0,2 1-6 15,-1-4-6-15,3 3-8 0,0-2-13 16,2-1-13-16,3 0 74 0,-1 0-205 16,1 0-137-16,1 4-356 0</inkml:trace>
  <inkml:trace contextRef="#ctx0" brushRef="#br0" timeOffset="70089.7222">10977 7520 580 0,'-4'-6'131'16,"-1"0"3"-16,1-1-97 0,1 4-13 15,1-1-1-15,4 3 0 0,-2-2-1 16,1 1 0-16,1 0 0 0,2 2 0 16,0-2 0-16,-2 1-2 0,-1 0-4 0,3 1-3 15,-2 1-2-15,1 2-4 0,-2-3-1 16,0 2-3-16,-1-1 0 0,0 0-2 15,0 2 1-15,0-1-1 0,-1 0 0 16,-1-1 0-16,0 1 0 0,0-1 0 16,1 2-1-16,-2-3 1 0,2 0 1 15,-1 0-1-15,0-1 1 0,0-1 1 16,1 0 0-16,-2 0 2 0,2-1 0 0,0 1 3 16,1 0 1-16,-1 1 3 0,-1 1 0 15,2-1 1-15,2 0 0 0,-1 0-1 16,1-1 0-16,2 0-1 0,1-1-1 15,2 2-2-15,2-1-1 0,1 0 0 16,3 4-2-16,1-2-1 0,0 0-1 16,1 0 0-16,0 1-2 0,1-1 0 15,-3 1 0-15,-1 0-1 0,-1 1 1 16,-2-1-1-16,-2 3 1 0,-4-3 1 16,-3 1 0-16,-5 3 0 0,-4 1 1 15,-2 2-1-15,-1 0 0 0,-2 3-1 0,1 4 0 16,1 0 0-16,2-1-1 0,3 1 0 15,0-2 0-15,5 1-1 0,3-1-1 16,2-2-1-16,2 0-2 0,1-1-2 16,1 0-2-16,3-1-2 0,0 0-1 15,1 0-1-15,2 1 0 0,1-3 3 16,-2 0 1-16,0 1 2 0,-1-2 2 0,-2-2 2 16,-2-1 2-16,-4 2 0 15,-2-1 1-15,-2 0 0 0,-4 2 0 0,-4 1 0 16,-2 0 1-16,0 2 0 0,-2 2 0 15,0 0 0-15,1 0 0 0,0 0-1 16,3 1 1-16,2-1-2 0,0 0-11 16,0 0-20-16,0 2-12 0,1-1-41 15,-1 0-92-15,2-1-125 0,0-2-279 16</inkml:trace>
  <inkml:trace contextRef="#ctx0" brushRef="#br0" timeOffset="74110.9069">1619 9225 563 0,'4'-16'142'0,"0"2"5"16,-6 12-81-16,1 7-17 0,-2 8-9 0,-2 11-7 16,-1 8-7-16,-3 8-9 0,0 10-4 15,2 7 0-15,-6 4-1 0,-2 2-1 16,0 1-1-16,0-1 1 0,1-6-1 16,0-4-2-16,1-8-3 0,5-9-3 15,5-8-1-15,0-10-1 0,6-10-1 16,0-11 0-16,2-8-2 0,4-7 0 15,1-12 0-15,2-6 1 0,0-7 0 16,2-7 0-16,-1-6 1 0,-1-7 0 0,-1-7 1 16,2-4 0-16,0-2 0 15,-1 5 0-15,2 6 0 0,1 8 0 0,-1 12 1 16,0 13 2-16,-2 12 1 0,-1 13 3 16,0 6 2-16,0 9 2 0,-1 8 0 15,1 6-1-15,0 8 0 0,4 5-1 16,1 8-3-16,1 5 0 0,1 1-1 15,0 3 1-15,3 2 0 0,1-1-1 16,-1 1 0-16,0-6 0 0,-3-2-1 0,1-1-2 16,0-5-3-16,0-5-6 0,-1-4-12 15,-1-4-14-15,-2-6-15 0,-3-4-13 16,-1-6-1-16,-6-1-120 0,-5-7-119 16,-4-2-269-16</inkml:trace>
  <inkml:trace contextRef="#ctx0" brushRef="#br0" timeOffset="74282.9731">1636 9677 736 0,'-2'-1'157'15,"4"1"0"-15,6 1-124 0,4 3-20 16,6 3-10-16,6 1-2 0,3 4 1 16,3-1-1-16,2 0-2 0,0-3-10 15,0-1-10-15,-3-3-9 0,-2-4-11 16,-6-6-117-16,-4-3-120 0,-3-2-284 15</inkml:trace>
  <inkml:trace contextRef="#ctx0" brushRef="#br0" timeOffset="74444.5365">1286 8993 629 0,'-12'0'132'0,"8"5"0"0,5 9-115 15,12 7-20-15,4 7-22 0,6 6-107 16,4 5-107-16,1 7-271 0</inkml:trace>
  <inkml:trace contextRef="#ctx0" brushRef="#br0" timeOffset="74735.8473">2270 10001 505 0,'19'3'121'16,"-1"-7"3"-16,-3-4-74 0,1-3-20 0,-1-3-8 16,-1-4-4-16,-5-2-4 0,1-2-4 15,-4-1-3-15,-1-2-1 0,-2 1-1 16,-3-7-1-16,-2 2 0 0,0 1 0 16,-2 2 0-16,-2 4 6 0,-5 5 5 15,0 6 6-15,-4 8 6 0,-2 11 3 16,-1 8 4-16,-3 8 2 0,3 8-5 15,3 10-7-15,2 8-4 0,4 6-4 16,4 2-3-16,3 1-5 0,3-1-2 16,2 0-2-16,5-3 0 0,3-5-1 0,5-7-7 15,2-5-13-15,3-7-16 0,5-10-13 16,3-9 19-16,0-12-149 0,-2-9-132 16,4-12-310-16</inkml:trace>
  <inkml:trace contextRef="#ctx0" brushRef="#br0" timeOffset="75034.983">2770 9557 731 0,'-26'12'182'0,"0"6"6"16,-6 5-85-16,3 6-58 0,-1 6-13 16,4 1-9-16,1 2-7 0,5-3-6 15,7-3-5-15,7-4-2 0,5-5-1 16,9-6-2-16,6-5 0 0,5-6-1 15,3-6-3-15,3-6-1 0,4-5-2 16,2-4-1-16,1-7 1 0,-3-5-1 16,-2-3 2-16,-1-2 1 0,-3 2 3 15,-5 1 1-15,-3 2 4 0,-4 6 2 0,-4 5 3 16,-2 6 2-16,-2 4 2 0,-3 5-1 16,-1 7 1-16,-2 5-3 0,-3 5-1 15,1 7-5-15,1 7-9 0,3 7-17 16,-1 1-31-16,2-2-21 0,3 4-120 15,2-4-146-15,8-3-331 0</inkml:trace>
  <inkml:trace contextRef="#ctx0" brushRef="#br0" timeOffset="75180.6029">3225 9926 723 0,'-8'-5'175'16,"-2"-3"0"-16,1 3-89 0,1 1-61 15,0 0-38-15,0 1-151 0,-1 2-8 16,-1 0-122-16,1 3-246 0</inkml:trace>
  <inkml:trace contextRef="#ctx0" brushRef="#br0" timeOffset="77550.7787">5675 9654 428 0,'-7'-15'119'0,"-2"3"6"0,2 2-45 16,1 5-18-16,1-1-14 0,1 7-10 15,2 3-6-15,0 6-5 0,2 4-4 16,0 10-5-16,3 4-3 0,-1 11-2 15,3 4-2-15,1 7-1 0,3 0-2 16,-2 9-1-16,2-3 0 0,-1 2-1 16,-1-3 0-16,-1-4 1 0,-1-3 0 15,-2 1-1-15,2-10 1 0,-1-4-2 16,-1-5 0-16,1-5-1 0,0-6-1 16,0-6-1-16,0-7 0 0,0-4 0 0,1-5 0 15,2-7 0-15,2-7-1 0,1-5 1 16,2-5 0-16,1-6-1 0,3-4-1 15,2-2 0-15,0 2 1 0,-1 5-1 16,0 3 0-16,-2 5 0 0,-3 6 1 16,-2 8 2-16,-1 7 1 0,-3 3 3 15,-1 7 1-15,-3 8 1 0,2 2-1 16,-3 6 1-16,0 4-2 0,-1 2-2 16,0 2-2-16,0 1-1 0,1-2-1 15,1 0 0-15,1-3-1 0,2-4-2 16,0-2-4-16,2-4-9 0,2-5-11 15,1-2-13-15,0-5-10 0,-1-1 12 0,2-6-135 16,-1-2-118-16,4-4-285 0</inkml:trace>
  <inkml:trace contextRef="#ctx0" brushRef="#br0" timeOffset="77827.0378">6269 10082 523 0,'-2'-1'144'0,"-1"0"6"16,1 1-12-16,-1 0-96 0,2 4-10 16,-1 3-4-16,0 4-4 0,-1 1-2 15,-1 7-1-15,0 3-1 0,2 3 0 16,-2 4-2-16,3-1-2 0,2 1-2 16,2 0-2-16,2 0-4 0,2-4-1 15,3-1-2-15,2-5 0 0,3 0-2 0,3-6-1 16,2-4 0-16,-1-3-1 0,1-6-2 15,-2-4-3-15,2-3-10 16,-3-2-11-16,-2-3-12 0,-3-2-11 0,-2-1-10 16,0-1-4-16,-6-3-113 0,-1 2-110 15,-3-3-262-15</inkml:trace>
  <inkml:trace contextRef="#ctx0" brushRef="#br0" timeOffset="77993.6765">6261 10030 660 0,'-13'-4'160'0,"4"2"2"0,1-1-105 16,6 1-19-16,4 2-11 0,4-2-7 16,7 0-9-16,4-2-9 0,6 1-9 15,4-1-11-15,5 1-11 0,0-1-10 16,2 0-10-16,-3 3-113 0,-3-1-119 16,-1 2-270-16</inkml:trace>
  <inkml:trace contextRef="#ctx0" brushRef="#br0" timeOffset="78381.6759">6612 10130 590 0,'-6'-5'142'0,"0"0"4"16,5 3-88-16,-1-1-20 0,1 3-4 15,2 3-4-15,1 2-5 0,-2 3-2 16,1 3-2-16,0 5 0 0,2 5 0 16,-2 2-2-16,4 4-1 0,0 3-2 15,1-1-1-15,1-2-2 0,2 0-2 16,2-5 0-16,1-2-2 0,-1-6 0 0,0-4-2 16,1-4 0-16,-1-4-1 0,1-4-1 15,0-5-1-15,-3-4-1 0,4-5 0 16,-1-2-1-16,2-2 0 15,0 2-1-15,1-1 0 0,-3 5 1 0,0 3-1 16,-4 3 0-16,-1 6 0 0,-7 3 1 16,2 4-1-16,-2 2 0 0,2 5 0 15,-1 4 0-15,0 3-2 0,0-1-5 16,4 1-6-16,-2-1-11 0,0 0-13 0,6-2-14 16,-1-6-10-16,2-4-5 0,1-2-118 15,1-5-121-15,1-3-277 0</inkml:trace>
  <inkml:trace contextRef="#ctx0" brushRef="#br0" timeOffset="78811.0952">6928 10057 675 0,'-8'-9'157'15,"-2"-1"3"-15,4 2-109 0,2 2-18 16,4-2-7-16,4 5-5 0,1-1-5 0,2 1-6 15,3 2-1-15,1 0-1 0,-1 0-1 16,2 2 0-16,0-2-1 0,0 1 1 16,-2-3-1-16,1 3 1 0,-2-1 1 15,-1 1 0-15,0 0 0 0,-2 4 1 16,-1 1 1-16,-2 2-2 0,1 2 0 16,0 3-2-16,-3 0 0 0,1 5-2 0,0 2-1 15,1 1-2-15,2 2 0 16,0 2 0-16,1 0-1 0,2 3 0 0,1-2 1 15,4 3-1-15,-1 0 0 0,1-2 1 16,0 1-1-16,0-3 0 0,-2-1 0 16,-2-1 1-16,-6-4-1 0,-3-1 0 15,-2-1 1-15,-4-3-1 0,-7-1 1 16,0-2 0-16,-4-1-1 0,-4 1 1 16,0-5-1-16,0-1 1 0,2 1-1 15,3-2 0-15,1-2 0 0,4-2-1 0,4-4-4 16,3-2-8-16,3-5-14 0,3-2-13 15,2-2-13-15,2-1-14 0,4 0-117 16,0 1-125-16,6-2-286 0</inkml:trace>
  <inkml:trace contextRef="#ctx0" brushRef="#br0" timeOffset="78997.5949">7414 10223 704 0,'-6'-1'182'0,"3"-1"2"0,0 0-92 16,1 4-40-16,2-2-13 0,3 1-13 15,2 0-14-15,3 1-9 0,-1 1-6 16,2 1-12-16,-1-2-17 0,2 0-18 16,-3 2 55-16,1-1-190 0,-2 0-145 15,4 0-353-15</inkml:trace>
  <inkml:trace contextRef="#ctx0" brushRef="#br0" timeOffset="79175.2357">7362 10434 597 0,'0'4'153'0,"5"0"1"15,-2-2-32-15,3-2-97 0,3-3-11 16,2 1-6-16,0-6-15 0,4 4-17 15,-4-5-130-15,1 3-128 0,3-2-323 16</inkml:trace>
  <inkml:trace contextRef="#ctx0" brushRef="#br0" timeOffset="80502.7766">8244 10229 599 0,'-9'-1'149'16,"-1"-1"7"-16,2-1-87 0,-1 2-11 15,3-1-4-15,-1-1-4 0,1 2-5 0,2-2-6 16,1 3-6-16,3-1-7 0,3 1-6 15,2 0-4-15,2 0-4 0,3 0-4 16,0 0-2-16,3 1 0 0,2 1-2 16,2-1 0-16,0 3-2 0,2-2-1 15,0 3-2-15,2-1-6 0,-4 0-7 16,0 3-15-16,-2-3-13 0,-1 1-15 16,-3-1-14-16,-7-1-122 0,4-1-129 15,-1-3-298-15</inkml:trace>
  <inkml:trace contextRef="#ctx0" brushRef="#br0" timeOffset="81072.6657">8757 10155 502 0,'-14'-4'136'0,"1"0"5"0,0-2-32 16,0-1-56-16,1-1-9 0,2 1-2 15,3-1-2-15,3-1-3 0,4-1-3 0,1 0-3 16,3 1-4-16,7-2-3 0,1 2-6 15,2-1-5-15,3 2-3 16,4 0-3-16,1 2-2 0,2 2-2 0,2 2-1 16,-1 2-1-16,3 4 0 0,-2 2 0 15,-2 4-1-15,-1 1 1 0,-3 3-1 16,-3 2 0-16,-3 1 1 0,-5 2-1 16,-3-1 0-16,-3 0 1 0,-3 3-1 15,-4 0 1-15,-4 2-1 0,-3-2 1 16,-5 3-1-16,-4 0 0 0,-4 3 0 0,-5-3 0 15,0 0 0-15,-2-2 0 0,3 0 0 16,2-3 0-16,7-5 1 0,5-2 0 16,5-3 1-16,5-1 1 0,3-2 1 15,3-2 0-15,3 0 0 0,2-2 0 16,4 1 0-16,3-2 0 0,3-1-1 16,3 0-1-16,2-1 0 0,0-2-1 15,1 1 0-15,0-2 0 0,-1 0 0 0,-3 2 0 16,-2-2 0-16,-1 1 0 15,-4 0-1-15,-1 1-1 0,-2-1-5 16,-3 2-11-16,-1 0-16 0,-3 1-17 16,1 0-15-16,-3 2-125 0,-2-2-138 0,4-1-312 15</inkml:trace>
  <inkml:trace contextRef="#ctx0" brushRef="#br0" timeOffset="81771.78">9935 9716 404 0,'13'-23'111'0,"-6"0"5"15,-2 0-38-15,-5 5-23 0,-4 5-11 16,-4 2-6-16,-7 3-3 0,-5 6-2 16,-2 7 0-16,-5 6-1 0,-2 7-1 15,-3 10-1-15,0 9-1 0,3 8-1 16,3 12-2-16,4 5-3 0,1 6-3 0,5 4-4 15,5 1-2-15,6 1-2 16,4 2-2-16,5-3-1 0,3-2-2 0,7-3 1 16,3-7-1-16,2-4 0 0,2-6-2 15,1-5-1-15,2-8-1 0,0-3-1 16,-1-6 0-16,1-1-4 0,-1-3-4 16,-1-5-11-16,-2-4-11 0,-2-2-13 15,-2-2-10-15,-8-3-14 0,3-4-115 16,-4-2-121-16,2-3-279 0</inkml:trace>
  <inkml:trace contextRef="#ctx0" brushRef="#br0" timeOffset="82425.0046">10158 10174 627 0,'-12'-5'159'0,"-3"2"10"0,2-1-87 15,4 3-19-15,2 1-7 0,1-1-8 16,3-1-9-16,3 2-9 0,4-2-10 16,5 1-6-16,0-2-4 0,6 1-4 15,2 0-1-15,5 0-3 0,2 0-10 16,1-1-18-16,-1 2-22 0,1 0-17 15,0 1-125-15,-1 0-143 0,-2 2-326 0</inkml:trace>
  <inkml:trace contextRef="#ctx0" brushRef="#br0" timeOffset="82654.8959">10787 9798 714 0,'-6'-15'168'0,"-1"4"4"0,3 5-117 0,0 5-17 15,0 5-5-15,0 6-6 0,2 4-8 16,0 6-8-16,-1 4-4 0,4 5-2 16,2 4-5-16,-1 1-14 0,3 0-15 15,0 0-17-15,1 0 48 0,-1-4-182 16,-1-3-139-16,1-1-343 0</inkml:trace>
  <inkml:trace contextRef="#ctx0" brushRef="#br0" timeOffset="82871.3687">10585 10335 652 0,'-3'-5'157'0,"3"1"3"0,0 0-88 0,3 1-34 16,4 0-10-16,4 1-6 0,2-3-8 16,6 0-3-16,7 0-4 0,0-1-3 15,5-1-2-15,1 1-8 0,2 1-12 16,1 1-12-16,-1 2-12 0,-5 0 14 16,-1 4-139-16,-2-1-125 0,-3 0-291 15</inkml:trace>
  <inkml:trace contextRef="#ctx0" brushRef="#br0" timeOffset="83306.2113">10771 10533 672 0,'-6'-4'152'0,"2"0"2"0,5 0-112 15,3 1-17-15,3 2-8 0,2-2-6 0,1 4-5 16,1 0-3-16,0 4-2 16,-2 0 0-16,1 1 0 0,-1 2-1 0,-2 2 1 15,-2 0-1-15,-3 2 1 0,-3 1 0 16,-4 0 0-16,-1 2 1 0,-2-1-1 16,-2 2 0-16,0 0 1 0,0 0-1 15,4 0 0-15,1-1 0 0,3 0-1 16,1-2 0-16,4 0 1 0,2-2-1 15,4-1 0-15,2-1 0 0,2-1 0 16,4-1 0-16,2-4 0 0,0 1 0 16,0 0 0-16,-2-1-1 0,-1 1 1 0,-3 0 0 15,-3 1 0-15,-1 3 1 0,-4 1-1 16,-4 2 1-16,-6 1 1 0,-4 4 1 16,-4 1 3-16,-6 1 2 0,-4 2 2 15,-3-2-1-15,-1 3 1 0,-1-1-2 16,-1-4-1-16,2 1-6 0,0-7-9 15,4-5-10-15,3-3-12 0,3-7-14 16,6-5-123-16,2-8-129 0,9-9-304 0</inkml:trace>
  <inkml:trace contextRef="#ctx0" brushRef="#br0" timeOffset="83579.1228">11029 9485 692 0,'3'-15'146'0,"3"9"2"16,6 11-127-16,4 12-7 15,4 10-4-15,-1 8-3 0,7 8 0 0,2 7 0 16,1 7 2-16,1 4 4 0,0 4 3 16,0 3 4-16,0 2 3 0,-3 1-1 15,-2 0 0-15,-7 3-3 0,-3-1-6 16,-6 1-3-16,-7 1-4 0,-9-3-2 15,-9 1-3-15,-3 0-1 0,-1-6-7 16,-5-3-9-16,2-6-11 0,1-4-13 0,0-6-14 16,3-9-122-16,0-4-129 15,0-8-299-15</inkml:trace>
  <inkml:trace contextRef="#ctx0" brushRef="#br0" timeOffset="86124.8411">11429 9362 602 0,'-8'-2'152'0,"0"0"6"16,-1 4-77-16,2 4-30 0,3 4-9 16,2 3-9-16,0 3-5 0,4 2-7 0,0 4-4 15,4-1-2-15,0 0-3 16,2-3-3-16,-2 0 0 0,1-3-1 0,0-2 1 16,2-5 0-16,-3-2 2 0,1-3 2 15,0-6 0-15,2-3 1 0,1-8 0 16,1-5-1-16,1-6 0 0,3-4-3 15,1-1-1-15,2-2-2 0,1 0-1 16,2 5-2-16,-2 3 0 0,0 8-1 16,-3 3 0-16,-3 10-1 0,-2 5 0 15,-1 7-1-15,-5 7 0 0,0 6-5 0,-2 5-7 16,0 2-11-16,0 0-20 16,0 3-19-16,2-1-17 0,-3-4-122 0,3 1-136 15,3-3-308-15</inkml:trace>
  <inkml:trace contextRef="#ctx0" brushRef="#br0" timeOffset="87600.2789">12155 10025 680 0,'-3'-15'171'0,"-5"4"8"15,1 2-103-15,-1 6-16 0,5 3-9 16,3 6-9-16,0 5-9 0,1 5-13 15,0 5-8-15,-1 4-5 0,2 6-2 16,0-2-2-16,0 5-3 0,-2-3-5 16,1 2-8-16,2-1-16 0,4-1-18 15,-1-3-14-15,2 0 105 0,-8-4-235 16,0-2-143-16,-2-7-368 0</inkml:trace>
  <inkml:trace contextRef="#ctx0" brushRef="#br0" timeOffset="87794.7698">12050 10271 669 0,'-5'-11'170'0,"2"2"6"15,2 1-95-15,3 2-23 0,3 2-8 16,3-1-9-16,1 1-10 0,4 1-11 16,8-1-5-16,2 0-5 0,4 0-4 0,7-3-12 15,3 2-24-15,6 2-25 0,3-1-60 16,-4-1-76-16,4 3-133 0,2-1-281 15</inkml:trace>
  <inkml:trace contextRef="#ctx0" brushRef="#br0" timeOffset="88356.8426">12859 9968 620 0,'-8'-8'154'0,"0"-1"5"16,2 2-88-16,6-2-18 0,4 1-8 16,3-1-6-16,7 1-7 0,3-1-5 15,4 2-6-15,1-1-3 0,2 5-5 16,2 0-4-16,-2 6-2 0,0-2-2 16,0 4-3-16,-3 0-1 0,-3 1 0 0,-2 0 0 15,-3 3 0-15,-7-2-1 16,-4 5 1-16,-4 0 0 0,-6 7 1 0,-3-3-1 15,-1 1 1-15,-4 1 0 0,0 1-1 16,0-2 1-16,3-1-1 0,3-5-1 16,1 3 1-16,6-1-1 0,0-2 0 15,6-2 0-15,3 0-1 0,1 1-1 16,3-3-2-16,1 1-2 0,3-2-2 0,1 0-1 16,0-1-1-16,1 0 1 15,1-1 1-15,0 1 2 0,-1 0 3 0,-2 0 2 16,-3 0 0-16,-3 1 1 0,-3 2 0 15,-5 0 0-15,-6 1 0 0,-5-1 1 16,-4 2 0-16,-2 0 0 0,-2 1 0 16,-5-3 0-16,1 3 0 0,-1 0-1 15,-1 3-9-15,2-2-10 0,-2 0-14 16,2-1-14-16,1-2-129 0,4 0-136 16,2-4-322-16</inkml:trace>
  <inkml:trace contextRef="#ctx0" brushRef="#br0" timeOffset="89749.3409">13697 9268 569 0,'-16'-8'135'0,"-2"7"7"16,-4 1-89-16,1 10-6 0,-4 7-6 15,0 9-2-15,-1 11 0 0,-1 8-3 0,-1 10-5 16,2 14-3-16,0 8-4 15,2 10-3-15,6 7-4 0,3-2-4 16,5 7-4-16,8 3-2 0,5-4-1 0,11-3-2 16,4-6-2-16,5-7-1 0,4-4-1 15,3-9-3-15,2-11-4 0,-2-7-10 16,1-7-12-16,-1-9-13 0,2-7-12 16,1-5-91-16,0-11-33 0,-1-7-108 15,-1-5-216-15</inkml:trace>
  <inkml:trace contextRef="#ctx0" brushRef="#br0" timeOffset="90123.776">13975 10050 651 0,'-17'0'162'0,"5"2"6"16,2-4-85-16,4 1-38 0,7 0-14 0,4-1-9 16,4-2-8-16,3-2-6 0,5-2-8 15,4 0-13-15,1-1-15 0,1-1-14 16,2 1-81-16,-3-1-47 0,3-1-115 16,0 0-237-16</inkml:trace>
  <inkml:trace contextRef="#ctx0" brushRef="#br0" timeOffset="90358.1535">14645 9685 702 0,'-3'-30'165'0,"0"-1"6"0,-1 5-112 16,3 4-15-16,-1 4-2 0,0 5-2 0,0 5-8 15,1 8-7-15,0 8-6 0,-2 6-4 16,1 7-5-16,0 4-6 0,1 4-10 16,0 4-14-16,2 1-18 0,0 1-17 15,2 0-17-15,1-4-118 0,-1-1-134 16,3-5-298-16</inkml:trace>
  <inkml:trace contextRef="#ctx0" brushRef="#br0" timeOffset="90553.8316">14523 10044 663 0,'-8'-2'154'0,"6"-1"3"0,3 3-100 16,5-2-25-16,6 0-9 0,4-2-8 15,4-1-4-15,3-1-5 0,5-1-3 16,3 0-1-16,6 1-3 0,0-1-7 0,1 3-11 15,0 2-13-15,-1 1-12 0,-1 2-117 16,-7-1-122-16,-4 1-291 0</inkml:trace>
  <inkml:trace contextRef="#ctx0" brushRef="#br0" timeOffset="90949.2268">14569 10329 671 0,'-6'-11'153'0,"0"1"3"0,7 2-111 16,0 1-17-16,6 1-7 0,-1-1-5 16,3 3-5-16,3 1-4 0,1 1-3 15,-1 2 0-15,2 2-2 0,-1 2 0 16,2 2-2-16,-3 5 1 0,-1 1-1 0,-2 2 1 15,-2 1-1-15,-1 1 1 16,-3 1-1-16,-6 1 1 0,-3-2-1 0,-3 1 0 16,0 2 1-16,-5-1-1 0,0 2 1 15,-4-2 2-15,2-1 6 0,1 1 4 16,1 0 4-16,1-5 2 0,2-1 1 16,3-2 1-16,6 0-3 0,1-3-5 15,3-1-4-15,2-2-4 0,4 0-2 16,6-2-1-16,-1-2-1 0,4 1-1 15,4-3-1-15,4 2-4 0,3 1-5 0,2-1-12 16,1-1-13-16,1 1-12 0,2 1-17 16,-1-1-117-16,-1-1-128 0,-2 1-295 15</inkml:trace>
  <inkml:trace contextRef="#ctx0" brushRef="#br0" timeOffset="91276.7589">15107 9336 746 0,'4'-3'151'0,"3"5"0"0,8 14-143 15,3 7-7-15,4 10-1 0,-1 9 1 16,1 6 5-16,-2 9 7 0,0 6 7 15,-2 4 5-15,-1 8 5 0,-1 1 2 16,-2 2 1-16,0-1-1 0,-3 2-6 16,-3-3-8-16,-3-1-3 0,-5-6-5 0,-2 0-2 15,-5-4-4-15,-6 0-2 0,-4-5-1 16,-5-3 0-16,-1-1-2 0,-3-7-4 16,-1-3-6-16,1-4-10 0,6-7-12 15,1-5-14-15,6-10-14 0,5-6 97 16,3-10-222-16,5-11-136 0,4-7-360 15</inkml:trace>
  <inkml:trace contextRef="#ctx0" brushRef="#br0" timeOffset="91765.0415">15485 9278 613 0,'2'-7'143'15,"-2"1"5"-15,0 1-98 0,1 1-11 16,-1 0-2-16,1 1 0 0,-1 2-1 15,-2 1-2-15,2-1-1 0,0 2-1 0,0 3 0 16,0 2-4-16,0 1-3 0,1 8-4 16,-1 3-3-16,1 3-2 0,-1 4-4 15,3 0-3-15,-1 1-3 0,2 1-1 16,2-4-1-16,-2-1-1 0,3-3 0 16,-1-3-1-16,0-5 1 0,0-3 0 15,-1-3 1-15,1-8 0 0,3-5 0 16,-1-3 1-16,5-6-1 0,0-4 0 15,2-5-1-15,2 2 0 0,-1-2-2 0,0 2 0 16,0 3 0-16,-3 4-1 0,-1 7 0 16,-2 6 1-16,-4 4-1 0,1 6 0 15,-4 7 0-15,1 3 0 0,-3 4-1 16,0 4-4-16,1 1-4 0,1 1-9 16,1 1-13-16,3 0-17 0,1-4-16 15,4 2-14-15,3-4-122 0,-1-4-134 16,3 1-304-16</inkml:trace>
  <inkml:trace contextRef="#ctx0" brushRef="#br0" timeOffset="92901.9861">16354 10220 561 0,'0'-5'155'0,"0"5"6"0,1 5 0 0,3 2-115 16,1 4-12-16,0 0-3 0,0 4 0 15,1 1-4-15,-3 1-4 0,0 1-4 16,-2-1-3-16,-2-1-5 0,-3 1-3 16,-1-1-3-16,-1-1-9 0,1-3-17 15,0-1-21-15,2-2-16 0,0-3-127 16,2-5-140-16,3-2-328 0</inkml:trace>
  <inkml:trace contextRef="#ctx0" brushRef="#br0" timeOffset="93459.9479">17546 9775 552 0,'-3'-7'154'0,"3"2"8"0,-2 2-30 0,-2 4-71 16,3 4-11-16,-3 9-5 0,2 4-7 15,-1 5-9-15,1 4-5 0,3 6-4 16,2 1-5-16,2-1-1 0,1-3-3 15,-1-4-1-15,2-3-1 0,0-3-1 16,-1-5-1-16,-1-4 0 0,0-5-1 0,0-5 1 16,2-2-1-16,3-7-1 0,2-4-1 15,2-8 0-15,2-3 0 0,5-4-2 16,2-3 0-16,0-1 0 16,2 0-1-16,-1 1 0 0,1 5-1 0,-3 6 1 15,-4 4-1-15,-2 5 1 0,-4 6-1 16,-2 7 0-16,-2 7 1 0,-4 2-1 15,-1 5-1-15,-1 4-3 0,0 2-6 16,-2 2-10-16,0-1-14 0,0 1-13 0,0-3-15 16,1-1-10-16,4-3 20 0,0-3-136 15,2-3-121-15,4-2-286 0</inkml:trace>
  <inkml:trace contextRef="#ctx0" brushRef="#br0" timeOffset="93911.9343">18223 9692 651 0,'-7'-2'159'0,"-1"0"9"0,2 1-100 15,1-1-6-15,2 1-3 0,-1 1-4 16,2-1-5-16,0 0-9 0,2 1-9 16,0 1-8-16,3 0-6 0,-1 0-7 15,4 2-4-15,2 1-2 0,3-1-2 16,4 2 0-16,0 0-2 0,5 2 0 15,2 1 0-15,-1-1 0 0,0 2-1 16,0-2 0-16,-1 2 0 0,0-4 0 0,-4 1 0 16,-1-1 0-16,-3-1 0 0,-1 3 0 15,-7 0 0-15,-6 3 1 0,-4 2-1 16,-5 3 0-16,-4 1-1 0,-3 2-3 16,-4 3-3-16,-1-2-3 0,0 1-8 15,-1 1-7-15,1-2-12 0,1 1-11 16,5-3-12-16,3-2-12 0,5-2-120 15,1-2-129-15,6-2-304 0</inkml:trace>
  <inkml:trace contextRef="#ctx0" brushRef="#br0" timeOffset="94218.3093">18576 9919 510 0,'7'5'129'0,"-5"-1"5"0,-4 3-60 15,2 8-30-15,-5 0-5 0,-3 1-3 16,-3 2-3-16,-4 2-3 0,-2 0-5 15,-3 0-4-15,-3-4-4 0,0 1-5 16,1 0-3-16,3-2-8 0,2 0-9 16,1-2-10-16,3-2-10 0,3-1-13 15,4-3-119-15,1-1-123 0,4-2-292 16</inkml:trace>
  <inkml:trace contextRef="#ctx0" brushRef="#br0" timeOffset="94580.709">18880 9886 674 0,'-5'-6'160'0,"-3"1"5"16,-1 4-104-16,-1 4-17 0,-1 1-5 15,-1 5-7-15,-1 5-5 0,1 3-5 16,1 3-5-16,4 5-4 0,2-1-4 16,2 2-3-16,3 0-2 0,5-2-1 0,1-2-2 15,7-2 1-15,0-4-1 16,4-4 1-16,4-2 0 0,4-5 1 0,0-5 0 16,5-4 3-16,-1-3 2 0,1-5 4 15,-2-3 1-15,-3-3 2 0,-4-4 2 16,-6-3 1-16,-6-1-2 0,-7-1-3 15,-7 0-2-15,-2 2-3 0,-7 1-3 16,-4 4-6-16,-3 4-11 0,-5 5-18 16,-2 3-24-16,0 5-22 0,-1 4-129 15,-3 1-151-15,5 3-341 0</inkml:trace>
  <inkml:trace contextRef="#ctx0" brushRef="#br0" timeOffset="97978.0678">5755 12339 483 0,'-13'-33'121'0,"2"1"7"0,2 2-70 16,0 3-9-16,3 4-3 0,3 2-2 16,2 7-3-16,1 3-7 0,0 6-5 15,1 7-3-15,3 7 1 0,-1 9-3 16,-1 7-4-16,0 8-4 0,2 10 1 16,1 8 0-16,1 8-4 0,0 0-4 15,2 1-4-15,-1 0-2 0,2-2 0 16,-1-5 0-16,0-5-1 0,1-7 1 0,1-4 0 15,0-6 1-15,1-5 1 0,0-8-1 16,0-6 0-16,0-4 1 0,1-8-1 16,1-4 0-16,-1-6-1 0,1-6 0 15,2-3-1-15,1-7 0 0,1-4-1 16,-1-5 0-16,-1-3 0 0,-2 0-1 16,-1 1 1-16,1 3-1 0,-4 6 0 15,1 6 0-15,-1 8-1 0,-2 11 0 0,0 6 1 16,0 8 0-16,-3 6 0 0,-2 8 0 15,-2 2-1-15,-3 3 0 16,2 1-3-16,-1 0-1 0,2-1-5 0,1-2-5 16,4-3-8-16,1-4-9 0,4-2-9 15,1-3-5-15,2-2-8 0,3-4-9 16,0-7-103-16,1-1-107 0,-1-2-258 16</inkml:trace>
  <inkml:trace contextRef="#ctx0" brushRef="#br0" timeOffset="98233.2012">6399 12569 509 0,'-2'-14'133'0,"0"5"6"0,-1 0-54 16,1 8-38-16,1 3-12 0,1 6-5 16,-1 4-5-16,1 4-4 0,-1 3-5 15,1 6 1-15,0-1-2 0,-3 3 0 0,5 3-3 16,-1-5 0-16,0 0-2 0,4-2-2 15,-1-3-2-15,2-1-2 0,2-3-1 16,1-2-1-16,1-3-4 0,1-1-7 16,0-3-8-16,2-2-8 0,1-5-8 15,-2-4-11-15,0-1-13 0,-1-3-104 16,-4-3-108-16,0-1-257 0</inkml:trace>
  <inkml:trace contextRef="#ctx0" brushRef="#br0" timeOffset="98392.3523">6414 12433 641 0,'-6'-10'146'15,"3"4"1"-15,3 2-104 0,5 4-20 16,4-1-7-16,2 1-8 0,5 1-10 16,1 2-9-16,2-1-10 0,3 2-19 15,2-2-106-15,-2 2-116 0,3 3-279 0</inkml:trace>
  <inkml:trace contextRef="#ctx0" brushRef="#br0" timeOffset="98779.7185">6770 12609 532 0,'-2'-1'131'0,"-2"-1"4"0,2 2-76 0,0 1-20 16,2 4-7-16,0 3-4 0,3 7-4 15,-2-1-4-15,0 4-1 0,2 4-1 16,0 1-1-16,1-1-3 0,2-1-2 16,3-3-3-16,-1 0-1 0,3-4-2 15,2-4-2-15,0-5 1 0,2-3-1 0,-3-3 0 16,4-4-2-16,0-3 1 0,0-7 0 15,1-3-1-15,0-3 0 0,-1-1 0 16,1 0-1-16,-3-1 1 0,-3 3-2 16,-5 5 1-16,-1 5-1 0,-2 6 0 15,0 4 0-15,-2 4 0 0,0 5 0 16,-1 2 0-16,4 5-2 0,-2-1-2 16,1-1-6-16,-1 2-9 0,3-2-6 15,3-2-5-15,1-2-7 0,4-4-14 16,1-4 59-16,2-3-161 0,1-5-108 0,4-1-292 15</inkml:trace>
  <inkml:trace contextRef="#ctx0" brushRef="#br0" timeOffset="99134.8114">7210 12342 581 0,'-12'-22'146'0,"2"6"7"15,-1 4-77-15,2 5-27 0,3 3-14 0,2 3-8 16,6 2-8-16,1 3-7 0,3 2-6 15,3 2-4-15,0 3-1 0,2 3 1 16,0 1-1-16,1 1 0 0,1 1-1 16,2 1 1-16,0 0-1 0,2 2 0 15,1 0 1-15,-1 0-1 0,2 3 1 16,-2-1-1-16,-2 1 1 0,-1-2-1 16,1 2 0-16,-1 0 0 0,-2 1 1 15,-1-1-1-15,-1 3 0 0,-1-1 0 16,-1 2 0-16,-2-1 0 0,-2 0 0 0,-3-1 0 15,-2 0 1-15,-1-4-1 16,-4-1 0-16,0 0 1 0,-5 0-1 0,-2-3 1 16,-5-1-1-16,-1 1 1 0,-2-4-1 15,0-2 1-15,-1-2-1 0,3-4-2 16,4-4-5-16,5-3-8 0,4-7-9 16,6-3-6-16,5-4-14 0,6-2 91 15,5-5-205-15,5 1-122 0,4-1-327 16</inkml:trace>
  <inkml:trace contextRef="#ctx0" brushRef="#br0" timeOffset="99310.3392">7740 12641 679 0,'-2'-2'164'0,"-1"-1"4"16,1 0-108-16,1 3-19 0,2 0-9 15,1-2-11-15,2 2-9 0,3 0-6 0,3 2-4 16,1-1-4-16,5 0-9 15,1 0-15-15,2 1-11 0,2 0-20 0,1 0-112 16,-2 1-127-16,2-1-290 16</inkml:trace>
  <inkml:trace contextRef="#ctx0" brushRef="#br0" timeOffset="99475.894">7821 12803 654 0,'-7'4'145'0,"1"-2"0"16,6 2-109-16,3-1-19 0,3-1-6 16,5 0-6-16,3-2-10 0,1-1-8 15,4-3-12-15,2 3-45 0,1-4-76 16,1 1-107-16,2 1-247 0</inkml:trace>
  <inkml:trace contextRef="#ctx0" brushRef="#br0" timeOffset="100192.6185">8581 12689 521 0,'-8'1'139'16,"3"0"11"-16,0 1-55 0,2-1-24 16,2 1-12-16,-1 0-8 0,2-1-8 15,2-1-7-15,0 1-10 0,4-2-9 16,4 0-7-16,3-2-3 0,6-1-1 15,3 1-3-15,4-2-9 0,2-1-15 0,-1 1-17 16,0 1-17-16,1-1-122 0,-3 2-134 16,0 3-314-16</inkml:trace>
  <inkml:trace contextRef="#ctx0" brushRef="#br0" timeOffset="100656.3003">9138 12585 587 0,'-11'-11'147'0,"-1"-1"8"0,4-2-86 16,2-1-16-16,5 2-10 0,3-1-5 15,3 0-7-15,4 0-9 0,3 3-7 0,4 1-4 16,2 2-3-16,3 3-2 0,0 3-2 16,2 3-2-16,2 4 0 0,-1 0-2 15,0 2 1-15,-2 5-1 0,0 3 1 16,0 1-1-16,-4 1 1 0,-2 0-1 16,-4 1 1-16,-4 2-1 0,-5 0 1 15,-5-1 0-15,-7 0-1 0,-3 1 1 16,-5 0 0-16,-3 0-1 0,-4 0 0 15,-2 0 1-15,-1-3-1 0,0 0 0 0,1-1 0 16,4-1 0-16,3-3 1 0,4-4-1 16,3-4 1-16,7 3-1 0,3-4 1 15,3 0-1-15,2-2 1 0,7 1-1 16,2 1 1-16,4 1-1 0,2-3 0 16,5 1 0-16,3 1-1 0,5-2-7 15,0 0-10-15,3 2-14 0,1-2-9 16,0 1-20-16,-2-1-111 0,-2 2-124 15,-5 1-281-15</inkml:trace>
  <inkml:trace contextRef="#ctx0" brushRef="#br0" timeOffset="101304.9968">10261 12123 545 0,'-1'-21'137'0,"-5"5"6"15,-3 8-80-15,-2 4-9 0,-3 7-7 0,-5 5-6 16,-3 9-6-16,-1 7-5 0,2 10-6 16,0 6-4-16,0 10-4 0,4 10-3 15,4 9-2-15,2 3 0 0,1 7 1 16,3-1-1-16,2 3 0 0,3 0-1 16,2-2 0-16,4-3-2 0,2-6-3 15,3-6-1-15,2-4-2 0,2-5 0 16,3-7-3-16,0-7-6 0,3-3-11 0,1-6-14 15,4-2-12-15,-1-7-17 16,0-5-120-16,-3-5-130 0,-2-7-298 0</inkml:trace>
  <inkml:trace contextRef="#ctx0" brushRef="#br0" timeOffset="101848.5679">10395 12724 635 0,'-8'0'159'16,"1"-1"6"-16,0 0-97 0,5 1-20 15,2 1-12-15,7 0-7 0,0 1-13 16,4-1-8-16,2 1-5 0,6-2-8 16,0 0-17-16,5-1-11 0,-1-4 50 15,1 0-184-15,1 0-137 0,-2 1-348 0</inkml:trace>
  <inkml:trace contextRef="#ctx0" brushRef="#br0" timeOffset="102091.0222">11051 12247 602 0,'-2'-16'136'0,"-1"2"5"0,2 6-101 16,1 2-9-16,-2 3 0 0,2 6 1 15,-2 2-6-15,-2 3-4 0,2 6-5 16,2 3-6-16,0 4-4 0,3 3-4 16,0 3-13-16,2 2-13 0,5 2-19 0,-1-2-115 15,-2 1-125-15,0-8-302 0</inkml:trace>
  <inkml:trace contextRef="#ctx0" brushRef="#br0" timeOffset="102326.4079">10876 12751 717 0,'-12'-1'154'0,"4"0"0"16,6 1-125-16,4 1-18 0,7 3-2 15,2-2-2-15,4 2-2 0,1-2-3 16,3 1 0-16,5-4 0 0,4-4 1 15,0-1-2-15,6-3 0 0,2-2-4 16,4 1-12-16,3 2-7 0,-1-1-19 16,-4 3-116-16,1 0-123 0,-4 3-298 15</inkml:trace>
  <inkml:trace contextRef="#ctx0" brushRef="#br0" timeOffset="102791.245">11041 12896 616 0,'-3'-4'138'0,"2"2"0"0,2-2-102 16,4 2-17-16,3 1-6 0,2-1-5 15,2 4-4-15,3 0-1 0,1 2-2 0,-1 2-1 16,-1 0 0-16,0 2 1 16,-3 2 1-16,-1 1 1 0,-8 2 3 0,-1 2 0 15,-3 1 2-15,-6 2 0 0,-3 0 0 16,-1 0-1-16,0 1-2 0,1-3-2 16,0-2-1-16,4 0-1 0,3-1 0 15,4-2-1-15,4 0 0 0,0-2 0 16,6 1-1-16,3-3-2 0,1 0 0 15,3 1-1-15,3-1 0 0,2 0 0 16,-1 2 1-16,-3-3 1 0,1 1 0 0,-1 1 2 16,-5-2-1-16,-3 2 2 15,-5 5-1-15,-2-1 1 0,-5 1 2 0,-4 2 0 16,-7 4 2-16,-6-1 1 0,-5 0 1 16,-6-1-1-16,0 2 0 0,-3-1-2 15,-2 1-3-15,2-5-10 0,4-1-6 16,2-4-6-16,3-4-12 0,3-5-5 15,2-5-113-15,3-8-110 0,5-4-263 16</inkml:trace>
  <inkml:trace contextRef="#ctx0" brushRef="#br0" timeOffset="103085.9647">11272 12112 622 0,'17'-15'132'0,"4"7"1"0,3 5-112 0,3 9-12 16,1 12-1-16,2 4-1 0,-1 9-1 15,3 7 3-15,0 9 5 0,-2 7 5 16,2 5 3-16,1 6 2 0,-2 3 3 16,0 3 0-16,-3 4-2 0,-4-2-3 15,-7 1-3-15,-2 2-3 0,-9-3-3 16,-6 1-3-16,-11-3-3 0,-7 0-2 15,-7-1-2-15,-2-2-3 0,-7-6-4 16,-3-2-5-16,-2-6-9 0,6-5-10 0,4-8-8 16,3-8-11-16,3-9-49 0,3-12-71 15,3-10-109-15,8-7-242 0</inkml:trace>
  <inkml:trace contextRef="#ctx0" brushRef="#br0" timeOffset="103592.2018">11821 12148 579 0,'0'-9'133'0,"-2"0"2"16,1 2-90-16,1 2-20 0,0 1-6 15,-1 2 1-15,1 0 0 16,0-1 1-16,0 2 5 0,-1 0 3 0,1-1 4 16,-2 1 0-16,1 1-2 0,0 1-3 15,-2-1-3-15,1 3-4 0,0 1-5 16,-1 0-4-16,2 3-3 0,0 0-2 15,-1 2-1-15,2 2-2 0,0 0 0 16,0 2 0-16,2-1 0 0,-2 3 0 16,1-2-1-16,1 2 1 0,1-1-1 15,0-2-1-15,2-1 0 0,-1-4 0 0,3-1 0 16,1-3 1-16,-1-2 0 0,3-3 1 16,1-6-1-16,1-2 1 0,4 1-1 15,0-4 0-15,0 1 0 0,-1 0-2 16,1 1 0-16,-4 5-1 0,-2 3 0 15,-1 3 1-15,-1 3-2 0,-1 4-2 16,-2 4-7-16,-1 3-8 0,-2 0-14 16,2 1-16-16,-3 1-12 0,1 2-20 15,2 1-108-15,0-3-123 0,4 2-277 16</inkml:trace>
  <inkml:trace contextRef="#ctx0" brushRef="#br0" timeOffset="103975.03">12609 12489 569 0,'-2'-9'153'16,"1"5"3"-16,-2 5-32 0,2 9-82 0,0 2-14 15,0 6-6-15,1 7-7 0,0 4-6 16,1 6-5-16,0 1-1 0,0 1-2 15,2 0 0-15,2 0-1 0,-3-1-2 16,3-4-7-16,1-2-11 0,0-6-8 16,2-2-16-16,-1-3-48 0,-1-6-69 15,-1-3-107-15,0-3-234 0</inkml:trace>
  <inkml:trace contextRef="#ctx0" brushRef="#br0" timeOffset="104124.6299">12489 12785 702 0,'-6'-3'164'0,"4"2"3"16,3 1-112-16,6-1-21 0,3 1-10 15,7-2-8-15,4-1-8 0,1-2-9 16,6-1-13-16,7-2-15 0,-1 1-10 16,3-2-4-16,2 0-126 0,-1 1-124 0,6 6-288 15</inkml:trace>
  <inkml:trace contextRef="#ctx0" brushRef="#br0" timeOffset="104665.958">13300 12401 612 0,'-1'-12'141'0,"0"2"5"0,2 3-100 16,0 1-13-16,3 2-3 0,1 3-5 15,3 2-4-15,3 0-5 0,3 4-3 16,-2 0-3-16,4 0-1 0,0 2-2 16,0 2-1-16,-5-2 0 0,-1 2 1 15,-7 0 0-15,0 1 1 0,-4 3 0 16,-4-1-2-16,-3 1 0 0,0 1-1 0,0-1-2 16,2 1-1-16,1-2-2 0,3-1 1 15,3 0-2-15,3-1 0 0,3-2-2 16,3 2-4-16,1 0-4 0,1-1-2 15,3 2-3-15,0-2-3 0,-1 1-1 16,1 2 0-16,-1-2 2 0,-2 0 1 16,0 0 3-16,-1 1 3 0,-4-1 3 15,-2-1 1-15,-3 1 4 0,-5 2 2 16,-4 3 2-16,-4-1 2 0,-6-2 4 0,-4 1 1 16,-5 2 3-16,-5 1 1 0,0 0 1 15,0-3-1-15,2-2-2 0,2 2-3 16,5-4-11-16,4 0-10 0,5-5-18 15,7-4-122-15,2 1-124 0,5-2-307 16</inkml:trace>
  <inkml:trace contextRef="#ctx0" brushRef="#br0" timeOffset="105032.7488">14141 11888 524 0,'-21'13'147'0,"-1"11"5"0,-3 7-29 15,-1 10-69-15,-1 8-16 0,-3 7-6 16,0 8-7-16,2 9-6 0,5 7-2 16,1 6 0-16,4 7 0 0,2 5 0 15,5 5-1-15,3 1-2 0,5-4-2 0,1-8-3 16,5-5-4-16,5-13-2 0,11-5-2 16,3-13-3-16,4-12-8 0,5-10-9 15,5-7-15-15,2-9-9 0,-1-5-22 16,-4-13-112-16,2-3-125 0,2-4-287 15</inkml:trace>
  <inkml:trace contextRef="#ctx0" brushRef="#br0" timeOffset="105301.0194">14346 12574 687 0,'-1'-3'161'0,"1"3"2"0,5 3-113 15,2-2-17-15,4 0-10 0,5 2-9 0,5-3-15 16,5 1-21-16,1-1-17 0,1-1-124 15,-1-4-130-15,1 4-319 0</inkml:trace>
  <inkml:trace contextRef="#ctx0" brushRef="#br0" timeOffset="105571.0128">15120 12083 613 0,'-6'-18'155'0,"0"3"7"0,-4 0-91 16,5 10-16-16,1 5-9 15,1 4-8-15,1 7-11 0,-1 6-9 0,1 5-7 16,4 8-5-16,-3-3-5 0,2 4-12 15,-1-2-16-15,1-2-14 0,3 0 58 16,1-1-190-16,1 0-138 0,3-3-345 16</inkml:trace>
  <inkml:trace contextRef="#ctx0" brushRef="#br0" timeOffset="105797.2588">14922 12647 661 0,'-4'-1'150'15,"3"1"3"-15,5 1-107 0,6-1-22 16,3 2-7-16,4-1-5 0,3-2-4 0,2-1-5 16,5 0-2-16,1-1 0 0,0-1 0 15,4-3 0-15,4 1-1 0,1 0-9 16,3-1-8-16,-2-2-10 0,1 2-15 15,0 1-113-15,-5 0-118 0,-5 2-281 16</inkml:trace>
  <inkml:trace contextRef="#ctx0" brushRef="#br0" timeOffset="106185.6977">15041 12852 629 0,'-5'-6'145'0,"0"0"2"16,3 0-100-16,2-2-21 0,3 2-5 15,5 1-6-15,0 0-5 0,3 0-4 16,0 2-3-16,4 3-1 0,0 2 0 16,-1 2-1-16,1 1 0 0,0 3 0 0,-1 2-1 15,0 2 1-15,-2 2 0 0,-1 3 0 16,-3 0 1-16,-5 0-1 0,-3 3 0 15,-5 1 1-15,-5 1 0 0,-2 0-1 16,-2 1 1-16,-6-1-1 0,-1 0 1 16,0-1 4-16,2-4 4 0,0-1 3 15,2-3 2-15,4 0 2 0,3-3-1 16,5-2 1-16,4-1-5 0,2 2-4 16,3-4-3-16,2 1-2 0,4-1-1 0,3 0-1 15,3-1-1-15,0-2-2 16,4-1-3-16,5 0-6 0,3 1-7 15,4-4-12-15,1 0-5 0,2-2-12 0,0 1 83 16,1-2-202-16,-2-1-126 0,-3 1-335 16</inkml:trace>
  <inkml:trace contextRef="#ctx0" brushRef="#br0" timeOffset="106537.7589">15517 11819 491 0,'5'-28'103'0,"4"6"2"0,3 9-91 15,4 6 2-15,1 7 2 0,0 8 5 0,0 7 2 16,1 9 2-16,4 8 0 0,0 12 0 15,2 6 1-15,3 8-3 0,-1 4-2 16,1 3-1-16,0 6-2 0,-2 5 1 16,1-2 3-16,0-1-2 0,-3 1-1 15,-2-2-2-15,-4-2-3 0,-5-2-1 16,-5-3-2-16,-11-1-5 0,-7 0-2 16,-6-4-3-16,-5 0 0 0,-8-2 0 0,-3-2-6 15,-5-4-6-15,0-5-8 0,-1-3-11 16,3-6-10-16,1-8-18 0,7-6-111 15,7-8-118-15,11-13-279 0</inkml:trace>
  <inkml:trace contextRef="#ctx0" brushRef="#br0" timeOffset="106988.6184">15960 11822 646 0,'-4'-13'157'0,"1"6"4"16,5 5-91-16,3 4-24 0,-1 9-9 15,1 3-7-15,4 5-7 0,2 7-4 16,0 3-4-16,0 6-2 0,1-2-3 16,0 0-1-16,4-3 1 0,-3-1 1 15,0-7 0-15,-2-4 0 0,-2-5 0 16,-2-4 0-16,-2-4-1 0,-1-4-1 0,1-3-2 16,-2-7-1-16,2-3-1 0,1-6 0 15,0-3-1-15,2-6-2 0,2-4-1 16,-1-1-1-16,2 5 0 0,2 2-1 15,-2 5 1-15,0 7-1 0,0 9 0 16,-3 9 0-16,0 7 1 0,0 9-3 16,0 6-3-16,0 2-6 0,1 3-4 15,0 0-5-15,4 0-10 0,1-4-16 16,0-4-10-16,-1 0-16 0,2-5-108 16,0-2-124-16,1 1-288 0</inkml:trace>
  <inkml:trace contextRef="#ctx0" brushRef="#br0" timeOffset="107583.8067">16868 12373 553 0,'4'-23'130'0,"0"1"3"16,2 4-87-16,0 6-12 0,1 4-5 15,1 5-2-15,-1 6-4 0,0 5-2 16,-2 8-4-16,1 9-2 0,-1 4-3 16,0 5-1-16,0 9-3 0,-1 1-1 15,1-1-1-15,1 0 3 0,2-4 1 16,3-3 0-16,2-3 2 0,-1-6 0 0,5-5-1 15,-1-5-2-15,2-7-2 0,1-8-2 16,-1-5-1-16,0-10-2 0,1-1 0 16,-2-7 0-16,1-4-1 0,-2-2 0 15,0-3-1-15,-2-3 1 0,-3-3-1 16,-1-2 1-16,-2 1-1 0,-2 3 0 16,-1 3 0-16,-2 8 2 0,-2 7 2 15,0 9 1-15,-2 9 0 0,-2 9 0 16,-2 4 1-16,2 7 0 0,-1 5-2 0,3 3-2 15,0 0-1-15,1 1-2 0,3-2-2 16,2-1-4-16,5-2-8 0,4-4-12 16,4-1-13-16,3-4-20 0,3-3-113 15,3-3-122-15,1-2-294 0</inkml:trace>
  <inkml:trace contextRef="#ctx0" brushRef="#br0" timeOffset="107868.7788">17607 12248 606 0,'-7'-1'131'0,"3"4"1"0,-3 2-91 16,1 4-34-16,-1 7-4 0,-1 2 2 15,3 8 5-15,-5 0 5 0,2 2 3 0,-2 4 8 16,4 3 6-16,2 2 4 0,3-2-1 15,3 1-1-15,3-2-4 0,2-1-5 16,8-2-6-16,1-4-8 0,4-6-4 16,3-4-2-16,6-5-4 0,3-3-1 15,4-6-8-15,-1-3-9 0,1-3-14 16,0-5-10-16,-2 0-13 0,-4-4-16 16,-4-2-104-16,-8-2-113 0,-2-1-259 15</inkml:trace>
  <inkml:trace contextRef="#ctx0" brushRef="#br0" timeOffset="108015.4279">17590 12236 698 0,'0'-6'146'16,"6"0"0"-16,7 1-133 0,5 2-25 15,6-1-23-15,4 1-110 0,3 2-117 0,4 1-286 16</inkml:trace>
  <inkml:trace contextRef="#ctx0" brushRef="#br0" timeOffset="108418.6836">18204 12362 605 0,'-10'-3'155'0,"2"5"8"0,1 3-72 16,1 6-36-16,2 3-10 0,1 6-5 16,1 3-8-16,4 2-7 0,1 2-8 15,2-2-2-15,4-1-2 0,2-4 0 0,2-1 1 16,3-4-1-16,1-4 0 0,0-3 0 15,4-4-2-15,1-4-2 0,-1-5-3 16,0-5-1-16,1-2-3 0,0-8 0 16,1-1 0-16,-1-1-2 0,-1 0 1 15,1 3-1-15,-3 2 0 0,-3 6 0 16,-4 6-1-16,-2 3 0 0,-4 7-2 16,-3 6-4-16,-1 3-4 0,0 3-5 15,-1 1-5-15,4 4-8 0,-1-1-8 16,2-1-9-16,3-3-4 0,2-1-3 15,5-4-11-15,1-3-109 0,1-4-113 0,4-4-275 16</inkml:trace>
  <inkml:trace contextRef="#ctx0" brushRef="#br0" timeOffset="108805.0904">18723 12167 766 0,'-10'-11'165'0,"5"1"1"16,8 3-129-16,5 1-26 0,6 1-5 16,3 1-1-16,6 2-3 0,3 1-3 15,3-2-1-15,1 2 0 0,2 0 0 16,-2-1 0-16,1 1 0 0,-3 1 3 16,-4 1 1-16,-1 2 1 0,-5 2 1 0,-6 2 0 15,-5 2 1-15,-2 3 0 16,-5 3-1-16,0 4-1 0,-5 3-1 0,-1 4 1 15,1 5 1-15,2 4 0 0,-1 4 2 16,4 4 1-16,0-2 0 0,7 3 1 16,2 1-1-16,3-3 0 0,3-2-1 15,1-5-1-15,1-1 0 0,4 0 4 16,-5-5 2-16,-3-4 3 0,-2-3 3 16,-5-1 0-16,-4-2 2 0,-8-3-1 15,-6-2-4-15,-7-2-3 0,-8 0-4 16,-12 1-6-16,-7-1-13 0,-7-1-15 0,-12-1-22 15,-5 1-17-15,-5 2 51 0,-7 1-184 16,2-2-142-16,1 1-336 0</inkml:trace>
  <inkml:trace contextRef="#ctx0" brushRef="#br1" timeOffset="112377.0851">4992 11380 554 0,'2'-41'123'0,"2"7"1"15,1 9-97-15,7 8-9 0,-2 12-3 16,-2 9 2-16,2 11-2 0,1 14 0 16,1 19 0-16,-1 13 2 0,-1 15 2 15,-4 13-1-15,-1 23-2 0,-5 9-2 16,-5 13-3-16,-1 10-2 0,-6 11-2 15,0 4-2-15,1 4-1 0,-3-7-2 16,4-1 0-16,4-9 1 0,-1-14 0 16,7-8 1-16,0-12-1 0,-1-16 1 0,3-10-1 15,2-12-1-15,2-8 0 0,0-10-2 16,3-12-9-16,0-8-9 0,6-7-18 16,2-10-81-16,3-11-36 0,1-12-106 15,-2-8-219-15</inkml:trace>
  <inkml:trace contextRef="#ctx0" brushRef="#br1" timeOffset="113364.2108">5071 11427 580 0,'-6'-22'131'0,"4"-1"1"0,5 7-97 16,6 5-14-16,7 1-8 0,6 4-5 15,1 1-3-15,8 3-3 0,4 2 0 16,4 1-1-16,6 3 0 0,2 2 1 15,4 0 0-15,5 0 0 0,9-1 1 16,5 0-1-16,4-1 1 0,6-2-1 16,4-1 1-16,10 0-1 0,5 1 0 15,1 0 1-15,4-1 0 0,2-2 0 16,8 1 1-16,4 1 0 0,5 1 1 16,3-4-1-16,8 1 0 0,4 0 0 0,4-2-1 15,6 1-1-15,4-3 0 0,5-2-1 16,5 1 0-16,2-4-1 0,4 0 0 15,7 0 1-15,2-1-1 0,0 1 0 16,5 3 1-16,0-4 0 0,1 4 1 16,6 1 0-16,-3-4 1 0,4 4 0 15,4-3 1-15,-3 0-1 0,5 5 0 16,0-5-1-16,-3 0 0 0,4 7-2 16,-1-8 1-16,2 5 0 0,-5-5-1 0,6 1 0 15,3 1 0-15,0-3 0 0,0 3 0 16,5-1 0-16,1-2 0 0,3 4 1 15,-3-1-1-15,0 3 0 0,1 1 0 16,0 0 0-16,-3 1 1 0,-2 2-1 16,1 2 0-16,-2-2 1 0,-1 1-1 15,-1 3 0-15,-4-1 0 0,1 2 0 0,-2-1 1 16,-3 1-1-16,1 1 0 16,-3-2 0-16,-3 0 0 0,0 0 0 15,-2-2 0-15,-1 1 0 0,-1 0 0 0,-5-2 0 16,-3 2 1-16,-1-3-1 0,-5 1 0 15,-1 0 0-15,-3-3 0 0,-4 2 0 16,-7 0 0-16,-4 0 0 0,-5-2 1 16,-7 0-1-16,-8 1 0 0,-6 2 0 15,-7 0 0-15,-7-1-1 0,-7-1-1 16,-8 3-2-16,-7 1-3 0,-5-2-2 0,-8 0-1 16,-5 0-1-16,-5 0 0 0,-5 3 1 15,-5-3 2-15,-3 0 2 0,-8 1 2 16,-3 0 2-16,-5 3-1 0,-5 0 1 15,-5 0 1-15,-5 3-1 0,-4 0 1 16,-2 0 0-16,-4 3 1 0,-5 1 1 16,-3 3 2-16,-4 4 2 0,-4 4 1 15,-2 5 2-15,-2 8 2 0,-3 12 1 16,-3 8 1-16,-3 6-1 0,-1 7-1 16,-6 9-1-16,-1 10-2 0,-1 10-2 0,-3-4-2 15,0-1-1-15,4-1 0 0,3 1-1 16,6 1-1-16,2-6 1 0,3-9 0 15,5-2-1-15,4-2 0 0,0-1 1 16,5-6-1-16,1-5 0 0,3-2 0 16,0 0 1-16,2-2-1 0,-2-2 1 15,2-1-4-15,-4-1-4 0,-3-2-6 0,-3-8-7 16,-3 0-19-16,-4-2-111 0,-5-6-116 16,-2-1-283-16</inkml:trace>
  <inkml:trace contextRef="#ctx0" brushRef="#br1" timeOffset="114550.4059">5501 13657 462 0,'-62'-2'105'15,"3"0"2"-15,6-2-77 0,1 2-6 16,1-2-1-16,6 1 0 0,5 0-2 0,3 2 0 16,7 0 0-16,5 1-1 0,6 0-2 15,6 2-4-15,3 1-3 0,6 1-1 16,6 1-3-16,5 1-2 0,6 1-1 15,7 2-1-15,7 0-1 0,8 0 1 16,8 0-1-16,10 1 0 0,3 0 0 16,8-3 0-16,1-3 0 0,8 2 1 0,7 1-1 15,6 2 2-15,6-5-1 16,3-3 0-16,11 4 0 0,8 1 0 0,3-5-1 16,4-2 0-16,7-2 0 0,5 5-1 15,6-2-1-15,5-4 1 16,6 3 0-16,0-4 0 0,7 2 0 0,2 0 1 15,6-6 0-15,2 6 0 0,2-2 1 16,3-4 0-16,7 4-1 0,3-1 1 16,1-4 0-16,3 5 0 0,1-2 0 15,1-2-1-15,5 4 1 0,-3-3-1 0,0 2 1 16,5 1-1-16,-5-1 1 0,4 5 1 16,-1-3 1-16,-2 1-1 0,2 5 1 15,0-7 0-15,0 2-1 0,1 1-1 16,-3-3 0-16,4 0-1 0,3-5-1 15,-1 2 0-15,3-2-1 0,0-1 1 16,0-3 0-16,1 0 2 0,-1-1 0 16,-5 4 1-16,0-1 1 0,-1 3-1 15,-4-1 2-15,-1 4-2 0,2 3 1 16,-7-1-1-16,1 0-1 0,-2 1-1 0,-3-1 0 16,3 1-1-16,-3-2 0 0,-2 1 0 15,0-3-2-15,0 1 1 0,0 0 0 16,-1-1 0-16,-4 1 1 0,0-2-1 15,-2 2 0-15,-4 0 1 0,-2-1 0 16,-6 3 0-16,-3 0 0 0,-4 0-1 16,-8 1 0-16,-3 2 0 0,-5 1 0 15,-7 1 1-15,-4-1-1 0,-8 1 0 16,-2 5 0-16,-4-1 0 0,-6-2 0 0,-3-2 0 16,-4 1 1-16,-5 0-1 0,-1-1 1 15,-7-2-1-15,-3-3 0 0,-3 0 1 16,-6 1-1-16,-3-1 0 0,-5 0 0 15,-7-1 0-15,-4 1 1 0,-3-1 0 16,-6 1 1-16,-7-1 0 0,-2 0 1 16,-6 0-1-16,-1-1 1 0,-7 1-1 15,-5 2 0-15,-5-2-1 0,0 1 0 16,-1 0 0-16,-3 2 0 0,-2-2-1 16,-1 2 1-16,0-2 0 0,1 2-1 15,-5-2 0-15,0 3-2 0,0-4-2 0,1 4-4 16,-1-1-5-16,0 1-7 0,-1 1-6 15,0 1-9-15,-1-2-18 0,-2 5-105 16,1-4-113-16,1 1-274 0</inkml:trace>
  <inkml:trace contextRef="#ctx0" brushRef="#br0" timeOffset="125467.9156">5259 15401 453 0,'-20'-18'129'0,"2"2"2"0,2 1-9 15,2 4-76-15,4 2-10 0,4 3-6 16,3 4-6-16,1 1-5 0,4 3-1 0,0 4 0 16,5 4-3-16,2 3-2 15,3 3-1-15,3 4 1 0,3 3-1 0,4 4-1 16,3-1-3-16,1 2-1 0,-1 0-2 15,2-1-1-15,-2 1-1 0,-3-2-2 16,-4-4 0-16,-1-1-4 0,-2-3-3 16,-4-1-9-16,-1-2-9 0,-2-4-11 15,0-1-15-15,0-4-111 0,-2-5-117 16,1-4-280-16</inkml:trace>
  <inkml:trace contextRef="#ctx0" brushRef="#br0" timeOffset="125698.2587">5583 15384 471 0,'1'-1'128'0,"-3"2"5"0,0 4-20 15,-1 7-67-15,1 6-11 0,0 8-5 16,-1 6-3-16,-3 6 0 0,-1 5-3 16,1 2-2-16,-2 4-2 0,-2-4-1 15,-1 2-2-15,0-3-1 0,0 0-2 0,1-1-3 16,-1 0-3-16,1-5-1 15,0-1-3-15,2-8-1 0,-1-5-3 0,6-1-8 16,1-9-13-16,4-6-14 0,1-7-22 16,5-9-111-16,1-7-127 0,7-8-295 15</inkml:trace>
  <inkml:trace contextRef="#ctx0" brushRef="#br0" timeOffset="126015.7122">5877 15450 544 0,'-6'-10'144'0,"0"4"5"0,0 2-29 16,2 4-77-16,-1 6-10 0,3 7-2 15,-2 3-3-15,0 4-3 0,0 5-3 16,-1 4 0-16,-1 2-3 0,2 2-2 0,-2 1-2 15,0 3 0-15,2-1-1 0,1-2 0 16,3 0-1-16,3-1 0 0,2-5-3 16,2-2-2-16,4-7-2 0,1-5-2 15,3 0-1-15,1-8-1 0,2-4-2 16,1-3-3-16,0-3-7 0,0-4-11 16,0-3-15-16,-1-5-14 0,-3-1-14 15,-1-3 13-15,-3-3-134 0,-4-3-120 16,1 2-283-16</inkml:trace>
  <inkml:trace contextRef="#ctx0" brushRef="#br0" timeOffset="126184.0356">5892 15445 657 0,'-11'-5'163'0,"5"-1"1"0,1-1-86 15,6 1-36-15,6 2-17 0,4 0-9 16,4 1-13-16,4 0-16 0,4 1-14 15,0 2-14-15,4 0-2 0,0 0-123 16,-1 2-121-16,-1 2-283 0</inkml:trace>
  <inkml:trace contextRef="#ctx0" brushRef="#br0" timeOffset="126565.1103">6247 15599 542 0,'-4'-6'139'16,"2"1"7"-16,0 2-63 0,0 3-35 16,2 2-10-16,-1 4-6 0,2 7-4 15,3 1-2-15,-2 5-4 0,3 5 1 0,-1 2 0 16,2 1 1-16,1 0 1 15,1-4-2-15,2-2-3 0,1-3-2 0,1-4-3 16,1-6-3-16,2-4-3 0,1-4-4 16,0-3-1-16,1-6-1 0,0-7-1 15,0-6-1-15,1-2 0 0,-3 0 0 16,-1-1-1-16,-1 3 1 0,-3 8-2 16,-2 5 1-16,-5 5 0 0,0 7-1 15,-3 4 1-15,-2 5-2 0,0 4-1 0,-2 4-2 16,2 3-5-16,1-1-5 0,1 0-9 15,2 0-12-15,3-2-11 0,2-4-8 16,2-4-13-16,-1-4-110 0,2-2-119 16,1-6-274-16</inkml:trace>
  <inkml:trace contextRef="#ctx0" brushRef="#br0" timeOffset="126944.5414">6604 15343 762 0,'-18'-13'178'0,"5"3"4"0,3 3-119 0,4 4-26 15,5 2-14-15,3 1-7 0,3 1-7 16,4 3-5-16,2 2-4 0,3 3 1 16,1 0-1-16,4 1 0 0,0 1 1 15,-1 2-1-15,0-1 1 0,-1 1-1 16,-1 2 0-16,1 3 0 0,-1 3 0 0,-4 1-1 15,1 5-1-15,2 1-1 0,-1 2-1 16,-2-1-1-16,-2 1-1 0,0-1-1 16,-1 3 0-16,-1-2 1 0,-3 0 1 15,-3-2 2-15,-1 1 1 0,-2 1 0 16,-1-3 2-16,-3-2 0 0,-3 2 0 16,0-1 0-16,-3 1 0 0,-3-2 0 15,-2-1 1-15,0-2 0 0,-1-1-1 16,-1-3 1-16,2-3 0 0,0-2-1 15,3-4-4-15,-1-2-14 0,4-4-14 0,3-6-12 16,3-3-19-16,7-5-113 0,2-5-127 16,4-7-284-16</inkml:trace>
  <inkml:trace contextRef="#ctx0" brushRef="#br0" timeOffset="128015.6528">7220 15570 673 0,'-3'6'158'0,"1"3"4"16,-1 3-104-16,2 4-21 0,0 5-12 15,1 3-8-15,0 6-5 0,0-1-4 16,-1-1-4-16,2-1-2 0,-1 0-1 16,1-1-7-16,0-4-11 0,1-6-14 15,0-2-21-15,0 0-114 0,1-6-126 16,-2-3-300-16</inkml:trace>
  <inkml:trace contextRef="#ctx0" brushRef="#br0" timeOffset="128205.8008">7089 15692 649 0,'-6'-4'172'0,"1"1"4"0,1 3-62 15,3 1-56-15,3 3-16 0,3 0-11 16,6 2-9-16,1 2-9 0,7 0-3 15,2 0-6-15,1-3-11 0,2 1-19 0,5-2-19 16,1-2-21-16,5-2-120 0,0-2-137 16,4-3-314-16</inkml:trace>
  <inkml:trace contextRef="#ctx0" brushRef="#br0" timeOffset="128551.7707">7907 15207 567 0,'-9'-8'152'15,"2"-1"6"-15,2 2-56 0,5 2-44 16,5 0-11-16,4 3-9 0,4-1-8 16,4 2-8-16,6 0-7 0,3 0-4 15,1-1-3-15,2 0-5 0,3 3-7 16,0-1-11-16,0-1-12 0,-3 1-12 15,0 0-10-15,-4 0-16 0,-1 0-108 16,-8-3-114-16,-5 1-264 0</inkml:trace>
  <inkml:trace contextRef="#ctx0" brushRef="#br0" timeOffset="128969.6524">7977 15157 640 0,'-15'5'147'0,"-1"0"2"0,1 4-105 0,4 2-12 16,0 5-5-16,0 3-3 0,2 1-2 16,0 2-2-16,2 0 0 0,0 2-1 15,4 0-1-15,3-5-1 0,0 0-4 16,2-4-1-16,2-1-4 0,1-3-1 16,1-4-3-16,1-2-1 0,1-5-1 15,3-1 0-15,2-3 0 0,4-2-1 16,3-1-1-16,2-3 1 0,0 0-1 15,0 2 0-15,3 2-1 0,-2-1-1 0,-2 6-1 16,1 2-2-16,-2 3-1 0,3 3 0 16,-4 1-1-16,1 3 0 0,-3 1 1 15,0 0 2-15,-2 4 1 0,-2 0 1 16,-3 3 1-16,0 0 1 0,-4 0 0 16,-4-4 0-16,-2 4 0 0,-2-2 0 15,-5-1 1-15,-3-1 1 0,-4-2 1 16,-4-1 3-16,-3 2 2 0,-3-6 2 15,-6 0 3-15,2-1 1 0,-1-2-1 0,0-3-1 16,5 0-3-16,2-4-3 0,5-1-8 16,6-5-16-16,1 0-19 0,7-2-16 15,5-1 96-15,4 1-227 0,1 2-145 16,4 4-368-16</inkml:trace>
  <inkml:trace contextRef="#ctx0" brushRef="#br0" timeOffset="129265.9081">7795 15815 521 0,'-19'-4'141'15,"3"1"5"-15,1-1-4 0,7 3-103 16,0 1-9-16,7 0-2 0,2 2 1 15,8-1-1-15,4 2-3 0,8 1-2 16,4-3-2-16,6 1-1 0,6 1-3 0,5-3-3 16,0-2-3-16,4 0-3 0,2 0-3 15,1 2-1-15,4-2-2 0,-2 2-1 16,0 2-5-16,1 0-5 16,-3 0-5-16,-5 0-7 0,-1-2-16 0,-5-2-12 15,-6-1-12-15,-4 0-115 0,-6 0-120 16,-6 0-291-16</inkml:trace>
  <inkml:trace contextRef="#ctx0" brushRef="#br0" timeOffset="129658.7384">8174 15950 404 0,'-6'0'113'15,"0"-3"7"-15,-2 2-35 0,1 2-25 16,-2 2-7-16,-2 3 0 0,-2 2 0 0,-2 6-1 16,0 3-1-16,0 5-2 0,-3 4-2 15,1 3-5-15,-1 2-3 0,2 2-4 16,1 4-6-16,2 1-5 0,2 0-5 16,3 1-3-16,5-2-3 0,4 1-4 15,4-3-4-15,2-3-2 0,5-4-2 16,4-1 0-16,2-7-2 0,4-2-2 15,-2-6-4-15,4-6-4 0,-1-3-2 16,-1-4-2-16,-1-7 0 0,0-4 1 16,-5-5 3-16,-4-3 3 0,-2 1 4 0,-5-3 3 15,-7-2 4-15,-6 2 3 0,-6 0 1 16,-5 5 1-16,-3 4 1 0,-3 2-2 16,-2 3 0-16,1 7-4 0,-1 6-7 15,4 7-9-15,4 4-14 0,3 0-19 16,3 1-19-16,6 2-125 0,10-2-138 15,4-3-321-15</inkml:trace>
  <inkml:trace contextRef="#ctx0" brushRef="#br0" timeOffset="130085.8426">8954 15635 616 0,'-1'-6'143'0,"0"2"3"15,2 2-96-15,3 5-11 0,5 6-7 16,0 1-4-16,2 4-3 0,1 2-3 15,3 5-1-15,0 4-4 0,-1-2-5 16,0 1-6-16,-1 0-14 0,1 0-15 16,-1-3-14-16,0-4-20 0,-2-1-109 0,2-1-125 15,-2-8-283-15</inkml:trace>
  <inkml:trace contextRef="#ctx0" brushRef="#br0" timeOffset="130274.3308">9313 15628 609 0,'-7'19'142'16,"-3"9"5"-16,-1 4-93 0,-3 7-19 15,-1 5-4-15,-4 7-3 0,1 4-4 0,-3 1-3 16,-1-2-4-16,-1 0-3 0,1-4-4 16,3-2-3-16,5-6-6 0,1-9-14 15,5-6-19-15,5-8 53 0,8-7-185 16,4-10-136-16,4-6-351 0</inkml:trace>
  <inkml:trace contextRef="#ctx0" brushRef="#br0" timeOffset="130564.8349">9516 15560 665 0,'-1'-5'154'0,"-1"3"4"16,1 3-110-16,-1 3-11 0,0 6-4 16,-2 3-2-16,1 3-3 0,-4 6-1 0,1 4-3 15,0 2 1-15,0 3-1 0,1-1-1 16,-1 0-2-16,2-2-1 0,3-1-3 16,4-3-3-16,0-3-2 0,3-5-3 15,4-3-3-15,2 0-2 0,3-5-2 16,2-3-2-16,2-2-4 0,0-5-8 15,2 0-11-15,1-3-15 0,-1-1-20 16,-2-3-14-16,1-1-14 0,-3-2-107 16,-3-1-119-16,-4-1-271 0</inkml:trace>
  <inkml:trace contextRef="#ctx0" brushRef="#br0" timeOffset="130715.432">9557 15511 762 0,'-9'-6'189'0,"3"1"1"0,1 1-114 16,3 2-25-16,4 1-19 0,4 1-22 0,4 2-22 16,4 1-27-16,2-1-22 0,4 6-100 15,4-4-29-15,0 0-119 0,2 2-228 16</inkml:trace>
  <inkml:trace contextRef="#ctx0" brushRef="#br0" timeOffset="131101.9213">9948 15639 653 0,'-4'-4'162'0,"0"3"5"15,3 3-90-15,0 5-26 0,0 3-9 16,-1 5-9-16,1 2-6 0,1 6-7 0,0 2-3 16,4-2-2-16,-2-1-2 0,3-3-2 15,1-2 1-15,2-4-2 0,-1-4-1 16,2-3-1-16,-1-5-2 0,3-2 0 16,0-3-2-16,3-6-1 0,-1-5 0 15,1-4-2-15,-1-2 0 0,1-1 0 16,-3 3-1-16,0 0 0 15,-4 5 0-15,0 5 0 0,-1 7-1 0,-2 3-1 16,0 5-2-16,-2 4-3 0,-1 6-4 16,1 2-5-16,-1 0-8 0,0 3-12 15,4 1-12-15,0-2-9 0,2-1-14 0,2-4-111 16,2-4-122-16,2-1-284 0</inkml:trace>
  <inkml:trace contextRef="#ctx0" brushRef="#br0" timeOffset="131301.4296">10331 15732 730 0,'1'0'172'16,"2"0"3"-16,-2 1-106 0,4 0-35 16,1 2-13-16,0-2-8 0,5 2-7 15,1 0-15-15,3-1-13 0,0-2-14 16,3 0-11-16,0-2-18 0,3 2-110 15,-4-4-120-15,1-1-275 0</inkml:trace>
  <inkml:trace contextRef="#ctx0" brushRef="#br0" timeOffset="131461.0284">10654 15642 718 0,'-1'3'169'16,"0"-1"5"-16,-2 4-112 0,1 2-23 15,-2 1-11-15,1 4-9 0,0 0-6 16,-2 2-7-16,3 2-7 0,-1 0-13 16,1 0-15-16,0-1-16 0,2-1 103 0,1-2-234 15,2-2-146-15,4-3-376 16</inkml:trace>
  <inkml:trace contextRef="#ctx0" brushRef="#br0" timeOffset="131890.0664">10821 15301 769 0,'-6'-12'173'0,"5"8"2"16,2 0-117-16,6 5-31 0,3 5-14 15,2-1-6-15,3 3-1 0,2 1-3 16,0 1-2-16,0-1 1 0,1-1 1 16,-4 0 1-16,1 3 3 0,-4-3 0 0,-1 2 1 15,-3-1 1-15,0 2-2 16,-2 0-1-16,0 0-1 0,-2 3-3 0,-1 2-1 16,-2 5 0-16,3 1-1 0,-1 4 0 15,-1 1 0-15,2 0-1 0,0 0 0 16,2-3-2-16,1-1-1 0,-1 0-1 15,1-4-2-15,-1-2-1 0,1 0 0 16,-2 2 1-16,-1-3 1 0,-5 0 1 16,-1-4 2-16,-2 0 1 0,-3 0 2 15,-1-1 1-15,-1-1-1 0,-1-1 0 16,2-1-5-16,-1 2-11 0,2-2-11 0,-2-4-12 16,3 0-10-16,-1-3-18 0,0-1-109 15,-1-2-117-15,1-3-269 0</inkml:trace>
  <inkml:trace contextRef="#ctx0" brushRef="#br0" timeOffset="132960.5206">11355 15482 632 0,'-1'-21'162'0,"-2"4"12"0,1 5-89 16,1 3-17-16,-2 8-12 0,2 7-6 15,0 7-7-15,1 9-12 0,0 7-11 16,0 5-8-16,0 5-2 0,1 3-3 15,0-1-3-15,0 0-7 0,2-4-11 16,-2-3-16-16,2-4-20 0,-1 0-15 16,0-4-20-16,0-7-108 0,-1-4-127 15,-1-2-273-15</inkml:trace>
  <inkml:trace contextRef="#ctx0" brushRef="#br0" timeOffset="133128.0752">11247 15692 690 0,'-8'-4'176'0,"0"1"4"0,5 1-85 16,3 0-41-16,5 1-14 0,6 2-13 15,-2-1-9-15,5 2-7 0,1-2-5 16,5 0-7-16,5 0-15 0,1 0-18 0,-1-2-22 16,6 1-131-16,0 0-143 0,3 1-342 15</inkml:trace>
  <inkml:trace contextRef="#ctx0" brushRef="#br0" timeOffset="133511.6554">12137 15380 486 0,'-5'-26'135'0,"2"-2"7"0,-2 3-37 16,4 0-42-16,-3 4-7 0,3 5-6 16,0 4-8-16,0 6-8 0,-2 7-8 15,4 8-7-15,1 5-7 0,-1 7-5 16,0 6-8-16,0 5-10 0,1 6-12 0,1 4-14 16,6-2-19-16,-1 3-112 0,0-3-127 15,-1 2-290-15</inkml:trace>
  <inkml:trace contextRef="#ctx0" brushRef="#br0" timeOffset="133739.7529">11934 15819 669 0,'-9'-5'168'0,"1"2"4"16,5 2-73-16,5 0-51 0,5 1-13 15,6 0-9-15,4 0-5 0,5 0-5 16,6-3-3-16,0-1-3 0,8-5-3 16,0 2-2-16,10-3-3 0,3 0-7 15,2-1-9-15,-1 1-16 0,-1 3-18 16,-6 2-20-16,-1 0-117 0,-11 3-133 16,-4-1-304-16</inkml:trace>
  <inkml:trace contextRef="#ctx0" brushRef="#br0" timeOffset="134204.6534">12129 15988 449 0,'1'-6'128'0,"1"-1"7"16,-2 0-13-16,0 1-69 0,-2 0-8 15,0 1-3-15,0 2 0 0,-2 1 0 16,-1 2-1-16,-5 2 1 0,0 5 0 0,-2 4 0 16,-3 2-3-16,-2 5-4 0,0 5-6 15,-3 1-4-15,2 4-6 0,0 2-5 16,1 0-5-16,2 6-2 0,3-1-3 15,3 2-2-15,5 2 0 16,3-1-1-16,5-1 0 0,3-3-1 0,4-3 0 16,4-3 1-16,1-3-2 0,1-7 0 15,3-3-1-15,-1-4-3 0,2-6-2 16,-4-4-2-16,-1-7-2 0,-2-3 1 16,-3-4 0-16,-3-2 2 0,-2-3 2 0,-3 0 3 15,-3 2 3-15,-1 2 1 0,-4 4 1 16,-5 0 1-16,-2 4 0 0,-4 4-1 15,-2 3 0-15,-2 2-3 0,-1 5-8 16,0 0-13-16,3 6-21 0,4 1-19 16,8 3 84-16,1-3-216 0,9-3-146 15,9-4-363-15</inkml:trace>
  <inkml:trace contextRef="#ctx0" brushRef="#br0" timeOffset="134539.248">12955 15612 632 0,'-6'-6'159'16,"0"-2"7"-16,2 3-92 0,3 3-18 15,2 4-10-15,3 3-4 0,2 4-8 16,3 2-8-16,2 3-6 0,2 5-3 0,0 0-3 16,-1 1-5-16,2 3-4 0,-1 1-6 15,0-5-9-15,-1 1-19 0,-1-3-19 16,1 0-21-16,0-3-117 0,-3-5-137 15,4-4-310-15</inkml:trace>
  <inkml:trace contextRef="#ctx0" brushRef="#br0" timeOffset="134722.8057">13306 15590 656 0,'-7'13'153'0,"-3"7"7"0,-5 4-94 0,0 8-25 15,-3 4-6-15,-4 3-3 0,-2 2-3 16,-1 10-5-16,0 0-5 0,-1 4-6 16,-6-5-3-16,6 3-8 0,4-3-16 15,5-2-20-15,4-5-18 0,5-9-127 16,6-8-136-16,17-5-330 0</inkml:trace>
  <inkml:trace contextRef="#ctx0" brushRef="#br0" timeOffset="135073.3361">13622 15519 586 0,'-6'-11'151'0,"0"2"9"0,0 2-60 16,1 5-44-16,-1 5-11 0,1 5-3 16,1 5-5-16,1 5-4 0,-2 5-7 15,1 4-4-15,-1 4-3 0,2-1-2 16,-2 4-2-16,0 0-3 0,-1-4-1 16,2 1-2-16,0 0 0 0,3-3 0 15,1-2-2-15,4-7-2 0,1 1 0 0,3-3-2 16,4-1-1-16,2-4-1 0,2-2-4 15,2-1-5-15,3-6-10 16,2-2-14-16,2-2-18 0,2-4-16 0,0-3-19 16,-2-3-109-16,-1-4-128 0,-5 0-281 15</inkml:trace>
  <inkml:trace contextRef="#ctx0" brushRef="#br0" timeOffset="135254.544">13700 15418 803 0,'-5'-7'171'15,"7"1"0"-15,4 3-141 0,8 2-29 16,4 0-26-16,3 1-16 0,3 2 94 16,2 1-224-16,-1-2-142 0,2 1-365 15</inkml:trace>
  <inkml:trace contextRef="#ctx0" brushRef="#br0" timeOffset="135642.5116">14083 15702 671 0,'-4'-1'162'0,"1"2"5"16,0 4-82-16,3 6-43 0,0 3-10 16,0 2-8-16,0 2-2 0,1-3-1 0,2-1-4 15,-1 0 0-15,2-4-1 16,1-3-1-16,1-2-2 0,0-3-1 0,3 2-3 15,-1-5-1-15,1-3-2 0,3-2-3 16,2-5 0-16,1-5-1 0,3 1-1 16,0-1-1-16,2 2 0 0,-1 0-1 15,-2 4 0-15,-2 7 0 0,-3 4 0 16,-2 4-1-16,-3 6-4 16,-2 4-6-16,0 3-7 0,0 2-13 0,1 2-16 15,2 0-14-15,1-4-6 0,2-1-118 0,2-5-125 16,-1 1-286-16</inkml:trace>
  <inkml:trace contextRef="#ctx0" brushRef="#br0" timeOffset="135886.8567">14594 15781 759 0,'-4'-2'184'0,"0"0"2"0,3 1-103 16,2 2-35-16,1-1-16 0,3 0-13 15,1-1-6-15,1 0-4 0,4 1-4 16,0-2-10-16,3 0-12 0,0-2-21 16,1 1-21-16,0 0-7 0,-2 2-126 15,1 0-137-15,-1 3-302 0</inkml:trace>
  <inkml:trace contextRef="#ctx0" brushRef="#br0" timeOffset="136324.6997">14882 15663 727 0,'3'-12'171'0,"0"-3"2"0,3 3-119 15,0 0-14-15,4 1-10 0,0 2-8 16,1 0-7-16,0 3-6 0,2 1-3 16,1 4 0-16,0-1-2 0,0 3-2 15,-2 1 0-15,0 3-1 0,0 1-1 16,0 2 1-16,-3 2-1 0,0 1 0 0,-2 1 0 15,-1 1 0-15,-3 2-1 0,-2 0 1 16,-2 2-1-16,-4 0 0 0,-2 1 0 16,-2 2 1-16,-3 0 0 0,-2-4-1 15,-2-1 2-15,0 1 0 0,0-3 2 16,-1-1 3-16,3-1 3 0,0-1 1 16,4 2 1-16,3-2 1 0,2 0-2 15,4-2-1-15,3-2-3 0,3 0-3 16,3-2-2-16,1 0-2 0,4-2-4 0,3-1-5 15,-1-1-7-15,4 0-10 0,0-1-12 16,2-2-13-16,1 0-8 0,-1-1-16 16,-1-1-105-16,-2 2-118 0,0-2-273 15</inkml:trace>
  <inkml:trace contextRef="#ctx0" brushRef="#br0" timeOffset="136818.6195">15282 15325 683 0,'-1'-6'156'0,"2"2"3"0,4 3-97 15,2 1-34-15,3-1-11 16,2 1-5-16,3 1-1 0,0 1-2 0,2 0-3 16,3-2 1-16,2-2 2 0,-2 2 2 15,0-1 0-15,0 4 3 0,-4-5 0 16,-3 2 2-16,-3 2-1 0,-3 1 0 16,-4 3-1-16,-2 3-2 0,-2 0-2 15,-3 5-1-15,-1 3-1 0,-2 3-2 16,-2 2-2-16,3 4-1 0,2 1 0 15,2 1-1-15,2 1 0 0,1 3-1 0,4 0-1 16,4 0 1-16,0 0-1 0,2 0 0 16,0-2 0-16,3-2 0 0,-1-3 0 15,0-1-2-15,-1 0-1 0,-2-4-3 16,-3-4 0-16,-2-2 0 0,-4-1 0 16,-3 0 0-16,-2-2 2 0,-5-3 2 15,-2 2 1-15,-2 0 1 0,-3 2 1 16,-1-1-1-16,-1 1 0 0,-2-2 0 0,3 1-7 15,0-2-6-15,2-2-14 16,1-2-16-16,5 0-12 0,0-3 65 0,2 0-193 16,1-4-134-16,1-5-336 0</inkml:trace>
  <inkml:trace contextRef="#ctx0" brushRef="#br0" timeOffset="137256.3605">15895 15727 723 0,'-3'-1'175'0,"-1"-2"2"16,3 2-115-16,2 2-16 0,1-1-12 16,3 1-12-16,-1 1-8 0,4 0-7 15,3 2-4-15,2-1 0 0,1 2-4 16,1 0-4-16,-1 0-14 0,2 0-14 16,-2 0-17-16,-1-1-21 0,-3-1-110 15,-2-2-128-15,1 3-287 0</inkml:trace>
  <inkml:trace contextRef="#ctx0" brushRef="#br0" timeOffset="137444.8564">15915 15849 700 0,'0'4'167'0,"0"0"5"0,0 1-110 16,2-1-20-16,1 3-11 0,5-3-10 15,-1 1-7-15,3-1-8 0,1-2-10 0,1 0-14 16,3-4-17-16,2 1-23 0,-2-2-117 16,2-4-131-16,1 0-312 0</inkml:trace>
  <inkml:trace contextRef="#ctx0" brushRef="#br0" timeOffset="138370.986">16536 15639 572 0,'-2'-9'142'15,"1"3"4"-15,0 0-71 0,3 2-30 16,2 3-7-16,2 1-3 0,4 5-3 15,2 2-2-15,3 3-3 0,3 2-2 16,2 3-3-16,0 2-5 0,2 3-6 16,0 0-3-16,-1 4-3 0,0-1-4 0,-1 0-7 15,-1 2-10-15,0-3-10 0,-5-4-11 16,0-2-14-16,1-2-18 0,-3-3-105 16,-1-4-117-16,-3-5-269 0</inkml:trace>
  <inkml:trace contextRef="#ctx0" brushRef="#br0" timeOffset="138573.4454">16895 15558 652 0,'-16'6'153'0,"-2"6"4"16,-4 5-97-16,-1 7-22 0,-3 4-8 15,-1 5-6-15,-1 0-4 0,-2 1-4 16,4 0-4-16,0 0-4 0,0-1-4 15,8-3-5-15,2-5-9 0,4-1-11 16,5-4-14-16,6-7-15 0,5-2-85 0,6-7-33 16,4-8-104-16,7-4-209 15</inkml:trace>
  <inkml:trace contextRef="#ctx0" brushRef="#br0" timeOffset="138826.0533">17206 15549 648 0,'0'1'151'0,"-1"6"6"15,-4 2-95-15,-1 6-27 0,-2 5-5 16,-5 4-1-16,0 6-1 0,-1 3-2 16,-1 0-5-16,1-3 1 0,2 2-1 15,3-1-2-15,4-4-2 0,4-4-3 16,4-5-4-16,3-2-2 0,3 0-3 15,4-5-5-15,3-3-7 0,1-4-10 16,2-1-16-16,2-3-16 0,0-3-22 16,0-3-108-16,-2-2-6 0,-3-2-103 15,-1-4-185-15</inkml:trace>
  <inkml:trace contextRef="#ctx0" brushRef="#br0" timeOffset="138988.1916">17186 15495 758 0,'-10'-10'181'0,"4"-1"1"0,2 2-119 0,4-1-20 16,6 3-17-16,6-1-15 0,6 2-18 15,2 1-21-15,7-1-20 0,3 1-23 16,2 3-111-16,3-2-132 0,-3 3-299 16</inkml:trace>
  <inkml:trace contextRef="#ctx0" brushRef="#br0" timeOffset="139359.1926">17505 15615 563 0,'-7'-6'160'15,"2"9"10"-15,1 3-6 0,1 4-100 16,-1 4-12-16,0 7-6 0,1 2-5 16,2 8-6-16,2-7-7 0,0 1-6 0,-1-1-4 15,7-3-2-15,3-1-4 0,1-4-3 16,4-5-3-16,0-3 0 0,-1-3-1 16,7-6-1-16,-4-5-2 0,2-4 0 15,-1-5 0-15,-1-4-1 0,-1-2-1 16,-1 3-2-16,-3 1 0 0,-2 2 0 15,-4 4-1-15,-2 3 0 0,-3 10-1 16,-1 4-1-16,-1 5-2 0,-2 2-2 16,-1 3-2-16,2 4-5 0,1 1-6 15,0-2-11-15,2 0-12 0,2-5-13 0,6 1-10 16,2-4 19-16,3-2-137 0,1-6-121 16,5-3-288-16</inkml:trace>
  <inkml:trace contextRef="#ctx0" brushRef="#br0" timeOffset="139768.5177">18006 15368 782 0,'-9'-15'178'0,"0"3"2"0,5 3-132 16,4 4-15-16,6 4-12 0,3 2-6 15,3 2-5-15,4 3-5 0,4 3-2 0,1 0-2 16,2 1 1-16,0 1-1 16,2-2-1-16,-3 1 0 0,2-2 1 0,-2 1-1 15,-1-2 0-15,-1 5-1 0,-6 2 1 16,-1 2-1-16,-4 1 1 0,-5 0 0 16,-3 3 0-16,-2 3 0 0,-3-1 1 15,2 2-1-15,-2 0 1 0,3 0 0 16,2 4-1-16,2 3 1 0,2-3-1 15,1 0 1-15,1-1-1 0,3-1 0 16,0-1 1-16,-2-6-1 0,0-3 0 16,-1-2 1-16,-3-2 0 0,-2-2 5 0,-6-3 3 15,0 0 2-15,-6 1 1 0,-1-3-1 16,-4-1 0-16,-5 1-2 0,0 1-8 16,-5-1-13-16,-2 0-20 0,-2 0-24 15,-4 4-12-15,-7-1-127 0,-6 1-141 16,3 1-320-16</inkml:trace>
  <inkml:trace contextRef="#ctx0" brushRef="#br0" timeOffset="143699.0412">617 11959 288 0,'-2'-6'91'16,"1"-2"6"-16,-3 2-7 0,2 0-38 16,-1-1-8-16,1 2-6 0,-1-1-3 15,0-2-7-15,0 2-4 0,1 1-4 16,-1-1-2-16,2 0-4 0,0 1-2 0,0 2-3 16,2 0-3-16,-1 1-3 0,0 2 0 15,1 0-2-15,0 1-1 0,0 1 1 16,-1 1-1-16,2-1 0 0,-2 1 1 15,1-1 0-15,-1 2-1 0,1-3 1 16,-1 2 0-16,1-3-1 0,-1 1 1 16,0-1 0-16,0 0-1 0,0-1 1 15,0-1 0-15,2 1-1 0,-2-1 1 16,0 0 0-16,1 0-1 0,0 0 1 0,-1-1 0 16,1 1 1-16,0 0 0 0,1 0 2 15,-1 0 0-15,-1-1 2 0,1 1 1 16,0 0 2-16,-1 1 1 0,0 0 1 15,2 0 1-15,-2-1 0 0,0 1-1 16,0 1-1-16,0 0-2 0,0 0-1 16,1 3 0-16,0 4-1 0,0 5 1 15,0 8 0-15,2 7 1 0,1 8 0 16,-2 3-1-16,-2 5 0 0,0 3-1 0,0 0 0 16,-1-3 0-16,-2 1 0 15,-2-5 1-15,3 3 0 0,-2-4 0 0,4 0 0 16,-1-9-1-16,0-4-1 0,2-7 0 15,0-6-1-15,1-4 0 0,0-7 0 16,-2-10-1-16,2-2 0 0,1-5-1 16,-2-6 1-16,-1-3-2 0,0-8 1 15,0-3-1-15,0-4-1 0,1-6 0 16,-1-3 0-16,2-7 0 0,0-4-1 16,2 4 0-16,-1 2-1 0,1 6 1 0,-1 9-1 15,-1 11 0-15,2 13-1 16,-3 14 1-16,0 4 0 0,2 13 0 0,-1 6 0 15,3 5 1-15,1 6 0 0,0 2 1 16,3-1 0-16,1 1 1 0,1-3 0 16,2-4 1-16,3-3 2 0,0-4-1 15,1-4 2-15,3-5-1 0,-4-3 1 16,2-6-1-16,0-4-1 0,-2-4 0 16,1-5-1-16,-1-2 1 0,-3-5-1 0,0-3 0 15,-6-3 0-15,-2-5 0 0,-5-4 0 16,-1-2 0-16,-1 1 0 0,-1 2-1 15,1 4-1-15,0 5 0 0,1 8-1 16,4 10 1-16,-2 9 0 0,3 8 0 16,-1 10 1-16,3 6 0 0,0 6 0 15,1 6 1-15,-1 3-1 0,0 0-1 16,0-1 1-16,-1-5-1 0,0-2 0 0,2 0 0 16,2-4 0-16,-1-4 0 0,3-1 1 15,0-4-1-15,0-2-1 0,0-1-1 16,-2-6-8-16,0-4-7 0,-3-1-7 15,-1-4-5-15,-4-3-5 0,0-3-5 16,-1-3-6-16,-1-1-5 0,0 0 3 16,-3-3-100-16,-1-3-101 0,-1 0-251 15</inkml:trace>
  <inkml:trace contextRef="#ctx0" brushRef="#br0" timeOffset="146234.3494">1305 12265 350 0,'0'-6'101'16,"1"-1"6"-16,-1-1-35 0,-1 1-13 15,-2 1-12-15,1 0-8 0,-3 1-6 16,-1 0-2-16,-2 2-2 0,-2 3-1 15,-1 2-1-15,-2 1-1 0,-2 6-1 0,1 2-3 16,-1 5-3-16,1 4-3 0,5 3-3 16,1 1-4-16,5 4-4 0,5-2-2 15,5 1-2-15,3-4 0 0,5-3 0 16,2-3-1-16,1-3 1 0,3-7-1 16,0-3 1-16,0-6 0 0,0-4 0 15,-3-4 0-15,-1-4 1 0,-2-2 1 0,-3-3 3 16,-2 0 3-16,-4-2 3 15,-3 1 3-15,-3 1 2 0,-4 3 1 0,-3 0-2 16,-5 3-3-16,-3 2-3 16,-4 1-3-16,-4 2-6 0,-2 5-8 0,0 1-10 15,-2 5-11-15,3 4-8 0,4 6-10 16,6 4-14-16,7 0-111 0,4 1-111 16,7 1-268-16</inkml:trace>
  <inkml:trace contextRef="#ctx0" brushRef="#br0" timeOffset="146561.5168">1460 12265 613 0,'-1'-7'145'0,"0"-1"3"15,-2 4-99-15,3 4-17 0,1 3-10 16,1 5-6-16,0 4-5 0,1 4-6 15,0 3-3-15,5 5-1 0,-1 0 1 0,4 2-1 16,1-2 0-16,2 2 0 0,2-3-1 16,1-2 1-16,-1-4 0 0,0-2-1 15,-2-6 1-15,-1-3-1 0,-4-5 2 16,0-5-1-16,-3-6 1 0,-2-2 1 16,-2-4 1-16,1-6-1 0,-1 0 0 15,1-6-1-15,-1-1 0 0,2 2-1 16,2-4-4-16,1 3-4 0,3 3-6 15,1 2-7-15,4 5-8 0,1 4-15 0,-2 4-88 16,1 6-19-16,-3 2-94 0,3 7-191 16</inkml:trace>
  <inkml:trace contextRef="#ctx0" brushRef="#br0" timeOffset="146913.7706">1957 12244 610 0,'-4'0'142'0,"-3"-1"4"16,1 4-98-16,-2-1-14 0,-1 4-8 16,1 1-6-16,-2 3-6 0,-1 0-4 15,1 4-3-15,0-2-1 0,2 2-2 16,0 0 0-16,5-1-1 0,1 1-1 16,2-3 0-16,2-2-1 0,2-5 0 15,3 0-1-15,1-3-1 0,2-2 0 16,0-4-1-16,2-3 0 0,-1-5 0 15,1-3 0-15,-1-1 0 0,-1-2 1 0,-3-2 1 16,-2 3 1-16,-1 2 2 0,-3 2 3 16,-2 4 1-16,-1 4 2 0,-2 4 1 15,-1 5-1-15,-1 6 0 0,-1 2-1 16,-1 4-3-16,2 4-2 0,1 5-2 16,0 0 0-16,4 2-1 0,2 1-2 15,4-2-4-15,2 0-5 0,2-4-10 16,3-4-6-16,5-2-9 0,2-7-15 15,3-2-110-15,1-8-114 0,5 1-273 0</inkml:trace>
  <inkml:trace contextRef="#ctx0" brushRef="#br0" timeOffset="147406.5514">2259 12324 444 0,'-3'-7'124'0,"0"-2"6"0,-1 2-27 16,0 2-48-16,-2 1-11 0,-1 3-6 16,-3-3-6-16,0 7-6 0,0 2-5 15,-2 3-6-15,2 4-4 0,1 3-3 16,0 5-3-16,4 4-2 0,1-1 0 15,3 2-1-15,4-3-1 0,2 1 0 0,1-4 0 16,5-3-1-16,1-3 1 0,4-4-1 16,3-6 0-16,1-3 0 0,1-5 0 15,2-4 0-15,-2-5-1 16,0-4 1-16,-3-3 0 0,-4-2 0 0,-3-3 0 16,-3-1 1-16,-4 1 1 0,-4 1-1 15,-3-2 2-15,-5 0-1 0,-7-3 1 16,-4 1-1-16,-7-2-1 0,-4-3 0 15,-4-2-2-15,-4 1 0 0,-1-3 0 16,1 0 0-16,3 2 3 0,4 5 7 0,4 4 5 16,6 1 4-16,8 4 0 0,5 3 1 15,7 4-1-15,8 1-1 0,6 1-8 16,5-1-5-16,5 2-2 0,5 2-2 16,6 3-1-16,2 3-6 0,5 3-10 15,-1 2-9-15,-2 3-10 0,0 1-11 16,-2 4-14-16,-3 2-111 0,-5 3-113 15,-6 3-271-15</inkml:trace>
  <inkml:trace contextRef="#ctx0" brushRef="#br0" timeOffset="147587.199">2528 12233 499 0,'4'6'139'0,"1"1"4"16,-3 0-11-16,2 1-91 0,3 4-8 15,1 1-7-15,0 2-6 0,1 1-7 16,2 2-4-16,0 2-4 0,0 0-6 16,-3 4-10-16,0-1-13 0,-1 1 56 0,-1 1-184 15,-1-3-129-15,-1 4-341 0</inkml:trace>
  <inkml:trace contextRef="#ctx0" brushRef="#br0" timeOffset="148184.5788">3008 12284 586 0,'-1'-7'138'0,"-1"1"4"0,-2 0-83 16,0 2-27-16,1 2-9 0,-2 1-3 0,-1 3-3 15,-5 3-2-15,0 3-2 0,-5 1 1 16,-1 7-1-16,-2 4 0 0,0 3-1 16,0 2-1-16,5 3-2 0,1 0-2 15,8 4-1-15,3-6-3 0,3-3-1 16,4-5-1-16,5-2-1 0,3-6 0 15,2-4 0-15,2-5 0 0,2-6-1 16,-1-3 0-16,3-6 0 0,1-3 1 16,0-5-1-16,0-2 1 0,-1-3 0 0,1 0 0 15,-1 0 0-15,-2 2 1 0,-3 3 0 16,-4 6 0-16,-3 4 2 0,-3 5 1 16,-2 3 1-16,-4 4-1 0,-3 6 1 15,1 4 0-15,-1 2-1 0,1 4-2 16,1 2-1-16,1 3 0 0,1-1 0 15,4-2-1-15,3-2 0 0,5-2 1 16,3-6-1-16,2-3 1 0,3-5 0 0,3 0 0 16,-2-7 0-16,0-3 0 0,-1-2 0 15,0-4 0-15,-4 1 0 0,-1-1-1 16,-2 1 1-16,-5 3 0 0,0 4-1 16,-2 4 0-16,-2 4 0 0,-1 2 0 15,-4 6 0-15,2 4 0 0,2 3 0 16,0 3 0-16,-1 2 0 0,2-2-4 15,0 3-5-15,4-4-9 0,-3 1-13 16,0-5-13-16,-5-7-124 0,4-3-130 16,-1-3-310-16</inkml:trace>
  <inkml:trace contextRef="#ctx0" brushRef="#br0" timeOffset="148348.1404">3304 11807 763 0,'-10'-9'161'0,"1"6"0"0,4 10-134 16,3 5-30-16,2 8-22 0,1 6-19 0,0 6-117 15,2 6-126-15,0 7-304 16</inkml:trace>
  <inkml:trace contextRef="#ctx0" brushRef="#br0" timeOffset="148691.9443">3856 12413 476 0,'7'0'114'0,"1"-3"3"0,-3-2-70 16,-2-1-19-16,1-2-4 0,-2-1-3 16,-2-1-1-16,0-1 1 0,-3 1 2 15,-1 0 4-15,-2 2 4 0,0 1 0 16,-4 2-2-16,-2 7-2 0,-3 3-5 15,2 4-4-15,-2 4-5 0,1 3-5 16,3 2-2-16,3 2-3 0,3-1 0 0,5-2-2 16,5-2 1-16,2-3-2 0,4-4 0 15,1-6 1-15,3-4-1 0,2-6 0 16,-1-4 1-16,1-4-1 0,1-2 2 16,-1-2-1-16,1 2 1 0,-2-1 0 15,0 5 2-15,-1 4-1 0,-3 5 1 16,-2 5-1-16,-2 5 0 0,1 5-1 15,-3 6 1-15,3 1-3 0,-1 4-6 16,2 2-15-16,5 3-16 0,-3 1-126 0,3-3-132 16,-2 3-325-16</inkml:trace>
  <inkml:trace contextRef="#ctx0" brushRef="#br0" timeOffset="149747.2779">1476 12917 550 0,'7'-31'134'0,"1"2"6"15,-2 6-79-15,0 4-16 0,0 6-7 16,-1 2-4-16,0 6-3 0,-4 8-4 16,-2 10-3-16,-3 6-4 0,-3 11-4 15,-2 8-3-15,0 7-3 0,-4 5-2 16,1 3-4-16,0-3-2 0,0-2-1 15,2-7-1-15,1-5 1 0,2-9-1 16,3-7 0-16,0-8 1 0,6-9-1 16,1-6 0-16,5-11 1 0,0-4 0 15,1-7-1-15,2-5 1 0,0-6-1 0,0-5 1 16,0-5-1-16,0-1 0 0,5-2 0 16,1 0 1-16,4 1-1 0,0 6 0 15,1 9-1-15,-3 12 0 0,0 10 1 16,-5 12-1-16,0 10 1 0,-6 12-1 15,2 7 1-15,0 9 0 0,1 5 0 16,1 4 1-16,1 0-1 0,0 0 0 16,2-2 0-16,-1-4 0 0,1-3 1 15,-1-5-2-15,0-5-6 0,1-7-8 0,-4-5-11 16,0-2-11-16,-2-6-12 16,-3-4-40-16,-3-4-77 0,-3-2-103 15,-3-1-234-15</inkml:trace>
  <inkml:trace contextRef="#ctx0" brushRef="#br0" timeOffset="149911.105">1472 13173 665 0,'-14'-4'164'0,"1"0"5"15,6 3-100-15,5 0-24 0,2 0-13 16,2 1-10-16,4-1-8 0,8-1-8 16,2 2-7-16,4-1-9 0,6 0-10 15,4 1-13-15,3 1-13 0,2 0-7 16,-1 2-117-16,4 3-120 0,2 1-272 15</inkml:trace>
  <inkml:trace contextRef="#ctx0" brushRef="#br0" timeOffset="150527.4413">1997 13082 661 0,'-5'-8'155'15,"1"-1"3"-15,3 2-104 0,4-2-19 16,4 1-9-16,1 3-7 0,4 1-6 15,1 3-5-15,0 1-2 0,1 0-1 16,0 3-2-16,2 1-1 0,0 5 0 16,-2-3 0-16,-1 5-1 0,-1 1 0 15,-2 4 1-15,-4 1-1 0,-2 3 0 0,-4 1-2 16,-1 1-2-16,-2 2-3 0,0-1-3 16,-1 1-5-16,2-2-6 15,-1-1-8-15,3-3-4 0,0-2-6 0,1-3-8 16,2-3-110-16,-2-3-110 0,0-4-269 15</inkml:trace>
  <inkml:trace contextRef="#ctx0" brushRef="#br0" timeOffset="150695.3073">2033 13099 581 0,'-13'-14'149'0,"2"-1"7"0,1 5-77 15,1 5-27-15,2 2-13 0,3 5-10 16,2 3-10-16,0 2-9 0,-1 4-10 15,3 4-11-15,-1 0-12 0,0 3-13 16,-1 0-121-16,2 0-3 0,0-1-103 16,3 2-200-16</inkml:trace>
  <inkml:trace contextRef="#ctx0" brushRef="#br0" timeOffset="151008.2365">2373 13164 550 0,'-10'1'151'15,"1"7"3"-15,-2 2-2 0,1 7-114 16,2 2-13-16,2 3-5 0,3 0-4 15,5-1-4-15,4-4-3 0,2-1-2 16,3-8-1-16,2-5-1 0,0-4 0 16,2-3 0-16,-3-5 0 0,-1-2-1 15,-2-6-1-15,-1-1-1 0,-3 1-7 0,-4-1-6 16,-2-2-11-16,-4 1-11 0,-3 1-10 16,-2 1 20-16,-7-1-144 0,-3-4-118 15,-3-3-294-15</inkml:trace>
  <inkml:trace contextRef="#ctx0" brushRef="#br0" timeOffset="151115.956">2234 12843 589 0,'5'-7'144'16,"0"1"5"-16,2 2-87 0,2 4-20 0,1 3-12 15,0 2-9-15,2 4-6 0,0 4-18 16,0 4-18-16,1 6-130 0,-4 4-126 16,2 6-322-16</inkml:trace>
  <inkml:trace contextRef="#ctx0" brushRef="#br0" timeOffset="151317.9964">2571 13112 717 0,'-1'3'154'0,"0"3"0"0,1 5-124 15,3 4-16-15,3 2-7 0,-2 3-1 0,2 4-2 16,-2 0-2-16,2-1 0 0,0 0-2 15,0 0 0-15,0-1-7 16,3-2-12-16,-2-3-12 0,1-5-7 0,-1 1-118 16,2-7-120-16,0-4-286 0</inkml:trace>
  <inkml:trace contextRef="#ctx0" brushRef="#br0" timeOffset="151822.7102">2810 13188 587 0,'-5'-2'154'0,"-1"0"5"0,-3 2-44 16,-2 1-70-16,-1 2-12 0,-1 1-5 16,-2 1-5-16,-1 1-2 0,-1 3-1 15,2 1 1-15,0 2 1 0,2 0-1 0,1 2-2 16,4-2-4-16,1 2-4 16,2-2-2-16,4-2-4 0,1-1-2 15,4 1-3-15,0 0-1 0,3-1-5 0,2-1-5 16,4-2-8-16,0 2-10 0,4-4-6 15,4-2-5-15,2-2-3 16,3-4 1-16,0 0 5 0,0-1 8 0,-1-2 9 16,-3 1 6-16,-2-3 6 0,-4 5 5 15,0-1 5-15,-2 1 4 0,-1 0 6 16,-2 3 3-16,-3 1 4 0,1 1 3 16,2 2 2-16,-4-1-1 0,2 1-2 0,1-5-2 15,2 2-3-15,1-2-4 0,3-3-2 16,1-1-2-16,2-5-2 0,-2-4-3 15,0 3 0-15,-1-4-1 0,-5-1-1 16,-2 0 0-16,-6 0 0 0,-4 2 0 16,-3 3 0-16,-5 2-1 0,-4 1 1 15,-3 4-1-15,-3 4 1 0,-3 4 4 16,0 4 3-16,1 4 2 0,3 7 0 16,-2 6 1-16,5 3 0 0,3 4-1 15,1 2-3-15,4 4-3 0,0 2-2 0,5-1 0 16,3-2-1-16,3-3-1 0,3-5-3 15,3-3-5-15,5-6-10 0,2-7-11 16,4-3-15-16,2-6-12 0,4-5 27 16,2-5-151-16,3-7-127 0,-1-3-303 15</inkml:trace>
  <inkml:trace contextRef="#ctx0" brushRef="#br0" timeOffset="151980.2864">3351 13180 802 0,'-6'0'189'15,"1"4"2"-15,0 3-119 0,2 4-31 16,0 5-17-16,0 3-10 0,-1 0-6 16,0 2-6-16,1 2-8 0,1 0-12 15,2 0-18-15,2-5-20 0,3-1-19 16,1 0-117-16,1-5-137 0,6-1-301 16</inkml:trace>
  <inkml:trace contextRef="#ctx0" brushRef="#br0" timeOffset="152642.2196">3680 13176 481 0,'-15'-2'136'16,"-2"2"13"-16,-5 1-38 0,-2 3-28 15,1 3-7-15,0 3-5 0,3 5-7 16,4 3-9-16,4 2-12 0,5 1-11 16,3 2-12-16,5 0-7 0,4-1-5 15,4-5-4-15,3-2-1 0,4-1-1 16,4-3-1-16,4-7-1 0,2 0 1 0,-2-4-1 16,1 1 1-16,-4-7-1 0,-2-1 0 15,-3-4 1-15,-6-1-1 0,-4-2 0 16,-3-1 1-16,-7-4-1 0,-2-1 1 15,-3 1 0-15,-1-2-1 0,1 2 1 16,0 0-1-16,2-1 0 0,2 6 0 16,2 0 0-16,2 4 0 0,4 2 0 15,0 0 0-15,2 3-1 0,0 2 1 16,2 2-1-16,2-1-1 0,1 2-2 16,2 3-4-16,1-1-3 0,1 1-4 15,2 0-3-15,0 0-4 0,0-1-4 0,3 2 0 16,-4-3 3-16,0-1 2 0,-1 0 4 15,-1-1 3-15,-4 0 5 0,1-1 4 16,-5 0 3-16,1 2 2 0,-1-1 1 16,-1 2 3-16,1-1 2 0,-2 2 2 15,1 2 3-15,-1 1 2 0,-1 2 1 16,0 2 0-16,1 1 0 0,-1 2-1 16,1 3-1-16,-2 1-2 0,3 0 0 15,1 1-1-15,1-4-1 0,2 1 0 0,1-2-1 16,1-6-1-16,3-2-1 0,1-3 0 15,0-5-1-15,3-2-1 0,2-4-1 16,0-4-1-16,3-1 0 0,-2 0 0 16,-2 2 0-16,0-1-1 0,-5 6 0 15,-2 3 0-15,-4 5-1 0,0 5 1 16,-4 4 0-16,1 5 0 0,0 3 0 16,-1 4-3-16,2 5-7 0,3 1-15 15,1 1-18-15,4 1-18 0,0 1-128 0,-3-6-142 16,6 2-330-16</inkml:trace>
  <inkml:trace contextRef="#ctx0" brushRef="#br0" timeOffset="153494.1465">1649 14363 514 0,'-19'-13'152'0,"3"2"9"0,3 0-3 15,2 4-88-15,4 2-15 0,3 0-7 0,5 1-8 16,8 2-8-16,4 0-7 0,7 1-8 15,6 0-5-15,7 2-4 0,5 0-1 16,2-1-4-16,3-1-3 0,2-1-7 16,-4-1-9-16,-2 0-10 0,-5-4-9 15,-5 4-10-15,-2-2-9 0,-6 1-5 16,-6 2-5-16,-2 1-5 0,-5 1-57 16,-6 0-26-16,-5-2-82 0,-4 4-180 15</inkml:trace>
  <inkml:trace contextRef="#ctx0" brushRef="#br0" timeOffset="153623.7881">1998 14296 255 0,'-16'14'223'0,"0"0"-24"15,1 5-57-15,-1 0-59 0,3 7-23 16,-1 2-12-16,5 3-7 0,0-1-9 16,3 1-8-16,3-2-7 0,2 0-7 15,4-5-7-15,2-2-9 0,3-5-9 16,3-2-12-16,4-5-9 0,1-5-13 16,5-4-48-16,2-4-64 0,1-3-100 15,6-3-223-15</inkml:trace>
  <inkml:trace contextRef="#ctx0" brushRef="#br0" timeOffset="154070.1663">2223 14482 644 0,'-14'11'157'15,"-5"4"7"-15,1 2-97 0,1 4-17 16,1 2-8-16,2 1-8 0,3-2-7 16,5-2-7-16,4-1-6 0,5-3-4 15,6-4-4-15,3-4-2 0,4-3-1 0,4-3-2 16,-1-5 0-16,2-4 0 15,1-3-1-15,0-3 1 0,-2-5-1 0,-3-1 0 16,-4-2-1-16,-6-6-1 0,-4 1-1 16,0-1-7-16,-7 0-6 15,-1 0-5-15,-1 2-5 0,1-1-3 0,6 5-4 16,1 3 0-16,0 3 3 0,4 5 6 16,4 7 3-16,3 3 4 0,1 3 4 15,1 5 5-15,-1 0 2 0,2 1 2 16,-1 1 2-16,0-2 1 0,-1 2 1 0,-2 1 4 15,1 1 2-15,-3 3 4 0,-2 2 4 16,-1 1 3-16,1 3 3 0,-1 1 3 16,2 0 2-16,-2 0-1 0,3-1-1 15,2-1-1-15,3-4 0 0,2-3-2 16,1-5-2-16,3-3-3 0,0-7-1 16,2-3-1-16,1-8-2 0,-1-4-1 15,-2-4 0-15,-2-5-1 0,-2-2-1 0,-2-1-1 16,-5-3-1-16,-4 2-2 0,-4 2-3 15,-5 1-7-15,-3 5-13 0,-5 4-13 16,-2 7-18-16,-3 7-44 0,-3 8-92 16,-4 7-130-16,1 7-282 0</inkml:trace>
  <inkml:trace contextRef="#ctx0" brushRef="#br0" timeOffset="155224.5915">489 15808 543 0,'-5'12'121'16,"0"10"3"-16,0 11-93 0,1 11-9 0,1 3-2 15,0 4 0-15,2 3-3 0,-1-3-2 16,0 0 2-16,2-10 1 0,0-6 0 16,3-7-3-16,-1-7 0 0,2-7-2 15,2-3 1-15,-1-8 0 0,0-6-3 16,0-8-2-16,0-2 0 0,-2-7-1 16,1-3-1-16,-2-5 0 0,-3-4-3 15,-2-4 1-15,-4-2-2 16,-1-4 1-16,-2-1-1 0,-1-3 0 0,0 1-1 0,1 3 0 15,2 0 2-15,3 6 1 16,0 5 5-16,1 4 3 0,3 8 2 0,1 3 2 16,1 2 0-16,3 7-1 0,1 5-2 15,1 0-5-15,4 4-2 0,2-1-2 16,3 1-2-16,3 1 0 0,5 0-1 16,2 0 0-16,4-2 0 0,4-1-1 15,2-2 0-15,1-2-1 0,2-1 1 16,-1-3 0-16,-1-1 0 0,-3-2 0 15,-4 0 0-15,-2-1 0 0,-6-1-1 0,-7 2-1 16,-3-1-2-16,-4 1-4 0,-5 3-7 16,-3-1-10-16,-4 3-9 0,-2 3-12 15,-3 5-10-15,-1 2-113 0,-3 4-6 16,2 5-99-16,-1 4-195 0</inkml:trace>
  <inkml:trace contextRef="#ctx0" brushRef="#br0" timeOffset="155608.8715">955 15925 590 0,'-8'-13'139'0,"-2"-1"6"0,1 1-87 16,1 1-15-16,1 2-5 0,0 0-2 15,3 1-2-15,2 3-4 0,2 3-5 16,2 3-3-16,1 4-2 0,5 5-4 16,1 2-3-16,2 4-4 0,2 4 0 15,0 5-1-15,3 4-2 0,1 4-3 16,2 0-1-16,0 1 0 0,4 0-1 0,3-3 0 15,-1-2-1-15,-2-1 0 16,0-6 0-16,-1 0 1 0,-3 0-1 0,-3-2-2 16,-3 0-7-16,-2-4-10 0,-2-1-10 15,-3-3-13-15,1 0-8 0,-4-3-11 16,-3-3-19-16,-2-4-90 0,-3-2-102 16,1-3-244-16</inkml:trace>
  <inkml:trace contextRef="#ctx0" brushRef="#br0" timeOffset="155840.0509">1290 15846 560 0,'1'-13'134'0,"-1"5"4"0,-2 4-87 16,-5 7-15-16,0 4-4 0,-3 6-1 16,-2 5 0-16,-6 5-2 0,-3 9 0 15,-2 4 1-15,-7 6-2 0,-2 0-3 16,-3 1-4-16,-2-2-4 0,2 3-5 15,-2-4-4-15,4-4-2 0,2-1-3 0,7-2-3 16,4-5-8-16,4-4-13 0,5-7-15 16,7-3-12-16,4-7-8 0,8-3-119 15,3-8-123-15,7-2-280 0</inkml:trace>
  <inkml:trace contextRef="#ctx0" brushRef="#br0" timeOffset="156273.659">1438 15979 608 0,'-6'16'133'0,"-3"7"3"16,0 7-101-16,-4 3-16 0,-1 2-2 16,-4 1 1-16,4-1 3 0,-1-2 0 15,2-3 1-15,3-4 1 0,1-4 0 16,3-6-2-16,6-3-1 0,-1-8-4 15,2-5-3-15,3-6-3 0,3-8-4 0,4-5-2 16,1-6-1-16,2-8-1 0,-2-4-1 16,2-7-1-16,-1-6 1 15,-4-1-1-15,-1-6-1 0,2-2 0 0,0 2-1 16,0 2 0-16,-1 8 0 0,1 8 0 16,-1 7 0-16,-2 10 0 0,-2 10 2 15,-1 8 0-15,-1 9 1 0,1 6 0 16,0 10 1-16,-1 5 0 0,4 6 1 15,0 7 1-15,1 9 2 0,3 3 2 16,4 2 2-16,4-2 2 0,-1-1 2 0,3-1 1 16,0-3 0-16,-1-7-2 0,4-4-2 15,-4-5-2-15,0-3-2 0,0-4-2 16,-3-2-2-16,0-3-3 0,-2-6-6 16,-6-2-11-16,-1-4-11 0,-3-3-13 15,-4-4-11-15,-2-4-11 0,-5-3 24 16,-3-2-141-16,-6-2-114 0,-3-4-285 15</inkml:trace>
  <inkml:trace contextRef="#ctx0" brushRef="#br0" timeOffset="156449.4909">1403 16144 677 0,'-7'-7'162'0,"4"1"4"0,2 1-97 15,4 3-27-15,3-1-13 0,4 3-7 0,1-1-7 16,6 2-6-16,2 0-3 15,4 2-14-15,4 1-15 0,5-3-18 16,2 0-131-16,3-1-136 0,1 2-336 0</inkml:trace>
  <inkml:trace contextRef="#ctx0" brushRef="#br0" timeOffset="173400.9491">2174 16116 293 0,'-1'-2'74'0,"0"1"8"16,0-7-39-16,-1 6-7 0,2 1 1 15,0-2 3-15,2 1 2 0,-1-2-1 16,0-1-2-16,1 6-1 0,0-4 1 16,-1-3 0-16,0 2 2 0,-1-2 1 15,-1 1 0-15,1 1 3 0,-3-1 1 16,1 2 0-16,-2 1-3 0,-2 1-4 16,0 4-4-16,-4 3-5 0,-2 2-6 15,0 5-5-15,-2 4-4 0,3 1-3 16,0 3-2-16,1 2-2 0,4 2-2 0,5-3-2 15,2 2 0-15,5-3-2 0,3-1-1 16,5-4-1-16,0-3 0 0,5-3-1 16,0-3-1-16,4-6-1 0,0-3-1 15,-3-3-1-15,2-5-1 0,-3-3 1 16,-2-2-1-16,-4-1 2 0,-5-2 0 16,-3 1 2-16,-4-2 1 0,-6 5 0 15,-5-2 1-15,-2 0 1 0,-5 0-1 16,0 1 1-16,-4-1-1 0,0 1 0 0,0 1 1 15,2 2 0-15,0-1 3 0,3 5 2 16,3 0 1-16,3 5 3 0,3-2-1 16,3 4 0-16,5-1-1 0,5 1-1 15,4 0-3-15,4 0-1 0,0-3-2 16,6 2 0-16,2-3-1 0,1 1-2 16,2-1-6-16,0-1-10 0,0 1-15 15,1-1-15-15,-4 2-16 0,-3 1 34 16,-4-1-166-16,-3 4-135 0,0-1-324 0</inkml:trace>
  <inkml:trace contextRef="#ctx0" brushRef="#br0" timeOffset="173841.7302">2362 16118 580 0,'3'-8'141'16,"-1"0"6"-16,-1 0-86 0,0 2-15 16,0 0-6-16,0 1-2 0,1 1-4 15,-1 1-6-15,1 3-3 0,1 2-3 16,-1 2-2-16,1 2-4 0,0 4-3 15,0 2-2-15,-1 4-2 0,1 2-2 0,-1 1-3 16,3 3-1-16,-1 0-1 0,3 0-1 16,2-1 0-16,0-3 0 0,2-2 0 15,2-5 0-15,-2-2 0 0,1-5-1 16,0-5 1-16,-1-5-1 0,2-1 0 16,-2-7 1-16,1 1-1 0,0-3 0 15,-1-2 1-15,-2-2-1 0,-2 2 1 16,-3-2 0-16,-3 0 0 0,-5-3 0 15,-3 0 0-15,-2 0 0 0,-2 2-1 0,1 1-3 16,-1 3-3-16,3 5-10 0,2 6-11 16,3 6-15-16,3 5-14 0,3 2-101 15,2 5-21-15,1 3-107 0,1 3-206 16</inkml:trace>
  <inkml:trace contextRef="#ctx0" brushRef="#br0" timeOffset="174339.3691">2772 16088 656 0,'-6'3'151'0,"1"3"3"0,-1 1-105 16,0 2-15-16,1 2-5 0,0 5-6 0,0 0-5 16,1 2-1-16,1-1-2 0,4 1 0 15,1 3-3-15,4-2-2 0,2-3-2 16,2-4-2-16,1-1-3 0,2-3-1 16,-1-2-2-16,2-4-1 0,-4-6-1 15,3-2 0-15,-3-3-1 0,-3-4 0 16,-1-2 0-16,-1-3 0 0,0-1 2 15,-5-1 0-15,-2 0 1 0,-2 0 1 16,-2 2 0-16,-4 0 0 0,-2-1 0 0,-3 1 1 16,0 4 2-16,2 1 4 0,-2 2 5 15,3 1 5-15,1 2 3 0,4 3 2 16,2 2 2-16,0 1 0 0,2-1-4 16,3 2-5-16,2 2-5 0,0 1-2 15,2-1-3-15,2 1-3 0,3 1 0 16,3 0-1-16,1 0 0 0,3-2-1 15,1 1 0-15,3 0 0 0,-3-5-2 0,1 1-7 16,1-2-9-16,-1-2-11 0,-1-1-15 16,0-1-15-16,-2 1-10 0,0 1-16 15,-3-2-109-15,-1 2-119 0,-1-1-277 16</inkml:trace>
  <inkml:trace contextRef="#ctx0" brushRef="#br0" timeOffset="174750.8015">2952 15996 647 0,'-6'-1'177'0,"-1"1"6"16,0 0-47-16,4 0-75 0,0 0-20 15,5 2-14-15,-1 0-10 0,4 0-8 0,2 2-5 16,0 0-3-16,3-1-2 0,1 1-4 16,1-3-7-16,2 2-7 0,-1-3-8 15,2 0-7-15,0-2-10 0,1 2-5 16,-3 0-1-16,-1-1-3 0,-3 1-3 16,-2-1 0-16,-3 1-60 0,-4-3-27 15,-1 1 36-15,-3 1 46 0,-2-2 36 16,-1 2 26-16,-2 0 18 0,2 3 78 15,-2 2 43-15,-1 2-23 0,2 1-35 16,0 4-23-16,1 4-12 0,0 1-8 0,-1 1-6 16,1 0-8-16,2 3-7 15,1 0-4-15,2-1-4 0,0 1-4 0,2-3-10 16,1-1-13-16,1-3-11 0,1 1-14 16,3-4-29-16,0-2-94 0,1-3-118 15,4 1-258-15</inkml:trace>
  <inkml:trace contextRef="#ctx0" brushRef="#br0" timeOffset="175157.226">3157 16125 474 0,'1'0'121'16,"0"0"4"-16,0 1-44 0,1 0-41 0,-1 3-7 15,0-2-3-15,0 2-2 0,0 0-2 16,-1 1-3-16,0 0 0 0,2 0-3 16,-2-2-1-16,0 1-1 0,0 0-1 15,-2-2-2-15,2 0-1 0,2 0-1 16,-2-2-2-16,2 1 1 0,-1-2 0 15,3-1 0-15,0 1-1 0,-1-2-1 0,2 0-1 16,3-1-1-16,-2 1-2 0,0 2-2 16,1 1-1-16,2 1 0 0,-2 2-1 15,2 4 0-15,-3 2 0 0,1 2-1 16,1 2 1-16,-4 0-1 16,1 2-1-16,-1-1 0 0,1 0-4 0,-1-3-9 15,-2-2-10-15,-1-2-15 0,3-5-11 16,-4-5 54-16,0-5-181 0,-1-3-129 15,1-6-322-15</inkml:trace>
  <inkml:trace contextRef="#ctx0" brushRef="#br0" timeOffset="175332.762">3291 15669 723 0,'-3'-10'172'0,"0"4"5"0,2 3-119 16,0 0-16-16,0 3-11 0,-1 3-8 0,1 3-9 15,4 4-12-15,-3 1-17 16,0 2-15-16,0 4-16 0,1 4 63 0,1 1-195 16,-2 0-142-16,-1 1-349 0</inkml:trace>
  <inkml:trace contextRef="#ctx0" brushRef="#br0" timeOffset="175900.021">3114 16138 569 0,'-5'-2'138'0,"0"-2"6"0,1 2-83 0,2-1-19 15,1 3-8-15,-1-1-5 0,2-1-6 16,-1 2-5-16,2-2-5 0,-1 5-2 16,0-1-1-16,2 2 1 0,-1 1 0 0,0 3 0 15,2 2 1-15,-2 4-2 0,0 0-1 16,0 2-2-16,0 4-2 0,1 0-1 16,0-1-1-16,1 1-1 0,1-3-1 15,0-1-1-15,1-3 1 0,0-3-1 16,-1-4 1-16,-1-2 0 0,1-2-1 15,0-2 2-15,-2-3-1 0,2-2 1 16,-1-1-1-16,0 0 1 0,1-3 0 0,-1-3-1 16,0 1 0-16,-1 0-1 0,-1 0 1 15,1 1-1-15,-1 0 1 0,0 4-1 16,-1 1-3-16,0 1-2 0,0 3-5 16,0 0-5-16,1 1-9 0,-1 0-9 15,0 1-9-15,1 0-10 0,1-1-114 16,0 2-115-16,-1-1-282 0</inkml:trace>
  <inkml:trace contextRef="#ctx0" brushRef="#br0" timeOffset="176205.4337">3158 16284 537 0,'-3'1'129'0,"0"1"5"0,-1-1-75 16,2-2-21-16,-1 1-7 0,2-3-3 15,0 1-1-15,1-1-3 0,0 0-1 0,1-2-2 16,1 0-3-16,2-1-3 0,0-2-3 16,1 0-3-16,3 0-3 0,1-1-3 15,-1-2 0-15,3 0-2 0,2 1 0 16,-1 0 0-16,0 4-1 0,-1-2 0 15,1 4-1-15,-2 1-3 0,-2 3-4 16,0 1-5-16,1 3-7 0,-2 2-5 16,-1 3-7-16,-1 2-15 0,-1-1-109 0,2 2-113 15,-5 0-275-15</inkml:trace>
  <inkml:trace contextRef="#ctx0" brushRef="#br0" timeOffset="176621.0857">3462 16250 669 0,'0'-3'160'16,"0"2"4"-16,0 2-101 0,0 3-19 16,1 3-11-16,0 2-10 0,2 1-6 15,-1 1-7-15,3 0-2 0,0-1-4 16,0-2-3-16,0-3-1 0,1-4 0 15,0-2 0-15,0-3-1 0,1-4 0 16,-1-4-1-16,2-1-1 0,-1-1-2 0,-1-1-2 16,0 1-2-16,-1 2-3 15,-1 5-2-15,0 3-3 0,-3 3-4 0,-1 6-6 16,-1 2-6-16,-2 4-5 0,0 4-11 16,0 0-107-16,1-1-110 0,-2 0-268 15</inkml:trace>
  <inkml:trace contextRef="#ctx0" brushRef="#br0" timeOffset="176882.4228">3457 15722 609 0,'-5'-7'148'0,"0"10"3"15,1 11-83-15,2 5-28 0,1 11-11 16,1 5-9-16,2 11-5 0,0 6-3 15,2 3-3-15,-1 3-1 0,-1 2-1 16,-1-1-1-16,1 1 0 0,-2-6-1 0,0-4 0 16,1-2-1-16,1-6-2 0,1-2-1 15,-1-5-1-15,1-3 0 0,-2-5-2 16,0-4-5-16,0-3-7 0,0-4-10 16,1-5-12-16,-2-5-10 0,2-4-118 15,1-4-119-15,0-7-285 0</inkml:trace>
  <inkml:trace contextRef="#ctx0" brushRef="#br0" timeOffset="177319.2426">3791 16078 700 0,'-7'-6'172'0,"-3"3"5"16,-1 0-106-16,0 4-16 0,-1 4-11 16,-1 5-6-16,-2 1-8 0,1 5-8 15,3 5-5-15,0 1-3 0,4 1-4 16,1 0-2-16,3 1-2 0,4-2-2 15,2-3-2-15,2-3-2 0,4-4-1 16,1-2-4-16,1-5-3 0,3-4-2 16,-1-4-3-16,1-6-1 0,0-3 0 15,-1-4 1-15,-1-2 2 0,-1-3 4 16,-1-1 3-16,-2 1 2 0,0 1 1 16,-2 3 1-16,-1 2 1 0,-3 6 2 0,1 1 1 15,-3 5 0-15,0 5 1 0,-2 4-1 16,-1 3 0-16,3 3-1 0,-2 3-5 15,2 2-6-15,0 1-9 0,2 1-9 16,1 1-12-16,3-1-13 0,2-2-13 0,0-4-118 16,1 0-124-16,2-8-294 15</inkml:trace>
  <inkml:trace contextRef="#ctx0" brushRef="#br0" timeOffset="177669.3594">3926 16045 662 0,'-4'-3'170'16,"5"4"0"-16,-1-1-24 0,4 0-115 0,0 1-20 16,4 3-9-16,2 1-8 0,0-2-6 15,0 0-7-15,0 0-7 0,-1-1-6 16,4 1-4-16,-4-3-3 0,2-1 1 15,-2 1 1-15,0-1 0 0,-3 0 3 16,0-1 3-16,-4 1 4 0,-2 1 8 16,-1 0 14-16,-4 1 12 0,-1 2 16 0,-3 2 13 15,1 2 9-15,-1 3 5 0,1 2 1 16,-2 2-5-16,4 2-4 0,0 2-8 16,2-1-6-16,0 1-8 0,2 0-5 15,1-1-4-15,3 1-10 0,1-3-12 16,1-2-11-16,3-2-13 0,1-1-13 15,3-3 20-15,1-4-145 0,-1-3-121 16,3-1-297-16</inkml:trace>
  <inkml:trace contextRef="#ctx0" brushRef="#br0" timeOffset="178000.9515">4194 16140 715 0,'-8'0'179'16,"-2"3"1"-16,1 2-83 0,-1 3-48 16,2 1-20-16,2 4-12 0,1 1-5 0,1 2-4 15,4 1-2-15,3 2-1 16,0-2-1-16,3-1-2 0,3-4 0 0,1-2-2 16,3-2-2-16,2-4-3 0,0-3-2 15,1-4 0-15,2-6-1 0,-3-2 1 16,-1-2 0-16,-3-5 2 0,-3-1 4 15,-5-1 2-15,-3 2 1 0,-3-1 1 16,-3 4-1-16,-4 0 0 0,-1 4-2 16,0 2-2-16,0 3-6 0,0 4-10 15,3 2-9-15,3 2-11 0,2 3-5 16,3 1-5-16,3 3-3 0,4-2-2 0,2 0-2 16,2-2-38-16,4-1-51 0,2-2-92 15,3-2-213-15</inkml:trace>
  <inkml:trace contextRef="#ctx0" brushRef="#br0" timeOffset="178299.6437">4454 16095 540 0,'10'-12'152'0,"-3"1"10"0,-2 1-44 16,-1 3-33-16,-4 0-9 0,-3 3-6 15,-3 0-8-15,0 3-8 0,-4 2-9 0,0 2-10 16,-1 3-10-16,0 1-7 0,0 2-5 16,1 1-2-16,3 1-3 0,1 0-2 15,2 1-1-15,2 0-1 0,2-1-2 16,2 3-2-16,3-2-1 0,0 0-3 15,2 0-2-15,2-1-2 0,1-1-1 16,2-1-3-16,3-2-2 0,-1-1-1 16,1-1-2-16,1-2-2 0,2-2-3 15,-2 1 0-15,-1-2 3 0,-3 2 2 16,-1-1 2-16,-3-1 5 0,-3 1 6 0,-4 1 7 16,-6 1 5-16,-4 1 2 0,-2 2 2 15,-2 2 1-15,-2 2-1 0,-2 1-2 16,-1 0-3-16,0 1-8 0,2 1-12 15,-1-1-21-15,0-1-25 0,0 1-135 16,2-1-151-16,-4 1-360 0</inkml:trace>
  <inkml:trace contextRef="#ctx0" brushRef="#br0" timeOffset="179448.7342">4862 15903 818 0,'-8'-6'189'15,"0"4"1"-15,4-3-120 0,3 2-34 16,1 0-19-16,4 0-10 0,0 2-4 15,1-2-7-15,4 2-7 0,-2 1-11 16,2 3-13-16,-1 0-18 0,2 2-20 16,-2 1-117-16,-1 0-131 0,2 2-299 15</inkml:trace>
  <inkml:trace contextRef="#ctx0" brushRef="#br0" timeOffset="179602.3255">4921 16169 755 0,'-3'1'198'16,"2"2"6"-16,-2-3-90 0,2 0-48 16,-1-2-22-16,0 2-16 0,2 0-14 15,0 0-21-15,2 3-27 0,-2-1-30 16,0 2-141-16,2 3-159 0,-1 2-384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20:06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 5130 316 0,'-3'-1'75'16,"-4"-2"5"-16,1 0-48 0,3-1-8 16,-2 2-1-16,0-2 2 0,2 1 2 0,0 1-2 15,0-2 0-15,2 1-1 0,-3 0-1 16,3 2 2-16,-1 0-1 0,2-1-1 15,-2 1-3-15,2 0-2 0,2 2-3 16,1-1-1-16,1-1-4 0,3 1-2 16,4-2-2-16,0 0 0 0,5-1 0 15,2-1 0-15,2 0-1 0,6 2 0 16,1-1 0-16,2 1-1 0,3 1 0 16,3 0 0-16,0-1 0 0,3 1-1 15,-2-1 0-15,-2 0 0 0,-1 1-1 0,-1-4 0 16,-3 3-1-16,-2-3 0 0,-4 0 0 15,-3 1-1-15,-4-1-1 0,-3 2-3 16,-2 0-3-16,-4-2-5 0,-4 3-8 16,-2-2-11-16,-1 1-67 0,-3-2-33 15,-3-4-86-15,-4 3-188 0</inkml:trace>
  <inkml:trace contextRef="#ctx0" brushRef="#br0" timeOffset="347.5025">2461 4872 445 0,'6'-14'100'15,"-2"3"2"-15,2 0-61 0,2 2-27 16,1 3-9-16,2 3-1 0,-1 1-2 0,-2 2 1 15,2 2 0-15,-4 1 0 0,-1 1 3 16,-4 1 2-16,-1 1 4 0,-2 0 3 16,-5 0 1-16,-2 3 2 0,-1 1 1 15,-2 2-1-15,-3 3-1 0,-1 2-2 16,0 4-2-16,0 2-2 0,1 1-2 16,-1 1-1-16,-2-1-1 15,3 0-2-15,1-2-1 0,3-2-1 0,3-2-1 16,1-1 0-16,7 1-1 0,4 0 0 15,6-2-1-15,5 2-7 0,5-1-10 0,4 2-116 16,3 0-112-16,4-1-284 0</inkml:trace>
  <inkml:trace contextRef="#ctx0" brushRef="#br0" timeOffset="2793.9389">4198 6323 484 0,'-5'-7'109'0,"5"2"1"16,1-3-77-16,5 5-14 0,7 0-7 15,2 2-3-15,9 0-2 0,1 0-2 16,6-2 0-16,3 3 0 0,4 0-2 15,-1-1 0-15,3 0 0 0,3 0-1 0,3-1-1 16,0 0 1-16,2 1 0 0,-1-1-1 16,3 0 0-16,-5 1 0 15,-2-2-1-15,-6 1 1 0,-2 1-1 0,-5-2 0 16,-6 2 1-16,-3 1-2 0,-4 0-6 16,-5 1-6-16,-2 2-81 0,-7-2-23 15,-3 0-84-15,-2-1-184 0</inkml:trace>
  <inkml:trace contextRef="#ctx0" brushRef="#br0" timeOffset="3103.22">4445 6131 540 0,'-8'-8'116'15,"-3"-1"1"-15,2 2-95 0,3 4-11 16,1-1-3-16,-2 3-3 0,-1 2-1 0,-1 3-1 16,-4 1-2-16,-4 1 0 0,-7 2 0 15,-2 3-1-15,-6 0 1 0,-3 2-1 16,-7 1 1-16,0 4 1 0,3-1 1 16,1 0 2-16,3 1 1 0,4 2 1 15,8 1 1-15,7-2-1 0,10-2 0 16,3 1-1-16,9-3-1 0,9 3-1 15,7 0-1-15,11 2-1 0,8 2 0 16,8 3-7-16,7 5-2 0,5-1-121 16,0 3-109-16,2 1-283 0</inkml:trace>
  <inkml:trace contextRef="#ctx0" brushRef="#br0" timeOffset="7765.006">6081 7364 379 0,'-2'-21'97'0,"1"2"6"0,0-2-54 0,1 3-8 16,2-1-9-16,3 0-5 0,1 1-7 16,3 4-5-16,-1-2-4 0,1 1-4 15,2 3-2-15,0 2-1 0,0 3 0 16,-2 1-1-16,-2 3 1 0,0 7 0 16,-2 3 1-16,0 5 0 0,-4 4 2 15,1 11 0-15,-2 6 1 0,-2 9-1 16,0 7 0-16,-2 4-1 0,2 2 0 0,1 2-2 15,-2-1-1-15,2-1-1 0,2-5 0 16,2-2-1-16,-1-2 1 0,2 3-2 16,-1 1 1-16,0 2-1 0,-2-4-2 15,0 1-4-15,-2 0-10 0,-4 0-52 16,-3-3-57-16,-2 1-95 0,-5-2-220 16</inkml:trace>
  <inkml:trace contextRef="#ctx0" brushRef="#br0" timeOffset="17070.7445">1094 3195 447 0,'-17'-8'114'0,"2"1"3"16,6 0-59-16,5 2-16 0,1 1-18 15,3 3-7-15,4 0-6 0,4 1-5 16,7 0-2-16,3 0-1 0,7 1 1 0,8 2 0 16,4 2 0-16,4 0 0 0,5 0 0 15,-1 0-1-15,4 1-1 0,4 1-1 16,2 2 0-16,5-2 0 0,4 3 0 15,4 0-1-15,4 0 1 0,4 0-1 16,6-1 1-16,4-2-1 0,1-1 1 16,0 0 2-16,-1 0 0 0,1 1 2 15,2-1 1-15,-4 2 0 0,-3 0 1 16,-4 1-1-16,-1-2 0 0,-1 1-1 16,-2-2-1-16,-3-1-1 0,-3 0 0 15,-3-3-1-15,-2-2 0 0,-4 1 0 0,-5 0-7 16,-5 1-11-16,-9 0-118 0,-6-2-112 15,-14-2-290-15</inkml:trace>
  <inkml:trace contextRef="#ctx0" brushRef="#br0" timeOffset="73358.0493">8245 16659 379 0,'-4'-4'94'0,"2"1"5"15,-2-1-56-15,3 1-7 0,0 1-6 16,1 0-4-16,0-1-4 0,0 2-4 0,0 1-4 15,1 0-1-15,0 0-3 0,2 0 0 16,0 0-1-16,2 1-1 0,4-2 0 16,1 0-1-16,4 1 0 0,3-3-1 15,4 2-2-15,4-1 0 0,2-2-2 16,1-1 1-16,2-1-1 0,2-5 0 16,1 0 0-16,2 0 0 0,-3-1-1 15,-1-3 1-15,4 1 0 0,-2 3-1 16,-1 3 0-16,1 2 0 0,-4 0 0 15,0 3-1-15,1 4 1 0,-3 7-3 16,-5-2-4-16,-3 4-7 0,-4 2-19 0,-4 3-93 16,-7 0-98-16,-4 1-245 0</inkml:trace>
  <inkml:trace contextRef="#ctx0" brushRef="#br0" timeOffset="73889.7261">8445 16351 352 0,'7'-7'90'0,"-2"0"2"16,-1-1-43-16,-2 6-17 0,2 0-13 15,-1 3-5-15,0-1-2 0,-2 1 1 16,-1 0 3-16,0 0 3 0,0 2 2 0,-2 2-1 15,-1 0 0-15,-2 2-2 0,-1 2-3 16,-1 2-2-16,-4 1-4 0,-4 4-2 16,-3 3-1-16,-3 2-2 0,-4 3-1 15,0 1 0-15,-2 1-1 0,0 0 1 16,0-1 0-16,0 0 0 0,1-3 0 16,2-2 1-16,-2-1-1 0,0 0 0 15,2-1 0-15,2-1 0 0,1-1 0 16,4 0-1-16,2-1 0 0,6-3 1 15,2-1-1-15,6-3 0 0,3 0 1 0,7-5-1 16,2-3 1-16,6-2-1 0,4 0 1 16,7-1 0-16,3 3-3 0,5 3-7 15,5 1 0-15,2 6-122 0,4 4-111 16,2 2-283-16</inkml:trace>
  <inkml:trace contextRef="#ctx0" brushRef="#br0" timeOffset="87102.0741">14643 5858 371 0,'-3'-7'90'16,"0"0"3"-16,-1 1-55 0,3 0-10 0,-3-3-2 16,0 2 1-16,2 0-3 0,-2-1-2 15,2 1-1-15,-2 1-1 16,-1 2-2-16,2 2-3 0,-2 0-2 0,0 4-4 15,0 3-1-15,0 2-3 0,-2 4-2 16,-1 2-1-16,0 5-1 0,-2 5 1 16,-1 4-1-16,-1 3 0 0,-2 5 2 15,-3 3 0-15,1 6 1 0,0 4 0 0,0 1 1 16,3 4-1-16,-1 7 1 16,4 2-1-16,8 1-1 0,1-3-1 0,4-3-1 15,6-3 0-15,4-7 0 0,5-6 0 16,2-8-1-16,3-6 1 0,1-6 0 15,2-8-1-15,-1-5 1 0,0-8 0 16,1-7-1-16,-3-4 1 0,3-3 0 16,-2-2 0-16,3-6 0 0,-1-3 0 0,0-2 0 15,-2-3-1-15,1-7 1 0,-5-2 0 16,-2-4 0-16,-7-3 0 0,0 0 1 16,-4-4 1-16,-3-2 0 0,-6-2 0 15,-1-2 0-15,-3-5 0 0,-4-2 0 16,-6-3-2-16,-4 6 1 0,-1 4-1 15,1 6 0-15,-2 9-2 0,0 13-3 16,-1 13-10-16,3 14-12 0,0 10-105 16,4 9-106-16,-1 6-267 0</inkml:trace>
  <inkml:trace contextRef="#ctx0" brushRef="#br0" timeOffset="105625.291">13703 14539 240 0,'0'-21'82'0,"-1"0"5"0,1 4-14 0,-1 1-15 16,1 4-12-16,0 3-13 0,0 2-10 15,1 3-8-15,1 0-5 0,1 4-4 16,-1 0-3-16,3 4 0 0,-1 3 2 15,1 4 4-15,-2 5 4 0,2 10 4 16,-1 3 0-16,-1 7 1 0,-1 4 2 16,0 7-2-16,-2 1-3 0,0 2-4 15,2 1-3-15,-1 5 0 0,0 1-1 16,0-1-2-16,3-3-1 0,1-4-1 0,0-2 0 16,1-7 0-16,0-4-1 0,-1-8 1 15,0-3 0-15,-1-5 1 16,-2-3-1-16,0-3 1 0,0-4-1 15,-2-6 2-15,0-1 0 0,0-3 0 0,-2-3 0 16,1-4-1-16,-1-3-1 0,-2-4-3 16,-2-4-8-16,0-2-15 0,1-2 11 15,-4-2-120-15,2 3-104 0,0 2-264 16</inkml:trace>
  <inkml:trace contextRef="#ctx0" brushRef="#br0" timeOffset="109783.2922">17425 11192 494 0,'8'-21'115'0,"2"2"2"16,-4 5-81-16,0 2-10 0,0 7-5 16,0 5-2-16,2 3-1 0,0 3-2 15,1 3 1-15,-1 6 0 0,1 4 0 0,0 4 0 16,-2 0-2-16,0 3-1 0,2 3-2 15,-1 1-1-15,0-2-2 0,0 0-2 16,0 0 0-16,-1 0-3 0,-1-1-1 16,-1-3-1-16,0-2 0 0,-1-3-1 15,-2-2-1-15,-2-2-5 0,-1-4-5 16,-3-1-8-16,-1-3-14 0,-2-2-7 16,-3-5-107-16,2-4-108 0,-1-7-258 15</inkml:trace>
  <inkml:trace contextRef="#ctx0" brushRef="#br0" timeOffset="110197.3508">17641 10850 562 0,'-3'-23'120'0,"-1"2"0"16,-2 7-99-16,-1 5-12 0,-3 4-4 0,-4 4-2 15,-4 0 0-15,-5 4 3 0,-7 3 3 16,-4 8 4-16,-3 2 4 0,-3 7 4 16,-1 7 2-16,2 9 3 0,1 7-2 15,1 8-2-15,4 5-3 0,0 10-3 16,5 2-4-16,5 6-4 0,4 2-2 16,8-1-2-16,9-4-2 0,8-3-1 15,8-6 1-15,11-5-1 0,11-8 0 0,9-7 1 16,11-6-1-16,11-4 1 0,7-10 0 15,7-8-1-15,2-10 0 0,2-9 0 16,1-9 0-16,-4-10-1 0,-4-8 1 16,-3-8-1-16,-6-7 1 0,-7-4-1 15,-6-10 1-15,-9-10-1 0,-10-5 1 16,-9-6 0-16,-12-3-1 0,-10 0 0 16,-14-8 1-16,-12 6-1 0,-16 12 0 15,-12 10 0-15,-19 11-3 0,-15 15-10 16,-16 14-9-16,-16 24-20 0,-10 18-114 0,-7 13-122 15,1 8-300-15</inkml:trace>
  <inkml:trace contextRef="#ctx0" brushRef="#br0" timeOffset="111175.7856">14400 14748 594 0,'0'-20'136'0,"-1"3"2"0,-3 4-89 16,3 8-26-16,2 6-10 0,2 4-5 0,0 6-3 15,1 5-3-15,-1 2-1 16,-1 6 0-16,-1 4 0 0,-2 2 0 0,-1 4-1 16,-1 0-2-16,1-1-2 0,0 1-3 15,0-3-3-15,2-2-4 0,2-5-2 16,1-4-5-16,2-4-5 0,1-5-3 16,0-3-5-16,3-2-8 0,0-4-84 15,0-4-88-15,-2-7-212 0</inkml:trace>
  <inkml:trace contextRef="#ctx0" brushRef="#br0" timeOffset="111523.3839">14458 14564 479 0,'-25'-19'118'16,"-4"3"3"-16,1 7-67 0,-3 8-17 16,2 6-9-16,-1 3-6 0,2 8-2 15,-1 6-2-15,2 8-1 0,1 5-1 16,2 3 0-16,3 5-1 0,2 10-1 0,6 8-1 15,6 4-3-15,2 4-1 0,5-3-2 16,5 2-2-16,4-3-2 16,7-6 0-16,6-10-1 0,8-7-1 0,6-8-1 15,9-7 1-15,6-7 0 0,8-7 0 16,0-8-1-16,2-6 1 0,-2-11-1 16,-1-6 0-16,-1-9 0 0,-7-6 0 15,-5-6-1-15,-3-4 1 0,-7-7 0 16,-5-8 0-16,-9-6 0 0,-13-6-1 15,-9-5-1-15,-9-5-1 0,-11-8-1 16,-9 1 0-16,-11 9 0 0,-6 10 1 0,-9 15 1 16,-10 16 0-16,-7 17 2 0,-8 19 0 15,-1 21-8-15,0 14-9 0,-4 9-13 16,-2 6-114-16,8 6-115 0,4 0-288 16</inkml:trace>
  <inkml:trace contextRef="#ctx0" brushRef="#br0" timeOffset="113648.1941">14446 17134 519 0,'3'-26'113'0,"0"-3"3"0,-2 2-90 0,4-2-7 15,1 4-3-15,2 1 0 0,2 0 1 0,4 1-1 16,2 1 1-16,2 3-1 0,2 1-1 16,0 4-1-16,3 0-1 0,-1 2-2 15,1 3-3-15,0 6-1 0,0 3-2 16,2 2-2-16,-3 8 0 0,1 3-2 15,-3 2 0-15,-6 2-1 0,0 4 0 16,-5 2 0-16,-6 6-1 0,-3-1 1 16,-10 2-1-16,-1 5 1 0,-5-2 0 15,-8 0 0-15,-1 1 1 0,-3-2 0 0,-1 1 2 16,2-4 2-16,0 2 3 0,4 0 2 16,6-3 0-16,3-5 2 0,2-2-2 15,3-4-1-15,3-1-4 0,5-2-1 16,2-2-2-16,5-1-1 0,2-3-2 15,5 0 2-15,7-3-1 0,3-3 0 16,4-1 0-16,4-2-4 0,3 0-6 16,0 1-4-16,-1 2-5 0,3 2-5 0,-1 1-3 15,0 0-4-15,-1 1-4 16,-2-2-1-16,-2-3-15 0,-1-5-80 0,-5-3-92 16,-3-2-222-16</inkml:trace>
  <inkml:trace contextRef="#ctx0" brushRef="#br0" timeOffset="114028.1779">14813 16577 631 0,'-50'-5'134'0,"-4"9"0"0,0 9-108 15,3 10-16-15,-7 13-7 0,2 9 0 16,-1 5 1-16,1 7 2 0,0 9 1 15,3 6 2-15,1 7 1 0,12 5 1 16,8 6 0-16,9 0-2 0,7 5-2 16,10-7-1-16,7-5-2 0,11-9 0 0,10-5-2 15,9-6 0-15,12-8 0 0,11-10-1 16,8-9 0-16,9-12 0 0,10-5 1 16,6-17-1-16,10-8 0 0,3-15-1 15,-2-16 1-15,3-10-1 0,2-12 1 16,1-15-1-16,-4-5 1 0,-8-12 0 15,-7-6 0-15,-12-4 0 0,-10-7 1 16,-12-4-1-16,-13 1 0 0,-18-9 0 16,-18-3 0-16,-11 5-1 0,-11 6 0 0,-16 9 0 15,-19 15 0-15,-14 18-2 0,-8 22-9 16,-9 21-11-16,-9 16 49 0,-9 14-177 16,2 13-129-16,10 3-337 0</inkml:trace>
  <inkml:trace contextRef="#ctx0" brushRef="#br0" timeOffset="115408.1493">22346 8387 413 0,'-17'-10'111'0,"0"-3"4"0,5-3-17 16,2-3-61-16,4 4-12 0,6-3-3 0,5-1-1 16,2 0-3-16,4 1-3 0,4-2-3 15,3 2-1-15,3-2-2 0,2 3-1 16,2 1-2-16,2 2 0 0,2 0-2 15,0 6 0-15,-2 2-2 0,-2 4 0 16,-4 6 0-16,-4 3-1 0,-6 6 1 16,-7 0 0-16,-4 4 0 0,-7 4-1 0,-2 2 1 15,-8 3-1-15,-4 1 1 0,-4 5-2 16,-2 2 1-16,0 2 0 0,-2-2 0 16,2 3 0-16,1-5 1 0,3-3 2 15,2-3 2-15,2-4 3 0,1-3 1 16,6-4 0-16,2-3 0 0,4-1-1 15,5-1-1-15,5-3-2 0,4 2-2 16,3-4-2-16,3-1 0 0,3-2 0 16,2-1 0-16,4-2 0 0,1-3-1 15,4-2-2-15,3 0-4 0,1-2-6 16,1 0-7-16,0 2-7 0,-3 0-15 0,-3 3 80 16,-2 1-189-16,-9 1-115 0,-3 1-309 15</inkml:trace>
  <inkml:trace contextRef="#ctx0" brushRef="#br0" timeOffset="115818.9506">22643 8136 509 0,'-24'-25'112'0,"-4"-2"5"15,-5-1-85-15,-1 3-8 0,-5-1-1 16,-1 4 1-16,-2 5-1 0,-1 4-4 15,-1 7-2-15,1 9-4 0,-3 5-2 16,-1 9-1-16,-1 7-2 0,3 5 1 16,-1 8 0-16,3 7 0 0,4 6 0 15,7 13-2-15,10 9 0 0,6 6-1 16,9 3-2-16,7 2-2 0,10 0 0 0,11-3-1 16,12-6 0-16,8-12 0 0,12-5 0 15,8-10 0-15,14-7 0 0,3-12 0 16,6-12-1-16,-2-15 0 0,0-11 0 15,-1-11 0-15,-4-8 0 0,-7-13-1 16,-4-5 1-16,-10-7-1 0,-6-5 1 16,-6-5 1-16,-12-6-1 0,-10-9 0 15,-11-6 0-15,-9-4 0 0,-10-9 0 16,-10-4 0-16,-10 4 0 0,-10 7 0 0,-8 14 0 16,-6 15 0-16,-11 14-2 0,-11 21-6 15,-7 17-8-15,-3 16-12 0,4 17 55 16,0 8-172-16,3 13-120 0,3 10-309 15</inkml:trace>
  <inkml:trace contextRef="#ctx0" brushRef="#br0" timeOffset="119537.8018">23139 5072 495 0,'6'-41'121'0,"-4"2"4"0,1 9-73 0,-2 3-13 16,1 13-10-16,2 9-5 15,1 6-2-15,0 7-3 0,4 12-1 0,-5 3-3 16,0 7-1-16,-3 2 0 0,2 3-3 16,-3 1-2-16,-1 0-3 0,-1-4-3 15,1 0-2-15,1-1-1 0,3-2-7 16,-2-4-7-16,1-3-9 0,-1-5-15 16,2-3-108-16,-2-3-113 0,-1-4-270 15</inkml:trace>
  <inkml:trace contextRef="#ctx0" brushRef="#br0" timeOffset="119952.8147">23206 4704 399 0,'-13'-17'104'0,"-7"1"4"0,-3 2-54 16,-5 6-5-16,-7 4-10 0,-1 5-6 15,-4 6-5-15,-1 9-4 0,-1 8-4 16,0 8-2-16,4 10-1 0,4 12-2 16,2 9-1-16,4 3-1 0,6 4-1 15,9 1-2-15,8 0-1 0,8-4-3 0,10-6-1 16,9-4-2-16,7-7-1 0,9-7-1 15,9-10 0-15,8-7 0 0,5-12 0 16,1-11 0-16,5-14 0 0,0-9-1 16,0-12 1-16,-3-7 0 0,-5-10 0 15,-7-4 0-15,-2 0 0 0,-10-4 0 16,-8-2 0-16,-12-5 0 0,-11-4 0 16,-13-2 0-16,-12-6 0 0,-10 2 0 15,-9-1-1-15,-9 4 1 0,-3 8-1 16,-5 13-5-16,0 16-9 0,-9 16-16 0,-3 14-114 15,-1 17-114-15,4 13-291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25:50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7020 7335 263 0,'-15'-5'70'0,"4"-1"4"0,2 1-37 0,0 0-4 15,2 3-3-15,0-1-5 0,3 2-4 16,-1 1-6-16,2 1-3 0,1-1-4 16,1 0-2-16,-1 1-2 0,2 1 0 15,2 0-1-15,-1 0 2 0,1 2 0 16,2 0 0-16,2 1 2 0,1 0 0 15,2 0 0-15,2-1 0 0,0 1 0 16,1 0-1-16,3 1 0 0,1 2-1 16,1-1-1-16,3 5 1 0,4 1-1 15,2-1 1-15,1 1 0 0,1 1 0 0,4-1 1 16,1 2 0-16,1-4 0 0,0-2 0 16,2-1-1-16,2-1 1 0,1-2-2 15,0-1 1-15,1-3-1 0,5 3-1 16,0-2 0-16,1 0 0 0,0 0-1 15,2 2 0-15,1-1 1 0,-1 2-1 16,-3-5 0-16,0 0 0 0,3 1 1 16,2 1-1-16,0-2 1 0,1-2-1 0,3 1 0 15,1 2 1-15,1 2-2 0,-1-1 1 16,0-3-1-16,-1 0 0 0,3 3 0 16,0 1-1-16,-2-2 1 0,0 0-1 15,0 2 0-15,2 0 1 0,-1 2-1 16,-1-3 1-16,-6-2-1 0,5 3 0 15,1-2 1-15,-1 1-1 0,3 0 1 16,-2 1-1-16,1 1 0 0,3 0 0 0,-3-3 1 16,-1 2-1-16,-1-1 0 15,0 2 0-15,0-2 1 0,1 2-1 0,-2 2 0 16,1-1 1-16,1 1-1 0,0-1 0 16,-4-1 0-16,3-2 0 0,1 2 1 15,2-2-1-15,-2 0 0 0,2 1 0 16,1 1 0-16,2-2 0 0,-1 1 1 15,-4-3-1-15,1 0 0 0,6 0 0 16,-5 0 0-16,2 0 0 0,1 1 0 0,-1 0 1 16,3 2-1-16,-1-1 0 0,-3-1 0 15,2 1 0-15,2 0 0 0,-4-1 0 16,2 3 0-16,-1 1 0 0,2-1 0 16,-1-1 0-16,0 0 1 0,1 0-1 15,3 0 0-15,-3-2 0 0,-1 1 0 16,0 1 0-16,3 1 0 0,-3-3 0 15,-3-1 0-15,-1 1 0 0,0 2 0 0,4-2 0 16,-2 1 0-16,-1 2 1 16,-2 3-1-16,3-1 0 0,4-2 0 15,-2 0 1-15,0-2-1 0,0-1 0 0,3 2 1 16,4-2-1-16,-1 1 0 0,-2 3 0 16,3-2 1-16,0-2-1 0,2 2 0 15,-3-5 0-15,2 2 0 0,-3-1 0 16,3 1 1-16,2 0-1 0,-5 0 0 15,0-2 0-15,4 2 0 0,-3 0 0 0,4 0 0 16,-5 1 0-16,1 0 0 0,3 0 1 16,-1 2-1-16,-1-3 0 0,1 1 0 15,-1-1 0-15,2 0 1 0,-3 1-1 16,-1 0 0-16,1 1 0 0,-3-4 0 16,-1 2 0-16,-2 0 0 0,-1-1 1 15,-1 0-1-15,0 2 0 0,-3 0 0 16,-1 2 0-16,0-4 0 0,-5-2 0 15,-1-2 0-15,-3 0 0 0,-1-1 0 0,-2 1 1 16,-3 0-1-16,-2 2 0 0,-2 0 1 16,-1 5-1-16,-4 0 0 0,-4 0-4 15,-3 3-13-15,-4-1-99 0,-5 1-97 16,-10-1-249-16</inkml:trace>
  <inkml:trace contextRef="#ctx0" brushRef="#br0" timeOffset="5968.359">16971 5606 419 0,'-7'-8'94'16,"0"1"2"-16,-3-2-70 0,1 4-8 15,-1 1-6-15,2 2-4 0,-2 1-2 0,-1-1-2 16,0 2-1-16,-1 0-1 0,0 2-1 15,-2-1 0-15,1 0 0 0,-3 0 0 16,-2 1-1-16,-1-1 1 0,-4 1-1 16,-3 2 1-16,0 0-1 0,-1 1 1 15,-1-2-1-15,1 3 1 0,-1-1-1 16,2-1 0-16,-1-2 0 16,2 1 1-16,-1-1 0 0,0-1 1 0,4 1 0 15,2-1 0-15,5 0 0 0,1 2 0 0,4-2 0 16,3 1-1-16,3 0 0 0,3 0-1 15,0 0 0-15,2 0 1 0,1 0-1 16,1-1 0-16,1 2 1 0,0-2-1 16,3-1 1-16,0 0-1 0,0 0 1 15,2-1 0-15,1-2-1 0,-2 2 1 16,2-1-1-16,0-1 1 0,-3 1 0 16,1-1 1-16,-4 1 1 0,-1 1 1 15,1-2 1-15,-2 3 0 0,-3-1 1 0,1 2 0 16,0 0 1-16,-1 4 0 0,-1 1 1 15,-1 4-1-15,-3 5 1 0,-1 5 1 16,0 2-1-16,-3 5-1 0,-1 2-1 16,0 4 0-16,0 3-2 0,0 1-1 15,1 3 0-15,2 0-1 0,0-2 0 16,4-1-1-16,-1-5 0 0,1-4 0 16,3-6-1-16,-2-1 1 0,2-4-1 15,0-2 1-15,1-4-1 0,-1 0-1 0,-1-2-1 16,2 0-4-16,-1-3-3 0,2 0-6 15,-1 0-5-15,0-1-6 0,2-1-30 16,-1-4-61-16,0-4-83 0,-1-2-190 16</inkml:trace>
  <inkml:trace contextRef="#ctx0" brushRef="#br0" timeOffset="6358.5367">16280 6092 361 0,'-3'-7'86'0,"-2"3"1"0,0-3-53 16,3 4-11-16,-1-1-5 0,3 3-3 16,-1-2-2-16,1 1-1 0,-1 1-1 15,1-1-2-15,0 2-1 0,1 0 0 16,-1 0 0-16,2 4 1 0,1 1 1 0,0 0 1 15,2 4 1-15,0-1 1 16,3 3-2-16,-1 0 0 0,1 1-2 0,1 2-2 16,-2-2-1-16,1 0-2 0,-1-2 0 15,-2 0-1-15,0-1-1 0,-1-3 1 16,-1-3-1-16,0 1 1 0,0-3 1 16,-1 0 2-16,0-2 0 0,1-2 0 15,-1-2 0-15,0-1 0 0,2-4-2 16,0-1-1-16,2-3-1 0,1-2-1 15,3 0-1-15,1-1 1 0,1-1-1 0,4-1-2 16,1 2-5-16,3 3-7 0,0-1-9 16,-1 3-100-16,0-2-98 0,1 2-246 15</inkml:trace>
  <inkml:trace contextRef="#ctx0" brushRef="#br0" timeOffset="7014.3484">16187 7200 432 0,'-1'0'100'0,"0"-1"0"0,1 1-68 15,-1 0-13-15,2 1-6 0,0 0-4 0,0 1-1 16,3 0-2-16,2-2 0 15,2 1 2-15,1-1 0 0,4 0 1 0,1 0 1 16,3-1-1-16,2-1 0 0,0 0-2 16,2 0-1-16,1-1-1 0,0 1-1 15,0 1-4-15,0 1-10 0,0 2-104 16,-1 1-97-16,-2 0-253 0</inkml:trace>
  <inkml:trace contextRef="#ctx0" brushRef="#br0" timeOffset="14363.3325">8690 9737 159 0,'-15'4'38'0,"3"-1"1"0,-1-3-24 16,4 1-4-16,0-1-1 0,0 0 0 15,1 0 1-15,2 2 2 0,-3-4 5 16,4 2 3-16,2-2 1 0,0 1 1 16,3-2 0-16,0 0-2 0,1 0-2 15,3 1-4-15,0-1-3 0,-1 1-1 16,4 1-1-16,-1-2 0 0,1 2-1 16,0 1-1-16,2 1 1 0,1-1 0 0,2 1 2 15,3-1 1-15,-1 2 0 0,4-1 2 16,0 0-1-16,4 2 0 0,1-1-2 15,3 0-1-15,1 3-2 0,2 0-1 16,3-2-2-16,0-2 0 0,1-2-2 16,-1 1-1-16,-3-3 1 0,1 0-1 15,-2 0-1-15,0 2 1 0,3 1-1 16,-3 1 0-16,-2 2 0 0,1-1 0 16,-2 0-1-16,0 2 1 0,-4-1-1 0,-3-1 1 15,-2-1 0-15,0 1-1 0,-2-2 1 16,-5 0 0-16,-3 1 1 0,-2-1-1 15,-3 0 1-15,-2-1 0 0,-4 1-1 16,-6 0 1-16,2-2 0 0,-3 1-1 16,-3 1 0-16,-2 0-1 0,-1 0 1 15,-2-1-1-15,-1 2 1 0,-1-1-1 16,-1 0 0-16,0 0 0 0,0 0 0 16,-2 1 1-16,3 1-1 0,0-1 0 15,-1 1 0-15,-1-1 0 0,2 1 0 0,0-1 0 16,-1 0 0-16,1-1 0 0,-1 0 0 15,2 0 0-15,1-2 0 0,2 0 0 16,1 1 0-16,2 0 0 0,2 0 0 16,0 0 0-16,4-1 0 0,0 2 0 15,2-1 0-15,1 0 0 0,-1-2 0 16,4 2 0-16,-1 0 0 0,2 1 0 16,-1 0 0-16,2 0 0 0,0 1-1 15,-1 2 1-15,2-3 0 0,2 1-1 0,-1 0 1 16,3 0 0-16,1-1 0 0,1 2 0 15,3-2 1-15,2 2-1 0,2-1 0 16,1 0 1-16,1 2-1 0,2-1-2 16,0 1-38-16,3-2-61 0,1 1-80 15,3 0-200-15</inkml:trace>
  <inkml:trace contextRef="#ctx0" brushRef="#br0" timeOffset="21228.2881">10681 8848 254 0,'15'-13'80'0,"0"0"6"16,-3 1-28-16,-1 1-4 0,-2-2-6 16,-2 2-7-16,-2 2-9 0,-3 0-7 15,-3 2-6-15,-3-1-5 0,-2 3-3 16,-4 0-3-16,-3 3-2 0,-3 3-2 15,-4 0-2-15,-2 6 0 0,-1 0-1 16,-1 4 1-16,-3 5 0 0,0 3 2 16,-1 6 1-16,1 6 3 0,0 7 0 15,0 3 2-15,1 5 0 0,4 0 0 0,2 3 0 16,3 1-1-16,5-2-2 16,3 1 0-16,6 3-2 0,5 4 0 0,5 1-1 15,6 2-2-15,0-5 1 0,9 1-1 16,5-7-1-16,1-8 0 0,3-6 0 15,1-9 0-15,1-5 1 0,5-5-1 16,-3-6 0-16,1-5 1 0,-4-5 0 16,1-7 2-16,0-1 1 0,0-6 1 15,0-6-1-15,-2-5 1 0,-1-7-1 16,1-10 0-16,-3-3-2 0,-2-10-1 0,-8-4 0 16,1-2-1-16,-7-1 0 0,-6-1-1 15,-6 0 1-15,-5-3-1 0,-8 4 1 16,-8 2-1-16,-11 4 1 0,-8 5-1 15,-8 8 0-15,-9 17-1 0,-6 12-3 16,-7 14-4-16,-4 15-9 0,-3 10-11 16,5 10-103-16,1 9-105 0,10 6-256 15</inkml:trace>
  <inkml:trace contextRef="#ctx0" brushRef="#br0" timeOffset="22780.1682">10978 10391 155 0,'-3'-4'47'0,"3"2"6"15,-2-3 2-15,2 3-24 0,-1-1-2 16,1 2-2-16,0 1-2 0,1-1-1 0,-2 1-2 16,3 1-1-16,1 0-2 0,0 2-1 15,1-1 0-15,2 2 1 0,0 2-2 16,1 2-3-16,2 1-3 0,1 3-2 15,1 2-1-15,0 2 0 0,1 1 0 16,0 0 0-16,3 2 1 0,1-1 1 16,0 0 1-16,1-2-1 0,1 1 0 15,3-2-1-15,3 1-1 0,-4-4-2 16,1 1-1-16,1 0-1 0,-1-1-1 0,1-1-2 16,1 0 1-16,1 0-1 0,0 1 0 15,4-1-1-15,1-2 1 0,2-2 0 16,1-1-1-16,0-3 1 0,1-2-1 15,3-1 0-15,0 0 1 0,1-1-1 16,1 1 1-16,1 2-1 0,3 1 1 16,1 0-1-16,0-3 1 0,-3-2-1 15,4-2 0-15,-2-2 1 0,-3-4-1 16,2 1 0-16,-4-3 0 0,4 1 1 16,-1 3-1-16,1 1 0 0,0 0 0 0,1 0 1 15,-2 0-1-15,2-3 0 0,-1 0 0 16,-2-3 1-16,-4-1-1 0,1-4 1 15,4 1-1-15,-1-4 1 0,-2 0 0 16,-1 0 0-16,-1-2 1 0,4 1 0 16,1 0 0-16,-2 0 0 0,-3 1 1 15,3 3-1-15,0-3 0 0,2 4-1 0,0 1 0 16,-1 1 0-16,1 3 0 0,-1 1 0 16,-1 2 0-16,2 4-1 15,-2 0 1-15,-3 4-1 0,2 1 0 0,-3 1 1 16,3 3-1-16,-2-2 0 0,1 2 1 15,-1 1-1-15,-3 1 0 0,0 1 0 16,0 3 0-16,-3 0 1 0,6 5-1 16,-5-1 1-16,2 2-1 0,3 2 1 15,-2 0 0-15,1 0 0 0,0 2 1 16,-2-1 0-16,0 2 0 0,0-2 0 0,-2 0 0 16,-1-4 0-16,-3 0-1 0,3-6 1 15,-1-1-1-15,1-1 0 0,2-1 0 16,-1-4 0-16,4-2 0 0,2-4-1 15,1-2 1-15,1-3 0 0,0-6-1 16,0-4 1-16,0-3-1 0,1-3 0 16,-2 1 0-16,1-2 0 0,0 0 1 15,0 2-1-15,0 2 0 0,0 3 0 16,-2 2 0-16,2 4 1 0,0 2-1 0,0 1 1 16,-2 3-1-16,-1 2 0 0,1 0 1 15,-1 1-1-15,-1 1 0 0,0 1 0 16,-1 1 1-16,1 4-1 0,2 0 0 15,0 1 0-15,2 3 0 0,4 2 0 16,-1 2 1-16,1 1-1 0,4 2 0 16,0-1 0-16,3 0 0 0,3 2 0 15,0 1 0-15,5 1 0 0,2 2 0 16,2 1 0-16,2 1 0 0,2 0 0 16,4 0 0-16,1-1 0 0,1-5 0 0,1-1 0 15,3-6 0-15,1-3 0 0,-1-3 0 16,-1-4 0-16,1-1 1 0,-2-3 0 15,-2-2 0-15,-3 0 2 0,-3-2 1 16,-3-1 1-16,-5-1 0 0,-5-2 2 16,-2-2-1-16,-4 1-1 0,-5 0 0 15,-3-1-1-15,-4 1-1 0,-5 1-1 16,-3 2 0-16,-7 0-1 0,-3 0-5 16,-5-1-11-16,-7 1-109 0,-4 0-102 15,-9 1-268-15</inkml:trace>
  <inkml:trace contextRef="#ctx0" brushRef="#br0" timeOffset="30564.3972">15071 12026 328 0,'11'-24'91'0,"-4"3"2"0,-9 1-41 16,0 8-13-16,-3 6-12 0,-4 5-10 15,-2 2-8-15,-3 5-4 0,-5 1-2 0,0 6-2 16,-7-1 0-16,-3 0 0 0,-2 2 0 16,-1-2-1-16,-2-1 1 0,1 0-1 15,1-2 0-15,0-2 1 0,3 0-1 16,2-1 0-16,3 2 0 0,6-3 0 15,3 0 1-15,4 1-1 0,4 0 0 16,3-3 0-16,3 0 0 0,1-1 0 16,1 0 0-16,2-1-1 0,0 0 1 15,4 0 0-15,-2-1 1 0,1 1-1 0,1 1 0 16,0-1 0-16,1-2 0 0,-1 1 0 16,-2 0 0-16,1 1 0 0,-2-1 0 15,-2 0 0-15,1 0 1 0,-2 1 0 16,0 2 1-16,-1-1 2 0,0 3 2 15,-1 2 2-15,-2 2 2 0,0 4 2 16,-2 2 2-16,-1 3 1 0,0 4-1 16,-1 3-2-16,1 1 0 0,1 3-3 15,2 3-2-15,0 1-1 0,1 1-3 16,1-1 0-16,1 0-1 0,1-2-1 0,1-5 1 16,3-4-1-16,0-5-1 0,1-5-2 15,3-2-5-15,-2-4-10 0,-1-2-46 16,0-4-54-16,-3-5-87 0,-2-2-201 15</inkml:trace>
  <inkml:trace contextRef="#ctx0" brushRef="#br0" timeOffset="30932.914">14521 12356 418 0,'2'-9'94'15,"-1"3"1"-15,1 5-66 0,2 3-9 16,0 6-7-16,-1 4-3 0,2 3-1 16,1 1 1-16,2 1 0 0,0 0 1 15,3-1 0-15,3 0 0 0,-1-3-2 16,1 1 0-16,2-3-1 0,0-3-1 16,1 0-1-16,0-2-1 0,-1-1 0 0,2-4-1 15,1-5-1-15,-2-1 1 0,-3-2-1 16,0-3-1-16,-4-5 1 0,-2 1-1 15,-3-3 0-15,-2 1-1 0,-3 0 1 16,-3 1-1-16,-2 2 0 0,-2 2 0 16,-2 2-1-16,0 4 1 0,-4 1-1 15,1 3 1-15,0 1-1 0,2 3 1 0,1 1-1 16,2 1 0-16,2 2 1 16,3-1-1-16,2 0 0 0,3 0 0 15,2 1-1-15,4 1-6 0,3-2-9 0,3 2-101 16,1-3-98-16,1 0-251 15</inkml:trace>
  <inkml:trace contextRef="#ctx0" brushRef="#br0" timeOffset="31235.3308">14635 12370 370 0,'-1'-13'93'16,"-3"3"-1"-16,0 5-46 0,-1 8-20 16,0 7-31-16,-3 4-83 0,5 3-79 15,0 1-199-15</inkml:trace>
  <inkml:trace contextRef="#ctx0" brushRef="#br0" timeOffset="32168.9897">17292 13314 255 0,'-21'-8'64'0,"-1"3"2"0,3 3-28 15,-2 2-20-15,0 0-5 0,2 2-5 16,0 2-1-16,2 1 1 0,2 0 3 0,2-3 4 16,3 1 3-16,4 0 1 0,1-1 3 15,4-1 2-15,3 0 0 0,4-1-1 16,4 1-3-16,5-1-3 0,4 2-1 15,7-2-3-15,8 3-2 0,3 1-4 16,9 1-1-16,4 1-2 0,6 1-2 16,3 1 0-16,3-1 0 0,3-3 0 15,3 2-1-15,1-1 0 0,5 1 0 16,-1-4 1-16,2 1 0 0,2-3 0 16,-1 1 1-16,4-3 1 0,0-1 1 15,-2-2 0-15,0 0 2 0,1-1 1 0,-3 1 1 16,0-1 0-16,-4 1 0 0,-5 0 0 15,-4 0-1-15,-3 2 0 0,-5 2-2 16,-6-1-1-16,-6 2-1 0,-4 0-1 16,-6 0 0-16,-7 0-1 0,-7 0-1 15,-5 2 1-15,-3-2-1 0,-5 0 1 16,-2-2 0-16,-6 2-1 0,0-1 1 16,-4 0-3-16,-2-3-2 0,-3 2-8 0,-2 1-3 15,-3-3-110-15,-4 0-101 16,-4 2-258-16</inkml:trace>
  <inkml:trace contextRef="#ctx0" brushRef="#br0" timeOffset="53265.3837">14616 13195 152 0,'-1'1'34'0,"-1"0"-3"16,2-1-25-16,0 0-38 0,2-1-30 16,-2-1-66-16</inkml:trace>
  <inkml:trace contextRef="#ctx0" brushRef="#br0" timeOffset="53415.0226">14590 13199 305 0,'-1'0'69'0,"-2"0"-1"16,1 0-49-16,1 2-14 0,1-1-18 16,0 2-21-16,0-1-35 0,1 1-49 15,0-3-113-15</inkml:trace>
  <inkml:trace contextRef="#ctx0" brushRef="#br0" timeOffset="53531.3226">14610 13207 217 0,'-2'1'48'0,"1"1"-5"0,-1-2-40 16,1 2-38-16,-1-1-12 0,1 0-34 15,1-2-66-15</inkml:trace>
  <inkml:trace contextRef="#ctx0" brushRef="#br0" timeOffset="53677.1886">14623 13212 275 0,'-4'2'57'16,"0"1"-3"-16,-1 1-54 0,1-1-14 15,2 1-10-15,0-2-11 0,2 1-22 16,2-3-36-16,1-1-69 0</inkml:trace>
  <inkml:trace contextRef="#ctx0" brushRef="#br0" timeOffset="53805.8472">14654 13210 317 0,'-1'0'73'0,"-2"1"0"16,1-1-46-16,-1 1-12 0,3 0-9 15,-2 2-13-15,1-1-32 0,-2-1-34 16,3-1-56-16,0 3-133 0</inkml:trace>
  <inkml:trace contextRef="#ctx0" brushRef="#br0" timeOffset="55023.8389">11595 15620 298 0,'-7'0'73'0,"-1"-1"2"15,2 0-46-15,1-2-3 0,0 3-7 16,1 0-2-16,-1 0 0 0,1-1 0 16,0 0 2-16,2-2 0 0,-1 1 1 15,2-2-1-15,0 1-2 0,2-2-3 16,0 0-2-16,2 0-3 0,-1 1-1 15,3-1-2-15,-1 0-1 0,2 1-1 16,-1-3 0-16,1 3 0 0,1-1-1 0,1 0 0 16,0 1-1-16,2 2 0 0,2 0 1 15,1 2-1-15,0-3 0 0,3 4 1 16,0 0-1-16,2 0 1 0,2-1 0 16,0-1 1-16,2 1 0 0,2 3-1 15,3-5 1-15,1 1 0 0,0-1-1 16,3 0 0-16,0 1-1 0,-1-1 0 15,0-2 0-15,-1 0-1 0,-2 0 0 0,-3 0 0 16,-1-2-1-16,3 1 1 16,-1 1 0-16,-3-1-1 0,3 2 1 0,0-4 0 15,1 3-1-15,2-1 1 0,-5-1-1 16,1-2 1-16,-5 0-1 0,0 3 1 16,-6 4-1-16,-1-1 0 0,-4 5 1 15,-6 0-1-15,-2 4 1 0,-2 4-1 16,-7-2 1-16,-2 5-1 0,-5-1 0 15,-5 1 0-15,-1 0 0 0,0 1-1 16,-1 0 0-16,-3-5 1 0,-1-1-1 0,2 1 1 16,3-1-1-16,-3-2 1 0,-2-1 0 15,0 0-1-15,3 2 1 0,-3-2 0 16,-1-4-1-16,-3 0 1 0,2-2 0 16,2 0 0-16,0-4 0 0,2-1 0 15,3-4 0-15,4 3 0 0,3-1 0 16,3-2 1-16,1 0-1 0,2-2-1 0,2 0 1 15,-1 3 0-15,2-4 0 16,1 0 0-16,1-2 0 0,1 4 0 0,1 1 0 16,4 0 0-16,-1 2 0 0,4 1 0 15,1 1 0-15,3 3 0 0,2 1 0 16,1 5-3-16,2 6-35 0,-1 1-76 16,-2 2-91-16,3 6-231 0</inkml:trace>
  <inkml:trace contextRef="#ctx0" brushRef="#br0" timeOffset="60672.3965">13854 15662 227 0,'0'1'52'0,"0"0"2"0,-3 1-33 16,0-2-5-16,0 2-4 0,2-1 2 15,-1-2 1-15,0 2 2 0,1 0 0 16,0 1 1-16,1-1 3 0,0-1-1 16,0 0 0-16,0 2-1 0,0-2-3 15,0 0-1-15,0 0-4 0,0 0-3 0,0 2-3 16,-1 0-2-16,1 0-1 0,-1 2 0 15,-2 0 1-15,2 1-1 0,-2-2 0 16,1 1-1-16,-1 0 1 0,2-1-1 16,-1 0 0-16,1-2-1 0,-1 2 1 15,1-2-1-15,1-1 1 0,0 1 0 16,0 0-1-16,1-1 1 0,1 3-2 16,-1-2-6-16,0 0-16 0,1 2-40 0,0-2-26 15,0-1-63-15,-2 1-133 0</inkml:trace>
  <inkml:trace contextRef="#ctx0" brushRef="#br0" timeOffset="61488.234">12631 11005 32 0,'-249'-31'-31'0</inkml:trace>
  <inkml:trace contextRef="#ctx0" brushRef="#br0" timeOffset="63731.5587">11062 10624 293 0,'-2'0'76'0,"-1"0"1"0,2 0-39 16,0 0-9-16,1 0-6 0,1 0-7 16,2-1-3-16,0 1-2 0,2-2 1 15,1 1 0-15,4 0 0 0,5 0-2 0,-1-2-1 16,2 1 1-16,4 1-1 15,2-1 0-15,1 1 1 0,1 1 0 0,-4-1-1 16,2 1 1-16,3 0-1 0,1 1-1 16,-1-1-1-16,1 1 0 15,1 2-2-15,4-2 0 0,1 1 0 0,1-2-1 16,-3-1-1-16,6 0 0 0,1 2-1 16,2-2 0-16,-1 0-1 0,1 1 0 15,0 1 0-15,2 0 1 0,-2 0-1 0,1 1 0 16,2-2 1-16,2 0 0 0,-1-3 0 15,0 0 0-15,2 1 0 0,4 0 1 16,0-1 0-16,4 2-1 0,-1 1 1 16,3 1-1-16,5 1 0 0,-2-4 1 15,0 0-2-15,2-1 1 0,-3-1-1 16,3 0 0-16,5 1 1 0,-5 2-1 16,4-1-1-16,1-1 1 0,0 0 0 15,2 0-1-15,-1 0 1 0,3-1-1 16,-1 0 1-16,0 1-1 0,-1-1 1 15,-1-1-1-15,0 1 1 0,4-1-1 0,-1-1 1 16,2 1 0-16,0 2 0 0,-4-5-1 16,4 3 1-16,2 3 0 0,-4 0 0 15,0-1 0-15,-2 1 1 0,1 0-1 16,0 6 1-16,-1-4 0 0,-3-2-1 16,0-3 1-16,0 5-1 0,2 0 1 15,0-2-1-15,0 2 0 0,-1 2 0 0,1-2-1 16,0 1 1-16,1-2-1 15,-2 1 1-15,-1-2-1 0,0 2 0 0,0 2 0 16,-2-1 1-16,0 0-1 0,0-3 0 16,2 2 0-16,-1-3 0 0,4 1 0 15,-1 1 1-15,0-1-1 0,0 2 0 16,-1-1 0-16,-1-3 1 0,-1 4-1 16,1-1 0-16,0 0 0 0,-2 1 1 15,1 0 0-15,-1-1 0 0,-2 1-1 16,0-5 1-16,0 0 0 0,-1-1-1 15,0 0 1-15,-3 1-1 0,-1 0-1 0,-2 1 1 16,-2 3 0-16,-3 0-1 0,-1-3 1 16,-4 3-1-16,-2-2 0 0,0 3 1 15,-1 0 0-15,0 0-1 0,0 0 2 16,-1 2-1-16,-2-1 0 0,-1 0 0 16,-3-1 0-16,-2-1 0 0,-3 0 1 15,-3-2-1-15,-6 2 0 0,0-1 0 16,-6 0 0-16,-3 1 0 0,-3-1 1 0,-4-1 0 15,-3 2-1-15,-3 0 1 0,-4 0 0 16,-4-1-1-16,-1 1 1 16,-5 0-1-16,-2 1 0 0,-3-1 0 0,-2-1 0 15,-2 1 1-15,-1-1-1 0,0-1 0 16,-2 2 0-16,-1-1 0 0,-2 0 0 16,1 1 0-16,-4 2 0 0,1 1 0 15,-2 0 0-15,-2 1 0 0,0 1 0 16,-2 1 0-16,-2-1 1 0,-2-2-1 15,-2 0 0-15,-2-5 0 0,-2 2 0 16,-3 0 0-16,-2 0 0 0,-3 2 0 0,-2 0 0 16,-3 1 0-16,-5 2 0 0,-2-3 0 15,-2 4 1-15,-2-1-1 0,-4 0 0 16,-1 0 0-16,-2 0 0 0,-2 0 0 16,-2 2 0-16,1 1 0 0,-5-2 0 15,2 1 0-15,0-1 0 0,-2-2 0 16,2 2 0-16,0-1 0 0,0 0 0 0,1-3 1 15,-1 1-1-15,0-4-1 16,3 6 1-16,-1-3 0 0,0-1 0 0,-1 0 0 16,-1-1 0-16,1 0 0 0,2 3 0 15,-2 1 0-15,0-1 1 0,0-1-1 16,1-2 0-16,1 5 1 0,4-2-1 16,-1 0 0-16,1-2 1 0,3-2-1 15,3 2 1-15,2-2-1 0,-3-1 0 16,3 2 1-16,1-2-1 0,1 4 1 15,2-2-1-15,-3 1 1 0,3 2 0 16,1-1 0-16,3 0-1 0,0 1 1 0,1-2 0 16,5 2 0-16,2 1-1 0,2-1 1 15,1 0-1-15,1 1 0 0,1-4 1 16,0-1-1-16,3 1 0 0,0 2 0 16,3-2 1-16,3 2-1 0,3 1 0 15,0 4 1-15,4-3-1 0,-3 0 1 16,2 2 0-16,2-2 0 0,4 0-1 15,0 1 1-15,2-3 0 0,3 3 0 16,4-3-1-16,2 1 1 0,0-2-2 0,0 1 1 16,3 1-1-16,0-2 1 0,1-2 0 15,4 5 0-15,0-2 1 0,2 0-1 16,3 1 1-16,0-2 0 0,3 2 0 16,0-1-1-16,-1 0 1 0,2-2 0 15,0 1 0-15,0 0 0 0,1 0 0 16,1-2 0-16,-1 1 0 0,1-1-1 15,1 1 1-15,0 0 0 0,3-2 0 16,1 2-1-16,1 0 1 0,0 1-6 0,3 5 105 16,-1-1-226-16,0 3-121 0,-6-5-356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27:57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3447 4295 532 0,'-18'-9'132'15,"4"-6"3"-15,1-1-52 0,5 3-50 16,5-1-13-16,3 0-4 0,3 0-4 0,6 2-4 15,3 0-1-15,3 2-4 0,1 0 0 16,2 4-2-16,3 2-1 0,3 2 0 16,5 2 1-16,2 0-1 0,1 1 0 15,5 0 0-15,2 2 0 0,3 0 0 16,1 0 1-16,1-2-1 0,0-1 0 16,5 1 0-16,1-1 2 0,5-1 3 15,2 1 1-15,1-1 2 0,2 1 2 16,2 1 0-16,-2 0 1 0,-5-1-2 15,-5 0-2-15,-1 2-2 0,-2 0-2 16,-2 3 0-16,-2-1-3 0,0 4-12 0,0 2-11 16,-2 1-81-16,-5 1-49 0,-7-1-110 15,-11-3-247-15</inkml:trace>
  <inkml:trace contextRef="#ctx0" brushRef="#br0" timeOffset="47672.9927">1392 6840 512 0,'9'-14'123'0,"-3"1"5"16,-2 0-76-16,-3 2-13 0,1-1-4 16,-4 4-4-16,0 2-2 0,-2 1-2 15,-2 1-1-15,-1 3-2 0,-3 1-2 16,-4 1-2-16,-4 4-4 0,-3 0-4 0,-4 5-2 15,-5 2-3-15,0 2-3 0,-2 0-2 16,-3 2-1-16,4 1-1 0,1 2 0 16,3-1-1-16,4 0 1 0,3 1-1 15,4 0 1-15,7 1-1 0,1-3 1 16,2-1-1-16,6-1 1 0,1-3 0 16,2 0-1-16,4-2 1 0,3-1-1 15,5-3 0-15,3-3 1 0,4 0-1 16,3-3 1-16,3-1 0 0,2-3-1 15,2 2 2-15,1-2-1 0,-1 3 0 0,0-1 1 16,-1 4 0-16,-3-2 1 0,-1 2 0 16,-5 1 0-16,-3 1 0 0,0 0 0 15,-2 1 1-15,-2 1-1 0,-3 3-1 16,-2-2 1-16,-3 0 0 0,-1 3-1 16,-6 1 1-16,-4 2 1 0,-2-1 0 15,-2-1 1-15,-2 2 1 0,-4 3 2 16,-1-1 1-16,-4 1 1 0,0 0 0 0,-6 0 1 15,-3 0 3-15,-4-3 2 16,-2-3-1-16,1-2 1 0,0-1-1 0,2-5-1 16,3-2-2-16,1-2-5 0,5-5-2 15,3-1-3-15,5 0-5 0,3-1-5 16,3 0-14-16,5-1-13 0,6 2-15 16,5 3-16-16,3 2-104 0,1 2-11 15,1 2-103-15,3 3-187 0</inkml:trace>
  <inkml:trace contextRef="#ctx0" brushRef="#br0" timeOffset="49889.4205">1690 7239 579 0,'-7'4'146'0,"-4"1"10"16,1 3-80-16,0 3-15 0,2 4-9 15,0 1-7-15,2 1-6 0,3 0-11 16,1 2-9-16,2 0-7 0,5 1-7 16,3 0-1-16,0-2-2 0,3 0-1 15,2 1 0-15,-1-5 0 0,3-1 0 0,-2-6-1 16,2-2 1-16,-2-4 0 0,3-3 0 16,-2-6 1-16,-1-3 0 0,-1-2 2 15,-2-4 3-15,-3 0 3 0,-3-3 3 16,-1 0 3-16,-6 1 0 0,-3-2 1 15,-4 3-2-15,-3-1-2 0,-3 1-4 16,-3 2-3-16,-1 2-3 0,-2 7-4 16,1 6-7-16,1 3-9 0,3 6-13 0,3 3-20 15,6 2-20-15,3 3-124 0,5-1-141 16,4-2-323-16</inkml:trace>
  <inkml:trace contextRef="#ctx0" brushRef="#br0" timeOffset="50308.0488">2158 7112 736 0,'-2'-6'186'0,"1"3"1"15,-1 1-81-15,1 1-56 0,1-1-23 0,1 2-13 16,2-1-10-16,1 4-10 0,-1-1-10 16,1 3-20-16,1 0-18 0,0 3-24 15,-4 0-109-15,-1 2-133 0,0 1-292 16</inkml:trace>
  <inkml:trace contextRef="#ctx0" brushRef="#br0" timeOffset="50455.6448">2129 7308 639 0,'-5'2'176'0,"3"2"10"16,-2-2-71-16,3 0-42 0,-1-1-14 0,2-1-13 15,0 1-14-15,4-2-17 0,0 0-21 16,1-1-31-16,2 1 6 0,0-1-163 15,-2 1-152-15,1-1-380 0</inkml:trace>
  <inkml:trace contextRef="#ctx0" brushRef="#br0" timeOffset="52256.8623">2898 7007 630 0,'-2'-13'145'0,"0"4"2"0,2 2-103 16,3 4-14-16,1 3-7 0,3 3-5 15,2 5-2-15,0 3-3 0,2 2-1 16,0 3-1-16,2 3-2 0,-1-1-1 15,1 2-1-15,0-1-3 0,-1-1 0 16,1 1-2-16,2-1-4 0,-1 2-6 16,-2-2-12-16,-2-1-11 0,-2-2-17 15,-1-1-113-15,0-2-122 0,-2-6-286 0</inkml:trace>
  <inkml:trace contextRef="#ctx0" brushRef="#br0" timeOffset="52468.6902">3176 7056 475 0,'0'-5'135'16,"-1"1"2"-16,0 5-9 0,0 4-85 16,-1 2-11-16,-1 4-7 0,0 4-6 15,0 6-4-15,-1 4-1 0,-2 3-2 16,1 5-1-16,-1 3-1 0,-2 1 0 16,1 1-2-16,0 1 0 0,1 2-1 0,1-2-1 15,-3-1-1-15,3-2-2 0,-1-5-5 16,1-4-9-16,-1-5-10 0,3-3-15 15,0-7 46-15,3-5-169 0,0-5-125 16,4-4-315-16</inkml:trace>
  <inkml:trace contextRef="#ctx0" brushRef="#br0" timeOffset="52770.9699">3389 6994 645 0,'-1'-2'149'0,"2"6"3"0,-2-4-103 15,0 4-15-15,2 3-8 0,-1 4-5 16,0 1-5-16,1 3-3 0,-1 3-2 16,2 2-1-16,-1 0-2 0,-1 2-2 15,1-1 0-15,0 2-1 0,-3-3 0 0,4 1-1 16,1 0-1-16,0-4-1 0,2-1 0 15,0-3-1-15,1-3 0 16,5 0 0-16,-2-6 0 0,1-3 0 0,-2-2-1 16,2-4-2-16,0-4-5 0,0-2-8 15,-1-4-12-15,0-1-11 0,0-1-17 16,2 0-113-16,-4-1-120 0,-1 2-283 0</inkml:trace>
  <inkml:trace contextRef="#ctx0" brushRef="#br0" timeOffset="52951.5166">3426 6993 590 0,'-8'-5'156'15,"1"0"6"-15,3-1-54 0,0 1-59 16,4 0-14-16,2-1-10 0,3-1-9 0,5 2-7 16,1 0-7-16,2 1-8 0,2 0-13 15,4 1-15-15,1 6-3 0,-2-2-129 16,1 2-126-16,0 4-305 0</inkml:trace>
  <inkml:trace contextRef="#ctx0" brushRef="#br0" timeOffset="53364.4783">3759 7107 612 0,'-1'-2'141'0,"1"2"2"0,-1 0-101 16,2 3-11-16,0 2-7 0,-1 4-6 0,2 3-3 16,-1 4-2-16,0 5 1 15,0 1 1-15,2 3 1 0,-2 1 1 0,4 0 2 16,0 0 0-16,1-6-2 0,1-2-1 15,2-4-3-15,1-4-1 0,1-6-3 16,-2-9-2-16,4-4 0 0,-2-4 0 16,1-6 1-16,-1-5-1 0,0-3 0 15,1 0 0-15,-1 1-1 0,-2 3 1 16,-2 2-2-16,-1 4 0 0,-1 7-2 16,-1 3 0-16,-2 5-1 0,1 3-2 0,-2 4 1 15,-1 3-3-15,1 4-2 0,0 4-2 16,1 4-4-16,-1 2-5 0,1 0-6 15,2 3-9-15,1-2-7 0,1-4-9 16,1 1-8-16,3-6-11 0,2-5-104 16,1-1-112-16,-1-7-266 0</inkml:trace>
  <inkml:trace contextRef="#ctx0" brushRef="#br0" timeOffset="54076.7347">4194 6950 641 0,'-7'-6'147'0,"3"0"3"0,0 2-105 16,2-1-17-16,2 3-6 0,1 1-5 0,0 2-4 15,2-1-3-15,1 1 0 0,-1-1 0 16,2 1 3-16,-1-1 1 0,-1 0 2 15,2-2 2-15,-2 2 0 0,-1-1 1 16,0 2 0-16,-1-2 1 0,-1 1-1 16,0 0 0-16,-1 0-2 0,-2 2-1 15,-1-1-2-15,1-1-4 0,-1 3-2 16,0 1-2-16,1-1-2 0,0 2-2 16,1 0 0-16,1 0-2 0,1-1 1 15,-2 2-1-15,2-3 0 0,0 1-1 0,0-2 1 16,0 1 1-16,-1-4-1 0,1 3 0 15,1-2 1-15,-1 0 0 0,0-1 1 16,0 1 1-16,0 0 1 0,0 2 1 16,-1-3 0-16,0 2 1 0,1-2 0 15,-1 2-1-15,1-1-1 0,0 0-2 16,0 0-1-16,1 2-1 0,3-2 0 16,-2 1 0-16,3-1 0 0,2 1 0 15,1-1 0-15,1 0 0 0,2 0 0 0,3 0 0 16,-1 1 0-16,2 1 1 0,0-4-2 15,-1 2 1-15,1-1 0 0,-3 0 0 16,-3-4 0-16,0 2 0 0,-3 1 1 16,-1 1-1-16,-2 1 0 0,-1 1 0 15,-4 0 0-15,4 5 0 0,-5-1 0 16,-1 0 0-16,1 3-1 0,-1 1 1 16,2 2 0-16,-1 2-1 0,1 0 0 0,2 2 0 15,1 2-2-15,1 1 0 16,1 1 0-16,0-1-1 0,1 3 0 0,2 0 1 15,0 2 0-15,2-1 1 0,-2 0 1 16,0-1 0-16,1 1 1 0,-1-2-1 16,-3-3 1-16,-2-1-1 0,-2-4 1 15,-3 1 1-15,-4-3-1 0,-2-1 1 16,-1-3 0-16,-4-1 0 0,-1-3-1 16,-2-1 1-16,-1-1-1 0,2 0-1 15,1-1-8-15,2 0-10 0,1-1-16 0,2 2-20 16,5 0-23-16,0 3-117 0,1 1-138 15,4 4-307-15</inkml:trace>
  <inkml:trace contextRef="#ctx0" brushRef="#br0" timeOffset="55001.9835">4852 7046 645 0,'-1'-16'169'0,"-1"5"7"0,-2 2-88 15,0 4-24-15,0 7-14 0,2 0-10 16,1 7-11-16,-1 3-11 0,2 4-9 15,0 6-3-15,-3 1-3 0,3 4-1 16,0 4-5-16,-2 0-10 0,2 1-14 16,-1-1-20-16,0 0-15 0,5-2-124 15,-7-3-137-15,1-5-314 0</inkml:trace>
  <inkml:trace contextRef="#ctx0" brushRef="#br0" timeOffset="55211.7113">4721 7249 566 0,'-5'-11'158'0,"4"2"8"0,-2 1-41 15,3 2-63-15,3 0-12 0,2 3-8 16,2 1-11-16,4 1-10 0,4 1-6 16,2 1-6-16,4 2-3 0,3-1-7 15,3-1-14-15,1-1-22 0,2-1-21 16,-1-3-122-16,-3-1-136 0,3 0-327 15</inkml:trace>
  <inkml:trace contextRef="#ctx0" brushRef="#br0" timeOffset="55713.7345">5452 6973 608 0,'-15'-8'151'15,"2"-2"7"-15,1-3-83 0,2-2-24 16,4-1-7-16,3 0-4 0,3-1-5 15,5-3-5-15,3 3-4 0,3 0-2 0,2 1-4 16,3 0-4-16,2 0-4 0,1 3-3 16,-1 4-2-16,3 4-3 15,-1 0-2-15,0 8-1 0,0 2 0 0,0 5 0 16,0 3-1-16,0 3 0 0,-3 0 0 16,-1 1 0-16,-5 0 0 0,-2 2 0 15,-6-1 0-15,-3 0 0 0,-5 4 0 16,-4 0-1-16,-5 3 0 0,-4-2-1 0,-3 2 1 15,-4-3-1-15,1 0 0 0,2-1 1 16,1-2 0-16,3 0 0 0,2-2 1 16,5-4 0-16,3 1 0 0,2-3 0 15,4-2 0-15,-1-1 0 0,6-2 1 16,2-1-1-16,2-3 0 0,0 1 0 16,4-2 0-16,3-1 0 0,2-1-2 15,3 1-4-15,6-1-5 0,-1 1-12 16,2 1-11-16,2 0-12 0,-2 1-10 0,1 3-13 15,-4-2-112-15,-3 0-118 16,-2 1-277-16</inkml:trace>
  <inkml:trace contextRef="#ctx0" brushRef="#br0" timeOffset="55988.9844">5436 7346 640 0,'-6'4'150'15,"2"-1"4"-15,2 0-99 0,2-1-17 16,5 1-5-16,1-1-2 0,5-1-6 16,2 0-2-16,1 1-4 0,4-4-2 15,2 0-5-15,1-2-3 0,3 3-3 16,4-1-2-16,3-2-3 0,0 2-2 0,3-3-4 15,3 0-8-15,1-3-8 0,-3 0-13 16,-3-1-11-16,-6-2-17 0,1 3-110 16,-4 2-120-16,-3 1-279 0</inkml:trace>
  <inkml:trace contextRef="#ctx0" brushRef="#br0" timeOffset="56442.2428">5546 7479 696 0,'-4'-8'163'16,"0"-2"3"-16,5 1-112 0,3 1-17 15,3 1-7-15,3-2-6 0,2 6-8 16,3 2-5-16,1 2-5 0,2 3-1 0,1 1-2 15,-2 2 0-15,1 3-1 16,-4 0 0-16,-3 1 0 0,-3 1-1 0,-3 2 1 16,-4 0 0-16,-3 1-1 0,-3 0 0 15,-1 0 0-15,-2-1 0 0,1 1 0 16,1 0-1-16,1-3 0 0,4 0 0 16,2 0 0-16,3 1 0 0,3-4 0 15,3 0-1-15,1 0 1 0,1 0-2 16,2 0 0-16,0 1-2 0,1-2 0 0,1 2-1 15,-1-1 0-15,-1 1 0 0,0-3 2 16,-4-1-1-16,-4 0 2 0,-4 1 1 16,-4 2 0-16,-6 0 1 0,-4 3 0 15,-4 1 1-15,-2 1 0 0,-1-1 1 16,-1 2-1-16,-2-2 1 0,1 0-1 16,1-2 0-16,2-1-2 0,-1-4-8 15,2-3-16-15,3 0-14 0,3-4 130 0,2-4-263 16,3-4-149-16,3-2-402 15</inkml:trace>
  <inkml:trace contextRef="#ctx0" brushRef="#br0" timeOffset="56939.9094">6392 7250 603 0,'-8'-8'154'0,"1"-1"7"0,2 3-79 16,3 2-30-16,4 4-10 0,2 2-9 15,1 5-9-15,6 2-9 0,0 3-7 16,2 4-2-16,3 1-2 0,-1 1-3 16,1-1-8-16,-2-1-14 0,1-3-16 15,-3-1-19-15,1-6-114 0,-2-5-128 16,1-1-297-16</inkml:trace>
  <inkml:trace contextRef="#ctx0" brushRef="#br0" timeOffset="57109.5139">6714 7109 610 0,'-4'2'148'0,"-2"3"4"16,-3 6-89-16,0 6-23 0,-2 4-8 15,-2 6-7-15,-3 6-7 0,2 3-4 16,-2 5-5-16,-1 2-2 0,0 1-2 0,-1 2-1 15,4 0-9-15,1-4-13 0,2-2-13 16,4-6-19-16,3-8-112 16,3-7-122-16,5-5-292 0</inkml:trace>
  <inkml:trace contextRef="#ctx0" brushRef="#br0" timeOffset="57397.7291">6933 7091 662 0,'-1'-2'155'0,"0"3"5"16,-1 3-105-16,2 3-17 0,2 9-4 16,-5-3-5-16,-1 8-7 0,0 1-5 15,0 4-2-15,1 2-3 0,1 1-2 16,1 1 1-16,2-2 0 0,3-1-1 15,3-1 1-15,0-2-2 0,2-2 0 16,2-5-3-16,1-2-1 0,3-4-2 0,-2-4-3 16,2-3-6-16,2-4-10 0,-1-6-15 15,-1-3-16-15,0-2-17 0,-3-3-62 16,0-3-56-16,-5-1-111 0,0-1-225 16</inkml:trace>
  <inkml:trace contextRef="#ctx0" brushRef="#br0" timeOffset="57562.5296">6920 7124 747 0,'-11'-4'182'0,"4"2"3"0,6 0-111 0,4-2-29 16,4-1-12-16,4 0-13 0,4 0-11 16,2-1-9-16,2 1-13 0,4 0-16 15,0 0-20-15,1 0-19 0,2 3-118 16,-3 3-136-16,2 5-305 0</inkml:trace>
  <inkml:trace contextRef="#ctx0" brushRef="#br0" timeOffset="57930.3172">7275 7261 671 0,'0'6'154'15,"0"3"3"-15,2 3-113 0,1 3-10 0,0 1-4 16,1 0-5-16,1 1-3 16,0 0-3-16,2-1 0 0,2-5-1 0,1 1-1 15,2-3-1-15,0-2-1 0,0-3-1 16,-1-5-1-16,2-4-1 0,-4-1-3 15,1-5-1-15,0 0-2 0,0-4-1 0,-3-1-2 16,2 1-2-16,-3 2 0 0,0 3 0 16,-1 1-1-16,-1 3 1 0,-2 6-1 15,0 4 0-15,1 3 0 0,-2 2-2 16,-1 2-6-16,1 2-7 0,1 1-15 16,0 2-16-16,0-3-15 0,2 1 1 15,1-3-126-15,4 0-124 0,-1-7-286 16</inkml:trace>
  <inkml:trace contextRef="#ctx0" brushRef="#br0" timeOffset="58135.0154">7746 7326 747 0,'-2'0'180'0,"2"-2"4"0,0 2-103 16,2 0-42-16,2 1-12 0,2 0-8 15,2 0-9-15,1-1-7 0,4 2-8 16,4-4-10-16,1 1-13 0,3-1-16 0,2-1-13 16,1 1-17-16,-1-2-110 0,-2-1-121 15,-2 0-272-15</inkml:trace>
  <inkml:trace contextRef="#ctx0" brushRef="#br0" timeOffset="58272.6368">8062 7252 706 0,'0'4'166'0,"-2"1"4"0,1 3-115 16,1-1-17-16,0 2-10 0,0 2-8 0,1 1-8 16,0-1-7-16,3 0-7 0,-2 0-12 15,4 0-17-15,2-4-13 0,-1 2-32 16,-1-1-96-16,3 0-123 0,2-3-270 16</inkml:trace>
  <inkml:trace contextRef="#ctx0" brushRef="#br0" timeOffset="58673.0171">8235 7019 719 0,'-6'-9'161'0,"2"2"2"16,6 2-120-16,2 6-24 0,4-4-4 15,2 1-3-15,-1 1-5 0,4 2-4 0,-1 1 3 16,0 2 2-16,-1 1 3 0,1 1 1 16,1 3 2-16,0-2-1 0,-3 2-1 15,1 1-1-15,-2 0-4 0,-1 2-3 16,-2 0-1-16,0 2-1 0,-1 1 0 16,0 3-2-16,0-1 1 0,0 4-1 15,0-1 1-15,0 0-1 0,1 2 0 16,-1 0 1-16,1 3-1 0,0-1 0 15,0-1 0-15,0 1 0 0,-1-1 0 16,0-1 0-16,-2 0-1 0,-3-2 0 0,-3-2 1 16,-3 2 0-16,-3-3-1 0,-3 0 1 15,-5-1 0-15,-3-2-2 0,-2-1-3 16,-2-2-8-16,2-4-11 0,0-1-14 16,3-1-12-16,5-4-27 0,1-1-99 15,5 0-120-15,3 3-269 0</inkml:trace>
  <inkml:trace contextRef="#ctx0" brushRef="#br0" timeOffset="59092.0303">8768 7135 759 0,'-1'-1'183'0,"-2"3"4"0,1 3-119 16,1 5-16-16,-2 5-14 0,3 4-14 16,-1 3-10-16,0 2-6 0,1 3-2 0,1-2-3 15,0 1-6-15,2-3-8 0,-1-2-11 16,2 0-18-16,-1-3-18 0,2 0-22 15,-1-6-112-15,-2-2-130 0,0-5-291 16</inkml:trace>
  <inkml:trace contextRef="#ctx0" brushRef="#br0" timeOffset="59263.5833">8633 7269 721 0,'-3'-5'173'16,"3"4"2"-16,4-1-109 0,4 2-25 15,3 2-11-15,4-1-11 0,3 1-10 16,2 1-11-16,4-1-17 0,2 1-19 16,2-2-20-16,3 1-119 0,-2-1-135 0,3 1-315 15</inkml:trace>
  <inkml:trace contextRef="#ctx0" brushRef="#br0" timeOffset="59477.9544">9318 7032 708 0,'-7'-17'173'16,"-1"4"5"-16,5 3-110 0,0 4-18 16,2 8-8-16,0 1-9 0,-1 4-12 15,-2 2-9-15,4 6-5 0,-2 4-5 16,2 4-8-16,0 3-12 0,0 2-20 15,-1 1-18-15,2 4 41 0,-3-2-170 16,-1 0-139-16,1 1-327 0</inkml:trace>
  <inkml:trace contextRef="#ctx0" brushRef="#br0" timeOffset="59715.5818">9060 7416 660 0,'-3'-4'161'0,"2"2"4"0,1-1-89 16,2 3-32-16,6 0-6 0,3 0-8 15,3-1-10-15,7 2-5 0,6-1-3 0,4-1-4 16,6 0-2-16,3-2-3 0,4 0-1 16,1-1-1-16,-1-1-2 0,-1-1-5 15,-1 2-9-15,-4-1-13 0,-1 3-12 16,-5 2-12-16,-1 1-16 0,-1 3-108 15,-6 1-118-15,-2 1-266 16</inkml:trace>
  <inkml:trace contextRef="#ctx0" brushRef="#br0" timeOffset="60138.6367">9365 7548 641 0,'-20'5'150'0,"2"1"4"0,0 3-106 16,5 0-12-16,3 4-1 0,2 0-6 16,3 3-8-16,3 1-5 0,2-1-4 0,5 1-4 15,3-1-3-15,3 0-1 0,3-4-2 16,4-2-1-16,1-1 0 0,3-4 0 16,-1-3-2-16,1-4 0 0,-2-6-1 15,-3 0 0-15,-4-5-1 0,0 0 1 16,-6-1 0-16,-1 0 0 0,-2-1 2 15,-4 4 0-15,-2 0 1 0,-1 2 1 16,-1 2 1-16,-2 1 1 0,0 2 1 16,0 2 0-16,-2 2 1 0,2 4 1 15,3 2-1-15,-2 0 0 0,2 2-2 0,2 3 0 16,2 2-1-16,2 1-1 0,-1 2-1 16,2 0-1-16,2 1 0 0,-1 2 0 15,2 0 1-15,-2 3-1 0,1-1 0 16,-1 0 1-16,0 2 0 0,-1 2 1 15,-1 1 1-15,0 0-1 0,-1 0 1 16,0-1 0-16,-1 0-1 0,-2-1-3 16,-1-2-5-16,1-4-11 0,-1-3-13 15,0-2-14-15,1-3 130 0,0-4-261 0,1-2-147 16,4-2-394-16</inkml:trace>
  <inkml:trace contextRef="#ctx0" brushRef="#br0" timeOffset="60746.1438">9979 7310 577 0,'-1'-5'146'0,"1"2"6"0,0 2-72 15,8 4-29-15,-4 5-9 0,5 0-9 16,0 3-7-16,2 4-7 0,2 4-4 15,-1 2-6-15,1 3-4 0,-2-4-9 16,2 4-13-16,-1-1-14 0,1-2-21 16,-2-4-113-16,0-4-128 0,-2-3-299 15</inkml:trace>
  <inkml:trace contextRef="#ctx0" brushRef="#br0" timeOffset="60922.4713">10269 7291 657 0,'-5'12'149'0,"-3"4"2"16,1 7-109-16,-3 8-17 0,0 3-5 15,-4 3-6-15,-4 2-7 0,-4 5-3 16,2 0-4-16,0 0-13 0,0-2-12 0,4-4 109 16,5-1-237-16,4-5-138 0,10-7-379 15</inkml:trace>
  <inkml:trace contextRef="#ctx0" brushRef="#br0" timeOffset="61259.7285">10525 7090 602 0,'-5'-11'138'0,"1"1"4"15,3 5-99-15,0 1-9 0,1 4 0 16,1 4-2-16,-1 5-2 0,2 5-3 0,-1 4-2 16,2 4-1-16,-2 3-3 0,0 5-4 15,1-1-2-15,0 2-3 0,-1-1-1 16,0 0-2-16,3-3-1 0,0 0 0 15,-1-4-2-15,4 0-1 0,-1-4-2 16,0-3-1-16,1-3-5 0,2-3-7 16,2-4-11-16,1-5-15 0,2-6-11 15,0-2-22-15,5-3-109 0,-3-3-123 16,1-3-281-16</inkml:trace>
  <inkml:trace contextRef="#ctx0" brushRef="#br0" timeOffset="61427.3885">10547 7123 719 0,'-8'-1'182'15,"2"1"1"-15,2-4-92 0,4-1-44 16,7 0-16-16,1-2-13 0,7 1-20 0,3-3-25 16,7 2-22-16,3 1 65 0,3 2-199 15,0 2-147-15,4 3-365 0</inkml:trace>
  <inkml:trace contextRef="#ctx0" brushRef="#br0" timeOffset="61850.3793">10837 7283 620 0,'-6'-5'158'16,"2"3"7"-16,0 0-76 0,1 2-39 0,2 2-8 16,1 4-5-16,2 5-7 15,0 1-8-15,2 3-4 0,1 2-2 0,1 0-1 16,3 3-2-16,-2-3-1 0,3-3-1 15,0-1-1-15,-2-1-1 0,2-4-1 16,-1-3-2-16,0-5 1 0,0-3-1 16,1-4 0-16,-2-5 0 0,3-2 0 15,-1-2-1-15,1-2 0 0,-1-2-1 16,-1 2-1-16,-2 3-1 0,-1 2-1 16,0 2 0-16,-1 3-1 0,-2 5-1 15,1 5 1-15,0 4-1 0,-3 5-1 16,4 1-5-16,0 3-9 0,0 4-10 0,0 0-20 15,1 1-15-15,1-3-19 0,3-2-115 16,-1-1-131-16,5-3-295 0</inkml:trace>
  <inkml:trace contextRef="#ctx0" brushRef="#br0" timeOffset="62056.493">11280 7350 818 0,'-6'0'185'15,"3"0"0"-15,3 1-137 0,3-1-21 16,3 0-5-16,3 0-12 0,-1-1-11 16,3-1-11-16,3 0-18 0,2-3-17 0,3-2-22 15,2 0-116-15,-1 1-136 0,4-2-308 16</inkml:trace>
  <inkml:trace contextRef="#ctx0" brushRef="#br0" timeOffset="62439.7759">11605 7315 720 0,'-3'-10'172'16,"3"-1"5"-16,2-1-112 0,3 0-20 16,3 0-7-16,2-1-6 0,2 1-11 15,2 1-6-15,2 4-4 0,0-1-3 0,-2 4-2 16,2 1-3-16,0 3-1 16,-1 1-2-16,-1 3 0 0,-1 1 0 0,-2 2-1 15,-1 2 0-15,-4-1 0 0,-1 3-1 16,-3 0 0-16,-2-1 0 0,0 1 0 15,-2 2 1-15,-3 0 0 0,-1-1 1 16,-1 0-1-16,0 0 2 0,1 1-1 16,-3-2 1-16,3-1-1 0,0 0 1 15,2-2 0-15,3 1-1 0,2-2-1 16,3-1-3-16,3-1-6 0,5-4-9 0,0-1-10 16,4-2-9-16,2-2-10 0,5-2-8 15,2-1-9-15,2-1 75 0,1 0-177 16,-1 0-116-16,1-3-311 0</inkml:trace>
  <inkml:trace contextRef="#ctx0" brushRef="#br0" timeOffset="62836.0071">11883 6967 758 0,'-7'-11'171'0,"4"0"2"0,8 3-127 0,4-1-20 16,3 3-5-16,4 2-6 0,2 2-7 16,2 3-4-16,-1 3-1 0,2 2 0 15,0 4-2-15,-1-2 0 0,-3 2-1 16,-1 2 0-16,-3 1 0 0,1-1 0 16,-3-2 0-16,-3 1 0 0,0 0-1 0,-3 1 0 15,1-2 0-15,-3 1 1 0,0 0-1 16,-4 0 0-16,1 1 1 0,-3 0 0 15,3-1 1-15,-1 4-1 16,1-1 0-16,6-1 1 0,3 2-1 0,0 1 0 16,1-2-1-16,4 2 0 0,2-2-1 15,3-1 1-15,-3 1-1 0,0-2 2 16,0-2 1-16,-4-2 5 0,-1 2 4 16,-8 1 1-16,-9 0 0 0,-7 0 1 15,-4-1-3-15,-10 0-8 0,-2 2-20 0,-4-1-22 16,0-2-15-16,0-1-122 0,1 2-7 15,4 2-114-15,5 3-203 16</inkml:trace>
  <inkml:trace contextRef="#ctx0" brushRef="#br0" timeOffset="65534.1852">12731 7057 697 0,'-11'-10'185'16,"0"3"8"-16,2 1-91 0,-1 2-27 0,5 3-13 15,2-2-14-15,4 3-15 0,4 3-11 16,2-1-9-16,3-1-6 0,2 2-3 16,0-3-1-16,2 0-3 0,-1-1-6 15,-2-2-8-15,2 2-16 0,-2 0-19 16,-4-1-20-16,-1 1-21 0,0 2-116 16,-2 2-134-16,-3 3-299 0</inkml:trace>
  <inkml:trace contextRef="#ctx0" brushRef="#br0" timeOffset="65714.9381">12694 7163 704 0,'0'4'171'0,"-3"-3"4"0,6 2-108 0,1 0-19 16,3 0-10-16,1-2-10 0,3 0-8 15,2-2-8-15,-2-1-5 0,2-3-5 16,2-1-10-16,2-1-17 0,0 1-22 0,4 1-14 15,0 1-122-15,-2 1-135 0,4 4-311 16</inkml:trace>
  <inkml:trace contextRef="#ctx0" brushRef="#br0" timeOffset="66067.7694">13105 7032 544 0,'-3'-10'160'0,"-1"1"9"16,3 1-16-16,1 2-86 0,2 3-10 15,3-4-7-15,4 7-8 0,4 4-9 0,2 1-9 16,2 5-4-16,4 3-3 0,2 1-2 16,2 2-2-16,-1 1-1 0,1 0-3 15,4 3 0-15,2-3-2 0,-2-3-2 16,3 5-1-16,-3-2-2 0,0-1-1 16,-4 0-3-16,-4-3-9 0,-4-2-12 15,-3-1-20-15,-7-4-19 0,-1-1-21 16,-2-4-119-16,-2-1-138 0,-2-1-306 15</inkml:trace>
  <inkml:trace contextRef="#ctx0" brushRef="#br0" timeOffset="66255.2823">13550 7014 525 0,'-6'0'161'0,"-1"0"10"0,-3 2 5 15,1 4-105-15,-2 3-8 0,-2 2-5 16,-2 1-11-16,-3 3-12 0,-4 3-9 15,0 2-7-15,-4 0-7 0,1 0-5 0,3 2-6 16,1 1-11-16,3-3-10 0,5-1-21 16,5-3-21-16,5-3 125 0,3-4-259 15,1-4-156-15,6-4-401 0</inkml:trace>
  <inkml:trace contextRef="#ctx0" brushRef="#br0" timeOffset="66518.6238">13752 6994 673 0,'1'-3'168'15,"1"1"6"-15,-2 4-97 0,0 1-19 16,-2 5-8-16,1 0-6 0,-1 8-10 16,-2-2-5-16,0 2-5 0,-3-1-3 15,0 1-3-15,1 2-2 0,-2-1-4 16,2-1-1-16,2-2-2 0,2-1-3 0,2-1-1 15,5 0-2-15,1-2-2 0,3-4 0 16,5-2-2-16,2-2-2 0,1-3-7 16,2-3-10-16,-1-3-16 0,0-3-17 15,0-1-17-15,-4-2-17 0,-3-1-114 16,-1-2-131-16,-4 3-288 0</inkml:trace>
  <inkml:trace contextRef="#ctx0" brushRef="#br0" timeOffset="66686.8615">13751 6964 724 0,'-13'-4'189'16,"0"0"5"-16,6 1-109 0,6 0-21 0,2 1-13 15,5 3-16-15,6 0-16 0,4-2-13 16,4 0-7-16,2 0-12 0,2-3-13 16,3 0-16-16,1 1-18 0,1 0-17 15,-2 1-119-15,-3 2-132 0,-1-2-295 16</inkml:trace>
  <inkml:trace contextRef="#ctx0" brushRef="#br0" timeOffset="67063.8756">14044 7002 548 0,'-1'-4'150'15,"-2"0"8"-15,2 2-29 0,0-2-73 16,1 3-6-16,0 1-3 0,1 0-7 15,0 2-5-15,0 2-4 0,2 1-5 0,-1 2-4 16,2 4-3-16,1 0-4 0,0 3-3 16,0-1-4-16,-1 2-1 0,4 1-3 15,-2-1-1-15,1-2 0 0,1-1-1 16,-1-2 1-16,2-4-1 0,-2-2 1 16,4-4 2-16,1-4 0 0,0-3 1 15,3-4 1-15,2 1 1 0,2-3 0 16,-2-1 0-16,-2 2 1 0,-1 0-1 15,0 2 0-15,-3 3-1 0,-5 0-1 16,-1 5-1-16,0 2-1 0,-3 1-1 16,1 5-1-16,-2 2-1 0,-1 0-1 0,0 4-1 15,0 1-3-15,1 1-4 0,0 1-4 16,0 0-8-16,3 0-9 0,1-3-14 16,4-2-13-16,0-1-12 0,4-3-10 15,1-2-50-15,2-3-63 0,1-2-109 16,3 1-234-16</inkml:trace>
  <inkml:trace contextRef="#ctx0" brushRef="#br0" timeOffset="67406.5551">14464 6873 746 0,'-9'-13'171'15,"4"0"1"-15,4 2-125 0,7 4-18 16,3 0-5-16,1 2-7 0,2 2-9 15,0 3-4-15,3 3-1 0,1 2-1 16,-4-1-1-16,4 1 0 0,1 2-1 0,-1-3 1 16,0 0-1-16,-1 1 1 0,-3 1-1 15,-1 0 1-15,0 2-1 0,-2 0 1 16,-1 2-1-16,-2 1 1 0,2 2-1 16,-4 1 1-16,0-1-1 0,-1 1 1 15,-1-1-1-15,-1 1 0 0,-1-1 1 16,2-2-1-16,-1 0 0 0,-2 0 0 15,1-1 0-15,-3 0 1 0,-1 0-1 16,-2 0 2-16,-1-2 0 0,-3 3 1 16,2-1 0-16,-2 0-1 0,-1 0 1 0,0-1-1 15,0 0-10-15,-2 0-15 16,1-3-21-16,0-1-49 0,-3-3-86 16,3 2-129-16,0-1-287 0</inkml:trace>
  <inkml:trace contextRef="#ctx0" brushRef="#br0" timeOffset="76440.087">1150 8296 379 0,'6'-27'114'15,"0"3"7"-15,-4 7-28 0,-2 1-21 16,-3 5-14-16,0 2-6 0,-4 6-4 0,-5 5-3 16,-3 7 0-16,-2 5 0 0,-2 11-2 15,-1 8-2-15,4 12-4 0,0 5-3 16,2 7-5-16,1 2-7 0,6-1-6 16,6-1-6-16,3-3-4 0,6-8-2 15,4-3-2-15,7-7-2 0,6-8 1 16,2-5-1-16,1-8 0 0,3-9 0 15,-2-9 0-15,0-8 0 0,-2-8 1 16,-1-7-1-16,-4-6 1 0,-1-5 0 0,-9-5 0 16,-2-3 0-16,-8 0 0 0,-5-1 1 15,-7-1-1-15,-6-4 0 0,-6-1 0 16,-2 3-1-16,-5 3-3 0,0 8-7 16,-2 8-9-16,2 9-17 0,1 12-14 15,1 11-14-15,1 13 25 0,3 7-147 16,2 5-126-16,8 2-296 0</inkml:trace>
  <inkml:trace contextRef="#ctx0" brushRef="#br0" timeOffset="76615.8517">947 8546 778 0,'1'-1'182'0,"2"4"4"15,-2-5-124-15,2 4-20 0,2-6-12 16,6 4-12-16,4 2-7 0,3 0-5 15,8-1-6-15,4 0-7 0,3 0-13 16,2 5-20-16,2-3-18 0,0-1 67 0,2 1-197 16,-4-1-143-16,3-1-348 0</inkml:trace>
  <inkml:trace contextRef="#ctx0" brushRef="#br0" timeOffset="76956.1641">1622 8478 710 0,'-23'-3'184'0,"-7"3"9"0,1 3-94 16,1 3-26-16,2 2-15 0,3 1-9 16,5 3-14-16,5-2-10 0,6 1-10 15,3-2-5-15,4-1-6 0,2 0-3 16,3 0-3-16,4 1-6 0,1-2-4 16,3 0-7-16,-1 0-4 0,3-4-5 15,-1 0-2-15,0 0 1 0,0-1 3 16,-3 0 4-16,-4-1 6 0,-3-1 5 15,-4 3 6-15,-3 0 5 0,-4 0 5 16,-3 2 7-16,-3 2 4 0,-2 3 3 16,3 1 2-16,1 2 2 0,0 4 1 0,1 3-2 15,4 1-4-15,2-2-4 0,4 2-3 16,0-1-2-16,3-2-4 0,0-3-3 16,5-5-6-16,3-3-5 0,2-4-10 15,3-6-12-15,4-3-18 0,2-7-18 16,2-7-11-16,-3-2 5 0,0-4-122 15,-3-1-118-15,-4-2-274 0</inkml:trace>
  <inkml:trace contextRef="#ctx0" brushRef="#br0" timeOffset="77093.7975">1526 8218 593 0,'-23'-33'155'0,"3"8"14"0,3 8-80 16,6 9-14-16,4 3-11 0,3 5-9 15,2 5-11-15,1 3-14 0,3 5-13 16,2 4-12-16,2 5-15 0,5 3-23 15,5 5-18-15,3-2-19 0,7 1-116 16,2 0-135-16,2-6-303 0</inkml:trace>
  <inkml:trace contextRef="#ctx0" brushRef="#br0" timeOffset="77330.2849">1717 8490 769 0,'-11'-1'186'0,"0"-2"3"0,4 1-120 0,3 1-20 16,4 2-14-16,3 0-14 16,2 1-10-16,2 1-6 0,5 1-3 0,3 1-2 15,5-2 0-15,-2-3-1 0,5 3-3 16,0-3-6-16,2 0-6 16,-2-3-13-16,-1 0-10 0,-2-1-12 0,-3 0-7 15,-1-1-8-15,-4 0-6 0,-3 0-30 16,-2 1-60-16,-4-1-94 0,-3 0-213 15</inkml:trace>
  <inkml:trace contextRef="#ctx0" brushRef="#br0" timeOffset="77454.9389">1938 8448 380 0,'-8'2'203'16,"-1"0"-58"-16,-1 3-21 0,3 3-35 15,-2 2-19-15,0 2-6 0,1 4-6 16,0 4-7-16,0 2-8 0,1 3-8 16,-1-2-9-16,3 3-8 0,2 2-8 15,3-1-6-15,1-3-9 0,3-1-17 16,2-2-22-16,1-2-18 0,4-5-127 15,1-5-143-15,4-9-333 0</inkml:trace>
  <inkml:trace contextRef="#ctx0" brushRef="#br0" timeOffset="77952.4628">2069 8619 493 0,'0'-7'122'16,"0"4"6"-16,0-3-61 0,0 0-22 15,1-4-4-15,-1 5-1 0,0 1-1 16,-1 2-2-16,1-2 0 0,-1 0-2 15,-1 3-3-15,0 5-3 0,1-5-2 0,-3-1-3 16,0 1-3-16,1 0-3 16,-1 2-1-16,0-1-3 0,1 0 0 0,-1 1-2 15,0 2 1-15,2-1-1 0,-1 3 0 16,0 1-1-16,-1 3-1 0,-1 2-1 16,2 2-1-16,-1 2-1 0,0 2-2 15,3 3-1-15,1 1-1 0,2-1-2 16,3 0 0-16,5 0-1 0,1-2 0 15,3-3 1-15,2-4-1 0,1-4 0 16,1-4 0-16,-1-6 0 0,-2-4 0 16,-2-4 0-16,0-5 1 0,-4-3 1 0,-4-1 0 15,-2-4 3-15,-4 3 0 0,-3-1 0 16,-5 2 0-16,-3 1 0 0,-3 3 0 16,-1 0-4-16,-3 5-6 0,2 0-10 15,-2 6-17-15,6 5-20 0,3 5-20 16,1 5-54-16,3 2-77 0,6 4-126 15,6 4-261-15</inkml:trace>
  <inkml:trace contextRef="#ctx0" brushRef="#br0" timeOffset="78236.8856">2281 8630 589 0,'2'-4'152'16,"-2"3"6"-16,1 3-51 0,1 3-55 16,1 2-9-16,1 4-7 0,2 3-4 15,2 3-3-15,0 1-4 0,2-2-3 0,1 0-3 16,1-2-2-16,0-2 0 0,1-6-1 16,0-5 1-16,-1-3-1 0,1-5 0 15,-2-7-3-15,-2-2-1 0,1-2-3 16,-2-2-1-16,-2-2-4 0,-3 1-6 15,-1 3-9-15,-2 1-15 0,-2 2-21 16,1 3-22-16,-1 4-81 0,-2 5-51 16,3 5-126-16,1 6-248 0</inkml:trace>
  <inkml:trace contextRef="#ctx0" brushRef="#br0" timeOffset="78455.8791">2634 8703 673 0,'-2'-5'176'16,"2"3"4"-16,0 1-63 0,2 3-60 15,-1 5-15-15,2 3-11 0,2 2-9 0,3 4-6 16,-1 0-4-16,3 1-3 0,1-1-4 16,0-2-4-16,0-4-8 0,0-2-15 15,-1-5-17-15,-2-5-17 0,0-3-17 16,-5-7-119-16,-1-7-134 0,-5-5-299 15</inkml:trace>
  <inkml:trace contextRef="#ctx0" brushRef="#br0" timeOffset="78624.698">2521 8087 672 0,'-7'15'156'0,"-3"7"4"15,4 11-107-15,2 15-16 0,5 9-11 16,3 13-7-16,0 10-6 0,0 10-5 15,4 9-4-15,0 6-1 16,2-6-2-16,0-2-2 0,2-12-9 0,4-6-18 16,2-16-18-16,1-11-118 0,-1-14-130 15,2-10-314-15</inkml:trace>
  <inkml:trace contextRef="#ctx0" brushRef="#br0" timeOffset="78951.8214">2977 8490 780 0,'-14'1'180'0,"3"4"2"15,1 2-122-15,2 4-30 0,2 0-11 16,1 2-6-16,3-2-7 16,5 0-10-16,2-1-7 0,-2-4-9 0,6 1-7 15,0 0-9-15,-2-3-7 0,0 1-1 16,-1-3 1-16,-1 3 6 0,1 1 7 15,-4-2 9-15,-2 1 14 0,-6-3 12 16,2 7 12-16,-1 0 10 0,-2-1 8 16,-1 2 5-16,0 2 5 0,-1 2 1 15,7 4-3-15,-6-3-5 0,3 1-7 0,3-2-7 16,1 4-6-16,2-4-5 0,3-2-5 16,4-2-5-16,2-1-7 0,4-7-8 15,1 1-12-15,6-6-12 0,3-3-16 16,5 0-10-16,2-4-128 0,-1 2-134 15,1 0-311-15</inkml:trace>
  <inkml:trace contextRef="#ctx0" brushRef="#br0" timeOffset="79606.0562">3959 8589 559 0,'-10'-16'154'0,"0"0"12"16,-1 4-49-16,2 0-37 0,1 2-8 0,5 4-8 15,3 6-9-15,2 0-11 0,4 5-11 16,4 3-9-16,1 6-9 0,2 3-5 16,2 5-2-16,1 0-1 0,4 5-2 15,0 1-1-15,1 0-3 0,3-1-3 16,-1-1-8-16,0-1-12 0,-2-3-16 15,-3-3-23-15,-2-5-13 0,-4-2-129 16,-2-7-140-16,0-5-321 0</inkml:trace>
  <inkml:trace contextRef="#ctx0" brushRef="#br0" timeOffset="79758.6817">4208 8522 701 0,'-14'5'172'0,"-3"4"5"0,-1 5-111 15,-6 1-17-15,0 4-12 0,-2 5-9 16,0 2-12-16,3 3-14 0,1 0-21 16,2 2-20-16,8-1-15 0,4-2-126 15,2-4-136-15,8-8-323 0</inkml:trace>
  <inkml:trace contextRef="#ctx0" brushRef="#br0" timeOffset="80008.0504">4390 8599 587 0,'-2'1'165'0,"2"2"7"16,-6 2-16-16,2 3-98 0,-2 3-11 16,-2 3-6-16,2 4-4 0,0 2-7 0,0 0-5 15,2 2-4-15,2-1-3 0,2-1-5 16,6-1-4-16,0-3-3 0,3-2-4 15,2-3-2-15,1-3-4 0,3-4-9 16,1-4-11-16,1-4-16 0,-1-3-17 16,-2-4-12-16,0-1-14 0,-3-5-110 15,-3-3-122-15,-3 0-273 0</inkml:trace>
  <inkml:trace contextRef="#ctx0" brushRef="#br0" timeOffset="80154.1638">4428 8530 607 0,'-11'-2'181'15,"1"-1"12"-15,2 3-37 0,0-1-74 16,3 1-16-16,5 0-14 0,3 0-17 16,2 1-16-16,5-1-12 0,1 0-9 15,3 2-15-15,2-2-21 0,0 0-22 16,3 0-21-16,0 0-119 0,0 1-143 0,1 0-313 16</inkml:trace>
  <inkml:trace contextRef="#ctx0" brushRef="#br0" timeOffset="80589.0479">4633 8573 628 0,'-2'-1'151'0,"1"0"6"0,0 1-98 16,0-1-10-16,1 2-5 0,0 0-3 16,0-1-5-16,0 2-2 0,1 2-2 15,-1 1-1-15,0 2-4 0,1 3-3 16,-1 4-1-16,1 0-4 0,-1 2-2 0,2 1-5 16,0 3-1-16,2-2-2 0,1 0-1 15,0-3-1-15,1-1-1 0,1-3-1 16,-1-1-1-16,2-5 0 0,-1-5 0 15,-1-3-1-15,3-7 0 0,0-3 0 16,2-4-1-16,3-4 0 0,-2-4 0 16,3 1 1-16,0 1-1 0,-3 3 0 15,-1 3 1-15,-4 3 1 0,0 6-1 16,-3 2 0-16,0 6 0 0,-2 2-1 16,0 6 0-16,-2 3-1 0,0 2-2 15,-2 3-5-15,1 2-6 0,-1 2-13 0,0 1-15 16,4-2-21-16,3 1-18 0,2-3-15 15,0-3-113-15,4-5-129 0,4-4-287 16</inkml:trace>
  <inkml:trace contextRef="#ctx0" brushRef="#br0" timeOffset="81188.9962">4925 8483 502 0,'-3'-10'143'0,"-1"1"8"0,2 3-4 15,-1 2-95-15,2 1-10 0,1 0-4 16,0 2-4-16,1 1-6 0,-1 0-6 0,1 1-2 16,1-1-1-16,0 2-1 0,1-1 2 15,-1 0 0-15,-2 0 1 0,2-1-1 16,-2 1 0-16,3 1 0 0,-3-2 0 15,0 1-1-15,0-1-1 0,-1 0-2 16,-2 0 0-16,2 0-2 0,-1 0 0 16,-1 0-2-16,-1 0-1 0,2 0-1 15,1 1-2-15,-1-1-1 0,2 0-1 16,0 1-2-16,2 1-1 0,0-1-2 0,3 0 0 16,0 1-1-16,4 1 0 0,0-4 0 15,1 1 0-15,2-2 0 0,3 2 1 16,3-2-1-16,0 0 0 0,0-1 0 15,2 3 0-15,-1 0 0 0,-2 0 0 16,0 4 0-16,-5-3 0 0,-4 1 0 16,-2 3 0-16,-5 0 0 0,-1 1 0 15,-2 3 0-15,-2-3 1 0,1 6-1 16,-3 1 0-16,-2-1 0 0,2 4-1 0,0 0-1 16,2 1-2-16,-1 2-1 0,5 1-2 15,4 2 0-15,2 1-2 0,-1-1 0 16,1-1 1-16,0-1 1 0,0-3 2 15,-3-1 1-15,-1-1 1 0,0-3 1 16,-4 0 2-16,0-2-1 0,-4-3 2 16,-4-1-1-16,-2-1 1 0,-4-1-1 15,0-2 1-15,-1 1 0 0,1-3-1 16,4 1 0-16,-1 0 0 0,5 0-3 16,2 1-7-16,-1-2-12 0,4 0-17 0,0 0-23 15,5 0-13-15,0-2 24 0,2 0-153 16,2-2-133-16,6-1-308 0</inkml:trace>
  <inkml:trace contextRef="#ctx0" brushRef="#br0" timeOffset="81379.4862">5293 8625 722 0,'-4'-5'197'0,"3"2"3"16,0 2-72-16,1 0-61 0,1 1-20 15,4 1-20-15,1 2-16 0,3-2-12 16,2 2-12-16,0 0-16 0,2 1-20 16,-1-1-19-16,2 2 55 0,-3 0-187 15,-3-1-143-15,3 1-339 0</inkml:trace>
  <inkml:trace contextRef="#ctx0" brushRef="#br0" timeOffset="81548.8871">5266 8805 690 0,'-7'7'174'16,"2"0"2"-16,3 2-87 0,4-2-44 15,1 1-14-15,5-3-14 0,2-2-20 16,2-1-18-16,4 0-16 0,3-3-12 0,2 0 83 16,0-3-211-16,2 1-136 0,4 0-342 15</inkml:trace>
  <inkml:trace contextRef="#ctx0" brushRef="#br0" timeOffset="82101.5369">5845 8616 581 0,'-9'1'157'0,"-5"2"9"15,1 4-55-15,-1 3-48 0,2 1-10 0,1 4-8 16,1 3-10-16,3 0-9 0,2 2-7 16,5-2-7-16,2 0-2 0,3 0-3 15,4-5-2-15,2-3-1 0,3-2-1 16,2-4-2-16,2-2 0 0,-1-5-1 16,1 0 0-16,0-6-1 0,-3-1 0 15,-1-5 0-15,-5 0 0 0,0-4 1 0,-3 3-1 16,-5-3 1-16,-2-1 1 0,-5-1-1 15,-1 2 1-15,-6-2 1 0,-5 0-1 16,-5-5 1-16,-2 2 0 0,-4-1-1 16,-2 1 1-16,-4 0 0 0,-3 0 4 15,1 3 7-15,3 2 5 0,3 1 3 16,7 4 5-16,3 1 0 0,7 4 1 16,7 1-4-16,7 1-8 0,5 1-4 15,6 1-5-15,5-1-3 0,7-2-2 16,6 0-1-16,7-1-3 0,4 2-7 0,4 0-13 15,2-1-18-15,0 3-30 0,-2 0-16 16,-3 4-128-16,-6 2-147 0,0 3-329 16</inkml:trace>
  <inkml:trace contextRef="#ctx0" brushRef="#br0" timeOffset="82406.1068">6174 8533 741 0,'-3'-4'176'0,"1"5"6"0,-1-2-120 16,2 2-14-16,-1 3-6 0,0 3-8 0,1 3-7 15,-1 4-5-15,-1 3-3 0,1 2-2 16,-1 3-1-16,1 1-1 0,1-1-1 15,-1 1-3-15,4-2-1 0,1-1-2 16,3-1-3-16,2-3-1 0,0 0-2 16,3-3-1-16,2-3-3 0,1-4-5 15,1-2-9-15,1-4-12 0,1-3-17 16,2-3-22-16,-1-2-13 0,0-2-126 16,-2-2-138-16,-4-2-316 0</inkml:trace>
  <inkml:trace contextRef="#ctx0" brushRef="#br0" timeOffset="82572.1613">6199 8475 787 0,'-9'-7'195'0,"5"-2"2"16,3 2-115-16,3-2-29 0,7 2-17 16,3-2-16-16,4 2-13 0,1 0-16 15,4 3-17-15,2 2-24 0,-1 0-16 0,3 2-132 16,-3 4-146-16,1 1-339 15</inkml:trace>
  <inkml:trace contextRef="#ctx0" brushRef="#br0" timeOffset="83000.2669">6485 8606 753 0,'-1'-3'180'0,"-2"1"5"0,2 5-116 0,1 3-16 0,1 1-12 16,2 4-12-16,-1 2-8 0,2 0-3 15,-1 3-2-15,2 0-3 0,0 0-4 16,1-4-1-16,0 0-3 0,0-3-1 16,1-3-2-16,-1-4 0 0,1-5-1 15,3-5 0-15,0-1-1 0,3-5 1 16,1 0-1-16,0-2 0 0,1 0 0 16,-1 2 1-16,-6 3-1 0,1 3 0 15,-4 0 0-15,-3 5 0 0,-1 3 0 0,-1 2 0 16,0 4 0-16,0 4-1 0,0 0-2 15,1 3-6-15,1 3-8 0,0 1-12 16,1 2-14-16,3-3-15 0,1 1-10 16,3-1-13-16,1-2-112 0,0-3-121 15,0-3-281-15</inkml:trace>
  <inkml:trace contextRef="#ctx0" brushRef="#br0" timeOffset="83394.6264">6792 8434 625 0,'-13'-9'176'0,"3"0"3"0,-1 1 0 16,6 4-138-16,3 2-16 0,3 1-5 15,4 2-8-15,2 1-6 0,3 1-4 0,3 3 0 16,2-1-1-16,2 1 1 0,0 0-1 15,0-1 1-15,-2 0-1 0,-1 0 1 16,-3 0 0-16,-3-1 1 0,0 3 0 16,-5 0-1-16,1 3 1 0,-4 2-1 15,0 1 0-15,-3 5-1 0,0 0 0 16,-2 2 0-16,0 2-1 0,1 1 0 16,2 0 0-16,-1 3 0 0,3 1-1 15,2 0-2-15,-4-3-2 0,6 0-1 16,1-1 0-16,0-1-1 0,-1-4 1 0,-1-3 1 15,-2-2 4-15,3-2 5 0,-8-1 7 16,0-1 3-16,-11-3 0 0,3-1 0 16,-3 1 0-16,-5-1-3 0,-3-1-13 15,-1-1-23-15,-7 2-30 0,4 0-138 16,-6-1-152-16,0-3-372 0</inkml:trace>
  <inkml:trace contextRef="#ctx0" brushRef="#br0" timeOffset="85818.4737">7514 8681 427 0,'-8'-2'130'0,"0"-1"10"0,2-1 3 15,-2 1-71-15,3 0-7 0,0 0-2 0,2 0-3 16,-1 1-6-16,3 1-9 0,1-2-8 16,4 1-7-16,0 0-9 0,5-1-7 15,2-1-6-15,3 0-2 0,0-1-2 16,5 2-1-16,-2-1-3 0,0 3-8 16,1 1-10-16,-2 2-16 0,0 1-12 15,-1 0-12-15,-5 4-12 0,-2-1-7 16,-2 1-103-16,-6-1-109 0,-2 2-252 15</inkml:trace>
  <inkml:trace contextRef="#ctx0" brushRef="#br0" timeOffset="85989.1652">7517 8777 510 0,'-8'4'150'0,"0"1"8"0,1-2-7 16,2-2-91-16,3 0-18 0,1-1-8 15,2 1-7-15,1-1-9 0,3-1-8 16,1 0-4-16,4 0-2 0,1-3-1 15,2-1 0-15,3-1-2 0,4-1-8 16,0-2-16-16,3 2-10 0,3-3-19 0,-2 0-117 16,-1 0-127-16,-2 2-300 0</inkml:trace>
  <inkml:trace contextRef="#ctx0" brushRef="#br0" timeOffset="86299.0835">7768 8453 596 0,'-1'-3'147'0,"1"-1"4"16,0 1-87-16,1 2-18 0,4 1-5 15,1 3-6-15,3 2-6 0,3 2-6 16,3 3-2-16,3 1-4 0,3 1-4 15,1 1-4-15,0 1-2 0,-1 1-2 16,1-3-1-16,-2 0-1 0,-3 0-1 16,-4-2 1-16,1 1-1 0,-6 1 0 0,-4 3-1 15,-5 0 1-15,-8 3-2 0,-4 3-2 16,-7 2-9-16,-4 2-13 0,-6 2-15 16,-3 0-16-16,-2 2-121 0,3 2-129 15,0-3-305-15</inkml:trace>
  <inkml:trace contextRef="#ctx0" brushRef="#br0" timeOffset="89611.2894">8533 8561 572 0,'-5'-15'149'16,"0"3"8"-16,-1 0-71 0,2 3-22 15,1 6-11-15,0 0-8 0,3 1-6 0,3 3-8 16,1 3-8-16,4 3-6 0,0 0-5 16,3 2-3-16,2 3 0 0,1 0-2 15,1 1-3-15,1 0-2 0,1 1-1 16,0 0-3-16,-1 0-4 0,1-1-6 15,-1-2-12-15,-2 0-15 0,-1-1-10 16,-2-3-16-16,-1-1-54 0,-3-2-58 16,-3-1-106-16,0-2-220 0</inkml:trace>
  <inkml:trace contextRef="#ctx0" brushRef="#br0" timeOffset="89876.355">8861 8506 417 0,'0'-14'129'16,"1"3"6"-16,-1 4 4 0,0 2-69 15,-1 1-14-15,1 6-6 0,-2 4-6 16,0 4-5-16,-1 3-3 0,-1 7-8 16,-2 4-4-16,0 6-6 0,-4 3-2 0,0 2-3 15,-1 4-3-15,0 3-2 0,0-3-2 16,0 0-1-16,1-1 1 0,3-2-1 15,0-3-2-15,2-5-1 0,0-3-2 16,0-1-6-16,1-8-15 0,2-4-17 16,1-3-10-16,1-8-17 0,2-5-115 15,2-4-128-15,2-9-284 0</inkml:trace>
  <inkml:trace contextRef="#ctx0" brushRef="#br0" timeOffset="90234.1166">9080 8506 539 0,'-6'-15'165'0,"4"2"8"0,-3 3 2 16,1 3-109-16,3 2-14 0,1 2-6 15,0 3-11-15,0 5-10 0,1 4-8 16,0-1-2-16,3 7-2 0,0 2-1 16,1 4-1-16,-2 3-1 0,0 2-1 15,-2 0-1-15,3 2-1 0,-3-1 0 0,1-1-1 16,0-2-1-16,1-3-1 0,3-4-1 16,2-1-1-16,0-2 0 0,3-5-1 15,2-4 0-15,5-5-1 0,-1-2-1 16,1-6-3-16,5-4-5 0,0-4-9 15,1-3-15-15,1-2-15 0,-2-1-18 16,-2 0-9-16,-3 1-123 0,-4 1-131 16,-3 6-298-16</inkml:trace>
  <inkml:trace contextRef="#ctx0" brushRef="#br0" timeOffset="90412.6593">9144 8430 747 0,'-13'-7'182'0,"2"-1"2"16,6 3-116-16,3 3-22 0,9-1-12 16,4 2-14-16,6-1-11 0,5-1-8 15,3 0-6-15,5 1-10 0,2 2-15 16,-2 2-18-16,2 1-18 0,-2 6-119 0,-5 3-133 16,1 3-305-16</inkml:trace>
  <inkml:trace contextRef="#ctx0" brushRef="#br0" timeOffset="90777.4074">9503 8561 665 0,'-5'-6'163'0,"0"2"7"0,1 1-100 0,3 0-12 16,0 2-6-16,0 2-9 0,2 3-9 15,-1 2-4-15,2 1-7 0,0 4-5 16,0 1-3-16,2 4-3 0,0 3-2 16,-1-2-2-16,3-1 0 0,-1 0-2 15,3-3-1-15,-1 0 0 0,0-6 0 16,2-2 0-16,-1-5 0 0,1-3 1 16,2-4 0-16,1-5 2 0,0-5 0 0,3-1 1 15,1 1-1-15,-1 0 0 0,-2 1-1 16,-2 3-1-16,-2 4-2 0,-3 3 0 15,-2 5-2-15,-3 2-1 0,-1 4 0 16,1 3-2-16,-1 4-3 0,0 1-7 16,0 3-7-16,0-1-13 0,1-1-17 15,3 0-18-15,1-3-12 0,5-1-13 16,0-4-111-16,1-4-127 0,2-2-279 16</inkml:trace>
  <inkml:trace contextRef="#ctx0" brushRef="#br0" timeOffset="91364.1488">9806 8393 633 0,'-18'-13'162'0,"5"3"8"16,1 0-82-16,4 2-33 0,3 0-6 0,3 3-4 15,2 0-11-15,1 2-7 0,2-1-6 16,2 4-3-16,-1-2-4 0,1 3-1 15,3-1-3-15,1 1-1 0,1 0-1 16,0-2-2-16,1 0 0 0,0-2-1 16,0 1 0-16,-1-2 1 0,-3 1-1 15,2-1 2-15,-4 0 2 0,2 2 2 16,-4 1 2-16,-1-2 2 0,-2 2 0 16,-1 1 0-16,0 0-1 0,1 0-3 15,-4 0-2-15,4 0-2 0,0 0-3 0,4 4-1 16,0-2-2-16,4 2 0 0,2 1 0 15,2-2-1-15,5 1 1 0,1-2-1 16,3-2 0-16,1 0 1 0,2 0-1 16,-2-3 0-16,0 1 0 0,-2 1 1 15,-2 0-1-15,-4 0 0 0,-1 1 0 16,-5 0 0-16,-2 2 0 0,-5 1 0 16,-3 2 1-16,-3-1-1 0,-2 3 0 15,-3 4 0-15,0 1 1 0,0 4-1 0,3 2 0 16,0 3 0-16,2 2-1 0,1 2-1 15,2-1-1-15,-1 1-1 0,3 2-1 16,1 1-1-16,1 0 0 0,1-2 0 16,0 2 1-16,0-1 0 0,5-1 2 15,-5-3 1-15,2-2 1 0,-3-3 0 16,0-1 0-16,-1-2 1 0,-2-4 0 16,-3-2 0-16,-1-2 1 0,-2-3 0 15,1-3 0-15,-5 0-1 0,-3-2 1 0,1-3-1 16,-2 2 1-16,1-2-3 0,1 2-5 15,2-1-8-15,3-1-11 0,3 2-15 16,2 2-16-16,5-1-20 0,0 1 122 16,1-1-250-16,3 1-149 0,6 2-390 15</inkml:trace>
  <inkml:trace contextRef="#ctx0" brushRef="#br0" timeOffset="91660.7331">10484 8489 720 0,'-1'-2'182'0,"-2"1"4"0,3 1-109 16,0 1-17-16,3 1-12 0,2-1-13 16,1 1-16-16,4 1-9 0,1-1-4 15,1 1-5-15,0-2-12 0,2 0-17 16,-2 2-20-16,0-2-16 0,-2 1-129 16,-4 1-142-16,1 2-329 0</inkml:trace>
  <inkml:trace contextRef="#ctx0" brushRef="#br0" timeOffset="91832.2552">10472 8679 728 0,'-3'3'172'16,"5"0"3"-16,1-1-114 0,3-1-24 15,3-1-10-15,3 0-8 0,3-2-13 16,0-2-17-16,1-1-22 0,1 0-18 0,2-1-125 15,0 1-137-15,3 5-327 0</inkml:trace>
  <inkml:trace contextRef="#ctx0" brushRef="#br0" timeOffset="93073.7764">11164 8060 492 0,'-3'-16'127'0,"0"0"4"0,0 3-61 0,1 2-20 16,-1 3-5-16,2 2-6 0,1 4-7 15,0 4-4-15,1 3-3 0,2 6-2 16,-2 4-4-16,2 6-2 0,-1 4-1 16,0 5 1-16,1 3-3 0,-1 4-2 15,2 4-2-15,0 2-2 0,2 4-3 16,2 0-2-16,0 1 0 0,0-1-2 16,0-3 1-16,-1-3 0 0,-1-3 0 15,-2-6 1-15,-2-5 0 0,0-3 0 16,-1-5 0-16,1-3-1 0,-1-4 0 0,2-6 0 15,-2-1-1-15,2-3 0 16,-1-2 1-16,0-3-1 0,1-2 1 0,1-3 0 16,-1-2 1-16,1-2 1 0,0-3 0 15,1-1-1-15,-1-2 1 0,3-2 0 16,0 0-1-16,0 1 0 0,2 0 0 16,1 1-1-16,-2 1 0 0,2 2 0 15,0 3 0-15,1 1-1 0,0 4 1 16,0 2 0-16,0 3 0 0,0 5 0 15,0 2 0-15,-1 2 0 0,0 4 1 16,-2 1-1-16,1 4 0 0,-3 0-1 0,1 3 0 16,-1 0 0-16,-1 2-1 15,0-1 1-15,-1-1-1 0,-1 0 1 0,1-2-1 16,1-3 1-16,1 1-1 0,-1-4 0 16,1-1-1-16,1-3-2 0,3-4-4 15,1-3-11-15,0-4-13 0,0-2-15 16,3-4-15-16,-1-1-121 0,-2 0-133 15,3 1-305-15</inkml:trace>
  <inkml:trace contextRef="#ctx0" brushRef="#br0" timeOffset="94387.0743">11797 8739 440 0,'0'-4'116'0,"-1"0"5"0,0 1-49 15,0-1-24-15,-1 1-8 0,2 1-4 16,-1 0-5-16,1-1-3 0,-1 2-1 16,1-2-2-16,0 2-1 0,-1 0 0 15,-1 0 0-15,1 1-1 0,0 0-1 16,0 0 0-16,-2 0 0 0,1 1-2 16,-1 0-2-16,0 0-1 0,-1 2-2 15,-1-1-3-15,-1 3-2 0,0 0-2 16,-1 1-2-16,0 2-1 0,1 0 0 0,0 2-2 15,3 1 0-15,0-1-1 0,2 2 0 16,1 2-1-16,1-2 0 0,4 1 0 16,2 1-1-16,2-3 0 0,1 1 1 15,2-2-1-15,3 1 0 0,-1-4-1 16,0-3 1-16,1-2-1 0,-1-3 0 16,1-1 0-16,1-6 0 0,-4-2 1 15,3-1-1-15,-3-2 1 0,-1-2 1 16,-4 1 0-16,-3-1 0 0,-5 0 1 15,-3 0 0-15,-4 0 1 0,-5 0-1 0,-3 0 0 16,1 2-2-16,-3 2-5 0,1 2-12 16,3 2-15-16,0 4-18 0,3 3 75 15,0 4-209-15,1 3-144 0,0 4-363 16</inkml:trace>
  <inkml:trace contextRef="#ctx0" brushRef="#br0" timeOffset="95322.1665">12088 8201 570 0,'0'-7'134'0,"0"0"3"16,0 4-89-16,0 0-14 0,1 2-5 15,-1 1-2-15,1 2-5 0,0 6-3 16,0 2-1-16,1 2-2 0,-1 5-2 16,0 5-2-16,0 3-2 0,-1 3-2 15,2 0 0-15,-2 1-1 0,0 2 0 16,1 0 0-16,-1-3 2 0,-1-1 1 15,-1-3 0-15,2-1 1 0,0-3 0 0,2-3-1 16,-1-2 0-16,1-3-3 0,2-2-1 16,2-4-1-16,6-1-2 0,1-3 0 15,0 0-1-15,0-2 0 0,3-2-1 16,0 0 0-16,1 0-1 0,-2-1-1 16,0 1-4-16,-2-2-6 0,1 0-8 15,-1 2-10-15,0 1-9 0,-4-3-10 16,-3 3-12-16,1-2-111 0,-3 2-114 15,-2-4-275-15</inkml:trace>
  <inkml:trace contextRef="#ctx0" brushRef="#br0" timeOffset="95549.2433">12121 8181 629 0,'-2'-8'150'0,"-1"-3"6"0,3 2-102 0,0 1-14 16,3-1-4-16,7 2-5 0,0 0-8 15,3 4-8-15,2-1-4 0,2 2-4 16,5-1-6-16,3 4-13 0,-4 1-16 16,2 1-18-16,1 1-119 0,0 0-130 15,-2 4-311-15</inkml:trace>
  <inkml:trace contextRef="#ctx0" brushRef="#br0" timeOffset="95943.7184">12462 8323 655 0,'-1'0'156'0,"0"-1"5"0,0 2-106 0,-1 2-12 16,2 2-6-16,-1 2-6 0,1 2-8 15,1 0-4-15,-1 2-4 0,2 3-2 16,0-1-1-16,-1 0-2 0,3 0-1 16,0-1-1-16,-1 1 0 0,2-2-1 15,0-3 0-15,0-2 0 0,1 0 0 16,0-4 1-16,2-4 1 0,-5-4 0 15,6 0 0-15,1-4 1 0,1-1-1 16,1-2-1-16,0-1-1 0,-1 1-2 16,4 2 0-16,-5 0-1 0,-3 4-1 0,0 2-1 15,-2 3-1-15,0 4 1 0,0 4-2 16,-2 2 1-16,2 2-1 0,1 2-2 16,0 1-3-16,0 0-9 0,0 1-12 15,-1-2-17-15,1 0-17 0,-1-1-13 16,1 0-122-16,1-1-133 0,2-3-300 15</inkml:trace>
  <inkml:trace contextRef="#ctx0" brushRef="#br0" timeOffset="96386.6024">12815 8087 732 0,'-8'-7'170'0,"0"0"2"15,5 3-122-15,3-1-14 0,3 2-4 16,3 2-7-16,3 0-7 0,3 3-5 16,3 1-1-16,3 2-2 0,3 1-2 15,0 0-3-15,0 2-1 0,0 1-1 16,-2-2-2-16,-3 2 0 0,-1 1 0 15,-3-1 0-15,-2 1-1 0,-3 0 0 0,-2 0 0 16,-1 1-1-16,-1 2-1 0,-3 1-1 16,2 2-1-16,-4 0-2 0,2 1-2 15,-1 4-2-15,1 0-1 0,0-3 0 16,0-1-1-16,1 0 1 0,1-1 2 16,0 1 2-16,1-3 2 0,-1-2 2 15,2 1 1-15,-3 0 1 0,0-2 1 16,0 0 3-16,-2-1 2 0,-3-2 2 15,0-1 1-15,-3 1 1 0,0-2 0 16,-2-1 0-16,0-1-3 0,-1-1-4 0,-1 0-9 16,0-2-16-16,0-1-21 0,0-1-32 15,-1 1-103-15,-1 0-131 0,0 2-296 16</inkml:trace>
  <inkml:trace contextRef="#ctx0" brushRef="#br0" timeOffset="100617.4869">2145 9477 540 0,'-14'-39'137'0,"2"2"7"0,0 7-69 16,3 4-17-16,2 8-7 0,1 4-4 15,5 8-6-15,1 7-3 0,0 10-5 16,2 10-4-16,4 8-6 0,0 8-6 16,2 7-5-16,-1 8 0 0,-1 2-5 15,3 2-2-15,-3-1-2 0,-1 0-1 0,-2-3 0 16,2-2-1-16,0-5 1 0,1-3-1 15,2-7 0-15,-2-8 0 0,0-6 0 16,1-5 1-16,1-10 0 0,-1-6 1 16,3-10 0-16,1-7 0 0,0-7 1 15,4-4-1-15,-1-4 0 0,1-4-1 16,1 3 0-16,-1 3-1 0,-3 4 1 16,-1 6-1-16,-1 5 0 0,-3 9 0 0,2 8 1 15,-3 4-1-15,-1 6 0 16,-1 8 0-16,1 4 0 0,0 2-1 0,-1 2-4 15,0 4-4-15,-1 1-11 0,1 1-12 16,0-2-15-16,2-1-11 0,1-3-16 16,2-2-112-16,0-6-124 0,2-5-280 15</inkml:trace>
  <inkml:trace contextRef="#ctx0" brushRef="#br0" timeOffset="100918.8791">2619 9922 634 0,'-17'10'160'0,"1"1"5"0,1 3-73 16,4 2-47-16,4 4-13 0,2-3-10 16,4 0-7-16,3 3-6 0,4-3-3 15,2-4-3-15,1-2 0 0,5-2-1 0,1-4-1 16,0-3 0-16,1-4 1 0,0-2 0 15,0-4 0-15,-2-3 0 0,-3-4 2 16,-3-1 1-16,-4-2 0 0,-3-2 1 16,-3 2 0-16,-6-2 0 0,-1 3-1 15,-6 2-2-15,-1 5-3 16,-2 4-9-16,-2 5-13 0,0 4-16 0,3 6-10 16,4 7-19-16,2 3-110 0,6 0-123 15,5 7-276-15</inkml:trace>
  <inkml:trace contextRef="#ctx0" brushRef="#br0" timeOffset="101264.0146">2909 9696 688 0,'-3'-17'168'0,"1"5"3"15,1 4-99-15,0 4-28 0,2 1-11 16,-1 3-7-16,1 3-6 0,2 5-6 16,-1 6-4-16,1 3-2 0,-1 5 0 15,-1 4-1-15,1 3-1 0,-1 3-2 16,-1 0 0-16,1 0-2 0,1 3 1 16,0-2 1-16,0-1-1 0,2-1 1 15,-1-3 0-15,2-1 0 0,0-5-1 0,1-4 1 16,1-2-2-16,1-3 1 0,1-2-2 15,-1-5 1-15,3-4-1 0,2-2-1 16,-1-2-5-16,2-3-7 0,1-4-17 16,0-1-17-16,-2-1-13 0,1 0-19 15,-3 0-110-15,-4-3-126 0,-2-1-277 16</inkml:trace>
  <inkml:trace contextRef="#ctx0" brushRef="#br0" timeOffset="101420.5886">2907 9679 720 0,'-10'-6'173'0,"5"1"1"0,1 0-103 15,6 2-30-15,5-2-18 0,5 0-12 16,2 0-8-16,2 3-12 0,2-2-11 16,3 1-16-16,2 3-15 0,3 4-123 15,-3 0-133-15,4 3-311 0</inkml:trace>
  <inkml:trace contextRef="#ctx0" brushRef="#br0" timeOffset="102187.8225">3342 9881 394 0,'-3'0'111'0,"1"0"8"15,-1 2-31-15,0-2-32 0,0-2-9 16,1 2-7-16,-1-2-6 0,0 1-5 16,-1 1-4-16,1-1-3 0,0-1-2 15,0 2-2-15,1 0-1 0,-2-1-1 16,2 1 0-16,0-1-1 0,0 1-1 16,1-1 0-16,0-1 0 0,-1 0 0 15,2 2 1-15,-2-1 0 0,1 0 0 16,1-1-2-16,0 2 2 0,0 0-1 0,1 0-1 15,-1 0-1-15,2 2-3 0,0 0 0 16,0 3-1-16,0 2-3 0,3 3-1 16,-3 4-2-16,3 1 0 0,-1 3 0 15,1 1-1-15,0 0 1 0,0-2-1 16,-1-1-1-16,1-4 2 0,-3-4-1 16,1-1 1-16,0-3 0 0,-2-1 2 15,2-4 0-15,-1-5 1 0,3-3 1 0,1-4 0 16,1-6 1-16,0-3 0 0,3-2-1 15,-2-1 0-15,2 1-1 0,-1 2 0 16,-2 3-1-16,-1 4 0 0,0 7-2 16,-1 2 0-16,1 6 0 0,-2 3 0 15,1 5 0-15,-1 3-1 0,-1 4-1 16,1 3-2-16,-2 2-4 0,1 3-6 16,-2 0-8-16,1 2-12 0,0 3-19 15,0-6-11-15,2-1-19 0,-1-5-108 0,0-8-125 16,4 1-283-16</inkml:trace>
  <inkml:trace contextRef="#ctx0" brushRef="#br0" timeOffset="102681.7271">3482 9592 660 0,'-1'-5'156'15,"-1"1"1"-15,2 0-108 0,2-1-11 16,1 1-5-16,3-1-7 0,2 3-6 16,2-2-3-16,5 4 0 0,2 0-2 15,-1 3-1-15,2-2-2 0,2 3-1 16,-2-1 0-16,-1 1-2 0,-3-3-1 15,-3 2 0-15,1-1-1 0,-3 2 0 0,-7-3 0 16,1 4-2-16,-2 1 0 0,-1 3-1 16,-1 2 0-16,-3 2-1 0,3 2 0 15,1 3-2-15,0 2 0 0,-1 2 0 16,4 4-1-16,0-1 0 0,0 2-1 16,2 4-1-16,4-1 0 0,-1 1 1 15,3 1-1-15,-1-3 0 0,4 0-1 16,-1-3 1-16,-3-2 0 0,-1-2 1 0,-2-3-1 15,-5-3 2-15,-2-1-1 0,-3-3 1 16,-6-2 1-16,-1 0-1 0,-3-4 1 16,-2-1 0-16,0-3-1 0,1 1 1 15,-1-2 0-15,3 0-1 0,2-1 0 16,1 0-6-16,2 1-8 0,3 1-15 16,3-2-15-16,4-2-12 0,3 2-14 15,1-2-114-15,4 0-123 0,3 0-275 16</inkml:trace>
  <inkml:trace contextRef="#ctx0" brushRef="#br0" timeOffset="102964.8088">4046 9683 721 0,'-4'1'178'0,"-1"0"3"15,2 7-107-15,-2 3-20 0,2 5-15 16,0 3-14-16,1 6-10 0,4 1-6 16,1 2-2-16,2 0-2 0,-1-1-3 15,2-1-4-15,0-2-7 0,1-2-13 16,0-1-16-16,0 0-15 0,-1-4-23 15,1-2-111-15,-5-4-130 0,3 2-288 0</inkml:trace>
  <inkml:trace contextRef="#ctx0" brushRef="#br0" timeOffset="103151.8532">3963 9868 695 0,'-5'0'173'0,"1"1"2"0,2 0-98 15,2 2-30-15,2 1-13 0,2-1-12 16,2 1-12-16,2 1-6 0,2 0-3 16,1-2-8-16,4 1-12 0,1-1-17 15,2-1-12-15,2-2-99 0,2 0-31 16,2-1-112-16,1-3-222 0</inkml:trace>
  <inkml:trace contextRef="#ctx0" brushRef="#br0" timeOffset="103758.7084">4718 9655 549 0,'-6'-10'144'0,"-1"-1"10"0,2-1-67 16,1 0-25-16,3-3-9 0,1 1-7 16,3-2-5-16,0 2-6 0,5-1-8 15,-1-1-5-15,3 3-4 0,1 2-4 16,1-2-3-16,4 6-4 0,1 1-3 16,1 5-1-16,0-1-2 0,0 5 0 15,0 3-1-15,0 1 0 0,-5 3 0 16,-1 0-1-16,-3 2-1 0,-1 3-1 0,-4-2-1 15,-3 0-1-15,-2 1 0 0,-3 1 0 16,-3 0 0-16,-4-2 1 0,-1 1 1 16,-7-1 1-16,0 3 0 0,-6 0 2 15,0 0-1-15,-4 2 2 0,5-2 1 16,2 1 2-16,5 1 1 0,3-4 0 16,4-2 0-16,6-2 0 0,5-1 0 15,-1-1-3-15,3 0 0 0,6 2-1 16,1-3-1-16,2-1 0 0,4-1 0 15,1 0-1-15,4 0-4 0,1-3-4 0,-2-2-7 16,3 1-10-16,0 1-11 0,-3-2-9 16,-1 1-9-16,0-1 11 0,-3 0-129 15,-2 1-116-15,-1 0-283 0</inkml:trace>
  <inkml:trace contextRef="#ctx0" brushRef="#br0" timeOffset="104132.8831">4522 9943 555 0,'-11'3'139'0,"2"-1"8"15,2 0-70-15,4 0-24 0,0 0-11 16,2 0-4-16,0 1-3 0,1 0-5 15,2 2-4-15,0 0-5 0,1 2-3 0,3 0-1 16,5 0-2-16,3-1-2 0,4 1-2 16,4 1-3-16,6-1-1 0,3-2-2 15,1-1-1-15,2-1-1 0,4 1-1 16,1-3-1-16,1-1 0 0,-2 0-1 16,1-1 1-16,-1 0-1 0,-2-2 1 15,1-2-1-15,-2 3 0 0,1 0 0 0,-1 0-2 16,-4-1-1-16,0 0-4 0,-5 2-5 15,-4 0-6-15,-5 0-10 0,-7-1-13 16,-4 4-5-16,-4-1-7 0,-3 1-11 16,-3 2-61-16,-4 0-38 0,-4-1-91 15,-2 5-199-15</inkml:trace>
  <inkml:trace contextRef="#ctx0" brushRef="#br0" timeOffset="104594.4931">4622 10211 615 0,'-3'-4'152'0,"3"-2"5"16,5 1-85-16,2-1-25 0,4 0-9 15,3 1-4-15,3 1-7 0,0 1-4 16,5 2-6-16,0 2-2 0,0 0-3 15,2 4-3-15,-2 0-3 0,-1 1-1 16,-2 1-2-16,-3 2 0 0,-4-2-2 0,-4 3 1 16,-5 0-1-16,-3 1 0 0,-3-1 1 15,-6 1-1-15,-4 1 0 0,-3 1 0 16,-1 1-1-16,-1 2 1 0,0-2-1 16,3 0 1-16,3-1-1 0,5-2 0 15,2-1 0-15,5-2 0 0,1-2-1 16,5 1 0-16,3 2-2 0,5 2-2 15,-1-2-5-15,3 2-4 0,0 2-2 16,1-1-1-16,0 1 0 0,-1 1 0 0,-3-4 4 16,2 2 4-16,-2-2 3 0,-2 0 3 15,-3-1 1-15,-2 0 1 0,-2 0 1 16,-6 0 0-16,-1 1 0 0,-5 1 2 16,-3-1 1-16,-3 0 2 0,-4 0 0 15,-4-2 1-15,0 1-1 0,-1-1 1 16,0-2-4-16,1 1-9 0,3-3-17 15,6-2-10-15,2-2-15 0,1-4-116 16,6-1-123-16,4 1-290 0</inkml:trace>
  <inkml:trace contextRef="#ctx0" brushRef="#br0" timeOffset="105363.599">5539 9449 553 0,'-2'-21'139'0,"2"9"8"0,-3 0-82 16,3 7-9-16,-3 5-8 0,6 10-5 16,3 9-5-16,0 9-5 0,1 9-6 15,-1 7-2-15,1 6-3 0,5 6-4 16,-4 0-5-16,-1-1-3 0,-1-2-2 15,1-2-3-15,2-3-1 0,-2-5 0 16,2-6 0-16,-5-8 1 0,1-7 0 16,1-5 1-16,-3-7-1 0,1-6 0 0,1-7-1 15,0-4-1-15,3-8 0 0,1-4-2 16,1-7 1-16,1-4-1 0,0 2-1 16,0 0 0-16,1 2 0 0,-1 8 0 15,0 5 0-15,0 8 0 0,-1 7 0 16,0 4 0-16,0 6 0 0,-2 7 0 15,-1 3-2-15,1 2-5 0,-2 3-2 16,3 0-4-16,-3 1-2 0,2-2-4 16,1-1-5-16,2-5-2 0,0-4 0 0,2-2 1 15,2-6-1-15,-1-4 0 0,1-4 3 16,1-5 4-16,-2-1 4 0,-1-4 4 16,0-2 3-16,-5 1 3 0,-2-2 5 15,-2 2 7-15,-2 1 8 0,-2 1 6 16,-2 2 7-16,-1 3 3 0,0 2 4 15,-1 4 0-15,0 2-5 0,1 3-4 16,-1 3-6-16,2 2-6 0,0 3-4 0,2 0-3 16,2-1-2-16,0 1-2 0,3-2-2 15,2-2 0-15,3-2-1 0,4-4 1 16,0-3-1-16,3-2 0 0,3-3 1 16,1-3 0-16,0-5-1 0,-2-2 1 15,-4 0 0-15,-3-3 0 0,-7 0 0 16,-4-2 0-16,-6 2 0 0,-2 1-1 15,-5-1-7-15,-3 4-8 0,-1 3-16 16,-1 4-17-16,0 7-21 0,0 1-116 16,0 8 0-16,4 6-103 0,5 4-184 0</inkml:trace>
  <inkml:trace contextRef="#ctx0" brushRef="#br0" timeOffset="105761.6091">6377 9717 573 0,'5'-19'135'0,"0"2"4"16,0 3-88-16,0 8-13 0,1 2-4 0,0 6-3 16,0 2 0-16,0 7-3 0,-1 7 1 15,0 1-2-15,0 4 0 0,-2 7-2 16,1 2-2-16,-1 2-2 0,-1 2-1 16,0 0-2-16,0 1-3 0,-2 2-1 15,1-6-3-15,0 0-2 0,2-4-2 16,0-6-3-16,3-6-1 0,3-4-1 15,3-6 0-15,0-6-2 0,4-2-3 16,3-7-6-16,-1-4-10 0,2-2-15 0,-1 0-15 16,-2-2-11-16,1-1-19 0,-6-2-106 15,-5 0-120-15,1-1-268 0</inkml:trace>
  <inkml:trace contextRef="#ctx0" brushRef="#br0" timeOffset="105905.77">6433 9667 628 0,'-10'-4'156'16,"3"1"1"-16,8-1-68 0,7 0-55 15,4-1-17-15,4 1-21 0,2-1-14 16,6 0-22-16,4 1-117 0,-1 2-123 16,1 0-301-16</inkml:trace>
  <inkml:trace contextRef="#ctx0" brushRef="#br0" timeOffset="106312.4375">6782 9815 589 0,'0'-5'156'16,"2"8"6"-16,-1 1-56 0,3 4-52 15,0 3-11-15,1 3-7 0,4 2-8 0,-1 2-7 16,1 0-4-16,2 1-1 0,-2-3 1 16,3-2-2-16,-2-1 0 0,1-5 0 15,-3-2 0-15,2-5 0 0,0-3-3 16,0-5-1-16,-1-6-2 0,1-3-1 15,1-1-1-15,0-1-1 0,-1-2-1 16,0 3-1-16,-1 3-1 0,-2 2-1 16,-1 6 0-16,-1 4-1 0,-1 3 0 15,-1 5 0-15,0 3-1 0,-1 4-4 16,1 3-6-16,-2 4-6 0,1 2-6 0,1 2-14 16,0 0-17-16,4-1-9 0,4-3-16 15,0-2-111-15,2-5-126 0,3 0-291 16</inkml:trace>
  <inkml:trace contextRef="#ctx0" brushRef="#br0" timeOffset="106526.3431">7282 9924 711 0,'-4'-2'174'0,"6"2"3"0,0 0-105 15,3 0-27-15,4 0-11 0,2-1-13 16,2-1-10-16,2 1-7 0,2 0-5 16,0-1-9-16,2-1-13 0,-4-1-15 15,1 3-11-15,0 0 64 0,-2 0-193 0,-2 0-136 16,3-1-336-16</inkml:trace>
  <inkml:trace contextRef="#ctx0" brushRef="#br0" timeOffset="106679.9093">7564 9842 725 0,'0'3'174'0,"-3"0"4"15,2 2-116-15,1 4-17 0,0 3-12 16,1 0-14-16,2 3-9 0,-2 1-7 0,2 1-10 16,0 1-13-16,1-2-18 0,0-1-13 15,0-3-128-15,3 1-137 0,0-4-321 16</inkml:trace>
  <inkml:trace contextRef="#ctx0" brushRef="#br0" timeOffset="107123.025">7793 9439 690 0,'-5'-5'155'16,"4"4"2"-16,3 1-119 0,7 4-13 0,2-1-5 15,7 4-10-15,1-1-5 0,0-3 1 16,2 2 1-16,0 1 4 0,-2-2 3 16,0 0 3-16,-4-2 2 0,0 3 1 15,0 0-2-15,-3 1-2 0,-2-1-3 16,-2 1-4-16,-4 4-2 0,0 1-3 15,-3 4-1-15,-2 2-1 0,-3 4 0 16,1 1-1-16,-3 2-1 0,0 6 0 16,2 1 0-16,1 0 0 0,3 2 0 15,3 0 0-15,4 3 0 0,1 1 0 0,1-3 0 16,2 0 0-16,0 0 0 0,2-7 0 16,-4 3 0-16,-1-5 0 0,-3-2 0 15,-4-5 0-15,-4-3 2 0,-3-3 1 16,-3 0 0-16,-2-6 1 0,-3-2-1 15,-3-4 0-15,1-1-1 0,-1-3-8 16,-2 0-9-16,-1-2-13 0,-2 0-16 16,0-1-22-16,1 3-118 0,0 3-135 15,1 4-307-15</inkml:trace>
  <inkml:trace contextRef="#ctx0" brushRef="#br0" timeOffset="108845.9726">8525 9801 648 0,'-3'-26'168'0,"-1"3"9"0,2 5-91 15,-1 3-17-15,2 6-7 0,0 2-10 16,1 5-13-16,1 6-11 0,1 5-9 0,2 2-9 16,0 5-4-16,1 6-3 0,2 1 0 15,-1 3-1-15,0 1-1 0,0-2-4 16,-1 2-8-16,-1 0-13 0,1-1-18 15,-4-4-20-15,0 1-21 0,-3-1-113 16,-1-3-134-16,1-3-291 0</inkml:trace>
  <inkml:trace contextRef="#ctx0" brushRef="#br0" timeOffset="109026.7912">8434 9948 571 0,'-4'-11'154'0,"1"2"4"0,5 2-46 15,1 1-62-15,3 2-12 0,3-1-8 16,5 1-10-16,1 1-8 0,4-1-3 16,2 0-3-16,2-1-6 0,3 2-12 15,2 0-16-15,4 2-21 0,0-1-117 16,-3 0-130-16,4 2-312 0</inkml:trace>
  <inkml:trace contextRef="#ctx0" brushRef="#br0" timeOffset="109258.1634">9208 9586 633 0,'-8'-21'167'0,"3"3"7"15,1 2-72-15,1 4-39 0,2 5-12 16,1 2-7-16,0 2-13 0,2 7-11 15,2 4-6-15,1 5-7 0,1 1-3 16,1 7-7-16,1 1-9 0,-2 3-17 16,1-2-19-16,-2 3-18 0,-2-1-122 15,-3 0-137-15,0-3-313 0</inkml:trace>
  <inkml:trace contextRef="#ctx0" brushRef="#br0" timeOffset="109511.5315">8968 9912 653 0,'1'-1'157'0,"0"0"5"16,3 1-96-16,1 1-24 0,8 0-6 0,2-1-6 15,4 1-4-15,5-2-4 0,6 0-2 16,7-3-1-16,8-2-3 0,6-1-3 15,3-2-2-15,2-3-3 0,1 1-2 16,-3 0-3-16,-3 2-5 0,-6 2-11 16,-5 3-15-16,-5 3-16 0,-6 5-13 15,-4 1-37-15,-7 2-90 0,-3 2-120 16,-8-1-259-16</inkml:trace>
  <inkml:trace contextRef="#ctx0" brushRef="#br0" timeOffset="109938.2671">9204 10118 584 0,'-12'6'150'0,"2"1"5"0,3 3-65 15,2 2-44-15,2 2-11 0,5 1-5 0,2 0-10 16,6 1-7-16,2 0-3 0,4-3-2 15,5-2-2-15,6-3-3 0,0-3 0 16,1-4 0-16,0-2-1 0,1-1 0 16,-4-6-2-16,-1-2 1 0,-6-2-2 15,-3-1 1-15,-4-1-1 0,-5-3 0 16,-2 0 0-16,-4 1 1 0,-3 0-1 16,-3 1 1-16,-1 2 0 0,-2 1 0 15,2 4 1-15,-1 2 2 0,0 3 0 0,0 3 1 16,4 4 0-16,-1 4 1 0,2 3-1 15,3 2 0-15,0 4-2 0,3 3-1 16,-1 3 0-16,2 3 0 0,-1 1 0 16,2 2-1-16,-1 2 1 0,0 1-1 15,1 2 1-15,-1-1 1 0,1 0-1 16,2 2 0-16,-4-6 1 0,2-2-1 16,-1 0-2-16,-2-6-7 0,1-3-13 15,-2-3-14-15,-1-5-17 0,1-3-120 0,0-5-130 16,2-2-305-16</inkml:trace>
  <inkml:trace contextRef="#ctx0" brushRef="#br0" timeOffset="111186.6239">9432 10131 486 0,'0'0'125'16,"-4"-2"6"-16,-1-2-65 0,-1 1-13 16,-2-2-1-16,-2 0-1 0,-4-1-5 15,0 1-2-15,-2 0-6 0,-1 0-5 16,-1 4-7-16,-1-2-7 0,0 4-7 16,0 2-7-16,-2 4-13 0,1 2-18 15,0 3-12-15,0 3-16 0,2 3-116 0,0 3-128 16,10 3-294-16</inkml:trace>
  <inkml:trace contextRef="#ctx0" brushRef="#br0" timeOffset="112505.1676">10098 9423 558 0,'-6'-18'137'0,"1"4"7"0,3 5-81 15,1 4-12-15,2 5-7 0,0 6-6 0,3 9-2 16,2 8-2-16,1 6-6 0,-1 8-3 16,0 10-1-16,-2 2-4 0,1 1-4 15,0 2-4-15,-1-3-4 0,-2 2-2 16,2-5-3-16,1-3 0 0,1-4-1 15,-1-4 0-15,0-5 1 0,-2-5 0 0,2-8-1 16,0-4 1-16,1-8 0 0,3-4-1 16,-1-10 1-16,2-8-1 0,4-6 0 15,-2-5 0-15,1-5-1 0,2-4-1 16,1 1 0-16,1 4 0 0,-1 5-1 16,0 2 0-16,-3 7 0 0,1 8 1 15,-3 8 0-15,-3 4 0 0,-3 7 0 0,-2 7 0 16,-4 8-1-16,1 2-2 15,-3 3-2-15,2 4-6 0,-2 2-12 0,2-1-9 16,4-5-10-16,0-2-5 0,6-2-6 16,1-6-12-16,3-5 36 0,3-3-131 15,1-4-105-15,2-3-275 0</inkml:trace>
  <inkml:trace contextRef="#ctx0" brushRef="#br0" timeOffset="112769.4609">10586 9977 578 0,'-8'9'153'0,"-1"0"5"16,0 4-62-16,2 0-46 0,2 2-13 15,1-1-8-15,3 1-10 0,1-3-10 16,5 1-4-16,0-4-2 0,2-2-1 16,4-6 0-16,1 0-1 0,2-2 0 15,1-3 0-15,-1-1 0 0,1-3 0 16,0 0-1-16,-2 3 1 0,-3-4 0 0,-3 0 0 15,-4-8 1-15,-6 5-1 0,-2-1-1 16,-6-1 1-16,-3-1-1 0,-1 3-3 16,-1 1-8-16,3 11-11 0,0 0-9 15,3 3-14-15,3 7-32 0,1 2-88 16,2 3-109-16,3 4-250 0</inkml:trace>
  <inkml:trace contextRef="#ctx0" brushRef="#br0" timeOffset="113110.7864">10928 9651 593 0,'-3'-28'157'0,"2"6"5"0,0 2-43 0,1 6-70 15,2 4-12-15,1 5-5 0,-1 4-6 16,2 6-5-16,-1 6-4 0,-1 3-1 16,-1 5-3-16,0 4 0 0,1 5-2 15,0 3-2-15,-2 1-1 0,-2 3-2 16,4-1-2-16,-1 1-1 0,0-2-1 16,0-3-2-16,3 0-1 0,1-3 1 15,1-5 0-15,1-3 0 0,1-3 0 16,0-5-1-16,2-2 0 0,1-5-4 0,1-7-5 15,1-2-10-15,-1-5-11 0,0-1-15 16,0-3-9-16,1-3-17 0,-2-2-109 16,-5 3-119-16,0-1-274 0</inkml:trace>
  <inkml:trace contextRef="#ctx0" brushRef="#br0" timeOffset="113290.3077">10951 9627 608 0,'-17'-9'170'16,"3"2"4"-16,4 1-34 0,7 1-88 16,4 0-17-16,8 0-12 0,3 1-15 15,5 2-21-15,4-2-20 0,2 2-12 16,0-1-80-16,2 2-49 0,1 3-117 16,-1 6-237-16</inkml:trace>
  <inkml:trace contextRef="#ctx0" brushRef="#br0" timeOffset="113664.5031">11295 9775 684 0,'1'8'161'0,"-2"3"1"0,1 3-109 16,2 2-18-16,2 1-5 0,0 3-6 15,-1 0-8-15,1-1-1 0,2-1 0 16,2-1 1-16,3 0-1 0,-4-7 0 16,3-2-1-16,1-6-2 0,1-4-1 15,2-4-3-15,-1-6 0 0,-2-6-3 16,4 2 0-16,-2-5 0 0,1 1-1 15,-3 0 0-15,-1 3 1 0,-3 2-1 16,0 5 0-16,-2 3-1 0,-1 3 0 16,-3 6-1-16,1 2 0 0,1 5-2 0,1 1-4 15,-2 1-6-15,-1 1-13 0,2 3-16 16,-1 1-17-16,1 0-15 0,0-3-10 16,1 2-106-16,0-2-118 0,4-2-258 15</inkml:trace>
  <inkml:trace contextRef="#ctx0" brushRef="#br0" timeOffset="113858.5735">11687 9847 777 0,'1'-4'175'0,"2"2"1"0,2 3-127 16,2-1-25-16,3 0-7 0,0-2-11 15,2 3-14-15,0-1-14 0,0-1-16 16,1 1-16-16,-2-1-122 0,0-1-132 0,1 2-309 16</inkml:trace>
  <inkml:trace contextRef="#ctx0" brushRef="#br0" timeOffset="114309.6645">11972 9797 657 0,'2'-9'159'0,"0"0"5"0,2 0-99 0,1-2-21 15,2-1-4-15,0-1-7 0,3 4-10 16,1-1-4-16,0 1-5 0,-1 1-3 16,1 2-4-16,0 3-3 0,0 2 0 15,0 1-2-15,-4 0-1 0,2 2-2 0,-3 2 2 16,1 0-1-16,-3 2-1 0,0 2 0 16,-2 1 0-16,-2 1 1 0,-1 1 0 15,0 1 0-15,-3 0 0 0,-1 1 0 16,-2 0 0-16,-3 1 1 0,0 0-1 15,-1 0 0-15,0 0 0 0,0 0 0 0,0-1 1 16,4 0-1-16,1-1 1 0,1-1-1 16,1-1 1-16,4-1-1 0,1 0 0 15,4 0 0-15,0-3-1 0,4-1-4 16,1-3-6-16,1 1-10 0,0-6-12 16,1-1-8-16,7-1-11 0,2-1-15 15,-1-1-107-15,-1 0-114 16,6-2-266-16</inkml:trace>
  <inkml:trace contextRef="#ctx0" brushRef="#br0" timeOffset="114741.6352">12298 9454 686 0,'-3'-18'162'0,"4"2"3"0,2 1-97 16,5 3-35-16,4 3-9 0,4 2-2 0,1 2-4 16,0 2-5-16,0 2 1 0,-1 4-1 15,-1-1 0-15,-3 1 1 0,-2-2 0 16,0 2-1-16,-4 2-2 0,-2-1-2 16,-2 2-1-16,-1 2-2 0,-1 1-3 15,-3 4 0-15,-1 1-1 0,-1 3-1 16,-1 3 0-16,1 1-1 0,0 2 0 15,2 2 0-15,0 0 0 0,3 2-3 16,0-1-2-16,1 3 0 0,2 0-2 16,2-1 0-16,0 1-2 0,2 1 1 0,0-2 0 15,4-1 2-15,0-3 1 0,3 2 1 16,-4-4 1-16,-1-4 1 0,0-3 1 16,-5-2 1-16,-3 0 2 0,-4-2 1 15,-6-3 2-15,-1 1 0 0,-4-1 1 16,-2 2-1-16,-3-1 1 0,-3-3-2 15,-2-1-1-15,2-1-3 0,2-2-6 16,-1 0-13-16,2 0-16 0,6 0-12 0,3-1-22 16,3 2-115-16,3-3-130 0,7 1-293 15</inkml:trace>
  <inkml:trace contextRef="#ctx0" brushRef="#br0" timeOffset="115040.6117">12762 9676 812 0,'-2'1'203'0,"-2"-1"3"16,3 1-117-16,2 2-27 0,2-1-18 16,0 0-18-16,4 1-12 0,-5-1-7 0,3 0-3 15,1-1-6-15,1-1-8 16,3 0-14-16,0-1-21 0,-1 1-26 0,4 0-19 16,-1 0-120-16,1 2-141 0,-6 4-312 15</inkml:trace>
  <inkml:trace contextRef="#ctx0" brushRef="#br0" timeOffset="115206.1833">12679 9857 722 0,'-6'1'177'16,"6"2"1"-16,4-2-93 0,4 0-47 15,8-1-12-15,0 1-10 0,0-1-17 16,-1-1-22-16,-1-3-21 0,2 2-39 15,-2-3-96-15,-2 1-131 0,0 2-291 16</inkml:trace>
  <inkml:trace contextRef="#ctx0" brushRef="#br0" timeOffset="122744.7286">13349 9649 522 0,'1'-9'134'15,"-2"2"6"-15,-4-1-61 0,-1 5-27 0,0 0-8 16,-4 3-5-16,2 3-5 0,-2 2-4 15,0 2-3-15,0 4-3 0,-3 1-4 16,1 3-4-16,1 5-4 0,1-1-2 16,2 4-3-16,3 1-3 0,7 1 0 15,5-1-3-15,2-3 0 0,2-4-1 16,1-4 0-16,3-3 1 0,1-5-1 16,-1-3 0-16,3-3 1 0,-1-3-1 15,4-2 0-15,-3-3 0 0,0-4-1 16,-3-1 1-16,-3-1-1 0,-3-2 0 15,-4-3 1-15,-6-2 0 0,-2 2 0 0,-3-2 0 16,-4 0 0-16,-3-5 1 0,-4 0-1 16,-3-1 0-16,-1-1 0 0,-1-2 0 15,-5-2 0-15,1 0 1 0,1 4 0 16,-1 1 3-16,0 3 4 16,5 7 2-16,3 1 2 0,7 2 1 0,4 4 0 15,4 2-1-15,8 1-3 0,5-1-3 16,3 1-3-16,8 0-2 0,1 0-2 15,5 0-4-15,4 1-6 0,3 1-10 0,3 1-10 16,1 0-15-16,-4 3-10 0,0 4-17 16,-3 0-107-16,-6 3-118 0,-2 3-272 15</inkml:trace>
  <inkml:trace contextRef="#ctx0" brushRef="#br0" timeOffset="124001.9521">13788 9458 410 0,'0'-2'86'0,"0"2"-1"16,1 0-76-16,-1 3-17 0,1 1-38 16,0 0-39-16,-1 4-64 0,0 0-152 15</inkml:trace>
  <inkml:trace contextRef="#ctx0" brushRef="#br0" timeOffset="124333.7241">13780 9498 545 0,'-3'-16'133'0,"-1"-1"5"0,0 6-81 0,1 0-9 16,-1 1-4-16,0 4-6 0,2 2-4 15,-1 6-4-15,1 2-3 0,1 6-4 16,0 3-3-16,-1 2-5 0,2 6-2 15,-1 1-2-15,0 4 0 0,0 1-2 16,-1 0-2-16,1-3-1 0,1 3-1 0,1-1-2 16,-1 1 1-16,3-2 0 15,2-1 0-15,2-2-1 0,2 0 0 0,2-2-1 16,1-4 0-16,3-4 0 0,2-2-2 16,-1-4 0-16,1-5-2 0,0-2-3 15,0-3-9-15,-1-2-8 0,0-3-12 16,-1 0-9-16,-2-1-10 0,-2-1-15 15,-2 0-104-15,-3-1-110 0,-1-2-263 16</inkml:trace>
  <inkml:trace contextRef="#ctx0" brushRef="#br0" timeOffset="124530.0613">13771 9447 693 0,'-11'-7'163'0,"1"0"2"16,4 1-115-16,6 1-15 0,3 0-10 0,6 0-9 16,4 0-9-16,2 2-6 0,5 0-9 15,3 1-12-15,3 1-12 0,1 2-18 16,-3 1-115-16,-1 3-126 0,2 1-297 16</inkml:trace>
  <inkml:trace contextRef="#ctx0" brushRef="#br0" timeOffset="124890.1482">14055 9554 591 0,'0'-1'147'0,"-1"2"5"16,1 3-77-16,0 3-28 0,1 4-10 15,1 4-7-15,2 4-6 0,-2-1-2 16,2-1 1-16,0 1-3 0,2 0 2 16,0-3-2-16,1-2-1 0,1-5-1 15,0 0-3-15,0-7-3 0,-1-2-1 0,1-5-3 16,4-4 0-16,-1-4 0 0,0-2-2 16,0-1 0-16,-2 1-1 0,1 2 0 15,-2 1-1-15,-4 4-1 0,-2 2 0 16,-1 5-1-16,-2 4 0 0,-2 3-1 15,1 3 0-15,-1 0-1 0,2 4-4 16,-1 1-4-16,0 0-7 0,2-2-8 16,2 0-12-16,0-1-13 0,4-1-9 15,2-2-6-15,0-5-13 0,4 1-102 0,1-3-111 16,1-3-261-16</inkml:trace>
  <inkml:trace contextRef="#ctx0" brushRef="#br0" timeOffset="125296.1987">14279 9400 664 0,'-11'-10'155'0,"2"0"4"0,4 1-110 15,7 1-12-15,1 1-5 0,6 1-7 16,2 2-8-16,4-1-5 0,2 3-3 15,1-3-1-15,5 2-4 0,2 3-1 16,1 0 1-16,1 4 2 0,-3 1 0 16,-2 1 0-16,0 3 1 0,-5-1 0 0,-6 1 0 15,0 1-1-15,-4 1-2 0,-3 0-1 16,-1 2 0-16,-3 2-1 0,0 1-1 16,0 1-1-16,-1 1-1 0,1 1 0 15,0 0 1-15,-2-2-1 0,5 2 1 16,-1-1 0-16,0 1 0 0,0-3 1 15,-1-1-2-15,0-1 1 0,3 3 0 16,-4-6 1-16,-2-1-1 0,-7-3 0 16,4 4 0-16,-2 0 1 0,-3-1 0 15,-2 0 0-15,0-2 0 0,-3 0 0 0,5 0-3 16,-5-4-9-16,2-1-13 0,-1-2-16 16,3 0-22-16,2-2-115 0,1 3-132 15,2-2-304-15</inkml:trace>
  <inkml:trace contextRef="#ctx0" brushRef="#br0" timeOffset="136254.6986">2213 11090 380 0,'-1'-14'101'16,"0"-2"5"-16,-1-3-45 0,-2 1-13 15,1 0-4-15,0-1-3 0,0 0-4 16,0 0-5-16,-1 2-3 0,1 5-3 16,2 2-3-16,0 5-1 0,1 6 0 15,1 11 2-15,2 6 0 0,0 9-1 0,2 6-2 16,-1 10-3-16,1 8-2 0,-3 6-3 16,3 5-3-16,-4-2-3 0,2 1 1 15,-1-2 0-15,2-5 0 0,1-6-1 16,1-10 1-16,-1-9-1 0,4-4-1 15,-2-9-1-15,3-7 0 0,-1-5 0 16,1-8-1-16,1-4-1 0,0-9 0 16,0-7-1-16,0-5 0 0,0-3-1 15,0-3 0-15,2-1-1 0,-4 1 1 16,1 4-1-16,-1 6 0 0,-1 7-1 0,-1 6 1 16,-1 8-2-16,-1 7 2 0,-2 9-1 15,0 4 0-15,-2 3 0 0,4 7 1 16,-4 2-1-16,3 0 0 0,-2 2-1 15,3-3-3-15,0 0-5 0,-1-4-7 16,1-3-8-16,-1-6-9 0,4-3-7 16,-1-5-8-16,5-2-10 0,-2-5-26 15,2-2-70-15,1-3-95 0,-1 0-221 16</inkml:trace>
  <inkml:trace contextRef="#ctx0" brushRef="#br0" timeOffset="136521.543">2583 11533 562 0,'-6'11'129'0,"1"1"3"16,0 3-89-16,1-1-15 0,2 5-9 15,5-2-5-15,-1 0-3 0,7 1-2 16,1-3 0-16,3-3 0 0,4-2 0 16,-1-5 0-16,1-3 1 0,2-4 0 15,-2-4 1-15,0-4 0 0,-2-1-1 0,-4-6 0 16,0 1 0-16,-4-1-1 0,-3 0 0 15,-4 1 0-15,-4-1-2 0,-5 2-1 16,1 3 0-16,-6-1-2 0,0 2-2 16,-3-1-5-16,-2 8-8 0,2 4-8 15,1 5-7-15,1 3-11 0,3 3 80 16,4 3-201-16,1 8-124 0,6-3-331 16</inkml:trace>
  <inkml:trace contextRef="#ctx0" brushRef="#br0" timeOffset="137829.7793">318 11306 538 0,'-2'-7'131'0,"1"2"3"16,-2 5-80-16,3 5-16 0,-1 4-8 15,2 6-7-15,4 5-5 0,-2 1-5 16,0 3-1-16,-3 1-1 0,5 3 0 16,0 0 1-16,0-1 0 0,-1-3 1 15,1 0 0-15,-3-5 0 0,4-2-1 16,-5-7-1-16,-1-4-1 0,2-4 1 0,-1-5-2 16,0-4 1-16,0-7-1 0,1-4 0 15,-1-5 0-15,0-6-1 0,0 1-2 16,2-5 0-16,0 1-1 0,2 1-1 15,0 2-2-15,1 6 0 0,2 3-1 16,-1 5-1-16,0 5 1 0,2 9-1 16,-2 7 1-16,1 6 0 0,-2 6 0 15,0 1 0-15,1 4 1 0,-1 4-1 16,2 0 0-16,-2 0-1 0,1-1-2 16,1-2-5-16,0 2-7 0,1-5-10 15,0-3-10-15,0-6-10 0,0-3-14 0,2-7-31 16,0-4-77-16,0-4-102 0,1-5-234 15</inkml:trace>
  <inkml:trace contextRef="#ctx0" brushRef="#br0" timeOffset="138002.0097">639 11378 531 0,'-2'2'145'0,"0"-1"4"0,0-1-34 15,1 2-65-15,1-1-15 0,1 1-9 0,2-1-6 16,2 0-7-16,1 2-6 0,2-1-2 15,3 0-4-15,0 0-7 0,2 0-12 16,0-1-10-16,1 1-15 0,-3-1-105 16,0-1-9-16,-4 0-99 0,-1 2-184 15</inkml:trace>
  <inkml:trace contextRef="#ctx0" brushRef="#br0" timeOffset="138151.6188">649 11536 592 0,'-3'6'136'0,"-1"-1"1"16,3 0-86-16,2-2-27 0,1-1-11 16,4 2-5-16,1-3-3 0,2 1-3 15,2-2-5-15,3 0-9 0,2-1-11 16,1-1-19-16,1-2-97 0,-1-1-107 16,4 2-256-16</inkml:trace>
  <inkml:trace contextRef="#ctx0" brushRef="#br0" timeOffset="138452.009">915 11402 632 0,'-7'3'144'0,"-2"2"0"0,3 3-105 0,1 4-15 15,1-1-9-15,4 3-4 0,3 4-5 16,1-1-3-16,3 0-1 0,1-2-1 15,2-4 1-15,1-2 0 0,0-4 1 16,2-5 0-16,0-2 3 0,-1-4 1 16,-2-6 4-16,1-3 2 0,-1-4 2 15,-4 0 2-15,-2-2 2 0,-6 0 1 16,-2 3-1-16,-4 3-3 0,0 0-2 16,-3 3-3-16,0 4-3 0,-2 1-6 15,1 4-12-15,0 2-14 0,0 4-12 16,-1 3-11-16,2 3 0 0,4 1-127 0,1 2-120 15,8 0-282-15</inkml:trace>
  <inkml:trace contextRef="#ctx0" brushRef="#br0" timeOffset="138894.502">1338 11332 749 0,'-4'-5'192'0,"-3"4"6"0,0-2-113 0,3 1-19 16,-1-1-16-16,2 2-16 0,2 1-13 15,1 0-12-15,1 0-7 0,2 1-5 16,2 1-8-16,1-1-11 0,0 1-18 16,0 1-20-16,3 2-17 0,-3-1-123 15,0 4-140-15,-1 2-312 0</inkml:trace>
  <inkml:trace contextRef="#ctx0" brushRef="#br0" timeOffset="139030.1376">1354 11552 639 0,'-2'4'151'0,"0"-3"0"16,-1-1-96-16,3 1-25 0,-1-2-11 15,1 1-8-15,0-1-10 0,1 0-14 16,-1 1-13-16,2-2 39 0,-4 0-165 16,1 2-126-16,1 0-322 0</inkml:trace>
  <inkml:trace contextRef="#ctx0" brushRef="#br0" timeOffset="139626.2739">224 11834 470 0,'-4'0'119'0,"1"-1"5"0,-1 0-60 16,2 1-20-16,-1-2-7 0,1 2-4 16,-1 2-4-16,3-4-6 0,2 5-3 15,0-1-3-15,7 3-3 0,0 0-1 16,4 0-2-16,3 0-1 0,3 0-1 16,2 0-1-16,3-2-1 0,1-1 1 15,2 0 0-15,-1 0 1 0,3 2 1 16,3 0 0-16,3 1 2 0,2 0 0 15,4 1 0-15,0 1-2 0,6 0-2 0,-2-3-1 16,-1 2-1-16,-2-2-1 0,-4-3-2 16,-1-1-1-16,-7 0 0 0,-4-1-1 15,-4 0 1-15,-2-1-1 0,-5 1 0 16,-1 0 1-16,-4 1-1 0,-3 0 1 16,-1 1 1-16,-1-1 0 0,-5 1 1 15,0 1 0-15,-4-2-1 0,0 0 1 16,-3-2 0-16,0 2-2 0,1-2 0 15,-1 1-1-15,2-1 0 0,1 0-1 16,0 1-4-16,2-2-9 0,1 1-16 0,1 1-15 16,0-1-95-16,-3 1-35 0,3-1-116 15,1 3-233-15</inkml:trace>
  <inkml:trace contextRef="#ctx0" brushRef="#br0" timeOffset="140851.3333">3043 11214 431 0,'6'-18'124'0,"-2"2"6"16,-3 2-22-16,1 2-49 0,1 1-13 15,0 4-5-15,1 2-5 0,-2 1-6 0,1 4-3 16,-1 1-1-16,2 6-2 0,-3 1-2 15,2 4 0-15,-2 4-2 0,0 6-2 16,2 4-2-16,-2 6-4 0,0 0-2 16,0 2-3-16,0 3-1 0,2 1 1 15,-1-1-1-15,1-3 1 0,1-2 0 16,2-3 0-16,1-3-1 0,2-7-2 16,-1-3-1-16,3-5-1 0,1-2 0 15,2-7-1-15,-1 0-1 0,2-4-3 16,0-3-3-16,1-2-9 0,1-3-8 0,-1-2-11 15,0-1-10-15,-3-2-10 0,-1-1-12 16,-7-4-109-16,0 3-112 0,-4 0-272 16</inkml:trace>
  <inkml:trace contextRef="#ctx0" brushRef="#br0" timeOffset="141032.848">3037 11166 620 0,'-14'-8'147'0,"2"-1"4"16,5 2-100-16,2 2-16 0,5 0-10 0,6 0-6 16,1-1-8-16,7 1-5 0,0 0-4 15,7 0-3-15,5 2-5 0,3-1-9 16,3 2-10-16,5 2 23 0,0 1-151 16,1 2-123-16,-1 4-312 0</inkml:trace>
  <inkml:trace contextRef="#ctx0" brushRef="#br0" timeOffset="141335.4114">3530 11335 527 0,'-7'10'141'0,"-3"0"6"15,2 0-31-15,1 2-70 0,4 2-11 16,0-2-5-16,3 1-6 0,0 0-6 15,3-1-5-15,2 1-4 0,3-3-3 16,1-4-1-16,1-2-2 0,3-3 1 0,2-3 0 16,1-4 1-16,0-7 2 0,-1 0 1 15,0-2 1-15,0-2 0 0,-4-4 0 16,-3 0-2-16,-3 2 0 0,-5 2-2 16,-6 1-2-16,-4 1 0 0,-4 0-1 15,-3 7-3-15,-3 2-4 0,0 4-8 16,2 7-13-16,2 4-13 0,3 5-13 15,4 6-120-15,2 0-126 0,4-1-297 0</inkml:trace>
  <inkml:trace contextRef="#ctx0" brushRef="#br0" timeOffset="141912.8506">3749 11051 589 0,'-14'-2'144'0,"2"-2"6"0,1 2-87 0,2 0-14 16,3 1-7-16,3 1-5 0,3 1-4 16,3 2-5-16,3-2-5 0,3 2-4 15,4-1-5-15,7 2-2 0,3-2-1 16,4-1-3-16,1-1-2 0,3 0-2 16,-2-1-1-16,-1 1-1 0,-5-1 0 15,-2-2-1-15,-5 2 0 0,-4 2 2 16,-2 1 0-16,-4 0 0 0,-2 2 1 15,-3 3 0-15,-2 4 1 0,-3 3-2 16,1 3 0-16,-2 2-1 0,0 2-1 16,0 5-1-16,3 3 0 0,-1 3 0 0,4 1 0 15,1 2 0-15,0 0 0 0,4 4 0 16,-2-2-1-16,1-1 1 0,0-3 0 16,-1-3 0-16,1 1 0 0,0-4 0 15,-1-5 0-15,-2-1 0 0,1-3 0 16,-2 0 0-16,-3-4 0 0,-2-3 0 15,-2-1 0-15,0-2 1 0,-3-2-1 16,1-1 0-16,-5-3 1 0,2-1-1 0,-1-2-1 16,0-1-3-16,1-1-3 0,1 0-5 15,1-2-10-15,3 2-9 0,4-1-11 16,2 2-10-16,2-1 137 0,2 2-260 16,2-2-140-16,5 2-381 0</inkml:trace>
  <inkml:trace contextRef="#ctx0" brushRef="#br0" timeOffset="142276.3993">4454 11177 646 0,'-5'-4'159'15,"2"1"3"-15,1 6-89 0,0 3-33 16,-1 6-11-16,3 4-9 0,0 5-8 15,0 4-6-15,1 5-2 0,2 0-2 16,0 0-1-16,1-1 0 0,2-1-3 16,2-2-4-16,-2-1-7 0,0-6-12 0,-1 0-9 15,1-4-12-15,0-2-37 0,-2-5-80 16,-2-4-108-16,-1-4-240 0</inkml:trace>
  <inkml:trace contextRef="#ctx0" brushRef="#br0" timeOffset="142451.9288">4341 11392 525 0,'-7'-1'150'0,"-2"1"6"0,3 0-24 15,4 1-79-15,4 1-14 0,4-2-8 16,5 1-9-16,1 1-9 0,4-2-6 16,3-2-2-16,0 1-4 0,3-1-4 15,0-2-9-15,-1-2-11 0,3 0-14 16,-2 0-125-16,-2-2-129 0,1 2-314 15</inkml:trace>
  <inkml:trace contextRef="#ctx0" brushRef="#br0" timeOffset="142996.3792">4912 11136 488 0,'-7'-11'122'0,"0"-2"5"15,4 1-64-15,0-1-20 0,2-2-5 16,4 3-2-16,0 0-3 0,3 2-4 16,3 0-4-16,0 1-2 0,0 2-4 15,4 1-4-15,-1 1-5 0,1 3-3 16,2-2-3-16,2 4-2 0,-1 1 0 15,0 4-2-15,-3 0 1 0,1 2-1 16,-1 2 1-16,-3-1-1 0,-4 5 1 0,-2-2-1 16,-3 0 1-16,-3 0-1 0,-3 1 1 15,-5 1-1-15,-2 1 0 0,-3-1 0 16,2 2 0-16,-2 0 0 0,0 0 1 16,1-2-1-16,3 0 0 0,2 2 0 15,0-3 0-15,4-1 0 0,2-1 1 16,2-1-1-16,2-2 0 0,2-1-1 15,5-3-2-15,0-1-3 0,1-2-7 16,1 0-6-16,3-1-7 0,3 1-9 16,0-4-10-16,1 2-109 0,0-2-109 15,3 0-264-15</inkml:trace>
  <inkml:trace contextRef="#ctx0" brushRef="#br0" timeOffset="143278.7575">4829 11432 524 0,'-10'3'143'0,"2"-2"3"0,5 1-30 15,4-2-72-15,1 0-11 0,6 0-5 16,4 2-7-16,3-2-4 0,1 1-4 15,2-1-2-15,3 1-2 0,3 1 0 16,0 1-1-16,1-2-2 0,0 0-1 0,3 3-1 16,5-2-1-16,0 1-1 15,0-2-3-15,2 0-8 0,-4-2-11 16,3 2-11-16,-6-2-14 0,-6 0-119 0,-5-3-124 16,-4 3-295-16</inkml:trace>
  <inkml:trace contextRef="#ctx0" brushRef="#br0" timeOffset="143956.091">4963 11587 457 0,'-6'-3'124'0,"0"-1"5"15,-1 2-33-15,2 0-51 0,0-1-9 16,1 2-3-16,2 0-4 0,1-1-5 16,-1 1-4-16,4 2 0 0,-2-2-2 15,2 1-2-15,1 1-2 0,0 1-1 16,0-4-1-16,-1 4 2 0,1-2-2 0,-1 0 1 16,-1 1-1-16,0-1 1 0,-1 0-1 15,0 1 1-15,0-1-1 0,-1 1 0 16,1-1-1-16,-1 2 0 0,0-1 0 15,-2 0 0-15,2 0 0 0,-1-1 0 16,0 0 0-16,0 0-1 0,1 0 0 0,0 0-1 16,-1-1-2-16,2 0-2 0,0 2-1 15,3-1-1-15,-2-1-1 16,4 0-1-16,0-1 0 0,2 1 0 0,2 1-1 16,1-1 1-16,1-2 0 0,1 3-1 15,1 0 0-15,2 2 0 0,-2-1 1 16,1 1-1-16,-2 2 0 0,-2 1 0 15,-3 0-1-15,-2 0 1 0,-4 0 0 16,-2 1-1-16,-4 1 1 0,-2 0 0 16,-3 2 0-16,-2 1 0 0,0 1 0 15,-1 0-1-15,2 1 1 0,2-2-1 16,1-2 0-16,3 0 1 0,2-3-2 0,1 0 0 16,4-1-1-16,0-1-3 0,2 2-2 15,1 1-3-15,1 0-2 0,1 1-3 16,3 2-2-16,0-2-2 0,1 2 1 15,0 0 1-15,1-1 1 0,2-1 4 16,-2 2 3-16,-2-2 3 0,-2 1 3 16,-2-2 3-16,-1 1 0 0,-5-1 1 0,-1 2 0 15,-6-2 0-15,-2 0 0 0,-3 1 0 16,-3 2 1-16,-1-2-1 0,-1 1 0 16,2-2 0-16,1 1 0 0,0-1 0 15,3-1-8-15,4-3-10 0,2 1-10 16,1-3-9-16,3 1-10 0,2-3-116 15,3-1-119-15,3 0-273 0</inkml:trace>
  <inkml:trace contextRef="#ctx0" brushRef="#br0" timeOffset="144660.6745">5676 11062 602 0,'-13'-14'144'0,"2"-1"7"0,1 4-97 15,4 2-12-15,3 7-5 0,3 4-4 16,2 6-6-16,0 5-8 0,2 8-4 16,2 6-5-16,1 7-1 0,-1 7 0 15,2 4-2-15,-2 0 0 0,1 3 0 16,-2 0 3-16,0-2 3 0,1-2 1 0,0-7 0 16,-1-5 0-16,1-4 1 0,-1-7-2 15,0-8-3-15,1-6-3 0,-1-7-2 16,2-5-2-16,2-8 0 0,2-5-1 15,1-5-1-15,3-3 0 0,0 0 0 16,-2-2-1-16,3 1 1 0,-2 5-1 16,-2 6 0-16,-2 6-1 0,-3 6 1 0,-1 6 0 15,1 5 0-15,-4 6-1 0,-1 5-2 16,-2 2-3-16,0 4-5 0,2 1-2 16,-1-1-4-16,0 2-2 0,3-2-1 15,-1-3 2-15,5-2 3 0,-1-6 3 16,0-3 3-16,2-4 3 0,0-4 2 15,0-3 1-15,0-3 0 0,-1-3 1 16,0-3 0-16,-2-1 1 0,0 1 0 16,-2-1 2-16,-2 2 0 0,-1 1 4 15,-1 2 2-15,0 4 3 0,0 2 1 16,-1 2 0-16,0 3 1 0,1 2-3 0,1 3-1 16,-1 0-3-16,3 1-3 0,0 0 0 15,2-1-1-15,1-3-1 0,5-3 1 16,2-3-1-16,3-1 1 0,2-4 1 15,0-2-1-15,2-3 0 0,0-1 1 16,-6-1-1-16,-2-2 0 0,-5 0 0 16,-6 1 0-16,-5-1-2 0,-6 1-3 0,-2 2-9 15,-3 2-8-15,-2 3-12 0,1 5-12 16,2 1-15-16,0 4-115 0,3 6-121 16,4 3-285-16</inkml:trace>
  <inkml:trace contextRef="#ctx0" brushRef="#br0" timeOffset="145025.3447">6372 11154 645 0,'4'-15'152'16,"-2"4"3"-16,1 7-103 0,0 4-16 0,1 3-5 15,-2 7-7-15,1 5-5 0,-2 3-4 16,-1 5-1-16,0 3-1 0,0 1-1 16,-1 5 1-16,1-2 0 0,1 2-1 15,0-1 0-15,2 1 0 0,0 0 0 16,2-2-1-16,1-4-2 0,1-2-2 15,0-1-1-15,2-5-2 0,0-6-2 16,1-3 0-16,1-6-2 0,1-3 0 16,-1-3-3-16,0-6-5 0,0-3-7 15,0-2-11-15,1-3-14 0,-3 0-12 16,1-2-16-16,-4-1-113 0,-2-1-121 16,0 2-285-16</inkml:trace>
  <inkml:trace contextRef="#ctx0" brushRef="#br0" timeOffset="145198.7127">6415 11067 743 0,'-11'-7'183'0,"5"2"2"0,2 0-101 16,5-1-38-16,7 2-17 0,1 1-15 16,6-1-15-16,1 1-15 0,2 1-13 15,0-2-16-15,0 2-11 0,0 1 42 16,1-1-169-16,-2 4-128 0,2 3-317 15</inkml:trace>
  <inkml:trace contextRef="#ctx0" brushRef="#br0" timeOffset="145479.4828">6733 11300 696 0,'-9'-3'177'0,"6"3"2"0,1 2-90 15,0 0-38-15,5 1-17 0,-1-1-11 16,3-1-11-16,6 2-8 0,-2-2-7 15,3 0-13-15,4 0-14 0,0-1-17 16,1 0 46-16,0 0-181 0,-1 0-139 16,3 2-343-16</inkml:trace>
  <inkml:trace contextRef="#ctx0" brushRef="#br0" timeOffset="145709.2233">7111 11226 537 0,'-2'-2'148'0,"0"2"4"0,-2 4-17 0,1 2-95 16,-1 4-11-16,-1 2-5 16,1 4-7-16,1 2-8 0,-1 2-4 15,2-1-3-15,-1 1-3 0,4 0-11 0,1-3-13 16,-1 1-17-16,1-1-115 0,1-2-124 15,2 0-298-15</inkml:trace>
  <inkml:trace contextRef="#ctx0" brushRef="#br0" timeOffset="146136.5375">7270 11002 635 0,'-10'-13'152'0,"5"2"3"0,2 1-90 0,3 3-35 16,4-1-8-16,3 3-3 0,1 2-8 16,6 3-7-16,-1 0-3 0,3 2 1 15,0 2 0-15,0 2 4 0,-3 0 1 16,1 0 2-16,-3 3 2 0,-3-1 2 15,0 3-1-15,-3 0-2 0,0 3-2 16,-3 2-2-16,-2 1-2 0,0 3-2 16,0 0-1-16,-1 4 0 0,1 0-1 15,0 4 1-15,2 0-1 0,2 2 0 16,1-1 0-16,1 2 0 0,3-2 1 16,-1 1-1-16,1-3 0 0,-1-2 0 15,2 0 0-15,-3-1 1 0,2-4-1 0,-3 0 0 16,-2-2 1-16,-4-2-1 0,-1-3 0 15,-3-2 1-15,-3-1-1 0,-2-3 0 16,-2-2-2-16,-1 0-6 0,-1-3-6 16,0-2-7-16,-1-3-11 0,1-1-11 15,3 1-14-15,0-3-111 0,3 1-116 16,3-1-279-16</inkml:trace>
  <inkml:trace contextRef="#ctx0" brushRef="#br0" timeOffset="146593.3427">8056 11160 508 0,'0'-5'152'0,"-1"5"7"16,-3 3 2-16,3 3-103 0,1 4-12 16,0 2-9-16,0 5-10 0,0 3-9 0,0 3-8 15,3 0-6-15,-1 2-5 0,-1-2-10 16,1-2-10-16,1-2-11 0,1-1-11 15,0-4 29-15,-2-1-155 0,-1-5-123 16,-2-2-304-16</inkml:trace>
  <inkml:trace contextRef="#ctx0" brushRef="#br0" timeOffset="146762.3708">7998 11289 672 0,'-7'-4'165'16,"1"2"4"-16,3-1-108 0,0 3-16 15,3-1-9-15,4 2-11 0,-1-1-12 16,5 3-7-16,3-2-7 0,0 0-8 16,2 0-10-16,5 1-15 0,0-2-17 15,3 1-120-15,-2-1-129 0,6 1-306 16</inkml:trace>
  <inkml:trace contextRef="#ctx0" brushRef="#br0" timeOffset="147025.1816">8642 11018 649 0,'-1'-7'157'16,"-3"-4"5"-16,1 5-103 0,3 4-12 15,2 5-6-15,-1 3-8 0,0 5-10 16,-1 0-7-16,3 7-4 0,-3 3-5 16,1 1-6-16,1 5-8 0,-2-2-10 15,3 2-15-15,-1 0-12 0,2-2 20 16,-2 1-149-16,-2-5-128 0,-2-3-307 16</inkml:trace>
  <inkml:trace contextRef="#ctx0" brushRef="#br0" timeOffset="147290.3461">8464 11357 599 0,'-5'-1'144'0,"0"1"4"16,1 0-89-16,1 0-25 15,3 1-5-15,3 3-5 0,1-1-4 0,4-1-4 16,2-1-2-16,2 1 0 0,4-2 1 15,0-2-2-15,2-1-1 0,3 0-2 16,2 1-3-16,3-1-1 0,2 0-2 16,3 0-3-16,1 2-2 0,3 1-4 15,1-1-4-15,-1 1-6 0,-1 1-10 16,-2 1-10-16,-1 2-11 0,-4-2-60 16,-4 5-56-16,-6-1-104 0,-1 1-232 15</inkml:trace>
  <inkml:trace contextRef="#ctx0" brushRef="#br0" timeOffset="147722.6305">8621 11535 635 0,'-16'4'149'0,"0"2"3"0,5 2-102 16,3 6-17-16,0 1-5 0,5 2-4 15,0 1-5-15,2 1-5 0,3-1-2 16,1 0 0-16,2-3-1 0,3-2-2 16,3-2-2-16,5-1-1 0,0-5-1 15,5-2-3-15,1-3-1 0,0-3-2 16,-1-3-1-16,0-3-1 0,-4-2-2 16,0-2-1-16,-5 0 1 0,-3-2-1 15,-3-1 1-15,-4 2 2 0,-2 2 0 16,-2 1 2-16,-1 1 1 0,-1 4 1 15,-1 3 1-15,0-1 0 0,0 4 1 0,0 0 1 16,1 4 0-16,1 0 0 0,0 4 0 16,2 0-1-16,1 2-1 0,1 2 0 15,0 2-1-15,3 1 0 0,0-1 0 16,-1 5-1-16,0 0 0 0,-1 2 1 16,1 1-1-16,-2 1 0 0,0 2 0 15,-1-1 0-15,0-2 0 0,1 2-1 0,-2-2-2 16,0-1-4-16,0-2-5 0,1 0-8 15,-1-4-11-15,1 0-11 0,0-3-123 16,0-4-125-16,2-3-302 0</inkml:trace>
  <inkml:trace contextRef="#ctx0" brushRef="#br0" timeOffset="148708.1898">8767 11563 571 0,'-5'-6'137'0,"-2"-1"6"0,-1 1-88 16,-3-3-12-16,0 3-7 0,-1 2-6 16,-2 2-7-16,0-3-6 0,-1 1-6 15,2 3-4-15,2 0-5 0,1 1-6 16,2 1-10-16,3 0-10 0,7 8 9 0,1 2-139 15,6 1-124-15,2 4-307 0</inkml:trace>
  <inkml:trace contextRef="#ctx0" brushRef="#br0" timeOffset="149361.436">9371 10947 551 0,'-2'-17'133'15,"1"4"3"-15,-1 3-82 0,4 6-12 16,2 8-7-16,2 7-4 0,0 6-5 16,0 7-4-16,2 6-3 0,-1 5-4 15,0 5-3-15,-2 0-5 0,-1 2 0 16,0-1-2-16,-2-2 2 0,2-3 0 0,-2-3 1 15,2-5 0-15,1-5 0 0,1-7-1 16,-1-5-1-16,2-6-2 0,0-6-1 16,1-6-1-16,0-7-1 0,2-2 0 15,1-6-1-15,1-2 1 0,2-2-1 16,-2 4 1-16,0 2-1 0,-2 3 0 16,0 7 0-16,-4 8 0 0,-1 6 0 15,-1 7 0-15,-2 6-1 0,1 4-1 16,-1 4-4-16,0 2-3 0,2 3-2 15,1 0-5-15,1-1-8 0,-1-1-6 0,2-1-5 16,0-5-8-16,1 0-73 0,2-4-38 16,-1-4-97-16,4-7-209 0</inkml:trace>
  <inkml:trace contextRef="#ctx0" brushRef="#br0" timeOffset="149643.1193">9819 11406 590 0,'-11'8'143'15,"2"3"3"-15,2 1-72 0,5 3-43 16,2 0-11-16,2-1-4 0,4 0-5 16,2-3-4-16,3 0-2 0,1-4-1 15,2-3 0-15,5-3-1 0,-1-3 0 16,1-5-1-16,-1 0 1 0,0-4 0 0,-3-4-1 15,-3-1 0-15,-4-1 0 0,-3 1 0 16,-5 2-1-16,-3 1 1 0,-3 0-2 16,-4 4 0-16,0 3-5 0,-3 4-10 15,-1-1-9-15,-1 5-11 0,0 1-120 16,-2 5-119-16,2 3-293 0</inkml:trace>
  <inkml:trace contextRef="#ctx0" brushRef="#br0" timeOffset="149984.4805">10207 11055 683 0,'2'-18'158'0,"-4"4"4"0,2 2-114 15,0 6-13-15,0 3-4 0,0 7-7 16,0 5-6-16,0 5-5 0,0 5-3 16,-1 5-1-16,0 3-3 0,-2 4-2 0,0 2-2 15,0 2 1-15,1 3 0 0,-1-1 1 16,3-2 1-16,3 1-1 0,2-2 0 16,3-3 0-16,3-2 0 0,2-5-2 15,1-1 0-15,1-6-1 0,2-5-1 16,0-3-1-16,2-5-1 0,0-6-5 15,2-3-9-15,0-4-9 0,0-2-13 0,-2-3-11 16,0-1 5-16,-5-1-131 0,-4 1-121 16,-1 0-289-16</inkml:trace>
  <inkml:trace contextRef="#ctx0" brushRef="#br0" timeOffset="150158.0253">10196 10942 765 0,'-8'-5'166'0,"5"-1"-1"0,9 1-130 0,4 0-25 15,6 2-13-15,4 3-18 0,1-3-13 16,2 3-17-16,0 0-114 0,0 3-124 16,2 2-288-16</inkml:trace>
  <inkml:trace contextRef="#ctx0" brushRef="#br0" timeOffset="150427.3036">10559 11219 696 0,'-3'0'170'0,"0"-1"3"0,1 1-105 16,4-1-24-16,1-1-11 0,2 1-10 15,1 0-11-15,3 0-7 0,1-1-9 16,1 1-12-16,1 0-15 0,0 0-16 16,4 1 85-16,0 1-214 0,-1-1-139 15,0 2-357-15</inkml:trace>
  <inkml:trace contextRef="#ctx0" brushRef="#br0" timeOffset="150901.7769">10940 11128 641 0,'-16'-7'157'15,"1"-2"5"-15,5 2-93 0,3-1-22 16,5-2-8-16,3 1-6 0,2-2-7 16,7 3-7-16,3-2-5 0,-1 0-4 15,2 1-3-15,1 1-2 0,1 2-1 16,1 3-2-16,0 0 0 0,-1 1-1 15,-1 5-1-15,0 1 1 0,-1 2-1 0,-1 1 1 16,-5 0-1-16,1 4 0 0,-3 2 1 16,-4 0-1-16,-2 1 1 0,-2 0-1 15,-2 0 0-15,-2 2 0 0,-4-2 0 16,-2 1 1-16,-1-1-1 0,-3 1 0 16,-1 3 0-16,-3-2 0 0,-1-1 1 15,2 0 1-15,0-1 0 0,3-2 2 16,4 0 0-16,1-5 1 0,5 2-1 15,3-3 0-15,5 0-1 0,0-1-1 16,4 1-2-16,4-2-2 0,3 1-3 16,1-3-6-16,3 1-8 0,1-2-6 0,4 0-7 15,-1 0-11-15,0-3-9 0,1 1 87 16,-1-4-207-16,-1 1-127 0,2-2-349 16</inkml:trace>
  <inkml:trace contextRef="#ctx0" brushRef="#br0" timeOffset="151352.8853">11235 10761 686 0,'-6'-7'155'0,"3"2"1"0,6 0-117 15,4 1-14-15,4 3-4 0,4 1-6 0,1 2-5 16,5 2-3-16,2-2-2 16,1 3 0-16,1 0 2 0,-1 0 1 0,1 0 1 15,-3 0 0-15,-1-1 1 0,-9-1 1 16,0 1-2-16,-2 0-2 0,-5 2-1 16,-3 1-1-16,-2 3-2 0,-3 2-1 15,2 4 0-15,-6 2 0 0,-1 3-1 16,-4 1-1-16,6 3 1 0,2 3-1 15,0 1 0-15,2 3 0 0,0 3 0 16,2 0 0-16,7 4 1 0,-6 0-1 0,0-2 0 16,3-4 0-16,-1 4 0 0,2-4 0 15,0-3 0-15,0-6 0 0,0-2 0 16,-1-4 0-16,-3 3 1 0,-2-6-1 16,-2-3 1-16,-4 2-1 0,-3-3 1 15,-2 0-1-15,-2-3 0 0,-3 0 0 16,0-5-5-16,0-1-8 0,0-4-8 15,3-1-12-15,3-5-8 0,3 0-11 16,2-6-6-16,4 2-112 0,4 0-110 16,4 0-266-16</inkml:trace>
  <inkml:trace contextRef="#ctx0" brushRef="#br0" timeOffset="151623.9708">11937 11094 566 0,'-14'-6'165'15,"5"2"4"-15,1 1-6 0,6-1-112 16,3 0-17-16,4 1-9 0,2 1-10 15,4 0-9-15,3 0-4 0,-1 0-8 16,1 1-8-16,0 2-13 0,1-2-11 16,-1 1-11-16,-2 3-58 0,-4-1-64 15,0 2-106-15,-2 1-229 0</inkml:trace>
  <inkml:trace contextRef="#ctx0" brushRef="#br0" timeOffset="151784.5565">11857 11244 650 0,'0'7'145'0,"0"-2"0"0,5 0-105 15,3-2-23-15,3-1-7 0,1-1-11 16,2-1-13-16,2-1-17 0,0-2-115 16,0-1-116-16,1 2-290 0</inkml:trace>
  <inkml:trace contextRef="#ctx0" brushRef="#br0" timeOffset="152384.8407">12455 11072 553 0,'-12'4'129'0,"-5"2"3"0,-2 4-84 15,-2 2-19-15,-1 3-5 0,2 3-3 0,2 3-6 16,2 1-4-16,5 0-3 0,4 0-2 16,6 0-1-16,2-4-3 0,4-2-1 15,4-2-1-15,3-4 1 0,3-4-1 16,0-3 0-16,3-1 0 0,-1-6 0 15,1-1 0-15,-2-4 0 0,-2-2 0 0,-5-2 0 16,0-2 0-16,-3-1 0 0,-4-1 1 16,-2-2 0-16,-2-1 1 0,-3-1 2 15,-2 0 0-15,-5-3 1 0,-6-3 0 16,-2-1-1-16,-4-3 1 0,-5-1 0 16,1 0 5-16,-2 2 9 0,6 4 9 15,4 3 5-15,3 4 4 0,6 2 1 16,6 4-1-16,4 1-6 0,3 2-9 15,9-1-10-15,4 1-5 0,6-1-5 0,5 2-3 16,3 2-7-16,3 1-12 16,2 2-12-16,-2 3-14 0,-3 1-13 0,1 5-3 15,-6 1-121-15,-2 4-121 0,3 6-277 16</inkml:trace>
  <inkml:trace contextRef="#ctx0" brushRef="#br0" timeOffset="152668.4633">12742 11040 605 0,'-4'-5'149'16,"3"2"6"-16,-2 0-77 0,-3 2-38 16,-1 0-5-16,-1 3-3 0,0 3-5 15,-3 2-4-15,-3 3-3 0,1 3-2 16,2 4 0-16,0 2-2 0,2 2-1 15,2 1-2-15,2-2-2 0,4 1-3 16,3-2-1-16,6 1-3 0,3-3-1 16,5 0-1-16,3-3-2 0,2-2-4 15,0-4-5-15,2-4-11 0,-1-4-10 16,-1-1-16-16,-3-7-9 0,-2-1-13 16,1-4-32-16,-3-1-74 0,-3-3-99 0,-5-1-226 15</inkml:trace>
  <inkml:trace contextRef="#ctx0" brushRef="#br0" timeOffset="152818.0581">12705 10901 715 0,'-11'-8'171'0,"5"2"1"0,6 0-114 16,8 1-19-16,7 1-12 0,0 2-16 16,1 0-21-16,0 0-21 0,3 4-14 15,1 0 21-15,-2 0-148 0,-1 3-131 16,3 1-304-16</inkml:trace>
  <inkml:trace contextRef="#ctx0" brushRef="#br0" timeOffset="153078.3995">12917 11112 570 0,'-4'14'128'0,"2"1"1"0,0-2-85 16,5 1-29-16,2-2-5 0,2-1-3 15,3-3-2-15,2 1-3 0,3-4 0 16,1-4 0-16,-1 0 5 0,0-3 3 16,0-2 2-16,-3-3 2 0,1-2 3 0,-5 1 0 15,-2-2 1-15,-2-1-2 0,-4 0-3 16,-4-1-1-16,-3 2-3 16,-3 0-2-16,-4 0-2 0,-2 3-5 0,-2 1-9 15,-1 3-6-15,4 2-8 0,2 4-6 16,3 3 7-16,4 0-132 0,3 2-113 15,8 5-284-15</inkml:trace>
  <inkml:trace contextRef="#ctx0" brushRef="#br0" timeOffset="153463.6216">13130 10887 629 0,'-7'-11'152'0,"7"1"3"16,1 3-77-16,7 1-45 0,5 1-11 16,0 2-6-16,3 2-5 0,4 4-5 15,-1 0-3-15,2 2-1 0,-5 3-1 16,-1-1-1-16,1 2 1 0,-3-2-1 15,-3 1 1-15,-3 1-1 0,-1 0 1 16,-2-1-1-16,-2 3 0 0,0 1 1 16,-2 3-1-16,0 1 1 0,-2 0-1 15,1 1-1-15,-1 2 0 0,1 0 0 16,-2 1-1-16,2-1-2 0,-2 2 0 0,2 1 0 16,1 0-1-16,-1-1-1 0,2-1 0 15,-2 0-1-15,0 1-1 0,0-4-1 16,-1-1-5-16,1-1-4 0,-1-1-7 15,-2-1-11-15,3-2-114 0,-3-2-115 16,0 0-281-16</inkml:trace>
  <inkml:trace contextRef="#ctx0" brushRef="#br0" timeOffset="153836.6242">12688 10926 479 0,'-4'-5'121'16,"2"1"6"-16,-2-1-64 0,0 0-16 0,2 1-2 15,-1 2-1-15,3-1-3 0,0 3-2 16,0 3-1-16,3 4-4 0,1 3-4 16,-2 3-4-16,2 6-6 0,-1 3-5 15,-1 2-6-15,-1 2-12 0,-1 1-12 16,0 0-19-16,0-3 71 0,-1 0-207 15,2-1-141-15,4 1-370 0</inkml:trace>
  <inkml:trace contextRef="#ctx0" brushRef="#br0" timeOffset="154568.0121">13622 11078 682 0,'-2'0'165'0,"1"0"3"0,1 0-110 0,1 0-16 15,1 1-8-15,3 1-12 16,3-1-10-16,1-1-7 0,2 1-10 0,3-1-13 16,2 5-15-16,1-3-12 0,-2 0-11 15,-2-1-115-15,-2 0-121 0,-1 3-275 16</inkml:trace>
  <inkml:trace contextRef="#ctx0" brushRef="#br0" timeOffset="154724.6046">13617 11226 639 0,'-3'9'160'0,"0"-3"2"15,2 1-82-15,4-2-41 0,1-1-12 0,1-3-10 16,3-2-16-16,2-1-13 0,1-2-14 15,2-1-9-15,3 0-10 0,1 0-30 16,3-1-86-16,1 1-105 0,-1 2-238 16</inkml:trace>
  <inkml:trace contextRef="#ctx0" brushRef="#br0" timeOffset="154962.0062">14039 11070 622 0,'1'-19'152'0,"-2"2"7"0,0 2-88 15,1 4-20-15,0 4-1 0,0 5-4 16,-2 4-7-16,1 4-5 0,0 8-7 16,0 3-6-16,-2 2-8 0,1 6-4 0,-1 2-5 15,1 1-9-15,1 3-20 0,-2-3-26 16,4-1-135-16,-1-2-147 0,8-1-364 15</inkml:trace>
  <inkml:trace contextRef="#ctx0" brushRef="#br0" timeOffset="156090.4248">5608 12137 473 0,'-28'19'118'0,"9"-7"4"15,6-4-63-15,5-5-21 0,6-3-10 16,4-2-6-16,3-4-6 0,6-3-4 15,1-3-4-15,9-4-3 0,5-7 0 16,7-8 0-16,6-7-1 0,8-5-1 16,7-6 0-16,3-6-1 0,6-6-1 15,8-3 0-15,5-4 0 0,3-5 0 16,2 0-1-16,1-5 0 0,2 0 1 0,0 6-1 16,-3 0 0-16,-4 6 0 0,-3 4 0 15,-7 7 0-15,-6 5 0 0,-7 10-1 16,-10 3-3-16,-8 9-5 0,-9 6-7 15,-9 6-11-15,-4 6-106 0,-6 4-104 16,-4 2-263-16</inkml:trace>
  <inkml:trace contextRef="#ctx0" brushRef="#br0" timeOffset="156347.2245">6985 10752 570 0,'1'-9'127'0,"1"-2"-1"15,2 1-95-15,1 2-14 0,1 2-8 16,2 1-3-16,3 2-3 0,5 0-1 16,4 2 0-16,3 0 0 0,5-2 1 15,2 2 1-15,3 0-1 0,1 1 1 0,3 0 0 16,-5 0 0-16,-2 1 0 0,-4 3 0 16,-4 1-1-16,-3 0-1 0,-8 4 1 15,-6 1 0-15,-5 2-1 0,-9 3 0 16,-2 2-2-16,-6 4-3 0,-3 4-6 15,-1 2-9-15,3 2-8 0,2 3-109 16,5-2-107-16,4-1-264 0</inkml:trace>
  <inkml:trace contextRef="#ctx0" brushRef="#br0" timeOffset="156562.6733">7572 10751 498 0,'-1'-10'132'0,"-2"1"4"16,-1 2-34-16,-1 4-66 0,1 5-13 16,-1 3-6-16,2 4-6 0,0-1-5 15,3 3-3-15,0 0-1 0,3-1-1 16,0-1 0-16,4-3 0 0,1-3-1 16,1 4-5-16,-2-5-8 0,-1 2-11 0,-1-2-33 15,-4-1-82-15,-3 1-105 0,-3 0-242 16</inkml:trace>
  <inkml:trace contextRef="#ctx0" brushRef="#br0" timeOffset="157100.9724">7628 10663 505 0,'0'-7'126'0,"1"-3"3"16,-5 0-53-16,2 3-39 0,0 2-9 15,1 1-6-15,-1 4-4 0,-2 3-3 16,-1 4-2-16,-1 5-3 0,-1 5-2 0,1 5-2 15,-1 2-1-15,3 0-1 0,1 3 0 16,4-1-2-16,5-4 0 0,4-1-1 16,3-4 0-16,4-4 0 0,4-4 0 15,1-5 0-15,0-6 0 0,1-6 1 16,1-6 0-16,0-4 1 0,-2-7 2 16,-5-2 2-16,-5-2 1 0,-6 0 1 15,-6 0 1-15,-10 1-1 0,-5 0-1 0,-12 5-1 16,-7 0-3-16,-5 5-8 0,-1 9-12 15,1 6-9-15,-1 12-10 0,2 8-17 16,4 7-105-16,6 13-113 0,6 4-260 16</inkml:trace>
  <inkml:trace contextRef="#ctx0" brushRef="#br0" timeOffset="157896.4501">9634 11966 554 0,'-58'41'121'0,"9"-9"1"0,4-4-93 0,12-7-12 15,4-7-5-15,4-4-1 0,3-6 1 16,7-2-1-16,4-3-1 0,9-4-2 16,3-5 0-16,10-6-3 0,6-6-1 15,5-8-2-15,9-8-1 0,7-9 0 16,10-8 0-16,13-6-1 0,12-8 1 16,6-10-1-16,10-2 0 0,11-6 0 15,7-1 1-15,6 1-1 0,-4-3 0 0,-4-1 0 16,3 9 1-16,-6 3-1 0,-5 7 1 15,-12 5-1-15,-6 5 1 0,-7 8 0 16,-10 10-1-16,-13 6 1 0,-8 6-1 16,-13 5-4-16,-7 3-3 0,-11 4-4 15,-5 3-6-15,-4 5-11 0,-5-1-39 16,-1 2-66-16,-2-1-93 0,-2 2-216 16</inkml:trace>
  <inkml:trace contextRef="#ctx0" brushRef="#br0" timeOffset="158158.785">10974 10444 534 0,'-4'-4'130'16,"3"2"2"-16,0 0-77 0,0 1-24 16,0 1-9-16,3 3-7 0,2 1-7 15,3 3-4-15,4-1-2 0,2 1-1 0,5 2 0 16,4-1 0-16,1-2-1 0,3 0 1 15,4 1-1-15,0-3 1 0,2 0-1 16,-2 0 0-16,-3 1 1 0,-4-2-1 16,-3 2 0-16,-8-1-1 0,-6 3-3 15,-7 4-2-15,-7 3-5 0,-6 1-8 16,-8 2-8-16,-4 4-47 0,-3-1-59 16,-2 1-92-16,4 1-213 0</inkml:trace>
  <inkml:trace contextRef="#ctx0" brushRef="#br0" timeOffset="158448.1718">11538 10375 604 0,'-9'-2'135'16,"-2"4"0"-16,-3 5-95 0,1 7-21 0,0 6-8 15,-1 2-5-15,3 3-3 16,4 1-1-16,3 1-1 0,4-4 0 0,5-3 0 16,5-5 0-16,3-6 0 0,6-5 1 15,1-8 0-15,1-7 1 0,4-6 1 16,0-7 3-16,1-3 0 0,-1-4 1 16,-6 0 0-16,-3 3-1 0,-7 1-1 15,-9 5-8-15,-11 5-7 16,-5 4-9-16,-9 7 59 0,-5 4-187 0,-11 7-126 15,-3 10-335-15</inkml:trace>
  <inkml:trace contextRef="#ctx0" brushRef="#br0" timeOffset="163360.6635">14553 10935 682 0,'-9'-1'173'0,"1"-1"9"0,2 2-94 16,2 0-26-16,1 0-12 0,3-1-9 16,1 1-11-16,4-2-9 0,2-2-8 15,2-2-4-15,3 0-3 0,5-3-3 16,0 1-1-16,0-1-4 0,2 1-7 15,0-1-10-15,0 3-16 0,-3 0-18 16,-4 2-11-16,-3 3-14 0,-1 1-114 16,-5 2-123-16,-6 3-279 0</inkml:trace>
  <inkml:trace contextRef="#ctx0" brushRef="#br0" timeOffset="163506.5604">14593 11011 589 0,'-9'13'158'0,"-1"0"5"16,3-2-59-16,3 1-48 0,2-4-15 15,2-1-8-15,3-5-10 0,5 0-10 16,1-3-6-16,5-4-11 0,-1-2-12 16,6-3-14-16,0-5-12 0,2 1-16 15,1-3-112-15,-1-2-124 0,2 0-278 0</inkml:trace>
  <inkml:trace contextRef="#ctx0" brushRef="#br0" timeOffset="163743.3459">14863 10696 602 0,'0'-2'144'0,"0"2"3"16,-1 0-86-16,5 3-25 0,2 3-9 0,1 2-7 16,3 2-3-16,5 2-5 0,-1 1-1 15,5-1-2-15,2 2-1 0,-2-3-1 16,4 0-1-16,-2 1 0 0,0-1-2 16,-3-1 0-16,-2 2-2 0,-2-2-1 15,-4 2 0-15,-3-1 0 0,-6 2 0 16,-3 0-1-16,-4 2 1 0,-5 2-1 15,-4 3-2-15,-3-1-7 0,-3 1-10 16,-1-2-8-16,-3 1-10 0,4-1-103 16,-1-2-21-16,4 1-103 0,3 3-204 15</inkml:trace>
  <inkml:trace contextRef="#ctx0" brushRef="#br0" timeOffset="164640.4353">15571 10645 464 0,'-6'-26'118'0,"-1"-2"5"0,-2-5-55 16,1-3-21-16,-2 1-7 0,0-1-1 15,3 7 0-15,-1 3 2 0,5 6 2 0,-1 8-2 16,4 10-3-16,2 5-4 0,2 11-5 16,1 7-6-16,1 9-7 0,1 8-6 15,2 9-3-15,-3 4 0 0,0 4-1 16,-1 0 0-16,-1-2 1 0,1-3 1 15,0-4 0-15,0-5 1 0,1-6-2 16,1-6-1-16,3-2-1 0,-2-11-1 16,1-6-1-16,1-7-1 0,-2-9-1 15,2-6 0-15,0-8 0 0,2-5 0 16,3-1 0-16,0-2 0 0,1 2-1 16,-1 3 1-16,0 4-1 0,-1 6 0 15,-2 4 1-15,-4 7 0 0,0 8 1 0,-2 5-1 16,-2 5 0-16,-1 6 1 0,1 2-1 15,0 7 0-15,-2 1-1 0,2 1 0 16,1-1-1-16,0-1-6 0,1-6-9 16,1 0-14-16,0-8-16 0,6-2-12 15,0-7-14-15,2-3-114 0,2-5-124 0,3-4-278 16</inkml:trace>
  <inkml:trace contextRef="#ctx0" brushRef="#br0" timeOffset="164926.1842">16038 11067 637 0,'-10'9'158'0,"2"1"7"0,-1-1-77 16,5 4-45-16,2-2-10 0,2 1-6 15,2-1-5-15,3-1-8 16,3 1-4-16,1-4-2 0,4-2 0 0,1-3-2 15,2-3-2-15,3-4 0 0,0-3 0 16,-2-3-1-16,0-3-1 0,-3-2 0 16,-3 0 0-16,-5-1-1 0,-5 3 1 15,-4 0-1-15,-5 4 0 0,-1 2-1 0,-5 4-1 16,-1 4-7-16,1 4-12 0,-2 4-14 16,0 2-12-16,2 2-12 0,3 2-120 15,1 0-127-15,7 1-289 16</inkml:trace>
  <inkml:trace contextRef="#ctx0" brushRef="#br0" timeOffset="165274.2512">16356 10549 609 0,'-2'-26'148'16,"1"4"6"-16,-2 5-88 0,1 4-21 15,1 5-6-15,-1 8-4 0,2 5-6 16,-1 6-6-16,1 5-6 0,-1 5-2 0,1 6-3 16,-1 1-2-16,1 1-2 0,-2 5 0 15,4 0-1-15,-2-1 0 0,2 0 0 16,3 0 0-16,1-4 1 0,2 0-2 15,4-4 1-15,1-3-1 0,4-2-1 16,2-5-2-16,0-3-1 0,2-3 0 16,0-6-2-16,-1-2-5 0,-2-4-9 15,-1-3-15-15,-2-2-16 0,0-2-13 16,-6 1 49-16,0-2-174 0,-3 1-130 16,0-4-315-16</inkml:trace>
  <inkml:trace contextRef="#ctx0" brushRef="#br0" timeOffset="165459.2339">16416 10381 747 0,'-9'-7'177'0,"5"1"2"16,3-2-111-16,8 0-32 16,5 2-14-16,5-2-8 0,6 1-8 0,0 0-8 15,3 2-14-15,0 2-14 0,3 3-15 16,-5 3-13-16,2 2-121 0,-4 2-131 15,1 2-298-15</inkml:trace>
  <inkml:trace contextRef="#ctx0" brushRef="#br0" timeOffset="165721.5745">16753 10597 647 0,'-12'17'158'0,"1"-2"3"15,5 2-76-15,2 0-50 0,5-1-9 16,3-3-6-16,5 1-4 0,2-3-6 16,3-3-4-16,2-1-1 0,0-5-1 15,3-4-1-15,-1-3 1 0,2-5 1 0,-3-2 1 16,-4-2 1-16,-3-2 0 16,-3 0 2-16,-5 0 0 0,-5 2-1 0,-5-1-3 15,-3 4 0-15,-2 2-1 0,-1 4-8 16,-1 3-16-16,-1 6-17 0,0 2-15 15,3 4-126-15,-2 2-137 0,5 4-323 16</inkml:trace>
  <inkml:trace contextRef="#ctx0" brushRef="#br0" timeOffset="166186.2459">16892 10439 595 0,'-9'-17'158'16,"4"-1"6"-16,5 3-27 0,8-3-99 0,5 2-12 15,8 3-5-15,3-2-4 16,5 6-8-16,-1-1-4 0,1 0 0 0,-1 5-2 15,-2 3 1-15,-3-1 1 0,-1 3 0 16,-5-1 1-16,-1 1 1 0,-5 2 1 16,-2 3-1-16,-5 4 0 0,-3 2-1 15,-4 4-1-15,0 3-1 0,-2 2-1 16,-1 3 0-16,0 1-1 16,1 3 0-16,2 0-1 0,1 3 0 0,1 0 0 15,1 2 0-15,2-1 0 0,-1-2 0 0,3 0 0 16,0 1 0-16,1-2 0 0,-1-5 0 15,1 1-1-15,0-2 0 0,-1 0 1 16,-2-5-1-16,-2-2 0 0,-2-2 1 16,-3-1-1-16,-2-1 1 0,-3-2-1 15,-1-2 0-15,-1-2 1 0,-2-1-1 16,1-2-1-16,2-2-2 0,1-2-6 16,1-2-10-16,4-1-10 0,3-2-13 0,3-4-11 15,4 0 43-15,4-3-167 0,0 1-128 16,7-4-312-16</inkml:trace>
  <inkml:trace contextRef="#ctx0" brushRef="#br0" timeOffset="166374.2379">17427 10578 751 0,'0'-6'188'0,"-1"1"5"0,1 1-110 16,1 1-27-16,3 1-13 0,-1 0-14 15,3 1-13-15,3 1-7 0,2 1-8 0,1 1-9 16,2 1-14-16,-1 1-23 0,1 1-20 16,0 1-13-16,-1 0-118 0,-2 1-134 15,0 3-294-15</inkml:trace>
  <inkml:trace contextRef="#ctx0" brushRef="#br0" timeOffset="166534.3945">17405 10732 739 0,'-5'4'174'0,"3"-1"3"0,2-1-114 16,3 0-29-16,3-2-10 0,3-2-10 15,2-1-16-15,4-1-19 0,2-2-16 16,2-1-12-16,5-1 10 0,-1 0-138 16,0 0-127-16,3 3-291 0</inkml:trace>
  <inkml:trace contextRef="#ctx0" brushRef="#br0" timeOffset="167776.9978">17866 10708 474 0,'1'0'127'0,"1"-1"6"15,-1-3-45-15,2-1-31 0,-1-3-6 16,2-1-2-16,-2-2 0 0,1-2-1 16,-1-3-1-16,2-2-1 0,-2-2-2 15,1 2-2-15,-2-7-5 0,0-1-5 0,-2-3-6 16,0 0-4-16,0 0-3 0,1 5-4 15,-3 1-2-15,3 5-2 0,0 6-2 16,1 9-1-16,1 3-2 0,-1 6-1 16,1 7-2-16,0 5-1 0,-1 6-2 15,1 5-9-15,-1 3-16 0,2 5-26 16,-1 1-27-16,1 0-132 0,-2 1-155 16,0 1-359-16</inkml:trace>
  <inkml:trace contextRef="#ctx0" brushRef="#br0" timeOffset="171949.3777">246 12653 509 0,'-7'-7'129'15,"0"0"6"-15,-3 1-72 0,2 2-9 16,2 0-4-16,0 3-3 0,0 2-6 15,2 3-5-15,-1 5-4 0,4 2-3 16,0 4-6-16,1 8-5 0,0 2-3 16,2 5-2-16,1 0-3 0,1 1-2 0,-1-2-2 15,2-1-1-15,0-3-1 0,1-4 1 16,0-5 0-16,-1-4 1 0,1-5 0 16,2-2 2-16,-2-6 0 0,0-6-1 15,2-4 1-15,1-7-1 0,1-5 0 16,1-6-2-16,0-4-1 0,1 0 0 15,2-2-1-15,-2 1-1 0,-1 5 1 16,0 5-1-16,-1 7 1 0,-2 9-1 16,-3 4 1-16,1 9-1 0,-2 5 0 0,0 4 0 15,-2 7-1-15,-1 4 0 16,1 3 0-16,0 1 0 0,0 1-1 0,1-2-2 16,1-2-5-16,0-4-10 0,3-4-14 15,0-5-17-15,-1-3-10 0,1-2-16 16,1-5 81-16,-2-3-191 0,0-1-121 15,3-3-310-15</inkml:trace>
  <inkml:trace contextRef="#ctx0" brushRef="#br0" timeOffset="172137.9386">566 12734 610 0,'-3'-5'153'0,"3"2"3"0,-1 0-73 0,4 0-41 15,2 1-15-15,1 0-8 0,4 1-8 16,-1 1-5-16,2-2-4 0,3 2-6 16,-2 2-10-16,3-1-9 0,-1 0-11 15,1 3-16-15,1-1-109 0,-1 4-117 0,-1 4-272 16</inkml:trace>
  <inkml:trace contextRef="#ctx0" brushRef="#br0" timeOffset="172317.4572">625 12917 707 0,'-5'-1'163'0,"1"-1"0"15,2 2-115-15,3-2-18 16,1 1-11-16,1-3-8 0,4 2-6 0,3 0-5 16,2-1-9-16,3 0-14 0,2 2-10 15,3 0-17-15,2 0-22 0,0-1-92 16,0 2-112-16,4-1-242 0</inkml:trace>
  <inkml:trace contextRef="#ctx0" brushRef="#br0" timeOffset="172518.4463">962 12591 674 0,'0'-10'163'16,"-3"8"1"-16,1 3-104 0,0 5-21 15,1 3-9-15,2 5-11 0,-3 1-8 16,3 8-6-16,0 1-2 0,1 3-1 16,1 1-3-16,-1 2-11 0,-1 1-15 0,1-2-12 15,1 1-19-15,-1-3-110 0,-2-3-123 16,3-3-282-16</inkml:trace>
  <inkml:trace contextRef="#ctx0" brushRef="#br0" timeOffset="173047.9232">332 13099 513 0,'-7'-5'134'0,"-2"1"7"15,-1 1-54-15,0 1-30 0,-2 0-10 16,2 2-5-16,1 2-4 0,-1-1-3 15,2 1-4-15,2 1-6 0,4-1-5 16,4 1-3-16,2 0-3 0,3 1-4 16,4 0-2-16,4-1-2 0,3 1-1 15,3 1-1-15,3-1-1 0,0-2-1 0,1 0-1 16,3 0 0-16,2 1 0 16,5 0 0-16,3 1-1 0,0-1 1 0,6 2 1 15,2 0-1-15,1 1 0 0,-2-2 0 16,-2-1 0-16,-1-1 0 0,-4-1 0 15,-5-2-1-15,-6-2 1 0,-3 0-1 16,-4-2 1-16,-4 1-1 0,-7 2 1 16,-1-1 0-16,-3 2-1 0,-3 1 0 0,-4-1 0 15,-2-1-2-15,-1 2-4 0,-1-1-7 16,1-1-8-16,-1-1-13 0,2 0-9 16,1-1-16-16,1-2-32 0,2-2-82 15,3 1-111-15,3 0-245 0</inkml:trace>
  <inkml:trace contextRef="#ctx0" brushRef="#br0" timeOffset="173219.2906">1231 12749 670 0,'-5'-6'152'0,"4"2"0"0,0 4-99 16,1 4-34-16,1 3-23 0,3 3-16 15,0 1-22-15,0 1-110 0,-3 2-119 16,2 0-285-16</inkml:trace>
  <inkml:trace contextRef="#ctx0" brushRef="#br0" timeOffset="173362.9075">1280 12969 671 0,'-5'2'171'0,"-1"-2"5"16,1 0-98-16,1 0-25 0,1 0-12 15,0-2-14-15,1 0-17 0,1 1-23 16,2 1-24-16,4 0-20 0,-4-1-121 16,1-2-134-16,0 1-317 0</inkml:trace>
  <inkml:trace contextRef="#ctx0" brushRef="#br0" timeOffset="176324.0639">13295 5326 483 0,'-6'0'122'15,"4"0"4"-15,-1 1-58 0,1 0-31 16,2-1-11-16,0 2-7 0,1-1-4 16,0 0-4-16,2 0 0 0,-1 1 0 15,3-1 1-15,1 1 2 0,2-1 0 16,1 1-1-16,4-2 0 0,0 1-2 16,3-1-2-16,2-3-2 0,2 1-2 0,0-2-2 15,0-1-8-15,1 1-9 0,-1-1-22 16,-3 1-112-16,1 1-117 0,-1 3-296 15</inkml:trace>
  <inkml:trace contextRef="#ctx0" brushRef="#br0" timeOffset="179262.5353">2259 12467 612 0,'-14'-14'151'16,"2"1"4"-16,5 10-94 0,2 5-16 15,4 8-9-15,2 7-6 0,1 9-6 16,2 6-8-16,1 7-3 0,0 7 0 0,0 7-1 16,-2 0 0-16,1-1-1 0,0-1 0 15,1-2 1-15,-1-7-1 0,4-7 0 16,-1-8-2-16,3-8-2 0,1-6-2 16,0-11-1-16,0-9-1 0,1-8-1 15,3-3 0-15,0-9 0 0,-3-5 0 16,1-4-1-16,0 0 0 0,-1 4-1 15,-2 3 1-15,-2 5-1 0,-2 6 0 16,-1 8 0-16,-1 12-1 0,-2 8 1 16,0 8 0-16,-2 6 0 0,1 4 0 15,3 4-2-15,-1 2-2 0,1-2-3 0,1 2-3 16,5-4-3-16,1-6-5 0,3 1-4 16,3-6-3-16,2-7-1 0,4-4 1 15,2-7 0-15,0-5 2 0,0-3 3 16,-2-6 4-16,-1-5 4 0,-3 1 3 15,-5 0 2-15,-5 0 4 0,-4 2 5 16,-4 3 7-16,-5 3 7 0,-3 4 6 0,-2 4 5 16,0 5 3-16,-1 3 1 0,0 4-2 15,3 4-4-15,2 1-5 16,1 1-6-16,4 0-4 0,1 0-4 0,3-2-1 16,2-3-1-16,1-3-1 0,4-3-1 15,3-4 0-15,1-4-1 0,0-3 1 16,3-5-1-16,-1-3 0 0,-1-4 1 15,-4-3-1-15,-3-1 0 0,-5 2 0 0,-5-1 0 16,-6 4-1-16,-5 0-5 0,-4 6-7 16,-3 3-15-16,0 2-17 0,-2 3-17 15,4 3 12-15,2 1-133 0,8 6-123 16,3-2-284-16</inkml:trace>
  <inkml:trace contextRef="#ctx0" brushRef="#br0" timeOffset="179582.6163">3061 12468 717 0,'-7'-1'160'16,"1"5"3"-16,1 6-123 0,3 7-16 15,1 7-5-15,-1 3-5 0,1 6-4 16,-3 2-4-16,0 3-1 0,2 1-1 0,-1-2 2 16,3-2 1-16,2-2 2 0,2-2 0 15,3-2 1-15,1-2-1 0,1-5 0 16,2-2-3-16,2-5-1 0,3-2-1 16,1-4-2-16,2-7-1 0,0-6-2 15,2-2-4-15,1-4-9 0,-2-3-9 16,-2-2-13-16,-1 2-10 0,-1-3-19 15,-1 1-110-15,-3-1-122 0,-2 0-279 16</inkml:trace>
  <inkml:trace contextRef="#ctx0" brushRef="#br0" timeOffset="179749.3343">3125 12498 662 0,'-21'-14'177'0,"4"3"6"16,1 0-83-16,6 3-39 0,6-1-15 15,7 3-11-15,8 1-16 0,4 2-14 16,4 0-16-16,4 1-17 0,6 3-17 16,0 1-18-16,3 4-122 0,-4 2-136 0,1 3-313 15</inkml:trace>
  <inkml:trace contextRef="#ctx0" brushRef="#br0" timeOffset="179976.1147">3491 12683 714 0,'0'-1'173'0,"-1"1"3"0,0 1-109 16,-1 4-19-16,1 3-12 0,1 5-11 15,0 4-9-15,-1 2-7 0,0 3-2 16,1 3-2-16,-2-1-4 0,1 1-8 15,2-4-19-15,1-2-19 0,0-2-24 16,1-3-115-16,0-7-134 0,3-4-309 16</inkml:trace>
  <inkml:trace contextRef="#ctx0" brushRef="#br0" timeOffset="180412.9458">3693 12446 737 0,'-13'-8'173'16,"2"-1"3"-16,3 4-123 0,5 0-17 16,4 3-8-16,4 0-8 0,2 0-9 15,4 4-7-15,4-1-2 0,2 0-1 16,1-1 2-16,3 1 0 0,0 0 1 15,0-1 2-15,-2 2 0 0,-1-1 0 16,-1 3 0-16,-4 2 0 0,-2 1-2 16,-1 5 0-16,-1 4-2 0,-3 5 0 0,-1 4 0 15,-3 2-1-15,1 3 0 16,-2 4 0-16,0 4-1 0,1 2 1 0,3 1-1 16,0 2 1-16,3 0-1 0,0-1 0 15,2-1 0-15,-1-4 1 0,-1-5-1 16,-3-5 0-16,0-4 0 0,-4-3 0 15,-2-4 0-15,-4-4 0 0,-4-2 1 16,-2-7 0-16,-1 1-1 0,-1-4 1 0,-3-2 0 16,0-6-2-16,0-2-2 0,0-3-5 15,4 1-6-15,-1-4-9 0,4 1-12 16,0-1-13-16,7 4-14 0,2 2-27 16,3 4-89-16,3 0-115 0,5 2-257 15</inkml:trace>
  <inkml:trace contextRef="#ctx0" brushRef="#br0" timeOffset="180803.4133">4445 12628 693 0,'-2'-5'176'0,"-2"4"5"16,0 2-107-16,3 5-15 0,-1 5-10 16,2 2-11-16,0 7-13 0,1 5-11 15,1 3-4-15,1 1-4 0,1 2-3 16,0-3-7-16,1 0-11 0,1-2-16 16,1-5-19-16,0-3-15 0,0-2 61 0,-1-5-186 15,-1-4-133-15,0-3-322 0</inkml:trace>
  <inkml:trace contextRef="#ctx0" brushRef="#br0" timeOffset="180963.4899">4348 12827 584 0,'-14'-1'171'16,"2"0"5"-16,3 0-23 0,4-1-92 16,6 4-18-16,7-2-12 0,4 1-12 15,4 0-13-15,3-1-15 0,3 1-16 16,4-1-18-16,-1 0-22 0,-1-1-114 15,2-1-131-15,2-1-302 0</inkml:trace>
  <inkml:trace contextRef="#ctx0" brushRef="#br0" timeOffset="181619.2148">4993 12601 550 0,'-6'-11'137'0,"-2"-4"8"0,2 0-78 0,1-2-15 16,3-1-6-16,1-2-3 0,2-1-2 15,4 2-5-15,1-1-3 0,2 2-4 16,5 3-5-16,0 2-4 0,2 4-5 15,1 4-4-15,0 4-5 0,1 5-2 16,2 4-1-16,0 3-2 0,-1 4 1 16,-2 3-2-16,-4 3 1 0,-2 2-1 15,-6 1 0-15,-5 0-1 0,-9 1 0 16,-1 0-1-16,-5 0 0 0,-2 1 0 0,-3-3-1 16,1-1 1-16,3 0 0 0,3 0 1 15,2-5 1-15,4-1-1 0,3-2 1 16,2-3-1-16,5-4 1 0,1-3-4 15,7-2-7-15,1-1-11 0,4-1-13 16,3-1-11-16,4-1-13 0,3-1-106 0,-2 0-10 16,-1 0-97-16,-2 2-186 15</inkml:trace>
  <inkml:trace contextRef="#ctx0" brushRef="#br0" timeOffset="181844.6678">4930 12940 719 0,'-11'7'170'0,"5"-2"4"0,4-1-111 0,5 0-23 16,5-3-12-16,3 0-9 0,5-1-7 16,1-2-5-16,5-1-3 0,4-2-2 15,3 0-4-15,5 1-7 0,2-4-11 16,2 3-13-16,2-1-13 0,2 2-9 15,-3 1-122-15,-5-1-125 0,-1 2-291 16</inkml:trace>
  <inkml:trace contextRef="#ctx0" brushRef="#br0" timeOffset="182308.6791">5064 13045 504 0,'-12'-7'144'15,"3"2"7"-15,2-1-20 0,2 1-70 0,1-1-11 16,4 1-6-16,3 1-7 0,0 1-7 16,5 0-6-16,-1 2-6 0,1 1-4 15,5 4-2-15,-2-1-3 0,0 2-1 16,0 3 0-16,0 0-3 0,-1 1 0 15,1-1-1-15,-5 0-2 0,-1 0 1 16,-3 2-2-16,-2 1 0 0,-4-2 0 16,0 3-1-16,-5-1 3 0,-1 1-1 15,0-1-1-15,2 0 1 0,0 2-1 16,4-2 1-16,4 0-1 0,3 1-1 0,3-1-1 16,4 0 0-16,2 2 1 0,2 0-1 15,1-2-1-15,-2 0 1 0,-1 0 0 16,1-1 0-16,-2-1 0 0,-3-1 0 15,1-1 0-15,-3-1 1 0,-2 0 0 16,-3 2-1-16,-2 0 1 0,-4 2 0 16,-5 0 0-16,-5 2 0 0,-2 2 0 0,-4-2 0 15,0 1 0-15,1-2-1 16,0 0 0-16,3-2-6 0,5-2-10 0,2-2-15 16,5-2-14-16,4-3-16 0,3-4-118 15,4-5-131-15,5-2-298 0</inkml:trace>
  <inkml:trace contextRef="#ctx0" brushRef="#br0" timeOffset="182768.9929">5875 12370 517 0,'-19'-23'149'0,"5"2"7"0,1 5 1 16,5 5-102-16,0 9-12 0,5 11-6 0,2 9-5 15,2 8-8-15,1 9-7 0,3 8-6 16,0 7-2-16,2 5-2 0,1 1-2 15,-1 0-1-15,0-5-1 0,0 0 0 16,-1-5-1-16,0-4 0 0,1-6 3 16,-1-4 0-16,3-8 1 0,-2-5 1 15,1-8 1-15,-1-5 0 0,0-6 0 16,2-7-2-16,-2-5-1 0,2-4-1 0,1-6-1 16,3-1-1-16,-1-2-1 15,1 2 0-15,-1 2 0 0,-2 4-1 0,-3 6 1 16,-1 6-1-16,-1 9 1 0,-3 5 0 15,1 5-1-15,-2 4 0 0,2 5-3 16,-1 3-3-16,3 6-5 0,1-5-8 16,1 0-13-16,2-1-14 0,4-1-8 15,3-4-12-15,4-6-69 0,-2-7-41 16,3-1-100-16,1-6-205 0</inkml:trace>
  <inkml:trace contextRef="#ctx0" brushRef="#br0" timeOffset="183042.9079">6339 12907 652 0,'-15'6'164'0,"2"1"3"0,1 6-76 16,1 0-49-16,3 2-15 16,3 1-7-16,3 0-8 0,3 0-7 0,2-2-2 15,3 0-2-15,3-2 1 0,2-3-1 16,3-2 0-16,1-3 0 0,1-3 1 15,-2-4 0-15,0-3 0 16,-3-1 1-16,-3-3 1 0,0-2 0 0,-6 0-1 16,-2-2 0-16,-4 2 0 0,-3 1-2 15,-3 0-4-15,-3 2-9 0,-3 3-11 16,0 3-13-16,0 3-11 0,1 2-15 0,3 3-111 16,4 1-120-16,3 1-273 15</inkml:trace>
  <inkml:trace contextRef="#ctx0" brushRef="#br0" timeOffset="183340.4882">6646 12656 661 0,'-2'-18'159'0,"-2"3"7"15,2 4-100-15,1 3-21 0,1 6-8 16,-4 2-3-16,0 5-7 0,-1 6-8 16,2 6-4-16,-2 6-5 0,-1 6-2 15,1 2 0-15,4 4-2 0,-1 1-1 16,6 4 0-16,2-2-2 0,1-2 1 16,3-3-1-16,4-2-1 0,3-4 0 15,3-5-2-15,-1-7-2 0,3-5-5 16,3-6-9-16,2-4-15 0,-2-4-14 0,1-5-17 15,-1-5-33-15,-5-1-87 0,-1-5-115 16,-3-1-250-16</inkml:trace>
  <inkml:trace contextRef="#ctx0" brushRef="#br0" timeOffset="183524.663">6700 12543 785 0,'-18'-2'192'0,"1"-2"3"0,3 3-122 15,7 1-24-15,6 0-12 0,4 2-15 16,8 0-16-16,4-1-18 0,5 2-16 16,3 1-16-16,8 2-13 0,0 0-11 15,4 0-12-15,-2 1 10 0,-1-1-111 16,-2 1-103-16,0 0-250 0</inkml:trace>
  <inkml:trace contextRef="#ctx0" brushRef="#br0" timeOffset="183736.0978">7009 12744 600 0,'-9'22'155'0,"0"-1"7"16,0 0-79-16,3 0-29 0,2-4-12 16,3-4-9-16,3-1-10 0,5-2-10 15,1-2-5-15,2-5-4 0,1-3-2 0,4 0-1 16,1-3 1-16,0-2 0 0,-2-3 2 16,3-1 3-16,1-5 1 0,-4 1 2 15,-3-6-1-15,-5 0 0 0,-3-2-1 16,-6 1-2-16,-6 1-5 0,-5 3-7 15,-2 2-8-15,-1 7-12 0,0 4-13 16,1 5-12-16,3 4-16 0,1 5-109 16,5 1-120-16,6 2-274 0</inkml:trace>
  <inkml:trace contextRef="#ctx0" brushRef="#br0" timeOffset="184167.5322">7402 12424 712 0,'-13'-14'170'0,"4"0"2"0,3 3-117 15,8 3-18-15,2 0-7 0,5 3-5 16,-3 4-10-16,7 1-9 0,2 3-2 15,1 1-2-15,0 3-1 0,0 1 1 16,-3 1-1-16,7 1 1 0,-8 2-1 16,-2 0 0-16,0 3 1 0,-2 2-1 15,-2 3-1-15,-2 2 0 0,-1 2-1 0,-3 4-1 16,1 2-1-16,-1 1 0 16,0 4-1-16,0 0 1 0,3 1 0 15,1 1 1-15,2-4 1 0,2 1 0 0,-1-2 1 16,0-3-1-16,1-3 1 0,-1-2-1 15,-1-3 1-15,-2-1 0 0,-4-3 0 16,-3-2 0-16,-4-2 0 0,-3 1 0 16,-2-3 1-16,-4-2-1 0,-2 1 0 15,-2-2-4-15,0-1-6 0,3-3-8 16,1-2-9-16,2-1-10 0,1-1-15 0,5-3-31 16,4-1-87-16,5-5-109 0,6 0-255 15</inkml:trace>
  <inkml:trace contextRef="#ctx0" brushRef="#br0" timeOffset="184414.3908">8140 12620 782 0,'-13'-6'182'16,"1"3"1"-16,2 4-128 0,3 6-19 16,1 4-9-16,1 5-10 0,1 2-8 15,1 6-6-15,1 1-5 0,4 1-8 16,1 0-16-16,1-2-20 0,2-3-19 16,-1-1-121-16,0-5-136 0,1-3-314 15</inkml:trace>
  <inkml:trace contextRef="#ctx0" brushRef="#br0" timeOffset="184576.9516">7984 12789 787 0,'1'-3'178'0,"3"-1"0"16,3 0-127-16,4-1-24 0,2 1-14 15,5-1-12-15,0 0-19 0,7 1-20 0,-1 0-12 16,3 2 67-16,1 1-196 0,1 1-136 15,-4 3-336-15</inkml:trace>
  <inkml:trace contextRef="#ctx0" brushRef="#br0" timeOffset="184808.9101">8609 12391 746 0,'-6'-18'175'0,"-2"4"3"0,3 8-124 16,2 6-17-16,0 5-6 0,1 7-8 15,-1 7-9-15,3 8-7 0,0 2-3 16,0 3-2-16,0 5-8 0,0 1-15 16,2-3-21-16,-1 1-21 0,0-7-119 15,1 2-137-15,3-2-318 0</inkml:trace>
  <inkml:trace contextRef="#ctx0" brushRef="#br0" timeOffset="185021.3619">8321 12896 769 0,'-4'-2'176'16,"10"-1"2"-16,7 1-124 0,6-2-27 15,8 0-8-15,4-3-5 0,6-2-6 16,3 0-5-16,2 0-1 0,5-2-2 16,1 1-2-16,4 0-9 0,0 4-8 15,0 0-11-15,-7 2-15 0,2 2-20 16,-8 3-113-16,-2 2-127 0,-7 3-289 16</inkml:trace>
  <inkml:trace contextRef="#ctx0" brushRef="#br0" timeOffset="185473.1761">8708 13028 667 0,'-26'-2'177'0,"-2"4"9"15,1 3-77-15,1 3-43 0,4 5-13 16,2 3-10-16,2 5-13 0,5 1-11 0,4 1-9 16,4-2-5-16,4 0-1 15,4-4-3-15,4-1-1 0,4-5-1 16,4-5-2-16,2-4-4 0,2-2-3 0,4-2-2 15,-1-4-3-15,1-3 0 0,1-4 2 16,-3-1 1-16,-2 0 3 0,-4-1 4 16,-2 0 3-16,-5 2 2 0,-3 2 1 15,-1 2 2-15,-3 5 1 0,0 3 0 16,-2 6 0-16,0 4 0 0,-2 4-1 16,0 6 0-16,-1 5-1 0,-1 5-1 0,0 3-1 15,2 3 0-15,1-1 0 16,2 1-4-16,3 1-5 0,0-5-15 0,4-3-16 15,-1-3-14-15,1-4 82 0,2-4-212 16,-2-6-141-16,2-8-357 0</inkml:trace>
  <inkml:trace contextRef="#ctx0" brushRef="#br0" timeOffset="186037.3896">9586 12253 545 0,'-7'6'155'0,"3"11"5"15,-2 9-17-15,5 9-91 16,-2 10-12-16,2 5-8 0,0 2-7 0,2 6-7 16,0-3-3-16,2-3 0 0,-2-7 0 15,3-3 1-15,1-6-1 0,1-6 1 16,2-6 0-16,2-7-3 0,0-4-1 16,0-6-3-16,1-6-3 0,2-6-1 0,1-5-1 15,2-7-2-15,1-5 0 0,0-5 0 16,1-2-2-16,2-3 1 0,-2 1-1 15,-1 4 0-15,-2 7 0 0,-1 5 0 16,-2 9-1-16,-4 8 1 0,-1 8-1 16,-5 6 0-16,-1 7-3 0,-2 3-6 15,0 5-6-15,-2 2-7 0,1-1-12 16,3 1-12-16,0-4-12 0,5-1-14 16,6-2-107-16,0-5-121 0,4-4-281 15</inkml:trace>
  <inkml:trace contextRef="#ctx0" brushRef="#br0" timeOffset="186441.5215">10086 12816 597 0,'-4'8'153'15,"-2"0"7"-15,0 2-75 0,-1 6-27 16,1 0-9-16,-1 4-7 0,1-1-10 0,4 0-7 15,1-1-7-15,3 1-6 16,2-3-3-16,3-1-5 0,1-4-1 0,3-2-1 16,2-4-1-16,0-2 0 0,1-4 0 15,-1-5 0-15,1-3-1 0,-2 0 1 16,-1-4 0-16,-7-1 0 0,-2-6-2 16,-3 2-4-16,-1 0-8 0,-3 3-10 15,-3-1-14-15,0 3-12 0,0 6 87 16,1 3-217-16,2 3-136 0,4 4-356 15</inkml:trace>
  <inkml:trace contextRef="#ctx0" brushRef="#br0" timeOffset="186768.7261">10489 12499 678 0,'-7'-26'169'0,"2"7"6"0,0 5-98 0,1 6-27 15,2 8-12-15,1 6-7 0,1 5-8 16,0 7-8-16,0 3-5 0,-2 6-1 16,2 4 1-16,0 2-1 0,-1 1 1 15,0 3-1-15,-2-2 0 0,3-2-1 0,0 0-1 16,2-1-2-16,1-4-2 0,2-3 0 15,3-7-2-15,0-2 0 0,3-2-1 16,4-4-5-16,1-8-6 0,1-3-8 16,0-2-14-16,3-3-15 15,-2-2-13-15,0-3-19 0,-2 0-109 0,-3-2-122 16,-1 0-281-16</inkml:trace>
  <inkml:trace contextRef="#ctx0" brushRef="#br0" timeOffset="186918.3274">10510 12384 642 0,'-8'-9'173'15,"7"1"1"-15,2-1-30 0,8 4-100 16,5 0-28-16,3 3-26 0,1 1-27 16,4 1 62-16,1 1-199 0,3 1-143 15,0 2-362-15</inkml:trace>
  <inkml:trace contextRef="#ctx0" brushRef="#br0" timeOffset="187168.7035">10859 12667 749 0,'-5'-3'180'0,"3"0"4"0,0 2-117 16,4 1-21-16,1 1-10 0,2 0-11 15,4 0-10-15,3 2-9 0,-1-2-10 16,5 1-15-16,2 0-19 0,1-1-18 16,0-1-11-16,1-3-121 0,-1 2-132 15,2 2-295-15</inkml:trace>
  <inkml:trace contextRef="#ctx0" brushRef="#br0" timeOffset="187368.4915">11208 12579 789 0,'-10'-15'190'0,"0"-5"2"15,2 3-121-15,1 3-22 0,4 4-12 16,2 2-11-16,0 8-9 0,-1 0-7 15,1 9-2-15,0 4-3 0,0 5-5 0,-1 2-14 16,2 4-12-16,-1-1-24 0,2 3-21 16,1-3-129-16,-1-2-147 0,5 0-338 15</inkml:trace>
  <inkml:trace contextRef="#ctx0" brushRef="#br0" timeOffset="187800.9088">11383 12282 637 0,'-7'-8'164'0,"3"3"4"0,4 2-58 16,8 5-68-16,3 0-14 0,4 1-9 15,4 1-6-15,0 1-6 0,0 0-4 16,0 3-2-16,-1-2 0 0,-4 0 2 16,0 4 3-16,-3-1 0 0,-3 2 1 15,0 2 1-15,-5 1-1 0,0 4 0 16,-3 2-2-16,-1 2-2 0,-3 5-3 16,0 4-1-16,-1 1 0 0,2 3-1 15,-2 1 0-15,1 1 0 0,2 2 0 0,2-4 1 16,1 0 1-16,1 0-1 15,2-4 1-15,1-3 0 0,1-2 0 0,0-6 0 16,-2 0 0-16,-1-3 0 0,-3-2 0 16,-1-2 1-16,-4 1-1 0,-3-2 1 15,-3 0 0-15,-3 1-1 0,-3-2-1 16,-1 0-5-16,-3-3-10 0,0 0-13 16,2-2-11-16,1-1-20 0,4-4-117 15,1 0-128-15,7-3-296 0</inkml:trace>
  <inkml:trace contextRef="#ctx0" brushRef="#br0" timeOffset="188251.8329">11970 12650 750 0,'-3'-3'188'16,"1"2"4"-16,1 1-108 0,3 1-28 0,3 2-17 15,1-2-15-15,3 1-17 0,2 1-16 16,2 1-17-16,1-2-22 0,1 0-16 16,-2 0-46-16,-2 0-83 0,0 1-123 15,-2 0-257-15</inkml:trace>
  <inkml:trace contextRef="#ctx0" brushRef="#br0" timeOffset="188407.4139">11948 12776 640 0,'-16'7'180'0,"10"-2"3"16,2-1-36-16,3 1-90 0,2-2-18 15,5 1-18-15,2 0-20 0,8-3-25 16,-4 0-21-16,3-1-24 0,2-1-115 16,1 1-135-16,2-4-307 0</inkml:trace>
  <inkml:trace contextRef="#ctx0" brushRef="#br0" timeOffset="189118.9741">12460 12682 508 0,'-9'11'134'0,"-2"5"6"0,2 1-49 15,-1 1-43-15,2 2-11 0,3 2-8 0,2 1-5 16,3-2-5-16,2-4-4 0,3-2-4 16,2-3-2-16,2-3-2 0,2-3-1 15,0-5-2-15,3-2-1 0,-2-3-1 16,0-3 0-16,0-6 0 0,-2 1 0 15,-3-3 3-15,-3-4 3 0,-3-3 4 16,-3-3 1-16,-3 2 2 0,-4-3 1 0,-2-2 1 16,-2-3-3-16,-4 2-3 0,-5-4-3 15,-2-3-2-15,-4 1-1 0,-2-2 2 16,-2 2 3-16,1 2 3 0,4 2 4 16,5 6 3-16,5 6 3 0,5 2-1 15,7 4-2-15,9 2-5 0,7 2-3 16,7 1-5-16,9 1-3 0,6 1-2 15,5-1-2-15,7-1-5 0,6 0-9 0,-4 0-10 16,1 1-17-16,0 2-19 16,-2 4-19-16,-3 3-120 0,-4 4-134 15,-10 7-306-15</inkml:trace>
  <inkml:trace contextRef="#ctx0" brushRef="#br0" timeOffset="189543.8455">12766 12454 548 0,'-4'-3'142'0,"0"1"9"16,0 2-72-16,-1 4-12 16,1 4-7-16,-3 3-6 0,0 3-7 0,-1 2-8 15,1 7-7-15,0 3-7 0,-1 1-6 16,1 1-3-16,3 2-3 0,3 0 0 15,1 3-1-15,2-5-1 0,7-2-2 16,1-1-1-16,2-4-2 0,0-4-1 0,3-2-1 16,0-5-2-16,2-5-3 0,0-5-6 15,0-5-9-15,3 0-10 16,-1-5-14-16,2-1-14 0,-4-5-9 0,-3-1-15 16,-4 0-84-16,-4-3-17 0,-6-3-95 15,-3 1-187-15</inkml:trace>
  <inkml:trace contextRef="#ctx0" brushRef="#br0" timeOffset="189705.0254">12778 12428 706 0,'-6'-10'177'0,"4"2"6"0,-1-2-106 16,2 1-20-16,2 2-15 0,3 2-11 16,8-1-13-16,5 1-15 0,4 0-17 15,5 1-20-15,3 2-19 0,2 1-18 16,0 0-116-16,-2 1-133 0,-2 2-294 0</inkml:trace>
  <inkml:trace contextRef="#ctx0" brushRef="#br0" timeOffset="189919.2162">13104 12579 721 0,'-6'-9'177'0,"2"4"5"0,1 2-100 16,0 4-35-16,1 4-13 16,-1 3-7-16,1 5-8 0,-2 1-7 0,1 5-5 15,-1 0-2-15,0 1 0 0,1 1-4 16,1-1-10-16,1 0-15 0,1-2-23 16,1-2-23-16,2-3-119 0,0-2-140 15,6-4-321-15</inkml:trace>
  <inkml:trace contextRef="#ctx0" brushRef="#br0" timeOffset="190315.6091">13216 12326 760 0,'-9'-14'172'15,"4"0"1"-15,6 6-130 0,7 4-17 16,0 2-6-16,2 0-5 0,2 4-8 0,1 0-4 16,0 2-2-16,-2 2 0 0,-3 0 2 15,-2 2 3-15,0 2 0 16,-4 3 2-16,1 0 0 0,-2 3 0 0,0 2-1 16,2 1-1-16,-2 3-3 0,1 0-1 15,1 3-1-15,0 1 0 0,1 1-1 16,2-1 0-16,2 0 0 0,0-1 0 15,2 1-1-15,0-3 0 0,-1-1 0 16,3 0 0-16,-3 2 0 0,0-5 0 16,-2 0 0-16,-7-3 1 0,-3 1 0 0,-7-1-1 15,-6 0 2-15,-3-3-1 0,0-1 0 16,-4 2 0-16,-3-1-4 0,3-3-4 16,3 0-10-16,3-5-11 0,2-3-14 15,4-3-10-15,5-3-17 0,11-2-109 16,3-4-118-16,7-4-274 0</inkml:trace>
  <inkml:trace contextRef="#ctx0" brushRef="#br0" timeOffset="190483.1607">13632 12553 720 0,'0'-4'171'0,"3"2"1"0,2 2-112 16,-2-1-24-16,5 1-15 0,0 1-20 15,2 0-22-15,1 0-18 0,0 1-19 16,1-2-114-16,2 3-127 0,-3 0-292 0</inkml:trace>
  <inkml:trace contextRef="#ctx0" brushRef="#br0" timeOffset="190631.7637">13622 12656 721 0,'-5'6'169'0,"1"1"0"0,2 0-114 16,1-1-26-16,2-1-16 0,3-2-21 16,2 0-24-16,4-3-22 0,3-2-73 15,6 0-42-15,3-3-109 0,5 0-209 16</inkml:trace>
  <inkml:trace contextRef="#ctx0" brushRef="#br0" timeOffset="190880.1093">13976 12611 693 0,'-13'1'166'0,"2"4"2"0,1 3-107 0,3 1-23 15,3 2-10-15,3 0-10 0,4 0-8 16,7 2-7-16,1-3-1 0,8-2 0 16,3-5-1-16,3-2 3 0,2-4 1 15,2-3 2-15,1-4 5 0,0-2 4 16,-1-2 3-16,-3 2 3 0,-5-3 1 15,-2 0 0-15,-10 2-2 0,-9 0-4 16,-8 2-7-16,-9-1-7 0,-5 5-14 16,-4 6-20-16,-2 3-27 0,-1 8-79 15,-3 2-61-15,-3 8-133 0,-5 1-274 0</inkml:trace>
  <inkml:trace contextRef="#ctx0" brushRef="#br0" timeOffset="191661.251">9477 13301 484 0,'-6'-4'118'0,"5"-5"3"0,1-5-60 15,5 0-28-15,6-3-9 0,4-7-4 16,5-5-4-16,8-5-1 0,10-7-3 16,11-5-1-16,9-8 0 0,7-4-1 15,10-4-2-15,4-6 0 0,8 1-1 16,1-3 0-16,2 0-3 0,-6 1 0 15,0-1-2-15,-7 4-1 0,-1 7 0 16,-6 2 0-16,-8 8-1 0,-7 8 1 16,-5 2-1-16,-5 4-1 0,-5 6-1 15,-8-2-4-15,-9 6-3 0,-5-2-5 0,-5 5-4 16,-6 2-10-16,-8 2 4 16,-3 4-114-16,-4 2-102 0,-3 3-259 0</inkml:trace>
  <inkml:trace contextRef="#ctx0" brushRef="#br0" timeOffset="191914.0165">10822 11876 587 0,'1'-4'138'0,"1"0"3"16,1 3-94-16,2 0-13 0,3 1-9 16,3-1-6-16,3 3-5 0,3 3-4 15,5 2-3-15,2-1-1 0,0 2-2 16,3 0-1-16,1 0-1 0,-1-1-1 15,-1 0 1-15,0 0-1 0,-3 0-1 16,-3 1 0-16,-7 0 1 0,-2 2-1 16,-6 2-1-16,-7 3 0 0,-7 0-2 15,-4 5-5-15,-5 2-3 0,0 4-6 16,-5 0-4-16,2-1-7 0,1 0 90 16,6-2-208-16,1-2-119 0,6-2-337 15</inkml:trace>
  <inkml:trace contextRef="#ctx0" brushRef="#br0" timeOffset="192180.9539">11489 11769 659 0,'-15'9'148'0,"-5"5"2"0,3 5-113 16,0 5-14-16,3 2-7 0,6 2-5 15,5 0-7-15,6-1-1 0,8-6-1 16,5-4-1-16,3-6 1 0,5-5 2 16,0-6 3-16,2-5 3 0,-2-6 2 15,1-5 2-15,-1-3 0 0,-4-2 1 16,-5 0-3-16,-7 0-2 0,-6 1-6 0,-7 4-9 16,-8 2-9-16,-7 7-16 0,-5 7-107 15,-9 4-29-15,-7 7-116 16,-5 7-241-16</inkml:trace>
  <inkml:trace contextRef="#ctx0" brushRef="#br0" timeOffset="193860.8659">5711 13571 450 0,'-56'33'102'0,"18"-10"4"0,3-6-62 15,13-6-18-15,5-3-1 0,7-6 1 16,6-3 0-16,7-5 0 0,3-4-3 15,6-3-4-15,6-5-2 0,11-8-4 16,3-6 0-16,8-5-2 0,8-6-1 16,7-3-2-16,4-10-2 0,4-2-2 15,3-1-1-15,3-5 0 0,2-5-2 16,1 2 1-16,-1-3 0 0,0 0-1 16,-3-2 0-16,-2 4 0 0,1 1-1 15,-4 4 1-15,-3-2-1 0,-3 4 0 0,-4 4 1 16,1 9-1-16,-6 1 0 0,-8 4-3 15,-3 7-3-15,-5 7-7 0,-8 2-11 16,-5 4 1-16,-5 1-116 0,-6 2-108 16,-3 4-268-16</inkml:trace>
  <inkml:trace contextRef="#ctx0" brushRef="#br0" timeOffset="194082.4101">6947 12073 496 0,'-3'-4'122'0,"1"2"4"0,0-2-72 15,2 3-18-15,3 2-8 0,2 4-6 16,2 0-6-16,3 0-4 0,2-3-3 16,4 6-1-16,5-2-2 0,3-1-2 15,5-1-1-15,2-1 0 0,5-1-2 16,-1 3 0-16,2-4 0 0,-2 1 0 16,0 1 0-16,-4-1-1 0,-8 1 1 15,-3 1-1-15,-7 2-1 0,-7 1-1 0,-8 3-4 16,-9 1-6-16,-3 2-13 0,-4 0-111 15,-2-1-109-15,2 3-278 0</inkml:trace>
  <inkml:trace contextRef="#ctx0" brushRef="#br0" timeOffset="194332.2845">7637 12085 589 0,'-7'-24'135'0,"-2"-6"4"0,1 0-97 15,-1-2-11-15,3 4-2 0,4 1-1 16,-2 1 0-16,3 5 0 0,1 6 0 16,0 6-2-16,1 6-4 0,2 6-3 0,-2 9-5 15,2 9-7-15,0 8-16 0,1 10-22 16,-1 4 37-16,0 4-174 0,-1 4-137 15,3 2-352-15</inkml:trace>
  <inkml:trace contextRef="#ctx0" brushRef="#br0" timeOffset="195511.1924">14733 12418 769 0,'-14'-1'179'0,"1"0"2"0,7-5-122 0,5 3-19 16,8 3-13-16,7-1-7 0,4-1-8 15,4-2-4-15,2-1-3 0,0 0-3 16,4 0-5-16,-1-1-7 0,-1 0-17 16,-3 0-17-16,-2 1-14 0,-4 2-16 15,-5 1-112-15,-4-2-125 0,-5 2-277 16</inkml:trace>
  <inkml:trace contextRef="#ctx0" brushRef="#br0" timeOffset="195665.7536">14833 12443 588 0,'-15'17'154'0,"1"1"9"15,2-1-70-15,2-1-30 0,3-1-15 16,3-4-9-16,6-1-11 0,5-5-9 16,1-4-9-16,5-2-10 0,1-4-14 15,5-2-11-15,-1-4-13 0,-1-3-9 16,0-2-12-16,1 0-5 0,-2-1-69 16,-3-1-25-16,1-1-85 0,-5-2-180 15</inkml:trace>
  <inkml:trace contextRef="#ctx0" brushRef="#br0" timeOffset="195833.0199">14994 12297 459 0,'5'-10'193'0,"1"3"-55"0,0 2-65 0,1 1-23 16,2 3-12-16,1 4-8 0,2-1-7 16,2 3-5-16,1 1-4 0,2 4-2 15,4 1 0-15,1 1 0 0,0 0 2 16,3 5 3-16,-1 2 0 0,-2-1 1 16,-5 2-1-16,-4 1-3 0,-7 2-1 15,-7 0-4-15,-6-1-3 0,-9 1-7 16,-6 2-14-16,-3-1-19 0,-3 1 148 0,-1-1-286 15,2 1-156-15,1 2-432 0</inkml:trace>
  <inkml:trace contextRef="#ctx0" brushRef="#br0" timeOffset="197624.6233">15570 12118 523 0,'-10'-24'127'0,"-2"-1"7"16,2 6-79-16,2 1-8 0,1 5-2 15,4 4-5-15,-1 7-6 0,5 7-3 16,2 7-1-16,0 8-4 0,2 8-3 16,1 7-3-16,-1 6 2 0,1 5 2 15,1 3-1-15,-1 5-2 0,0 0-2 16,0-1-2-16,-1-1-1 0,1-5-3 15,-1-2-2-15,1-5-3 0,-1-10-3 16,1-5 0-16,0-8-1 0,-2-10-1 16,4-3-1-16,1-7 0 0,1-5 0 0,0-8-1 15,2-4 1-15,1-7-1 16,3-1 0-16,-3-5-1 0,0 0 1 0,0-1-1 16,1 3 0-16,-2 5 0 0,-1 7 0 15,0 8 0-15,-1 8-1 0,-3 8 1 16,0 9 0-16,-3 5 0 0,-1 5 0 15,-1 4 0-15,2 1-1 0,0 1-4 16,1-1-3-16,-1-2-9 0,3-1-15 0,1-3-16 16,3-2-14-16,1-4-128 0,2-5-136 15,2 0-321-15</inkml:trace>
  <inkml:trace contextRef="#ctx0" brushRef="#br0" timeOffset="198449.4791">16131 12646 519 0,'-2'1'140'16,"-3"1"9"-16,-3 1-49 0,1 5-33 15,-2 0-10-15,3 3-6 0,0 3-6 16,1 3-7-16,2 0-9 0,0 0-6 15,3-2-7-15,1-2-5 0,3 1-2 16,0-3-2-16,1-5-2 0,1-1 0 0,1-3-1 16,0-2 0-16,2-1-1 0,-2-4 0 15,1-6 1-15,-1-2-2 0,-2-2 1 16,0 0-1-16,-4 1 0 0,-1-2-2 16,-4 2-2-16,-1 4-6 0,-2 3-12 15,0 3-13-15,-1 3-15 0,2 4-14 16,3 1-123-16,-1 4-132 0,9 4-305 15</inkml:trace>
  <inkml:trace contextRef="#ctx0" brushRef="#br0" timeOffset="198829.9089">16339 12083 473 0,'3'-8'136'0,"-1"3"7"0,1 3 2 15,0 3-95-15,2 7-11 0,1 0-3 16,2 4-1-16,-1 5-2 0,0 6-1 15,1 3-2-15,-1 3-1 0,0 1-2 16,0 6-1-16,-1 1-4 0,-3 1-4 0,2-1-4 16,-1 0-3-16,-2-2-2 0,2-2-3 15,0-5-1-15,2-5-2 0,1-3-1 16,4-4-1-16,1-5-1 0,3-5-3 16,1-5-6-16,1-6-7 0,0-4-13 15,1-3-13-15,-3-5-14 0,-1-4-8 16,-2-1 11-16,-2-2-127 0,-4-2-119 15,-2-2-274-15</inkml:trace>
  <inkml:trace contextRef="#ctx0" brushRef="#br0" timeOffset="198988.6685">16435 12086 695 0,'-20'-6'174'0,"3"-1"5"0,5 1-109 15,7 2-18-15,5-1-11 0,8 1-12 16,7 2-13-16,6-2-10 0,6 1-11 15,4 0-14-15,4 0-14 0,3 0-15 16,4 1-14-16,-1-2-119 0,0 2-129 0,-1 0-293 16</inkml:trace>
  <inkml:trace contextRef="#ctx0" brushRef="#br0" timeOffset="199196.5323">16898 12187 697 0,'-8'-3'174'0,"1"1"4"16,2 2-109-16,2 1-16 0,1 3-12 15,1 3-11-15,2 3-12 0,2 2-8 16,0 3-5-16,2 2-3 0,1 0-7 16,3 4-12-16,0-1-14 0,0 0-18 15,4-1 134-15,1-1-268 0,1-3-152 16,1-4-406-16</inkml:trace>
  <inkml:trace contextRef="#ctx0" brushRef="#br0" timeOffset="199604.013">17095 12001 741 0,'-6'-21'169'0,"1"1"2"16,6 1-125-16,5 5-16 0,5 2-8 16,4 1-5-16,2 3-8 0,0 5-3 0,4 3-2 15,-1 3 0-15,-2 2 0 0,1 3 1 16,-4 0 0-16,1 3 1 0,-2 0 0 16,-3 3-1-16,0-1 1 0,-3 3-2 15,-1 1 0-15,-4 3-2 0,-3 0 0 16,0 0-1-16,-1 2 0 0,-1 2 0 15,2 0 0-15,0 2-1 0,2 0 1 16,3 1-1-16,2 0 0 0,1 1 0 16,1 1 0-16,2 0 0 0,1 1-1 15,0 1 0-15,-1-2 0 0,0 2-1 0,-1-5 0 16,-4-1 0-16,-4-4 0 0,-5-4 1 16,-4-1 0-16,-5-1 0 0,-3-6 1 15,-3 1-2-15,-2-4-1 0,1-3-4 16,-1-3-6-16,3-3-9 0,2-2-8 15,4-3-13-15,5-4-9 0,5-1 33 16,5 4-154-16,4-6-121 0,6-1-306 0</inkml:trace>
  <inkml:trace contextRef="#ctx0" brushRef="#br0" timeOffset="199810.4699">17687 12178 809 0,'0'-6'202'16,"-2"-1"2"-16,2-1-121 0,3 1-24 15,3 2-18-15,3 0-16 0,0-2-14 16,4 3-8-16,1 4-8 0,2 1-11 0,0 2-14 16,-1 1-22-16,-4 0-21 0,2 6-68 15,-5-2-64-15,-2-1-125 0,-4 2-254 16</inkml:trace>
  <inkml:trace contextRef="#ctx0" brushRef="#br0" timeOffset="199950.0971">17679 12301 689 0,'-2'1'176'0,"-1"1"1"16,3 1-86-16,3-2-42 0,1-1-17 15,2 0-15-15,5-2-22 0,1 0-21 16,1 0-22-16,2-1-129 0,-1 1-141 15,2 2-338-15</inkml:trace>
  <inkml:trace contextRef="#ctx0" brushRef="#br0" timeOffset="201654.4959">18130 12301 626 0,'-6'-2'172'0,"-1"1"7"15,0-1-82-15,4 2-21 0,2-1-12 16,2-1-10-16,2 2-15 0,4-2-14 16,4-1-9-16,3 0-5 0,2-2-6 15,5-1-10-15,1 1-12 0,1-1-21 16,1 1-23-16,0 2-65 0,-2 3-70 16,-1 3-130-16,-3 0-268 0</inkml:trace>
  <inkml:trace contextRef="#ctx0" brushRef="#br0" timeOffset="202109.6732">18833 11876 641 0,'-7'-13'155'0,"-1"0"8"0,2 2-100 15,1 0-10-15,4 1-4 0,0-2-5 16,5 2-7-16,1-1-8 0,2-1-5 0,2 1-5 16,0 0-4-16,5 1-3 0,0 0-2 15,2 3-2-15,2 2-1 0,1 4-1 16,3 2-2-16,-1 3-2 0,-1 3-1 15,-2 0 0-15,-2 4-1 0,-3-2 0 16,-4 3 0-16,-5-1 0 0,-2 3 0 16,-4 0 0-16,-8 3 1 0,-1-1-1 15,-1 6 0-15,-4-2 0 0,-1 2 0 16,1-2 1-16,-2-1-1 0,6-2 0 16,1 1 1-16,1-4-1 0,4-4-1 15,3 1 0-15,3 0-2 0,4-2-4 0,4-1-2 16,4 0-3-16,5-1-6 0,5 3-5 15,4-5-7-15,2 0-7 0,3-1-9 16,-1-1-9-16,2-1-2 0,-2-2-118 16,-1-1-118-16,-2 1-285 0</inkml:trace>
  <inkml:trace contextRef="#ctx0" brushRef="#br0" timeOffset="202375.5366">18803 12222 532 0,'-26'4'152'0,"4"0"9"16,3-2-3-16,6 1-106 0,4 1-9 16,8 1-4-16,6 0-5 0,5-1-8 0,5 0-6 15,4-1-5-15,4-2-3 16,9 1-2-16,9-2-3 0,3-3-3 0,7 0-1 15,4-4-2-15,3 0-4 0,3 0-6 16,0-1-13-16,-5 1-10 0,-4 0-13 16,-2 3-11-16,-5 2 5 0,-9 0-126 15,-5 2-120-15,-8 0-279 0</inkml:trace>
  <inkml:trace contextRef="#ctx0" brushRef="#br0" timeOffset="202834.1774">18947 12373 546 0,'-17'-3'152'0,"5"1"8"16,2 0-35-16,6 0-68 15,5 1-10-15,6 0-9 0,2 2-7 0,5 0-11 16,4 2-7-16,2 2-4 0,4 0-3 15,0 2-2-15,1 2-2 0,0-1 0 16,-2 2 1-16,-2 0 0 0,-3 0 0 16,-5 1 1-16,-4-2 0 0,-6 2 0 15,-4 2 1-15,-7 0 1 0,-3 3 0 16,-4 0 0-16,-2 1 0 0,-1 1-1 0,3 0 0 16,-1-4-1-16,3 1-2 0,4-3-1 15,3 1 0-15,5-4-1 0,3 2 0 16,3-1 0-16,4 1 0 0,3 0-2 15,2-1 0-15,0 0-2 0,1-2-2 16,2 1-1-16,2-1-1 0,-2 2 0 16,0 0 0-16,-2 1 2 0,-1-1 2 15,-2-2 1-15,-4 2 1 0,-3-1 3 0,-5-2 4 16,-4 2 3 0,-5 1 4-16,-2-2 0 0,-3 3 2 0,-5-1 0 0,-3 0-2 15,-3 0-3-15,-2 2-6 0,-6-2-10 16,-4 1-21-16,0 0-23 0,3 0-137 15,-1 0-148-15,5-1-363 0</inkml:trace>
  <inkml:trace contextRef="#ctx0" brushRef="#br0" timeOffset="208232.6805">472 14295 426 0,'-11'-12'115'0,"-2"-2"6"16,1 1-43-16,2 0-20 0,-1 2-11 15,0 0-3-15,0 2-2 0,1 2-4 16,2 3 0-16,2 0-3 0,2 1-7 15,3 5-4-15,2-1-1 0,4 5-1 0,1 4-4 16,3 3-5-16,3 6-2 0,0 3 0 16,3 2-1-16,2 6-2 0,1 1-2 15,2 2-2-15,1 2-1 16,2 0-1-16,2 0 0 0,-1-2 0 0,-1-1 0 16,1-3-1-16,-2-3 0 0,-3-4 0 15,-2-4-1-15,-1-2 0 0,-1-1-2 16,-2-3-7-16,-1-2-7 0,-3-2-8 15,0 0-9-15,-2-3-8 0,-1-1-7 16,-2-1-6-16,0-1-6 0,-2 0-100 0,1-4-104 16,-5-1-258-16</inkml:trace>
  <inkml:trace contextRef="#ctx0" brushRef="#br0" timeOffset="208484.5609">717 14329 579 0,'-5'-7'139'16,"-1"3"4"-16,-2 2-84 0,0 3-19 0,-1 3-9 15,-2 2-2-15,0 6-4 16,-2 3-2-16,-6 3-1 0,-2 5-2 16,-3 2-2-16,-3 3-2 0,0 4-3 0,-1 0-3 15,0 3-2-15,-1-1-3 0,4 0-4 16,3-5-6-16,3-2-8 0,3-4-9 15,4-4-12-15,7-5-9 0,6-2-16 0,6-2-108 16,2-4-116-16,9-2-271 0</inkml:trace>
  <inkml:trace contextRef="#ctx0" brushRef="#br0" timeOffset="208918.5975">980 14545 596 0,'1'0'144'0,"-1"0"5"0,-2 2-84 16,-1-1-22-16,0 4-9 0,0-2-2 15,-1-2-2-15,4-3-3 0,-2 2-4 16,-2-2-2-16,2 1-1 0,-1-3-3 16,2 1-2-16,-4-2-4 0,-1 4-1 15,0-3-2-15,-1-1 0 0,-2 4-2 16,-2 1 0-16,-1 1-2 0,-3 4-1 15,-1 2 0-15,-1 6-2 0,1 1 1 16,-2 2-2-16,3 5 1 0,3 0 0 16,2 0 0-16,5-2-1 0,5 1 1 0,5-2 0 15,4-2-1-15,3-4 1 0,3-3-1 16,3-4 0-16,2-6 1 0,-1-6-1 16,2-5 1-16,-1-4-1 0,-2-3 1 15,2-3-1-15,-3 0 1 0,-1-2 0 16,-4 4 0-16,-1 1 0 0,-3 4 1 15,1 7 0-15,-4 2-1 0,0 6 1 16,-3 6 0-16,1 5-1 0,-1 4 0 16,1 1-2-16,-3 2-6 0,3 4-6 0,-1-1-11 15,1-2-9-15,5 0-12 0,3-1-5 16,3 0-6-16,2-3-4 0,4-1-5 16,2-5-19-16,1-2-68 0,0-5-92 15,1-3-223-15</inkml:trace>
  <inkml:trace contextRef="#ctx0" brushRef="#br0" timeOffset="209184.4514">1333 14744 458 0,'6'0'134'16,"-4"3"6"-16,0 1-8 0,-1 2-72 16,0 1-16-16,3-1-5 0,1 0-4 0,-1-2-4 15,3-4-4-15,1-4-3 0,1-3-2 16,1-4-3-16,1-3-4 0,-2-2-3 16,1-1-4-16,-1 0-1 0,-3 0-3 15,-2 0-1-15,-4 0-1 0,-3 2-1 16,-2 0 1-16,-2 3 0 0,-3 4 1 15,-1 4 1-15,-2 4 0 0,-3 6 2 16,0 6 1-16,-3 5 1 0,2 5 1 16,-1 10 0-16,1 3 0 0,2 3-2 0,5 2 0 15,3 4-2-15,2 0-2 16,5 1-1-16,5-4 0 0,3-2-2 0,3-6-6 16,5-2-16-16,3-6-19 0,1-6-13 15,5-7-17-15,-3-6-116 0,1-6-132 16,2-5-286-16</inkml:trace>
  <inkml:trace contextRef="#ctx0" brushRef="#br0" timeOffset="209349.8954">1679 14796 803 0,'-7'-1'190'0,"0"1"1"0,1 0-129 15,1 1-22-15,2 0-14 0,2 2-15 16,1 0-19-16,1 2-26 0,3 0-22 15,1 1-113-15,-2-1-22 0,1 0-124 16,2 0-234-16</inkml:trace>
  <inkml:trace contextRef="#ctx0" brushRef="#br0" timeOffset="210821.8466">2534 14444 554 0,'-14'-5'136'0,"-7"2"7"15,1 6-79-15,-3 5-16 0,-2 8-5 16,-4 3 0-16,-4 6 0 0,-4 2-4 16,2 2-3-16,2 3-5 0,3 0-5 15,6-3-4-15,10 2-8 0,9-1-5 16,13-1-4-16,5-2-3 0,8-4-2 0,6-2-6 16,4-3-13-16,2-6-10 0,2-2-13 15,-3-5-8-15,0-3-12 0,-1-3 20 16,-6-2-131-16,0-6-108 0,-3-1-272 15</inkml:trace>
  <inkml:trace contextRef="#ctx0" brushRef="#br0" timeOffset="211001.6487">2314 14689 685 0,'-22'-1'169'0,"2"-1"4"16,6 0-98-16,4 0-29 15,12 2-16-15,6-1-10 0,4-2-7 0,9 2-9 16,1-3-11-16,5 1-10 0,3-2-15 16,0-3-8-16,-1 0-19 0,3-1-116 15,-4-2-124-15,4 3-286 0</inkml:trace>
  <inkml:trace contextRef="#ctx0" brushRef="#br0" timeOffset="211319.903">2729 14370 741 0,'-17'-30'165'0,"5"-2"1"0,6-1-121 16,6 1-23-16,5 1-12 0,4 1-2 15,5 3-3-15,2 9-3 0,2 6-1 16,2 3 1-16,0 7 0 0,0 6 0 15,1 6 1-15,1 7 0 0,-2 3 1 16,-1 7-1-16,1 4 1 0,-2 5 0 16,-1 7 2-16,-3 5 1 0,-1 5 1 15,-4 3 1-15,-4 3 0 0,-2 1 0 0,-1 1-2 16,-2-5-1-16,1-3-2 0,-1-5-2 16,1-5-3-16,4-5-8 0,2-8-13 15,-1-5-17-15,2-6-11 0,-1-5 59 16,-1-6-189-16,-1-6-136 0,0-8-334 15</inkml:trace>
  <inkml:trace contextRef="#ctx0" brushRef="#br0" timeOffset="211667.1144">2883 14651 714 0,'0'-5'160'16,"3"1"2"-16,2 0-111 0,3 0-25 15,3 0-15-15,4 2-3 0,1-2-3 16,1 3-8-16,2-3-14 0,0 3-13 16,3 1-16-16,-1-1-117 0,0 2-126 15,0 3-299-15</inkml:trace>
  <inkml:trace contextRef="#ctx0" brushRef="#br0" timeOffset="211841.6412">3297 14616 759 0,'-7'10'181'0,"1"2"2"16,-1 4-120-16,1 2-23 0,1 4-12 15,0 1-7-15,2-1-13 0,2 1-18 16,-1-4-17-16,3 0-17 0,3-4-12 15,0-4-76-15,1-3-52 0,0-6-116 16,1-4-229-16</inkml:trace>
  <inkml:trace contextRef="#ctx0" brushRef="#br0" timeOffset="211984.283">3297 14289 573 0,'-11'-36'154'0,"2"8"2"0,0 8-54 16,3 9-55-16,1 9-18 0,5 6-21 15,1 9-23-15,3 5-23 0,1 5-119 16,1 5-122-16,1 6-300 0</inkml:trace>
  <inkml:trace contextRef="#ctx0" brushRef="#br0" timeOffset="212844.9059">3669 14573 644 0,'-22'5'158'0,"0"0"9"16,1 1-94-16,2 5-23 0,3 2-7 0,3 3-4 16,3 4-8-16,4-1-10 0,4 6-8 15,2-1-2-15,2-2-5 0,7-1-3 16,2-2 0-16,3-3-2 0,5-5 1 15,-1-5-2-15,0-3 1 0,1-1-1 16,-4-5 1-16,-3-3-1 0,-2-5 1 16,-6-2-1-16,-1-3 1 0,-2-3 0 15,-3 0 1-15,-2-2-1 0,-1-2 1 16,0 1 0-16,-1-2-1 0,0 2 1 0,2 1-1 16,1 1 0-16,1 4 0 15,2 2-1-15,3 3 0 0,1 4 0 0,2 3 0 16,1 2 0-16,2 2 0 0,-1 1 0 15,3 1-2-15,0 2-1 0,1 0 0 16,-1-2-2-16,2 2 0 0,-2-2 0 16,0 0 0-16,0-2 1 0,-1 1 1 15,-2-1 1-15,0 0 1 0,-4 0 1 16,0 0-1-16,0 0 1 0,-3 0 0 16,0 0 0-16,-1 0 0 0,-1 1 1 15,0 0-1-15,-2 2 1 0,2-2 0 0,0 1 1 16,-2 1-1-16,2-1 1 15,0 3-1-15,0-2 0 0,0 0 1 0,-1 1-2 16,1 1 1-16,1-2 0 0,0 1 0 16,0 1 0-16,1-2 1 0,-1 0-1 15,2-2 1-15,-2 2-1 0,0-2 1 16,1 0-1-16,-1-1 1 0,0 0 0 16,-1 0 1-16,2 3 3 0,-1 0 0 15,0 2 0-15,0 3 1 0,0 3 0 0,-1 2 0 16,1 4-2-16,0 4 0 0,0 4 1 15,2-1 0-15,2 2 0 0,2 0 1 16,4-1 0-16,1-3 0 0,1-2 0 16,1-7-2-16,1 0 0 0,0-6-1 15,0-2-2-15,-1-5 0 0,-2-4-1 16,-1-3 0-16,0-3 0 0,-3-2 0 16,0-2-1-16,-3-3 1 0,0 0 0 15,-3 1-1-15,-1 1 1 0,-1 3 0 16,-1 2 1-16,-2 4 0 0,-1 6 0 0,1 5 0 15,0 3 0-15,0 1 0 0,1 4-1 16,2 1 0-16,1 2-1 0,1 1 0 16,4-2 0-16,1-1 0 0,4-2 0 15,0-1-1-15,3-3 1 0,1-3-1 16,1-3 1-16,1-5 0 0,-2-1-1 16,1-2 1-16,0-5 0 0,-4-1-2 0,-2-1-4 15,-2-2-10-15,-4-2-11 0,-1-3-13 16,-2 2-16-16,-2 1-8 0,1 2-9 15,1 1-9-15,1 3 18 0,3 5-110 16,2 3-103-16,0 0-249 0</inkml:trace>
  <inkml:trace contextRef="#ctx0" brushRef="#br0" timeOffset="213609.4762">4262 14717 694 0,'-7'5'173'16,"-2"1"5"-16,-2 3-106 0,1 3-18 15,1 2-11-15,3 0-10 0,2 2-9 16,3 0-9-16,4 0-5 0,3-1-2 16,4-3-2-16,5-2-2 0,8-3-1 15,-3-3-1-15,2-3 0 0,2-2-1 16,-2-4 0-16,-1-2 0 0,-4-3-1 16,-8 0 1-16,1-1 0 0,-4-4 0 15,-2 0 0-15,-6-4 1 0,-5 0 0 0,-1-1 0 16,-3-3 0-16,-1-1 0 15,-1 4 0-15,0 0-1 0,3 3 0 0,2 3-1 16,0 1 1-16,5 6-2 0,1 3 1 16,2 3 0-16,3 3-1 0,0 2 1 15,2 1-1-15,4 2-2 0,-2-1-1 16,2 1-2-16,-3-2 0 0,1-1-1 16,2 1-1-16,-1-3 1 0,0-2 1 15,-1 2 2-15,-1-2 2 0,2 0 0 0,-3-2 1 16,-3 1 1-16,0 1-1 0,0-1 1 15,-1 0 0-15,0 1 0 0,-1-1 0 16,0 1 0-16,1 0 0 0,-1 0 0 16,0 1 1-16,0-1-1 0,3 2 0 15,-2 1 1-15,0-1 0 0,0 1-1 16,2-1 1-16,-1 2-1 0,2-2 1 16,-2 1-1-16,2 0 0 0,0 0 0 0,-4-2 1 15,2 0-1-15,1 2 0 0,-2-2 0 16,0-1 0-16,-1 1 0 0,0-2 0 15,4 2 1-15,-4-2-1 0,0-3 1 16,-3-1 0-16,3 2 1 0,2 0 0 16,-2-1 1-16,0 2 1 0,0 1-1 15,0 1 0-15,3 5 0 0,-3-3 0 16,-1 2 0-16,1 2-2 0,1 1 1 0,-2 2-1 16,1 1 0-16,0 1 0 15,0 2-1-15,0 2 1 0,0-2 0 0,1 1 1 16,-1-3 1-16,2-1 0 0,-2-3 1 15,1-1 1-15,0-5 0 0,1 1 0 16,1-4 0-16,-1 0-1 0,2-6 0 16,1 0-1-16,0-3 0 0,1-1-1 15,0-2 1-15,0 2-1 0,0 1 0 16,-1 2-1-16,0 4-1 0,-1 3 1 16,1 3-1-16,1 4-1 0,0 2 0 0,0 4 1 15,1 4-1-15,2 1 1 0,1 0 0 16,0 0-3-16,-1 0-6 0,2 0-10 15,2-5-15-15,-1 0-17 0,0-3-12 16,0 0-18-16,-1-3-114 0,0-2-125 16,-2-3-284-16</inkml:trace>
  <inkml:trace contextRef="#ctx0" brushRef="#br0" timeOffset="213905.378">4909 14644 792 0,'0'-1'191'16,"0"2"3"-16,-1 3-121 0,0 2-27 16,0 0-17-16,0 2-17 0,-1 1-20 15,0 1-25-15,-1 2-21 0,1 2-14 16,1 0-91-16,0 2-35 0,-1-2-110 16,2-1-212-16</inkml:trace>
  <inkml:trace contextRef="#ctx0" brushRef="#br0" timeOffset="214028.5384">4917 14846 686 0,'0'3'189'0,"-3"-1"7"0,2-1-65 0,0 2-60 16,-2-2-21-16,1 1-29 0,-3-2-39 15,0 4-79-15,-2 0-99 0,-2 2-150 16,-4 0-340-16</inkml:trace>
  <inkml:trace contextRef="#ctx0" brushRef="#br0" timeOffset="216940.8953">5964 14644 545 0,'-2'-12'135'0,"-2"-3"3"0,2 3-79 16,0 1-17-16,0-3-8 0,4 9-7 15,4 2-5-15,3 4-4 0,1 4-3 16,3 3 0-16,3 7-1 0,8 7-1 0,-4 3 1 16,2 3-1-16,4 1-1 0,0 5 0 15,0 2-1-15,-3 1 0 0,-1 3-2 16,-1 1-1-16,-5-3-2 0,-7 2 0 16,-2-3-1-16,-6-3-1 0,-6-2 1 15,-4-5-1-15,-5-3 0 0,-5-5-1 16,-4-5 1-16,-3-4 2 0,-1-2 1 15,0-7 1-15,-1-4 1 0,0-5 1 0,0-7 1 16,3-3 1-16,1-9-2 0,2-5 0 16,2-5-3-16,5-1 0 15,6-2-2-15,6 1-1 0,7-1-1 0,6 5-2 16,4 1-3-16,7 3-3 0,0 2-6 16,6 3-13-16,1 1-18 0,5 2-13 15,3 3-19-15,1 1-112 0,0-2-129 16,6-1-288-16</inkml:trace>
  <inkml:trace contextRef="#ctx0" brushRef="#br0" timeOffset="217384.439">6420 14325 630 0,'-6'-12'148'0,"2"-2"4"16,2-1-94-16,2 1-22 0,3 2-9 16,2 0-5-16,0 1-5 0,4 1-4 15,-1 4-4-15,2 2-2 0,2 2-2 16,0 3-1-16,2-1-2 0,-2 4-1 15,0-1 0-15,-1 2 0 0,-1 3 0 0,-1 0-1 16,-3 3 1-16,-1 0-1 16,-3 1 1-16,0 1 0 0,-2 0 0 15,-3 2-1-15,-2 0 1 0,-2-1 0 0,-4 2-1 16,-1 1 1-16,-3 2 0 16,-1-1 1-16,0-1 2 0,0 2 3 0,1-1 1 15,3-2 3-15,4-1 0 0,3-3 0 16,1-1-1-16,4-4-2 0,2-1-2 15,5 1-2-15,1-3-3 0,2-1 0 0,2-2-3 16,4-1-7-16,0 0-11 0,0 3-14 16,4-7-11-16,0 3 38 0,0-2-168 15,1 3-132-15,-3 1-319 0</inkml:trace>
  <inkml:trace contextRef="#ctx0" brushRef="#br0" timeOffset="219414.8791">7063 14510 632 0,'-9'0'163'0,"1"8"3"0,0 6-56 16,4 5-67-16,-1 3-18 0,3 4-8 0,1 2-8 15,0 0-9-15,1 1-8 0,0 0-9 16,1-3-11-16,2-1-9 0,-1-3-15 16,1-1-115-16,-2-4-119 0,1-2-283 15</inkml:trace>
  <inkml:trace contextRef="#ctx0" brushRef="#br0" timeOffset="219594.1275">6947 14747 677 0,'-11'-6'173'0,"2"2"7"0,3-1-88 0,2 3-37 16,4-1-15-16,4 1-12 0,2 1-10 15,4-1-9-15,2 0-7 0,5 1-6 16,2-3-13-16,3 2-21 0,1-2-13 15,4 1 45-15,2 1-176 0,4 1-139 16,-2 1-333-16</inkml:trace>
  <inkml:trace contextRef="#ctx0" brushRef="#br0" timeOffset="220054.5516">7617 14421 538 0,'-22'-12'139'0,"1"2"7"0,0-4-41 16,4 1-60-16,3 1-8 0,2 0-1 15,1-1-2-15,4 1-3 0,2-4-6 16,5 4-4-16,3 0-3 0,4 1-5 16,1-3-4-16,2 3-3 0,2 3-2 15,3 3-2-15,0 1-1 0,0 4 0 0,4 5-1 16,-2 5 0-16,0 1 1 16,3 1-1-16,-3 4 0 0,-2 0-1 0,-2 2 1 15,-3 0 0-15,-3 1 0 0,-3 0 0 16,-5 4 0-16,-4-3 1 0,-4 2-1 15,-2 0 1-15,-2-1-1 0,-3-4 0 16,0 2 1-16,-1-3 0 0,2 0 2 16,0-3 0-16,3 1 0 0,3-1 0 15,5 1 0-15,0-3 1 0,6-3-3 16,4 1-5-16,4-2-10 0,5-1-10 16,3-1-11-16,6-1-9 0,3-3-13 0,-2 1-2 15,2 0-112-15,0-1-110 0,1 1-264 16</inkml:trace>
  <inkml:trace contextRef="#ctx0" brushRef="#br0" timeOffset="220323.92">7470 14830 684 0,'-8'0'161'16,"3"1"5"-16,4 3-104 0,4-2-23 16,4 1-10-16,4-2-6 0,5 2-6 15,1-1-3-15,6-2-5 0,5 0-1 16,6-1-2-16,3-3-1 0,5 0-3 0,3 1-4 16,4-2-6-16,-1 1-14 0,-2 1-15 15,-5 1-13-15,-2 1-26 16,-7 0-100-16,-6 2-119 0,-4-1-263 0</inkml:trace>
  <inkml:trace contextRef="#ctx0" brushRef="#br0" timeOffset="220744.7931">7750 14889 717 0,'-17'-3'174'15,"3"2"5"-15,6 0-112 0,2 0-18 16,5 1-11-16,2 0-8 0,4 1-11 16,3 1-8-16,3 1-4 0,3 1-3 15,3 1-1-15,2 1-1 0,1 1 0 16,2 2-2-16,-1-1 1 0,-1 3-1 0,-3 0 1 16,-4 1-1-16,-4 2 1 0,-4-1-1 15,-4 5 1-15,-5-1-1 0,-3 1 1 16,-5 0 0-16,-3 2-1 0,-1 1 0 15,-1-2 0-15,1 1 0 0,1-2 0 16,3 2-1-16,5-2-1 0,3 1-3 16,5-1-2-16,4-1-1 0,2-1-3 15,4 0-2-15,2-4 0 0,1-1 0 0,-1-1 3 16,0-1 1-16,1-2 3 0,-2 0 3 16,-1 1 0-16,0 2 3 0,-4-3 0 15,-1 3 1-15,-3-2 1 0,-4 1 1 16,-3 0 2-16,-3-1 1 0,-6 1 0 15,0 0 0-15,-3 1-1 0,0-1-1 16,-1 1-6-16,1-3-12 0,2 0-22 16,5-2-19-16,-1-4-123 0,5-1-137 15,4-4-326-15</inkml:trace>
  <inkml:trace contextRef="#ctx0" brushRef="#br0" timeOffset="221352.2968">8543 14653 574 0,'-4'-8'138'16,"1"3"3"-16,3 3-82 0,3 2-20 16,-1 5-12-16,6 5-7 0,4 4-5 0,3 7-2 15,3 5 2-15,3 7 4 0,3 4 2 16,5 5 3-16,0 6 0 0,0 2 1 15,0-3 1-15,-1 2-2 0,-3-4-5 16,-4-1-4-16,-6-4 0 0,-6-4-1 16,-9-3 0-16,-5-1 0 0,-10-4 1 15,-6-3-1-15,-5-4 0 0,-2-5 1 0,-2-9 0 16,-1-6 0-16,0-6 0 0,3-9-2 16,2-10-1-16,7-4-2 15,3-7-3-15,5-6-2 0,5-8-4 0,6-6-2 16,7 0-8-16,5-3-9 0,8 1-15 15,6 1-17-15,4 4-18 0,5 8-21 16,4 7-115-16,0 8-134 0,-1 9-297 16</inkml:trace>
  <inkml:trace contextRef="#ctx0" brushRef="#br0" timeOffset="222466.2702">9264 14637 589 0,'1'-14'149'16,"1"3"10"-16,-2 4-84 0,0 3-13 15,1 4-9-15,-1 6-7 0,0 5-6 16,1 5-10-16,-1 5-10 0,0 6-7 16,0 4-3-16,0-1-4 0,1 2-5 0,0-1-8 15,2-2-14-15,1-1-18 0,0-3-12 16,1-3 43-16,0-3-172 0,-2-4-133 15,-2-4-320-15</inkml:trace>
  <inkml:trace contextRef="#ctx0" brushRef="#br0" timeOffset="222622.8535">9112 14804 730 0,'-6'-4'176'16,"2"0"2"-16,6 0-107 0,3 2-25 15,6 0-18-15,6 1-11 0,4 0-9 16,5-1-12-16,8-1-16 0,2 1-20 16,3 0-18-16,2-2-122 0,-2 0-137 15,3 1-317-15</inkml:trace>
  <inkml:trace contextRef="#ctx0" brushRef="#br0" timeOffset="222906.0925">9895 14572 612 0,'-4'-35'152'0,"-2"1"8"0,0-1-86 0,-1 3-14 15,1 2-6-15,-1 5-4 0,4 5-6 16,-1 7-9-16,3 5-8 0,1 8-8 16,1 5-5-16,0 9-6 0,1 4-4 15,0 5-10-15,3 7-14 0,0 5-21 16,1-1-15-16,1 2 32 0,2-1-164 16,-2 1-139-16,1 0-323 0</inkml:trace>
  <inkml:trace contextRef="#ctx0" brushRef="#br0" timeOffset="223125.5096">9722 14880 757 0,'-8'-5'178'0,"4"2"4"0,4-3-113 0,6 0-26 15,3-1-16-15,2 0-9 16,6 1-6-16,5 0-3 0,2-2-3 0,5 4-3 15,4 1-1-15,3-2-3 0,4 0-8 16,-1-1-13-16,-1-1-21 0,1 1-13 16,-2 2-27-16,-3-1-104 0,-3 5-127 15,-4 3-276-15</inkml:trace>
  <inkml:trace contextRef="#ctx0" brushRef="#br0" timeOffset="223525.436">9910 15090 662 0,'-29'3'164'16,"5"4"8"-16,1 0-88 0,4 0-33 16,5 2-9-16,4-1-5 0,4 2-7 0,4 0-8 15,5 0-5-15,2 0-5 0,5-3-1 16,3 0-2-16,4-2-3 0,5-2-2 15,2-3-1-15,-1-5-1 0,4 0-1 16,0-4-1-16,-3-2-1 0,-2-2-1 16,-5-2-1-16,-3-1 0 0,-3 2-2 15,-6-1 1-15,-5 0 1 0,-3 3 0 16,-2 2 1-16,1 3 1 0,-4 3 0 16,2 3 2-16,-1 6 0 0,2 2 1 0,0 4 0 15,0 4 1-15,3 3-1 0,-1 1 1 16,3 3 0-16,1 2 0 0,3 4-1 15,0 2 1-15,2-1 2 16,0 2-1-16,4 1 1 0,-2-3 0 0,1-1-1 16,-1-3 0-16,0-1-3 0,-2-2-7 15,-1-1-13-15,-1-4-17 0,-2-2-20 16,0-2-24-16,1-3-114 0,-2-5-136 16,2-4-302-16</inkml:trace>
  <inkml:trace contextRef="#ctx0" brushRef="#br0" timeOffset="224237.985">10488 14595 772 0,'3'-14'195'16,"-3"-1"6"-16,0 2-115 0,4 2-18 15,0 3-15-15,2 0-15 0,1 2-12 16,2 0-11-16,3 4-7 0,2 2-5 0,-2 1-7 15,3 1-11-15,0 3-17 0,1 0-23 16,-3 1-22-16,-1 2 85 0,0-1-217 16,-1 0-149-16,-2 2-364 0</inkml:trace>
  <inkml:trace contextRef="#ctx0" brushRef="#br0" timeOffset="224602.269">10567 14732 735 0,'-2'11'159'16,"0"0"1"-16,5-1-126 0,1-1-29 16,3-3-22-16,3-4-13 0,3-3-15 15,3-4-10-15,6-1-14 0,3-4-48 16,3-1-31-16,2-1-77 0,0-2 113 16,1 3 48-16,-1-1 34 0,-3 1 28 15,-6 1 60-15,-2 2 49 0,-5 2 97 16,-3 3-96-16,-8 2-26 0,-6 3-17 0,-5 2-6 15,-2 2-2-15,-1 3-3 0,-1 2-5 16,2 1-4-16,2 1-7 0,2 2-3 16,6 0-8-16,3-2-5 0,3 0-5 15,5-4-4-15,4-1-2 0,4-5 0 16,3-3-3-16,3-7-2 0,1-3-1 16,0-4 3-16,-1-6 2 0,-2-1 3 15,-4-3 1-15,-5-2 2 0,-6 1 0 0,-6 3-1 16,-7 3-2-16,-5 2-5 0,-3 6-9 15,-5 7-15-15,-3 4-21 0,-1 8-25 16,-3 6-136-16,-2 4-151 0,2 7-360 16</inkml:trace>
  <inkml:trace contextRef="#ctx0" brushRef="#br0" timeOffset="226354.2916">11539 14574 736 0,'-4'-12'179'0,"2"3"1"0,-2 3-102 15,5 3-34-15,2 1-19 0,3 2-13 16,2 0-6-16,3 0-5 0,4 0-11 15,1 3-14-15,4-1-18 0,-1 2-15 16,1-2-21-16,-2 2-103 0,1 2-122 0,-5 1-262 16</inkml:trace>
  <inkml:trace contextRef="#ctx0" brushRef="#br0" timeOffset="226527.8469">11522 14720 747 0,'-5'4'168'16,"1"-2"1"-16,5 0-122 0,4-2-18 0,4 0-15 16,3-2-9-16,3 0-11 0,3-5-13 15,4 0-13-15,3-3-10 0,2 0-19 16,2 1-108-16,-1-4-120 0,0-1-271 16</inkml:trace>
  <inkml:trace contextRef="#ctx0" brushRef="#br0" timeOffset="226737.2754">11840 14432 553 0,'-4'-2'147'0,"3"2"5"16,0 1-40-16,2 2-64 0,5 5-16 15,2 2-9-15,5 6-8 0,1-1-1 16,2 1-5-16,4 3 0 0,4-2 0 16,0 1 0-16,2 1 1 0,0-6-1 15,-2 3-1-15,1 0-1 0,-6-3-2 16,-4 2-1-16,-3-1-2 0,-6 2 0 15,-6 1-1-15,-3 2-2 0,-7 3-6 0,-5-2-11 16,-2 2-16-16,-3 0-2 0,-2-1-133 16,-2 0-131-16,-1-5-314 0</inkml:trace>
  <inkml:trace contextRef="#ctx0" brushRef="#br0" timeOffset="227769.9054">12854 14423 451 0,'-1'-11'129'0,"0"2"4"16,2 1-2-16,2 3-89 0,4 3-12 16,1 4-7-16,5 5-3 0,1 5-1 15,4 9-3-15,0 1-1 0,0 7-1 16,4 4-1-16,0 3-3 0,0 0-1 15,1 2-3-15,-4-1 0 0,2 2 0 16,-3-2 0-16,-2 0-1 0,-4-3 0 16,-4 0 0-16,-4 2 1 0,-6-3-2 15,-4 0 1-15,-5 0 0 0,-6-3-2 16,-5-2-1-16,-3-3 2 0,0-5 5 16,-3-8 5-16,-1-7 4 0,2-6 3 15,-1-9 3-15,4-8 2 0,0-8-2 0,5-7-3 16,4-6-5-16,5-5-3 0,10-8-5 15,7 0-1-15,6-2-2 0,5 1-1 16,7-1-3-16,2 0-1 0,3 5-1 16,2 6-3-16,1 7-7 0,3 3-13 0,-2 7-15 15,0 9-15-15,2 8-22 0,-4 7-113 16,-4 4-132-16,-2 3-293 0</inkml:trace>
  <inkml:trace contextRef="#ctx0" brushRef="#br0" timeOffset="228233.5835">13616 14401 614 0,'-2'-3'158'0,"-1"3"7"16,1 3-45-16,-1 7-72 0,2 6-14 16,0 4-7-16,0 4-3 0,1 4-4 15,-1 2-6-15,1-1-4 0,0 1-3 16,1-2-3-16,1-2-3 0,1-3-6 15,0-2-12-15,1-1-14 0,0 0-12 16,1-3-23-16,-3-1-112 0,-1-4-129 16,0-1-291-16</inkml:trace>
  <inkml:trace contextRef="#ctx0" brushRef="#br0" timeOffset="228417.162">13533 14622 750 0,'-3'-12'178'16,"3"1"4"-16,3 2-115 0,3 0-24 0,1 2-17 16,6-1-9-16,0 1-6 0,3 1-5 15,4 1-7-15,2 2-8 0,2 0-15 16,2 2-18-16,3-1-12 0,2-1-59 16,1 1-70-16,-2 0-120 0,1 0-247 15</inkml:trace>
  <inkml:trace contextRef="#ctx0" brushRef="#br0" timeOffset="228668.5774">14294 14129 695 0,'-4'-24'166'0,"0"4"7"15,1 4-102-15,1 7-24 0,0 3-11 16,1 7-4-16,-1 6-4 0,1 4-7 16,-1 5-6-16,2 5-5 0,-1 1-2 15,-1 4-3-15,1-1-9 0,0 2-13 0,2-1-17 16,0-1-18-16,1-1-21 0,1-1-115 16,1-1-132-16,-2-1-298 0</inkml:trace>
  <inkml:trace contextRef="#ctx0" brushRef="#br0" timeOffset="228920.0787">14057 14627 732 0,'0'-3'168'0,"4"0"4"15,2-1-120-15,3 0-14 0,4 1-9 16,4-2-4-16,4-3-6 0,8 4-5 0,6-3-5 16,4 0-2-16,4-3-4 0,5 2-1 15,1-1-4-15,0 1-10 0,-7-1-15 16,-2 0-16-16,-4 4-12 0,-5 3 97 16,-6 2-223-16,-8 1-139 0,-5 4-351 15</inkml:trace>
  <inkml:trace contextRef="#ctx0" brushRef="#br0" timeOffset="229380.2362">14194 14735 660 0,'0'0'153'0,"3"0"5"0,-2-2-103 0,5 4-20 16,3-1-9-16,1 2-7 0,3 1-4 15,1 2-4-15,-1 3-4 0,2-1-1 16,-4 2-3-16,0 0 1 0,-1-1 1 16,-3 0 1-16,-5 0 1 0,0 2 1 15,-2 0 1-15,-3 0 2 0,-1 1-2 16,0 1 0-16,-4 0-2 0,3-1-1 15,0 1-2-15,2-1-1 0,0 0-1 16,3 2-1-16,3-1-1 0,2 0 1 16,3 0-1-16,2-1-1 0,5-2 0 15,1 0-1-15,3-3 0 0,2-1-1 0,2-1 1 16,1 0-1-16,-4 0 1 0,1 0 0 16,-5 1 1-16,-2 1 1 0,-6-1 0 15,-3 5 0-15,-5-1 0 0,-5 2 1 16,-5 1-1-16,-4 0 1 0,-6 2 1 15,-4 2 0-15,-3 0 0 0,-2 3 0 16,-2 0-2-16,-2 2-4 0,-2-1-10 16,1-2-17-16,1-1-10 0,2-3-20 15,1-5-115-15,1-7-129 0,6-3-293 0</inkml:trace>
  <inkml:trace contextRef="#ctx0" brushRef="#br0" timeOffset="229744.5868">12400 13771 505 0,'-18'3'123'0,"-5"6"5"0,-3 7-71 0,-3 11-15 16,1 16-4-16,2 8-4 0,-4 11-3 15,2 12-3-15,4 12-3 0,6 12-2 16,2 8-4-16,1 5-4 15,6 6-4-15,7 7-3 0,7-3-2 0,9-1-7 16,10-10-11-16,13-9-8 0,14-12-11 16,8-10-16-16,11-14-110 0,8-13-118 15,5-9-274-15</inkml:trace>
  <inkml:trace contextRef="#ctx0" brushRef="#br0" timeOffset="230176.4212">14728 13658 629 0,'8'-6'137'0,"4"7"0"0,4 9-110 0,2 11-10 16,6 7-8-16,6 12-2 0,3 7 2 15,4 9 2-15,1 7 5 0,1 6 5 16,2 5 3-16,-2 3 5 0,-1 4 2 15,-8 0-2-15,0 2-1 0,-8-2-3 16,-6 2-3-16,-5-4-3 0,-6-1-4 16,-8-2-4-16,-5-1-1 0,-7-4-2 15,-5-3-4-15,-4-5-4 0,-1-2-6 0,2-5-9 16,-3-9-11-16,4-9-14 16,2-11-11-16,4-9-18 0,5-9-112 0,1-15-121 15,2-9-282-15</inkml:trace>
  <inkml:trace contextRef="#ctx0" brushRef="#br0" timeOffset="230579.9929">15232 13799 668 0,'1'-21'149'0,"0"1"3"16,7 6-114-16,4-1-13 16,3 3-6-16,1 1-5 0,2 5-5 0,3 1-2 15,-2 1-3-15,2 3 0 0,-2 1-2 16,-1 2 0-16,-1 2-1 0,-2 2 0 15,-3 4 0-15,-5 2 0 0,-4 0 0 16,-6 2 0-16,-3 2 0 0,-2 1 1 16,-5 2-1-16,-2 0 2 0,-3 2 2 15,2-1 3-15,1 2 5 0,0 1 3 16,1 0 0-16,3-5 1 0,3 2-2 0,4-3-2 16,4-2-4-16,1-2-4 0,3-1-6 15,3-3-10-15,4-2-11 0,5-2-13 16,3-1-10-16,3 0-18 0,2-2-112 15,1-1-121-15,3 0-278 0</inkml:trace>
  <inkml:trace contextRef="#ctx0" brushRef="#br0" timeOffset="230815.5521">15552 14322 781 0,'-8'-3'191'16,"5"0"0"-16,0 0-92 0,4 2-58 15,3 0-19-15,3 1-10 0,3-3-8 16,1 3-10-16,3-1-12 0,2 0-11 0,1 0-15 16,0-2-11-16,3 1-16 0,-2-2-120 15,-2 0-125-15,-1 3-294 0</inkml:trace>
  <inkml:trace contextRef="#ctx0" brushRef="#br0" timeOffset="230960.199">15543 14541 757 0,'-5'9'163'0,"4"-3"0"0,2-1-128 15,3-2-25-15,3-3-19 0,3-1-15 16,5-1-8-16,2-1-17 0,6-4-14 15,3-4-100-15,4 2-109 0,5-2-243 16</inkml:trace>
  <inkml:trace contextRef="#ctx0" brushRef="#br0" timeOffset="231191.5687">16001 14412 518 0,'-1'3'149'0,"-8"1"12"16,-2 3-24-16,-1 0-63 0,1 3-10 15,0-1-6-15,2 0-8 0,3 1-10 16,3 1-11-16,1-2-9 0,5 1-5 15,4-2-4-15,5 0-3 0,3-4-2 16,6 0 0-16,2-5-3 0,4-5 0 16,3-4-2-16,-2-3 1 0,0-5-1 15,-2-2 1-15,-3-4 1 0,-7 2 0 16,-5 1 1-16,-7 3 0 0,-7 2 0 16,-5 3-2-16,-7 4-6 0,-6 4-13 15,0 6-20-15,-1 5-22 0,0 4-23 0,4 3-115 16,3 0-141-16,10 2-305 0</inkml:trace>
  <inkml:trace contextRef="#ctx0" brushRef="#br0" timeOffset="231467.1275">16605 14339 770 0,'4'-5'184'0,"1"1"2"0,2 4-117 16,2 2-26-16,2 0-14 0,2 2-12 15,4-1-13-15,3 1-17 0,1 2-19 0,-2 0-18 16,0-1-24-16,-3 0-113 15,-2-1-136-15,-5 1-299 0</inkml:trace>
  <inkml:trace contextRef="#ctx0" brushRef="#br0" timeOffset="231607.7527">16658 14452 762 0,'-4'6'178'0,"0"1"1"0,2-1-117 16,4 0-27-16,2-2-24 0,5 0-24 15,5-6-25-15,3-1-14 0,6-3-18 16,3-2-79-16,3-3-29 0,1-2-95 16,2-2-180-16</inkml:trace>
  <inkml:trace contextRef="#ctx0" brushRef="#br0" timeOffset="231807.2198">17009 14262 615 0,'-1'2'136'16,"0"2"2"-16,0 2-101 0,2 1-16 15,1 2-4-15,3-3 1 0,3 3-1 16,1-2 1-16,2 3 0 0,4 1 0 16,3 0 0-16,2 1-3 0,1 3-3 15,0 1-2-15,-3 1-3 0,0-1-2 16,-5 2-1-16,-6 1-1 0,-7 0 0 16,-7 2-4-16,-7 0-7 0,-4 1-14 0,-8-1-17 15,-3-2-123-15,-4-3-128 16,-5 4-317-16</inkml:trace>
  <inkml:trace contextRef="#ctx0" brushRef="#br0" timeOffset="232315.4242">17515 14232 577 0,'6'-9'129'16,"4"2"5"-16,0 10-96 0,2 9-12 15,3 3-4-15,2 6 0 0,5 6 2 16,1 6 2-16,4 6 5 0,5 6 4 0,2 4 3 16,3 4-1-16,-1 2-2 0,-1 3-4 15,0-3-4-15,-7-1-7 0,-5-8-5 16,-7-1-4-16,-8-2-2 0,-8-5-2 15,-9-3 0-15,-9-4-1 0,-5-5 0 16,-6-7 0-16,-8-7 0 0,-1-10 2 16,-1-8 2-16,1-11 1 0,2-9 1 15,3-8 0-15,4-3 0 0,9-11-2 16,4-4-3-16,8-7-4 0,4-8-6 16,7-2-11-16,5-1-11 0,9 2-14 0,3 5-17 15,8 4-13-15,4 10-17 0,5 11-110 16,-1 8-124-16,-1 8-281 0</inkml:trace>
  <inkml:trace contextRef="#ctx0" brushRef="#br0" timeOffset="234453.3719">18207 14950 581 0,'0'-15'147'0,"0"3"10"16,0 2-82-16,0 6-10 0,0 0-7 15,1 1-7-15,-1 6-4 0,2 3-6 16,-2 4-8-16,2 3-8 0,-1 7-7 16,2 3-3-16,-1 5-3 0,0 2-5 15,-1-1-5-15,1-1-10 0,-1-1-20 0,1-5-24 16,-1-3-100-16,0-3-39 15,3-1-129-15,-1-1-262 0</inkml:trace>
  <inkml:trace contextRef="#ctx0" brushRef="#br0" timeOffset="236218.2557">18558 14355 632 0,'-3'-9'167'0,"1"2"10"0,-2 1-84 0,3 1-23 16,1 2-12-16,1 1-11 0,3 1-11 16,3 1-12-16,2 0-10 0,2 0-7 15,2 0-1-15,3 0-6 0,1 1-12 16,2 1-16-16,-2 1-22 0,0 1-15 15,-1-2-126-15,-3 2-141 0,-1-1-320 16</inkml:trace>
  <inkml:trace contextRef="#ctx0" brushRef="#br0" timeOffset="236389.7702">18599 14508 627 0,'-6'2'169'0,"5"0"5"15,-2-2-41-15,5 1-81 0,0-1-17 16,4-3-12-16,3 2-8 0,3-4-6 16,3 3-10-16,1-2-17 0,2-1-22 15,3 2-18-15,-2 0-120 0,1-1-134 16,-2 3-317-16</inkml:trace>
  <inkml:trace contextRef="#ctx0" brushRef="#br0" timeOffset="237464.7497">19115 14381 575 0,'-5'0'146'0,"-1"0"11"0,1 0-76 15,1 1-10-15,-1 0-9 0,3 0-4 16,1-1-5-16,0 1-8 0,2 1-9 16,2-2-10-16,1-2-6 0,3 1-7 15,3 0-4-15,2 0-2 0,4-3-5 16,3 2-10-16,0-3-17 0,5 0-27 15,-1 1-20-15,0-1-123 0,-1 2-145 16,-1-1-328-16</inkml:trace>
  <inkml:trace contextRef="#ctx0" brushRef="#br0" timeOffset="237769.8605">19909 13915 675 0,'-4'-18'168'0,"-1"3"3"16,1 4-92-16,1 6-33 0,0 4-14 15,1 6-10-15,1 5-8 0,-1 4-7 16,2 7-5-16,-1 4-2 0,0 2-3 16,2 3-9-16,0 0-11 0,1-1-15 0,1-2-18 15,1-4-118-15,1-2-130 0,-1 0-301 16</inkml:trace>
  <inkml:trace contextRef="#ctx0" brushRef="#br0" timeOffset="238042.1401">19680 14387 554 0,'-9'-3'166'0,"5"2"7"0,2-1 5 15,3 0-115-15,4 1-14 0,2 0-8 16,6 0-7-16,4-2-8 0,4 2-6 0,6 0-5 16,2 0-4-16,8-2 0 15,7-2-4-15,2 0-6 0,2-1-9 0,1-1-12 16,-1-1-16-16,-2 2-19 0,-5 3-23 16,-9 0-116-16,-5 4-134 0,-4 1-301 15</inkml:trace>
  <inkml:trace contextRef="#ctx0" brushRef="#br0" timeOffset="238546.0474">19822 14552 693 0,'-10'-2'171'16,"1"-1"5"-16,4 1-111 0,3 1-14 15,3 2-7-15,4 2-8 0,2 2-10 0,4-1-11 16,3 1-4-16,2 1-4 16,3 0-2-16,5-1-3 0,0 0 0 0,3 1-2 15,0 0 1-15,0 0-1 0,-2 3 1 16,-5-2-1-16,-2 3 0 0,-6-1 1 15,-6-1-1-15,-5 2 1 0,-5-1-1 16,-3 0 1-16,-4 1 0 0,-4 2 0 16,-2 1 0-16,-2 1 0 0,-1 2 0 15,3 0 0-15,2 0 0 0,4-1 0 0,4-3-1 16,6 0 0-16,3-2 1 0,5-1-1 16,4-1-1-16,4-2 1 0,2 2-2 15,0-1 0-15,3-1-1 0,0-1 1 16,-2 1-2-16,-2-2 1 0,-3 1 1 15,-2 0 0-15,-2 0 1 0,-4 1 1 16,-4 0-1-16,-2 1 2 0,-5 2 1 0,-3 2 0 16,-2 1 2-16,-4 3-1 0,-3 1 0 15,-3 2 1-15,-1 0-1 0,-2 1-3 16,0-2-8-16,1-1-14 0,2-3-24 16,5 0-17-16,1-5-126 0,1 0-141 15,2-1-328-15</inkml:trace>
  <inkml:trace contextRef="#ctx0" brushRef="#br0" timeOffset="239669.358">17150 13778 561 0,'-2'-36'123'0,"3"11"1"16,-2 9-97-16,2 12-9 0,0 8-8 15,0 12-1-15,2 8-1 0,0 15 1 16,2 15 2-16,0 16 6 0,-2 13 3 15,-1 9 1-15,3 9-1 0,0 6-1 16,-1 3 0-16,1-1-4 0,2-3-5 16,4 1-4-16,1-3-3 0,-2-6-1 15,0-8-2-15,1-5 0 0,0-7-3 0,-1-7-5 16,-2-12-5-16,0-7-5 0,1-11-8 16,1-11-16-16,1-13-108 0,-2-11-110 15,-2-10-271-15</inkml:trace>
  <inkml:trace contextRef="#ctx0" brushRef="#br0" timeOffset="240248.817">17338 13682 597 0,'-5'-9'128'0,"1"0"-1"0,5 2-103 16,5 2-11-16,8 0-9 0,7 0-2 16,8-1 0-16,8-2-1 0,8-1 1 15,10-1 0-15,8 1 1 0,7 1 1 16,10-1 2-16,5 1 0 0,6 0-1 16,4 5 1-16,6 1-2 0,5 2 0 0,4 3-2 15,-2 0-1-15,1 5-1 0,3 2 0 16,3-2 0-16,-3 0 0 0,1-1 1 15,3-2-1-15,3 0 0 0,4-8 0 16,-1 0 0-16,2-6 0 0,3-2 0 16,0-5 1-16,-2 0-1 0,-1-3 0 15,0 0 0-15,-5-2 0 0,-3 4 1 0,-5 1-1 16,-7 2 1-16,-5-1-1 16,-10 4 1-16,-8 0 0 0,-7 1-1 0,-9 0 1 15,-7 2 1-15,-6-1-1 0,-12 3 1 16,-7 0-1-16,-7 0 0 0,-5 2 0 15,-6 2 1-15,-6 2-1 0,-4 3 4 16,-2 2 4-16,-3 6 3 0,-1 11 1 16,-3 10 2-16,-2 10 3 0,-2 10 1 15,-1 11-2-15,-1 13-4 0,1 11-2 16,-1 6-2-16,-1 4-1 0,5 4-4 0,4 3-2 16,3 4-1-16,3 0 0 0,-1-1 0 15,5-5 0-15,3 4-1 0,-1-2 0 16,-1-5 1-16,0-6-1 0,1-5 0 15,0-4-1-15,1-7-4 0,-4-6-6 16,0-7-9-16,-2-3-6 0,-2-4-11 16,-2-5 78-16,-5-9-200 0,-3-5-125 15,-4-10-334-15</inkml:trace>
  <inkml:trace contextRef="#ctx0" brushRef="#br0" timeOffset="240721.1164">17342 15594 590 0,'-63'-4'126'0,"9"0"1"16,11 0-101-16,7-1-16 0,11 2-7 15,8-1-1-15,12 5-1 0,3-7 0 16,11-1 0-16,6 2-1 0,8 1 1 0,6 3-1 16,9 2 0-16,8 3 1 0,9 2-1 15,6 3 1-15,9-1 1 0,5 1 2 16,8-1 1-16,9 0 1 0,7 0 2 15,5-2 1-15,6 2 0 0,9-1 1 16,7-1-2-16,7-3 1 0,1 0 1 16,8-2 0-16,5-2 1 0,4 0 0 15,2-3 1-15,2 1 1 0,-1 0-1 16,4 0 1-16,-4-1-2 0,-3 0 0 16,0 2-2-16,-4-1 0 0,-5 1-2 0,-5-1-1 15,-5 1-2-15,-2 0-1 0,-7 0-1 16,-5-4-7-16,-10 0-8 0,-5-1-9 15,-7-1-11-15,-7-1 16 0,-12-4-142 16,-6 0-124-16,-8-6-298 0</inkml:trace>
  <inkml:trace contextRef="#ctx0" brushRef="#br0" timeOffset="243766.2169">21881 13839 601 0,'-4'-10'156'0,"-1"3"6"16,2 0-71-16,0 3-38 0,6 2-10 16,0-2-9-16,3 0-8 0,4-1-8 15,2 0-4-15,6 1-3 0,1-3-3 16,3 1-2-16,1 0-2 0,1 1-2 16,-1 3 0-16,-3 1-1 0,-8 2 0 15,1 2 0-15,0 5 0 0,-7 2 0 0,-1 3 0 16,-4 4 0-16,-1 5 0 0,1 2 0 15,-5 2 0-15,-1 4-1 16,-3-3 0-16,3 2-1 0,1-1-4 0,2-1-8 16,1-5-10-16,1-2-11 0,2-3-9 15,4 0-11-15,-2-7-3 0,1-4-115 16,-6-6-112-16,2-2-270 0</inkml:trace>
  <inkml:trace contextRef="#ctx0" brushRef="#br0" timeOffset="243932.7727">22014 13845 529 0,'-16'-33'133'0,"-2"5"11"16,0 6-77-16,3 7-7 0,-1 7-6 16,0 7-5-16,0 7-6 0,3 5-9 15,2 6-9-15,0 4-9 0,2 4-5 16,2 5-4-16,2-1-10 0,5 2-12 16,1 2-16-16,4-1-16 0,2-2-121 15,6-4-130-15,1 0-311 0</inkml:trace>
  <inkml:trace contextRef="#ctx0" brushRef="#br0" timeOffset="244217.0116">22268 13945 754 0,'-15'15'170'0,"2"4"3"0,4 0-128 15,4 1-17-15,4 0-10 0,2-3-3 0,5-3-5 16,4 0-6-16,4-4-2 0,0-5-2 16,3-2 0-16,-1-4-1 0,3-5 1 15,-3-1-1-15,-2-8 1 0,-3-2 0 16,-2-3 1-16,-5-2 0 0,-4-2 0 16,-5 0 0-16,-4 0 1 0,-2 3-1 15,-5 4-2-15,0 6-4 0,2 6-9 16,0 4-11-16,3 7-13 0,3 5-14 15,1 4-88-15,6 3-34 0,6 0-106 0,2 4-214 16</inkml:trace>
  <inkml:trace contextRef="#ctx0" brushRef="#br0" timeOffset="244529.6883">22551 13865 723 0,'-15'-18'176'0,"-1"-1"7"0,2 6-113 0,1 2-16 16,3 6-14-16,4 5-10 0,3 8-10 15,0 5-7-15,4 5-8 0,3 5-3 16,2 5-2-16,4 3-1 0,4 3-1 16,1 2 0-16,5-2-2 0,1 2-1 15,2-3-4-15,-1-3-2 0,0-1-4 16,-3-5-1-16,-3-1-3 0,-4-2 0 15,-4-1 1-15,-4-4 2 0,-5-2 4 16,-5-1 4-16,-3-2 2 0,-4-3 2 16,-2 0 2-16,-5-4-2 0,0 0-3 0,-1-1-4 15,1 0-7-15,2 0-9 0,2-2-10 16,4 0 8-16,5-1-132 0,5-2-118 16,7-4-294-16</inkml:trace>
  <inkml:trace contextRef="#ctx0" brushRef="#br0" timeOffset="244825.6274">22796 13889 709 0,'-3'-18'167'16,"-3"2"6"-16,3 4-117 0,0 6-14 15,2 5-11-15,1 3-6 0,1 8-7 16,3 3-8-16,1 6-6 0,2 3-2 15,2 3-1-15,0 6 0 0,2-2 0 0,3 3-1 16,3-1 0-16,-2-2-1 0,1-1-3 16,-3-1-2-16,1-5-2 15,-3-1-3-15,-3-4-1 0,-5 1 0 0,-3-4 1 16,-4 0 2-16,0-3 1 0,-4-1 0 16,-6-2 0-16,2-3-4 0,0-4-5 15,0-3-10-15,1-4-6 0,1 0-7 16,4-3 9-16,4-2-127 0,2 0-113 15,4 0-281-15</inkml:trace>
  <inkml:trace contextRef="#ctx0" brushRef="#br0" timeOffset="245162.2293">23185 13881 709 0,'-7'-8'173'0,"-4"5"6"0,-3 2-111 15,-4 4-15-15,-4 3-10 0,0 5-7 16,-2 3-8-16,0 3-8 0,2 0-5 16,5 2-3-16,6-2-3 0,6 0-3 15,6-4-1-15,7 0-2 0,4-4-4 16,4-1-3-16,2-6-5 0,3-6-4 16,1-4-1-16,1-4-1 0,-1-5 1 15,-1-6 1-15,-1-1 3 0,-1-2 5 16,-1 1 3-16,-2-1 3 0,-3 4 0 15,-2 2 1-15,-2 5 0 0,-3 6 2 0,-4 4 0 16,-2 4-1-16,-2 5 0 16,-2 5 0-16,0 3-4 0,1 4-6 0,0 5-12 15,2 1-11-15,1 3-15 16,2 0-11-16,5-1-10 0,2-2-19 0,4-2-90 16,1-2-104-16,2-6-239 0</inkml:trace>
  <inkml:trace contextRef="#ctx0" brushRef="#br0" timeOffset="245414.5548">23445 13913 647 0,'-6'-15'168'16,"1"-1"4"-16,3 0-60 0,3 0-61 16,2 2-17-16,2 2-10 0,4 1-8 15,-1 3-5-15,5 2-5 0,0 2-2 16,2 0-1-16,1 4-1 0,1 0-1 0,0 0 0 15,0 3-1-15,0 2 1 16,-1 2-1-16,0 3-1 0,-1 2 1 0,-3 4-4 16,-2 4-3-16,-3 2-6 0,0 3-5 15,-5 2-7-15,-2 2-10 0,-2-2-7 16,-2-2-6-16,-2-1-8 0,1-4-44 16,-1-5-60-16,0-4-100 0,1-6-223 15</inkml:trace>
  <inkml:trace contextRef="#ctx0" brushRef="#br0" timeOffset="245565.1879">23563 13853 569 0,'-10'-20'156'0,"-1"4"12"0,-1 6-59 15,2 7-43-15,-1 4-10 0,1 6-8 16,0 5-12-16,2 6-14 0,0 2-16 16,2 5-13-16,0 3-15 0,1 3-17 15,4 1-18-15,-2-1-121 0,3-1-133 16,3 0-310-16</inkml:trace>
  <inkml:trace contextRef="#ctx0" brushRef="#br0" timeOffset="245896.2752">23858 13767 775 0,'1'-17'172'16,"1"3"2"-16,2 4-122 0,2 4-25 0,2 8-10 16,-2 5-2-16,0 5 0 0,-1 4-2 15,0 5-3-15,0 7-2 0,-1 5 0 16,4 4-1-16,-2 1 0 0,3 2-2 16,-1 3-1-16,1-2-1 0,-2-2 0 15,2-4 0-15,-4-3-3 0,-3-5 1 16,-3-4-1-16,-4-2 1 0,-4-2-1 15,-4-3 1-15,-6-4-1 0,-1-1-1 16,-4-4-2-16,0-6-3 0,1-3-6 0,0-4-5 16,5-5-10-16,5-1-8 0,4-3-12 15,8-2-11-15,7 0 31 0,4-3-150 16,2 0-124-16,6-3-308 0</inkml:trace>
  <inkml:trace contextRef="#ctx0" brushRef="#br0" timeOffset="246145.0438">24164 13771 707 0,'-5'0'182'0,"-2"2"7"0,-4 3-91 16,-3 6-32-16,1 5-17 0,-4 3-11 16,3 5-10-16,2-1-9 0,5 2-8 15,0-3-5-15,10-2-2 0,4-1-2 16,6-6-2-16,2-2 0 0,3-3-1 15,-1-6-1-15,4-3-2 0,-4-5-2 16,-1-5-3-16,-4-6-5 0,-2-3-7 0,-4-5-9 16,-2-2-10-16,-3-3-10 15,-2-3-8-15,-2-3-6 0,-2 0 15 16,-2-6-130-16,-4-5-115 0,-1-5-283 0</inkml:trace>
  <inkml:trace contextRef="#ctx0" brushRef="#br0" timeOffset="246275.6913">24125 13398 598 0,'-1'6'143'0,"-2"2"3"0,1 3-82 16,-1 2-32-16,2 3-14 0,1 2-14 0,3 1-15 16,0 0 24-16,1 0-159 0,2-1-124 15,-2 3-320-15</inkml:trace>
  <inkml:trace contextRef="#ctx0" brushRef="#br0" timeOffset="246886.9809">24334 13681 774 0,'-5'-5'181'16,"7"2"5"-16,-1-1-103 0,3 0-43 15,5 3-19-15,5-1-4 0,3 2-2 16,1 0-5-16,1 0-5 0,4 1-2 15,3 0-2-15,-2-1 0 0,1 2-2 16,-3 1-1-16,-1-1-5 0,-4 2-2 16,-6 0-3-16,-5 1-1 0,-7 0 1 15,-5 2 0-15,-5 3 2 0,-4 2 4 0,-2 4 3 16,-3 0 2-16,0 3 1 0,3 5 0 16,3 0 0-16,0-1 1 0,6 1-1 15,0-4 2-15,7 1-1 0,1-2 0 16,4-5 0-16,2-3 0 0,4-3-2 15,3-5-2-15,3-3-2 0,1-2-3 16,4-5-1-16,0-3-1 0,0-2 0 16,-2-3 2-16,0-1 1 0,-2-1 2 0,-4-3 3 15,-1 3 2-15,-2 1 2 0,-2 1 2 16,-2 1 2-16,-3 3 3 16,0 2 1-16,-2 3 3 0,0 1 1 0,-2 3 0 15,0 0-2-15,0 2 0 0,-2 3-3 16,1-1-1-16,0 2-3 0,0-2 0 15,1 5-2-15,1-4 0 0,1 3 0 16,-1-2 0-16,2 0-2 0,1-1 1 16,1 2-1-16,-1-1-1 0,1 2 0 0,1-1 1 15,0 4-1-15,1 0 0 0,1 5 0 16,-1-3 1-16,0 0-1 0,1 1 1 16,-1-2 1-16,1-1-1 0,-1-1 1 15,-1-4 0-15,1-1 0 0,0 0 0 16,0-2-1-16,1-5 0 0,0 0 0 15,2-4-1-15,2 1 0 0,0-2-3 16,0 2-5-16,0 0-7 0,-2 2-10 16,0 3-12-16,-3 4-15 0,-3 3-9 0,-1 2-17 15,-2 2-106-15,0 2-119 0,0 1-274 16</inkml:trace>
  <inkml:trace contextRef="#ctx0" brushRef="#br0" timeOffset="247120.3767">24909 13764 571 0,'-8'-6'125'0,"2"-1"0"16,3 2-90-16,-2 0-24 0,1 3-10 15,2 2-6-15,2 1-6 0,1 3-11 16,1-1-62-16,1 0-41 0,0 2-88 16,2-3-194-16</inkml:trace>
  <inkml:trace contextRef="#ctx0" brushRef="#br0" timeOffset="247541.6515">24959 13728 622 0,'-1'-3'166'0,"0"0"9"16,-1 1-76-16,2 0-29 0,2 1-10 15,-2-1-8-15,2 1-10 0,2 1-10 16,2-1-7-16,4 0-6 0,1 0-6 16,2-1-3-16,4 1-3 0,3 0-3 15,2 0-3-15,0-1-5 0,0 1-8 0,-2-1-9 16,-3-1-13-16,-4 2-12 16,-3-1-12-16,-5-2-8 0,-3 3-4 0,-3-2-4 15,-5 2 1-15,0 1 0 0,-4 0 8 16,0 1 19-16,-1 2 18 0,-1 0 18 15,0 2 19-15,-2 3 17 0,2 3 19 16,-1 2 11-16,-1 3-2 0,2 0-7 16,1 1-7-16,2 3-8 0,1-1-8 0,3-3-8 15,1 0-8-15,4-2-9 0,3-1-11 16,1-2-11-16,4-5-11 0,2-2-11 16,2-3-109-16,1-3-114 0,3-2-268 15</inkml:trace>
  <inkml:trace contextRef="#ctx0" brushRef="#br0" timeOffset="247958.6139">25193 13784 699 0,'-9'1'174'16,"0"3"5"-16,-2 1-106 0,0 2-18 16,0 3-13-16,-3 2-10 0,4 3-11 15,0 0-9-15,4 1-6 0,4-2-3 16,1 0-3-16,4-2-4 0,5-3-6 15,0-3-7-15,3-3-8 0,2-1-7 16,0-5-9-16,3-2-4 0,-1-3 0 16,-1-3 2-16,0-5 6 0,-2-1 8 0,-1-1 6 15,-4 0 10-15,1 1 9 0,-5 0 9 16,0 3 11-16,-2 4 7 0,-1 4 7 16,-2 3 2-16,-1 4 2 15,0 4 0-15,-1 0-6 0,0 5-6 0,1 1-6 16,0 1-5-16,2 1-2 0,1 1-3 15,1-1-1-15,3 2-2 0,1 0-1 16,2-3-1-16,3-1-1 0,2-1-2 16,4-3-2-16,1-2-2 0,3-1-3 0,1-1 0 15,-1 1-1-15,-1-2 1 0,-2 1 2 16,-9 2 1-16,-3 2 3 0,-6 0 3 16,-7 2 0-16,-12-2 1 0,-2 6-1 15,-6 0-5-15,-3 3-8 0,-2-3-10 16,-1 1-9-16,-1-1-15 0,6 1-116 15,-2-3-123-15,3 2-285 0</inkml:trace>
  <inkml:trace contextRef="#ctx0" brushRef="#br0" timeOffset="248663.1106">23799 14662 683 0,'-12'-14'160'0,"1"-2"5"15,5-5-112-15,6 1-13 0,3 1-9 16,8-1-6-16,3 2-6 0,3 4-8 16,4 3-4-16,3 6-3 0,0 3-2 15,0 3 0-15,-2 4-1 0,1 5 0 0,-1 2 1 16,-2 3 0-16,-3 2 0 0,-3 4 1 16,-3 2 0-16,-6 1-1 0,-7 1 2 15,-5 1 0-15,-5 1 3 0,-5 0 3 16,-3-2 3-16,-3 0 3 0,-3-1 3 15,-5-2 2-15,0-2 1 0,-1-3 0 16,0-1 0-16,0 0 1 0,3-4-3 16,3 0-1-16,6-2-3 0,7-1-4 15,4-2-2-15,7 2-4 0,3-3-3 16,6 0-2-16,4 0-1 0,4-1 0 16,5 0 1-16,3 0-1 0,1-1 0 0,5 0 1 15,0 0-1-15,0 0 0 0,2-1 0 16,0 0 0-16,-2-1 0 0,0-2 1 15,1 0 0-15,-3 0 0 0,-3-1 1 16,-2 0 0-16,-5-2 0 0,-4 2 0 16,-5-1 0-16,-3-1-1 0,-4 0 0 15,1-1-2-15,-5 0-8 0,2-1-8 0,-3 0-16 16,1-1-23-16,-1-1-28 0,-2 1-132 16,-5-1-152-16,-3-1-352 0</inkml:trace>
  <inkml:trace contextRef="#ctx0" brushRef="#br0" timeOffset="255345.2564">4481 16549 454 0,'-9'-21'110'0,"1"-1"5"16,-2-4-65-16,2 2-13 0,1-5-5 16,1 2-3-16,0-1-2 0,1-4-2 15,3 1-3-15,-1-1 2 0,2 2 3 16,0 7 0-16,1 1 2 0,1 6-3 16,0 10-1-16,2 8 1 0,-1 12-1 15,-2 6-2-15,2 11-4 0,1 13-1 16,-1 15 1-16,0 7 0 0,-4 9-4 15,1 5-2-15,1 3-2 0,-2-5-1 0,-1-2 0 16,-2-11-2-16,5-2 0 0,3-9-2 16,0-13-1-16,2-4-1 0,3-9-1 15,0-9 1-15,3-6-2 0,-1-10 1 16,0-8-1-16,-3-6 0 0,3-10 0 16,0-5-2-16,2-6-3 0,0-2-3 15,2 0-2-15,-1 1-1 0,3 4-2 16,-2 9 0-16,-2 6 0 0,-4 12 2 15,1 3 2-15,-3 6-1 0,0 9-2 16,2 5-5-16,1 3-4 0,1 5-4 0,3-1-3 16,1 0-4-16,3-2 0 0,1-5 3 15,1-6 5-15,3-4 4 0,0-7 4 16,0-6 4-16,0-7 5 0,-2-3 2 16,-2-4 2-16,-2-5 0 0,-5 0 2 15,-2 2 1-15,-2 3 3 0,-2 2 5 16,-3 7 2-16,0 3 4 0,-1 8 3 15,-1 5 3-15,1 6 1 0,-1 4-3 16,3 3-2-16,0 1-3 0,2 2-1 16,1-2-4-16,4-2-3 0,1-4-1 0,1-5 0 15,2-3-2-15,-1-4 1 0,2-5 0 16,-4-3 2-16,-1-2 0 0,-4-5 0 16,-4-1 0-16,-2-2-1 0,-3-3-1 15,-3 0-2-15,-4-2-6 0,-2 1-7 16,-2 1-10-16,1 3-17 0,0 6-10 15,1 6-14-15,5 6-6 0,2 5-106 16,4 2-112-16,6 5-252 0</inkml:trace>
  <inkml:trace contextRef="#ctx0" brushRef="#br0" timeOffset="255705.8648">5358 16529 687 0,'0'-7'153'0,"-1"9"5"0,1 9-112 0,2 10-14 15,2 7-3-15,-1 9-4 0,1 7 1 16,0 4-2-16,-1 2-2 0,2 4 0 15,-1 1-2-15,2-1 1 0,-1-3 2 16,2-5-1-16,1-2 0 0,-1-6-2 16,2-6-3-16,-1-7-3 0,1-4-3 15,1-6-2-15,1-4-4 0,0-5-1 0,1-5-2 16,-1-4-3-16,1-5-2 0,3-3-5 16,-2-2-7-16,2-3-7 0,0 0-10 15,-2 0-11-15,1 0-12 0,-2-1-7 16,-1 2-6-16,-2 2-6 0,-2-2-106 15,-5-1-113-15,0-2-264 0</inkml:trace>
  <inkml:trace contextRef="#ctx0" brushRef="#br0" timeOffset="255890.3955">5409 16461 739 0,'-19'-19'180'16,"2"2"3"-16,2 4-113 0,5 3-19 15,9 5-19-15,4 1-13 0,7 3-8 16,4 1-8-16,5 1-10 0,3 2-12 16,4 0-13-16,0 2-14 0,3 0-10 0,2 2-17 15,2 0-110-15,0-3-118 0,-1 0-269 16</inkml:trace>
  <inkml:trace contextRef="#ctx0" brushRef="#br0" timeOffset="256432.9799">5804 16690 511 0,'0'-3'130'0,"-5"-1"3"16,4 2-45-16,-1 1-53 0,2-2-12 16,-1 3-5-16,1 0-2 0,1 2-3 15,1-2 1-15,-2 0 1 0,0 0 2 0,0 1 1 16,0-2 2-16,0 1 0 0,-2-2 1 16,2 1-1-16,0 0-3 0,0 1-1 15,2-1-3-15,-2-1-1 0,2 4-2 16,-2-1 0-16,2 4 0 0,2 5 1 15,0 3 4-15,2 7 3 0,0 3 4 16,1 5 3-16,2 5 2 0,-2 1 0 16,2 7 1-16,-5-7-3 0,4 3-4 0,1 0-3 15,-1-7-4-15,1 0-3 0,-1-9-3 16,1-7-2-16,5-2-1 16,-5-12-2-16,0-7 0 0,-1-8-1 0,1-7-1 15,0-5 0-15,-1-3 0 0,-2-6-1 16,2 1-2-16,-1-3-1 0,0 2-1 15,1 6 0-15,-2 4 1 0,0 4-1 16,-1 8 1-16,-3 6 1 0,-2 11 1 16,-1 6 0-16,0 7 0 0,0 5-1 15,-1 1-5-15,2 4-5 0,2 2-3 0,0-3-5 16,2 2-7-16,3-1-8 0,3-4-9 16,1-1-12-16,2-3-5 0,3-4-7 15,4-6-11-15,1-5-103 0,-2-7-114 16,0-3-263-16</inkml:trace>
  <inkml:trace contextRef="#ctx0" brushRef="#br0" timeOffset="256837.9535">6171 16382 646 0,'-11'-18'154'16,"5"2"3"-16,0 4-83 0,6 4-43 15,4 5-13-15,3 3-4 0,1 7-5 16,2 3-3-16,1 3-4 0,3 3-1 16,-1 2 1-16,3 5 3 0,0-3 1 0,2 0 2 15,1-2 2-15,-2 2 1 0,0-2 0 16,-1 1-1-16,-1 0-1 0,-2 1-2 16,-3 2-2-16,0 2-1 0,-3 3 0 15,-1 3-1-15,-1 2 0 0,0-1-1 16,0 5 1-16,1-1 0 0,1 2 1 15,1 2-1-15,2-1 1 0,-2 2 0 16,1-2 0-16,-2-2-1 0,0-1 1 0,-2-5 0 16,-1-3 1-16,-4-6 1 0,-1-1 4 15,-4-3 4-15,-2-3 3 0,-4-3 0 16,-3 1 1-16,-3-6-2 0,-1 0-2 16,-3-5-4-16,-1-2-5 0,-2-3-8 15,2-2-11-15,3-3-9 0,3 0-12 16,5-1-12-16,6 0-12 0,4-1-12 15,7 2 45-15,4 2-157 0,4 0-123 16,5 1-306-16</inkml:trace>
  <inkml:trace contextRef="#ctx0" brushRef="#br0" timeOffset="257209.0268">6931 16811 734 0,'0'0'175'0,"0"-1"1"16,1 2-115-16,3 1-21 0,2 2-15 15,1-2-16-15,3 2-21 0,1 0-23 16,0-1-20-16,2 0-121 0,-2-2-136 15,0-1-317-15</inkml:trace>
  <inkml:trace contextRef="#ctx0" brushRef="#br0" timeOffset="257358.626">6940 16973 705 0,'-3'8'173'0,"3"1"1"15,2-2-86-15,3-1-49 0,1-3-29 16,6-1-30-16,2-1-18 0,2-3-135 16,1-3-137-16,3-4-337 0</inkml:trace>
  <inkml:trace contextRef="#ctx0" brushRef="#br0" timeOffset="258669.1766">8474 16282 491 0,'-4'-13'121'16,"-7"1"6"-16,-7 0-70 0,-7 3-8 16,-5 6-2-16,-8 3-1 0,-4 5 1 0,-6 6-2 15,-3 7-2-15,1 9-1 0,0 7-3 16,-1 10-3-16,4 8-2 0,0 4-4 15,7 3-2-15,4 6-3 0,7-3-5 16,7 1-3-16,8-4-4 0,10-4-5 16,12-3-2-16,9-3-3 0,9-9-1 15,8-4-1-15,6-8-2 0,7-8-3 16,4-4-10-16,3-7-15 0,5-6-22 0,4-3-14 16,-2 0-103-16,-4-5-28 0,0 0-118 15,-10-2-220-15</inkml:trace>
  <inkml:trace contextRef="#ctx0" brushRef="#br0" timeOffset="259712.3334">9143 16770 541 0,'-10'-3'138'0,"-2"-1"7"0,1 0-68 16,0 4-21-16,-2 4-11 0,0 1-7 15,1 2-4-15,-4 3-5 0,1 1-2 16,-2 3-3-16,0 0 0 0,2 2-2 16,0 1-1-16,3 2-2 0,5 3-2 15,2 2-3-15,4 2-4 0,3-1-4 16,3 0-2-16,5 1-2 0,1-4-1 0,2-2 0 16,2-6-1-16,0-1 0 0,2-4-4 15,-4-4-7-15,2-2-10 0,0-3-15 16,-1-2-12-16,0-2-13 0,-1 1 28 15,0-1-149-15,-1 0-120 0,-2-1-294 16</inkml:trace>
  <inkml:trace contextRef="#ctx0" brushRef="#br0" timeOffset="260025.5141">9335 17014 640 0,'-8'4'148'0,"-2"2"4"16,0 3-94-16,3 3-22 0,-1 1-7 15,3 2-1-15,2 1-3 0,3-1-4 16,3-1-1-16,3-1-3 0,6-2-3 16,3-2-4-16,4-1-3 0,3-5-1 0,1 0 1 15,0-3-3-15,1-4 0 0,-5-2 0 16,-2-5 0-16,-4-2 0 0,-5-3 2 15,-4-3 0-15,-4 0 0 0,-5-1 0 16,-4-1 0-16,-2 2-2 0,-2 1-1 16,-3 5-3-16,0 2-7 0,-1 5-9 15,0 3-11-15,3 6-14 0,6 4-10 16,3 4-19-16,5 3-110 0,5-1-121 16,5 6-280-16</inkml:trace>
  <inkml:trace contextRef="#ctx0" brushRef="#br0" timeOffset="260337.4327">9937 16739 650 0,'-2'-8'155'15,"-1"7"5"-15,0 8-97 0,1 6-17 16,1 4-11-16,-2 4-7 0,2 4-7 16,1 5-5-16,-1 3-3 0,-1-3-5 0,4 6-2 15,0-1-2-15,-1 0-5 0,1-3-10 16,0-3-17-16,0-2-12 0,2-4-8 15,-1-4-125-15,-5-4-129 0,5 0-299 16</inkml:trace>
  <inkml:trace contextRef="#ctx0" brushRef="#br0" timeOffset="260521.1558">9764 16997 745 0,'-6'-7'173'0,"0"-1"3"15,4 2-119-15,6 3-18 0,3 0-14 16,4 2-8-16,5 0-6 0,6-1-6 16,5 0-12-16,5 0-17 0,1-3-17 15,3 1-23-15,-1-3-115 0,-2-2-133 16,2-1-308-16</inkml:trace>
  <inkml:trace contextRef="#ctx0" brushRef="#br0" timeOffset="261239.4781">10507 16823 540 0,'-3'-4'133'0,"-1"3"5"16,0 2-78-16,3-4-13 0,0 2-7 15,0 4-4-15,6 7-3 0,-4 1-3 16,0 1-3-16,1 5-1 0,2 7-2 16,1 4-2-16,0 0-3 0,1 3-1 15,1-3-3-15,0 2-2 0,0-3-2 16,-1-2-2-16,0-4-1 0,-2-5-1 16,0-4-3-16,-1-2 0 0,0-5 0 0,-1-2-2 15,1-4 0-15,-1-3 0 16,0-1 0-16,1-2 0 0,-1-3 0 0,0-2 1 15,-1-1 0-15,0-3 1 0,-1-4 0 16,1 0 0-16,0-3-1 0,1 1 0 16,0-1-1-16,1 1 0 0,0 1-1 15,2 3 0-15,0 0-1 0,1 3 0 16,3 1 0-16,-1-1 1 0,2 4-1 0,1 3 0 16,0-1 0-16,1 3 0 0,-1 1 0 15,3 3 0-15,-2 2 0 16,0 1 0-16,1-2 0 0,-1 3 0 15,-1 2 0-15,0 2 0 0,-1 3 0 0,-2 0 0 16,1 2 0-16,-2 3 0 0,-1 2 0 16,-1 1 0-16,0 3 0 0,-1-1 1 15,-2 2-1-15,1 3 0 0,-2 0 0 16,1-2 1-16,1-1-1 0,-1-1 0 16,1-1 1-16,-1-2-1 0,2-4 1 15,-2 1-1-15,1-4 0 0,-1-2 0 16,-1-2 1-16,2-1-1 0,-1-2-1 15,1-2-4-15,1-1-6 0,0-1-12 0,0-2-15 16,1 0-13-16,0-1-21 0,-3 0-116 16,0-1-127-16,-6 3-296 0</inkml:trace>
  <inkml:trace contextRef="#ctx0" brushRef="#br0" timeOffset="262563.125">11514 16830 566 0,'-10'-3'145'16,"-2"-1"6"-16,-4 2-69 0,0 2-29 15,-2-3-15-15,-3 4-6 0,-2 2-5 0,0 1-3 16,-1 4-1-16,1 2 1 0,1 2 1 15,4 4 1-15,3 0 0 0,5 6-1 16,3 3-3-16,3-1-3 0,5 3-5 16,2 0-3-16,3-1-4 0,0-3-2 15,4-2-2-15,1-4-1 0,2-4-1 16,3-4 0-16,3 0-4 0,1-5-8 16,4 0-11-16,-1-3-14 0,-1-2-16 15,0-3-10-15,-1 0-18 0,-3-3-110 16,-2-1-120-16,-4 0-275 0</inkml:trace>
  <inkml:trace contextRef="#ctx0" brushRef="#br0" timeOffset="262788.3818">11692 17029 635 0,'1'-3'154'0,"-1"3"7"15,-1 0-91-15,0 4-21 0,-2 7-8 0,2 3-5 16,-1 2-5-16,-1 2-7 0,2 1-5 16,-2 1-5-16,1 1-5 0,1-1-2 15,0-1-4-15,-1-1-6 0,2 0-12 16,0-2-20-16,0-1-15 0,0-1-129 16,2-2-140-16,-2-3-332 0</inkml:trace>
  <inkml:trace contextRef="#ctx0" brushRef="#br0" timeOffset="263764.1813">11828 16168 422 0,'5'-12'116'0,"2"0"3"16,4 1-13-16,5 4-70 0,2 2-9 15,6 5-5-15,0 4-2 0,2 3 0 16,2 5-1-16,0 7 2 0,-1 3 2 16,-2 7 1-16,3 3 2 0,-2 4 0 15,-2 8 0-15,-2 5 1 0,-2 5-3 16,-3 2-3-16,0 2-2 0,-10 5-2 15,-3 1-3-15,-4-4-2 0,-2 2-3 16,-4-3-2-16,-4 1-3 0,-6 0 0 0,0-6-4 16,1 1-9-16,0-3-10 0,1-7-17 15,2-2-21-15,0-6-116 0,9-7-132 16,-1-5-306-16</inkml:trace>
  <inkml:trace contextRef="#ctx0" brushRef="#br0" timeOffset="265383.4817">12620 16626 568 0,'0'-12'133'0,"0"3"1"0,0 4-92 0,2 6-6 16,1 6-8-16,2 2-1 0,3 5-2 16,1 4 1-16,2 4 1 0,2 8 2 15,1 1 0-15,3 4-3 0,-2 1-4 16,-3 5-2-16,-2 2-3 0,-1 2-5 15,-3-1-3-15,-2-1-3 0,-3 0-2 16,-5-3-1-16,-3-2 1 0,-4-5 0 16,-5-4 1-16,-1-2 1 0,-2-3 1 15,0-6 0-15,4-2 1 0,2-5 0 0,4-3 0 16,2-7-2-16,0-7-1 0,4-5 0 16,-1-6 0-16,3-5-2 0,2-7-1 15,-1-7 1-15,3-7-1 0,1-7-1 16,0-3 0-16,7-3 0 0,3-3 0 15,3 0-1-15,2 3 0 0,3 5 0 16,2 7 0-16,1 5-6 0,-4 5-9 16,-1 9-13-16,-4 3-17 0,0 8-10 0,2 5-15 15,-1 7-118-15,0-1-124 0,1 7-283 16</inkml:trace>
  <inkml:trace contextRef="#ctx0" brushRef="#br0" timeOffset="265623.1587">13130 17052 641 0,'0'19'151'0,"-3"-1"4"15,1 1-105-15,0 2-10 0,0-1-6 16,0 1-4-16,-1-3-7 0,1-1-7 15,1 0-5-15,-2-2-1 0,2 1-5 16,-1-2-11-16,0-2-16 0,1-2-13 16,1-1-63-16,-1-3-70 0,2-1-119 0,5-2-262 15</inkml:trace>
  <inkml:trace contextRef="#ctx0" brushRef="#br0" timeOffset="266149.3461">13064 16075 571 0,'-3'-8'148'16,"1"3"4"-16,-1 3-71 0,2 6-24 15,2 3-12-15,1 5-5 0,0 4-5 16,1 4-5-16,0 3-2 0,1 2 0 16,0-2-4-16,1 3-2 0,-2-3-4 15,1-2-2-15,1-3-2 0,-2-5-3 0,2-2-2 16,-1-2-2-16,1-5-2 0,2-4-1 16,2-3 0-16,2-5-2 0,1-3-1 15,0-4 1-15,3-5-2 0,3 0 0 16,1-2-1-16,-2-1-1 0,0 4 0 15,-2 3-1-15,-1 4 0 0,0 4 0 16,-5 6 0-16,-1 4 0 0,-1 7-3 16,0 4-4-16,-1 6-5 0,1 4-9 0,0 2-10 15,2 0-15-15,3 1-10 0,3 2 115 16,2-2-237-16,5-2-140 0,5-4-369 16</inkml:trace>
  <inkml:trace contextRef="#ctx0" brushRef="#br0" timeOffset="266774.4901">14733 16485 696 0,'-9'-9'161'0,"1"2"4"0,3 5-115 16,5 5-13-16,3 5-9 0,2 4-7 15,3 3-7-15,4-1-4 0,6 2-4 16,0 1-1-16,2-2-2 0,3-1-1 15,0-6-1-15,3 2 0 0,-3-3-1 16,0 1 1-16,-1-1-1 0,-2-1 0 16,-3 0 1-16,-3 0-1 0,-4 0 1 15,-4 1 0-15,-3 1-1 0,-1 2 1 16,-5 1 0-16,1 1-1 0,-3 2 1 16,0 2-1-16,0 1 1 0,-1-1-1 15,0 0 1-15,1-4-1 0,-1 0 1 0,2-2-1 16,0-4 1-16,2-3 0 0,1-1-1 15,1-1 1-15,0-2 0 0,0 0-1 16,0-2 1-16,1 1-1 0,0-2 0 16,0-3-2-16,1-2-6 0,-1 1-9 15,0-2-11-15,0 0-8 0,-1-1-10 16,0 1-18-16,0 3-106 0,-2 0-117 0,-1 2-269 16</inkml:trace>
  <inkml:trace contextRef="#ctx0" brushRef="#br0" timeOffset="267820.2226">13793 17221 587 0,'2'-3'142'0,"1"3"8"16,0 3-86-16,1 3-15 0,0 4-7 15,-1 4-2-15,-2 3-2 0,1 2-6 0,-2 3-7 16,-4 0-2-16,-2 4-7 16,-4 1-6-16,-2 3-5 0,0-1-10 0,-2 2-22 15,2-1-18-15,0 0-130 0,3-2-139 16,7-5-342-16</inkml:trace>
  <inkml:trace contextRef="#ctx0" brushRef="#br0" timeOffset="268824.9637">14884 16617 432 0,'0'-12'108'0,"1"1"6"0,-1-4-54 15,3 2-21-15,0 1-8 0,2 2-4 16,-2-2-1-16,-2-1-2 0,0 2-3 15,0 3-1-15,-1 0 0 0,0 2-3 16,-2-1-1-16,1 4 0 0,1 1-1 16,-1 1-1-16,-2 0-1 0,2-1 0 15,-2 2-1-15,2 0-1 0,0 0-1 16,-2 0 0-16,2 2 1 0,0-2 1 0,0 0 1 16,1 0 2-16,-1-2 1 0,-1 0 0 15,0-1 1-15,1 0 0 0,-2-2-2 16,2 1-1-16,-3-1-1 0,3 3-1 15,0-2 0-15,1 4-2 0,-1 1 0 16,-1 4-1-16,1 6 2 0,1 5 0 16,1 5 0-16,-1 6 1 0,2 2 0 15,1 6 1-15,1 0-1 0,0 2-2 16,1 0-2-16,1-3-1 0,1-1-2 0,0 0-1 16,1-3-1-16,0-6-1 15,1-1-1-15,-1-7 0 0,0 0 0 0,-3-5-1 16,2-3 1-16,-2-5 0 0,1-2 0 15,0-2-1-15,2-4 1 0,-1-2 0 16,3-4-1-16,0-5 1 0,-1 0-1 16,2-2 0-16,0-6 0 0,0-3 1 15,2 1-1-15,-2-1 0 0,1 2 0 16,0-2 0-16,0 3 0 0,1 3 0 16,-1 4 0-16,-1 3 0 0,0 3 0 15,0 1 0-15,0 4 0 0,0 3 0 0,-1 4 0 16,0 1 0-16,-1 6 0 0,1 0 0 15,-1 4 0-15,-1 1 0 0,-1 3 0 16,0 3 1-16,-1 3-1 0,-1 0 0 16,0 4 1-16,0 0-1 0,-2 3 1 15,2-3 0-15,0-3-1 0,0 0 1 16,1-2-1-16,2-2 1 0,1-3-1 16,5-7-4-16,3 0-7 0,6-7-13 15,3-2-18-15,5-5-21 0,2-2-21 0,0-4-119 16,-3 1-137-16,2-2-306 0</inkml:trace>
  <inkml:trace contextRef="#ctx0" brushRef="#br0" timeOffset="269364.5629">15689 16570 586 0,'-8'-11'153'0,"-1"-1"13"15,0 4-75-15,2-1-15 0,2 3-12 0,2 3-9 16,1 1-10-16,2 5-10 0,4 2-11 15,2 1-8-15,4 4-7 0,4 3-3 16,1 4-1-16,3 0-1 0,2-1 0 16,2 1-2-16,0-2 0 0,0-1-1 15,0-1-1-15,3-6 1 0,-1 2-1 16,1-4 0-16,-2 1 0 0,-1-1-1 16,-4 0 0-16,-4-2 0 0,-4 2 0 0,-4 0 0 15,-8 1 0-15,-4 2 1 16,-5 4-1-16,-6 1 0 0,-2 3-4 0,-5 2-4 15,1 0-6-15,0 2-12 0,3-1-13 16,3-2-13-16,4 0-16 0,3 1-118 16,4-1-128-16,2-4-301 0</inkml:trace>
  <inkml:trace contextRef="#ctx0" brushRef="#br0" timeOffset="269607.9163">16160 16903 685 0,'-7'6'161'0,"-4"4"6"15,-4 2-102-15,-2 3-25 0,-1 5-12 16,-3 1-8-16,-2 3-5 0,1-1-5 0,0 0-10 15,2-3-12-15,3-2-17 0,6-6-11 16,3-2-7-16,8-4-124 0,3-3-127 16,6-5-295-16</inkml:trace>
  <inkml:trace contextRef="#ctx0" brushRef="#br0" timeOffset="269907.4179">16470 16758 716 0,'-17'8'162'0,"-1"-1"6"0,2 4-116 16,-4 5-15-16,4 2-5 0,5 4 0 16,2-1-1-16,4 0-4 0,5 2-6 15,6 2-2-15,6-3-4 0,8-3-5 0,3-4-3 16,5-3-3-16,5-3-2 0,0-9 1 15,1-6 0-15,1-8 4 0,-6-3 4 16,-1-4 2-16,-3-3 3 0,-6-2 2 16,-3-1 0-16,-8 1-1 0,-8 2-5 15,-5 1-4-15,-7 3-12 0,-7 4-18 16,-4 5-24-16,-6 2-28 0,-6 9-136 16,-9 7-158-16,-2 5-368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1T12:32:4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5422 3707 575 0,'-7'-42'136'0,"6"6"5"15,0 8-91-15,0 18-8 0,2 10-3 16,3 13-2-16,-2 10-4 0,1 14-5 15,1 9-5-15,1 13-3 0,1 6-6 0,-1 5-2 16,0 3-2-16,0 0 2 0,1-2 0 16,-1-4 2-16,0-6 2 0,0-7-1 15,1-9-2-15,3-7-3 0,-3-8-3 16,0-13-1-16,1-8-3 0,1-11 0 16,0-9 0-16,3-8-1 0,0-9 0 15,4-7 0-15,1-6 1 0,-1-5 0 16,2 2-1-16,1 3 0 0,-2 5 0 15,-1 7 0-15,-3 8-1 0,-1 10 1 16,-2 10-1-16,-3 8 0 0,-3 8-1 0,0 5 0 16,-1 6-4-16,1 7-1 0,-1 3-2 15,1 0 0-15,1 0-1 0,4 1 1 16,2-4 0-16,2-4 3 0,3-7 2 16,3-5 1-16,2-4 0 0,0-7 0 15,1-5 0-15,-2-6 0 0,-1-5 1 16,-3-3-1-16,-4-2 2 0,-3-2 0 15,0 0 2-15,-5 0 1 0,1 3 1 0,-3 4 1 16,-1 4 0-16,0 5 0 16,-1 5-1-16,0 7-1 0,-2 3-1 0,3 5-1 15,-1 0-2-15,2 5 1 0,2-2-1 16,2 0 0-16,1-3 0 0,2-3 0 16,2-3 0-16,1-6 2 0,0-6 2 15,-1-5 4-15,0-7 3 0,-4-4 2 16,-1-6 2-16,-3-5-1 0,-4 0 0 15,-3 1-3-15,-2-4-3 0,-4 6-4 16,-5 0-5-16,-3 3-8 0,0 6-12 0,-1 0-17 16,0 4-19-16,5 7-18 0,2 1-79 15,6 7-42-15,6 3-113 0,7 3-223 16</inkml:trace>
  <inkml:trace contextRef="#ctx0" brushRef="#br0" timeOffset="330.2903">6242 3881 754 0,'-3'-8'177'16,"-1"5"3"-16,3 5-120 0,1 4-15 15,2 6-7-15,-1 7-7 0,3 4-8 16,0 4-3-16,-2 4-3 0,1 3-3 16,-3-1-3-16,-2 2-3 0,2 1-1 0,-2-3-1 15,2 1-2-15,1 1 0 0,2-5-1 16,3 1 0-16,2-4-1 0,3-5 0 16,3-2-1-16,2-3 0 0,1-6-1 15,2-4-2-15,2-5-4 0,-1-3-11 16,1-4-14-16,-3-3-19 0,-1-4-16 15,-2-2-21-15,-3-3-113 0,-3-1-131 0,-3-2-289 16</inkml:trace>
  <inkml:trace contextRef="#ctx0" brushRef="#br0" timeOffset="486.6184">6297 3896 634 0,'-16'-7'184'0,"4"0"1"16,2-1-9-16,5 2-117 0,9 0-26 15,5-1-16-15,4-1-16 0,3 1-18 16,9 2-18-16,3 0-17 0,0 4-20 16,0 1-114-16,-1 5-131 0,-2 4-292 0</inkml:trace>
  <inkml:trace contextRef="#ctx0" brushRef="#br0" timeOffset="1020.0693">6657 4040 580 0,'-2'-4'142'0,"0"2"5"15,-1-1-80-15,2 2-26 16,0 0-7-16,-1 0-4 0,1 1-5 0,1-2-5 15,0 1-2-15,1 1-2 0,-1 1-2 16,0-1-2-16,2 2-2 0,-2-2-1 16,1 0-3-16,-1 1 0 0,1-1-1 15,-1 0 0-15,1 0 0 0,-1 0 0 0,2 1-1 16,-2-1 2-16,1 1-1 0,0-1 0 16,-1 0 1-16,1 0-1 0,0 0 0 15,-1 1 0-15,3 3 0 0,-2 0-1 16,0 3 1-16,1 3-1 0,-1 2-1 15,0 2 0-15,0 3 0 0,0-1-2 16,-1 1 1-16,3-1-1 0,-1-1 1 16,3-1 0-16,-1 0 0 0,3-6 1 0,1 0 0 15,0-5 1-15,1-4 1 0,1-6 3 16,1-4 1-16,3-5 1 0,2-4 2 16,3-4 2-16,1-1-1 0,1 1 0 15,-1 0-3-15,-2 2-1 0,-2 6-2 16,-4 4-3-16,-3 5-1 0,-2 6-1 15,-2 5-1-15,-2 8 0 0,-1 2 1 16,-3 7-2-16,1 2-1 0,0 4-2 16,-1 3-6-16,2-3-8 0,1-2-10 15,4-4-14-15,3-5-16 0,2-2-10 0,3-7-16 16,0-6-110-16,1-5-121 0,-2-4-281 16</inkml:trace>
  <inkml:trace contextRef="#ctx0" brushRef="#br0" timeOffset="1573.6114">7019 3649 577 0,'-4'1'130'0,"0"-2"3"0,1 1-87 16,0 1-25-16,2 0-5 0,0-1-2 15,1 2-1-15,0-1-1 0,0 1-1 16,1-2 0-16,0 0-2 0,-1-1 0 16,2 1-1-16,-1 0-1 0,-1-1 1 15,1 1 4-15,0 0 5 0,-2 0 5 0,2 1 4 16,-2-1 3-16,1 0 3 0,-1 1 1 16,1-1-4-16,-1 0-5 0,-1 2-6 15,4-1-4-15,-2 0-4 0,2 0-2 16,0 3-4-16,3-3 0 0,3 2-1 15,5 0 0-15,1 0 0 0,3-1-1 16,2 1 0-16,3-1-1 0,2-1 0 16,0 1 0-16,-4-2-1 0,-2 0 1 0,-2 0-1 15,-2-2 1-15,-3 2 0 0,-5 2 1 16,-1 0 1-16,-3 3 1 0,1 1 0 16,-2 5 0-16,-2 7 1 0,1 6-1 15,-2 6-1-15,-1 3-1 0,3 10-1 16,1 5-1-16,1 4 0 0,3-2 1 15,1 2-1-15,2-1 0 0,4 4 0 16,-1-6 1-16,-1-4-1 0,-4-7 1 16,4 0 0-16,-3-6 0 0,-5-5 3 0,-4-6 3 15,-5-5 3-15,-4-5 2 16,1-2 2-16,-7-5 0 0,-4-4-1 0,0-1-2 16,-1-8-3-16,-1-5-5 0,1-4-5 15,2-2-8-15,3-1-10 0,6-4-11 16,4 0-18-16,8 2-19 0,7 4-19 15,6 2-118-15,1 2-134 0,2 0-308 0</inkml:trace>
  <inkml:trace contextRef="#ctx0" brushRef="#br0" timeOffset="1768.0918">7549 4021 629 0,'1'-3'178'0,"1"3"3"15,-1-1-16-15,0 1-109 0,3 1-20 16,1-1-15-16,1 1-9 0,1 1-5 16,2 1-4-16,-1 1-8 0,5 2-11 15,0 0-16-15,-2 1-15 0,1-1-20 0,-1 0-117 16,-2 1-134-16,-2 2-300 0</inkml:trace>
  <inkml:trace contextRef="#ctx0" brushRef="#br0" timeOffset="1902.828">7519 4175 771 0,'-2'2'182'0,"0"2"0"15,1-2-113-15,1 1-32 0,2-2-14 0,3 0-14 16,1-1-14-16,1 0-19 0,5-2-24 16,0-2-134-16,1 0-146 0,6 4-357 15</inkml:trace>
  <inkml:trace contextRef="#ctx0" brushRef="#br0" timeOffset="3270.2805">8963 3561 639 0,'-19'-12'153'0,"-6"1"6"0,-7 9-99 16,-7 8-9-16,-9 7-3 0,-5 8-4 15,1 9-5-15,-1 7-5 0,4 9-5 16,2 7-5-16,7 6-4 0,9 3-6 15,8 5-3-15,6-5-4 0,8 3-1 16,8-5-3-16,7-2-3 0,6-6-2 16,8-6-3-16,3-7-6 0,7-4-7 15,5-7-9-15,6-6-12 0,5-8-12 16,4-8-8-16,4-6-15 0,4-6-107 16,-4-5-119-16,-2-5-273 0</inkml:trace>
  <inkml:trace contextRef="#ctx0" brushRef="#br0" timeOffset="3756.5148">9333 3997 604 0,'-6'-5'153'16,"-2"1"10"-16,-3 1-85 0,-1 0-12 15,-4 2-7-15,-2 3-7 0,-1 2-9 0,0 5-9 16,-3-2-10-16,1 7-7 0,-1 0-6 16,2 5-5-16,4 3-1 0,3 0-2 15,2 0-1-15,6 3 0 0,5 0-2 16,4-1-1-16,3 0-3 0,4-3-3 15,2-2-5-15,1-3-3 0,3-2-5 16,1-5-5-16,1-4-5 0,0-4-6 16,0-5-5-16,0-4-6 0,2 0-8 15,-3-3-65-15,-3-2-44 0,-3 1-99 16,-2 2-218-16</inkml:trace>
  <inkml:trace contextRef="#ctx0" brushRef="#br0" timeOffset="4140.4942">9534 4150 622 0,'-7'2'157'0,"-2"3"9"16,-2 4-84-16,1 1-24 0,-1 4-11 15,1 1-7-15,1 1-10 0,3 2-9 16,3 2-9-16,1-3-6 0,4 2-2 16,3-3-3-16,-1-2-1 0,5 0 0 0,0-5 0 15,0-4 1-15,1-2-1 0,0-3 1 16,0-3 1-16,-2-3 1 0,1-4 2 15,-2-2 2-15,-1-1 1 0,-2-2 2 16,-3-1 0-16,-2 1 1 0,-4 1-2 16,-1 1-2-16,-3 4-1 0,0 1-7 15,-2 3-11-15,0 3-15 0,1 3-19 16,2 3-14-16,4 2-130 0,0 3-142 0,6 2-325 16</inkml:trace>
  <inkml:trace contextRef="#ctx0" brushRef="#br0" timeOffset="4426.925">10079 3914 743 0,'-4'-4'174'16,"2"4"1"-16,0 4-124 0,1 4-13 16,1 4-9-16,1 6-12 0,-1 4-9 15,2 1-3-15,0 3-1 0,-1 1-3 0,2 0-2 16,-2-4-8-16,0-4-12 0,2 1-17 16,-2 0-11-16,0-3 92 0,-1-4-221 15,-1-1-140-15,1 1-355 0</inkml:trace>
  <inkml:trace contextRef="#ctx0" brushRef="#br0" timeOffset="4582.281">10006 4113 723 0,'-2'-3'183'16,"-2"-2"3"-16,3 0-99 0,3 0-31 0,3 1-18 15,3 1-15-15,2-4-13 16,2 0-5-16,5 0-7 0,3 1-11 0,6 2-18 15,0 0-21-15,2 1-136 0,3-1-146 16,0 6-356-16</inkml:trace>
  <inkml:trace contextRef="#ctx0" brushRef="#br0" timeOffset="4950.3171">10502 4023 692 0,'-7'-6'180'0,"2"1"3"16,2 5-89-16,1 5-38 0,1 2-15 15,1 5-11-15,1 3-13 0,1 2-9 0,1 4-2 16,1-3-1-16,0-1-1 0,-1-2-1 15,2-4 0-15,1-1 1 0,2-4 1 16,0-2 2-16,2-4 0 0,0-3 2 16,3-2 0-16,0-5 0 0,2-5-1 15,0-1-1-15,1-3-1 0,1 3-1 16,0-1-2-16,-1 4-1 0,-1 3-1 16,-3 4-1-16,-1 3 0 0,-1 6-1 0,-1 2-4 15,-1 3-8-15,-2 3-16 16,2 4-10-16,-2 3-15 0,1 0-10 0,-1 4-22 15,3 0-109-15,-3 0-124 0,5-2-279 16</inkml:trace>
  <inkml:trace contextRef="#ctx0" brushRef="#br0" timeOffset="5809.0172">11464 3934 620 0,'-6'-9'152'15,"-6"0"9"-15,-4 4-91 0,-4 3-11 16,1 4-3-16,-3 2-3 0,-7 4-5 15,-1 6-5-15,-5 1-7 0,2 3-4 16,0 4-5-16,0 1-5 0,4 5-6 16,7-1-4-16,5-2-2 0,9 3-4 15,7-1-3-15,8-2-3 0,7-5-3 16,7-1-4-16,6-3-8 0,3-2-10 16,2-4-10-16,4-5-13 0,-1-4-14 0,3-1-6 15,-2-5-12-15,-3-2-92 0,-1-3-6 16,-3-3-96-16,-3 2-184 0</inkml:trace>
  <inkml:trace contextRef="#ctx0" brushRef="#br0" timeOffset="5981.7998">11580 4194 579 0,'0'7'153'0,"-1"1"8"0,0-2-45 0,1 4-64 16,-1 0-8-16,2-1-9 0,-1 2-5 15,1 2-8-15,0-2-7 0,1 3-7 16,-1-1-12-16,0-2-21 0,0 1-21 16,2-2-129-16,-2-2-137 0,5 0-340 15</inkml:trace>
  <inkml:trace contextRef="#ctx0" brushRef="#br0" timeOffset="6637.1727">11794 3547 625 0,'1'-7'140'0,"1"0"2"0,3 2-103 16,1 2-12-16,3 3-3 0,3 5 1 15,5 3 1-15,3 6 1 0,3 5-1 16,2 4-3-16,0 4-2 0,3 2-5 15,-1 6-5-15,-1 1-5 0,-3 1-2 0,-2 2-3 16,-1 2 1-16,2-1-2 0,-6 2 1 16,-5-2-4-16,-4-1-4 0,-4-1-10 15,-2-3-12-15,-4-1-9 0,-6 0-19 16,1-1-112-16,0-2-122 0,2 0-283 16</inkml:trace>
  <inkml:trace contextRef="#ctx0" brushRef="#br0" timeOffset="7462.8528">12709 3796 646 0,'-15'-22'151'0,"6"2"3"0,3 3-102 0,9 5-17 16,3 5-10-16,7 2-4 0,1 6-6 15,-1 4-1-15,3 7-3 0,2 6 0 16,2 7-1-16,1 6-1 0,2 4-2 16,-1 3 0-16,1 6-1 0,-2 2-2 15,-2-4 0-15,-7 0-1 0,-5 0 0 16,-4-3-1-16,-9-1 0 0,-7-1 0 0,-5-6 1 15,-7 1-1-15,1-2 1 0,-4-6 0 16,-2-3 5-16,1-4 8 0,0-8 5 16,3-7 3-16,1-5 1 0,3-8 2 15,3-8 1-15,4-5-7 0,5-8-7 16,7-4-6-16,4-4-3 0,5-4-2 16,6-2-2-16,7 5-1 0,6-2-1 15,2 6-2-15,3 3-3 0,5 2-6 16,3 8-12-16,0 3-12 0,-2 4-21 0,-2 6-11 15,1 4 6-15,-3 2-133 0,-4 7-128 16,-1 1-295-16</inkml:trace>
  <inkml:trace contextRef="#ctx0" brushRef="#br0" timeOffset="7666.3374">13212 4014 625 0,'1'5'158'0,"-1"2"5"0,0 2-82 0,-1 4-31 16,1 2-6-16,0 3-6 0,-1 1-9 15,-2-2-8-15,3 1-7 0,-1 3-5 16,0-2-5-16,1-1-15 0,-1-2-23 16,1-1 37-16,0 0-181 0,0-2-145 15,1-3-369-15</inkml:trace>
  <inkml:trace contextRef="#ctx0" brushRef="#br0" timeOffset="8276.3095">13252 3366 610 0,'-4'-7'154'0,"-3"1"6"0,3 1-87 16,0 2-19-16,0 4-11 0,4 6-7 16,4 4-8-16,0 3-9 0,0 7-6 15,3 0-3-15,-1 3-1 0,2 0-1 16,-3-1-1-16,1-3 1 0,-2-4 0 16,1-7 2-16,-1 1 2 0,-2-2 2 15,-1-4 2-15,2-4 2 0,-1-2 2 0,1-4-1 16,1-5-2-16,3-3-2 15,0-5-2-15,4-2-4 0,1-2-3 0,2 1-3 16,-1 2-2-16,2 4-1 0,1 5-1 16,-2 6-1-16,0 8-2 0,-2 4-6 15,2 5-7-15,-2 3-12 0,-1 4-20 16,0 4-16-16,-4-4-28 0,3 3-105 16,2 3-130-16,3-2-288 0</inkml:trace>
  <inkml:trace contextRef="#ctx0" brushRef="#br0" timeOffset="10819.911">14629 4215 619 0,'4'4'149'0,"-2"3"6"15,1 3-89-15,-1 3-18 0,2 3-4 16,0 4-2-16,-1 1-5 0,0-1-9 16,-1 4-4-16,-1-2-7 0,-3-1-6 15,-2 1-5-15,-1-2-4 0,-1 2-10 16,-1 1-17-16,1-5-21 0,-2-1-133 15,2-6-141-15,4 1-349 0</inkml:trace>
  <inkml:trace contextRef="#ctx0" brushRef="#br0" timeOffset="11378.4044">15215 3894 652 0,'-4'-4'164'16,"-1"2"7"-16,3-1-99 0,-1 5-14 15,3 1-8-15,0 3-9 0,2 4-7 16,1 4-9-16,1 2-5 0,-2 1-3 16,2 1-1-16,0-2-2 0,1 2 0 0,1-3-3 15,1-4-1-15,0-3 0 0,4-5-1 16,4-3-1-16,1-6 0 0,0-7 0 16,1-6-1-16,3-4 0 0,-1-3-1 15,0-1-1-15,-3 3-1 16,-2 2 0-16,0 6-2 0,-1 6-1 0,-4 4 0 15,-3 7-1-15,0 4 0 0,-2 7-2 16,-2 3-6-16,2 2-9 0,-5 3-12 16,3 2-17-16,2-1-21 0,2 2-22 15,0-5-115-15,1-2-136 0,6-1-306 16</inkml:trace>
  <inkml:trace contextRef="#ctx0" brushRef="#br0" timeOffset="11732.6604">15773 3784 749 0,'-9'-6'181'16,"2"2"-1"-16,5 3-115 0,1 0-23 16,3 2-12-16,4 1-12 0,2 2-9 15,3 1-5-15,1 0 0 0,1 0 0 0,3-1-1 16,1 1-1-16,2 2-1 0,0-1 0 16,1 0 0-16,-2 1-1 0,-2-1 1 15,-1 2-1-15,-4 1 2 0,-5 1-1 16,-3 2 0-16,-7 3 1 0,-6 2-2 15,-2 4-2-15,-5-1-6 0,-4 1-7 16,5 2-12-16,-2-2-14 0,3-3-14 0,4-3 107 16,4-2-235-16,2-2-141 0,6 0-373 15</inkml:trace>
  <inkml:trace contextRef="#ctx0" brushRef="#br0" timeOffset="12160.6077">16211 3966 704 0,'-4'-2'186'0,"-2"1"7"0,-2 2-95 16,0 3-26-16,-1 2-13 0,0 3-15 16,-2 4-16-16,-2 1-10 0,1 5-6 15,-1-1-5-15,-1 3-3 0,1-1-8 16,-1-3-12-16,3-1-14 0,3-3-24 0,1-2-21 16,4-2-129-16,3-4-148 0,5 0-337 15</inkml:trace>
  <inkml:trace contextRef="#ctx0" brushRef="#br0" timeOffset="12480.7829">16451 3905 780 0,'-15'4'183'0,"0"3"2"15,1 3-123-15,1 1-19 0,4 2-14 16,2 3-12-16,5 0-7 0,3 1-4 16,5-1-1-16,4-1-2 0,6-2-2 15,5 1 0-15,3-5-1 0,5-3 1 16,0-4 0-16,0-6 0 0,2-4 3 0,-3-6 2 16,-3-3 4-16,-5-6 2 0,-2 0 3 15,-5-3 3-15,-7 0 1 0,-3 3-1 16,-6 0-2-16,-3 1-3 0,-2 4-3 15,-5 3-4-15,1 1-8 0,-1 4-14 16,-2 3-15-16,-1 6-31 0,1 3-23 16,2 6-127-16,-1 0-151 0,1 4-340 0</inkml:trace>
  <inkml:trace contextRef="#ctx0" brushRef="#br0" timeOffset="14295.4885">18194 3565 570 0,'-4'-9'141'0,"0"-1"7"0,1 0-82 0,0 2-17 15,0-3-7-15,1 2-6 0,2 3-7 16,2 1-6-16,1 3-6 0,2 2-2 15,3 3-2-15,4 8-1 0,0 2-1 16,2 6 1-16,0 7 0 0,3 6 2 16,1 6 0-16,0 6 0 0,-2 4-1 15,-1 3-1-15,-1 2-1 0,0-2-2 16,-5 1-2-16,-4-5-2 0,-5-2-2 16,-2-6 0-16,-5-3 0 0,-6-2 0 15,-1-4 1-15,-5-4 0 0,-2-5 2 0,1-5 2 16,-1-5 4-16,1-6 0 0,3-9 1 15,0-8-1-15,3-5 0 0,6-9-3 16,1-9-2-16,0-9-4 0,2-6-2 16,5-5 0-16,5-3-2 0,3 1 1 15,2 1-1-15,4 3 1 0,5 11-2 16,1 9-2-16,2 6-5 0,2 6-11 16,-1 4-12-16,-1 6-17 0,-1 4-15 0,0 1-15 15,0 1-118-15,-3 0-131 0,0 5-296 16</inkml:trace>
  <inkml:trace contextRef="#ctx0" brushRef="#br0" timeOffset="14885.7236">18821 3926 694 0,'0'1'167'0,"0"3"6"15,0 2-102-15,-1 0-20 0,1 4-11 0,2 2-5 16,-1 3-2-16,2 1-5 0,-2 1-5 15,2-1-2-15,-2 1-4 0,0 1-3 16,-1-2-4-16,1 0-3 0,-1-2-4 16,0-1-8-16,-1-2-13 0,0-1-19 15,-2-4-20-15,2-1-19 0,0-1-123 16,0-3-141-16,2-1-314 0</inkml:trace>
  <inkml:trace contextRef="#ctx0" brushRef="#br0" timeOffset="15163.0385">19165 3599 785 0,'0'-5'190'16,"-2"1"2"-16,2 3-118 0,1-1-25 16,1-1-16-16,1-1-11 0,3 3-10 15,1-2-6-15,2 1-2 0,2 0-3 16,1-1-9-16,2 1-12 0,0 1-21 16,0 0-20-16,-3 1 138 0,-3-3-273 15,-1 4-158-15,-3 7-410 0</inkml:trace>
  <inkml:trace contextRef="#ctx0" brushRef="#br0" timeOffset="15333.572">19147 3758 713 0,'2'1'163'0,"-1"-1"3"0,3 3-120 0,1-4-16 0,1-1-10 16,3-3-5-16,1-1-11 0,-1 0-20 15,1 0-21-15,0 0-130 0,-3 0-134 16,4 2-334-16</inkml:trace>
  <inkml:trace contextRef="#ctx0" brushRef="#br0" timeOffset="16201.2392">19933 3649 695 0,'-2'-4'181'0,"-2"2"11"0,0-2-102 15,2 2-12-15,1 1-8 0,1-1-11 16,1 2-15-16,0 0-12 0,3 0-10 16,1 0-7-16,2-1-7 0,3 1-4 15,5-1-3-15,2-2-10 0,2 1-14 16,3 1-20-16,0-2-26 0,2 1-23 0,-3 1-121 15,-2 1-148-15,2 3-319 16</inkml:trace>
  <inkml:trace contextRef="#ctx0" brushRef="#br0" timeOffset="16436.6093">20449 3174 748 0,'-4'-35'181'0,"-1"9"10"16,3 3-118-16,2 12-16 0,0-1-9 15,0 6-6-15,0 5-10 0,1 6-11 16,0 7-8-16,2 3-5 0,-1 4-5 16,1 7-6-16,2 2-11 0,-1 5-19 15,1 0-31-15,1 0-23 0,1 4-116 16,-3-3-144-16,3 1-318 0</inkml:trace>
  <inkml:trace contextRef="#ctx0" brushRef="#br0" timeOffset="16674.7914">20400 3666 725 0,'-5'-3'183'0,"3"1"5"0,4-1-76 16,4-2-57-16,4-1-18 0,5-1-11 15,4-1-5-15,4-1-6 0,4 1-7 16,3 0-3-16,-2 1-4 0,1 0-7 16,-2-1-11-16,-2 2-21 0,-3 3-23 15,-1 0 51-15,-4 2-187 0,-2 3-148 16,2 8-356-16</inkml:trace>
  <inkml:trace contextRef="#ctx0" brushRef="#br0" timeOffset="17095.8848">20544 3805 715 0,'-6'0'170'0,"3"0"3"0,-1-2-114 16,3 2-20-16,2 2-10 0,1 0-7 16,3 1-8-16,1 0-8 0,2 2-2 15,0 1-1-15,3 2 0 0,-1-2-2 16,0 1 0-16,0 0 1 0,-3 0 0 16,0 0 2-16,-2 1 2 0,-2 0 2 15,-1 0 1-15,-2 2 0 0,-2-1 0 0,1 2-1 16,-2-1-2-16,3 1-2 0,0-2-2 15,1 1-1-15,2-1-2 0,2 1 0 16,0-3-1-16,1 1 0 0,0 0-1 16,4-1 0-16,-2-1 0 0,2 3 0 15,1-2 1-15,0 1 0 0,-1-2 1 16,0 1 0-16,-3 2 1 0,-1-2 0 16,-2 0 1-16,-3 3 0 0,-3 0 1 15,-5 2 0-15,-2-1 1 0,-4 0 0 0,-3 1 0 16,-3 2-1-16,-2-1-5 0,-2 0-8 15,0-2-18-15,0-2-21 0,1 0-63 16,4-3-73-16,2-2-130 0,4-3-277 16</inkml:trace>
  <inkml:trace contextRef="#ctx0" brushRef="#br0" timeOffset="20733.5798">18096 4667 629 0,'-5'-21'153'16,"5"10"4"-16,-3 7-96 0,3 9-15 15,0 8-8-15,0 5-5 0,2 6-9 16,-1 10-7-16,-1 1-2 0,2 5-3 15,1 1-1-15,-1-2-3 0,1-3 0 16,2-3-1-16,1-8-1 0,0-3-1 0,0-6-2 16,3-7-1-16,0-8 0 0,2-4 0 15,0-11-1-15,2-6 1 0,-1-3-1 16,1-4 1-16,0 1-1 0,-1 3 0 16,-2 2 0-16,-3 8 0 0,2 6-1 15,-3 4 1-15,-1 8 0 0,-2 5 0 16,1 6-1-16,-3 1 1 0,3 6-1 15,0 3-3-15,-1 2-3 16,1-1-9-16,0-1-10 0,0-5-13 0,4 1-10 16,0-9-12-16,3-2-117 0,2-7-121 0,-1-2-284 15</inkml:trace>
  <inkml:trace contextRef="#ctx0" brushRef="#br0" timeOffset="21014.832">18536 5070 713 0,'-8'10'159'16,"3"-2"4"-16,4 2-121 0,2-3-12 16,3 1-5-16,3-3-4 0,2-2-4 15,2 0-2-15,1-2-2 0,-1-3-2 16,1-2 0-16,-1-1-2 0,-2-1-1 15,-2-3-1-15,-3 2 0 0,-2-2-1 16,-4 2-1-16,-2 1-2 0,-5 0-1 16,-2 3-4-16,-4 3-11 0,-1 3-17 15,-1 3-17-15,0 1-16 0,2 4-118 0,4 3-133 16,2-1-302-16</inkml:trace>
  <inkml:trace contextRef="#ctx0" brushRef="#br0" timeOffset="21315.023">18849 4750 769 0,'-5'-8'187'0,"2"3"4"16,-1 2-119-16,1 5-21 0,0 4-11 15,2 3-12-15,-2 6-10 0,-1 4-8 16,2 3-3-16,-2 6-2 0,2 4-2 16,1-1-1-16,-1 1 0 0,4-2-1 15,0-1 0-15,3-2-1 0,2-2 0 16,2-6 0-16,1-3 0 0,2-4-2 16,1-3-2-16,3-4-6 0,0-4-8 0,3-3-12 15,-1-6-16-15,0 0-15 0,0-5-15 16,-3-1-118-16,-5-2-129 0,-2-1-299 15</inkml:trace>
  <inkml:trace contextRef="#ctx0" brushRef="#br0" timeOffset="21472.4955">18825 4701 721 0,'-9'-2'174'0,"2"-1"1"0,2 1-115 15,5 1-18-15,5-2-13 0,4 3-12 16,4-2-12-16,3-1-9 0,6 2-10 15,2 0-13-15,6 2-12 0,-1-2-10 16,2 1-15-16,-1 1-111 0,-4 0-116 16,-3 2-268-16</inkml:trace>
  <inkml:trace contextRef="#ctx0" brushRef="#br0" timeOffset="21701.142">19114 4862 651 0,'-6'24'160'0,"1"-1"4"15,1 1-95-15,3-2-26 0,2-1-12 16,3-4-7-16,3-3-5 0,3-2-5 16,1-6-2-16,2-3 1 0,2-4 2 15,1-3 1-15,0-3 2 0,-1-4-2 0,-3-2-1 16,-2-2-1-16,-4-2-3 16,-4 0-2-16,-4 1-2 0,-3-2-2 0,-4 1-2 15,-2 4-2-15,0 1-6 0,-1 1-10 16,1 6-17-16,0 1-20 0,1 4-17 15,3 4-122-15,1 1-137 0,6 1-309 16</inkml:trace>
  <inkml:trace contextRef="#ctx0" brushRef="#br0" timeOffset="22115.2385">19312 4709 782 0,'-15'-5'189'0,"7"-1"3"0,2 1-120 16,2-1-24-16,4 2-13 0,4 0-11 0,3 2-9 16,5 1-7-16,2-3-4 0,2 1 0 15,3 1-1-15,2 1 0 0,1-2-1 16,0 3 0-16,-2 2 0 0,1 2-1 15,-2 5 0-15,-2 1 0 0,-2 4-1 16,-1 4 0-16,-5 1-1 0,0 4 1 16,-2 2 0-16,-1 1 0 0,1 2 0 15,-3 0 0-15,1 3 0 0,-2-3-1 16,0 1 1-16,0 1-1 0,-2-1-1 0,-2-2 0 16,-2-1 0-16,1-4 0 0,-2 0 0 15,-2-6 0-15,-4-2 1 0,-2-3 1 16,-1-2 0-16,-2-4 0 0,-2-3 0 15,0 0-1-15,2-4-5 0,2-1-8 16,3-3-14-16,4-1-17 0,3 0-17 16,6-1 155-16,3-2-287 0,4 0-156 15,4 1-414-15</inkml:trace>
  <inkml:trace contextRef="#ctx0" brushRef="#br0" timeOffset="22305.3416">19852 4824 846 0,'-1'-6'202'0,"1"1"3"15,1 1-128-15,3 0-27 0,1-1-21 0,0 2-16 16,2 0-15-16,2 1-17 16,1 1-22-16,1 2-26 0,-2 1 6 15,0 3-144-15,-2 1-145 0,-2 0-326 0</inkml:trace>
  <inkml:trace contextRef="#ctx0" brushRef="#br0" timeOffset="22438.4743">19862 5000 668 0,'-2'0'181'0,"3"0"2"16,1 0-28-16,2-2-106 0,1-2-21 15,3 0-15-15,0-3-18 0,2-2-29 16,1 0-23-16,0 0-127 0,0-1-144 15,-1 2-340-15</inkml:trace>
  <inkml:trace contextRef="#ctx0" brushRef="#br0" timeOffset="25227.6464">20571 4715 487 0,'4'-24'140'15,"1"2"9"-15,-3 0-7 0,1 6-77 16,-2 5-7-16,-1-1-3 0,0 4 0 16,-2-2-2-16,2 4-6 0,-2 4-7 15,1 5-8-15,0 4-7 0,0 4-6 16,1 8-7-16,0 5-6 0,-2 3-2 0,1 4-2 15,1 2-2-15,-1 0-5 0,2 0-16 16,0-4-32-16,2-1-20 0,1-2-126 16,4-4-149-16,1-5-343 0</inkml:trace>
  <inkml:trace contextRef="#ctx0" brushRef="#br0" timeOffset="26312.5717">18240 5458 571 0,'-8'-25'141'16,"0"0"8"-16,1 7-81 0,2 2-9 15,3 6-5-15,0 4-3 0,2 6-4 16,3 6-4-16,1 7-4 0,2 8-6 16,-1 6-6-16,1 7-5 0,-1 8-2 15,0 2-3-15,-4 4-3 0,-2-1-3 16,-2-2-1-16,1-2-1 0,2-7-1 0,1-4-1 15,1-6-1-15,4-8-2 0,1-7 0 16,2-4-2-16,2-9-1 0,2-6 0 16,0-4 0-16,3-7 0 0,0-3 0 15,1-2-1-15,0-1 1 0,-1 4-1 16,0 7-1-16,-2 3-1 0,-2 11-2 16,-2 6-5-16,-2 6-8 0,-2 6-12 15,0 4-17-15,-1 2-17 0,0 0-12 16,3-2 74-16,-1-2-193 0,2-4-132 15,3-5-328-15</inkml:trace>
  <inkml:trace contextRef="#ctx0" brushRef="#br0" timeOffset="26558.0581">18640 5801 648 0,'-5'11'165'0,"1"0"2"0,2 2-90 16,2-1-24-16,1 1-9 0,1-3-8 0,4 0-8 15,7-4-8-15,-2-2 0 0,3-2-1 16,4-4-2-16,2-3-1 0,0-3 0 16,0-1-1-16,-5-2-3 0,0 0-1 15,-6 0-2-15,-7-2-3 0,-4 2-1 16,-7-1-1-16,-4 1-1 0,-3 2-2 16,-3 1-3-16,0 5-11 0,2 5-15 15,0 1-26-15,5 6-18 0,5 4-128 16,2 0-145-16,9-2-332 0</inkml:trace>
  <inkml:trace contextRef="#ctx0" brushRef="#br0" timeOffset="26886.2834">18951 5589 607 0,'1'-1'149'0,"-1"0"8"0,2 5-78 0,1 2-26 16,2 2-7-16,1 6-3 0,-1 4-3 15,0 4-3-15,0 4-4 0,-2 1-3 16,1 3-5-16,0 1-6 0,-1 0-3 15,1-3-3-15,3-2-3 0,1-3-3 16,2-5-4-16,2-3-2 0,0-5-4 16,1-5-7-16,1-5-10 0,-1-5-13 15,0-5-15-15,-1-1-14 0,-1-3-16 0,-1-3-114 16,-2-1-125-16,-3 0-287 0</inkml:trace>
  <inkml:trace contextRef="#ctx0" brushRef="#br0" timeOffset="27048.8389">19060 5561 664 0,'-12'-2'172'0,"-1"-1"8"16,5 3-99-16,3 1-20 0,2 1-14 15,7-1-11-15,5 0-14 0,4-1-12 16,4 0-9-16,2-1-7 0,3 1-17 16,2-1-18-16,-1 1-13 0,2 1-91 15,-3 0-37-15,0 5-117 0,-1 4-224 16</inkml:trace>
  <inkml:trace contextRef="#ctx0" brushRef="#br0" timeOffset="27251.1625">19375 5681 744 0,'-3'-2'176'0,"3"2"4"0,0 3-111 15,1 4-25-15,2 2-13 0,-1 4-10 16,1 3-6-16,-2 2-5 0,3 1-8 0,-2 1-14 16,2-2-23-16,-1 0-21 0,1-4-129 15,0 1-144-15,1-5-345 0</inkml:trace>
  <inkml:trace contextRef="#ctx0" brushRef="#br0" timeOffset="27645.0943">19561 5557 767 0,'-8'-12'188'15,"7"4"4"-15,2-3-109 0,7 2-33 16,-1-2-16-16,7 6-10 0,0 0-8 15,2 2-8-15,1 1-5 0,1 2-1 0,-3 0-1 16,5 5 0-16,-3-2 0 0,2 2-1 16,-2-3 1-16,-3 5-1 0,0 3 0 15,-3 4 0-15,-2 2 1 0,-5 2-1 16,-2 2 0-16,-2 5 0 0,0 0 0 16,0 0-1-16,-3 2 1 0,3 0 0 15,1 2 0-15,1-1-1 0,-2-1 1 16,1-3 0-16,0-2 0 0,0-2 0 15,-2-1 0-15,-1-1 1 0,-8-5-1 16,0 2 0-16,-5-3 1 0,-1 0 0 16,-1-2-1-16,-1-5 1 0,1-3-4 0,4 0-7 15,4-9-11-15,3-2-19 0,3-7-19 16,7-4-17-16,4 1-121 0,7-3-134 16,6-3-305-16</inkml:trace>
  <inkml:trace contextRef="#ctx0" brushRef="#br0" timeOffset="27809.1011">20097 5644 639 0,'4'0'184'0,"1"-2"6"15,-3 1-42-15,3 1-78 0,1-3-18 16,2 3-13-16,0 0-16 0,2-1-15 16,0 2-15-16,0 1-21 0,-1-1-22 15,1 2-15-15,-1 2-130 0,-3 0-143 16,1 3-331-16</inkml:trace>
  <inkml:trace contextRef="#ctx0" brushRef="#br0" timeOffset="27962.6904">20070 5858 665 0,'-5'1'183'0,"5"-2"5"15,2 1-17-15,0-2-121 0,4 0-20 16,2-2-13-16,3-1-8 0,0-1-12 15,2-1-23-15,2 0-24 0,0-1 66 16,-1 2-205-16,2 1-152 0,0 4-378 0</inkml:trace>
  <inkml:trace contextRef="#ctx0" brushRef="#br0" timeOffset="29467.9264">20620 5739 638 0,'-7'-8'171'0,"-2"2"10"0,1 1-80 16,2 2-26-16,1-1-11 0,0 0-11 16,4 2-12-16,2-1-14 0,5 0-10 15,1 2-7-15,3-1-5 0,2-1-3 16,2-1-5-16,2-1-10 0,1 1-19 15,-1 2-25-15,2-2-20 0,1 3-121 16,-2 0-144-16,2 3-320 0</inkml:trace>
  <inkml:trace contextRef="#ctx0" brushRef="#br0" timeOffset="29908.1171">21067 5488 587 0,'-2'-14'147'0,"1"1"7"0,0-2-68 16,3 0-37-16,3-1-6 0,1 2-3 15,3 0-3-15,0 3-6 0,2 0-4 16,2-2-4-16,0 4-3 0,2 2-4 0,1 1-4 16,0 1-3-16,0 1-1 0,-3 3-2 15,3 3-1-15,-4 1-1 16,1-1-1-16,-4 3-1 0,0 1 1 0,-2 2-1 16,-3 1 0-16,-2 2 0 0,-3 3 0 15,-3 2-1-15,-3 1 1 0,-1 3-1 16,-3-1 0-16,-3 1-1 0,-1 2 1 15,1 0-1-15,-1-1 0 0,0-1 1 16,1-1-1-16,4-2 0 0,2-2-1 16,3-4 1-16,4-1-1 0,-1-7-3 15,7 2-3-15,2-1-5 0,3-3-7 16,3 0-14-16,2-1-12 0,2-2-8 0,4 2-7 16,0-5 25-16,-2 1-143 0,1-1-118 15,-2 2-286-15</inkml:trace>
  <inkml:trace contextRef="#ctx0" brushRef="#br0" timeOffset="30208.4597">21053 5780 621 0,'-14'3'160'16,"6"-2"4"-16,3 0-62 0,5 1-50 16,5-1-10-16,4-1-4 0,5 0-6 0,2-1-4 15,5-2-2-15,1 1-5 16,3-4-2-16,5-1-2 0,3-1-3 0,2-1-2 16,3 2-3-16,3-3-3 0,4 0-1 15,2 3-3-15,-1 0-4 0,0 0-8 16,-5 0-11-16,-4 2-16 0,-3 3-17 15,-8-2-12-15,-4 5 128 0,-5 2-255 16,-7 2-142-16,-1 3-378 0</inkml:trace>
  <inkml:trace contextRef="#ctx0" brushRef="#br0" timeOffset="30680.3762">21276 5872 552 0,'-8'-1'151'0,"5"0"4"0,1-2-21 16,6 2-87-16,5-1-10 0,2 0-6 16,2 0-5-16,6 1-4 0,0 1-3 15,1-1-3-15,-1 3-3 0,1 0-3 16,-3 3-1-16,-1 0-3 0,-4 1 0 15,-1 3-1-15,-3 1 1 0,-5 0-1 16,-3 1 1-16,-3 1 2 0,-5 1 2 0,0 3 0 16,-3-1 0-16,-2 0-1 0,1-1-1 15,2 0-2-15,3-1-1 0,1-2-3 16,2-1-2-16,4 0 0 0,3-3 0 16,4 1-1-16,0-1-1 0,3-2-3 15,1-1-3-15,3-1-3 0,2 1-2 16,1 0-3-16,-1-2-2 0,3 0 2 15,1 2 1-15,1 0 4 0,-7-2 2 16,-1 2 3-16,-5 0 4 0,-3 1 6 16,-4-1 4-16,-6 3 5 0,-6-1 5 15,0 2 5-15,-6 1 5 0,-2 2 1 16,-3 0-2-16,-2 1-4 0,0 2-3 16,-1-2-5-16,2 3-5 0,1-3-10 0,1-1-18 15,2-1-33-15,-1-1 35 0,2 0-186 16,5-4-161-16,5 0-395 0</inkml:trace>
  <inkml:trace contextRef="#ctx0" brushRef="#br0" timeOffset="37149.718">1117 6405 555 0,'-8'-33'135'0,"-2"2"5"15,1 11-84-15,2 6-14 0,2 6-9 16,2 6-6-16,2 10-4 0,2 13-5 16,3 10-2-16,2 5-4 0,2 12-2 15,0 7-1-15,1 4-2 0,-1 5-1 16,1-1-4-16,0-3 0 0,-1 5-1 15,1-8-1-15,-1-3 1 0,1-5 0 0,-1-6-1 16,1-6 1-16,-3-6 0 16,-1-9 1-16,-1-5-1 0,-2-5 2 15,-1-6 0-15,1-6 1 0,-1-5 1 0,1-7 1 16,3-4 2-16,0-7 0 0,4-8 0 16,-1-6-1-16,3-2 0 0,1-1-2 15,2-1 0-15,-1 6-1 0,0 5 0 16,0 10 0-16,-2 7 1 0,0 11 1 15,-1 11 0-15,-3 4 1 0,1 8-1 0,-2 7-1 16,-3 4 0-16,1 5-2 16,-1 1-1-16,-2-2-1 0,1 2 0 0,-1-2-1 15,2-7-4-15,1-1-10 0,2-6-7 16,2-3-11-16,2-7-6 0,2-5-6 16,2-3-6-16,3-5-4 0,0-5 3 15,3-4 5-15,-2-2 5 0,2-1 6 16,1-1 6-16,-4-2 6 0,-3 1 10 15,-3 0 12-15,-4 4 12 0,-5 0 11 16,-3 4 8-16,-4 2 6 0,-1 3 6 0,-4 3 4 16,-1 5-2-16,0 1-4 0,0 4-5 15,0 3-4-15,2 3-5 0,2 0-5 16,3 0-5-16,3-1-4 0,3 0-5 16,7-1-1-16,2-4-3 0,5-3-1 15,1-1-1-15,3-3-1 0,-3-4 1 16,2-2 1-16,-4-5-1 0,0-2 1 0,-4-2 1 15,-4-2 0-15,-1-1 0 0,-3 1 0 16,-4-2 0-16,-4 3 0 0,-3-1-1 16,-3 1 0-16,-2 2-1 0,-2 1-5 15,0 0-8-15,3 4-10 0,2 1-11 16,1 4-12-16,5 3-14 0,4 2-111 16,2 2-118-16,5 5-271 0</inkml:trace>
  <inkml:trace contextRef="#ctx0" brushRef="#br0" timeOffset="37434.487">1899 6817 640 0,'-3'-21'155'0,"2"1"6"15,0 4-87-15,0 5-31 0,-1 4-11 16,2 7-8-16,2 4-6 0,-1 8-6 15,2 6-5-15,0 3-3 0,2 6-2 0,0 5 0 16,0 3 0-16,-1 2-1 0,3 0 0 16,-3-4 0-16,3 0-1 0,-1-2 1 15,0-6-1-15,1-4 0 0,1-5 0 16,0-6 0-16,3-4-1 0,3-6-3 16,0-2-8-16,5-6-11 0,-1-2-9 15,2-3-8-15,-1-2-10 0,-2-1 3 16,-3-2-117-16,-7-4-108 0,-6-1-262 15</inkml:trace>
  <inkml:trace contextRef="#ctx0" brushRef="#br0" timeOffset="37600.035">1908 6706 642 0,'-17'-4'171'0,"1"1"7"0,3 1-84 16,4 0-30-16,6 2-16 0,3 0-12 15,6 0-12-15,6-1-12 0,5 0-9 16,3 0-10-16,3-2-11 0,4 0-15 15,7 0-11-15,4 1-13 0,3 1-15 0,2-1-110 16,1 2-115-16,2 3-264 16</inkml:trace>
  <inkml:trace contextRef="#ctx0" brushRef="#br0" timeOffset="37822.3505">2370 6909 540 0,'-10'22'141'0,"2"0"2"15,1-2-42-15,3 3-63 0,6-5-16 16,1-5-8-16,3-2-4 0,4 0-4 0,-2-6-3 16,2-2 2-16,2-6 1 0,1 0 2 15,-1-6 2-15,-1-2 2 0,-3-6 1 16,1 0-1-16,-4-2 0 0,-4 0-3 16,-2-1-1-16,-4 2-2 0,-1 2-3 15,-2 1-3-15,-1 4-10 0,0 4-11 16,2 3-9-16,-1 3-20 0,3 3-111 15,1 3-121-15,2 5-285 0</inkml:trace>
  <inkml:trace contextRef="#ctx0" brushRef="#br0" timeOffset="38596.1086">2539 6651 574 0,'-16'-8'138'0,"3"0"4"0,2 0-69 0,2 3-39 16,2 0-6-16,4 3 0 0,1-1-1 16,1 2-1-16,-2 0-4 0,3-1-2 15,0 1-2-15,0 1 0 0,0-2-3 16,2 1 0-16,0-2-3 0,2 1 1 15,-1-1-1-15,3 1-1 0,2-1-1 16,-2 1-1-16,3-1 0 0,-3 0 0 0,1 2 2 16,-1-2 0-16,-1 2 1 0,-1 0 0 15,-2-2-2-15,1 2 1 0,-2 1-1 16,3 0-3-16,-3 1-1 0,0-1-2 16,-1 0 0-16,1 1-2 0,-1-1 0 15,1 2-1-15,-3-2 1 0,4 1-1 16,-3-1 1-16,0 1-1 0,0-1 1 15,-3 1 0-15,0-1-1 0,-1 2 0 16,-3-2 0-16,1 2-1 0,-3 2 1 16,1-1-1-16,1 1 1 0,-1-2-1 15,0 2 2-15,5-1 0 0,0-1 1 16,0-2 3-16,1 1 1 0,0-1 1 16,2 0 2-16,0 0-2 0,-1 0 0 0,2-1-1 15,0 1-3-15,3 1-1 0,1 0-2 16,3 1 0-16,4 0-1 0,2-1 0 15,6 2 1-15,5-2-1 0,2 0 1 16,2 0-2-16,0 1 2 0,-2-2-2 16,1 1 1-16,-4-2-1 0,-3 1 1 0,-2 0 0 15,-3 0 0-15,-3 1 0 16,-3 0 0-16,-3 3 0 0,-5 2 1 0,-1 0-1 16,-2 3 0-16,-3 0 0 0,0 6 0 15,1 4-1-15,-1 0 0 0,3 8 0 16,2 1-1-16,4 8 0 0,3 2 0 15,1 1 1-15,2 1 0 0,4 3-1 16,0-2 2-16,1-2-1 0,-4-4 1 16,1-2-1-16,-1-2 1 0,-1-3 0 15,-5-3 0-15,-2-4 0 0,-7-4 0 0,-2-1 1 16,-5-4-1-16,-4-4 1 0,-6 0 0 16,-1-3 0-16,0-3-1 0,0-4 1 15,0-2-1-15,4-2-1 0,2-5-7 16,5-3-9-16,6-2-12 0,7-3-15 15,8-1-22-15,7-3-10 0,8 0-13 16,5 3-110-16,3 1-120 0,2-3-274 16</inkml:trace>
  <inkml:trace contextRef="#ctx0" brushRef="#br0" timeOffset="38751.393">3095 6871 621 0,'-1'-4'181'16,"1"-2"5"-16,-1 1-13 0,2 1-113 15,2 1-17-15,2 0-14 0,3 2-14 16,2 0-8-16,2-1-8 0,0 4-10 16,2-1-16-16,1 1-19 0,-2 1-13 15,-1 2-48-15,-1 0-81 0,-3-1-123 0,-3 1-253 16</inkml:trace>
  <inkml:trace contextRef="#ctx0" brushRef="#br0" timeOffset="38912.4017">3105 7042 702 0,'-2'5'164'0,"1"-1"2"16,1-1-108-16,4 0-24 0,4-1-13 15,3 1-9-15,1-3-7 0,3 1-8 0,3-2-11 16,2-5-14-16,3 3-6 0,3-3-10 16,1 0-16-16,1 1-107 0,0 0-111 15,0 1-255-15</inkml:trace>
  <inkml:trace contextRef="#ctx0" brushRef="#br0" timeOffset="39288.8681">3579 6875 709 0,'-5'-26'175'0,"0"-4"5"0,7 0-111 16,-2 1-11-16,3 4-8 0,2 1-9 15,0 6-9-15,0 6-7 0,0 4-4 16,-4 7-5-16,-1 5-5 0,0 6-3 15,0 6-3-15,-1 3-3 0,1 6-1 16,0 2-5-16,1 3-4 0,0 1-5 16,2 1-3-16,0-2-4 0,2 0-2 0,2-3-1 15,-3-2 1-15,3-3 2 16,-4-3-1-16,0-3 1 0,-2-5 1 0,-4-3 1 16,0-2 1-16,-3-2 3 0,0-1 2 15,-2-3 7-15,-2-3 7 0,-1-1 6 16,3 1 7-16,-2-2 4 0,1 0 5 15,1-1 5-15,0 1 0 0,5 3-1 16,0 0-4-16,3 0-6 0,0 1-3 16,4 1-5-16,1 0-5 0,5 1-2 15,1 0-2-15,3-1 0 0,5 0-1 0,2 0-7 16,1-1-10-16,0 0-15 0,0-2-17 16,2 1-13-16,0-2-19 0,0 3-113 15,-1 1-124-15,-1 0-281 0</inkml:trace>
  <inkml:trace contextRef="#ctx0" brushRef="#br0" timeOffset="39519.3238">4111 6790 759 0,'1'-6'168'15,"2"2"0"-15,1 1-126 0,5 3-21 16,1 0-10-16,1 0-3 0,1 2-5 16,0 0-8-16,3-1-8 0,0 2-11 15,1-1-10-15,0 1-14 0,-1 0-121 0,-1 1-126 16,-4-1-296-16</inkml:trace>
  <inkml:trace contextRef="#ctx0" brushRef="#br0" timeOffset="39677.8867">4123 6920 622 0,'-7'12'169'0,"2"-1"4"0,1-4-41 15,5 2-84-15,3-2-13 0,6-2-12 0,3-3-10 16,1-4-11-16,4 0-11 0,4-3-11 16,3-4-12-16,3 1-7 0,-1-5-8 15,0 1-16-15,1-1-109 0,-1 0-111 16,-4 1-268-16</inkml:trace>
  <inkml:trace contextRef="#ctx0" brushRef="#br0" timeOffset="39863.3994">4413 6703 645 0,'-1'-8'161'0,"0"4"4"0,0 0-91 16,1 6-28-16,0 3-12 0,1 3-9 16,1 1-8-16,2 2-8 0,0 2-2 15,3 1-1-15,4 2-1 0,4 1-1 16,0 1 1-16,-1-1 0 0,5 0 2 15,1 1 2-15,2 2-2 0,-1-2 0 16,-4 2-1-16,-1 2-5 0,-2 2-19 16,-14 1-24-16,-9 3-137 0,-10 4-144 15,-6 6-359-15</inkml:trace>
  <inkml:trace contextRef="#ctx0" brushRef="#br0" timeOffset="42331.0978">5836 6644 404 0,'7'-5'110'0,"-3"-1"7"0,-4 0-40 16,-2 0-26-16,-1 1-6 0,-2-1-3 15,0 1-2-15,-5 1 0 0,-3 3-1 16,-6 0 1-16,2 4 1 0,-4 5 0 15,-2 3-2-15,-3 5-3 0,3 4-6 16,1 3-4-16,4 3-7 0,2 4-6 16,3-2-3-16,8 3-3 0,5-2-3 15,4-1-1-15,6-1-2 0,6-1 0 16,1-4 0-16,4-2 0 0,-2-5-1 16,5-2 1-16,-1-6-1 0,5-1 0 0,-3-7-4 15,-2-4-8-15,1-2-13 0,0-4-16 16,-3-2-10-16,-2 0-14 0,-5-3 21 15,-1 5-134-15,-2 0-116 0,-1 1-270 16</inkml:trace>
  <inkml:trace contextRef="#ctx0" brushRef="#br0" timeOffset="42665.0664">6094 6896 617 0,'-5'-2'152'0,"-6"-1"6"0,2 6-91 15,1 2-19-15,-1 3-9 0,2 6-7 16,1 2-8-16,2 1-6 0,3 2-6 16,5 0-2-16,3-1-2 0,2-3-2 15,3-3-3-15,4-2 0 0,1-3-1 0,2-3 0 16,2-3 1-16,1-3 1 0,-1-4 1 15,0-5 4-15,-1-4 2 0,-3-2 2 16,-5-2 1-16,-3-3 2 0,-7 3-1 16,-4-2-1-16,-6 4-4 0,-4 2-2 15,-4 3-3-15,-2 3-2 0,-2 6-6 16,3 3-10-16,-1 2-14 0,3 3-20 16,5 8-11-16,5 3-22 0,5 3-110 15,3 0-127-15,4 2-278 0</inkml:trace>
  <inkml:trace contextRef="#ctx0" brushRef="#br0" timeOffset="42889.5533">6612 6793 569 0,'-1'-7'164'0,"-3"1"7"0,-3-1-35 16,3 3-68-16,-1 1-16 0,0 2-11 16,2 0-13-16,-1 0-12 0,0 1-7 15,2 0-13-15,-1 1-27 0,1 1-22 16,0 1-127-16,0 1-141 0,1 2-343 16</inkml:trace>
  <inkml:trace contextRef="#ctx0" brushRef="#br0" timeOffset="49230.1867">6633 6779 281 0,'5'-2'68'0,"-4"1"0"16,0 4-28-16,-1-2-28 0,2 3-25 0,-4 1-54 16,2 1-56-16,-5-1-142 0</inkml:trace>
  <inkml:trace contextRef="#ctx0" brushRef="#br0" timeOffset="49738.2455">6596 6833 329 0,'1'-2'91'0,"-1"0"4"0,0-1-40 15,0 2-13-15,0 0-8 0,-1 0-10 16,1 0-6-16,0-1-5 0,-1 2-3 16,1 0 1-16,-1-1 0 0,1 1 1 15,-1-1 2-15,-1 1 1 0,2 0 1 0,-2-1 1 16,1-1 0-16,-1 2 0 0,0-2-1 16,0 1 0-16,-1 0 1 0,-1-1-1 15,2 0 2-15,-1 1 1 0,2-2 2 16,-1 2 1-16,2 0 1 0,-1 0 0 15,1-1 2-15,-2 2-1 0,2-1-1 16,-1 1-1-16,1 0-2 0,-1 0-2 16,1 0-4-16,0 1-2 0,2 1-1 15,2-1-2-15,1 0-1 0,2 1 0 16,4 0 1-16,0-1 0 0,3 0 0 16,2 0-1-16,1-2-1 0,1 0-1 0,-1-4-2 15,1 0-1-15,0 1 0 0,-1 0-1 16,0 0-1-16,-2 0-2 0,0 2-3 15,-3-1-7-15,0 2-12 0,-3 0-10 16,-2 1-12-16,-3 1-9 0,-2 0-14 16,-3 4-16-16,-2 1-89 0,-1 0-101 15,-3 5-242-15</inkml:trace>
  <inkml:trace contextRef="#ctx0" brushRef="#br0" timeOffset="50020.4073">6675 6961 535 0,'-3'0'132'0,"1"-1"5"0,-2 1-75 15,4 1-18-15,-1-1-8 0,3 4-6 16,2-2-4-16,1 3-3 0,1 1-3 15,1-2-2-15,2 1-3 0,1 0-4 16,1-3-3-16,-1 2-2 0,1-3-1 16,0-2-4-16,2 1-12 0,0-2-13 15,3 0-22-15,0-4-113 0,0 1-124 0,0-2-302 16</inkml:trace>
  <inkml:trace contextRef="#ctx0" brushRef="#br0" timeOffset="50992.3122">7408 6884 400 0,'3'0'119'0,"0"-1"7"15,0-2-25-15,1-2-39 0,-1-1-6 0,2-5-1 16,0-3-5-16,1-4-5 0,-1-1-1 16,1-3-1-16,0-5-2 0,0 0-1 15,-1 1-4-15,1 1-3 0,-2-1-5 16,-1-1-4-16,-2 2-5 0,0 5-4 15,-1 1-4-15,-1 3-2 0,0 4-3 16,1 3-1-16,0 7-1 0,0 7 0 16,0 5-1-16,0 6-1 0,0 6-1 15,0 5 0-15,1 6-1 0,0 1 1 16,2 4-1-16,0 0 0 0,2-1-1 0,1-1 1 16,2 0 0-16,-1-1-1 0,0-2 1 15,1-3-1-15,-2-2 0 0,-1-3 0 16,0-5-1-16,-2-4 0 0,-2-6-2 15,2-3-1-15,-4 0-1 0,-1-6 0 16,0 0-2-16,-3-2 1 0,0 0 0 16,-2-2 2-16,-2 1 0 0,-2-2 2 15,0-1 1-15,-1 0 1 0,1 0 1 16,0-1 0-16,1 3 0 0,3-1 2 16,1 1 0-16,2 2 0 0,4 5 0 0,0-3 0 15,2 2 1-15,3-1 0 0,1 0 0 16,4 1-1-16,2-1 0 0,1-5 1 15,3 1 0-15,2-1-1 0,3 2 0 16,3-4-2-16,2 0-5 0,1-1-13 16,4 1-29-16,-3 1-25 0,-4 2-122 15,-2-1-144-15,-6 4-336 0</inkml:trace>
  <inkml:trace contextRef="#ctx0" brushRef="#br0" timeOffset="55166.8837">1185 8001 619 0,'-7'-17'163'0,"0"4"8"16,1 8-79-16,2 6-29 0,2 7-13 0,1 11-8 15,1 7-9-15,0 7-9 0,0 12-5 16,0 10 0-16,0 5-1 0,1 5-2 16,1-1-2-16,3-3 0 0,2-3-1 15,2-8-1-15,2-10-3 0,3-7-2 16,1-9-2-16,1-9 0 0,2-4-2 16,0-7-1-16,2-8 0 0,-1-7 0 15,1-7 1-15,-2-5 2 0,-2-8-1 16,-1-6 2-16,-2-1-1 0,-2 2 0 15,-1-1-1-15,-1 6 0 0,-2 7-2 0,0 7 0 16,-2 9-1-16,0 7 0 0,-1 8 0 16,-2 8 0-16,1 7 0 0,-2 6-2 15,1 5-1-15,0 4-6 0,0 2-6 16,0-1-13-16,3 0-13 0,3-5-17 16,3-3-14-16,2-3-11 0,6-4-10 15,1-6-102-15,5-3-113 0,-2-5-259 16</inkml:trace>
  <inkml:trace contextRef="#ctx0" brushRef="#br0" timeOffset="55436.6615">1819 8552 694 0,'0'7'169'15,"0"1"4"-15,-1 4-106 0,0 4-17 16,-1 1-11-16,2 3-10 0,2 3-10 16,-2 2-7-16,-3-2-4 0,4 2-8 15,-1-3-21-15,3 2-23 0,-1-2-11 16,-2-3-126-16,4-4-138 0,1 0-320 15</inkml:trace>
  <inkml:trace contextRef="#ctx0" brushRef="#br0" timeOffset="56972.39">1927 8612 446 0,'-1'-7'129'15,"-2"1"6"-15,-2 0-15 0,0 1-58 16,-1 1-6-16,-1 3-5 0,-4 1-3 16,2 4-4-16,-2 3-4 0,-1 4-6 15,1 4-6-15,0 4-5 0,2 7-5 16,2 4-5-16,2 1-4 0,5 2-3 15,5 2-2-15,2-2-2 0,3-5-1 0,2-4 0 16,4-4-1-16,0-3 0 0,1-5 0 16,1-4 0-16,-1-6 1 0,-3-3-1 15,2-4 1-15,-2-7 0 0,-2-3 1 16,-1-3 2-16,-2-4 2 0,-4-2 2 16,-3-1 3-16,-3-3 0 0,-4 2 1 15,-2 0-1-15,-5 3-1 0,0 1-2 16,-1 3-3-16,1 6-3 0,-2 3-5 15,2 4-8-15,0 4-10 0,2 3-16 16,4 3-19-16,2 3-24 0,4 1-115 16,4 5-133-16,7-1-303 0</inkml:trace>
  <inkml:trace contextRef="#ctx0" brushRef="#br0" timeOffset="57264.6081">2262 8285 719 0,'-6'-1'163'15,"4"6"3"-15,1 5-115 0,2 6-18 16,3 5-10-16,0 4-7 0,4 3-3 16,-1 6-3-16,2 0-3 0,1-1-3 15,-2 1-2-15,-1-2 1 0,2-1 0 16,-2-2 0-16,-1 1 1 0,2-5-1 15,-1-1 0-15,1-5 0 0,-1-2 0 16,1-3-1-16,1-4-1 0,0-6-1 16,0-4 0-16,0-4-1 0,2-5-5 15,-1-5-10-15,1-1-13 0,-1-4-11 16,-2-3-22-16,0-2-114 0,-2-1-128 16,-1 2-296-16</inkml:trace>
  <inkml:trace contextRef="#ctx0" brushRef="#br0" timeOffset="57439.1489">2298 8157 634 0,'-22'-3'187'0,"7"1"6"15,2-1-30-15,7 2-93 0,7 1-22 16,6 0-16-16,7 1-14 0,6 1-12 16,4-2-5-16,4 1-4 0,1 0-11 15,2-1-16-15,-2-1-23 0,2 0-13 16,-2 1-128-16,1 1-141 0,0 1-321 15</inkml:trace>
  <inkml:trace contextRef="#ctx0" brushRef="#br0" timeOffset="57698.7108">2711 8271 607 0,'0'13'149'15,"0"4"5"-15,0 3-91 0,0 3-20 16,2 3-7-16,1 1-4 0,0 0-9 16,2-3-9-16,-1 0-4 0,1-4-5 15,1 0-9-15,-2-7-15 0,2 0-13 16,1-5-17-16,-2-4-114 0,4 0-125 15,0-4-292-15</inkml:trace>
  <inkml:trace contextRef="#ctx0" brushRef="#br0" timeOffset="58094.2196">2909 8152 724 0,'-5'-7'171'16,"9"3"3"-16,-2-2-104 0,6 1-31 15,3 1-16-15,0 2-8 0,1 0-4 0,0 2-5 16,-1 0-1-16,4 3 1 0,-3 2 0 16,1 1 1-16,-2 3 0 0,0 0 0 15,0 4 0-15,-2 1 0 0,-1 2-2 16,-1 3-2-16,-1 1 0 0,0 4-1 15,0 0-1-15,1 3-1 0,1 1 1 16,2 2-1-16,1 2 0 0,2 1 1 16,0-4-1-16,0 2 0 0,-1-2 0 15,-1-2 0-15,-2 0 0 0,-5-5 0 0,-2-1 0 16,-3 0 1-16,-4-3-1 16,-4-1 1-16,-6 2 0 0,-4-2 0 0,-2 0 0 15,-3-1 0-15,-2-2 0 0,2-1 0 16,0-2-1-16,7-6-3 0,3-4-10 15,4-4-17-15,5-5-19 0,7-7-14 16,6-3-73-16,4-6-52 0,6 4-113 0,9-1-224 16</inkml:trace>
  <inkml:trace contextRef="#ctx0" brushRef="#br0" timeOffset="58268.9681">3465 8261 774 0,'-2'-4'193'16,"-1"4"0"-16,2 0-106 0,1 0-35 16,3 1-21-16,3 2-18 0,-1 1-19 15,2-2-20-15,0 2-22 0,2-2-14 0,-2 3-131 16,-2 0-144-16,4 0-333 16</inkml:trace>
  <inkml:trace contextRef="#ctx0" brushRef="#br0" timeOffset="58427.5029">3476 8421 716 0,'0'3'180'0,"0"-1"1"0,0-1-78 16,2 1-57-16,0-2-22 0,2-2-19 16,2 1-18-16,2-2-23 0,2-1-12 15,1-1-118-15,-1 0-15 0,3 1-115 16,2 3-218-16</inkml:trace>
  <inkml:trace contextRef="#ctx0" brushRef="#br0" timeOffset="59332.3007">4145 8304 629 0,'-15'2'169'15,"-2"1"11"-15,3 2-76 0,-2-2-29 16,5 2-10-16,3 0-11 0,0 0-12 0,5-3-14 16,3 1-10-16,5-1-8 0,4-1-5 15,3-1-3-15,6-1-2 0,4-5-5 16,3 0-12-16,3-1-22 0,-1-2-23 15,5 1-79-15,-1 0-57 0,0 2-130 16,0 2-262-16</inkml:trace>
  <inkml:trace contextRef="#ctx0" brushRef="#br0" timeOffset="59817.4961">4640 8050 613 0,'-11'-12'149'0,"-1"-3"7"0,2-2-89 15,1 1-18-15,3-1-6 0,5 1-3 16,1 0-6-16,2 1-6 0,6 4-5 16,3 2-5-16,4 0-4 0,2 2-5 15,-1-2-3-15,2 3-2 0,3 2-1 0,2 2-1 16,-1 2-1-16,1 2 0 0,-2 3-1 16,0 3 1-16,-3 1 0 0,-2 2-1 15,-3 2 1-15,-6 3 0 0,-2 0-1 16,-5-1 1-16,-4 3-1 0,-2-2 0 15,-5-1 1-15,-2 1-1 0,-3-1 0 16,0 0 0-16,-1-3 0 0,1 1 0 16,1 0 0-16,3-2 0 0,2-1-1 15,4-1 1-15,3 0 0 0,3-2 0 16,3-1 0-16,3 1-1 0,5-1-1 16,2-3-5-16,6 0-8 0,0-3-10 15,5 0-9-15,1-3-5 0,1 1-4 0,-1-2-6 16,-1 1-13-16,-3-1-103 0,-2 1-108 15,-4 2-276-15</inkml:trace>
  <inkml:trace contextRef="#ctx0" brushRef="#br0" timeOffset="60067.9494">4705 8305 660 0,'-11'4'167'16,"5"-2"4"-16,5 1-89 0,1-2-31 15,3-1-7-15,3-1-11 0,5-2-10 0,4-1-7 16,6 1-4-16,2-3-3 0,5 1-3 16,3-1-3-16,2-2-2 0,1 1-4 15,-1 1-9-15,-3 0-14 0,-1 1-19 16,-2 2-20-16,-4 2-118 0,-2 5-134 15,-2 1-309-15</inkml:trace>
  <inkml:trace contextRef="#ctx0" brushRef="#br0" timeOffset="60483.9721">4853 8475 655 0,'-13'-2'158'0,"7"-1"3"0,1 0-84 16,6-2-42-16,4 2-12 0,3 3-7 15,5 0-7-15,-1 4-4 0,1 1-2 16,2 2-2-16,-2 4 0 0,1 0-1 0,-3 2 1 16,-2 0 0-16,-6-2 0 0,1 4 0 15,-3-2 1-15,-2 2 0 0,-3 1 0 16,-1 0 0-16,-1 0-1 0,3 2 1 15,-2-6-2-15,2 2 1 0,2-1-1 16,2 0 0-16,3-1 0 0,2-1 0 16,1 1 0-16,2 0 0 0,-1-1 0 15,4-2 0-15,-3-1 0 0,2 1 0 16,-3 1 0-16,1-2 0 0,3 2 0 0,-5-1 0 16,0 1 0-16,-2-2 2 0,-4 1 3 15,1 1 4-15,-7-1 3 0,-5 2 2 16,-4 0 2-16,0 5 0 0,-3 0-2 15,-2 1-2-15,1 1-5 0,-3-1-5 16,1-4-11-16,3 1-18 0,1-7-20 16,3-3-60-16,4-4-76 0,4-5-127 15,7-4-275-15</inkml:trace>
  <inkml:trace contextRef="#ctx0" brushRef="#br0" timeOffset="61876.8621">5642 8212 767 0,'-7'0'181'0,"5"-1"1"0,7 1-113 15,6-2-28-15,4 0-18 0,5 0-9 16,4-2-6-16,6 1-6 0,1 1-10 16,-1 0-13-16,-1-1-20 0,-1 2-11 15,-3 0-23-15,-4 1-110 0,-8 0-126 16,-2 1-282-16</inkml:trace>
  <inkml:trace contextRef="#ctx0" brushRef="#br0" timeOffset="62030.4365">5758 8311 643 0,'-17'15'172'16,"3"-5"5"-16,2-1-75 0,6 0-44 16,6-3-13-16,4-2-16 0,5-4-12 15,5-3-12-15,6-2-11 0,3-4-12 16,4-2-19-16,1-4-11 0,-1 0-23 0,-1-1-108 16,-3-2-126-16,-3-2-278 0</inkml:trace>
  <inkml:trace contextRef="#ctx0" brushRef="#br0" timeOffset="62245.1045">5987 8040 604 0,'-1'-8'145'16,"1"4"3"-16,0 3-89 0,3 3-21 15,0 2-12-15,3 2-6 0,3 3-8 16,1 1-4-16,3 1-3 0,2 1-2 16,5 1 1-16,3 2 1 0,3 1 1 0,2 0 0 15,0 0 0-15,-2-2 1 0,-2 5-1 16,-7-2-2-16,-6-1-2 0,-8 1 0 15,-8 3 0-15,-5 2-1 0,-8 1-2 16,-4 0-2-16,-5-2-7 0,-3 1-10 16,2-1-10-16,1-3-17 0,1-3-113 15,6-2-120-15,5-3-287 0</inkml:trace>
  <inkml:trace contextRef="#ctx0" brushRef="#br0" timeOffset="62896.3485">7743 7724 439 0,'-19'5'131'0,"-5"5"7"16,-7 7-5-16,2 9-69 0,-3 8-9 0,-1 8-6 15,4 8-6-15,0 9-5 0,6 3-5 16,3 3-8-16,6 4-7 0,4-1-4 16,8 0-6-16,4-4-5 15,7-6-8-15,5-4-10 0,6-5-8 0,7-10-9 16,7-7-9-16,7-7-19 0,3-11-110 16,6-4-114-16,5-5-276 0</inkml:trace>
  <inkml:trace contextRef="#ctx0" brushRef="#br0" timeOffset="63912.3849">8382 8111 546 0,'-6'-4'137'0,"-3"0"7"15,-2 3-75-15,-2 2-11 0,-3 5-5 0,-4 3-6 16,0 4-5-16,0 4-5 0,-1 4-6 15,0 4-7-15,4 0-7 0,3 5-5 16,4-1-5-16,4 0-4 0,3 3-1 16,7-4-2-16,4-2-1 0,1-3-3 15,4-2-4-15,2-5-2 0,0-5-6 16,2-3-5-16,1-5-11 0,1-4-6 16,0-4-7-16,1-2-15 0,-2-3-106 15,-2 1-112-15,-2 0-271 0</inkml:trace>
  <inkml:trace contextRef="#ctx0" brushRef="#br0" timeOffset="64196.6629">8499 8434 640 0,'-5'9'150'0,"1"1"3"16,3 0-97-16,2 0-25 15,3-3-6-15,3 0-4 0,3-2-5 16,2-1 0-16,0-3 1 0,5-1 3 0,1-5 2 16,-1-1 3-16,1-1 2 0,0-3 1 15,-2-2 1-15,-1 0-1 0,-6-2-2 16,-4 1-2-16,-8-2-3 0,-3-2-3 16,-6 5-4-16,-4 2-4 0,0 1-3 15,0 6-5-15,-1 1-8 0,3 7-14 16,1 5-20-16,4 0-24 0,4 3-24 15,0 2-117-15,4 1-141 0,2-3-310 16</inkml:trace>
  <inkml:trace contextRef="#ctx0" brushRef="#br0" timeOffset="64661.6246">8958 8178 635 0,'4'-5'174'0,"-4"2"5"16,-3 2-75-16,1 3-39 0,0 2-13 15,0 6-13-15,-2 2-15 0,-1 4-11 0,-1 2-5 16,3 3-1-16,-1 4-1 16,0-1-2-16,2 1-1 0,2-2-2 15,0 2-1-15,1-3-7 0,0-2-8 0,3-2-15 16,-2-2-17-16,2-4-10 0,0-1-17 16,-3-4-112-16,0-2-123 0,0-1-279 15</inkml:trace>
  <inkml:trace contextRef="#ctx0" brushRef="#br0" timeOffset="64861.3418">8833 8316 665 0,'-4'-7'171'0,"2"2"6"0,4 0-83 15,3 1-36-15,-2-1-11 0,6 3-11 16,2 1-10-16,2-1-9 0,1 1-6 15,1 1-3-15,1 0-3 0,4 1-5 16,-3-1-13-16,-1-2-19 0,1-2-21 16,0 2-135-16,-2-2-148 0,-1 2-356 15</inkml:trace>
  <inkml:trace contextRef="#ctx0" brushRef="#br0" timeOffset="72372.9614">9542 8038 584 0,'3'-12'141'0,"-1"1"6"0,-1 1-85 15,0 4-13-15,-1 1-5 0,0 2-5 16,0 6-2-16,-1 5-1 0,-4 3-1 0,-1 7-4 16,-4 4-4-16,-1 3-3 0,-3 2-1 15,-2 1-4-15,-3 1-4 0,2-1-3 16,3-4-2-16,0-4-3 0,4-4-2 15,4-4-2-15,3-5-1 0,3-5-1 16,4-7-1-16,4-6 0 0,2-4 1 16,2-2-1-16,1-6 1 0,3-3-1 15,0-5 0-15,0 1 1 0,-2-1-1 16,-1 2 0-16,-3-1 0 0,-2 5 0 16,-2 5 0-16,-2 5 0 0,-1 7 1 15,-2 5-1-15,-1 8 1 0,0 6 0 16,-1 4 0-16,-2 3 0 0,-1 7 0 0,2 2 0 15,-2 1-1-15,2-1 1 0,1 1-1 16,1-1 0-16,1 0 0 0,4-3 1 16,1-2-1-16,1-2 0 0,2 1 0 15,-1-2 0-15,0-1 1 0,0-5-1 16,0-1 0-16,-1 1 0 0,-1-4 0 16,-3 0 0-16,-1-2 0 0,-3-1-1 0,-3 2 1 15,-2-1-1-15,-3-1 1 16,1 0-1-16,-3-1 1 0,-1-1-1 15,-1 1 1-15,1-2 1 0,-1 0-1 0,0-1 2 16,1 0 2-16,-1-2 3 0,2 0 4 16,1-2 3-16,1 2 2 0,2-1 0 15,3 1 0-15,2-1-2 0,3 0-4 16,2-1-4-16,3 0-2 0,1-2-2 16,3 1-1-16,0-3-1 0,2 2 1 15,1-1-1-15,1 0 1 0,-1 3-1 0,1-1 0 16,-2 1 0-16,0 0 1 0,0 2-1 15,-1-1-1-15,-2 2-4 0,0-1-7 16,-1 2-11-16,-2-2-13 0,-1 1-19 16,-1 0-17-16,-2-1-13 0,1 0-56 15,-2-2-60-15,0-1-112 0,5 0-231 16</inkml:trace>
  <inkml:trace contextRef="#ctx0" brushRef="#br0" timeOffset="72589.3819">9798 8229 840 0,'-5'1'208'0,"-1"0"6"0,4 1-124 16,-1-1-25-16,2-1-16 0,1 1-18 15,-2 0-12-15,4-2-7 0,0 0-6 16,2 0-5-16,0-2-9 0,-1 2-16 0,2-1-28 15,-2 0-30-15,-2 2-138 0,-2 4-164 16,0 1-380-16</inkml:trace>
  <inkml:trace contextRef="#ctx0" brushRef="#br0" timeOffset="76980.1566">10488 8102 523 0,'1'-15'145'0,"-2"1"7"0,-5 3-32 16,-4 3-53-16,-4 2-9 0,-4 2-3 0,-4 3-3 16,-4 3-3-16,-3 4-4 0,-3 7-3 15,-2 1-4-15,-2 5-3 0,1 2-3 16,2-2-5-16,3 2-3 0,6 1-5 16,5 0-4-16,7-4-5 0,8 2-3 15,8-2-4-15,6 2-2 0,5-2-2 16,4-2-4-16,6-2-7 0,3-3-10 15,2-3-15-15,5-4-20 0,1-1-20 0,2-6-13 16,0-2-37-16,-3-2-78 16,-2-2-117-16,0 1-241 0</inkml:trace>
  <inkml:trace contextRef="#ctx0" brushRef="#br0" timeOffset="77145.9293">10624 8243 631 0,'-3'0'168'0,"0"1"6"15,0 2-68-15,1 2-44 0,2 1-13 16,-1 3-7-16,1 2-12 0,1 3-11 0,2-1-6 16,0 3-6-16,2 1-3 0,-2 0-9 15,2-1-14-15,0 1-20 0,0-1-14 16,-1-1-41-16,-1-2-93 0,0-2-129 16,-1-4-275-16</inkml:trace>
  <inkml:trace contextRef="#ctx0" brushRef="#br0" timeOffset="77680.2601">10894 7777 568 0,'8'-22'132'0,"-1"1"5"0,2 4-92 15,1 2-4-15,-2 3-3 0,3 2 0 16,-2 5 3-16,1 7 1 0,-1 5 1 15,1 8 0-15,1 3-5 0,0 8-5 16,3 4-5-16,-1 7-8 0,2 4-6 16,-2 0-5-16,2 2-4 0,-2 5-2 15,0-3-1-15,-2 0 0 0,-3 1-1 0,-3-3 1 16,-2 1-1-16,-5-1 0 0,-2 0-2 16,-5-2-7-16,-1 1-10 0,-1-2-16 15,-2-1-18-15,0-3-22 0,0-4-116 16,-1-4-133-16,3-1-303 0</inkml:trace>
  <inkml:trace contextRef="#ctx0" brushRef="#br0" timeOffset="78995.459">12051 7565 455 0,'-1'-18'134'0,"-6"3"6"0,-5 4 6 15,-1 7-90-15,-7 6-7 0,-4 6-3 0,-6 7-2 16,-2 9-4-16,-1 12-2 0,-2 9-4 16,0 10-5-16,5 13-5 0,5 4-7 15,7 8-5-15,5 0-3 0,4 1-4 16,6 0-2-16,10-4-1 0,4-6-1 15,3-5 0-15,7-6-1 0,5-6 0 16,6-7-1-16,2-8-4 0,2-8-11 16,0-8-13-16,1-5-17 0,1-7-19 15,-6-4-119-15,-6-9-133 0,3 0-304 16</inkml:trace>
  <inkml:trace contextRef="#ctx0" brushRef="#br0" timeOffset="79260.8246">12106 8137 723 0,'-4'-2'177'0,"2"2"3"0,-1 0-106 16,3 0-26-16,4 0-15 0,1 0-10 16,7-2-10-16,2 2-7 0,2-1-5 15,1 0-14-15,2 1-24 0,6-1-15 0,2-2-131 16,-6 1-143-16,-2 2-340 0</inkml:trace>
  <inkml:trace contextRef="#ctx0" brushRef="#br0" timeOffset="79650.3236">13012 7621 704 0,'-5'-15'179'0,"-1"4"6"0,1 6-110 16,-1 3-17-16,1 7-10 0,1 5-15 16,1 4-14-16,4 6-10 0,1 4-8 15,0 0-8-15,3 3-14 0,1 3-22 16,1-1-13-16,1-1-132 0,-2-2-142 16,4 1-335-16</inkml:trace>
  <inkml:trace contextRef="#ctx0" brushRef="#br0" timeOffset="79861.8426">12791 8091 818 0,'-2'-3'185'0,"4"1"1"15,4 0-136-15,7 0-22 0,6 1-9 16,5-2-7-16,4 1-7 0,4-2-3 15,2-1-3-15,3-1-4 0,0 0-11 16,2-1-14-16,-2-2-17 0,2 5-17 16,-2 2-123-16,-3 2-135 0,-3 4-310 15</inkml:trace>
  <inkml:trace contextRef="#ctx0" brushRef="#br0" timeOffset="80255.9071">13000 8260 681 0,'-2'-5'157'16,"3"1"1"-16,3 0-105 0,0 2-27 16,3 3-9-16,1 0-4 0,0 3-6 15,-1 3-4-15,0 1 0 0,1 0 1 16,-2 5 1-16,-1-1 1 0,-2 1 2 0,-2 1-1 15,-2 0 1-15,-1 1 0 0,-2 1-2 16,-1 0-2-16,0 0-1 0,2-1 0 16,-1 1-1-16,3 0-1 0,1 1 1 15,2-3-1-15,2 1 0 0,2-4-1 16,1 1 1-16,3-2-1 0,0-1 0 16,1-1 1-16,1-2-1 0,0 2 0 0,2-1 0 15,-4 0 1-15,-4 2 1 0,-5 2 4 16,-3 1 3-16,-7 3 2 0,-3-2 2 15,-5 3 1-15,-2 3 0 0,-2 0-2 16,2 0-3-16,-1-5-4 0,3 1-7 16,1-3-12-16,3-4-19 0,3-6-17 15,5-9 19-15,4-7-154 0,3-2-137 16,11-7-325-16</inkml:trace>
  <inkml:trace contextRef="#ctx0" brushRef="#br0" timeOffset="80541.6512">13491 7331 691 0,'10'5'145'0,"1"10"1"0,4 12-132 15,1 5-6-15,1 4 2 0,-1 7 2 16,2 7 5-16,-1 6 5 0,3 4 7 15,1 4 5-15,1 8 4 0,4 1 1 16,-1 2-2-16,-1-2-6 0,-4 2-7 16,-5 3-7-16,-6-4-5 0,-8 1-4 15,-10-2-5-15,-8-1-5 0,-6-1-5 16,-3-2-7-16,-3-8-9 0,-2-7-12 0,3-7-14 16,1-9-8-16,5-10-16 0,5-12-111 15,1-13-121-15,9-10-282 0</inkml:trace>
  <inkml:trace contextRef="#ctx0" brushRef="#br0" timeOffset="80793.7967">13929 7313 782 0,'0'-21'191'0,"1"4"3"0,0 6-122 16,1 7-14-16,1 5-10 0,-2 7-12 15,0 8-11-15,2 3-9 0,-2 8-2 16,-1 5-5-16,3 5-13 0,-2 2-23 0,0 0-35 16,0-1-23-16,0 0-123 0,-1 1-151 15,2-2-340-15</inkml:trace>
  <inkml:trace contextRef="#ctx0" brushRef="#br0" timeOffset="81141.0247">14126 8013 806 0,'0'2'186'0,"2"-1"1"0,4 1-128 16,3 0-22-16,2-2-14 0,2 0-15 16,6 0-14-16,-1 0-16 0,1 0-20 15,-2-2-13-15,0 0 21 0,-1 2-154 16,-5 0-135-16,-5 1-312 0</inkml:trace>
  <inkml:trace contextRef="#ctx0" brushRef="#br0" timeOffset="81296.3013">14095 8192 747 0,'3'3'175'16,"0"-2"1"-16,2-1-111 0,4-1-35 16,2-2-14-16,4-2-20 0,0-1-28 0,4 1-19 15,0-1-125-15,1 1-136 0,0 3-321 16</inkml:trace>
  <inkml:trace contextRef="#ctx0" brushRef="#br0" timeOffset="82156.7043">14867 8087 717 0,'-12'-3'195'0,"-2"0"6"0,4 5-75 16,2 1-53-16,4-2-20 0,5 3-16 16,1-6-13-16,4 1-11 0,2 0-8 15,3-3-5-15,8 1-10 0,1-2-16 16,5-1-26-16,3 1-21 0,-1 1-134 16,-1-1-153-16,2 6-355 0</inkml:trace>
  <inkml:trace contextRef="#ctx0" brushRef="#br0" timeOffset="82626.7413">15359 7732 684 0,'-7'-19'159'0,"1"-1"5"0,5 1-112 0,2 1-11 16,4 3-4-16,3 2-3 0,3-2-4 16,3 3-5-16,2 2-3 0,2 0-3 15,3 3-3-15,1-1-4 0,1 2-3 0,1 1-2 16,0 3-2-16,-1-1-2 15,-1 3-1-15,-1 3-2 0,-5 2 1 0,-1 2-1 16,-4 3 1-16,-3 2-1 0,-4 2 0 16,-3 2 1-16,-3-1-1 0,-3 5 1 15,-4-2-1-15,-2 3 0 0,-2-2 1 16,-3 0-1-16,-2 1 0 0,-1 2 1 16,1-2-1-16,-1-2 0 0,2-1 1 15,1 0 0-15,4-2 1 0,5-2-1 0,3-2 1 16,5-1-1-16,4-1 0 0,6-3-3 15,4-1-5-15,2-2-9 16,4-1-8-16,1-1-8 0,2-1-14 0,2-1-10 16,1-2-12-16,-1 2-34 0,0 0-73 15,-3 1-108-15,-1-3-241 0</inkml:trace>
  <inkml:trace contextRef="#ctx0" brushRef="#br0" timeOffset="82871.1095">15378 8135 700 0,'-9'2'181'0,"7"2"5"0,3-5-73 16,9 1-58-16,7-2-15 0,4 0-8 15,3-4-9-15,6 1-9 0,1-2-4 0,2-2-3 16,3-2-3-16,2 1-1 15,0 2-5-15,1-1-9 0,-1 2-14 0,-2 1-22 16,-2 2-13-16,-1 5 91 0,-7 0-226 16,-5 2-150-16,-8 5-368 0</inkml:trace>
  <inkml:trace contextRef="#ctx0" brushRef="#br0" timeOffset="83270.1393">15598 8239 777 0,'-4'1'175'0,"1"-1"0"15,5 0-130-15,2 0-18 0,2 1-10 16,4 1-7-16,0 0-5 0,1 3-4 16,1 2 1-16,0 1 0 0,-1 1 1 15,1 5 2-15,-2 1 1 0,-2-2 2 0,-3 2 0 16,-4 1 0-16,-5 1 1 0,-2 0-1 15,-3 0-1-15,-2 0-1 16,0 4 1-16,0-1 0 0,0-6-1 0,5 5 0 16,4-2-2-16,2-1 0 15,2-2-1-15,3 0-2 0,5-2 0 0,6 4-1 16,0-4-1-16,1-1 0 0,2-3-1 16,5 3 0-16,-1 0 0 0,-1-1 0 15,0-2 0-15,-2 0 0 0,-3-2 3 16,-5 2 1-16,-7-2 3 0,-6 2 2 0,-7 2 2 15,-6-1 3-15,-8 4 1 0,-8 0 0 16,-4 2-2-16,-3 2-2 0,-2-1-4 16,-3-2-9-16,3 0-15 0,1-2-23 15,5 0-24-15,6-3-85 0,3-2-52 16,2-4-132-16,9-1-260 16</inkml:trace>
  <inkml:trace contextRef="#ctx0" brushRef="#br0" timeOffset="86519.6607">16628 7822 629 0,'-13'5'186'0,"1"-1"10"0,2 0-15 15,1 1-104-15,3-2-18 0,4 1-14 16,3-2-13-16,4 0-12 0,2-1-10 16,5-2-7-16,3 1-6 0,0-2-8 0,1 4-13 15,3-5-16-15,0 1-22 0,-1 0-11 16,-1 1-17-16,-1 1-112 0,-4 0-125 16,1-1-278-16</inkml:trace>
  <inkml:trace contextRef="#ctx0" brushRef="#br0" timeOffset="86668.3392">16671 7979 648 0,'-5'9'164'0,"2"-2"2"0,0-1-76 15,4-1-48-15,4-4-13 0,5-1-11 16,2-2-11-16,3-2-15 16,3-2-17-16,3-1-9 0,1-3-18 0,-1-1-115 15,-1-1-126-15,-2-2-291 0</inkml:trace>
  <inkml:trace contextRef="#ctx0" brushRef="#br0" timeOffset="86873.7914">16922 7695 582 0,'2'-4'152'0,"1"1"4"0,3 1-37 0,4 4-75 16,2 1-10-16,2 3-5 0,3 3-2 15,0 0-4-15,3 0-1 0,-1 0-3 16,1 1-1-16,0 0-4 0,-1 1-3 15,0 2-4-15,-2 2-1 0,-4 1-1 16,-3 6-3-16,-6 2-5 0,-6 3-7 0,-5 1-15 16,-6 2-17-16,-5 2-20 0,-5-2-120 15,-6 1-134 1,-4-1-313-16</inkml:trace>
  <inkml:trace contextRef="#ctx0" brushRef="#br0" timeOffset="88442.0259">18153 7909 513 0,'11'-25'127'0,"-3"1"5"16,-2 1-71-16,-1 3-14 0,-3 2-4 0,-2 1-3 15,-2 1-2-15,-6 3 0 0,-1 2 1 16,-6 2-2-16,-6 6-1 0,-5 5-2 15,-4 3-2-15,-9 3-3 0,-3 8-2 16,-3 5-2-16,-1 1-3 0,3 4-1 16,4 2-3-16,5 3-2 0,11-1-3 0,8-2-3 15,6-2-3-15,8 1-2 16,7-3-2-16,9-3-2 0,6-5-2 0,3-2-3 16,8-6-7-16,7-2-8 0,4-3-12 15,4-7-13-15,-1-1-12 16,3-5-10-16,-1 2-12 0,-3-1-114 0,-4 2-121 15,-4 2-285-15</inkml:trace>
  <inkml:trace contextRef="#ctx0" brushRef="#br0" timeOffset="88643.2231">18460 8027 696 0,'-5'-3'177'0,"0"3"3"15,-1-1-88-15,2 6-37 0,3 2-13 16,1 2-8-16,0 2-11 0,0 3-8 16,1 0-5-16,1 5-2 0,0-2-5 15,-2-1-13-15,-2-2-22 0,4 0-24 0,-2-1-112 16,0 0-24-16,-3-1-125 0,1-1-242 16</inkml:trace>
  <inkml:trace contextRef="#ctx0" brushRef="#br0" timeOffset="88916.7494">18871 7844 811 0,'-12'-7'207'16,"1"1"6"-16,2 0-111 0,3 2-35 16,3 0-18-16,4 0-13 0,2 0-13 15,4-1-11-15,1 0-7 0,6 1-5 16,2 2-7-16,1 0-11 0,1 2-19 0,-1 0-26 16,3 2-24-16,-3 3-54 15,-5 1-75-15,-4 0-132 0,-7 4-259 0</inkml:trace>
  <inkml:trace contextRef="#ctx0" brushRef="#br0" timeOffset="89069.3518">18859 8020 693 0,'1'2'158'0,"2"-2"2"16,1-1-106-16,6-3-28 0,3-2-12 0,4-1-8 15,4-4-16-15,2-2-12 0,3 0-10 16,3-1-19-16,0 1-109 0,-1-1-120 15,1 2-275-15</inkml:trace>
  <inkml:trace contextRef="#ctx0" brushRef="#br0" timeOffset="89489.8708">19463 7923 706 0,'-3'-16'186'0,"1"-1"9"0,1-7-93 15,-1 0-22-15,1-1-14 0,1-4-13 16,1-2-13-16,2 1-13 0,2-2-9 0,0 5-7 16,1 3-6-16,-1 4-3 0,0 8-1 15,0 4-1-15,-2 10 1 0,1 6 0 16,-2 4 0-16,1 8 0 0,-1 4-1 16,1 3 0-16,-1 5-2 0,1 0-2 0,0 1-2 15,0 1 0-15,2 0 0 16,-2-3 0-16,2 1 0 0,-2-6-1 0,-1-2-1 15,-1-4-2-15,-3-4-4 0,-3-4-2 16,-2-4-2-16,-2-4 0 0,-2-1 3 16,-4-2 2-16,1-1 4 0,-2 0 4 15,0-1 5-15,0-2 3 0,4 2 3 16,1-1 2-16,3 3 3 0,2-2 2 16,2 0 1-16,3-1-1 0,1 2 0 15,3 0-2-15,2 0 0 0,-1-2-1 0,6 2-3 16,5-1-1-16,3 2 0 0,3-4-1 15,2 3-2-15,3-3 0 0,1-1-2 16,1 0-3-16,0 0-6 0,-2-3-16 16,0 3-23-16,1-1-27 0,-3 2-136 15,0 1-158-15,-4-2-369 0</inkml:trace>
  <inkml:trace contextRef="#ctx0" brushRef="#br0" timeOffset="93820.7504">2171 9570 598 0,'-11'-17'148'16,"-7"6"8"-16,-6 0-87 0,-3 6-13 0,-4 8-6 15,-1 4-1-15,-3 10 0 0,1 4-6 16,-2 7-4-16,2 9-3 0,2 5-4 16,1 2-6-16,4 1-6 0,8 2-6 15,8 0-6-15,8 1-3 0,13-4-2 16,6-2-2-16,6-5-1 0,6-3-3 16,4-7-6-16,1-8-8 0,4-3-11 15,1-7-13-15,5-5-15 0,0-7-10 16,1-2-13-16,0-5-75 0,-4 1-28 15,-3-5-101-15,-8-1-200 0</inkml:trace>
  <inkml:trace contextRef="#ctx0" brushRef="#br0" timeOffset="94002.9634">1908 9884 707 0,'-17'0'171'0,"1"-1"4"16,7 1-113-16,2-2-20 0,6 2-13 15,6-2-9-15,9 2-8 0,4-4-8 16,3-2-5-16,6-1-6 0,7-3-11 0,6-1-15 16,7-1-12-16,3-3-19 15,2 4-111-15,3 1-124 0,-3 0-280 0</inkml:trace>
  <inkml:trace contextRef="#ctx0" brushRef="#br0" timeOffset="94287.0835">2441 9913 722 0,'-3'-11'177'0,"-1"3"5"15,3 0-108-15,2 2-22 0,3 3-13 16,2-1-10-16,2 1-10 0,1 3-7 15,1 3-4-15,1 4-2 0,2 3-1 0,1 4-2 16,-1 6-1-16,2 4-1 16,-2 1 0-16,1 3 0 0,-4 2 0 0,-4-1-5 15,-1 1-9-15,-7-7-17 0,0 1-20 16,-3-5-14-16,-2-2-118 0,-1-5-9 16,1-3-109-16,0-4-199 0</inkml:trace>
  <inkml:trace contextRef="#ctx0" brushRef="#br0" timeOffset="94426.3305">2451 9940 577 0,'-7'-8'161'0,"1"9"7"0,-3 5-45 15,2 6-61-15,2 5-17 0,1 3-12 16,2 1-12-16,2 2-9 0,2 3-21 16,2-2-23-16,3 0-25 0,2-2-116 15,2-2-132-15,5-1-320 0</inkml:trace>
  <inkml:trace contextRef="#ctx0" brushRef="#br0" timeOffset="94688.2681">2738 10070 648 0,'-17'10'176'0,"6"2"4"16,0 0-31-16,4-1-96 0,6 0-22 15,6-2-10-15,2-2-5 0,3-1-6 16,5-3-4-16,3-2-2 0,1-3-1 16,-1-2 1-16,-1-3 1 0,-2-2 0 0,-3-2 2 15,-6 0 0-15,-5-1 0 0,-5 0 1 16,-6-1-1-16,-5 2-3 0,-2 0-3 16,-1 1-10-16,-1 2-11 0,1-2-17 15,6 8-19-15,3 0-26 0,4 6-112 16,5 3-134-16,4 7-297 0</inkml:trace>
  <inkml:trace contextRef="#ctx0" brushRef="#br0" timeOffset="94880.7779">3037 10112 685 0,'13'3'169'0,"-2"0"7"0,-2-1-103 16,3 2-19-16,1 0-9 0,3-2-7 15,0 2-9-15,-1-2-8 0,1-1-5 16,0 2-5-16,0-1-3 0,-4 2-3 0,0 0-6 16,-1-2-12-16,-2 2-20 0,-3 0-23 15,-2-1-8-15,-7 1-127 0,-1-2-138 16,-2 1-313-16</inkml:trace>
  <inkml:trace contextRef="#ctx0" brushRef="#br0" timeOffset="95062.8083">3033 9575 776 0,'-15'-11'196'0,"3"14"3"0,1 8-115 0,2 12-18 15,4 10-16-15,2 10-15 0,3 8-13 16,1 12-8-16,3 7-4 16,-3 3-3-16,0 7-3 0,0 1-7 0,1-2-13 15,-1-2-17-15,2-7-30 0,2-7-23 16,4-11-124-16,2-8-149 0,9-6-333 15</inkml:trace>
  <inkml:trace contextRef="#ctx0" brushRef="#br0" timeOffset="95384.989">3474 9926 894 0,'-10'1'199'0,"0"2"0"16,2 2-148-16,2 1-26 0,3 1-11 16,6 1-6-16,1 1-6 0,4-1-4 15,0 0-3-15,2-1-3 0,0-2-3 0,-1 0 0 16,-1-4-1-16,-2 3 0 0,2-4 1 16,-3 3 3-16,-3 0 3 0,-2 2 4 15,-1 1 4-15,-3 4 3 0,-2-1 4 16,-1 4 3-16,0 1 1 0,1 1 3 15,4 1 0-15,-1-1-2 0,3-3-4 16,2-2-3-16,1-2-2 0,1 0-5 16,3-7-8-16,3-4-15 0,1-1-23 0,4-6-22 15,2-1-23-15,1-4-114 0,2-1-140 16,-2-3-303-16</inkml:trace>
  <inkml:trace contextRef="#ctx0" brushRef="#br0" timeOffset="95519.6631">3513 9475 696 0,'-10'-1'162'16,"4"7"0"-16,-1 7-95 0,3 7-45 0,3 8-34 15,2 6-32-15,0 4-117 0,2 6-129 16,3 0-311-16</inkml:trace>
  <inkml:trace contextRef="#ctx0" brushRef="#br0" timeOffset="96610.9705">3785 9997 647 0,'17'14'161'0,"-3"0"8"0,-2-1-89 16,4 2-26-16,-4-4-8 0,-1-4-5 15,-1-1-7-15,-2-3-6 0,1-3-6 0,0-4-3 16,-1-3-4-16,0-5-4 0,0-6-2 16,1-2-3-16,0-5-4 0,0-2-4 15,0 1-6-15,-1 2-4 0,1 3-5 16,-2 4-4-16,2 6-5 0,-1 5-3 15,2 5-1-15,0 3 2 0,-2 4 1 16,1 4 4-16,-2 1 3 0,1 3 4 0,-2-1 3 16,-2 2 5-16,-1-2 2 0,2-1 2 15,0-1 3-15,-1-2 2 0,-2-2 5 16,2-3 4-16,-1-3 3 0,1 0 3 16,-3-5 2-16,1-3 0 0,0 0-2 15,0-1-2-15,0-4-3 0,0 1-3 16,-2-1-1-16,1 1 0 0,-1 0 0 15,0 0 1-15,0 3 1 0,-1 0 3 16,0 3 2-16,-2 2 2 0,1 3-1 16,-3 1-1-16,0 4 0 0,0 1-2 0,-1 5-3 15,1 0-4-15,2 4-2 0,-1-1-1 16,4 3 0-16,0 1-1 0,1-2-1 16,2-2 1-16,2 0-1 0,1-3 0 15,1-3 0-15,0-2 0 0,2-2 0 16,1-1 0-16,0-6 0 0,-1-1 1 15,2-2 0-15,-1-1-1 0,-1-4 1 16,-1 0 0-16,-2 0 1 0,-2 1 1 16,-3 2 1-16,-1 0 2 0,-1 3 2 0,-1 4-1 15,-2 2 1-15,0 4-1 0,-1 1-1 16,1 0-1-16,-1 4-3 16,0 0 0-16,1 0-1 0,3 0-1 0,0-3 0 15,1-1 1-15,1-1-1 0,0-1 0 16,1-2-1-16,1 1 1 0,-1-3 1 15,0-2-1-15,0 0 0 0,1-2 1 16,-3-1-1-16,1-1 1 0,-1-2 0 16,-1-2 0-16,-2 1-1 0,2-1 1 0,-2 3-1 15,1-1 1-15,1 1 1 0,-2 4 0 16,2 0 2-16,0 3-1 0,-2 3 1 16,3 2 0-16,-2 3 0 0,1 2-1 15,1 3-1-15,0 6-1 0,0 0 0 16,2 4 0-16,1-1 1 0,1 1 0 15,4-1 1-15,-1-1 1 0,3-3 0 16,1-2 0-16,1-5 1 0,2-2-1 0,0-4 0 16,5-3 0-16,-3-3-1 0,0-3 0 15,-3-5 0-15,1-3 0 16,-6-2 0-16,2-4 0 0,-6-1 1 0,-2 0 0 16,1 1 0-16,-2 2-1 0,-2 3 1 15,-1 2-1-15,-1 3 0 0,-1 5 1 16,2 1-1-16,0 7 0 0,0 1 0 15,2 5-1-15,2 3-1 0,3 2 0 16,3 0-1-16,0 0 0 0,4-4-1 16,3-2 1-16,1-4-1 0,2-4 1 0,1-5-1 15,0-5 0-15,0-4 0 0,-3-4-1 16,-3-4-3-16,-3-3-4 0,-4-4-6 16,-4-1-3-16,-2-1-3 0,-1-2-4 15,-1 2-1-15,-1 2 2 0,3 2 4 16,0 7 5-16,2 4 4 0,-1 7 4 15,0 6 3-15,1 2 4 0,2 5 1 16,2 4 0-16,3 2 1 0,2 4 0 16,5 3 1-16,3 1 0 0,5 0 2 15,3 1 1-15,2-3 1 0,0-2 1 0,5 0 1 16,-1-4 0-16,-3-4-1 0,-2 0-2 16,-3-2-1-16,-7-3-1 0,-2 4 0 15,-7-2-1-15,-8 0 1 0,-6 2 1 16,-7 1-1-16,-8 3 0 0,-4 2 0 15,-8 1-4-15,-4 0-8 0,1 2-8 16,-3 0-15-16,5 1-31 0,2 0-25 16,7-1-65-16,8 0-51 0,8-2-121 15,5-6-233-15</inkml:trace>
  <inkml:trace contextRef="#ctx0" brushRef="#br0" timeOffset="96835.5799">5221 9937 794 0,'-7'-3'201'0,"4"2"1"16,0 1-110-16,2 0-32 0,1 1-23 15,1 2-24-15,3-1-27 0,0 2-28 16,-1 2-24-16,2 4-42 0,-1 1-94 15,-2 1-137-15,1 7-288 0</inkml:trace>
  <inkml:trace contextRef="#ctx0" brushRef="#br0" timeOffset="96945.3059">5240 10178 816 0,'-6'5'198'0,"1"-3"2"0,0 2-125 0,2-3-27 16,0 0-33-16,2-1-52 0,-2-1-157 15,3 1-165-15,0 3-402 0</inkml:trace>
  <inkml:trace contextRef="#ctx0" brushRef="#br0" timeOffset="98274.3062">6989 9897 582 0,'-1'-72'147'16,"-2"2"10"-16,0 15-81 0,2 10-7 15,1 17-3-15,-4 7-5 0,2 12-6 16,-3 12-9-16,0 10-9 0,0 14-8 15,1 11-8-15,1 11-7 0,3 15-3 16,-5 8-2-16,2 6 0 0,0 5-3 16,1 0-2-16,1-2-1 0,0-2 0 15,1-6 1-15,2-7 1 0,2-9 2 16,3-6 0-16,1-14 1 0,0-8 0 0,1-11-2 16,2-11-1-16,1-8-2 0,3-11-1 15,1-9-1-15,0-10 0 0,1-7 0 16,5-2 0-16,0-4 0 0,3 1-1 15,-3 3 1-15,-3 5 0 0,-2 10-1 16,0 6 1-16,-6 13 0 0,-4 9 0 16,-4 9 0-16,-2 10 0 0,1 6-1 15,-2 9 1-15,0 3-1 0,2 2 0 0,1 2-2 16,-1-2 0-16,3-3 0 0,2-4-2 16,3-4-4-16,4-7-3 0,3-4-4 15,2-6-3-15,3-8-4 0,3-5-3 16,-1-7-1-16,1-5 3 0,-3-4 4 15,-2-5 4-15,-3-3 4 0,-5 0 4 16,-3-3 5-16,-5 3 4 0,-2 0 6 16,-4 4 5-16,-1 5 6 0,-2 4 4 15,-3 5 4-15,2 6 1 0,0 6-1 16,1 6-6-16,-1 1-4 0,3 6-6 0,1 1-3 16,1 2-4-16,4 0-2 0,0-1-1 15,2-2-1-15,4-3 0 0,3-2 0 16,1-5 0-16,3-4 0 0,0-6 0 15,3-4 0-15,0-3-1 0,0-5 1 16,-2-3 0-16,-4 0 0 0,-2-3-2 16,-7-2-4-16,-9 1-4 0,-5-2-6 15,-2 2-12-15,-6-1-19 0,-1 1-21 16,0 4-10-16,5 8-17 0,2 5-106 0,7 5-124 16,3 10-269-16</inkml:trace>
  <inkml:trace contextRef="#ctx0" brushRef="#br0" timeOffset="98630.5188">7952 10093 754 0,'-3'-22'188'0,"-1"3"3"0,1 2-110 16,2 4-22-16,0 4-11 0,2 6-12 15,-1 7-9-15,0 3-7 0,0 9-2 16,1 6-4-16,2 5-2 0,-3 6-2 0,-1 4-2 16,-1 1-1-16,2 3-3 15,0 0 0-15,0-1-2 0,0-1 0 0,4-1-1 16,2-2 0-16,2-2 0 0,1-7-1 15,2-1 1-15,3-6-2 16,-1-6 1-16,3-8-3 0,1-4-5 0,3-9-8 16,-2-4-13-16,3-2-21 0,-2-7-22 15,-2 0-13-15,-3-2-22 0,-4-2-98 16,-4 0-122-16,-1-1-258 0</inkml:trace>
  <inkml:trace contextRef="#ctx0" brushRef="#br0" timeOffset="98779.6171">7900 9915 855 0,'-8'-5'196'15,"9"-3"0"-15,3 0-128 0,12 0-35 16,5 0-23-16,5-2-22 0,5 1-33 16,2 1-22-16,4 2-129 0,2 1-149 0,1 0-347 15</inkml:trace>
  <inkml:trace contextRef="#ctx0" brushRef="#br0" timeOffset="99352.4494">8479 10128 680 0,'-4'-4'171'0,"-1"2"4"16,3 0-96-16,-2 1-30 0,4 2-10 16,3 1-8-16,-2 2-10 0,0 0-7 15,0 2-1-15,2 0 0 0,-1 2 0 0,1-2-1 16,-1 0 0-16,-1 0-2 0,1-1 0 15,0-1-3-15,-1-2 0 0,-1-1-1 16,1-1 1-16,-1-1 2 0,2-1 0 16,-2-3 4-16,0-1 1 0,-2-2 3 15,2 0 1-15,0-1 0 0,0 1 1 16,0-1 0-16,0 4-2 0,0 1-2 16,-1 4-1-16,1 4-3 0,-2 5-1 15,1 4-3-15,-1 4-3 0,1 5 0 0,0 4-2 16,0 0-1-16,1 1 0 0,2 0 0 15,1-2-1-15,1-1 0 0,1-6 0 16,3-3 1-16,0-3-2 0,2-6 1 16,1-6 0-16,0-6 1 0,3-7-1 15,2-7 0-15,1-6 0 0,1-2 1 16,2-3-1-16,1 1 1 0,-1-1-1 0,0 5 0 16,-4 6 0-16,-3 5 0 0,-2 4-1 15,-3 7 1-15,-5 5-4 0,-1 8-4 16,-2 3-9-16,-2 5-9 0,0 5-11 15,-1 3-16-15,2 3-20 0,2 3-13 16,3-2-9-16,2-1 97 0,4-1-204 16,4-2-130-16,1-8-330 0</inkml:trace>
  <inkml:trace contextRef="#ctx0" brushRef="#br0" timeOffset="100193.9128">8868 9988 686 0,'-15'-29'186'16,"5"2"6"-16,2-3-47 0,8 3-84 0,6 2-20 16,6 4-10-16,2 2-8 0,3 6-8 15,1 3-5-15,-1 4-2 0,-1 4 0 16,-3 3 0-16,-1 0 0 0,-1 3 1 15,-3 1 2-15,-1-1 0 0,-2 1 0 16,-3 0 1-16,0-1 0 0,-2 0-2 16,-3-1-1-16,1 1-1 0,-3-2-1 15,0 2 0-15,-1 1-3 0,0 1-1 16,-2 0 0-16,2-1-2 0,1 0 0 16,0 0 0-16,2-1-1 0,0-1 0 15,1 0 0-15,3-1-1 0,-1 1 1 0,4 2 0 16,-2-4-1-16,-1 0 0 0,2 0 0 15,-2-1 0-15,0 0 1 0,1 0-1 16,-5-2 1-16,2 1 0 0,0 1 1 16,-2 0-1-16,-2 0 1 0,2 0-1 15,-2 0 0-15,-1-2 0 0,-1 2 1 16,1 0-1-16,1-1 0 0,1 0 0 16,0-2 0-16,-1 1 0 0,1-2 0 0,2 1 0 15,-1-1 0-15,1 0 1 16,1 1-1-16,-2-1 0 0,2 0 0 0,0 2 1 15,0 1 0-15,1-2 0 0,-4 2 1 16,0 0 1-16,1-1 1 0,-4 1 2 16,3 1 0-16,-1-1 3 0,-2 1 0 15,4 0 1-15,-1 0 1 0,3 1-1 16,0 0-1-16,2 1-1 0,4-1-1 16,2 0-3-16,3 2-1 0,5-1-1 0,1-1-1 15,4 2 0-15,4-1-1 0,-2-2 0 16,1 1 0-16,0 1 0 0,-1-1 0 15,-2-1-1-15,-2 0 1 0,-2 0 0 16,-2 1-1-16,-3-2 1 0,-5 1 0 16,-1 1 1-16,-6 0-1 0,-3 2 0 15,-2-1 1-15,-2 4-1 0,0 0 0 16,-1 4 0-16,2 2 0 0,1 4 0 16,2 4 0-16,2 3 0 0,0 2 0 0,2 3 0 15,-1 3-2-15,4 2-1 0,-1 1 1 16,3 3-1-16,1-3-1 0,3 3 0 15,2 1 0-15,1-2 1 0,3 1 0 16,-1 0 0-16,1-3 0 0,-3-2 1 16,-4-4 0-16,-3-4 1 0,-7-7 1 15,-7-4 0-15,-7-3 0 0,-6-9 1 16,0 4-1-16,-4-1 1 0,-2-3-1 16,-2 1 1-16,0 1-7 0,-1-2-9 15,2 5-12-15,-5-6-18 0,5 0-25 0,2 1-23 16,5 2-34-16,6 1-97 0,3 4-135 15,3 3-286-15</inkml:trace>
  <inkml:trace contextRef="#ctx0" brushRef="#br0" timeOffset="102173.6493">9580 10243 821 0,'-1'-4'200'0,"1"3"3"16,0 0-123-16,4 1-24 0,-1-2-19 15,5 1-15-15,1-2-11 0,5 1-6 16,2-1-4-16,1-1-9 0,1 0-13 16,2 1-18-16,-2 0-24 0,-2 1-14 15,-2 1-44-15,-5 1-82 0,-2 3-123 16,-4 3-251-16</inkml:trace>
  <inkml:trace contextRef="#ctx0" brushRef="#br0" timeOffset="102328.0811">9595 10352 796 0,'-6'3'208'0,"-2"4"5"0,3-4-111 16,4 0-27-16,2-2-21 0,3 0-18 15,3 0-16-15,3-1-11 0,6 0-7 16,1-1-14-16,7-2-20 0,0-4-39 15,3 0-18-15,-1 1-128 0,0-1-157 0,2 2-345 16</inkml:trace>
  <inkml:trace contextRef="#ctx0" brushRef="#br0" timeOffset="104283.9498">10882 9660 444 0,'8'-32'128'0,"-8"7"8"0,-9 6-16 15,-7 10-61-15,-6 8-7 0,-7 10-1 16,-7 8 0-16,-2 12-1 0,-1 15 1 15,2 9-4-15,-1 12-3 0,1 11-5 16,6 2-8-16,7 9-7 0,8 1-8 0,5-4-5 16,6 3-5-16,7-7-2 0,6-5-2 15,8-6-2-15,9-8-5 0,9-5-9 16,6-8-15-16,11-7-24 0,10-7-19 16,4-8-123-16,6-4-142 0,1-6-323 15</inkml:trace>
  <inkml:trace contextRef="#ctx0" brushRef="#br0" timeOffset="105625.0208">11274 10380 428 0,'1'-5'123'0,"1"-1"6"0,-1-3-13 15,-1 0-66-15,0-4-4 0,0-1-1 16,1-5-1-16,-1 0 0 0,1-2 0 16,1 1 0-16,-2-1 1 0,1 2-3 15,-1 2-4-15,0 3-3 0,0 4-6 16,-1 3-3-16,-1 5-6 0,1 4-4 15,0 5-5-15,-2 6-3 0,1 4-3 16,-2 6-2-16,1 5-2 0,-1 3-5 16,1-1-11-16,2 1-18 0,1 0-24 0,3-2-25 15,-1-2-117-15,3-1-143 16,1 1-317-16</inkml:trace>
  <inkml:trace contextRef="#ctx0" brushRef="#br0" timeOffset="106418.5165">12053 10114 590 0,'1'-19'151'0,"-2"3"13"0,0 2-80 15,-1 6-13-15,-1 4-6 0,1 5-5 16,-1 8-8-16,1 3-11 0,1 6-11 16,-1 3-10-16,2 4-5 0,2 4-6 15,-1 0-3-15,2 1-4 0,1-2-6 0,1 0-8 16,-1-2-15-16,-1-2-17 0,2-2-15 16,0-2-20-16,-2-4-115 0,-1-3-130 15,1-3-292-15</inkml:trace>
  <inkml:trace contextRef="#ctx0" brushRef="#br0" timeOffset="106595.1486">11975 10273 680 0,'0'-6'168'0,"1"4"4"0,3-2-100 0,3-1-24 15,4 2-12-15,4-4-12 0,2 1-9 16,-1 1-8-16,3-2-7 0,6 1-14 15,1 2-21-15,-1 1-21 0,-1 1-120 16,0 4-134-16,-1 4-320 0</inkml:trace>
  <inkml:trace contextRef="#ctx0" brushRef="#br0" timeOffset="107033.5508">12568 10133 533 0,'-5'-11'150'0,"0"1"12"0,1 2-37 15,1 2-48-15,0 3-10 0,1 3-3 16,0 6-6-16,2 2-12 0,-2 6-10 15,-2 2-11-15,4 5-6 0,2 2-6 16,-1 1-4-16,2 0-4 0,1 0-1 16,2-1-1-16,3-1-2 0,-4-2 1 15,1-3-1-15,0-1 1 0,-1-4 0 16,0-3 0-16,-2-4 2 0,1-6 0 0,1-6 1 16,0-4 1-16,0-6 0 0,1-5 1 15,1-4-1-15,3-4-1 0,5-2-1 16,2 3-1-16,1 0-1 0,4 6-1 15,-1 5 0-15,-4 4-1 0,-1 8 0 16,-6 5 1-16,-4 5-1 0,-5 5 0 16,1 4 0-16,-2 4 0 0,0 4-1 15,1 2-4-15,0 0-3 0,0 2-6 0,3 0-11 16,1 1-13-16,1-1-21 0,4-3-14 16,3-4-18-16,2-2-109 0,5-3-130 15,0-5-286-15</inkml:trace>
  <inkml:trace contextRef="#ctx0" brushRef="#br0" timeOffset="113354.5628">12939 9632 603 0,'4'-27'141'0,"3"6"4"0,3 11-97 16,3 9-9-16,4 14-7 0,3 4-2 15,3 12-4-15,3 6-2 0,5 8 0 16,0 8 0-16,6 7-2 0,0 2-1 16,-2 5-1-16,0-1 0 0,-5 3-1 15,-3 0-3-15,-5-2-3 0,-8-2-1 16,-6-1-3-16,-4-1-2 0,-3 1-1 15,-9-7-3-15,-3-1-5 0,-4-6-9 16,0-4-19-16,1-6-19 0,-1-7-19 0,0-10-118 16,3-7-138-16,7-8-309 0</inkml:trace>
  <inkml:trace contextRef="#ctx0" brushRef="#br0" timeOffset="113968.5796">14247 9483 515 0,'3'-25'134'0,"-10"1"8"0,-4 5-63 16,-5 8-15-16,-2 11-1 0,-2 8-2 16,-2 12-2-16,-3 11-3 0,0 10-5 15,-1 12-4-15,2 4-6 0,1 12-9 0,-1 7-5 16,5 5-6-16,3 2-5 0,5 2-4 16,6-1-3-16,6 1-2 0,5-7-3 15,8-6-1-15,2-4-2 0,5-10 0 16,2-6-2-16,3-7-3 0,3-7-9 15,0-8-13-15,2-6-18 0,3-7-21 16,1-7-25-16,0-6-116 0,1-7-138 16,-3 1-307-16</inkml:trace>
  <inkml:trace contextRef="#ctx0" brushRef="#br0" timeOffset="114199.193">14425 10258 710 0,'-8'-15'182'0,"3"4"4"0,3 0-96 16,6 2-32-16,2 4-14 0,4-1-12 15,2 2-13-15,4 2-9 0,2 0-13 16,1 0-19-16,-1 1-26 0,1 0-26 15,0 0-117-15,2 2-143 0,-4 3-324 16</inkml:trace>
  <inkml:trace contextRef="#ctx0" brushRef="#br0" timeOffset="114466.3752">15144 9603 833 0,'-5'-6'196'0,"0"6"2"16,0 5-130-16,1 7-23 0,2 3-12 15,-1 2-11-15,2 8-10 0,1 0-5 16,3 4-4-16,-1-1-8 0,4 0-12 15,0-1-20-15,0-1-22 0,3-3-21 16,-2 0-124-16,1-2-142 0,0-4-322 16</inkml:trace>
  <inkml:trace contextRef="#ctx0" brushRef="#br0" timeOffset="114712.7509">14978 10075 825 0,'-8'-5'195'0,"5"3"4"0,8-1-132 0,4 0-23 16,6 0-8-16,4-1-11 0,6-1-10 16,3-1-5-16,4-2-5 0,4 0 0 15,5 0-4-15,0-2-6 0,2 1-10 16,-1 1-17-16,0 1-29 0,-2 2-23 15,-7 2-121-15,-3 6-145 0,-2 3-324 16</inkml:trace>
  <inkml:trace contextRef="#ctx0" brushRef="#br0" timeOffset="115141.2402">15118 10278 672 0,'-2'-11'173'0,"3"0"5"0,-1-1-70 16,7 6-62-16,2-1-13 0,2 2-7 16,2 3-7-16,2 5-10 0,0 3-4 15,2 5-2-15,-3 0-1 0,0 3 0 16,-4 1 0-16,-2 3 0 0,-3 0 0 15,-4-1 0-15,-1-1 0 0,-3 0 0 16,-2-1 0-16,0-2-1 0,-1-2 1 16,0 0-2-16,3 0 1 0,1-2-1 0,4 2 0 15,2-1 0-15,2-1 0 0,3 0-1 16,0-2 1-16,4 1-1 0,1-2 0 16,-1 0-1-16,0-2 0 0,-1 1 1 15,1 2-1-15,-2 0 1 0,-3 2 0 16,-2 2 0-16,-2 1 2 0,-3 2-1 15,-3 1 2-15,-4 1 0 0,-4 2 1 16,-5 0 0-16,-7 0 1 0,-2 1 0 16,-3-1 0-16,-2 0-1 0,3-3-2 0,0-3-10 15,3-6-18-15,7-6-23 0,6-7 29 16,4-9-166-16,6-5-146 0,6-6-347 16</inkml:trace>
  <inkml:trace contextRef="#ctx0" brushRef="#br0" timeOffset="115410.3365">15521 9395 634 0,'10'-12'149'15,"3"6"3"-15,4 9-66 0,2 8-67 16,2 8-6-16,3 5-1 0,2 7 1 15,2 8 0-15,3 5 1 0,-2 6 2 16,-1 7 2-16,2 4-1 0,-2 5 0 16,0 5-4-16,-2-1-3 0,-6 4-4 15,-4-1-3-15,-3-1-6 0,-10-2-10 16,-6 0-8-16,-8-5-12 0,-5-4-9 0,-4-2-19 16,-2-8-111-16,-1-6-119 0,1-5-277 15</inkml:trace>
  <inkml:trace contextRef="#ctx0" brushRef="#br0" timeOffset="116093.5444">15966 9360 599 0,'1'-6'148'0,"-2"-1"6"16,-1 4-78-16,1-1-30 0,1 2-5 15,0 2-3-15,-1 0-3 0,1-2-2 16,0 2-1-16,0 0 1 0,1 0 0 15,0 0-2-15,-1 0-1 0,-1 0-3 16,1 0-2-16,-1 2-3 0,-1-2-4 16,-1 1-3-16,-1 1-2 0,2-1-2 15,-1 2-2-15,1-2-1 0,-2 2-2 0,2-2 0 16,-1 1-2-16,1 1 1 0,0-2-1 16,0 0 0-16,0-1 0 0,2 1-1 15,-1-1 2-15,1 2-1 0,0-2 1 16,1-2 0-16,-2 2-1 0,1-1 1 15,-2-1-1-15,2-1 1 0,-2 0 0 16,1-1 2-16,0 1 1 0,-3-1 2 16,1 1 2-16,2 2 0 0,0 0-1 15,0 2 0-15,0 3-2 0,-1-1-2 16,4 6-2-16,-4-1-2 0,2 3-1 0,-3 0-1 16,3 4 0-16,1 2 0 0,0 0 0 15,2 1-1-15,-1-2 1 0,0-2-1 16,5 3 0-16,-4-6 0 0,1-2 0 15,3 2 0-15,-2-6 0 0,0-3 0 16,0 1 1-16,0-4-1 0,1-2 0 16,0-3 1-16,0-7 0 0,4 0 0 0,2-3-1 15,-1-1 1-15,4-1-1 16,0-1 0-16,1 5 0 0,-2 0 0 0,0 7-1 16,-2 2 0-16,0 6-1 0,-2 4-1 15,-1 4-3-15,-3 2-3 0,1 3-5 16,-2 5-6-16,-1 2-11 0,-2-1-12 15,-1 4-17-15,1-1-27 0,0-1-16 16,-1-1-120-16,1-2-145 0,4 1-322 16</inkml:trace>
  <inkml:trace contextRef="#ctx0" brushRef="#br0" timeOffset="117006.674">16819 10081 525 0,'-7'-4'132'0,"1"1"5"0,0-3-73 16,1-3-9-16,1-2-2 0,-1-6-3 16,3-4-2-16,-1-3-3 0,2-3-1 15,2-4-5-15,2-1-6 0,2 0-5 0,1 7-5 16,0 3-3-16,3 6-3 0,-2 5 1 16,-2 8-2-16,-1 10-1 0,-3 7-2 15,0 7 0-15,-1 6-3 0,0 5-3 16,0 3-3-16,0-1-1 15,2 1-1-15,1-1 1 0,1-3-1 0,0-4 0 16,4-7 0-16,-1-2 0 0,3-4-1 16,2-6 0-16,3-5 0 0,3-4-1 15,1-8 0-15,3-3 0 0,-3-7 1 16,3-5-1-16,-3-4 1 0,-2-5-1 0,-5-2 1 16,0 3-1-16,-2 2 1 0,-1 7 0 15,-4 2 1-15,-2 10 3 0,0 5 1 16,-3 7 0-16,1 5 0 0,-2 5 0 15,1 5 0-15,1 5-2 0,3 2-4 16,-1 1-3-16,3 3-6 0,4-2-9 16,4 0-10-16,2-3-16 0,4-1-21 15,4-5-12-15,4 0-11 0,4-7-114 16,0 1-125-16,-1-1-285 0</inkml:trace>
  <inkml:trace contextRef="#ctx0" brushRef="#br0" timeOffset="117317.9273">17481 9739 635 0,'5'-11'163'16,"-2"4"10"-16,-1 6-83 0,0 4-23 15,4 10-6-15,-5-1-4 0,-1 8-9 16,0 2-8-16,-1 3-6 0,0 3-5 16,0 2-4-16,0 2-4 0,-1 1-4 15,4-4-2-15,1 2-4 0,3-4-2 0,3-3-3 16,3-2-2-16,0-3-3 0,4-6-3 16,3-3-7-16,0-6-8 0,2-3-14 15,-1-6-17-15,-2-4-20 0,2 0-12 16,-2-5-15-16,-4-2-112 0,-5-2-126 15,-4-3-282-15</inkml:trace>
  <inkml:trace contextRef="#ctx0" brushRef="#br0" timeOffset="117474.6013">17547 9722 750 0,'-17'-3'193'0,"2"0"6"0,3 2-110 15,8-2-26-15,4 2-16 0,8-1-14 16,6-1-15-16,7 1-17 0,4-1-18 15,3 1-19-15,1-1-23 0,4 1-15 16,0 2-126-16,-1 1-144 0,0 3-318 16</inkml:trace>
  <inkml:trace contextRef="#ctx0" brushRef="#br0" timeOffset="117866.1378">17889 9806 593 0,'-5'-10'170'16,"1"4"10"-16,1 2-28 0,0 0-81 16,1 3-10-16,0 2-7 0,1 5-8 0,0 5-11 15,0 2-7-15,0 3-5 0,-1 6-4 16,2 1-3-16,2 3-3 0,0-1-2 15,2 0-1-15,-1-2-4 0,3-3-1 16,3-3 0-16,-2-5-3 0,3-3 0 16,2-7-1-16,3-4 0 0,2-6 0 15,2-5-1-15,0-6 1 0,2-3 0 0,-1-2-1 16,-1 1 1-16,-3-1-1 16,-1 5 1-16,-3 4-1 0,-3 5 0 0,-2 5 0 15,-2 5 0-15,-1 3 0 0,-2 4 0 16,1 3 0-16,-2 3-3 0,1 3-2 15,2 3-5-15,1 3-5 0,1-4-7 16,1-1-12-16,3-1-14 0,1-4-16 16,5-3-10-16,1-3-16 0,0-6-110 15,2 0-128-15,-2-1-287 0</inkml:trace>
  <inkml:trace contextRef="#ctx0" brushRef="#br0" timeOffset="118288.8473">18270 9585 751 0,'-8'-16'175'0,"6"1"4"0,4 4-119 16,4 2-23-16,6 1-7 0,2 1-3 0,3 2-4 15,2 5-5-15,-1 0-1 0,-1 1 0 16,0 2 0-16,1-1-1 0,-4 4-3 15,1 0-1-15,-3 0-3 0,0 1-1 16,-2 1-2-16,0 1-1 0,-3 1-2 16,-2 1-1-16,-2 2-1 0,-2 1 0 15,-1 0 0-15,-1 1 0 0,-3 1-1 16,3 2 1-16,1 1-1 0,1-1 0 16,4-1 0-16,2 0 1 0,2 3-1 0,4 2 0 15,0-2 0-15,0-1-1 0,-2 1 1 16,3 2 0-16,-2 2-1 0,1-2 0 15,-3-1 1-15,0 0-1 0,-4-1 1 16,0-2 0-16,-6-1 1 0,-2-2 0 16,-4 1 1-16,-4-3 0 0,-6-1 0 15,-1-1 0-15,-5 2 0 0,-2-5 0 16,0 0-5-16,-3-5-8 0,2 1-16 0,5-2-33 16,2-5 80-16,3 2-226 0,1 3-164 15,2-2-413-15</inkml:trace>
  <inkml:trace contextRef="#ctx0" brushRef="#br0" timeOffset="130815.2124">1799 11562 620 0,'-4'-17'147'0,"-1"13"5"0,-4 7-96 16,0 14-14-16,0 10-8 0,-1 10-6 15,-2 8-6-15,-2 9-3 0,-3 6-2 16,1 7-2-16,0 0 1 0,-2 0 0 15,-2-5 2-15,2-6 0 0,-1-4-1 16,2-9-3-16,1-10-1 0,3-9-4 0,4-6-3 16,6-9-2-16,3-7-2 0,3-10-1 15,7-8 0-15,4-7 0 0,2-8-1 16,2-10 1-16,-1-11 0 0,1-9-1 16,2-8-2-16,-2-5-1 0,2-5-1 15,0 0-1-15,0 3 0 0,0 8 0 16,0 13 1-16,-4 12 1 0,-2 16 2 15,-2 16 2-15,-8 10 2 0,5 16 0 0,-1 9 1 16,-2 11 0-16,3 4 0 0,0 7-1 16,-2 2 0-16,8 6-1 0,-4-2 0 15,1 3 0-15,1 0 0 0,2-3-1 16,-1-1 1-16,-1-5 0 16,-1-2-2-16,0-6-5 0,0-7-10 0,-4-7-12 15,1-4-17-15,-2-5-8 0,-2-7-12 16,-3-2-9-16,-4-4-107 0,-4-4-110 15,-4-4-255-15</inkml:trace>
  <inkml:trace contextRef="#ctx0" brushRef="#br0" timeOffset="131005.5575">1594 11931 502 0,'-30'-21'162'0,"7"6"9"0,7 8-5 16,9 6-88-16,5 4-20 0,9 7-13 15,4 4-13-15,7-1-14 0,5 3-8 16,3 0-3-16,5-3-1 0,2-2-2 15,1-4-2-15,0-5-4 0,-4-3-6 16,-2-4-13-16,-5-4-10 0,-3-3-11 0,-7-4-9 16,-5-1-11-16,-6-3-4 0,-7-3-105 15,-11-3-104-15,-7-5-256 0</inkml:trace>
  <inkml:trace contextRef="#ctx0" brushRef="#br0" timeOffset="131128.691">1496 11375 524 0,'-25'-41'150'16,"3"9"7"-16,6 15-49 0,5 6-36 0,3 9-22 15,1 4-14-15,6 7-11 0,4 7-10 16,5 6-11-16,2 7-11 0,6 7-14 16,5 4-11-16,6 4-17 0,7 0-114 15,3-3-125-15,6-2-292 0</inkml:trace>
  <inkml:trace contextRef="#ctx0" brushRef="#br0" timeOffset="131428.8873">2200 12080 667 0,'1'10'152'0,"3"-4"3"0,2-2-110 15,4-1-16-15,2-3-11 0,3-1-4 16,1-1-5-16,-2-4-4 0,2-2-1 16,-2-1-2-16,-1-5 1 0,-3-2 0 15,-4-3 0-15,-2-5 1 0,-4 0 1 16,-4-2-1-16,-4-1-1 0,-2 0 1 15,-6 4-1-15,-3 2 1 0,-1 8 3 16,-2 5 5-16,1 9 1 0,0 9 3 0,1 11 1 16,4 10 1-16,3 7-3 0,2 6-4 15,2 5-3-15,3 2-4 0,3 2-1 16,3-3-2-16,2-2-2 0,5-2-4 16,6-3-10-16,5-4-11 0,8-5-17 15,7-8-15-15,2-8-122 0,2-10-132 16,5-9-308-16</inkml:trace>
  <inkml:trace contextRef="#ctx0" brushRef="#br0" timeOffset="131728.224">2781 11938 672 0,'-19'-5'161'0,"1"2"2"0,-2 3-97 16,2 3-30-16,2 7-13 0,-1 5-7 15,0 2-7-15,1 1-5 0,2 2-3 16,3 1 0-16,1-2-1 0,3-2 0 16,5-4 0-16,5-2 0 0,5-4 0 0,3-1 1 15,2-6-1-15,2-4 1 0,3-4 0 16,1-4 1-16,0-3 3 0,1-5 4 16,-1-3 4-16,0 2 5 0,-3 2 3 15,-4 0 2-15,1 7 1 0,-2 3-3 16,-2 9-3-16,0 5-5 0,-3 8-4 15,1 5-4-15,3 5-4 0,-3 3-11 16,-1 2-18-16,2 0-21 0,3 0-19 0,6-2-123 16,0-5-142-16,9-3-324 0</inkml:trace>
  <inkml:trace contextRef="#ctx0" brushRef="#br0" timeOffset="132282.7597">4241 11986 607 0,'-13'-39'142'0,"5"6"6"16,-2 3-91-16,4 8-15 0,3 9-9 15,3 8 1-15,7 10 0 0,0 11-3 16,4 9-4-16,6 12-4 0,4 10-3 16,1 8-2-16,4 8-1 0,-1 5-2 0,1 2 0 15,-1-3-1-15,-6 0 1 0,-4 0 0 16,-8-6 0-16,-5-4-1 0,-11-4-2 16,-8-4-1-16,-10-5-3 0,-6-6 1 15,-5-9 0-15,1-9 2 0,0-9 0 16,2-11 0-16,4-13-2 0,8-11 0 15,8-10-2-15,4-12-2 0,6-13-3 0,5-11-1 16,9-5-3-16,7-3-2 16,7-3-4-16,9 3-2 0,5 6-2 0,4 11-5 15,0 12-7-15,-2 11-6 0,0 11-13 16,-6 9-11-16,-5 7-8 0,-4 7-8 16,-2 5 23-16,-4 6-136 0,-3 1-119 15,-3 3-280-15</inkml:trace>
  <inkml:trace contextRef="#ctx0" brushRef="#br0" timeOffset="132433.3988">4606 12007 603 0,'2'-2'162'0,"-3"2"8"0,-5 2-61 15,5 6-45-15,1 5-15 0,3 4-13 16,0 1-9-16,-1 2-11 0,1 0-9 16,4 4-14-16,-2-2-16 0,-1-1-22 15,3-2 40-15,0 1-173 0,3-2-142 16,2-2-344-16</inkml:trace>
  <inkml:trace contextRef="#ctx0" brushRef="#br0" timeOffset="132742.4917">5003 11965 712 0,'-16'12'163'0,"-5"3"2"15,2 8-118-15,1 3-18 0,0 1-7 16,2 0-4-16,4-3-6 0,4-2-4 16,5-3-3-16,3-3-1 0,6-5-2 0,2-3 0 15,4-4 0-15,3-4-2 0,1-5 1 16,1-5 0-16,0-3-1 0,-1-6 0 16,1-3 1-16,-1-3-1 0,-2-3 1 15,-1-1-1-15,-2 1 1 0,-1 5 0 16,-1 5 1-16,-3 4-1 0,-1 9 1 15,-2 9-1-15,0 8 1 0,-2 4-2 0,0 6-8 16,-1 3-10-16,4 5-13 16,3 1-12-16,4 1-15 0,4-7-115 15,6 0-123-15,7-3-281 0</inkml:trace>
  <inkml:trace contextRef="#ctx0" brushRef="#br0" timeOffset="133310.0532">6234 11813 648 0,'-13'-6'150'0,"5"2"1"0,2 4-106 16,6 3-18-16,1 0-5 0,3 4-6 15,2-1-7-15,2 0-3 0,1 0-1 16,2-2-1-16,0-2 2 0,0-3 4 16,-1 0 7-16,-5-2 4 0,-2 3 4 15,-4 4 2-15,-5 2 1 0,-5 6-1 0,-3 8-5 16,0 6-6-16,0 5-6 0,-3 4-4 16,2 3-2-16,1 2-2 0,6-2-1 15,5-1 0-15,4-5-1 0,5-3 1 16,5-2-1-16,6-4 1 0,9-4-1 15,1-6 1-15,4-4-1 0,2-6 1 16,1-6-1-16,0-6 1 0,-1-3-1 16,-6-5 1-16,-4-2-1 0,-2 0 1 0,-7 0 0 15,-4 3 1-15,-4 3 3 0,-4 1 1 16,-3 4 2-16,-3 6 0 0,-2 2 0 16,-1 5 0-16,-3 5-1 0,1 2-3 15,0 3-2-15,0 2 0 0,3 1-2 16,2-1 1-16,4 0-1 0,5-2 0 15,2-4 0-15,6-1 0 0,1-4 0 16,2-6 0-16,4-4 1 0,1-5-1 16,1-1 1-16,-3-2 0 0,-3-4 0 0,-1 0 0 15,-5-1 1-15,-6 1 0 0,-8-2 0 16,-5-1 0-16,-5 1-4 0,-2 3-7 16,-3 3-10-16,3 2-14 0,0 4-15 15,7 7-18-15,1 4-18 0,3 3-112 16,7 6-126-16,4 4-286 0</inkml:trace>
  <inkml:trace contextRef="#ctx0" brushRef="#br0" timeOffset="133879.4913">7701 11979 632 0,'-20'2'159'0,"0"7"7"0,-4 4-91 16,2 9-20-16,3 5-10 0,3 4-8 16,5 3-10-16,3-2-9 0,4-2-6 15,7-1-5-15,6-5-2 0,5-4-1 16,6-6-2-16,5-1-1 0,2-6 0 15,2-3-1-15,0-6 1 0,0-1 0 16,-5-7-1-16,-6-2 1 0,-5-4 0 16,-6-1 0-16,-8-3 1 0,-3-1 0 0,-6-2 0 15,-3 0-1-15,-7-2 1 0,-1-3 0 16,-4-3-1-16,-1 2 0 0,1 0-1 16,1 3 2-16,2 3 3 0,8 4 1 15,6 4 1-15,9 9 1 0,5 5 0 16,8 1 0-16,5 3-1 0,6-2-4 15,2 1 0-15,3 1-2 0,5-1 0 16,0-2-1-16,3 0-4 0,-4-2-7 16,4 0-8-16,-1 1-13 0,-1 0-16 15,-4 1-13-15,-2 1 10 0,-4 2-134 16,-3 0-124-16,-3 4-293 0</inkml:trace>
  <inkml:trace contextRef="#ctx0" brushRef="#br0" timeOffset="134256.5885">8108 11988 630 0,'-6'10'152'0,"0"-1"7"15,-2 7-91-15,0 2-16 0,0 8-5 16,2 1-3-16,2 2-7 0,3-1-5 15,5 0-4-15,3-3-5 0,4-4-3 16,4-4-5-16,2-4-4 0,4-5-3 16,1-3-1-16,0-7-2 0,-2-4-3 15,-1-2-7-15,-2-6-7 0,-1-3-9 16,-2-4-11-16,-2-2-9 0,-2-3-12 0,-4-4-7 16,0-5-5-16,-5-4-1 0,-2-1 5 15,-5-6 10-15,-1 0 8 0,-2-6 12 16,-1 2 11-16,2 4 17 0,-1 5 17 15,2 7 13-15,2 8 10 0,0 9 5 16,0 11 6-16,0 11-1 0,0 6-8 16,0 7-8-16,4 7-10 0,1 3-16 0,3 4-22 15,1 3-84-15,3 2-57 16,1 1-116-16,3 0-262 0</inkml:trace>
  <inkml:trace contextRef="#ctx0" brushRef="#br0" timeOffset="135307.2029">8491 11965 659 0,'-5'2'166'0,"-2"8"6"0,-2 6-99 15,-2 5-19-15,3 5-9 0,-2 3-10 16,1 3-10-16,2-3-9 0,2 0-5 16,4-4-4-16,2-3-1 0,4-3-2 15,2-5-2-15,2-4-1 0,1-4 0 0,1-4 0 16,2-7 0-16,-2-3-1 0,-1-3 1 16,0-3-1-16,0-5 1 0,-3-2-1 15,-3 1 0-15,-3-2 1 0,-4-3-1 16,-1-2 0-16,-5-1-2 15,0 0-2-15,1 1-1 0,0 2-2 0,2 3-1 16,1 5-1-16,3 7-3 0,2 5-3 16,0 4-3-16,2 5-2 0,1 3-5 15,1 2-4-15,0 1-6 0,3-1 1 16,0 1 2-16,0-4 4 0,2-1 4 0,-2-2 6 16,-1-5 6-16,0 0 7 0,-1-2 6 15,-2-2 8-15,-1-1 6 0,0-2 7 16,-2 1 7-16,-2-1 8 0,1 1 4 15,0-1 3-15,0 0 0 0,-1 3-2 16,2 3-5-16,0-1-5 0,2 1-7 16,1 3-4-16,2 2-5 0,4 0-4 0,3 1-4 15,3 0-2-15,4 2-2 16,7-1-1-16,5 1-1 0,-2-3-1 0,3-2 0 16,-3-1-2-16,1-2 0 0,-3 1 0 15,-4-2 0-15,-7-1 0 0,-1 3 0 16,-4 0-1-16,-4 4 2 0,-10-1-1 15,-4 4 0-15,-6 2 1 0,-3 5 0 16,-1 2-1-16,-2 5 0 0,-2 1 1 16,2 5 0-16,0 2-1 0,5-1 1 15,-1 2 0-15,4-3 0 0,2-1 0 16,6-2 0-16,6-4-1 0,6-4 1 0,2-2-1 16,5-6 0-16,4-2-1 0,3-7 0 15,3 0 1-15,0-5-1 0,1-2 1 16,-1-2 0-16,0-3 0 0,-3 0 1 15,-4-3 0-15,-5-1 0 0,-3-2 0 16,-2 3 0-16,-4-3 0 0,-3 2 0 16,-3 3 0-16,0 3 0 0,-2 3 0 15,0 4 1-15,-2 1 0 0,1 8 0 0,-1 4 0 16,4 4 0-16,-2 1 1 0,1 3 0 16,1 0-1-16,0 1 1 0,2-2-2 15,-1-1 1-15,1-5 0 0,1 1-1 16,1-3 0-16,2-3 0 0,1 0 1 15,0-3 0-15,1-3 1 0,1 0 0 16,-1-3 0-16,0-2 0 0,1 0 1 16,-3-1-1-16,0 2 0 0,-3-3-1 15,0 6 0-15,1 3 0 0,-3 4 0 16,0 5 1-16,1 4-1 0,-2 3 1 16,2 6-1-16,-1-1 1 0,1 0-1 0,3-1 0 15,-1-3 1-15,1-4 2 0,3-2 0 16,1-3 1-16,3-4 2 0,3-5-1 15,4-4 1-15,3-2-1 0,5-5-1 16,3-6-2-16,-1 0 0 0,0-1-1 16,-2 0-2-16,-2 3 0 0,-1 1-2 15,-6 5-2-15,-4 8-3 0,-2 2-4 16,-3 5-5-16,-7 2-9 0,0 7-7 0,-2 5-13 16,-2 2-12-16,0 1-9 0,-1-1-5 15,3 1-8-15,6 2-58 0,0-5-39 16,4-4-92-16,5-3-200 0</inkml:trace>
  <inkml:trace contextRef="#ctx0" brushRef="#br0" timeOffset="135526.4072">9622 12151 719 0,'-5'3'173'0,"-1"0"3"16,1 1-115-16,2 0-16 0,3-1-7 15,4 1-8-15,2 0-13 0,2-3-5 16,5 1-4-16,3 0-3 0,0-2-2 16,1 1-2-16,1-1-1 0,0 0-5 0,-1 0-10 15,-5 0-13-15,0-1-15 0,-2 1-13 16,-4-2-15-16,-3 0-112 0,-3-2-123 16,-5-1-274-16</inkml:trace>
  <inkml:trace contextRef="#ctx0" brushRef="#br0" timeOffset="135728.8635">9541 11354 665 0,'-5'22'144'0,"1"13"1"0,-1 13-116 16,2 13-13-16,-1 8-5 0,3 9-1 0,0 13-3 15,-3 2-3-15,-1 0-1 16,3-2 0-16,0-3 0 0,4-3 0 0,0-8 1 15,1-11-1-15,3-9 1 0,1-6-3 16,2-6-12-16,2-9-13 0,-2-10 25 16,2-6-153-16,2-10-124 0,3-5-316 15</inkml:trace>
  <inkml:trace contextRef="#ctx0" brushRef="#br0" timeOffset="136071.5039">10073 12059 578 0,'0'-18'149'0,"-4"2"5"0,-2 7-60 15,-2 5-47-15,-1 7-7 0,-4 8-4 16,-1 6-7-16,-4 4-6 0,1 5-3 0,0 1-1 16,4-3-1-16,3 0-2 0,3-7-1 15,5-1-1-15,7-4-2 0,4-2-2 16,2-5-3-16,2-3-2 0,2-3-2 15,3-5-1-15,0-4-1 0,-1-6 0 16,0-3 0-16,2-6-1 0,0-2 1 16,-2-1-1-16,-1-5 1 0,1 3-1 15,-1 3 1-15,-4 3 2 0,-4 7 1 16,-2 7 1-16,-5 5 0 0,-4 12 1 0,-3 6-1 16,-1 6 1-16,-2 5-3 15,2 4-5-15,-2-1-7 0,7 2-11 0,0-3-17 16,2-2-19-16,3-4-18 0,8-3-117 15,5-5-131-15,4-3-300 0</inkml:trace>
  <inkml:trace contextRef="#ctx0" brushRef="#br0" timeOffset="136211.1125">10496 11970 729 0,'-8'-3'189'0,"2"2"1"0,-2 4-80 16,2 3-62-16,1 2-24 0,3 3-30 15,-1 4-34-15,3 1-26 0,-1 2-123 16,4 1-142-16,3 2-326 0</inkml:trace>
  <inkml:trace contextRef="#ctx0" brushRef="#br0" timeOffset="136341.7619">10563 12279 732 0,'-5'2'186'0,"0"-1"1"0,0 1-99 15,-1-2-44-15,2 1-29 0,0-2-39 16,2 3-156-16,-3-2-156 0,4 2-375 16</inkml:trace>
  <inkml:trace contextRef="#ctx0" brushRef="#br0" timeOffset="139126.4873">7008 12925 497 0,'-5'-18'142'0,"1"0"8"0,-2 0-21 16,1 5-61-16,2 2-12 0,-1 4-4 16,4-1-10-16,1 5-5 0,3 1-6 15,2 7-5-15,2 3-5 0,1 1-5 0,4 4-4 16,3 3 0-16,2 3-2 0,1 3-4 15,1 2-2-15,2 0-2 0,2 1 0 16,0-2-1-16,-2 0-6 0,-3-2-8 16,-2-3-14-16,1-4-19 0,-5-2-12 15,-1-1-19-15,-1-5-111 0,-2-2-123 16,-1-2-279-16</inkml:trace>
  <inkml:trace contextRef="#ctx0" brushRef="#br0" timeOffset="139322.3809">7394 12884 597 0,'-3'3'143'0,"1"7"4"16,-4 6-84-16,1 6-24 0,0 6-10 15,-3 7-3-15,0 3-3 0,-2 3-2 16,-3 6-1-16,-2-1-2 0,-3 5-1 16,0-2-2-16,1-2-2 0,1 1-3 0,4-4-3 15,3-5-8-15,3-4-13 16,4-8-16-16,4-8-12 0,4-6-18 0,3-11-111 15,5-7-124-15,-1-10-279 0</inkml:trace>
  <inkml:trace contextRef="#ctx0" brushRef="#br0" timeOffset="139668.4549">7707 12940 604 0,'-3'-22'144'15,"-1"2"8"-15,3 5-93 0,-1 3-9 16,2 4-7-16,2 7-5 0,-1 1-4 16,0 5-4-16,0 6-6 0,1 5-5 15,-1 4-4-15,0 7 0 0,-1 3-2 0,0 3-2 16,0 0-3-16,-1 0-2 0,1-1-2 15,0-3-1-15,1-3 0 0,1-3-2 16,2-2 0-16,1-3 0 0,1 0-1 16,3-7 1-16,3-2-1 0,1-3 1 15,6-4 0-15,0-5-2 0,6-4-5 16,2-4-9-16,0-1-11 0,-1-2-14 16,-2-2-10-16,-3 0-12 0,-2 2 85 15,-4-2-200-15,-5 0-124 0,-1 1-324 16</inkml:trace>
  <inkml:trace contextRef="#ctx0" brushRef="#br0" timeOffset="139831.0285">7683 12832 713 0,'-8'-13'158'0,"8"2"0"0,8 2-120 15,8 3-16-15,8 0-14 0,7 4-19 16,4 0-12-16,3 5-15 0,1-1-16 15,2-1-104-15,-7 1-117 0,0 0-262 0</inkml:trace>
  <inkml:trace contextRef="#ctx0" brushRef="#br0" timeOffset="140157.2404">8227 13027 591 0,'-2'4'145'0,"1"3"5"16,0 3-79-16,1 2-26 0,0 2-7 15,1-1-2-15,2 2-2 0,-1-1-4 16,3-1-4-16,0-2-2 0,1-3-2 16,1-2-4-16,4-3-2 0,2-4-3 15,3-4-2-15,3-5-1 0,2-6-2 16,2-2-2-16,-2-3-2 0,0 0-1 15,-3 1-1-15,-4 3-1 0,-5 4 0 0,-1 5-1 16,-3 7 1-16,-2 5-1 0,-1 6 1 16,-2 2-1-16,1 5-3 0,-1 3-4 15,-1 2-8-15,1 1-9 0,0-1-10 16,1-4-12-16,3 0-5 16,3-5-6-16,1-3-12 0,5-4-103 0,1-5-109 15,1-3-266-15</inkml:trace>
  <inkml:trace contextRef="#ctx0" brushRef="#br0" timeOffset="140586.672">8490 12792 688 0,'-9'-10'154'16,"6"1"1"-16,5 2-118 0,5 0-15 15,5 2-7-15,2 0-6 0,2 0-5 0,4 4-3 16,2 0 0-16,1 1 1 0,3 0 0 16,-2-2 3-16,2 0 4 0,0 2 1 15,-4-1 2-15,-3 1 0 0,-3 1 1 16,-3 4-1-16,-6 2-3 0,-2 4-2 16,-4 4-3-16,-2 5-1 0,-4 2 0 15,0 5-2-15,0 1 0 0,3 5-1 16,0 2 1-16,5 2-1 0,2 0 0 15,2-2 0-15,0 2 0 0,2-1 1 16,1-3-1-16,-2 1 0 0,1-3 0 0,-2-4 0 16,1-2 1-16,-2-4-1 0,0-1 0 15,-5-6 1-15,-5-1 0 0,-3-5 0 16,-4 1 0-16,-4-2 0 0,-2-2 0 16,-2-4 0-16,0 2-1 0,1-3 1 15,2-2-2-15,3 1-5 0,3 0-7 16,4 0-13-16,2 0-9 0,8-1-8 15,3-1-19-15,4-2-108 0,4-1-117 0,2-2-271 16</inkml:trace>
  <inkml:trace contextRef="#ctx0" brushRef="#br0" timeOffset="141624.5739">9113 12978 686 0,'0'-5'172'0,"0"1"3"15,0 7-103-15,0 4-18 0,2 7-10 16,0 4-11-16,-1 4-14 0,-1 4-7 15,-2 3-4-15,-1 2-3 0,2-3-3 0,-1-1-1 16,-2-1-5-16,3-2-10 0,1-2-13 16,1-1-16-16,3-5-12 0,-2-1 65 15,-2-3-193-15,-1-5-134 0,1-1-332 16</inkml:trace>
  <inkml:trace contextRef="#ctx0" brushRef="#br0" timeOffset="141804.6119">9047 13174 667 0,'-1'-7'176'0,"0"1"6"16,2 2-81-16,2 0-37 0,0 3-14 0,3-1-11 15,4 2-14-15,2-2-10 0,3 2-6 16,3-1-4-16,6 1-11 0,1-2-13 16,5-1-17-16,-1 0-19 0,4-1-20 15,2-2-116-15,0 0-136 0,2 1-296 16</inkml:trace>
  <inkml:trace contextRef="#ctx0" brushRef="#br0" timeOffset="142288.1095">9866 12907 442 0,'-16'-9'127'15,"-2"-3"6"-15,5-1-7 0,2-1-75 16,2-2-8-16,4 2-2 0,4-6-5 15,4-1-3-15,5 0-4 0,5 2-4 16,4 2-3-16,2-1-4 0,3 4-4 16,3 4-2-16,-1 3-4 0,0 3-2 0,-2 5-2 15,-2 3-1-15,-1 3-1 0,-3 4 0 16,-4 4-2-16,-2 2 1 0,-4 1 0 16,-4 2-1-16,-2 1 1 0,-3 3 0 15,-5 0 0-15,-3-1-1 0,-2 4 1 16,-3 1 0-16,-1 0 1 0,-2-1 3 15,1-1 2-15,1-3 2 0,2-2 2 16,3-4 1-16,3-3-1 0,4-5 0 16,4 1-4-16,5-4-2 0,5-1-2 0,3-1-5 15,4-3-8-15,3-1-5 0,3-2-9 16,2-3-10-16,-1 0-9 0,1-2-7 16,3-1-11-16,-2 1-24 0,-1 2-81 15,-3 1-102-15,0 5-240 0</inkml:trace>
  <inkml:trace contextRef="#ctx0" brushRef="#br0" timeOffset="142546.6509">9758 13266 600 0,'-17'5'148'0,"4"0"4"16,5-3-76-16,3 2-37 0,4 0-6 15,3-2-1-15,5 2-2 0,6-2-7 16,4 2-3-16,6-1-1 0,5 0-3 16,5-1-2-16,4 0-4 0,5-5-4 15,1-1-1-15,2-4-1 0,1 1-3 0,2-3-6 16,-1-3-10-16,-1 4-12 0,0 0-10 16,-2 3-7-16,-6 5-13 0,-5 1-9 15,-9 2-103-15,-4 4-108 0,-9 2-253 16</inkml:trace>
  <inkml:trace contextRef="#ctx0" brushRef="#br0" timeOffset="143086.5068">9984 13390 642 0,'-9'-6'146'0,"2"-1"1"0,4 1-107 16,0 0-12-16,3-1-2 0,3 1 0 15,2 0-3-15,1 2-2 0,-1 1 0 16,1 2-1-16,2 0-2 0,1 3-3 16,0 1-3-16,-2 2-4 0,1 0-2 15,0 0-2-15,-1 1-1 0,-2 0-2 0,-3-3-1 16,1 2 1-16,-3-1 0 0,0 2 0 16,-3-3 2-16,-1-1 0 0,0 1 3 15,0-1 0-15,-1-1 2 0,0 0 1 16,2-2-1-16,-1 1 1 0,0 0-2 15,1-1-1-15,2 1-2 0,-1-1-1 16,1 0 0-16,0-2-2 0,1 3 0 16,0 0 0-16,1-1 0 0,-1 1 0 15,0 0 0-15,0 0 0 0,-1 0 0 0,1 0 0 16,0 0 1-16,-1 0 0 0,-1 0 0 16,2-1 2-16,0 1 0 0,-1 1 0 15,1-1-1-15,1-1 1 0,1 1-1 16,0 0-1-16,2-2 0 0,1 2-1 15,0-1 0-15,-1 0-1 0,1 0 1 16,1 0-1-16,-1 1 1 0,-1-2-1 16,0 1 0-16,-2 0 1 0,-1 1-1 15,1 0 1-15,-2 0 0 0,-2-1-1 0,0 2 1 16,-2 1 0-16,2 0-1 0,-3-2 0 16,0 2 0-16,1-1-3 0,1 2-6 15,-1-2-9-15,2 1-10 0,-1 0-13 16,2 0-12-16,1-1-9 0,-1 0-13 15,-1-2-91-15,2 1-8 0,0-1-89 16,-1 2-179-16</inkml:trace>
  <inkml:trace contextRef="#ctx0" brushRef="#br0" timeOffset="143500.5176">9711 13491 505 0,'-3'-2'123'15,"-1"1"6"-15,1-2-76 0,1 2-12 16,-1 0-3-16,2 0-1 0,0-1-1 0,0 1-1 16,1 0 1-16,0-2 1 15,2 1 0-15,3-2 1 0,3-1-3 0,1 0-3 16,5 1-2-16,3-3-3 0,5 0-3 16,6 1-4-16,2 0-3 0,1 1-4 15,4-1-2-15,1 0-3 0,1 1-3 16,-1 0-2-16,-1 0-1 0,2 3-1 15,1-2-1-15,-1 1-1 0,-3 2-4 16,-1-1-7-16,0 1-7 0,-3-1-11 16,-6-1-13-16,-3 0-15 0,-5 1-12 15,-5-1-89-15,-5 3-25 0,-9 0-107 0,-5 0-209 16</inkml:trace>
  <inkml:trace contextRef="#ctx0" brushRef="#br0" timeOffset="144310.7665">9852 13517 458 0,'-11'-1'119'0,"1"1"6"16,2 0-55-16,0-1-22 0,0-2-7 16,2 1-3-16,2-2-5 0,0 2-4 15,4-3-3-15,-1-1-1 0,5-1-2 16,1 1 1-16,4 0 0 0,1-1 1 0,2-1-1 16,4 1 0-16,2 0-1 0,0-1-2 15,2 2-2-15,0 1-4 0,2 0-2 16,2 2-4-16,-2 0-1 0,1 2-2 15,-1 1-2-15,0 3-1 0,1-1-1 16,-1 3 0-16,0 2-1 0,-2 3 0 16,-2 0-1-16,0 1 1 0,-5 1-1 15,-4-1 0-15,-3 1-1 0,-6-2 0 16,-3 0 0-16,-4-4-1 0,-5 0 1 0,-4 0 0 16,-4 1 0-16,-1-3 0 0,1 5 0 15,-3-4 1-15,1 2 0 0,2-1 0 16,1-1 0-16,5-1 0 0,1 0-1 15,2-6 1-15,5 2 0 0,4 2-1 16,4 0 0-16,2-2 1 0,3 0-1 16,3 0 0-16,2 0-1 0,2 0-2 15,2 0-2-15,-2-2-3 0,5 2-2 0,-2 0-2 16,-1 0 0-16,0 2 2 16,2 3 1-16,-3 1 3 0,-1 0 2 0,-3 3 3 15,-2-1 1-15,0 2 0 0,-4 0 1 16,-4-3 0-16,-2 2 0 0,-2-1 0 15,-2 1 0-15,-3 1 0 0,-3-2 0 16,-2 1 1-16,-3 1 1 0,2 2 0 16,-2-1 3-16,0 1 2 0,0 2 1 15,0-3 1-15,1-1 1 0,1-1-1 16,0-1-2-16,-1-3-1 0,2-3-2 16,1-2-4-16,1 1-9 0,1-2-9 0,-1-5-16 15,5-1-10-15,2-4-19 0,3-4-115 16,1 0-127-16,6 1-287 0</inkml:trace>
  <inkml:trace contextRef="#ctx0" brushRef="#br0" timeOffset="144667.4821">10563 12971 647 0,'0'-5'163'15,"0"6"7"-15,2 6-85 0,2 7-28 16,3 3-12-16,2 5-10 0,3 3-7 16,3 1-9-16,-1 3-6 0,5-2-5 0,4-3-3 15,0-1-7-15,2-3-9 0,-3-2-13 16,1-2-15-16,0-2-10 0,-3-6-17 16,-3-3-117-16,-1-5-125 0,-1-3-284 15</inkml:trace>
  <inkml:trace contextRef="#ctx0" brushRef="#br0" timeOffset="144836.0291">10981 12955 664 0,'-3'5'164'0,"-1"7"5"0,-1 8-98 0,-2 4-21 16,-2 5-8-16,-2 7-8 16,-2-1-7-16,-4 7-7 0,-5 1-5 0,-3 1-2 15,2 1-3-15,1 1-4 0,-2-1-8 16,2-2-20-16,4-5-21 0,5-5-21 15,5-6-121-15,1-6-138 0,4-7-322 16</inkml:trace>
  <inkml:trace contextRef="#ctx0" brushRef="#br0" timeOffset="145166.3187">11155 12858 672 0,'-9'-13'166'0,"0"4"6"0,0 4-104 0,2 5-15 15,0 5-7-15,2 4-7 0,-1 6-9 16,2 5-8-16,2 3-5 0,-2 6-2 15,3 1 1-15,-1 4-1 0,0 1-1 16,1-2 0-16,0-1-1 0,1-1 0 16,-2-5-3-16,4-3-2 0,2-2-3 15,7-4-1-15,4-3-2 0,5-4-2 16,7-4-7-16,2-4-11 0,2-3-12 16,-1-4-18-16,3-2-18 0,-2-2-21 0,-3-3-114 15,-6 0-131-15,2 2-292 0</inkml:trace>
  <inkml:trace contextRef="#ctx0" brushRef="#br0" timeOffset="145334.9131">11248 12838 765 0,'-9'-11'186'0,"6"2"1"15,8 1-92-15,5 2-53 0,5 2-27 16,7 0-24-16,5 0-27 0,3 3-18 15,1-1-30-15,1 1-104 0,2 2-130 16,2-1-282-16</inkml:trace>
  <inkml:trace contextRef="#ctx0" brushRef="#br0" timeOffset="145730.7686">11654 12962 649 0,'-7'0'167'15,"0"1"5"-15,3 3-67 0,1 3-55 16,6 4-15-16,1 3-7 0,3 1-8 15,1 1-4-15,1 1-4 0,-1-4 1 16,2 3 1-16,0-5 1 0,-2-1 2 16,1-3-1-16,2-2 0 0,0-4 0 15,1-4-3-15,2-5-3 0,-1-3-2 16,4-2-2-16,2-3-2 0,0-1-1 0,0-2-2 16,-1 5 0-16,1 3 0 0,-2 2-1 15,-3 4 0-15,-3 8 0 0,-1 4 1 16,-2 5-1-16,-2 3-1 0,-1 2-5 15,-2 3-10-15,2 0-13 0,-1-2-20 16,2-1-15-16,3-3-22 0,-1-2-115 16,2-5-131-16,5-1-292 0</inkml:trace>
  <inkml:trace contextRef="#ctx0" brushRef="#br0" timeOffset="145937.2054">12113 13047 742 0,'-5'-6'199'0,"4"-1"2"15,0 3-60-15,3-1-82 0,6 0-24 16,3 0-12-16,3 2-11 0,2 2-10 16,2 0-8-16,4 0-11 0,3 1-15 0,1 1-20 15,-3 0-16-15,2-1 84 0,-2 1-217 16,-1 1-145-16,-6-1-361 0</inkml:trace>
  <inkml:trace contextRef="#ctx0" brushRef="#br0" timeOffset="146121.7126">12497 12870 716 0,'-5'-7'184'0,"1"3"3"0,2 4-76 16,-1 4-61-16,1 4-18 0,1 4-10 15,-1 3-11-15,2 4-6 0,0 3-9 16,2 1-10-16,-1 3-16 0,0 1-19 16,1-3-16-16,2-2-124 0,1-2-138 15,4-3-312-15</inkml:trace>
  <inkml:trace contextRef="#ctx0" brushRef="#br0" timeOffset="146502.0018">12538 12634 808 0,'-11'-10'185'0,"4"1"1"16,6 3-132-16,6 3-25 0,3 0-9 0,4 3-5 15,2 1-8-15,1 2-5 0,1 3-2 16,2-1 1-16,-1 1-1 0,0 3 0 15,0-1 1-15,-2 0-1 0,2 3 0 16,-1 0 0-16,-4 2 0 0,-3 1 0 16,-4 0 0-16,-3 3-1 0,-4 2-1 15,-3-1-1-15,-2 3-1 0,-1 0-1 16,1 3 1-16,0 2-1 0,2 2 2 16,7 5 0-16,4 0 2 0,3 0-1 0,3 2-1 15,0-6-2-15,1-1-1 0,-1-1-1 16,-4-6 0-16,0-3-1 0,-3 0 2 15,-5-5 1-15,-2 1 3 16,0-2 0-16,-1-2 2 0,-5-2-1 0,-2 1-3 16,-3-3-9-16,-3 0-11 0,-1-1-13 15,-3-1-13-15,2-1-125 0,3-2-130 16,1 2-309-16</inkml:trace>
  <inkml:trace contextRef="#ctx0" brushRef="#br0" timeOffset="147966.7896">13184 12814 755 0,'-9'-12'177'0,"2"4"0"0,0 10-117 16,2 6-22-16,1 4-17 0,4 8-8 15,0 6-8-15,2 3-4 0,1 5-6 0,2 1-11 16,-2-1-11-16,2-1-14 0,0-1-11 15,-1-4-48-15,-2-3-77 0,0-3-113 16,-2-3-248-16</inkml:trace>
  <inkml:trace contextRef="#ctx0" brushRef="#br0" timeOffset="148133.3494">13079 13033 721 0,'-8'-10'181'0,"1"3"4"0,3 1-108 0,5 2-22 15,5 2-15-15,6 2-14 0,6 0-12 16,3 0-7-16,2-1-4 0,5 3-5 16,3-2-12-16,-2 0-23 0,1 0-15 15,-2-1-13-15,0 0-123 0,-1-1-135 16,-3-3-304-16</inkml:trace>
  <inkml:trace contextRef="#ctx0" brushRef="#br0" timeOffset="148353.1644">13720 12540 774 0,'-12'-15'183'0,"1"5"0"0,3 9-123 16,4 8-19-16,1 7-14 0,2 4-11 15,0 5-9-15,1 5-3 0,1 3-2 16,0 2-4-16,2 0-8 0,1 0-13 15,0 0-14-15,5-2-13 0,1 0-17 0,0-3-119 16,-1-5-128-16,0-2-293 0</inkml:trace>
  <inkml:trace contextRef="#ctx0" brushRef="#br0" timeOffset="148573.7888">13524 13080 674 0,'-9'0'168'0,"2"1"4"16,6 0-87-16,4-1-35 0,5 0-10 15,9 0-8-15,3 0-9 0,9-4-3 16,7 0-4-16,9-1-2 0,7-4-3 16,8-1-4-16,1-1-2 0,5-3-1 15,-1 3-3-15,-3-3-9 0,-4 4-15 16,-4 4-18-16,-7 3-13 0,-7 3-20 0,-7 3-116 15,-7 3-131-15,-10 3-289 0</inkml:trace>
  <inkml:trace contextRef="#ctx0" brushRef="#br0" timeOffset="149093.0659">13740 13305 675 0,'-1'1'163'0,"0"3"5"0,3 0-105 15,3-1-14-15,3 3-7 0,3-1-7 16,3 0-8-16,3 0-6 0,1-2-6 16,5-2-3-16,0-2-3 0,0-3-3 15,0 0-3-15,1-3 0 0,-4-3-1 16,0-2 0-16,-5-4-1 0,-4-1 1 0,-5 1-1 15,-5-2-1-15,-6 0 1 0,-2 4 0 16,-8 1 1-16,-4 7-1 0,-5 1 0 16,-3 7 0-16,-2 3 0 0,-3 4-1 15,1 7 1-15,2 4 0 0,3 3 1 16,6 3 0-16,2 0 0 0,9-1 1 16,6 1-1-16,7-4 0 0,7-4 0 0,5-2-1 15,5-6-1-15,3-4 0 16,4-4 0-16,2-6 0 0,0-4 0 0,0-4 0 15,-3-2 0-15,-2-4 0 0,-3 2 0 16,-3-1 1-16,-3-1 2 0,-4-2 1 16,-4 3 4-16,0 2 1 0,-4 3 4 15,-4 2 0-15,-3 7 1 0,-3 4-2 16,0 5-1-16,-3 5-2 0,2 3-4 16,0 5-1-16,0 4-2 0,3 3 0 15,0 1-2-15,3 4 0 0,3 2-1 16,1 2-1-16,3 0-3 0,2-2-9 15,3 0-12-15,1-3-18 0,2-3-21 0,1-6 109 16,-2-2-248-16,2-6-155 0,-2-2-399 16</inkml:trace>
  <inkml:trace contextRef="#ctx0" brushRef="#br0" timeOffset="149701.3955">14638 12777 542 0,'-4'-11'141'0,"-1"0"8"16,-1 1-60-16,1 2-23 0,0 0-6 0,2 3-7 16,0 3-4-16,3 2-5 0,1 5-5 15,2 4-6-15,1 3-6 0,2 6-6 16,1 4-4-16,0 3-2 0,1 3-4 16,0 0-4-16,2-1-3 0,0 0-10 15,1-3-10-15,0-2-17 0,2 1-19 16,3-6-12-16,-1-3-16 0,0-4-115 15,-1-5-126-15,2-4-278 16</inkml:trace>
  <inkml:trace contextRef="#ctx0" brushRef="#br0" timeOffset="149886.9083">14953 12787 525 0,'-9'13'147'0,"-3"5"6"0,-4 4-8 16,1 3-96-16,0 8-11 0,0 7-3 15,-4 0-5-15,0 0-4 0,-2 3-5 16,-4-1-5-16,0 2-3 0,-2-3-4 0,2-4-7 16,3 0-12-16,4-4-18 0,2-3-15 15,7-3-130-15,6-9-138 0,3-4-332 16</inkml:trace>
  <inkml:trace contextRef="#ctx0" brushRef="#br0" timeOffset="150243.5633">15070 12744 606 0,'11'-33'143'0,"-1"5"8"16,0 5-95-16,0 8-8 0,-4 4-4 0,1 7-2 16,-3 5-2-16,-2 7-2 0,-2 4-6 15,0 8-3-15,-1 4-4 0,-1 5-2 16,-1 5-3-16,-1 1-3 0,1 2-3 16,0 2 0-16,2 1 0 0,0-3-2 15,2 1 0-15,0-4-2 0,4-2-1 16,0-5-1-16,2-5-2 0,4-5-3 0,4-6-1 15,1-4-6-15,6-4-10 16,1-4-13-16,6-4-16 0,-4-5-18 0,1-1-11 16,-4-3-18-16,0-2-108 0,-6-5-120 15,-6-2-272-15</inkml:trace>
  <inkml:trace contextRef="#ctx0" brushRef="#br0" timeOffset="150411.1224">15161 12612 816 0,'-15'-8'197'0,"3"2"1"0,7 0-127 16,7 1-23-16,7 2-17 0,5-2-15 15,4 1-15-15,6 4-16 0,6 0-16 16,2 1-21-16,2 3-12 0,0 2-11 16,-1 1-122-16,0 4-130 0,-4 5-289 15</inkml:trace>
  <inkml:trace contextRef="#ctx0" brushRef="#br0" timeOffset="150779.1885">15547 12829 654 0,'-2'-5'164'16,"1"1"4"-16,-2 4-91 0,1 1-25 16,1 5-9-16,1 3-9 0,-1 1-7 0,0 2-6 15,1 3-3-15,0 1-3 0,0 0-1 16,1-2-1-16,0-1 1 0,2-2-2 16,0-2-1-16,2-1-1 0,3-6-2 15,-2-3 0-15,5-6-2 0,0-2 0 16,3-3 0-16,1-3-1 0,0-1-1 15,-1 1 0-15,2 2 0 0,-1 2-1 0,-1 5 0 16,-3 1-1-16,-2 5-1 0,0 2 1 16,-3 6-2-16,0 1-3 0,-2 4-6 15,0 1-8-15,2 2-14 0,0 3-15 16,1-1-16-16,3-2-14 0,0-1-116 16,2-2-1-16,0-2-103 0,1-3-187 15</inkml:trace>
  <inkml:trace contextRef="#ctx0" brushRef="#br0" timeOffset="151031.0005">15995 12936 721 0,'5'-4'179'0,"-1"-1"4"16,2 0-108-16,-1 0-22 0,3 0-15 0,1 1-13 15,1 2-13-15,1-1-11 0,0 1-13 16,1 1-16-16,3 1-21 0,-3-2-8 16,0 1-128-16,0 0-137 0,-2 1-311 15</inkml:trace>
  <inkml:trace contextRef="#ctx0" brushRef="#br0" timeOffset="151475.9159">16268 12811 731 0,'0'-18'181'0,"1"-2"4"0,3 3-112 16,6 0-16-16,2 1-12 0,3-1-11 16,1 4-12-16,-2 0-6 0,2 2-3 15,0 3-4-15,0 3-2 0,-1 2-2 16,-2 5-3-16,1 3 0 0,-2 1-1 15,0 4-1-15,-3 2 0 0,-2 1 0 16,-3 3 0-16,-3 1-1 0,-3 0 1 16,-4 1 0-16,-5 1 0 0,-2 1 0 0,-3-1 0 15,1-1 0-15,-1 0 1 0,1 0 0 16,4 1 2-16,2-2 0 0,2-1 2 16,3 0-1-16,4-3 1 0,1-1-1 15,4-2 0-15,4-2-1 0,2-4-3 16,5 0-3-16,5-4-5 0,3-2-8 15,3-1-8-15,1-2-12 0,3-1-13 16,0-1-14-16,-2-1-14 0,-1 0-117 16,0-2-127-16,-2-1-302 0</inkml:trace>
  <inkml:trace contextRef="#ctx0" brushRef="#br0" timeOffset="151890.4841">16701 12483 831 0,'-3'-21'189'15,"6"4"0"-15,4 1-127 0,6 5-34 0,5 0-12 16,1 4-7-16,2 2-3 0,-1 4-2 16,-2 3-1-16,-2 4 1 0,-4 0 1 15,2 4 1-15,-5 1 0 0,0 0 0 16,0 0 0-16,-2 2-1 0,-1-1 0 15,-4 3-2-15,-2-1-1 0,-1 2-1 16,-2 1-1-16,-4 2 1 0,1 0-1 0,0 2 0 16,0 0 0-16,2 2 0 0,1 0 1 15,0 4-2-15,5 0 1 0,0 0 0 16,3 4-1-16,1-3 0 0,4 0 0 16,1 2-3-16,2-3 0 0,1 0-3 15,3 0 0-15,-1-3-1 0,0-1 1 16,-3-3 1-16,-1-2 1 0,-4-3 2 15,-4-2 2-15,-6-2 2 0,-6-2 1 16,-6-2 0-16,-3 0 1 0,-3-1 0 16,-3-1 0-16,1-3-1 0,0-1-5 15,3 0-11-15,1-3-17 0,5 0-20 0,1-3-14 16,6-4-128-16,3-1-141 0,7 0-322 16</inkml:trace>
  <inkml:trace contextRef="#ctx0" brushRef="#br0" timeOffset="152482.2684">17108 12682 764 0,'-6'-5'194'16,"0"0"6"-16,3 2-118 0,0 0-17 15,4 0-15-15,2 1-15 0,3 1-14 16,2-1-11-16,5 1-6 0,1 1-2 15,5-1-7-15,3 0-7 0,2 2-15 16,2 0-18-16,0 2-20 0,-2 0-23 16,-2 1-115-16,-3 2-137 0,-7 4-301 0</inkml:trace>
  <inkml:trace contextRef="#ctx0" brushRef="#br0" timeOffset="152645.839">17079 12870 765 0,'-6'3'186'0,"6"-2"2"16,2-2-109-16,5-1-34 0,2 0-17 15,4 0-15-15,4-2-16 0,1-3-19 16,5-1-23-16,3 1-14 0,2 0-130 0,0-2-140 16,-1 3-327-16</inkml:trace>
  <inkml:trace contextRef="#ctx0" brushRef="#br0" timeOffset="153226.8561">17650 12597 678 0,'-5'-12'171'0,"0"2"5"0,3 0-104 15,4 4-13-15,4 2-8 0,4 4-9 16,6 4-9-16,2 3-8 0,3 5-5 0,2 5-4 16,2 0-3-16,1 4-3 0,-2 1-4 15,-1 1-3-15,3 1-1 0,-1 0-1 16,-1-3 0-16,-2-1-2 0,0 1-9 15,-2-2-10-15,-4-4-18 0,-4 0-18 16,-1-4-12-16,-6 0 6 0,-5-3-133 16,-5-4-125-16,-2 0-288 0</inkml:trace>
  <inkml:trace contextRef="#ctx0" brushRef="#br0" timeOffset="153394.4116">18035 12531 703 0,'-7'-9'177'15,"-5"8"8"-15,-4 5-107 0,-3 8-13 16,-3 5-12-16,-4 5-10 0,0 8-11 16,-6-2-12-16,0 5-7 0,-2 0-6 15,4 0-9-15,0 0-13 0,6-3-19 16,5-4-22-16,7-1-16 0,10-5-125 16,8-7-143-16,7-6-319 0</inkml:trace>
  <inkml:trace contextRef="#ctx0" brushRef="#br0" timeOffset="153671.1801">18281 12553 695 0,'1'-9'169'0,"-3"6"4"15,-3 0-97-15,1 8-31 0,-3 3-10 16,-2 3-5-16,-2 3-4 0,-1 6-5 15,-3 3-2-15,0 0 1 0,2 3 0 16,1 2-2-16,2-2 0 0,4-1-3 16,2-3-1-16,5-2-3 0,4 0-2 15,4-4-4-15,2-4-1 0,6-2-3 16,3-3-5-16,0-1-11 0,4-3-13 0,-2-3-17 16,0-4-19-16,-3-2-10 0,-2-2-17 15,-3-3-108-15,-4-4-118 0,-3-4-269 16</inkml:trace>
  <inkml:trace contextRef="#ctx0" brushRef="#br0" timeOffset="153805.869">18342 12483 760 0,'-10'-10'193'0,"2"2"4"0,1 4-117 16,7 2-19-16,7-1-17 0,2 2-16 16,7 0-19-16,6 1-24 0,5-3-24 15,6 2-21-15,0 0-21 0,2 0-117 16,-1-2-140-16,3 1-302 0</inkml:trace>
  <inkml:trace contextRef="#ctx0" brushRef="#br0" timeOffset="154233.062">18648 12582 713 0,'-2'3'175'16,"-3"-1"5"-16,1 4-105 0,2 4-19 16,-1 4-10-16,2 3-6 0,0 1-9 15,1 2-4-15,0 1-4 0,1 1-2 16,2-1-1-16,0-3-3 0,2-3-3 15,1-3-1-15,3-2-3 0,-1-4 0 16,1-4-3-16,3-4-1 0,3-6-3 16,2-1 0-16,1-6-1 0,1-5 0 15,2-1-1-15,1-1-1 0,-2 2 1 0,-4 1-1 16,-2 5 0-16,-4 3 0 0,-3 4 0 16,-3 5 0-16,-3 6 0 15,-4 3 0-15,1 4 0 0,-3 4-2 0,1 1-1 16,0 4-3-16,0 2-4 0,1-1-7 15,3 0-8-15,3-2-10 0,2-4-12 16,3 1-15-16,3-6-11 0,5-4-11 16,0-1-113-16,1-5-125 0,2-1-290 15</inkml:trace>
  <inkml:trace contextRef="#ctx0" brushRef="#br0" timeOffset="154642.6589">19001 12395 676 0,'-4'-11'160'0,"4"0"6"0,3 2-107 16,4 0-13-16,4 1-6 0,3 1-2 16,3 0-5-16,1 2-4 0,3 0-3 15,3 1-4-15,1 3-4 0,2-2-4 16,1 2-4-16,0 1-3 0,0 0-2 15,-2 3-1-15,-3 0-1 0,-3 3-1 16,-5 3 2-16,-4 0 0 0,-6 3 1 16,-4 2 0-16,-2 2 0 0,-4 4 0 15,0 3-1-15,-1 3-1 0,0 2-2 0,2 0-1 16,0 3 1-16,2-2-2 0,1 2 1 16,1-3-1-16,0 0 0 0,1 2-1 15,1-3-1-15,2 0-1 0,0 0-1 16,1-2-1-16,-2-3-1 0,1-1-2 15,-2 0-1-15,0-3 0 0,-4 0 2 16,-3-3 1-16,-2-2-1 0,-3 0-1 16,-2-1-1-16,-4-1-5 0,-4 0-7 15,0-1-7-15,-2 0-9 0,0-1-10 16,2-2-14-16,4-1-117 0,4-5-123 16,7-3-296-16</inkml:trace>
  <inkml:trace contextRef="#ctx0" brushRef="#br0" timeOffset="154912.9414">19770 12411 768 0,'-7'-20'191'0,"-3"4"7"0,3 7-118 15,1 5-17-15,0 8-12 0,2 7-11 16,0 7-11-16,0 6-9 0,1 8-6 16,-2 4-4-16,1 3-2 0,-1 1-3 15,-1 1-6-15,3-3-9 0,-1-3-10 16,0-3-16-16,2-2-20 0,1-5-20 0,-1-4-14 16,1-5-119-16,0-2-132 15,1-7-296-15</inkml:trace>
  <inkml:trace contextRef="#ctx0" brushRef="#br0" timeOffset="155062.5373">19560 12651 813 0,'1'-5'189'16,"1"1"1"-16,6 3-132 0,4 1-23 0,4 1-13 16,3-1-12-16,6-1-18 0,4 0-23 15,4 0-20-15,2 0-18 0,0-2-121 16,2 1-138-16,-2-2-311 0</inkml:trace>
  <inkml:trace contextRef="#ctx0" brushRef="#br0" timeOffset="155491.9451">20063 12461 750 0,'-10'-15'179'0,"3"1"3"16,6 1-120-16,4 1-19 0,5 2-12 16,4 2-10-16,3 2-8 0,4 2-7 15,2 4-3-15,2 3-2 0,1-1 0 0,-1 3 0 16,1 1-1-16,-2 1 0 0,-1 3 0 15,-1 2 0-15,-4 1-1 0,-3 0 1 16,-2 3-1-16,-5 0 0 0,-4 2 1 16,-5-1-1-16,-8 1 1 0,-5-1 0 15,-5 1 0-15,-3-1 1 16,-6 3 1-16,-3-2 6 0,0 1 6 0,1-2 4 16,2 0 5-16,2-1 2 0,3 0 1 15,7 0-1-15,4-3-5 0,6 1-6 0,5-3-4 16,7-2-5-16,5 1-2 0,6-4-4 15,5-1-4-15,5-2-5 0,4-2-9 16,3-1-11-16,5 1-12 0,2-2-17 16,0 1-14-16,1-1-13 0,0 1-115 15,-2 0-130-15,-7 2-294 0</inkml:trace>
  <inkml:trace contextRef="#ctx0" brushRef="#br0" timeOffset="156661.7498">20641 12444 611 0,'-10'-17'156'0,"2"2"12"0,2 3-90 0,2 2-11 16,5 5-9-16,3 4-5 0,3 2-9 15,7 4-8-15,3 5-12 0,5 2-6 16,5 5-2-16,1 2-2 0,4 4-3 16,1 1-3-16,1 2-2 0,1-3-3 15,-1 1-1-15,-1-1-2 0,0-2-5 16,-1-2-9-16,-3-1-13 0,-1-4-16 16,-3 1-17-16,-3-3-21 0,-6-2-114 15,-5-4-131-15,-1-1-295 0</inkml:trace>
  <inkml:trace contextRef="#ctx0" brushRef="#br0" timeOffset="156858.2245">21109 12410 666 0,'-16'8'165'0,"-2"6"8"0,-4 4-93 0,-5 5-25 15,0 6-10-15,-3 0-8 0,0 0-8 16,-3-2-10-16,1 4-7 0,-1-3-6 15,3 2-8-15,5-2-15 0,4-4-19 16,4-1-15-16,11-1 115 0,6-6-249 16,9-6-150-16,9-2-389 0</inkml:trace>
  <inkml:trace contextRef="#ctx0" brushRef="#br0" timeOffset="157169.4534">21423 12281 748 0,'-6'-16'174'0,"1"5"5"0,1 5-124 15,2 6-14-15,-1 4-8 0,-2 7-4 0,-1 6-5 16,-3 6-5-16,1 7-3 0,-4 4 1 15,1 3 0-15,-2 3-1 0,2 0-1 16,2 0-2-16,1-4-1 0,5-1-2 16,3-3-3-16,3-4-2 0,6-4-2 15,5-3-1-15,6-4-2 0,3-5-4 16,7-4-8-16,2-6-14 16,1-4-14-16,-1-2-19 0,-3-5-11 0,-1-2-17 15,-6-2-114-15,-3-3-126 0,-7-1-281 16</inkml:trace>
  <inkml:trace contextRef="#ctx0" brushRef="#br0" timeOffset="157322.0477">21450 12301 692 0,'-16'-6'184'16,"0"1"7"-16,5-1-87 0,5 2-39 16,6 0-15-16,8 2-16 0,8 1-14 15,9-1-22-15,5 1-23 0,7 1-24 0,6 0-14 16,1 0-130-16,-1-1-144 0,1 1-333 15</inkml:trace>
  <inkml:trace contextRef="#ctx0" brushRef="#br0" timeOffset="157692.2043">21769 12438 664 0,'0'-11'169'0,"0"2"7"0,0 4-98 16,-1 4-17-16,1 6-6 0,1 2-7 16,2 6-10-16,-1 3-9 0,2 3-5 0,1 1-4 15,1-1-4-15,0 1-3 0,0-2-2 16,0-2-2-16,2-2-2 0,-1-3 0 15,4-4-1-15,0-1-1 0,4-6 0 16,-1-3-2-16,5-6-1 0,2-3 0 16,2-4-1-16,-1-1 0 0,0 0-1 15,-1 3 0-15,0 5 0 0,-7 5 0 16,-1 4-2-16,-6 6-1 0,-1 6-5 16,-2 3-3-16,-2 4-5 0,-1 0-9 15,2 1-11-15,1 4-14 0,-1-3-14 16,2-3-9-16,1-1-37 0,3-3-81 15,1-5-114-15,4 0-250 0</inkml:trace>
  <inkml:trace contextRef="#ctx0" brushRef="#br0" timeOffset="157887.2068">22307 12546 818 0,'-4'-11'210'0,"1"5"5"16,0-2-102-16,4 3-45 0,2 2-26 15,4-4-15-15,4 4-11 0,4 0-11 16,5-2-10-16,0 1-12 0,6-1-14 16,0 0-18-16,2 4-21 0,-1-3-15 15,0 1-78-15,-5 0-46 0,1 0-118 16,1 1-230-16</inkml:trace>
  <inkml:trace contextRef="#ctx0" brushRef="#br0" timeOffset="158040.307">22727 12406 789 0,'-5'5'190'0,"-2"6"5"16,-2 0-123-16,2 4-21 0,1 3-16 15,0 2-12-15,1 0-8 0,1 3-16 16,2-4-16-16,3 2-15 0,0 0-22 16,2-5-12-16,2 0-131 0,1-4-144 15,3-1-320-15</inkml:trace>
  <inkml:trace contextRef="#ctx0" brushRef="#br0" timeOffset="158418.2957">22828 12168 790 0,'-10'-13'189'0,"5"1"2"0,5 1-107 15,5 5-40-15,6 1-21 0,6 3-9 16,4 2-4-16,1 4-5 0,2 1-3 16,3 4-1-16,2 2 0 0,-1 1-1 15,-3 1 0-15,0 2 1 0,-1 0-1 16,-3 2 0-16,-5-1 0 0,-5-2 0 16,-3 2 0-16,-4 0 0 0,-5 1 1 15,-4 1-1-15,-2 1 0 0,0 1 0 0,-3 2-1 16,0 1-1-16,3 0-2 0,2 1-1 15,1 0-2-15,3 1 0 0,3-2-1 16,1 0-1-16,0-1 1 0,2 0 2 16,0-1 2-16,0-1 0 0,-2-2 2 15,-3-1 0-15,-3-1 2 0,-3-2-2 16,-5-2-8-16,-5-2-10 0,-2-2-15 16,-4-2-14-16,-3-1-79 0,-1-1-57 15,-1 2-119-15,2 0-249 0</inkml:trace>
  <inkml:trace contextRef="#ctx0" brushRef="#br0" timeOffset="164070.1134">1421 14479 566 0,'-3'-11'137'16,"2"0"6"-16,-2 2-80 0,0 3-17 15,2 2-8-15,-4 0-3 0,4 2-3 16,0 1-3-16,1 1-4 0,-2 0-3 16,2 0-4-16,0 0-4 0,3 2-3 0,-3 1-3 15,0-2-2-15,0 1 0 0,0 0-1 16,-1 0 1-16,1-1 0 0,0 1 0 16,-2-2 1-16,1 0-1 0,0 0-1 15,-2 0 0-15,1-2-1 0,0 1-2 16,-1-1 0-16,1-1 0 0,0 1-1 15,0-1 1-15,-1 0-1 0,3 1 0 16,-1 1 0-16,0 0 1 0,1 1 0 16,0 1 1-16,0 3-1 0,1 3 1 15,0 4 0-15,2 5-1 0,1 5 2 0,1 5 1 16,-1 3 1-16,3 2 0 0,-1-1 0 16,0-2 0-16,1-2-1 0,0-5 0 15,2-4-1-15,-2-6-2 0,2-5 0 16,2-4 1-16,1-9-1 0,4-4 0 15,3-5-1-15,3-7 1 0,2-7 0 16,2-5-1-16,-4-5 0 0,-1-1 0 16,-3 1 0-16,-3 2-1 0,-4 4 1 15,-4 7-1-15,-2 7 0 0,0 8 1 16,-4 8-1-16,-2 8 0 0,-2 7 0 16,1 7-1-16,-2 4 0 0,1 7-6 0,0 6-8 15,3-1-13-15,3 1-15 0,3-1-15 16,4-2-16-16,4-3-117 0,2-4-127 15,8-4-292-15</inkml:trace>
  <inkml:trace contextRef="#ctx0" brushRef="#br0" timeOffset="164563.1344">2504 14426 524 0,'-4'-4'132'16,"2"2"7"-16,-1 2-70 0,3 2-18 0,-1 3-4 16,3 4-2-16,-2 4-4 0,4 6-3 15,0 1-3-15,1 4-3 0,1-1-3 16,1-1-4-16,2-2-5 0,0-4-3 15,0-3-3-15,1-6-2 0,2-2-2 16,3-6-1-16,0-3-2 0,2-5-1 16,-1-7-2-16,1-2 0 0,1 0-2 15,-1 1-1-15,-2 3 0 0,-2 3-1 16,0 9 0-16,-2 6-1 0,0 8-6 16,-6 1-9-16,-3 6-12 0,-2 2-8 15,-2 2-8-15,-2-1-7 0,-2-1-9 0,-4-4-9 16,3-1-103-16,-2-6-106 0,1-7-273 15</inkml:trace>
  <inkml:trace contextRef="#ctx0" brushRef="#br0" timeOffset="164776.5624">2487 13810 584 0,'-7'-37'147'0,"1"21"2"0,1 15-83 0,1 16-18 16,0 14-10-16,3 16-8 0,-2 14-6 15,2 11-5-15,0 7-2 0,2 11-2 16,1 8-3-16,1 1-3 0,-4-2-2 16,1-1-2-16,1-3-1 0,3-9-1 15,-1-8-1-15,-2-12 0 0,4-7-10 16,5-9-14-16,4-12-16 0,4-10 162 16,0-8-294-16,7-11-152 0,1-12-422 0</inkml:trace>
  <inkml:trace contextRef="#ctx0" brushRef="#br0" timeOffset="165020.9515">2929 14506 710 0,'-8'23'165'16,"2"3"3"-16,1 0-111 0,4 3-19 0,1-5-9 15,4-3-5-15,2-4-5 0,3-5-3 16,3-6-3-16,1-4 0 0,1-7-2 15,2-4 0-15,-3-5-1 0,-1-5-1 16,-3-3-1-16,-4-4-2 0,-4-2-1 16,-3-2-4-16,-4 0-9 0,-2 1-13 15,1 3-18-15,1 3-17 0,1 6 110 16,2 4-242-16,5 7-150 0,4 6-378 16</inkml:trace>
  <inkml:trace contextRef="#ctx0" brushRef="#br0" timeOffset="165271.2532">3246 14471 699 0,'1'-2'169'16,"-1"4"6"-16,1 3-103 0,2 5-26 16,2 3-11-16,1 3-6 0,0 3-4 0,3-1-8 15,-1 2-5-15,1-2-1 0,-1-2 0 16,1-1 0-16,0-4-1 0,-2-3 2 15,1-2-1-15,1-6 1 0,0-3-2 16,0-8-2-16,2-4-1 0,2-7-3 16,0-3-4-16,2-3-8 0,0-1-13 15,0 2-15-15,0 4-12 16,-1 6-14-16,-1 4-13 0,2 8-73 0,-3 5-41 16,2 5-103-16,0 4-214 0</inkml:trace>
  <inkml:trace contextRef="#ctx0" brushRef="#br0" timeOffset="165613.8587">3893 14470 592 0,'-15'-6'171'0,"-3"-1"7"0,-6 2-26 0,-1 5-88 16,-2 2-15-16,-3 7-11 0,2 4-9 15,-1 6-8-15,4 5-5 16,4 3-1-16,7 1-2 0,2 0-1 0,7-1-2 15,6-1-2-15,5-4-3 0,6-5-2 16,4-3-1-16,3-5-2 0,4-4 0 16,3-3-1-16,3-6-1 0,-2-5 0 15,1-5 0-15,0-5-1 16,-3-4 1-16,-3-3 1 0,-5-2-1 0,-6-1-1 16,-1 2-1-16,-5 3-4 0,-2 9-5 15,-3 5-5-15,-3 7-7 0,-1 11-9 16,-1 8-5-16,-1 4-8 0,1 6-5 0,-1 2-2 15,3 3-2-15,5-2 1 0,1-3 5 16,6-1 7-16,4-7 8 0,3-3 0 16,5-8-60-16,5-5-25 0,1-4-76 15,3-3-184-15</inkml:trace>
  <inkml:trace contextRef="#ctx0" brushRef="#br0" timeOffset="165948.2985">4230 14580 473 0,'-3'-24'131'0,"-3"2"6"0,-6 0-36 16,-2 3-38-16,-3 5-11 0,0 5-7 15,-3 4-3-15,2 6-5 0,0 5-5 16,4 8-5-16,2 2-5 0,3 5-5 16,5 1-5-16,2 3-4 0,6 2-4 15,3-2-1-15,7-3-1 0,2-2-1 16,5-5-1-16,2-2 1 0,4-3-2 16,1-6 0-16,3-4 0 0,-7-3-2 15,1-3 1-15,-3-4-2 0,-5-4 1 16,-5-3 0-16,-7-2 1 0,-9-5 0 0,-3-1 1 15,-8-4 1-15,-7-1 0 0,-5-3 0 16,-8-2-5-16,-3-3-1 0,-5 0-1 16,2-2 2-16,1 2 5 0,3-1 6 15,4 3 5-15,7 3 9 0,8 5 4 16,7 5 1-16,5 2-1 0,5 4-6 16,6 2-5-16,3 3-5 0,8 1-6 0,5 4-5 15,3-1-10-15,7 3-13 0,2 3-15 16,4-2-13-16,1 5-14 0,1 4-120 15,0 3-127-15,2-1-291 0</inkml:trace>
  <inkml:trace contextRef="#ctx0" brushRef="#br0" timeOffset="166097.9028">4450 14339 672 0,'-2'22'175'15,"3"0"5"-15,0 1-63 0,2 3-69 16,4-3-16-16,-1 1-9 0,1-1-17 15,2 0-22-15,0-1-24 0,-1-2-20 16,-1-2-121-16,1-1-137 0,2 0-319 16</inkml:trace>
  <inkml:trace contextRef="#ctx0" brushRef="#br0" timeOffset="166494.1474">5188 14447 663 0,'-14'-1'153'0,"1"2"1"0,-6 0-101 0,0 3-25 16,-5 3-7-16,1 3-2 0,1 2-3 16,0 0 0-16,-1 3 0 0,4 0 2 15,3-2 2-15,5-1-2 0,3 1-3 0,2-5-2 16,4 0-3-16,4-2-3 0,3-4-3 15,2-1-6-15,3-1-2 0,2-3-2 16,3-2-2-16,1-1 0 0,1-2 0 16,2 3 1-16,0 3 3 0,0 1 2 15,0 3 3-15,-3 3 1 0,-2 2 3 16,0 3 1-16,-4 1 0 0,-2 2 0 16,1-1 0-16,-2 1-1 0,0 0 0 0,0-1-2 15,0-2 1-15,5-2-1 0,2-3 0 16,5-4-1-16,5-2 0 0,1-4-1 15,6-3-4-15,1-3-7 0,-2-3-8 16,1 1-9-16,-5-2-10 0,-3 4-9 16,-6 2-8-16,-3 4 18 0,-6 4-134 15,-3 4-113-15,-4 3-287 0</inkml:trace>
  <inkml:trace contextRef="#ctx0" brushRef="#br0" timeOffset="167077.129">5491 14185 735 0,'2'-13'171'16,"-2"2"2"-16,0 4-115 0,0 3-24 15,1 7-14-15,1 4-17 0,-2 5-19 16,1 7-21-16,3 3 101 0,-1 4-236 15,1 0-148-15,0 3-392 0</inkml:trace>
  <inkml:trace contextRef="#ctx0" brushRef="#br0" timeOffset="167438.7431">5813 14653 570 0,'-6'1'132'16,"1"-1"4"-16,1-1-95 0,-1-3-7 16,1-1 0-16,0-2-2 0,2-3-4 15,-2-1-2-15,1-1-2 0,-1-2-2 16,-1 2-1-16,0 1 0 0,-1 2 1 16,0 3 0-16,-2 4 0 0,1 3 0 15,1 4 1-15,0 3-2 0,1 5-3 16,1 0-2-16,3 3-2 0,1-1-4 15,4 1-2-15,1-3-2 0,3-1-2 0,3-3-1 16,4-4-1-16,2-3-1 0,1-3 0 16,3-5-1-16,0-4 0 0,1 0 1 15,-2-2-1-15,-1 0 0 0,-3 0 0 16,0 2 0-16,-4 4 0 0,-1 6-1 16,-2 2-1-16,-2 5-3 0,-1 6-8 15,-1 3-11-15,0 2-14 0,3 3-18 16,-2 2 125-16,2 0-258 0,3-3-150 0,7-2-399 15</inkml:trace>
  <inkml:trace contextRef="#ctx0" brushRef="#br0" timeOffset="167931.4983">7470 14306 662 0,'-7'-17'159'16,"-4"3"7"-16,-3 6-103 0,-6 3-13 15,-3 6-3-15,-7 4-3 0,0 6-5 16,-1 9-5-16,3 3-4 0,2 4-3 16,5 1-4-16,7 0-4 0,6 1-4 15,7 0-4-15,4-5-3 0,0-3-3 16,7-5-2-16,4-4-2 0,3-2-1 0,1-9-1 15,2-7 0-15,2-5 0 0,1-5-1 16,-1-3 1-16,0-5 1 16,-5-3-1-16,2 2 1 0,-6 0 0 0,-2 4 1 15,-2 4-1-15,-3 4 0 0,-2 5 1 16,-2 8-1-16,-2 8 0 0,0 5-1 16,-1 4-5-16,1 8-12 0,-1 3-15 15,3 6-22-15,0-2-14 0,3 1 133 16,4-3-263-16,1-6-150 0,2-3-385 0</inkml:trace>
  <inkml:trace contextRef="#ctx0" brushRef="#br0" timeOffset="168173.5681">7664 14395 754 0,'2'-13'181'0,"4"-3"4"0,1 2-105 0,4 3-38 15,3 3-15-15,1-1-10 0,4 2-5 16,-1 2-6-16,3 1-3 0,1 3-1 16,1 0 0-16,1 0-1 0,-1 4 1 15,-2 3-1-15,-3 7 0 0,-1 3 1 16,-2 3-2-16,-3 8-5 0,-4 5-9 16,-2 2-15-16,-4 3-16 0,-3 0-15 15,-3 0 39-15,-3-4-167 0,-2-6-131 0,1-4-317 16</inkml:trace>
  <inkml:trace contextRef="#ctx0" brushRef="#br0" timeOffset="168318.1812">7862 14398 631 0,'-10'-25'171'0,"-2"6"8"0,3 5-83 16,-1 7-29-16,0 8-14 0,1 6-14 15,-2 8-16-15,1 2-22 0,4 7-22 16,-2 4-22-16,5 5 28 0,-1 0-168 0,3 1-142 15,3 2-347-15</inkml:trace>
  <inkml:trace contextRef="#ctx0" brushRef="#br0" timeOffset="168625.7088">8354 14441 646 0,'-27'18'157'0,"3"4"8"15,3 1-96-15,2 2-16 0,6-2-6 16,4-1-6-16,6-1-8 0,1-4-6 16,5-2-7-16,4-5-5 15,7-3-5-15,2-5-3 0,6-3-3 0,0-5-1 16,2-5-1-16,1-5-1 0,-5-3-1 15,-2-4 0-15,-6-2-1 0,-6-2-1 16,-4 0-6-16,-5 1-10 0,-5 3-10 0,-3 1-17 16,-5 1-15-16,-3 3-125 0,-6-1-134 15,0 1-314-15</inkml:trace>
  <inkml:trace contextRef="#ctx0" brushRef="#br0" timeOffset="168744.0208">8255 13869 754 0,'1'-8'173'0,"1"6"2"0,3 8-124 16,1 7-19-16,3 11-11 0,1 6-18 16,-2 8-23-16,0 5-24 0,-2 5-131 15,-1 6-139-15,-4-2-341 0</inkml:trace>
  <inkml:trace contextRef="#ctx0" brushRef="#br0" timeOffset="168946.7028">8549 14335 738 0,'-3'6'162'0,"2"5"0"0,0 8-111 16,2 7-37-16,0 5-14 0,2 9-7 16,0 0-8-16,2 2-6 0,0-2-3 15,4-3-4-15,1-4-6 0,4-7-5 16,5-7 5-16,4-5-112 0,1-7-106 0,1-5-274 15</inkml:trace>
  <inkml:trace contextRef="#ctx0" brushRef="#br0" timeOffset="169652.8237">8895 14472 615 0,'-12'-6'181'0,"-1"1"6"0,-3 4-13 15,-3 4-107-15,0 4-19 0,-2 4-13 16,-2 4-13-16,-1 2-7 0,-1 0-5 15,1 3-1-15,2-1-1 0,3 1 1 0,0-4-1 16,6-2 0-16,3 0-2 16,5-1-1-16,5-3-1 0,1-1-4 0,2-3-4 15,7-1-5-15,3-2-7 0,6-1-6 16,0-1-7-16,1-1-8 0,3-1-7 16,1 1 1-16,1-3 2 0,2 2 6 15,-1 0 3-15,-2-2 2 0,3 2 6 16,0-1 4-16,-1 0 1 0,0 1 2 15,-6 0 2-15,0 0 3 0,1 0 6 16,-5-1 2-16,-2 2 4 0,-1-1 2 0,-1-1 0 16,-2-3 0-16,-2 1 2 0,1-1 1 15,-1-2 0-15,0 1 0 0,-2-5 2 16,0 1 2-16,-1-1 2 0,0-1 2 16,-2-2 3-16,0 6 4 0,-3-6 5 15,0 4 4-15,-3 3 3 0,1 1 2 16,-2 1 1-16,-3 4-1 0,-3-1-2 15,0 6-5-15,1 2-5 0,-4 0-3 16,2 4-4-16,0 4-5 0,2-1-2 16,0 1-3-16,2 0-1 0,-1 0 0 0,3-2-2 15,0-1-1-15,2-4 0 0,0-2-1 16,3-1 0-16,2-3-1 0,1-1-1 16,3-1-2-16,0-5-4 0,3-1-2 15,1-2-3-15,-3-2 0 0,2-4 0 16,-4-2 2-16,0 1 2 0,-2 0 3 15,0-1 3-15,-2 1 2 0,-2 0 1 0,-2 3 0 16,2 2 2-16,-4 0 1 0,0 3 1 16,-2 3 2-16,0 4 0 0,-2 1 2 15,-1 3 0-15,-1 2 0 0,0 2-1 16,-1 0 1-16,2 3-2 0,0 1 0 16,2 0-1-16,0 0-1 0,3 1 0 15,2 2 0-15,-1-1-1 0,3 3 0 16,-2 0 1-16,2 3 2 0,1 0 1 15,-1 3-1-15,1 4 0 0,0 2 0 16,0-1-1-16,0 2-1 0,-1 2-3 16,1 1 0-16,0 1 0 0,-2-2-1 0,1 0-2 15,0 1-3-15,-1-2-6 0,-1-5-9 16,1-1-15-16,-1-7-18 0,2-5-20 16,0-6-131-16,1-7-145 0,5-10-338 15</inkml:trace>
  <inkml:trace contextRef="#ctx0" brushRef="#br0" timeOffset="169891.8444">9417 14486 747 0,'-6'7'186'0,"-2"4"7"0,-1 4-111 16,0 3-21-16,1 4-17 0,0 2-13 0,1 1-10 16,1 1-18-16,4 1-17 0,0 0-22 15,7-1-23-15,3-2 22 0,1-3-160 16,7-5-147-16,5-4-336 0</inkml:trace>
  <inkml:trace contextRef="#ctx0" brushRef="#br0" timeOffset="170659.4674">9685 14437 690 0,'-12'-4'179'16,"0"5"6"-16,-4 6-94 0,0 5-26 16,0 5-12-16,5 5-11 0,0 6-11 15,4 2-9-15,2-1-5 0,4-1-2 16,6-2-2-16,3-3-2 0,3-4-2 15,8-2-1-15,3-4-2 0,3-3-2 0,1-5-2 16,0-4-1-16,-4-2 0 0,-4-4-1 16,-4-6 1-16,-8-3 0 15,-3-3 0-15,-3 0 0 0,-3-4 0 0,-3-1 1 16,-3-2-1-16,-1-1 0 0,-1 2 0 16,1 3 0-16,1 1-1 0,0 5 0 15,3 5-1-15,4 2 0 0,3 5-2 16,4 3-3-16,3 2-3 0,2 0-2 15,3 1-4-15,5 0-1 0,0-2-3 16,3-1 1-16,-2-2 1 0,1-3 3 16,0 1 4-16,-2-3 1 0,-2 0 4 15,-1-2 2-15,-2 1 2 0,-3 0 1 0,-2 0 1 16,-1 2 0-16,-1 2 1 0,-4 2 0 16,-1 1 2-16,1 1-1 0,-2 2 2 15,0 2 0-15,0 3 1 0,0 3 0 16,0 0 0-16,1 5 0 0,0 0-1 15,3 2-1-15,-1-1-1 0,1 0 0 16,2-1-2-16,0 0 1 0,2-4-1 16,0-2 0-16,1-1 0 0,-1-4 0 0,2-2 0 15,-2-5 0-15,0 1 0 0,2-5 0 16,-3-1 0-16,1-2 0 0,-2-2 0 16,-1 1 0-16,2 1-1 0,-3-2 1 15,-2 4-1-15,-1 1 1 0,-1 2 1 16,0 3-1-16,-2 2 0 0,-1 3 0 15,1 1 1-15,0 2-2 0,-1 2 0 16,-1-1-1-16,2 2-4 0,0 0-4 16,0-3-5-16,1 2-6 0,0-3-10 15,1-1-8-15,-1-2-8 0,1 0-7 0,-2-2-2 16,2-1-2-16,-2-1-2 0,1 0 0 16,0-1-33-16,-3 0-58 0,1-2-90 15,0 2-215-15</inkml:trace>
  <inkml:trace contextRef="#ctx0" brushRef="#br0" timeOffset="171088.285">10026 14519 535 0,'-2'-9'141'0,"0"0"11"0,0 0-52 16,1-1-31-16,1 0-4 0,0 3-1 0,-2 1-4 15,2 2-6-15,0 1-8 0,0 3-8 16,0 2-5-16,2 5-5 0,-2 2-6 16,0 6-2-16,1 3-2 0,-1 3-1 15,0 3-2-15,1 1-3 0,-2 1-4 16,2-3-2-16,0-2-1 0,2-4-3 15,-1-2-1-15,3-6-1 0,2-3 1 16,2-4-1-16,1-6 1 0,3-5 0 0,3-3-1 16,1-5 1-16,4-3 0 0,0-2-1 15,2-3 0-15,2-1 0 0,-3 3-1 16,-4 2 1-16,-1 5-1 0,-4 2 0 16,-4 8-1-16,-1 9 1 0,-5 7-2 15,0 3-4-15,-2 5-2 0,-1 6-3 16,0 3-5-16,1 0-8 0,1 1-11 15,1-1-16-15,2 1-14 0,5 0-11 16,1-3-127-16,4-3-138 0,2-4-317 16</inkml:trace>
  <inkml:trace contextRef="#ctx0" brushRef="#br0" timeOffset="171648.4168">11326 14475 727 0,'-21'18'167'16,"0"6"3"-16,5 6-117 0,4 6-20 16,1 2-11-16,2 2-7 0,3-4-6 15,6-5-3-15,5-1-2 0,2-11 0 0,2-4 2 16,2-11 0-16,4-12 1 0,3-7 0 16,0-6-1-16,3-10 1 0,0-3 0 15,0-9 0-15,0-4 1 0,-7-2 0 16,-4-2 0-16,-5 1 0 0,-9-7-1 15,-7 0-1-15,-5 2-2 0,-3 0-3 16,-3 2-1-16,-5 3-1 0,-6 3 0 16,0 13-2-16,2 9 1 0,3 16 0 15,0 12 0-15,3 13-1 0,6 14-9 16,6 10-15-16,6 9-19 0,6 5-17 0,7 1-123 16,7 0-138-16,11 1-316 0</inkml:trace>
  <inkml:trace contextRef="#ctx0" brushRef="#br0" timeOffset="171994.0024">11715 14519 707 0,'-30'-6'174'0,"-4"2"5"0,-1 5-103 15,2 6-19-15,2 7-11 0,4 5-7 16,5 1-7-16,4 3-7 0,3 0-5 15,5-1-3-15,7-3-5 0,4-1-5 16,6-4-3-16,6-4-2 0,2-3-2 16,6-5-2-16,1-5-4 0,5-4-4 0,1-4-2 15,2-4-1-15,-1-3 0 0,-1-3 1 16,-1-4 2-16,-2 0 3 16,-4-3 4-16,-4 2 2 0,-4 0 0 0,-2 5 2 15,-5 4-2-15,-3 7 1 0,-3 7-1 16,-4 9 0-16,1 6 0 0,-4 6 0 15,1 7-4-15,-1 3-6 0,1 4-8 16,2 0-12-16,2 2-10 0,3-1-10 16,1-1-12-16,8-1 3 0,7-7-116 0,8-3-112 15,7-6-269-15</inkml:trace>
  <inkml:trace contextRef="#ctx0" brushRef="#br0" timeOffset="172343.6291">12792 14406 535 0,'-7'-7'160'16,"-6"5"9"-16,-6 2 6 0,-5 6-107 15,0 7-9-15,-3 5-5 0,-1 7-6 0,1 3-5 16,4 2-7-16,5 3-6 0,7 0-6 16,4-1-6-16,3-4-7 0,6-1-4 15,4-5-8-15,5 0-9 0,2-5-12 16,7-1-16-16,6-4-15 0,0-3-17 15,0-3-18-15,0-5-114 0,-4-5-129 16,0-3-290 0</inkml:trace>
  <inkml:trace contextRef="#ctx0" brushRef="#br0" timeOffset="172524.1498">12513 14585 820 0,'-4'-1'185'0,"8"0"2"16,3 1-129-16,4 2-29 0,5 1-14 16,1-1-4-16,5-1-8 0,4-1-15 15,7 2-19-15,0-4-17 0,0 0-15 0,-1-2-81 16,3-3-44-16,-2-2-112 0,-1-1-221 16</inkml:trace>
  <inkml:trace contextRef="#ctx0" brushRef="#br0" timeOffset="172671.7493">13044 14518 642 0,'-5'16'177'15,"3"2"6"-15,1 2-24 0,-1 1-109 0,2 1-15 16,2-3-10-16,0-2-12 0,1-1-20 16,-1-4-21-16,2-3-19 0,-1-3-18 15,1-5-120-15,0-3-137 0,-1-7-307 16</inkml:trace>
  <inkml:trace contextRef="#ctx0" brushRef="#br0" timeOffset="172809.3945">13070 14150 712 0,'-5'-3'153'16,"-2"5"-2"-16,2 7-133 0,1 7-27 15,2 6-77-15,-2 5-66 0,4 3-114 16,5 2-254-16</inkml:trace>
  <inkml:trace contextRef="#ctx0" brushRef="#br0" timeOffset="172994.888">13363 14686 698 0,'13'4'173'0,"-1"-2"13"0,-1-2-110 16,-1-3-4-16,-1-4-2 0,1-2-9 15,-3-3-11-15,0-4-13 0,2-2-14 16,-1-3-9-16,2-1-9 0,0 1-3 15,-1 2-3-15,0 3-3 0,0 3-8 16,-2 8-13-16,1 7-23 0,-1 5-23 16,2 4 24-16,-2 4-162 0,3 1-146 15,1 3-339-15</inkml:trace>
  <inkml:trace contextRef="#ctx0" brushRef="#br0" timeOffset="173461.121">13335 14551 631 0,'-2'-14'163'0,"1"1"8"0,0 1-79 16,0 3-32-16,-1 3-12 0,2 4-9 0,0 4-11 15,0 5-9-15,0 6-7 0,0 1-6 16,2 6-4-16,-2 2-9 0,3 1-17 15,3 0-21-15,3 0-36 0,3-5-102 16,4 1-132-16,3 1-300 0</inkml:trace>
  <inkml:trace contextRef="#ctx0" brushRef="#br0" timeOffset="174068.6585">13959 14532 703 0,'4'-9'177'0,"-8"-2"7"16,-2 2-99-16,-4 9-21 0,-4 1-13 16,-4 4-8-16,-2 6-10 0,-6 6-7 15,-1 3-4-15,-4 2-3 0,2 1-2 16,2 2-2-16,5-1-1 0,4 0-2 0,7-4-3 16,3-2-2-16,8-1-1 0,6-4-4 15,4-2-4-15,7-6-4 0,2-6-3 16,1-3-3-16,3-6 0 0,2-6-1 15,0-3 1-15,2-3 2 0,-4-1 3 16,0 1 4-16,-2-2 2 0,-4 5 4 16,-2 3 1-16,-5 3 3 0,-4 5 1 15,-6 4 0-15,-1 8 1 0,-4 4-2 0,0 5-1 16,-3 5-2-16,0 2-2 0,1 3-3 16,2 1-4-16,1 2-5 0,5-1-8 15,5-3-12-15,4-4-20 0,6-2-18 16,4-4-12-16,2-4-124 0,3-7-137 15,1-6-311-15</inkml:trace>
  <inkml:trace contextRef="#ctx0" brushRef="#br0" timeOffset="174239.2013">14202 14558 830 0,'-8'-8'215'15,"5"3"7"-15,-1 2-114 0,2 5-36 16,-2 2-19-16,1 3-18 0,1 1-16 15,0 3-17-15,2 0-17 0,0 0-12 16,2 0-19-16,3-2-26 0,0 1-20 16,2-3-131-16,4 0-147 0,1 3-340 15</inkml:trace>
  <inkml:trace contextRef="#ctx0" brushRef="#br0" timeOffset="174742.523">14192 14617 629 0,'1'-9'162'16,"0"2"9"-16,-2 2-82 0,-1 3-26 15,-1 2-8-15,0 3-5 0,-2 4-9 0,0 2-8 16,-3 4-7-16,2 0-5 0,3 3-4 15,-1 1-6-15,2 0-5 0,-1 2-4 16,4-2-12-16,2 1-13 0,3-2-20 16,0-2-22-16,1-2-46 0,3-4-86 15,4-1-131-15,-2-5-270 0</inkml:trace>
  <inkml:trace contextRef="#ctx0" brushRef="#br0" timeOffset="174907.088">14458 14555 799 0,'5'-13'182'0,"-3"2"1"0,-1 5-112 16,-2 5-49-16,0 3-30 0,-3 2-26 16,-2 5-18-16,1 2-130 0,-6 0-140 15,1 7-336-15</inkml:trace>
  <inkml:trace contextRef="#ctx0" brushRef="#br0" timeOffset="175057.6815">14383 14842 875 0,'-2'-1'219'0,"0"0"3"16,2 0-129-16,-2 1-35 0,1 0-25 0,-1 0-29 15,0 0-44-15,0 0-41 0,-3 0-141 16,-1 1-167-16,-1 1-382 0</inkml:trace>
  <inkml:trace contextRef="#ctx0" brushRef="#br0" timeOffset="178318.1636">6613 15577 490 0,'-12'-44'122'16,"0"0"6"-16,0 0-66 0,-1 1-16 15,2 11-6-15,4 7-1 0,3 6-2 16,1 3-2-16,0 8-5 0,2 5-4 15,0 11 1-15,1 6-2 0,1 13-1 0,0 12-3 16,-1 13 0-16,1 9 0 0,2 10-1 16,-2 4-4-16,3 1-3 0,1-1-3 15,2-6-4-15,3-4-1 0,0-8-2 16,1-7 0-16,2-10 0 0,-1-7-1 16,-2-8 1-16,1-10-1 0,1-8 1 15,2-7-1-15,-1-9 0 0,2-7 0 16,0-9 0-16,3-10-2 0,-2-5-3 15,1-5-2-15,0-4-3 0,3-2-3 16,-3 0 0-16,0 7 0 0,-2 8 0 16,-3 7 3-16,-2 11 3 0,-1 8 3 0,-8 17 3 15,0 13 1-15,-2 6 0 0,-3 7 0 16,2 8 0-16,-2 7 1 0,3 3-2 16,1-3 0-16,2 0 0 0,2 0-2 15,4-4-7-15,2-5-10 0,4-8-12 16,2-7-10-16,1-3-14 0,2-8-122 15,1-5-128-15,0-4-295 0</inkml:trace>
  <inkml:trace contextRef="#ctx0" brushRef="#br0" timeOffset="178647.2676">7204 15797 608 0,'-5'-3'149'0,"2"3"6"16,0 5-74-16,-1 6-32 0,0 6-8 15,1 5-4-15,-2 5-3 0,1 6-1 16,-2 2-1-16,2 4-3 0,2-1-1 15,1 0-3-15,2-2-2 0,3-2-3 16,2-4-5-16,1-4-4 0,2-3-4 0,0-3-3 16,2-4-2-16,3-5-6 0,2-4-10 15,1-7-11-15,3-4-16 0,2-4-17 16,0-6-12-16,-1-4-13 16,-3-2-110-16,-3-3-119 0,-4-1-270 0</inkml:trace>
  <inkml:trace contextRef="#ctx0" brushRef="#br0" timeOffset="178787.9788">7169 15696 763 0,'-11'-7'174'0,"5"-1"0"0,8 4-125 16,6 1-19-16,4 1-20 0,8-1-30 16,6 3-23-16,4 1-131 0,3 2-138 15,3 3-338-15</inkml:trace>
  <inkml:trace contextRef="#ctx0" brushRef="#br0" timeOffset="179404.0438">7612 15920 522 0,'-4'-7'131'0,"-2"0"5"0,2 0-63 15,1 4-24-15,-1 0-7 0,-1 1-3 16,2 1-1-16,1-1 0 0,1 2-2 0,-2 2-2 15,2 1-1-15,1 5-1 16,1 5-3-16,2 7-3 0,0 8-4 0,0 1-1 16,2 4-2-16,0 2-3 0,1-2-4 15,-1-4-3-15,1-3-1 0,0-5 0 16,1-3-3-16,1-3-1 0,0-5-1 16,3-5 0-16,2-5 0 0,-1-7-1 15,0-4 0-15,2-3 0 0,-1-3-1 16,-1-3 0-16,-1-2 0 0,-1 1-1 15,-1 1 0-15,-2 3 0 0,-2 1-1 0,0 7 0 16,-2 4-1-16,1 6 1 0,-3 5-1 16,1 5-2-16,-2 4-7 0,1 4-7 15,3 2-9-15,-1 0-10 0,2 1-12 16,4-1-11-16,4-2-7 0,2-1 105 16,1-5-219-16,-2-3-130 0,6-3-354 15</inkml:trace>
  <inkml:trace contextRef="#ctx0" brushRef="#br0" timeOffset="179797.2333">7946 15704 659 0,'-4'-12'167'0,"3"6"1"16,1 0-43-16,8 6-92 0,3 3-18 15,3 2-8-15,3 1-2 0,2 1-3 0,2 2 0 16,1-1-2-16,0 1 1 0,0 2-1 16,-3-1 1-16,1 2 2 0,0 0 0 15,-3 0 0-15,-3 4 1 0,-3 3-1 16,-2-1 1-16,-4 4-1 0,-3 4-2 16,0 6 0-16,-2 3 0 0,1 2-1 15,1 1 0-15,2-3 1 0,-2 6-1 16,3-3 1-16,-2-3-1 0,0 1 1 15,-1-3-1-15,-1-2 1 0,-1 2-1 0,0-8 0 16,-3-3 0-16,0-3 1 16,-1-5-1-16,-3-3 1 0,-4-2 1 0,-2-3-1 15,0-3 1-15,-2-3-1 0,1-2-1 16,-2-1-3-16,2-1-9 0,3-1-10 16,4-1-14-16,2 0-10 0,4 2-2 15,2-3-126-15,5 0-123 0,4-2-287 16</inkml:trace>
  <inkml:trace contextRef="#ctx0" brushRef="#br0" timeOffset="180019.3982">8745 15888 770 0,'-4'-3'172'0,"0"0"2"0,4 2-126 16,2 2-22-16,2 2-11 15,1-1-8-15,4 1-10 0,1 0-14 0,2 1-18 16,1 0-17-16,2-2-123 0,-1-1-132 16,-2 2-315-16</inkml:trace>
  <inkml:trace contextRef="#ctx0" brushRef="#br0" timeOffset="180184.9664">8696 16122 814 0,'1'0'174'0,"4"0"1"0,3 0-139 15,5 2-39-15,0-4-27 0,4-1-20 16,2-1-124-16,1-2-135 0,1 1-323 15</inkml:trace>
  <inkml:trace contextRef="#ctx0" brushRef="#br0" timeOffset="182678.5867">9390 15580 487 0,'-14'-41'139'16,"-2"2"6"-16,1 5-6 0,0 3-86 16,7 10-7-16,0 7-5 0,3 5-6 15,3 8-5-15,2 7-3 0,2 12-2 16,2 11-1-16,1 9-3 0,0 7-2 0,0 12 3 16,-2 5-2-16,2 1-2 0,-1 1-3 15,0-4-2-15,1-1-3 0,0-4-1 16,3-8-2-16,-1-5-1 0,3-5-1 15,-1-7-1-15,1-8-1 0,-2-6 0 16,1-8 0-16,2-5-1 0,1-6 0 16,-1-5-1-16,3-8 0 0,-1-8-2 15,3-5-1-15,2-5-4 0,-1-2-1 16,1 2-1-16,-1 4 0 0,0 7 0 16,-2 8 1-16,-2 13 2 0,-3 9 2 0,-2 13 2 15,-1 6 1-15,-3 7 0 0,0 5-1 16,0 2 2-16,-1 1-3 0,5-2-3 15,0-6-4-15,5-2-4 0,1-7-2 16,4-4-4-16,2-7-3 0,5-6-3 16,1-7 0-16,2-3 1 0,0-7 1 15,0-5 2-15,-1-2 2 0,-4-2 4 16,-2 0 4-16,-5 1 3 0,-5 1 4 0,-5 1 6 16,-3 5 6-16,-3 3 5 0,-3 5 5 15,-3 3 4-15,0 5 3 0,-3 2 1 16,2 5-1-16,0 2-3 0,3 2-1 15,-1 1-3-15,3 1-4 0,0 0-2 16,5 1-2-16,2-4-3 0,3-2-2 16,0-4-2-16,5-3-2 0,2-5 0 15,1-6 0-15,-3-4-1 0,1-2 1 0,-4-2-1 16,-4-3-2-16,-1 1-4 0,-5-1-6 16,-4 0-12-16,-1 2-18 0,-2-1-12 15,-2 4-10-15,2 2 77 0,-1 6-195 16,2 2-128-16,3 4-320 0</inkml:trace>
  <inkml:trace contextRef="#ctx0" brushRef="#br0" timeOffset="182968.8551">10373 15717 707 0,'-8'-13'165'0,"-2"5"4"0,2 8-114 16,2 11-11-16,-3 8-8 0,-2 5-3 15,1 7-5-15,1 5-4 0,-1 7-1 0,2 6-1 16,5-2-2-16,2 1-2 0,3-2-3 16,5-3-1-16,4-4-2 0,4-6-3 15,0-6-4-15,7-6-1 0,5-6-2 16,0-7-1-16,3-5-5 0,1-8-11 15,1-4-12-15,0-7-19 16,-5-1-17-16,-3-2-19 0,-3-1-119 0,-6-2-133 16,-4-4-299-16</inkml:trace>
  <inkml:trace contextRef="#ctx0" brushRef="#br0" timeOffset="183136.4079">10378 15641 764 0,'-19'-11'190'0,"6"4"1"16,3 2-106-16,11 5-33 0,8 3-20 16,8 5-23-16,4 0-24 0,6 2-30 15,4 0-15-15,5-1 5 0,0-2-136 0,0-2-138 16,2 3-298-16</inkml:trace>
  <inkml:trace contextRef="#ctx0" brushRef="#br0" timeOffset="183511.1505">10781 15826 646 0,'-4'2'154'0,"-1"6"7"15,1 0-95-15,2 8-17 0,-2 1-7 16,2 9 0-16,0 4-2 0,1 0-4 16,2 1-4-16,2-3-5 0,-1-2-2 0,3-5-1 15,1-8-6-15,1-4-3 0,1-7-3 16,3-6-2-16,4-5-3 0,3-7-2 16,3-6-2-16,4-5-1 0,1-2-2 15,1 1 1-15,0 1-1 0,-3 5 0 16,-4 8 0-16,-2 6 0 0,-5 7 0 15,-3 3 0-15,-2 8 0 0,-3 7-1 16,-1 5 0-16,-1 4-3 0,-2 4-5 16,0 1-9-16,0 1-12 0,0-1-15 15,3-3-17-15,1-5-9 0,4-3 19 16,-1-5-142-16,6-7-122 0,0 2-297 0</inkml:trace>
  <inkml:trace contextRef="#ctx0" brushRef="#br0" timeOffset="184135.4628">11127 15634 619 0,'-10'-5'145'0,"1"1"6"0,1 3-101 15,3 1-9-15,2 1-2 0,0 2-3 16,2-1-2-16,1 0-6 0,2 2-1 16,2 0-2-16,0-1-2 0,1 0 0 15,0-3-2-15,1 0-1 0,0 0 0 16,-1-3-2-16,-3 2 0 0,2-1-1 16,-4 1-1-16,0-1-1 0,-3 2 0 15,0 0-1-15,-2-1-1 0,0 1-2 16,-1 0-1-16,1 0-1 0,0 0-1 0,1-1 0 15,1 1 0-15,-1 0 0 0,2-3-1 16,0 2 1-16,4 0-1 0,-2-1 1 16,2-2-1-16,0 1-1 0,3 1 0 15,5 0 0-15,1-2-2 0,1 1-1 16,7 5 0-16,0-2-2 0,7 0 0 16,0 1-1-16,-2 0 1 0,5 2-2 0,-1-1 1 15,0-1-2-15,-1 3 1 0,-4 1-2 16,2 2 1-16,-6 0 0 0,-2 3 0 15,-4 0 0-15,-5 2 0 0,-3 3 1 16,-4 2-1-16,-4 2 1 0,-1 3-1 16,-2 0 0-16,-3 0 0 0,3 3 0 15,1 0 1-15,2-1 0 0,3 2 0 16,2 0 1-16,2 3-1 0,5 1 1 16,-1-1 0-16,0 0 0 0,0 0 0 15,-1-2-1-15,2-4-1 0,-3 0-1 0,-3-4-1 16,0-2-1-16,-3-4 0 0,-1 1 0 15,-5-6 1-15,-5 0 0 0,-4-2 3 16,-6-1-1-16,-5-2-1 0,-1 0-6 16,-2 0-8-16,2 1-13 0,4 1-17 15,2 0-22-15,6 1-13 0,5 1-92 16,5 4-30-16,4-2-114 0,1 1-217 0</inkml:trace>
  <inkml:trace contextRef="#ctx0" brushRef="#br0" timeOffset="184861.6281">12092 15699 511 0,'5'-15'156'16,"-3"4"10"-16,-2 5-8 0,1 7-77 0,-2 9-11 16,-2 9-10-16,1 8-9 0,-1 8-13 15,1 4-8-15,1 5-10 0,-2 2-8 16,3 2-5-16,0-4-3 0,0-2-6 15,1-3-12-15,1-2-14 0,-1-6-21 16,1-3-14-16,-1-6 53 0,-1-5-185 16,2-2-140-16,-1-6-332 0</inkml:trace>
  <inkml:trace contextRef="#ctx0" brushRef="#br0" timeOffset="185034.4392">11832 16029 857 0,'6'-12'201'16,"2"0"3"-16,8 2-133 0,5 4-26 15,5 0-17-15,7 0-10 0,2-2-9 16,3 0-17-16,5-3-26 0,0 2-31 16,6-1-141-16,-2 2-160 0,-6 0-387 15</inkml:trace>
  <inkml:trace contextRef="#ctx0" brushRef="#br0" timeOffset="210884.8574">12607 15799 507 0,'-5'-1'123'0,"0"-4"4"0,-1-2-76 0,1-4-10 16,-1 0-5-16,1-4-4 0,1-1-3 15,2-1-2-15,2-2-1 0,2 1-2 16,1-2 0-16,3 0-2 0,0-1-2 15,3 0-2-15,0-1-4 0,4 1-2 16,1 1-3-16,4 5-3 0,1 1-1 16,2 4-2-16,0 3-2 0,1 3 0 15,-3 4 0-15,0 4-1 0,-2 2 1 0,-2 3-1 16,-2 2 0-16,1 5 0 0,-3 1 0 16,-2 4 0-16,-2 1 1 0,-5 2-1 15,-3 3 1-15,-5 5 0 0,-4 1-1 16,-4-1 1-16,-2 2 0 0,2-1-1 15,-2 0 1-15,-4 0-1 0,3-7 1 16,-1 1-1-16,-1-1 0 0,0-4 0 16,0-1 1-16,3-4 0 0,4-5 0 15,2-1 2-15,2-6 1 0,3-4 0 0,2-6 0 16,2-2 0-16,0-3 0 0,2 0-1 16,0-2 0-16,3 0 1 0,0 1 0 15,1 1 3-15,1 4 1 0,1 1 1 16,2 4 1-16,1 1-1 0,-1 2-1 15,2 4-2-15,2 3-2 0,1 1-1 16,-1-1-1-16,-2 4 0 0,0-1-1 16,0 0 0-16,2-1-1 0,-1-1-9 15,3 0-15-15,2-3-19 0,7-1-23 16,1-2-117-16,5 0-136 0,4-7-313 0</inkml:trace>
  <inkml:trace contextRef="#ctx0" brushRef="#br0" timeOffset="212048.6904">13347 15548 311 0,'-4'-28'89'0,"0"-3"5"0,0 1-32 16,-1-4-7-16,-2 5-7 0,3 1-4 16,0 3-4-16,-1 3 0 0,1 3-1 15,1 4-3-15,1 5-4 0,0 4-5 0,0 7-4 16,0 5-1-16,0 9-2 16,1 7 1-16,-1 9-2 0,1 9 1 0,1 9 2 15,1 3 0-15,-1 3-1 0,2 2-3 16,-2 0-2-16,1-3-2 0,1-7-2 15,2-5-3-15,0-3-2 0,2-3-2 16,1-6 0-16,2-1-2 0,1-5-1 16,-1-4 0-16,0-3-1 0,-1-4 1 15,0-3-1-15,-1-4 0 0,1-5 1 16,-2-4-1-16,0-6 0 0,1-4 1 16,0-4-1-16,1-4 0 0,2-4-1 15,1 0 0-15,0-2 0 0,1 7 0 16,0 3 0-16,0 2-1 0,-1 4 1 0,-2 7 0 15,0 1 0-15,-3 8 0 0,-3 0 0 16,1 8 1-16,-3 2 0 0,4 4-1 16,-4 3 1-16,2 4 0 0,-1 1 0 15,3 0-1-15,1-3-3 0,2 0-6 16,0-5-9-16,4 0-10 0,3-6-8 16,1-1-6-16,4-8-9 0,1 0-11 15,-1-4 105-15,2-4-199 0,0-3-112 0,2-4-318 16</inkml:trace>
  <inkml:trace contextRef="#ctx0" brushRef="#br0" timeOffset="212301.5842">13832 15907 557 0,'-8'4'138'0,"0"2"7"16,-1 5-79-16,2 2-12 0,1 4-9 16,1 4-6-16,1 1-6 0,2 0-5 15,3 1-7-15,2 2-4 0,1-7-3 16,1 0-4-16,4-4-2 0,1-4-2 15,1 0 0-15,2-5-2 0,1-3 0 16,0-2-1-16,1-1-1 0,-1-5 0 16,-2-2 0-16,-2-1-1 0,-2-4 1 15,-3-4-1-15,-4-2 0 0,-2-2 0 16,-3-2-1-16,-3-3-4 0,-2-1-7 0,-2 2-9 16,0 3-13-16,2 4-6 0,-1 3-15 15,5 7-13-15,2 5-101 0,2 6-111 16,4 5-255-16</inkml:trace>
  <inkml:trace contextRef="#ctx0" brushRef="#br0" timeOffset="213177.4545">14139 15481 456 0,'0'-15'116'0,"0"-1"6"16,0 1-61-16,2 2-11 0,-1 2-4 16,-1 2-2-16,1 3-2 0,0 2-6 15,-1 2-3-15,0 6-2 0,1 3-1 16,-1 6-2-16,2 8-2 0,-2 6-2 16,1 7 0-16,-2 7 1 0,-1 2-3 15,0 6-4-15,2-3-1 0,-2-2-3 0,2 1 0 16,-2-5-3-16,2-2 0 0,2-1-1 15,1-7-1-15,3 0-2 0,2-3-1 16,1-3-2-16,4-3-1 0,1 0 0 16,2-5-2-16,3-4 1 0,0-2-1 15,0-4-1-15,0-5 0 0,3 0-3 16,2-7-5-16,1 3-8 0,-4-7-11 0,1-3-13 16,-1 0-13-16,-1-3-7 15,-3 1-14-15,-1-2 98 0,-8-2-201 16,2 4-119-16,-3 1-320 0</inkml:trace>
  <inkml:trace contextRef="#ctx0" brushRef="#br0" timeOffset="213401.3597">14209 15410 611 0,'-21'-14'154'0,"3"2"6"0,4 4-88 16,6 4-14-16,3 0-13 0,4 1-9 16,4 2-10-16,5 0-8 0,5 2-8 15,7-1-5-15,4 0-4 0,7 0-8 16,7 0-16-16,1 0-12 0,3 4-19 16,-2 0-117-16,-3-1-130 0,0 3-303 15</inkml:trace>
  <inkml:trace contextRef="#ctx0" brushRef="#br0" timeOffset="213821.8081">14648 15675 621 0,'-3'5'149'0,"0"0"6"15,0 4-94-15,4 4-17 0,-1 1-4 16,0-1-2-16,0 3-6 0,3 0-5 0,-1-1-4 16,3-3-3-16,0-2-2 0,4-2-3 15,0-3-2-15,4-2-2 16,0-1-1-16,4-4-3 0,4-1-1 0,1-4-1 15,0-5-2-15,1-4-1 0,3-1-1 16,-1-3 0-16,-2 0 0 0,-3 3-1 16,-3 5 0-16,-3 3 0 0,-3 6 0 15,-3 5 0-15,-3 3 0 0,-3 6 0 16,-1 5 0-16,1 4 0 0,-1-1 0 16,0 3-1-16,1 2-3 0,2 1-6 15,2-1-10-15,2-6-11 0,1 0-14 0,5-1-9 16,1-1-19-16,2-7-108 0,1-5-122 15,3-1-277-15</inkml:trace>
  <inkml:trace contextRef="#ctx0" brushRef="#br0" timeOffset="214026.9117">15302 15814 677 0,'-4'-5'163'15,"0"1"3"-15,4 2-93 0,2 1-34 16,1-1-14-16,2 4-10 0,3-2-6 16,3 1-6-16,3 0-9 0,5 0-10 15,3 0-12-15,1 2-8 0,5-1-19 16,0 0-113-16,-2-2-121 0,1 0-282 16</inkml:trace>
  <inkml:trace contextRef="#ctx0" brushRef="#br0" timeOffset="214190.4827">15765 15734 632 0,'-3'4'146'0,"0"-2"3"16,-2 4-97-16,1 3-24 0,0 1-9 16,2 2-5-16,-1 0-7 0,2 3-9 0,1 2-8 15,3 0-8-15,0-3-9 0,4 0-18 16,1 0-106-16,3-2-112 0,0-2-267 15</inkml:trace>
  <inkml:trace contextRef="#ctx0" brushRef="#br0" timeOffset="214783.0567">15913 15332 447 0,'-10'-11'121'0,"-3"-1"8"15,-1-1-53-15,1 2-10 0,-1-2-2 16,4 1 0-16,1 0-3 0,1 2-5 16,5 3-6-16,1 2-7 0,6 2-8 15,2 3-10-15,4 5-7 0,6 4-7 0,1 4-3 16,8 2-3-16,4-2-1 0,3 2-1 15,1 0-1-15,1 0-1 0,-2-3 0 16,2-2-1-16,-5-1 1 0,-4 1-1 16,-1 2 1-16,-5-2-1 0,-2 1 0 15,-3 0 1-15,-4 3-1 0,-3 3 1 16,-3 5-1-16,-4 0 0 0,-2 5 1 16,-1 1-1-16,-3 0 0 0,-2 0 1 15,1 2-1-15,0-2 0 0,0 0 1 16,2-1-1-16,2 0 0 0,4-1 0 15,0-4 0-15,3-1 0 0,-2-3-1 16,3-1 0-16,-1-3 0 0,-2-3-1 0,-2 0 1 16,-2-3 0-16,-3 1 1 0,-1-3 0 15,-6 0 0-15,-3 2-1 0,-2 0-4 16,-3-1-8-16,-3 3-15 0,-2-1-19 16,0-2-23-16,-3 1-114 0,-1-4-134 15,0-2-305-15</inkml:trace>
  <inkml:trace contextRef="#ctx0" brushRef="#br0" timeOffset="220423.6781">8570 17339 684 0,'-15'-3'163'16,"6"5"3"-16,2-4-102 0,3 2-26 16,3 0-12-16,1 0-11 0,4-1-5 15,2 1-6-15,0-2-1 0,3-1-2 0,-2 1-1 16,5-1-2-16,2 1-8 0,-1 1-13 16,1-1-10-16,-1 2-15 0,-1 0-15 15,3 2-105-15,-6-1-115 0,-1-1-260 16</inkml:trace>
  <inkml:trace contextRef="#ctx0" brushRef="#br0" timeOffset="220584.9153">8611 17423 593 0,'-7'8'159'0,"1"-3"9"0,0-1-60 16,1 0-49-16,2-1-15 0,3-1-9 15,3-1-11-15,2 0-9 0,1 1-9 16,2-1-4-16,5 0-5 0,0 3-14 15,3-3-19-15,2 3-23 0,-1-1-115 16,2-3-132-16,-1 0-311 0</inkml:trace>
  <inkml:trace contextRef="#ctx0" brushRef="#br0" timeOffset="222997.2091">9464 17270 526 0,'3'-23'132'15,"0"-2"7"-15,-2 2-66 0,-1 4-19 16,1 5-5-16,-2 2-4 0,0 3-4 0,0 4-4 16,-1 4-5-16,0 4-6 0,0 4-5 15,-1 4-4-15,1 4-3 0,-1 7-3 16,0 3-2-16,-1 5 1 0,3 2-2 15,-3 0-1-15,3-2-3 0,1 1-1 16,0-1-5-16,2-3-7 0,1-1-14 16,0-4-14-16,3-2-11 0,1-4-19 15,-1-5-113-15,0-8-124 0,4-5-283 16</inkml:trace>
  <inkml:trace contextRef="#ctx0" brushRef="#br0" timeOffset="223288.3695">9825 17157 648 0,'-5'-3'155'0,"0"2"6"0,-1 1-95 15,0 4-22-15,1 4-10 0,1 3-6 0,1 2-6 16,-2 2-6-16,2 5-5 0,0-1-4 16,2 5-3-16,-1-2 0 0,1 1-3 15,1-1-3-15,0-1-7 0,0-2-11 16,1 0-12-16,2-3-9 0,-1-2-16 16,2-1-114-16,0-4-123 0,-2 0-280 15</inkml:trace>
  <inkml:trace contextRef="#ctx0" brushRef="#br0" timeOffset="223461.6004">9736 17331 602 0,'-8'-6'158'0,"1"1"9"0,-2 1-75 16,3 1-26-16,0 2-12 0,2 0-10 16,3 1-9-16,4 0-11 0,3 0-8 15,1 2-7-15,4-2-5 0,4 0-2 16,2-1-6-16,4 1-11 0,2-1-13 0,2 1-17 15,0-2-21-15,1 0-116 0,-3-2-134 16,3 3-300-16</inkml:trace>
  <inkml:trace contextRef="#ctx0" brushRef="#br0" timeOffset="223780.9092">10091 17260 654 0,'-1'-1'155'0,"-2"1"7"0,2 5-99 0,0 2-16 16,1 2-7-16,-1 2-3 0,1 1-4 16,0 2-6-16,0-2-4 0,2-2-4 15,0-4-1-15,2 0-2 0,2-2-2 0,4-4-2 16,1-3-1-16,1 0-3 0,4-5-1 15,3-4-3-15,1-1-1 0,3-1-1 16,-3 3-1-16,2 2-1 0,-1 5 1 16,-2 2-1-16,-2 10 0 0,-1 4 0 15,-2 5-1-15,-1 3-4 0,-4 0-6 16,1 4-9-16,-1 1-17 0,-2 1-17 16,-2 0-15-16,-4 0-123 0,3-2-136 15,-2-1-311-15</inkml:trace>
  <inkml:trace contextRef="#ctx0" brushRef="#br0" timeOffset="224158.9345">9414 16862 595 0,'-34'25'145'0,"-1"12"6"16,-2 7-93-16,2 10-11 0,3 8-11 16,5 7-8-16,7 3-8 0,7 1-8 15,10 0-4-15,9-2-4 0,10-5-5 16,10-5-6-16,12-8-12 0,7-5-15 16,7-11 8-16,3-10-132 0,4-9-123 15,4-6-296-15</inkml:trace>
  <inkml:trace contextRef="#ctx0" brushRef="#br0" timeOffset="224470.0267">10480 16837 517 0,'-1'-15'131'0,"6"9"1"16,1 3-21-16,6 8-90 15,4 9-8-15,3 3-2 0,0 9 3 0,5 5 2 16,0 9 5-16,2 4 4 0,2 1 5 16,-2 2 1-16,0 2 0 0,-2 0-2 15,-3-2-3-15,-5-3-5 0,-5 1-5 0,-8 1-6 16,-1 3-3-16,-6-1-4 15,0-3-8-15,-7 0-16 0,-2 1-16 0,-1-6-23 16,-2-4-114-16,-2-7-132 0,5-4-306 16</inkml:trace>
  <inkml:trace contextRef="#ctx0" brushRef="#br0" timeOffset="225343.8797">11253 16952 560 0,'-9'5'138'16,"-5"2"11"-16,-2 8-82 0,-1 4-9 15,-1 8-4-15,-2 4-5 0,2 7-5 16,1 6-5-16,4 6-7 0,2 2-7 16,4 1-6-16,3 5-4 0,4 2-4 15,3-1-3-15,3-4-2 0,4-4-5 16,2 0-4-16,5-7-6 0,3-6-12 15,2-4-10-15,2-5-13 0,2-4-13 16,2-4 41-16,-1-7-163 0,0-1-124 16,-1-6-308-16</inkml:trace>
  <inkml:trace contextRef="#ctx0" brushRef="#br0" timeOffset="225591.5255">11415 17382 755 0,'-12'-4'175'16,"2"0"2"-16,5 3-125 0,4 1-15 15,5 3-13-15,3-1-9 0,3 2-7 16,4-1-7-16,5 1-12 0,2-2-17 0,1 1-19 15,2-4-7-15,1-3-124 0,0-2-133 16,4-1-303-16</inkml:trace>
  <inkml:trace contextRef="#ctx0" brushRef="#br0" timeOffset="225844.7137">12124 16766 702 0,'-5'6'159'0,"-1"5"5"0,0 3-118 15,1 6-14-15,0 2-10 0,2 1-6 16,1 3-5-16,1 0-9 0,2 3-13 0,2 1-14 15,1-2-14-15,-1 0 62 0,1-4-189 16,0 1-134-16,-1-1-335 16</inkml:trace>
  <inkml:trace contextRef="#ctx0" brushRef="#br0" timeOffset="226092.3537">11944 17303 710 0,'-17'-6'179'0,"6"1"6"0,1 0-77 16,-1-1-57-16,10 4-18 0,5-2-12 16,4 0-6-16,6 1-5 0,2-3-6 15,4-1-3-15,10 1-1 0,-3-5-3 16,1 0-6-16,-2-3-10 0,4 3-18 0,0 1-19 15,-3 4 73-15,0 0-205 16,-2 3-143-16,0 7-359 0</inkml:trace>
  <inkml:trace contextRef="#ctx0" brushRef="#br0" timeOffset="227214.0904">12007 17399 565 0,'-3'0'131'0,"2"-1"4"0,-1 1-89 16,0 0-14-16,1-2-5 0,1 2-4 15,0 0-1-15,-1 0-3 0,1-1-1 16,1 1-1-16,-2 0-2 0,1 0-1 15,1 0-1-15,-1 0-1 0,0 0-1 16,0 0 0-16,0 0-2 0,0 0 0 0,0 0 0 16,-1 1 1-16,0-1 0 0,1 0 1 15,0 0 2-15,-2 0 0 0,2 0 2 16,0 0-1-16,0 0 0 0,0 0-2 16,-2 2 0-16,1-2-2 0,0-2-2 15,-1 4 0-15,2-4-2 0,0 4 0 16,-1-4 0-16,2 2-1 0,-1 0 1 15,0 2 0-15,2-2-1 0,-2 0 0 16,0-2 0-16,0 4-1 0,0-2 0 0,0 0-1 16,0-2-1-16,-2 2 1 0,2 0-1 15,0 0 0-15,0 2 0 0,2-2 0 16,-1 0 0-16,0 0 0 0,1 1 0 16,1-2-1-16,-1 1 1 0,0 0 0 15,0 1-1-15,0-2 0 0,2 1 0 16,-1 0 0-16,-2 0 1 0,0-2-1 15,0 2 0-15,0 0 0 0,-1-1 0 16,-1 1 1-16,1 0-1 0,-1 0 1 0,2 0-1 16,-1 0 1-16,0 1 0 0,-1-1-1 15,1 0 0-15,-1 0 1 0,1 0-1 16,-1 0-1-16,-1 0 1 0,1 0-1 16,0 0 0-16,0 0 0 0,1 0 0 15,-2 0 1-15,1 0-1 0,1 0 0 16,0 0 0-16,-1 0 0 0,1 2 0 15,0-2 1-15,1 0 0 0,-1 0 2 16,0 0 1-16,1 0 2 0,-1 1 0 16,2-2 0-16,-1 1 0 0,-1-2 0 15,2 1-2-15,2 0-1 0,3 0-1 0,2-3-1 16,0 2 0-16,2-2 0 0,2 0-1 16,2 2 0-16,-2-1 1 0,-2 1-1 15,1 2 0-15,0 2-1 0,-4-2 1 16,3 3-1-16,-1 0-1 0,-3 1 1 15,2 1-1-15,-8-1 0 0,-1 2 0 16,-2 4 1-16,-6-2 0 0,-2 3 0 0,-1-1 1 16,-1 5 0-16,1-2 0 0,0 3 0 15,-1-1 1-15,0-2-1 0,1-2 0 16,2 3 0-16,2-7 0 0,2-1-1 16,2-3 0-16,5 0 0 0,0 0 0 15,3-1-1-15,2 1-3 0,1-1-1 16,1 2-2-16,1 0-1 0,-1-1 0 15,-1 2-1-15,2-2 1 0,-4 3 2 16,2 1 1-16,1 2 2 0,0-1 2 0,0 1 0 16,-2-1 0-16,-1 3 1 0,-5-2-1 15,-2-2 2-15,-6 1-1 0,-2 1 1 16,1 1 0-16,-3-1 0 16,-4 1 3-16,3-1 0 0,-3 1 1 0,-1 1 0 15,-4-1 0-15,0-1 1 0,-3-2-2 16,4 0-4-16,-1-2-6 0,4 0-12 15,3-1-17-15,6-2-18 0,4 1-15 16,7-2-128-16,2-1-140 0,9-1-318 0</inkml:trace>
  <inkml:trace contextRef="#ctx0" brushRef="#br0" timeOffset="227539.7964">12459 16708 650 0,'-2'-11'144'0,"2"5"6"16,2 7-113-16,0 11-7 0,2 8-5 15,1 6-4-15,2 8-2 0,0 8-2 16,6 8-1-16,0 5 0 0,3 2 0 15,-1 3 2-15,2 4 3 0,-1 4 1 16,0-6 0-16,-4 0-1 0,-2 1-3 16,-4-2-1-16,-4-1-2 0,-4-1-2 0,-4-4-3 15,-6-1-1-15,-4-1-3 0,-3-7-1 16,0-2-6-16,0-3-10 0,1-8-18 16,2-5-21-16,3-6-22 0,1-13-120 15,4-9-140-15,-1-9-318 0</inkml:trace>
  <inkml:trace contextRef="#ctx0" brushRef="#br0" timeOffset="228093.8972">12777 16719 603 0,'-2'-4'145'0,"-2"1"6"16,2 0-89-16,0 2-14 0,0 0-5 0,1 1-4 16,-1 0-4-16,2 2-4 15,-1 2-4-15,1 2-2 0,-2 1-3 16,1 4-3-16,-1 3-1 0,4 1-1 0,-4-1-1 16,2 0-1-16,-1-1-3 0,1-2 0 15,0-3-3-15,0-2 0 0,-2-1-1 16,3-3 0-16,-1-1 1 0,1-2 0 15,2-3-1-15,-1-2 1 0,3-4-2 16,0-3-1-16,1-5-1 0,3-2-2 16,-2 0-2-16,1 0 0 0,1 0-1 15,0 5 0-15,-2 4 0 0,-2 3 0 0,-1 4 0 16,-2 4-1-16,-1 2 1 0,2 5 0 16,-5 0 1-16,4 4-1 0,-1 2 0 15,1 3 0-15,0 0 0 0,-1 0-1 16,1-1-2-16,-1-3-3 0,2-2-9 15,1 0-11-15,-3-4-22 0,2-4-21 16,2 1 12-16,0-6-145 0,1 3-140 0,2 2-320 16</inkml:trace>
  <inkml:trace contextRef="#ctx0" brushRef="#br0" timeOffset="228941.371">12838 16694 472 0,'-1'-8'126'0,"-1"-1"6"15,-1 1-32-15,1 0-50 0,-1 2-6 16,2 0-5-16,-1 2-1 0,0 1-2 15,2 0-3-15,-1 1-2 0,2 2-2 0,-1 0-2 16,2 4 1-16,-1 2-1 16,-1 3 0-16,1 4 0 0,-1 5 0 0,-1 4-1 15,0 3-3-15,-1 0-2 0,0 4-4 16,1-1-2-16,0-1-3 0,-1-2-2 16,2-1-3-16,0-1-1 0,0 0-2 15,0-4 0-15,0-1-2 0,0-5 0 16,0 0 0-16,-1-5-1 0,1-3 0 15,0-1 1-15,0-4-1 0,0-3 1 16,1 0 0-16,-1-6 0 0,0-1 0 16,0-3-1-16,0-3 1 0,0-1-1 15,0-3 0-15,3-1 0 0,-2 1-1 16,3 1 0-16,2 1 0 0,1-1 0 0,2 0 0 16,3 0 0-16,0 4 0 0,2 1 0 15,-1-1-1-15,2 3 1 0,0 4 0 16,-2 3-1-16,1 1 1 0,-1 3-1 15,-1 2 1-15,1 1-1 0,-2 3 1 16,-2 4-1-16,1 3 1 0,-1 3-1 16,-2-2 1-16,-1 4 0 0,-1 3 0 0,0 1 0 15,-3-3 0-15,0 2-2 16,0-1 0-16,-1 4-3 0,2-3-2 0,0-1-4 16,2 0-5-16,2 0-10 15,1-2-14-15,2-4-18 0,2-2-14 16,2-2-7-16,0-4-118 0,2-2-130 0,0-5-287 15</inkml:trace>
  <inkml:trace contextRef="#ctx0" brushRef="#br0" timeOffset="229617.0076">13207 17323 525 0,'-1'-21'132'0,"-2"3"6"16,2 3-67-16,1 3-17 0,0 1-7 15,0 5-5-15,1 3-4 0,-1 3 1 0,2 4 0 16,-1 7-3-16,-1 5-2 0,0 5-3 16,0 3-2-16,0 4-2 0,-1 5-5 15,1 3-6-15,0-2-3 0,1-2-4 16,1-1-2-16,1-2-2 0,3-2-1 15,1-7-2-15,2-5 0 0,-1-5-1 16,2-2 0-16,0-8-1 0,1-3 1 16,-2-5-1-16,0-7 0 0,1-5 0 15,1-5 0-15,-1-6-1 0,0 0 0 0,-2-2 0 16,1 1 1-16,-2 4-1 0,-3 6 1 16,-2 5 1-16,0 7 0 0,-2 5 0 15,0 8 1-15,-3 4 0 0,1 7 0 16,-1 3 0-16,3 6-1 0,2 4 0 15,1 2-1-15,2 1-2 0,4-2-6 16,1 1-10-16,2-3-14 0,2-4-22 16,2-4-15-16,2-2-100 0,-3-5-25 15,3-3-113-15,0-3-213 0</inkml:trace>
  <inkml:trace contextRef="#ctx0" brushRef="#br0" timeOffset="229877.7772">13565 17202 667 0,'-4'9'151'0,"0"5"6"0,2 3-112 16,0 4-6-16,-1 2-2 0,2 3-2 15,1 0-2-15,1 1-5 0,2 1-4 16,-1 0-4-16,3-1-5 0,0-1-5 15,1-2-3-15,1-1-2 0,-1-2-4 16,3-5-7-16,0-4-11 0,-2-4-12 16,0-6-17-16,-1-3-17 0,-1-5-120 15,0-5-130-15,-2-4-303 0</inkml:trace>
  <inkml:trace contextRef="#ctx0" brushRef="#br0" timeOffset="230020.7369">13578 17209 679 0,'-8'-5'189'16,"2"4"7"-16,-1-2-66 0,6 1-60 16,1 2-17-16,6 0-18 0,3-1-14 0,2 1-17 15,2 0-20-15,6-2-21 0,2 2-22 16,2 2 143-16,1-4-282 0,3 4-164 16,-1 1-426-16</inkml:trace>
  <inkml:trace contextRef="#ctx0" brushRef="#br0" timeOffset="230553.8354">13795 17306 570 0,'-6'-6'131'0,"1"-1"3"16,1 4-86-16,2-2-19 0,-1 1-8 16,1 2-3-16,2-1-1 0,-1 1-1 0,1 1-1 15,0 1 0-15,0-2 1 0,1 2 1 16,0-1 2-16,-1 1 3 0,1-1 1 15,1 1 2-15,-1 0 1 0,1 1 1 16,0 3 2-16,0 3-1 0,-1 3 0 16,1 3-2-16,0 3-2 0,-1 4 0 15,-1 3-2-15,1-1-4 0,1 4-3 0,-1 1-1 16,3-3-2-16,-1 0-1 0,2-2-2 16,0-4-2-16,0-1-2 0,2-7 1 15,-1-4-3-15,2-8 0 0,0-2-1 16,1-4 0-16,3-7 0 0,0-5-1 15,1-3 0-15,0-3 0 0,1 2-1 16,-2-3-1-16,-1 1 1 0,-3 7-1 16,0 5 0-16,-2 4-1 0,-2 5 2 15,-2 5-1-15,0 9 0 0,1 2-2 0,-2 4-2 16,0 4-5-16,-1 6-3 0,5-1-7 16,-2 4-7-16,0 1-12 15,5-1-20-15,-1-1-12 0,0-3 46 0,2-4-171 16,-3 1-140-16,3-7-334 0</inkml:trace>
  <inkml:trace contextRef="#ctx0" brushRef="#br0" timeOffset="230906.0661">13686 17562 571 0,'-2'2'142'0,"-1"1"7"15,1-1-69-15,0 1-33 0,1 0-10 16,2 0-6-16,2-1-5 0,-1 2-4 16,1-1-7-16,1 1-4 0,-1 0-3 15,2-1-4-15,1 0-8 0,2-1-15 16,0-2-16-16,3 0-126 0,1-1-3 16,2 1-109-16,1 0-213 0</inkml:trace>
  <inkml:trace contextRef="#ctx0" brushRef="#br0" timeOffset="231452.1098">14069 17115 813 0,'-4'-9'184'0,"0"4"3"16,5 1-132-16,4 4-20 0,4 2-17 16,0 1-8-16,6 2-4 0,2 1-3 15,3 1-1-15,2 1-2 0,0-1 1 16,0 0-1-16,1-3 1 0,1 1-1 16,-6 1 0-16,0 1 0 0,-3-1 1 0,-2 2 0 15,-4 5 0-15,-4 0 0 0,-4 4 0 16,-3 3 1-16,-2 3-1 0,-1 2 0 15,-2-1 0-15,1 1-1 0,0 0 1 16,3 0-1-16,-1 1 1 0,3-1-1 16,0 0 0-16,1 0 0 0,1 0 1 15,0 1-1-15,-1-3 1 0,2-3-1 16,-4-3 1-16,0-1-1 0,-4-2 1 0,-2-3-1 16,-1-1 0-16,-2-1-1 15,-2-3-3-15,1-1-6 0,1-4-11 16,1-1-13-16,2-2-18 0,0-5-13 15,4-2-70-15,1-5-51 0,3 1-112 0,3-2-226 16</inkml:trace>
  <inkml:trace contextRef="#ctx0" brushRef="#br0" timeOffset="234237.3375">14746 17195 663 0,'-2'-23'172'0,"1"8"6"16,0 6-80-16,0 5-40 0,-1 5-13 16,1 3-10-16,1 4-10 0,0 5-6 0,-1 3-7 15,0 7-1-15,0 1-2 16,-1 5-2-16,0 0-4 0,2 0-1 0,-1 0-2 15,-1-1-3-15,2 0-9 0,0 0-12 16,0 0-13-16,-1-1-15 0,1-1-12 16,-1-2-15-16,-1-3-108 0,-1-5-118 15,-1-5-268-15</inkml:trace>
  <inkml:trace contextRef="#ctx0" brushRef="#br0" timeOffset="234428.029">14651 17402 654 0,'-6'-7'168'0,"0"2"9"16,0 3-96-16,1 1-14 0,3 1-11 16,0 0-10-16,4 0-10 0,2 1-11 15,3-1-8-15,2 0-7 0,6 0-2 16,2-1-2-16,7 1-7 0,0-3-13 16,5 1-22-16,4-4-20 0,5-1 135 15,-1-2-273-15,4-1-161 0,0-1-418 16</inkml:trace>
  <inkml:trace contextRef="#ctx0" brushRef="#br0" timeOffset="235068.0896">15394 17216 599 0,'-15'-6'148'0,"-1"0"7"16,3-3-88-16,1 0-12 0,3-2-6 16,1-2-5-16,3 0-6 0,4-4-7 15,4-2-6-15,2 0-6 0,3-2-5 16,4 0-4-16,4-1-3 0,3 3-1 15,2 4-2-15,1 3 0 0,1 3 0 16,3 8 0-16,-4 3 0 0,-2 9 1 0,0 3 1 16,-4 5 0-16,-1 5 1 0,-6 4 0 15,-4 2 0-15,-2 5 0 0,-4-1 0 16,-2 5-1-16,-5-2 1 0,-5 1 0 16,-3-5 0-16,-3-1 1 0,-3-2 0 15,-3-1 2-15,-4-6 1 0,2-1 2 16,1-5 2-16,3-5 0 0,5-1 0 0,2-3 0 15,3-6-2-15,6-4-3 0,1-2-3 16,5-3-2-16,1 3-3 16,2-5-1-16,2 3-2 0,3 0 1 0,3 4 0 15,2 2 0-15,3 2 0 0,1 4 0 16,2 2 0-16,4 0 0 0,-1 4 0 16,2-1-1-16,1 3-1 0,-1-7-4 15,0 3-10-15,2-1-14 0,-3-2-23 16,0-1-24-16,-1-2-8 0,-3-3-130 15,3 5-141-15,-2-6-315 0</inkml:trace>
  <inkml:trace contextRef="#ctx0" brushRef="#br0" timeOffset="238279.4357">16091 17322 244 0,'0'-2'79'0,"-2"0"9"15,2 1-7-15,-1-2-24 0,0 1-6 16,0-2-6-16,-1-1-4 0,1-1-4 16,0-1-5-16,-1-1-4 0,0 0-1 15,1 1-2-15,-1-2 0 0,0 3-1 16,0 1 0-16,0 0-1 0,-2 1 1 15,1 1-1-15,0 0-2 0,0 0-1 16,1 0-2-16,-1 2-2 0,2-2-1 0,0 2-2 16,0 0-2-16,-1 0 0 0,1 0-2 15,1 1-1-15,0 1-1 0,-1 0-2 16,1 3-1-16,0 3 0 0,1 5 0 16,-1 5 0-16,3 4 0 0,-1 4 0 15,2 3 1-15,0 3 0 0,-2 2 0 16,2-2-1-16,-1 0 0 0,0 0 0 15,0-3 0-15,1-2 0 0,0-4-1 16,-2-4 0-16,1-5 0 0,-2-2 0 16,0-4 1-16,0-4 1 0,1-3 0 15,-2-3-1-15,0-7 0 0,1-5 1 16,-1-4-2-16,1-8 0 0,1-5-2 0,1-3 0 16,2-4-1-16,2 0 0 0,4-1 0 15,1 4 0-15,2 4 0 0,-2 7 0 16,0 2-1-16,1 9 0 0,-2 6 1 15,-3 8-1-15,1 5 1 0,-3 8 0 16,0 2 0-16,1 8 1 0,-2 0-1 16,0 1 1-16,-1 1-1 0,0 2 0 0,-2-4 0 15,2 0 0-15,-1-3-1 16,2-2-9-16,1-1-11 0,2-4-19 0,2-4-21 16,-1-2-116-16,1-7-132 0,1 0-308 15</inkml:trace>
  <inkml:trace contextRef="#ctx0" brushRef="#br0" timeOffset="244509.7429">17278 16517 513 0,'2'-21'130'15,"-4"6"7"-15,-9 9-65 0,-3 9-11 16,-1 8-4-16,-4 10-2 0,-3 8-2 16,-2 10-2-16,0 11-5 0,1 7-5 15,1 5-8-15,0 9-9 0,3 4-7 16,3 1-4-16,4 2-4 0,2-3-3 15,5-2-3-15,5-4-1 0,5-9-1 0,4-6-1 16,3-5-3-16,4-7-3 0,2-8-8 16,3-6-14-16,1-6-14 0,1-6-10 15,1-6-12-15,0-5 2 0,-2-5-121 16,-1-4-117-16,0-4-269 0</inkml:trace>
  <inkml:trace contextRef="#ctx0" brushRef="#br0" timeOffset="244708.0088">17417 17220 720 0,'0'-12'167'0,"-1"6"2"16,-3-2-107-16,6 6-24 0,2-1-18 15,3 2-9-15,2 1-2 0,5-1-7 16,4 1-17-16,4-1-17 0,4-1-12 15,1 0 17-15,1-4-146 0,1-1-129 16,3 0-302-16</inkml:trace>
  <inkml:trace contextRef="#ctx0" brushRef="#br0" timeOffset="244991.5766">18206 16584 663 0,'-5'-1'154'0,"1"10"2"16,-2 3-77-16,1 7-49 0,1 7-17 15,-1 6-4-15,0 2-1 0,0 1 0 16,2 0-3-16,0-1-9 0,1-1-12 0,4 1-14 16,0-4-9-16,1 2-122 0,0-4-126 15,2-3-300-15</inkml:trace>
  <inkml:trace contextRef="#ctx0" brushRef="#br0" timeOffset="245208.9965">18017 17193 767 0,'-7'0'168'16,"3"-2"4"-16,7 2-126 0,2 0-21 16,5 0-10-16,4-2-4 0,8 0-2 15,2-5-2-15,4-2-5 0,5-5-4 16,1 5-11-16,4-2-10 0,-1 0-14 15,-2 1-15-15,-2 2-71 0,-3 2-51 16,-4 6-111-16,-4-2-227 0</inkml:trace>
  <inkml:trace contextRef="#ctx0" brushRef="#br0" timeOffset="245868.2453">18185 17322 632 0,'-3'-6'141'0,"-2"1"4"0,1-2-106 16,2 4-10-16,-1-1-3 0,3 0 0 15,-1 2-2-15,1 0-4 0,0 0-2 16,-1 1-3-16,1 1-1 0,0 0-3 15,0 0 0-15,0 0-3 0,0 1 0 0,0-1-3 16,1 2-1-16,-2-2-1 0,1 0-2 16,0 0 0-16,0 0-1 0,0 0 1 15,0-2 0-15,0 4 0 0,0-2 1 16,0 2 1-16,-2-1 2 0,1 0 1 16,1 1 1-16,-1 0 2 0,0-1-1 15,-1-1 1-15,2 0 0 0,0 0-1 16,0 0-1-16,0-1-1 0,0 1-1 15,2 0 0-15,-1-1 0 0,3 0-1 0,1-2 0 16,2 2-1-16,3-1 0 0,1 0 0 16,3 1-1-16,1 1-1 0,0 3 0 15,1 0 0-15,-3 1-1 0,2 2 0 16,-4 0 0-16,-3 0-1 0,0 3 0 16,-5-2 1-16,-1 2 0 0,-4 1-1 15,-1-2 1-15,-3 1 0 0,-2-1 1 16,-1 2-1-16,-1 1 1 0,0-1-1 15,0-1 0-15,2 2 0 0,3-2 0 16,1 1 0-16,3 0 0 0,3-3 0 16,2 1 0-16,2-1 0 0,1 3 0 0,1 0-1 15,0 1 1-15,2 0 0 0,-1 1-1 16,2 0 1-16,-3 0-1 0,1 2 0 16,-4-2 1-16,-2 0 0 0,-3 2 0 15,-3-1 0-15,-5 2 0 0,-3 0 0 16,-5 1 1-16,-2 1-1 0,-3 0 0 15,-1 1 1-15,0-2-1 0,-1 0-3 16,1-4-8-16,2-2-15 0,2-2-18 16,2-8-10-16,1-5 153 0,4-6-284 15,5-7-151-15,6-6-400 0</inkml:trace>
  <inkml:trace contextRef="#ctx0" brushRef="#br0" timeOffset="246130.0895">18478 16425 647 0,'21'-16'143'15,"-4"5"3"-15,0 11-110 0,3 11-6 16,1 9-3-16,2 8 1 0,0 9 2 16,-2 5 0-16,1 11 1 0,0 5 0 15,0 4-1-15,0 4-1 0,-2 7-2 16,-2 3-2-16,-3-1-3 0,-3 4-2 15,-6-1-5-15,-5 2-3 0,-6 1-5 16,-6-4-3-16,-6 0-2 0,-1-1-5 16,-3-7-9-16,1-3-16 0,1-6-18 15,2-12-16-15,3-12-6 0,6-10-128 0,2-15-134 16,7-12-296-16</inkml:trace>
  <inkml:trace contextRef="#ctx0" brushRef="#br0" timeOffset="246634.0434">18950 16435 357 0,'1'-5'107'0,"-1"0"8"15,-1 0-9-15,-1 0-46 0,2 2-10 16,-1-1-5-16,2 1-1 0,1 3 0 16,-4-2-3-16,1 2-2 0,0-1-1 15,1 1-2-15,1 0-4 0,-2 0-5 16,0 2-1-16,2 8 0 0,-1 1-1 15,2 7-2-15,0 4 1 0,0 5 0 16,0 2-1-16,2-1-2 0,-1-4-4 16,3 1-4-16,-3-7-2 0,2-3-3 0,-3-7-2 15,4 1-2-15,1-3-1 0,3-5 0 16,0-3-1-16,2-7-1 0,1-4 1 16,6-4-1-16,-3-9 0 0,0-1-1 15,-1-1 1-15,0 2-1 0,-3 4 0 16,-2 5-1-16,-1 7 0 0,-4 10 0 15,-2 5 0-15,-1 10 0 0,-1 3-2 16,0 5-3-16,-1 3-4 0,0 2-7 16,2-1-9-16,1 0-14 0,2-4-16 0,1-3-7 15,3-3-10-15,3-3-78 0,2-6-32 16,2-4-102-16,3 1-202 0</inkml:trace>
  <inkml:trace contextRef="#ctx0" brushRef="#br0" timeOffset="246834.4981">19424 16562 821 0,'-2'-3'188'0,"1"-1"2"0,0 1-130 0,2 5-24 16,2-1-17-16,0 0-6 0,3 2-5 15,2-1-9-15,3 0-10 0,0 1-13 16,3-2-15-16,1 0-19 0,1 1 115 15,-1-4-248-15,0 0-149 0,2-3-387 16</inkml:trace>
  <inkml:trace contextRef="#ctx0" brushRef="#br0" timeOffset="247009.0287">19778 16389 759 0,'-4'2'171'0,"-1"3"6"0,0 2-125 16,1 4-22-16,2 1-10 0,1 4-6 16,1 3-4-16,1 0-6 0,1 1-17 15,2-2-14-15,0 2-16 0,1-1-17 0,-2 0-117 16,2-3-131-16,1 3-300 0</inkml:trace>
  <inkml:trace contextRef="#ctx0" brushRef="#br0" timeOffset="250951.2442">20118 17306 517 0,'-4'1'128'0,"0"-1"5"15,-1-4-70-15,0-2-15 0,0-1-3 16,-1-3-2-16,-2-2-2 0,3-4-5 15,2-1-3-15,3 0-6 0,-1-2-5 16,2 0-5-16,4-1-6 0,0 3-2 16,1 2-3-16,0 4 0 0,-2 2-1 15,2 8 2-15,-1 5 0 0,-2 7 3 16,0 7-1-16,-1 8 0 0,-1 5 1 16,-1 4 1-16,0 3-1 0,-1 0 0 0,1-4-1 15,3-2 1-15,-3-5-2 0,2-8-1 16,3-3-2-16,1-4-2 0,1-5 0 15,3-7-1-15,0-7-2 0,2-4 1 16,3-5 0-16,0-6 0 0,1-9-1 16,1-1 1-16,-1 2-1 0,-2 0 1 15,-3 3-1-15,-1 5 0 0,-2 6 0 0,-4 8 1 16,-2 5-2-16,-2 8 1 16,-2 5 0-16,2 5 0 0,0 3 0 0,0 4-1 15,2 1-5-15,1 1-10 0,3-3-16 16,3-1-17-16,3-4-13 0,3-1-54 15,2-5-72-15,4-4-118 0,3-4-242 16</inkml:trace>
  <inkml:trace contextRef="#ctx0" brushRef="#br0" timeOffset="251412.3453">20702 17024 611 0,'-2'-4'141'0,"0"6"6"15,-2 5-88-15,0 5-18 0,0 5-4 16,0 8 0-16,-3 3 2 0,1 5 1 0,-1 4 0 15,-2 3-2-15,2 1-3 0,2-1-5 16,0-1-6-16,4-2-6 0,2-1-4 16,3-5-5-16,3-4-4 0,3-3-3 15,1-2-1-15,5-5-3 0,0-4-5 16,4-4-7-16,-2-6-11 0,0-3-15 16,1-2-18-16,-2-7-16 0,-2-3-119 15,-4-4-132-15,-2-3-304 0</inkml:trace>
  <inkml:trace contextRef="#ctx0" brushRef="#br0" timeOffset="251583.8966">20672 17080 756 0,'-10'-2'168'0,"6"-1"1"15,3 1-121-15,5 1-21 0,3-4-17 0,5 1-13 16,9-2-11-16,2 1-16 0,8-3-17 15,2-3-122-15,3-4-131 0,0-2-314 16</inkml:trace>
  <inkml:trace contextRef="#ctx0" brushRef="#br0" timeOffset="252065.5991">21115 17160 484 0,'-2'-4'127'0,"-1"2"5"16,1 1-38-16,1 1-48 0,-1 1-11 16,0 0-4-16,0 0-3 0,0 2-2 15,1 0-1-15,0 5-1 0,-2 2 0 16,3 2 1-16,0 1 2 0,2 6 0 16,-2 1 0-16,1 3 0 0,0-3-2 15,0 0-1-15,1-3-4 0,0 0-3 0,2-3-3 16,1-4-2-16,-1-3-3 0,3-3-2 15,1-6-2-15,2-3-2 16,0-4-1-16,3-9 0 0,2 0 0 0,0-4-1 16,-1 1 0-16,0 2 0 0,-3 3-1 15,-1 3 0-15,-5 9 0 0,-2 5 0 16,-2 4 0-16,-2 7 0 0,0 6-1 16,0 1-1-16,-2 4-4 0,2-1-5 15,1 1-8-15,0 1-16 0,4-5-18 16,2-3-12-16,4-2-49 0,1-6-73 0,3-2-118 15,5-7-250-15</inkml:trace>
  <inkml:trace contextRef="#ctx0" brushRef="#br0" timeOffset="252284.3071">21589 17340 762 0,'-3'0'172'0,"3"0"5"16,1 1-118-16,2-1-27 0,2-1-14 15,3 0-6-15,2-2-2 0,2 0-11 16,1-3-17-16,3-3-19 0,0-1-17 16,1-2-105-16,-1 2-20 0,0-1-112 15,2 4-211-15</inkml:trace>
  <inkml:trace contextRef="#ctx0" brushRef="#br0" timeOffset="252532.9848">22020 17026 785 0,'-3'5'174'0,"-2"5"3"0,1 5-126 0,-1 4-23 15,0 6-15-15,-1 2-3 0,1 1-3 16,0 0-7-16,1 3-21 0,-1-2-21 16,2-1 155-16,1-3-292 0,2-3-160 15,0-4-437-15</inkml:trace>
  <inkml:trace contextRef="#ctx0" brushRef="#br0" timeOffset="253068.0562">22131 16697 715 0,'-13'-7'152'0,"10"2"2"15,-3 1-119-15,3 3-18 0,3 2-9 16,1 1-1-16,2 2 1 0,2-1 1 0,0 1-1 15,6 1-1-15,3 1-1 0,4-2 1 16,1 0-1-16,3-2-2 0,1 0-1 16,1-2-1-16,-2-2 1 0,-1 2 0 15,-3 3 3-15,-2 0 4 0,-3 2 2 16,-3 5 5-16,-2 5 3 0,-5 4 3 16,1 5-1-16,-3 4-1 15,-1 9-3-15,-1 5-3 0,0 4-4 0,-1 3-3 16,0 1-3-16,0 1-2 0,-1 3 0 0,3-2-1 15,1-6 0-15,2 1-1 0,0-3-1 16,4-2 1-16,-1-1-1 0,-1-5 1 16,-2-3-1-16,-2-4 0 0,-2-1 1 15,-4-3 3-15,-4-3 1 0,-6-5 3 16,-4-2 1-16,-4-2 1 0,-3 1-1 16,-4-6 0-16,-2-1-3 0,-1-6-4 15,-1-2-9-15,-1-3-12 0,3-4-18 16,4-1-24-16,4-1-17 0,3-2-126 15,3 6-141-15,3-3-321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33:39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4302 6936 347 0,'-27'1'86'0,"1"0"2"0,4-1-48 16,0 0-12-16,4 0-6 0,2 0-1 16,1 0-1-16,2 0 0 0,2 1 0 15,0-1-1-15,3 0-1 0,3 1-3 16,4 2-3-16,1-1-3 0,3 2-3 16,3 2-1-16,4 0-2 0,3 3 0 0,4 1 0 15,4-1-1-15,5 1 1 0,6 1 0 16,1-1 0-16,3 0 1 15,5-3 0-15,-1 1 1 0,6-5 1 0,3 2 2 16,3-2 1-16,5-3 0 0,5 0 2 16,3 1 0-16,6-2 0 0,4-1 0 15,3 0-1-15,4 1-1 0,5 1-1 16,0-2-2-16,3 1-2 0,1 2 0 0,4 3-2 16,-1 1-1-16,4-1 1 0,-1-1-2 15,1 2 1-15,3 1 0 0,5 2-1 16,-2-1 1-16,-4-2 0 0,1 1-1 15,0 0 0-15,2 2 1 0,-1-1-1 16,-4-3 1-16,-1 1-1 0,2-1 0 16,-1 1 0-16,-1 0 0 0,-5-4 0 15,-4 1 0-15,-4 1 1 0,0 0-1 16,-6 2 0-16,-3 0 0 0,-5 1 0 0,-3 0 0 16,-2 0 0-16,-3-1 0 15,-5-1 0-15,-1-1 1 0,-4 0-1 0,-3 0 0 16,-2 3 0-16,-1 2 0 0,-2 0 1 15,-1 1-1-15,-5-2 0 0,0-2 0 16,-2-1 1-16,-1-3-1 0,-4-2 0 16,-1 0 0-16,-3-2 0 0,0 1 0 15,-2-1 0-15,-1 0 0 0,0 0 0 16,-2-2 1-16,-1 2-2 0,-1-2 1 16,0 0 0-16,-1-1 0 0,-2-2 0 0,0 2 0 15,-1-1 0-15,1-1 0 0,-1 0 1 16,-1-1-1-16,0 1 0 0,-2-3 0 15,1 0 0-15,-2-2 0 0,-1 1 0 16,0-1 0-16,-3-3 0 0,0-3-1 16,-2-3 1-16,-1 0-1 0,0-5 1 15,-3-2-1-15,2-2 1 0,2 0-1 16,-1-1 1-16,2 1 0 0,1-3 0 0,0 1-1 16,2-2 1-16,0 0 1 15,-3-3-2-15,2-3 1 0,-1-5 1 16,-2-3-1-16,2-3 0 0,-2-1 0 0,4-4 0 15,-1 3 0-15,2 3 0 0,-1 6-1 16,4 4 1-16,-3 1 0 0,0 3 0 16,-3-2 0-16,1-2 0 0,-3 5 0 0,-1-2 1 15,0 2-1-15,-2 4 0 16,0 3 0-16,-1 6 0 0,1 4 0 0,-3 3 0 16,0 4 0-16,-3 0 0 0,2 2 0 15,-3 4-1-15,2 0 1 0,-2 2-1 16,1 2 0-16,-1-1 0 0,0 2 1 15,-1 0-1-15,-1 0 0 0,-1 1 0 16,0 0 1-16,-2 0 0 0,-2 0-1 16,1 0 1-16,-1 2 0 0,1-1 0 15,-1 0 0-15,0 3 0 0,-1-3 0 16,0 3 0-16,-3-4 0 0,-2 1 0 16,-4 0 1-16,-3 2-1 0,-6-4-1 15,-2 1 2-15,-4-2-2 0,-1 1 2 0,-6 0-1 16,-4-1-1-16,0-2 2 0,-1 5-1 15,-2-2 0-15,-3 2 0 0,-8-2 0 16,-2-3-1-16,2 3 1 0,-11-3 0 16,1 3 0-16,-3-1 0 0,-5 0 0 15,-1-1-1-15,-4 3 1 0,-2-2 0 16,2 6 0-16,-6-4-1 0,-7-1 1 0,0 0 0 16,-2 3 0-16,2 3-1 0,-2-1 1 15,-4-3 0-15,2-1 0 0,-1 2 0 16,4 2 0-16,0-1 0 0,-1-2 0 15,-3-1 1-15,4 1-1 0,1 3 0 16,3-2-1-16,-2 1 1 0,0-3 0 16,4 1 0-16,2-1 0 0,5 0-1 15,4-1 1-15,1-2 0 0,3 1 0 16,3-3 0-16,6 1-1 0,2-1 1 16,2 0 0-16,5 3-1 0,3-2 1 0,7 3 0 15,2 1 0-15,4 0 0 0,3-1 0 16,2-2 0-16,1 0 0 0,3 0 0 15,2 1 0-15,4 0 0 0,0 1 0 16,5 4 0-16,0 0 0 0,3 0-1 16,1 0 1-16,2 1 0 0,0 0 0 15,2 1 0-15,2 0-1 0,1 0 1 16,1 2 0-16,2 3 0 0,-1 2 0 0,2 1 0 16,0 2 0-16,1 2 0 0,0 2 0 15,-2 3 0-15,0 1 0 0,1 4 0 16,-1 2 0-16,1 4 0 0,-5 2 0 15,-3 4 0-15,-3 5 0 0,-6 4 0 16,-5 6-1-16,-5 13-1 0,2 8-8 16,0 6-11-16,1 6-111 0,3 3-108 15,6 13-275-15</inkml:trace>
  <inkml:trace contextRef="#ctx0" brushRef="#br0" timeOffset="54480.091">1140 11312 430 0,'-4'-21'105'0,"-3"4"2"16,1 4-61-16,4 4-15 0,-1 2-13 15,3 3-5-15,2 5-2 0,0 5 0 16,2 4 1-16,2 10 2 0,-1 3 2 15,1 11 2-15,1 8 4 0,2 8 0 16,-1 8-2-16,2 8-2 0,-4 3-2 16,4 10-3-16,-1 5-2 0,0-1-3 15,-2 0-2-15,-3-2-1 0,3-4-1 0,-4 0-1 16,1-6 0-16,-2-2 0 0,-2-5-1 16,2-6 1-16,-2-2-1 0,0-3-1 15,-3-5 1-15,2-9-1 0,-3-2 0 16,3-6 0-16,-1-4-4 0,3-6-6 15,0-7-7-15,1-4-11 0,3-4-25 16,0-12-91-16,-2-9-107 0,-2-3-248 16</inkml:trace>
  <inkml:trace contextRef="#ctx0" brushRef="#br0" timeOffset="56219.1549">1175 11403 431 0,'-10'-17'96'16,"0"2"2"-16,4 0-69 0,2 4-10 0,4 1-10 16,0 1-2-16,3-1 1 15,0 2 0-15,1 1 0 0,1 2 2 0,1 4 2 16,1 0 1-16,1 1 1 0,2 2 0 15,-1-1 0-15,6 3-1 0,1 0-1 16,1-2-2-16,5 1-1 0,4 0-1 16,0 0-2-16,3-1-1 0,0 1-2 15,2-2 0-15,3-1 0 0,2 1-1 0,2-1 0 16,4-2 1-16,4 1-1 0,6-2 1 16,1 1-1-16,4-1 1 15,-2-2-1-15,1 0 1 0,3 2-1 0,0-1-1 16,3 2 0-16,2-3 1 0,2 2-1 15,3 1 1-15,-2 2-1 0,0-1 2 16,2 1-1-16,2 0 1 0,3 1 0 16,-1-1 0-16,3 0 0 0,2 0-1 15,5 0 0-15,2 0 0 0,1 0-1 16,-1 1 0-16,-2-5-1 0,3 2 1 0,2 1-1 16,4-2 0-16,-3 1 1 0,-2-2-1 15,1-1 0-15,4 1 0 0,1 2 1 16,2 2-1-16,-5 0 1 0,0 0-1 15,-2 0 0-15,2 5 1 0,2 0-1 16,1-1 0-16,-2-2 1 0,-2-1-1 16,5 2 0-16,2-1 0 0,2 2 0 15,-3-3 1-15,-2 0-1 0,-1 0 0 16,2 1 1-16,1-1-1 0,0 0 0 0,-2-1 0 16,-2 0 0-16,3 0 1 0,4 0-1 15,-1 3 0-15,-3-2 0 0,-1-1 0 16,3 0 0-16,3 1 0 0,0-1 0 15,0 0 0-15,-1-1 0 0,4 0 0 16,3-1 0-16,2 0 0 0,-2-1 0 16,-1-1 0-16,2-1 0 0,5 2 0 15,1 0 0-15,-3-5 0 0,2 2 0 0,2 0 0 16,6 2 0-16,-3-1 0 0,-3-1 0 16,2-1 0-16,6 4 0 0,-2 0 0 15,-2-2 0-15,0-1 0 0,5 2 0 16,2 0 0-16,-2-2 0 0,0 1 0 15,1 2 0-15,4-2 0 0,-1 0 0 16,-2-1 0-16,2 2 0 0,1 4 0 16,-1-5 0-16,0 1 0 0,2 2 0 15,0 2 0-15,0-2 0 0,-1-1 0 16,2 2 0-16,1 2 0 0,-3-3 0 0,-1 0 0 16,0 1 0-16,3 1 0 0,-3-2 0 15,0-1 0-15,4 1 0 0,0 1 0 16,4-3 0-16,-5-1 0 0,4 3 0 15,1-1 0-15,2 0 0 0,-5-4 0 16,0 6 1-16,-2-1-2 0,-1 0 1 16,0 0 0-16,0 2 0 0,-4-1 0 15,3 2 0-15,0-2 0 0,3 2 0 16,0-1 1-16,-4 0-1 0,1-1 0 0,3 1 0 16,-3-1 0-16,1 1 0 0,-3-3 0 15,2 3 0-15,-1-1 0 0,1 1 0 16,-5-1 0-16,1 2 0 0,-2-1 0 15,-1-1 0-15,-3 2 0 0,2 1 0 16,-1-2 0-16,1 3 0 0,-4-2 0 16,2 0 0-16,2 4 0 0,-1-5 0 15,-1 1 0-15,1-1 0 0,0 3 0 0,0-3 0 16,0-1 0-16,-4-2 0 0,5 4 0 16,-4-1 0-16,1-1 0 0,-2-1 0 15,-1 2 0-15,1 3 0 0,1-1 0 16,-1-2 0-16,-1 1 1 0,2 1-1 15,0 1 0-15,1-3 0 0,-3-1 0 16,2 2 0-16,0 0 0 0,0-2 0 16,-1-2 0-16,-2 2 0 0,0 0 0 15,2 0 0-15,-2-3 0 0,-3 1 0 16,-1 1 0-16,-1 2 0 0,1-2 0 0,-1-2 0 16,-4 3 0-16,0-1 0 0,-1 2 0 15,1-1 0-15,-2-2 0 0,-2 0 0 16,0 4 0-16,0-1 0 0,-1 0 0 15,-2-1 0-15,-2 2-1 0,-2 1 2 16,0 1-1-16,-1-2-1 0,-3 1 1 16,0-4 0-16,-3 5 0 0,-2-1 0 15,1 0 0-15,-2 1 0 0,1-2 0 16,-4 2 0-16,0 1 0 0,-1-2 0 16,0 1 0-16,2 0 0 0,-3 0 0 0,0-1 0 15,-2 2 0-15,-3-1 0 0,1 0-1 16,-2-1 1-16,-4 0 0 0,0 1-1 15,-1 1 1-15,2 0 0 0,-2-2 0 16,-2 0-1-16,-2 1 1 0,-3-1 0 16,-1 0 0-16,-2 0 0 0,-2-1-1 15,-4 3 1-15,0-2-1 0,-4-3 1 16,-1 1-1-16,0-1 1 0,-4-1-1 0,-2 0 1 16,-4 1-1-16,-2 0 1 0,0 3 0 15,-3 0 0-15,-3 0 0 0,-4 0 0 16,2 1 0-16,-3-1 0 0,1 1 0 15,-2-1 0-15,-2-1 0 0,-2 1 0 16,1-1 0-16,-5-2 0 0,-1-1 0 16,-3 1 0-16,-1 0 0 0,-1 0 0 15,-2 0 0-15,-3-1 0 0,2 2 0 16,-2 2-1-16,1 0 1 0,-2 0 0 16,1 3 0-16,-1 1 0 0,2 3 0 0,-1 2-1 15,1 3 1-15,-1 1 0 0,1 5 0 16,0 3 0-16,1 3 0 15,1 5 0-15,-1 5 0 0,1 5 0 0,-2 4 0 16,2 0 0-16,-2 3 0 0,0 2 0 16,2-2 1-16,-1-1-1 0,1-1 0 15,1 2 1-15,-1 2-1 0,2 3 0 16,-2 0 0-16,1-2 0 0,-2-3 0 16,-1-2 1-16,1-3-1 0,-1-3 0 15,-2-6 0-15,0 0 0 0,-1-1 0 0,1 1 0 16,-1 2-3-16,-1 1-6 0,-3 0-8 15,-1-1-115-15,-3-1-109 0,-3 1-278 16</inkml:trace>
  <inkml:trace contextRef="#ctx0" brushRef="#br0" timeOffset="58222.3553">1352 12771 402 0,'-2'-4'97'0,"-1"1"2"15,-3-1-58-15,3 2-13 0,-4-1-8 16,1 1-4-16,0 2-2 0,0-2-2 16,0 4-2-16,-1-1 1 0,1 3-2 15,-3 0-1-15,2 1-1 0,0 3-1 16,-1 0 0-16,1 1-2 0,0 1-2 0,3-2 0 16,0 1-1-16,3 1 0 0,2-2 1 15,1 1 0-15,3-3-1 0,4 1 2 16,1-2 1-16,2 1 1 0,4-1 1 15,1 1 1-15,2-1 0 0,2 0 0 16,4 0-1-16,-1 0 0 0,2-1-2 16,2 0 0-16,3 3-2 0,3-3 0 15,3 3 0-15,3-1-1 0,7 0 0 16,2 0 0-16,1-1 0 0,3-1 0 16,-3-2-1-16,3-1 1 0,3 2 0 0,3-2 0 15,4 1-1-15,5 0 2 0,0 0-1 16,5-1 0-16,0 0 0 0,4 1 1 15,3-2-1-15,1-2 0 0,2 1 1 16,2 0-2-16,7 0 1 0,2 0 0 16,1 1-1-16,1-2 1 0,-2 1-1 15,2 1 1-15,5 1-1 0,1-1 0 16,0 2 0-16,-3-2 1 0,5 0-1 16,4 2 0-16,1-1 0 0,-2 0 1 15,-3-1-1-15,2 0 0 0,4 2 0 0,-2-1 0 16,-2-2 1-16,0 2-1 0,6-1 0 15,3 0 0-15,-1 0 0 0,-4-3 0 16,6 1 0-16,4 1 1 0,0-3-1 16,-2-2 0-16,1 1 0 0,3-2 0 15,4 2 0-15,-4-1 0 0,1 0 0 16,5-2 1-16,-1 2-1 0,1 1 0 16,-2-1 0-16,4 0 1 0,3 2 0 0,-2-1-1 15,3 1 1-15,2 1 0 16,1 1 0-16,1-1-1 0,-1 2 1 0,1 0-1 15,0-1 0-15,0 0 1 0,1 2-1 16,-1-1 0-16,0 0 0 0,1-1 0 16,1 2 1-16,1-1-2 0,0 0 2 15,1 0-1-15,0-1 0 0,1 2 0 16,0 0 0-16,1 0-1 0,-2 2 2 16,1-1-1-16,2 3 0 0,-2-1 0 15,0 1 0-15,-1 2 0 0,0 0 1 0,2 2-1 16,-1 0 0-16,-1-2 0 0,1 0 0 15,2 0 0-15,3-1 1 0,0 2-1 16,-2-5 0-16,1 0 0 0,3 0 0 16,0-1 0-16,6 3 0 0,-5-3 0 15,-1-1 0-15,5 0 1 0,-1 2-1 16,1 1 0-16,1-2 0 0,-3-2 0 16,4-1 0-16,0 1 0 0,3 0 0 15,1-1 0-15,-3-2 1 0,1 1-1 0,3-1 0 16,-1-1 0-16,1 1 0 15,1-2 0-15,-1 1 0 0,0-2 1 0,4 0-1 16,-3 1 0-16,2-1 0 0,2 1 0 16,-3 0 0-16,0 0 0 15,3 1 0-15,-3-1 0 0,0-2 0 0,1 3 0 16,-2-1 0-16,0-1 0 0,1-1 0 16,-1 2 0-16,0 0 1 0,-1 0-1 15,-2 0 0-15,2-1 0 0,-3 2 0 0,3 1 0 16,-2-5 0-16,0 2 0 0,-2 2 0 15,0-1 0-15,-2-2 0 0,-1 0 0 16,-1 2 0-16,-1 0 0 0,-1 1 0 16,-1 0 0-16,-2 0 0 0,-1 3 0 15,1-2 0-15,-2-1 0 0,-4 2 0 16,-2-1 0-16,0 0 0 0,-1 1 0 16,-2-1 0-16,-2-1 0 0,-4 3 0 15,-1-1 0-15,4-1 0 0,-9-1 0 0,-2 3 0 16,2 3 0-16,-5-2 0 15,-3-3 0-15,-3 3 0 0,-5 2 0 0,3-2 1 16,-4 0-1-16,-6 0 0 0,-3 2 0 16,0 1 0-16,1 1 0 0,-6-2 0 15,-3 0 0-15,-5 2 0 0,-2 0 0 16,-2 1 0-16,-3-1 0 0,-6-2 0 16,-2 2 0-16,-4 0 0 0,-4-1 0 15,-3 0 0-15,-8-1 0 0,-5 0 0 16,-4 0 0-16,-6 2 0 0,-5-1 1 0,-4 2-3 15,-7-3-5-15,-5 3-9 16,-9-4-114-16,-10 1-108 0,-9-1-278 0</inkml:trace>
  <inkml:trace contextRef="#ctx0" brushRef="#br0" timeOffset="58816.4494">22599 12211 399 0,'-16'1'96'0,"3"-1"3"0,4 0-57 16,3 0-15-16,1 2-10 0,3-2-3 16,4 1 0-16,1 1 1 0,3 0 0 15,7 0 2-15,3 2 0 0,3-3-1 16,8 0-2-16,4 0-3 0,5 1-3 16,9-1-2-16,0 0-2 0,6 0-1 15,4 3 0-15,6 1-1 0,2-4 0 16,2 0 0-16,5-1 1 0,2 0 0 0,3 2 1 15,2-4 0-15,3 0 1 0,1-1 0 16,-1 2 1-16,0 0-1 0,1-1 0 16,-2-3 1-16,-1 0 0 0,-5 1 1 15,-2-1 0-15,-3 0-1 0,-5-1 1 16,-6 1-2-16,-8 0 0 0,-8 2-1 16,-6-1-1-16,-8 2-2 0,-9-1-5 15,-7 2-8-15,-7 0 1 0,-6-1-124 16,-6 0-111-16,-8 2-285 0</inkml:trace>
  <inkml:trace contextRef="#ctx0" brushRef="#br0" timeOffset="59931.9574">1590 12841 232 0,'-31'5'66'0,"4"-2"5"0,4-1-21 15,2-4-7-15,7 2-4 0,0-2 1 16,1 1-4-16,0 0-3 0,1-2-1 16,-1-1 1-16,0 2-3 0,0-2-3 15,1 2-5-15,3-2-1 0,1 0 0 16,0 1-3-16,3 0-7 0,2 0-2 16,0 1-2-16,1 0-2 0,0 2 0 15,2 0-2-15,0 1-1 0,3 0 0 16,1 2-1-16,1 1 0 0,2-1 1 15,4 1 0-15,2 1 0 0,5-1 0 0,0-1 1 16,3 1-1-16,4-2 0 0,6 1-1 16,3-1 0-16,4-1 0 0,5 1 0 15,5-1 0-15,3 1 0 0,3 0-1 16,1-1 1-16,1 0-1 0,1-1 0 16,3 0 1-16,4 1-1 0,2-1 0 15,1 0 0-15,3 1 1 0,1-2-1 16,-1 2 0-16,-1 1 1 0,-1-2-1 15,0 0 0-15,0 0 1 0,-2 0-1 16,3-2 0-16,-4-1 0 0,-3 0 0 0,-2-2 0 16,-3 1 0-16,-3-1 0 0,-3-1 0 15,-2 1 0-15,-5 1 0 16,-5 0 0-16,-6 3 1 0,-4 1-1 0,-11 0 1 16,-5 2-1-16,-8 3-6 0,-6 3 9 15,-9-1-130-15,-11 2-108 0,-5 2-287 16</inkml:trace>
  <inkml:trace contextRef="#ctx0" brushRef="#br0" timeOffset="88202.5764">6299 13843 463 0,'-13'-14'108'0,"0"2"1"0,-1 1-74 16,0 4-10-16,-1 2-9 0,-2 0-6 15,0 4-1-15,-3 0-1 0,-1 1 1 16,0 1 2-16,-1 1 1 0,0 3 1 15,1 4 2-15,2 3 0 0,-2 3 0 16,1 5 0-16,1 9-2 0,2 6-1 0,1 7-1 16,0 2-1-16,2 5-1 0,3 6-1 15,4 0 0-15,5 3-2 0,5 0 0 16,6 4-1-16,7 0-1 0,3-1-1 16,8-4-1-16,6-2 0 0,5-7-1 15,9-5 0-15,4-9-1 0,7-6 1 16,4-7 0-16,2-6 0 0,0-11-1 15,-1-6 1-15,0-7-1 0,-5-8 1 16,-3-8 3-16,-1-9 3 0,-3-6 3 16,-1-5 3-16,-4-5 3 0,-11-7 0 0,-6-2 2 15,-8-2-3-15,-12 0-1 0,-14-3-1 16,-13 2-1-16,-14-3-1 0,-12 4 0 16,-12 4-3-16,-7 8 1 0,-9 12-3 15,-9 15-10-15,-8 17-13 0,-1 17-16 16,-1 17-19-16,-1 15-117 0,-11 14-129 15,2 5-305-15</inkml:trace>
  <inkml:trace contextRef="#ctx0" brushRef="#br0" timeOffset="104862.1455">12099 4155 455 0,'27'-36'100'0,"-9"5"2"0,-5-6-82 0,0 0-4 15,-2-1-5-15,-4 0-2 0,-7-2-1 16,-7 1-3-16,-2-2-1 0,-3 2-1 16,-2 5 0-16,-4 2 0 0,-5 1 0 15,-8 3-2-15,-4 1 0 0,-10 0 0 16,-7 5 0-16,-13 0-1 0,-9 4-2 16,-8 3 0-16,-10 6-2 0,-3 4-1 15,-8 5-2-15,-7 8 0 0,-5 0 0 0,-4 2 1 16,-4 4 1-16,3 2 2 0,-3-1 2 15,2 3 3-15,-3-4 0 0,5 7 1 16,-1 5 1-16,-2 6 1 0,0 4-1 16,2 11 1-16,2 11 0 0,2 4 1 15,-2 4 0-15,4 6 1 0,10 3 0 16,8 7-1-16,1 3 0 0,7-2 0 16,11 3-2-16,11 1 0 0,9 3-1 15,8 2 0-15,13-2 0 0,12-9-1 0,13-3 0 16,10 0 0-16,10-2-1 0,13-2 1 15,12-6-1-15,8 0 1 0,9 2-1 16,9-6 1-16,14 0-1 0,11-4 1 16,12 1 0-16,5-5-1 0,10-5 1 15,12-2-1-15,7 1 1 0,5-3-1 16,10-8 0-16,2-8 0 0,7-7 0 16,3-9 0-16,0-12-1 0,5-11 1 15,-1-9 0-15,-5-7-1 0,1-6 1 0,-3-4-1 16,-4-3 0-16,-5-1-1 0,-11-1-2 15,-6-1-1-15,-2 1-1 0,-7-4-2 16,-5-4-1-16,-10-9-1 0,-3-5 2 16,-4 0 1-16,-2-8 1 0,-12-2 1 15,-8-7 2-15,-10-4 1 0,-7-3 1 16,-9-4 1-16,-6-2 1 0,-14-4 1 16,-12-13 1-16,-8 1 1 0,-9 6 1 15,-11 2 1-15,-12-3 2 0,-14-6 1 16,-16 4 1-16,-13 10 1 0,-16 10-1 0,-17 6-2 15,-20 7-1-15,-21 18-2 0,-21 18-6 16,-20 18-12-16,-25 14 3 0,-25 14-116 16,-25 20-101-16,-24 19-265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35:45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5096 2433 385 0,'-42'-5'94'15,"4"-3"2"-15,5 1-42 0,10 3-33 16,6 4-9-16,-1 2-3 0,2-1-3 16,3 3-2-16,1-1-2 0,2 3 0 15,1 2-1-15,3-1 0 0,3 3 0 16,0 0 0-16,4-1 1 0,3 4 0 16,2-2 0-16,5 0 1 0,3 0 1 15,5-1-1-15,2-1 0 0,5-1 0 16,4-1 0-16,8 0 0 0,4 1 1 15,5-2 0-15,5 1 0 0,7 2 0 0,2-2 1 16,3-1 0-16,2-1-1 0,6 1 0 16,2 2 0-16,2-2 0 0,5-3 0 15,2 2 0-15,8 1-1 0,3-1 1 16,3-1 0-16,3-3-1 0,3-1 1 16,6 3-1-16,4 0 0 0,1-3 1 15,1 0 0-15,5 2 0 0,1 4 1 16,2 0-1-16,-6-4 1 0,5 3-1 15,0 4 0-15,0 1 0 0,-1-2-1 0,2 0-1 16,1-2 0-16,3 6 0 0,-4-4-1 16,3-1 0-16,0-1 0 0,3 0 0 15,-7-1 0-15,3 0-1 0,1-4 1 16,1-1-1-16,-6-1 0 0,-4-1 1 16,0 0-1-16,-3-2 1 0,-6 3 1 15,-7-1 0-15,-3 0 1 0,-4 1 1 16,-3 1 0-16,-6 0 0 0,-7 0-1 15,-4 0 0-15,-7 0 0 0,-6 0-1 16,-7 0 0-16,-5 1-1 0,-6-1 0 16,-3 0 0-16,0-1 0 0,-4-1 1 0,-5 1 0 15,-3-2 2-15,-3-1 0 0,-5 1 1 16,-2 0 1-16,-6 0-1 0,0 0 0 16,-2-1-1-16,-2 3-2 0,0-1 1 15,-2 2-4-15,0-1-7 0,-2 3-7 16,-7 0-117-16,-4 5-110 0,-7 0-283 15</inkml:trace>
  <inkml:trace contextRef="#ctx0" brushRef="#br0" timeOffset="4953.777">13762 3284 379 0,'-31'-17'84'0,"0"1"0"0,-5 4-63 16,3 4-10-16,1 5-5 0,-2 4-2 15,-4-1-1-15,-4 2-1 0,-2 2-1 16,0 3 0-16,-5 1-1 0,1 5 1 16,0 1-1-16,3 6 0 0,2 3 0 15,2 3 0-15,-2 6 1 0,4 5 1 16,2 0 1-16,4 4 1 0,-2 0 2 16,4 1 0-16,4-2 1 0,2-1 0 15,6 2 0-15,5 3 0 0,7 2-1 0,9 2 0 16,8 1 1-16,8-1 1 0,7 0 0 15,4-6 0-15,7-4-1 0,3-7-1 16,7-6 0-16,2-6-1 0,4-2-2 16,3-4 0-16,7-4-1 0,2-1-1 15,5-6 1-15,-4-3 0 0,2-3 0 0,1-3-1 16,-1-5 1-16,-2-6-1 16,-3-2 1-16,-2-5-1 0,-4-5 0 0,-3-7 0 15,-8-7 1-15,-3-4 1 0,-8-4 1 16,-7-3 2-16,-7 3 0 0,-7 0 2 15,-7 2 0-15,-9-3 0 0,-12-2 0 16,-9-1-2-16,-13-4-1 0,-12 1 0 16,-15 0-1-16,-17 4-2 0,-11 12 0 15,-13 11-1-15,-20 9-6 0,-12 11-16 16,-19 11-96-16,-18 8-96 0,-12 13-246 16</inkml:trace>
  <inkml:trace contextRef="#ctx0" brushRef="#br0" timeOffset="41439.4685">1396 6558 517 0,'-12'-3'126'0,"0"5"4"15,-2 2-62-15,-3 2-36 0,-2 1-9 16,-5 3-7-16,-1 3-2 0,0 8 0 0,-4 3-1 16,-2 5 1-16,1 8 2 0,1 3 0 15,5 4 0-15,7 6-1 0,4 3-2 16,6 0-2-16,10 1-3 0,6-4-2 15,10 1-3-15,5-2 0 0,8-5-2 16,9-1 0-16,4-7 0 0,3-8 0 16,-1-6 1-16,7-10-1 0,3-8 0 15,-1-9 0-15,2-12 0 0,-1-9 0 16,2-8 1-16,0-7 2 0,-8-6 3 16,-8-7 3-16,-7-4 5 0,-9-2 3 0,-12 0 3 15,-8-2 2-15,-11-2-2 0,-11 0-2 16,-12 3-4-16,-8 0-4 0,-11 2-4 15,-10 6-3-15,-8 9-2 0,-2 14-2 16,-6 14-2-16,-4 17-8 0,-4 20-13 16,-3 14-16-16,1 17-12 0,4 13 33 15,-1 12-163-15,3 12-132 0,4 8-313 0</inkml:trace>
  <inkml:trace contextRef="#ctx0" brushRef="#br0" timeOffset="68692.3057">1463 7497 446 0,'2'-4'112'0,"-7"-2"3"16,-3 2-59-16,-2 5-16 0,-3 2-14 16,-1 3-6-16,-2 4-4 0,-6 3-4 15,-5 3-1-15,-3 4-2 0,-3 4 0 16,0 6 0-16,-1 4 0 0,2 5 2 15,5 3-2-15,6 4 2 0,9 3-2 16,8 0-1-16,9-1-2 0,8-1-2 16,9-5-1-16,8 0-1 0,7-5-1 15,3-7 0-15,5-5 0 0,-3-8 0 0,6-5 0 16,2-7 0-16,1-7 1 0,1-8-1 16,1-5 0-16,0-4 1 0,1-3 0 15,-8-8 2-15,-8-4 0 0,-6-3 3 16,-8-2 1-16,-8-4 1 0,-8 0 0 15,-6-3 1-15,-4 0-2 0,-9 0-1 16,-10-1-2-16,-9 1-1 0,-8 2-4 16,-9 3-5-16,-11 8-8 0,-3 14-9 0,-3 15-15 15,-4 17-113-15,-11 19-116 0,-5 17-282 16</inkml:trace>
  <inkml:trace contextRef="#ctx0" brushRef="#br0" timeOffset="87611.2925">9122 8579 438 0,'2'-23'105'0,"1"8"5"0,-2 4-67 16,-1 6-7-16,0 3-7 0,-2 1-4 16,2 3-2-16,0 7-1 0,0 6 1 15,-2 8-2-15,1 12-1 0,0 11 0 16,3 15-1-16,-3 11 0 0,-2 13-2 15,-4 9-3-15,3 6-3 0,-3 5-1 16,-1 2-2-16,-3-1-1 0,0-1-3 16,2-5-2-16,3-8 1 0,0-5-2 15,-1-8 1-15,2-9-1 0,1-8 0 0,0-11-1 16,2-9 0-16,1-8-4 0,1-9-5 16,1-8-6-16,4-10-10 0,0-10-15 15,0-12-108-15,-3-12-112 0,2-12-272 16</inkml:trace>
  <inkml:trace contextRef="#ctx0" brushRef="#br0" timeOffset="88710.8865">9084 8730 383 0,'-2'-11'86'0,"-3"0"1"0,3 1-59 16,0 3-9-16,1-1 0 0,0 2 3 15,-1 0 2-15,2 0 1 0,0 0 2 0,0 0-2 16,2 0-1-16,-1 0-2 0,0 1-3 16,3 1-3-16,-1 0-3 0,3 1-3 15,2-1-1-15,0 0-2 0,2-1-1 16,2 3-1-16,1 0 0 0,0-2 0 15,3 1-1-15,1 1 0 0,4 0 0 16,1-1-1-16,3-1-1 0,2 1 1 16,3 0-1-16,2 1-1 0,1-1 1 15,0 0-1-15,1-1 1 0,0 0-1 0,-1-2 0 16,0 1 1-16,1 0-1 0,4 1 0 16,1 0 0-16,4 1 1 0,5 1 0 15,2 2 1-15,1 0-1 0,2-1 2 16,-1 1-1-16,1-2 1 0,3 4-1 15,0-2 1-15,2 1-1 0,3 0 0 16,4 0 0-16,0 2 0 0,-2-1 0 16,2 0 1-16,4 1 0 0,-3 2 0 15,1-1 1-15,3 2 0 0,-1-1 0 0,2 0 0 16,1 2 0-16,-1-2-1 0,1 1 0 16,2 0 0-16,-2 0-1 0,2 2 0 15,-2-2 0-15,1-1-1 0,-2 2 1 16,1 2-1-16,-1-2 0 0,2 0-1 15,1 1 1-15,-3-1-1 0,1-1 0 16,1-1 0-16,6 1 0 0,-3-1 0 16,-2-1 0-16,4-2-1 0,2 1 1 15,1 0-1-15,0 1 0 0,0 1 1 0,1-1-1 16,-4 0 0-16,1 3 1 0,-2-1-1 16,0 1 0-16,0 0 0 0,-2 0 1 15,0-3-1-15,1 1 0 0,-3 3 1 16,1 1-1-16,2-1 0 0,-3 0 1 15,2 0-1-15,-2 0 0 0,1 0 1 16,2-1-1-16,-3-2 0 0,0 0 0 16,-2 0 0-16,1 0 0 0,-2-2 1 15,-2 1-1-15,-2 0 0 0,-1-1 0 16,-2 3 0-16,-1 2 0 0,-5-1 0 0,-1 0 0 16,-1 2 0-16,0 1 0 0,-2 0 0 15,-3-1 0-15,-6-1 0 0,-2 2 0 16,-3 1 0-16,-1 3 0 0,-4-4 0 15,1 1 1-15,-1-1-1 0,-2 0 0 16,1-4 1-16,-1 1-1 0,-4-6 0 16,0 3 0-16,-1 0 0 0,-4-1 0 15,-1 0 1-15,-2 1-1 0,-5-1 0 16,-2 1 0-16,-3-2 0 0,-3 1 0 0,-1-1 0 16,-2 0 0-16,-1-1 0 0,0 2 0 15,-2-3 1-15,-1 2-1 0,2-2 1 16,-2-2 0-16,-2 2 0 0,2 0 0 15,-2-3 0-15,2 0 0 0,-1 3 0 16,2 0 0-16,-2-1-1 0,1 1 1 16,-1-1-1-16,1 0 0 0,-2 1 0 15,2 0 0-15,0 0-1 0,0 5 1 16,3 1-1-16,-3 5 0 0,2 3 1 0,2 6 0 16,-2 6 0-16,1 4 1 0,-1 3-1 15,-1 5 0-15,3 5 1 0,-1 6-1 16,-3 4 0-16,-2 0 1 0,1 3-1 15,0 1 1-15,-2 0-1 0,1-6 1 16,0-2-1-16,2-5 1 0,1-3-1 16,2-6 0-16,0 0 0 0,3-4-2 15,-1-2-5-15,0-5-6 0,-2-4-7 16,1-3-12-16,-1-5 18 0,-2-5-138 16,-5-8-115-16,3-2-288 0</inkml:trace>
  <inkml:trace contextRef="#ctx0" brushRef="#br0" timeOffset="89865.2648">9061 9918 255 0,'0'3'72'16,"1"0"5"-16,-1 2 3 0,1-1-49 16,0 0-1-16,1-1 2 0,-1 2 3 15,0 0 0-15,2-1 0 0,0 1-3 16,1-2-4-16,0 1-4 0,2 1-4 0,1-1-4 16,0-1-2-16,2 1-3 0,2 0-1 15,0 0-1-15,2 0-1 0,1-1-1 16,4 0 1-16,2 1 0 0,2-2 0 15,2 0 0-15,3-1 0 0,5-1-1 16,1 0-1-16,0-3-1 0,2 2 0 16,1-1-2-16,0-3 0 0,1 0-1 15,-1 0 0-15,5 1-1 0,2 1 0 16,2-2 1-16,7-1-1 0,3 1 0 0,-1 0 1 16,2 1 0-16,0-2 0 0,3 4 2 15,1-1-1-15,-1 2 1 0,3 1 1 16,5 0 0-16,-1 2-1 0,1 1 1 15,-1-2-1-15,2 4 0 0,1 1 0 16,0-1-1-16,3 1 1 0,2 0-1 16,-1-1 0-16,4 0 1 0,3-3-1 15,-2 2-1-15,2 0 1 0,1 2-1 16,-2-2 1-16,4-3-2 0,0 4 1 0,-2-3 0 16,4 1-1-16,-1-2 0 0,-2-1 0 15,2 1 0-15,-3 4 0 0,7-1 0 16,2-2-1-16,-4 1 1 0,-3-2-1 15,4 0 0-15,-1 1 0 0,2-2 0 16,-1-2 0-16,-4 1 1 0,2 0-1 16,3-1 0-16,-4 2 1 0,4-2-1 15,2 1 0-15,-6-3 0 0,1 2 0 0,-3-2 0 16,1 3 1-16,3-2-1 0,-1 0 0 16,-3 1 1-16,-4 0-1 0,2 1 1 15,0 1-1-15,-5 0 0 0,0-2 1 16,-3 4-1-16,-2-4 0 0,0 2 1 15,-4 3-1-15,-1-1 0 0,-1-2 0 16,-4 3 0-16,-3-2 0 0,1 0 1 16,-1 3-1-16,-2-2 0 0,-4 0 0 15,-2-1 0-15,-4 1 0 0,-6-2 0 16,-1 3 0-16,-6 0 0 0,-1 0 0 0,-2 2 1 16,-1-2-1-16,-3 1 1 0,-1 0 0 15,-2 1 0-15,-1-4 0 0,-4-1-1 16,-1 1 0-16,-4 0 0 0,1-1 0 15,-5 2 0-15,-3-1 1 0,-1-1-1 16,-1 2 1-16,-3-3 0 0,-1 1 0 16,1 0 0-16,-2-1 0 0,-2-2 0 15,2 1 0-15,-3 1-1 0,1-3 0 16,-1 1 0-16,0 0 1 0,2 0-1 0,-1 0-2 16,3 1-8-16,-1-1-12 15,2-3-100-15,-1-2-28 0,0-4-107 16,0 0-231-16</inkml:trace>
  <inkml:trace contextRef="#ctx0" brushRef="#br0" timeOffset="108432.6078">4379 11322 324 0,'-10'-6'94'0,"1"-2"6"0,1 1-40 16,1 1-10-16,2 2-9 0,2-1-7 15,0 4-9-15,2 1-10 0,3 0-5 16,2-2-3-16,-1 3-3 0,3-2-1 16,4 2-1-16,1-2 0 0,3-2 1 15,0 0-1-15,6 0 1 0,0-3 0 16,-1-1 1-16,5-1 0 0,-1 0 1 0,4 0 0 16,2 2 1-16,3 0-1 15,1 3-1-15,3-1 0 0,3 3 0 0,0 1-2 16,0-2 0-16,-2 2-1 0,0 2 0 15,-2 0 0-15,0 1 0 0,-4-1-1 16,-1 0 1-16,2 5 0 0,-1-3 0 16,3 4 0-16,-1-2 0 0,2-1 0 15,2 1 0-15,2 0-1 0,0-2 1 0,-1-2 0 16,0-1-1-16,1-1 1 0,-1 2 0 16,-5-5 0-16,2 2 1 0,0 0 0 15,2 1 1-15,0 1-1 0,0 0 1 16,2 2 0-16,5 2 0 0,-1-1 0 15,0 1-1-15,1 0-1 0,0-1 1 16,-1-2-1-16,2-2 0 0,1 2-1 16,2-5 1-16,2 2-1 0,1-3 1 15,0 2-1-15,4-2 0 0,0 3 0 16,-2-4 1-16,-3 0-1 0,-1 1 0 0,3 0 0 16,-4 0 0-16,1 3 1 0,-3-2-1 15,2 4 0-15,1 2 0 0,0-1 0 16,-4 0 1-16,-1 0-1 0,-1-1 0 15,0-1 0-15,0 1 1 0,1 1-1 16,-1-1 0-16,2 0 0 0,3 0 0 16,0 3 1-16,1-3-1 0,-2 0 0 15,1-2 0-15,-2 0 0 0,0 0 0 0,1-2 0 16,-2 1 0-16,2 1 0 0,0-1 0 16,1 1 0-16,0 2 0 0,0 1 0 15,-4-1 0-15,1 1 0 16,-2-2 0-16,-1 2 0 0,-1 0 0 0,2-1 0 15,0 2 0-15,0-3 0 0,1 2 0 16,2 1 0-16,1 0 0 0,-3 0 1 16,1-2-1-16,0 0 0 0,-1 0 0 15,-3-1 0-15,2-1 0 0,-1 0 1 16,1 0-1-16,-2 1 0 0,2 0 0 0,0 1 0 16,-1 0 0-16,-3 0 0 0,1 1 0 15,-3-1 0-15,-3-1 0 0,-2 0 0 16,0 0 0-16,-1 0 0 0,-1 1 0 15,0-1 0-15,-1 1 0 0,0 2 0 16,2-2 0-16,-4 1 0 0,-1 0 0 16,-5-1 0-16,-1 1 0 0,-1 0 0 15,-2-1 0-15,-2 0 0 0,-3 0 0 0,-1 0 0 16,0-1 0-16,-4 2 0 0,-1-1 0 16,-1 0 0-16,-1 0 1 0,-2-1-1 15,0 2 0-15,-1-2 1 0,-2 1-1 16,-2 0 1-16,-2 0-1 0,-1-1 1 15,-2 0-1-15,-3 1 1 0,-3 1-1 16,-3-2 0-16,-1 0 0 0,-2 1 0 16,-2 0 0-16,-1 0 0 0,-2-1 0 15,-1 2 0-15,2-2 0 0,-4 0-1 16,2 0 1-16,0 0 0 0,-1 1 0 0,2 0 0 16,-2 0 0-16,0 2 0 0,-1-1 0 15,-2 1 0-15,-2-1 0 0,-2 0 0 16,-1 0 0-16,-2-1-1 0,-1-1 1 15,-1 0 0-15,-3-1-1 0,0-1-1 16,1 4 1-16,-2-1-2 0,-1 0 0 16,0 2-1-16,-5-2 0 0,1 1-1 15,-1 0 1-15,-4-4-1 0,-2 1 2 0,0 0 0 16,-1 1 1-16,-2 0 0 0,0 1 1 16,-4 2 0-16,1-2 1 0,-3 1-1 15,-1 1 1-15,-2-2 0 16,-1 1 0-16,1 1-1 0,-2-1-1 0,-2 3-1 15,0 1-2-15,-2-2-1 0,-1 1-1 16,-2 1-2-16,-2 0 0 0,0 1-2 16,-2 1-3-16,-2-2-31 0,2 2-69 15,-4 0-86-15,-2 2-211 0</inkml:trace>
  <inkml:trace contextRef="#ctx0" brushRef="#br0" timeOffset="115870.6753">18270 10995 233 0,'-17'38'59'0,"-1"1"-2"0,4-7-12 0,1 0-88 15,7-5-15-15,1-2-43 0,3 0-90 16</inkml:trace>
  <inkml:trace contextRef="#ctx0" brushRef="#br0" timeOffset="116542.4161">18548 11372 373 0,'-4'-11'96'16,"2"-1"4"-16,-2 0-50 0,0-2-11 15,-2 2-7-15,0 0-4 0,-3-2-4 16,0 0-2-16,-2 1-2 0,-3-1-1 16,-1-1-1-16,-2 0-1 0,0 0-1 0,-1 3-3 15,-2 4 0-15,-2 0-4 0,-1 2-1 16,-4 2-2-16,-1 4-2 0,-2 2-1 16,0 1-1-16,-2 2-1 0,0 1 0 15,-1 2 0-15,0-1 0 16,-4 0-1-16,0 2 1 0,-2 2-1 0,1 3 0 15,-2 0 1-15,2 5-1 0,-1 1 0 16,3 4 1-16,3 3-1 0,2 0 0 16,3 3 0-16,5 3 0 0,2 3 0 15,5 1 0-15,5 2 0 0,1 0-1 0,4 0 2 16,3 0-1-16,1-3 0 0,5-2 0 16,2 2 0-16,3-4 0 0,6-1 1 15,5 2-1-15,5 1 0 0,5 1 0 16,4-2 0-16,6-1 1 0,8 1-1 15,6-4 0-15,0-2 1 0,7-6-1 16,3-5 1-16,3-1-1 0,1-4 1 16,0-5-1-16,1-4 0 0,1-5 1 0,-2-3-1 15,-4-7 1-15,-1-6-1 0,-6-8 1 16,-5-5 0-16,-8-7 1 0,-7-3 3 16,-4-7 3-16,-2-2 2 0,-8-4 1 15,-6-4 1-15,-7-9 1 0,-9-4-2 16,-9-6-3-16,-14-1-2 0,-11 1-2 15,-12 6-2-15,-18 6-2 0,-13 14-8 16,-16 15-9-16,-10 21-12 0,-16 15-117 16,-13 16-117-16,-7 13-293 0</inkml:trace>
  <inkml:trace contextRef="#ctx0" brushRef="#br0" timeOffset="124431.1028">11185 12862 364 0,'-10'-3'92'15,"3"1"2"-15,3 1-30 0,1-1-41 16,2 1-4-16,0 0 1 0,1 0 0 0,-1-1 0 16,0 2 0-16,1-1-1 0,1 1-2 15,2-1-1-15,4 2-4 0,2 0-1 16,5 1-3-16,2-1-1 0,3 0 0 16,5 0 0-16,4 1-1 0,2-1 0 15,7-1 0-15,2-1 0 0,7-2 0 16,3-1-1-16,5 1 1 0,1 0-1 15,4 0 0-15,3 1-1 0,3 2 0 16,2 2 0-16,2 0-1 0,2 2 0 16,5-2-1-16,5 2 0 0,-2 0 0 15,5-2-1-15,0-1 1 0,7 0 0 0,1 1 1 16,-2 0 0-16,1-1 1 0,1-1 1 16,-1 0 1-16,2 2 0 0,-3-1 0 15,0 0 1-15,-2-1-1 0,-1-1 0 16,-5 0 1-16,-4 1-2 0,-2-3 1 15,-5 1-1-15,-3-2-1 0,-6 0 0 16,-3 1 0-16,-5-2-2 0,-4-1 1 16,-6-2-1-16,-7 1-1 0,-6 0 1 15,-9 0 0-15,-7 0 0 0,-3 5 0 0,-8-3 1 16,-2 2-1-16,-2 1 1 0,-4-1-1 16,0 2 0-16,-2-1-1 0,-1-1 0 15,-3 3-1-15,-1-1 1 0,0 1-1 16,-1 1 0-16,-2-1 0 0,2 3 0 15,1-3 0-15,1 2 0 0,-1-2 0 16,3 1 0-16,0 2-1 0,2 2-6 16,1 0-7-16,0 3-16 0,-1 2-118 15,-2 4-120-15,-6-1-301 0</inkml:trace>
  <inkml:trace contextRef="#ctx0" brushRef="#br0" timeOffset="125825.2019">16839 12901 405 0,'-23'-11'95'0,"1"-1"1"0,5 2-64 16,-1 2-7-16,4 5-7 0,-1 2-4 16,2-2-1-16,0 1-1 0,2 2 0 15,1-2 0-15,4 2 1 0,3 0 0 16,1-1-1-16,2 0-1 0,3 0-2 15,4-2 0-15,3 2-2 0,3-3 0 16,5 3-1-16,2-1 1 0,5-1 1 0,3 1 0 16,4 1 1-16,0 1-2 15,5 0 0-15,3-2-1 0,0 1-1 0,3 1-1 16,0-1-2-16,4 0 0 0,2-1 0 16,0 1-1-16,1 2 0 0,1 2-1 15,3 1 1-15,0 2-1 0,1-1 1 16,0-2-1-16,4 1 1 0,1 0-1 15,3-2 0-15,2 1 0 0,1-2 1 16,2 0-1-16,3-1 0 0,2 0 1 16,1-1 0-16,1 1-1 0,2-1 1 0,0-1 0 15,3 2-1-15,1-1 1 16,1 0 0-16,1-2 0 0,3 2 0 0,0-1 0 16,1-1 0-16,0 0-1 0,-2 0 1 15,2 1 0-15,-1 1-1 0,0-3 1 16,0 0-1-16,-1-2 0 0,0 4 1 15,-1-2-1-15,1-1 0 0,-1 0 0 16,1 0 0-16,0 0 1 0,-3 0-1 16,2 3 0-16,-1 0 0 0,1-1 0 0,-2 1 1 15,0-2-1-15,-3 1 0 0,0 3 1 16,-3 2-1-16,-1-1 1 0,-3 0-1 16,-1 2 0-16,-3-1 1 0,0 1-1 15,0-2 0-15,0 0 0 0,-2-1 0 16,0-1 1-16,-1 1-1 0,0 0 0 15,-3-1 0-15,3 1 0 0,-3-3 0 16,-4 1 0-16,1-1 1 0,-3 2-1 16,-2 1 1-16,-1 0 0 0,-4-1-1 15,0-3 2-15,-2 0-1 0,-3-1 0 0,-1-1 1 16,-3 0-1-16,-2 1 0 0,-3 0 1 16,0 3-1-16,0 1 0 0,-4 1 1 15,0-1-1-15,-3-1-1 0,1 1 1 16,-1 0 0-16,-2-2-1 0,-3 1 1 15,-1-1 0-15,-2 0-1 0,-3 0 1 16,-3 2 0-16,-3-1-1 0,-2 2 0 16,-1 0 1-16,-3 1-2 0,-3 1-2 15,-3 3-9-15,-3 3-14 0,-3 0-108 16,-3 2-109-16,0-1-276 0</inkml:trace>
  <inkml:trace contextRef="#ctx0" brushRef="#br0" timeOffset="126945.6348">1783 12859 400 0,'-2'-22'101'16,"0"-1"1"-16,-3 0-24 0,2 2-57 16,0 2-7-16,0 4-1 0,1 1 0 0,0 4-1 15,-2 5 0-15,-3 4-2 16,1 5 1-16,-2 6 0 0,-3 6 1 0,-2 7 3 16,-4 10 0-16,3 13 2 0,-1 12 0 15,0 6 0-15,-1 4-2 0,-1 6-4 16,4 2-3-16,2-3-3 15,1-3-1-15,2-5-2 0,2-5 0 0,5-5-1 16,2-7 0-16,3-9-2 0,1-7-2 16,1-10-4-16,3-7-8 0,-2-8-10 15,2-7-9-15,-2-6-64 0,-1-9-36 16,-4-8-86-16,1-9-182 0</inkml:trace>
  <inkml:trace contextRef="#ctx0" brushRef="#br0" timeOffset="127547.0419">1652 12916 387 0,'9'-24'97'0,"3"6"2"16,3 1-54-16,5 5-10 0,4 3-13 15,4 2-6-15,5-2-2 0,5 2-4 0,4 1-3 16,3-1-1-16,9 1-2 0,7 0 0 16,9 1-2-16,5-1 1 0,1-2-1 15,7 0 0-15,7 1 0 0,1-2 0 16,3 2-1-16,-1-3 1 0,-2-1 0 15,6 4-1-15,0-1 1 0,-1 0-1 16,-6-1 0-16,-3-2-1 0,-6 0 1 16,-3 4 0-16,-3 0 2 0,-7 2 1 15,-7 1 2-15,-5 5 0 0,-4 4 2 16,-5 5 2-16,-6 1 0 0,-11 4-1 0,-4 5 1 16,-6 4-1-16,-7 1-2 0,-3 4 0 15,-4 5-2-15,-3 4 0 0,0 7-2 16,-2 1-1-16,-1 1-1 0,-2-1 1 15,2 1-1-15,0 0 0 0,-1-3-1 16,2-6 1-16,-1-5-1 0,1-1 1 16,4-1-1-16,-1-6 0 0,-1-4 1 15,2-4-1-15,0 0 0 0,-1-3 0 0,0-6 1 16,-3 0-1-16,-1-2 0 16,-1-2 0-16,-5-2 0 0,-2-1 1 0,-2 1 0 15,-4-2-1-15,-3 0 1 0,-7-2 0 16,-4 1-1-16,-5-1 1 0,-6-2-1 15,-7 0 0-15,-5-1 0 0,-4 0 0 16,-4 2 0-16,-6 2 0 0,-8 2 1 16,-8 1-2-16,-4 2 2 0,-4 3-1 15,-5 2 0-15,-8-1 0 0,-1 1 0 16,3 1 0-16,0 0 1 0,1 2-1 0,-3 0 1 16,1 0 0-16,0-1 0 0,6 2-1 15,-1-1 2-15,2-1-1 0,0-3 0 16,7 0 0-16,3-2-1 0,8 4 1 15,3-3 0-15,4 2-1 0,3-1-3 16,4 2-6-16,5 1-12 0,5 1-107 16,-1 1-107-16,4 1-269 0</inkml:trace>
  <inkml:trace contextRef="#ctx0" brushRef="#br0" timeOffset="144612.9429">21855 15802 474 0,'-5'-3'102'15,"0"2"2"-15,3-2-83 0,-2 2-8 16,4 1-3-16,-1 0 0 0,1 1 0 16,1 1 3-16,0 0 1 0,3 1 2 15,1 0 0-15,2 1-1 0,3 1 1 16,2-2-2-16,7 2-3 0,3 0-1 15,6 0-2-15,4 1-2 0,6-1 0 16,3 0-2-16,4-2 0 0,2-3-1 16,2 0-1-16,1-2 0 0,2 0 1 15,1-1 0-15,2 2 0 0,-1 0 1 0,0 2 1 16,-3-2 2-16,0 0 1 0,0 1 1 16,-5-3 1-16,-2 1-1 0,-3-1 1 15,-5 1-2-15,-2 1-1 0,-5 1-1 16,-7 0-2-16,-4 1-1 0,-5-1-1 15,-4 1 0-15,-2 0 0 0,-4-1 1 16,-2-1 0-16,-1 0 1 0,-1-2-1 16,1 1 0-16,0 0 0 0,-1-3 0 15,0 1-2-15,0-1 0 0,-2 1-1 0,1 0-3 16,-1-1-7-16,1-2-7 0,-2 3-14 16,0-1-4-16,-3 0-113 0,-2 5-112 15,-3 1-268-15</inkml:trace>
  <inkml:trace contextRef="#ctx0" brushRef="#br0" timeOffset="145690.1016">1480 16626 469 0,'-25'-11'104'0,"8"5"0"0,2 0-80 16,4 1-8-16,0 1-6 0,2-1-3 15,1-1 0-15,4 6-1 0,0-4 1 16,1 2-2-16,1-1 0 0,3 1 0 16,1 1 0-16,4 1 0 0,3-1 0 15,3-1-1-15,2-1 1 0,4-1 0 0,4-1 0 16,4 1 0-16,3-1-1 0,6 1 0 16,4 1-1-16,6 2-1 0,3 1 1 15,2 2-2-15,5 0 1 0,0-1 0 16,2 2 0-16,3-1-1 0,2-2 1 15,6-2-1-15,1 0 1 0,1-3 0 16,1-2-1-16,2-3 0 0,-2 0 1 16,0-1 0-16,-5 0 0 0,0 0 2 15,-2 3 0-15,-2 0 0 0,-3 2 2 0,-8 1-1 16,-3 1-1-16,-6 3 0 0,-7 1-1 16,-2 1-1-16,-3 2 0 0,-6 1-1 15,1-1 0-15,-4 2 0 0,-4 0 0 16,-3-2 0-16,-3 0 0 0,-3 1 0 15,-3-2 0-15,-2 1 1 0,-3-1-1 16,-3 2 1-16,-2 0-1 0,-1-1-1 16,-3 3-6-16,-3 3-9 0,-2 2-40 15,-2-1-74-15,-1-3-99 0,-1 0-237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39:03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16935 3604 468 0,'-5'-14'134'0,"1"0"4"16,0 1 4-16,-4 4-98 0,7 4-9 0,1 5-7 16,-2 1-5-16,0 6-3 0,-1 5-4 15,0 4-3-15,-1 3-3 0,-1 4-3 16,-1 1-1-16,0 2 0 0,1 0 0 16,-1-2-1-16,0-2 1 0,0 1 0 15,1-6 0-15,1-4 2 0,0-3 1 16,2-3 1-16,1-5-1 0,-1-7-1 15,2-6 0-15,-1-4-2 0,1-6-1 0,1-3-2 16,1-5-1-16,-1 0-1 0,3 2-1 16,-1 4 0-16,1 3 1 0,0 7-1 15,-1 4 0-15,1 7 0 0,0 8 1 16,1 2-1-16,-1 6 1 0,4 4-1 16,2 4 1-16,1 0 0 0,2 0-1 15,4 0 0-15,2-2 1 0,0 1-1 16,2-5 0-16,1-4-1 0,-1-3 1 15,0-4 0-15,-2-5 0 0,0-7 0 0,-5-6 0 16,0-4 1-16,-2-5 0 0,-3-2 0 16,-2-3 1-16,-3-2-1 0,-4-2 1 15,-3 1-1-15,-2-2 0 0,-1 5 0 16,-2-2-2-16,0 3-3 0,1 6-4 16,2 4-5-16,0 5-10 0,3 8-11 15,0 4-7-15,4 8-9 0,0 2 5 16,1 3-119-16,0 5-113 0,2 1-266 15</inkml:trace>
  <inkml:trace contextRef="#ctx0" brushRef="#br0" timeOffset="265.2899">17415 3633 672 0,'-4'-1'150'0,"2"0"1"0,2-1-116 0,0 1-13 16,3 0-7-16,2 0-5 0,3 1-5 16,0 0-3-16,3 0 0 0,1 0-1 15,2 1-3-15,1 1-7 0,-1 1-7 16,0-1-10-16,-2 1-14 0,-1-2-113 15,-1 1-116-15,-5 0-280 0</inkml:trace>
  <inkml:trace contextRef="#ctx0" brushRef="#br0" timeOffset="438.8262">17417 3748 514 0,'-2'3'141'0,"1"-2"2"0,-1 0-8 0,2-1-100 15,3 1-12-15,0-1-7 0,4 0-4 16,0 0-3-16,3 0-4 0,-1-1-5 16,5 1-8-16,-1-1-10 0,1 0-18 0,-1-1-113 15,0 1-117-15,-2 0-289 0</inkml:trace>
  <inkml:trace contextRef="#ctx0" brushRef="#br0" timeOffset="1908.2508">17889 3644 400 0,'-6'1'113'0,"-2"-1"7"16,1 0-17-16,2-1-52 0,-1 0-10 15,1-3-4-15,1 1-5 0,2-2-5 16,-1 0-5-16,2-1-3 0,1-2-2 16,3 0-3-16,-1-2-1 0,2 3 0 15,1-2-2-15,1 0-2 0,0 1-1 16,3 3-2-16,2 0-2 0,0 3-1 15,1-1-1-15,1 2-1 0,1 1 1 16,0 2-2-16,0 2 1 0,-2 1 0 16,-1 1-1-16,-1 1 1 0,-3 3 0 15,-3 0 0-15,-3 1 0 0,-2 0 0 0,-4 0 1 16,-2 0-1-16,-3 0 1 0,-3 0-1 16,-1 0 1-16,-1 0-1 0,-1-1 0 15,2 1 1-15,-1-1 0 0,2 0 1 16,3-3 1-16,1 0 0 0,2-3 2 15,2 1 0-15,2-1-1 0,2-1 0 16,1 0 0-16,1-1-1 0,4 1 0 16,2-1 0-16,1 1-1 0,2-2 1 15,2-1-1-15,3-1 0 0,1-1 0 16,1 0-1-16,-1 1-1 0,1-2 1 16,-1 2-2-16,0 0 1 0,1 3 0 0,-4-2-1 15,0 1-1-15,-4 1-2 0,0-1-6 16,-2 0-8-16,-2 2-10 0,-2-5-7 15,-1 5-18-15,-2 0-113 0,0 2-119 16,-1 0-285-16</inkml:trace>
  <inkml:trace contextRef="#ctx0" brushRef="#br0" timeOffset="2717.1608">16862 4263 502 0,'2'-3'123'0,"-2"-2"5"0,0 3-71 15,-2-2-18-15,0 2-3 0,-2-1-1 16,0 2-4-16,0 0-4 0,-1 3-4 15,-3 0-2-15,1 2-3 0,-3 5-4 16,2 2-3-16,-3 3-3 0,1-2-2 16,0 3 0-16,0 0-1 0,4 3-1 0,0-1 0 15,2-1 0-15,4 3-1 0,1 1-2 16,3-1 1-16,0-3-1 0,2 0 0 16,1-5-1-16,2 0 0 15,1-7 0-15,-1-2 1 0,1-2 0 0,1-3-1 16,-1-3 1-16,0-3 0 0,-2-3 0 15,2-3 1-15,-1-3-1 0,-2-2 0 16,2-2 1-16,-3 0 0 0,1 0 1 16,-1 0 2-16,-1 1 0 0,0 4 3 15,-2 2 2-15,-2 2 2 0,1 3 0 0,-2 3 1 16,0 1 0-16,-2 3-1 0,1 1-2 16,-1 0-1-16,1 2-3 0,-1 2-1 15,1-1-1-15,-2 3-1 0,1-2-1 16,0 2-1-16,1 1-1 0,-1 2 1 15,0 4 0-15,2 1 0 0,0 4 0 16,0 4 0-16,3 1 0 0,-2 2 0 16,2 1-1-16,0 0 1 0,2-1-1 15,0-2-3-15,-1 0-13 0,1-3-8 0,2-2-12 16,-2 0-14-16,1-4-16 0,0 0-114 16,-2-3-125-16,0 2-278 0</inkml:trace>
  <inkml:trace contextRef="#ctx0" brushRef="#br0" timeOffset="3115.0961">17073 4499 552 0,'0'-1'135'0,"0"-2"5"0,0 2-74 15,0 2-28-15,0 2-8 0,-1 1-5 16,1 4-6-16,0 1-4 0,0 2-4 16,0 1-2-16,0-1-1 0,1 1-2 15,-1-2 0-15,2-1-2 0,1-3-1 16,-1-1 0-16,2-2 0 0,1-1-1 15,0-2 2-15,1-3 0 0,-1-2 0 16,1-2 2-16,-1-3-1 0,-1-1 2 16,-2-1 0-16,-1-2 0 0,-2 1 1 15,-1-1-1-15,-3 2-1 0,-2 2 0 16,-1 2-2-16,-2 2-3 0,-2 2-6 0,1 4-6 16,-1 2-8-16,2 2-9 0,1 2-9 15,4 3-14-15,4 1-111 0,1-2-116 16,4 0-281-16</inkml:trace>
  <inkml:trace contextRef="#ctx0" brushRef="#br0" timeOffset="3357.3515">17391 4364 651 0,'-3'-4'156'15,"-3"-3"3"-15,1 4-99 0,1-1-19 16,2 2-9-16,0-1-9 0,2 2-6 16,2 0-7-16,3 2-3 0,-1-1-4 15,1 0-2-15,3 0-6 0,0 1-7 0,1 0-10 16,1 2-10-16,-2-1-10 0,1 1 2 16,-2 2-125-16,-2 0-116 0,-4 1-279 15</inkml:trace>
  <inkml:trace contextRef="#ctx0" brushRef="#br0" timeOffset="3550.819">17371 4511 640 0,'1'0'150'0,"1"0"3"0,0 0-101 15,0-1-17-15,2 0-6 0,-1-2-5 16,5 2-6-16,-1 0-6 0,3-1-3 15,2-1-3-15,2-1-6 0,0 3-8 16,3-2-11-16,-1 0-10 0,1 1-11 16,-1-1-102-16,-1 2-20 0,-1 1-101 15,-1 1-201-15</inkml:trace>
  <inkml:trace contextRef="#ctx0" brushRef="#br0" timeOffset="3827.162">17870 4302 632 0,'-1'-16'148'0,"0"0"6"15,1 4-102-15,-1 3-12 0,1 3-6 16,0 4-5-16,0 0-7 0,0 5-5 15,-1 4-5-15,-1 4-3 0,2 4-4 16,0 3-2-16,0 6 0 0,2 3-3 16,-1 2-6-16,1 0-12 0,2-2-13 15,0-1-13-15,-2 0-123 0,-1-4-126 16,-1 2-307-16</inkml:trace>
  <inkml:trace contextRef="#ctx0" brushRef="#br0" timeOffset="4727.265">16841 4917 463 0,'-3'-4'123'0,"-1"0"4"0,-1 1-33 15,-1 0-53-15,-1 1-7 0,-2 2-3 16,1 1-3-16,-3 0-1 0,0 2-3 16,-2 3-1-16,1 3-3 0,0 3-2 0,0 2-2 15,-1 4-2-15,2 5-3 0,1 1-2 16,3 2-1-16,1 0-1 0,2-3-2 15,3-2-2-15,2-3-1 0,4-3 0 16,0-8-1-16,5 2-1 0,0-5 1 16,3-1-1-16,1 0 0 0,0-5 0 15,2 0 1-15,0-2-1 0,-2-3 1 16,-2-4-1-16,0-9 1 0,-2 2 0 16,0-3 0-16,-3-1 0 0,-2-1 0 0,-1-2 0 15,-1 2 1-15,-3 5 1 0,2-1 2 16,-2 5 3-16,-2 1 3 0,1 6 2 15,1 5-1-15,-1 3 0 0,0 6-1 16,1 4-2-16,0 3-2 0,0 4-4 16,0 2-1-16,0 2-1 0,0 0 0 15,2-1-4-15,-1-2-11 0,3 1-9 16,1-3-13-16,0-2-14 0,1-3 20 16,1-1-147-16,1-3-126 0,-2 0-300 15</inkml:trace>
  <inkml:trace contextRef="#ctx0" brushRef="#br0" timeOffset="5506.1018">17097 5153 410 0,'0'-1'113'0,"-1"0"5"16,0 0-39-16,0-1-27 0,1 2-11 15,0 0-8-15,-1 0-3 0,1 0-4 16,0 0-2-16,0 2-1 0,-2-4-1 15,2 4-3-15,2 0 0 0,-4-1-3 16,2 2-2-16,-1 0-1 0,1 2-2 16,0 1-2-16,-1 3 0 0,-2-2-1 15,3 4-2-15,0 0 1 0,0-1-1 16,0 1-1-16,0-1 0 0,0 0-2 0,0-3-1 16,0 0 0-16,2 0-1 0,-4 0-5 15,2-1-7-15,0 1-10 0,-1-2-11 16,2 1-11-16,1-1-118 0,-2 0-122 15,1-1-287-15</inkml:trace>
  <inkml:trace contextRef="#ctx0" brushRef="#br0" timeOffset="5896.0401">17360 5093 607 0,'-3'0'160'0,"1"-1"5"15,-1 0-59-15,2-2-56 0,1 2-13 16,0 0-10-16,1 0-8 0,2 1-8 16,0-2-4-16,2 2-2 0,0-1-1 15,3 1-1-15,1 0-4 0,2-1-10 16,0 1-10-16,2 0-12 0,-1 0-12 0,-1 0 22 15,0 0-149-15,-4 0-125 0,-2 4-300 16</inkml:trace>
  <inkml:trace contextRef="#ctx0" brushRef="#br0" timeOffset="6109.516">17383 5169 677 0,'1'0'152'0,"0"-1"4"16,2 1-115-16,-1 0-10 0,3 0-6 16,1-1-4-16,2-1-5 0,0 2-1 15,2 2-3-15,1-2-3 0,0 1-3 16,1 0-2-16,2 0-6 0,-2 1-10 16,1-1-13-16,1 0-11 0,-2 0-14 15,2-1-118-15,-2 2-124 0,-4-1-287 0</inkml:trace>
  <inkml:trace contextRef="#ctx0" brushRef="#br0" timeOffset="6361.7957">17750 5065 614 0,'3'0'147'0,"-2"0"4"0,0 0-82 16,0 1-33-16,2-1-9 0,1 2-6 15,-1 1-4-15,2 1-6 0,0 0-3 16,1-1-4-16,0 1-5 0,2 0-9 16,0-2-11-16,0-2-10 0,1 0 14 15,-1 0-142-15,2-1-123 0,-3 0-301 16</inkml:trace>
  <inkml:trace contextRef="#ctx0" brushRef="#br0" timeOffset="6593.6893">18076 4934 524 0,'0'0'144'0,"-1"1"3"0,-1 3-1 16,0 2-114-16,1 4-11 0,-1 3-3 16,-2 3-6-16,0 4-2 0,3 2-5 15,0 1-4-15,-2-1-3 0,2 0-7 16,1-2-12-16,0-1-11 0,1 1-39 16,1-4-81-16,-4-1-108 0,4-2-252 15</inkml:trace>
  <inkml:trace contextRef="#ctx0" brushRef="#br0" timeOffset="11269.7123">16645 5483 541 0,'-1'-10'135'0,"-2"3"4"16,-5 2-64-16,0 3-30 0,-2 6-6 15,-1 4-4-15,-3 5-4 0,-3 7-4 16,1 5-2-16,-2 2-4 0,1 6-4 0,1 4-4 16,4-1-4-16,3-1-3 0,5-1-2 15,4-2-1-15,4-2-1 0,5-7-2 16,2-6 1-16,1-3-1 0,1-6-1 16,2-5 1-16,1-7-1 0,-1-3 1 15,-1-7-1-15,0-3 1 0,-1-5 0 16,1-6 1-16,-3-3-1 0,-1-3 1 15,-2-2 0-15,-2-2 0 0,-2 2 0 16,0 1 1-16,-3 6 0 0,-1 3 3 0,0 5 3 16,-1 4 3-16,1 11 2 15,-2 6 0-15,2 5 0 0,0 7-1 0,-1 7-3 16,1 5-2-16,0 7-5 0,0 1-1 16,0 2 0-16,3 1 0 0,0-2-2 15,2-3-5-15,5-2-11 0,0-2-11 16,3-4-18-16,1-3-9 0,2-5 16 15,0-3-141-15,0-3-124 0,-1-3-289 16</inkml:trace>
  <inkml:trace contextRef="#ctx0" brushRef="#br0" timeOffset="11740.8767">16882 5778 698 0,'-5'-7'157'0,"1"-2"2"0,3 0-119 0,2 2-12 16,3 0-7-16,1-1-4 0,2 4-5 16,3-1-3-16,1 3-2 0,1 1-2 15,3 2-1-15,0 2-1 0,-1 1-1 0,1 2 0 16,-1 0-1-16,-3 1 1 0,-2 2-1 16,-2 2 0-16,-3 2 1 0,-2 1-1 15,-4 2 1-15,-1 0 2 0,-2-1 1 16,-4 3 1-16,-1-2 2 0,1-1 2 15,-1 0 0-15,0-3 0 16,0 1-1-16,4-2 0 0,0-2-2 0,2-1-1 16,3-3-2-16,1-2-2 0,1 2 0 15,3-2 0-15,1-1-1 0,4-1-2 16,0-1 0-16,2 0-4 0,3-2-6 0,-1-2-10 16,2 2-11-16,0-2-12 15,-2 2-10-15,1-1 9 0,-1 3-132 0,-3-2-119 16,2-1-285-16</inkml:trace>
  <inkml:trace contextRef="#ctx0" brushRef="#br0" timeOffset="11977.2498">17295 5722 579 0,'-4'-5'159'0,"2"0"3"16,0 0-4-16,2 0-122 0,2 1-14 16,2 2-8-16,4 1-4 0,-1 1-6 15,3 0-6-15,0 3-11 0,1 0-11 16,0 0-10-16,0 2-12 0,-1 0-114 16,-2-1-4-16,0 0-95 0,-5-1-182 15</inkml:trace>
  <inkml:trace contextRef="#ctx0" brushRef="#br0" timeOffset="12136.8169">17302 5844 697 0,'-2'0'155'0,"2"1"3"0,0 1-120 0,4 0-13 16,1-1-7-16,2 0-7 0,0-1-5 15,3 0-3-15,-2 0-7 0,3-1-9 16,-1-1-11-16,2 1-14 0,2-1-122 15,-1 0-124-15,0 1-303 0</inkml:trace>
  <inkml:trace contextRef="#ctx0" brushRef="#br0" timeOffset="12438.0118">17651 5762 712 0,'-2'-1'162'0,"0"1"1"0,1-1-116 16,2 2-17-16,2-1-9 0,-1-1-7 15,2 2-5-15,1-2-3 0,0 1-1 16,2 0-2-16,-1-2-8 0,2 1-13 16,0 0-13-16,2 1-13 0,0-1-87 15,-2 1-37-15,-1-3-110 0,1 1-218 0</inkml:trace>
  <inkml:trace contextRef="#ctx0" brushRef="#br0" timeOffset="13787.4291">17998 5586 581 0,'0'-4'140'0,"-1"0"5"0,-1 2-88 16,0 3-14-16,1 2-6 0,-2 3-4 0,2 2-6 16,-1 3-5-16,-1 5-5 0,-1 4-5 15,3 1-2-15,0 1-4 0,-1 0-1 16,0 0-2-16,2-1-2 0,0-1-3 15,-1-1-7-15,4-3-8 0,-3 0-11 16,2-3-12-16,0-2-124 0,-2-2-123 16,0-4-304-16</inkml:trace>
  <inkml:trace contextRef="#ctx0" brushRef="#br0" timeOffset="23312.503">3889 7302 219 0,'-1'1'50'0,"2"-1"0"0,-2 0-24 0,1 0-18 15,0 0 0-15,0 0 1 0,0-1 1 16,1-2 2-16,-2 2 3 0,2-1 2 15,0-1-1-15,-1 1-2 0,2-1 0 16,-1 1-2-16,-1-1-2 0,1 1-2 16,0-2-3-16,2 1-1 0,0 0 1 15,0 1 2-15,3-2 3 0,0 0 2 16,3 1 4-16,-1-2 2 0,3 1 2 16,0-2-1-16,2 0-2 0,0-2-3 0,2 1-2 15,2 1-2-15,1 0-3 0,4 1-1 16,3 1-1-16,2 1 0 0,2 0 0 15,3 1 0-15,2 1 1 0,2-2-1 16,1 1 1-16,-1-1-1 0,3 1 1 16,1-1-1-16,-4 2-1 0,1-1 0 15,2 0-1-15,4 0 0 0,1 2-1 16,2 1 0-16,1 0-1 0,6 1 0 16,1 0 0-16,0-3 0 0,-4 1 0 0,2-1 0 15,3-1 0-15,-1 0 0 0,1 1 1 16,2-1 0-16,2 4 1 0,1-2 0 15,3-2 1-15,-7 0-1 0,1 1 1 16,4-3-2-16,-3 2 0 0,1 0 0 16,0 1-1-16,1 1 0 0,2-1 0 15,-2 0 0-15,-4-3-1 0,0 0 2 16,-2 2-1-16,-2-3 1 0,0 3 1 0,-4 0 2 16,1 2 1-16,-2 3 1 0,-2-3 1 15,-4 0 1-15,-2 0 0 0,-4-1-2 16,-3-2 0-16,-2 1-2 0,0-1 0 15,-2 1-2-15,-3-1 0 0,1 2-1 16,1-1-1-16,-2 0 1 0,-3 2-1 16,-2-1 0-16,0 0-8 0,-3 1-13 15,-3 0-106-15,-3 0-103 0,-4 2-267 16</inkml:trace>
  <inkml:trace contextRef="#ctx0" brushRef="#br0" timeOffset="67764.7021">19862 10738 252 0,'-30'-9'59'0,"-4"1"3"0,4 1-45 0,-3 1 1 0,-2 1-2 15,-1-1-2-15,-2-1-1 0,-3-2 0 16,1 0 2-16,-2-1 0 0,-1 0 2 16,-1-1 0-16,0 1 0 0,-1 2-2 15,0 1-1-15,-3 1-4 0,-1 0-2 0,-5-1-2 16,-4 1-1-16,3 1-1 0,-4 1 0 16,-1 0 0-16,-2 3-1 0,1 4 0 15,-3-1 0-15,-3 3 0 0,-2 2-1 16,-2 3 1-16,1 2-1 0,-1 3 0 15,-1 1-1-15,1 5 0 0,2 1 0 16,-3 1 0-16,2 2-1 0,1 0 1 16,1 2-1-16,-1 3 0 0,6 4 1 15,1 6-1-15,5 3 2 0,0 3 1 0,5-1 1 16,5 0 1-16,7-1 1 16,3-1 0-16,8-2 0 0,7-2 0 0,9 1-2 15,8 4-1-15,8 4 0 0,7 1-1 16,7-1 0-16,12 1-1 0,4-1 1 15,5-2 0-15,6-3-1 0,4-7 1 16,6-7 0-16,2-1-1 0,3-2 1 16,9-3-1-16,4-3 1 0,5-4-1 15,5-3 0-15,5-1 0 0,6 0 0 16,5-5 0-16,1-3-1 0,4-3 1 0,3-2 0 16,5-1 0-16,2-3 0 0,-2-8 0 15,-1-3-1-15,1-1 1 0,-4-2-1 16,-1-5 1-16,-9-5-1 0,-6-3 0 15,-6 1 1-15,-8-7-1 0,-6-7 1 16,-11-5-1-16,-5 1 0 0,-4-2 1 16,-10 4 0-16,-5-6-1 0,-8 3 2 0,-12 2-1 15,-9-1 0-15,-17-9 1 0,-13-5 0 16,-16-5 0-16,-16 0 0 0,-14-1 0 16,-17-1 0-16,-13 5-1 0,-11 5 1 15,-10 9-1-15,-12 4-1 0,-6 8-2 16,-7 12-6-16,-1 17-23 0,-5 8-75 15,2 17-87-15,-8 8-212 0</inkml:trace>
  <inkml:trace contextRef="#ctx0" brushRef="#br0" timeOffset="69012.1411">17529 11372 196 0,'0'1'39'0,"1"1"1"16,1 0-37-16,2 1 0 0,1-1 3 15,3 0 6-15,2 0 4 0,4-1 2 16,-1-1 1-16,4-1 1 0,2-2-1 15,2 0-2-15,2-2-3 0,3 0-2 16,-1 0-1-16,3 1-1 0,1 0 0 16,1 1-1-16,0-1 1 0,0-1-1 0,2 2 0 15,1-2-1-15,0 0 0 16,3-1-1-16,-2 0 0 0,2-2-2 0,-1 2 0 16,-3-1-1-16,1-1-1 0,0 2 0 15,-1-1-1-15,0 2 0 0,-2 0 1 16,2 0-1-16,1 3-1 0,0-2 1 15,1 0 0-15,-5 1-1 0,5-1 1 16,-1-1-1-16,0-1 0 0,0-1 0 16,-3-1 1-16,-1-2-1 0,4-1 1 15,-6-1 0-15,0 2 1 0,-1-1 2 16,-2 0 0-16,0 0 1 0,-1 0 1 0,-1-1 1 16,0 0 0-16,0-3 0 0,0-1-1 15,0-1-1-15,3-1-1 0,-3-6-1 16,2 4 0-16,1-2-1 0,-1 1-1 15,0 0 0-15,-1 1-1 0,0 2 1 16,0 3-1-16,-2-1 0 0,1 0-1 16,-3 2 1-16,1-1 0 0,-1 3-1 15,-1-2 1-15,1 1-1 0,-1-2 1 0,-2 3 0 16,0-3-1-16,-2 2 1 0,1-2-1 16,-1 0 1-16,-1 3 0 0,1-1-1 15,-2 0-1-15,0 2-1 0,-2 3-5 16,-2 0-28-16,-4 1-62 0,-4 1-76 15,-6 7-186-15</inkml:trace>
  <inkml:trace contextRef="#ctx0" brushRef="#br0" timeOffset="87872.9404">6534 12578 533 0,'-1'-15'118'0,"-1"5"-1"15,0 5-92-15,3 5-11 0,-1 5-3 16,1 5-1-16,1 5-2 0,-4 5 2 15,2 5 2-15,-1 5 3 0,-3 4 1 16,2 2 0-16,-2 5-1 0,2 0-2 16,-1 5-2-16,2 1-2 0,1 2-2 15,0-1-2-15,1-2-1 0,2-5-1 16,-1-3-1-16,1-6-1 0,-1-8 1 16,2-4-2-16,-2-5-3 0,2-4-4 15,0-5-9-15,1-2-12 0,-2-3 1 0,1-7-113 16,-3-4-107-16,4-4-261 0</inkml:trace>
  <inkml:trace contextRef="#ctx0" brushRef="#br0" timeOffset="88726.2113">6400 12497 548 0,'-7'-20'128'0,"2"0"0"15,3 3-81-15,-1 1-21 0,9 7-11 16,3 1-6-16,4 1-2 0,7 2-2 16,4 1 0-16,6 3 1 0,8 0 0 15,8 0 1-15,8-1 1 0,10 0-1 16,4-2 1-16,7-1-2 0,4 0 0 16,4-1-1-16,4-1-2 0,-1 0 0 15,-1-2-2-15,-3 1 1 0,-1 0-2 0,-1 2 1 16,-7 1 0-16,-5 0-1 0,-6 2 1 15,-4 3-1-15,-6 2 0 0,-5 0 1 16,-9 5-1-16,-6-3-1 0,-6 4 1 16,-7 0 0-16,-5 0 0 0,-5 0 0 15,-1 2 1-15,-6-1-1 0,-1 1 1 16,-3 1-1-16,-2 0 1 0,-1 1 0 16,-1-2 0-16,0 1 0 0,0 0 0 0,1 1 0 15,-1 0 0-15,2 5 0 0,1 2 0 16,-1 3 0-16,3 1 0 0,-2 5 0 15,3 3-1-15,2 2 1 0,-1 2 0 16,1 1 0-16,2 1 0 0,1 1 0 16,2 2-1-16,3 0 1 0,1 2 0 15,0-3 0-15,2 2 0 0,1-4-1 16,-2-4 0-16,3-5 1 0,-3-6-1 16,-1-5 0-16,0-4 0 0,-2-2 0 15,-1-3 0-15,-2-2 0 0,-2-1 0 16,-3-2 1-16,-2-1 1 0,-4 0-1 0,-3-2 1 15,-5-1 0-15,-4 1 0 0,-7-1-1 16,-4-2 0-16,-9 0 0 0,-7-1-1 16,-5-1 0-16,-8 1 0 0,-6-1 0 15,-2 3 1-15,-5 1-1 0,-5 0 0 16,-2-1 1-16,0 2 1 0,0-1 1 0,0 2 2 16,2-1 1-16,1 2 1 15,7-2 1-15,2 0 0 0,3 0 0 0,6 0-1 16,4-2-1-16,2 2-1 0,2-1-2 15,5 1 0-15,9 1 1 0,5-1 1 16,4 0 2-16,8-1-1 0,4 0 1 16,6-2 0-16,5 1 0 0,2 1-1 15,1 0-3-15,1-1-2 0,2 2-1 16,2 2 0-16,3-2 0 0,-1 1 0 16,2 1 0-16,0-1 0 0,1 3 0 0,-1 0 0 15,-3-1 0-15,0 1 0 0,1 0 1 16,-2-1-1-16,-1 1 0 0,-2-3 0 15,0 2 0-15,-1-2 0 0,1 0 0 16,-2 0 0-16,-1-1 1 0,0 2-1 16,0-2 1-16,0 0-1 0,-1 1 1 15,-2 0 0-15,-2 0-1 0,-1 3-2 16,-4 1-9-16,-2 1-13 0,-3 5-11 16,1 4-19-16,-5 2-112 0,0 3-123 0,-2 2-286 15</inkml:trace>
  <inkml:trace contextRef="#ctx0" brushRef="#br0" timeOffset="89233.8405">11207 13188 395 0,'-36'-12'82'0,"4"8"-4"0,-1-4-96 16,8 5-59-16,-1-1-70 0,1-1-165 15</inkml:trace>
  <inkml:trace contextRef="#ctx0" brushRef="#br0" timeOffset="90063.7214">10286 13116 444 0,'-26'-2'107'0,"0"0"4"15,3-5-67-15,3 3-11 0,0-1-9 16,0 0-5-16,4 0-5 0,1 0-1 0,3 0-2 15,2 4 0-15,2-2 1 0,4 1 0 16,2 1-1-16,4-2 0 0,3 0-1 16,5-2-1-16,3 0-2 0,4 2-1 15,5 0-1-15,4-1 0 0,4 2-1 16,1-1 1-16,4 1-1 0,3-1-1 16,1 1 0-16,0-2 1 0,4 0-1 0,-1 1 0 15,2 0 0-15,0 3 0 0,5 1 0 16,-1 1-1-16,3 1 0 0,3 2 0 15,0 3-1-15,2-1 1 0,0-3-2 16,2-2 1-16,2 3 1 0,0-4-1 16,1 2 1-16,3-2 1 0,1-1-1 15,1 0 2-15,1 0 0 0,0 0 1 16,1 0-1-16,3 0 2 0,0 0-1 16,2 1 0-16,-1-2 1 0,-2 1-1 15,2-1-1-15,4 1 0 0,2-3-1 0,-1 1 0 16,2-2-1-16,-1 0 0 0,4 0-1 15,-2-1 0-15,-3-1 0 0,-1 1 1 16,0-2 0-16,-1 1-1 0,3 1 1 16,-1 5 0-16,-1-3-1 0,3 0 1 15,-3 0-1-15,-1-1 0 0,3-1 0 16,-6 0 0-16,-1-2-1 0,5-1 1 16,0 1-1-16,-1 0 1 0,1-1-1 15,-2 1 0-15,2 0 1 0,3-1-1 0,-5 2 0 16,0 0 1-16,0 0 0 0,0 0 0 15,-1 2-1-15,1 1 1 0,-1-1 0 16,1 3 0-16,-1-1 0 0,2 1 0 16,-1 0-1-16,0-1 1 0,1-1 0 15,0 1-1-15,2 0 0 0,0 0 1 16,0-2-1-16,3-1 0 0,1 0 1 16,0 2-1-16,2-3 0 0,-1-2 1 15,0 2-2-15,-1-1 2 0,0 1-1 16,-2 1 0-16,1 0 0 0,-2 0 0 15,0 3 0-15,-2-2 0 0,-1 1 0 0,1 1 0 16,-1 1 0-16,0-2 1 0,0 5-1 16,-3-4 0-16,-1 2 0 0,0 0 0 15,-4 2 0-15,-1-1 0 0,-1 0 0 16,-2-2 0-16,1 2 1 0,-2 0-1 16,-2-1 0-16,-1 0 0 0,-2 0 0 15,-1-1 0-15,-5 0 0 0,-1-3 0 16,-4 0 0-16,-4 2 1 0,-1 0-2 0,-2-2 2 15,-2 3-1-15,-4 1 1 0,-4-2-1 16,-2 2 1-16,-4 0 0 0,-4 0-9 16,-4 2-8-16,-9-2-11 0,-4 1 32 15,-10 1-160-15,-13 2-125 0,-6-2-318 16</inkml:trace>
  <inkml:trace contextRef="#ctx0" brushRef="#br0" timeOffset="116776.4691">2425 17742 335 0,'-9'0'88'0,"2"-1"3"15,-1-2-38-15,0 1-13 0,4 0-8 16,-1 0-4-16,1 0-1 0,2-1-2 16,-2 2-2-16,3-3 0 0,-1 2-3 0,2-2-3 15,0-1-1-15,2 1-1 0,0 0-2 16,2-1-2-16,-1 1-1 0,1 0-1 16,1 1-1-16,1 0-1 0,0 1-1 15,2-1 0-15,-1 2-1 0,2 0 0 16,0 0 0-16,1 1 1 0,0-2-1 15,0 1 1-15,0 1 0 0,1-2 1 16,2 1 0-16,1-1 0 0,1 1-1 16,4-1 1-16,2-1-2 0,1 1 0 15,2 0-1-15,2-1 0 0,2 2 0 0,2-1 1 16,0 2-1-16,2 0 0 0,1 0 1 16,1 0-1-16,1 0-1 0,-4-1 0 15,0-1-1-15,0-1 0 0,-1 0-1 16,0-1 0-16,2 0-1 0,-1 2 1 15,3-2-1-15,1 4 1 0,2-1 0 16,2 2 0-16,1-1 1 0,0-1 0 16,0-2 0-16,-1 0 1 0,0-6 0 15,1 2-1-15,-2-2 0 0,2 4 0 16,3-1 0-16,0 1 0 0,3 5-1 16,3 0 1-16,-1 2-1 0,1-4 0 0,-2-1 1 15,-2-1-1-15,-1-2 1 0,-2 0-1 16,-1 1 0-16,2 0 0 0,3 2 1 15,-1 2-1-15,3 1 0 0,1 1 1 16,0-2-1-16,-3-5 1 0,-2 0-1 16,-1-4 0-16,-2 2 0 0,1-1 1 15,0 0-2-15,1 5 1 0,-1 2-1 0,3 4 1 16,-1-1-1-16,1 0 1 0,-4-1-1 16,-1-2 0-16,-1-2 1 0,-1-1-1 15,-2-1 0-15,1 1 1 0,-1 0-1 16,1 3 0-16,1 0 0 0,3 4 0 15,-1-1 1-15,-3 4-1 0,4-3 1 16,-3-1 0-16,0-1-1 0,0-2 1 16,-5 0 0-16,-1-2-1 0,2-2 1 15,-4 1-1-15,3 1 1 0,0 0-1 16,0 3 0-16,1 1 0 0,2 1 0 0,2 1 1 16,-1-1-1-16,-2 0 0 0,-2 2 0 15,0-5 0-15,0 0 0 0,-6-2 0 16,1-1 0-16,1 0 0 0,-2 2 0 15,0-1 0-15,1 2 1 0,-3 0-1 16,7 4 0-16,-2 0 0 0,-1 3 0 16,-1-1 0-16,3 1 0 0,-3 1 1 15,1-1-1-15,0-1 0 0,-4 0 0 0,0-1 0 16,-1-1 0-16,-2-2 0 0,0 0 0 16,-1-1 0-16,-1 0 0 0,1-1 0 15,-2 2 0-15,1 2 0 0,-2 0 0 16,2 1 0-16,1-1 1 0,0 2-1 15,-1 1 0-15,1-2 0 0,-1 2 0 16,1-1 0-16,-1 1 0 0,-1 0 0 16,0-1-1-16,2 3 1 0,-2-2 0 15,0-1 0-15,0 0 0 0,-1 0 1 16,0-1-1-16,1 1 0 0,-3-3 0 0,1 1 0 16,0-1 0-16,0 0 0 0,-1 0 0 15,0-1 0-15,-1 1 0 0,1-1 0 16,-1 2 0-16,0-1 0 0,1 3 0 15,0-1 0-15,2 2 0 0,1 0 0 16,-1 1 0-16,2 0 0 0,2 0 0 16,0-1 0-16,2-1 0 0,1 1 0 15,-1 0 0-15,3-2 0 0,0 1 0 0,-1 0 0 16,0-3 0-16,-1 0 0 0,0-2 0 16,-1-3 0-16,0 1 0 0,0-1 0 15,-1 0 0-15,2 1 0 0,1 0 0 16,1 1 0-16,0 2 0 0,1 1 0 15,1 0 0-15,1 0 0 0,1 2 0 16,1-1 0-16,-1 1 0 0,1-2 0 16,-2-1 0-16,2-2 0 0,-1-1 0 15,-3-1 0-15,1 0 0 0,0 0 0 16,-1 0 0-16,0 3 0 0,1 1 0 0,1 0 0 16,-1 1 0-16,2 2 1 0,1 0-1 15,1 1 0-15,0 0 0 0,0-1 0 16,0 1 0-16,-1 0 0 0,1-2 0 15,-1-1 0-15,-4-1 0 0,0 0 0 16,0 2-1-16,-1-2 2 0,2 2-1 16,-2 2 0-16,3-2 0 0,-1 3 0 0,2-2 0 15,-1 0 0-15,2 0 0 0,-1 0 0 16,1-1 0-16,-3 0 0 0,2-1 0 16,-2-1 0-16,-1-1 0 0,-2-3 0 15,0 1 0-15,-2 0 0 0,2 1 0 16,-3-1 0-16,2 3 0 0,-1 0 0 15,1 3 0-15,-1-1 0 0,1-1 1 16,1 2-1-16,-2 1 0 0,-1-1 0 16,1 1 0-16,0-2 0 0,-2 2 0 15,-1-2 0-15,-1 2 0 0,-2-1 0 16,-1-2 0-16,-1 1 0 0,-1-2 0 16,-2 2 0-16,-1-1 0 0,-1-1 0 0,-1 0 1 15,-1 0-1-15,-2 0 0 0,-2 0 0 16,1-1 0-16,-2-1 0 0,0 2 0 15,-2 0 1-15,0-1-1 0,1 1 0 16,-1-2 1-16,0 2-1 0,0-3 0 16,0 1 0-16,0-2 0 0,-1 0 1 15,0 1-1-15,0-2 0 0,2 0 0 0,-1-1 1 16,2-2-1-16,0 1 0 0,-1 0 0 16,2-3 0-16,0 1 0 0,0 0 0 15,0-5 0-15,0 3 1 0,0-1-1 16,-2-2 0-16,2-2 0 0,-1 0 0 15,1 2 0-15,1 2 0 0,-1-2 0 16,2-1 0-16,-1 2 0 0,2 2 0 16,-2 1 0-16,1 0 0 0,0 0 0 15,1 2 0-15,-2 1 0 0,-1-1 1 16,1 1-2-16,-1-1 1 0,-3 1 0 0,1 1 0 16,-1 1 0-16,-1 0 0 0,-1 2 0 15,2 0 1-15,-2-1-1 0,0 2 0 16,0-2 0-16,1 2 0 0,-2-2 0 15,-1 0 0-15,2 0 0 0,0-3 0 16,-1 1 0-16,1 0 0 0,-1 0 0 16,1 0 1-16,-2 1-1 0,-1 0 0 15,3 1 0-15,-4 0 0 0,1-1 0 0,-2-1 0 16,-1-1 0-16,0 1 0 0,-1-2 1 16,-2 0-1-16,3 0 0 0,-3-2 0 15,2 4 0-15,-3-4 0 0,0 2 0 16,-1-1 0-16,-1 0 0 0,0 2 0 15,-2 1 1-15,-2-3-1 0,0 3 0 16,0 0 0-16,-2-3 0 0,0 3 0 16,-3 0 0-16,-1-1-1 0,-3-2 1 15,-1 1 1-15,-1 0-2 0,-3 2 2 16,-1-2-1-16,-3-1 0 0,0 2 0 0,-2-3 0 16,1 3-1-16,0-1 1 0,-1 1 1 15,0 0-2-15,-2 2 1 0,0 0 0 16,-5 0 0-16,-2 0 0 0,-3 0 0 15,-1-1 0-15,-2 0 1 0,-1-2-1 16,0 1 0-16,0 2 0 0,2 0 0 16,-5 2 0-16,-2-1 0 0,0 3 0 0,-1-2-1 15,-2 0 1-15,-1-1 0 0,1-1 0 16,1 3 0-16,0-1 0 0,-2-1 0 16,-1 1 0-16,-1 0 0 0,1 0-1 15,-1-1 1-15,1-1 1 0,1 0-1 16,3-1 0-16,-2 0 0 0,-1 0 0 15,1 1 0-15,-3-4 0 0,0 3 0 16,-2 0 0-16,2 1 0 0,2 2 0 16,1 1 0-16,-4 0 0 0,2 2 0 15,-1 0 0-15,0 0 0 0,0-1 0 16,2 1 0-16,1 0 0 0,1-3-1 0,-1 2 1 16,-1 1 0-16,-1 0 0 0,1-1 0 15,1 1 0-15,-1-1 0 0,3 2 0 16,2-1 0-16,0-1 0 0,-2 1 0 15,2 0 0-15,-3 0 0 0,0-2 0 16,4 2 0-16,0 2 0 0,2-1 0 16,3-1 0-16,0 1 0 0,-2 0 0 15,0 2 0-15,-1-2 0 0,0-2 0 0,-1-1 0 16,4 4 0-16,0-4 0 16,5 1 0-16,-1 2 0 0,2-3 0 0,-1 4 0 15,-3 0 0-15,0-2 0 16,2 2 0-16,-4-1 0 0,1-4 0 0,2 5 0 15,2-4 0-15,3 2 0 0,2-2 0 16,-2 2 0-16,0 2 0 0,0-1 0 16,-4 0 0-16,1 0 0 0,-2-1 0 15,-2-1-1-15,4 1 1 0,1 0 0 16,2 1 0-16,3-1 0 0,-1 0 0 16,2 0 0-16,-3 2 0 0,0-1 0 0,-3-1 0 15,1 0 0-15,-1 0 0 0,-1 1 0 16,1 0 0-16,5 0 0 0,1 2-1 15,3-1 1-15,0 1 0 0,4-2 0 16,-1 1 0-16,0 1 0 0,-2-1 0 16,-2 0 0-16,-1-2 0 0,1 1 0 15,-1 0 0-15,1 0 0 0,1 0 0 16,2 2 0-16,2-2 0 0,4 0 0 16,0 3-1-16,0-1 1 0,4-1 0 0,0 3 0 15,3-1 0-15,0-1-1 0,0 1 1 16,5 1 1-16,-1-4-2 0,0 0 1 15,0 0 1-15,1-1-1 0,1-1 0 16,-1 1 0-16,-3-2 0 0,4 2 0 16,0-1 0-16,-1-1 0 0,1 1 0 15,2-1 0-15,-1 2 0 0,0-2 0 16,2 1 0-16,0 1 0 0,2 0 0 16,-3-1 0-16,3 1 0 0,-1 0 0 15,0 0 0-15,2-1 0 0,-1 1 0 0,0 1 0 16,2-2 0-16,0 1 0 0,1 1-1 15,-2-1 1-15,-2 1-1 0,2 0 0 16,-2 2-1-16,0 1 0 0,0-1 1 16,-1 1 0-16,2 1-1 0,0 0 2 15,0-2-1-15,1 2 1 0,-1-1 0 16,2 0-1-16,1 1 1 0,0 1 0 16,1 1-1-16,0 3 0 0,2 3 0 0,1 4 0 15,1 7 0-15,1 3 1 0,-1 3-2 16,-1 6 2-16,1 1-1 0,0 4 1 15,0 1 0-15,-3-1 1 0,2 0-1 16,-1-2 1-16,3 0 0 0,-1 1-1 16,1-4 1-16,1-5 0 0,0-1 0 15,2 1 0-15,-1-4-1 0,-1-6 1 16,3-4 0-16,0-3-1 0,-1-1 1 16,1-7 0-16,1-1-2 0,1-7-1 0,1 3-3 15,0-4-4-15,-1-2-7 0,0-1-4 16,-1-2-3-16,-3-6-4 0,-1 3 0 15,-1-7 2-15,-1-3 2 0,-5-2 7 16,2-2 4-16,1 1 3 0,-2-1 5 16,1 2 1-16,0 1 2 0,2 2 1 15,2 0 0-15,-2-1 0 0,-1-1 0 0,-1-2 0 16,4 0 0-16,0-2 0 0,0 0 1 16,2-1 0-16,0 2 1 0,1-2 0 15,1-3 3-15,0-1 1 0,2-4 1 16,0 2 1-16,3-1 2 0,0 3-1 15,3 3 1-15,3 4-2 0,-1 5-1 16,2 3-2-16,4 5 0 0,-1 3-1 16,5 3-1-16,-1 1 1 0,3 4 0 15,1 0-1-15,3 4 1 0,1 2-1 16,1 0 0-16,-1 0 0 0,1-1 0 16,-1 1-1-16,1-1 1 0,-4 0 0 15,-2-1-1-15,-2 1 0 0,-1-1 0 16,1 5 0-16,-3 1 1 0,-1 1 0 0,1 1-1 15,1 0 2-15,-2 3-1 0,-1 0 1 16,0-1-1-16,0 1 0 0,-3 1 0 16,-1-1-1-16,-1 0 0 0,-1 2-1 15,-3-3 1-15,-2 0-1 0,0-1-1 16,-3 3 1-16,-4 0 0 0,0 3 0 16,-5-2-1-16,0 3 1 0,-3 4-1 0,-4 0 1 15,-1 2 0-15,-3 1 0 0,-1-3 1 16,-1 2-1-16,-2 0 1 0,-1-3 0 15,1 2 0-15,-1-2 1 0,0 0 1 16,0 2 1-16,-1-1 0 0,1-1 0 16,-2 2-1-16,0-2 1 0,-1-2-1 15,-1-3-1-15,1 0 0 0,-3-6 0 16,1-1 0-16,-3-5 0 0,1-4 0 16,-3-2 1-16,1-2-1 0,1 0 0 15,1-5 0-15,0 1-1 0,3-2 0 0,4-1-1 16,1-1 0-16,3 1-4 0,3 0-6 15,3 0-12-15,5 3-15 0,2 1-127 16,1 3-128-16,5 3-319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42:06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5983 4270 396 0,'-10'-1'99'16,"0"-2"3"-16,0 0-34 0,2 0-43 15,0 1-8-15,2 1-1 0,1-1-3 16,0 1-1-16,0 1-1 0,3 0-1 0,-2 1-1 16,3 2-1-16,-1-2-1 0,2 3-1 15,0-2 0-15,0 3 0 0,3 0 0 16,1 1 1-16,0-2-1 0,4 1 1 15,1 0 0-15,2-3-1 0,3 0-1 16,0 0 0-16,1-2 0 0,4 0-2 16,1-2 1-16,2 2-2 0,4 0 0 15,1-1 0-15,1 0-1 0,5 1 1 16,-3-1-1-16,5 1 0 0,-2 0 0 0,1 1 0 16,-1-1 0-16,1 0-1 0,1 0 1 15,0 0 0-15,-2-2-1 0,3-1 1 16,1-2 0-16,2 2 0 0,1-1 0 15,1 0 0-15,0 1 0 0,5 0 0 16,-3 1-1-16,1-1 1 0,-3 2-1 16,2-1 1-16,0-2-1 0,1 3 0 15,1-2 0-15,1 1 0 0,0 0 1 16,2 1-1-16,1 1 0 0,-1 1 0 16,0-1 0-16,-4 0 0 0,1 2 0 15,0-4 0-15,-1 4 0 0,4-4 0 0,-1 1 0 16,2 1 0-16,1 0 0 0,1 0 1 15,2 1-1-15,-1 1 0 0,-3-1 1 16,0 0-1-16,-2 0 0 0,2 3 0 16,-1 0 0-16,0 1 0 0,1 0 0 15,1 2 0-15,2 0 0 0,-1 2 0 16,0-4 0-16,0 0 0 0,3-2 1 16,-1 0-1-16,3-1 0 0,-1-1 0 0,1 1 0 15,0-1 0-15,2 1 0 0,-4 0 0 16,0-1 0-16,0-1 1 0,1 0-1 15,0-1 1-15,0 1-1 0,1 1 1 16,3 0 0-16,-1 1 0 0,1 1-1 16,-9-1 1-16,7 0 0 0,1-4-1 15,1 4 1-15,2-4-1 0,1 2 0 16,1 0 1-16,5-2-1 0,-3 1 0 16,0-2 1-16,0 0-1 0,1 1 0 15,1 0 1-15,-4 1-1 0,1 2 0 0,0-1 0 16,-3 0 0-16,0 2 0 0,2-2 0 15,-2 0 0-15,3-1-1 0,0 0 1 16,0 1 0-16,1 0 0 0,0-1 0 16,-1 1 0-16,1-2-1 0,-4 1 2 15,0-1-1-15,0 2 0 0,-1 0 0 16,-1 0 0-16,-5-1 0 0,0-1 1 16,0 2-1-16,-2 0 0 0,-4-1 0 15,-2 1 0-15,-2 0 0 0,-1 1 0 0,-5 3 0 16,-4-4 0-16,-5 4 0 0,-1-2 1 15,-1-1-1-15,-2 2 0 0,-3-2 0 16,-1 0 0-16,-2 2-3 0,0-1-10 16,-3 3-23-16,-4-1-94 0,-4-2-105 15,-6-1-260-15</inkml:trace>
  <inkml:trace contextRef="#ctx0" brushRef="#br0" timeOffset="2375.5697">13663 4341 296 0,'-23'-13'78'0,"0"-1"6"0,6 2-42 16,-1 2-5-16,7 0 0 0,2 2-3 0,2 2-4 16,1 0-4-16,2 2-3 0,1 0-4 15,3 2-3-15,-2 2-3 0,4 0-4 16,0-2-2-16,2 5-1 0,3 1-2 16,3 1-1-16,3 1 0 0,3 1 0 15,4-1 0-15,2 3-1 0,6-2 1 16,4-1-2-16,2-2 1 0,5-2-1 15,4 2 1-15,1-3-1 0,3 0 0 0,2-2 0 16,0 0 0-16,4-3 0 0,2 2 2 16,0-3 0-16,4-2 2 0,-2 2 1 15,-1-1 2-15,2 1 1 0,0 1 1 16,-6-1 0-16,3 0-1 0,1 3 0 16,-3-1-2-16,4 1 0 0,-1-1-2 15,-1 2-1-15,-1 1 0 0,-1 0-1 16,-3-1 0-16,-2 2-1 0,-4-1 0 15,-1-1 0-15,-4 2-1 0,-1 0 1 16,-3 1-2-16,-1 0 1 0,-3 1 0 0,0 0 0 16,-4 2-1-16,-1-1 1 0,-4-2-1 15,0 2 1-15,-4-2 0 0,-2 0 0 16,-1-2 1-16,-2-2 0 0,0 1 0 16,-1-1 1-16,-2-1-1 0,-1 1 2 15,-1-1-2-15,-1 1 1 0,-2 1 0 16,-3-2-1-16,1 1 1 0,-3 1-1 15,0-1 0-15,-1 1 0 0,-1 0 0 16,0 1-1-16,0 0-2 0,-1 0-4 16,-2 2-10-16,0 6-13 0,-3-2-108 15,-5 0-108-15,-2-1-273 0</inkml:trace>
  <inkml:trace contextRef="#ctx0" brushRef="#br0" timeOffset="4581.0826">16086 4301 557 0,'-13'-4'127'0,"1"-1"2"15,2-1-93-15,4 1-12 0,4 4-7 16,2 0-3-16,3-1-5 0,4 1-2 0,2 0-2 16,6-1 0-16,3-2 0 0,6 0 1 15,4-2 1-15,7 0 1 0,5 0-1 16,3 0 0-16,3-2-1 0,4 3-1 16,2-1-1-16,-2-1 0 0,-3-2-2 15,-1 1 2-15,-2-1-1 0,-2 1 1 16,-5-1 2-16,-1 3 1 0,-3 1 1 15,-1 3 1-15,-2-1-1 0,-3 2 1 16,-3 0-2-16,-1-2-1 0,-4 2-1 16,-3-1-2-16,-2 0-2 0,-4 2 1 0,-4-1-1 15,-1 1 1-15,-2-1 1 0,-5 1 0 16,0-1 1-16,-3 1-1 0,-2 0 1 16,-4 0-1-16,-2 1-1 0,-1 0-1 15,-2 3-4-15,-1-1-11 0,-2 2-11 16,0 4-20-16,-3 1-112 0,1 1-123 15,1-1-294-15</inkml:trace>
  <inkml:trace contextRef="#ctx0" brushRef="#br0" timeOffset="7976.6745">8560 4595 474 0,'-9'-15'111'0,"6"2"2"0,-4 4-78 16,2 9-9-16,3 7-7 0,-2 8-5 15,1 11-2-15,0 8-2 0,1 14 0 16,3 15 0-16,-1 16 0 0,-1 8-1 16,1 15-1-16,3 9-1 0,-1 11-2 15,0 5-1-15,-1-1-1 0,3 6-1 16,-3 0-1-16,2-3 1 0,-5-7-1 0,2-3 0 16,0-2-1-16,-4-10 1 0,-4-10 0 15,1-7-1-15,-2-3 0 16,0-8 1-16,-3-3-3 0,1-7-2 0,3-6-7 15,-1-4-9-15,3-2-1 0,-1-11-106 16,-1-10-101-16,2-11-248 0</inkml:trace>
  <inkml:trace contextRef="#ctx0" brushRef="#br0" timeOffset="9228.7935">8521 4819 366 0,'2'-37'93'0,"2"5"1"0,1 4-12 0,2 5-68 16,0 6-6-16,3 3-3 0,4 2-1 15,1 5 0-15,5 4 0 0,6 2 0 16,3 0 0-16,6 2 0 0,6 0 1 16,4 3 0-16,6-1-1 0,3 0 0 15,2 1 0-15,10-2-1 0,5 2-1 16,5 2 0-16,4-1-1 0,2-3 1 0,7 2 0 16,8 2 0-16,3 1 1 0,3 1 1 15,3-5 2-15,4 4 0 0,11 1 0 16,2 1-1-16,-1-3 1 0,6-1-2 15,5 1-1-15,3 1-1 0,7-3 0 16,2-1-1-16,3 0 1 0,5 1 1 16,-1-1 0-16,4 0 0 0,2-1 2 15,0 3 0-15,2 1 0 0,6-1 0 16,4-1-1-16,1 1 1 0,1-2-2 0,3 3 1 16,-2-1-1-16,-3-1 0 0,1 1-1 15,0 0 0-15,-2 0 1 16,0-2-2-16,-3 1 0 0,-3 0 0 0,3-2 0 15,-6 2 0-15,-2 1-1 0,-5-2 0 16,-5 5 1-16,-2-3-1 0,-5 1 1 16,-7 0-1-16,-5 1 1 0,-7 2-1 15,-5-2 1-15,-7 1-1 0,-4 0 0 16,-6 3 0-16,0-1 0 0,-9-1 0 0,-2-3 1 16,-4 0-1-16,-3 1 0 0,-4 1 0 15,-6-4 1-15,-4 3-1 0,-6-5 0 16,-4 5 0-16,-5 2 0 0,-5-2 1 15,-5 3-1-15,-8 0 0 0,-3 1 0 16,-2 4 0-16,-7-2 1 0,-2 3-1 16,-4 4 1-16,-3 0 0 0,0 7 0 15,-4 4 1-15,-2 6 0 0,-2 9 1 16,-1 7 0-16,-1 7 0 0,-2 4 1 0,0 4-1 16,-2 6 0-16,-2 2 0 0,1 3-1 15,0 1 0-15,0-2-1 0,0 0 0 16,-1-3 0-16,2 0 0 0,0 0 0 15,2-4-1-15,1-7 1 0,2 3-1 16,1-2 0-16,2-3 0 0,-2-4 0 16,1-3 0-16,-1-5 0 0,-1 2-1 15,0-7 0-15,0 0-1 0,0-4 1 16,0 0-1-16,0-3-1 0,0-3 0 16,1-3-1-16,-1-5 1 0,-2-4 0 0,0 1 0 15,-1-7 0-15,-2-1 1 0,-2-2 0 16,-3-2 0-16,-3-1 1 0,-3-1 0 15,-5 1 0-15,-3-4 1 0,-4 3 0 16,-6-1 0-16,-1 0 0 0,-4-1 0 16,-3-1 0-16,-4 1 0 0,-4-1 0 15,-4 0 1-15,-2-1-1 0,-6 2 0 0,-6-1 0 16,-4 2 0-16,-4-1 0 0,-5 2 0 16,-3-1 0-16,-7-1 0 15,-5-2 0-15,0 3 0 0,-7 1 0 0,-5-2 1 16,-4-2-1-16,-1 2 0 0,-3 3 0 15,-3 0 0-15,-7-4 0 0,-1 0 0 16,-1 2 0-16,-2 2 0 0,-8-4 0 16,2 1 0-16,-5-1 0 0,0 3 0 15,-2-3 0-15,-4-1 0 0,-3-1 0 16,2 1 0-16,-4-1 0 0,0-2 1 16,0 2 0-16,-4-2-1 0,1 0 2 15,-1 0-1-15,-1 4 1 0,-5-3 0 0,-1 1 0 16,-3-3 0-16,5 2-1 0,-1 0 1 15,-1-4 0-15,4 0-1 0,0-2 0 16,7-2 0-16,-3 0 1 0,2-1-1 16,0-2 0-16,1 0 0 0,1-1 1 15,3 1 1-15,-2 0 0 0,3-2 0 16,2 2 1-16,1 2 1 0,5 0 0 16,0 1-2-16,6 1 1 0,1 3-1 15,3 5 0-15,2-1-2 0,9 5 1 16,6 2-2-16,1 4 1 0,6 1-4 0,7-2-4 15,8 1-9-15,10 2-10 16,3-1-105-16,7-2-104 0,11-1-260 16</inkml:trace>
  <inkml:trace contextRef="#ctx0" brushRef="#br0" timeOffset="18073.2499">8486 8817 444 0,'-14'-10'105'0,"0"-3"2"0,3 3-59 16,0 1-27-16,9 3-7 0,0 1-4 15,2 0-2-15,3 2-1 0,2-2 1 16,2 0 1-16,8 0 3 0,-3-2 1 16,0 1 1-16,3-3 0 0,1 4 0 0,2 0-2 15,6 2-2-15,0 3-2 0,5 2-2 16,3 2-2-16,7 2 0 0,4 0-1 15,8 0 1-15,2 0-1 0,5-2 2 16,3-3-1-16,9 1 2 0,4 0-1 16,2 0 1-16,1 1-1 0,4-2 0 15,2 1-2-15,4 2 1 0,1-2-1 16,0 0-1-16,3-4 0 0,1 0 0 16,3 1 0-16,0 0 0 0,-1-1-1 15,-2-1 1-15,0-4 0 0,-3-1 0 0,2 2 0 16,-6-2 2-16,0 4-1 0,-4-3 2 15,-4 1-1-15,-6 4 1 0,-4 1-1 16,-8-1 1-16,-5 2-2 0,-7 0-1 16,-8 3 0-16,-7-1-1 0,-7 4 0 15,-5 1-1-15,-5-1 1 0,-7 0-1 16,-3 0 1-16,-4-1 0 0,-1-2 0 0,-2 1 1 16,-2-1 0-16,-2-1 0 0,-2-1-3 15,-2 1-4-15,-4-1-10 0,-2 1-20 16,-2-1-111-16,0 2-116 0,-1-2-289 15</inkml:trace>
  <inkml:trace contextRef="#ctx0" brushRef="#br0" timeOffset="47493.9614">9710 10767 383 0,'-18'-11'89'0,"-3"1"3"0,1-1-63 15,1 1-7-15,0 1-5 0,2-1-1 0,-1 1 0 16,1 2-1-16,-2-2 1 0,1 2 0 15,-2-2 1-15,-1 1-1 0,-2 0-2 16,-1 1-3-16,-3 0-2 0,-2 1-3 16,0-2-2-16,0 3-2 0,-4 2 0 15,0 0-1-15,-3 1 0 0,-1-1-1 16,2 2 1-16,-2 1-1 0,-2 1 0 16,0-1 1-16,-3 0-1 0,0 3 0 15,-1-1 1-15,-2 2 0 0,-1 0-1 0,-2 1 1 16,-1 1 0-16,5 1 0 0,-2 3-1 15,3 0 0-15,1-1 1 0,0 1-1 16,-5 0 0-16,2 0 1 0,-3 1-1 16,-1 0 0-16,-2 1 0 0,-1 0 0 15,-3 4 1-15,6 3-1 0,0 0 0 16,4 5 0-16,-4-4 0 0,2 4 0 16,1 1 0-16,2 6 0 0,0 2 1 0,-2 0-1 15,0 0 0-15,5 3 1 16,3-1-1-16,3 0 0 0,1-5 0 0,3 1 0 15,3-3 0-15,5 0 1 0,-2 2-1 16,4-2 0-16,3 0 0 0,2-1 0 16,2-1 0-16,7 5 1 0,1 0-1 15,1-2 0-15,4 0 1 0,1 1 0 16,2-2-1-16,3-1 1 0,-1-2 0 16,3 1 0-16,3-3-1 0,5 3 1 15,-2-3 0-15,3-2-1 0,1-2 1 0,3 0-1 16,1-1 1-16,2-1 0 0,-1-3 0 15,6 0-1-15,4 1 1 0,2-2 0 16,3 1-1-16,2-3 1 0,7 1-1 16,-1 2 0-16,0-3 1 0,1 1-1 15,0 0 0-15,1 0 0 0,-1 1 1 16,1-3-1-16,2 2 0 0,3 0 0 16,4 0 1-16,0 1-1 0,-1-1 0 15,4-4 0-15,0 5 1 0,-1-5-1 0,2 1 0 16,0 1 1-16,0-4-1 0,4 1 0 15,0 0 1-15,0-1-1 0,0-2 0 16,1 0 1-16,2-2-1 0,0 2 0 16,0 1 1-16,3 0-1 0,1-2 0 15,0 0 0-15,-1-1 0 0,1 0 1 16,1-4-1-16,1 0 0 0,-1-2 0 16,0-1 0-16,2-1 0 0,-1-5 0 15,1 4 1-15,-2-1 0 0,-1-1 0 0,-2-1 1 16,0 0-1-16,-2-1 1 0,-3 2-1 15,4-3 0-15,-3-2 0 0,-3-2 0 16,3 1 0-16,-2 3-1 0,2-3 1 16,-2 1-1-16,-2-3 1 0,3 1-1 15,0 3 0-15,-3-4 1 0,2-2-1 16,-2 2 0-16,-1 0 1 0,-3 0-1 16,-3 0 0-16,1-3 0 0,-3 2 0 0,-4 1 0 15,-2 1 1-15,0 0-1 0,-4 0 0 16,2 1 0-16,-4 3 1 0,-2-3-1 15,-3 1 0-15,-1-1 0 0,-2-1 1 16,-2-1-1-16,-6-2 0 0,-3-3 0 16,-3 0 1-16,-3-2-1 0,-3-1 0 15,-1-2 1-15,2 3 0 0,-2-2-1 16,-2 0 1-16,-6 1 1 0,-1 1 1 16,-3 0 1-16,-1 1 1 0,-7-3 1 15,-2 0 0-15,-1 2 0 0,0-1 0 16,-4 1-1-16,-3-1-2 0,-5-1 0 0,-4-2-2 15,-5 0 0-15,-4-5 0 0,-2-1-1 16,-2-1 1-16,0 0-1 0,-5 1 0 16,-2 1 0-16,-1 4 0 0,-2 2 0 15,-2 1 0-15,-8-3 0 0,0 4 0 16,-3 0 0-16,-7-2 0 0,-5 0 0 16,-5 2 0-16,-7-1 0 0,-3 1 0 15,-8 0 0-15,-5-1 0 0,-2 4 0 0,-11 1 0 16,-5 1 0-16,-6 6 0 0,-8 9 0 15,-7 5 0-15,-10 8-1 0,-14 9-4 16,-5 9-11-16,-15 9-10 0,-11 6-104 16,-11 6-105-16,-11 7-259 0</inkml:trace>
  <inkml:trace contextRef="#ctx0" brushRef="#br0" timeOffset="101732.5695">7026 14667 364 0,'-1'0'94'0,"1"-1"3"0,0-1-52 0,0 0-12 15,1 2-11-15,0 0-7 0,1-1-7 16,3 2-3-16,2-2 0 0,3 1 1 16,3 0 0-16,3 0 2 0,6 1-1 15,3 2 0-15,2 0-1 0,2 1-2 16,5 2-1-16,3 2-2 0,2 1 0 0,0 0-1 16,3 1 0-16,2-3-1 0,-2 0-2 15,1 0 0-15,0-3-3 0,1-2 0 16,0-4-1-16,2 0 1 0,0 0 1 15,1-2 1-15,-1-1 0 0,-5 0 2 16,-4 0-25-16,-4 3-72 0,-6-2-80 16,-5 5-205-16</inkml:trace>
  <inkml:trace contextRef="#ctx0" brushRef="#br0" timeOffset="106733.8946">4775 15294 406 0,'-6'-11'100'0,"-3"2"3"0,0-2-57 0,-2 1-12 16,-1 2-11-16,0 2-7 0,-3 4-4 16,-3 1-2-16,-2 3-1 0,-2 0-3 15,-1 5 0-15,-2 1 1 0,1 3 0 16,1 3 1-16,1-1 0 0,1 4 1 16,0 4 0-16,4 0 0 0,0 3-1 15,2 5 1-15,2 2-1 0,1 6-1 16,4 0 0-16,3 1 0 0,4 1-2 15,2 0 1-15,4 2-1 0,5-6-1 0,3-3 0 16,6-2-1-16,0-1-1 16,7-5 0-16,3-2-1 0,4-9 0 0,4-2-1 15,2-4 0-15,2-4 0 0,2-10 1 16,-2-1 0-16,-2-8-1 0,-2-6 0 16,-3-9 1-16,-5-4-2 0,-7-9 1 15,-6-8-2-15,-8-5 0 0,-5-2 0 16,-9 0-3-16,-10 3-3 0,-11-2-3 15,-6 8-5-15,-7 9-4 0,-6 12-3 16,-8 7-38-16,-2 12-64 0,-2 14-88 0,-7 14-207 16</inkml:trace>
  <inkml:trace contextRef="#ctx0" brushRef="#br0" timeOffset="116813.9752">15799 11901 278 0,'-22'5'77'16,"2"1"7"-16,3-3-37 0,-1-2 0 15,4 0-2-15,2-1-1 0,4 0-2 16,0 0-5-16,5-1-6 0,4-1-5 0,5-1-4 16,5 2-2-16,6-2-3 0,5 2-4 15,9-1-1-15,6-1-1 0,7 3-1 16,5-1-3-16,3 1-1 0,6-1-3 15,3 2-2-15,3 0 0 16,-1 1-1-16,1-1 0 0,0 0 1 0,-2 0-1 16,-2-1 1-16,-2-1 2 0,-5-1 0 15,-3-1 1-15,-6 1 0 0,-2-1 1 16,-6 0-1-16,-5 0-1 0,-7 2 0 0,-3 0-1 16,-6 1-1-16,-4 0-3 0,-6 1-4 15,-4 3-12-15,-5 0-113 0,-7-4-108 16,-5 2-279-16</inkml:trace>
  <inkml:trace contextRef="#ctx0" brushRef="#br0" timeOffset="120912.2539">16200 13534 401 0,'-3'-21'91'15,"1"2"0"-15,-2 9-64 0,2 4-11 16,-1 6-5-16,2 5 1 0,0 6 4 16,1 5 6-16,-2 8 5 0,0 8 4 15,1 7 2-15,1 9 0 0,0 8-4 16,1 12-6-16,1 9-6 0,1 5-5 16,1 7-4-16,-1 6-3 0,3 8-1 15,-1 2-1-15,-5 1-1 0,0 0 1 0,0 2 1 16,0 4-1-16,-5-1 1 15,-2-4 0-15,-2-4 0 0,3-5-1 0,0-1 0 16,-1-4 0-16,-3-10-1 0,3-2-1 16,-1-7 0-16,1-6 0 0,1-4-2 15,0-9 0-15,1-3-4 0,4-6-3 16,-1-5-6-16,4-7-8 0,0-6-38 16,1-7-75-16,0-14-99 0,3-14-235 15</inkml:trace>
  <inkml:trace contextRef="#ctx0" brushRef="#br0" timeOffset="121792.1042">16182 13333 474 0,'-3'-11'116'0,"-1"-3"4"0,0-2-64 15,1 3-22-15,3 2-10 0,0 0-5 16,1 3-5-16,1 0-4 0,2 4-3 16,1 0-2-16,5 3-2 0,1-1-2 15,4 2 0-15,5-1 0 0,5 0 0 16,8 0 0-16,7-1 0 0,7 2 0 16,7-1 0-16,3 0 0 0,7 0 0 15,5 1 0-15,4 2-1 0,6 4 1 16,1-3-1-16,5-1 0 0,3 3 0 15,3 3 0-15,6 1-1 0,1 0 1 0,-2-5-1 16,3 5 1-16,3 2-1 0,5 0 0 16,-2-1 0-16,2-1 0 0,0-1-1 15,7 1 0-15,4-3-1 0,2-1-1 16,2-5 0-16,6-1-1 0,2-4 1 16,2-5-1-16,-3 1 1 0,-1 1 1 0,-3-1 1 15,-2-2 1-15,-8 2 0 0,-5 0 1 16,-5 4-1-16,-4-1 1 0,-8-4 0 15,-6 2 0-15,-6 1-1 0,-5 0 1 16,-5-2 0-16,-5 1 0 0,-5 2-1 16,-2 1-1-16,-3 1-1 0,-4-1-2 15,-4-1 0-15,-6 3-2 0,-5-4 0 16,-5 1 1-16,-5 0 0 0,-4 0 2 0,-6 2 1 16,-3 1 1-16,-3 1 2 15,-3 1 1-15,-3 1 1 0,-2 0 2 0,-1 1 0 16,1 2 0-16,-2-1 1 0,4 1 0 15,0-1 2-15,1 2 0 0,2 1 0 16,2 1-1-16,-1 0 2 0,3 1 1 16,-3 3-1-16,2 5 0 0,0 3 0 15,-2 7 0-15,1 4 1 0,0 12 0 16,-3 10 0-16,-2 9 0 0,-2 6 1 16,-4 8 0-16,-3 8 1 0,-2 10-1 15,1 3-1-15,0-2 0 0,2 3-2 0,2 4-2 16,5 3 0-16,7-4-2 0,5-4-2 15,3-2 0-15,4-1-2 0,2-3-1 16,5-1 0-16,-3-6 0 0,-3-4-1 16,-3-5 0-16,-4-2 1 0,-3-6 0 15,-5-1 0-15,0-9-2 0,-5-4-4 16,-2-1-7-16,-1-3-10 0,-2-5-74 16,-1-4-43-16,-2-8-99 0,-1-4-218 15</inkml:trace>
  <inkml:trace contextRef="#ctx0" brushRef="#br0" timeOffset="122505.4211">16136 15945 487 0,'-15'-4'108'0,"4"-1"1"0,5 3-84 16,4-1-10-16,4 2-6 0,4 1-1 0,4 0-2 15,2 3-2-15,7-2 0 0,1 2 0 16,6 2 0-16,5-1 1 0,4-2 1 15,6 1 1-15,5-3 0 0,6-1 0 16,4-4 1-16,7-3-1 0,3 0-1 16,3-1-1-16,6 1-2 0,6-1 0 15,1-1 0-15,8-1 0 0,0 0 0 16,9 0 1-16,3-1 0 0,3 1 1 16,4-1 1-16,7 2-1 0,4 3-1 15,2-6 1-15,1 2-2 0,3 3 1 16,4-1-1-16,1-2 0 0,-1 0 0 15,2 3 0-15,3 3 0 0,-1-3 1 0,1 2-1 16,1 3-1-16,-2 0 1 16,1-1-1-16,-2 0-1 0,-1 2 0 0,0 2 0 15,-3-2 0-15,-3-2 0 0,-1 3-1 16,-2 0 0-16,-3-2 1 0,-6 0-1 16,-5 0 0-16,-2 3 0 0,-4-2 1 15,-8-2 0-15,-6 2 1 0,-6 2-1 0,-7-3 1 16,-6 2 0-16,-7 0 0 15,-8 2-1-15,-6 0 1 0,-8 3-2 0,-5-2-1 16,-6 2-3-16,-8-2-4 0,-7 0-5 16,-11 0-11-16,-4-1-111 0,-7-2-109 15,-12 1-271-15</inkml:trace>
  <inkml:trace contextRef="#ctx0" brushRef="#br0" timeOffset="137943.9026">17926 6032 621 0,'-21'-18'135'0,"2"2"2"16,5 5-111-16,5 5-9 0,5 5-6 0,6-3-2 15,4 2-2-15,7 1-4 0,7-2-1 16,7 2-1-16,6 0 0 0,7-2-1 15,6 3 0-15,5 0 0 0,5-2-2 16,6 1-1-16,5-3-1 0,5-1-1 16,5-2 0-16,5-2-1 0,3-1 0 15,4 2 1-15,3-3 1 0,0-1 2 16,5-1 0-16,2 1 1 0,5 0 0 0,3-3 1 16,3 0 0-16,3 1 0 0,3-2 0 15,5 2 0-15,-1 2 0 0,2 1 0 16,3 6 0-16,0 1 1 0,-3 4-1 15,-1 7 0-15,-2 2 0 0,2 4 0 16,-3 3 0-16,-5-1 0 0,-2 6 0 16,-2 3 0-16,3 0-1 0,-7-1-1 15,-6 2 0-15,-2-2-1 0,-5 0-1 16,-4-1 0-16,-2-1 1 0,-9-2-1 16,-5-1 2-16,-3 0 0 0,-8 1 1 0,-3 0 1 15,-7 2 0-15,-7 2 0 0,-5 3 1 16,-4 5 0-16,-5 3 1 0,-1 4 1 15,-6 5 2-15,-1 3-1 0,-5 5 1 16,0 4 0-16,-3 2 0 0,-2 3-2 16,-2 7 0-16,-3 5-2 0,0 6 0 15,-1 8 0-15,-2 5 0 0,0 8-1 0,-2 7 0 16,2 6 1-16,-3 1-2 0,-1 4 1 16,1 4 0-16,1 4 0 0,-2-3 0 15,1 0-1-15,-1 1 1 0,2 2 0 16,2-3 0-16,0 1 0 0,2-1 0 15,0 5 0-15,1 0 0 0,2 0 0 16,2 0 0-16,-1 3 0 0,-1 0 0 16,2 4 0-16,-1-1 0 0,0 4 1 15,0 3-1-15,1 1 0 0,-1 1 0 16,-2 1 0-16,2-2 0 0,0 1 0 16,-2-2 0-16,1-2 1 0,-2-2-1 15,2 0 1-15,0 0-1 0,-2-2 0 0,3-2 1 16,2-1-1-16,-2-1 1 0,-2-3-1 15,1-3 0-15,1 0 1 0,-4-3-1 16,-3-3 1-16,2-3 0 0,-1-4 0 16,1-1 0-16,-1-4 1 0,-2-7-1 15,1-5 0-15,0-4 0 0,-2-8 0 16,-1-6-1-16,0-6 0 0,0-6 0 0,-1-7-1 16,1-7 0-16,-2-6-2 0,1-3 0 15,-2-10 0-15,2-4-1 0,-2-5-1 16,2-6 1-16,-1-1 1 0,-1-8-1 15,0-1 1-15,-1-3-1 0,-2-3 1 16,-3-1 0-16,-1-3 0 0,-2-1 0 16,-1 0 1-16,-2-1 0 0,-2 1 0 15,-2 3 2-15,1-1 0 0,-2 2 0 16,-2 4 1-16,-3 0 1 0,-3 2 0 16,-4 4 2-16,-4-1 0 0,-1 2 1 15,-2 0 0-15,-1-2 0 0,-3 0 0 0,-1-2 0 16,1-2 0-16,-1-1-1 0,-4 1 0 15,-2 0 1-15,-4 0-1 0,1 3 0 16,-1-1 1-16,-1-1-1 0,-1-2 1 16,0 2 1-16,3-1 0 0,0 1 0 15,-1 1 0-15,0 0-1 0,3 1 0 16,2 2-2-16,2 0 0 0,5-1-2 0,4-3-3 16,2-3-5-16,5 0-5 0,6-5-7 15,1 0-12-15,5-5-27 16,1 0-87-16,2-2-104 0,7-1-243 0</inkml:trace>
  <inkml:trace contextRef="#ctx0" brushRef="#br0" timeOffset="140110.0874">21715 13425 533 0,'2'-10'122'0,"-2"2"4"0,-5 2-88 15,0 3-13-15,0 4-7 0,-2 3-4 16,-3 2-4-16,-2 5-4 0,-4 4-3 15,-4 3-1-15,-3 4 1 0,-4 4 2 16,-4 1 0-16,-2 0 2 0,0 1 2 16,1 2 2-16,2-2 1 0,3-1 1 15,2 1 0-15,6-2-1 0,4-2-1 16,3-1-1-16,3 1-2 0,5-1-2 16,4 1-1-16,5 1-1 0,4-1 0 15,4 3 0-15,4-2 0 0,4 1-1 0,5-2 0 16,5-2 0-16,2 0 0 0,1 0-1 15,0-1-1-15,1 1-3 0,-4 1-12 16,-1 2-11-16,-4 4-126 0,-7 2-125 16,-2 0-313-16</inkml:trace>
  <inkml:trace contextRef="#ctx0" brushRef="#br0" timeOffset="141490.3111">17919 16165 376 0,'-2'-6'97'0,"2"0"4"0,-1 0-49 0,2 1-14 15,4 1-10-15,1 2-5 0,1 1-4 0,4 2-2 16,2 1-2-16,3 3 1 0,-1 1 0 16,3 4 0-16,0 1-1 15,3 4 0-15,0 1-1 0,-1 1-1 0,-2 1-2 16,2 1-2-16,1-2 0 0,-1 0-1 16,1-1-2-16,-2 1-2 0,2-2 0 15,-1-2-2-15,-1 0 0 0,0 0-1 16,-1-2 0-16,-3 0 0 0,-3-2 0 15,-2-2-2-15,-2 0-2 0,-2 1-4 0,-1-2-5 16,-1-3-7-16,-2 0-10 0,1-2-104 16,-3-3-103-16,0-2-253 0</inkml:trace>
  <inkml:trace contextRef="#ctx0" brushRef="#br0" timeOffset="141802.4764">18396 16022 498 0,'-5'-2'107'0,"-2"3"0"0,-1 2-83 16,2 8-11-16,-2 2-4 0,-3 1 2 0,0 5 2 15,-4 0 3-15,-4 3 0 0,-1 3 2 16,-2 2-2-16,-3 1-1 0,1 1-3 16,-2-3-3-16,1 4-2 0,1 0-2 15,-3-2-1-15,0 2-2 0,-1-2 0 16,1-1-2-16,-1 0 0 0,1-4-5 16,3-2-5-16,7-4-9 0,3-6-110 15,5-5-107-15,4-8-268 0</inkml:trace>
  <inkml:trace contextRef="#ctx0" brushRef="#br0" timeOffset="142380.9052">18755 16148 339 0,'6'-11'76'0,"-1"0"6"0,0-1-51 16,0 2-4-16,0 0 3 0,-2 0 2 15,1 1 4-15,-2 1 0 0,1 2-2 16,-3-1-3-16,-1-4-3 0,-1 0-4 15,-1 1-3-15,-1 3-3 0,-1-2-4 0,-2 4-4 16,-3 1-2-16,-1 6-3 16,-1 0-2-16,-3 6-1 0,0 0-1 0,-2 3 0 15,1 4 1-15,0 1 2 0,0 3 3 16,2 1 1-16,0-2 3 0,3 3 1 16,1 0 0-16,4-1-1 0,3-2-1 15,3-1-3-15,3-2-2 0,3-3-2 16,3-2-1-16,3-6-1 0,4-3 1 0,1-4-2 15,2-4 2-15,1-5-1 0,2-2 1 16,1 0-1-16,-3-1 1 0,1-2-1 16,-1 0 0-16,-2-1 0 0,-4 2-1 15,-2 2-2-15,-4-2 0 0,0 1-1 16,-5 3 1-16,-1 1-1 0,-2 2 0 16,-3 3 0-16,0 1 2 0,-1 2-1 15,-2 1 1-15,1 2 0 0,0 2 1 16,0 0-1-16,1-1-2 0,2 2-2 0,1-2-4 15,1 0-2-15,0 0-3 16,1-1-3-16,1 2-2 0,1-2-1 0,1 2-1 16,-1 0-4-16,1 1-43 0,1-1-57 15,-3-2-88-15,-1 2-209 0</inkml:trace>
  <inkml:trace contextRef="#ctx0" brushRef="#br0" timeOffset="142826.8206">18841 16075 429 0,'-3'-4'98'0,"1"2"3"0,-1 3-65 16,2 1-10-16,0 2-1 0,1 4 2 0,1 2 1 15,1 4 0-15,1-1-1 0,1 2-2 16,-1-2-4-16,2 2-5 0,1-1-4 16,3-2-4-16,1 1-2 0,3-3-3 15,1 0 0-15,4-2-6 0,0 0-7 16,3-3-10-16,1-2-111 0,-3-3-109 15,-1 2-274-15</inkml:trace>
  <inkml:trace contextRef="#ctx0" brushRef="#br0" timeOffset="143238.7671">19209 16205 504 0,'1'11'111'0,"-1"1"3"0,3-1-81 15,2 1-17-15,1-2-4 0,4-2-2 16,1-1 0-16,0-3-2 0,0-1-2 16,0-4-1-16,1-3-1 0,-1-1-1 15,-1-5-1-15,0-1-1 0,0-1 1 16,-3-1-1-16,-2-1 0 0,-2-2-1 15,-1 3-1-15,-6-1 1 0,-1 2-2 16,-3 1 1-16,-2-1 0 0,-3 2 0 0,0 3 0 16,-2 0 2-16,1 5 1 15,-2 2 2-15,1 4 3 0,-1 4 3 0,0 6 2 16,3 2 2-16,0 3 1 0,1 4 1 16,1 3 0-16,3 1-2 0,0 1-3 15,2 3-1-15,2-2-3 0,2 2-2 16,1-2-1-16,1 1-2 0,2-1-1 15,2-2 0-15,1-2-4 0,2-5-6 16,3-2-7-16,2-7-7 0,0-5-118 0,2-5-114 16,3-7-285-16</inkml:trace>
  <inkml:trace contextRef="#ctx0" brushRef="#br0" timeOffset="143658.1836">19721 16105 497 0,'-6'-8'103'0,"-4"-1"2"0,-1 4-92 0,-1 2-2 16,-1 1 4-16,-3 4 3 0,-1 1 3 15,-3 5 2-15,-1 1 3 0,-1 4 2 16,-1 0 0-16,1 2-2 0,1 2-1 15,3 3-2-15,4 0-3 0,5 1-4 16,6 1-3-16,5-1-3 0,7-3-4 0,4-4-1 16,4-2-3-16,5-2 0 0,1-8-1 15,1 0 0-15,1-6 0 0,-2-2-2 16,-1-4 0-16,0-5-2 0,-1-4-1 16,0-1-3-16,-2-4-1 0,-2-1-1 15,-2 2 1-15,-3 3 0 0,-2 2 2 16,-4 3 1-16,-5 4 2 0,-1 6 2 15,-2 5 1-15,-4 6-1 0,-2 3 1 16,0 4 0-16,-2 6 1 0,3 2-1 16,-1 2 1-16,5 3 0 0,2-3 0 15,7 3 0-15,2-2-2 0,2 1-6 0,5-5-8 16,1 0-6-16,2-5-119 0,-1-2-114 16,-1-5-286-16</inkml:trace>
  <inkml:trace contextRef="#ctx0" brushRef="#br0" timeOffset="143972.3649">19949 16103 549 0,'1'-5'123'0,"2"-2"4"0,3 5-91 16,5 7-13-16,2 4-6 0,3 3-3 16,0 5-1-16,0 4-5 0,4 10-3 15,-6-2-2-15,0-1-1 0,-7-2-2 16,2 5-3-16,-1-2-6 0,-1-3-10 15,-1-4-33-15,-1-4-80 0,-1-4-100 16,4-2-240-16</inkml:trace>
  <inkml:trace contextRef="#ctx0" brushRef="#br0" timeOffset="144224.6685">20227 16095 603 0,'-6'3'128'0,"-1"2"3"16,-3 3-106-16,0 3-13 0,0 4-3 16,-1 1 0-16,0 1 1 0,0 0 2 0,-1 3 2 15,1 0 4-15,0-1 2 0,1 0 3 16,2-5 0-16,1 0 0 0,3-2-2 16,2 0-4-16,5-2-3 0,2 0-4 15,3 0-3-15,4 1-3 0,3-2-2 16,4-1-3-16,0-2-6 0,4-4-8 15,3 0-10-15,2-4-10 0,3-3-15 16,1-2-112-16,0-1-118 0,2-4-279 0</inkml:trace>
  <inkml:trace contextRef="#ctx0" brushRef="#br0" timeOffset="145002.1203">20362 16105 683 0,'-6'-7'145'0,"2"3"1"16,7 1-119-16,5 0-16 0,8 2-7 15,4-2-2-15,4 1 1 0,3 1-2 16,2 0-1-16,1-1-1 0,1 0 0 15,-3-1-1-15,-3 0 0 0,0-2 0 16,-4-2 0-16,-4 0 2 0,-2 0 0 0,-3 0 0 16,-4 1 0-16,-3 2-1 0,-3 3 1 15,-5 3-1-15,-4 3-1 0,-3 4 0 16,-5 4 1-16,-2 3 0 0,-3 2-1 16,-2 1 2-16,-2 2 0 0,-1-1 0 15,1 4 2-15,1-4 2 0,2 5 0 16,4-1 2-16,4-1 2 0,6 0-1 15,3-2 1-15,7-2-1 0,4-2-2 16,5-3-1-16,4-4-1 0,5-1-2 16,1-4 1-16,3-5-2 0,0-3 1 15,0-3 0-15,-1-2-1 0,0-2 0 0,-3 2-1 16,-2-3-2-16,0 2-1 0,-2-1-2 16,-1 2 0-16,-3-2-2 0,-1 0 2 15,-2 0 0-15,-1 3 1 0,-4-1 2 16,-2 0 1-16,0 1 0 0,-1 1 2 15,-2-3 0-15,0 2 0 0,-1-3 0 16,0 1 0-16,0 1 0 0,-1-1 0 0,0 1 0 16,1 0 0-16,-1 2 1 15,0 0-1-15,2 1 0 0,0 0 0 0,0 2 1 16,1 0-1-16,-1 1 1 0,1 3 0 16,3 1 1-16,-3 5 2 0,1 1 1 15,-4 4 1-15,4 4 2 0,-1 5 0 16,0 1 0-16,0 3 0 0,2-1-1 15,0 1-2-15,2-3 0 0,1-3-2 16,0-4-1-16,2-4 0 0,-1-2-1 16,2-5 0-16,-2-5 0 0,2-4 0 15,-2-3 1-15,0-4-1 0,2-6 0 16,-3-1 0-16,3-3-1 0,-2-2 0 16,2 2-1-16,-1 3 0 0,1 0 0 0,-2 6 0 15,0 4 0-15,0 4 0 0,-3 5 1 16,-1 4-1-16,-1 6 1 0,1 2-1 15,-2 5-1-15,-1 4-2 0,2-1-3 16,2-1-7-16,0 2-6 0,2-1-7 16,1-3-9-16,3-5-25 0,1-2-91 15,-1-1-106-15,5-3-251 0</inkml:trace>
  <inkml:trace contextRef="#ctx0" brushRef="#br0" timeOffset="145366.9777">21287 16294 668 0,'1'8'140'0,"0"0"1"15,2-1-126-15,4-2-7 0,3 0-3 16,1-4 0-16,2-1-3 0,1-1-3 16,-2-3-2-16,1-2 1 0,-2-1-1 15,0-3 1-15,-1-1 0 0,-2 0 0 16,-2-2 2-16,-3-1 0 0,-1-1 0 15,-1 1 0-15,-4-1 1 0,0-1-2 16,-3 1 0-16,-4 2 0 0,-1 2 0 16,0 2 0-16,-3 3 0 0,1 2 1 0,-2 6 1 15,0 3 3-15,0 2 2 0,0 4 2 16,1 5 4-16,1 3 3 0,1 6 2 16,1 2 3-16,2 5 1 0,3 2 1 15,2 4-3-15,4 2-3 0,0 3-3 16,3 0-3-16,-1 3-4 0,2-6-3 15,-1 0-7-15,2-3-9 0,0-5-11 16,3-6-12-16,0-7-15 0,3-5-115 16,0-6-122-16,3-3-286 0</inkml:trace>
  <inkml:trace contextRef="#ctx0" brushRef="#br0" timeOffset="145534.5417">21572 16186 714 0,'0'0'150'0,"-1"5"1"15,1 4-121-15,4 4-25 0,0 5-17 0,3 2-14 16,-1-2-125-16,-1 1-122 0,2-1-314 16</inkml:trace>
  <inkml:trace contextRef="#ctx0" brushRef="#br0" timeOffset="146251.6107">21916 16049 547 0,'-14'7'125'16,"-5"1"4"-16,0 1-91 0,-1 7-6 16,0 3-1-16,0 2 1 0,4 2-1 0,0 1-3 15,5 5-3-15,2-1-1 0,7-4-3 16,4-1-4-16,6-2-4 0,3-4-3 16,2 1-1-16,4-5-3 0,2-3-2 15,0-3-1-15,1-3-2 0,-1-4-1 16,1-4-1-16,0-4-3 0,-5-2-3 15,-1-2-3-15,-2-1-2 0,-4-1-2 16,-6-1-2-16,-3-2 1 0,-5 0 0 0,-4-3 1 16,-2 2 4-16,-3-1 1 15,-1 6 2-15,0-1 2 0,-1 2 1 0,2 5 3 16,0-1 2-16,2 2 2 0,2 1 2 16,2 2 1-16,3-1 0 0,4 2-1 15,1-2 1-15,4 1-1 0,3 2-2 16,3 0-1-16,3-3-1 0,3-1 0 15,0 1-1-15,4-1 1 0,1-2-1 16,2 0 1-16,0 0-1 0,0-2 0 16,1 3 1-16,-2-5-1 0,0 2 0 15,-1 1 0-15,-3-1 1 0,-3 2-1 16,-1 0 1-16,-2 1 2 0,-2 3 2 0,-1-1 0 16,-3 3 2-16,-3 0 0 0,3 2 1 15,0 3-2-15,-1-3-2 0,2 2 0 16,0-1-2-16,0-2-2 0,4 2-1 15,-2-4-5-15,1-2-6 0,-1 2-5 16,1-2-6-16,-2-1-6 0,1 0-5 16,-3 2-9-16,0 0-37 0,-3 2-63 0,-2-1-94 15,-2 3-219-15</inkml:trace>
  <inkml:trace contextRef="#ctx0" brushRef="#br0" timeOffset="146513.9865">22180 15993 416 0,'0'-8'101'0,"0"1"5"0,0 1-59 15,0 1-10-15,1 2-1 0,-1 1 0 16,0 1 0-16,2 2-2 0,0 3-2 16,0-1-1-16,2 3-4 0,1 1-2 15,2 1-3-15,3 1-3 0,1 1-4 16,2-2-3-16,3 1-4 0,3-3-3 15,-1 1-2-15,0-1-3 0,2-2-5 16,-1-3-6-16,0-2-4 0,-4-2-5 16,-1 0-5-16,-3-3-5 0,-1-2-8 15,-3 3-11-15,-3 1-91 0,-3 0-96 16,-2 3-242-16</inkml:trace>
  <inkml:trace contextRef="#ctx0" brushRef="#br0" timeOffset="146733.9371">22259 15997 558 0,'2'-2'119'0,"-4"2"3"16,2 1-99-16,0 4-7 16,0 3-1-16,2 4 0 0,-1 4 0 15,-1 3 1-15,0 3-2 0,0 5-1 0,-1 0-2 16,-1 1-3-16,1 1-2 0,0 0-2 15,0-2-5-15,2-3-7 0,0-2-10 16,2-3-50-16,-1-6-69 0,2-3-103 16,3-5-242-16</inkml:trace>
  <inkml:trace contextRef="#ctx0" brushRef="#br0" timeOffset="146938.4342">22514 16084 624 0,'4'-2'137'15,"-1"2"1"-15,1 4-101 0,0 2-23 0,3 1-5 16,2 4-2-16,-1 1-1 16,0 3-4-16,0 1-5 0,0 0-4 15,-2 0-7-15,-1 1-11 0,1-2-115 0,-4-3-112 16,1-1-280-16</inkml:trace>
  <inkml:trace contextRef="#ctx0" brushRef="#br0" timeOffset="147298.2725">22693 15963 615 0,'6'-11'136'0,"-2"1"2"16,3 7-105-16,3 1-11 0,0 5-4 15,1 4 0-15,1 6-1 0,-1 2-2 16,-1 7-2-16,-2 4-1 0,-4 2-1 16,-3 2-3-16,-2-1-2 0,-3-1-3 15,-3-1-1-15,1-3-1 0,-1-4-3 0,3-1-9 16,1-6-9-16,3-2-14 16,2-3-78-16,0-7-41 0,2-4-105 0,3 0-219 15</inkml:trace>
  <inkml:trace contextRef="#ctx0" brushRef="#br0" timeOffset="147583.2852">23009 15995 549 0,'2'-7'132'16,"0"3"2"-16,-6-3-57 15,0 4-56-15,-1 4-8 0,-3 1-2 0,-3 4-1 16,-1 4 0-16,-3 2 1 0,-2 5 4 15,0 0 5-15,-2 3 5 0,3-1 4 16,2-2 3-16,1-1 0 0,2-2-2 16,5-1-5-16,2-2-4 0,3-1-5 15,4 2-5-15,3-2-5 0,2 0-2 16,3-1-2-16,3-3-1 0,2-1 0 16,2-3-1-16,2-2-2 0,1-2-6 0,2-2-8 15,0 0-7-15,0 1-12 0,-2-1-10 16,-1-1-8-16,-2 3-6 0,-3-1-110 15,-5-1-110-15,-2 1-269 0</inkml:trace>
  <inkml:trace contextRef="#ctx0" brushRef="#br0" timeOffset="147830.6149">23195 16069 615 0,'1'-7'139'0,"-2"4"2"16,0-1-102-16,1 3-13 0,0 2-3 15,0 3-1-15,0 3 0 0,-1 3-1 0,1 5 1 16,0 1 1-16,0 1-1 0,1 1-3 16,3 0-2-16,2 0-4 0,1-4-2 15,2-1-4-15,2-4-3 0,0-1-1 16,1-6-1-16,-1-3 0 0,0-4-1 0,0-2-2 16,-2-4-4-16,-5-3-9 0,-1-2-7 15,-4-2-11-15,-4-1-8 0,-5 0-10 16,-3-4-28-16,-6-1-86 0,-2-3-106 15,4-3-248-15</inkml:trace>
  <inkml:trace contextRef="#ctx0" brushRef="#br0" timeOffset="147952.8728">23189 15699 672 0,'4'0'142'0,"-1"-2"1"0,1 6-118 15,0 1-24-15,1 5-21 0,-2 2-120 16,0 3-119-16,0 2-304 0</inkml:trace>
  <inkml:trace contextRef="#ctx0" brushRef="#br0" timeOffset="148982.7258">18564 16973 429 0,'-4'-3'114'0,"-1"1"5"0,-1-2-52 15,1-1-16-15,-1 1-12 0,1-1-10 16,0 2-4-16,2 0-4 0,-1 0-3 16,3 1-3-16,-1 0-1 0,4 1-3 15,-1 0-1-15,4-1 0 0,1 1-3 0,4 0 0 16,1-2 0-16,1 2-2 0,3 0 0 15,2-1-1-15,0 0-1 0,1 0-1 16,-1-1-1-16,2 2 0 0,-2-1 0 16,1-1-1-16,-1 2 0 0,-1 2 1 15,-1 3-1-15,-1 3 0 0,-1 4 0 16,-1 5 0-16,-1 5 0 0,-1 5 1 16,-1 3-1-16,-3 2 1 0,-1 2 0 0,-4 1 0 15,0-1 0-15,-2 0 1 0,-1-2-1 16,-2-3-1-16,1-1-1 0,1-4-5 15,1-4-5-15,-2-5-7 0,2-3-8 16,0-4-6-16,-2-5-115 0,0-4-109 16,-3-5-270-16</inkml:trace>
  <inkml:trace contextRef="#ctx0" brushRef="#br0" timeOffset="149153.2677">18589 16938 462 0,'-7'-8'117'0,"0"4"1"15,1 4-50-15,1 5-35 0,2 5-16 16,3 7-6-16,0 5-4 0,1 5-3 16,2 3-1-16,-1 4-1 0,1 1 0 15,-2 1-1-15,0 0-2 0,2-1-10 16,0-1-110-16,0-2-101 0,2-3-267 16</inkml:trace>
  <inkml:trace contextRef="#ctx0" brushRef="#br0" timeOffset="150488.0354">19210 17100 544 0,'-4'-14'128'0,"-4"7"3"0,0 3-82 15,-3 6-14-15,1 5-5 16,-1 3-3-16,0 3-1 0,1 3-1 15,3 3-2-15,0 3-1 0,5-2-1 0,2 1-3 16,4 0-3-16,1-3-4 0,4 0-1 16,2-6-4-16,3-5-2 0,1-4-1 15,2-6-1-15,1-3 1 0,1-6-1 16,-4-5-1-16,1-2 0 0,-2 0 1 16,-3-2-1-16,-4-1 0 0,-4-5 0 15,-5 1 0-15,-5 3 0 0,-4-3-1 16,-5 3-1-16,-1 6-4 0,-3 5-6 15,0 9-7-15,0 6-7 0,3 3-6 16,5 7-7-16,3 1-10 0,5 3-111 0,4-4-109 16,9 2-271-16</inkml:trace>
  <inkml:trace contextRef="#ctx0" brushRef="#br0" timeOffset="150879.4903">19584 17194 489 0,'-7'-8'126'16,"-2"-3"5"-16,2-3-50 0,1-2-33 15,0-2-11-15,-2-3-4 0,5 5-4 16,0 1-3-16,1 3-3 0,0 4-4 0,1 4-1 15,2 8-3-15,4 8-2 0,0 4-1 16,0 6-3-16,-2 6-1 0,5 9-1 16,3 2-2-16,0 3-1 0,4-3-1 15,0-1-1-15,0-1-1 0,9-4 1 16,-3-5-2-16,-1-4 0 0,2-7 0 16,-3 2 0-16,-3-5-1 0,-5-3 0 15,-6-4 1-15,-7-5-2 0,-5-1 0 16,-9-1-3-16,-3-3-4 0,-6-2-4 0,-7-1-6 15,-3 1-3-15,-3 0-3 0,-3 0-2 16,1 1 3-16,3 3-1 0,4 0-1 16,7 2-4-16,8 0-24 0,6 2-83 15,6 0-100-15,4 0-244 0</inkml:trace>
  <inkml:trace contextRef="#ctx0" brushRef="#br0" timeOffset="151228.1376">19835 17176 456 0,'-8'-7'120'0,"-1"-1"5"0,0 0-54 15,2 1-22-15,2-1-11 0,0 1-6 16,2-1-4-16,1 5-3 0,1 0-4 0,1 2-2 15,1 1-1-15,-1 5-1 0,2 2-2 16,-1 4-1-16,1 3-3 0,1 3 0 16,0 2 0-16,1 3-3 0,1 0 0 15,2-1 0-15,1-1-1 0,2-3-1 16,-2-6-1-16,3-2-1 0,0-6 0 16,1-6-1-16,1-5-1 0,0-4 0 15,1-4-1-15,-2-4 0 0,0 0 0 16,-1-4-3-16,-2 1-5 0,-3 1-8 15,-3-1-11-15,0 0-10 0,-1 0 4 16,-2 1-131-16,0 3-121 0,0 3-291 0</inkml:trace>
  <inkml:trace contextRef="#ctx0" brushRef="#br0" timeOffset="151896.3939">20165 17154 259 0,'-2'-4'76'0,"0"2"6"15,1-1-22-15,1 2-16 0,-1-1-7 16,1-1-2-16,-2 2-3 0,2 0-3 16,0-1-1-16,2 1 0 0,-2 1-1 15,0-1 0-15,0 0-2 0,0 1-2 16,0-1-1-16,0-1-1 0,0 1-2 16,0 0-3-16,0 0-1 0,0-1-1 15,1 1-2-15,-1-1 0 0,0-2-1 16,1 0-1-16,-1 2 0 0,1-2 0 0,-1-1 0 15,0 3-1-15,1-1 1 0,-1 3 1 16,0 2-1-16,2-1 1 0,-1 1 0 16,-1 3 0-16,0 1-1 0,0 3 0 15,0 2-1-15,-1 5 1 0,1 2-1 16,-2 4 1-16,2 3 0 0,2 1 0 16,0 1-2-16,1-3 0 0,1-2-2 15,3-2-1-15,0-3-1 0,2-6-2 16,-1-5-1-16,2-4 0 0,-2-4 1 0,1-4-1 15,0-6 0-15,-2-4 0 16,0-1 0-16,1-2 1 0,-3 2-2 0,-1 2 1 16,0 3 0-16,-3 2 0 0,1 8 1 15,-2 3 1-15,0 5 0 0,0 5 1 16,1 4 0-16,1 3 0 0,3 4-1 16,3-1 0-16,0 1 0 0,6-3-1 15,0-1 0-15,3-2 0 0,4-4 0 16,0-5 0-16,2-2-1 0,-1-5 1 0,-1-2-1 15,-2-7 1-15,-3-4-1 0,-9-3 1 16,-1-4-1-16,-6-4-2 0,-4-3-5 16,-5-3-12-16,-6-3-15 0,-4-1-12 15,4-4-14-15,-6 1 14 0,-1-1-131 16,0-2-117-16,2-3-270 0</inkml:trace>
  <inkml:trace contextRef="#ctx0" brushRef="#br0" timeOffset="152038.5375">20250 16745 564 0,'-3'-13'141'16,"-1"5"6"-16,0 2-80 0,3 2-17 0,0 0-11 16,2 4-10-16,0 2-7 0,3 1-7 15,1 5-8-15,1 5-11 0,1 3-13 16,2 4-16-16,0 3-122 0,-2 0-125 16,2 4-311-16</inkml:trace>
  <inkml:trace contextRef="#ctx0" brushRef="#br0" timeOffset="152331.4439">20624 17205 621 0,'11'6'145'15,"-1"2"5"-15,2 2-104 0,2 3-12 16,-1 2-3-16,1-1 0 0,-2 1-6 0,-1-1-3 16,0-1-2-16,-1-2 0 0,-3-4 3 15,-1-3 3-15,-1-3 0 0,-1-3-2 16,-1-5-4-16,1-6-3 0,0 0-5 16,-1-3-7-16,0-2-9 0,0-2-9 15,1 0-11-15,0 4-9 0,-2 2-13 16,2 1-11-16,0 2 7 0,1 3-129 15,-2 4-122-15,3 4-289 0</inkml:trace>
  <inkml:trace contextRef="#ctx0" brushRef="#br0" timeOffset="152729.6228">20911 17192 488 0,'1'0'130'0,"-1"1"6"0,0 1-43 16,-1 2-43-16,1 1-13 0,0 4-7 0,2-1-4 16,-1 3-3-16,3 0-3 0,1 1-2 15,2 1-1-15,2-2-1 0,2-1-1 16,0-2-2-16,4-2-3 0,-2-3-1 16,4-7-2-16,-3-3-1 0,0-3-1 15,0-2-1-15,-3-4 0 0,-3-1-2 16,0-2-2-16,-6 3-5 0,-1 0-7 15,-1 3-9-15,-2 2-10 0,-3 3-9 16,0 4 0-16,-1 4-125 0,0 3-115 16,1 3-284-16</inkml:trace>
  <inkml:trace contextRef="#ctx0" brushRef="#br0" timeOffset="152956.9322">21186 17314 486 0,'19'-11'136'16,"-2"-3"7"-16,-1-5-8 0,0 0-87 15,0-6-8-15,-3 2-4 0,1 2-3 16,-3 0-5-16,0 0-4 0,-3 3-3 0,-1 4-2 16,-2 5-3-16,0 3-2 0,-1 2-3 15,-2 6-2-15,1 4-2 0,-1 5-4 16,0 3-1-16,1 4-3 0,0 2-4 16,-1 2-3-16,2-1-5 0,-1 1-7 15,0-1-10-15,1-3-6 0,-1-2-7 16,1-4-11-16,0-3-58 0,-2-3-49 15,-1-7-97-15,-2-5-211 0</inkml:trace>
  <inkml:trace contextRef="#ctx0" brushRef="#br0" timeOffset="153173.9864">21213 16840 593 0,'-3'4'133'16,"-4"2"2"-16,3 5-95 0,1 6-13 15,2 8-6-15,1 4-1 0,2 7 0 16,0 3-2-16,0 7-2 0,0 5-2 0,0 4-3 16,1 2-3-16,0 1-3 0,-1 1-2 15,1 1-1-15,-1 0-1 0,2-4-2 16,-1-5-8-16,2-4-9 0,-1-8-11 16,0-8-122-16,-1-8-2 0,4-8-100 15,1-5-199-15</inkml:trace>
  <inkml:trace contextRef="#ctx0" brushRef="#br0" timeOffset="153525.0738">21768 17078 639 0,'-13'7'152'0,"-2"3"7"0,4 2-101 16,2 5-17-16,2 2-8 0,3 2-6 15,3-1-8-15,4 0-8 0,1 1-5 16,3-2-4-16,2-1-1 0,5-5 0 16,-1-3 0-16,3-5 0 0,-1-4 0 15,1-3-1-15,-1-7 1 0,-1-3 0 16,-2-4 3-16,-2-5 3 0,-1 0 4 15,-4-1 5-15,-3-4 2 0,-4-1 2 16,-4 3 0-16,-3-1-3 0,-4 3-3 0,-5 5-4 16,1 4-7-16,-2 8-8 15,0 6-8-15,3 5-12 0,0 8-16 0,5 4-17 16,3 3-127-16,2 1-137 0,7 4-322 16</inkml:trace>
  <inkml:trace contextRef="#ctx0" brushRef="#br0" timeOffset="153719.0732">22082 17318 669 0,'-2'-2'151'15,"2"0"4"-15,-1 0-94 0,1 2-37 16,-1-1-13-16,0 2-11 0,-2-1-14 15,1 1 69-15,-2-1-210 0,1 3-137 16,-4-1-372-16</inkml:trace>
  <inkml:trace contextRef="#ctx0" brushRef="#br0" timeOffset="154461.6519">23395 16462 421 0,'-5'-11'113'16,"-4"2"5"-16,-5 5-41 0,-6 6-20 16,-1 7-11-16,-5 6 1 0,0 8 5 0,-4 9 4 15,-3 10 3-15,0 9-2 16,-1 9-4-16,1 4-6 0,2 6-9 0,6 2-10 16,8-1-10-16,6-3-8 0,11-6-7 15,9-3-4-15,9-5-9 0,7-8-11 16,2-8-13-16,5-5-16 0,3-7-18 15,3-6-116-15,0-9-132 0,1-5-299 16</inkml:trace>
  <inkml:trace contextRef="#ctx0" brushRef="#br0" timeOffset="154892.5023">23455 16790 533 0,'-3'-11'129'0,"5"2"4"16,-1 3-63-16,4 8-29 0,5 4-3 16,1 5 1-16,2 5 2 0,5 6 1 15,3 5-3-15,2 3-4 0,3 5-7 16,2 1-5-16,2 2-6 0,0 0-7 15,0-1-5-15,-1-3-3 0,2-1 0 16,-4-2-5-16,-3-5-7 0,0-1-9 16,-2-1-9-16,-4-4-10 0,-5-2-13 0,-3-5-49 15,-1-4-72-15,-4-3-108 0,-2-4-245 16</inkml:trace>
  <inkml:trace contextRef="#ctx0" brushRef="#br0" timeOffset="155078.6446">23858 16851 596 0,'-11'5'130'0,"-3"3"4"0,-2 4-101 16,-1 6-11-16,-4 7-2 0,1 3-2 0,-4 2-2 16,0 5-4-16,-1 3-3 0,-2-3-3 15,0 1-5-15,4-6-6 0,4-1-10 16,4-7-18-16,5-5-110 0,5-6-115 15,11-1-284-15</inkml:trace>
  <inkml:trace contextRef="#ctx0" brushRef="#br0" timeOffset="155260.7025">24027 17203 730 0,'1'2'154'0,"-2"-1"0"0,1 2-131 16,-1-1-14-16,1 2-6 0,-2 0-10 16,1-2-13-16,2 2-16 0,1-3-118 0,-1-1-123 15,3 0-301-15</inkml:trace>
  <inkml:trace contextRef="#ctx0" brushRef="#br0" timeOffset="155682.7056">24334 17014 542 0,'-9'17'131'16,"-1"5"4"-16,-4 3-37 0,1 3-74 15,2 3-9-15,-2-2-1 0,4 0 0 16,1 0-1-16,2-5-4 0,3-3-3 0,1-5-3 16,4-5-1-16,1-6-1 15,1-8-1-15,2-6-2 0,1-7-3 16,2-6-1-16,1-4-1 0,1-6 0 16,-3-4-1-16,1-4 1 0,-2-4 0 0,1-1 1 15,0 1 1-15,-2 1 1 0,0 3 0 16,1 7 1-16,0 8 2 0,-2 6 4 15,0 7 4-15,-3 6 2 0,1 6 1 16,-1 5 2-16,1 6 0 0,-1 4-1 16,0 5-1-16,2 7-1 0,1 5-2 0,4 5-1 15,-1-2-1-15,2 2-2 0,2 0 0 16,4-2-2-16,1-3-6 0,2-2-4 16,0-3-9-16,0-3-11 0,1-1-90 15,-4-2-31-15,-2-5-100 0,-6-2-212 16</inkml:trace>
  <inkml:trace contextRef="#ctx0" brushRef="#br0" timeOffset="155880.7387">24247 17133 677 0,'2'-2'145'0,"1"-1"3"0,3 1-121 15,4 0-12-15,6 0-4 0,1 0-2 16,2 0-1-16,4 0-9 0,1-1-11 16,5-2-11-16,-1 2-27 0,0-2-99 15,0 0-116-15,-1 0-274 0</inkml:trace>
  <inkml:trace contextRef="#ctx0" brushRef="#br0" timeOffset="156504.0702">24652 16615 634 0,'11'4'134'0,"2"5"5"16,2 7-110-16,3 5-7 0,1 7 0 15,0 4 0-15,3 4 1 0,0 4-1 16,0 5-4-16,0 4-5 0,-1 3-4 15,-1-3-4-15,-4 5-2 0,-5 0 0 16,-8 1-6-16,-3-4-8 0,-6-3-9 16,-5-3-11-16,-6 4 7 0,-3-7-133 15,0-2-121-15,0-3-295 0</inkml:trace>
  <inkml:trace contextRef="#ctx0" brushRef="#br0" timeOffset="156643.7069">24813 17482 606 0,'-2'-1'65'0,"-1"0"-65"0,-2 1-208 16,4-2-254-16</inkml:trace>
  <inkml:trace contextRef="#ctx0" brushRef="#br0" timeOffset="156820.8294">24748 17395 739 0,'-1'-5'137'0,"2"-2"-12"0,-1 4-217 16,0 1-62-16,5 1-118 0,-1 1-210 15</inkml:trace>
  <inkml:trace contextRef="#ctx0" brushRef="#br0" timeOffset="161322.4199">24463 16830 430 0,'-10'4'100'0,"4"1"2"0,0-1-51 0,2-2-27 15,2-1-8-15,2 1-1 0,-1-4 2 16,-1 2 4-16,2-2 3 0,-1-1 2 16,0 1 2-16,0-2 1 0,1 1 1 15,-3 0 0-15,2 0-1 0,1-1-1 16,-1-1-4-16,1 3-3 0,0-2-4 16,-1-1-3-16,1-1-3 0,0 0-2 15,0 1-1-15,-2 0 0 0,1 0 0 16,1 0 2-16,1 3 0 0,-1 2 0 15,0 1 0-15,0 4 0 0,0 5-1 0,0 5 2 16,-1 6 0-16,-4 9 1 0,3 9 1 16,-2 7 1-1,0 5-1-15,-1 3-1 0,-1-1-2 0,3 3-4 0,-1-5-1 16,2-6-2-16,-1-5-1 0,3-7-1 16,1-6-1-16,2-8-1 0,-1-5 0 15,2-7-1-15,0-5 0 0,-2-4-1 16,0-7-2-16,0-4 0 0,-1-8-2 0,1-6 1 15,-2-6-2-15,-1-7 1 0,-1-4 0 16,-1-7 1-16,1-4 1 0,-2 3 1 16,2 4 1-16,-2 4 1 0,2 6 1 15,0 6 0-15,0 12 1 0,1 10 0 16,1 8-1-16,-2 4 1 0,1 11 0 16,0 6 1-16,1 8-1 0,1 6 2 15,-1 5-1-15,0 0 1 0,3 3 0 16,-2-3 0-16,0-5-1 0,2-5 0 0,-1-5-1 15,0-4 1-15,0-5-2 32,0-4 0-32,1-4-1 0,-2-5 0 0,1-5-1 0,-2-6 0 0,0-4 0 0,-1-4 0 15,0-3 0-15,-4-3 1 0,0-7-1 16,-1 0 0-16,-1-2 1 0,-1-1-1 16,0 1 0-16,-1 2 1 0,2 3 0 15,1 4 0-15,-1 2 0 0,3 3 1 0,0 3 0 16,3 3 1-16,1-2-1 0,-2 2 1 15,4 2 1-15,0 1 0 0,-2 0 2 16,3 3 0-16,-1 0 1 0,2 4 2 16,-1-1 0-16,2 2 0 0,0-1 0 15,4 3-1-15,0-3-1 0,3 0 0 16,1-1-1-16,0 2-1 0,2 1-1 16,1 1 1-16,0 1-1 0,0 1 0 15,1 1-1-15,-1 1 1 0,2-1-1 16,1 0 0-16,0-2 1 0,-1 0-1 0,-3-2 1 15,0 1-1-15,-3-3 0 0,-3 2 0 16,-2-1 1-16,-3-1 0 0,0 2-1 16,-2 0 1-16,-2 0 1 0,0 1-1 15,0-2-1-15,0 2 1 16,0 0-1-16,-1 2 0 0,2-1 0 0,0 3-1 16,1 3 0-16,-2 3 1 0,2 2-1 15,-1 1 1-15,0 5-1 0,1 2 2 16,0 2-1-16,-1 4 0 0,2 2 1 15,-2 5-1-15,1 5 1 0,0 0 1 0,-1 3-1 16,0 0 1-16,0 0-1 0,1-3 0 16,-2-1 1-16,0-3-1 0,0-5-1 15,1-2 1-15,-1-5-1 0,0-2 0 16,0-7 0-16,-1-3-5 0,1-4-7 16,1-3-9-16,-1-3-14 0,-1-3-13 15,1-4-17-15,-2 0-114 0,0-6-124 16,2 0-287-1</inkml:trace>
  <inkml:trace contextRef="#ctx0" brushRef="#br0" timeOffset="162124.2976">24437 16746 470 0,'-2'-1'112'0,"-3"-1"4"15,1 2-70-15,2 2-10 0,-2 0-7 16,-1 5-3-16,1 3-1 0,0 6-2 15,1 4-1-15,1 6 0 0,-1 8-1 16,3 6-3-16,0 3 0 0,1 5-1 0,-1 0-2 16,0 2-3-16,0-2-3 15,-1-4-2-15,1-4-1 0,-1-2-2 0,1-5-2 16,-1-6 0-16,2-5-1 0,-1-5-1 16,0-6 0-16,1-2-3 0,-1-7-2 15,1-2-3-15,1-3-1 0,0-5-2 16,-1-3-2-16,2-5 0 0,-2-1 1 15,-1-4 3-15,-1-1 1 0,-2 0 3 16,1 0 1-16,-2 2 1 0,1-1 2 0,-1 0 0 16,0 0 1-16,1-2-1 0,-2-3 0 15,1-2 1-15,-1-2 0 0,0 0 0 16,1-2 0-16,1 3 0 0,-1-1 1 16,0 3 2-16,3 3 1 0,1 4 3 15,0 3 1-15,3 0 0 0,-1 2 2 16,3 0 0-16,2 4-1 0,2 2 0 15,1-2-2-15,-2 2-2 0,3 2 0 0,2 1-2 16,0 1 0-16,2 1-1 0,-1 3-1 16,1 0 0-16,1 2-1 0,1 1 1 15,-2 1-1-15,1 2 0 0,-4 1 0 16,0-1 0-16,-2-1 0 0,-4 3 1 16,0-2-1-16,-1-1 0 0,-3 0 0 15,0 0 0-15,-1-3 0 0,-1-1 1 16,1 1-1-16,-1-1 0 0,0 0 0 15,2 0 1-15,-1 0-1 0,0 3 1 16,3-1 1-16,-2 1-1 0,3-1 1 16,-1 2 0-16,1-1 2 0,1 5 0 0,1-2 1 15,1 5 2-15,-1 2 2 0,1 4-1 16,2 4 2-16,-4 6 1 0,-1 4 1 16,0 6-1-16,-2 1 1 0,-2 2-1 15,-1 2 0-15,-3-1-1 0,2-1-2 16,0-3-2-16,-3-2-2 0,2-2-1 15,-1-4-2-15,-3-3 0 0,5-4-2 16,1-6-4-16,0-3-10 0,0-4-13 16,2-3-14-16,1-5 3 0,3-1-134 15,-2-3-128-15,2-3-302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45:22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9572 4188 551 0,'-4'-33'124'0,"1"10"2"16,-3 2-90-16,3 11-14 0,0 3-7 15,2 4-3-15,1 6-4 0,0 5-2 16,1 8 0-16,-1 7-2 0,1 13 0 16,1 12 0-16,0 13 0 0,-4 11 0 15,-1 13-1-15,1 10-1 0,-2 13-1 16,-3 6 0-16,-4 5 0 0,-2 0-1 0,4 2 0 16,-2 1 0-16,-3 0 0 0,-3-7-1 15,4-6 1-15,-2-3 0 0,3-4 0 16,-3-12 0-16,0-11 0 0,2-9 3 15,2-9 0-15,1-8 2 0,1-5 1 16,-1-7 0-16,6-4 0 0,1-1-1 16,6-2-1-16,1-4-1 0,4-1-2 15,4-6 0-15,3-3-1 0,4-2 0 16,3-3 1-16,2-3-1 0,1-1 0 0,4-4 0 16,2 2 0-16,4-3 0 0,3-2 0 15,3-1 0-15,5 0 0 0,4-1 0 16,6 1 0-16,1-3 0 0,0 0 0 15,3-2 0-15,6 5 0 0,3-4 0 16,4-2 0-16,2 1 0 0,4-2 0 16,4-1 0-16,6 1 0 0,3-5 0 15,2 3 0-15,1-3 0 0,2-1 0 16,7 2 0-16,3 0 0 0,-1 1 0 0,2 0 0 16,-2 2 0-16,6 2 0 0,3 2 0 15,-4 1 0-15,-2 0 0 0,4 0 0 16,3 1 0-16,2 0 0 0,-1-2 0 15,0 1 0-15,4-3 0 0,4-1 0 16,0-2 1-16,-2 1-1 0,0-3 0 16,2 1 0-16,-4-3 0 0,-2 4 0 15,1 0 0-15,-1 0 0 0,-3 1 0 16,-5 1 0-16,-2 3 0 0,0 2 0 0,-3 1 0 16,-6-1 0-16,-7 1 0 0,-3 2 0 15,1-3 0-15,-4-1 0 0,-5-1 0 16,-2-1 0-16,-7-3 0 0,-3 0 0 15,-5-3 0-15,-9 2 0 0,-3-1 0 16,-7 2 1-16,-6-1-1 0,-4 0 0 16,-1 0 0-16,-6-2 0 0,-1 1 0 15,-5 0 0-15,-3-2 0 0,-5 3 0 16,-1-3 1-16,-2 3-1 0,-4 0 0 16,-2 0 1-16,-1 0-1 0,-2-3 0 0,1-3 0 15,-4 0 0-15,0-3 0 0,-1-1 0 16,0-2-1-16,-1-3-1 0,-2-1 1 15,-1-1-1-15,-1-2 1 0,0-6-1 16,0-3 1-16,-2-4 0 0,2-2 0 16,-2-6 0-16,0 0-1 0,2-6 0 15,0 1-1-15,2-4 0 0,2-5 0 16,1-6 0-16,3-5 0 0,-1-6 1 16,4-1 0-16,0-3 1 0,1-3 1 15,-1-2 0-15,0 3 1 0,0 2 1 0,0 4 1 16,-2 2 1-16,1 3 0 0,-3 5-1 15,-1 3 1-15,2 6-1 0,-4 4-1 16,2 0-1-16,-2 8-1 0,1 3-1 16,-2 3 0-16,1 5-1 0,-2 5-1 15,0 2 0-15,0 6-1 0,-1-2 1 16,-3 3-1-16,0 5 1 0,-2 1 0 16,-1 0 1-16,-1 1 0 0,-1 1 1 15,0 2 1-15,-3 0 1 0,-1 0 1 0,-2-3 1 16,-1 2 0-16,-5 0 0 0,-2 1 1 15,1 0-2-15,1 0 1 0,-3 1-2 16,1 3 0-16,-2-1 0 0,0 1-1 16,-4 1 1-16,-5-2-1 0,0 1 0 15,-5-1 1-15,-5-3-1 0,-2 0 0 16,-1 1 0-16,1-3-1 0,-3 2 1 16,-5 0 0-16,-3-1 0 0,0 1-1 0,-3 0 1 15,-5-1 0-15,-4 0 0 0,-2 2 0 16,-4-1 0-16,-3-1 0 15,-5-1 0-15,1 3 0 0,-2 2 0 0,-4-1 0 16,-5 0 0-16,3 1 0 0,-3 3 0 16,-2 3 0-16,-5-2 0 0,-4 2 0 15,-4 2 0-15,1 0 1 0,-2 0-1 16,-4 0 0-16,-6 1 0 0,8 1 0 16,-3 0 0-16,1-1 0 0,-2-1 0 0,-4 4 0 15,6 3 1-15,-3-2 0 0,-5 2-1 16,-1 3 1-16,3 1 1 0,-4 2 0 15,-2 1 0-15,1-2 0 0,8 4 1 16,-4 4 0-16,1-3 1 0,0 4-1 16,9 1 0-16,1 3 0 0,0 2-1 15,3 5 1-15,5-4-4 0,6 4-7 16,4 1-13-16,0-2-122 0,0 1-118 16,5-2-303-16</inkml:trace>
  <inkml:trace contextRef="#ctx0" brushRef="#br0" timeOffset="11449.0876">7385 9776 423 0,'-2'-1'97'0,"-1"2"1"16,1-2-63-16,0 0-18 0,1-1-6 0,1 4-3 15,0-2-2-15,1 0-2 0,1 0-1 16,-1 2 2-16,3-3 1 0,-2 2 2 15,4-3 3-15,-1 2 1 0,5-3 1 16,-3 3-1-16,2-3-1 0,-1 3-1 16,2 0-3-16,1 1-2 0,0-2-1 15,-2 3-2-15,3-3 0 0,2 2-1 16,0 1 1-16,-2 0-1 0,2-2 0 16,1 1 1-16,-1 0-1 0,2 2 0 0,3-1 1 15,0-2-1-15,6 1 1 16,-1-1-1-16,2 3 1 0,1-3-1 0,1 0 1 15,3-2-1-15,-3 4 1 0,0-2 0 16,1 1 0-16,1-1 0 0,-1 1 1 16,1-1-1-16,-2 1 1 0,0 1-1 15,1-1 1-15,3 1-1 0,1 1 0 16,0-1 0-16,2-1 0 0,3 2-1 16,0-1 0-16,1 1 1 0,1-2 0 15,-1-1 0-15,2 0 1 0,-2 0 0 0,1-1 0 16,0-2 0-16,1 2 0 0,1-1 0 15,1 0-1-15,1 1 1 0,2 2-2 16,1 1 1-16,0 0-1 0,-2-1 0 16,3 1 0-16,-4-1 0 0,1-1 0 15,0-1-1-15,4-1 1 0,2 1-1 16,-2 1 0-16,2 0 0 0,7-1 0 16,-2 1 1-16,-2-3-1 0,0 2 0 15,2 0 0-15,2-2 1 0,-1 2-1 16,0 0 0-16,-6 1 0 0,8 0 0 15,-2-1 0-15,0 0 0 0,-1 1 0 0,2-2 1 16,-3 1-1-16,7 0 0 0,-4 1 0 16,-2 2 1-16,2 0-1 0,-2-1 0 15,-3 0 0-15,3-1 0 0,2 0 0 16,-2 0 0-16,4 0 0 0,1 0 1 16,-1 0-1-16,4-1 0 0,-3 0 0 15,-1-2 0-15,3 2 0 0,-3-2 0 16,-1 0 0-16,2 2 0 0,-1-1 0 0,0 2 0 15,-1 2 0-15,-4-5 0 0,2 2 1 16,2 1-1-16,-4 0 0 0,3-3 0 16,1 2 0-16,-1 2 0 0,1-1 0 15,1-1 0-15,-5 0 0 0,4-1 0 16,1 0 1-16,1 2-1 0,1-2 0 16,-3 3 0-16,1-1 0 0,4 0 0 15,0-1 0-15,1 1 0 0,-5 0 0 16,4 0 0-16,4-3 0 0,-3 6 1 15,-2-4-1-15,0 2 0 0,1-1 0 0,2 0 0 16,-3 0 0-16,-2 2 0 0,3-3 0 16,-2 2 0-16,1 1 0 0,-2-2 0 15,-3 0 0-15,3-2 0 0,1 1 0 16,-2-1 0-16,3 2 0 0,-1-2 0 16,2 2 0-16,2-1 0 0,-4-1 0 15,2 1 0-15,1-1 0 0,-1 1 0 16,-2 0 1-16,2 1-1 0,-2 0 0 15,3 0 0-15,-2-3 0 0,-2 0 0 0,3 0 0 16,-1 0 0-16,0-1 0 0,1 3 0 16,-1-2 0-16,2 0 0 0,0-1 0 15,-2 0 0-15,0 1 0 0,-1-2 0 16,0 0 0-16,-1 4 0 0,1 2 1 16,-1 0-1-16,0-2-1 0,0 1 2 15,1 1-1-15,-4-2 0 0,1 1 0 16,-1 2 0-16,-2 3 0 0,2 0 0 0,-2-3 0 15,-1-2 0-15,3 2 0 16,-1-2 0-16,1-3 0 0,-2 2 0 0,2 3 0 16,-1 2 0-16,1-1 0 0,-1-2 0 15,0-2 0-15,-1 1 0 0,-2-3 1 16,-3-1-1-16,0 2 0 0,-5 2 0 16,0 2 0-16,-2 2 1 0,-4-1 0 15,1-2 0-15,-2-2 0 0,-3-2 1 16,-2-2 0-16,-4-1 0 0,-2 0 1 0,-3 0-1 15,-3 1 0-15,-3 1 0 0,-3 2-1 16,-1-1 1-16,-4 1 0 0,-2 1 0 16,-3-1 0-16,-3 1 1 0,-1 0-1 15,-2 0 1-15,-2 0-1 0,-1-1 0 16,-2 0-1-16,-2 1 1 0,-1-2-2 16,-2 1 0-16,2-1 1 0,-1 1-1 15,2 1 0-15,1-2 1 0,1 1-1 0,0-1 1 16,3 1-1-16,-2-2 0 0,1 2 0 15,1-2-4-15,1 0-7 0,0 3-17 16,-1-4-109-16,4 6-111 0,-2-4-280 16</inkml:trace>
  <inkml:trace contextRef="#ctx0" brushRef="#br0" timeOffset="12515.242">7282 8859 304 0,'0'3'64'0,"0"2"-3"16,-1-2-58-16,1 0-22 0,-1 0-8 16,1-1-2-16,0-1-3 0,0-2-1 15,-2-1 4-15,2-2 8 0,-1-1 11 16,1-1 9-16,-1-2 6 0,1-4 7 16,0 3 4-16,0-4 3 0,0 1 1 15,0 1-1-15,0-2-2 0,1-1-1 16,2 0 2-16,-2-2 2 0,1-2 6 0,1 1 6 15,-1-2 6-15,1-1 4 0,-2 1 1 16,0 3-1-16,0 1-3 0,-1 1-5 16,2 5-4-16,-2 0-6 0,0 4-4 15,-2 3-6-15,2 3-2 0,0 5-4 16,0 4-1-16,0 5-2 0,2 4-1 16,-2 8 1-16,-2 2 2 0,1 8 0 15,1 7 0-15,-2 8 1 0,-1 3 0 16,0 4 0-16,0 1-1 0,-1 3-1 15,1 0 0-15,-2-1-2 0,0 1 0 16,3 1-2-16,0 2 1 0,0-4-1 0,1-3-1 16,1-3 0-16,1-7 0 15,1-6 0-15,1-7 0 0,-2-9 0 0,1-5-2 16,1-4-3-16,-2-3-8 0,2-3-11 16,-1-5 1-16,0-3-108 0,0-5-101 15,-4-3-248-15</inkml:trace>
  <inkml:trace contextRef="#ctx0" brushRef="#br0" timeOffset="13706.6358">7406 8619 229 0,'-6'-16'71'16,"1"0"7"-16,0 0 5 0,3 1-42 15,-1 2-2-15,4 0 0 16,-2 1-1-16,2 1-2 0,-1-1-5 0,3 3-3 16,2 4-4-16,1 2-5 0,2 3-3 15,1 2-5-15,2 3-2 0,6 2-3 16,0 2-2-16,3 0 0 0,1 0-1 15,3-1 0-15,3 1 1 0,5 1-1 16,3-2 2-16,2-2 1 0,6-1 0 16,4 0 0-16,3-2 1 0,3-2-1 0,3 1 0 15,3-2-1-15,4-3-2 0,4 2 0 16,2-1-1-16,4-1 0 0,3 1-1 16,1-3 0-16,1 1 0 0,2 2-1 15,-2-3 1-15,3 2 0 0,2 2-1 16,-1 0 0-16,2 2 1 0,1-1-1 15,2 3 1-15,3 1-1 0,-3-4 0 16,-2 0 1-16,5 2-1 0,2-1 0 0,-3 0 0 16,2-2 0-16,2-2 0 15,2 3 0-15,3 0 0 0,-1 3 1 16,-1-4-1-16,2-2 0 0,0 4 0 0,0 1 0 16,0 0 0-16,0 1 0 0,0-2 0 15,3 0 0-15,0 1 0 0,2 1 1 16,0-1-1-16,2-4 0 0,0 2 0 15,2 1 1-15,-1 0-1 0,3-2 0 16,-1-1 1-16,1 0-1 0,2 4 0 16,0-4 0-16,2 0 0 0,1-2 0 0,0 2 0 15,2 2 0-15,3-5 0 0,-2 3 1 16,0-2-2-16,-1 1 2 0,0 1-1 16,-3-3 0-16,3-1 0 0,-2 2 0 15,-2-3 0-15,-1 0 0 0,2-2 0 16,-2 2 0-16,2-1 0 0,-5 2 0 15,1-2 0-15,-1 1 0 0,0 3 0 16,-3-1 0-16,-3 1 1 0,-2 0-1 0,-1 1 0 16,-1 3 0-16,-3-2 0 0,-1 1 0 15,-3 0 0-15,0-2 0 0,-1 5 1 16,-3-1-1-16,-1 0 0 0,-3 0 0 16,-4 2 0-16,0-1 0 0,-4 2 0 15,-4 0 0-15,-3 3 0 0,-4-1 0 16,-2 3 1-16,-3-1-1 0,-4 3 0 15,-2 2 0-15,-3-4 0 0,-2 0 0 16,-1-2 0-16,-3 2 0 0,-2-2 0 16,-2-1 0-16,-1-1 0 0,-2 0 0 0,-3 0 0 15,-2-1 0-15,-2-4 0 0,0 1 0 16,-4-1 1-16,-4 0-2 0,-3-1 2 16,-4-1-1-16,-3 0 0 0,-3 1 0 15,-3 1 0-15,-3-1-1 0,-1-1 1 16,-1 2 0-16,-1 0 0 0,0 2 0 15,-1-1 0-15,1 0 0 0,-2 0 0 16,2 2 0-16,-2-1 0 0,1 3 0 0,1 0 0 16,0 2 0-16,1 2 0 15,1 1 0-15,1 2 0 0,2 1 0 0,1 2 0 16,0 2 0-16,-1 3 0 0,0-1 0 16,0 2 0-16,-2 3 0 0,1 0 0 15,-1 4 0-15,-2 2 0 0,0 3 0 16,-1 6 0-16,0 1 0 0,0 2 0 15,0-2 0-15,0 0 0 0,0-6 0 16,0-2 0-16,-1-2 0 0,0-3 1 0,-1-2-1 16,1-2 0-16,0 0 1 0,-2 2-1 15,2-2 1-15,1-2 0 0,1 1-1 16,-1-1 0-16,2-2 1 0,-1-3-1 16,0 0 0-16,0-2 1 0,1-2-1 15,-1-3 0-15,-1-1 0 0,1 1 0 16,-2-2 1-16,0 0-1 0,-1 0 0 15,1-3 1-15,0 3-2 0,-2-1-6 16,1 2-12-16,1 2-53 0,-3-1-57 0,3 0-96 16,0-1-221-16</inkml:trace>
  <inkml:trace contextRef="#ctx0" brushRef="#br0" timeOffset="25220.1572">16690 8659 322 0,'-3'-5'72'15,"3"1"1"-15,0 1-53 0,4-1-6 16,2 0-2-16,1 2 1 0,3-2 0 15,0 2 2-15,2 1 0 0,3-2 1 16,1 2 0-16,1 0 1 0,2-1-1 16,4 0-1-16,3 1-2 0,5 0-3 15,3-1-1-15,4 1-3 0,4 0-1 0,3 0-1 16,2 1-2-16,1 1 1 0,2 0-1 16,-1 2-1-16,4 0 0 0,-1 2 0 15,3 1 0-15,2-1 0 16,0-1-1-16,1-2 1 0,2 1-1 0,1-1 1 15,0 1-1-15,2-2 1 0,2-1 0 16,1 1-1-16,0-2 1 0,0-2-1 16,2 2 0-16,-5-2 1 0,1 0-1 15,-2-1 0-15,-2 2 1 0,-2 1-1 16,-3-2 1-16,-3 0-1 0,-6-1 1 0,-2-1 0 16,-8 1-1-16,-6-1-1 0,-8 2-1 15,-3 0-3-15,-8 1-2 0,-3 2-3 16,-6-1-1-16,-4 2-1 0,-1-1 1 15,-2 0 1-15,-1-1 2 0,-3 2 3 16,1-1 2-16,0 0 1 0,2-1 3 16,0 1 2-16,1 0 1 0,3 1 2 0,0 1 3 15,5 1 0-15,0 2 2 0,1 1-1 16,2 4 0-16,2 2-1 0,-1 1-2 16,0 6-1-16,-1 2 0 0,1 3-1 15,-1 4-1-15,0 6-1 0,-1 7 1 16,0 5-1-16,-2 1-1 0,2 4 0 15,1 1-1-15,-1-2 0 0,1-1 0 16,-1-5-3-16,0-1-7 0,1 1-27 16,-3-3-70-16,-2-1-87 15,0 5-208-15</inkml:trace>
  <inkml:trace contextRef="#ctx0" brushRef="#br0" timeOffset="25766.6973">18932 9616 446 0,'-9'3'93'0,"-4"0"0"0,-3 2-81 16,-2 0-8-16,-5-1 0 0,-5 3 0 0,-4-1 2 16,-5 0 0-16,-3 1 1 0,-6-2 1 15,-5 1 2-15,-4-1 1 0,-2-1 0 16,-4-1 0-16,-3-1-1 0,-4 0-1 15,-3 2-1-15,-4-3-1 0,-1 0-1 16,-1 2-1-16,0-3 1 0,2 0 0 16,4 0 0-16,5-3 1 0,3 2-1 15,5 0 0-15,-1-2 0 0,5 1-2 16,1 1-2-16,4-2-2 0,0 0-7 16,5 3 8-16,5-2-119 0,5 2-99 0,4 3-261 15</inkml:trace>
  <inkml:trace contextRef="#ctx0" brushRef="#br0" timeOffset="34345.7267">18008 8399 398 0,'-45'2'109'0,"-2"-1"2"0,1 0 3 16,0 3-87-16,1 1-7 0,2 1-4 15,1 3-1-15,-1 1-2 0,0 3-3 16,-1 1-3-16,0 1-2 0,2 2-2 16,-3 0-1-16,1 0-1 0,-3 2 0 0,5 2 0 15,-1 1-1-15,5 2 0 0,-1 4 1 16,4 3-1-16,0-2 0 0,0 7 1 16,1-2-1-16,1 3 0 0,2 3 0 15,3 2 1-15,0 1 1 0,10 3 1 16,4 1 1-16,9 1 1 0,4-2 0 15,8-2-1-15,8 0 1 0,8-1-1 16,9-1-1-16,4 0-2 0,4-3 0 16,8-2 0-16,2 1 0 0,5-4 0 15,3-2-1-15,7-1 1 0,2-1 0 0,4-6-1 16,2 0 1-16,1-6 0 0,1-1-1 16,3 0 0-16,0-1 0 0,-4-7 1 15,1-1-1-15,-2-4 0 0,-1-1 0 16,-3-5 0-16,-1-3 0 0,-3-6 1 15,1-1 1-15,-3-5 1 0,0-5 1 16,-1-7 0-16,-4-6 2 0,-5-3-1 16,-6-6 0-16,-4-2-1 0,-1-1-1 15,-4-2 1-15,-4-1-1 0,-1-2 0 0,-5-1 1 16,-2-3 0-16,-7-5-1 0,-7-1 1 16,-9-3 0-16,-9-3 0 0,-10 1-1 15,-7 2-1-15,-7 0 0 0,-10 5 0 16,-9 1 0-16,-12 9 0 0,-9 8 1 15,-12 7-1-15,-13 6 1 0,-11 8-1 16,-13 12-1-16,-5 12-3 0,-6 6-7 16,-3 11-12-16,-3 12-34 0,-2 6-87 15,3 16-110-15,3 3-261 0</inkml:trace>
  <inkml:trace contextRef="#ctx0" brushRef="#br0" timeOffset="35840.8419">16018 11992 471 0,'-9'-2'107'0,"7"2"2"0,-5-3-76 16,2 1-10-16,1 0-5 0,2 1-3 15,1 0 0-15,-1 0-3 0,1 1-2 16,1-1-1-16,0 1 0 0,1 0 1 15,2 0 1-15,-1-2 1 0,3 2 0 16,1-1 0-16,4 0 0 0,1-2 0 16,1 1-3-16,4-2-2 0,3-1-1 15,3 0-2-15,1-2-1 0,3-1 0 16,3 0 0-16,3 1-1 0,5-2 2 16,2 2-1-16,3 1 0 0,5 1 1 0,2 2-1 15,3 1 0-15,-1 2 0 0,3 2-1 16,1 2-1-16,0 0 1 0,3-1-2 15,2 0 1-15,4-2 0 0,-1-3 0 16,2-2-1-16,2-2 1 0,-1 0 0 16,-3-2 0-16,0 2 0 0,-1-1 0 15,0 2 1-15,-4 1 0 0,-1 2 0 16,-6-2 1-16,-3 3 0 0,-3-3 1 0,-7 3-1 16,-4 0 1-16,-3 0-1 0,-4 1 0 15,-4-2-1-15,-3 2 0 0,-4 0 0 16,-4-1 0-16,-2 0 0 0,-4 0 0 15,-2-2 0-15,-1 1 0 0,-1-1 1 16,-2-1-1-16,0 0-7 0,0-1-7 16,-2 0-15-16,2 1-121 0,-1-1-121 15,-3 3-304-15</inkml:trace>
  <inkml:trace contextRef="#ctx0" brushRef="#br0" timeOffset="76548.8408">20660 9244 453 0,'-11'0'113'0,"-2"-1"7"16,3-5-63-16,2-1-13 0,2-3-4 16,1 0-2-16,4-1-3 0,-1 1-3 15,5 1-3-15,2-2-2 0,2 2-3 16,0 0-3-16,3 1-3 0,1 0-3 16,2 2-3-16,0 0-2 0,0 1-3 15,1 3-1-15,1-1-1 0,-1 3-1 16,1 2 0-16,-3 1-1 0,-1 1 1 15,-3 2-1-15,-2 1 1 0,-5 3 1 0,-3 1 1 16,-6 0 1-16,0 4-1 0,-5 3 0 16,-1 2-1-16,-2 0 0 0,2 2-3 15,1 0 0-15,1 0-1 0,2-4-1 16,4-1 0-16,3-2 0 0,2 1 0 16,3-4 0-16,3-2 0 0,3 0 0 15,0-2 0-15,3 0 0 0,2-2 0 16,0-1 0-16,2-2 0 0,1 1 0 15,-2 0 0-15,0-2 0 0,-1 3 0 16,0-1 1-16,-4-1-1 0,0 1 0 0,-3 1-1 16,-2 2 1-16,-2 1 0 0,-2-2-1 15,-4 2 0-15,0 3 0 0,-4 3 0 16,-5 2 0-16,-3-2-3 0,-1 2-1 16,-4 2-4-16,1 0-5 0,-1 0-6 15,2-3-7-15,3-2-7 0,2 0-6 16,5-5-13-16,0 0-105 0,3-5-110 0,5 0-267 15</inkml:trace>
  <inkml:trace contextRef="#ctx0" brushRef="#br0" timeOffset="76829.0875">21114 9215 588 0,'-5'-8'141'0,"1"0"6"0,-2 2-87 15,5 4-21-15,2 4-8 0,1 4-3 16,1 5-4-16,0 4-4 0,2 8-4 16,-1 5-1-16,3 5-1 0,-4 5-4 15,2 4-3-15,-1-2-1 0,1 2-2 16,-3-4-2-16,1 1-4 0,-2-3-11 15,0-6-12-15,-1-3-12 0,-2-2-19 0,-2-3-109 16,0-5-122-16,-1-5-279 0</inkml:trace>
  <inkml:trace contextRef="#ctx0" brushRef="#br0" timeOffset="76996.6487">20936 9487 649 0,'-7'-7'156'0,"0"1"5"15,3 2-105-15,5 0-18 0,2 1-6 0,4 0-6 16,4 2-10-16,6 0-7 0,5-1-4 16,3 1-5-16,3 0-9 0,4 2-15 15,-3-2-12-15,3 2-7 0,-6-3-122 16,6 1-124-16,-2-3-292 0</inkml:trace>
  <inkml:trace contextRef="#ctx0" brushRef="#br0" timeOffset="77537.3273">21538 9401 429 0,'-12'2'106'0,"-2"-2"6"0,1-2-61 16,-1 0-10-16,2-2 0 0,0-1-3 16,-1-1-3-16,2-2-2 0,2-2-3 15,0-2 0-15,2-3-3 0,2-1 0 0,2-1-1 16,3-2-1-16,3 1-1 0,2-2-1 16,3 4-5-16,2 2-4 0,4 0-2 15,0 3-3-15,5 3-2 0,1 2-2 16,1 3-2-16,1 2-1 0,2 2 0 15,-2 3 0-15,0 2 0 0,-3 4 1 16,-2 1 0-16,-1 3 1 0,-3 2 0 0,-5 3 1 16,-3 3-1-16,-3 4 0 0,-4-1-1 15,-4 3-1-15,-3 2 0 0,-5 0-1 16,-4 1 0-16,-4-3 0 0,-3-1-1 16,-2-1 1-16,0-5-1 0,0-3 1 15,2-4-1-15,5-5 0 16,4-1 1-16,3-3 0 0,7-4 0 0,3-1 0 15,3-3 0-15,3 0 0 0,3-1 0 16,5-1 0-16,4 0 0 0,2 3 0 16,7-1 0-16,-1 2-1 0,0 1 0 0,2 1-1 15,-3 4 1-15,0 1 0 0,-3 0-1 16,-4 2 0-16,0 3-1 0,-2 0-8 16,-1 0-10-16,-1-1-14 0,-1 0-10 15,0-1-16-15,0-1-69 0,-2-2-43 16,1-3-100-16,2 0-205 0</inkml:trace>
  <inkml:trace contextRef="#ctx0" brushRef="#br0" timeOffset="77770.1983">21861 9369 492 0,'-2'-9'132'15,"2"1"4"-15,1 3-24 0,0 3-68 16,2 2-9-16,2 2-1 0,-1 5-3 15,3 1-1-15,2 3-3 0,2 3-1 16,4 3-3-16,3 4-4 0,3 1-5 0,4 0-3 16,1 1-2-16,0 0-3 0,1 2-2 15,-3-4-2-15,-3-2-2 0,-3-3-8 16,-2 0-16-16,-4-3-9 0,-3-2-17 16,-2-2 32-16,-3-4-152 0,-2-1-125 15,3-3-293-15</inkml:trace>
  <inkml:trace contextRef="#ctx0" brushRef="#br0" timeOffset="77950.7394">22225 9287 589 0,'-2'0'138'16,"-5"2"3"-16,0 5-88 0,-3 3-21 16,-3 4-8-16,-3 4-7 0,-4 4-4 15,-5 5-3-15,-5 1-4 0,-2 2-2 16,-1 2-2-16,0 0-3 0,3-1-7 15,4-3-10-15,6-6-21 0,8-1-109 0,3-8-116 16,7-2-286-16</inkml:trace>
  <inkml:trace contextRef="#ctx0" brushRef="#br0" timeOffset="78420.4816">22570 9338 562 0,'3'-10'135'0,"-3"0"8"0,0 3-85 16,1 2-11-16,-1 4-4 0,1 4-6 0,1 5-4 16,-1 1-3-16,1 6-6 0,1 3-5 15,-1 6-3-15,1 3-3 0,-1 1-3 16,0 1-2-16,1 2-2 0,-2-2-2 16,0-2-1-16,-1-1-2 0,-2-4-10 15,-1-1-13-15,1-4-12 0,-3-2-19 16,-1-3-117-16,-3-5-131 0,1-2-301 15</inkml:trace>
  <inkml:trace contextRef="#ctx0" brushRef="#br0" timeOffset="78598.0062">22461 9516 639 0,'-2'-2'160'0,"2"0"5"15,1-1-80-15,2 1-36 0,2-1-9 16,3 1-9-16,2-1-8 0,3-2-7 15,5 2-6-15,2-2-3 0,4 0-11 16,1 0-19-16,2-1-17 0,4 0-24 0,-2 0-111 16,6 0-132-16,-1-3-304 0</inkml:trace>
  <inkml:trace contextRef="#ctx0" brushRef="#br0" timeOffset="78994.945">22965 9290 540 0,'-6'-9'140'16,"3"2"5"-16,1 0-35 0,2 4-68 16,4 3-11-16,0 4 0 0,5 2-1 15,0 5-4-15,2 4-3 0,2 3-2 16,4 4-3-16,4 3-1 0,-1 1-3 15,2 3-3-15,0 0-1 0,-1-1-2 16,-1 0-1-16,-1 2-1 0,-6-6-4 16,1 2-1-16,-2-3 0 0,-1-1-8 0,-4-3-11 15,-1-3-16-15,-2-3-11 0,-1-3-21 16,-3-3-110-16,-2-4-127 0,0-5-281 16</inkml:trace>
  <inkml:trace contextRef="#ctx0" brushRef="#br0" timeOffset="79204.3891">23277 9279 622 0,'-1'-3'141'0,"-3"2"2"15,1 4-101-15,-3 3-13 0,-3 5-3 16,-1 5-4-16,-5 3-2 0,-2 8-4 16,-4 6-2-16,-7 4-3 0,-5 1-2 15,-5 2-3-15,-2 3-2 0,2-2-1 16,1-6 0-16,6-5-4 0,8-7-12 15,7-5-8-15,10-8-12 0,6-6-14 16,5-9-112-16,5-5-120 0,3-5-278 16</inkml:trace>
  <inkml:trace contextRef="#ctx0" brushRef="#br0" timeOffset="79600.7922">23434 9069 587 0,'-5'-9'136'0,"-1"-4"4"0,0 1-92 15,1-1-13-15,1-2-2 0,2 0-3 16,2-2-1-16,2 1-2 0,2-1-2 16,2 2-3-16,3 2-5 0,2-1-3 15,1 4-4-15,1 1-3 0,2 1-2 16,2 5-2-16,2 0-1 0,-2 4 0 15,-1 3-1-15,0 2-1 0,-3 3 1 16,-1 3-1-16,-3 0 0 0,-4 3 0 16,-3 1 0-16,-4 1 1 0,-4 0 0 15,-5 2 0-15,-3-1 0 0,-3-1 0 0,-3 2 1 16,-2-1-1-16,2 0 1 0,0 1 1 16,4-2 1-16,3-1 1 0,2 0 0 15,4-2 1-15,4-1-1 0,3-1 0 16,1-1-1-16,3 0-1 0,4-3-1 15,2 1-1-15,5 0 0 0,2-1-1 16,6 0 1-16,2-2-2 0,2-1-6 16,0 1-13-16,-1 0-18 0,0 1-18 0,-3 2-120 15,-4 1-132-15,0-1-314 0</inkml:trace>
  <inkml:trace contextRef="#ctx0" brushRef="#br0" timeOffset="81389.7671">23783 9497 621 0,'-4'-4'148'0,"2"3"3"16,0-3-87-16,2 3-28 0,2 0-10 16,4-2-4-16,1 2-7 0,3 0-4 15,1 0-3-15,2 1-1 0,0 0-4 16,2 0-9-16,1 1-14 0,-2 0-16 0,0-1-114 16,-2 1-10-16,-1-1-105 0,-2 0-209 15</inkml:trace>
  <inkml:trace contextRef="#ctx0" brushRef="#br0" timeOffset="81561.4516">23811 9622 653 0,'-5'-3'144'0,"5"6"3"16,3-2-104-16,0 0-22 15,4 0-7-15,0 1-3 0,3-1 0 0,3 3-2 16,-1-4-8-16,3 0-10 0,0-2-9 15,3 2-19-15,2-1-114 0,2-3-121 16,0 2-294-16</inkml:trace>
  <inkml:trace contextRef="#ctx0" brushRef="#br0" timeOffset="81818.1437">24244 9467 653 0,'-6'7'148'15,"-2"0"3"-15,2 1-108 0,1 5-15 16,3-1-3-16,-1 4-3 0,3-3-1 16,3 2-5-16,0-1-2 0,4-1-2 15,0-3-3-15,3-2-1 0,-1-4 0 16,4-1-2-16,-1-6 1 0,0-2 2 16,0-6 2-16,-2 0 2 0,-2-4-1 15,-6 2 0-15,-3-1-1 0,-4 2-2 0,-5 1-9 16,-2 5-18-16,-3 4-23 0,-1 4-67 15,2 5-72-15,3 8-129 0,0 1-282 16</inkml:trace>
  <inkml:trace contextRef="#ctx0" brushRef="#br0" timeOffset="82991.6084">24423 9460 338 0,'-3'-6'93'0,"1"0"5"0,-1 0-34 15,2-2-14-15,-2 2-7 0,1-1-3 16,0 1-2-16,-1 0-1 0,-1 0-2 16,1 1-1-16,-1 1 0 0,0 1-1 0,0 2-2 15,0 1-2-15,-1 3-2 0,-1 3-3 16,1 5-2-16,0 5-2 0,-1 7-2 15,-1 5 0-15,-2 7 0 0,0 4 0 16,1-1 0-16,-1 0 0 0,2-2-1 16,2-3-2-16,5-3-2 0,6-4-2 15,3-7-1-15,3 0-1 0,4-8 0 16,2-8 2-16,2-4 2 0,-1-6 0 16,1-8 1-16,1-5 0 0,1-5 2 0,-2-6-2 15,-5-3-1-15,0-3-3 0,-6-3-1 16,-7-2-2-16,-5-2-2 0,-10 2-1 15,-5 7-2-15,-5 3-1 0,-7 7 0 16,-5 9-3-16,-3 8-4 0,-1 9-10 16,1 9-10-16,1 5-15 0,6 5-20 15,5 4-14-15,12 5 10 0,3 2-132 16,8 4-126-16,4 2-293 0</inkml:trace>
  <inkml:trace contextRef="#ctx0" brushRef="#br0" timeOffset="83607.9214">24453 9385 500 0,'-2'-3'122'16,"-2"-1"6"-16,0-1-76 0,2 1-12 15,-2 1-4-15,-1 0-3 0,0 2-5 16,-1 0-2-16,0 2-3 0,0 3-2 16,-3 2-1-16,2 2-2 0,-1 3-2 15,0 4-2-15,1 4-2 0,1 1-1 0,0 4-1 16,2 0 0-16,1 3 0 0,0 1 0 15,2-1 0-15,-1-1 0 0,2-3-1 16,2-2 0-16,0-3-1 0,3 0-1 16,3-4-2-16,2-1-1 0,3-4 0 15,0-1-2-15,2-5 1 0,1-4 0 16,0-3 0-16,1-3 0 0,-3-4 2 16,4-4 0-16,-3-3 2 0,-1-3 2 15,-1-1 1-15,-3-2 0 0,-5-7 1 16,-1 0-2-16,-7-2-1 0,-3 3-1 0,-5 0-2 15,-5 6-2-15,-3 2-2 0,-2 8 0 16,-6 8-3-16,-4 6-11 0,-1 5-11 16,1 10-20-16,1 6-11 0,2 4-19 15,2 3-114-15,7 3-126 0,8 5-282 16</inkml:trace>
  <inkml:trace contextRef="#ctx0" brushRef="#br0" timeOffset="84123.5431">24431 9401 422 0,'-4'-2'107'15,"-2"-1"5"-15,0 3-57 0,-1 0-13 16,-1 2-6-16,1 0-5 0,-1 2-5 15,0 2-4-15,2 2-3 0,0 3-4 16,0 5-2-16,2 3-4 0,2 3-2 16,-1 2-1-16,3 4-3 0,1 1-1 15,2-4 0-15,2 1-6 0,2-1-17 16,2-5-112-16,2 1-110 0,1-4-284 16</inkml:trace>
  <inkml:trace contextRef="#ctx0" brushRef="#br0" timeOffset="107690.4428">6492 13646 501 0,'0'-22'110'0,"1"3"2"15,2 7-86-15,-1 6-7 0,1 13-5 16,-1 8 0-16,-1 6-1 0,-1 8 1 16,-2 7 2-16,-1 9 1 0,-1 8 0 0,1 7-1 15,-1 5-1-15,2 3-3 16,0 0 0-16,-1 0-3 0,2-3-2 0,0-6-1 16,-1-4-2-16,2-4-1 0,2 0-1 15,0-5-1-15,3-4 0 0,0-4-1 16,1-5-4-16,1-5-5 0,1-7-8 15,0-6-12-15,1-7-31 0,-1-7-77 16,0-7-100-16,0-8-230 0</inkml:trace>
  <inkml:trace contextRef="#ctx0" brushRef="#br0" timeOffset="108757.1222">6514 13597 521 0,'-1'-19'112'0,"0"2"0"0,2 2-92 15,3 3-9-15,3 5-5 0,2 1-2 16,3 2-2-16,1 3 0 0,4 4-1 0,3 1-1 16,3 1 1-16,3-1 0 0,3-1 0 15,3-3 1-15,6-1 0 0,1-4 0 16,4-1 1-16,1-2-1 0,3-3 1 15,2 0 0-15,5 0 0 0,0 1 0 16,5-4 1-16,4 3 1 0,2 0 1 0,4 0 1 16,1 0 0-16,1 0 0 15,5 1 0-15,1 1-1 0,4-1 0 0,2 0-1 16,0-1 0-16,7 2-2 0,1 0 0 16,5 0 0-16,-3 0-1 0,1 1 0 15,3 0 0-15,6 2-1 0,1 1 0 16,0-4 0-16,0-2 0 0,3-2 1 15,7 4-1-15,0-1 0 0,-2-4 0 16,1 2 0-16,4 6 0 0,0 1 0 16,0-1 0-16,-4-1 0 0,1 2 0 0,5 2-1 15,-2-1 1-15,-4-2-1 16,1 1 1-16,5 2-1 0,1 2 0 16,-1-4 0-16,1 0 0 0,0 0 0 0,5 2 1 15,0-1-1-15,-2-1 0 0,-2-3 0 16,2 6 1-16,-4-3-1 0,1 2 0 15,3 1 0-15,-2 1 0 0,-1-3 1 16,3 2-1-16,-1-2 0 0,2 2 0 16,3-3 0-16,-3 1 0 0,-2-1 0 15,5 4 0-15,-6-3 1 0,1 2-1 0,3-3 0 16,-1 4 0-16,-1-4 1 0,0 0-1 16,0 0 0-16,2 1 1 0,1 1-1 15,-2-1 0-15,-3-1 0 0,3 3 0 16,-1 2 0-16,0-4 0 0,-2 5 0 15,0-2 0-15,1 3 0 0,0 0 0 16,-3 0 0-16,2 0 0 0,-1 3 0 0,-2-3 1 16,-1 0-1-16,0-1 0 15,-1 0 0-15,0-1 0 0,-2-2 0 0,-2 2 0 16,2-1 0-16,-3 1 0 0,-3 0 0 16,-1-1 0-16,-4 2 0 0,-4 2 1 15,1 1-1-15,-3 0 0 0,-3-3 0 16,-3 4 0-16,-3 1 0 0,-3-5 0 15,-1 4 0-15,-3-2 0 0,-4 0 0 16,-3 0 0-16,-2 0 0 0,-2-1 0 16,-2 3 0-16,-5-3 0 0,-3-1 0 0,-8 0 0 15,1 3 0-15,-4-3 0 0,-5 1-1 16,-5-2 1-16,-4 0 0 0,-6 0-1 16,2 0 1-16,-8-2 0 0,-3 2 0 15,-3-1-1-15,-1 2 1 0,-2 1 1 16,-1-1-1-16,-2 1 0 0,-2-1 0 15,0 1 0-15,0-1 0 0,-3 0-1 16,-1 0 0-16,1-2 1 0,-4 2-1 16,1 1-1-16,-2-1 1 0,-1 0 0 15,0 1 0-15,0 2 0 0,-1 2 0 0,1 2 1 16,-2 1-1-16,0 4 1 16,0 5-1-16,-1 7 2 0,-2 4-1 0,-1 8 1 15,0 8 2-15,0 13 0 0,-3 5 1 16,2 3 0-16,0 4 1 0,-1 1-1 15,5 3 0-15,0-2-1 0,2-1-1 16,2-2 0-16,3-3-1 0,-1-4 0 16,2-3-1-16,0-4 1 0,-1-5-1 15,0-5 1-15,-2-3-1 0,-1 5-2 16,-1 2-3-16,0-1-6 0,-1 2-14 0,-4-3-111 16,-2-2-109-16,-2 0-278 0</inkml:trace>
  <inkml:trace contextRef="#ctx0" brushRef="#br0" timeOffset="110056.5342">6586 14676 412 0,'-14'-5'102'0,"0"2"-1"16,4 5-33-16,3-1-51 0,5 3-8 15,0-1-5-15,1 2-1 0,1 0-1 0,1 0 0 16,2-1 2-16,1 1 0 0,2-3 2 15,2 2 1-15,4-3 2 0,3 3-1 16,5-2 1-16,3 0-1 0,3 1-1 16,3 1 0-16,3-1-2 0,4 1 0 15,4 0 0-15,0-2 0 0,4 0 0 0,2-2 0 16,2 0 0-16,3 2 0 0,2-2 0 16,3 2 0-16,5 2-1 0,2 2 0 15,5-2-1-15,0-3-1 0,0 0 0 16,6-1 0-16,4-1 0 0,2 0-1 15,2-3 1-15,2 0 0 0,5 6 1 16,1 1 0-16,3 3 0 0,-1-2 0 16,-1-2 1-16,0 6-1 0,5-1 0 15,4 3 0-15,0-6 0 0,-2-1 0 16,5 0-1-16,5-1 0 0,3 1 1 16,1-1-1-16,-2-3 0 0,4 3 0 0,6 0-1 15,0-1 1-15,0-1-1 0,2-1 0 16,5-1 0-16,2 1 0 0,-1-1 0 15,0 0-1-15,3 2 1 0,1-1-1 16,1 0 0-16,1 1 1 0,-1 0-1 16,5-2 0-16,-2-1 1 0,2-1-1 15,2 1 0-15,-1-5 1 0,2 2-1 16,-2 1 0-16,2-2 0 0,0-2 1 0,1 3-1 16,2 1 0-16,0 0 0 0,-2 2 0 15,4-1 0-15,-3 3 1 0,2 1-1 16,-4 0 0-16,1-1 0 0,0 1 0 15,-3 0 0-15,0-2 0 0,4 1 0 16,-4-1 0-16,0-1 1 0,2 2-1 16,0-1 0-16,-1-1 0 0,1-2 0 15,-2 3 1-15,3-3-1 0,-2 0 0 16,-2 0 0-16,2 1 1 0,-3 0-1 16,-2-3 0-16,-2 3 0 0,0 1 0 15,-5-2 0-15,-2 0 0 0,-1 2 0 0,-2 0 0 16,-4 0 0-16,-4 0 0 0,-4 2 0 15,-2 2 0-15,-1-1 0 0,-5-2 0 16,-5 4 0-16,-1-1 0 0,-2 1 0 16,-4-2 0-16,-4-2 0 0,-4 0 0 15,-6 2 0-15,-3-1 0 0,-5-2 0 0,-7 2 0 16,-1 0 0-16,-6 0 1 0,-4 2-1 16,-4-4 0-16,-3 2 0 0,-4 0 0 15,-6-2 0-15,-3 1 0 0,-6-1-2 16,-1 0-3-16,-5 2-6 0,-4 1-12 15,-4 0-109-15,-4-2-108 0,-4 6-271 16</inkml:trace>
  <inkml:trace contextRef="#ctx0" brushRef="#br0" timeOffset="111973.7203">8653 12994 424 0,'6'-22'96'0,"-5"4"1"16,-6-2-68-16,0 6-12 0,-1 5-5 16,-1 3-2-16,-4 2 0 0,-1 4 3 15,-2 4 2-15,3 3 2 0,-4 8 4 16,2 3 0-16,-3 3 1 0,4 7-2 16,0 5-2-16,-2 1-2 0,2 4-2 15,2 3-3-15,0 0-2 0,4 2-1 16,-1-4-2-16,3 2-1 0,3 1-1 15,2-1-1-15,2 1-1 0,0-2 0 0,3 2-1 16,0-4-2-16,1 0-4 0,-3-5-6 16,3-4-9-16,-4-5-8 0,0-6-104 15,-2-3-104-15,-2-4-253 0</inkml:trace>
  <inkml:trace contextRef="#ctx0" brushRef="#br0" timeOffset="112199.1272">8315 13566 559 0,'-9'-4'124'0,"3"8"1"0,2 5-95 16,6 5-10-16,3 7-9 0,3 2-5 15,3 4-1-15,3 4-1 0,2-4-1 16,1 0 0-16,1-4-2 0,0-3 1 16,1-3 0-16,-1-6 0 0,-1-5 2 15,2-2 1-15,-5-4 1 0,2-4 0 16,0-5 0-16,3-6-1 0,0-4-1 15,3-2-6-15,4-2-12 0,2-1-40 0,0-3-80 16,2 0-104-16,-1-2-252 0</inkml:trace>
  <inkml:trace contextRef="#ctx0" brushRef="#br0" timeOffset="112790.5365">10994 12874 517 0,'6'-16'117'0,"-6"3"0"0,-3 6-86 0,-3 9-12 15,-5 5-6-15,-1 10 0 16,-9 11 0-16,-2 7 1 0,-3 9 1 0,-1 6 1 16,0 4 1-16,3 7-1 0,0 2-4 15,7 0-4-15,3 3-2 0,5 2-2 16,5-6-3-16,3-2-3 16,2-7-4-16,3-8-5 0,1-7-4 0,1-10-7 15,-2-7-7-15,-2-4-9 0,-1-4-54 16,-1-8-37-16,-2-3-83 0,-3-4-180 0</inkml:trace>
  <inkml:trace contextRef="#ctx0" brushRef="#br0" timeOffset="112982.023">10623 13573 448 0,'-13'-9'118'0,"2"7"4"0,1 5-37 16,3 8-44-16,2 4-12 0,2 8-8 16,0 1-4-16,4 8-3 0,1-4-4 15,1 0-2-15,2-2-1 0,2-4-3 16,6-6-1-16,1 0 0 0,2-7-2 15,5-4 1-15,2-3 0 0,2-3 0 16,1-4-2-16,1-1-3 0,2-5-10 0,2-5 12 16,-1 0-133-16,1-2-112 15,1-3-293-15</inkml:trace>
  <inkml:trace contextRef="#ctx0" brushRef="#br0" timeOffset="114331.9759">16486 12944 507 0,'0'-28'126'0,"-7"2"-1"16,-4 4-36-16,-3 12-70 0,-2 8-10 16,-4 5-5-16,-2 7-2 0,-5 10-1 15,-3 4 1-15,0 8 0 0,-2 8 0 16,0 7 2-16,3 3 1 0,0 5 0 15,6 2 0-15,3 0-1 0,5 3 0 0,1-1-1 16,6 0-1-16,3-3-1 0,2-4-2 16,3-8-1-16,0-3-3 0,1-10-3 15,1-8-3-15,-1-7-5 0,1-5-1 16,0-5-3-16,-2-3-2 0,0-4-2 16,0-4 2-16,-2-5 1 0,-1-4 5 15,-2-5 2-15,-5-8 3 0,1 0 6 16,-2-6 4-16,0 1 6 0,-1 0 8 15,0 3 5-15,1 5 6 0,2 9 4 0,-1 2 0 16,1 10 0-16,1 9-3 16,-2 7-5-16,-1 8-5 0,3 7-4 0,-1 4-2 15,2 6-2-15,2 0 0 0,-1-2-2 16,7-1 0-16,5-3-1 0,-1-6-1 16,5-4-1-16,1-6 1 0,4-7 2 15,1-1 3-15,2-8 1 0,2-8 1 0,4-5 0 16,2-4-1-16,3-5 0 0,2-5-4 15,1-4-5-15,1-1-11 16,0 0-12-16,-3 1 16 0,-3-4-141 0,-5 5-120 16,-2 3-304-16</inkml:trace>
  <inkml:trace contextRef="#ctx0" brushRef="#br0" timeOffset="131199.5673">12341 15145 263 0,'-5'-21'74'0,"0"-2"6"15,-2-3-32-15,1-1-4 0,1 3-3 16,0-2-4-16,1 4-5 0,2 1-3 0,-1 4-4 15,3 5-2-15,-1 3-4 0,1 4-3 16,3 4-2-16,-2 5 1 0,0 4 0 16,2 12 1-16,-1 6 0 0,-1 7 2 15,-2 5 0-15,0 9-1 0,-3 7-3 16,-1 4-2-16,-2 1-2 0,-2 2-3 16,1 4-1-16,2 1-2 0,-2-4-1 15,2-4 0-15,1-4-1 0,4-5-1 16,2-7 1-16,2-9-1 0,2-8-3 15,2-1-4-15,3-7-11 0,3-4-10 0,1-5-65 16,-1-6-40-16,-1-2-93 16,-3-5-198-16</inkml:trace>
  <inkml:trace contextRef="#ctx0" brushRef="#br0" timeOffset="132530.5565">12252 15130 414 0,'-9'-16'91'0,"-1"0"2"15,4 2-70-15,4 1-7 0,1 4-5 16,-1 1-1-16,4 2 0 0,-1 1 1 16,2 2 1-16,2 0 2 0,3 1 1 15,1 0-1-15,2 0 1 0,4 1-1 16,2-2-1-16,2 0-1 0,2 0-2 15,-1 1-3-15,4-2-1 0,0 0-3 16,2 1 0-16,-3-1-1 0,2 0-1 0,0-2 0 16,0 0 0-16,-1 0 0 0,1-3-1 15,2 2 1-15,2 1-1 0,-1 2 1 16,-1 1-1-16,3 0 1 0,-2 3-1 16,5 0 1-16,-1 0 0 0,1-2 1 15,1 1-1-15,3-3 1 0,2 1 0 16,2 0 1-16,1-2 1 0,-1 0 0 15,2 0 0-15,-2 0 1 0,3-1 0 0,2 0-1 16,0 1 0-16,0 0-1 0,0 1 0 16,1-1-1-16,-1-1 0 0,1 1-1 15,-3-1 0-15,-2 3 0 0,2-2-1 16,-3 0 1-16,2 2-1 0,1 1 1 16,2 1-1-16,-1 2 0 0,0-2 0 15,-2 1 1-15,1 1-1 0,-3-1 0 16,-2 1 0-16,-1 2 0 0,0-2 1 15,-1 0-1-15,-1-1 0 0,2 1 0 16,1-1 0-16,2 0 0 0,-2 0 0 0,-1-1 1 16,1 0-1-16,-1 0 0 0,-1 1 0 15,-4 0 0-15,0-2 0 0,1 4 0 16,-1-1 0-16,1 0 0 0,-1 2 0 16,0-2 0-16,5 1 0 0,1 1 1 15,0-3-1-15,0 1 0 0,0-1 1 16,2-1-1-16,-2-2 0 0,-1 1 0 0,0-1 0 15,-1 2 0-15,0-3 0 0,0 3 0 16,3-1 0-16,1-1 0 0,1 1 0 16,1-1 0-16,1 2 0 0,-1-1 0 15,0-1 0-15,-3 1 0 0,1 1 0 16,-2-2 0-16,-1 2 1 0,-2 0-1 16,1-1 0-16,2 0 0 0,1 2 0 15,0 0 0-15,0 0 0 0,0 0 0 16,-1-1 0-16,-1 0 0 0,-1-2 0 15,-2 2 0-15,-1 0 0 0,-2-2 0 16,3 2 1-16,-2 0-1 0,1 0 0 0,0 1 0 16,-1-2 0-16,2 1 0 0,0 1 0 15,-1-2 0-15,-1 3 0 0,-1-1 0 16,0 1 0-16,-1-2 0 0,-4 2 0 16,2-3 0-16,-1 3 0 0,-1-1 0 15,0 2 0-15,0-2 0 0,-2 2 0 16,2 0 0-16,-2-1 0 0,1 0 0 0,3-1 0 15,-2 2 0-15,3-1 0 0,-1 0 0 16,1 0 0-16,-3 1 0 0,-1-1 0 16,-2 0 0-16,1-1 0 0,-1 0 0 15,0-1-1-15,0 1 1 0,-2 0 0 16,-2 0 0-16,1 1 0 0,-1 0-1 16,-1 2 1-16,0 0 0 0,-1 0 0 15,1-1-1-15,-1 2 1 0,0 0-1 16,1-1 0-16,-3 1 0 0,1-2-1 15,0 1 0-15,-1-2 0 0,0-1 1 0,-2 0-1 16,1-1 1-16,0 0 0 0,1-1 1 16,-2 2-1-16,0-1 0 0,-1 2-1 15,1 1-1-15,-1-1 0 0,-2 0 0 16,-1 0 0-16,-1 1 0 0,1-1 1 16,-3-1 0-16,0-1 2 0,1-1-1 15,-1 1 1-15,0 0 1 0,-1-2-1 16,1 1 0-16,-1 1 1 0,-1-2-1 0,-2 2 0 15,2-1 1-15,1-1-1 0,0 1 0 16,1-1 1-16,0 1-1 0,-1 2 1 16,1-1 0-16,-1 3 0 0,-2 2 0 15,-1 2 0-15,0 2 1 0,0 2 0 16,-1 2 1-16,1 4-1 0,-2 4 1 16,1 4 0-16,2 8 0 0,-2 5 1 15,-2 1-1-15,2 0 1 0,-4 1-1 16,1 2 1-16,0-2-1 0,-1-4 1 15,-2 0-1-15,1 3 0 0,2 2-1 16,0 2 0-16,0 2-1 0,1 0 0 16,1 0 0-16,-1-2 0 0,0-3 1 0,1-2-1 15,-1-6 0-15,1 0 1 0,1-4-1 16,-1-2 0-16,3-1 0 0,-1 1-2 16,1-3-5-16,1-2-8 0,-2-1-42 15,-1 0-77-15,-1-3-101 0,-2-6-245 16</inkml:trace>
  <inkml:trace contextRef="#ctx0" brushRef="#br0" timeOffset="134078.7442">12225 15854 473 0,'-8'1'114'0,"3"-2"2"0,2-2-69 16,2 1-18-16,1 0-9 0,1 2-6 15,0-1-6-15,3 1-2 16,-1 0-2-16,5 0 0 0,2 0 0 0,2 0 0 15,4 1 1-15,1 1 0 0,4 0 1 16,2 1-1-16,0 1-1 0,2 1 1 0,-1-2-2 16,-1 1 0-16,3 0-1 0,-1-1 0 15,0 0 0-15,0-1 0 0,1-2-1 16,-1 0 1-16,4-1 0 0,-1 1 0 16,2 0 0-16,-1-1 0 0,1 2 0 15,3 2-1-15,4-2 1 0,0 1-1 16,-1-1 0-16,1 2 0 0,1-3 0 15,1 0 0-15,-1-1-1 0,2-1 1 16,0 0 0-16,2 1 0 0,-2 1 0 0,2 0-1 16,3 0 2-16,0 1-1 0,1 0-1 15,0 2 1-15,0-2 0 0,1-2-1 16,-1 2 1-16,-2-4-1 0,-1 2 1 16,-1 0-1-16,3 1 1 0,0 0-1 15,0 1 0-15,2 0 0 0,1 2 0 16,1-1 1-16,-3 2-1 0,-3-4 0 15,0 0 0-15,0 0 0 0,0-1 0 16,-2 1 1-16,1 0-1 0,2-1 0 0,1 3 0 16,1 2 0-16,-5-3 0 0,2 1 0 15,1 1 0-15,-2-1 0 0,-2-2 0 16,-2 4 0-16,1-3 0 0,4 2 0 16,-3-2 1-16,1 3-1 0,1-4 0 15,2 2 0-15,1-3 0 0,-1 0 0 16,3-2 0-16,-2 1 0 0,-1-3 0 15,3 4 0-15,-3-3 0 0,1 1 0 0,3 1 0 16,1-1 0-16,1 1 1 16,2 1-1-16,-2-4 0 0,0 0 0 0,2-1 0 15,-3 0 0-15,-2-2 0 0,2 1 0 16,0-1 0-16,4 1 0 0,0 2 0 16,-1-2 0-16,0 2 0 0,-1 0 0 15,-1 2 0-15,-1-2 0 0,-2 0 0 16,1 0 0-16,1 3 0 0,1-2 0 15,0 1 0-15,2-2 0 0,0-2 0 0,-1 0 0 16,-2 1 0-16,-3-2 0 16,-1 2 0-16,-3 1 0 0,-1 3 0 0,-1 4 0 15,-1 4 1-15,0 3-1 0,-1-2 0 16,0 2 0-16,-1-1 0 0,-3 0 0 16,-2-2 0-16,-2-2 0 0,-3-3 0 15,-3 1 0-15,-2-2 0 0,1 0 0 16,-2 0 0-16,0 0 0 0,-3 0 0 15,2 0 0-15,-2-1 0 0,-2 0 0 16,0 0 0-16,-1-1 1 0,-2 0-2 0,1 1 1 16,-3 1 0-16,0 0 0 0,0 0 0 15,-1 2 0-15,0-1 0 0,-1 3 0 16,1-4 0-16,1 1 0 0,0 4 0 16,-1-2 0-16,2-2 0 0,2 0 0 15,-1 0 0-15,2 3 0 0,-2-3 0 16,2-1 0-16,1-1 0 0,1 0 0 15,-1 1 1-15,0-1-1 0,0-2 1 0,0-1 0 16,-2 1 1-16,4-1-1 0,-1 2 2 16,0-4-1-16,0-1 0 15,-1 4 0-15,1-1 0 0,-1 0 0 0,0 1 1 16,-3-1-1-16,1 2 0 0,-2-1 0 16,2-2-1-16,-2 3 1 0,-1-2-2 15,1 2 1-15,-1 0 0 0,0 1-1 16,-1 0 0-16,-3 0 0 0,2 1 0 15,-3 1 1-15,-1 0-1 0,0 3 0 16,-3 1-8-16,0 2-8 0,-4 3-122 0,-3-2-113 16,-6 4-294-16</inkml:trace>
  <inkml:trace contextRef="#ctx0" brushRef="#br0" timeOffset="143319.3946">18642 15076 552 0,'-13'-2'117'16,"-1"-5"1"-16,6-6-99 0,3-1-7 15,3-6-7-15,4-2-3 0,0 0 0 16,3-4 1-16,2-2 2 0,3 1 2 0,1 1 3 15,4-1 3-15,0 2 2 16,5-1 1-16,1 1 0 0,5 6-1 0,0 2-1 16,1 3-4-16,2 7-2 0,3 3-2 15,1 5-1-15,2 6-1 0,2 2 0 16,1 2 0-16,3 3 1 0,-2-2 0 16,0 0 1-16,3-3-1 0,-2-4 1 15,3-6-1-15,4-4-1 0,3-3-1 16,4-1 0-16,1-2-2 0,-3-2 0 15,-3 0-1-15,-3 1-2 0,-7 1-3 0,-6-1-2 16,-5 1-3-16,-5 0-4 16,-2 2-3-16,-4-4-2 0,-1 4-1 15,-1-4 1-15,-4 0 0 0,-2-3 3 0,-4-2 3 16,-2-4 3-16,-3-2 3 0,-1 0 3 16,-3-1 3-16,1 2 4 0,-5 2 3 15,0 5 3-15,-1 4 3 0,3 6 1 16,0 1 1-16,1 3 0 0,1 2-2 15,4 3-4-15,3 3-2 0,2 3-2 0,1 1-2 16,2 6 0-16,5 1 0 0,1 2-1 16,2-1 1-16,1-4-1 0,3 0 0 15,2-3 1-15,1-5-2 0,1-2 1 16,-2-3 0-16,0 0-1 0,-1 0 1 16,-4 0-1-16,-6 2 1 0,-6 1 0 15,-7 3-1-15,-5 4 1 0,-9 5-1 16,-4 2 1-16,-4 4-3 0,1 4-5 15,2 2-9-15,3-2-22 0,0 0-100 16,10-2-109-16,4-4-268 0</inkml:trace>
  <inkml:trace contextRef="#ctx0" brushRef="#br0" timeOffset="143806.0919">20367 14384 562 0,'0'-3'129'0,"-3"3"3"16,3 3-84-16,2 5-19 0,-1 3-8 16,-1 1-5-16,2 6-3 0,-1 2-2 15,2 3-2-15,-2 0-4 0,2 2-2 16,-2-2-7-16,1-1-10 0,1-1 0 15,-1-3-126-15,1-2-116 0,2-1-293 0</inkml:trace>
  <inkml:trace contextRef="#ctx0" brushRef="#br0" timeOffset="144327.1864">20868 14411 471 0,'-1'-8'122'0,"-3"-1"5"0,-2 3-52 16,0 1-27-16,-3 1-12 0,2 3-6 15,-3 2-5-15,1 3-3 0,1 5-5 16,-2-1-2-16,3 6-4 0,3 2-1 0,0 3-3 16,4 2-2-16,1 1-1 0,4 0 0 15,2 1-1-15,1 1-1 0,2-4 0 16,0-1 0-16,3-6 0 0,-1 0-1 16,3-5 1-16,0-4-1 0,0-3 0 15,-1-2 0-15,1-3 0 0,-4-2 0 16,0-1 0-16,-2-3-1 0,-6 0 1 15,-2-2 0-15,-3-3-1 0,-5-1 1 0,-4-1-1 16,-3-3 0-16,-4 0 0 0,-4-2-2 16,-4-2-1-16,-3 2 0 0,-1 1 1 15,0 2-1-15,-1 3 2 0,4 0 3 16,2 1 3-16,7 5 3 0,3-1 3 16,6 3 1-16,3-1 1 0,3-2-2 15,7 0-1-15,3-1-2 0,5-3-3 16,7-1-2-16,5-1-2 0,4 0-1 15,7 1-6-15,0 0-12 0,7 5-13 16,2 1-13-16,1 4-117 0,-3 4-124 16,1 2-296-16</inkml:trace>
  <inkml:trace contextRef="#ctx0" brushRef="#br0" timeOffset="144537.6262">21230 14368 529 0,'2'3'127'0,"4"0"5"15,-3 2-54-15,2 1-52 16,1 4-6-16,1 1-1 0,0 3-3 0,0 0-2 16,-1 4-6-16,0-1-1 0,1 2-8 15,-2 1-13-15,-1 0-19 0,1-3-107 16,-1 0-113-16,1 0-281 0</inkml:trace>
  <inkml:trace contextRef="#ctx0" brushRef="#br0" timeOffset="144872.7193">21499 14438 578 0,'-8'9'127'0,"3"2"2"15,3 2-98-15,2 3-12 0,5 0-5 16,2 1 0-16,4 2-2 0,4-3-2 16,2-2-2-16,3 0-2 0,2-4-1 15,-3-7-1-15,3 1-1 0,-2-5 0 16,-2-4-1-16,-2-4 0 0,-2-2 0 15,-4-4 0-15,-3 2 0 0,-5-4 1 16,-4-2 0-16,-7 0 0 0,1 3-1 16,-5 1 1-16,-2 4 0 0,-3 4-4 0,0 3-6 15,-2 7-7-15,2 4-9 16,-2 3-28-16,2 2-91 0,3 3-107 0,4-3-253 16</inkml:trace>
  <inkml:trace contextRef="#ctx0" brushRef="#br0" timeOffset="145404.9529">21893 14348 462 0,'-1'-7'130'0,"0"4"7"16,-2-1-19-16,2 5-64 0,-2 3-13 15,0 2-5-15,0 3-3 0,0 4-5 0,-1 3-4 16,0 4-1-16,3 2-3 0,2 1-2 16,3 0-2-16,2 2-3 0,1-4-2 15,2-2-3-15,2-2-1 0,0-2-3 16,1-5-2-16,2-3-1 0,-1-4 0 15,2-2 0-15,0-4-1 0,-3-3-1 16,-1-2-1-16,-4-3-2 0,-2-3-2 16,-4-1-1-16,-2-2 0 0,-5-1 0 15,-2-3-1-15,-2 0 1 0,-3 2 0 0,0-2 2 16,0 3 0-16,-1 2 1 0,3 2 1 16,2 6 0-1,2 0 2-15,2 3 1 0,3 3-1 0,2 2 1 0,2 1-1 16,4 0 1-16,3-1-1 0,3 2 0 15,3-2-3-15,3-2-2 0,4-1-2 16,3-2-2-16,2-3-2 0,-2 2-2 16,2-1 1-16,-1-3 2 0,-1 0 2 15,-3 0 3-15,-4 2 2 0,-3 1-1 16,-3 0-1-16,-2 1-2 0,-4 4-3 0,-2 1-2 16,-2 1-4-16,-1 2-7 0,-2 2-9 15,1-1-72-15,-2 2-30 0,-1-1-92 16,1 1-198-16</inkml:trace>
  <inkml:trace contextRef="#ctx0" brushRef="#br0" timeOffset="145767.3447">22270 14308 513 0,'0'0'126'16,"-1"-1"2"-16,0 2-66 0,1 2-27 16,0 3-8-16,1 2-6 0,0 3-5 15,2 5-1-15,2 3-3 0,1 0 0 16,1 3-1-16,3-1 0 0,0 4 0 15,2-4-2-15,3-4-1 0,1-4-2 16,0-3-1-16,-1-4-2 0,4-6 0 16,-2-8-2-16,0-2 0 0,-1-5 0 15,-2-2 0-15,-3-4-1 0,-3 0-3 0,-3 2-6 16,-3-1-8-16,-3-1-10 0,-2 3-49 16,-2 2-73-16,-4 2-107 0,1 5-244 15</inkml:trace>
  <inkml:trace contextRef="#ctx0" brushRef="#br0" timeOffset="146242.665">22610 14336 531 0,'-3'-7'128'0,"0"1"5"0,0 1-74 16,3 3-23-16,4 3-8 0,1 3-5 0,1 2-1 15,4 5-4-15,2 1-1 16,1 4 0-16,2 3-1 0,3 2-1 0,1 1-1 15,4 2-2-15,0-2-3 0,-1 2-1 16,0 3-2-16,0-2-2 0,-3-2-2 16,-2-1-6-16,-5-4-10 0,-2-1-9 15,-3-3-13-15,-2-5-35 0,-2-2-86 0,-6-2-113 16,2-4-252-16</inkml:trace>
  <inkml:trace contextRef="#ctx0" brushRef="#br0" timeOffset="146423.3939">22801 14243 565 0,'-9'3'140'0,"-1"4"3"0,-2 2-64 15,1 7-43-15,0 3-14 0,-1 7-7 0,-3 3-4 16,-3 6-4-16,-2 3-3 0,-4 3-2 16,-5 3 0-16,-1-1-1 0,-2-1-1 15,1-4-5-15,6-5-10 0,4-6-15 16,7-7-117-16,8-7-119 0,9-7-297 15</inkml:trace>
  <inkml:trace contextRef="#ctx0" brushRef="#br0" timeOffset="146742.1075">22944 14234 526 0,'4'5'131'15,"-2"3"5"-15,3 2-64 0,-1 2-30 16,-1 3-9-16,2 3-6 0,3 1-5 0,-1 0-5 16,2 0-4-16,-2 0-2 0,4 0-2 15,0-2-2-15,2-1 0 16,-3-7 1-16,-1-1 0 0,-2-5 1 0,2-3 0 15,-3-3 0-15,-1-6 1 0,-3-6-1 16,3-2-2-16,1-2-1 0,-1-2-2 16,1-1-2-16,0-1-5 0,2-2-7 15,-1 3-12-15,0 2-11 0,0 5-13 0,-1 0-117 16,-1 3-121-16,1 5-288 0</inkml:trace>
  <inkml:trace contextRef="#ctx0" brushRef="#br0" timeOffset="147036.7511">23375 14150 663 0,'-8'6'147'0,"-2"2"2"0,-2 3-110 0,-3 4-17 15,3 2-5-15,-1 2-3 16,4 2-2-16,1 1-1 0,5 1-2 0,3-1 0 15,6 0-2-15,2-3-2 0,3-3-1 16,3-3-2-16,-1-2 0 0,4-3-1 16,-1-6-1-16,-2-4 1 0,-2-7-1 15,-1-3 0-15,-1-7-1 0,-3-3 1 0,-4-3-1 16,-2-4 1-16,-1 1-1 16,-1-1-4-16,-7 0-7 0,-1 0-9 0,-4 2-9 15,-1 4-14-15,-6 6-82 0,-3 5-32 16,-4 4-98-16,6 8-202 0</inkml:trace>
  <inkml:trace contextRef="#ctx0" brushRef="#br0" timeOffset="147217.2678">23299 13805 604 0,'3'-21'147'0,"-1"5"1"0,-2 6-92 15,3 8-19-15,-2 4-14 0,1 4-13 16,2 8-18-16,0 3-22 0,1 6-118 16,-2 3-121-16,3 2-300 0</inkml:trace>
  <inkml:trace contextRef="#ctx0" brushRef="#br0" timeOffset="147971.6389">23556 14176 533 0,'-7'1'127'0,"5"-2"3"0,2 2-55 0,5 0-50 15,2 2-10-15,3-1-2 0,1 1-3 16,2-1-1-16,2 2-3 0,1-3-3 15,1 0-1-15,-1-2 0 0,1-1-1 16,-1-1 0-16,-1-2 0 0,-4 2-1 16,-3-2 1-16,-2 1-1 0,-4 3 1 15,-5 2 0-15,-4 3 1 0,-3 2 1 0,-1 4 0 16,-4 3 0-16,1 4 1 16,-2 3 0-16,1 2-1 0,2 2 0 15,2 2-2-15,2 1 1 0,3-2-2 0,3-3 1 16,6-3-1-16,3-2 0 0,3-3 1 15,2-4-1-15,2-5 0 0,2-4 1 16,1-4-1-16,0-3 1 0,-1-1-1 16,0-5 0-16,-1-2 1 0,-1 0-1 15,-2-2 1-15,-1-2-1 0,0 1 3 0,-2-2 2 16,1 0 0-16,-2-2 3 0,2 3-1 16,-2 0 0-16,-1 3 1 15,-1 3-2-15,-1 2-1 0,-2 5-1 16,1 1 1-16,-3 3-1 0,-1 2 2 0,1 1 0 15,-2-1 0-15,1 1 0 0,0 1-1 16,0-1 0-16,-1 1-1 0,1-2 1 16,1 1-1-16,0 0 0 0,3-2 1 15,-2 1 0-15,0-1 0 0,0 0 2 16,2 1 0-16,-1 0 1 0,-1 2 0 0,2 4 0 16,-1 0-1-16,1 6 0 0,-2 0-2 15,0 4 0-15,3 2-1 0,-2 1-1 16,2 0-1-16,1 0 0 0,1-2 1 15,1-2-1-15,1-3 0 0,0-3-1 16,1-5 0-16,-1-4 0 0,2-4 0 16,0-5 0-16,1-3 0 0,0-3 0 15,-1-6 0-15,1 0 0 0,1 0-1 16,0-4 1-16,1 3-1 0,-5 1 0 16,1 3 0-16,-3 3 1 0,-1 5-1 0,-4 5 0 15,0 6 0-15,-4 4-1 0,0 5 2 16,1 3-1-16,-1-1-1 0,0 3 0 15,0 0-1-15,3 0-1 0,0-1-6 16,4-3-6-16,2-1-11 0,3-1-11 16,4-3-9-16,1-3-1 0,1-3-122 15,4-4-119-15,0-3-281 0</inkml:trace>
  <inkml:trace contextRef="#ctx0" brushRef="#br0" timeOffset="148297.3547">24164 14143 697 0,'-4'1'146'15,"4"-1"1"-15,8 5-122 0,-2-1-17 16,2-2-4-16,6 1-1 0,-1-1-1 16,3-1-1-16,3 1-1 0,1-2 0 15,3-3-3-15,-3 1-3 0,0-1-4 0,0 1-2 16,-2-2-2-16,-1-1-3 15,-7 0 0-15,-2 2 1 0,-1-1 4 0,-5 0 3 16,-4 1 4-16,-6 1 5 0,0 4 5 16,-6 2 6-16,-4 4 3 0,-2 2 3 15,-1 2 2-15,1 5 0 0,1 5-1 16,0 3-3-16,3 0-2 0,3 3-5 16,5-1-1-16,3 2-4 0,3-4-2 15,3-3-2-15,4-3-11 0,3-3-8 0,4-5-10 16,6-3-8-16,2-4-114 0,2-3-115 15,3-3-274-15</inkml:trace>
  <inkml:trace contextRef="#ctx0" brushRef="#br0" timeOffset="148602.3147">24750 14084 509 0,'-8'-6'134'0,"-2"1"6"0,-3 4-10 16,-1 2-96-16,-1 4-11 0,-4 0-3 16,1 2-3-16,-3 3-1 0,1 2-4 15,1 2-3-15,2 2-3 0,1-2-2 16,3 2-1-16,4 0-1 0,3 1-2 16,3 2-2-16,3-3-1 0,4 0-3 15,2-3-4-15,4-1-4 0,2-1-2 0,3-4-4 16,1-4-2-16,2 0-2 0,-1-3 0 15,1-2 2-15,0 1 2 0,-2-2 3 16,-2 1 2-16,-2-1 2 0,-1 3-1 16,1-3-2-16,-3 3-49 0,0-1-53 15,-1 1-88-15,-1 0-205 0</inkml:trace>
  <inkml:trace contextRef="#ctx0" brushRef="#br0" timeOffset="149484.718">24714 14258 343 0,'1'-2'111'0,"-2"-1"6"0,0 1 4 15,-2 1-56-15,0 1-20 0,-2 1-8 0,-1 0-3 16,0 3-4-16,-2 1-3 0,-2-1-4 15,-1 3-2-15,-2 0-2 0,-1 1-3 16,-3 4-2-16,-1 0 0 0,-2 1 0 16,1 4 1-16,0 1 1 0,3 1 1 15,3 3-2-15,2-1-3 0,5-3-1 16,5 2-4-16,2-3-2 0,6-2-3 16,5-2 0-16,6-3-1 0,2-4 0 15,6-2-1-15,1-7 0 0,2-4-1 16,3-3-5-16,1-3-2 0,2-4-4 0,-1 0-1 15,-1-3-1-15,0-1 0 0,0 3 2 16,0-2 3-16,0 1 4 0,-2 0 2 16,0 0 2-16,-2-1 1 0,-2-1-1 15,-3 0 1-15,-3 2 0 0,-10-1 1 16,-1 1 0-16,-6 1 3 0,-7 5 2 16,-5 2 2-16,-5 1 3 0,-4 4 2 0,3 2 2 15,-5 4-1-15,0 0-2 0,4 4-2 16,0 1-2-16,4 1-3 0,0 1-3 15,4 3 0-15,-1-1-2 0,4 2 0 16,0-3 0-16,3 2 0 0,3 0 0 16,3 1 0-16,2 0 0 0,3 0 0 15,1-1 0-15,4 0 0 0,0-1 0 16,2-1 0-16,0-1 0 0,1-2 0 16,1 0-1-16,-3 0 1 0,-1 0-1 0,0 0 1 15,-1 1 0-15,-3 1-3 0,-2 2-1 16,-1-1 0-16,-3 2 0 0,-3 1 0 15,-3 0 0-15,-5 0-1 0,-3 1 4 16,-5 2 1-16,-6-1-1 0,-5 1 1 16,-4-1-4-16,-3 1-12 0,-1-2-11 15,0 3-15-15,-1-4-120 0,-2 1-127 16,6 3-306-16</inkml:trace>
  <inkml:trace contextRef="#ctx0" brushRef="#br0" timeOffset="152278.3268">21697 14877 576 0,'-4'0'141'15,"1"0"5"-15,-3 2-83 0,1 1-17 16,1 1-9-16,3 3-6 0,1-2-3 15,0 1-6-15,3 2-5 0,2 0-2 0,1-1-2 16,3 1-1-16,1-1-3 0,1-1-2 16,0-3 0-16,4-1-1 0,-2-5-2 15,2 0-1-15,-3-2-1 0,0-3-1 16,-1-2 0-16,-1-1 0 0,-3 0-1 16,-2 2 0-16,-2-4 0 0,-3 2-2 15,-1-1 1-15,-3 2-1 0,-5 0-1 16,0 2-1-16,-5-1 0 0,-1 4 0 15,-1 1 0-15,-1 1 0 0,-1 1 0 16,1 3 1-16,1-2 1 0,1 2 0 0,0 1 1 16,3 2 2-16,1 2 0 0,0 0 2 15,3 4 0-15,-1 4 2 0,3 0 0 16,0 1 1-16,2 3 0 0,2 1 0 16,2 3 0-16,2-1-1 0,2 1 1 15,2 0-1-15,1 0 1 0,1-1 0 16,-1-3-1-16,3-2 0 0,1-3-1 15,1 0 1-15,-1-6-3 0,1-1 1 16,2-2-1-16,-1-3-1 0,1-1 0 16,0-1 0-16,0-3 0 0,-1 0 0 0,-2 1-1 15,-1 0 0-15,-1 2 0 0,-3-3-4 16,-2 3-8-16,-2 0-7 0,-1 0-12 16,-1 1-11-16,-1-2-10 0,0 2-1 15,-3 3-121-15,-3-1-117 0,3 2-279 16</inkml:trace>
  <inkml:trace contextRef="#ctx0" brushRef="#br0" timeOffset="152940.554">22014 14923 593 0,'0'-2'143'15,"0"3"6"-15,-1 3-83 0,1 4-18 16,0 6-9-16,1 3-6 0,-1 5-5 16,2 4-5-16,-2-1-6 0,0 4-6 15,0-3-4-15,0-1-3 0,0-3-1 16,0-4-5-16,0-2-10 0,1-2-15 15,0-3-12-15,1-3 39 0,0-4-167 0,-2-4-131 16,-2-1-320-16</inkml:trace>
  <inkml:trace contextRef="#ctx0" brushRef="#br0" timeOffset="153100.1301">21996 14824 628 0,'-5'-5'141'0,"0"0"1"0,1 2-105 16,4 1-17-16,3 1-15 0,2 4-15 0,2-1-83 16,2-1-48-16,-1 3-105 0,1 1-236 15</inkml:trace>
  <inkml:trace contextRef="#ctx0" brushRef="#br0" timeOffset="154488.2012">22355 14951 577 0,'-4'-11'142'0,"-2"2"8"0,-1-1-78 16,-4 5-20-16,-2 4-5 0,0 2-2 15,-3 4-2-15,0 6-4 0,0 5-6 0,-1 6-4 16,4 2-5-16,2 3-7 0,1 0-6 16,5 1-3-16,2-2-5 0,2-5-1 15,5-3-2-15,1-3-1 0,1-5-2 16,2-3-3-16,2-3-4 0,1-4-3 15,3-4-3-15,-1-2-2 0,1-4 0 16,-2-2 1-16,-1-4 3 0,0 0 3 0,-4-2 3 16,-1 1 3-16,-1 3 3 0,-2 3 1 15,0 3 1-15,0 1-1 0,-1 6 1 16,2 5 0-16,-2 3-1 0,2 5 1 16,1 2-1-16,-1 5-2 0,-1 7-1 15,1 2 1-15,-1 7 1 0,-1 4-1 16,2 1 1-16,-1 3 1 0,1 4 4 15,1-2 1-15,-3-1 0 0,1-3 4 0,-3-3 3 16,-1-7 3-16,-6-1 3 16,-2-9 3-16,-2-4 4 0,-3-6 3 0,-1-5-2 15,0-6-3-15,-3-5-3 0,4-8-4 16,-1-5-3-16,2-10-7 0,1-7-5 16,6-2-7-16,5-6-5 0,4-3-6 15,5-3-7-15,4 1-3 0,6 9-4 16,0 2-1-16,4 3 1 0,0 5 3 15,-1 6 2-15,-2 5 3 0,1 3 2 16,0 0 3-16,-2 2 2 0,0 1 4 16,0-1 2-16,-3 2 4 0,1 0 4 0,-2-1 5 15,-2 2 5-15,-1 0 3 0,-2 3 3 16,-3 0 4-16,0 1 3 0,-4 2 3 16,3 3 1-16,-5-2-1 0,2 2-1 15,-4 1-2-15,4-1-2 0,-1 0-3 16,0-2-3-16,0 2-4 0,2 0-2 15,0-2-1-15,2 1-3 0,0-2 0 16,0 0-2-16,1 1 0 0,0-2-1 16,0-1 1-16,-1-2 0 0,-1 3 0 15,-2-1 2-15,0 1 0 0,-2 2 0 0,-2-1 2 16,0 2 2-16,-4 2 0 0,-3 1 0 16,0 1 0-16,-4 3 0 0,-3 4-1 15,-3 2-2-15,0 4-1 0,0 3-1 16,2 2 0-16,-1 3-1 0,6 0 0 15,2-1 0-15,6 0 0 0,1-1 0 16,4-3 0-16,3-2 0 0,2-2-1 16,4-4 0-16,3-2-1 0,3-2-2 15,4-1 0-15,-1-4-1 0,2-2-1 0,1-3 1 16,-1-2 1-16,0-2 0 0,-4-3 2 16,-1-2 1-16,-2-1 0 0,-3-1 1 15,-3 0 0-15,-2 1 0 0,-1 0 1 16,-4 1-1-16,1 1 0 0,-2 0 1 15,-2 1-1-15,1 2 1 0,0 1 0 16,0 2 0-16,-1 3 0 0,2 1 0 16,-1 2-1-16,1 2 1 0,1 1-1 0,-1 0 0 15,2-1 0-15,-1 2 0 0,-1-1 0 16,1 1 0-16,0-1 0 0,1-2 0 16,-2 0 1-16,1-1 0 0,0 1 0 15,0 0 1-15,2 1 1 0,-2-1 0 16,1 4 1-16,2 2 0 0,-1 2 0 15,0 2 0-15,1 2-2 0,-2 3 0 16,1 3 0-16,-1-2-2 0,1 0 1 16,-1-1 0-16,1-2-1 0,1-3 1 15,1-2-1-15,3-3 1 0,0-3-1 0,3-5 0 16,0-1 1-16,2-6-1 0,0-1 1 16,1-2 0-16,-1-4-1 0,1-1 0 15,-2 1 1-15,-1 0-1 0,-1 3 0 16,-3 2 0-16,-1 3-1 0,-2 5 0 15,-2 4-1-15,-1 4-1 0,-2 6-2 16,0 0-4-16,1 5-5 0,-1 1-7 0,2 0-8 16,-1 0-13-16,2 0-7 15,5-2-7-15,2-1-9 0,4-5-108 16,1 0-113-16,5-4-267 0</inkml:trace>
  <inkml:trace contextRef="#ctx0" brushRef="#br0" timeOffset="154962.4392">23220 15105 702 0,'-8'1'173'0,"2"1"6"16,1-1-91-16,2-2-40 0,1-4-16 0,4-1-6 16,0-2-8-16,3-3-7 0,1-4-7 15,-1-6-2-15,1 0-1 0,0-2 0 16,-1-2 0-16,-1 1-1 0,-2-1 1 15,-2 1-1-15,0 1 1 0,-1 2-1 16,-3 2 0-16,-1 6 0 0,1 2 0 16,-4 4 0-16,2 3-1 0,-1 6 1 0,-1 5-1 15,2 5 1-15,0 2-1 0,1 7 1 16,2 6 0-16,-1 9 0 0,4 4 0 16,-3 7 0-16,3 2 0 15,2 6 0-15,-1 1 0 0,1 2 0 0,4-4 0 16,-1-2 0-16,4 0 0 0,-2-2 1 15,1-1-1-15,-1-4 0 0,-5-4 0 16,1-1 0-16,-4-4 1 0,-4-3-1 16,-3-4 1-16,0-4 0 0,-4-7 1 0,-1-2 0 15,-3-7 2-15,-1-8 1 0,-4-9 1 16,-1-5 2-16,2-5 0 0,-1-6 0 16,2-4-1-16,5-1-1 0,1-3-2 15,10-1-1-15,3-3-2 0,5 0-1 16,6 2 0-16,3-1 0 0,5 2-5 15,3 1-6-15,1 1-11 0,3 3-12 16,1 0-15-16,-2-1-10 0,4 3-18 16,-1 3-112-16,-1 3-123 0,-3 4-282 0</inkml:trace>
  <inkml:trace contextRef="#ctx0" brushRef="#br0" timeOffset="155295.657">23424 15043 552 0,'-2'0'140'0,"-1"3"5"0,1 2-44 16,2 2-61-16,0 2-13 0,1 2-3 16,0 1-3-16,1 0-3 0,1-1-4 15,0-1-2-15,-2 1-2 0,1-4 2 16,-2 1 1-16,0-3 2 0,0-2 4 15,-1 0 1-15,1-3 1 0,-1-4-1 16,0-2-2-16,-1-4-2 0,2-2-4 16,3-5-3-16,-1-4-4 0,1-5-1 0,3-1-2 15,1 1-1-15,3 1-1 16,0 3-1-16,1 2-4 0,0 5-6 0,1 7-8 16,2 3-10-16,-2 4-10 0,0 1-8 15,2 3-8-15,-3 1-8 0,1 1-1 16,0 0-101-16,-1 0-105 0,0 0-252 15</inkml:trace>
  <inkml:trace contextRef="#ctx0" brushRef="#br0" timeOffset="155923.2272">23677 14955 578 0,'-3'4'151'0,"1"1"7"0,-2 1-70 16,2 2-26-16,-1 0-11 0,3 2-8 16,0-2-7-16,1 1-7 0,3-2-7 15,1-1-5-15,1-1-3 0,1-1-3 16,2-4-2-16,-1 0-2 0,2-3-1 15,0-3-2-15,0-1-1 0,-2-3-1 16,0-2-1-16,-3-2-1 0,-3 0 1 0,-2-2-1 16,-2 2 0-16,-3 1 0 0,-1-1-1 15,-3 3 0-15,2 3 0 0,-3 1-1 16,1 3 0-16,3 1-1 0,0 2-2 16,0 1-1-16,2 2-2 0,1 2-1 15,0 1-2-15,2 1-1 0,0-1-1 16,0 1 1-16,1 0 0 0,0-1 2 15,1 0 1-15,0-1 1 0,3-2 3 16,-2 2 1-16,2-3 1 0,-1 0 1 16,1 0 1-16,0-1 0 0,-1 0 0 15,-1 0 1-15,0-1 1 0,-1 1 1 16,1-1 2-16,-4 0 0 0,1 0 2 0,0 1 1 16,-3 0-1-16,1 0 1 0,-2 0-1 15,-1 1-2-15,1 1 0 0,-1 1-1 16,-1-1-2-16,3 1 1 0,0-1-1 15,1 2-1-15,1-3 1 0,-1 1-1 16,3 0 0-16,-1-2 0 0,2 0-1 16,-1 0 1-16,-1-2 0 0,2 2-1 15,-2 0 1-15,4 0 0 0,-5 0 0 0,2 0 0 16,0 2 1-16,0-2-1 16,-1 0 1-16,1 2 0 0,-2-1 1 0,1 3 1 15,-1 1 0-15,1 5 0 0,-1-1 1 16,-1 5 0-16,0-1-1 0,-1 3 0 15,1 2 0-15,1-1 0 0,-2-1-1 16,3-1 1-16,1 3 0 0,4-2-1 16,-1-3 1-16,2-1-1 0,3-1-1 15,0-1 0-15,3-1 0 0,2-3 0 0,-2-3 0 16,3 0-1-16,2-2 1 16,-1-2-1-16,0-2 0 0,-2-1-5 0,1 0-8 15,-3-2-11-15,-2 1-16 0,-3 0-10 16,-2-1 92-16,-3 0-222 0,-3 2-137 15,-1 2-358-15</inkml:trace>
  <inkml:trace contextRef="#ctx0" brushRef="#br0" timeOffset="156497.3737">23907 15038 569 0,'2'-7'151'0,"-2"0"7"0,1 5-36 16,-1-1-70-16,-1 2-13 0,0 2-7 15,0 4-6-15,-2 2-5 0,1 3-5 16,-2-2-4-16,3 5-5 0,1-1-2 0,5 1-1 16,-1-3-2-16,0-1-2 0,3-4-3 15,0-2-2-15,-1-3-2 0,1-2-2 16,-2-7 0-16,1-1 0 0,1-2 0 15,-1-4 3-15,-1-2 2 0,-2-3 3 16,-1-1 1-16,-1 1 1 0,-2 2 0 16,-2 2 2-16,1 3 0 0,-3 3 1 15,1 5 1-15,0 3-1 0,1 3 0 16,-1 3 0-16,2 3-1 0,0 3-1 0,1 0-1 16,1 2-1-16,0 3 0 15,1-2 0-15,1 0 0 0,-1-1 0 0,0-2 0 16,0-2 0-16,0-2 0 0,1-1 0 15,0-3 0-15,1-1 0 0,-2-2 0 16,1-2 0-16,2 0 0 0,-2-1 0 16,2-1 0-16,-1 0 0 0,0 0 0 15,1 1 1-15,-2 1-1 0,0 2 0 16,-1 1 2-16,0 2 0 0,0 4 1 0,-2 4 0 16,0 2 0-16,-2 4 0 0,1 5 0 15,-2 3-1-15,1 4 0 0,-2 3-1 16,0 4 2-16,0 4 1 0,0 2 2 15,1 2 0-15,2 1 0 0,-1 1 1 16,5-2-1-16,-1-3-2 0,2-2-1 16,1-6-2-16,1-1-3 0,-1-6-7 15,-1-4-12-15,1-4-15 0,-1-6-13 16,-1-7 24-16,-1-4-155 0,0-5-132 0,-1-8-313 16</inkml:trace>
  <inkml:trace contextRef="#ctx0" brushRef="#br0" timeOffset="156991.6743">24127 14918 498 0,'2'-5'133'0,"-4"1"6"0,1 0-40 15,0 0-46-15,0 3-12 0,-1 0-5 0,1 1-4 16,-1 2-5-16,-1 1-4 0,1 4-3 16,-1 3-2-16,0 3-3 0,-1 6 0 15,2 3-1-15,-1 3-1 0,1 1-2 16,0 1-2-16,4 0-2 0,0-4-3 15,2-3-1-15,2-3-1 0,1-3-1 16,3-3-2-16,0-4 0 0,0-3-3 16,-1-3-2-16,4-4-1 0,-2-3 0 15,-1-2 0-15,-2-6 0 0,-1-3 2 16,0-3 1-16,-2-3 3 0,-3-3 1 0,-1-1 0 16,-1 1 0-16,1 2 1 0,-1 3 0 15,0 6 1-15,0 3 1 0,0 8 0 16,0 4 1-16,0 6 0 0,-1 5 0 15,0 3-1-15,0 6-1 0,0 3-1 16,-1 1 0-16,1 3-2 0,2-4-3 16,1 0-5-16,0-2-8 0,2-4-9 15,1-3-9-15,3-1-12 0,1-4-7 16,-1-3-112-16,2-3-114 0,0 1-272 0</inkml:trace>
  <inkml:trace contextRef="#ctx0" brushRef="#br0" timeOffset="157694.7951">24374 15024 543 0,'4'3'128'16,"1"1"2"-16,1 1-81 0,3-3-19 15,1 2-6-15,0-4-3 0,1-2-4 16,0-3-4-16,1-3-2 0,0-1-3 16,2-1-2-16,-2-2-1 0,-1-2-2 15,-1-1-1-15,-2 2-1 0,-3-1 0 0,-4 1 0 16,-3 2 2-16,-4 1 1 16,-3 2 2-16,-2 0 1 0,-3 3 1 0,0 4-2 15,-2 3 1-15,0 2-1 0,2 5-2 16,0 2-1-16,1 1-2 15,2 8 1-15,1 0 0 0,2 4 0 0,2 1 0 16,3 1 1-16,0-3 1 0,4 3 0 16,1-4 1-16,0-2-1 0,2-3 0 15,2-4 0-15,4-2-2 0,1-2-2 16,0-4-1-16,2-3-2 0,1-2-2 0,3-3-3 16,-3-2-1-16,1-3-1 0,-1 0 0 15,0-2 0-15,0-1 2 0,-3-2 3 16,-3 0 1-16,0 0 2 0,-3-1 3 15,-2 1 4-15,0-1 2 0,-3 3 3 16,0 0 2-16,1 2 2 0,-1 1 2 16,0 5 1-16,0 0 0 0,0 6 1 15,1 1-1-15,-1 5 0 0,1 3-2 0,1 4-2 16,-1 0-2-16,1 2-2 16,1 1-2-16,1-1-2 0,2-1 1 0,-1-1 0 15,-1-2-1-15,3-2 1 0,-1-2-1 16,1-3-1-16,-1-2 0 0,0-4-2 15,2-2 0-15,-2-3-1 0,1-3 0 16,2-3 0-16,-2-3-1 0,2-4-1 16,-3-3-1-16,2 0-1 0,0-2-1 15,-2 3-1-15,-1-1 0 0,-2 6 1 16,1 1 0-16,0 7 1 0,-3 2 2 16,0 8 1-16,-1 2 0 0,0 5 0 15,-1 2-1-15,0 1-1 0,1 2-6 0,0 1-5 16,0-1-8-16,1-1-9 0,1-2-9 15,2-2-7-15,2-2-14 0,0-3-109 16,3-3-114-16,-1-3-277 0</inkml:trace>
  <inkml:trace contextRef="#ctx0" brushRef="#br0" timeOffset="157923.063">24867 15047 688 0,'-11'-4'159'0,"-1"3"4"15,1 4-111-15,1 3-16 0,-1 2-6 16,2 4-5-16,2 2-5 0,1 3-4 16,2 0-4-16,3 2-2 0,0-2-3 15,2 1-3-15,2-2-2 0,1 0-2 16,3-3-3-16,2 1-7 0,2-4-6 16,2-2-7-16,1-3-9 0,1-4-7 0,1-2-8 15,-1-4-12-15,-1-3-75 0,-1-2-25 16,-4-1-94-16,0-4-195 0</inkml:trace>
  <inkml:trace contextRef="#ctx0" brushRef="#br0" timeOffset="158077.1998">24963 14962 678 0,'-2'0'159'0,"1"3"5"15,1 3-102-15,-1 1-26 16,1 3-12-16,1 2-11 0,-2 1-11 15,3 3-18-15,0 0-16 0,0 1 3 0,-2-1-136 16,0-2-128-16,-1 3-309 0</inkml:trace>
  <inkml:trace contextRef="#ctx0" brushRef="#br0" timeOffset="158272.6765">24919 14656 740 0,'-2'-16'179'16,"2"5"1"-16,0 0-71 0,3 3-74 15,1-1-23-15,0 3-8 0,3 0-6 16,-4 1-12-16,1 2-13 0,0 2-18 16,0 2-18-16,-2 3-118 0,0 5-131 0,-1 4-302 15</inkml:trace>
  <inkml:trace contextRef="#ctx0" brushRef="#br0" timeOffset="159286.4077">25176 15007 634 0,'-3'2'150'0,"-2"2"5"0,1 1-94 15,-1 2-22-15,-3 1-9 0,1 4-7 16,0 0-5-16,-1 2-4 0,3 0-4 16,2-1-4-16,0 1-1 0,3-1-2 15,1-3-2-15,3-1-1 0,1-2-1 16,1-2-4-16,0-1-3 0,4-2-4 0,-3-3-3 15,2 0-3-15,1-3-2 0,0-1-1 16,-3-2 3-16,2-2 2 0,-3-2 3 16,0 0 4-16,-1-2 2 0,-3-2 4 15,-1 1 5-15,1-1 4 0,-4 0 5 16,1 0 4-16,0 2 3 0,-2 0 2 16,1 2 1-16,0 4-1 0,-2 1-2 15,1 2-4-15,0 4-3 0,-2 0-2 0,0 4-4 16,-1 2-1-16,-1 3-2 0,-1 2 0 15,0 3-1-15,-1 1-1 0,-2 1 1 16,1 1-1-16,0 0 1 0,1 0-1 16,1 1 0-16,1-1 1 0,0-1-1 15,4 0-1-15,1-1 0 0,3 0-1 16,3 1-2-16,0-1-2 0,4-1-3 16,3 0-3-16,2-3-2 0,2-2-4 0,0-6-1 15,3-4-2-15,0-5 1 0,2-4 1 16,0-2 3-16,-2-4 3 0,2 0 4 15,0-1 3-15,-2-2 4 0,-1 1 5 16,-4 0 4-16,-2-1 5 0,-1 2 5 16,-5 0 5-16,-4 2 3 0,-2 2 1 15,-2 3 0-15,1 3-1 0,-3 2-3 16,1 2-5-16,1 3-3 0,0 5-2 16,1-1-3-16,-1 3-3 0,3 1-2 15,2 0-2-15,-1 1 1 0,4 1-2 0,0-3-1 16,1 3 1-16,1 0-1 0,4-1-1 15,-1 2 0-15,3-1 0 0,-2-1-1 16,3 1 0-16,-1-1-7 0,2 0 0 16,-4-2 1-16,1 2 0 0,-4-1 1 15,-2 0 3-15,-5-1 6 0,-5 2 11 16,-3-1 3-16,-5 3 1 0,-5-1-1 16,-7 0-3-16,-3 1-13 0,-6-1-17 15,3 0-19-15,-1-2-15 0,1-1-132 0,4 1-138 16,5-1-322-16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48:29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2957 4889 237 0,'-7'-11'76'0,"-2"-2"4"0,-2 0-3 0,-2-2-34 15,0 2-12-15,-1-1-7 0,-4 2-6 16,-2 2-6-16,-5 2-5 0,-2 0-4 16,-2 6-1-16,-3 7-2 0,-4 2-1 15,1 7-5-15,-2 4-7 0,-1 8-4 16,3 8-1-16,-1 9 0 0,-1 3 4 16,1 6 11-16,0 3 13 0,2 7 15 15,1 2 10-15,1 0 4 0,7 2 2 0,7 1-1 16,9 7-8-16,8 1-10 0,10-3-6 15,9 0-5-15,8-2-3 0,6-4-2 16,3-5-2-16,6-7 0 0,8-7-1 16,6-9-1-16,10-6-2 0,2-10 0 15,4-11-2-15,4-9-2 0,1-10-1 16,-1-10-2-16,0-12 1 0,-3-11-1 16,-1-9 1-16,-5-10 1 0,-1-6 1 15,-8-9 2-15,-9-6 1 0,-11-2 2 0,-10-4 0 16,-8-2 2-16,-8 0 0 0,-11-5 1 15,-8 1 0-15,-7 1 0 0,-9 0 0 16,-18 8-1-16,-12 7 0 0,-12 7-1 16,-8 20 0-16,-8 18-2 0,-11 18-2 15,-9 25-3-15,1 21-110 0,0 18-98 16,8 25-254-16</inkml:trace>
  <inkml:trace contextRef="#ctx0" brushRef="#br0" timeOffset="14563.9727">7063 7604 485 0,'-20'-2'120'0,"11"-4"2"0,0-3-56 15,8-1-37-15,9-1-6 0,5-1-7 16,7 2-4-16,9-2-3 0,6 0-2 16,8 0-1-16,6 1-2 0,4 0 0 0,4 1-1 15,3-3 0-15,3 5-1 0,4 1-1 16,2 2 1-16,0 2-1 0,1 1-1 16,0 1 1-16,0-1 0 0,-1 1 0 15,-1 0-1-15,-3-3 1 0,-1 4-1 16,-1 0-2-16,1 8-21 0,-5 4-108 15,-3 6-109-15,-13 2-282 0</inkml:trace>
  <inkml:trace contextRef="#ctx0" brushRef="#br0" timeOffset="16543.238">16220 7653 458 0,'-28'-2'97'0,"7"-2"1"15,4 2-82-15,12 2-8 0,3 0-2 16,1 1-3-16,-1 1 0 0,2 2 0 16,2 0 3-16,-1 1 2 0,1-2 4 15,2 2 3-15,2-1 2 0,3 1 2 16,4 0-2-16,3 0 0 0,6 1-3 16,3 0-4-16,5 2-2 0,6 0-3 0,3 0-1 15,3 1-2-15,4-2 0 16,2-5 0-16,6 0 0 0,5-1 0 0,1 0 1 15,6-1 2-15,2 0 0 0,6-1 0 16,6 4 1-16,-1-6 0 0,3 2 0 16,5 0-1-16,3 0-1 0,5-6-1 15,3 1 0-15,3 3-1 0,4 1 1 16,4-3-1-16,2-2-1 0,3 1 1 16,3 2 0-16,4-1-1 0,3-3 1 0,1-1 0 15,2 4 0-15,3 2 1 0,3-6-1 16,0 1 0-16,0 3 1 0,3 0-1 15,0-3 1-15,1 1-1 0,1 1 1 16,0 0 0-16,2 0-1 0,-1 0 0 16,2-1 0-16,1 0-1 0,-1 0 1 15,0-1-2-15,-3 0 1 0,2-2 0 16,-2-2 0-16,-2 1-1 0,-5-5 1 16,2 0-1-16,-5-2 0 0,-4 2 1 0,-4-4-1 15,-4 0 0-15,-4 2 0 0,-4 3 0 16,-10 2 1-16,-6 1-1 0,-5 1 0 15,-8 2 0-15,-7 3 1 0,-7 1-1 16,-7 0 0-16,-9 0 1 0,-5 1-1 16,-6 3 1-16,-9 0-1 0,-7 1 0 15,-4 0 0-15,-5 1 1 0,-4 0-1 0,-3 1 0 16,-5-2 0-16,-2 1 1 0,-2 0-1 16,-3 2 0-16,-4-2-3 15,-2 3-11-15,-1-1 42 0,-3 2-167 0,-5-1-119 16,-4 2-322-16</inkml:trace>
  <inkml:trace contextRef="#ctx0" brushRef="#br0" timeOffset="21812.1444">3829 7972 448 0,'-8'-35'109'0,"3"4"5"15,0 9-59-15,0 8-26 0,4 8-9 16,-1 8-6-16,2 9-3 0,5 12-4 15,-2 6-2-15,-1 9-1 0,-3 7 1 16,3 9 0-16,1 6 1 0,-1 9 0 16,0 8 1-16,-1 4-1 0,-2 6 0 0,3 2-1 15,-4 3 0-15,-2 5-1 0,3-2-1 16,-3-9 0-16,-1-4-1 0,1-6-1 16,4-4 0-16,2-7 0 0,-1-10 0 15,0-7 0-15,5-1-3 0,2-7-5 16,-1-6-9-16,3 0-2 0,-2-8-108 15,-2-7-103-15,2-8-256 0</inkml:trace>
  <inkml:trace contextRef="#ctx0" brushRef="#br0" timeOffset="22866.4078">3923 8179 197 0,'-4'-27'56'16,"-3"0"4"-16,0 1-2 0,-2 0-33 16,1 1 0-16,-1 1 1 0,1 1 1 15,-2 0 2-15,3 3-3 0,-2 2-1 16,3 1-2-16,1 3-1 0,0 2-1 15,3 2-2-15,-2 2-2 0,3 2-3 0,1 2-1 16,2 3-2-16,3 1-3 0,1 0-2 16,3 2-2-16,3 1-1 0,3 0 1 15,3 1 0-15,4 0 0 0,1 1 0 16,6-2 1-16,2 5 0 0,6-2-1 16,5 1 0-16,3 3-1 15,5-2 0-15,6 3-1 0,2 0 0 0,1-1-1 16,0 0 0-16,7 0 0 0,1 0 0 15,4 1-1-15,4-2 1 0,4 0 0 16,4-3-1-16,5 3 1 0,3-2 0 16,4 0-1-16,1-3 1 0,2-4-1 15,6 3 1-15,5 0 0 0,0 0-1 0,0-5 0 16,2 0 1-16,7 1 1 0,2 3 1 16,-4-3 2-16,6-1 1 0,0-1 1 15,3 4 1-15,1-3-1 0,2-1 1 16,3 2-2-16,2 1-1 0,0-1-1 15,3 2-1-15,1-1-1 0,2 1 0 0,1 2-1 16,1-2 0-16,2 2 0 0,3-2 0 16,0 0-1-16,1 0 1 0,0 0-1 15,0-1 0-15,1-1 1 0,1 1-1 16,0-2 1-16,-1-1-1 0,0 2 0 16,-1-1 0-16,0 2 0 0,-2 0 1 15,-5 0-1-15,1 2 0 0,-2-1 0 16,-2-1 0-16,-1 2 0 0,-3-5 0 15,-2 2 0-15,2 1 1 0,-3-1-1 16,-3-1 0-16,-3-1 0 0,-1 4 0 0,-3 0 0 16,-7-3 1-16,-3-1-1 0,2 1 0 15,-4 2 0-15,-4-1 0 0,-7-4 0 16,1 1 0-16,-3 3 1 0,-3-2-1 16,-6 1 0-16,-7-2 0 0,-4 2 0 15,-3-1 0-15,-4 0 0 0,-6 0 0 16,-2 1 1-16,-4-4-1 0,0 1-1 15,-5-1 1-15,-2 1 0 0,-6-1-2 0,0-2-1 16,-6 1-2-16,-2 2-2 0,-3-1-4 16,-4 0-2-16,-3-2-2 0,-3 2 0 15,-3 1 0-15,-3-1 3 0,-4 1 2 16,-2-1 2-16,-4 3 4 0,-1 0 2 16,-1 1 3-16,-3-2 0 0,-1 2 2 15,-1 0-1-15,2 2 1 0,-2 0 0 16,0-1-1-16,-1 1 0 0,1 0-1 15,1 0-1-15,-1 0 1 0,-1-1-1 16,0 1 0-16,2 1 0 0,-2-1 0 16,2 3 2-16,0 1 0 0,0 1 1 15,1 6 3-15,0 4 1 0,2 6 3 0,2 3 0 16,-3 6 1-16,-1 4 0 0,-1 3-1 16,-2 6-1-16,-2 6-1 0,-2 5-2 15,0 12 0-15,0 6-2 0,0 4-1 16,1 5 0-16,1 0 0 0,2 2-1 15,0 3-1-15,1-7 1 0,1-3-1 16,1-3-1-16,1-4-1 0,0-3-5 16,-1-4-3-16,1-8-6 0,-1-2-4 0,0 1-6 15,-2-2-99-15,-3-4-93 0,-3 1-233 16</inkml:trace>
  <inkml:trace contextRef="#ctx0" brushRef="#br0" timeOffset="23804.8074">3590 9558 458 0,'-23'3'99'0,"3"-2"1"16,9 1-80-16,6 1-9 0,7 0-2 16,5 3-3-16,9-1 0 0,6 4 0 15,5-2 0-15,5 1 1 0,7 1 1 16,6 2-1-16,6-3 1 0,2-2 0 15,5-2-1-15,9-2 0 0,7 2-1 16,7-4-1-16,4-2 0 0,5-2-1 16,8 1-1-16,6 1 0 0,3-2 1 15,4-3 0-15,4-1 0 0,8 1 1 0,8 1 0 16,-1-3 0-16,6 1 2 0,6-1-1 16,2 1 0-16,4-1 1 0,4 4-1 15,0-4 0-15,9 5-1 0,-2-1 0 16,3-1-1-16,4 2 0 0,4-1-1 15,-2-5-1-15,9 7 0 0,-1-2 0 16,3-3 0-16,5 3-1 0,-3 2 1 0,-1-1-1 16,7 3 1-16,-2-2 0 15,0 2-1-15,0 5 1 0,-1-2-1 0,1 2 1 16,2 5-1-16,-7-5 0 0,4 4-1 16,-4 2 1-16,-5-2-1 0,3 3 0 15,-4-1 1-15,-4-6-1 0,0 5 0 16,-3 0 1-16,-2-3-1 0,-3 3 0 15,-5-4 0-15,-3-2 1 0,-7 1-1 16,-2 1 0-16,-7-1 0 0,-3-4 0 16,-3 0 1-16,-9-3-1 0,-6 3 0 15,0-1 0-15,-8-2 1 0,-5-4-1 0,-7 6 1 16,-8-2-1-16,-2 0 0 0,-5-1 1 16,-7-2-1-16,-7 0 0 0,-5 1-1 15,-8-4-4-15,-5-1-8 0,-7 4-10 16,-10-2-109-16,-7 0-105 0,-9-1-268 15</inkml:trace>
  <inkml:trace contextRef="#ctx0" brushRef="#br0" timeOffset="27587.1618">829 8533 509 0,'-16'-12'130'16,"-2"-4"6"-16,2 1-59 0,1-1-27 15,4 1-10-15,2 1-4 0,0 0-2 16,3 2-2-16,5 3-2 0,-1 1-3 16,2 2-3-16,0 2-3 0,5 4-2 15,3 2-3-15,1 6-3 0,6 3-2 16,-1 1-2-16,2 4 0 0,3 4-2 16,-2 0-2-16,-1 4-1 0,0-1-2 0,-1 1 0 15,-2 2-1-15,1-1 0 0,-2-3 1 16,-1 0-1-16,0-4-4 0,-2 0-9 15,-2 0-10-15,2-4-16 0,-3-1-10 16,0-2-17-16,0-3-114 0,-1-2-122 16,1-3-278-16</inkml:trace>
  <inkml:trace contextRef="#ctx0" brushRef="#br0" timeOffset="27820.0921">1098 8445 510 0,'2'-16'138'0,"-2"5"7"15,-4 6-43-15,-1 6-46 0,2 8-13 16,-3 3-7-16,1 6-4 0,-1 8-5 16,-1 6-3-16,-2 3-3 0,-2 4 0 15,-2 6-2-15,0 1-1 0,-1 2-3 16,2 1-1-16,-1 0-1 0,4-1-2 16,2-2-2-16,-1-3-2 0,2-4-1 15,-2-2-2-15,2-5-2 0,-1-5-6 16,1-4-14-16,3-5-18 0,1-4-16 0,4-5-11 15,1-3-119-15,2-6-131 0,1 0-291 16</inkml:trace>
  <inkml:trace contextRef="#ctx0" brushRef="#br0" timeOffset="28559.1156">1123 9084 611 0,'-11'-2'152'0,"1"-1"6"16,1-1-87-16,-1 2-15 0,4-2-7 15,1 2-5-15,4 1-7 0,-1-2-7 16,1 1-7-16,2 2-5 0,1-3-6 16,4 2-3-16,1 0-3 0,4 2-1 15,3-1-2-15,1 0 0 0,5 3-1 16,0-1 0-16,-1-2-1 0,1 0 0 15,1 0 0-15,0 1-1 0,-3 0 1 0,0-2-1 16,-1 2 1-16,-2 1-1 0,-3-1 0 16,-2 1 1-16,-2 0-1 0,-2 0 1 15,-5-1 1-15,-2 2 0 0,-2-1 0 16,-2 3 1-16,-2 0-1 0,-5 0 1 16,-5 1-1-16,-2 3-1 0,0 0 1 15,-3 2-1-15,-2 0 0 0,2 3 0 16,1-2 0-16,2 0 0 0,2 1 1 0,1 0 1 15,3 1-1-15,4-2 0 0,1-2 1 16,3 1-2-16,5 0 1 0,3-3 0 16,3 0-2-16,3-4 1 0,0 1 0 15,4 0 0-15,1-4-1 0,2 1 1 16,1-1 0-16,2-2 0 0,2 1-1 16,-1-3 0-16,2 1 0 0,-1-2-7 15,0 0-11-15,-3 0-16 0,-2-1-16 16,-1 0-13-16,-1 1-17 0,-3 0-112 15,-2 2-122-15,0 1-272 0</inkml:trace>
  <inkml:trace contextRef="#ctx0" brushRef="#br0" timeOffset="28778.5288">1512 9191 676 0,'0'-2'163'0,"0"2"4"0,-2-1-106 0,2 1-15 15,0 1-5-15,0 2-6 0,2 3-6 16,-1 3-5-16,0 2-3 0,1 2-3 16,0 3-3-16,0 1-4 0,-1 1-3 15,2 1-1-15,-1-4-7 0,-1-2-12 16,2-1-20-16,-2-1-20 0,0 0-21 16,1-5-117-16,-2-1-138 0,0-2-306 15</inkml:trace>
  <inkml:trace contextRef="#ctx0" brushRef="#br0" timeOffset="28938.2016">1536 9094 683 0,'-7'-11'164'16,"4"5"2"-16,-2-2-91 0,3 2-39 15,2-1-16-15,0 1-18 0,1 0-23 16,2 3-17-16,0 1-119 0,0 2-9 0,0 3-110 15,4 7-211-15</inkml:trace>
  <inkml:trace contextRef="#ctx0" brushRef="#br0" timeOffset="29387.9982">1706 8664 501 0,'2'-4'139'16,"-2"2"3"-16,-2-1-13 0,2 3-85 15,-1 3-12-15,0 2-4 0,0 3-3 16,-2 7-2-16,3 5-1 0,-2 2 0 16,-2 3 1-16,-1 5-2 0,1 2 0 15,1 2-2-15,-1 0-1 0,0-3-1 16,6 1-2-16,0-3-1 0,3 0-3 15,1-5-1-15,4-5-2 0,0-4-2 0,3-2-2 16,2-3-1-16,3-4-1 0,1-6 0 16,2-2-1-16,-2-4-2 0,1-4-8 15,-1-5-12-15,-3-2-13 0,-2-2-14 16,-3-5-14-16,-3 1-3 0,-3-3-119 16,-2 2-119-16,-1-2-271 0</inkml:trace>
  <inkml:trace contextRef="#ctx0" brushRef="#br0" timeOffset="29559.0843">1701 8592 773 0,'-9'-8'176'0,"4"3"1"16,3 0-125-16,7-1-22 0,3 1-13 16,4-1-9-16,4 1-4 0,4 2-4 15,3 0-7-15,1 0-10 0,2 1-17 16,0 4-9-16,-1-1-23 0,-2 1-111 15,-4 2-127-15,-2 5-284 0</inkml:trace>
  <inkml:trace contextRef="#ctx0" brushRef="#br0" timeOffset="29892.1934">1999 8703 659 0,'0'6'154'0,"0"2"6"15,-1 0-106-15,2 4-11 0,0 1-4 16,1 3-4-16,2-1-7 0,1-1-5 16,0 1-4-16,3-2-5 0,-1 1-4 15,1-3-3-15,4-3-2 0,-1-2-1 16,2-3-1-16,2-3 1 0,1-3-1 16,-2-4 1-16,2-7 0 0,0 0 0 15,-1-2 0-15,0-1 1 0,-2 1 1 16,-2 1 1-16,-1 4 1 0,-2 5-1 15,0 1 1-15,-2 4-1 0,-1 3-1 16,0 3-1-16,-2 3-3 0,0 1 0 0,1 5 0 16,-1 2 0-16,1 1-3 0,1 1-4 15,1 1-7-15,2-1-10 0,4-2-12 16,0-4-17-16,2-2-10 0,0-5-18 16,-1-1-108-16,1-6-121 0,-1-3-278 15</inkml:trace>
  <inkml:trace contextRef="#ctx0" brushRef="#br0" timeOffset="30418.883">2362 8510 583 0,'-4'-3'148'0,"0"1"9"16,-1-1-80-16,1 0-7 0,0-1-4 15,0-1-3-15,0 1-4 0,2-1-7 16,0 0-7-16,2 2-8 0,0-3-8 16,2 2-9-16,3 0-6 0,2 1-5 15,2-1-2-15,1 3-2 0,3 1-2 16,2 2-1-16,1 1-1 0,-2 2 0 15,1 2 1-15,-1 0-2 0,-3 3 1 0,0-1 0 16,-3-1-1-16,-2 2 1 0,0 0-1 16,-1-4 1-16,0 4-1 0,-2 0 1 15,-3 1 0-15,-1 1-1 0,-2 4 1 16,-1 0 0-16,2 4-1 0,-2 3 0 16,2 0 0-16,1 4 0 0,1 1-1 15,2 1-1-15,4 3 0 0,0 1 0 16,2 3 0-16,1-2 0 0,2 3 0 15,2-4 1-15,-2-3-1 0,-4 0 2 16,-4-6 0-16,-3-3 0 0,-4-4 1 0,-5-3-1 16,-3-2 1-16,-1-3 0 0,-2-4 0 15,3-1 0-15,-1-2-2 0,4-4-5 16,0-2-6-16,4-6-11 0,0-1-11 16,3-3-14-16,2-2-19 0,1 0-9 15,1-1-14-15,3 1-104 0,0 0-119 16,6 3-269-16</inkml:trace>
  <inkml:trace contextRef="#ctx0" brushRef="#br0" timeOffset="30625.8411">2801 8753 768 0,'-3'-6'197'0,"0"1"3"16,1 2-107-16,2 0-30 0,0 2-19 15,2 0-18-15,3 2-14 0,3-1-7 16,1 4-3-16,2-2-1 0,2 0-1 16,1 2-4-16,2-3-10 0,-1 2-13 0,0-2-18 15,1 0-20-15,-2 1-21 0,-2-2-116 16,0 1-134-16,-4 1-295 0</inkml:trace>
  <inkml:trace contextRef="#ctx0" brushRef="#br0" timeOffset="30800.3908">2828 8920 736 0,'4'5'171'0,"1"0"4"16,2-3-118-16,6 1-20 0,-1-2-12 16,1-2-6-16,3-1-9 0,1-3-17 15,0-1-27-15,2 3-124 16,0-2-19-16,0 2-123 0,-2 7-253 0</inkml:trace>
  <inkml:trace contextRef="#ctx0" brushRef="#br0" timeOffset="54532.0015">16088 11055 456 0,'-68'-15'110'15,"-4"4"2"-15,1 0-68 0,-1 3-14 16,-4 1-10-16,-2 5-5 0,-1 2-1 16,0 2-2-16,-2 5-1 0,4 7-1 15,1 3 0-15,-1 3 0 0,1 2-2 0,1 5-3 16,3 4-1-16,-2 4-2 0,4 7 0 15,4 3-1-15,6 13-1 0,6 5 1 16,4 6 0-16,5 6 1 0,8 6 1 16,5 2 1-16,5 6 0 0,10 1 1 15,9-1 0-15,10 1-1 0,10 0-1 16,12 5 0-16,7-1-1 0,6-8 0 0,7-2-1 16,10-1 0-16,9-1 0 0,8-6-1 15,6-6 1-15,7-6 0 0,11-4-1 16,8-6 1-16,3-10-1 0,4-9 1 15,3-9 0-15,3-11 0 0,6-8 1 16,-1-13 0-16,-3-7 1 0,3-12 0 16,0-8 1-16,-1-7 0 0,-5-8 0 15,-6-7-1-15,-3-6 0 0,-1-3 0 16,-9-6-2-16,-8-3 0 0,-6-6 0 16,-7-2 0-16,-7-1-1 0,-5-2 1 15,-12-8-1-15,-7 0 0 0,-7-1 1 0,-10 0-1 16,-10 0 1-16,-8-7 1 0,-14 2 1 15,-10 4 2-15,-12 2 1 0,-9 2 0 16,-11 4 1-16,-15 0 0 0,-14 9-2 16,-14 5 1-16,-13 9-2 0,-17 12 0 15,-15 10 0-15,-13 11-1 0,-17 17 0 16,-12 13-1-16,-14 19-4 0,-13 11-8 0,-12 17-11 16,-13 18-53-16,-17 13-74 0,-4 17-110 15,-20 20-257-15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2:50:20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6840 4146 477 0,'-27'-2'114'0,"1"-3"4"15,5 0-72-15,4-1-15 0,6 1-7 16,3 1-5-16,0 0-5 0,2 1-5 0,0 2-2 16,0-2-3-16,1 3 0 0,1 0-2 15,1-1 1-15,-1 1 1 0,2 0-1 16,2 0 1-16,0 1-1 0,2-1 2 15,3 2-1-15,1 0 1 0,1 1 1 16,3-1 0-16,3 2 1 0,2-1 0 16,5 1-1-16,1 0 1 0,3-1-1 15,5 0 0-15,2-2-1 0,5 0 0 0,-2 0 0 16,4-1-2-16,4 0 0 16,1 2 0-16,2-2-1 0,2 1-1 0,2 0 0 15,4-1 0-15,-1 1-1 0,2-1 1 16,-3-2-1-16,3 1 1 0,4-2 0 15,-2 3 0-15,3 0 0 0,5 1 0 16,-2 1 0-16,3 0 0 0,2 1 0 16,-2 0 1-16,5 0-1 0,0-2-1 15,2 1 1-15,2 1 0 0,0-2-1 16,4-1 0-16,2 0 1 0,-1 0-1 0,0 1 1 16,3-2-1-16,2 0 0 0,-1 1 1 15,5 0-1-15,-2-1 0 0,2 1 1 16,2-2-1-16,-5 0 0 0,0 2 1 15,4 0 0-15,-5 0 2 0,-1 2 0 16,-1 0 1-16,0-1 1 0,1 1 0 16,4 1 0-16,-5 0-1 0,2 4 0 15,-1-3-1-15,-2-2-1 0,1-1-1 16,2 3 0-16,-5-2 0 0,-1 2-1 0,-1-4 1 16,-2-2-1-16,0 1 1 15,-2 0 0-15,-2-3 0 0,-1 1 0 0,-5-5 0 16,-1 2 0-16,-1 1 0 0,-3 3 0 15,-6 1 0-15,-6-2-1 0,-5 2-4 16,-5 2-9-16,-6 0-14 0,-11 3-123 16,-8 5-123-16,-7 2-310 0</inkml:trace>
  <inkml:trace contextRef="#ctx0" brushRef="#br0" timeOffset="5037.1747">603 6853 568 0,'-8'-7'143'0,"0"1"7"0,-2 4-74 16,-2-1-20-16,-1 4-7 0,1 2-4 15,2 5-5-15,1 6-7 0,1 5-7 0,3 5-5 16,5 3-5-16,2 3-5 0,2 2-3 16,5 0-2-16,3-3-2 0,4-3 1 15,4-3 0-15,1-4 0 0,4-6 0 16,2-4 0-16,3-6 2 0,-1-5 1 16,1-5 1-16,-2-7 1 15,-1-4 2-15,-5-5 1 0,-4-6 1 0,-4-5 1 16,-6 0 0-16,-5-2 0 0,-6-1-1 15,-5 1-3-15,-6-1-1 0,-7 1-3 16,-6 5-2-16,-2 2-2 0,-3 6-4 16,-3 7-5-16,-1 10-9 0,4 9-10 15,4 9-16-15,7 9-17 0,9 4-20 0,5 2-127 16,11 3-140-16,10-2-325 16</inkml:trace>
  <inkml:trace contextRef="#ctx0" brushRef="#br0" timeOffset="5572.3641">1040 6966 519 0,'-2'-2'135'15,"-2"-2"6"-15,-1 2-47 0,1 0-46 0,-1 1-10 16,4 2-2-16,0 2 0 0,0-1-1 16,1 4-1-16,0 2-2 0,0 0-1 15,2 3 1-15,3 4-4 0,1 0-4 16,2-1-4-16,-1-1-3 0,3 1-2 16,3-3-3-16,2-2-1 0,-2-4-3 15,2-4 0-15,1-2 1 0,2-5-1 16,-1-4 2-16,-1-4 0 0,-1-1 1 15,0-4 0-15,-4-2 0 0,-3 3-2 16,0 2 0-16,-2 4-3 0,-2 3-1 0,0 6-1 16,-1 3-2-16,2 8 0 15,-2 1-1-15,1 3 0 0,-3-1-2 0,2 5-1 16,-2 0-4-16,1 0-6 0,0 0-10 16,-1-3-16-16,1-2-18 0,2 1-16 15,-2-7-13-15,0-5-118 0,-4-3-132 16,-1-6-295-16</inkml:trace>
  <inkml:trace contextRef="#ctx0" brushRef="#br0" timeOffset="5774.3363">1072 6575 489 0,'-23'-47'139'0,"0"9"12"16,6 11-41-16,1 10-35 0,2 10-9 16,4 16-8-16,3 8-10 0,2 11-10 15,2 8-11-15,3 9-9 0,1 12-4 16,2 6-3-16,-1 7-3 0,0 5-1 15,0 1-2-15,-1 1-1 0,0 1-1 0,1-4-1 16,-1-6-1 0,0-5-3-16,4-8-11 0,0-7-19 0,2-5-17 0,2-10 114 15,2-9-247-15,1-7-152 16,2-8-392-16</inkml:trace>
  <inkml:trace contextRef="#ctx0" brushRef="#br0" timeOffset="6056.582">1407 6981 742 0,'-2'17'179'0,"1"3"5"16,0-1-115-16,3 0-21 0,3-2-11 15,2-1-7-15,2-5-11 0,2-3-5 16,6-4-3-16,0-3 1 0,5-3 0 15,-1-6-1-15,1-1-1 0,0-6 1 0,-2-4-1 16,-6 0-1-16,-5-4-1 0,-8-2-1 16,-4-1-1-16,-10 1-2 0,-4 3-1 15,-2 2-2-15,-5 3-3 0,3 7-7 16,3 4-17-16,1 7-19 0,5 6-20 16,3 5-18-16,4 5-121 0,3 2-142 15,3 6-310-15</inkml:trace>
  <inkml:trace contextRef="#ctx0" brushRef="#br0" timeOffset="6470.0471">1657 6975 638 0,'0'-15'152'16,"2"3"3"-16,1 4-99 0,2 8-17 15,5 8-5-15,1 2-2 0,1 3-4 16,8 9 0-16,2 6-1 0,4 2 3 0,1 5 1 16,-2 2-1-16,1 5-2 0,-2 2-3 15,-4-3-5-15,-2 1-1 0,-5 1-4 16,-4-5-2-16,-4-3-1 0,-3-3 1 15,-6-6-1-15,-5-2 2 0,-2-3 2 16,-3-6 4-16,-2-4 3 0,-3-7 2 16,0-4 0-16,-2-9-1 0,1-7-3 0,1-10-3 15,0-8-6-15,3-6-4 0,5-9-6 16,5-5-3-16,6-1-4 0,8 2-4 16,4 5-8-16,5 5-7 0,5 7-10 15,-1 7-11-15,3 7-14 0,1 6-19 16,-2 3-11-16,-1 2-10 0,-1 2-112 15,1 2-130-15,0 2-291 0</inkml:trace>
  <inkml:trace contextRef="#ctx0" brushRef="#br0" timeOffset="7094.6823">2235 6866 752 0,'-9'-5'198'0,"-6"2"8"0,-5 1-103 15,-3 2-16-15,-3 2-15 0,3 2-16 16,-1 0-14-16,2-1-11 0,3 3-9 15,6-2-8-15,5 2-5 0,5-1-4 16,4 4-4-16,5 1-5 0,1 2-7 0,3-1-5 16,4 2-6-16,0 0-4 0,5 0-4 15,-3-4-1-15,-3-4 3 0,-2-1 5 16,-1 0 5-16,-5 0 7 0,-3 1 4 16,-7-2 5-16,1 6 2 0,-6 2 2 15,-1-2 0-15,0 8 1 0,-2 0 2 16,1 2-1-16,1 2 1 0,5-1-1 15,2-1 0-15,3 1-1 0,4-5-1 16,4-2-1-16,3-5 0 0,4-4-1 16,1-2-1-16,3-5 1 0,2-2 0 15,1-3 0-15,0-6 0 0,-2 0 0 0,-2-5 1 16,2 1 1-16,-3-2 2 0,-3-1 0 16,-3 1 1-16,-1 0 1 0,-3 0-1 15,0 3 1-15,-2-1 0 0,-1 3-2 16,-2 2 0-16,2 4 0 0,-2 2-1 15,0 3 0-15,1 2 0 0,-2 2-1 16,0-2 1-16,1 4-1 0,-1-2 0 16,1 0 0-16,-1 0 1 0,1 1 0 0,-1-1 1 15,1 0 1-15,-1 1-1 0,0-1 1 16,3 1 0-16,-2-1-1 0,0 3 0 16,3-1-1-16,0 3 0 0,1 0 0 15,0 5 0-15,1 0-1 0,0 2 0 16,0 0 0-16,0 3 0 0,-1 1-1 15,1 1 1-15,0-2 0 0,0-1 0 16,0 1 1-16,1-3 2 0,-1-3 1 16,-1-2 1-16,1-4 1 0,-1-3 2 0,1-5 2 15,0-4-1-15,0-6-1 0,0-4 0 16,1-7-1-16,-2-5-2 16,1-4-2-16,-2-1-4 0,2 1-4 0,0 1-10 15,1 2-12-15,-1 5-14 0,0 7-19 16,-3 8-34-16,0 6-16 0,-3 7-122 15,-1 5-145-15,2 5-324 0</inkml:trace>
  <inkml:trace contextRef="#ctx0" brushRef="#br0" timeOffset="7498.1299">2659 6932 711 0,'0'-5'174'15,"-1"2"6"-15,0 2-113 0,1 1-13 16,0 3-9-16,0 0-9 0,1 2-8 16,2 3-5-16,-1 3-2 0,0 0-2 15,1-2 0-15,-1 4-1 0,1-3-1 16,-1-1-2-16,1 0-1 0,-1-5-1 15,1 2-1-15,-1-1 0 0,2 0-1 16,-3-3 0-16,3-1 1 0,-2-2 0 16,2-1 1-16,1-3-1 0,1-2-1 0,-1-2-1 15,2 0-2-15,0 2-2 0,4 3-1 16,-3 0-2-16,0 2-1 0,1 4 0 16,-2 5 0-16,2 5-1 0,-1 1 0 15,-2 2 0-15,2 6-1 0,-1 1 1 16,2 1-2-16,-3-1-6 0,-1-5-11 15,0-1-12-15,-2-4-22 0,1-4-28 16,-2-5-21-16,0-5-127 0,-2-4-148 16,0-5-332-16</inkml:trace>
  <inkml:trace contextRef="#ctx0" brushRef="#br0" timeOffset="7638.7646">2801 6559 789 0,'0'-3'186'0,"-2"3"0"15,-1 6-119-15,2 4-25 0,2 4-22 16,-1 6-19-16,0 8-27 0,-1 4-27 16,1 4-111-16,1 0-22 0,6 1-123 0,1-4-243 15</inkml:trace>
  <inkml:trace contextRef="#ctx0" brushRef="#br0" timeOffset="7901.0454">2963 6894 707 0,'-1'-3'180'0,"0"2"5"16,-1 2-89-16,0 2-43 15,1 2-13-15,2 3-12 0,0 3-11 0,2 5-8 16,0 0-4-16,2 1-1 0,3 2-2 16,3 2 0-16,-2-6-1 0,5 4 0 15,1-1 0-15,0-2-1 0,0-1 0 16,-1-2 1-16,-5-3 1 0,-1 0 3 15,-5-3 2-15,-6-3 2 0,-7-2 1 16,-2 1-1-16,-4 1 0 0,-3-2-3 16,0 0-14-16,-1 1-22 0,2-1-26 15,1 2-14-15,3-3-130 0,4 2-146 0,6-1-332 16</inkml:trace>
  <inkml:trace contextRef="#ctx0" brushRef="#br0" timeOffset="8370.7873">4026 6789 755 0,'-12'-7'200'0,"-5"6"7"16,-4 4-101-16,0 4-21 0,-2 5-12 16,0 2-14-16,-2 2-13 0,2 3-10 15,3 3-6-15,4 3-7 0,5-1-6 16,5 2-5-16,5 1-4 0,6 0-3 0,4 0-3 16,5-3-2-16,3-4-2 0,4-2-4 15,2-2-7-15,3-4-6 0,1-3-8 16,0-4-9-16,2-1-8 0,1-3-9 15,-3-4-12-15,-1-1-11 0,-3-4-10 16,-4 0-9-16,-4-1-107 0,-8-1-125 16,-4-2-285-16</inkml:trace>
  <inkml:trace contextRef="#ctx0" brushRef="#br0" timeOffset="8525.6976">3921 6997 669 0,'-17'6'202'0,"1"-4"11"0,2 2-36 16,3 0-84-16,5-3-21 0,3-1-17 15,8 1-19-15,-1-1-16 0,7 0-12 16,3-1-7-16,3-3-8 0,4 1-10 16,3-4-14-16,1-1-19 0,5 2-28 15,0 0-18-15,2 2-123 0,-4-3-144 0,0-1-321 16</inkml:trace>
  <inkml:trace contextRef="#ctx0" brushRef="#br0" timeOffset="8817.8064">4092 6703 827 0,'-6'-31'206'16,"4"3"3"-16,3 1-122 0,5 0-25 15,6 1-19-15,6 1-16 0,1 0-11 0,2 2-8 16,1 1-3-16,3 5-2 0,5 6-1 16,-3 2 0-16,0 8-2 0,0 5 1 15,0 8-1-15,0 7 0 0,-3 5 0 16,-5 3 0-16,0 7 0 0,0 6 0 15,-4 7 0-15,-2 1 1 0,0 3 0 16,0 7 0-16,0-1 1 0,1 1-1 16,-5-3 0-16,0-5 1 0,-2-2-1 15,1-8-3-15,-3-5-7 0,2-4-9 16,-2-5-13-16,2-4-15 0,-1-5-20 0,0-3-15 16,1-4 62-16,-2-7-188 0,-5-3-137 15,0-5-340-15</inkml:trace>
  <inkml:trace contextRef="#ctx0" brushRef="#br0" timeOffset="9004.3392">4413 6988 859 0,'-5'-7'209'0,"7"-2"3"0,0 1-120 15,3-1-39-15,5-1-20 0,3 1-12 16,6 1-10-16,-3-2-6 0,3 2-7 15,2-1-9-15,4 4-13 0,4 2-19 16,0 1-28-16,2 2-22 0,1 3-120 16,-2-1-145-16,4 0-321 0</inkml:trace>
  <inkml:trace contextRef="#ctx0" brushRef="#br0" timeOffset="9169.8854">4914 6885 860 0,'-2'6'219'0,"-1"3"7"15,0 3-125-15,0 7-23 0,2-1-21 16,1 4-18-16,0 1-16 0,1 1-12 16,-1-2-11-16,3-2-13 0,-2-1-16 15,1-1-20-15,1-2-33 0,-1-2-5 16,0-3-144-16,0-4-156 0,3-3-348 0</inkml:trace>
  <inkml:trace contextRef="#ctx0" brushRef="#br0" timeOffset="9288.6816">4852 6610 720 0,'-4'-10'157'0,"2"3"-2"0,1 5-124 15,2 5-39-15,0 4-12 0,0 5-136 16,0 7-127-16,3 5-312 16</inkml:trace>
  <inkml:trace contextRef="#ctx0" brushRef="#br0" timeOffset="10233.6534">5233 6922 687 0,'-10'-2'185'0,"-2"4"11"0,-4 3-92 16,0 6-19-16,0 4-10 15,0 2-12-15,1 2-15 0,1 3-14 16,6 2-11-16,5-1-9 0,4 0-5 0,4-2-5 15,5-3-1-15,4 0-4 0,5-4-1 16,-1-3-3-16,2-5 0 0,0-2-2 16,0-5 0-16,-3-3 0 0,-1-3 1 15,-5-4 1-15,-3-1 3 0,-6-4 0 0,-4-1 1 16,-5-2 2-16,0 0 2 0,-6-2 1 16,3-3 2-16,-1 2 2 0,5 4 3 15,-2-4 2-15,3 2 1 0,2 1 0 16,1 2-1-16,5 3-2 0,2 2-2 15,0 0-3-15,6 4-1 0,3 2-3 16,4 1-1-16,1 3-2 0,1 1-4 16,1 1-6-16,-2 0-10 0,1 0-9 15,-2 3-14-15,-2 0-10 0,0-1-15 0,0 1-8 16,-1 0-1-16,-1 0 5 16,-1 2 7-16,-2-3 12 0,0 1 11 0,-4-1 17 15,-1 0 10-15,-2 0 13 0,-3-1 9 16,0 0 12-16,2 2 9 0,-6-2 8 15,1 0 7-15,-2 0 7 0,0-2 3 16,1 2-1-16,-3-1-3 0,0-1-4 16,2 0-4-16,0 1-4 0,-1-1-6 15,2 2-3-15,0-1-4 0,1 2-4 0,1 2-3 16,-2 1-3-16,2 3-2 0,1 3-1 16,0 3-1-16,0 3-2 0,-1-1 0 15,1 6 0-15,0 1-1 0,1 2-1 16,1 1 0-16,2-2 0 0,2-2-2 15,3 0-1-15,0-6 0 0,4-4-1 16,1-4 0-16,1-6 0 0,2-4 0 16,2-3-1-16,-2-5 1 0,-1-2 0 15,0-5 0-15,-3-3 0 0,-2 2 1 16,-4-3 1-16,-3 2 0 0,-1 0 1 0,-5 0 0 16,0 4 1-16,-3 2-1 0,-1 5 1 15,-4 2-1-15,0 3-1 16,0 7 1-16,2 4-2 0,-3 1 1 0,4 7-1 15,5 5-1-15,6 2-1 0,3 0 1 16,7 2-2-16,4-3 0 0,8 2 1 16,1-7-1-16,1-4-1 0,1-8 1 15,5-1-1-15,-3-5 1 0,0-4 0 16,-4-6-1-16,-3-1 1 0,-5-5-1 16,-2 1-1-16,-7-6-2 0,-7-1-4 0,-1-4-7 15,-7-1-8-15,-1-3-11 0,-2 3-13 16,0 1-18-16,-1 2-16 0,3 6-9 15,0 5 62-15,1 6-178 0,1 5-136 16,6 3-326-16</inkml:trace>
  <inkml:trace contextRef="#ctx0" brushRef="#br0" timeOffset="10896.4712">6115 6929 777 0,'-17'-2'201'0,"-2"3"3"0,0 3-107 16,2 3-26-16,3 5-16 0,3 2-18 15,4 2-12-15,2 1-7 0,2 1-4 16,3 1-2-16,3-3-4 0,3-2-3 16,4 1-2-16,4-5-1 0,5 0-2 0,3-5-1 15,1-2-1-15,2-4 0 0,-2-1 0 16,-2-5-1-16,-4-1 1 0,-5-7 1 15,-3 0 0-15,-6-2 1 0,-4-2 0 16,-4-3 1-16,-3-2 0 0,-3-1 0 16,-2 1 0-16,-3 1-1 0,4 2 1 15,0 5 0-15,0 2 0 0,2 4 1 16,3 5 0-16,0 0 0 0,5 5-1 16,0 0 0-16,2 0 0 0,0 1-1 0,2 1-1 15,-1-1 1-15,5 1-1 0,2-1 1 16,-1 2 0-16,-2-2 0 0,5-1 0 15,-2 0 0-15,3 1 0 0,-2-2 0 16,-2 1 0-16,1-1 1 0,3 1-1 16,-4 0 0-16,-2-1 1 0,0 1 1 15,-2 0 0-15,0 0 1 0,-1 0 1 16,0 1 1-16,-1 0 1 0,1 2 2 16,1 1 1-16,-1 4 1 0,1 2 0 0,-1 2 0 15,2 4 0-15,-1 1-1 0,1 1-2 16,-1 1-1-16,1-2-1 0,3-1-2 15,0-2 0-15,1-3-1 0,1-2-1 16,1-7 0-16,3 0-1 0,1-5 1 16,1-3 0-16,-1-5-1 0,1-6 1 15,-2-1 0-15,1-3-1 0,-2 1 1 16,-2 2 0-16,-3 1-1 0,1 6 1 16,-4 2 0-16,1 7 0 0,-1 0-1 15,-1 6 1-15,-1 2 0 0,0 4-1 16,-2 2 1-16,3 4-1 0,-2 0 0 0,2 4-2 15,1-2-4-15,3 2-8 0,1-4-8 16,3-3-11-16,0-2-12 0,1-5-18 16,1-1-25-16,0-2-15 0,2-5-120 15,-2 0-144-15,6-1-325 0</inkml:trace>
  <inkml:trace contextRef="#ctx0" brushRef="#br0" timeOffset="11051.0556">6694 6896 927 0,'-6'-6'242'16,"0"-2"3"-16,1 1-126 0,1 3-39 16,2 1-23-16,1-1-25 0,2 2-22 15,0 1-19-15,4 0-19 0,0 2-22 16,0 2-33-16,1 2-34 0,-1 4-129 16,1 1-164-16,-1-2-358 0</inkml:trace>
  <inkml:trace contextRef="#ctx0" brushRef="#br0" timeOffset="11182.6982">6714 7101 934 0,'-3'5'236'0,"2"-3"1"0,0-1-132 0,1 1-37 16,-1-4-32-16,1 1-39 0,0-1-37 16,-2 1-53-16,-1-2-143 0,-2 6-179 15,-1 0-413-15</inkml:trace>
  <inkml:trace contextRef="#ctx0" brushRef="#br0" timeOffset="12917.2864">7686 6970 516 0,'-5'-22'151'0,"-1"-3"16"0,-2 3-13 15,0 4-67-15,4 4-5 0,-1 5-2 16,-1 1-8-16,4 9-12 0,2 4-12 16,3 6-13-16,0 5-11 0,6 5-10 15,3 2-7-15,4 2-1 0,1-3-3 16,3-1 0-16,0-4-2 0,3-5-1 16,-2-6-2-16,-1-3-2 0,0-6-3 15,-3-4-1-15,-1-7-1 0,-2-3-1 16,-6-4 1-16,-2-3 1 0,0 1 2 0,-2 1 2 15,0 1 2-15,-1 5 1 0,1 2 0 16,0 6 0-16,1 5 1 0,1 5-1 16,-1 5 1-16,2 5-1 0,-1 8 1 15,2 6 0-15,-1 3 0 0,0 5 0 16,1 2 0-16,-1 3 2 0,-1-1 1 16,0 0 1-16,-1-1 3 0,-2-4 1 15,-5-1 1-15,-1-2 1 0,-5-4-1 0,-3-2 0 16,-5-3-2-16,-4-4-2 0,-6-3-1 15,-5-3-2-15,1-5 0 0,-1-4-1 16,2-3-1-16,2-2 0 0,6-4-5 16,7-2-8-16,8-5-12 0,6-2-19 15,7-2-25-15,7-3-17 0,9-1 142 16,4-2-268-16,4 0-152 0,7 3-391 16</inkml:trace>
  <inkml:trace contextRef="#ctx0" brushRef="#br0" timeOffset="13215.5247">8239 6780 727 0,'-3'-18'184'0,"0"0"7"0,0 5-110 15,2 4-15-15,0 3-8 0,1 5-12 16,1 5-9-16,1 6-9 0,-2 4-4 0,2 6-3 15,-1 3-2-15,-1 3-2 0,1 3-1 16,-1 3-2-16,-1-1-2 0,1-1-1 16,1-2-2-16,3-1-1 0,0-2-1 15,-1-5-1-15,1-6-3 0,3-2 0 16,2-3-2-16,1-3-1 0,1-5-3 16,2-2-6-16,4-3-12 0,-1-3-12 15,0-3-21-15,-1-1-27 0,-4-2-15 16,-1-2-84-16,-4-1-38 0,-4-2-116 0,-1-3-225 15</inkml:trace>
  <inkml:trace contextRef="#ctx0" brushRef="#br0" timeOffset="13368.1349">8205 6759 683 0,'-16'-5'199'16,"3"0"3"-16,5-1-38 0,3-1-92 15,9 0-19-15,4 0-18 0,7 0-20 0,3 0-16 16,5-1-17-16,6 3-26 0,1 4-25 15,1 4-105-15,-2 0-30 16,2 3-131-16,1 2-242 0</inkml:trace>
  <inkml:trace contextRef="#ctx0" brushRef="#br0" timeOffset="13705.2327">8538 6814 579 0,'-3'-7'165'15,"3"1"8"-15,-1 1-26 0,1 1-86 16,-1 5-8-16,2 3-6 0,0 2-9 16,2 4-10-16,0 0-5 0,2 2-3 15,-1 2-2-15,2-1-1 0,-2 2-2 0,2-3-1 16,0-1-2-16,0 0-1 15,1-1 0-15,2-5-1 0,1-2 0 0,1-3 1 16,1-2 1-16,0-4 2 0,1-4-2 16,1-1 0-16,1-1 0 0,0-1-3 15,-2 4-3-15,-2 0-1 16,-1 3-3-16,-3 2 0 0,-1 4-2 0,-3 3-4 16,1 2-7-16,-2 1-10 0,1 4-17 15,-1 1-23-15,0 1-23 0,2 1 51 16,0 1-185-16,1-2-147 0,3-2-348 0</inkml:trace>
  <inkml:trace contextRef="#ctx0" brushRef="#br0" timeOffset="14061.5762">8804 6662 824 0,'-14'-14'201'0,"5"1"2"0,3 4-121 15,5-2-28-15,6 2-15 0,6 0-14 0,5 2-10 16,4 3-6-16,3 1-4 0,1 3-1 16,2 1-2-16,0 3-1 0,-2-2 0 15,0 3 0-15,-4 0-1 0,-2 0 1 16,-4 1 0-16,-2 2-1 0,-2 1 1 16,-4 3 0-16,-1 2-1 0,-3 0 0 15,-1 5 1-15,-1-2-1 0,-1 1 1 16,-2 3-1-16,2 1 0 0,-2 0-1 0,1-2 0 15,1 1-1-15,0 1-1 0,-1 0 0 16,1-1 0-16,0-3 0 0,1 2 0 16,-1-2 0-16,-1-3 2 0,0-3-1 15,-2-1 0-15,-1-4-3 0,-1-2-7 16,-1-2-11-16,-2-1-13 0,1-1-16 16,-1-1-18-16,3 0-19 0,1 2-112 15,1-1-131-15,7 1-292 0</inkml:trace>
  <inkml:trace contextRef="#ctx0" brushRef="#br0" timeOffset="14791.8502">9428 6738 674 0,'-2'-8'198'15,"-1"0"9"-15,2 2-40 0,-1 3-83 16,2 3-17-16,0 3-16 0,0 3-17 0,1 4-11 15,1 6-8-15,1 4-4 16,0 2-3-16,0 0-2 0,2 0-3 0,-2 0-2 16,2 0-7-16,2-4-10 0,-1-1-15 15,-1-2-24-15,-1-1-25 0,1-5 134 16,-1 0-274-16,-3-5-166 0,3-4-422 16</inkml:trace>
  <inkml:trace contextRef="#ctx0" brushRef="#br0" timeOffset="14948.4339">9318 6846 840 0,'0'-1'196'0,"5"0"3"0,2-1-127 0,4 1-30 16,5 0-16-16,1 0-12 0,4 0-8 16,1-2-10-16,1 2-17 0,1 1-26 15,0 0-21-15,-2-1-133 0,0 1-150 16,4-2-351-16</inkml:trace>
  <inkml:trace contextRef="#ctx0" brushRef="#br0" timeOffset="15567.7698">9978 6622 829 0,'-5'-5'191'0,"5"1"2"16,4 1-134-16,3-1-23 0,4 2-11 16,2-1-9-16,0 3-7 0,2-1-5 15,2 1-1-15,-1 0-2 0,1 0-1 16,-1 0-1-16,-3-1-4 0,1-1-3 15,-3 1-5-15,-5-1-2 0,-1-1-6 16,-5 0-5-16,-1 0-2 0,-7 0 1 0,-3-2 2 16,-3 1 4-16,-1 0 3 0,-2 2 6 15,-2-1 5-15,0 3 8 0,2 2 7 16,1 0 4-16,1 4 4 0,-1-1 3 16,0 2 2-16,3 3 1 0,0 0-1 15,4 1-3-15,-1 1-3 0,3 1-2 16,2-1-1-16,2 1-1 0,4 0-3 15,1 0-1-15,3-2 0 0,2 0-3 0,1-1 0 16,6-2-1-16,-2-1-1 0,3-3-1 16,1-1 0-16,0-1 0 0,1 1-1 15,-1-2 1-15,-3-1-1 0,2 2 0 16,-2-2 1-16,0 3-1 0,0-1 0 16,-3 1 1-16,0 0-1 0,-2 0 0 15,0 2 1-15,-3-2-1 0,-3 4 1 16,-2-1 0-16,-2 1-1 0,-3 2 1 15,-1-1 0-15,-3 2 0 0,-2 0 0 0,-1 0-1 16,-2-1 1-16,1 0 0 0,-3 2 2 16,1 0 2-16,-1-1 2 0,3 1-1 15,-3-3 0-15,1 1-1 0,0-3-4 16,4-1-9-16,2-2-16 0,2-1-19 16,1-3-21-16,8 1-18 0,1-4-121 15,7 0-137-15,5-3-306 0</inkml:trace>
  <inkml:trace contextRef="#ctx0" brushRef="#br0" timeOffset="15902.9173">10346 6705 644 0,'-2'-3'182'0,"4"0"9"0,1 2-55 15,-1 2-57-15,4 5-12 0,1 5-11 16,2-1-19-16,3 5-12 0,0-1-9 0,2 2-6 15,5 3-6-15,-4-5-6 16,2 0-9-16,-2-1-13 0,2-3-21 0,1-2-21 16,-1-5-19-16,-3 0-122 0,-1-3-140 15,-2-4-312-15</inkml:trace>
  <inkml:trace contextRef="#ctx0" brushRef="#br0" timeOffset="16051.016">10661 6665 746 0,'-7'2'192'0,"-4"6"6"0,2 6-106 16,-2 3-22-16,0 9-11 0,-1 2-18 0,-1 8-13 16,1 4-10-16,0 3-7 0,-2 1-5 15,-1 3-8-15,3-4-18 0,0-3-26 16,2-4-30-16,4-8-133 0,2-6-159 16,10-6-371-16</inkml:trace>
  <inkml:trace contextRef="#ctx0" brushRef="#br0" timeOffset="16412.7042">10907 6573 689 0,'-2'-4'174'0,"1"1"7"0,-1 1-104 15,1 1-16-15,-1 2-3 16,1 3-8-16,0 3-10 0,-3 2-6 0,1 3-3 16,-1 3-3-16,-2 5-2 0,0 3-1 15,0 1-2-15,-1 3-1 0,1 1-3 16,1 2-2-16,4-1-2 0,5-1-3 15,2-3-2-15,5-2-4 0,2-3-2 16,6-6-1-16,2-1-3 0,1-6-2 0,0-3-9 16,1-6-11-16,-2 0-12 15,-2-4-16-15,-3-3-22 0,-1-2-18 0,-3-1-15 16,-3 0-115-16,-4-3-130 0,-3-2-298 16</inkml:trace>
  <inkml:trace contextRef="#ctx0" brushRef="#br0" timeOffset="16568.3231">10925 6584 793 0,'-16'-6'206'0,"1"0"6"16,6 0-119-16,5-1-22 15,6 1-15-15,7 1-21 0,6-2-18 0,7 1-13 16,3-3-15-16,5 2-23 0,-1 1-35 16,6 1 16-16,-2 1-161 0,3 4-157 15,0 5-363-15</inkml:trace>
  <inkml:trace contextRef="#ctx0" brushRef="#br0" timeOffset="17056.5354">11262 6751 516 0,'-3'-10'158'0,"1"1"15"16,-2 2 0-16,6 1-89 0,-2 3-7 16,0 4-5-16,2 4-8 0,2 5-12 15,1 4-13-15,0 3-10 0,-1 2-8 16,3 0-3-16,-1-2-4 0,1 0-3 0,-1-3-1 16,1-3-1-16,2-5 0 0,1-4-1 15,2-2-1-15,4-2 0 0,0-7-1 16,4-4-1-16,2-5-1 0,-2-1-1 15,1 1-1-15,-1-3 0 0,-3-3-1 16,-2 6 0-16,-2 3-1 0,-2 3 0 16,-2 5-1-16,-1 2 0 0,-3 9-1 0,1 4-5 15,-2 4-7-15,-2 4-9 0,0 3-10 16,-1 3-17-16,0 0-24 0,2-5-16 16,-1 1-128-16,1-2-145 0,4-4-335 15</inkml:trace>
  <inkml:trace contextRef="#ctx0" brushRef="#br0" timeOffset="17246.5642">11714 6758 948 0,'-3'-3'213'0,"5"2"1"15,3 0-150-15,6 1-32 0,1-1-14 16,4 1-16-16,2 0-10 0,2-1-14 15,1-1-20-15,2 2-26 0,-1 2-16 16,0-2-130-16,0 0-147 0,0 0-330 16</inkml:trace>
  <inkml:trace contextRef="#ctx0" brushRef="#br0" timeOffset="17418.1029">12051 6680 791 0,'-3'1'207'0,"2"1"4"15,-1 4-98-15,-1 3-43 0,2 1-17 16,0 2-18-16,0 3-17 0,2-2-7 0,0 3-4 16,3-1-4-16,-1 1-8 0,2-3-15 15,0 1-22-15,1-2-33 16,2 0-29-16,-3-3-114 0,-2-4-149 0,0-3-320 16</inkml:trace>
  <inkml:trace contextRef="#ctx0" brushRef="#br0" timeOffset="17830.0141">12113 6482 875 0,'-3'-11'204'16,"-2"1"3"-16,6 3-142 0,3 1-19 15,8 2-8-15,1 3-11 0,2 5-8 16,-2 1-5-16,5 1-4 0,1 0-3 0,3 1-2 16,-3 2-2-16,0 1-1 15,1-4-1-15,2 4 0 0,-3-1-1 0,-4 2 0 16,-4 3 1-16,-3-1-1 0,-4 2 0 16,-2 2 0-16,-4 2-1 0,-1 0 0 15,0 2-1-15,0 1 0 0,0 0 0 16,2 3-1-16,3 3-1 0,0-3 1 15,3 4-2-15,-1-1-1 0,4 0 0 16,-1 0 0-16,2 0 0 0,-4-7 1 16,2 2 0-16,-2-3 2 0,-1-4 3 15,-6-3 0-15,-1-3 0 0,-6-2 1 0,-2 0 0 16,-6-3-1-16,-5-1-5 0,-4 2-7 16,0-4-12-16,2 0-18 0,2-2-23 15,4-2-15-15,4 0-115 0,7-3-10 16,4-4-112-16,6 2-204 0</inkml:trace>
  <inkml:trace contextRef="#ctx0" brushRef="#br0" timeOffset="18332.2204">12715 6744 737 0,'-9'-2'196'0,"1"1"8"0,1-3-104 16,5 2-24-16,3 0-11 0,7 2-17 15,3-1-18-15,2 1-12 0,-1-1-8 0,2 0-5 16,2 0-5-16,0 1-7 0,0-2-10 16,-2 2-13-16,0 0-20 0,0 0-22 15,1 3-16-15,-4-2-111 0,-4 1-7 16,-4 1-107-16,-4-2-193 0</inkml:trace>
  <inkml:trace contextRef="#ctx0" brushRef="#br0" timeOffset="18795.3226">12831 6582 646 0,'3'-10'170'0,"-2"4"10"15,0-1-96-15,0 5-11 16,-1 2-5-16,0 4-8 0,0 4-13 0,-1 2-13 15,-1 6-8-15,-2 4-7 0,-1 4-3 16,0 2-4-16,0 3-4 0,0 4-1 16,0-1-2-16,3 1-6 0,2-1-11 15,0-3-24-15,2-2-31 0,2-3-57 0,0-5-85 16,-2-3-143-16,4-5-301 16</inkml:trace>
  <inkml:trace contextRef="#ctx0" brushRef="#br0" timeOffset="19294.1136">13508 6568 699 0,'-1'-12'184'0,"-9"2"8"15,-3 4-97-15,-7 2-18 0,-5 7-8 16,-2 6-12-16,-3 4-16 0,0 6-11 16,-3 3-8-16,2 7-7 0,6 2-5 15,7 5-5-15,5-1-2 0,8 3-1 0,6-1-1 16,9-1-2-16,4-3-1 0,5-4-3 16,3-4-4-16,4-5-4 15,-1-6-1-15,2-7-3 0,1-3 0 0,-1-8 2 16,-1-4 3-16,-5-7 4 0,-1-3 3 15,-7-2 5-15,-2 0 2 0,-6-4 3 16,-5 3 1-16,-4-1 0 0,-2 6 1 16,-7 1-1-16,-7 4-2 0,-4 8-2 15,-5 5-12-15,-1 6-18 0,2 5-27 0,-1 2-17 16,6 3-131-16,4 2-152 0,10-6-343 16</inkml:trace>
  <inkml:trace contextRef="#ctx0" brushRef="#br0" timeOffset="20341.0704">13707 6675 469 0,'-3'-5'123'0,"0"-1"5"0,0 1-57 0,0 0-17 15,1 0-5-15,0-1-1 0,1 0 1 16,0 1 4-16,1-1 3 0,1 1 3 15,-1 0 0-15,1-1-3 0,0 3-5 16,0 1-7-16,2 2-6 0,2 1-6 16,1 4-6-16,2 1-5 0,5 5-3 15,1 1-2-15,4 3-4 0,1 2-3 16,0 2-2-16,1 0-2 0,2 0-3 0,-1-1-1 16,1 1-3-16,-1 0-6 0,0-2-11 15,-1-2-13-15,-2-2-21 0,0 2-25 16,-3-7-17-16,-3 1-125 0,-3-4-143 15,2-4-322-15</inkml:trace>
  <inkml:trace contextRef="#ctx0" brushRef="#br0" timeOffset="20559.0507">14121 6600 614 0,'-3'4'160'0,"0"4"7"0,-1 6-58 0,-3 4-54 15,-2 5-8-15,-1 4-3 0,-1 8-5 16,-1 1-7-16,-3 3-5 0,-2 3-6 16,0 1-4-16,0 0-4 0,-1-3-5 15,-1-3-8-15,1-3-14 0,2-4-24 16,4-6-24-16,3-3-100 0,4-7-32 16,5-3-127-16,6-5-240 0</inkml:trace>
  <inkml:trace contextRef="#ctx0" brushRef="#br0" timeOffset="20878.2209">14243 6627 667 0,'0'-14'179'0,"5"3"9"15,-5 3-73-15,3 0-43 0,-2 2-9 0,0 4-8 16,0-1-12-16,-1 6-9 0,2 3-7 16,-2 1-5-16,0 6-4 15,0 1-2-15,0 5-3 0,-2 4-3 0,1 0-2 16,-1 2-3-16,1 2-1 0,-1 0-1 16,2 0-1-16,2-3-1 0,0-2 0 0,5-1 0 15,2-3-1-15,2-5 0 0,2-4-2 16,1-4-5-16,2-2-9 0,1-6-10 15,-4 0-14-15,0-6-21 16,-2-1-19-16,-2-2-17 0,-1-4-117 0,-4-2-134 16,-2-2-307-16</inkml:trace>
  <inkml:trace contextRef="#ctx0" brushRef="#br0" timeOffset="21026.799">14294 6539 773 0,'-11'-4'205'16,"0"-1"6"-16,1 3-112 0,5-2-23 15,5 1-15-15,6 2-20 0,4-2-19 16,4-1-12-16,6-1-11 0,3 3-11 16,7-1-17-16,0 2-23 0,1 1-28 15,-2 1-134-15,0 2-159 0,0 4-363 16</inkml:trace>
  <inkml:trace contextRef="#ctx0" brushRef="#br0" timeOffset="21361.8996">14589 6611 760 0,'-5'-4'191'16,"0"2"3"-16,0 2-116 0,3 2-16 0,-1 4-9 15,3 4-14-15,0 0-12 0,0 2-8 16,1 3-4-16,3 1-2 0,1-1-3 15,0-2-3-15,2-1-2 0,3 1-1 16,2-4-2-16,1-4 1 0,3-4-2 16,1-5 0-16,5-1 0 0,0-5 0 15,2-5 0-15,2 0-1 0,-2 0 1 16,-1 0-1-16,-3 3 1 0,-4-1-1 0,-1 4 1 16,-5 2-1-16,-3 4-1 0,0 3-2 15,-2 2-4-15,-1 4-7 0,-3 2-10 16,0 0-11-16,1 4-18 0,-2-1-17 15,1 3-10-15,1-1 32 0,1 0-151 16,3-2-126-16,1 0-305 0</inkml:trace>
  <inkml:trace contextRef="#ctx0" brushRef="#br0" timeOffset="21827.7008">15111 6626 867 0,'0'1'208'0,"0"-2"2"16,2-1-130-16,2 1-27 0,2 0-19 15,2-2-15-15,3 1-10 0,3-2-7 16,-1 1-7-16,3-1-14 0,0 0-21 16,0 2-29-16,-1 1 95 0,-2-1-238 15,-2 5-165-15,-2 2-408 0</inkml:trace>
  <inkml:trace contextRef="#ctx0" brushRef="#br0" timeOffset="22226.6397">15433 6580 724 0,'-6'-13'196'0,"3"-1"7"0,1 1-73 16,3-1-55-16,1 1-15 0,5-1-10 16,1 1-14-16,2 2-10 0,1 1-6 15,2-1-3-15,2 4-4 0,1-1-4 16,0 5-2-16,0 2-1 0,1 2-3 16,-1 2-1-16,0 2 0 0,-3 4-1 15,1 1-1-15,-2-1-1 0,-3 3 1 16,-3-1 0-16,-3-3-1 0,-1 4 1 0,-4-2-1 15,-2 1 1-15,-5 1 0 0,-3 2 0 16,0-1 0-16,-2 3 0 0,-2 0 0 16,0 1 0-16,1-3 0 0,2-1 0 15,2 1 1-15,2-1-1 0,3-2-1 16,4 0 1-16,2-2 0 0,5 1-2 16,3-3-3-16,3-2-4 0,3-1-7 15,2-4-7-15,2-2-8 0,2 1-12 0,1 0-13 16,1-1-17-16,1-1-10 15,-2-1 42-15,0 1-162 0,-2 0-132 0,-1 1-321 16</inkml:trace>
  <inkml:trace contextRef="#ctx0" brushRef="#br0" timeOffset="22660.1752">15797 6203 855 0,'-5'-7'194'15,"5"1"2"-15,3 1-144 0,5 2-22 16,2 2-2-16,1 1-2 0,2 1-8 16,1 3-5-16,1 2 0 0,1 1 1 15,1 2 0-15,1 2-1 0,-1-2 0 16,-3 0-2-16,1 2-2 0,-3 0-1 0,-2 3-3 15,-2 2-3-15,-2 0 0 16,-3 3-2-16,1 3 1 0,-4 2-1 0,0 3 0 16,0 1 1-16,-1-3-1 15,2 4 0-15,2 1 1 0,-2 0-1 0,2-1 0 16,1-2 1-16,0 2-2 0,2 2 0 16,-4-6 0-16,3 0 0 0,0 1-1 15,-2-2 0-15,-2 0 0 0,-2-5 2 16,-2-2-1-16,-2 1 1 0,-3-5 0 0,-6-2 1 15,-2-4 0-15,-2 1 0 0,0-1 0 16,-5-3 0-16,0-2-1 0,2 1 0 16,4-3-6-16,1 0-9 0,7-1-12 15,0-6-20-15,8 4-25 0,6-3-18 16,3 1-125-16,6-5-145 0,3-2-321 16</inkml:trace>
  <inkml:trace contextRef="#ctx0" brushRef="#br0" timeOffset="22854.6636">16242 6593 822 0,'4'-5'214'0,"1"2"2"16,1 0-94-16,2 0-58 0,3 2-21 16,1-2-18-16,4 3-13 0,0-2-9 15,1-1-8-15,1 2-8 0,2 2-15 16,-2-1-24-16,-1 3-26 0,-2-1-14 0,-2 3-125 15,-3 1-143-15,-5 1-315 0</inkml:trace>
  <inkml:trace contextRef="#ctx0" brushRef="#br0" timeOffset="23019.7348">16261 6692 802 0,'-7'3'204'0,"5"1"2"16,4-1-95-16,2 1-53 0,5-2-20 0,2-1-14 15,2-1-12-15,5 0-9 0,1-4-9 16,3 1-13-16,3-1-16 0,2-1-22 16,-2 4-18-16,5-2-1 0,-3 1-131 15,1-1-134-15,1 2-300 0</inkml:trace>
  <inkml:trace contextRef="#ctx0" brushRef="#br0" timeOffset="23304.9647">16757 6558 831 0,'-9'-2'198'15,"0"-2"2"-15,-2 5-128 0,1 4-26 16,0 4-13-16,3 1-10 0,0 1-9 16,4 2-6-16,4 2-2 0,6 0 0 15,7-1-3-15,4-2 0 0,5 2-1 16,7-3 0-16,2-1 1 0,3-5 0 0,3-4 4 15,-1-4 3-15,1-3 6 16,-3-3 6-16,-4-5 7 0,-5-3 7 0,-7 1 1 16,-5-2 0-16,-7 0-4 15,-7 1-5-15,-8 1-7 0,-7 3-12 0,-8 3-18 16,-8 3-29-16,-7 3-46 0,-5 4-159 16,-6 6-7-16,-3 2-160 0,-7 3-293 15</inkml:trace>
  <inkml:trace contextRef="#ctx0" brushRef="#br0" timeOffset="25758.9512">620 8127 240 0,'-1'-3'40'0,"-2"-2"-40"0,-2 0-75 0,-2 0-129 15</inkml:trace>
  <inkml:trace contextRef="#ctx0" brushRef="#br0" timeOffset="25994.3344">457 8023 522 0,'-16'-19'137'0,"0"-5"8"0,4-1-55 16,3-1-24-16,1 0-3 0,-1 0-2 15,3 8-1-15,5 2-2 0,4 6-5 16,4 5-4-16,2 4-6 0,2 2-8 0,3 4-6 16,4 6-4-16,3 4-2 0,4 6-3 15,4 6-4-15,0 2-3 0,4 2-2 16,4 4-3-16,1 2-3 0,-1 0-2 16,0-4 0-16,-4 1-1 0,0-2 0 15,-3 1-1-15,0-1-1 0,-6-4-1 16,-3-2-7-16,-1-2-7 0,-4-2-14 15,-5-3-17-15,-3-3-24 0,-3-5-17 16,-2-4-3-16,-1-3-123 0,-3-5-132 0,-2-6-293 16</inkml:trace>
  <inkml:trace contextRef="#ctx0" brushRef="#br0" timeOffset="26175.8379">931 7929 632 0,'-4'-17'166'0,"-2"7"10"0,0 9-80 0,-3 7-22 15,2 10-10-15,-3 5-7 0,-7 1-6 16,-1 10-11-16,-3 3-9 0,-5 3-7 16,-3 2-6-16,-4 1-6 0,0 2-4 0,6 3-6 15,-6-2-12-15,4-2-14 0,3 1-22 16,6-4-20-16,6-7-18 0,6-5-124 16,3-9-142-16,7-7-312 0</inkml:trace>
  <inkml:trace contextRef="#ctx0" brushRef="#br0" timeOffset="26855.0312">1318 8219 734 0,'-4'-10'180'0,"-2"-1"9"0,-2 3-115 16,-5-1-12-16,0 4-10 0,-4 0-6 16,-2 3-8-16,-3 1-9 0,-2 4-6 0,-3 1-5 15,-1 5-2-15,0 2-3 0,2 2-1 16,1 6-3-16,5-1-2 0,5 2-2 16,6 0-1-16,6-1-1 0,5-2-1 15,7-1-2-15,4-5-1 0,7-4 0 16,3-3 0-16,4-7-2 0,2-3 1 15,2-6 0-15,1-3-1 0,-3-3 2 16,-2-2-1-16,-5-2 1 0,-2 2 1 16,-6 2 1-16,-3 4 0 0,-3 1 1 15,-5 5 0-15,0 4-1 0,-4 5 1 0,-2 7-1 16,-2 3-1-16,0 3-1 0,1 5-5 16,0 4-6-16,0 3-5 0,5 0-7 15,3-2-4-15,5-2-2 0,2-2 2 16,3-3 2-16,5-6 6 0,2-4 6 15,-3-4 6-15,2-6 4 0,0-2 3 16,1-3 0-16,0-3 1 0,-3 0 1 16,1 0 1-16,0 1 3 0,1 0 4 15,-4 1 3-15,1 3 3 0,-3 1 3 0,-3 2 2 16,1-1 0-16,-1 2-1 0,-1-1-2 16,1 2-2-16,0-1-2 0,2-2-2 15,2 0-2-15,1-2-2 0,1-2-1 16,-1-2-2-16,-1-5 0 0,-2-2-2 15,-1-2 1-15,-4-1-1 0,-3-1-1 16,-7-2 1-16,-1 1-1 0,-7 2 1 0,-1 4 0 16,-5 4 1-16,-2 3 3 0,-2 5 3 15,2 9 3-15,-2 6 0 0,0 5 1 16,2 6 0-16,1 7-2 0,1 6-3 16,2 6-3-16,1 3-2 0,4 2-1 15,3 2-2-15,7-2-2 0,3-3-8 16,6-7-10-16,1-4-17 0,5-7-29 15,1-5-29-15,5-9-134 0,0-6-163 16,4-3-364-16</inkml:trace>
  <inkml:trace contextRef="#ctx0" brushRef="#br0" timeOffset="27008.6148">1956 8393 920 0,'-2'-4'215'0,"-1"3"2"0,1 0-147 15,2 1-27-15,0 0-25 0,0 0-28 16,2 1-41-16,1 2 91 0,-1-1-257 0,2-2-177 16,0 0-456-16</inkml:trace>
  <inkml:trace contextRef="#ctx0" brushRef="#br0" timeOffset="27603.8522">2914 7955 603 0,'-6'-9'175'16,"-1"0"12"-16,2 1-37 0,1-1-68 16,3 2-11-16,3 0-11 0,3-1-10 15,5 0-13-15,3-2-11 0,3 1-8 16,5 1-3-16,2-1-3 0,3 2-3 15,2 0-1-15,2 2-2 0,-3 2-2 16,1 1 1-16,-4 3-1 0,0 3-1 0,-4 3 0 16,-2 8 0-16,-6 4-1 0,-2 7 1 15,-4 5-1-15,-4 3-1 16,-2 6 0-16,-2 3 0 0,-3-2 0 0,0 0-1 16,0 1-1-16,0-2-1 15,3 1-2-15,-1-6-6 16,3 0-9-16,2-4-11 0,1-5-14 0,2-4-20 0,1-5-18 15,0-4-16-15,-1-9-112 0,-2-4-132 16,-2-3-293-16</inkml:trace>
  <inkml:trace contextRef="#ctx0" brushRef="#br0" timeOffset="27775.9299">3026 7926 637 0,'-21'-20'171'0,"0"7"13"0,3 11-88 16,3 11-15-16,3 6-9 0,1 9-13 15,0 5-12-15,2 5-16 0,3 7-11 16,2 2-8-16,0 3-6 0,3 2-7 16,1 2-16-16,4-1-24 0,1 0-24 15,2-3-56-15,3-4-82 0,3-5-139 16,5-5-283-16</inkml:trace>
  <inkml:trace contextRef="#ctx0" brushRef="#br0" timeOffset="28124.0075">3464 8265 689 0,'-5'3'174'0,"-1"5"6"15,0 3-98-15,1 2-22 0,1 3-10 16,3 5-7-16,0-2-10 0,3 2-10 16,2 0-5-16,2-3-6 0,2 1-3 15,0-3-3-15,1-6-3 0,0-3 0 16,1-3-2-16,1-4 0 0,-1-5 0 0,1-5 0 16,-2-5 1-16,-1-2 0 15,-2-3 1-15,-2 0 2 0,-5-4-1 0,-5 1 1 16,0 2 0-16,-3 2-1 15,-2 1 0-15,-2 5-5 0,-3 3-12 0,-2 4-20 16,4 4-24-16,-2 3-21 0,1 4-125 16,4 3-150-16,5 3-331 0</inkml:trace>
  <inkml:trace contextRef="#ctx0" brushRef="#br0" timeOffset="29421.3354">3713 8430 335 0,'0'1'112'0,"-1"-1"6"0,1 1 3 16,-2 2-48-16,2-2-16 0,-2-1-9 15,2 1-3-15,-1-1 0 0,-1 0 3 0,1-3 3 16,0-2 3-16,0-3 2 0,-1-3 1 16,1-2-2-16,2-3-3 0,1-4-5 15,1-2-7-15,4-3-6 0,-1-6-7 16,3 4-6-16,2 1-4 0,2 2-5 15,-1 4-2-15,-1 4-2 0,0 8-2 16,-1 8-1-16,-3 3-1 0,1 10-1 16,0 6-1-16,-3 8-1 0,0 7-2 15,0 7-1-15,0 2-3 0,2 1-3 16,2-1 0-16,-3 0-2 0,4-3-2 16,2-4 2-16,-1-6 1 0,0-2 2 0,-3-4 2 15,1-6 1-15,-4-5 3 0,-3-4 1 16,-3-4 1-16,-3-4 0 0,-3-2 0 15,-3-4 0-15,-7-2 0 0,-2-1 1 16,-5 1-1-16,-1 0 1 0,-5 2 0 16,2 1 0-16,0 4-1 0,5 2-1 15,3 3-4-15,5 0-14 0,5 0-21 16,8 0-28-16,4-1-19 0,6-3-128 0,3-2-152 16,5-2-336-16</inkml:trace>
  <inkml:trace contextRef="#ctx0" brushRef="#br0" timeOffset="29839.2177">3979 8344 369 0,'-3'1'116'0,"1"-2"8"0,0-1-29 0,1-2-14 15,0-3-14-15,0-2-10 0,0-4-5 16,1 2-1-16,-2-3 1 0,4-1-1 16,-1 1 1-16,-1 0-1 0,1 2-1 15,0 5-3-15,0-1-5 0,1 3-5 0,-1 7-5 16,0 3-6-16,-1 6-6 0,0 2-7 15,1 5-3-15,1 3-3 0,0 1-3 16,0 0-1-16,2-1-2 0,0-2 1 16,3-4-1-16,2-2 0 0,1-5 0 15,1-3 0-15,2-2 0 0,2-6 0 16,2-5 0-16,0-5 0 0,-1-3 0 16,0-3-1-16,-3-3-2 0,-3-3-6 15,-3 0-9-15,-2 3-16 0,-1 1-25 0,-4 5-22 16,0 2 0-16,-1 5-135 0,0 4-141 15,1 6-315-15</inkml:trace>
  <inkml:trace contextRef="#ctx0" brushRef="#br0" timeOffset="30565.1348">4262 8260 601 0,'-3'-8'136'0,"2"1"2"15,0 2-98-15,1 0-15 0,1 0-3 16,1-1-2-16,0 1-1 0,0 0 0 16,0 2 2-16,1-2 1 0,1 1 3 15,-3 0 1-15,1 2 0 0,1 0-1 16,-2-1-2-16,1 2-1 0,0 0-2 0,-1-2-1 15,0 3-1-15,0-1 0 0,0 1 0 16,-2-1-1-16,1 1 0 0,0-2-2 16,0 2-2-16,0 0-2 0,-1-1-1 15,0 0-1-15,1 1 0 0,0-2-1 16,0 0-1-16,0 1 0 0,0 0-1 16,0-2 0-16,-1 2 0 0,1 0 0 0,-2 2 2 15,1 0 0-15,0 3 0 16,-2 1 1-16,0 5-1 0,0 5-1 0,1 3 0 15,-3 4-3-15,0 4 0 0,1 3-1 16,4 0-1-16,2 0 0 0,1-4-1 16,2 0 0-16,6-6 0 0,3-3 0 15,4-1-1-15,-2-8 1 0,2-4 0 16,0-6-1-16,-3-5 1 0,1-4 0 16,-2-4 0-16,-6-8 1 0,2 2 0 15,-2 0 1-15,-2 0 2 0,-1 3 0 16,-3 2 1-16,0 3 1 0,-2 4 2 0,0 5 0 15,0 3 0-15,-1 3-1 16,1 4-1-16,0 4-2 0,1 2 0 0,2 2-2 16,-1 3-2-16,4-1 1 0,3 1-2 15,0-4 1-15,2-2-1 0,1-4-1 16,1-4-2-16,2-4-1 0,-1-3-8 16,-5-5-11-16,-1-5-12 0,-2-2-14 0,-5-2-21 15,-3-6-15-15,-5-1-9 0,-1 0-4 16,1-6 4-16,-3-3-70 0,0-6-18 15,0-3-78-15,2-7 127 0,-2-1 73 16,1-1 43-16,2 5 24 0,0 5 96 16,2 12 45-16,1 7 111 0,0 11-103 15,2 7-57-15,1 9-30 0,-1 8-15 16,4 4-14-16,-1 2-13 0,1 3-26 0,3 4-28 16,4 5-102-16,-4-4-46 0,2 0-124 15,3 3-267-15</inkml:trace>
  <inkml:trace contextRef="#ctx0" brushRef="#br0" timeOffset="31018.9675">4725 8131 744 0,'-2'7'185'0,"2"7"4"16,3-2-84-16,2 4-61 0,1 0-5 15,4 2-6-15,3 1-3 0,2-2-2 16,-1 2-2-16,1 2 2 0,-1-5 0 16,-1 1-1-16,-4-3 0 0,-4-4-2 15,-2-4-5-15,1-4 0 0,-4-4-3 16,1-6-2-16,0-4-4 0,1-1-1 16,1-4-3-16,2-4-1 0,1-3-4 0,4 1-1 15,1 2-3-15,1 1-7 16,2 0-6-16,-1 2-12 0,2 4-12 0,-2 3-16 15,0 4-18-15,-2 1-12 0,-1 3-7 16,1 3 0-16,1 3 6 0,-1 0 9 16,-1 3 17-16,1-1 20 0,-2 1 21 15,-1 2 21-15,-2-2 20 0,-4 2 20 16,1 1 18-16,-2-2 13 0,-1 1 10 16,0-2 3-16,0 1-2 0,-1-1-6 15,1-2-11-15,-1 0-10 0,1-1-11 0,0 0-10 16,0-2-9-16,2-1-6 0,3-2-6 15,2-2-4-15,3-1-4 0,1-4-3 16,3 1-8-16,-1-4-11 0,1 1-17 16,-5-2-21-16,-1 2-31 0,-2 0-28 15,-4 5-134-15,-3 0-161 0,-1 8-356 16</inkml:trace>
  <inkml:trace contextRef="#ctx0" brushRef="#br0" timeOffset="31328.6685">5252 8276 697 0,'0'-5'179'0,"-1"0"9"0,1 5-102 15,0 1-14-15,3 1-8 0,0 3-8 0,2 1-13 16,1 4-8-16,3 1-5 0,3-2-4 15,2 1-3-15,2-3-4 0,1-1-3 16,2-5-3-16,2-4-2 0,-1-3-2 16,-2-3-3-16,-2-2-3 0,-1-1-1 15,-3-4-1-15,-2-1-2 0,-4 1-3 16,-1 0-4-16,-5 0-9 0,-1 0-9 16,-4 0-14-16,-3 3-16 15,0 3-14-15,-1 2-14 0,1 4-7 0,-2 1-119 0,1 6-128 16,2 0-295-16</inkml:trace>
  <inkml:trace contextRef="#ctx0" brushRef="#br0" timeOffset="31558.0477">5289 7993 642 0,'-7'-22'166'15,"-2"2"8"-15,2 8-94 0,2 8-19 16,0 10-5-16,3 10-9 0,2 6-8 0,-3 5-7 15,6 10-7-15,-1 6-3 0,-1 4-2 16,2 9-2-16,-3 4-3 0,1 3-4 16,-1 5-5-16,0-2-2 0,0-2-2 15,0-3-2-15,1-6-3 0,2-11-10 16,0-6-14-16,-1-9-23 0,-1-8-20 16,3-6-133-16,-2-10-150 0,-1-8-347 15</inkml:trace>
  <inkml:trace contextRef="#ctx0" brushRef="#br0" timeOffset="32196.0178">5136 8159 594 0,'-1'-1'149'0,"0"-1"10"0,-2-1-82 16,0 2-8-16,-4-2-1 0,-1 3-1 15,-1 0-5-15,-1 4-5 0,-2 2-7 16,-2 3-9-16,0 3-8 0,3 5-9 0,1 2-5 15,0 1-4-15,3 1-5 0,3 0-3 16,3 0-2-16,1-3-2 0,4-3-1 16,2-2 0-16,1-2-2 0,3-3 0 15,1-5-2-15,1-1-3 0,2-4-5 16,-1-2-7-16,0-3-12 0,-1-2-15 16,-1-4-17-16,-1 2-13 0,-1-1-12 15,-1 0-121-15,-5 0-131 0,1 1-301 16</inkml:trace>
  <inkml:trace contextRef="#ctx0" brushRef="#br0" timeOffset="32432.5869">5071 8189 276 0,'-1'-2'74'0,"0"1"1"16,0 1-32-16,-1 0-22 0,0 0-11 16,1 1-20-16,-2-1-60 0,-1 2-64 15,1-2-150-15</inkml:trace>
  <inkml:trace contextRef="#ctx0" brushRef="#br0" timeOffset="32922.8141">5004 8187 518 0,'-1'-3'109'0,"-2"-3"1"16,3-2-90-16,0 0-9 0,0-2 1 16,1-1 4-16,2-1 3 0,-2 2 5 15,0-2 3-15,-1 1 5 0,3 2 1 16,-3-1 2-16,0 2 0 0,0 1 1 0,-2 0 2 15,2 1 0-15,0 4-1 0,0-3-2 16,0 3-1-16,0 1-2 0,0 4-3 16,-2 3-5-16,1 4-4 0,-2 3-3 15,1 5-2-15,2 3-4 0,-3 1-2 16,3 3-2-16,2-1 0 0,-1-2 0 16,3-1-1-16,-1-2 1 0,1-1 0 15,1-1-1-15,2-3 1 0,1-5-1 16,1-3 0-16,1-3 0 0,2-6 0 15,2-4 0-15,-1-5 0 0,3-8-1 16,0-1 1-16,1-3-1 0,-1-3-1 0,-1-1 0 16,-4 0-1-16,1 1-1 15,-6 1-2-15,-1 3-6 0,0 6-9 0,-4-1-15 16,-1 5-24-16,0 3-26 0,0 5-134 16,-1 5-155-16,-1 6-357 0</inkml:trace>
  <inkml:trace contextRef="#ctx0" brushRef="#br0" timeOffset="33416.4831">5752 8165 560 0,'-7'-2'176'16,"-2"-1"13"-16,1 3 3 0,-2 5-109 15,1 1-14-15,1 5-10 0,-1 5-12 16,3 0-14-16,2 4-11 0,4 1-6 16,3-2-3-16,4 1-2 0,4-4-2 15,5-3-1-15,3-3-1 0,3-4-1 0,2-6-2 16,1-6 0-16,-2-2 1 0,0-5 2 15,-2-1 2-15,-4-6 1 0,-5-3 2 16,-3 2 0-16,-4 3 1 0,-4-2-3 16,-5 4-3-16,-4 3-5 0,-3 4-10 15,-3 7-16-15,-2 0-19 0,0 5-32 16,2 2-25-16,2 4-129 0,0 6-156 16,5 1-345-16</inkml:trace>
  <inkml:trace contextRef="#ctx0" brushRef="#br0" timeOffset="33631.4601">6286 8225 993 0,'2'-3'229'16,"-2"-1"1"-16,-2 2-147 0,2 0-44 15,-1 1-22-15,1 1-23 0,-2 3-27 0,0 0-31 16,1 5-31-16,-2-1-135 16,-1 2-166-16,-2 2-370 0</inkml:trace>
  <inkml:trace contextRef="#ctx0" brushRef="#br0" timeOffset="33759.6607">6261 8474 1016 0,'-5'2'237'0,"1"-2"1"16,0-1-161-16,2 0-51 0,-1 1-42 0,0-4-64 16,-1 1-156-16,-4-6-182 0,-1 8-425 15</inkml:trace>
  <inkml:trace contextRef="#ctx0" brushRef="#br0" timeOffset="36811.666">8111 8132 516 0,'-4'-14'127'0,"-3"-1"3"0,-1 0-79 0,2 2-12 16,-2 2-3-16,1 0-6 16,2 1-3-16,-1 2 0 0,2 1 0 0,2 3 0 15,-1 1-1-15,2-1-1 0,1 3-4 16,1 1-3-16,1-1-4 0,1 1-2 16,3 2-1-16,3 1 0 0,1 1 1 15,2 6 1-15,2 3 1 0,0 1 1 16,2 3-2-16,0 5-1 0,1 0-2 15,0 4-2-15,1 0-1 0,0 1-1 16,0 3-3-16,1 4 0 0,-1 1 0 0,2 3-1 16,-1 2 0-16,0 0 0 0,-2 0 0 15,-5-3 0-15,-3 0 0 0,-7-4 0 16,-6-4 1-16,-5-2-1 0,-6-4 1 16,-6-2 1-16,-2-3 1 0,-2-4 1 15,-4-3-1-15,-1-5 2 0,-3-3 1 16,2-5 1-16,0-3 0 0,4-6 1 15,1-6-1-15,5-4 0 0,5-3-2 16,5-5-1-16,4-6-3 0,5-4-1 16,3-3-1-16,4 2 0 0,5 0-1 15,6 2 0-15,4 3 0 0,5 6-5 0,3 2-9 16,1 4-14-16,2 2-23 0,1 5-16 16,-1 2-23-16,-2 2-112 0,-1 2-133 15,-1 5-289-15</inkml:trace>
  <inkml:trace contextRef="#ctx0" brushRef="#br0" timeOffset="37364.6999">8527 7971 551 0,'-9'-8'146'16,"-1"0"10"-16,2-2-56 0,-1 1-34 15,3-3-11-15,1 0-6 0,4 0-5 0,3 1-8 16,3-1-9-16,3 3-7 16,0 0-5-16,4 2-2 0,-1 1-3 0,2 2-2 15,0 2-2-15,2 0-1 0,0 2-1 16,-2 2-1-16,1 1 0 0,-2 3-1 15,0 3 1-15,-2 3 0 0,-5 0 0 16,-3 4 0-16,-3 0 0 0,-3 3 0 16,-1 0 0-1,-6 1 1-15,-1 1-1 0,-1-2 1 0,-1 2 0 0,-1-1 1 16,3-4 1-16,0-2 1 0,5 0-1 0,-1-7-1 16,6 2 1-16,2-3-3 0,2-1 0 15,4-2-2-15,4-1-2 0,4-5-6 16,5 2-13-16,6-4-13 0,5 0-12 15,3-1-14-15,4-1-14 0,2 2 20 16,1 1-139-16,0 5-119 0,-1 3-291 16</inkml:trace>
  <inkml:trace contextRef="#ctx0" brushRef="#br0" timeOffset="39506.9084">9368 8126 542 0,'8'-11'138'0,"-5"-4"9"0,-2 2-70 16,1 2-6-16,-1 4-1 0,-1 2-8 16,1 6-5-16,-2 3-4 0,2 5-9 0,0 9-11 15,1 0-11-15,-1 9-8 0,0 1-5 16,0 3-2-16,-1 2-3 0,1 0-5 15,1-3-7-15,-1 3-9 0,1-3-18 16,1-3-17-16,3 1-17 0,-4-8-32 16,1-2-90-16,-4-3-119 0,1-7-255 15</inkml:trace>
  <inkml:trace contextRef="#ctx0" brushRef="#br0" timeOffset="39686.4376">9268 8294 697 0,'-3'-10'171'0,"2"4"5"0,5 1-109 16,3 4-15-16,5 1-6 0,6 1-12 16,5-3-12-16,4 0-6 0,3 4-5 15,2-6-3-15,3 3-6 0,-2-4-13 16,0 0-24-16,-2 1-17 0,3 1 34 0,-4-2-169 16,6 4-143-16,-4 1-338 0</inkml:trace>
  <inkml:trace contextRef="#ctx0" brushRef="#br0" timeOffset="39976.4069">10153 7887 709 0,'-14'-11'182'16,"3"0"4"-16,2 3-101 0,9 2-26 16,6 4-11-16,6 0-11 0,8 1-15 15,3-1-8-15,4 2-4 0,1 0-3 16,2 2 0-16,-1-2-4 0,-1 1-2 16,-3-1-5-16,-2 1-11 0,-2 0-13 15,-4-1-15-15,-2 2-14 0,-5-1-10 0,-4-1-13 16,-5 2-8-16,-3-1-93 0,-6 1-102 15,-3-2-240-15</inkml:trace>
  <inkml:trace contextRef="#ctx0" brushRef="#br0" timeOffset="40359.2469">10232 7847 595 0,'-16'0'145'0,"0"2"5"0,0 3-89 16,1 4-11-16,2 3-6 0,-1 4-5 15,2 4-3-15,1 0-5 0,3 2-3 16,0 0-3-16,2-2-3 0,2-2-3 0,2-2-1 15,2-3-4-15,1-2-2 0,3-4-2 16,2-2-1-16,1 0-3 0,3-5 1 16,4-1-1-16,1-2 0 0,8-3 0 15,0 0 1-15,3 0-1 0,-1 0 0 16,3 1 0-16,1-1-1 0,0 1-1 16,-3 5-1-16,-1 2-1 0,-1 3 0 0,-2 2-1 15,-3 4 0-15,-1 3 0 0,-6 1 0 16,-1 2 0-16,-4 0-1 0,-2 0 1 15,-1-1-1-15,-4 0 1 0,-2 0 0 16,-1 0-1-16,-5-2 1 0,-1 1-1 16,-4 0 1-16,-3-2-1 0,-3 2 1 15,-4 0-1-15,-6-2 1 0,1-2-1 16,-1 0 3-16,-3-2 2 0,1-3 2 16,3-2 0-16,3-6 1 0,2-3 0 15,4-1-1-15,2-2-2 0,6-4-4 0,5-1-8 16,6 0-10-16,3-1-17 0,6 2-23 15,6 4-15-15,5 1-21 0,1 4-111 16,1 5-132-16,1 3-286 0</inkml:trace>
  <inkml:trace contextRef="#ctx0" brushRef="#br0" timeOffset="40985.091">10836 8100 617 0,'2'-14'148'0,"4"0"4"0,2 3-94 16,3 5-17-16,1 5-3 0,3 5-4 15,2 5-3-15,0 6-4 0,0 6-3 16,1 7-2-16,1 3-1 0,0 4 1 16,2 7-2-16,0 2 2 0,4 4 0 15,-2 1-2-15,0-2 0 0,-2 4-1 16,-5-4-4-16,-4-1-1 0,-5-5-3 16,-10-1-3-16,-5-7 0 0,-4-4-2 15,-3-3 0-15,-2-3-2 0,-4-5-1 0,-2-7 1 16,2-4 1-16,2-6-1 0,-1-2 2 15,2-8 1-15,2-8-1 0,-3-8 1 16,10-3 0-16,3-5-2 0,3-6-1 16,6-4-2-16,3-7 0 0,5 0 0 15,7-1-1-15,0 1-1 0,5 0 1 16,-1 3-1-16,3 5 1 0,1 5-1 16,-2 5 0-16,3 6 0 0,-2 2 0 0,-2 7-1 15,-1-2-2-15,-1 6-5 0,-4 2-6 16,-1-3-12-16,-6 3-16 0,-1 1-20 15,-6 2-16-15,-2-1-19 0,-5 2-110 16,-3 1-129-16,-1 2-286 0</inkml:trace>
  <inkml:trace contextRef="#ctx0" brushRef="#br0" timeOffset="42096.3445">12124 7979 600 0,'-1'-16'162'0,"1"5"11"0,-1 1-68 16,-2 5-29-16,2 5-9 0,0 4-7 16,0 5-9-16,-1 5-12 0,1 5-10 15,1 4-10-15,0 4-6 0,1 4-3 16,-1-1-3-16,2-2-2 0,0-1-3 16,-1-1-1-16,2-1-1 0,-2-5-3 15,0-2-6-15,1-1-11 0,-4 0-17 0,2-2-20 16,2-4-12-16,-2-2-22 0,-2-1-109 15,1-2-127-15,0-4-278 0</inkml:trace>
  <inkml:trace contextRef="#ctx0" brushRef="#br0" timeOffset="42345.6797">12040 8173 536 0,'-1'-4'158'0,"-1"-1"11"16,2 0-15-16,2 2-81 0,0-1-11 16,3 1-3-16,1 1-9 0,3 0-10 15,0-1-8-15,1 1-6 0,7-2-5 16,3-1-6-16,0 3-5 0,2-2-3 16,5-1-4-16,3 1-13 0,3 1-20 15,-3 0-29-15,0 2-28 0,-2-1-116 16,2 4-147-16,-9 2-325 0</inkml:trace>
  <inkml:trace contextRef="#ctx0" brushRef="#br0" timeOffset="43358.1483">13191 7816 582 0,'4'-13'142'0,"-5"1"7"0,-5 2-84 15,-7 0-9-15,-3 4-4 0,-4 2-2 16,-6 4-2-16,-5 6 0 0,-4 5-4 16,-3 4-5-16,-3 8-6 0,1 5-5 15,2 10-5-15,4 2-6 0,5 1-6 16,6 1-4-16,10 1-3 0,8-4-2 0,10-2 0 15,7-7-2-15,9 0 0 16,4-6-1-16,5-4 0 0,3-3 0 16,4-6 0-16,-1-4 0 0,-1-7 1 0,-3-2-1 15,-1-8 1-15,-1-1 0 0,-6-4 1 16,-5-1 0-16,-5-2 4 0,-8 1 3 16,-9 0 3-16,-8 3 1 0,-6 2 1 15,-7 1 0-15,-4 2-1 0,-2 6-4 16,-3 2-7-16,1 2-14 0,-3 4-28 15,2 3-28-15,-1 6-1 0,3 3-143 16,8 2-153-16,1 5-342 0</inkml:trace>
  <inkml:trace contextRef="#ctx0" brushRef="#br0" timeOffset="46434.5767">437 9189 706 0,'-13'-14'175'15,"7"6"7"-15,-2 2-113 0,5 5-13 16,4 3-9-16,4 5-6 0,2 4-10 15,4 6-11-15,6 2-4 0,4 7-2 16,4 1-3-16,3 0-3 0,2 2-3 16,5-2-1-16,1 0 0 0,4 0-2 0,-2-4-1 15,-4 1 0-15,-1-2-3 0,-2 0-9 16,-3-1-11-16,-5-2-19 0,-6-4-19 16,0 1-25-16,-3-4-114 0,-3-1-136 15,-3-2-302-15</inkml:trace>
  <inkml:trace contextRef="#ctx0" brushRef="#br0" timeOffset="46639.049">902 9240 669 0,'-13'-13'173'16,"3"7"8"-16,-4 4-86 0,-2 5-30 16,-3 5-12-16,-3 4-9 0,-3 6-9 15,-5 6-11-15,0-1-7 0,0 4-6 16,-2 2-3-16,3 3-4 0,2-1-1 15,3-2-5-15,3-2-9 0,4 1-11 16,2-2-22-16,8-3-18 0,5-3-23 16,4-3-112-16,5-1-135 0,6-4-294 15</inkml:trace>
  <inkml:trace contextRef="#ctx0" brushRef="#br0" timeOffset="47275.3398">1225 9605 667 0,'15'0'157'0,"-2"-3"7"15,2-2-109-15,1-2-8 0,1-4-4 0,-1-1-5 16,-2-7-5-16,-1 0-6 16,-3-6-4-16,-2 2-4 0,-3-2-3 0,-3 5-2 15,-4-4-2-15,-2 7-2 0,-3 4-1 16,-4 5-1-16,-6 5-1 0,-4 3-2 15,-4 5 0-15,-1 7-1 0,-3 4-1 16,2 3 0-16,2 6-1 0,3 2 0 16,5 1 0-1,5 1 0-15,8-2 0 0,2-1 0 0,7-4-1 0,4-5-1 16,6-3 0-16,2-6 1 0,6-4-2 0,1-7 2 16,3-4-1-16,3-5 0 0,-2-5 0 15,-1-4 1-15,-3-2-1 0,-3-3 1 16,-5-1-1-16,-1 4 1 0,-5 2 0 15,-2 3-1-15,-3 5 1 0,0 7 0 16,-3 4 0-16,0 5 0 0,0 6-1 16,-2 4 1-16,3 6 0 0,-2 0-1 15,1 3 0-15,1 5 0 0,2-1 1 0,1-4-1 16,5-1 0-16,3-4 0 0,5-3 1 16,7-5-1-16,2-6 1 0,2-6 1 15,6-3-1-15,-1-5 0 0,2-5 0 16,0-1 0-16,-4-4 1 0,-2-1-1 15,-6 0 0-15,-4-2 0 0,-4 0 1 16,-7 1 1-16,-3 2 4 0,-4-1 2 16,-4 4 3-16,-2 2 3 0,-2-1 4 15,-1 3 3-15,-4 2 2 0,-2 1 1 16,-1 5-2-16,-4 2-1 0,-2 6-3 16,2 2-3-16,-3 7-3 0,3 4-5 0,1 6-2 15,2 5-2-15,4 2-2 0,1 5 0 16,2 5-1-16,3 4-1 0,1 0 1 15,0 1-1-15,2 1 0 0,-2 1-1 16,3-3-2-16,2-2-5 0,0-2-10 16,3-2-14-16,2-5-15 0,2-4-29 15,1-6-25-15,1-5-134 0,1-9-157 16,0-7-356-16</inkml:trace>
  <inkml:trace contextRef="#ctx0" brushRef="#br0" timeOffset="47429.9166">1965 9788 863 0,'0'-2'206'0,"0"-2"1"15,-1 3-133-15,1 0-27 0,0-2-24 16,1 0-29-16,0 0-31 0,0 0-34 0,-1-1-136 16,1 1-157-16,-1 1-370 0</inkml:trace>
  <inkml:trace contextRef="#ctx0" brushRef="#br0" timeOffset="47981.1148">3302 8906 635 0,'-13'-8'161'0,"-7"4"12"0,-4 4-88 16,-7 5-13-16,1 6-3 0,-7 4-2 15,-2 6-4-15,-1 7-7 0,2 6-9 16,3 4-7-16,6 6-8 0,3 3-7 16,7 0-5-16,10 4-7 0,5-4-5 15,8 0-4-15,4-3-2 0,6-3-2 16,5-5 0-16,5-4 0 0,3-5-2 16,7-4-1-16,1-6-3 0,7-5-6 0,3-8-9 15,2-2-9-15,-2-4-14 0,-2-6-19 16,-6-4-17-16,-4-3-10 0,-9-5 41 15,-8-1-155-15,-6-1-128 0,-5-1-303 16</inkml:trace>
  <inkml:trace contextRef="#ctx0" brushRef="#br0" timeOffset="48150.6699">3105 9306 693 0,'-28'5'194'0,"2"1"9"0,4-1-76 15,8 0-43-15,1-2-15 0,7 2-15 16,4-2-17-16,7-1-17 0,4-2-9 15,7-1-7-15,8-3-4 0,5-1-6 16,9-1-9-16,7-5-14 0,2 3-20 16,2-2-23-16,0 0-26 0,-4 3-115 15,-3 2-140-15,-7 2-307 0</inkml:trace>
  <inkml:trace contextRef="#ctx0" brushRef="#br0" timeOffset="48459.0437">3490 9192 608 0,'-3'-23'169'0,"3"-3"8"16,0-4-25-16,3-4-98 16,4-4-12-16,4 0-7 0,4 1-7 0,3 4-8 15,4 6-6-15,3 7-3 0,2 6-3 16,-3 9 0-16,1 6-1 0,0 9-2 15,0 7-1-15,-1 5-1 0,1 8-1 16,-2 4 0-16,-1 8 0 0,-2 3-1 16,-4 4 1-16,-4 4-1 0,-1 2 1 15,-2 2-1-15,-3 1 1 0,1-4 0 16,-2 0 0-16,1-5-1 0,-1-3-1 0,0-5-6 16,0-7-10-16,0-5-14 0,0-4-15 15,1-4-13-15,-1-8-14 0,1-4-12 16,-1-3-105-16,-2-5-113 0,4 0-260 15</inkml:trace>
  <inkml:trace contextRef="#ctx0" brushRef="#br0" timeOffset="48816.6191">3785 9501 651 0,'-6'-8'161'0,"3"2"12"0,5-3-93 16,1 2-15-16,5 1 0 0,1-1-2 16,0-1-4-16,3 3-8 0,2 0-12 15,-1 2-7-15,3-2-10 0,0 1-6 16,1 1-6-16,2-1-11 0,0 1-15 16,-2 1-20-16,-1 1-29 0,-1 1-25 0,-3 2-123 15,-1-1-153-15,-1 4-333 0</inkml:trace>
  <inkml:trace contextRef="#ctx0" brushRef="#br0" timeOffset="49000.2384">4200 9433 834 0,'-2'9'202'0,"-2"2"5"15,3 5-125-15,0 1-29 0,-2 0-18 0,2 1-14 16,1 2-10-16,0-4-7 0,0-1-9 15,1-2-13-15,-1-2-16 0,3-1-29 16,-1-3-23-16,1-4-121 0,-1-3-148 16,2 0-325-16</inkml:trace>
  <inkml:trace contextRef="#ctx0" brushRef="#br0" timeOffset="49131.876">4214 9128 722 0,'-4'-8'166'15,"0"4"0"-15,-1 3-116 0,4 4-35 16,0 6-29-16,2 2 87 0,-1 4-238 16,1 5-146-16,1 5-390 0</inkml:trace>
  <inkml:trace contextRef="#ctx0" brushRef="#br0" timeOffset="50129.3242">4555 9415 663 0,'-4'0'170'16,"-4"3"10"-16,0 4-94 0,-1 6-13 16,-1 2-5-16,2 6-8 0,-2 2-10 15,1 6-13-15,3 2-9 0,3-1-10 16,1-4-6-16,2 0-6 0,3-5-2 16,3-4-2-16,0-5-1 0,3-5 0 15,4-4-2-15,1-3-1 0,1-3-1 16,3-4-1-16,-1-3 0 0,-1-3-1 0,-2-3 0 15,-3-2 2-15,-2-2 1 0,-5-2 1 16,-4-3 0-16,-2-2 2 0,0 1-1 16,-4 0 0-16,-3-1 1 0,1 4-1 15,0 2 1-15,1 5-1 0,1 4 0 16,1 3 0-16,3 4 0 0,3 4-1 16,2 3 1-16,4 2-1 0,0 1-1 0,1 1-2 15,4-1-2-15,0 1-3 0,2-1-2 16,0-3-1-16,-1 0-2 0,1-1-1 15,-2 0 2-15,-1-1 3 0,-1 0 3 16,-3 1 2-16,1-1 1 0,-3 3 3 16,-2 2 2-16,1 2 3 0,-3 5 1 15,-2 3 1-15,0 1 1 0,-2 5 2 16,0 1 0-16,0 2 1 0,-1 1-1 16,4-2 0-16,3-1 0 0,3-1 1 15,4-3-2-15,4-2-1 0,4-5 0 0,2-3-2 16,1-6-2-16,1-2 0 0,0-4-1 15,-1-3-1-15,-4-4 0 0,-1-4 0 16,-1-1 0-16,-4-1 0 0,-2-2 0 16,-3 0-1-16,-1 2 2 0,-4 2-1 15,-1 4 0-15,-3 2 1 0,0 2-1 16,0 7 1-16,-2 4 1 0,-1 1-1 16,0 4 1-16,1 0 0 0,-1 4 0 0,1 0-1 15,-1-1 1-15,4 2-1 0,0-1 0 16,5 1 0-16,-2-4 1 0,2-3-2 15,-1-2 1-15,3-2-1 0,0-1 0 16,0-4 0-16,-2-2 0 0,3-1 0 16,1-4 0-16,-4 1 1 0,2-2-1 15,-1-1 0-15,-2-2 0 0,0 1 1 16,-2 1-1-16,0 0 0 0,0 0-1 16,-2 1 1-16,0 3 0 0,-1 0 0 15,2 1 0-15,0 2 0 0,1 3 0 0,0 1 0 16,-1 2 0-16,1 2-1 0,1 2 1 15,-1 5-1-15,0 0 0 0,0 1 0 16,0 4 0-16,1 2 0 0,2 1 0 16,0 0 0-16,2-3 0 0,1 0 1 15,4 1-1-15,1-3 0 0,3-4 0 16,2-3 0-16,2-1 0 0,0-1 0 16,4-4 1-16,2-3-1 0,-2-5 0 0,-3-2 1 15,0-3-1-15,-5-4 1 0,-1-4-1 16,-6-1 1-16,-3 2-2 15,-3-5-5-15,-4 2-10 0,0-2-10 0,-5-2-14 16,3 4-21-16,-2 3-17 0,2 0-21 16,0 6-110-16,-1 3-132 0,2 7-295 15</inkml:trace>
  <inkml:trace contextRef="#ctx0" brushRef="#br0" timeOffset="50884.7417">5447 9465 685 0,'-8'-2'187'16,"-1"4"5"-16,-2 5-57 0,0 3-69 16,0 5-15-16,1 2-14 0,0 4-12 0,4 3-7 15,1 2-6-15,3-3-4 0,4 2-2 16,3-4-3-16,4-2 0 0,1-2-2 15,3-6-1-15,1-4 1 0,2-5-1 16,-2-3 0-16,1-3-1 0,-3-3 0 16,2-6-1-16,-5-2 1 0,-2-3-1 15,-4-1 1-15,0-3 1 0,-5-4 0 16,0-1 0-16,-5-4 1 0,-1 2 1 16,1 1 1-16,1 2 1 0,0 3 2 15,1 5 1-15,0 4 1 0,4 5 0 0,1 6-1 16,0 2-2-16,1 2-1 0,1 4-1 15,2 0-3-15,2 2 0 0,2 2-1 16,0-2-1-16,-1 0-2 0,1 1-2 16,2-4-3-16,-2 0-1 0,2-1-2 15,-1-2-1-15,-1-2 1 0,2-2 1 16,0-1 3-16,1 3 3 0,-1 0 1 16,-2-1 2-16,-1 0 3 0,0 0 0 0,-4 3 2 15,1-1 1-15,-3-1 2 0,0 0 1 16,-1 1 2-16,-1 1 0 0,-1-1 0 15,0 2 0-15,1 2-1 0,0 1-1 16,1 1-1-16,-1 1-1 0,1 0-2 16,2 1 0-16,-2-1-1 0,1 0-1 15,1 0 0-15,0-2 0 0,1-2-1 16,-1 1 0-16,2-4 1 0,-1 1-1 16,1-1 0-16,1-1 0 0,0 1 1 15,1 0 0-15,0 0 0 0,0 3 0 0,0-1 1 16,2 4 1-16,-2 2 2 0,0 1 3 15,-1 4 2-15,1-1 2 0,-1 0 2 16,-1 3 2-16,0-3 1 0,1-1-1 16,2-1-1-16,-1-4-2 0,1-2-2 15,2-4-2-15,3-4-3 0,3-2-1 16,2-3-2-16,2-2-1 0,2-1-1 16,1 2 0-16,-1 2-1 0,-3 1 0 15,-2 5-1-15,-1 4-1 0,-3 5-2 0,-2 4-2 16,-1 0-6-16,-3 5-7 0,0 1-10 15,0-3-13-15,-1 1-16 0,1-1-25 16,0-5-17-16,-1-1-121 0,2-6 4 16,3-1-112-16,1-2-197 15</inkml:trace>
  <inkml:trace contextRef="#ctx0" brushRef="#br0" timeOffset="51367.7526">6316 9456 963 0,'-4'-1'234'15,"2"-1"-1"-15,-1-1-124 0,2 2-59 0,2 0-22 16,4 2-17-16,-1-1-17 0,-2 0-18 15,2 3-21-15,-3 1-32 0,2 4-36 16,-3 0-120-16,-2 6-160 0,-1 4-343 16</inkml:trace>
  <inkml:trace contextRef="#ctx0" brushRef="#br0" timeOffset="51502.4005">6314 9699 860 0,'-4'0'216'0,"-1"1"-1"0,0-2-89 0,0 0-91 16,1-1-45-16,1-1-53 0,-4-1-150 16,1 3-169-16,1 3-401 0</inkml:trace>
  <inkml:trace contextRef="#ctx0" brushRef="#br0" timeOffset="52432.8526">7996 9437 586 0,'-11'-33'142'0,"0"1"5"16,3 1-86-16,2-1-11 0,2 3-4 16,4 1-1-16,2 5-3 0,4 7-4 15,2 5-2-15,2 4-3 0,2 11-4 0,1 7-5 16,2 8-4-16,2 6-3 0,4 7-2 15,2 10-4-15,5 6-3 0,1 1-2 16,0 6-2-16,2 1-1 0,-1 2-1 16,-2-2 0-16,-2-1 0 0,-9-3 0 15,-1 1 0-15,-5-2 1 0,-6-2-1 16,-7-7 0-16,-7-1 1 0,-6-6-1 16,1-4 0-16,-10-8 1 0,0-7 4 15,-2-7 6-15,1-9 4 0,1-8 4 16,-1-10 3-16,1-9 1 0,3-10 1 0,5-9-4 15,5-10-6-15,9-7-5 0,4-8-3 16,11-2-4-16,6-5-1 0,9 1-2 16,4 2-2-16,5 8-1 0,5 7-4 15,2 9-8-15,-1 10-10 0,-2 11-10 16,-3 9-18-16,-2 6-24 0,-3 6-16 16,-7 8-112-16,-6 2-9 0,1 7-115 15,-1 2-213-15</inkml:trace>
  <inkml:trace contextRef="#ctx0" brushRef="#br0" timeOffset="52789.0125">8648 9247 578 0,'-2'-17'150'0,"4"0"4"15,3 1-55-15,5 0-54 0,3 5-7 0,3 1-3 16,1 1-6-16,-2 3-7 0,2 4-4 16,3 1-4-16,-3 2-4 0,1 0-2 15,-1 4-3-15,-1 1-1 0,-4 1 0 16,0 1 0-16,-6 2 0 0,-4 1 0 16,-6 1 0-16,-4 3 0 0,-3-1 2 15,-4 1 1-15,-2 1 3 0,0 1 3 16,1-1 2-16,0 0 1 0,2-3 3 15,3 1-2-15,4 1-2 0,3-3-3 16,3-2-3-16,2-1-3 0,7 0-2 0,2 0-4 16,6-2-5-16,6-1-12 0,3 0-21 15,6-1-18-15,3 0-14 0,3 0-54 16,1 0-73-16,0 1-120 0,0-1-240 16</inkml:trace>
  <inkml:trace contextRef="#ctx0" brushRef="#br0" timeOffset="53067.2594">9587 9258 775 0,'0'-18'196'15,"-1"7"3"-15,1 4-119 0,0 9-18 16,3 4-13-16,-1 6-17 0,2 6-15 0,1 6-7 16,1 3-3-16,1 2-1 0,-1 0-2 15,2 2-5-15,-1-2-7 0,2-3-13 16,-3 0-16-16,1-3-24 0,-4-2-13 16,-2-4-51-16,-4-3-79 0,0-3-122 15,-2 0-253-15</inkml:trace>
  <inkml:trace contextRef="#ctx0" brushRef="#br0" timeOffset="53212.8803">9537 9442 814 0,'-2'-6'198'0,"1"-1"2"0,3 3-124 16,3 0-22-16,3 1-17 0,5 2-19 16,4 0-15-16,6 0-14 0,4 1-20 15,4-1-26-15,2 2-19 0,1-1-126 16,0 0-145-16,2 2-328 0</inkml:trace>
  <inkml:trace contextRef="#ctx0" brushRef="#br0" timeOffset="53901.1095">10310 9164 748 0,'-5'-2'184'0,"2"1"2"0,3 2-108 0,4 1-26 15,4-1-13-15,8 0-13 0,3 2-11 16,3-2-4-16,7 0-2 0,-1-1-2 15,2-1-2-15,0 0-2 0,-3-2-2 16,-5-1-3-16,-4 1-5 0,-3-2-6 0,-3 0-9 16,-5 0-10-16,-2 1-8 0,-5-1-9 15,0 2-4-15,-3-1 0 0,-7-2 2 16,0 5 4-16,-1 0 5 0,-4-1 8 16,-1 2 8-16,-1 0 8 0,0 2 7 15,2 2 10-15,-2-2 10 0,-2-1 10 16,-3 0 10-16,2 4 6 0,-1 2 6 15,0 2 1-15,1 0 1 0,0 2-2 0,3 2-4 16,5 4-3-16,-1-2-5 0,2 0-4 16,3-2-2-16,2 1-3 0,1-2-2 15,1-2-2-15,2-3-2 0,3-1-2 16,0 0-3-16,3-2-1 0,2-2-2 16,0 1-1-16,4-3-1 0,3-1 0 15,4-2-1-15,4 2 0 0,1-2-1 16,3 3 0-16,0 0-1 0,1 3 0 15,-4 1 0-15,0 4 0 0,-1 1-1 16,-1 2 1-16,-2 1-1 0,-2 3 1 0,0-1-1 16,-4 3 1-16,-1-1-1 0,-1 3 1 15,-4 0-1-15,-3 1 1 0,-1 0-1 16,-3 0 1-16,0 1-1 0,-6-2 0 16,0-1-1-16,-3-2 1 0,-3 0 0 15,-4-3 0-15,-4-2 0 0,-5-2 1 16,-2-2 1-16,-4-3 1 0,-1-3 3 15,2 0-1-15,2-3 1 0,6-2-1 0,6-2-3 16,4-1-8-16,7-2-14 0,6-1-20 16,4-3-19-16,6-1-16 0,2 2-102 15,5 0-26-15,4 2-116 0,3 3-216 16</inkml:trace>
  <inkml:trace contextRef="#ctx0" brushRef="#br0" timeOffset="54304.6186">10714 9319 695 0,'-3'-13'163'0,"2"3"2"15,4 4-113-15,6 6-17 0,2 6-6 16,1 4-4-16,1 4-7 0,5 8-4 15,1 7 2-15,3 4-1 0,3 5 2 0,2 5 1 16,1 3-1-16,1 3-1 0,-1 1-2 16,2-3-3-16,-2-1-1 0,-6-3-1 15,-2-3-2-15,-6-4-1 0,-5-4 1 16,-7-1-1-16,-6-3 1 0,-9-4 0 16,-3-4-1-16,-6-4 0 0,-2-5 3 15,-4-6 2-15,-1-5 3 0,1-6 3 16,3-10 0-16,-1-5 2 0,5-4 1 15,4-4-2-15,6-5-4 0,5-7-4 16,8 2-2-16,8-1-3 0,11 2-1 16,3-4-3-16,6 3-2 0,3-2-3 0,2 5-6 15,1 0-9-15,2 1-10 0,-3 0-13 16,4 6-20-16,2 2-19 0,-1 3-15 16,-3 0-117-16,0 3-133 0,-5 6-308 15</inkml:trace>
  <inkml:trace contextRef="#ctx0" brushRef="#br0" timeOffset="54717.5058">11768 9160 706 0,'4'-5'181'0,"-2"1"5"16,-1 4-96-16,0 7-25 0,2 2-10 0,-2 7-13 15,2 6-15-15,-2 6-8 0,0 4-5 16,0 5-5-16,2 2-4 0,2 2-3 16,-1-3-7-16,1-2-8 0,1-4-11 15,2-4-19-15,-2-4-17 0,0-6-17 16,-2-2-123-16,-3-5-134 0,-2-4-310 15</inkml:trace>
  <inkml:trace contextRef="#ctx0" brushRef="#br0" timeOffset="54883.0711">11648 9398 648 0,'-5'-9'190'0,"4"3"6"0,2 1-20 15,5 0-104-15,7 3-20 0,3 0-16 16,5 1-15-16,4 0-10 0,2-1-8 15,5 0-13-15,3 1-22 0,1-1-28 16,2 0 76-16,-4 1-218 0,0 2-159 16,-2 2-394-16</inkml:trace>
  <inkml:trace contextRef="#ctx0" brushRef="#br0" timeOffset="55393.2478">12641 9122 644 0,'-1'-5'160'0,"-6"0"8"0,-6 4-95 16,-3 2-13-16,-3 4-4 0,-6 2-4 15,0 4-10-15,-6 5-8 0,-3 4-7 16,-1 3-7-16,4 2-7 0,4 3-4 15,6 1-3-15,5 3-3 0,9 1-2 16,8-2 0-16,7-2-3 0,9-1-3 16,6-2-3-16,2-4-3 0,7-2 0 0,1-7-1 15,1-4 1-15,-3-5 0 16,1-4 4-16,-1-7 4 0,-2-2 1 0,-2-4 3 16,-5-3 2-16,-5 1 3 0,-2-4 4 15,-12-2 2-15,-7 2 2 0,-9 0 2 16,-4 2-1-16,-4 3 0 0,-2 0-4 15,-6 8-2-15,-1 7-5 0,3 4-4 16,3 5-10-16,-2 3-13 0,4 4-20 16,5 6-24-16,8-1-129 0,6 0-4 0,5 1-120 15,8-2-222-15</inkml:trace>
  <inkml:trace contextRef="#ctx0" brushRef="#br0" timeOffset="55663.5328">13132 9243 833 0,'-3'-3'194'0,"-1"-1"4"0,4 1-135 16,2 1-16-16,6 2-10 0,3-1-10 15,0 2-10-15,2-1-3 0,5 2-4 16,0 1-2-16,3 1-4 0,-3-2-2 16,2 0-6-16,2 0-11 0,-1 0-13 15,-3-1-25-15,-2-1-20 0,-1 2 93 0,-4-1-228 16,-7 0-151-16,-4 3-374 0</inkml:trace>
  <inkml:trace contextRef="#ctx0" brushRef="#br0" timeOffset="55842.2054">13184 9354 774 0,'-5'6'185'0,"2"-1"1"0,2-1-124 0,2 1-20 16,3 0-11-16,4-1-13 0,3 0-10 16,2 0-7-16,3-1-8 0,4-2-15 15,-1-2-16-15,3 0-17 0,4-2 39 16,-3 0-172-16,4-2-138 0,0 2-328 15</inkml:trace>
  <inkml:trace contextRef="#ctx0" brushRef="#br0" timeOffset="56171.3238">13812 9200 584 0,'-6'-5'169'16,"-1"3"7"-16,-4 1-22 0,1 2-92 16,-2 1-10-16,-2 3-8 0,1 4-12 15,0 3-11-15,2 2-6 0,2 2-4 0,1 2-3 16,3 2-2-16,5 2-3 0,3-2-1 16,4 1 0-16,5 0-1 0,7-3-1 15,4-2 1-15,3-5-1 0,6-3 2 16,4-5 0-16,0-6 3 0,1-6 6 15,-4-3 6-15,-1-4 5 0,-3-5 7 16,-7-2 6-16,-5 2 4 0,-6-1-2 16,-5-1-5-16,-7 0-6 0,-6 3-5 15,-5 2-10-15,-8 2-18 0,-8 1-21 0,-5 4-34 16,-8 5-47-16,-8 3-126 0,-2 8-170 16,-8 6-380-16</inkml:trace>
  <inkml:trace contextRef="#ctx0" brushRef="#br0" timeOffset="74383.0101">14895 9260 731 0,'-5'0'174'0,"4"0"4"16,3-2-112-16,6 0-23 0,5 0-13 15,3 0-10-15,6-1-8 0,1 1-5 16,2 1-4-16,2-1-2 0,-1 0-5 15,-1 1-9-15,-1-2-19 0,-5 3-14 16,0 2-24-16,-7-2-111 0,-4 3-131 16,-3 3-294-16</inkml:trace>
  <inkml:trace contextRef="#ctx0" brushRef="#br0" timeOffset="74531.2279">15004 9368 693 0,'-12'4'182'16,"1"-2"4"-16,3 0-90 0,6-2-37 15,4 0-16-15,6-3-14 0,5 1-14 16,3-3-11-16,5 0-11 0,4-4-14 16,0-1-19-16,3-2-12 0,2 0-22 15,0 0-113-15,-1-2-132 0,1 1-287 0</inkml:trace>
  <inkml:trace contextRef="#ctx0" brushRef="#br0" timeOffset="74736.6766">15408 9078 628 0,'-1'-1'158'0,"2"-2"5"16,2 1-72-16,3 3-42 16,4 1-8-16,1 3-6 0,3 1-7 0,4 1-4 15,1 5-5-15,1 1 0 0,2 2-2 16,-1 0-1-16,-1-1-1 0,2 2 1 16,1 3 0-16,-4-3-1 0,0-3-1 15,-5 2-4-15,-4 1-1 0,-8 1-2 16,-5 0-3-16,-8 0-7 0,-5 4-18 15,-6 4-34-15,-3 5-26 0,-8 1-119 16,-4-1-148-16,1 8-337 0</inkml:trace>
  <inkml:trace contextRef="#ctx0" brushRef="#br0" timeOffset="77117.1418">16351 8906 610 0,'-9'-27'157'16,"3"7"6"-16,2 1-87 0,5 9-21 15,3 7-11-15,4 3-7 0,3 5-9 0,4 7-8 16,5 5-5-16,3 6-3 0,3 7 0 16,2 3-1-16,0 5 1 0,0 3-1 15,-2 0-1-15,-4 1-1 0,-2-1 1 16,-4 0-1-16,-5-1-1 0,-5-4-2 15,-5-2-2-15,-5-1 0 0,-3-4-2 16,-7-3 1-16,-4-5-1 0,-5-4 3 16,-2-5 2-16,0-3 3 0,-5-12 2 15,1-5 2-15,1-9 0 0,2-10 0 16,5-6-2-16,5-8-3 0,4-4-3 0,9-3-3 16,7-2-1-16,8 2-1 0,5 2-1 15,5 3 0-15,5 4-2 16,4 3-4-16,1 7-8 0,0 5-11 0,1 5-16 15,1 5-21-15,0 4-13 0,-1 4-19 16,1 6-105-16,-3 0-125 0,1 2-272 16</inkml:trace>
  <inkml:trace contextRef="#ctx0" brushRef="#br0" timeOffset="77274.2326">16963 8938 737 0,'-6'9'188'16,"-1"2"7"-16,0 1-111 0,1 3-15 15,-3 1-13-15,6 2-16 0,-1 0-14 16,2 3-10-16,-2-1-7 0,3 3-6 16,0-1-12-16,1-1-21 0,0 2-32 15,1 1-25-15,2-4-117 0,2-2-148 16,1-1-326-16</inkml:trace>
  <inkml:trace contextRef="#ctx0" brushRef="#br0" timeOffset="77745.9769">17437 8833 783 0,'-11'-4'202'0,"3"1"1"0,2 0-95 16,5 2-48-16,5 1-24 0,4 0-13 15,5-1-13-15,4 1-7 0,4 1-3 16,1 0-5-16,1-1-15 0,1 3-21 15,-2-2-24-15,-1 2 32 0,-4-1-172 16,1 3-149-16,-4-2-350 16</inkml:trace>
  <inkml:trace contextRef="#ctx0" brushRef="#br0" timeOffset="77924.5071">17488 9045 859 0,'-1'0'197'16,"3"-1"1"-16,3-1-136 0,4 0-28 16,1-1-15-16,4 0-8 0,2-3-11 15,1 0-19-15,3 1-20 0,1-1-22 16,1 2-4-16,-4-1-133 0,6 0-143 0,-2 4-315 16</inkml:trace>
  <inkml:trace contextRef="#ctx0" brushRef="#br0" timeOffset="79140.8517">18076 8930 728 0,'-2'-3'196'15,"-1"1"9"-15,2-1-100 0,0 2-25 16,2 1-14-16,2 0-18 0,0 0-17 15,1 0-14-15,2 0-9 0,4 0-4 16,1-1-3-16,1 0-12 0,3-3-17 16,1 3-32-16,1-2-31 0,-1 1-122 15,1-2-156-15,1 1-347 0</inkml:trace>
  <inkml:trace contextRef="#ctx0" brushRef="#br0" timeOffset="79632.0954">18469 8861 686 0,'-8'-10'179'0,"0"-2"6"0,4 0-94 16,4 1-26-16,2-3-8 0,4 1-11 15,4 3-12-15,2 1-9 0,4 3-7 16,1 0-5-16,3 3-2 0,1 0-4 16,0 2-3-16,-1 0-1 0,1-1-1 15,-1 5-1-15,-2-1-1 0,-3 2 0 16,-2 2 0-16,0 3-1 0,-4 2 1 15,-1 1-1-15,-3 1 1 0,-3 2 0 0,-2 2-1 16,-2 0 1-16,-3 2 1 0,-4-1-1 16,-3 1 0-16,-4-1 0 0,0 0 1 15,0 1 1-15,0-3 1 0,1 0 4 16,3-4 2-16,0-2 2 0,6-2 0 16,3 2 2-16,2-5-2 0,4 0-1 15,2-3-3-15,3-1-2 0,7 3-2 16,2-5-1-16,4-3 0 0,6-3-1 15,2 4-4-15,4 1-7 0,1-1-10 0,2 3-24 16,-2 2-31-16,-1 4-33 0,-4 5-110 16,-2 1-146-16,-7 4-316 0</inkml:trace>
  <inkml:trace contextRef="#ctx0" brushRef="#br0" timeOffset="80487.9409">19569 9137 681 0,'4'-8'179'0,"-4"8"8"0,-1 4-77 16,-4 6-45-16,0 3-14 0,-1 6-12 15,-3 1-11-15,1 1-9 0,-3 1-8 16,0 2-2-16,0 0-5 0,-2-2-15 0,4-1-22 15,-1-3-28-15,2 1-137 0,5-3-154 16,0-9-375-16</inkml:trace>
  <inkml:trace contextRef="#ctx0" brushRef="#br0" timeOffset="81053.4182">20134 8834 631 0,'4'-8'154'15,"-2"1"7"-15,3 3-93 0,0 4-18 16,2 3-6-16,2 5-3 0,1 4-6 15,3 7-2-15,2 5 1 0,2 4-1 0,3 4-1 16,2 3-3-16,0 3 0 0,1 0-2 16,-1 1-3-16,-1 2-5 0,-3-1-4 15,-2-4-3-15,-4-1-2 0,-3-2-2 16,-5-2-3-16,-4-3-2 0,-4-5 0 16,-3-2-2-16,-6-2 0 0,-3-7 0 15,-2-6 0-15,-5-5 0 0,-2-6-1 0,-2-2 1 16,-1-7-1-16,1-5 1 15,3-2 0-15,0-6 1 0,9-4-1 0,2-3-1 16,7-5 1-16,5-4 0 0,5-2-1 16,3-3 0-16,6 3 0 0,3-1 0 15,5 5-4-15,1 4-7 0,3 6-11 16,2 7-21-16,1 4-29 0,-1 4-26 16,0 7-117-16,-2 2-148 0,-2 3-321 15</inkml:trace>
  <inkml:trace contextRef="#ctx0" brushRef="#br0" timeOffset="81748.897">20532 9186 662 0,'1'-9'190'0,"1"-1"8"0,-1-1-58 16,4 1-58-16,2 1-15 0,3-1-15 16,2 1-16-16,-1 1-12 0,4 2-8 15,1 0-4-15,1 3-4 0,0-1-3 16,0 4-2-16,0 0-1 0,-1 4-1 15,-1 0-1-15,-2 2 0 0,-2 1 1 16,-3 3-1-16,-3 0 0 0,-5 2 0 16,-1-1 0-16,-6 1 1 0,-1 2-1 0,-4 0 0 15,-1 2 1-15,-1 0-1 16,0-2 1-16,-1 1-1 0,2-3 1 0,1-1 0 16,3-3 0-16,3-2 0 0,4-1-1 15,2 2 1-15,2-3-1 0,4-1 0 16,5-1-2-16,1 0-6 0,3-5-9 15,5 1-11-15,2-3-13 0,1-1-18 0,4 1-19 16,0-1-21-16,0 1-109 0,-1 1-128 16,-1 0-294-16</inkml:trace>
  <inkml:trace contextRef="#ctx0" brushRef="#br0" timeOffset="81953.4213">21162 8867 909 0,'-5'-10'201'0,"6"2"1"0,4 0-144 16,5 4-35-16,2 0-11 0,4 3-5 16,0-1-5-16,3 2-11 0,2 2-17 15,-1 1-26-15,1 2-21 0,-4 1-129 16,-2 2-151-16,-3-2-345 0</inkml:trace>
  <inkml:trace contextRef="#ctx0" brushRef="#br0" timeOffset="82129.5677">21162 9069 795 0,'-5'0'200'0,"5"2"3"0,2-4-78 16,6 0-71-16,1 1-27 0,4-3-15 15,3-2-7-15,3 1-10 0,2 0-17 16,2-1-20-16,-1 2-23 0,-2 2 76 0,0-1-215 16,-1 3-154-16,-4 3-377 0</inkml:trace>
  <inkml:trace contextRef="#ctx0" brushRef="#br0" timeOffset="82342.9938">21550 8944 844 0,'3'-7'193'0,"3"1"1"16,2-1-134-16,2-1-30 0,3 2-12 15,2 0-12-15,1 1-25 0,2 0-32 16,1 1-21-16,-1 2-123 0,4-2-143 15,2-1-331-15</inkml:trace>
  <inkml:trace contextRef="#ctx0" brushRef="#br0" timeOffset="82852.622">21924 8724 809 0,'-2'-9'193'0,"5"0"3"0,3 0-121 16,6 3-27-16,3 1-15 0,5 1-9 15,2 2-6-15,2 1-8 0,3 2-4 16,1 1-3-16,-1 2 0 0,-2 2-2 0,-2 0-1 16,-5 3 0-16,-2 1 1 0,-5-1-1 15,-6 2 0-15,-5-1 0 0,-4 0 0 16,-5 0 0-16,-4-2 1 0,-4 2-1 16,-1 0 1-16,-2 1-1 0,4 2 1 15,0-2-1-15,3-1-1 0,3 1-1 16,5-1-2-16,5-1-3 0,3-2-3 0,0-1-4 15,7 1-4-15,4 0-3 0,0 0 0 16,2-2 1-16,0 0 3 0,3 1 0 16,-2-1 4-16,-1 2 4 0,-2 0 3 15,-1 1 2-15,-2 3 3 0,-3 0 4 16,-3 2 8-16,-4 2 3 0,-2 0 4 16,-5-1 2-16,-5 2 3 0,-2 0-1 15,-3-1-5-15,-4 0-5 0,-2-2-3 16,-3-1-10-16,-3-1-17 0,-1-1-36 15,-2 0-35-15,-2-4-110 0,5 3-147 0,0-1-333 16</inkml:trace>
  <inkml:trace contextRef="#ctx0" brushRef="#br0" timeOffset="85434.7626">16426 9918 557 0,'-8'-13'137'0,"2"0"8"0,-1 4-77 0,2 0-12 16,3 4-4-16,2 2-6 0,1 1-4 16,5 2-4-16,2 3-3 0,4 0-4 15,3 4-5-15,3 1-3 0,5 1-3 16,3 1-1-16,2 2-3 0,3 1-1 15,2 2-3-15,4 0-2 0,1 4-1 16,3-2-2-16,0-1-1 0,0 1-1 16,-1-1-2-16,-2 0-2 0,-3-1-1 15,-3-5-3-15,-6 1-8 0,-4 1-10 0,-5-6-16 16,-5 2-15-16,-8-5-12 16,-3 1-20-16,-5-2-109 0,-4 0-124 0,-5 0-279 15</inkml:trace>
  <inkml:trace contextRef="#ctx0" brushRef="#br0" timeOffset="85655.6879">16897 9886 614 0,'-2'-7'150'0,"-1"1"5"0,-3 3-91 15,-2 3-17-15,-2 5-6 0,-2 5-5 16,-4 5-5-16,-2 1-7 0,-7 6-5 15,-2 2-3-15,-2 3-5 0,-4 1-3 16,0 1-3-16,-1-2-3 0,1 1-7 16,-1-3-11-16,6-3-14 0,3-2-11 15,7-4-21-15,7-3-113 0,6-3-127 16,12 0-289-16</inkml:trace>
  <inkml:trace contextRef="#ctx0" brushRef="#br0" timeOffset="86404.6795">17374 10000 521 0,'2'-11'146'15,"-1"0"6"-15,0 0-17 0,1 1-82 16,0-1-11-16,1 2-3 0,0-1-4 15,-2 1-6-15,0 1-4 0,-2 0-3 16,-3 1-3-16,-1 1-3 0,-3 2-4 16,-7 0-3-16,-1 4-1 0,-7 0-3 15,-4 4-2-15,-2 2 0 0,-3 5 0 16,-3 5-2-16,5 1 1 0,-1 4-1 0,7 2 0 16,3 2 1-16,6-2-1 15,5-2 0-15,6-1 0 0,5-4 0 0,4-3-1 16,6-1 1-16,5-4 0 0,4-3-1 15,6-4 1-15,4-4-1 0,1-2 1 16,5-2 0-16,-1-4 0 0,0-4 1 16,-1 1 0-16,-3-2 1 0,-3 0 1 15,-4 0 1-15,-5 1 0 0,-6 0 0 0,-4 6 0 16,-6 1-1-16,-4 6-1 0,-4 3 0 16,-3 5-2-16,-2 3 0 0,0 3 0 15,0 3-2-15,3 2 1 0,2 0-1 16,5 1 0-16,4 0 0 0,4-3 0 15,5 1 0-15,5-2-1 0,4-2 2 16,4-2 0-16,2-4-1 0,4-3 1 16,2-3 1-16,0-3-1 0,3-2 0 15,1-2 0-15,-1-1 0 0,-2 0 0 0,-2-2 1 16,-2 2-1-16,-4-2 1 16,-6 1 1-16,-3-1 2 0,-4 3 3 0,-3 0 2 15,-3-1 3-15,0 1 1 0,-4 2 1 16,0-2-1-16,0-2 0 0,-1-1-3 15,1-1-3-15,-1-1-1 0,-1-4-2 16,-2-1-1-16,0-1-1 0,-2-2-2 16,-5 2 0-16,-1 0 0 0,-4 3-1 15,-4 2-1-15,-1 5-1 0,-1 2 1 16,-2 7-1-16,0 3 0 0,0 7 1 0,2 2 0 16,1 9 1-16,2 5 0 0,1 6 0 15,-1 4 0-15,0 2 1 0,3 0 0 16,1 3-1-16,2-3 1 0,2-5 0 15,3-2 0-15,5-1 0 0,4-3-1 16,4-2 0-16,2-4-7 0,2-3-10 16,2-1-12-16,1-6-17 0,4-5-15 15,-2-4-13-15,0-3-15 0,1-4-106 16,-1-5-118-16,2-3-271 0</inkml:trace>
  <inkml:trace contextRef="#ctx0" brushRef="#br0" timeOffset="86806.1282">18195 10114 591 0,'2'-11'143'0,"0"-1"7"16,-4 0-88-16,1 1-12 0,-4 1-3 0,-1 1-5 15,-1 9-5-15,-5-2-5 0,-2 3-5 16,-5 1-6-16,3 7-6 0,0 3-5 15,1 2-3-15,3 0-2 0,2 2-2 16,4 2-1-16,7 1-1 0,-1-5-1 16,5-2 0-16,2-1 1 0,4-3-1 15,2-3 0-15,1-2 0 0,5-3 0 16,-2-4 1-16,2-3-1 0,2-4 1 16,0-3-1-16,0 0 1 0,-2-5 1 0,1 2 1 15,-3-1 3-15,-1 1 1 0,-6 1 4 16,-2 3 4-16,-1 2 1 0,-4 6-1 15,-3 2-1-15,-1 4-2 0,-1 4-2 16,-1 3-4-16,1 4-3 0,-1 1-3 16,1 0 1-16,1 3-1 0,1-1-1 0,0 1-4 15,2-1-8-15,3-1-11 0,1-1-16 16,1-2-16-16,1 0-14 0,2-3-64 16,-2-2-57-16,1-2-111 0,-2 0-231 15</inkml:trace>
  <inkml:trace contextRef="#ctx0" brushRef="#br0" timeOffset="87034.0468">18368 9877 574 0,'0'-8'154'0,"1"5"3"16,1 3-23-16,2 6-91 0,0 3-11 0,2 6-3 15,1 5-4-15,1 4-2 0,0 2-3 16,2 2-1-16,0 0-1 0,0 0-2 15,-2-1-3-15,1-2-3 0,0-3-1 16,0-1-3-16,-2-4-1 0,1 0-6 16,-1-2-12-16,-1-3-19 0,0-2-17 15,0-2-21-15,2-4-115 0,-1-4-134 16,1-2-298-16</inkml:trace>
  <inkml:trace contextRef="#ctx0" brushRef="#br0" timeOffset="87259.9983">18700 10004 695 0,'-5'9'176'0,"-5"0"8"0,-1 1-102 15,-1 2-12-15,-1 1-6 0,-1 0-7 16,-1-1-11-16,2-1-8 0,0-1-7 16,2 0-6-16,3-1-7 0,2-2-4 0,3-1-4 15,1 0-3-15,5 0-3 0,2-2-1 16,4 1-3-16,2-3-4 0,4 1-9 15,2-2-11-15,2-1-14 0,2-2-22 16,2 0-19-16,1 0-15 0,0 4-44 16,-2 0-67-16,-2 0-113 0,-1 3-232 15</inkml:trace>
  <inkml:trace contextRef="#ctx0" brushRef="#br0" timeOffset="87395.6481">18867 10265 679 0,'0'5'192'0,"-1"-4"13"16,0 0-78-16,0-2-28 0,1 0-11 15,0-2-15-15,0 0-19 0,0-2-18 16,2 0-13-16,1-1-22 0,-1 1-26 16,1 0-40-16,-1 0-58 0,-1 3-106 15,-1 3-162-15,0 2-352 0</inkml:trace>
  <inkml:trace contextRef="#ctx0" brushRef="#br0" timeOffset="88765.809">19711 10048 623 0,'-2'6'157'0,"1"0"8"16,4 3-80-16,6-2-25 0,3 3-10 16,5-1-4-16,5-1-4 0,3-2-4 15,4-1-6-15,4-2-4 0,2-5-5 16,0 1-3-16,3-5-5 0,-3-3-5 0,-1 0-3 16,-6-4-3-16,-3-1-1 0,-6-2-2 15,-5-4 1-15,-6-1-2 0,-5-2 0 16,-5 0-1-16,-3 1-1 0,-3-1-4 15,-6-1-1-15,-3 3-3 0,-5 3-1 16,-3 2-1-16,-4 4 1 0,-3 5 2 16,2 4 2-16,-1 4 1 0,2 8 3 15,2 4 2-15,2 7 0 0,3 4 1 16,3 7 1-16,2 2 1 0,1 5 2 16,3 3 1-16,4 1 1 0,1 3 2 15,3-5 1-15,5-1 2 0,2 0-1 16,4-2 1-16,2-3-1 0,3-2-2 0,3 0 0 15,-2-3-3-15,2 1-1 0,-1-6-2 16,-1-3-3-16,-1-2-13 0,0-5-15 16,0-4-28-16,0-5-19 0,2-6-128 15,-1-4-150-15,-1-6-338 0</inkml:trace>
  <inkml:trace contextRef="#ctx0" brushRef="#br0" timeOffset="88976.2484">20430 9997 805 0,'-3'3'187'16,"-1"2"2"-16,2 5-128 0,-2-1-21 16,3 3-10-16,0-1-9 0,-1 0-7 15,1 1-6-15,0-1-6 0,2-1-14 0,-1 0-24 16,0-2-25-16,-1 1-134 0,1-3-150 15,-1 3-362-15</inkml:trace>
  <inkml:trace contextRef="#ctx0" brushRef="#br0" timeOffset="89126.0513">20367 9745 658 0,'-12'-20'169'0,"-1"5"7"16,2 1-86-16,1 6-35 0,3 4-15 0,5 3-8 15,2 3-11-15,3 3-22 0,5 6-26 16,3 3-21-16,1 1-132 0,4-1-140 16,1 2-344-16</inkml:trace>
  <inkml:trace contextRef="#ctx0" brushRef="#br0" timeOffset="89592.5022">20528 9736 662 0,'-7'-13'169'15,"6"5"4"-15,5-1-76 0,4 6-43 16,6 1-13-16,5 2-5 0,6 0-7 15,2 2-3-15,2-1-4 0,4 0 0 0,0-1-1 16,0 4-1-16,0-1-1 0,-3 4-3 16,-5 0-1-16,0 1-2 0,-5 3-3 15,-2 2-2-15,-2 1-2 0,-4 4-3 16,-2 1 0-16,0 4-2 0,-2 6 0 16,-2 5 0-16,2 5-1 0,-2 0 1 15,1 3-1-15,2 2 1 0,1 1-1 16,1-1 1-16,0-2-1 0,1 0 0 15,-1-1 1-15,1-1-1 0,-2-1 1 0,-1-5-1 16,-5-4 1-16,-4-4 0 0,-4-7 1 16,-6-6 0-16,-5-4 0 0,-6-5 2 15,-3-7 0-15,-3-2 1 0,-1-6-1 16,-3-2 0-16,0-6-1 0,1-3-2 16,2-2-6-16,4-2-8 0,7-3-11 15,9-1-13-15,9 2-22 0,10 1-22 0,10 3 55 16,6 0-184-16,7 4-142 0,8 4-346 15</inkml:trace>
  <inkml:trace contextRef="#ctx0" brushRef="#br0" timeOffset="90072">21492 9911 754 0,'-9'-15'192'0,"-7"0"6"15,-4 4-110-15,-4 2-23 0,-3 1-15 16,-3 3-13-16,1 4-13 0,3 2-11 15,4 4-7-15,6 3-5 0,5 1-2 0,8 2-3 16,6 3-4-16,6 2-5 0,1 0-5 16,3 3-1-16,2 1-2 0,-2-2 1 15,2 1 3-15,-4-3 3 0,-2 0 5 16,-5-1 4-16,-4-3 3 0,-2 0 2 16,-4-2 0-16,-4 2 1 0,-2-1 1 15,-3 0 2-15,2-1 1 0,2-1 0 16,1-1 1-16,6-2 0 0,4-1 0 0,7 0-2 15,6-4 0-15,8-2-3 0,4-2 1 16,8 0-1-16,7-5 0 0,1 0 0 16,1-9 0-16,2 1 1 0,-2-3 1 15,-4-2 2-15,-7 3 2 0,-6 0 0 16,-8 2 0-16,-3 7 1 0,-6 3-1 16,-5 2-2-16,-3 10-2 0,-3-1-1 15,2 5-1-15,-2 2-1 0,2 2 0 16,1 2 0-16,3 0 0 0,0-2 1 15,3 4-1-15,4-2 0 0,1-3 0 0,5 4 0 16,3 2 1-16,0 0 2 0,1-2 4 16,-1-1 4-16,-3-2 4 0,0 0 2 15,-6-4 3-15,-6-4 0 0,-7-2-2 16,-8-2-4-16,-7 1-5 0,-9 2-9 16,-6 0-17-16,-6 2-31 0,-8 4 11 0,-8 3-182 15,-6 0-171-15,-3 0-418 16</inkml:trace>
  <inkml:trace contextRef="#ctx0" brushRef="#br0" timeOffset="93306.4679">2653 11250 589 0,'-32'-4'143'16,"-6"6"6"-16,-3 8-87 0,-6 11-8 16,-9 7-1-16,-5 9 2 0,-4 10-1 15,-4 4 0-15,0 7-4 0,6 5-5 16,6 0-6-16,15-1-9 15,11-1-9-15,14-2-7 0,9-6-6 0,12-4-3 16,10-10-3-16,8-2-1 0,12-8-1 16,8-7 0-16,8-6-2 0,9-6-3 15,2-6-4-15,1-6-12 0,0-5-14 16,-5 0-17-16,-5-3-15 0,-5-5-16 0,-7-1-117 16,-9-1-130-16,-5-2-293 0</inkml:trace>
  <inkml:trace contextRef="#ctx0" brushRef="#br0" timeOffset="93477.5739">2058 11801 817 0,'-32'-4'193'0,"5"-1"2"16,11 2-130-16,10 0-25 0,10 0-13 16,8-6-9-16,10 3-8 0,10-3-12 15,12 1-11-15,10-2-14 0,7 1-16 16,4 1-16-16,0 2-8 0,1 1-17 15,0 3-108-15,-6 1-115 0,-2 4-263 16</inkml:trace>
  <inkml:trace contextRef="#ctx0" brushRef="#br0" timeOffset="93708.6107">2826 11953 730 0,'-15'-8'187'16,"-1"-3"7"-16,6-2-103 0,3-3-24 15,6-4-16-15,2 3-12 0,5 1-11 16,3 4-10-16,2 4-5 0,2 4-4 0,1 5-2 16,0 6-1-16,2 4-2 0,-1 7-1 15,0 5-1-15,-3 5 0 0,0 4 0 16,-3 3-1-16,-3 5-1 0,-4 0-4 16,1-1-5-16,-4-4-12 0,-1-4-14 15,1-2-18-15,0-6-18 0,0-5-16 16,0-4-117-16,-1-7-133 0,0-5-295 15</inkml:trace>
  <inkml:trace contextRef="#ctx0" brushRef="#br0" timeOffset="93855.6907">2837 11920 584 0,'-22'-37'159'16,"-1"8"14"-16,-2 10-63 0,2 11-35 16,1 8-11-16,3 7-8 0,5 8-12 15,1 7-15-15,6 6-13 0,3 5-11 16,6 5-20-16,3 2-25 0,6 4-17 15,3-3 63-15,5-1-194 0,6-4-147 16,7-4-350-16</inkml:trace>
  <inkml:trace contextRef="#ctx0" brushRef="#br0" timeOffset="94110.0528">3219 12106 736 0,'-15'6'179'15,"-1"1"6"-15,4 4-109 0,2 3-25 16,4-1-13-16,3 2-12 0,4-1-9 16,4-3-5-16,3-4-4 0,7-1-1 15,3-5 0-15,4-3 2 0,-1-3 1 16,0-5 1-16,-4-2 0 0,-3-2-1 0,-8-3 0 16,-7 1-2-16,-7-1-2 0,-5-1-6 15,-6 1-6-15,0-1-10 0,-1 1-14 16,2 5-16-16,3 0-15 0,7 6-11 15,4 2-10-15,6 6-21 0,4 6-84 16,5 0-102-16,3 3-235 0</inkml:trace>
  <inkml:trace contextRef="#ctx0" brushRef="#br0" timeOffset="94278.8103">3425 12149 633 0,'22'5'161'0,"-4"-4"7"16,2-2-82-16,0-3-23 0,3 0-6 15,1-1-6-15,1 1-6 0,-1-3-7 16,1 3-6-16,-3 0-6 0,-3 3-6 15,-3 2-5-15,-5 3-5 0,-2 2-3 16,-5 2-3-16,-2 6-2 0,-3-1-7 16,-2 2-10-16,-2 0-17 0,2-1-20 15,-2 1-18-15,1-4-16 0,-1-5-115 0,3-5-134 16,-2-2-286-16</inkml:trace>
  <inkml:trace contextRef="#ctx0" brushRef="#br0" timeOffset="94456.8563">3448 11398 704 0,'-15'-34'182'0,"0"15"4"0,-1 18-100 0,-3 11-23 15,7 18-16-15,2 15-12 0,0 19-14 16,3 18-10-16,1 18-4 0,5 13-14 16,4 11-11-16,1-1-13 0,5 0-10 15,3-12-15-15,7-5-16 0,5-18-120 16,0-15-123-16,9-13-294 0</inkml:trace>
  <inkml:trace contextRef="#ctx0" brushRef="#br0" timeOffset="94754.8713">4148 12057 705 0,'-16'-20'193'16,"-1"9"3"-16,2-1-29 0,3 2-115 15,3 3-23-15,4 2-9 0,5 6-9 16,6 7-6-16,3-1-4 0,3 1-1 16,4 5-1-16,1-2 1 0,0 0 0 15,-2-4-1-15,-2 3 1 0,0 0 0 0,-4 1 0 16,-2 0 0-16,-5 2 1 0,-3 2 2 16,0 2 6-16,-4 0 2 0,0 2 3 15,-1-1 1-15,1 0 0 0,1 0-2 16,3-5-2-16,1-1-5 0,4-3-9 15,3-3-9-15,5-5-16 0,3-3-22 16,3-7-21-16,3-1-16 0,0-3-124 16,0-4-139-16,-3-5-312 0</inkml:trace>
  <inkml:trace contextRef="#ctx0" brushRef="#br0" timeOffset="94891.0213">4238 11306 841 0,'-16'-13'199'15,"5"3"0"-15,3 11-130 0,3 9-24 16,2 7-20-16,5 11-23 0,0 11-26 16,3 7-28-16,0 8-19 0,3 4-128 0,1 4-148 15,4-2-339-15</inkml:trace>
  <inkml:trace contextRef="#ctx0" brushRef="#br0" timeOffset="95807.1861">4497 12133 682 0,'-4'-10'168'16,"0"0"6"-16,2-2-91 0,-1 2-22 15,1 2-6-15,1 0-4 0,1 2-7 16,0 5-7-16,1 1-4 0,0 5-8 16,3 3-9-16,-2 5-5 0,2 0-4 0,0 4-2 15,1-1-2-15,1 3-2 0,0-2-1 16,4-4 0-16,-1-1 0 0,1-3 0 15,0-2 0-15,0-3 0 0,2-3 0 16,-1-2 0-16,-2-3 0 0,-1-3 0 16,1-2 0-16,-1-3 0 0,2-2 0 15,-4-2 0-15,3-3 1 0,-2 1-1 16,3-1 0-16,-3 2 0 0,1 0 1 0,-1 4-1 16,-2-1 1-16,0 4 0 0,-3 3-1 15,0 3 1-15,-1 2-1 0,-1 1 0 16,2 2 1-16,-2 0-1 0,0-1 0 15,0 0 0-15,1 0 0 0,-1-1 0 16,0 2 0-16,-1-2 0 0,0 1 0 16,1 0 1-16,2 2-1 0,-2-2 0 15,2-1 0-15,-2 1 0 0,1-1 0 16,-1 2 1-16,1-2-1 0,-3 0 0 0,0-1 0 16,2 4 1-16,-1-2 0 0,1-2 0 15,-2 1 1-15,1 2-1 0,-1 2 1 16,1-1-1-16,0 3 1 0,0 1-1 15,-1 4 0-15,0 0 0 0,2 2-1 16,-1 3 1-16,0 1 0 0,1 1 0 16,1 1 0-16,0 2 0 0,3-2 0 15,1 0 1-15,-1-3 0 0,4 0 0 16,4-3 0-16,-1-2 1 0,1-4 1 0,1-3 0 16,-1-3 0-16,3-4 1 0,-3-3 0 15,-2-3 1-15,-1-4 0 0,0 0 0 16,-3-3 1-16,-1 1-1 0,-3 0-2 15,0-1 1-15,-1 1-2 0,-2 2 0 16,-1 3-1-16,0 3-1 0,1 2 1 16,0 2 0-16,-2 3 0 0,4 4 1 15,-2 1-2-15,0 2-1 0,1 0 1 16,0 3-1-16,1-3-1 0,2 2 0 16,-5-3 0-16,5 2 1 0,-6-5 0 0,6 2 0 15,-1-2 0-15,-1-1 0 0,1 1 0 16,-1-5 0-16,1 1 0 0,2 0 1 15,-3-1-1-15,-1-3 0 0,-3-3 1 16,1 4-1-16,2 0 0 0,-1 0 1 16,1 4-1-16,0 0 0 0,0 1 0 15,4 4 0-15,-4-2-1 0,-1 3 1 0,-1 0 0 16,1 1 0-16,0 4-1 0,1 1 1 16,2 1 0-16,1 1 1 0,3 0-1 15,1-1 0-15,2-2 0 0,2-3 0 16,-3-2 0-16,5 0 0 0,0-3-2 15,-2-2-1-15,1-1-1 0,-2-3-3 16,-1 0-1-16,-1-3-1 0,-3-2-1 16,-2-1-4-16,-3-2-4 0,-1-1-6 15,-1 1-9-15,-1 0-9 0,-1 1-11 16,1 1-8-16,1 3-5 0,1 2-4 16,-2 0-2-16,2 5 33 0,0 4-136 15,0-1-112-15,-1 1-291 0</inkml:trace>
  <inkml:trace contextRef="#ctx0" brushRef="#br0" timeOffset="96281.9262">5300 12050 626 0,'-8'-10'177'0,"-3"-2"8"0,-2 2-52 16,0 2-61-16,-2 2-13 0,2 3-13 15,0 1-14-15,4 5-12 0,-1 3-7 16,3 2-5-16,2 2-3 0,3 5-2 16,2 1-2-16,4 0 0 0,1 0 0 15,2 1-1-15,3-2-1 0,1-1 0 0,3 0-1 16,0-2 1-16,5 2-2 0,0-5-2 16,3 1 0-16,0-1 1 0,0-1 0 15,-3-2 0-15,-3-1 1 0,-6 0 3 16,-6 0 3-16,-5-1 2 0,-5-1 0 15,-7 0 2-15,-5-1-1 0,-6 2 0 16,-2 0-1-16,-2-1-2 0,1 2-4 16,1 1-7-16,4 2-14 0,3-1-19 15,5 0-21-15,7 1 136 0,6-2-272 16,3-4-160-16,4 0-414 0</inkml:trace>
  <inkml:trace contextRef="#ctx0" brushRef="#br0" timeOffset="96490.4052">5746 12118 947 0,'3'-10'226'0,"-1"2"1"16,-2 0-139-16,0 1-34 0,0 3-25 15,-1 1-22-15,1 3-16 0,-3 3-20 16,0 1-29-16,-1 6-29 0,2 2-59 15,-2 2-81-15,0 4-141 0,2 2-285 16</inkml:trace>
  <inkml:trace contextRef="#ctx0" brushRef="#br0" timeOffset="96615.0688">5777 12358 730 0,'-4'1'223'0,"-1"-2"6"0,0 0-15 16,2 0-130-16,-1 0-30 0,0-1-33 15,1 1-41-15,0 1-52 0,1-1-143 16,-2-3-14-16,3 1-145 0,2 1-270 16</inkml:trace>
  <inkml:trace contextRef="#ctx0" brushRef="#br0" timeOffset="97837.1424">7325 12313 440 0,'25'-14'106'16,"-8"-1"4"-16,-4-3-63 0,-8 4-16 0,-4 0-6 16,-1 1-6-16,-3-4-4 15,-2-1-4-15,-4 5-6 0,1-2-9 16,-2 2-10-16,-2 1-102 0,-4-1-97 0,1 5-248 15</inkml:trace>
  <inkml:trace contextRef="#ctx0" brushRef="#br0" timeOffset="98055.5584">7221 11871 619 0,'-1'-24'160'0,"-4"4"11"0,1 4-87 0,0 3-11 16,3 5-6-16,0 4-8 0,2 7-10 15,0 4-13-15,6 6-12 0,2 8-10 16,5 4-7-16,4 4-1 0,2 7 0 16,3-1-3-16,2 1 0 0,0-1-2 15,-1-2-3-15,-1-2-8 0,-2-2-15 16,-2-4-21-16,-4-4-16 0,-2-4-23 16,1-4-113-16,-1 0-133 0,1-6-291 0</inkml:trace>
  <inkml:trace contextRef="#ctx0" brushRef="#br0" timeOffset="98274.4839">7800 11756 669 0,'-5'6'163'0,"-2"10"5"0,-3 6-94 16,0 10-28-16,-2 8-5 0,-2 6-5 0,-4 7-4 15,-6 4-4-15,-3 3-2 0,-2 3-2 16,-3 2-1-16,0 4-4 0,-4-1-3 15,0 2-4-15,0-1-2 0,1-2-3 16,-3-1-2-16,1-6-3 0,2-7-4 16,7-9-11-16,7-7-22 0,9-9-28 15,10-7-94-15,8-10-44 0,9-9-132 16,10-7-263-16</inkml:trace>
  <inkml:trace contextRef="#ctx0" brushRef="#br0" timeOffset="98890.1901">7755 12402 765 0,'-11'-2'196'0,"1"1"5"16,4 1-113-16,2 0-25 0,3 0-14 0,5 2-16 16,3 1-14-16,5-1-9 0,4 2-6 15,6-1 0-15,3 0-1 0,4 0-1 16,-1-1-1-16,2-2 0 0,-2 0 0 16,-2-2-1-16,-4 4 0 0,-4-2 1 15,-3 1-1-15,-2 1 1 0,-3 2-1 0,-5 1 1 16,-3 1-1-16,-4 1 1 0,-5 3 0 15,-3 2 0-15,-5 3 0 0,-4 1 0 16,-3 0-1-16,-5 4 1 0,-4-2 0 16,-1 0 2-16,-1 0 3 0,2 0 3 15,3 2 2-15,0-5 5 0,5 3 2 16,3-4 1-16,6-1 0 0,4-2-3 16,4-4-2-16,3-2-3 0,8 0-2 15,5-4-4-15,5 0-2 0,3-1 0 16,4 0-1-16,6-1-1 0,0 0 0 0,3-2 0 15,0 1-2-15,3 1-5 0,-4-4-11 16,0 0-13-16,-6 0-19 0,0 0-33 16,-6 0-21-16,-1 0-23 0,-6 0-99 15,3 4-129-15,-2 1-269 0</inkml:trace>
  <inkml:trace contextRef="#ctx0" brushRef="#br0" timeOffset="99056.7446">8249 12597 713 0,'0'-1'190'0,"1"5"7"16,0 2-90-16,-1 2-33 0,1 2-14 16,-2 5-12-16,1 1-14 0,0 1-13 15,0 1-8-15,-1 1-4 0,1 0-8 16,0-2-11-16,0-2-22 0,0 0-34 16,0-3 62-16,0-3-207 0,2-5-162 15,2-1-397-15</inkml:trace>
  <inkml:trace contextRef="#ctx0" brushRef="#br0" timeOffset="99204.8829">8262 12478 821 0,'-7'-13'197'0,"2"-1"0"16,2 5-127-16,2 0-26 0,1 2-15 15,1 3-32-15,3 0-43 0,2 3-32 0,0 1-120 16,0 1-147-16,3 0-342 0</inkml:trace>
  <inkml:trace contextRef="#ctx0" brushRef="#br0" timeOffset="99712.667">8622 11920 734 0,'0'-9'180'16,"-1"4"6"-16,1 4-114 0,-1 5-13 15,0 5-8-15,-1 7-11 0,1 4-8 16,-3 5-7-16,0 5-3 0,-1 2-3 0,-1 4-2 15,1-2 0-15,0-1 1 0,1 1 0 16,2-1 1-16,2-1-1 0,3-1-2 16,3-2-1-16,4-2-3 0,1-2-3 15,5-3-2-15,5-5-3 0,2-6-1 16,1-5-1-16,1-5-2 0,2-6-5 16,1-2-9-16,1-8-11 0,-5-2-14 15,-3-3-21-15,-2 2-26 0,-4-4-21 0,-4-2-116 16,-8-2-139-16,-3 0-311 0</inkml:trace>
  <inkml:trace contextRef="#ctx0" brushRef="#br0" timeOffset="99860.7784">8565 11878 836 0,'-13'-5'203'16,"9"0"1"-16,2 2-119 0,6 0-35 0,7-1-19 15,6 3-15-15,8-1-12 16,5 1-10-16,5 1-14 0,6 0-22 0,7 0-25 15,1 1 30-15,0 0-167 0,0 3-151 16,-4-1-342-16</inkml:trace>
  <inkml:trace contextRef="#ctx0" brushRef="#br0" timeOffset="100241.752">9013 12052 741 0,'0'9'181'0,"-2"2"6"16,2 5-110-16,-2 3-20 0,4 3-11 16,0 0-9-16,2-1-8 0,1 2-5 15,2-3-6-15,3-2-4 0,2-4-1 16,1-3-2-16,3-4-1 0,2-6-3 0,0-3-1 15,1-5 0-15,1-2-2 0,1-4 0 16,-3-5-1-16,-2-1 0 0,-1 3-1 16,-3-1-1-16,-2 2 0 0,-4 2 0 15,-2 3-1-15,-1 4 1 0,0 4-1 16,-3 4 0-16,-1 1 0 0,-4 3 0 16,4 4 0-16,-1 2-1 0,0 3-3 15,1-1-4-15,1 0-7 0,1 0-7 16,5-1-5-16,0 0-11 0,4-5-14 15,5-1-14-15,1 0-8 0,3-3-12 16,2-4-105-16,0-4-122 0,0-1-273 0</inkml:trace>
  <inkml:trace contextRef="#ctx0" brushRef="#br0" timeOffset="100601.0823">9311 11817 851 0,'-13'-12'200'0,"5"3"3"0,7 3-133 16,3 2-28-16,7 4-12 0,3 3-12 0,5 0-10 16,4 2-4-16,1 4-1 0,2 1-1 15,0 1-1-15,-1 0 1 0,0 1-1 16,-2 1 0-16,-3 1 0 0,0 1 0 16,-5-1 0-16,-2 3-1 0,-2 2 1 15,-3 0-1-15,-3 3 1 0,0-1-1 16,-3 0 0-16,1 1 0 0,-1 0 0 15,1 1 1-15,-1-1-1 0,0 1 0 0,3-1 0 16,-2 1-1-16,1 0 1 0,3 0 0 16,0 1 0-16,4 0-1 0,1-1 1 15,1-1-1-15,0-2 1 0,-3-3 0 16,-2 0 0-16,-3-3 1 0,-8-1-1 16,-5-2 1-16,-3 0 0 0,-5-1 0 15,-1-2-1-15,-2-1-6 0,1-2-12 16,6-5-23-16,2-1-24 0,3-7-26 15,7-5-116-15,8-2-143 0,3-6-314 16</inkml:trace>
  <inkml:trace contextRef="#ctx0" brushRef="#br0" timeOffset="100794.2963">9949 12150 873 0,'6'-4'208'15,"1"2"1"-15,1-1-131 0,1 2-29 0,1 0-20 16,2 0-18-16,1 1-13 0,0 2-17 16,-1-1-22-16,-1 1-28 0,1 1 6 15,-5 1-147-15,1 3-148 0,-1 2-336 16</inkml:trace>
  <inkml:trace contextRef="#ctx0" brushRef="#br0" timeOffset="100922.9396">9923 12309 804 0,'-5'3'214'16,"5"-1"1"-16,4-1-57 0,1 1-96 15,5-4-31-15,2 0-26 0,1-2-25 16,3 2-48-16,1-3-133 0,2 2-14 16,0 2-141-16,0 4-272 0</inkml:trace>
  <inkml:trace contextRef="#ctx0" brushRef="#br0" timeOffset="102554.4414">11065 12046 479 0,'1'-14'133'0,"-1"1"6"0,-2-1-15 0,-1 2-69 16,-2-1-5-16,-1 0 4 16,-3 2 2-16,-2 4 2 0,-2 0 2 15,-5 6-2-15,-7 4-2 0,-6 2-6 0,-3 9-6 16,-1 3-6-16,-5 5-6 0,1 5-4 16,-1 1-3-16,2 3-4 0,6 2-1 15,4-2-2-15,5 0-3 0,7 0-2 16,5-4-3-16,11 1-2 0,8-4-2 15,9 0-1-15,9-4-2 0,3-1 1 16,6-6-2-16,6 0 1 0,5-7-2 0,1-4 1 16,-2-4-3-16,-5-3-4 0,0-5-10 15,-4-1-12-15,-8-1-13 0,-5-1-18 16,-5 1-24-16,-5 2-20 0,-2 2-17 16,-10 3-105-16,2 1-130 0,-1 4-288 15</inkml:trace>
  <inkml:trace contextRef="#ctx0" brushRef="#br0" timeOffset="102784.8595">11258 12356 631 0,'4'-1'168'0,"-2"2"9"15,0 0-68-15,-1 3-38 0,0 2-9 16,0 5-8-16,2 1-10 0,-1 5-8 15,1 2-9-15,0 3-6 0,0-2-7 16,-1 4-3-16,1-3-3 0,-1-3-4 16,2 0-5-16,-2-2-13 0,1-2-19 15,-1-3-29-15,1-4-27 0,-2-2-118 0,1 0-146 16,-2-3-324-16</inkml:trace>
  <inkml:trace contextRef="#ctx0" brushRef="#br0" timeOffset="103398.7169">11609 12090 637 0,'-5'-18'155'16,"0"0"6"-16,2 3-88 0,5 4-29 15,1 2-8-15,3 4-2 0,4 4-6 16,2 7-3-16,1 4-3 0,1 7 0 0,2 5-1 16,1 4-1-16,2 3-1 0,-1 4 1 15,-1 3-2-15,3 0-1 0,0 4-2 16,-1 2-3-16,2 3-2 0,-1-1-2 15,-3 0-2-15,-5-3-2 0,-5-3-1 16,-4-3 0-16,-9-7 0 0,-8-4 0 0,-4-5-1 16,-5-3 0-16,-3-7 2 0,-2-2 0 15,-4-6 1-15,0-4 3 0,0-5 1 16,1-7 1-16,2-5 2 0,2-4 0 16,5-7 0-16,5-5-2 0,7-5-1 15,6-3-2-15,7-4-2 0,5-1-2 16,10-1-1-16,7 2-1 0,6 4 0 15,3 3-2-15,2 1 1 0,1 9-2 16,-2 1-1-16,2 7-5 0,-5 2-9 16,-4 5-13-16,-2 4-17 0,-3 6-26 15,-4 2-21-15,-3 7-122 0,-8 1-145 16,-3 9-323-16</inkml:trace>
  <inkml:trace contextRef="#ctx0" brushRef="#br0" timeOffset="103603.1786">12029 12368 716 0,'6'17'181'16,"-2"2"6"-16,0 0-109 0,3 0-16 16,-1 1-5-16,0 2-10 0,1-3-16 15,-1-2-10-15,0-1-7 0,-2-1-13 16,0-3-22-16,-1-2-35 0,-3-4 18 15,0-3-164-15,-1 5-153 0,-2-6-367 16</inkml:trace>
  <inkml:trace contextRef="#ctx0" brushRef="#br0" timeOffset="104476.702">12178 11693 607 0,'-8'-6'157'0,"-2"-1"13"0,2 1-81 16,0 1-16-16,2 1-4 0,3 3-9 0,2 2-7 16,0 4-9-16,1 2-11 0,0 4-6 15,1 4-7-15,0 3-4 0,1 1-2 16,5 0-2-16,0 2-3 0,2-1-2 16,-2-4-1-16,2-2-1 0,-1 0-1 15,-2-3 0-15,-3-3-1 0,-2-3 1 16,0-2 0-16,1-2 1 0,0-3 2 15,0-6 0-15,2 0 1 0,1-6-1 16,4-2 0-16,3-5-2 0,4-2-1 16,0 0-1-16,3 1-2 0,2 2-1 15,-1 3 1-15,-2 4-2 0,-3 6 1 16,-2 6-1-16,0 4 1 0,-4 2-1 16,-1 6 1-16,-1 2-2 0,0 3-1 0,-2 0-2 15,0 1-5-15,0 1-8 0,2 2-15 16,0-2-20-16,0-2-23 0,1-1-22 15,5 1-117-15,3-4-142 0,3-1-314 16</inkml:trace>
  <inkml:trace contextRef="#ctx0" brushRef="#br0" timeOffset="105347.0541">12924 11976 665 0,'-4'-10'175'16,"-2"3"9"-16,1 6-96 0,-1 3-15 15,1 8-9-15,-1 2-11 0,1 8-13 0,2 2-14 16,0 4-8-16,2 2-6 0,1 1-4 16,3-2-4-16,-1 1-2 0,0-1-7 15,2-1-9-15,0-5-12 0,-1-2-20 16,1-1-17-16,0-3-20 0,-1-1-119 15,0-4-133-15,-2-4-302 0</inkml:trace>
  <inkml:trace contextRef="#ctx0" brushRef="#br0" timeOffset="105513.718">12777 12165 766 0,'-8'-5'202'15,"1"0"8"-15,5 2-109 0,2 2-25 16,1 0-13-16,3 0-18 0,4 0-17 15,8-1-14-15,9 1-6 0,1 0-3 16,5 1-9-16,5 0-13 0,6 0-21 16,1-1-31-16,-1-1-29 0,-1 0-120 15,-4 4-152-15,1 5-333 0</inkml:trace>
  <inkml:trace contextRef="#ctx0" brushRef="#br0" timeOffset="105926.614">13608 11955 650 0,'-11'-5'179'0,"-4"4"13"15,-5 4-75-15,0 5-29 0,-5 4-8 16,1 7-6-16,-5 0-13 0,2 3-10 15,2 2-10-15,3 1-7 0,4 1-7 16,7 1-5-16,7-2-7 0,7 0-3 16,8-1-4-16,9 0-4 0,4-7-1 15,7-5-7-15,6 0-10 0,2-4-15 0,3-5-20 16,0-2-30-16,1-5-33 16,-1 3-125-16,-4 0-158 0,-5-2-343 0</inkml:trace>
  <inkml:trace contextRef="#ctx0" brushRef="#br0" timeOffset="107145.6013">13869 12374 734 0,'-4'-12'183'0,"1"0"7"0,3-2-110 16,4 2-19-16,2 0-9 0,5 1-10 0,3 0-11 15,0 2-6-15,5 2-7 0,0 2-2 16,1-1-4-16,0 2-2 0,2 0-3 15,0 2-3-15,0 2-1 0,-3 1-1 16,0 2-1-16,-3 1 0 0,-3 1-1 16,-3 3 1-16,-5 0-1 0,-3 2 0 15,-3 0 1-15,-4 2-1 0,-3 2 1 16,-5 0 0-16,-1 2 0 0,-4 3 0 16,-1-1 0-16,-2 2 1 0,0-1 3 0,3 1 2 15,1-4 1-15,4 0 0 0,6-4 0 16,2-1 0-16,8-3-1 0,3-1-3 15,5-5-3-15,5 2-8 0,2-4-10 16,0-5-10-16,6 1-16 0,-1-1-23 16,5 0-21-16,0-1-47 0,3 4-78 15,-2-2-127-15,3 4-265 0</inkml:trace>
  <inkml:trace contextRef="#ctx0" brushRef="#br0" timeOffset="107664.2013">14508 12028 677 0,'-2'-18'157'0,"2"5"5"0,3 6-107 0,5 7-12 15,0 4-6-15,3 6-4 0,3 5-4 16,2 6-3-16,-1 3-1 0,3 4-1 15,-1 2-3-15,1 4 0 0,2 2-1 16,2 3 0-16,-1 1-2 0,1 4-1 16,1 2-4-16,-1-1-3 0,-5 0-2 15,-5-3-1-15,-7-4-2 0,-7-5-1 16,-9-6-1-16,-10-5 0 0,-5-6 0 0,-1-3 2 16,-1-3 1-16,0-5 2 0,1-5 3 15,6-5 1-15,3-7 1 0,3-8 0 16,-1-8-1-16,4-9-2 0,3-9-2 15,4-6-3-15,5-6-3 0,8-6-1 16,4-2-1-16,8-4-4 0,3 4-2 16,5 3-4-16,5 8-7 0,1 9-8 15,0 10-10-15,-4 9-16 0,0 13-21 16,-2 7-16-16,-3 9-123 0,-5 3-140 16,-4 3-325-16</inkml:trace>
  <inkml:trace contextRef="#ctx0" brushRef="#br0" timeOffset="108139.0431">14900 12434 742 0,'1'-10'186'0,"0"-3"7"0,2-1-100 15,2 0-34-15,3 1-13 0,2 1-10 16,1 2-9-16,0 1-8 0,3 3-6 16,-1 2-4-16,1 3-2 0,-1 2-2 15,1 3-2-15,-1 3-1 0,-1 0-1 16,1 4 0-16,-2 1 0 0,-3 1 0 0,-1 0 0 15,-2 2 0-15,-2 1 0 0,-6 0 0 16,-2 1 0-16,-3 0 1 0,-2-2-1 16,-1 1 3-16,-2-2 2 0,-1 0 2 15,1-3 3-15,-1-1 2 0,4-2 2 16,-1-2 1-16,3-1-1 0,0-1-2 16,4-2-1-16,0-2-3 0,4 0-2 0,-1-1-2 15,2-1-1-15,3-1-1 0,-1-2-1 16,2 2-1-16,4-1 0 0,-1 0-2 15,2-1-5-15,-1 2-10 0,-1-1-11 16,2 2-18-16,-4-1-24 0,0 1-21 16,-2-2-19-16,0 3-113 0,-1 2-135 15,3 2-297-15</inkml:trace>
  <inkml:trace contextRef="#ctx0" brushRef="#br0" timeOffset="108529.0218">14978 12613 662 0,'0'-1'173'16,"0"-3"11"-16,2 2-89 0,1-1-20 15,2 1-7-15,3-1-9 0,-1 0-11 0,1 1-11 16,2 1-10-16,1 1-9 0,-1 0-5 15,1 1-4-15,0 1-4 0,1 1-2 16,1 1-3-16,-1-2-7 0,0 3-9 16,0 0-14-16,1 0-25 0,-4-1-23 15,2-2-133-15,-1 1-154 0,1 2-348 16</inkml:trace>
  <inkml:trace contextRef="#ctx0" brushRef="#br0" timeOffset="109006.6983">15042 11612 743 0,'-2'5'181'0,"-1"4"5"0,1 1-113 16,2 4-19-16,-2 3-10 0,4 2-7 0,-1 0-9 15,1 0-3-15,1-2-3 0,1-4 0 16,-1 0 0-16,2-5 0 0,0-3 1 16,1-5-1-16,0-1-2 0,2-8-1 15,1-2-4-15,0-3-2 0,1-4-3 16,0-1-3-16,-2-4-3 0,1-1-1 16,-1 3-1-16,1 3-1 0,1 1-1 15,-2 3 0-15,3 7-1 16,-1 5 0-16,-3 5 0 0,1 5-1 0,-1 4 0 15,-2 4-3-15,0 3-5 0,1 1-9 0,4 3-10 16,2-1-17-16,5 0-23 0,2-2-22 16,5-2-132-16,7-2-152 0,3-3-348 15</inkml:trace>
  <inkml:trace contextRef="#ctx0" brushRef="#br0" timeOffset="109642.5603">17189 12293 674 0,'5'2'165'0,"-1"2"5"15,-3 3-104-15,-1 2-24 0,-1 2-8 16,-3 2-7-16,-2 1-9 0,0 1-20 16,-1 0-23-16,1-1-20 0,1-1-127 15,3-2-137-15,6-4-333 0</inkml:trace>
  <inkml:trace contextRef="#ctx0" brushRef="#br0" timeOffset="110138.1168">18493 11807 606 0,'-17'-11'152'16,"3"5"10"-16,2 0-69 0,6 3-38 15,1 1-8-15,2 3-2 0,2 2-2 16,1 4-4-16,1 5-6 0,2 3-3 16,0 6 0-16,2 2 0 0,3 3-3 15,-1 4-1-15,4 0-3 0,1-1-3 0,-1-2-1 16,2-2-3-16,-2-5-4 0,-3-1-1 15,1-6-3-15,-4-3-1 0,-2-5 0 16,0-1 0-16,-2-7 0 0,-1-4 1 16,2-5 1-16,2-6 1 0,0-5 1 15,2-6-2-15,3-4-1 0,2 0-1 16,1-2-2-16,1 5-2 0,3 1-1 16,0 9-1-16,-1 4-1 0,-1 5-1 15,-1 7 1-15,-2 4-1 0,-1 7 0 16,-1 3 1-16,0 1-1 0,0 6 1 15,-1 2-1-15,-1 2-4 0,1-1-7 16,-3 4-11-16,0-2-15 0,-2 0-18 0,1-3-28 16,1 0-24-16,1-3-120 0,1-2-144 15,2-3-324-15</inkml:trace>
  <inkml:trace contextRef="#ctx0" brushRef="#br0" timeOffset="110860.7137">19138 11794 685 0,'-7'-7'185'16,"1"1"13"-16,0 3-98 0,2 0-14 15,3 1-9-15,1 1-10 0,3 1-16 16,3 2-16-16,2 2-12 0,3-1-8 15,4 5-5-15,0 0-3 0,4 2-3 16,2 0-1-16,1 1-2 0,1-1 0 0,3-1 0 16,-2 0-1-16,2-3 0 0,0-1 0 15,-2 0-1-15,1-3 0 0,-5 2 0 16,-4-1 0-16,-3 0-1 16,-7 0 1-16,-7 2-1 0,-7 1 1 0,-5 2-1 15,-6 1-1-15,-4 2-5 0,-3 0-4 16,-1 4-8-16,-2-1-7 0,2 3-11 15,3 1-17-15,2-1-19 0,6-1-22 0,3 2-111 16,7-5-136-16,5 5-310 0</inkml:trace>
  <inkml:trace contextRef="#ctx0" brushRef="#br0" timeOffset="111157.9193">19607 12067 719 0,'-6'6'184'16,"-6"-1"5"-16,-4 1-98 0,-4 1-28 15,-3 1-13-15,-4 0-14 0,1 2-13 16,1-1-8-16,0 2-6 0,4 0-7 16,3-2-10-16,3 1-15 0,6-1-26 0,2-2-22 15,5-1-127-15,2-3-148 0,4 2-339 16</inkml:trace>
  <inkml:trace contextRef="#ctx0" brushRef="#br0" timeOffset="111461.1088">19884 11900 849 0,'-4'-11'202'16,"-4"4"2"-16,-2 4-130 0,-3 3-23 15,0 6-14-15,0 4-10 0,-1 6-8 16,2 3-5-16,5 3-2 0,2 0-1 15,4 2-3-15,4 2 0 0,6 0-1 0,7-6-1 16,2 0 0-16,7-2-1 0,3-3 0 16,5-4-1-16,1-5 0 0,2-5 2 15,-2-3 3-15,-1-5 4 0,-3-4 3 16,-7-4 2-16,-6-5 1 0,-7-3-3 16,-6 0-2-16,-7-2-5 0,-6 3-13 15,-8 4-20-15,-6 3-26 0,-8 5-43 16,-7 4-148-16,-7 4-179 0,-3 7-420 15</inkml:trace>
  <inkml:trace contextRef="#ctx0" brushRef="#br0" timeOffset="113037.4465">20024 11985 210 0,'-3'0'66'16,"2"0"13"-16,4 0-9 0,-3-3-15 16,4 4-3-16,-2-3 1 0,-1-2-2 0,-4 1-7 15,3 0-8-15,2 2-5 0,-1 1-2 16,-1-3-2-16,0 3 0 0,0 2-1 16,5-1-1-16,-6 0-2 0,1-2-2 15,0 0 1-15,0 1 1 0,-2 0 1 16,1-4 3-16,-1 2 2 0,-1-2 4 15,0 0 3-15,-2 1-1 0,-3-1-2 16,1-2-2-16,-4 1-4 0,-1-1-4 16,-2 1-7-16,0 0-4 0,-2 0-4 15,2 1-12-15,1 3-25 0,4 2-33 0,3 2-126 16,2 2-145-16,7 3-354 16</inkml:trace>
  <inkml:trace contextRef="#ctx0" brushRef="#br0" timeOffset="115946.2647">10213 13409 737 0,'-17'-7'193'15,"3"1"9"-15,0 1-111 0,4 2-11 16,5 1-9-16,5 3-15 0,3-1-17 16,3 1-15-16,4 2-7 0,4-1-8 15,4-2-5-15,4 0-1 0,3 0-5 16,2-2-12-16,3-2-12 0,-2-1-18 16,-1-2-25-16,-1 1-16 0,-4 0 43 15,-4 0-172-15,-8-1-137 0,-3 6-327 0</inkml:trace>
  <inkml:trace contextRef="#ctx0" brushRef="#br0" timeOffset="116086.8846">10222 13535 722 0,'-9'7'182'0,"5"-4"2"0,0-2-92 16,5 2-42-16,5-2-17 0,4-1-14 0,2 0-18 15,3-1-24-15,3 0-26 0,3-1-136 16,1 0-146-16,-1-3-363 15</inkml:trace>
  <inkml:trace contextRef="#ctx0" brushRef="#br0" timeOffset="117040.3982">11034 13257 692 0,'-10'-8'175'0,"-3"0"8"16,-6 4-102-16,-5 4-14 0,-5 6-7 16,-5 3-9-16,0 4-10 0,0 3-6 0,-2 2-6 15,6 4-5-15,4-1-2 0,8 2-4 16,4 0-4-16,6 2-2 0,5 1-3 15,7-2-4-15,4 1-1 0,5-2-2 16,1 0-2-16,6-3 0 0,6-1-5 16,4-1-6-16,2-5-10 0,1-2-12 15,3-2-15-15,0-7-15 0,0 0-18 16,-3-4-13-16,-5-2-112 0,-2-3-129 0,-2 0-291 16</inkml:trace>
  <inkml:trace contextRef="#ctx0" brushRef="#br0" timeOffset="117220.961">11258 13523 663 0,'0'-5'186'0,"0"4"6"0,-2 1-47 15,1 4-69-15,-1 1-18 0,4 3-14 16,-1 2-15-16,-1 2-7 0,0 2-7 16,0-1-5-16,1 2-3 0,-1 0-4 15,-1 0-7-15,2 1-14 0,0-1-20 0,0 1-26 16,2-2-37-16,-1-2-108 0,1 4-143 15,-2 0-311-15</inkml:trace>
  <inkml:trace contextRef="#ctx0" brushRef="#br0" timeOffset="118912.1">11708 13556 716 0,'-11'-6'188'16,"2"1"9"-16,2 2-100 0,0 1-20 15,4 4-12-15,1-1-13 0,3 0-13 0,1 1-10 16,3 2-9-16,3 1-4 0,0 0-3 15,3-1-2-15,1-2-3 0,2 0-2 16,-2-2-2-16,2 3-2 0,-2-6-5 16,-1 1-9-16,-1 0-10 0,-2-1-17 15,2-1-21-15,-3 0-24 0,2-3-51 16,-2 1-81-16,1 0-130 0,-1 0-276 16</inkml:trace>
  <inkml:trace contextRef="#ctx0" brushRef="#br0" timeOffset="119411.7717">12061 13457 630 0,'-7'-7'158'0,"3"-1"10"0,1 1-93 15,1 0-13-15,2 0-4 0,2-1-6 0,2 3-7 16,2-2-7-16,2-1-6 0,1 0-6 16,2-1-4-16,0 1-4 0,7 0-2 15,1 2-4-15,-1 2-2 0,1 2-2 0,-1 2-1 16,5 4-1-16,2 1-1 0,-7 2 0 15,1 1-1-15,-1 2 0 0,0 3 0 16,-4 0-1-16,-6 4 0 0,-4 2 0 16,-5 0-1-16,-3 3 0 0,-6 3-1 15,-6-5 0-15,-1 4-1 0,-1-2 1 16,-1 0 0-16,0-3-1 0,-6 0 1 16,5-3 0-16,2 0 0 0,2-3 3 15,3-2 0-15,2-3 2 0,2 0 1 16,8-2-1-16,1-1 0 0,4-4 0 0,7 1-2 15,2-1-2-15,2 0-1 0,6-2 0 16,5 0 0-16,3-2-2 16,3 2-3-16,-2 0-6 0,1-1-9 15,-2 1-15-15,-2 0-19 0,-5 2-21 0,-4 0-19 16,-6 1-122-16,-7-1-141 0,-4 1-317 16</inkml:trace>
  <inkml:trace contextRef="#ctx0" brushRef="#br0" timeOffset="119767.349">11794 13070 642 0,'-22'6'160'0,"-5"0"8"16,-2 11-94-16,-1 4-17 0,0 7-9 15,3 5-7-15,4 7-8 0,5 2-7 16,4 7-6-16,9 4-5 0,5 3-4 15,7 1-4-15,2-1-2 0,10 1-3 16,2-1-7-16,5-1-10 0,4-5-15 0,5-1-19 16,7-6-4-16,1-1-134 0,2-4-138 15,4-8-319-15</inkml:trace>
  <inkml:trace contextRef="#ctx0" brushRef="#br0" timeOffset="120179.9333">12546 13130 588 0,'-4'-12'146'16,"3"3"4"-16,3 5-79 0,2 4-26 16,2 8-11-16,4 3-8 0,0 5-4 15,1 6-3-15,1 6-2 0,0 4 4 16,4 3 2-16,0 5 2 0,4 1 4 15,0 5 0-15,2 1 0 0,-2 0-2 16,-3 1-7-16,-6-3-4 0,-5-1-3 0,-7-1-6 16,-7-4-3-16,-7-5-1 0,-4-1-2 15,-1-2-3-15,0-5-9 0,2-2-11 16,1-8-16-16,4-4-20 0,6-3 89 16,4-10-226-16,2-8-150 0,2-3-379 15</inkml:trace>
  <inkml:trace contextRef="#ctx0" brushRef="#br0" timeOffset="120663.8414">12822 13099 510 0,'-2'-5'145'0,"-2"1"6"16,1-3-12-16,0 4-82 0,2-2-8 16,0 1-1-16,0 2-2 0,-1-1-3 15,2 2-1-15,0 1-2 0,-1-1-3 16,1 2-5-16,0 0-3 0,0-1-2 15,1 4-5-15,1-2-4 0,-2 4-3 0,1 2-2 16,0 2-1-16,0-1-2 0,0 6-1 16,1-1-1-16,-1 0 0 0,0 1-1 15,2 1-1-15,0-3 0 0,1 1 0 16,0-6-1-16,2 1 0 0,1-4 1 16,3-1 1-16,-3-4 2 0,3-3 1 15,0-3 0-15,3-3 0 0,0-2-1 16,0-1-1-16,1-3-3 0,0 2-2 15,1 0-1-15,-2 0-1 0,0 6-1 0,-2 3 0 16,-2 4 0-16,0 4-1 0,-3 3-3 16,-1 6-8-16,1 0-10 0,-2 0-14 15,-2 5-18-15,1-1-26 0,-1 4-20 16,2-2-128-16,1 0-148 0,3-1-335 16</inkml:trace>
  <inkml:trace contextRef="#ctx0" brushRef="#br0" timeOffset="120934.6286">13276 13379 761 0,'-9'-5'195'0,"4"6"4"15,0 4-108-15,-2 5-26 0,0 3-15 0,5 7-16 16,1 3-14-16,1 4-8 0,1 1-4 16,2 1-3-16,4 1-1 0,2-1-3 15,-4-1-2-15,1-3-9 0,0-2-13 16,0-2-19-16,1-1-20 0,1-3-20 16,-2-4-125-16,-2-3-142 0,2 0-319 15</inkml:trace>
  <inkml:trace contextRef="#ctx0" brushRef="#br0" timeOffset="121143.0731">13159 13616 758 0,'-7'-6'195'0,"2"2"4"0,1 2-105 16,6 1-29-16,5 0-14 0,2 1-15 15,2 0-14-15,6 2-10 0,4 0-5 0,2 0-10 16,0 0-18-16,0-2-23 0,3 1-26 16,2 1-98-16,-3-2-39 0,-1 4-131 15,1 3-249-15</inkml:trace>
  <inkml:trace contextRef="#ctx0" brushRef="#br0" timeOffset="121529.0471">13989 13388 646 0,'-16'0'171'0,"-6"0"11"0,-3 4-90 16,-2 3-11-16,-2 2-4 0,-2 3-4 15,3 3-9-15,2 1-12 0,4 3-10 16,6 2-8-16,4 0-7 0,7 4-7 15,5-3-7-15,5-2-5 0,6 0-3 16,5-3-5-16,4-1-6 0,4-4-9 0,4-3-10 16,7 0-14-16,3-5-19 0,0-1-22 15,-1-4-16-15,0-4-124 16,-2-1-142-16,-4 0-323 0</inkml:trace>
  <inkml:trace contextRef="#ctx0" brushRef="#br0" timeOffset="121929.526">14202 13621 710 0,'0'-12'181'16,"1"1"7"-16,0 2-106 0,0-1-15 15,6 4-10-15,1 0-11 0,1 3-12 16,2 1-11-16,2 2-6 0,2 2-5 16,1 1-4-16,-3 0-3 0,1 2-2 0,-1 1-2 15,-1 2 1-15,0 3-2 0,-3 0 1 16,0 2-1-16,-3 1 1 0,-4 1 0 16,0 1 0-16,-6-1-1 0,-2 1 2 15,-5 1-1-15,0-1 3 0,-3 0 2 16,0-3 3-16,-1 0 2 0,1 1 3 15,2-3 2-15,2-1 1 0,1 1-2 16,3-4-2-16,2 2-3 0,3-3-3 16,2-1-3-16,4 0-2 0,2-4-3 15,3 1-6-15,1 0-7 0,5-1-8 16,1-1-12-16,5 0-16 0,1 0-24 0,4 0-17 16,3 1-127-16,0-1-143 0,2 4-337 15</inkml:trace>
  <inkml:trace contextRef="#ctx0" brushRef="#br0" timeOffset="122393.8283">15185 13105 571 0,'-13'-2'159'0,"-4"4"10"16,-7 3-50-16,1 8-46 0,-4 4-11 16,-2 6-8-16,-3 9-8 0,0 2-8 15,2 7-7-15,1 3-6 0,5 3-2 16,7 2-3-16,6 0-4 0,7-1-2 15,8 0-5-15,7-5-2 0,6 0-7 0,7-7-10 16,5-1-14-16,4-9-20 16,5-3-22-16,2-7 16 0,-1-5-156 15,3-5-145-15,-3-4-333 0</inkml:trace>
  <inkml:trace contextRef="#ctx0" brushRef="#br0" timeOffset="122820.8333">15374 13538 754 0,'-11'1'202'16,"2"2"6"-16,2-1-104 0,3 4-23 0,2-3-18 15,3 0-17-15,3 0-18 0,4 3-12 16,3-5-8-16,3 0-7 0,6-2-11 16,3 0-15-16,5-2-24 0,1-2-30 15,0-1-138-15,-1 0-161 0,1 3-374 16</inkml:trace>
  <inkml:trace contextRef="#ctx0" brushRef="#br0" timeOffset="123530.4405">15792 13387 574 0,'-6'-5'145'15,"-1"0"9"-15,1 2-76 0,3-2-15 16,-1-1-4-16,0 0 0 0,4 1-3 15,-1-1-5-15,2 1-5 0,1 0-6 16,1 1-6-16,2 0-7 0,2 2-6 0,3 2-5 16,0 1-5-16,1 0-4 0,3 3-2 15,1 2-2-15,0 2-2 0,0-1 0 16,-2 3 0-16,1-2-1 0,-4 2 0 16,-4-1 1-16,-4-1-1 0,-3 1 0 15,-4-1 1-15,-4 1-1 0,0 1 1 16,-4 0 0-16,4 1-1 0,-1-2 0 15,1 0 1-15,3 1-2 0,4 0 2 16,0-1-2-16,5 0-1 0,-1-1-1 16,6 0-3-16,0 0-3 0,5-1-4 0,0-1-3 15,2 0-3-15,2 0 0 0,0 0 1 16,-1 0 2-16,-1-1 4 0,-2 1 4 16,-1 0 2-16,-3 0 4 0,-3-1 1 15,-2 1 0-15,-3 1 1 0,-3 0-1 16,-6 1 1-16,-4 1 2 0,-2 2 1 15,-4 0 0-15,-3 1 2 0,-2-1 0 16,1 0 0-16,1 0 0 0,2-1-4 16,0-1-4-16,3-2-12 0,3-1-19 15,3-2-23-15,4-3-43 0,2-2-92 0,5-4-131 16,4 0-285-16</inkml:trace>
  <inkml:trace contextRef="#ctx0" brushRef="#br0" timeOffset="123807.7065">16083 13105 701 0,'9'-2'159'0,"-2"3"5"16,3 5-120-16,3 7-11 0,2 4-2 15,0 1-3-15,3 8-6 0,1 2-2 16,0 5 1-16,2 0 1 0,2 5 2 15,2 1 1-15,-2 3 0 0,-3-3 1 16,-4 2-2-16,-5-3-5 0,-7 2-4 16,-7-4-4-16,-6-2-4 0,-8-4-3 15,-5 1-2-15,-4-3-5 0,-1-3-5 0,-1-3-10 16,2-4-10-16,3-2-18 0,5-1-20 16,4-9-16-16,3-5-119 0,5-2-133 15,6-5-306-15</inkml:trace>
  <inkml:trace contextRef="#ctx0" brushRef="#br0" timeOffset="124274.5278">16367 12971 701 0,'-3'-8'183'0,"2"2"5"0,-1 4-92 16,1 4-27-16,1 6-13 0,-1 0-9 16,3 8-12-16,1 4-7 0,-1 1-3 15,1 1-3-15,0 1-2 0,2-1-3 16,3 1-1-16,-2-4-1 0,-1-5-2 15,-2-2-2-15,1 1-2 0,1-6-1 16,-1-2-2-16,-2-4 1 0,-1-2 0 16,0-3 0-16,4-4 2 0,-1-5 1 15,1-4-1-15,3-1-1 0,1-5 0 0,3-4-3 16,2-1-1 0,0 1-2-16,1 2-2 0,1 3 0 0,-4 5 1 0,2 7-2 15,-3 4 1-15,1 10 0 0,-2 2-1 16,1 5 1-16,-3 4 0 0,4 2-1 15,-3 2 1-15,1 2-2 0,-1 0-2 16,0 1-4-16,1-1-10 0,0-4-13 16,2 0-18-16,2 0-29 0,-1-2-23 15,1-3-129-15,-2-1-156 0,1 5-345 0</inkml:trace>
  <inkml:trace contextRef="#ctx0" brushRef="#br0" timeOffset="127468.853">17371 13816 747 0,'-5'0'172'15,"2"6"10"-15,2 4-115 0,2 5-19 16,1 2-8-16,-1 2-2 0,-1 0-6 16,0-2-5-16,-1-1-10 0,-1 0-6 15,-1-2-6-15,0 1-18 16,1-4-25-16,-1-1-29 0,1-4-132 0,1-4-153 0,-1-3-364 15</inkml:trace>
  <inkml:trace contextRef="#ctx0" brushRef="#br0" timeOffset="127936.1714">18624 13354 625 0,'0'-16'159'0,"-4"3"12"16,3 5-88-16,-2 3-20 16,3 5-5-16,2 7-6 0,-1 5-5 0,0 3-10 15,1 7-9-15,1 2-2 0,1 7-1 16,1-1-1-16,-1 0-2 0,1-2-3 16,3-2-1-16,-1-3-3 0,0-5-2 15,2-5-4-15,1-6-3 0,1-5-2 0,3-7-1 16,2-8-1-16,2-4-1 0,1-5 0 15,2-4 0-15,0-2-1 16,-2 1 1-16,0 2-1 0,-2 6 0 0,-2 3 0 16,-2 6-1-16,-2 4-1 0,-2 7-3 15,-1 4-6-15,-2 5-7 0,-1 3-12 16,0 5-12-16,-1 1-17 0,0 3-16 16,0 1-12-16,1-1-118 0,3-2-133 0,1 0-301 15</inkml:trace>
  <inkml:trace contextRef="#ctx0" brushRef="#br0" timeOffset="128232.4664">19257 13238 767 0,'-16'-13'200'15,"5"7"7"-15,-1 1-94 0,3 4-44 0,7 1-22 16,1 3-13-16,4 0-13 0,5 3-10 15,3 4-6-15,3 1-3 0,5-1-2 16,3 1 1-16,3-1-1 0,6 0 0 16,1-4-1-16,3 1 0 0,1-3-3 15,-2 0 0-15,-2-1 0 0,-4 1-1 16,-7 0 1-16,-5 2-1 0,-9 0 1 16,-7 2 2-16,-6 5 1 0,-6-2 0 15,-6 2 1-15,-4 2-1 0,-3 0 0 16,-1-1-6-16,3 3-11 0,1-2-13 0,4 1-20 15,3 0-22-15,6-1-133 0,3-4-149 16,8-4-342-16</inkml:trace>
  <inkml:trace contextRef="#ctx0" brushRef="#br0" timeOffset="128457.8673">19843 13310 665 0,'-13'-1'184'0,"-5"4"5"15,-3 5-35-15,-3 3-96 0,-1 1-20 16,-1 5-13-16,2 3-8 0,-2-1-9 16,4 3-13-16,2-1-15 0,6-1-22 15,5 1-20-15,3-4-130 0,6-2-146 16,7-3-340-16</inkml:trace>
  <inkml:trace contextRef="#ctx0" brushRef="#br0" timeOffset="128717.1767">20079 13322 808 0,'-15'9'194'0,"-1"2"4"0,2 2-126 15,5 2-21-15,4-1-13 0,5-1-12 16,6-2-9-16,7-2-7 0,4-5-3 16,3-1-2-16,5-3 0 0,1-5 1 15,2-1 0-15,-2-6 0 0,-3-3 2 16,-4-3 1-16,-3 0-1 0,-5 1 0 16,-7 1-2-16,-4 4-3 0,-7 2-8 15,-6 8-19-15,-5 3-35 0,-3 3-144 0,-1 2-11 16,-5 2-141-16,-6 3-275 15</inkml:trace>
  <inkml:trace contextRef="#ctx0" brushRef="#br0" timeOffset="135744.7044">576 14958 497 0,'6'-30'141'0,"0"7"9"0,-5 11-25 15,-1 8-65-15,-1 8-12 0,-4 7-5 16,0 14-6-16,-1 10-6 0,-5 8-9 15,-2 7-3-15,-3 9-3 0,0 3-2 16,1 2-3-16,0-8-2 0,1-2-2 16,3-7-1-16,3-5-1 0,5-9-1 15,-1-7-1-15,3-6-1 0,-1-9 0 16,2-10 1-16,3-7-2 0,1-11 1 0,3-9 1 16,1-8-1-16,5-10 0 0,0-9 0 15,2-3 0-15,0-9 0 0,-2-10-1 16,1-3 0-16,-1-3 0 0,0 5-1 15,0 5 1-15,-1 8 0 0,-1 14 5 16,-1 17 1-16,-3 15 4 0,-3 14 2 16,-2 14 1-16,-2 8 0 0,-1 12 0 15,1 7-5-15,1 10-1 0,3 5-4 16,2 6-1-16,3-1-1 0,3 1 1 16,3 1-1-16,1-3 2 0,2-3-1 15,2-4 0-15,-1-7 0 0,2-4-1 16,1-4-5-16,-1-6-12 0,0-6-14 0,-3-5-20 15,-1-5-15-15,-3-3-16 0,-5-5-51 16,-4-4-65-16,-3-6-109 0,-6-4-223 16</inkml:trace>
  <inkml:trace contextRef="#ctx0" brushRef="#br0" timeOffset="136185.0205">560 15266 703 0,'-27'-10'181'15,"2"3"9"-15,6 3-102 0,5 2-20 16,6 1-15-16,5-1-12 0,8 1-15 15,6 0-10-15,5 1-9 0,7 0-5 16,4-1-3-16,8 2-10 0,3 3-10 16,2 2-15-16,0 1-15 0,2 1-9 15,-3 0-8-15,-1 1-10 0,-3-2-2 16,-4-2-17-16,-5-1-19 0,-4-2 13 16,-6 1 21-16,-2 0 38 0,-5 2 31 0,-3 2 25 15,-2 3 40-15,-1 2 42 0,-2 2 14 16,0 1-2-16,-1-1-19 0,1 2-11 15,2-2-8-15,-1-2-7 0,3-2-4 16,1-3-9-16,4-1-9 0,1-3-9 16,4-4-7-16,1-4-6 0,3-4-5 15,0-2-5-15,0-2-2 0,-2-7-2 16,1 0-1-16,-5-2-1 0,-4-2-1 0,-5-2 1 16,-4-1-1-16,-3 1-1 15,-5 2 1-15,-4 2-1 0,-4 2 0 0,-2 9 0 16,-5 3 1-16,-2 6 0 0,-1 9 0 15,-1 4 1-15,2 11 1 16,0 5 3-16,1 6 1 0,4 6 2 0,4 5 0 16,2 6 1-16,1 4-1 0,5-3-1 15,2 1-2-15,3-6-3 0,6 1-8 16,4-5-16-16,5-8-24 0,4-7-25 16,6-7-8-16,4-9-133 0,3-5-148 0,6-4-323 15</inkml:trace>
  <inkml:trace contextRef="#ctx0" brushRef="#br0" timeOffset="136503.1691">1291 15167 740 0,'-5'-4'182'15,"3"8"6"-15,2 5-95 0,2 5-33 16,6 6-19-16,3 6-11 0,4 3-5 16,3 4-4-16,1 1-5 0,2 2-4 15,1-1-2-15,-1 1-2 0,2-1-1 0,-2-1-2 16,-1-4-3-16,0 1-7 0,-2-2-14 15,-1-6-20-15,1-3-25 0,-3-4-20 16,-2-5-122-16,0-7-146 0,-4-4-318 16</inkml:trace>
  <inkml:trace contextRef="#ctx0" brushRef="#br0" timeOffset="136635.8153">1564 15292 775 0,'-25'5'189'16,"-5"3"8"-16,-1 10-119 0,1 1-22 15,-4 7-12-15,2 6-11 0,0 0-12 16,1 2-21-16,3-6-22 0,11 3-34 16,8-3-24-16,9-5-122 0,11-5-148 15,9-3-332-15</inkml:trace>
  <inkml:trace contextRef="#ctx0" brushRef="#br0" timeOffset="136784.417">1759 15418 792 0,'-1'-6'180'0,"-3"2"-1"16,3 1-130-16,-2 0-41 0,2 0-36 15,-1 1-128-15,2 1-22 0,-3 0-122 16,3 0-245-16</inkml:trace>
  <inkml:trace contextRef="#ctx0" brushRef="#br0" timeOffset="137933.3554">2408 14879 610 0,'-13'-15'159'15,"-2"4"14"-15,-1-1-77 0,3 4-19 16,3 1-9-16,2 5-9 0,6 0-10 16,6 3-11-16,6 0-13 0,3 4-11 15,7 0-6-15,3 0-5 0,1-3 0 16,5 2-1-16,0-3-1 0,2 0 0 15,0-3-1-15,-2-2 1 0,-5 0-1 0,-2 1 0 16,-6 0 1-16,-6 0-1 0,-6-2 0 16,-9 2 0-16,-6 3 0 0,-5-2 0 15,-8-1 0-15,0 2 0 0,-4 0 0 16,-2 2 1-16,3 2-1 0,0-1 0 16,4 7 0-16,5 0 0 0,2 5 0 15,5-1-1-15,5 3 1 0,4 2 0 16,6 0 0-16,5 1 0 0,3 2-1 0,1 1 0 15,3 2 0-15,2 0 0 0,1 3 0 16,-1-1-1-16,0-3 1 0,-1 0 1 16,-1 1 0-16,-4-1 0 0,-6 0 1 15,-6 0 0-15,-7 2 2 0,-3-1 0 16,-6 1 1-16,-5-1 1 0,-3 0 1 16,-3-3 0-16,-3-3 2 0,0-2 1 15,-3-4 1-15,1-5-1 0,1-5 0 16,4-2-2-16,8-5-1 0,6-4-2 0,7-2-2 15,11-2-1-15,7 0-1 0,6 2-2 16,4 3 0-16,3 2-2 0,2 2-2 16,0 3-3-16,0 2-2 0,-2 1-2 15,-3 1 0-15,0-1 0 0,0 1 1 16,0-2 3-16,0 2 3 0,0-5 2 16,0 1 2-16,0-1 1 0,-1-3 1 15,-2-1 0-15,-3-2 0 0,-1 0 1 16,-3-5 0-16,-1 1 3 0,-2-1 1 0,-2 0 2 15,-1 0 2-15,-1-1 2 0,-2 1 2 16,-1 3 1-16,-1 3 0 0,1 1 0 16,-2 1 0-16,0 4-1 0,-2 1-2 15,1 5-2-15,-1 3-3 0,-3 6 0 16,0 4-3-16,0 2-2 0,0 6 0 16,3 3 0-16,2-1 0 0,3 0-1 15,5-3 1-15,5-2-1 0,3-1 2 16,3-6 0-16,3-3 0 0,-2-7 0 0,2-4 1 15,-1-7 0-15,0-6-1 0,-1-3 0 16,-3-7-1-16,-2-2 0 0,-1-1 0 16,-3-3-1-16,-5-4-3 0,1 2-10 15,-4-1-10-15,1 3-17 0,-4 4-16 16,0 3-21-16,0 6-10 0,2 9-15 16,-3 2-107-16,0 6-123 0,-5 2-273 15</inkml:trace>
  <inkml:trace contextRef="#ctx0" brushRef="#br0" timeOffset="138163.728">3024 15298 690 0,'2'-1'165'16,"-4"1"9"-16,4 2-106 0,-1 3-13 16,1 1-3-16,2 3-5 0,0 2-4 15,0 1-4-15,3-1-8 0,0 1-4 16,2-3-3-16,-2 0-4 0,-1-2-2 0,1-3-2 15,-1-2-2-15,2-2-1 0,-3-1-2 16,2-4-2-16,0-4-2 0,3-2-3 16,0-3-6-16,1-2-14 0,3-4-21 15,0-1-27-15,1 3-21 0,2 3-44 16,-2 4-89-16,1 5-135 0,-2 6-269 16</inkml:trace>
  <inkml:trace contextRef="#ctx0" brushRef="#br0" timeOffset="138611.1692">3516 15226 519 0,'-5'2'134'0,"-1"6"6"0,-1 1-57 15,1 4-31-15,-2 0-5 0,2 3-4 16,-3 2 0-16,2 3-2 0,1-1-4 16,2-4-3-16,3 0-4 0,2-3-5 15,3-3-5-15,3-5-4 0,1-4-4 16,1-6-4-16,2-5-1 0,1-6-2 15,2-7 1-15,-1-6 2 0,1-4 2 0,-2-3 1 16,0-4 1-16,-2-2 1 0,-8-4 0 16,-3-2-1-16,-6 0-3 0,-4-6-3 15,-4-2-2-15,-3-2-3 0,-4 4-1 16,0 9-1-16,-3 7 0 0,-1 9 3 16,1 10 1-16,-1 11 2 0,0 8 0 15,5 12 0-15,2 9 1 0,5 7-2 16,5 6-6-16,2 8-17 0,9 7-25 0,5 5-23 15,8 1 100-15,4-6-238 16,3-3-160-16,8-4-394 0</inkml:trace>
  <inkml:trace contextRef="#ctx0" brushRef="#br0" timeOffset="139131.5747">3660 15256 587 0,'1'-3'149'0,"1"-1"9"15,-2 0-76-15,1 2-20 0,-1 1-7 16,1 1-3-16,0 2-2 0,-1 3-6 15,3 4-6-15,-2 0-3 0,0 4-6 0,2 0-2 16,-1 3-4-16,0 0-5 0,2-1-3 16,1-3 0-16,2-1-5 0,2-4-2 15,3-4-2-15,-1-7 0 0,5-4-1 16,1-3-2-16,2-4 0 0,0-2 0 16,-2 0-1-16,1 1-1 15,-3 2 1-15,-1 6-1 0,-5 1-1 0,-1 9 0 16,-2 1-4-16,-2 6-4 0,-3 1-4 15,0 3-6-15,-1-1-9 0,0-1-9 16,-2-3-12-16,2-2-8 0,0-4-9 0,2-2-3 16,1-6-3-16,-1-7 1 0,2-6 6 15,1-3 12-15,0-5 10 0,0-4 13 16,-3-7 9-16,1-9 8 0,-3-3 10 16,-5-7 4-16,3-5 11 0,1-5 3 15,0-1 7-15,1 7 15 0,1 10 15 16,-1 8 10-16,4 11 3 0,-5 13-7 15,-2 13-2-15,-7 9-8 0,4 11-15 16,0 12-17-16,0 7-19 0,-1 10-22 0,1 11-23 16,1 9-137-16,6 4-145 0,1 0-359 15</inkml:trace>
  <inkml:trace contextRef="#ctx0" brushRef="#br0" timeOffset="139349.0761">4151 15117 803 0,'-10'-3'190'0,"2"9"5"16,-2 4-111-16,-2 4-42 0,1 3-17 16,1 6-5-16,1 3-4 0,2 3-8 15,1 1-8-15,2-1-11 0,9 0-10 16,1-2-18-16,5-5-18 0,3-3-20 15,2-6-121-15,2-7-136 0,2-3-311 16</inkml:trace>
  <inkml:trace contextRef="#ctx0" brushRef="#br0" timeOffset="139615.3921">4442 15216 705 0,'-7'-11'187'0,"0"4"5"15,-4-1-62-15,-2 3-67 0,-3 3-21 0,-3 1-12 16,-4 1-5-16,-1 3-5 0,-5 5-3 16,0 3 2-16,1 3-1 0,-2 5 1 15,5 0-2-15,1 5-1 0,6-1-3 16,3 0-2-16,4 1-3 0,5-4-3 16,4 0-2-16,5 0-3 0,6-3-3 15,3-3-5-15,5-3-8 0,4-3-10 16,5-6-14-16,5-3-13 15,3-5-11-15,-1-4-13 0,1 0-7 0,2-3 52 0,-4-1-162 16,-3 1-121-16,-2-2-312 0</inkml:trace>
  <inkml:trace contextRef="#ctx0" brushRef="#br0" timeOffset="140211.8076">4617 15191 733 0,'-9'-2'196'0,"-4"1"10"0,-2 2-98 16,-2 3-28-16,1 1-16 0,-1 2-18 15,5 3-14-15,-1 4-13 0,3 1-10 16,4 1-4-16,3-1-2 0,0-1-2 15,4 0-1-15,2-1-4 0,2-3-7 0,1-2-7 16,2-5-7-16,0 1-7 0,0-2-4 16,0-3-1-16,-1 0 3 15,-1-2 6-15,-2 2 8 0,-3 1 9 0,-2 5 8 16,-4 1 7-16,0 4 3 0,-1 2 3 16,-1 5 0-16,1 2 0 0,-1 2-1 15,4 1-1-15,1 0-3 0,2-1-2 16,3-2-2-16,6-4 0 0,3-4-2 15,4-5-2-15,6-8-1 0,5-6-3 16,1-4-1-16,2-8 0 0,-1 0 0 0,-2-4 0 16,-4-4 3-16,-2-1 1 0,-4 1 5 15,-5-1 4-15,-1 5 4 0,-2-1 5 16,-4 3 5-16,-4 5 3 0,-1 5 2 16,-1 5 1-16,-3 2-3 0,-1 5-4 15,-1 6-3-15,2 4-5 0,2 2-4 16,2 3-3-16,2 0-2 0,2 3 0 0,3 1-1 15,8 0 0-15,0-2 1 16,4 0-1-16,3 3 0 0,4-3 0 16,0 1 0-16,-1-2-1 0,-2 0 1 0,-5-1 0 15,-5-2 0-15,-7-2 1 0,-6 1 2 16,-6 1 0-16,-3 0 2 0,-9-2-1 16,-2-1 1-16,-5-2-4 0,1 1-8 15,-1-3-16-15,2-1-22 0,2-5-22 16,8 0-22-16,5-2-122 0,3-8-146 15,9-2-315-15</inkml:trace>
  <inkml:trace contextRef="#ctx0" brushRef="#br0" timeOffset="140348.4413">5205 15212 942 0,'2'-5'212'0,"-1"2"0"0,1 0-153 16,-1 3-49-16,-1 3-47 0,-3 2-44 15,-2 3-130-15,-3 6-159 0,-3 4-365 16</inkml:trace>
  <inkml:trace contextRef="#ctx0" brushRef="#br0" timeOffset="140490.062">5283 15614 1012 0,'-1'-2'240'0,"-4"-1"1"16,1 0-157-16,-1-2-55 0,0-2-44 0,-1 0-66 15,-2-1-154-15,-7-3-187 0,-1 4-430 16</inkml:trace>
  <inkml:trace contextRef="#ctx0" brushRef="#br0" timeOffset="143908.4372">6637 15506 542 0,'-6'-13'140'0,"-1"1"9"0,0-2-60 16,1 4-26-16,0-1-5 0,0 4-3 15,4 3-4-15,1 2-6 0,0-1-7 0,2 5-4 16,4 4-5-16,2 4-5 0,3 3-3 16,3 3-3-16,4 5 1 0,2 3-1 15,1 2-4-15,2 1-3 0,0-1-2 16,0 1-3-16,0-2-2 0,0 1-2 15,0 1 0-15,-1-1-1 0,-1-3 0 16,-2-1-3-16,-1-5-5 0,-3-1-8 16,-2-2-14-16,-2-7-19 0,-3-2-17 15,0-3-13-15,-2-3-14 0,1-1-107 0,-1-7-121 16,-1-6-267-16</inkml:trace>
  <inkml:trace contextRef="#ctx0" brushRef="#br0" timeOffset="144139.3282">7022 15536 577 0,'2'-9'145'0,"-2"2"10"0,0 1-74 16,0 1-21-16,0 1-8 0,0 7-4 15,0 1-4-15,0 4-5 0,-2 4-5 0,1 5-6 16,-2 3-4-16,-2 5-2 0,-3 5-2 16,0 2-3-16,-4 4-1 0,-1 1-3 15,0 2-3-15,-2-1-2 0,0-1-1 16,1 0-2-16,0-3-2 0,1-2-1 15,-2 1 0-15,3-5-3 0,2-2-7 16,3 0-13-16,2-7-19 0,4-4-20 16,3-5-23-16,5-5-119 0,3-4-141 15,4-3-310-15</inkml:trace>
  <inkml:trace contextRef="#ctx0" brushRef="#br0" timeOffset="144506.8476">7327 15392 685 0,'-6'-3'162'0,"-1"1"3"0,3 5-104 15,1 6-20-15,1 4-7 0,1 7-6 16,-1 3-6-16,3 5-2 0,0 5 0 16,2 1 1-16,-2 1 0 0,0-1 1 0,-1-1 0 15,0 3-1-15,0-5-1 0,0-1-1 16,-1-3-3-16,2-1-2 0,2-6-3 16,3-1-1-16,-1-8-2 0,2-1-3 15,2-4 0-15,-1-4-2 0,3-1-2 16,0-3-2-16,0-3-4 0,3-2-8 15,-1-1-8-15,1 0-11 16,-1-1-19-16,1 1-16 0,-2-2-12 0,-1-2-59 16,-1 2-58-16,-2 0-113 0,2 3-235 15</inkml:trace>
  <inkml:trace contextRef="#ctx0" brushRef="#br0" timeOffset="144750.9164">7411 15457 795 0,'-12'-12'200'0,"3"2"5"16,0 2-113-16,7 4-23 0,-1-1-19 0,3 1-14 16,5 4-11-16,0-2-8 0,1 1-7 15,3 1-3-15,1 0-4 0,1 1-8 16,2 0-11-16,-2-1-16 0,4 5-23 15,0 0-25-15,-2 2-73 0,-1-1-62 16,1 3-131-16,-2 0-260 0</inkml:trace>
  <inkml:trace contextRef="#ctx0" brushRef="#br0" timeOffset="144974.3668">7548 15642 767 0,'-1'4'189'16,"-2"-3"3"-16,3 0-114 0,0 1-23 0,2-1-16 16,0-1-13-16,3 1-11 15,1-2-7-15,1 1-5 0,1-3-10 0,1 2-11 16,1-1-20-16,3 0-20 0,-1 1-21 15,-1-1-118-15,-1-1-137 0,-1 5-306 16</inkml:trace>
  <inkml:trace contextRef="#ctx0" brushRef="#br0" timeOffset="145469.0444">7806 15560 730 0,'-4'-15'185'0,"-1"2"6"16,2-2-104-16,3 2-24 16,1-1-13-16,2 1-12 0,3 3-11 0,1 0-10 15,3 3-5-15,2 0-3 0,2 3-3 16,2 0-1-16,-2 3-2 0,2 1-1 15,2 1-1-15,-4 4 0 0,1 0-1 16,1 4 1-16,-1 0-1 0,-1 4 0 16,0 1 1-16,-3 4-1 0,-3 0 0 15,-3 1 1-15,-2 1-1 0,-6 2 1 16,-3-1-1-16,-4 0 1 0,-1 1-1 16,-2-3 1-16,-3 0-1 0,-2-2 1 15,-1-1 1-15,2-1 3 0,-1-3 2 0,0-1 2 16,4-3 3-16,3 0 2 0,2-2 2 15,4-2 0-15,0-2-3 0,5-1-3 16,2 0-2-16,1-1-2 0,3 2-2 16,3-1-2-16,1 0-1 0,2 2 0 15,3-2 0-15,-2 0-1 0,1 0 1 16,2-1-1-16,-2 0 0 0,1-1-1 0,1-1-3 16,-1-1-5-16,1 1-7 0,-2-2-8 15,0 3-12-15,-3 0-12 0,-3-2-17 16,1 2-17-16,-2-2-15 0,-1 1-111 15,-1-2-129-15,1 1-297 0</inkml:trace>
  <inkml:trace contextRef="#ctx0" brushRef="#br0" timeOffset="145917.4">8120 15337 749 0,'-7'-18'180'16,"4"1"5"-16,2 1-115 0,5 2-17 15,2 3-13-15,4 2-12 0,3 2-6 16,3 2-7-16,2 5-3 0,2 4-4 16,3 4-2-16,2-1-1 0,0 4-2 15,1 1 1-15,0 0-1 0,-3 1 0 0,-3 1 0 16,-2 0 0-16,-4 1-1 0,-5-1 0 15,-4 1-1-15,-2 2 1 0,-2 3-1 16,-2-1 0-16,-4 2-1 16,2 2 1-16,2 3-1 0,1 2 0 0,0 0 1 15,1 2-1-15,2-1 0 0,2 2 0 16,-2 1 0-16,1 0 0 0,1-4 0 16,-1 1 1-16,-1-1-1 0,1-2 0 15,-2-3 1-15,-3-4-1 0,-1-3 1 0,-4-3 1 16,-2-1 2-16,-4-3 3 0,-1-3 0 15,-7-1 2-15,-1-4 0 0,-1-1 0 16,-4-2-2-16,2-2-1 0,1-1-4 16,1-2-6-16,3 2-7 0,5-1-13 15,3 3-17-15,6-2-22 0,5 2-12 16,2-1-20-16,5-2-109 0,3 1-130 16,5-1-282-16</inkml:trace>
  <inkml:trace contextRef="#ctx0" brushRef="#br0" timeOffset="147016.4076">8627 15516 800 0,'-1'-1'199'0,"-3"0"4"15,3-1-120-15,0 5-21 0,1-3-16 0,0 0-15 16,2 5-11-16,2-5-10 0,3 3-4 15,2 0-2-15,3-1-3 0,3 0-7 16,2-4-10-16,1-4-17 0,2 3-26 16,-2-4-19-16,1 4-122 0,-5-3-8 15,-4 2-119-15,-3 1-210 0</inkml:trace>
  <inkml:trace contextRef="#ctx0" brushRef="#br0" timeOffset="147212.8802">8679 15640 819 0,'-5'2'197'15,"2"1"3"-15,1-3-123 0,1 2-26 16,2-2-16-16,1 1-11 0,3-1-8 16,2 2-7-16,3-2-4 0,3 0-6 15,0-3-12-15,4 1-20 0,2-1-28 16,0-2 8-16,-2 0-153 0,0 5-152 0,-2 3-349 15</inkml:trace>
  <inkml:trace contextRef="#ctx0" brushRef="#br0" timeOffset="148836.5508">9129 15531 543 0,'4'-11'137'0,"-2"-1"7"0,-3 0-73 0,0 3-13 16,-3 1 0-16,-1 5-2 0,-3 1-2 15,-1 6 0-15,0 6-3 0,-3 6-4 16,1 5-6-16,0 6-8 0,2 2-5 16,0 5-6-16,4 2-6 0,1-1-4 15,4-3-4-15,5-1-2 0,2-5-3 16,4-4-1-16,4-5-1 0,5-4 0 15,3-8 0-15,3-5 0 0,1-8-1 16,2-7 1-16,1-5 0 0,-3-4 0 0,-3-4 0 16,-3-3 0-16,-6-3 0 15,-7 3 0-15,-5 0 1 0,-8 0-1 0,-6 1 1 16,-5 2-1-16,-6 3 0 0,-3 7-2 16,1 5-5-16,-1 4-8 0,1 12-15 15,2 5-20-15,2 8-19 0,6 6-21 16,4 4-118-16,5 3-139 0,7 7-306 15</inkml:trace>
  <inkml:trace contextRef="#ctx0" brushRef="#br0" timeOffset="149414.0896">9442 15624 785 0,'-2'-7'181'15,"4"4"2"-15,0 1-124 0,3 0-23 16,2 1-16-16,2 0-11 0,1 2-14 0,3 2-20 16,-2-2-16-16,0 1-16 0,0 0-44 15,-2-1-82-15,-2 1-121 0,-1 3-252 16</inkml:trace>
  <inkml:trace contextRef="#ctx0" brushRef="#br0" timeOffset="149565.6699">9439 15723 748 0,'-8'11'188'0,"-1"1"4"16,2 2-103-16,4-2-29 0,5-1-19 15,2 0-17-15,4-3-11 0,3-4-10 16,2-1-12-16,3-3-18 0,1-5-20 16,2-4-18-16,-1-2 23 0,0-2-153 15,-2-3-136-15,0 1-310 0</inkml:trace>
  <inkml:trace contextRef="#ctx0" brushRef="#br0" timeOffset="149793.0633">9647 15490 642 0,'2'3'146'0,"3"3"3"0,0 3-104 16,1 0-17-16,2 1-5 0,2 4-2 15,1-1-2-15,4 2-1 0,-2-3 4 16,2 0 1-16,2 2 0 0,3-1 0 0,-2 2-2 15,0 0-2-15,-2-1-2 16,-3 1-6-16,-5 2-3 0,-7 2-1 0,-4 0-2 16,-8 1 0-16,-5-1-2 0,-4 1-4 15,-3 1-13-15,-3-2-16 0,-1-3-20 16,-1-1 97-16,0-2-231 0,3 0-148 16,3-2-381-16</inkml:trace>
  <inkml:trace contextRef="#ctx0" brushRef="#br0" timeOffset="153719.7539">10614 15493 573 0,'-7'-11'151'0,"-4"2"13"0,-7 4-64 16,-1 3-24-16,-7 1-4 0,-2 4-2 15,-6 7-4-15,-3 6-6 0,-1 1-9 16,1 3-7-16,3 1-7 0,4-1-9 16,7 1-5-16,7-2-6 0,6-5-5 15,9 2-4-15,2-2-3 0,8-1-2 16,3-1-2-16,5 1 0 0,5-1-1 16,4-1 0-16,4 0-3 0,0 0-4 15,1-2-7-15,-2-3-11 0,-1-1-14 0,-3-3-20 16,-4 1-22-16,-4 0-16 0,-2 1-119 15,-3 1-139-15,-4 1-310 0</inkml:trace>
  <inkml:trace contextRef="#ctx0" brushRef="#br0" timeOffset="154002.0034">10870 15704 632 0,'-1'-9'183'16,"2"4"3"-16,-3 3-11 0,2 3-105 16,0 2-17-16,-2 5-14 0,2 4-8 0,2 5-7 15,-1 3-2-15,-1 1-5 0,-3 1-5 16,3 1-4-16,2 0-2 0,-1-1-7 15,1-3-11-15,1-1-18 0,2 0-33 16,1 0 13-16,-1-5-159 0,-3-3-156 16,-2-3-362-16</inkml:trace>
  <inkml:trace contextRef="#ctx0" brushRef="#br0" timeOffset="155414.4162">11452 15286 572 0,'-8'-11'138'0,"-5"1"8"0,-3 3-83 0,-5 2-7 16,-2 7-2-16,-3 6 1 16,1 3 0-16,-2 7 0 0,1 4-3 0,-1 4-6 15,5 6-7-15,3 2-7 0,2 4-8 16,3 5-5-16,3-2-6 0,2 2-4 15,8 0-2-15,2 0-3 0,5-4-1 16,4-2-2-16,6-4 0 0,3-5-2 16,4-2-3-16,1-4-5 0,2-6-11 15,2-3-12-15,3-5-20 0,-2-6-19 16,0-3-17-16,1-3-115 0,-3-2-131 16,0-2-295-16</inkml:trace>
  <inkml:trace contextRef="#ctx0" brushRef="#br0" timeOffset="155666.7547">11512 15694 689 0,'-8'-6'178'0,"1"1"8"0,1 0-91 15,1 1-30-15,3 2-13 0,2 0-12 16,0 1-14-16,2 1-9 0,3 0-8 16,1 1-8-16,1 1-11 0,3 0-15 15,0 1-21-15,2 0-18 0,1-2-19 16,-2 2-112-16,1 1-131 0,1 0-282 16</inkml:trace>
  <inkml:trace contextRef="#ctx0" brushRef="#br0" timeOffset="156165.4958">11789 15586 639 0,'-9'-9'158'0,"2"1"9"0,-1-2-87 16,2-1-25-16,3 2-9 0,1-3-4 15,2 1-6-15,3-2-7 0,0 0-6 16,2 4-5-16,4-1-4 0,2 0-3 16,2 4-3-16,3 2-3 0,3 4-2 15,0 0-1-15,2 5-1 0,0 0 0 0,-1 4 0 16,-3 2-1-16,-1 2 0 0,-3 2 1 15,-1 2-1-15,-3 1 0 0,-3 1 1 16,-3 0-1-16,-2 2 1 0,-4-1 0 16,-3-2 0-16,-2-1-1 0,-6 0 1 15,-1 0 0-15,-3-2 0 0,-2 0 1 16,-3 0 5-16,2-1 3 0,1 0 4 16,1-1 3-16,3-2 2 0,4-1 2 15,2 0-2-15,5-6-4 0,2 2-3 0,1-3-4 16,4 0-3-16,3 0-3 15,2 1-1-15,3-1 0 0,3-1 0 0,2-1-1 16,3 0 0-16,4 2-1 0,0-3-3 16,2-1-3-16,-2-1-6 0,1 0-10 15,0-2-14-15,-2 1-20 0,0-2-18 16,-2-1-18-16,-1-2-114 0,0-1-135 16,-6 1-299-16</inkml:trace>
  <inkml:trace contextRef="#ctx0" brushRef="#br0" timeOffset="156516.5564">12095 15243 647 0,'-3'-10'151'0,"0"3"2"0,2 2-104 16,1 5-16-16,3 5-6 0,2 5-4 15,0 3-5-15,2 4-5 0,8 4 1 16,1 5 0-16,0 2 1 0,2 3-1 16,2 0 1-16,3 5 1 0,2 2 1 15,-6 0 1-15,0 1-2 0,-3-1-1 0,-3 1-4 16,-6 2-3-16,-4-3-2 0,-6 2-3 15,-5-3-1-15,-6 1-2 0,-3 0-4 16,0-2-7-16,-1-5-13 0,1-3-17 16,2-6-14-16,4-2-56 0,5-7-74 15,1-9-120-15,2-11-256 0</inkml:trace>
  <inkml:trace contextRef="#ctx0" brushRef="#br0" timeOffset="157228.6533">12440 14906 477 0,'-6'1'140'0,"-1"3"8"0,-5 2-2 15,-3 6-84-15,-2 3-11 0,1 10-5 16,0 2-5-16,0 3-5 0,4 2-6 16,2 0-6-16,4-4-6 0,5 0-3 15,3-6-6-15,4-2-3 0,6-2-5 0,3 1-12 16,3-5-17-16,2 0-18 0,3-2 68 15,-2-3-202-15,1-3-143 0,-1-1-360 16</inkml:trace>
  <inkml:trace contextRef="#ctx0" brushRef="#br0" timeOffset="157469.6459">12522 15156 700 0,'-5'-4'170'0,"2"1"3"0,0 0-111 16,5 1-17-16,-1-1-10 0,4 0-11 16,1 1-8-16,2 1-8 0,2 0-13 15,1-2-17-15,0 2-19 0,2 1 42 16,-2 0-178-16,-3-1-142 0,-1 5-350 0</inkml:trace>
  <inkml:trace contextRef="#ctx0" brushRef="#br0" timeOffset="157965.1764">12645 15073 649 0,'-9'-8'156'0,"2"0"7"0,2 0-102 0,3 0-14 16,0 0-7-16,2 2-6 0,2-2-7 15,0 2-8-15,3 1-6 0,4 0-5 16,-1 0-2-16,3 0-3 0,4 5-2 16,2 3 0-16,1 0 0 0,-2 2-1 15,-2 2 1-15,-3 2-1 0,0 1 0 0,-5 0 0 16,-2-1 1-16,-3 1-1 15,-1 1 1-15,-1-1-1 0,-3 2 1 0,-3-1-1 16,-1 2 1-16,-3-4 2 0,0 0 1 16,0-1 1-16,0 1 3 0,0-3 1 15,4-1 1-15,2 1-1 0,2-1-1 16,5 0-2-16,0-1-1 0,5 1-3 16,4-1-3-16,2 0-4 0,-2 1-6 15,1-1-10-15,-1-2-11 0,1 1-13 16,-2-2-12-16,0-1 15 0,1-1-139 0,1-2-124 15,0 1-297-15</inkml:trace>
  <inkml:trace contextRef="#ctx0" brushRef="#br0" timeOffset="158278.3842">12860 14829 667 0,'2'-14'149'0,"-1"7"3"15,3 5-112-15,2 0-14 0,2 4-6 16,3 3-2-16,-1 6-3 0,2 2-3 16,1 2 1-16,1 1-1 0,1 3-1 15,1 3 2-15,1 3-1 0,3 1 1 16,-1 0-1-16,0 4-2 0,-2-1-1 0,-4 2-2 15,-2-2-2-15,-6-2-3 0,-6-1 0 16,-5-3-2-16,-5 2-4 0,-3-2-8 16,-3-1-10-16,-2-2-13 0,-1-2-13 15,3-1 36-15,0-3-162 0,1-3-127 16,2-2-310-16</inkml:trace>
  <inkml:trace contextRef="#ctx0" brushRef="#br0" timeOffset="159182.4775">13273 15487 691 0,'-1'-13'178'16,"-3"6"7"-16,2 7-100 0,-2 5-18 15,3 7-10-15,0 4-14 0,0 5-14 0,1 2-10 16,0 4-6-16,2-1-4 0,-1 2-3 16,2-1-4-16,-2 0-3 0,-1 1-8 15,1-1-10-15,-1-2-16 0,1-2-21 16,-1-2-14-16,0-4-116 0,0-2-9 16,-1-6-111-16,1 0-200 0</inkml:trace>
  <inkml:trace contextRef="#ctx0" brushRef="#br0" timeOffset="159347.5775">13110 15696 743 0,'-2'-4'184'16,"-2"0"4"-16,5-1-109 0,4 0-22 16,8 1-16-16,0-1-13 0,5-1-12 15,4 1-5-15,4 0-6 0,1 3-10 16,3 1-11-16,-2-2-25 0,4 1-22 15,2 2-131-15,-3-4-148 0,3 8-348 16</inkml:trace>
  <inkml:trace contextRef="#ctx0" brushRef="#br0" timeOffset="159783.5194">13856 15522 514 0,'-6'-1'141'0,"-5"0"9"15,-5 3-40-15,-2 2-39 0,-2 3-7 16,-1-1-2-16,-4 7-3 0,-1-1-4 16,2 3-5-16,3 0-5 0,1 5-7 15,2 0-4-15,2 5-6 0,6 4-4 16,3-1-3-16,4-1-5 0,3-3-3 15,5-1-4-15,2-2-3 0,7-2-2 16,2-6-4-16,5-2-7 0,3-2-9 0,4-2-12 16,2-4-14-16,2-5-20 0,2-1-21 15,-1-3-26-15,-2-3-100 0,-2 2-128 16,-5-2-283-16</inkml:trace>
  <inkml:trace contextRef="#ctx0" brushRef="#br0" timeOffset="160270.4324">14008 15833 658 0,'-6'-5'162'15,"0"-2"7"-15,4 1-95 0,0-3-21 0,4 1-9 16,1-2-7-16,3 0-7 0,3 0-9 16,1 1-6-16,2 0-6 0,1 3-2 15,1 1-3-15,1 3-2 0,-2 2-1 16,1 3 0-16,-2 2 0 0,-2 3-1 15,-3 1 0-15,-1 2 1 0,-2 0-1 16,-2 0 0-16,-2 3 0 0,-1 1-1 0,-1-2 1 16,-3 2 0-16,-2-2 0 0,-1 2 0 15,-2 1 0-15,-2-1 1 0,-3-2 3 16,0 0 6-16,0 1 4 16,0 1 5-16,3-4 3 0,2 0 2 0,0-4 0 15,3 0-4-15,4-2-5 0,2 0-4 16,2-1-5-16,3 0-3 0,1-1-3 15,1 1 1-15,4 0-2 0,-1-3-2 16,4 1-8-16,0 1-9 0,2-2-12 16,0-1-20-16,-1 0-16 0,3 0-20 0,1 2-117 15,-1-2-134-15,2 5-303 0</inkml:trace>
  <inkml:trace contextRef="#ctx0" brushRef="#br0" timeOffset="160700.1245">14728 15223 632 0,'-15'-1'166'0,"-5"4"8"0,-3 4-82 15,-4 6-25-15,0 3-10 0,0 9-7 16,0 3-7-16,-3 5-8 0,4 7-5 16,0 3-3-16,4 4-3 0,1 3-3 0,4 2-3 15,6 3-5-15,3-3-3 0,7-3-3 16,6-3-6-16,5-6-8 0,6-3-10 16,5-4-13-16,2-7-20 0,4-3-20 15,2-6-23-15,-1-5-115 0,-1-6-135 16,3-7-305-16</inkml:trace>
  <inkml:trace contextRef="#ctx0" brushRef="#br0" timeOffset="161003.4554">14775 15753 809 0,'-9'0'193'0,"3"-3"6"15,3 3-128-15,0-1-19 0,3 2-16 16,3 0-10-16,2 1-9 0,3 0-8 15,1-1-7-15,2 0-11 0,3 1-14 16,2-2-25-16,1-2-23 0,1 0-132 16,-2 0-152-16,-3 4-349 0</inkml:trace>
  <inkml:trace contextRef="#ctx0" brushRef="#br0" timeOffset="161592.862">15079 15615 636 0,'-5'-5'156'0,"-1"-1"8"16,1 0-96-16,1 2-12 0,2 0-5 16,2 0-5-16,1 0-7 0,0 2-8 15,4-1-7-15,2 2-7 0,1 0-3 16,2 1-5-16,1 4-3 0,0-1-2 15,1 2-2-15,-2 0-1 0,-2 2 1 16,0 1-2-16,-2-2 1 0,-4 1 0 0,-2-1-1 16,-1 3 1-16,-3-2 1 0,-2 2 1 15,-1-1 2-15,-2 2 2 16,-1 0 0-16,2 0 0 0,-1-2 0 0,2 1 0 16,2 0-2-16,3-2-2 0,0 0-2 15,5 1 0-15,0-4-1 0,4 1-1 16,1 0 0-16,1 0-1 0,2-1-2 15,0 0 0-15,0-1-1 0,0 2 0 16,0 0 0-16,0 1 1 0,-1 1 0 16,-3 1 1-16,0 2 1 0,-3 3 1 0,-4 2 0 15,-4-2 0-15,-2 3 0 0,-2 1 1 16,-3 2 0-16,0 0 0 0,-3 0 0 16,2 2 0-16,-2 1 0 0,1-2-7 15,1 0-9-15,-2-3-12 0,1-2-18 16,2-5-11-16,1-5-18 0,3-8-116 15,2-8-125-15,6-6-287 0</inkml:trace>
  <inkml:trace contextRef="#ctx0" brushRef="#br0" timeOffset="161891.5765">15350 15270 649 0,'8'-11'152'0,"2"2"6"16,0 7-99-16,1 8-16 0,-3 5-6 15,2 4-4-15,2 4-4 0,-2 6-6 16,1 3-5-16,0 4-3 0,1 6-4 0,6 1-3 16,-5 4-1-16,1 1 0 0,1 2 1 15,-2 2 3-15,-1-2 1 0,-3-5-1 16,-5-2 0-16,-1-1-2 0,-4-1 0 15,-7-1-4-15,-2-1-2 0,-2 1-5 16,-1 2-9-16,-6-4-12 0,-3-2-14 0,0-3-17 16,-1-4-19-16,0-7-117 0,2-6-130 15,-1-3-297-15</inkml:trace>
  <inkml:trace contextRef="#ctx0" brushRef="#br0" timeOffset="162774.3551">15717 14947 546 0,'-6'-4'139'16,"-3"4"9"-16,-1 4-68 0,-1 4-14 15,-1 4-5-15,1 8-6 0,0 2-6 16,1 7-6-16,2 3-8 15,-2 1-11-15,4 2-8 0,2 1-6 0,2-1-4 16,2-5-4-16,1 0-4 0,5-3-11 16,3-3-16-16,0-2-16 0,1-7-22 15,3-4-117-15,1-1-133 0,2-4-305 16</inkml:trace>
  <inkml:trace contextRef="#ctx0" brushRef="#br0" timeOffset="163016.241">15781 15216 653 0,'-3'-6'168'0,"2"1"6"16,0 1-83-16,2 2-39 0,1-1-12 15,2 3-13-15,1-1-8 0,1 2-10 16,2 1-9-16,-2 0-16 0,2 1-19 16,1-1-18-16,-1 0-124 0,-2 1-136 15,1 2-325-15</inkml:trace>
  <inkml:trace contextRef="#ctx0" brushRef="#br0" timeOffset="163428.1309">15950 15155 673 0,'0'-13'168'0,"0"0"7"0,1 0-99 16,3 0-19-16,-1 2-8 0,3 3-8 15,2-1-9-15,0 3-9 0,2 0-7 16,1 3-4-16,1 2-4 0,2 1-2 16,-2 0-3-16,2 1-1 0,-2 2 0 15,0 3-1-15,-2-2-1 0,-3 2 1 16,1 0-1-16,-6 2 1 0,-2 2 0 0,-2 1-1 16,-6 0 2-16,-2 0 0 0,-1 2 1 15,-2 0 3-15,-3-1 2 0,0 2 2 16,0-2 1-16,0 0 2 0,3 3 0 15,1 0-1-15,3-1-2 0,3 1-3 16,5-4-1-16,3 3-2 0,4-5-2 16,3-1-3-16,2-2-2 0,3-2-5 0,4-3-8 15,-1 1-11-15,1-4-13 16,2 3-15-16,1-3-14 0,-1-3-14 0,-1-1-116 16,-1-3-130-16,1 0-296 0</inkml:trace>
  <inkml:trace contextRef="#ctx0" brushRef="#br0" timeOffset="163689.5543">16228 14863 624 0,'6'6'145'0,"-2"4"6"0,0 6-98 15,4 7-12-15,-1 6 1 0,2 1-1 16,1 4 0-16,3 2-2 0,-1-1 0 16,1 1-4-16,-2-3-6 0,-2 1-3 15,-1 1-5-15,-6-3-5 0,-3 1-4 0,-6-2-10 16,-4 1-12-16,-2 0-22 0,-3-4-29 16,-2-2-134-16,-3 1-152 0,2-1-364 15</inkml:trace>
  <inkml:trace contextRef="#ctx0" brushRef="#br0" timeOffset="164188.6299">16291 15815 908 0,'-6'-5'220'15,"-1"0"3"-15,3 3-128 0,3-1-39 16,4 2-22-16,3-1-12 0,2 0-9 16,2-1-6-16,2-1-3 0,3 2-2 15,3-2-5-15,0-1-7 0,0 0-12 16,-1 0-12-16,0 0-19 0,-1 3-27 16,-2-1-17-16,-7 3-126 0,-2 2-144 0,-5 4-327 15</inkml:trace>
  <inkml:trace contextRef="#ctx0" brushRef="#br0" timeOffset="164340.2331">16282 15935 727 0,'1'4'173'0,"4"-2"4"16,1-1-111-16,2-2-25 0,2-1-14 15,1-3-13-15,3-1-19 0,0-2-22 16,-1 1-20-16,0 1-130 0,-1-2-139 15,-3 5-336-15</inkml:trace>
  <inkml:trace contextRef="#ctx0" brushRef="#br0" timeOffset="168554.0026">17466 15521 565 0,'-10'-5'143'16,"-4"3"9"-16,-7 2-74 0,-1 3-12 16,-4 2-4-16,-3 3-1 0,-3 1-1 15,-1 6-6-15,-2 2-4 0,1 4-6 16,1 0-6-16,2 1-6 0,3 4-7 0,6-1-4 15,8 1-5-15,3-3-3 0,7-2-5 16,3-2-4-16,7-1-2 0,4-1-1 16,4-2-1-16,3-4-4 0,5-3-7 15,3 0-9-15,3-1-12 0,2-4-16 16,1-2-18-16,0-5-14 0,1 0 40 16,-2-2-163-16,-4 1-133 0,-1-2-318 15</inkml:trace>
  <inkml:trace contextRef="#ctx0" brushRef="#br0" timeOffset="168743.4989">17552 15817 643 0,'-4'-1'166'0,"2"2"7"16,-2 2-75-16,2-1-44 0,2 3-7 15,-3 4-12-15,3-1-9 0,1 5-10 16,-3 0-10-16,3-2-11 0,2 0-18 15,-1 0-22-15,1-1 7 0,1-1-144 0,1-2-139 16,8-2-328-16</inkml:trace>
  <inkml:trace contextRef="#ctx0" brushRef="#br0" timeOffset="169442.8066">18261 15479 594 0,'-1'-38'145'0,"-3"-2"5"0,1-4-85 15,-2 0-19-15,1 2-5 0,-1 2 0 16,0 4-1-16,2 7-3 0,-1 8-3 0,0 6-3 16,1 10-4-16,-2 9-6 15,-2 7-6-15,3 6-7 0,-1 10-8 0,1 1-9 16,2 9-15-16,2 1-14 0,1 2-14 16,2 0-17-16,2 0-117 0,1-6-127 15,2 2-290-15</inkml:trace>
  <inkml:trace contextRef="#ctx0" brushRef="#br0" timeOffset="169690.052">18075 15689 685 0,'-7'-4'174'16,"-1"0"6"-16,2 2-101 0,5 0-18 15,3-1-11-15,4 1-9 0,2-1-7 16,5 1-10-16,6-2-7 0,2-1-3 16,5-1-3-16,4 0-2 0,2 1-2 0,3-1-2 15,1 1-2-15,2 0-3 0,1 1-6 16,0 1-9-16,-1 2-10 0,-1-2-17 16,-4 3-19-16,-2 0-16 0,-5 1-121 15,-6 2-134-15,-3 2-305 0</inkml:trace>
  <inkml:trace contextRef="#ctx0" brushRef="#br0" timeOffset="170000.9472">18217 15877 645 0,'-11'5'151'15,"-2"1"7"-15,-1 2-100 0,3 0-12 16,-2 2-3-16,-2 1 0 0,-2 1-2 16,2 3-1-16,0 1 0 0,2-1-2 0,-1-2-3 15,3 0-4-15,3-2-3 0,4-2-6 16,2-3-4-16,3-2-5 0,3 0-4 16,3-3-3-16,4-1-3 0,1 0-1 15,4-2-2-15,1 0-1 0,3 0-5 16,-1-1-6-16,1 0-11 0,1 0-13 15,0 3-17-15,0 3-15 0,-2-1-9 16,-1 3-10-16,0-1-111 0,-1 2-119 16,-4 0-274-16</inkml:trace>
  <inkml:trace contextRef="#ctx0" brushRef="#br0" timeOffset="170186.4399">18401 15890 697 0,'-1'-10'178'0,"-3"5"9"16,0 1-103-16,1 4-17 0,-1 4-9 0,1 3-9 16,0 7-13-16,-1 4-11 0,2 3-8 15,-2 4-4-15,1 1-4 0,1 5-6 16,0 0-14-16,0-2-14 0,1-1-24 16,0-2-23-16,0 0-132 0,-2-3-152 15,3-2-349-15</inkml:trace>
  <inkml:trace contextRef="#ctx0" brushRef="#br0" timeOffset="175111.2963">19138 15579 448 0,'0'-21'120'16,"-1"1"7"-16,-1 3-48 0,-1 0-19 16,2 3-6-16,-2 3-3 0,2 4-1 15,1 2-2-15,0 4-2 0,0 5-4 16,1 3-5-16,-1 4-6 0,2 5-5 16,-1 5-8-16,0 3-5 0,-1 3-5 0,0 1-2 15,0 0-4-15,1 1-3 0,-1-2-6 16,0-2-10-16,0-1-13 0,2-4-12 15,0 0-12-15,-1-5-16 0,0-4-109 16,-1-3-118-16,-1-5-271 0</inkml:trace>
  <inkml:trace contextRef="#ctx0" brushRef="#br0" timeOffset="175300.0862">19062 15641 584 0,'-12'-9'152'0,"0"2"10"0,1 5-75 16,1-2-16-16,3 3-10 0,2 1-10 15,2 1-8-15,7 1-8 0,1 1-10 16,5-1-9-16,4 1-5 0,5-1-4 16,1-2-1-16,6-2-4 0,1-2-10 15,4-2-21-15,2-3-22 0,1 1-23 16,0-1-114-16,0 1-139 0,-1 0-308 16</inkml:trace>
  <inkml:trace contextRef="#ctx0" brushRef="#br0" timeOffset="175725.9557">19867 15417 528 0,'-5'-3'142'0,"-5"1"9"16,-1 1-54-16,-7 0-25 0,-2 2-9 0,0 5-6 15,-6 0-6-15,4 6-5 0,-3 4-5 16,2 5-5-16,2 5-5 0,2 1-5 16,1 1-2-16,6 2-3 0,1-1-4 15,4-4-4-15,4 1-3 0,3-4-4 16,5 0-3-16,3-1-1 0,3-3-2 16,2-3 0-16,4-5-4 0,3-5-6 15,3-8-11-15,3-3-13 16,1-4-17-16,1-2-16 0,-1-3-18 0,-1 2-79 15,-4 2-31-15,-5 4-105 0,-3 3-205 0</inkml:trace>
  <inkml:trace contextRef="#ctx0" brushRef="#br0" timeOffset="176142.3498">20015 15706 610 0,'-8'-5'156'15,"0"0"9"-15,2 0-77 0,3 0-28 16,3-1-11-16,3 3-6 0,5-2-9 16,0 1-8-16,3 0-9 0,3 2-5 15,2 1-4-15,-2 1-1 0,1 0-3 16,-2 1-1-16,0 1-1 0,-1 2-1 0,-1 1 0 15,-2 1 0-15,-3 1 0 16,-1 2 0-16,-3 2 0 0,-2 2 0 0,-2 3 0 16,-5 0 0-16,-2 3 1 0,-4-2 0 15,-1 1 1-15,-3 2 3 0,-3-1 2 16,-1-3 4-16,-1 1 2 0,2-2 1 16,2 1 0-16,5 0 1 0,2-4-2 15,6 0-2-15,3 0-3 0,5-1-3 16,3-3 0-16,4 1-3 0,2-4 0 0,4-2-2 15,1-3 0-15,4-2-2 0,0-4-7 16,2-3-11-16,-1-1-15 0,0-1-25 16,-1 0-18-16,0 1-31 0,-3 2-96 15,1 2-128-15,-2 2-266 0</inkml:trace>
  <inkml:trace contextRef="#ctx0" brushRef="#br0" timeOffset="177317.7144">20633 15411 144 0,'-3'1'12'15,"2"3"-12"-15,1 3-49 0,1 3-57 16</inkml:trace>
  <inkml:trace contextRef="#ctx0" brushRef="#br0" timeOffset="177562.0681">20683 15326 577 0,'-3'-28'139'0,"1"1"8"15,-1 1-82-15,2 7-6 0,1 3-2 0,-1 5-3 16,0 7-5-16,1 7-5 0,0 4-9 0,0 8-9 16,0 2-10-16,0 6-8 15,1 4-4-15,1 2-4 0,1 2-10 0,-1 0-17 16,2-3-16-16,0 1-17 0,2-1-14 16,-2-4-109-16,0-2-124 0,0-4-268 15</inkml:trace>
  <inkml:trace contextRef="#ctx0" brushRef="#br0" timeOffset="177793.4448">20528 15624 663 0,'-12'0'163'0,"4"-1"7"0,3-1-97 16,7 1-17-16,6-1-10 0,7 2-6 15,5-1-5-15,3-4-7 0,6-4-6 0,2 2-5 16,5-1-3-16,2 0-4 0,0 0-3 16,-1 2-7-16,1 0-9 0,1 4-17 15,-2-1-18-15,-1 2-18 0,1 1 51 16,-5-1-182-16,0-2-139 0,-4 3-334 16</inkml:trace>
  <inkml:trace contextRef="#ctx0" brushRef="#br0" timeOffset="178357.997">20693 15821 542 0,'13'-5'132'0,"2"-1"5"16,1-1-76-16,1-2-21 0,4-1-9 16,-2 2-6-16,2-2-7 0,-1-1-3 15,-4-3-5-15,-3 3-1 0,-2 2 0 16,-4-2 1-16,-2 1 2 0,-3 0 5 15,-4 1 6-15,-4 3 3 0,-4 1 5 0,-2 2 1 16,-7 3 1-16,-3 3-1 0,-4 6-5 16,-2 4-4-16,1 7-6 0,0 2-4 15,2 4-4-15,6 1-2 0,3 1-3 16,6-2-1-16,5-4-1 0,4-4 0 16,5-2-1-16,4-2-3 0,2-3-2 15,5-5-4-15,0-3-3 0,4-3-4 16,2-3-1-16,0-3 0 0,2-2 2 15,-1-2 1-15,0 1 4 0,-1-2 4 16,-4 2 2-16,-1 0 2 0,-3 5 1 0,-3-3 0 16,0 6 0-16,-4 5 1 0,-1 2-1 15,-1 3 1-15,-3 3 0 0,-1 6-1 16,-1 4 1-16,-2 5 0 0,1 1-1 16,-1 2 0-16,0 3 1 0,0-3-1 15,-1 0 0-15,3-4 0 0,0-3 0 16,0-2-4-16,1-4-14 0,1-5-17 15,0-2-12-15,2-5-20 0,0-4-110 0,1-5-128 16,0-2-283-16</inkml:trace>
  <inkml:trace contextRef="#ctx0" brushRef="#br0" timeOffset="179088.9282">20900 15759 192 0,'0'1'41'0,"0"-1"4"0,0 1-23 15,0-2 4-15,0 1 9 0,-2-4 12 16,2 2 8-16,0-2 8 0,2-2 3 0,-4 0-3 16,2-2-4-16,-1 2-6 0,0-1-4 15,0 1-3-15,0 1 0 0,-1 3-2 16,2-1-2-16,-1 3-5 0,1 3-5 16,-1 3-6-16,1 2-7 0,0 7-9 15,0 1-14-15,0 3-18 0,4 2-24 16,-1 1-115-16,2-2-127 0,1 0-308 15</inkml:trace>
  <inkml:trace contextRef="#ctx0" brushRef="#br0" timeOffset="179438.2767">21557 15454 754 0,'-6'0'185'0,"3"0"5"0,3 3-110 16,3 0-23-16,5-1-18 0,0 1-13 15,4-1-10-15,3 1-7 0,0-2-16 16,1-1-17-16,-2 0-23 0,0-1-18 16,-3 1-30-16,-2-3-100 0,0 1-131 15,0-2-270-15</inkml:trace>
  <inkml:trace contextRef="#ctx0" brushRef="#br0" timeOffset="179609.4563">21554 15598 680 0,'-6'12'172'0,"1"1"3"0,3-4-83 16,4 0-43-16,3-2-17 0,4 1-10 15,2-5-9-15,4 1-14 0,2-3-20 16,3-2-22-16,-1-1-22 0,1-2-113 15,-2-2-132-15,1 1-306 0</inkml:trace>
  <inkml:trace contextRef="#ctx0" brushRef="#br0" timeOffset="179888.3396">21914 15500 623 0,'-12'14'166'0,"-1"-3"4"0,1 2-10 16,7 4-122-16,2-1-17 0,3 1-7 15,3-1-3-15,5 0-4 0,1 0-3 0,6-4-3 16,5-2 0-16,2-4-1 0,5-2 0 16,2-6 1-16,3-5 0 0,-1-5 5 15,-2-4 9-15,-5-3 6 0,-2-3 7 16,-8-4 6-16,-7-2 4 0,-5 0 1 15,-5 3-4-15,-8 3-8 0,-5 4-7 16,-2 3-12-16,-7 8-21 0,-5 4-33 0,-3 9-35 16,-3 6-135-16,2 4-161 15,1 8-378-15</inkml:trace>
  <inkml:trace contextRef="#ctx0" brushRef="#br0" timeOffset="183979.7302">6575 16954 562 0,'-13'-15'139'0,"4"2"7"0,1 3-68 16,4 3-26-16,0-1-8 0,2 4-2 16,1 1-6-16,2 2-2 0,1 2-2 15,3 5-6-15,3 4-3 0,3 5-4 16,2 8-3-16,2 3 0 0,2 4-4 0,3 1-4 16,-1 0-1-16,0-1-3 0,-1-3-2 15,-2-2-3-15,0-2-9 0,-3-3-17 16,0-1-16-16,-1-3-14 0,1-2 2 15,3-7-131-15,0-7-128 0,4-5-290 16</inkml:trace>
  <inkml:trace contextRef="#ctx0" brushRef="#br0" timeOffset="184171.9561">6973 16908 650 0,'-2'12'159'0,"-2"6"7"0,1 7-89 16,-2 5-26-16,-1 10-9 0,-3 4-6 15,-1 6-3-15,-3 1-7 0,-2 2-5 16,-2-3-4-16,-1-1-4 0,0 0-4 16,3-2-3-16,1-6-2 0,3-3-3 15,2-3-11-15,5-6-17 0,4-4-19 16,2-8-11-16,7-9-7 0,2-8-124 0,3-5-130 16,5-12-282-16</inkml:trace>
  <inkml:trace contextRef="#ctx0" brushRef="#br0" timeOffset="184502.0635">7144 17056 675 0,'-10'-14'167'15,"3"3"6"-15,0 3-94 0,1 3-27 16,4 4-11-16,1 2-8 0,1 7-4 16,0 8-7-16,0 4-3 0,-3 4-4 15,2 6 1-15,-1 3-2 0,-1 2-2 16,-1 3-1-16,2-2-3 0,2-1-1 0,2-3-1 16,2-4-2-16,1-2-1 0,2-5 0 15,4-4-2-15,3-3 0 0,2-6 0 16,1-2-1-16,3-6-2 0,2-5-5 15,1-2-11-15,-1-4-17 0,1-2-20 16,-1-3-14-16,-1-3 74 0,-4 0-202 16,-3-3-139-16,-3 0-341 0</inkml:trace>
  <inkml:trace contextRef="#ctx0" brushRef="#br0" timeOffset="184688.5639">7146 16991 785 0,'-17'-4'192'0,"1"-1"4"16,8 3-124-16,3 1-20 0,6 1-14 16,4 2-13-16,5 1-10 0,6-2-9 15,2 1-4-15,4-1-5 0,4 1-14 16,2-2-21-16,1 1-20 0,1 1-18 16,-6 1-122-16,1 2-142 0,-1 1-312 15</inkml:trace>
  <inkml:trace contextRef="#ctx0" brushRef="#br0" timeOffset="184895.0139">7425 17233 747 0,'-3'0'172'0,"2"0"4"0,1-1-118 0,2 1-23 16,2 0-8-16,2 0-10 0,2 0-4 15,2 0-4-15,1 0-12 0,1 0-19 16,2-1-18-16,1 1-20 0,-1-2-120 16,-1-1-137-16,-1 2-314 0</inkml:trace>
  <inkml:trace contextRef="#ctx0" brushRef="#br0" timeOffset="185090.4896">7749 17122 750 0,'-1'2'175'0,"-2"1"4"0,2 2-119 16,1 0-16-16,0 4-9 0,0 4-6 16,-1 1-7-16,0 2-7 0,-1 1-3 15,0 3-4-15,-1 2-14 0,1-2-21 16,1 1-21-16,1-2-21 0,1 0-122 15,0-4-141-15,0-1-323 0</inkml:trace>
  <inkml:trace contextRef="#ctx0" brushRef="#br0" timeOffset="185522.8634">7939 16916 802 0,'-5'-11'180'0,"4"-1"4"0,3 3-136 16,5 4-17-16,2 2-7 0,1 2-4 16,1 3-5-16,0 3-4 0,2 2-1 15,1 2 0-15,-1-1 2 0,-1 2 0 16,2 0 0-16,-2 3 0 0,3 1 0 0,-4 3-1 15,-1 0-4-15,1 3-1 0,-1 3-3 16,-2 0-1-16,-1 1-1 0,0 0 0 16,-1-1-1-16,0 4 1 0,4-1-1 15,-3 0 0-15,-1 1 0 0,1 1 0 16,-2 1 0-16,0-2 0 0,-1-2 0 16,-6 1 0-16,-2-4 0 0,0-2 0 15,-3-2 0-15,-3-3 1 0,-2 0 0 0,-3-3 0 16,-2 1 1-16,0-6 0 0,0-1-1 15,-3-2 1-15,2-3-3 0,2-5-4 16,2 1-8-16,4-7-12 0,4-1-13 16,4 0-14-16,7-3-19 0,3 2-7 15,3 1-122-15,5-1-129 0,3 2-295 16</inkml:trace>
  <inkml:trace contextRef="#ctx0" brushRef="#br0" timeOffset="185743.0512">8517 17123 800 0,'-6'-8'201'16,"2"3"5"-16,-2-1-100 0,4 2-44 15,0-2-26-15,5 2-15 0,2 2-9 16,1 2-7-16,2 0-6 0,1 1-11 15,-1 0-18-15,4 6-25 0,-3-2-21 0,-1 1-132 16,-1 2-152-16,2 0-346 0</inkml:trace>
  <inkml:trace contextRef="#ctx0" brushRef="#br0" timeOffset="185914.8161">8503 17319 890 0,'0'1'200'0,"2"-1"0"0,1 3-140 16,2-2-31-16,1-1-15 0,2 0-11 15,0-2-18-15,2 0-25 0,-1 1-27 16,-1 0-134-16,1-1-153 0,2 0-364 16</inkml:trace>
  <inkml:trace contextRef="#ctx0" brushRef="#br0" timeOffset="188606.6821">9012 17292 628 0,'-3'10'146'15,"3"-4"5"-15,0-7-100 0,0-5-10 0,2-4-4 16,0-2 0-16,0-4-2 0,1-4-3 16,1-4-2-16,-2-3-1 0,2 0 0 15,-2 0-1-15,-1 2-2 0,1 3-1 16,-1 4-2-16,-1 6-1 0,1 4-5 16,0 8-3-16,0 5-3 0,-1 6-3 15,0 5-2-15,0 6-2 0,-2 5-2 16,0 5-3-16,-1 4-12 0,1 0-23 15,0 2-26-15,4-3-96 0,3-5-47 16,1-4-137-16,4-2-272 0</inkml:trace>
  <inkml:trace contextRef="#ctx0" brushRef="#br0" timeOffset="188921.838">9426 17226 633 0,'-6'-1'183'0,"2"0"5"0,2 1-8 16,4 0-117-16,2 2-21 0,2 2-14 16,4-2-11-16,1 1-7 0,2-1-12 15,2 1-16-15,-1 0-20 0,1 0-21 0,0-1 30 16,-3 1-164-16,-1-2-143 0,-1 2-332 16</inkml:trace>
  <inkml:trace contextRef="#ctx0" brushRef="#br0" timeOffset="189068.4453">9456 17330 726 0,'-8'12'179'0,"3"-1"2"15,2-1-85-15,6 0-53 0,4-1-22 16,3-7-19-16,4 2-21 0,1-4-20 16,4-5-16-16,-1-1-28 0,1-4-98 15,-5-1-123-15,2-4-262 0</inkml:trace>
  <inkml:trace contextRef="#ctx0" brushRef="#br0" timeOffset="189277.8892">9684 17110 471 0,'4'0'129'16,"2"2"6"-16,0 2-9 0,5 4-81 16,-1-1-9-16,1-1-5 0,1 1-1 15,3 2-1-15,0-2-3 0,2 3-3 16,-1 0-3-16,0-1-1 0,-3 4 2 15,-4-1-3-15,-4 4-1 0,-8 1-1 16,-5 0-2-16,-6 3-1 0,-3 0-5 0,-3 1-16 16,-2 0-21-16,-1-1 80 0,0-4-228 15,2-2-152-15,1-1-405 0</inkml:trace>
  <inkml:trace contextRef="#ctx0" brushRef="#br0" timeOffset="191064.6443">10572 17056 680 0,'-2'-17'161'16,"-2"3"5"-16,-4 6-105 0,-5 3-14 15,1 7-7-15,-4 3-4 0,-3 6-1 0,-6 5-2 16,-3 2-2-16,-3 4 0 0,-1 3 1 15,-1 1-2-15,4 1-3 0,3 0-4 16,7 1-4-16,5 1-4 0,7 1-4 16,6-1-4-16,6-3-3 0,4-3-2 15,7 1-3-15,4-3-4 0,6-4-9 16,4-3-16-16,2-3-18 0,2-4-21 16,3-3-15-16,-3-5-55 0,-1-3-68 0,-2-5-120 15,1 2-239-15</inkml:trace>
  <inkml:trace contextRef="#ctx0" brushRef="#br0" timeOffset="191219.7253">10787 17304 689 0,'-6'2'180'0,"1"0"4"16,0 1-77-16,1 0-41 0,3 5-19 16,0 1-14-16,2 2-11 0,-1 2-8 15,1-1-3-15,2 3-18 0,-2 3-21 16,1-1-23-16,3 2 1 0,0-2-145 15,-1 1-146-15,2-1-339 0</inkml:trace>
  <inkml:trace contextRef="#ctx0" brushRef="#br0" timeOffset="191651.0422">11413 16905 759 0,'-27'9'188'0,"-4"4"7"16,3 6-116-16,1 8-15 0,0 3-15 15,5 6-11-15,2 0-9 0,3 4-11 16,6-2-6-16,4 1-4 0,7-1-3 15,3-3-4-15,8 0-8 0,3-5-14 16,7-3-18-16,5-1-22 0,4-7-16 16,3-4-130-16,-1-5-146 0,5-6-326 15</inkml:trace>
  <inkml:trace contextRef="#ctx0" brushRef="#br0" timeOffset="191850.4867">11497 17325 641 0,'-6'-9'172'0,"5"-1"6"16,1 0-21-16,1 3-110 0,1-1-18 15,5 1-9-15,-1 2-6 0,2 1-13 16,2 3-22-16,1 0-25 0,1 0-91 15,2-1-45-15,1 2-125 0,0 2-258 16</inkml:trace>
  <inkml:trace contextRef="#ctx0" brushRef="#br0" timeOffset="192312.5479">11769 17222 699 0,'-2'-11'171'0,"2"0"5"15,0-1-92-15,2 1-36 0,2 1-13 16,2 3-9-16,1 0-6 15,2 3-6-15,1-1-4 0,2 5-4 0,0 0-1 16,3 1-2-16,1 2-1 0,-2 0-1 16,1 2 0-16,-1 0-1 0,-3 3 0 15,-2-1 0-15,-2 1 1 0,-5 2-1 16,-3 0 0-16,-4 1 1 0,-5 0 0 16,-2 0 1-16,-3 3 1 0,-2-1 4 0,-1 1 3 15,-2-1 3-15,3 0 4 0,2 0 5 16,2-2 0-16,3 0 1 0,3-3-2 15,3 1-4-15,3-3-2 0,1 1-5 16,2 0-4-16,2-1-2 0,3-1-2 16,3-1-1-16,3 0-1 0,3 1-1 0,3-3-3 15,4 1-4-15,1-1-5 0,3-2-12 16,0-1-12-16,0 0-17 0,-1-2-19 16,-2 0-14-16,-1-2-120 0,-4-4-135 15,-3 2-305-15</inkml:trace>
  <inkml:trace contextRef="#ctx0" brushRef="#br0" timeOffset="192576.3376">12036 16883 746 0,'6'-8'159'15,"3"3"1"-15,2 2-127 0,1 4-15 16,2 4-4-16,-1 4 3 0,-1 4 3 15,5 5 3-15,-1 4 2 0,3 5 5 16,-2 2-1-16,7 4-3 0,1 1 2 16,2 3-3-16,-5 0-2 0,-1-2-4 15,-7 1-6-15,-3 2-1 0,-11-1-3 0,-9-1-4 16,-9 1-2-16,-2 0-8 0,-9 0-9 16,-1-2-14-16,2-1-17 15,1-2-19-15,6-4-18 0,3-4-123 0,3-10-137 16,7-8-309-16</inkml:trace>
  <inkml:trace contextRef="#ctx0" brushRef="#br0" timeOffset="193786.4641">12220 16826 704 0,'-5'-7'175'0,"0"3"3"0,4 2-91 16,1 1-37-16,2 0-17 0,7 1-11 16,4 0-10-16,4 1-5 0,6-1-9 15,2 3-18-15,6-2-20 0,1 2-21 16,-2-3-122-16,-2 2-136 0,2-4-323 0</inkml:trace>
  <inkml:trace contextRef="#ctx0" brushRef="#br0" timeOffset="193947.0492">12593 16682 774 0,'-2'11'169'0,"1"0"1"16,0 6-132-16,1 3-30 0,2 0-27 15,0 2-23-15,2 1-126 0,0 1-134 16,1-2-325-16</inkml:trace>
  <inkml:trace contextRef="#ctx0" brushRef="#br0" timeOffset="195095.9605">13076 17135 657 0,'0'-9'169'0,"-1"3"8"0,-2 4-96 16,1 6-16-16,-1 5-10 0,1 4-12 16,3 10-10-16,-3 4-13 0,-1 4-9 0,1 3-6 15,1-1-12-15,-1 2-15 0,4-2-14 16,-1 0-16-16,0-4-15 0,3-2-122 15,-1-4-132-15,2-2-300 0</inkml:trace>
  <inkml:trace contextRef="#ctx0" brushRef="#br0" timeOffset="195283.141">12923 17355 710 0,'-4'-10'165'15,"3"0"4"-15,2 3-111 0,5 2-19 16,5 0-12-16,4 1-9 0,5 1-6 16,3-2-3-16,5-1-11 0,6 1-15 15,1-1-18-15,3 1-14 0,-2 0-124 16,0 0-134-16,0 5-316 0</inkml:trace>
  <inkml:trace contextRef="#ctx0" brushRef="#br0" timeOffset="196840.6418">13659 17104 651 0,'-13'-9'163'0,"-6"2"8"15,-2 4-93-15,-2 6-15 0,-3 2-7 16,-3 2-8-16,-4 8-6 0,-1 3-7 16,-1 6-6-16,0 1-4 0,4 3-4 15,4 4-5-15,6 1-4 0,8-2-2 16,7 1-2-16,7-3-4 0,11 0-2 16,3-2-6-16,7-1-5 0,5-5-11 15,4 0-17-15,3-5-15 0,0-5-17 16,-2-5-18-16,1-7-115 0,-3-6-130 15,-3-5-289-15</inkml:trace>
  <inkml:trace contextRef="#ctx0" brushRef="#br0" timeOffset="197455.9943">13717 17467 767 0,'-3'-11'169'0,"3"-1"2"0,4 0-128 0,1 2-19 16,5 0-10-16,1 2-3 0,2 0-3 15,1 5-4-15,-1-1-2 0,1 4-1 16,1 0-1-16,-1 0 0 0,-3 1 0 16,0 2 0-16,-1 0 0 0,-3 2-1 15,-3 1 1-15,-4 3-1 0,-3 2 1 16,0 4 0-16,-6-1 0 0,-2 4-1 0,-4 0 2 15,-2 1 1-15,0 2 3 16,0-1 5-16,0-2 6 0,1-1 2 0,2-2 3 16,3-1 0-16,5-2-1 0,3-2-2 15,1-2-6-15,4 0-5 0,1 0-4 16,2 0-2-16,2-2-6 0,5 0-8 16,1-3-10-16,3 2-14 0,2-2-15 15,4-1-13-15,5 1 45 0,0-3-171 16,0 0-128-16,3 1-321 0</inkml:trace>
  <inkml:trace contextRef="#ctx0" brushRef="#br0" timeOffset="197762.1769">14360 16941 810 0,'-24'18'200'0,"-1"8"6"0,-1 4-124 15,-2 8-18-15,0 6-16 0,2 7-13 16,1 3-12-16,5-2-8 0,3 1-6 15,7 1-4-15,5 0-2 0,8-5-6 16,5-5-12-16,5-7-19 0,6-2-24 0,4-3-23 16,3-8 99-16,6-5-232 0,2-6-155 15,4-4-374-15</inkml:trace>
  <inkml:trace contextRef="#ctx0" brushRef="#br0" timeOffset="198030.459">14486 17455 794 0,'-5'-2'189'0,"3"-2"4"16,2 4-122-16,2 0-23 0,-1 1-19 0,7-1-12 16,1 0-11-16,4 0-17 15,0 1-24-15,2-2-24 0,1 1-135 0,-3-1-150 16,4-5-359-16</inkml:trace>
  <inkml:trace contextRef="#ctx0" brushRef="#br0" timeOffset="198572.874">14711 17325 699 0,'-1'-12'163'0,"2"1"4"15,3 1-103-15,1 3-25 0,3 1-14 16,3 1-8-16,3 5-4 0,-1 4-4 15,2 3-4-15,0 1-3 0,0 3-2 16,-2 2 1-16,-3 1 0 0,-2 0-1 0,-3-2 1 16,-2 2 0-16,-6-1 4 0,0 1 2 15,-4-1 3-15,0-2 2 0,0 1 2 16,-2 1 1-16,3-1-1 0,0-1-1 16,2-4-4-16,2 1-3 0,2-2-2 15,2 0-2-15,3-1-1 0,1-2-1 16,3 1-1-16,-2-2-2 0,4 2-2 15,0 0-5-15,0 0 1 0,-1 0-1 16,1 1 2-16,-2 3 0 0,-2-1 1 16,-2 2 3-16,-5-1 6 0,-1 2 0 15,-4 0 1-15,-3 1 2 0,-3 0-1 0,-1 0 1 16,-1 2 0-16,-3 1-3 0,-4 0-4 16,2 0-9-16,-1 1-13 0,0-2-15 15,2-1-15-15,1-2-130 0,4-5-137 16,5-5-325-16</inkml:trace>
  <inkml:trace contextRef="#ctx0" brushRef="#br0" timeOffset="198827.0447">14907 16911 719 0,'15'4'156'0,"1"8"4"0,2 7-129 16,2 5-9-16,0 5-3 0,-1 3-1 16,-1 4-2-16,2 4-2 0,-2-1-3 15,2 3 1-15,-2-1 2 0,-2-1 0 0,-2-1 0 16,-3 2 0-16,-5-1-2 0,-2 3-1 16,-7-3-4-16,-4 4-9 0,-4 2-18 15,-4 0-20-15,0 1-20 0,-2-8-123 16,0 3-136-16,2-7-320 0</inkml:trace>
  <inkml:trace contextRef="#ctx0" brushRef="#br0" timeOffset="199311.749">15240 16927 804 0,'-6'-7'190'0,"1"0"2"0,3 0-126 15,4 7-21-15,5 2-18 0,2 1-13 0,4 1-9 16,4 0-11-16,2-1-18 0,5 1-21 16,1-4-16-16,4 1-132 0,-2-3-144 15,-1-2-339-15</inkml:trace>
  <inkml:trace contextRef="#ctx0" brushRef="#br0" timeOffset="199497.2668">15598 16732 744 0,'-6'11'177'0,"1"4"0"16,0 1-109-16,2 6-29 0,0 3-29 15,3 2-27-15,0 2-25 0,1 2-135 16,2-1-140-16,2 3-344 0</inkml:trace>
  <inkml:trace contextRef="#ctx0" brushRef="#br0" timeOffset="202866.4101">15934 17362 811 0,'-4'-6'196'0,"-1"-1"4"0,5 2-124 16,4 1-19-16,4-1-18 0,7 1-12 0,0 1-9 15,4-1-6-15,0 2-3 0,3-1-5 16,1 2-8-16,-1 1-13 0,-1 0-17 15,0 0-23-15,-4 1-16 0,3 0 104 16,-7 1-238-16,-3 0-149 0,0 1-375 16</inkml:trace>
  <inkml:trace contextRef="#ctx0" brushRef="#br0" timeOffset="203034.4835">15993 17496 800 0,'-5'1'184'0,"1"-1"1"0,6 1-129 16,5-1-20-16,4 0-15 0,2-2-14 16,5-3-18-16,5 0-30 0,0-4-98 15,0-1-46-15,-1-2-132 0,0 4-278 16</inkml:trace>
  <inkml:trace contextRef="#ctx0" brushRef="#br0" timeOffset="206656.8294">17083 17066 399 0,'-6'-8'88'0,"4"-3"1"0,4 5-64 15,1-2-14-15,5 1-8 0,0 1-1 16,3 0-2-16,0-2 0 0,3-2 3 0,-1-2 7 15,1 1 5-15,-1-3 6 0,-1 1 8 16,-1-1 7-16,-1 2 4 0,-2 1 1 16,-3 2-3-16,-2 1-1 0,-3 2-2 15,-1-1-1-15,-5 4-1 0,-3 2 1 16,-2 1 4-16,-3 1 2 0,-4 4 2 16,-2 2-1-16,-4 6-2 0,-1 5-2 15,-2 1-3-15,1 3-2 0,1 3-4 16,5-1-4-16,4 0-4 0,7-2-4 15,5-2-3-15,8-1-4 0,5-3-3 16,5 0-3-16,6-2-1 0,2-1-1 0,3-4-2 16,1-1-7-16,3-5-11 0,0 0-19 15,0-2-25-15,0-1-17 0,-4-1-127 16,-3 1-146-16,-2 4-325 0</inkml:trace>
  <inkml:trace contextRef="#ctx0" brushRef="#br0" timeOffset="206999.9076">17514 17057 579 0,'1'-6'167'16,"-2"2"9"-16,-3 4-34 0,2 5-67 15,-2 3-16-15,2 4-11 0,-1 1-11 16,0 4-12-16,0 3-11 0,2 1-7 15,1 0-11-15,-1-1-16 0,2 1-27 0,3 1-13 16,-2-2-131-16,3-3-144 0,0-2-336 16</inkml:trace>
  <inkml:trace contextRef="#ctx0" brushRef="#br0" timeOffset="207956.4318">18190 17001 554 0,'1'-37'138'0,"-1"0"6"0,-1-3-77 16,1 3-12-16,1 3-5 0,-1 3-1 16,2 5 2-16,-2 4 0 0,0 8-4 15,0 6-6-15,-2 8-7 0,1 11-6 16,-1 5-10-16,0 9-9 0,2 4-12 16,-1 8-13-16,2 2-18 0,2 6-21 15,1-3 105-15,-2 1-242 0,2-3-155 16,1 1-391-16</inkml:trace>
  <inkml:trace contextRef="#ctx0" brushRef="#br0" timeOffset="208192.8113">18063 17247 756 0,'-6'-3'178'0,"6"2"7"0,2 0-112 0,5 0-24 16,6-2-15-16,4 1-9 0,2-3-3 16,7-1-7-16,2-1-6 15,4-1-5-15,4 0-10 0,-1-1-13 0,1-1-16 16,-1 2-21-16,1 0 99 0,-7 5-237 16,-2 0-153-16,-5 4-388 0</inkml:trace>
  <inkml:trace contextRef="#ctx0" brushRef="#br0" timeOffset="208675.5133">18140 17454 715 0,'-9'-4'173'0,"4"-4"5"0,3-1-99 16,2-1-29-16,2 2-12 0,3-1-8 15,3-1-7-15,3 3-5 0,0 1-5 16,2 2-4-16,1 2-3 0,3 1-3 15,-1 1-1-15,1 1-1 0,-1 4 0 16,0 2-1-16,-2 2 0 0,1 2 1 16,-8 6-1-16,1 0 0 0,-6 4 1 0,-3 1-1 15,-4 1 0-15,-3-1 1 0,-7 4-1 16,-1-3 1-16,-6 3 0 0,-3 0 1 16,-4-2 4-16,2 1 6 0,-1-3 5 15,5-4 3-15,1-2 3 0,6-5 2 16,2-4-2-16,8-2-3 0,2-2-6 15,4-2-4-15,6-4-4 0,3 2-2 16,2 0-2-16,4-2-1 0,2 0 1 16,1-2-1-16,3 0-1 0,0 3 0 15,3-3-4-15,1 0-6 0,1 1-11 16,-2 3-22-16,1 0-31 0,-3 2-19 0,-4 0-125 16,-3 4-150-16,-3-1-332 0</inkml:trace>
  <inkml:trace contextRef="#ctx0" brushRef="#br0" timeOffset="210681.8224">19067 16901 679 0,'-6'-7'179'15,"-1"5"7"-15,-2 4-76 0,3 5-43 16,1 7-16-16,1 6-13 0,3 5-13 16,2 5-6-16,4 4-7 0,-2 2-5 0,0 0-3 15,0 0-8-15,1-3-10 0,-2-1-17 16,0-2-19-16,-3-4-14 0,2 0-16 16,-1-4-117-16,-1-4-128 0,-4-4-286 15</inkml:trace>
  <inkml:trace contextRef="#ctx0" brushRef="#br0" timeOffset="210846.8902">18844 17137 745 0,'-3'-5'177'0,"-1"1"3"0,4 2-116 0,4-1-14 16,4 3-13-16,7-2-10 0,6-2-7 15,4 2-5-15,8 0-6 0,3 0-18 16,4 1-32-16,2 1-19 0,-2 0-131 15,1 1-147-15,-2 3-346 0</inkml:trace>
  <inkml:trace contextRef="#ctx0" brushRef="#br0" timeOffset="211594.8906">19980 16943 571 0,'-8'-12'158'0,"-6"3"12"15,-5 4-46-15,0 5-43 0,-7 4-8 16,-2 3-3-16,-4 7-6 0,-2 6-8 16,-1 4-11-16,1 4-8 0,1 2-6 15,2 0-4-15,6 1-6 0,7-3-5 0,6-4-3 16,6-1-2-16,6-5-2 0,7 0-4 16,3-3-3-16,7-4-2 0,3-1-8 15,7-4-12-15,4-1-20 0,0-1-24 16,5-4-23-16,1-2-22 0,-1-1-116 15,0 0-141-15,-4 1-298 0</inkml:trace>
  <inkml:trace contextRef="#ctx0" brushRef="#br0" timeOffset="211944.4683">19981 17258 728 0,'-12'-6'194'15,"1"2"5"-15,3-3-52 0,5-1-82 16,5 0-23-16,4 1-13 0,4-3-9 16,3 4-5-16,3-2-5 0,3 3-4 15,-1 3-3-15,2 1 0 0,-2 1-3 16,-1 2 1-16,-1 1-1 0,-2 3-1 0,-2 1 1 16,-3 2-1-16,-3 2-1 0,-3 2 0 15,-3 3-1-15,-3 1 1 16,-3 3 0-16,-4-1 0 0,-3 2 1 0,-2-1 0 15,-1-4 1-15,-3 1 1 0,2-1 2 16,0-3 0-16,3 0 2 0,3-2 0 16,4-2 0-16,2 1 0 0,6 0 0 15,3-1-1-15,1-2-2 0,4 0-1 16,2-2-1-16,3-2-6 0,2-1-10 16,1-3-14-16,3-2-19 0,4-2-21 15,0-2-23-15,0 0-119 0,1-1-138 16,-2 0-307-16</inkml:trace>
  <inkml:trace contextRef="#ctx0" brushRef="#br0" timeOffset="212414.1672">20542 16828 626 0,'2'-28'162'16,"1"2"14"-16,-3 4-85 0,2 6-11 15,0 3-9-15,-2 5-9 0,1 10-10 16,-1 5-13-16,1 8-13 0,-2 2-11 16,0 8-8-16,-1 4-3 0,0 6-8 15,-1 3-15-15,1 3-23 0,1-1-24 16,1 0-136-16,-1-3-155 0,1 2-363 16</inkml:trace>
  <inkml:trace contextRef="#ctx0" brushRef="#br0" timeOffset="212695.5682">20353 17274 755 0,'-5'0'176'0,"2"-3"6"15,3 3-117-15,5 2-16 0,1-1-11 16,5 0-6-16,3 2-5 0,7-1-4 16,5 0-5-16,3 0-6 0,5-2-2 15,3-3-3-15,1 0-3 0,2-4-4 16,-2 1-8-16,-2-2-14 0,-1 0-20 16,-6 3-22-16,-2 2-89 0,-6 0-47 15,-3 3-129-15,-4 3-250 0</inkml:trace>
  <inkml:trace contextRef="#ctx0" brushRef="#br0" timeOffset="213264.0883">20590 17439 703 0,'-1'-2'172'0,"3"-4"4"16,2 1-85-16,4 1-47 0,2 4-17 16,5-1-12-16,-3 1-5 0,0 1-3 15,2 2-4-15,-1 0-1 0,-1 1 0 16,-1 1 1-16,-1 0 2 0,-1 1 3 16,-3 4 0-16,-4-2 2 0,-2 3 4 0,-2 4 2 15,-3 1 1-15,-2 0-2 0,-1 0-1 16,0-2 1-16,-1 4-2 0,2-5-4 15,1-2-2-15,2-1-4 0,3-2 1 16,2 1-2-16,4-3-1 0,2-2-2 16,3-2-3-16,1 1-1 0,4-3-4 15,1 1-3-15,0-4-4 0,0 3-3 16,-2 2 1-16,2-7 1 0,-4 6 3 0,-2 0 2 16,-2 2 4-16,-5 2 6 0,-2-1 4 15,-4 1 7-15,-5 8 3 0,-4-2 3 16,-4 1 2-16,-1-1 2 0,-5 5 0 15,-2 1 0-15,-1-1-3 0,-3-1-3 16,2 4-2-16,0-3-10 0,3 1-19 16,2-6-28-16,8-7-28 0,-2-4-134 15,7-1-154-15,6-10-361 0</inkml:trace>
  <inkml:trace contextRef="#ctx0" brushRef="#br0" timeOffset="213711.8915">21428 17149 835 0,'-3'-3'187'16,"3"1"3"-16,3 1-131 0,5 0-26 0,3 1-20 16,5-3-7-16,4 2-5 0,1 0-12 15,2-1-19-15,1 1-21 0,0 1-23 16,-2-1-116-16,-5 1-139 0,-1 2-309 15</inkml:trace>
  <inkml:trace contextRef="#ctx0" brushRef="#br0" timeOffset="213889.4242">21404 17274 797 0,'-8'8'199'0,"0"1"6"16,6-2-108-16,2 1-33 0,2-1-23 15,7-3-16-15,2-1-9 0,6 0-11 16,4-2-18-16,5-1-21 0,3-2-30 16,3-2 61-16,-1 0-205 0,-2 1-162 15,2-1-386-15</inkml:trace>
  <inkml:trace contextRef="#ctx0" brushRef="#br0" timeOffset="214183.6382">21952 17219 830 0,'2'-4'185'0,"0"2"3"15,2 0-130-15,5 1-30 0,2 1-15 16,2 1-5-16,3 1-11 0,2-1-20 16,1 0-26-16,0-1-140 0,-2 1-149 15,2 2-369-15</inkml:trace>
  <inkml:trace contextRef="#ctx0" brushRef="#br0" timeOffset="214442.9435">22394 17112 744 0,'7'-26'191'15,"0"2"12"-15,0-2-93 0,-1 4-28 16,-1 6-13-16,0 0-11 0,0 9-8 16,-3 5-8-16,1 9-10 0,-2 8-7 15,-2 4-7-15,-2 7-4 0,1 5-3 16,-3 4-6-16,-1 4-16 0,0 3-23 16,-1 0-41-16,3-2-19 0,0-1-144 15,0-2-171-15,3-3-383 0</inkml:trace>
  <inkml:trace contextRef="#ctx0" brushRef="#br0" timeOffset="215920.0963">23762 15536 678 0,'0'-31'168'16,"0"3"8"-16,-1 12-98 0,-1 4-22 0,2 11-11 15,1 7-6-15,0 5-7 0,0 6-7 16,-1 6-9-16,0 5-3 0,0 7-3 16,-1 0-2-16,0 1-9 0,0-1-16 15,-1-2-23-15,4-3-19 0,0-5-85 16,1-5-49-16,0-5-127 0,2-3-249 16</inkml:trace>
  <inkml:trace contextRef="#ctx0" brushRef="#br0" timeOffset="216372.3968">23887 15227 591 0,'-17'-10'148'16,"-5"0"6"-16,-5 4-79 16,-1 3-23-16,-3 4-11 0,-3 4-4 0,-5 5-6 15,-3 5-5-15,-2 5-4 0,-1 7-1 16,-1 4 2-16,4 5 2 0,4 7 1 16,6 4 1-16,11 4-3 0,7 4-2 15,10 4-5-15,7 1-3 0,9-1-6 16,9-3-3-16,14-1-2 0,6-8-1 15,8-5-1-15,6-9 0 0,8-9 0 16,5-7-1-16,2-8-1 0,0-15 0 16,5-6-1-16,-3-9 1 0,-1-9-1 15,-4-8 1-15,-4-7 0 0,-8-1 0 0,-10-5 1 16,-10-1 0-16,-12-7 1 0,-11-2-1 16,-14-1 0-16,-14 1 1 0,-11-4-1 15,-10 5 0-15,-14 5 0 0,-12 11-1 16,-4 12 1-16,-8 10-3 0,-3 13-10 15,-2 13-13-15,0 12-23 0,6 9-16 0,8 10 28 16,3 3-162-16,14 4-138 0,9 8-321 16</inkml:trace>
  <inkml:trace contextRef="#ctx0" brushRef="#br0" timeOffset="217083.8724">23843 16899 648 0,'-10'-13'153'16,"2"-2"6"-16,2 1-93 0,3 0-23 15,4-2-7-15,4-1-2 0,3-1-2 16,1 5-3-16,4 0-5 0,1 1-2 15,0 3-2-15,1 5-3 0,2 3-3 0,-1 6-2 16,1 3-2-16,-3 6-3 0,-1 2-1 16,-3 4-3-16,-3 4 0 0,-6 3-2 15,-5 1 1-15,-3 3-1 0,-4 0 0 16,-4 2 0-16,-2 1 1 0,-4-3 0 16,-6-1 2-16,-3-1 3 0,-2-2 5 15,-4-4 5-15,2-2 4 0,1-2 3 16,4-2 1-16,4-5 0 0,8-2-1 15,5-5-6-15,3-3-5 0,7-1-4 16,4-2-3-16,4 0-1 0,4 0-2 0,4-2-2 16,3 1 1-16,2-2-1 15,5 0 0-15,1 2 0 0,1 0-1 0,0 0-2 16,1 4-4-16,-3 0-7 0,-2 2-9 16,-2 1-12-16,-4 1-16 0,-1-1-19 15,-4-1-15-15,-2 0-10 0,0 0-53 16,-4-2-55-16,-2 1-109 0,-3-3-221 15</inkml:trace>
  <inkml:trace contextRef="#ctx0" brushRef="#br0" timeOffset="217503.3091">24042 16668 552 0,'-14'-37'138'0,"-4"5"9"0,-3 4-77 16,-2 3-12-16,-4 3-5 0,-5 4 1 16,-2 4-4-16,-4 7-5 0,-2 5-7 15,-4 6-6-15,-4 10-3 0,-3 8-4 16,0 6-2-16,-1 6 0 0,1 9 1 16,2 6 1-16,3 5 1 0,11 7-1 15,10 8-2-15,8 3-3 0,9 6-5 16,9 1-4-16,10 1-3 0,7 1-3 15,8-5-2-15,10-2-2 0,8-4-1 0,7-9 0 16,7-9-3-16,4-8-1 0,9-14-1 16,4-7-1-16,2-14-2 0,3-12-2 15,0-16 1-15,1-10 3 0,-2-12 2 16,-8-5-1-16,-5-10 3 0,-11-9 1 16,-8-5 2-16,-12 0 0 0,-10-2-1 15,-13-5 1-15,-11-4 0 0,-11-5 0 16,-11-1 0-16,-13 4 0 0,-11 3 0 0,-12 14-1 15,-12 13 0-15,-9 14-8 0,-8 16-18 16,-6 14-20-16,0 14-27 0,-1 9-137 16,0 8-158-16,9 3-368 15</inkml:trace>
  <inkml:trace contextRef="#ctx0" brushRef="#br0" timeOffset="230538.7185">24672 15558 436 0,'-1'-15'119'0,"2"5"6"16,-2 3-17-16,4 8-70 0,-2 0-9 0,-1 4-3 15,-4 0-2-15,4 12-2 16,1 7-1-16,-1 7 0 0,0 10 2 0,0 4 1 16,0 10 1-16,7 13-2 0,-7-1-1 15,1 5-2-15,-1 4-2 0,0-1-1 16,1 1-4-16,-1 0-3 0,0-1-2 15,1-2-1-15,0-3-2 0,-1-4-2 16,2 1-2-16,-2-5 1 0,0-8-2 16,0-8 0-16,0-7-5 0,1-6-7 15,0-6-9-15,0-8-11 0,-1-6-11 0,0-5-28 16,-2-7-99-16,1-7-114 0,-1-8-267 16</inkml:trace>
  <inkml:trace contextRef="#ctx0" brushRef="#br0" timeOffset="232801.1181">24708 16032 620 0,'-3'3'129'0,"3"0"2"15,3-3-107-15,-1 0-15 0,2-1-2 16,2-1 2-16,3 1 1 0,-1 0 4 15,3-1 0-15,0-1 2 0,3-2 1 16,2 0 0-16,1-1-1 0,0-1-2 16,0-3-2-16,3-2-4 0,-2-2-2 15,1 0-2-15,-2-2-2 0,0 2-1 0,0 0-1 16,-1-2 1-16,-3-3 0 16,1 3 1-16,-2-1 1 0,-2-2 2 0,-3-5 0 15,-2-1 2-15,-1-2 1 0,-3-3 0 16,0 0-1-16,-2-6-2 0,0-1 0 15,-2-3-2-15,1-1-1 0,-1 0 0 16,0-1 2-16,-2-1 2 0,-1 2 2 16,-2 0 3-16,0 7 1 0,-1 1 0 15,-1 2 0-15,2 3-1 0,-2 2-3 16,-2 3-2-16,1 3-2 0,-4-4-2 0,0 1 0 16,-7-3 0-16,-1 1-1 0,-3 0 1 15,-1 0-1-15,-2 1 1 0,-4 4-1 16,-4 2 0-16,0 3 0 15,-4 0 0-15,-1 1 1 0,-1-1 1 0,2 2 2 16,1 0 2-16,4 1 1 0,4 1 1 16,4 2 0-16,3 3-2 0,6 3 0 15,3-2-4-15,3 0-9 0,6 0-16 16,5 0-21-16,4 0-15 0,5-2-91 0,2 1-40 16,2 1-120-16,3 4-228 0</inkml:trace>
  <inkml:trace contextRef="#ctx0" brushRef="#br0" timeOffset="233198.4138">24385 14559 513 0,'7'-9'129'0,"-1"-1"5"0,0 1-61 0,-1 1-28 16,-1 3-9-16,-1 4-1 0,-3 3-1 16,-2 3-4-16,-3 2-3 0,-4 4-2 15,-2 3-2-15,-4 2-1 0,-5 1-1 0,-2 1-3 16,-3 1-1-16,0 0 0 0,-2 1 1 15,0 1 1-15,2 2-1 0,2-1 0 16,3-2-1-16,2 0-1 0,5 0-1 16,2 1-2-16,4-2-4 0,4-1-3 15,5 0-2-15,6 3-2 0,3-3 0 16,4 3-1-16,6-1-1 0,4-2 0 16,5-1-9-16,3 1-18 0,3-3-24 15,1-1 46-15,-1-5-189 0,0-2-153 16,1-4-376-16</inkml:trace>
  <inkml:trace contextRef="#ctx0" brushRef="#br0" timeOffset="234430.0929">22760 13235 458 0,'6'-5'118'0,"1"-1"6"15,-6 1-49-15,0-1-30 0,-2 1-5 16,0-1-1-16,-2 0-1 0,-2 1-2 16,-1-1-1-16,-1 2 0 0,-3 2 0 15,-2 1-2-15,-2 2-2 0,-2 1-4 16,-2 2-2-16,-4 1-4 0,-3 4-3 16,-2 0-2-16,-2 6 1 0,0 1 0 0,-2 2 2 15,4 4-1-15,3 2 0 0,3-1 0 16,6 1-1-16,4 0-3 0,6-1-3 15,3 0-2-15,4-1-2 0,5 0-1 16,2-2-2-16,3-2-1 0,4-2-2 16,3-2 0-16,4-4-1 0,1-4-2 15,2-4-7-15,1-2-11 0,1-4-14 16,-1-2-15-16,-1 0-16 0,-3-2-12 16,-1 0-15-16,-3 2-103 0,-5 1-116 0,1 5-263 15</inkml:trace>
  <inkml:trace contextRef="#ctx0" brushRef="#br0" timeOffset="234707.3386">22842 13510 532 0,'3'-6'136'0,"-2"2"7"0,0 1-67 15,2 3-16-15,-1 3-5 0,1 3-3 16,-1 3-4-16,2 2-7 0,-2 1-4 16,2 3-4-16,-2 2-5 0,1 1-7 15,-1 2-5-15,-1-1-4 0,-1 1-1 16,0-1-1-16,-1-1-6 0,0-5-2 16,0 1-6-16,0-5-15 0,-1 0-19 15,2-3-17-15,0-3 54 0,0-3-188 0,0-3-143 16,2-2-346-16</inkml:trace>
  <inkml:trace contextRef="#ctx0" brushRef="#br0" timeOffset="235273.7703">23116 13386 524 0,'-2'0'135'0,"1"-1"9"15,-3 0-62-15,3-1-18 0,0 2-4 16,-2-1-2-16,3 1-3 0,0 0-3 16,2-1-6-16,-2-2-6 0,3 1-6 15,2-1-7-15,3 1-5 0,-2-3-5 16,2 1-5-16,1 2-3 0,2 0-3 15,-1 0-4-15,-3 2-2 0,2-1-6 0,0 4-9 16,0-2-13-16,-2 0-16 0,1 1-16 16,-3 1-15-16,0 1 29 15,-3-1-146-15,0 1-124 0,2 1-290 0</inkml:trace>
  <inkml:trace contextRef="#ctx0" brushRef="#br0" timeOffset="235448.3044">23120 13507 687 0,'-2'3'161'0,"-2"-3"3"15,3 0-118-15,2-2-9 0,2 0-2 16,3 0-6-16,-1-2-9 0,3-1-7 16,2 0-4-16,1 0-14 0,0 0-23 15,0 0-26-15,0-1-119 0,0 0-135 16,2 0-324-16</inkml:trace>
  <inkml:trace contextRef="#ctx0" brushRef="#br0" timeOffset="236605.8738">23609 13129 587 0,'8'-11'141'0,"-2"2"6"0,-1 2-91 16,-2 3-10-16,-2 2-4 0,1 2 1 16,-2 2-3-16,-3 4-3 0,0 3-4 15,-5 3-3-15,0 4-2 0,-5 1-2 16,0 4-5-16,-3 3-3 0,0 0-2 0,0-2 0 15,1-1-2-15,2-2-1 0,3-2-1 16,2-2 0-16,0-5-1 0,5-2-1 16,3-1-3-16,0-1 0 0,2-3-2 15,3 1 0-15,2-2-3 0,2 1 0 16,1-3 0-16,2 0-1 0,3 0-1 16,0 0-1-16,3 0-4 0,-1 0-5 15,0 0-9-15,0 0-10 0,1 1-14 16,-2 0-17-16,0-2-10 0,0 1-15 15,0 0-109-15,-2-2-123 0,2 0-279 16</inkml:trace>
  <inkml:trace contextRef="#ctx0" brushRef="#br0" timeOffset="236792.3658">23815 13174 611 0,'-5'-9'158'0,"0"6"7"16,-2 3-66-16,1 3-45 0,1 5-8 15,2 4 0-15,-2 5-3 0,4 5-9 0,1 6-6 16,3 7-4-16,2 0-4 0,2 3-5 16,1 3-4-16,2-2-11 0,-1 1-14 15,-1-2-31-15,-1-2-28 0,-6-1-121 16,-1 0-148-16,-3-5-343 0</inkml:trace>
  <inkml:trace contextRef="#ctx0" brushRef="#br0" timeOffset="237803.6609">22788 14016 455 0,'11'-10'113'16,"-3"0"7"-16,-1-1-64 0,-2 0-11 16,-1 2-2-16,-4 1 1 0,-4-1 2 0,-2 1-1 15,-4 1 1-15,-1 4-1 0,-4 0 0 16,0 5-3-16,-4 0-6 0,1 3-4 16,-2 5-6-16,1 1-5 0,-2 5-3 15,-1 1-2-15,1 1 1 0,0 3 0 16,1 2 1-16,2 1 1 0,5-2 1 15,2 0 0-15,4-1-3 0,5-1-3 16,4 0-2-16,6-2-3 0,4-1-3 16,3-1-2-16,3-2-2 0,4-3 0 0,3-4-3 15,2-4-6-15,0-7-10 0,4-2-14 16,1-4-22-16,1-1-17 0,0-1-22 16,-2 1-117-16,-4 1-136 0,-3 4-300 15</inkml:trace>
  <inkml:trace contextRef="#ctx0" brushRef="#br0" timeOffset="238252.5217">22910 14294 509 0,'-4'1'131'15,"0"-4"6"-15,1 1-54 0,0-3-33 16,2-1-7-16,0 0-1 0,2-2-5 0,1 0-4 16,2-1-2-16,1 1-4 15,2 2-4-15,4-1-1 0,2 1-2 16,4 1-1-16,1 2-2 0,5-1-1 0,1 3-2 16,-2 1-2-16,0 2-1 0,-3 4-3 15,-4 2 0-15,-4 3-3 0,-5 2 0 16,-3 1-2-16,-4 2 0 0,-7-2-1 15,-2 4 0-15,-3 0-1 0,-3-2 0 16,-2 1 0-16,-3 1 0 0,-1 0-1 16,0 0 2-16,2-2-1 0,2-1 2 0,2-2 1 15,2-1 0-15,5-1 2 0,1-3-1 16,4-2-1-16,2-1 1 0,3-4-2 16,2 0-1-16,3-2-1 0,4-2 0 15,2 0 0-15,5-2 0 0,5 0 0 16,1-4-2-16,6 1-3 0,2 0-9 15,1 1-14-15,-1 0-15 0,-3 1-14 16,-1-1-19-16,1 6-112 0,-8-2-3 0,-2-1-100 16,-1 0-185-16</inkml:trace>
  <inkml:trace contextRef="#ctx0" brushRef="#br0" timeOffset="238488.4022">23398 14118 724 0,'3'-9'166'16,"2"1"5"-16,0 1-112 0,1 1-24 15,4 3-14-15,1 0-4 0,2 1-2 16,2 4-7-16,2-1-9 0,3 3-12 15,0-1-16-15,4 1-12 0,-1 2-21 16,-3-1-113-16,-3 0-128 0,-3 5-288 0</inkml:trace>
  <inkml:trace contextRef="#ctx0" brushRef="#br0" timeOffset="238654.9733">23349 14310 812 0,'-3'2'174'0,"4"-1"2"16,3 2-144-16,4-5-18 0,5 2-4 16,4-1 0-16,2-1-2 0,6-1-9 0,3 0-22 15,3-1-19-15,0 2-135 0,1 0-142 16,0 2-354-16</inkml:trace>
  <inkml:trace contextRef="#ctx0" brushRef="#br0" timeOffset="240133.47">23821 14210 633 0,'-5'2'155'0,"-1"-2"7"0,0 0-93 16,3 0-17-16,2 0-6 0,4 0 1 16,2-2-4-16,1 0-6 0,1-1-4 15,3 1-4-15,1-2-1 0,1 1-4 16,0-2-6-16,2 1-5 0,-3-1-4 15,0 1-3-15,-1 0-3 0,-2 0-8 16,1-1-11-16,-1 3-18 0,-1-2-24 16,-3 1-17-16,1 2-126 0,-1 1-146 15,-3 3-323-15</inkml:trace>
  <inkml:trace contextRef="#ctx0" brushRef="#br0" timeOffset="240718.4494">24396 13968 536 0,'3'-12'126'0,"-2"1"5"0,-2-3-84 16,0 3-9-16,-3 1 1 0,-3 2 2 15,0-1-2-15,-6 3-1 0,-1 1-1 0,-3 3-3 16,-4 4-2-16,-1 3-4 0,0 4-2 16,0 5-3-16,-2 2-1 0,3 4-1 15,1 2-2-15,2 2 0 0,4 1 0 16,4 1-2-16,1-4-3 0,6 2-2 15,5-3-3-15,4-3-2 0,5-3-2 16,2-4-2-16,4-2-1 0,1-5 0 16,4-4-2-16,1-2 1 0,3-5 0 15,-1-2-1-15,2-2 0 0,-3-2-1 16,-1-3-2-16,1-3-1 0,-8 1-1 16,-3-2-1-16,-3-1 0 0,-4-1 0 0,-4 0 1 15,-2 3 1-15,-3 2 2 0,-1 1 1 16,0 1 1-16,0 4 0 0,-1 2 0 15,1 5 0-15,-1 2 1 0,1 6 0 16,1 3 0-16,0 4 2 0,1 6 1 16,1 6 2-16,1 1 2 0,0 3 2 15,1 2 3-15,1 3 3 0,2 1 0 16,0-1-1-16,0 0-1 0,1 1-1 16,0-2-1-16,0-2-4 0,-2-2-2 15,-1-2-2-15,-1-2-1 0,-1-5-9 0,0-3-15 16,0-3-28-16,-1-2-30 0,-1-5-136 15,-3-4-161-15,-1-1-376 0</inkml:trace>
  <inkml:trace contextRef="#ctx0" brushRef="#br0" timeOffset="261319.8387">7005 3170 438 0,'0'-26'106'16,"-1"4"6"-16,-4 8-67 0,0 5-9 15,0 9-1-15,-1 7-1 0,-1 9-1 16,-2 9-4-16,1 14-4 0,2 12-3 16,0 14-2-16,-1 10-2 0,1 10-5 15,1 5-3-15,3 11-4 0,-1-1-3 16,1-4-3-16,-2-6-4 0,2-5-5 16,2-9-5-16,1-9-9 0,-1-10-8 0,0-12 12 15,0-8-120-15,-2-10-104 0,-1-9-259 16</inkml:trace>
  <inkml:trace contextRef="#ctx0" brushRef="#br0" timeOffset="262130.3531">6851 3060 631 0,'-7'-9'132'16,"2"1"-1"-16,1 3-115 0,7 1-11 15,5 3-2-15,4 1 0 0,3 1-1 16,5 0-2-16,3 1 1 0,1 0-1 16,6 0 1-16,0 0-1 0,6 0 1 15,7-1-1-15,2 1 1 0,7-2 1 16,4 2 0-16,3-3 1 0,2 0 0 0,3-4 1 15,3 0 1-15,7 1 0 0,1-1 0 16,5-1 1-16,1-1-1 0,6 1 1 16,6 2-1-16,4-2 0 0,0 0 0 15,-2 0 0-15,7-2-1 0,6 1-1 16,3-3 0-16,-1-2-1 0,-1-3-1 16,6-1 0-16,7-1 0 0,-3 1 0 15,-3 0-1-15,1 3 1 0,0-1-1 16,-1 3 0-16,-4 3 0 0,-6 2 0 0,4-1 1 15,0 3-1-15,-8 1 2 0,-1 2 0 16,-4 1 1-16,-3 1 0 0,-1 2 1 16,-5-2-1-16,-1 1-1 0,-6 3 0 15,-3-4 0-15,3 1-1 0,0 0 0 16,-6 2-1-16,-2-2 1 0,-3 1-1 16,-2-2 0-16,-2 1 0 0,-6 1 1 15,-5-2-1-15,-1-1 0 0,-4 1 0 16,-2 2 0-16,-2 0 0 0,-3-2 0 0,-2 1 0 15,-5 0 0-15,-3-1 0 0,-2-1 0 16,-3 3 0-16,-2-4 0 0,-2 2 0 16,-2 0 0-16,-1-1 1 15,0 0-1-15,-4-1 0 0,-1 1 0 0,-2-3 0 16,-1 2 0-16,-1-1 1 0,4-1-1 16,-3 1 0-16,1 2 0 0,0-1 0 15,-2 1 0-15,0 0 0 0,-1 1 0 16,-3 0 0-16,-4 1 0 0,3-3 0 0,-2 2-1 15,-1 1 1-15,0-1-1 0,2 3 0 16,-2 1 1-16,-2 1 0 0,-2 5 1 16,-1 7 1-16,-1 5 1 0,-2 7 3 15,-2 4 1-15,-3 8 1 0,-1 8 1 16,-3 10-1-16,0 10-2 0,-3 7 0 16,-2 9-1-16,3 4-2 0,0 5-1 15,3 0-1-15,5-2-1 0,1-7 0 0,3-8-2 16,1-4-2-16,2-8-2 15,0-7 0-15,0-7-2 0,0-6 0 0,2-6-5 16,-4-4-6-16,0-4-14 0,-4-4-119 16,-4-5-122-16,-3-8-304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1.xml"/><Relationship Id="rId7" Type="http://schemas.openxmlformats.org/officeDocument/2006/relationships/image" Target="../media/image1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0" Type="http://schemas.openxmlformats.org/officeDocument/2006/relationships/image" Target="../media/image18.emf"/><Relationship Id="rId9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24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2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Συστήματα διακριτού χρόνου</a:t>
            </a: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Εξισώσεις διαφορών</a:t>
            </a:r>
            <a:endParaRPr lang="el-GR" sz="2100" dirty="0">
              <a:solidFill>
                <a:srgbClr val="000000"/>
              </a:solidFill>
            </a:endParaRPr>
          </a:p>
          <a:p>
            <a:endParaRPr lang="el-GR" sz="2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952200" y="4496040"/>
              <a:ext cx="2674440" cy="654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680" y="4487040"/>
                <a:ext cx="268596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4320" y="1225440"/>
              <a:ext cx="6867720" cy="3795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080" y="1215000"/>
                <a:ext cx="6889320" cy="38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208680" y="1884960"/>
              <a:ext cx="1276560" cy="107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3200" y="1870200"/>
                <a:ext cx="1307880" cy="1109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22" y="1166334"/>
            <a:ext cx="4233409" cy="5342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778" y="1176079"/>
            <a:ext cx="4657725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7160" y="786600"/>
              <a:ext cx="8523000" cy="447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880" y="777600"/>
                <a:ext cx="8541360" cy="44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3560" y="2500200"/>
              <a:ext cx="8793000" cy="355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40" y="2489760"/>
                <a:ext cx="8809200" cy="35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5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600" y="1172160"/>
              <a:ext cx="9098280" cy="538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" y="1161360"/>
                <a:ext cx="9120240" cy="53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Σε περίπτωση πολλαπλής ρίζας </a:t>
                </a:r>
                <a:r>
                  <a:rPr lang="el-GR" dirty="0" smtClean="0"/>
                  <a:t> (πολλαπλότητας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l-GR" dirty="0" smtClean="0"/>
                  <a:t>μπορεί κανείς να δείξει ότι 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ν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μια παραγοντοποίηση του χαρακτηριστικού πολυωνύμου, τότε η απόκριση μηδενικής εισόδου γράφεται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394953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882090" y="4143983"/>
            <a:ext cx="340468" cy="1089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000000"/>
                    </a:solidFill>
                  </a:rPr>
                  <a:t>Οφείλεται στην πολλαπλή ρίζα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l-G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9" y="4920273"/>
                <a:ext cx="170234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792" t="-3125"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7719" y="4945210"/>
            <a:ext cx="153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Οφείλεται στις υπόλοιπες ρίζες</a:t>
            </a:r>
            <a:endParaRPr lang="el-GR" sz="1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15160" y="1477080"/>
              <a:ext cx="7153200" cy="3067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40" y="1468800"/>
                <a:ext cx="7173720" cy="30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απόκριση μηδενικής κατάστασης, οι αρχικές συνθήκες του συστήματος είναι μηδενικές, και η έξοδος καθορίζεται μόνο από την είσοδο και τα χαρακτηριστικά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η συνολική έξοδος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καθορίζεται μόνο από την απόκριση μηδενικής κατάστασης, τότε το σύστημα είναι </a:t>
                </a:r>
                <a:r>
                  <a:rPr lang="el-GR" b="1" dirty="0" smtClean="0"/>
                  <a:t>Γραμμικό και Χρονικά Αμετάβλητο (ΓΧΑ)</a:t>
                </a:r>
                <a:endParaRPr lang="en-US" b="1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Αυτή η ιδιότητα θα αποβεί καθοριστική στην πορεία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θέλαμε να μπορούμε να βρούμε την απόκριση μηδενικής κατάστασης για οποιαδήποτε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Ας φτάσουμε σε αυτό βήμα-βήμα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Ποιο </a:t>
                </a:r>
                <a:r>
                  <a:rPr lang="el-GR" dirty="0" smtClean="0"/>
                  <a:t>είναι το απλούστερο σήμα που μπορεί να παρουσιαστεί στην είσοδο ενός συστήματος?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συνάρτηση Δέλτα </a:t>
                </a: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2440" y="913680"/>
              <a:ext cx="5518440" cy="496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680" y="904680"/>
                <a:ext cx="5526720" cy="49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5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Κ</a:t>
                </a:r>
                <a:r>
                  <a:rPr lang="el-GR" b="1" dirty="0" smtClean="0"/>
                  <a:t>ρουστική Απόκριση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η είσοδος σε ένα ΓΧΑ σύστημα είναι η συνάρτηση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l-GR" dirty="0" smtClean="0"/>
                  <a:t>τότε η έξοδος του συστήματος ονομάζεται </a:t>
                </a:r>
                <a:r>
                  <a:rPr lang="el-GR" b="1" dirty="0" smtClean="0"/>
                  <a:t>κρουστική απόκριση</a:t>
                </a:r>
                <a:r>
                  <a:rPr lang="el-GR" dirty="0" smtClean="0"/>
                  <a:t> (</a:t>
                </a:r>
                <a:r>
                  <a:rPr lang="en-US" dirty="0" smtClean="0"/>
                  <a:t>impulse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Έχει </a:t>
                </a:r>
                <a:r>
                  <a:rPr lang="en-US" sz="1600" dirty="0" smtClean="0"/>
                  <a:t>“</a:t>
                </a:r>
                <a:r>
                  <a:rPr lang="el-GR" sz="1600" dirty="0" smtClean="0"/>
                  <a:t>νόημα</a:t>
                </a:r>
                <a:r>
                  <a:rPr lang="en-US" sz="1600" dirty="0" smtClean="0"/>
                  <a:t>”</a:t>
                </a:r>
                <a:r>
                  <a:rPr lang="el-GR" sz="1600" dirty="0" smtClean="0"/>
                  <a:t>: η απόκριση (έξοδος) σε μια κρούση (ένα σήμα που «ζει» μόνο σε μια χρονική στιγμή)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κρουστική απόκριση συμβολίζεται ως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γράψουμε επίσης ότι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δοκιμάσουμε να βρούμε την κρουστική απόκριση για ένα απλό σύστημα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χρησιμοποιήσουμε τις γνώσεις μας από την απόκριση μηδενικής εισόδου, και θα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θεωρήσουμε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ότι 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n-US" dirty="0" smtClean="0"/>
                  <a:t>-</a:t>
                </a:r>
                <a:r>
                  <a:rPr lang="el-GR" dirty="0" smtClean="0"/>
                  <a:t>)αρχικές συνθήκες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λύσουμε την ομογενή εξίσωση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!!!!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68" b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7989" y="2706790"/>
            <a:ext cx="4999172" cy="700392"/>
            <a:chOff x="1943658" y="2381531"/>
            <a:chExt cx="4999172" cy="700392"/>
          </a:xfrm>
        </p:grpSpPr>
        <p:sp>
          <p:nvSpPr>
            <p:cNvPr id="8" name="Rounded Rectangle 7"/>
            <p:cNvSpPr/>
            <p:nvPr/>
          </p:nvSpPr>
          <p:spPr>
            <a:xfrm>
              <a:off x="3853150" y="2381531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r>
                <a:rPr lang="el-GR" sz="2000" baseline="-25000" dirty="0" smtClean="0">
                  <a:solidFill>
                    <a:srgbClr val="000000"/>
                  </a:solidFill>
                </a:rPr>
                <a:t>ΓΧΑ</a:t>
              </a:r>
              <a:endParaRPr lang="el-GR" sz="40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9578" y="2713304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30197" y="2706907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658" y="2542582"/>
                  <a:ext cx="121308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13" t="-2174" r="-7035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00" y="2542582"/>
                  <a:ext cx="121623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23" t="-2174" r="-6533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89720" y="329040"/>
              <a:ext cx="6738840" cy="6125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60" y="319320"/>
                <a:ext cx="6753960" cy="61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105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Ας βρούμε την κρουστική του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και τότε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Αυτή είναι η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-)αρχική μας συνθήκη!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τώρα να προχωρήσουμε στη λύση της ομογενούς εξίσωσης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23480" y="1103760"/>
              <a:ext cx="6061680" cy="4270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920" y="1092600"/>
                <a:ext cx="6079680" cy="42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ομογενές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χαρακτηριστική εξίσωση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Βρίσκουμε και τη σταθερά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22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42184" y="3978001"/>
            <a:ext cx="2976564" cy="2551351"/>
            <a:chOff x="6142184" y="3978001"/>
            <a:chExt cx="2976564" cy="2551351"/>
          </a:xfrm>
        </p:grpSpPr>
        <p:grpSp>
          <p:nvGrpSpPr>
            <p:cNvPr id="9" name="Group 8"/>
            <p:cNvGrpSpPr/>
            <p:nvPr/>
          </p:nvGrpSpPr>
          <p:grpSpPr>
            <a:xfrm>
              <a:off x="6142184" y="4103287"/>
              <a:ext cx="2976564" cy="2426065"/>
              <a:chOff x="6142184" y="4103287"/>
              <a:chExt cx="2976564" cy="24260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9155" t="6309" r="7793" b="6391"/>
              <a:stretch/>
            </p:blipFill>
            <p:spPr>
              <a:xfrm>
                <a:off x="6142184" y="4182701"/>
                <a:ext cx="2976564" cy="23466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436" y="4103287"/>
                    <a:ext cx="1966510" cy="61093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488" y="3978001"/>
                  <a:ext cx="60658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589840" y="1462680"/>
              <a:ext cx="6305400" cy="5001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0120" y="1454040"/>
                <a:ext cx="6324480" cy="50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2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μπορούσαμε να επαναλαμβάνουμε τη διαδικασία για κάθε σύστημα που περιγράφεται από εξισώσεις διαφορών, ανεξαρτήτως τάξης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σίγουρα κάτι τέτοιο είναι αρκετά χρονοβόρο και κουραστικό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Υπάρχει κάποια ευκολότερη μέθοδος;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αν το σύστημα είναι της μορφής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2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τότε τι κάνουμε για να βρούμε την κρουστική απόκριση εύκολα και γρήγορα?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γεγονός ότι το σύστημα είναι ΓΧΑ θα παίξει καθοριστικό ρόλο στην απάντηση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36120" y="5056920"/>
              <a:ext cx="693720" cy="645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600" y="5049000"/>
                <a:ext cx="705600" cy="6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7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βλέπετε και από τη γενική σχέση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ένα σύστημα μπορεί να εξαρτάται από προηγούμενες τιμές τόσο της εισόδου </a:t>
                </a:r>
                <a:r>
                  <a:rPr lang="el-GR" u="sng" dirty="0" smtClean="0"/>
                  <a:t>όσο και της εξόδου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θεωρήσουμε ένα πολύ απλό σύστημα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θέλουμε να το υλοποιήσουμε ξεκινώντας από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παρατηρούμε ότι χρειαζόμαστε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 γενικότερη περίπτωση, θέλουμε τις τιμές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7120" y="1515960"/>
              <a:ext cx="8141040" cy="3457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400" y="1508400"/>
                <a:ext cx="8160480" cy="34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το παρακάτω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με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Επίσης, </a:t>
                </a:r>
                <a:r>
                  <a:rPr lang="el-GR" dirty="0"/>
                  <a:t>η κρουστική απόκριση του συστήματος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θα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72960" y="1658520"/>
              <a:ext cx="4213440" cy="4428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040" y="1649160"/>
                <a:ext cx="4229640" cy="44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7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Ακολουθώντας την ίδια λογική, η κρουστική απόκριση του συστήματος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θα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ομογένεια) μας επέτρεψε να γενικεύσουμε το πρώτο σύστημα στο δεύτερο, ενώ η ιδιότητα της χρονικής </a:t>
                </a:r>
                <a:r>
                  <a:rPr lang="el-GR" dirty="0" err="1" smtClean="0"/>
                  <a:t>αμεταβλητότητας</a:t>
                </a:r>
                <a:r>
                  <a:rPr lang="el-GR" dirty="0" smtClean="0"/>
                  <a:t> μας επέτρεψε να γενικεύσουμε το δεύτερο στο τρίτο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της γραμμικότητας (</a:t>
                </a:r>
                <a:r>
                  <a:rPr lang="el-GR" dirty="0" err="1" smtClean="0"/>
                  <a:t>αθροιστικότητα</a:t>
                </a:r>
                <a:r>
                  <a:rPr lang="el-GR" dirty="0" smtClean="0"/>
                  <a:t>) μας επέτρεψε ξανά να βρούμε το παραπάνω αποτέλεσμα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οι δυο ιδιότητες (ΓΧΑ) μας επιτρέπουν να γράψουμε τη γενικότερη απάντηση που βλέπετε παραπάνω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96080" y="2352960"/>
              <a:ext cx="4338720" cy="2108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8880" y="2346480"/>
                <a:ext cx="4354920" cy="21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8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/>
                  <a:t>Βρείτε την </a:t>
                </a:r>
                <a:r>
                  <a:rPr lang="el-GR" dirty="0" smtClean="0"/>
                  <a:t>κρουστική απόκριση του </a:t>
                </a:r>
                <a:r>
                  <a:rPr lang="el-GR" dirty="0"/>
                  <a:t>συστήματος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760" y="1091880"/>
              <a:ext cx="8798400" cy="483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" y="1081800"/>
                <a:ext cx="8818200" cy="48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8712000" y="2624760"/>
              <a:ext cx="333720" cy="694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4440" y="2618640"/>
                <a:ext cx="351000" cy="7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0840" y="1344960"/>
              <a:ext cx="8793720" cy="4635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" y="1335240"/>
                <a:ext cx="8814600" cy="46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MATLAB</a:t>
                </a:r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43"/>
          <a:stretch/>
        </p:blipFill>
        <p:spPr>
          <a:xfrm>
            <a:off x="87281" y="1559519"/>
            <a:ext cx="6067425" cy="487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184" t="5154" r="8288" b="4411"/>
          <a:stretch/>
        </p:blipFill>
        <p:spPr>
          <a:xfrm>
            <a:off x="4734266" y="395358"/>
            <a:ext cx="4360896" cy="34584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76560" y="1138320"/>
              <a:ext cx="8104680" cy="531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640" y="1130040"/>
                <a:ext cx="8121960" cy="53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Παρατηρήσεις: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Αν η εξίσωση διαφορών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Αν η εξίσωση διαφορών </a:t>
                </a:r>
                <a:r>
                  <a:rPr lang="el-GR" dirty="0"/>
                  <a:t>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τότε η κρουστική απόκριση θα ήταν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sz="9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l-GR" sz="9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90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00200" y="2004480"/>
              <a:ext cx="4408560" cy="365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3720" y="1997280"/>
                <a:ext cx="4423320" cy="36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το ΓΧΑ σύστημα που περιγράφεται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την κρουστική του απόκριση.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600" y="1491840"/>
              <a:ext cx="9084240" cy="4839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00" y="1482480"/>
                <a:ext cx="9105480" cy="48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Κρουστική Απόκριση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6640" y="1101600"/>
              <a:ext cx="7940880" cy="5354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280" y="1089720"/>
                <a:ext cx="7962120" cy="53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3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τιμές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ονομάζονται </a:t>
                </a:r>
                <a:r>
                  <a:rPr lang="el-GR" b="1" dirty="0" smtClean="0"/>
                  <a:t>αρχικές συνθήκες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Περιγράφουν την αρχική κατάσταση του συστήματος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Χωρίς αυτές, η εξίσωση διαφορών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μοναδική λύση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οι αρχικές συνθήκες είναι μηδενικές, τότε λέμε ότι το σύστημα βρίσκεται σε </a:t>
                </a:r>
                <a:r>
                  <a:rPr lang="el-GR" b="1" dirty="0" smtClean="0"/>
                  <a:t>αρχική ηρεμία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Αυτό σημαίνει ότι το σύστημα δεν αποκρίνεται αν δεν το διεγείρουμε με μια είσοδο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σύστημα που </a:t>
                </a:r>
                <a:r>
                  <a:rPr lang="el-GR" sz="1600" b="1" dirty="0" smtClean="0"/>
                  <a:t>δε</a:t>
                </a:r>
                <a:r>
                  <a:rPr lang="el-GR" sz="1600" dirty="0" smtClean="0"/>
                  <a:t> βρίσκεται σε αρχική ηρεμία, μπορεί να παράγει </a:t>
                </a:r>
                <a:r>
                  <a:rPr lang="el-GR" sz="1600" dirty="0"/>
                  <a:t>έ</a:t>
                </a:r>
                <a:r>
                  <a:rPr lang="el-GR" sz="1600" dirty="0" smtClean="0"/>
                  <a:t>ξοδο χωρίς να διεγερθεί!!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480" y="1263240"/>
              <a:ext cx="8621640" cy="4052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920" y="1255680"/>
                <a:ext cx="8636760" cy="40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9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 μπορούμε να υπολογίσουμε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συστήματος που περιγράφεται από εξισώσεις διαφορών δεδομένης μιας εισόδου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μπορεί να γραφεί ως το άθροισμα δυο διαφορετικών «αποκρίσεων»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</a:t>
                </a:r>
                <a:r>
                  <a:rPr lang="el-GR" sz="1600" b="1" dirty="0" smtClean="0"/>
                  <a:t>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input response)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Της απόκρισης </a:t>
                </a:r>
                <a:r>
                  <a:rPr lang="el-GR" sz="1600" b="1" dirty="0" smtClean="0"/>
                  <a:t>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 smtClean="0"/>
                  <a:t> (zero state response)</a:t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</a:t>
                </a:r>
                <a:r>
                  <a:rPr lang="el-GR" b="1" dirty="0" smtClean="0"/>
                  <a:t>μηδενικής εισόδου </a:t>
                </a:r>
                <a:r>
                  <a:rPr lang="el-GR" dirty="0" smtClean="0"/>
                  <a:t>αποτελεί την έξοδο του συστήματος όταν η είσοδος είναι μηδενική, δηλ. αποτελεί την έξοδο του συστήματος παρουσία </a:t>
                </a:r>
                <a:r>
                  <a:rPr lang="el-GR" u="sng" dirty="0" smtClean="0"/>
                  <a:t>μόνο</a:t>
                </a:r>
                <a:r>
                  <a:rPr lang="el-GR" dirty="0" smtClean="0"/>
                  <a:t> των αρχικών συνθηκών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/>
                  <a:t>Επομένως: αν </a:t>
                </a:r>
                <a:r>
                  <a:rPr lang="el-GR" sz="1600" b="1" dirty="0" smtClean="0"/>
                  <a:t>το σύστημα βρίσκεται σε αρχική ηρεμία, τότε η απόκριση μηδενικής εισόδου είναι μηδέν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</a:t>
                </a:r>
                <a:r>
                  <a:rPr lang="el-GR" b="1" dirty="0" smtClean="0"/>
                  <a:t>μηδενικής κατάστασης </a:t>
                </a:r>
                <a:r>
                  <a:rPr lang="el-GR" dirty="0" smtClean="0"/>
                  <a:t>αποτελεί την έξοδο του συστήματος όταν οι αρχικές συνθήκες είναι μηδενικές, δηλ. αποτελεί την έξοδο του συστήματος παρουσία μόνο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Προφανώς η είσοδος πρέπει να είναι μη μηδενική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5440" y="867240"/>
              <a:ext cx="7945200" cy="5118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920" y="860400"/>
                <a:ext cx="7957440" cy="51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Συστήματα με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Επιστρέφοντας στην αρχική απλή εξίσωση διαφορών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θέσουμε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0+1=1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=1+0=1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1+1=2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=1+2=3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ότι για το παραπάνω σύστημα η είσοδος είναι μηδενική, οπότε η έξοδος αποτελείται μόνο από την απόκριση μηδενικής εισόδου, δηλ.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απουσία εισόδου βλέπετε ότι δεν εμποδίζει το σύστημα να παράγει τιμές εξόδου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οι οποίες μάλιστα μεγαλώνουν εκθετικά)!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Οι μη μηδενικές αρχικές συνθήκες προκαλούν αυτήν τη συμπεριφορά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305280" cy="5971659"/>
              </a:xfrm>
              <a:blipFill rotWithShape="0">
                <a:blip r:embed="rId2"/>
                <a:stretch>
                  <a:fillRect l="-2054" t="-2245" r="-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94" t="6144" r="7547" b="6720"/>
          <a:stretch/>
        </p:blipFill>
        <p:spPr>
          <a:xfrm>
            <a:off x="6001007" y="1837854"/>
            <a:ext cx="3142994" cy="2353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53560" y="1240560"/>
              <a:ext cx="6375600" cy="5146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640" y="1230480"/>
                <a:ext cx="6391080" cy="51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8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Θεωρώντας ότι η είσοδος είναι μηδενική, 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l-GR" dirty="0" smtClean="0"/>
                  <a:t>η εξίσωση διαφορών γίνεται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1400" dirty="0" smtClean="0"/>
              </a:p>
              <a:p>
                <a:pPr lvl="1">
                  <a:buClrTx/>
                  <a:buSzPct val="120000"/>
                </a:pPr>
                <a:endParaRPr lang="el-GR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εξίσωση αυτή ονομάζεται </a:t>
                </a:r>
                <a:r>
                  <a:rPr lang="el-GR" b="1" dirty="0" smtClean="0"/>
                  <a:t>ομογενής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η λύση της παραπάνω εξίσωσης είναι της μορφής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−{0}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Αντικαθιστώντας παραπάνω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81840" y="1491480"/>
              <a:ext cx="7384680" cy="4889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200" y="1481400"/>
                <a:ext cx="7403400" cy="49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</a:t>
                </a:r>
                <a:r>
                  <a:rPr lang="el-GR" dirty="0" smtClean="0"/>
                  <a:t>ηλ. πρέπει</a:t>
                </a: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Αναλύοντας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πολυώνυμο στην παρένθεση ονομάζεται </a:t>
                </a:r>
                <a:r>
                  <a:rPr lang="el-GR" b="1" dirty="0" smtClean="0"/>
                  <a:t>χαρακτηριστικό πολυώνυμο </a:t>
                </a:r>
                <a:r>
                  <a:rPr lang="el-GR" dirty="0" smtClean="0"/>
                  <a:t>και αν το θέσουμε ίσο με το μηδέν θα έχουμε τη </a:t>
                </a:r>
                <a:r>
                  <a:rPr lang="el-GR" b="1" dirty="0" smtClean="0"/>
                  <a:t>χαρακτηριστική εξίσωση </a:t>
                </a:r>
                <a:r>
                  <a:rPr lang="el-GR" dirty="0" smtClean="0"/>
                  <a:t>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τις </a:t>
                </a:r>
                <a:r>
                  <a:rPr lang="el-GR" b="1" dirty="0" smtClean="0"/>
                  <a:t>χαρακτηριστικές ρίζες</a:t>
                </a:r>
                <a:r>
                  <a:rPr lang="el-GR" dirty="0" smtClean="0"/>
                  <a:t> ή </a:t>
                </a:r>
                <a:r>
                  <a:rPr lang="el-GR" b="1" dirty="0" smtClean="0"/>
                  <a:t>φυσικές συχνότητες</a:t>
                </a:r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υπάρχουν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το πλήθος διαφορετικά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ικανοποιούν την ομογενή!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8812274" cy="5971659"/>
              </a:xfrm>
              <a:blipFill rotWithShape="0">
                <a:blip r:embed="rId2"/>
                <a:stretch>
                  <a:fillRect l="-1936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31720" y="1315080"/>
              <a:ext cx="6846120" cy="4417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720" y="1305720"/>
                <a:ext cx="6865560" cy="44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4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Αυτά 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αντιστοιχούν στις εξόδους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δειχθεί ότι λύση της ομογενούς αποτελεί και το άθροισμα των παραπάνω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l-GR" dirty="0"/>
                        <m:t>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τελικά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Και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τα βρίσκουμε από τις αρχικές συνθήκες!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1360" y="1661040"/>
              <a:ext cx="8016480" cy="3060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1653120"/>
                <a:ext cx="8035920" cy="30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2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εισόδου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απόκριση μηδενικής εισόδου του συστήματος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5971659"/>
              </a:xfrm>
              <a:blipFill rotWithShape="0">
                <a:blip r:embed="rId2"/>
                <a:stretch>
                  <a:fillRect l="-1905" t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6800" y="1009440"/>
              <a:ext cx="8874720" cy="5409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0" y="999720"/>
                <a:ext cx="8895960" cy="54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11649</TotalTime>
  <Words>446</Words>
  <Application>Microsoft Office PowerPoint</Application>
  <PresentationFormat>On-screen Show (4:3)</PresentationFormat>
  <Paragraphs>308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Yannis</cp:lastModifiedBy>
  <cp:revision>140</cp:revision>
  <dcterms:created xsi:type="dcterms:W3CDTF">2018-08-17T16:23:20Z</dcterms:created>
  <dcterms:modified xsi:type="dcterms:W3CDTF">2020-10-01T13:05:13Z</dcterms:modified>
</cp:coreProperties>
</file>