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1"/>
  </p:notesMasterIdLst>
  <p:sldIdLst>
    <p:sldId id="256" r:id="rId2"/>
    <p:sldId id="281" r:id="rId3"/>
    <p:sldId id="265" r:id="rId4"/>
    <p:sldId id="268" r:id="rId5"/>
    <p:sldId id="269" r:id="rId6"/>
    <p:sldId id="270" r:id="rId7"/>
    <p:sldId id="271" r:id="rId8"/>
    <p:sldId id="274" r:id="rId9"/>
    <p:sldId id="283" r:id="rId10"/>
    <p:sldId id="284" r:id="rId11"/>
    <p:sldId id="285" r:id="rId12"/>
    <p:sldId id="286" r:id="rId13"/>
    <p:sldId id="303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282" r:id="rId3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050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4T12:30:46.8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14098 4655 511 0,'-15'-2'111'0,"5"2"2"16,-2-2-91-16,6 2-9 0,3 2-4 15,3 0 0-15,6 0-2 0,4-2-1 16,4 3-1-16,7-3 0 0,5 1 0 0,10-2-2 16,4-1 1-16,6 0-1 0,8-1 0 15,6 0 0-15,3-2 0 0,2-4 1 16,3 1 1-16,3-3 1 0,2 1 0 16,4-1 1-16,-1-1 0 0,0-1 2 15,1 2 0-15,1 4 1 0,-2 3 0 16,-3-1 0-16,-3 4-1 0,-2 2-1 15,-3 3-2-15,-1 1 0 0,-5-1-2 0,-5 1-1 16,-3 2-1-16,-4 0 0 16,-6 2-1-16,-1 1-4 0,-5-1-9 0,-1 3-22 15,-5-5-103-15,-7-3-111 0,-3-6-276 16</inkml:trace>
  <inkml:trace contextRef="#ctx0" brushRef="#br0" timeOffset="59048.9961">3125 9719 399 0,'-6'-9'90'16,"-2"0"-1"-16,1 6-71 0,2 4-34 0,3 8-66 15,-2 2-76-15,-2 2-181 0</inkml:trace>
  <inkml:trace contextRef="#ctx0" brushRef="#br0" timeOffset="60160.2655">3131 9036 222 0,'-11'8'50'0,"-4"-1"1"16,0 3-35-16,0 1-4 0,-3 0-1 16,2 2 0-16,1 1 1 0,-1 2 2 15,-2 0 1-15,1 3 1 0,0 3-1 16,0 2 2-16,0 0 0 0,0 4 0 15,-2 2-1-15,5 3 0 0,0 1-1 16,2 1 0-16,3 5-1 0,3-1-3 16,4 0 0-16,2 1-1 0,2-3-2 15,4 0-1-15,3-1-1 0,3-5-1 16,4 0 0-16,2-2 0 0,3-2-1 0,1-2 1 16,2-4 1-16,1-3 1 0,4-2 1 15,2-5 2-15,0-5 3 0,2-3 2 16,1-8 1-16,2-8 1 0,-2-3 1 15,0-3-1-15,-4-8-2 0,-1-5-3 16,-2-5-2-16,-3-6-3 0,-6-7-1 16,-3-6-2-16,-6-9-1 0,-4 3-1 0,-8-5 0 15,-5 5-1-15,-4 2 0 0,-6 8 0 16,-6 8-1-16,-5 9-4 0,-7 9-6 16,-5 14-12-16,-9 8-98 0,-6 9-98 15,-1 11-247-15</inkml:trace>
  <inkml:trace contextRef="#ctx0" brushRef="#br0" timeOffset="84744.4645">3914 9847 281 0,'-11'-1'60'0,"4"1"0"0,0 0-52 16,3 1-1-16,-2-1 0 0,3 3 2 16,-3-2 2-16,1 1 4 0,0 0 4 15,1-1 3-15,-1 0 2 0,1 0 0 16,0 0-1-16,0-1-2 0,1 0-2 0,1 2-3 15,0-2-4-15,0 0-2 0,2 0-3 16,-1 0-1-16,1 0-3 0,0 1 0 16,1-1 0-16,1 0-1 0,0 0 0 15,2 1 1-15,1-1-1 0,1-1 2 16,2 1 0-16,0 0 0 0,-1-1 1 16,3 1 1-16,-2 0-1 0,5-2 1 15,-1 2 0-15,1-1-1 0,2 1 0 16,3-2-1-16,2-2-1 0,4 3 0 15,2-2 0-15,2 1-1 0,3-1-1 16,2 2 1-16,1 1-1 0,1 1 1 0,-2 1-1 16,2-1 0-16,-3 1 0 0,0 1 0 15,0-1 0-15,-2 0 1 0,0-2 0 16,-3 0 0-16,-3 0 1 0,1-2 0 16,-2 1-1-16,-1 2 1 0,-1-1 0 15,-3 2-1-15,3-1 0 0,0 1 0 16,-4-1-1-16,0 2 1 0,-2-2-1 15,0 0 0-15,-3-1 1 0,-1 0-1 0,-2-1 0 16,-2 0 0-16,-2 0 1 0,-2-1-1 16,-1 1 1-16,-4 1-4 0,-1 1-7 15,-5 3-105-15,-4-3-96 0,-5 2-250 16</inkml:trace>
  <inkml:trace contextRef="#ctx0" brushRef="#br0" timeOffset="89716.4111">18025 9781 235 0,'-6'-4'65'0,"-1"2"6"16,1-2-25-16,0 1-7 0,0 0-2 16,0 1-2-16,0-2-3 0,0 0-4 15,-2 1-4-15,1-1-5 0,-2 0-6 16,2 1-2-16,0 0-4 0,-1 1 0 0,2-2 0 16,1 3 0-16,0-3 1 0,2 2 2 15,0-2 1-15,1 2 1 0,1-1 0 16,-2 1-1-16,3-1-2 0,0 1-1 15,0 1-3-15,0 1 0 0,1-2-2 16,-1 2-1-16,2 0 0 0,0 2-1 16,1-2-1-16,-1 1 1 0,3 1 0 15,1-1 0-15,4 3 0 0,1 1 1 16,6-1 0-16,1 1 0 0,4-1 1 16,3-1-1-16,3-3 1 0,2-3-1 15,1 0 0-15,1-2 0 0,4 0-1 0,2 0 0 16,1 0-1-16,-1 4 1 0,0 1-1 15,1 1 1-15,-1 0 0 0,-1 1 0 16,-4-2 1-16,-1-2 0 0,-2 1 0 16,0-1 0-16,-5-2 1 0,-1 0-1 15,-5 1 1-15,0-1 0 0,-3 3 0 16,-4-2 0-16,-1 1 1 0,-4 1 1 16,-2-1 1-16,-2 1 0 0,-2-1-1 15,-1 1 1-15,-1-2-1 0,-2 3-1 16,1-1-1-16,-2 1-2 0,-1 1 0 0,0 2-1 15,-1-1-5-15,-1 3-11 0,-2 5 64 16,-1 1-174-16,4 1-113 0,-4 0-305 16</inkml:trace>
  <inkml:trace contextRef="#ctx0" brushRef="#br0" timeOffset="96220.3341">13907 14190 260 0,'-24'-5'58'15,"-3"2"1"-15,-2 3-44 0,-3 1-6 16,0 6-7-16,0 1-3 0,-3 7-3 16,-2 2-2-16,-2 0 0 0,-3 0-1 15,-2 3 1-15,-1-1 5 0,-3 1 8 16,3-2 8-16,-2 1 5 0,3 2 4 15,4-1 1-15,2 6 2 0,5 2-3 16,3 4-5-16,2 1-5 0,5 2-2 16,3 0-3-16,3 1 1 0,6-2-1 15,4-1 0-15,4-1-1 0,4-4 1 0,7 1-1 16,4 1-1-16,9-1 0 0,3 4-1 16,9 3 0-16,4 1 0 0,9 2-1 15,7-3-1-15,4 2 0 0,4-2 0 16,1-8-2-16,3-7 1 0,4-5-1 15,3-4 0-15,2-6 0 0,3-5-1 16,-1-8 1-16,5-5 0 0,0-5-1 16,-2-11 2-16,-3-7 1 0,-4-4 1 15,-3-5 2-15,-5 0 1 0,-4 1 1 0,-8-4 0 16,-6 6-1-16,-6 0-1 0,-7 3-1 16,-7 3-1-16,-8-3-1 0,-8-6-1 15,-10 1 0-15,-8 0-1 0,-10-1 0 16,-9 1 0-16,-12 1 0 0,-13 8 0 15,-12 8-1-15,-8 9-3 0,-8 9-6 16,-11 9-7-16,-10 10-42 0,-7 7-55 16,1 10-83-16,-5 15-194 0</inkml:trace>
  <inkml:trace contextRef="#ctx0" brushRef="#br0" timeOffset="97498.0564">16600 9933 284 0,'-2'-7'80'0,"-2"-2"4"16,0-1-36-16,2 2-4 0,1 0-8 16,-1 2-7-16,2-1-7 0,2 2-6 0,3-1-4 15,-1 1-4-15,5 0-2 0,1 0-1 16,2 0-2-16,2 1 1 0,1 0-1 16,4 2 0-16,2 1 0 0,2 1 1 15,1 1-1-15,3 2 1 0,4 0 0 16,1 1-1-16,1 0 0 0,2-2 0 15,1 2 0-15,0-3-1 0,-2 2 0 16,-1-3-1-16,-1 1 1 0,-3-2-1 16,-2-2 0-16,0 1 0 0,-2 1-1 15,-3 1-8-15,-3 1-96 0,-5 0-88 0,-5 3-230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4T12:33:01.83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20225 7761 335 0,'13'-1'81'0,"3"0"2"0,4-2-51 15,4 1-7-15,7-1-5 0,7 1-4 16,7-1-3-16,5 1-3 0,4-3-2 15,1 0-2-15,4 1-2 0,0 4-7 16,-3 2-11-16,2 0-19 0,-1 4-36 16,1 3-23-16,1 3-60 0,-7 3-117 15</inkml:trace>
  <inkml:trace contextRef="#ctx0" brushRef="#br0" timeOffset="12871.1559">19869 10511 287 0,'0'-4'60'0,"3"-1"-4"16,-3-2-40-16,2 1-37 0,0-1-11 0,-1-3-4 15,-1 0 2-15,0 0 2 0,-3 0 5 16,1 1 12-16,-2-2 12 0,-1 1 9 15,0 0 3-15,-1 0 2 0,0 2-1 16,0 0-1-16,-1 1-4 0,1 0-5 16,-1-3-1-16,-1 4 0 0,1-2 4 15,-3 2 4-15,-2 3 7 0,-2 0 4 16,-1 4 7-16,-1 7 6 0,-1-1 5 16,0 5 3-16,0 2 0 0,1 5-1 15,0 5-2-15,0 3-2 0,0 2-2 16,-1 2-1-16,1 2-2 0,3 1-2 0,2-2-2 15,1 1-3-15,6 0-3 0,3 0-4 16,5-2-4-16,4 0-3 0,4-2-4 16,4-4 0-16,2-5-1 0,-1-7-1 15,2-2 0-15,2-4-1 0,2-5 1 16,1-6-1-16,-2-5 0 0,0-5 0 16,0-3 1-16,-4-5-1 0,-2-4 1 15,-5-4 0-15,-3 0 0 0,-5 1 0 16,-4-7 0-16,-5 4 0 0,-6 3 0 0,-7 0-1 15,-3 4-1-15,-2 6-4 0,-2 5-8 16,-1 14-28-16,0 5-82 0,-1 8-94 16,0 11-234-16</inkml:trace>
  <inkml:trace contextRef="#ctx0" brushRef="#br0" timeOffset="58131.0387">12016 4603 421 0,'-9'-2'94'0,"-6"-1"1"16,-3 3-68-16,-6 2-11 0,-3 1-4 16,-1 5-1-16,-2 1 0 0,-6 4 0 15,1 3 1-15,-2 6 2 0,1 5 0 16,3 2 0-16,3 5-1 0,1 4-2 0,7 4-2 16,5 2-2-16,7 0-1 0,6-2-3 15,1-2 0-15,6-4 0 0,3-4 0 16,5-8 0-16,5-3 2 0,2-5 0 15,5-3 1-15,5-3 2 0,2-3-1 16,3-3 1-16,2-1 0 0,1-6 0 16,1-1 0-16,-1-2 1 0,-1-4-1 15,-1-2 1-15,-2-5-1 0,-5-3-1 16,-3-5 0-16,-4-6-1 0,-3-7-1 16,-3-2-1-16,-5-4-1 0,-1-3-1 0,-3-2 0 15,-4 4 0-15,-4 2 0 0,-4 4-1 16,-8 3 1-16,-6 6-1 0,-7 3 0 15,-8 5 0-15,-10 2-1 0,0 11-1 16,-6 7-4-16,-2 8-6 0,-3 8-13 16,2 10-43-16,-2 5-69 0,2 14-103 15,-4 5-233-15</inkml:trace>
  <inkml:trace contextRef="#ctx0" brushRef="#br0" timeOffset="61483.3532">4148 12484 58 0,'-4'10'13'0,"1"-1"-11"0,2-2-10 16,0-2-13-16,1-1-22 0</inkml:trace>
  <inkml:trace contextRef="#ctx0" brushRef="#br0" timeOffset="66326.0002">13274 3948 416 0,'3'4'103'0,"-2"1"2"16,0-2-59-16,-1 2-16 0,0 2-5 15,3 6-4-15,-3-2-6 0,1 3-3 16,0 2-2-16,-3 3 0 0,-1 2 0 16,-2 2 1-16,2 1 0 0,-2 4 1 15,0 1-1-15,0 2 0 0,4 3-1 0,1 0-3 16,6 1-1-16,0 1-3 0,3-1 0 16,3-2-1-16,4-4-1 0,3-4 1 15,4-5 0-15,-1-3 1 0,3-6 0 16,2-5 1-16,-1-6 1 0,-3-2 1 15,-2-6 1-15,-5-5 1 0,-3-7 2 16,-3-3-1-16,-2-6 2 0,-3-6 1 16,-2-3 2-16,0-4 0 0,-1-5 0 15,-1-2-2-15,-2-2 0 0,-1-3-2 16,-2 3-2-16,-1 2-3 0,0 8-2 0,-1 7-1 16,0 7-1-16,3 8-5 15,3 9-12-15,3 10-12 0,1 7-88 0,0 4-37 16,3 3-107-16,-6 8-230 0</inkml:trace>
  <inkml:trace contextRef="#ctx0" brushRef="#br0" timeOffset="67876.7837">14847 3321 470 0,'-1'-3'103'15,"1"1"1"-15,-1-1-81 0,1 0-10 16,2 0-4-16,1-2-2 0,0-1-2 16,1-1-1-16,1 0 2 0,-1-2 3 15,-2 3 2-15,-1-1 2 0,-2 2 2 16,-3 0 0-16,0 3 0 0,-5 4-1 0,-3 5-2 16,-4 4-2-16,-1 7-3 0,-5 6 0 15,0 6-1-15,-2 8 0 0,1 5-1 16,1 4 0-16,5-1-2 0,2 2 1 15,8-3-2-15,3-1 1 0,8-2-1 16,7-4-1-16,6-1 1 0,7-4-1 16,5-6 1-16,2-5 0 0,4-6 0 15,0-9 2-15,1-8 1 0,-1-11 2 16,-3-10 1-16,-1-5 1 0,-3-8 2 16,-2-3 1-16,-5-7 0 0,-8-5 1 15,-7-5-2-15,-5-5-1 0,-4-5-1 0,-5 2-3 16,-4 1-2-16,-1 3-2 0,-2 10-2 15,1 11-1-15,0 9-5 0,-1 13-7 16,0 6-7-16,-2 12-7 0,-1 12-5 16,-1 6-117-16,-3 9-111 0,-2 9-272 15</inkml:trace>
  <inkml:trace contextRef="#ctx0" brushRef="#br0" timeOffset="70445.4834">3583 14702 398 0,'-14'-10'95'16,"1"6"1"-16,-4 2-61 0,1 5-8 15,0 7-10-15,-1 5-4 0,-2 4-2 16,2 2 1-16,-2 5 0 0,-1 2 1 16,2 5 1-16,2 5-1 0,2 3 0 15,6 1-2-15,5 5-2 0,6-2-2 16,3-3-2-16,5-4-1 0,6-9 0 16,4-8-1-16,2-7 0 0,2-11 1 15,5-3-1-15,7-7 0 0,2-4 0 16,2-9 0-16,0-7-1 0,2-8 0 15,0-6 0-15,-4-3 2 0,-4-2 0 0,-7-3 2 16,-5 0 0-16,-6 2 0 0,-8 4-1 16,-9 4 0-16,-10 1-2 0,-8 5-2 15,-9 4-4-15,-7 8-2 0,-6 10-3 16,-3 7-3-16,-2 9-3 0,2 7-1 16,5 9-3-16,6 6-2 0,6 4-9 0,8 1-38 15,6 2-48-15,7 0-78 0,6 0-185 16</inkml:trace>
  <inkml:trace contextRef="#ctx0" brushRef="#br0" timeOffset="70881.3058">4363 14191 307 0,'-28'-5'86'0,"-5"0"6"0,-1 2-39 15,-3 2-6-15,3 4-10 0,1 0-7 16,-1 2-5-16,5 5-3 0,3 4-3 16,1 1 0-16,5 5-2 0,4 2 0 15,4 3-2-15,4 5-2 0,7 2-3 0,4 2-1 16,6 2-3-16,6 1 0 15,6-2-3-15,7-4 0 0,6-5-1 0,8-6 0 16,7-6 0-16,4-7-1 16,-1-8 0-16,0-10-1 0,-2-6 0 0,-1-10 0 15,-2-7-1-15,-4-8 1 0,-2-5-1 16,-3-4 1-16,-1 1 1 0,-5-2 0 16,-5 0 1-16,-9-2 0 0,-11-1 0 15,-8-2 0-15,-9 6-1 0,-8 2-1 16,-9 6-1-16,-7 10 0 0,-4 12-2 0,-3 14-1 15,-1 9-1-15,-3 10-1 0,3 8-1 16,2 8-3-16,6 5-6 0,6 4-8 16,6 0-94-16,6-2-93 0,7 2-235 15</inkml:trace>
  <inkml:trace contextRef="#ctx0" brushRef="#br0" timeOffset="71230.4708">5413 13417 542 0,'-6'-26'120'0,"-6"5"1"16,-8 10-90-16,-7 9-12 0,-6 6-11 15,-6 10-4-15,-4 8-3 0,-5 6 0 16,-1 6-1-16,4 4 2 0,3 3 0 15,7 0 1-15,5-3 1 0,8-2 1 0,10-3 1 16,6-6 0-16,8-6 0 0,8-6-1 16,5-8 0-16,8-6 0 0,4-5-1 15,8-8-1-15,3-7 0 0,5-8-1 16,4-9-1-16,1-8-1 0,-4-3 2 16,-5-6 0-16,-8-3 2 0,-9 6 2 15,-14 4 1-15,-15 8 0 0,-14 13 0 16,-13 13-1-16,-14 12-3 0,-11 17-9 15,-8 19-13-15,-12 16-117 0,-9 14-114 0,-1 10-291 16</inkml:trace>
  <inkml:trace contextRef="#ctx0" brushRef="#br0" timeOffset="83077.7867">12837 4651 234 0,'-10'-1'47'0,"2"1"-2"0,3-1-48 15,2 1-7-15,6 2-17 0,-1 0-21 16,2 1-33-16,0-2-75 0</inkml:trace>
  <inkml:trace contextRef="#ctx0" brushRef="#br0" timeOffset="83426.8521">13386 4543 275 0,'-2'-10'56'0,"-1"1"0"16,2 3-54-16,2 2-4 0,2 3-10 16,1 2-44-16,3 1-45 0,-1 1-116 15</inkml:trace>
  <inkml:trace contextRef="#ctx0" brushRef="#br0" timeOffset="83740.9377">14134 4325 250 0,'0'-2'51'0,"-1"1"-1"0,1-1-47 15,0 4-2-15,1-1 0 0,3 2-7 16,0 2-37-16,1 0-8 0,0-1-37 0,2 0-79 16</inkml:trace>
  <inkml:trace contextRef="#ctx0" brushRef="#br0" timeOffset="83956.3084">14883 4110 342 0,'6'-9'71'0,"-4"4"-4"0,2 3-95 16,-3 4-42-16,-2 7-55 0,-1 8-131 15</inkml:trace>
  <inkml:trace contextRef="#ctx0" brushRef="#br0" timeOffset="85053.4384">18346 15063 323 0,'-4'-4'68'0,"3"7"0"16,-3 0-57-16,2 5-7 0,3 0-11 0,0 3-24 16,2-1-36-16,0-1-54 0,0-3-126 15</inkml:trace>
  <inkml:trace contextRef="#ctx0" brushRef="#br0" timeOffset="85422.9159">19779 14831 332 0,'-12'4'71'0,"-1"1"0"15,2 1-61-15,3 1-3 0,-1 2-3 0,4 0-9 16,3-2-28-16,1 0-37 0,1-2-57 16,3 1-132-16</inkml:trace>
  <inkml:trace contextRef="#ctx0" brushRef="#br0" timeOffset="85754.1292">21053 14722 375 0,'1'-1'80'0,"-1"0"1"0,0 1-68 15,0 2-3-15,1 2-6 0,-1 0-3 16,1 2-6-16,1 1-29 0,-1 1-46 16,0-6-65-16,0 3-154 0</inkml:trace>
  <inkml:trace contextRef="#ctx0" brushRef="#br0" timeOffset="86091.7917">22426 14619 446 0,'-4'-3'97'16,"-1"-2"0"-16,0 2-78 0,2 5-7 0,-2 0-6 15,1 2-3-15,0 1-1 0,1 1-2 16,0 1-4-16,2 2-16 0,2-1-78 15,-1 0-79-15,2 0-205 0</inkml:trace>
  <inkml:trace contextRef="#ctx0" brushRef="#br0" timeOffset="86403.9553">24069 14498 466 0,'-3'-13'101'0,"-2"0"0"16,-2 6-81-16,2 8-9 0,0 5-9 15,-4 4-15-15,0 3-88 0,-4-1-83 16,-1-2-218-16</inkml:trace>
  <inkml:trace contextRef="#ctx0" brushRef="#br1" timeOffset="116176.3344">11011 5092 568 0,'-9'-4'125'0,"6"14"3"0,-4 9-95 0,3 7-12 15,-1 14-4-15,0 9-2 0,1 8 0 16,2 12-1-16,-4 2-1 0,-1 2-2 15,-4-2-1-15,5-3-2 0,1-6-2 16,0-8-1-16,4-9-1 0,1-8-2 16,1-11-2-16,9-9-4 0,-4-10-4 15,0-8-5-15,2-13-5 0,-1-7-10 16,2-11-7-16,1-7-7 0,-1-9-27 16,-1-6-36-16,-2-7-24 0,-4 1-73 0,1-8-139 15</inkml:trace>
  <inkml:trace contextRef="#ctx0" brushRef="#br1" timeOffset="116612.1764">11013 5090 465 0,'-2'-16'122'0,"-4"1"6"0,1 3-57 16,1 1-16-16,-2 2-11 0,4 2-6 15,-1 1-5-15,2 1-5 0,1 1-4 16,2 0-4-16,2 2-3 0,3-3-3 0,4 1-2 16,4-1-3-16,3-1 0 0,7-3-1 15,7-1-1-15,3-1 0 0,3 0-2 16,1 0-1-16,1-2 0 0,0 2-2 15,-1 2-1-15,-4-1 1 0,-5 0-2 16,-2 3 1-16,-3 2-1 0,-4 0 1 16,-5 2-1-16,-4 3 1 0,-5 0 2 15,-2 4 0-15,-4 2 1 0,-1 4 0 16,-1 2 1-16,-1 7-1 0,-2 1 0 16,-1 5-1-16,1 3-1 0,0 3-1 15,1-1 0-15,-1 2-1 0,3 2 1 0,0 1-1 16,2 2 1-16,-1 0-1 0,1 0 1 15,2 0-1-15,-1-1 0 16,1-3 1-16,-2-3-1 0,1 0 0 0,0-7 0 16,-1-4 0-16,-1 0 1 0,-3-6-1 15,1 0 1-15,-3-6 0 0,-2-1 0 16,-3-1 1-16,-5-4-1 0,-6 0 0 16,-2-2 0-16,-3 0 0 0,-1-1-1 15,-4-2 0-15,0 0 1 0,-2-1 0 0,2 0 0 16,-1 2 0-16,1-2-1 0,1 1-6 15,4 2-10-15,3 0-17 0,5 4-15 16,3 0-122-16,4-1-130 0,5 2-310 16</inkml:trace>
  <inkml:trace contextRef="#ctx0" brushRef="#br1" timeOffset="117802.1871">16647 14935 449 0,'-5'-7'114'0,"-3"3"5"15,-3 3-54-15,-2 4-24 0,-2 6-9 16,1 7-5-16,-5 5-4 0,0 7-3 16,-2 7-2-16,1 6-2 0,1 8-1 15,1 5 1-15,4 3 0 0,5 4 0 16,8 3 0-16,8 0 1 0,7-1-1 16,5-8 0-16,7-5-1 0,6-9-2 15,5-11 0-15,3-13-2 0,4-10-2 16,1-14-2-16,6-8-3 0,3-11 0 0,-2-12-2 15,1-6 0-15,-5-9-1 0,-7-6 2 16,-4-3 2-16,-10-3 2 0,-10-1 2 16,-9 0 2-16,-11-3 1 0,-9 5-1 15,-11 4-1-15,-12 9-2 0,-5 8-3 16,-9 14-11-16,-7 14-18 0,-3 17-19 16,-6 20-131-16,-10 19-139 0,-3 14-340 15</inkml:trace>
  <inkml:trace contextRef="#ctx0" brushRef="#br1" timeOffset="119294.0111">16572 15084 466 0,'-1'-22'116'0,"-3"2"4"0,0 0-65 16,2 2-19-16,-2 3-5 0,2 2-6 16,-2 2-4-16,2 4-4 0,-1 2-3 15,1 5-4-15,-1 7 0 0,1 9-2 16,-3 7-1-16,0 9-1 0,-2 6 0 15,-4 10 0-15,0 2 0 0,-3 5 0 0,1-5 0 16,-1-1-2-16,4-3 0 16,2-6-1-16,3-8 0 0,4-4 0 15,1-10-1-15,2-4 0 0,2-8-1 0,1-6 1 16,0-6-2-16,2-8-1 0,0-4-3 16,3-6-1-16,0-5-3 0,1-1-3 15,-1-7-1-15,1-1-1 0,-1-1 1 16,-2 1 2-16,0 0 2 0,-5 2 2 0,0 0 3 15,-3 3 1-15,-2 2 2 0,0 2 1 16,-2 2 2-16,-1 2 1 0,1 3 1 16,-1 4 2-16,2 3 2 0,0 3 1 15,0 1 0-15,2 2 0 0,1 1 0 16,1 0 0-16,4 0 0 0,1-1-1 16,4 2 0-16,1-1 0 0,4 1-1 15,2 2 0-15,5 0-1 0,1 2-1 16,3-1-1-16,4 1-1 0,2 1-1 15,1 0-1-15,3 0-1 0,-1 1 0 16,5 0-1-16,-4 0 0 0,5-1 0 0,-6 1 1 16,-2 2-1-16,-3 1 1 0,-3-4 0 15,-6 4-1-15,-4-1 1 0,-4 1-1 16,-3 1 0-16,0 0 0 0,-3 5 0 16,-2 0 0-16,0 3 1 0,0 2-1 15,-3 0 0-15,1 2 0 0,-1 3 1 16,-1 3-1-16,1 6 0 0,-1 2 0 0,-2 4 1 15,-1 4 0-15,0 1 1 0,-2 0 1 16,1 3 0-16,-1-3 0 0,0-5 1 16,1 0 0-16,0-1-1 0,1-4 0 15,-1-3-1-15,1-4 0 0,1-1-1 16,-2-2 0-16,2-1 0 0,-2-3 0 16,1-1 0-16,0 0 0 0,-3-2-1 15,-2-2 1-15,1 4 0 0,-3-4 0 16,-2 1-1-16,-5-1 1 0,-4-1 0 15,-6 0 0-15,-2-1-1 0,-5-2 1 16,-5 2 0-16,0 1 0 0,0-1-1 0,-4-1 1 16,2 1-1-16,0 3 1 0,-1-1-1 15,-2-1 0-15,-2 0-3 0,-3-1-10 16,3 2-10-16,2 1-15 0,-1-2-121 16,2 3-127-16,2 1-307 0</inkml:trace>
  <inkml:trace contextRef="#ctx0" brushRef="#br1" timeOffset="133188.2263">11661 4345 431 0,'0'0'102'0,"-1"5"3"15,0 5-59-15,1 4-18 0,0 8-7 16,-1 6-3-16,-3 9-1 0,-1 5 0 15,-2 7-2-15,-1 6-1 0,1 5-2 16,0 6-2-16,2 3-2 0,0-2-1 16,1 2-2-16,-2-8-2 0,5-4-1 0,-2-4 0 15,1-8-2-15,-2-8-1 0,4-6-2 16,1-7-3-16,4-3-4 0,-2-7-7 16,0-9-5-16,0-5-102 15,2-8-95-15,-2-9-241 0</inkml:trace>
  <inkml:trace contextRef="#ctx0" brushRef="#br1" timeOffset="133727.793">11623 4437 445 0,'-2'-15'108'0,"-2"1"5"0,4 5-64 16,1 0-15-16,4 3-8 0,1 0-4 15,4 1-3-15,0 1-3 0,3 2-3 16,5-2-2-16,4-1-1 0,1 2-1 16,4 0-2-16,6 1-1 0,5 0-1 15,1 1-2-15,0 0-1 0,1 2 0 0,-1 2-1 16,-1-3 0-16,-9 2 0 0,-2-1-1 16,1 2 1-16,-3 1-1 15,-3-1 0-15,-3 2 1 0,-1 0-1 0,0 1 0 16,-1 3 0-16,-6-1 0 0,1 1 0 15,-2 2 0-15,0 1 1 0,-1 2-1 16,-2 1 0-16,-2 4 1 0,-2 2-1 16,0 3 0-16,-2 3 1 0,-1 1-1 0,-1 7 0 15,0 1 1-15,-1 7 0 16,0 3-1-16,0 0 1 0,2 3 0 0,0 1 0 16,1-1 0-16,0-1 0 0,1-6-1 15,0-4 0-15,0-5 1 0,-2-5-1 16,0-4 0-16,-1-3 0 0,0-4 0 15,-2-2 1-15,-2-4-1 0,-2 0 0 16,-3-3 1-16,-1-4-1 0,-1-1 0 16,-3-6 1-16,-6-1-1 0,1-3 0 15,0 0 1-15,0-3-2 0,-2 2 1 0,-1-2 0 16,-5 0 0-16,3 3 1 16,-5-1 0-16,-7 2 1 0,-1 3 0 0,0 1 0 15,1 2 1-15,1 3-2 0,0 0 0 16,7 5-3-16,4-2-6 15,4 1-8-15,3 2-29 0,1 2-88 0,7-1-104 16,5-2-253-16</inkml:trace>
  <inkml:trace contextRef="#ctx0" brushRef="#br1" timeOffset="134697.1958">17857 14690 434 0,'0'-12'115'0,"1"1"4"0,0 4-36 15,-1 1-45-15,0 3-13 0,3 3-7 0,-1 0-3 16,2 4-4-16,0 3-4 0,2 6 0 15,0 6 0-15,1 6 1 0,-1 8 0 16,-2 5 0-16,-2 5-1 0,0 6-1 16,-4 0-1-16,1-2-2 0,-1-3 0 15,-1-3-1-15,1-6-2 0,1-5-1 16,-1-8-4-16,2-6-4 0,2-5-5 16,0-4-6-16,2-6-8 0,1-3-16 0,2-5-35 15,0-6-30-15,1-4-14 0,0-5-67 16,0-5-116-16</inkml:trace>
  <inkml:trace contextRef="#ctx0" brushRef="#br1" timeOffset="135148.5417">17950 14688 419 0,'-1'-32'110'0,"1"6"6"0,0 3-49 16,0 4-19-16,1 1-10 0,0 1-5 16,4 4-4-16,1 1-6 0,4 1-5 0,4 1-4 15,4 1-2-15,2 1-3 0,4 1-1 16,4 1-1-16,2 1-1 0,3 1-1 15,1-1 0-15,1 1-1 0,2 2-1 16,-1 0-1-16,-1 0-1 0,0 2 0 16,-4 1 0-16,0 3-1 0,-2-2 1 15,-4 2-1-15,-1 1 1 0,-4 3-1 16,-4 1 1-16,-1 3-1 0,-6 2 1 0,-1 2-1 16,-2 3 1-16,-4 3-1 15,0 3 1-15,-2 2-1 0,-3 3 1 0,1 3 0 16,0 2-1-16,1 1 0 0,1 1 0 15,0 1 0-15,1 1 1 0,4 2-1 16,0-3 0-16,0 0 0 0,0-4 0 16,0-1 0-16,2-1 0 0,-2-6 1 15,0-6-1-15,-1-2 0 0,-1-5 0 16,-1-2 0-16,-1-4 1 0,-2-2 0 0,-2-1-1 16,-2-3 1-16,-4 0 0 15,-4-2-1-15,-5 1 1 0,-7-2-1 0,-5-1 0 16,-4 0 1-16,-4 0-1 0,-3 0 0 15,-3 0 0-15,1-1 1 0,1 2-1 16,3 0 1-16,1-3-1 0,4 0-1 16,1 0-4-16,5-1-6 0,2 1-10 15,5 0-19-15,-1-1-103 0,4 5-110 16,3-1-269-16</inkml:trace>
  <inkml:trace contextRef="#ctx0" brushRef="#br1" timeOffset="148925.0644">12504 4361 444 0,'-6'6'101'16,"2"6"3"-16,-1 6-67 0,3 7-16 15,-2 7-4-15,-2 5-1 0,0 2-1 0,1 5 0 16,-2 2-2-16,1-1-1 0,-1 0-3 16,1-4-1-16,4-3-3 0,2-4-3 15,0-6-1-15,0-10-2 0,2-2-5 16,3-9-6-16,0-5-8 0,1-5-47 16,2-4-51-16,-4-9-84 0,4-3-191 15</inkml:trace>
  <inkml:trace contextRef="#ctx0" brushRef="#br1" timeOffset="149421.8338">12459 4273 532 0,'-2'-5'119'0,"0"1"1"0,3 2-88 16,0-1-13-16,4 2-8 0,3 1-2 15,5 0-3-15,4 0 0 0,4 2 1 16,2-2 2-16,2 4 0 0,1-3 2 15,3 0-1-15,-1-1 0 0,-1 0 0 16,-1 0-2-16,-3 0-1 0,3-2-1 16,-4 1-2-16,-4-2 0 0,-2 1 0 0,-5 1-1 15,2-1 0-15,-4 1 1 0,-3 4 0 16,-2-1 2-16,-4 3-1 0,-1 2-1 16,1 4 0-16,-3 2 0 0,2 3-2 15,1-1-1-15,3 4 0 0,0 0-1 16,2 1 0-16,3 0 1 0,1 0 0 15,2 1 0-15,2 1 0 0,-1 2 0 16,1 0 0-16,1 1 0 0,-2-1-1 0,0-3 0 16,-2 0 0-16,0-3 0 0,-1-2-1 15,-2 0 0-15,-2-1 0 0,-2-3 1 16,0 1-1-16,-3 0 1 0,-3-2 0 16,-1 0 0-16,-4-3 1 0,-2 1 0 15,-3-2-1-15,-7 2 1 0,-7 1-1 16,-2-2 1-16,-3 3-1 0,-3-1 1 15,-5-2-1-15,-1 1 0 0,3 0 1 16,4-4-1-16,0-2 1 0,1 0-1 16,3-2 1-16,3-1 0 0,5 0-1 15,0-1 0-15,2-2-3 0,4 2-6 0,4-1-7 16,5 0-12-16,2 4-57 0,0-2-59 16,4 2-102-16,2 0-228 15</inkml:trace>
  <inkml:trace contextRef="#ctx0" brushRef="#br1" timeOffset="150350.3682">19405 14297 498 0,'1'-1'109'16,"3"5"3"-16,-3 6-82 0,3 3-10 15,-2 8-2-15,2 6 0 0,1 7 2 16,0 7-2-16,-1 3-2 0,-1 2-3 16,-1 2-2-16,-2 2-3 0,0-2-3 15,0-4-2-15,0-7-1 0,0-4-2 16,2-5-5-16,3-6-6 0,1-10-10 15,1-4-7-15,2-8-101 0,1-3-101 0,-2-7-246 16</inkml:trace>
  <inkml:trace contextRef="#ctx0" brushRef="#br1" timeOffset="150811.1595">19533 14316 521 0,'-7'-10'122'0,"0"0"3"0,3 1-80 15,3 0-16-15,5-2-7 0,4 1-3 16,6 0-4-16,4 0-2 0,3 0-2 0,5 1-1 16,5-1 0-16,3 0-1 0,3 0-2 15,2-1 0-15,1 0-2 0,3 0-1 16,1 1-1-16,1 2-1 0,-2 2-1 16,-2 0 0-16,-4 3 0 0,-4 3-1 15,-4 1 0-15,-7 4 1 0,-5 3-1 16,-6 1 1-16,-2 4 0 0,-3 1-1 15,-2 5 1-15,-3 3 0 0,-2 1-1 16,1 3 1-16,-2 3-1 0,2 3 1 16,0 2-1-16,2 2 0 0,0-1 0 15,0 3 0-15,2-1 0 0,1 0 0 0,-1-3 0 16,-1-2 1-16,1-3-1 0,1-3 0 16,-3-4 0-16,1-2 0 0,-1-6 0 15,0 0 0-15,-2-3 0 0,-2-2 0 16,-1-2 1-16,-3-2-1 0,-3 0 0 15,-3-3 1-15,-4-1-1 0,-6-2 0 16,-8-3 1-16,-6 0-1 0,-6-3 0 16,-3 3 0-16,-4-1 0 0,-3 0 0 15,1 2 0-15,3 4 1 0,5 1-1 0,4 3 0 16,0-3-1-16,1 4-4 0,5 2-4 16,2-2-7-16,3 2-15 0,2 0-111 15,3 0-113-15,4 1-279 0</inkml:trace>
  <inkml:trace contextRef="#ctx0" brushRef="#br1" timeOffset="186197.6723">9641 5751 193 0,'-1'-7'52'0,"-1"-2"3"0,-1 2-24 16,2-2-2-16,0 2-2 0,1 1-1 15,-1-2 1-15,-1 2 0 0,0 1 1 16,-1 3 0-16,0-1-1 0,-2 2 0 15,0 2-1-15,1 4-2 0,-1 1-2 0,0 3-4 16,1 0-2-16,-1 2-3 0,1 1-1 16,2 3-2-16,-2-2-1 0,3 3-1 15,-2-1-1-15,1 3 0 0,2-2-2 16,1-1-1-16,-1-3 0 0,1-1-1 16,0-2-1-16,2-2 0 0,2-5-1 15,-3 1 0-15,1-2 1 0,-1-1-1 16,1 0 0-16,-1-2 1 0,-2-1-1 0,0 1 1 15,-1-2-1-15,0 0 1 0,-2 1-1 16,2-2 1-16,-3 0-1 0,2 0 1 16,-2 0 0-16,2 0 0 0,0 1 1 15,0 1 1-15,1-1 0 0,-2 2 0 16,3 0 0-16,-1 1-1 0,1 0 0 16,0 1-1-16,1 1 0 0,2 0-1 15,0 2 0-15,1-2-1 0,1 2 1 16,2-3-1-16,1 1 1 0,-1-1-1 15,-1-1 0-15,2-2 1 0,-2-1-1 16,-1 2 1-16,-2-3-1 0,-3 0 1 0,1-2 0 16,-3-1 0-16,0 0-1 0,-3 1 1 15,-1-3 0-15,-2 2 0 0,1 1 1 16,-2 2 1-16,2 3 1 0,1-1 1 16,1 4 1-16,0 3 0 0,1 1 1 15,1 2-1-15,1 2-2 0,0 1 0 16,1 0-1-16,1-2-1 0,0 1-1 0,1-2 0 15,1-3-1-15,1-1 1 16,1-1 0-16,-2-4-1 0,2 0 1 0,-1-2 0 16,1-2-1-16,0-2 1 0,-2-2 0 15,1 0 0-15,-2-2-1 0,0 3 1 16,-1 1 0-16,-1 0-1 0,-2 2 1 16,1 2-1-16,-2 3 0 0,2 0 0 15,-2 1 0-15,0 4 0 0,2 2 0 16,0 2 1-16,0 6-1 0,1-1 1 15,0 3 0-15,1-1 0 0,1 0 0 0,0-4 0 16,3-2 0-16,0-4 0 0,1-1-1 16,2-3 1-16,-1-1-1 0,3-5 1 15,-2-1 0-15,-1-2-1 0,1-3 1 16,-2-3 0-16,0-2-1 0,-2 2 1 16,-2-1-1-16,0 3 1 0,-1-1-1 15,-1 5 0-15,-2 2 0 0,0 2 0 16,-2 3 1-16,0 2-2 0,0 1 1 0,0 5 0 15,0 0 0-15,2 5 0 0,1 3 1 16,1 1-1-16,2-2 1 0,3 2-1 16,0-2 1-16,-1-3-1 0,2-4 1 15,-1-3-1-15,1-3 1 0,-1-2 0 16,-1-3 0-16,0-3-1 0,-1-3-1 16,1-2-2-16,0-2-4 0,-2 1-7 15,3 1-12-15,-1 1-105 0,-3 1-106 16,0 5-263-16</inkml:trace>
  <inkml:trace contextRef="#ctx0" brushRef="#br1" timeOffset="191107.2426">9719 5746 272 0,'-5'4'74'0,"0"1"4"0,-1-3-34 15,-1 2-8-15,4-1-7 0,0 0-6 16,1-2-6-16,1 0-4 0,-1 1-5 16,2-2-2-16,0 1-2 0,-1 0-1 15,0 0 0-15,1 2 0 0,-2-1 2 16,0 2 0-16,0 0 1 0,-2-1 2 15,-1 1 0-15,2-2 2 0,-3 1 1 16,1-2-1-16,0 1 1 0,0 0 0 16,0-2-2-16,1 2 0 0,2 1-3 0,-2-1-1 15,0-1-1-15,2 3 0 0,0-2-2 16,-1 1 1-16,1 1-1 16,0 0 0-16,4 3 0 0,-1-1 0 0,1 2 0 15,1 1 0-15,0-1-1 0,4 1 0 16,-3-2 0-16,1 2 0 0,0-2-1 15,0-1 1-15,0-1-1 0,-1 0 1 16,-2-2-1-16,-1 0 1 0,1-3 1 16,-2 3 1-16,0-4 0 0,-2-2 0 15,-1-2 1-15,-1 1 0 0,0 0-1 0,-1-3 0 16,-1 1-2-16,-1-1 1 0,-2 2-1 16,0 1 0-16,0 1 0 0,0-2 0 15,1 2 2-15,1 1 1 0,0 1 0 16,4 1 2-16,0-2 0 0,1 4 0 15,1-1-1-15,-1 3-1 0,4-2-1 16,0 3-1-16,2-1-2 0,-1 1 1 16,4-3-1-16,-1 0 0 0,2-2 1 15,0-2-1-15,-2-2 0 0,1-1 1 16,-1-3-1-16,-2 0 1 0,0-1 0 16,-2 0-1-16,-1 1 1 0,-2 0-1 0,-1 0 1 15,-1 1-1-15,-2 1 0 0,2 1 1 16,-4 1-1-16,3-3 0 0,-3 4 1 15,1 0-1-15,3 2 0 0,-1 2 1 16,-1 1 0-16,1 2 0 0,3 1 0 16,-1 3 0-16,2-1 0 0,0 2 0 15,0-1 0-15,2 0-1 0,1-1 1 0,0-2-1 16,1 0 0-16,1-3 1 16,0-1-1-16,1-3 0 0,-1-1 1 0,0 0-1 15,-3-2 1-15,1 0-1 0,-1-1 1 16,-2 1 0-16,-2 1-1 0,-1 1 1 15,-1 1-1-15,1 2 1 0,-2 2 0 16,0 0-1-16,0 4 2 0,1 0-1 16,1 2 0-16,0 0 1 0,1 2-1 15,2 0 1-15,-1 0 0 0,-2-1-1 16,3-1 1-16,0-2-1 0,-1-1 1 16,1-2-1-16,-1-4 0 0,2 0 0 15,-1-4 0-15,0 0 0 0,-3-2 0 0,1 0 0 16,1-2 0-16,0 2-1 0,1-1-1 15,0 3-7-15,2 3-10 0,2 4-108 16,4 3-105-16,1 0-269 0</inkml:trace>
  <inkml:trace contextRef="#ctx0" brushRef="#br1" timeOffset="216159.5734">16441 3819 485 0,'1'5'117'0,"-3"9"1"15,-3 7-33-15,0 7-65 0,2 6-8 16,2 3 0-16,2-1 1 0,2-1 1 15,5-7 0-15,2-5 0 0,4-8 2 16,3-9 0-16,4-8 2 0,2-13-2 0,3-12 0 16,3-15-2-16,7-10-2 0,5-10-5 15,6-6-11-15,10-8-14 0,11-6 12 16,0-4-140-16,11 0-122 0,-2 4-308 16</inkml:trace>
  <inkml:trace contextRef="#ctx0" brushRef="#br1" timeOffset="222773.75">17342 16247 261 0,'-1'0'62'15,"0"0"1"-15,-1 0-41 0,0-1-6 16,2 2-7-16,2-1-3 0,-2 0-3 0,0 3-3 16,2-2-15-16,0 0-48 0,1-2-52 15,-2 5-133-15</inkml:trace>
  <inkml:trace contextRef="#ctx0" brushRef="#br1" timeOffset="223365.0432">18964 16387 427 0,'-1'-7'93'0,"0"2"-3"15,2 4-82-15,1 3-25 0,2 2-33 16,0 1-42-16,-2-2-66 0,1 1-142 16</inkml:trace>
  <inkml:trace contextRef="#ctx0" brushRef="#br1" timeOffset="224525.5831">17840 16538 324 0,'-5'5'67'0,"1"1"-5"0,1 5-68 16,0 0-7-16,3 1-7 0,0-2-2 0,1-3-3 15,2-2-6-15,2-2-31 0,-2-6-32 16,2-1-85-16</inkml:trace>
  <inkml:trace contextRef="#ctx0" brushRef="#br1" timeOffset="224878.2302">19203 16584 245 0,'-5'5'50'16,"2"-1"0"-16,-1 1-47 0,1 0-1 15,1-2 1-15,2 0 1 0,0-2-1 0,1-1 1 16,3-1-1-16,0-2-15 16,-1 2-39-16,1-3-46 0,1 3-109 0</inkml:trace>
  <inkml:trace contextRef="#ctx0" brushRef="#br1" timeOffset="225205.4965">20380 16544 403 0,'-3'-5'70'15,"-2"4"-33"-15,1 2-111 0,-1 3-67 16,-1 0-153-16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4T12:37:32.4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354 3465 367 0,'-1'-3'110'0,"-2"0"6"0,1 0-3 16,-2-1-58-16,1 1-10 0,-1 0-3 16,1-1-1-16,1 3-4 0,0 0-3 15,-1-1-3-15,3 1-5 0,-1 0-4 16,2 1-3-16,2 1-4 0,-1-1-3 16,3 1-2-16,1 2-1 0,3 3 0 15,0 1 1-15,4 2-1 0,-1 2-1 16,0 2-2-16,-1 1 0 0,1 1-2 0,1-1-1 15,1 1 0-15,-1 0-2 0,1-1 0 16,1 0-1-16,1-1 1 0,0-2-1 16,-1 0 0-16,-2-2 0 0,-1-2 1 15,-1-1-1-15,-1-1-1 0,-1-2-4 16,-3-1-5-16,-1-1-6 0,-2 1-4 16,-1-2-7-16,-2 1-6 0,-2-1-7 15,-1 0-7-15,-1 0-4 0,-2 0 1 16,-1 0-96-16,-1-1-97 0,0-2-233 15</inkml:trace>
  <inkml:trace contextRef="#ctx0" brushRef="#br0" timeOffset="310.1536">511 3458 377 0,'1'-4'93'15,"-1"1"4"-15,0-1-49 0,0 0-20 16,1 2-8-16,-1-2-4 0,0 3-2 16,1 0-1-16,-1-1-2 0,-1 1 0 15,1 1 0-15,-1 0 1 0,1 0-1 16,-1 0 1-16,1 1-2 0,-1-1-1 0,-1 0 0 15,2 0-1-15,-1 0-2 0,1-1 0 16,0 1-1-16,-1-1-2 0,1 2-1 16,0 0-2-16,1 3-4 0,-1 0-10 15,0 1-38-15,-1 1-67 0,-3 1-92 16,2 2-220-16</inkml:trace>
  <inkml:trace contextRef="#ctx0" brushRef="#br0" timeOffset="31925.6568">23777 1198 190 0,'0'0'38'0,"1"1"-10"0,-1-1-58 15,0 0-41-15,1-1-83 0</inkml:trace>
  <inkml:trace contextRef="#ctx0" brushRef="#br0" timeOffset="32567.9413">23969 1270 174 0,'3'0'38'0,"-1"-1"-6"0,1 1-48 16,-1 0-53-16,-2-1-89 0</inkml:trace>
  <inkml:trace contextRef="#ctx0" brushRef="#br0" timeOffset="32770.7975">24070 1262 325 0,'-1'1'70'0,"-1"-1"-1"0,4-1-54 15,-2 2-21-15,2-1-19 0,-1 0-29 0,2 1-17 16,-1-1-45-16,1 0-90 0</inkml:trace>
  <inkml:trace contextRef="#ctx0" brushRef="#br0" timeOffset="37437.2331">22314 1384 191 0,'-6'-10'58'0,"-2"1"10"16,-2 0-18-16,-2 2 5 0,-3 2 1 15,-2 1-1-15,0 4-4 0,-2 0-5 0,1 4-8 16,-2 2-9-16,0 5-9 15,-1 2-6-15,0 5-5 0,-1 1-1 0,3 3-2 16,2 3 0-16,5 2 1 0,6-2-1 16,5 2 0-16,7-1 1 0,7-2-1 15,7-3-1-15,3-4-1 0,4-3 0 16,4-4-1-16,1-4-1 0,1-5 0 16,-2-1-1-16,3-5 1 0,-4-5-1 15,-2-3 1-15,-3-4-1 0,-4-5 2 16,-8-4 0-16,-4-5 3 0,-8 0 1 0,-10-5 0 15,-7-1 2-15,-8 1-1 16,-8 0 0-16,-2 5-1 0,-5 4-2 0,-3 8-2 16,0 4-2-16,1 9-3 0,4 6-11 15,6 5-40-15,3 5-74 0,6-1-98 16,10 3-240-16</inkml:trace>
  <inkml:trace contextRef="#ctx0" brushRef="#br0" timeOffset="56039.4557">719 3310 620 0,'-1'1'137'16,"-2"4"2"-16,2 3-102 0,-1 5-15 15,-1 4-5-15,1 5-3 0,-2 4-1 0,0 3-1 16,0 3-3-16,-3 0-2 0,3 0-1 16,-3-2-1-16,2-3-1 0,2-4 0 15,0-3 0-15,2-5-1 0,2-3-1 16,2-3 0-16,0-5 1 0,1 1-1 16,1-1-1-16,0-2 1 0,1 0 1 15,0-2-1-15,0 0 0 0,0-2 0 16,2-1-1-16,0 0 1 0,2 0-3 15,0 0-4-15,3 0-8 0,-2-2-7 0,3 2-5 16,-1 1-10-16,1-1-11 0,1 2-85 16,-3-1-17-16,-4 0-86 0,2 1-184 15</inkml:trace>
  <inkml:trace contextRef="#ctx0" brushRef="#br0" timeOffset="56592.6932">519 3460 488 0,'2'-8'129'0,"-2"0"4"15,0 2-51-15,0 1-31 0,0 2-10 0,-4-1-8 16,6 4-6-16,-2 1-5 15,-1 3-3-15,0 2-5 0,0 4-4 0,-3 3-3 16,-1 3-2-16,-2 3 0 0,-3 4-2 16,0-1-1-16,0 3 0 0,1-3-1 15,-1-2-3-15,1 1-6 0,2 0-9 16,1-4-10-16,2-1-11 0,-1-4-115 16,1-2-120-16,4-2-282 0</inkml:trace>
  <inkml:trace contextRef="#ctx0" brushRef="#br0" timeOffset="56957.3009">698 3311 520 0,'1'-6'134'16,"2"-2"5"-16,1 1-26 0,-1 1-77 15,5 0-11-15,0 0-4 0,4 1-2 0,1 0-2 16,1 0-4-16,4 1-3 0,0-2-2 16,0 3-3-16,1-1-3 0,-2 1-6 15,1 0-12-15,-1 0-12 0,-2 2-10 16,-3 2-115-16,-1-2-117 0,-3 2-282 16</inkml:trace>
  <inkml:trace contextRef="#ctx0" brushRef="#br0" timeOffset="57304.3787">888 3419 526 0,'1'6'131'0,"1"1"3"0,-2 1-38 16,2 1-68-16,3 4-8 0,-1 3-3 15,2-3 0-15,-1-1-2 0,2 1-3 0,-1-1-2 16,-1-5-2-16,1-1-1 0,-1-3 0 16,0-2 0-16,0-4 1 0,2 1 0 15,0-7 3-15,3-2 3 0,-1-2 2 16,1-4 2-16,-2-2-1 0,0 2 0 16,-1 0 0-16,-1 4-2 0,0 3-3 15,0 3-4-15,-2 0-1 0,0 9-3 16,-1 0 0-16,0 2-2 0,-2 4-1 0,0 3 1 15,0 3-1-15,1 4 0 0,-1-1-3 16,1 4-10-16,0 0-9 0,1-3-15 16,2 0-9-16,5-4-15 0,1-2-114 15,0-2-122-15,2-5-275 16</inkml:trace>
  <inkml:trace contextRef="#ctx0" brushRef="#br0" timeOffset="57724.7532">1162 3297 587 0,'-6'-2'137'16,"3"-2"0"-16,1 3-80 0,4 0-31 15,-1 0-10-15,6 3-3 0,2 1-3 16,3-1 0-16,2 2-1 0,3-1 1 15,1 0-1-15,4 1 1 0,-4-4 0 0,1 0 1 16,0 2 1-16,-4-2 0 0,-3 0-1 16,-4 0 1-16,-2 0-1 15,-2 1-1-15,-1 2-2 0,-4-3 0 0,1 5-2 16,-1 2-1-16,-2 1-1 0,5 5-1 16,-2 1-1-16,1 2 0 0,1 3-1 15,1 0-1-15,2 2 1 0,1 1-1 16,-1-2 0-16,1-1 0 0,-3-1 0 15,2-1 1-15,-1-3-1 0,1 0 0 16,-3-1 0-16,-2 0 0 0,-2-2 1 16,-2 1 0-16,-3-2 0 0,-3-2 0 0,-6-2 1 15,0 0-1-15,-1 1 0 0,0-4 0 16,0 0-2-16,2-2-7 0,3 0-10 16,3 2-13-16,7-3-11 0,1-2 15 15,5 1-141-15,5-1-122 0,3-2-294 16</inkml:trace>
  <inkml:trace contextRef="#ctx0" brushRef="#br0" timeOffset="57903.8309">1531 3486 704 0,'-1'-1'164'0,"0"-2"3"15,-1 3-116-15,2-1-18 0,-1-1-10 16,6 3-9-16,4 1-7 0,-1-2-8 15,5 3-15-15,0-2-16 0,3 3-15 16,0-2-120-16,-4 1-128 0,0-2-309 16</inkml:trace>
  <inkml:trace contextRef="#ctx0" brushRef="#br0" timeOffset="58041.9062">1618 3609 660 0,'-2'3'139'0,"0"-1"1"16,6-1-114-16,1-1-22 0,2 0-16 16,3-1 46-16,2-1-173 0,2 0-123 0,1-1-327 15</inkml:trace>
  <inkml:trace contextRef="#ctx0" brushRef="#br0" timeOffset="60138.9383">2348 2716 599 0,'-7'-21'146'0,"1"5"5"16,-7 2-88-16,-2 6-17 0,-5 2-8 0,-2 3-6 15,-3 3-6-15,1 4-6 0,-6 1-4 16,2 3-5-16,3 5-2 0,-4 0-3 16,5 4-2-16,-1 2-2 0,5 2 0 15,2-1-2-15,5 2 1 0,4 0-1 16,6 3 0-16,4-1 0 0,3 0 0 15,3-5-1-15,3 6 0 0,3-3 0 16,3-1-1-16,3-4 0 0,-1 0 0 0,3-4 0 16,-2 3 0-16,0-7 1 15,-3 0 0-15,-4-3 1 0,-1 1 0 0,-4-1-1 16,-2 1 2-16,-1 1-1 0,-4-1 1 16,-1 1 0-16,-1 3 1 0,-3-2 1 15,-2 1 0-15,0 0 1 0,-4 1-1 16,-3 1 0-16,0 3 0 0,1 0-1 15,1 2-1-15,2 2 0 0,0 3 0 16,6 2-1-16,2-1 0 0,5-1 0 16,3 1 0-16,1 2 0 0,3-3 0 15,1 0 0-15,1-1-1 0,1 0 1 0,-1 1-1 16,-1-2 1-16,-3 0-1 0,1-2 0 16,0 2 0-16,-3 0 0 0,-1-2 0 15,-2-1 1-15,-1-3-1 0,-4-1 1 16,0-1 0-16,-4 1 0 0,-2 0 0 15,0 0 1-15,-4 2-1 0,-2 2 0 16,-2 4 0-16,-1 1 0 0,0-1 0 0,0 0 0 16,2 1 0-16,-1 0 0 15,5 1 0-15,1-1 0 0,4 0 0 0,1 2 0 16,4-2-1-16,0 2 1 0,3-3 0 16,2 1 0-16,3-2 0 0,2-4 0 15,2-2-1-15,4 0-2 0,3-7-5 16,3 0-8-16,2-5-13 0,3-4-10 15,4-3-13-15,2-2-115 0,0-5-122 16,0-6-283-16</inkml:trace>
  <inkml:trace contextRef="#ctx0" brushRef="#br0" timeOffset="60582.3025">2504 2825 523 0,'-6'-6'147'15,"1"2"5"-15,1 0 1 0,2 2-111 16,2 3-11-16,0 1-6 0,1 5-3 15,1 2-4-15,2 4-4 0,1 4-2 16,0 0-1-16,1 1 0 0,0 1-2 16,-1-2-1-16,1-3 0 0,-1-1-2 15,-1-2 0-15,-1-5-1 0,1-1 2 16,1-3 1-16,0-3 1 0,1-4 1 0,1-6 0 16,2-5 1-16,1-6-1 0,2-1-1 15,0-9-2-15,0-1-3 16,1 1-1-16,-2 3-1 0,0 5-1 0,-3 5 0 15,1 3-2-15,-2 9 1 0,-1 4 0 16,2 6 0-16,-2 4 0 0,0 6 1 16,0 6-1-16,0 4 1 0,-2 4 1 15,-1 2-2-15,1 2-1 0,-1 0-6 0,-1-3-14 16,3 0-19-16,0-4-18 0,2-2-127 16,-1-4-142-16,-1 0-331 15</inkml:trace>
  <inkml:trace contextRef="#ctx0" brushRef="#br0" timeOffset="62583.7738">3607 3105 621 0,'2'-2'139'0,"-1"2"5"0,1 0-96 16,2 1-17-16,0 1-5 0,-1 5 0 16,0 1-1-16,-4-1-3 0,-2 4-5 15,-1 4-2-15,-7 1-5 0,0 2-12 0,-1 1-15 16,0 3-16-16,3 2-64 0,0-3-65 16,4-4-116-16,3-1-256 0</inkml:trace>
  <inkml:trace contextRef="#ctx0" brushRef="#br0" timeOffset="63261.9817">5423 2832 519 0,'-1'-10'134'0,"-1"0"7"0,1 1-63 16,0 0-20-16,0 0-8 0,-1 5-6 16,2 1-8-16,0 6-6 0,0 3-2 15,4 3-5-15,-4 4-5 0,4 4-2 16,-3 0-2-16,3 3 1 0,-2-2-2 0,1-1-2 16,-3 0-2-16,2-2-1 15,0-3-1-15,0-4-2 0,-1-2 2 0,0-3 0 16,2-4 1-16,-2-6 0 0,2-3-1 15,1-6 1-15,1-2-2 0,2-6-1 16,3-2-2-16,0-4-2 16,1 3 0-16,-1 1-1 0,1 6-1 0,-1 1 1 15,-2 5-1-15,1 6 0 0,-4 7 0 16,1 3 1-16,0 7-1 0,-1 6 1 16,0 4-1-16,0 5 1 0,-2-1-1 15,5 6-2-15,-2 2-6 0,0-1-7 0,0-3-15 16,0 0-13-16,0-2-13 0,-1-1 37 15,-4-6-165-15,-1-5-129 0,-1 0-317 16</inkml:trace>
  <inkml:trace contextRef="#ctx0" brushRef="#br0" timeOffset="63687.6633">5086 2777 538 0,'6'-5'135'0,"-2"1"4"0,-1 2-51 0,1-1-50 15,0 3-10-15,1 0-4 0,-3 0-3 16,1 0-1-16,-1 2-2 0,-1-1-1 16,2 0 1-16,-2 3 1 0,0-1 1 15,-2 2-1-15,-2 3-1 0,-3-2 0 16,-1 2-3-16,-5 0-1 0,-3 2-4 16,-2 1-4-16,0 1-1 0,0 1-1 15,2 3-2-15,0 1 0 0,3 1-2 0,2-1 1 16,3 0 0-1,2-2-1-15,0-2 0 0,2-1 0 0,3-2 0 0,3 0-1 16,1-3-2-16,1-1-4 0,2 0-8 16,3-2-7-16,1-1-9 0,1-1-9 15,4 2-7-15,-1-4-11 0,2 2-112 16,-3-1-113-16,-1 1-277 0</inkml:trace>
  <inkml:trace contextRef="#ctx0" brushRef="#br0" timeOffset="63928.5948">4868 3132 505 0,'-6'1'137'0,"1"1"3"15,1-4-22-15,7 4-78 0,-1-1-12 16,3 0-4-16,1 1-5 0,3 1-4 0,2 1 0 15,1-2-2-15,0 1-3 0,2-1-3 16,0 0-3-16,1 2-5 0,-3 0-13 16,1-1-10-16,1 5-13 0,-4-5-117 15,-1 1-121-15,-2-1-294 0</inkml:trace>
  <inkml:trace contextRef="#ctx0" brushRef="#br0" timeOffset="64316.5668">4613 2831 607 0,'-17'-5'158'0,"-1"4"4"0,-1 2-62 15,2 6-49-15,2 5-13 0,4 7-7 16,1 4-10-16,3 5-6 0,2 3-4 16,2 2-4-16,3 0-2 0,1-2-2 15,1-3-1-15,4-4-2 0,5-4 0 16,3-5 0-16,3-4-1 0,3-6-1 16,4-5 0-16,2-7 0 0,0-2 1 15,-1-5-1-15,-4-4 1 0,-1-4 1 16,-7-4 0-16,-4-1 1 0,-8-1 0 15,-3-3 0-15,-7 1 0 0,-8 2 1 0,-3 1-1 16,-6 2 0-16,-3 7-2 0,0 4-8 16,1 8-10-16,3 7-9 0,7 9-9 15,2 7-12-15,10 8-36 0,4 2-86 16,8 0-108-16,6 9-250 0</inkml:trace>
  <inkml:trace contextRef="#ctx0" brushRef="#br0" timeOffset="64829.186">5998 2752 487 0,'3'-3'146'0,"-3"-5"6"0,-1 5 1 16,-2 0-91-16,0 1-12 0,-1 1-7 15,-2-1-7-15,-2 4-9 0,0 2-5 16,-4 0-5-16,-2 1-5 0,1 2-1 16,-2 3-2-16,-1 2 0 0,3 2 1 15,-2-1-3-15,5 1 0 0,0-2-1 0,3-1-2 16,3-1 0-16,2 0-3 0,2-3 0 15,2 0-1-15,4 2 0 0,2 0 0 16,1-1-1-16,3-2-3 0,1 0-3 16,0 2-4-16,2-3-6 0,0-2-7 15,1 1-8-15,-3-2-9 0,-1 2-5 16,0 0-5-16,-3-2-9 0,-1 2-105 16,-2-2-110-16,-6 2-266 0</inkml:trace>
  <inkml:trace contextRef="#ctx0" brushRef="#br0" timeOffset="65051.7693">5802 3065 614 0,'-7'1'147'16,"2"-2"4"-16,0 0-84 0,4-2-30 15,4 2-10-15,0 0-4 0,3-1-3 16,3 1-4-16,3 2-2 0,2 1-3 0,2-1-2 15,-1 0-2-15,3 2-2 0,-1-1-4 16,-1 3-12-16,-2-1-12 0,1 0-9 16,-3 1-17-16,-2 0-115 0,-1 0-125 15,-2-1-291-15</inkml:trace>
  <inkml:trace contextRef="#ctx0" brushRef="#br0" timeOffset="65434.5822">6361 2771 598 0,'-5'-5'157'0,"-3"1"3"0,-5 3-55 15,-1 5-60-15,-5 3-13 0,1 4-8 0,-2 1-7 16,1 5-5-16,2 5-2 0,3 7-1 16,3-2-2-16,4 1-1 0,4 4-1 15,2-1-3-15,3 3-1 0,5-4-1 16,1-3 0-16,4-2-2 0,3-6 1 16,5-2-1-16,-1-6-1 0,3-4 1 15,2-5-1-15,-1-4 1 0,-2-3 1 0,1-3 1 16,-6-6 0-16,0-1 2 0,-4 0 3 15,-5-3 3-15,-2 1 4 0,-5-2 2 16,-6 5 1-16,-4 3 0 0,-3 2-2 16,-7 5-6-16,-4 4-14 0,-5 8-19 15,0 3-25-15,-5 6-131 0,-9 5-144 16,0 6-346-16</inkml:trace>
  <inkml:trace contextRef="#ctx0" brushRef="#br0" timeOffset="70246.8021">2491 3814 567 0,'-3'-6'145'16,"0"-1"6"-16,0 1-62 0,-1 1-37 16,2 0-9-16,-2 1-3 0,0-1-4 0,1 5-5 15,-2 2-5-15,0 1-4 0,-1 5-5 16,1 1-3-16,-1 5-3 0,2 4-2 16,0 2-3-16,4 4-1 0,1 2-1 15,3 0-1-15,0 1 0 0,2-3-2 16,1 1 0-16,3-6-1 0,2-3 0 15,1-6 1-15,0-1-1 0,4-6 0 16,2-5 1-16,0-2 0 0,2-4 0 16,-1-5 1-16,-2-2-1 0,-2-6 1 0,-3-5 1 15,-5 3 0-15,-3-5 2 0,-7-1 1 16,-4 2 0-16,-6 2 0 0,-1 3-1 16,-6 3 0-16,-2 3-5 0,-2 8-6 15,1 3-11-15,4 6-16 0,2 6-14 16,2 4-14-16,6 4-129 0,4 4-136 15,9-1-317-15</inkml:trace>
  <inkml:trace contextRef="#ctx0" brushRef="#br0" timeOffset="70941.4918">3534 3994 666 0,'0'-3'153'0,"-4"-1"3"15,3 2-106-15,2 2-16 0,0 2-9 16,2-1-3-16,1 2-4 0,-1 2-1 15,1-2-1-15,-2 5-2 0,1-1-2 16,-3 2-2-16,0 3-3 0,-1 0-3 16,-1 4-12-16,-1-1-14 0,-1 1-17 0,2 0-17 15,0-4-117-15,1-1-129 0,5 0-301 16</inkml:trace>
  <inkml:trace contextRef="#ctx0" brushRef="#br0" timeOffset="71412.8542">4584 3882 516 0,'-2'-12'143'16,"-1"2"7"-16,-7-3-21 0,-1 1-74 16,1 1-11-16,2 3-3 0,-3 3-6 15,0 2-6-15,-2 5-5 0,0 1-5 0,-1 6-4 16,0 4-5-16,-2 3-4 16,0 5-2-16,4 3-1 0,0 2 0 0,4 0-2 15,3 1 1-15,4-1-1 0,2-1-1 16,4-3 0-16,0-4 0 0,5-5-1 15,-1-2 1-15,5-4-1 0,-2-5 0 16,0-6 0-16,1-3 0 0,0-4 0 16,1-5 1-16,-2-3 0 0,-2-5-1 15,-1-1 1-15,1-2 1 0,-4-1-1 16,0 0 1-16,-2 3 1 0,-1 5 1 16,-3 2 2-16,-2 7 2 0,1 5 1 0,0 4 0 15,-3 7-1-15,1 3 1 0,-1 3-2 16,3 8-3-16,2 2-4 0,1 2-6 15,3 3-11-15,4 1-12 0,3-3-12 16,5 1-8-16,3-7-6 0,3-3-11 16,3-4-109-16,1-4-109 0,1-6-264 15</inkml:trace>
  <inkml:trace contextRef="#ctx0" brushRef="#br0" timeOffset="71765.9172">4891 3912 571 0,'-12'-7'149'0,"1"-3"5"0,0 0-43 15,0-2-69-15,3 2-11 0,2 1-5 16,1-2-3-16,2 3-4 0,2 2-3 0,-1 2-2 16,2 3-2-16,3 2 0 15,0 3-3-15,2 5-2 0,1 0-2 0,1 5-2 16,1 1-1-16,2 4 0 0,0 1-1 15,1 2 0-15,-3-1-1 0,3 1-3 16,0-3-1-16,-2 0-2 0,0-3-1 16,-1-3-1-16,-1-3 0 0,1-1 1 15,-3-3 1-15,0-1 2 0,0-3 2 16,-3 0 0-16,-2 0 2 0,0 0 0 0,-5 1 0 16,-1 0 1-16,-4 3-1 0,-3 3 1 15,-4 1-1-15,-3 0-3 0,-1 3-3 16,0 3-7-16,3 0-11 0,2 1-13 15,2-1 59-15,6-1-186 0,4-1-132 16,4-3-337-16</inkml:trace>
  <inkml:trace contextRef="#ctx0" brushRef="#br0" timeOffset="72134.4091">5026 3896 532 0,'-5'-6'135'0,"0"1"6"0,0 2-59 0,3 2-33 16,0-1-9-16,1 4-6 0,1 0-7 15,0 3-5-15,1 2-6 0,1 3-5 16,0 2-4-16,3 2-2 0,1 2-2 15,2 1 0-15,1 0-1 0,4 1-1 16,0 2 0-16,4 0 0 0,2-2-1 16,-1-1 2-16,0-1-1 0,2-1-1 15,-2-3 0-15,-3-1 0 0,-4-4-1 16,-2-1 1-16,-3-1-2 0,-3-2-1 0,-5-1 0 16,-3 1-2-16,-5-1-2 15,-4 1-5-15,-7-1-6 0,-1 1-5 0,-5 3-3 16,1-3-5-16,3 2-7 0,2 0-46 15,5-1-63-15,5-2-96 0,4-3-228 16</inkml:trace>
  <inkml:trace contextRef="#ctx0" brushRef="#br0" timeOffset="72446.5738">5359 3926 676 0,'-7'-1'169'0,"-7"-2"3"0,1 7-98 16,-1 2-24-16,0 4-11 0,0 2-12 15,4 2-8-15,3 1-9 0,4 4-4 16,3-2-3-16,4 0 0 0,0-2-2 16,6 1 0-16,3-4-1 0,3 0 0 0,1-2 0 15,2-4-1-15,-1-5 1 0,2-3 0 16,-5-5-1-16,-2-4 2 0,-2-5 0 15,-4-3 3-15,-4-3-1 0,-5-1 1 16,-3 0 0-16,-3-1 0 0,-3 2-1 16,-1 3-3-16,-3 2-7 0,1 4-10 15,3 6-11-15,-2 1-13 0,2 6-15 16,4 4 19-16,0 0-143 0,4 4-125 0,1-1-295 16</inkml:trace>
  <inkml:trace contextRef="#ctx0" brushRef="#br0" timeOffset="72806.7148">5531 3906 656 0,'3'0'155'0,"0"3"7"0,-1-1-101 16,3 4-12-16,1 5-3 0,1-1-4 0,1 1-5 15,2 4-4-15,3 1-5 0,3-2-6 16,2-1-3-16,2-6-4 0,1 0-2 15,1-3-4-15,-1-4-2 0,-2-5-2 16,0 0-6-16,-5-2-9 0,-3-4-11 16,-1-3-17-16,-4-3-13 0,-2-1-9 15,-3-3-9-15,-3-3-9 0,-4-1-18 16,-3-2-77-16,-3-1-92 0,0-3 150 0,-2 1 52 16,-1-2 37-16,1 1 27 0,-1 2 36 15,3 3 100-15,-1 3 123 0,2 4-126 16,0 6-33-16,2 2-22 0,0 4-11 15,0 3-10-15,5 3-12 0,1 3-14 16,2 4-12-16,2 4-14 0,2 1-24 16,1 4-24-16,1 2-21 0,-1 0-120 15,-1 5-138-15,0 1-323 0</inkml:trace>
  <inkml:trace contextRef="#ctx0" brushRef="#br0" timeOffset="86320.3914">332 5359 571 0,'2'-6'142'16,"-6"2"4"-16,1 3-84 0,-1 2-15 15,2 3-9-15,-1 4-7 0,2 5-4 16,-2 4-7-16,4 5-2 0,1 2-3 15,2 7-2-15,-3-2-4 0,4 3-2 16,-4-2-3-16,3-1-1 0,-3-2-2 0,-1-1 0 16,0-2-4-16,0-2-5 0,0-1-9 15,1-4-12-15,-1-2-11 0,2-3-19 16,-1-3-106-16,-1-3-117 0,0-4-269 16</inkml:trace>
  <inkml:trace contextRef="#ctx0" brushRef="#br0" timeOffset="86779.8431">265 5484 586 0,'2'-21'136'0,"2"2"4"0,2 0-94 0,1 2-13 15,4 4-4-15,-1 2-4 0,1 2-6 16,0 4-3-16,1 3-4 0,1-1-3 16,-1 3-2-16,-2 1-2 0,-1 2-2 0,0-1 1 15,-3 2-1-15,-2 0-1 0,-2 1 1 16,-2 1 0-16,-1 2 0 0,-1 0-1 16,-3 1 1-16,-1 1-1 0,-2 1-1 15,1 0 1-15,-1-1-2 0,2 0 0 16,3 0 0-16,-1-4-2 0,3 1-2 15,2-3-3-15,3-1-2 0,1 0-2 16,1-1-2-16,2 0-2 0,2 0 1 16,0-1 1-16,-2 2 3 0,2-1 2 0,-1 1 2 15,-3 0 2-15,0 0 2 0,-2-1 1 16,-3-1 0-16,0 1 1 0,-1 0 0 16,-1 2 0-16,0 1 2 0,-4 1-1 15,-1 2 2-15,-2 3 1 0,-1 2 0 16,-4-1 0-16,0 0 0 0,-3-1-1 15,0 0-2-15,0-3-6 0,1-2-9 16,4-1-16-16,-1-4-51 0,2-1-63 16,2-4-103-16,2-2-231 0</inkml:trace>
  <inkml:trace contextRef="#ctx0" brushRef="#br0" timeOffset="86993.807">366 5146 515 0,'11'2'122'0,"-1"3"3"0,2 4-85 0,2 4-9 16,-1 6-2-16,4 0-5 0,1 7-2 15,1 2-2-15,1 2 0 0,-1 3-2 16,0 0-1-16,-2 1-1 0,-7 4-2 16,-3-1-3-16,-8 1-5 0,-5-3-10 15,-7-2-14-15,-4 2 80 0,-1-4-210 16,0-4-132-16,-2-1-361 0</inkml:trace>
  <inkml:trace contextRef="#ctx0" brushRef="#br0" timeOffset="89896.7555">865 5490 585 0,'-9'-11'146'16,"3"1"7"-16,0 2-83 0,4 0-14 16,0 3-11-16,1 1-6 0,2 0-7 0,3 3-7 15,1 2-5-15,2 1-6 0,3 3-4 16,1 4 0-16,3 1-2 0,-1 3-1 16,2 3-1-16,-2 0-1 0,1 1-2 15,-1 0-1-15,-1 2-1 0,-2-3 0 16,0-1-3-16,0-1-5 0,-4-1-11 15,1 0-15-15,-4-2-9 0,-1-3-21 16,-1 0-114-16,-3-5-126 0,2 0-289 16</inkml:trace>
  <inkml:trace contextRef="#ctx0" brushRef="#br0" timeOffset="90082.2775">1011 5434 603 0,'-7'8'142'0,"-1"3"4"16,-3 3-91-16,1 5-21 0,0 5-10 16,-1 1-7-16,-2 1-4 0,0 0-5 15,1 2-5-15,1-2-7 0,0-3-9 16,-1-6-10-16,5-2-2 0,3-5-125 0,3-7-118 16,7-6-293-16</inkml:trace>
  <inkml:trace contextRef="#ctx0" brushRef="#br0" timeOffset="90419.7567">1175 5418 612 0,'-2'-8'140'0,"1"2"2"16,0 4-100-16,3 2-14 0,-2 1-5 16,3 4-2-16,-1 2-3 0,1 6 0 15,-1 1-1-15,1 5 1 0,-4 2 0 16,2 3 0-16,-1 2-1 0,1 1-1 16,-3-2-3-16,2 2 0 0,-2-3-3 15,2-2-1-15,2-1-3 0,1-4-1 0,1-4-2 16,3-2-1-16,3-5 1 0,3-4-1 15,5-7-1-15,0-6-5 0,3-3-9 16,0-2-13-16,-1-3-11 0,0-3-11 16,-3 1 13-16,-3 0-139 0,-6 1-121 15,1 2-287-15</inkml:trace>
  <inkml:trace contextRef="#ctx0" brushRef="#br0" timeOffset="90590.3049">1186 5366 747 0,'-13'-1'180'16,"2"0"1"-16,3 0-117 0,4 1-21 16,5 0-14-16,3-2-13 0,5 1-9 15,4 0-7-15,4 0-5 0,5 0-9 16,3-2-13-16,2 1-16 0,-3-1-14 0,2 3-124 16,-3 0-133-16,1 0-311 15</inkml:trace>
  <inkml:trace contextRef="#ctx0" brushRef="#br0" timeOffset="91024.2021">1486 5469 626 0,'1'-3'149'0,"0"1"2"16,-1 2-88-16,3 4-22 0,0 1-6 15,2 4-3-15,0 5-3 0,0 3-1 16,0 3-2-16,-3 1-2 0,1 2-4 16,-1 0-2-16,1 1-3 0,-1 0 0 15,1-2-3-15,-1-2-1 0,3-2-2 0,0-1-1 16,0-3-2-16,0-4-1 0,0-4-1 15,1-5-1-15,0-5 0 0,0-6 0 16,1-4 0-16,3-5 0 0,0-3 0 16,1-3-1-16,0-1 0 0,0-1-1 15,0 5-1-15,-2 2 0 0,-2 4 0 16,-1 4-1-16,0 4 1 0,0 5-1 0,-2 6 0 16,-2 3 0-16,2 3 0 15,-3 6 1-15,1 2-1 0,-1 3-1 0,-1 2-1 16,0 1-6-16,0 2-6 0,2-3-15 15,1-1-13-15,0-3-17 0,4-2 88 16,-1-4-217-16,1-5-140 0,-1-2-362 16</inkml:trace>
  <inkml:trace contextRef="#ctx0" brushRef="#br0" timeOffset="91956.2593">1942 5663 641 0,'-7'1'171'0,"1"0"10"0,3 3-87 15,-1-3-18-15,1 0-11 0,1 1-12 16,2-1-13-16,1-1-15 0,2 0-9 16,0 0-10-16,3 0-3 0,2-1-2 15,0-2-3-15,2-1-10 0,0 2-17 16,2-2-21-16,2 1-19 0,-3 0-128 0,-1 1-144 16,3 3-330-16</inkml:trace>
  <inkml:trace contextRef="#ctx0" brushRef="#br0" timeOffset="92667.5036">2155 5561 334 0,'-4'1'108'16,"2"-1"7"-16,-2 0 0 0,0 0-48 0,0-1-15 15,2 0-5-15,-2 0-4 0,2-1-2 16,-1 0-1-16,1-2-1 0,0 2 0 16,0-4-2-16,2 1-1 0,2 0-3 15,0-1-3-15,2 0-4 0,1 0-2 16,1-1-5-16,2 4-3 0,0-2-4 16,0 0-2-16,2 1-4 0,1 3-2 15,1 0-1-15,2 2-2 0,-2 2 0 16,3 0 0-16,-1 2-1 0,1 1 0 15,-3 0 0-15,-1 3 0 0,-1-2-2 0,-2 1 0 16,-5-1-1-16,-2-1 0 0,-3 1 0 16,-3 1-1-16,-3-1 0 0,-2 1 1 15,-3-1 0-15,0 0 1 0,1 1 1 16,-1 0-1-16,4-1 1 0,1 0 1 0,2-1-1 16,3 0 1-16,1-1-1 15,4 0-2-15,0-2 0 0,4 1-2 0,3 0-2 16,0-1-1-16,4 1-2 0,0 1-2 15,3 2-2-15,-1 1 0 0,-2-1 1 16,1 0 1-16,-2 1 1 0,-1-1 2 16,-2-1 2-16,-2-1 4 0,0 0 1 15,-2-1 1-15,0 1 1 0,-1-2 2 16,-3 1 1-16,-2 1 3 0,-3 0 0 16,0 2 1-16,-3 2 1 0,-1-1 0 15,-2 4 0-15,-3 1-2 0,1-1-2 16,0 0-1-16,-3-1 0 0,2-1-1 15,-1-1-1-15,2-3-6 0,1-1-8 0,1-4-9 16,2 0-11-16,2-2-11 0,1-4-13 16,2-2-114-16,1-3-116 0,2-4-277 15</inkml:trace>
  <inkml:trace contextRef="#ctx0" brushRef="#br0" timeOffset="93138.2414">2371 5293 715 0,'-4'-10'167'0,"-4"4"3"15,5 2-121-15,1 2-13 16,5-1-8-16,3 3-8 0,1 2-7 0,4 0-7 15,3 3-2-15,2 1-2 0,1 0 0 16,-1 0-1-16,1 0 0 0,1 1-1 16,1-3 1-16,-1 0 0 0,-2 0-1 15,0 0 2-15,-1 0 0 0,-3-1 2 16,-4 1 1-16,-2 2 1 0,-2 0 1 16,-3 2 0-16,-1 2-1 0,-1 2-1 15,0 6-1-15,0 1-1 0,1 2-2 0,0 1 0 16,1 3 0-16,3 0-1 0,2 1 0 15,2-2 1-15,1 2-1 0,1 0 0 16,-1 1 0-16,3 0 1 0,-3-3-1 16,1-2 0-16,-3 2 0 0,1-4 1 15,-2-1 2-15,-4-4 2 0,-3-4 4 16,-1 1 0-16,-4-4 1 0,-5 0 0 16,-5-5-1-16,-2 0-1 0,-2-1-7 15,-2-2-6-15,-3 0-9 0,1 0-8 16,3 2-14-16,2 0-16 0,2 2-18 15,3 3-119-15,0 3-131 0,6 1-308 0</inkml:trace>
  <inkml:trace contextRef="#ctx0" brushRef="#br0" timeOffset="94600.3791">2959 5572 528 0,'-1'-5'160'0,"1"3"11"0,0 2-2 15,-1-1-95-15,1 2-14 0,0-1-6 16,1 1-10-16,2 0-13 0,-1-1-10 16,2 1-7-16,1-1-5 0,1 2-4 15,4-4-2-15,1 2-7 0,0-1-10 16,0 1-15-16,2 0-15 0,-2-1-13 16,1 1-19-16,-3 0-116 0,-3 1-127 15,-1 2-288-15</inkml:trace>
  <inkml:trace contextRef="#ctx0" brushRef="#br0" timeOffset="94751.3997">2972 5660 659 0,'0'4'154'0,"-3"0"1"0,3-1-100 16,1 0-23-16,1-1-11 0,1 1-7 15,2-2-7-15,4 0-6 0,1-1-9 16,2 1-14-16,4 1 46 0,-2-1-182 0,4 3-133 15,0 2-351-15</inkml:trace>
  <inkml:trace contextRef="#ctx0" brushRef="#br0" timeOffset="95404.0099">3734 4774 570 0,'-7'-15'148'0,"0"3"5"15,-4 3-58-15,-5 4-46 0,-5 3-9 16,-1 4-6-16,-7 3-5 0,1 5-6 0,-3 4-5 15,-1 5-3-15,4 0-1 0,2 5-2 16,3 1-3-16,6 2-1 0,2 2-2 16,8 2-1-16,2-2 0 0,4 1-3 15,4 1-1-15,4-3 0 0,2-1 0 16,4-3-1-16,-1-3 0 0,3 4 0 16,-1-3 0-16,2-1 1 15,0-2-1-15,0 3 0 0,0 2 0 0,-3-4 0 16,0-1 0-16,-4-2 0 0,-1 0 1 15,-3 0 1-15,-5-3 2 0,-4-2 0 0,-2 1 2 16,-3 3 1-16,1 0 1 0,-3 0 0 16,-2 1-1-16,2 2-1 0,2 0-1 15,1 0-1-15,2-1-1 0,3-1-1 16,3 0-1-16,2 2 0 0,3-1 0 16,2 0-1-16,2 2 0 0,3 2-1 15,0 0 0-15,1 0-1 0,1 3 0 16,0-1 0-16,-2 1 0 0,-2-1 1 0,-4 0-1 15,-5 1 2-15,-3 3-1 0,-3 2 1 16,-6-4 0-16,-4 5 0 0,-3 2 0 16,-6-1 0-16,5 0 0 0,-3 2 1 15,-2 1 1-15,2 1 1 0,3 4 1 16,3-1 1-16,4 1 1 0,-2 1 0 16,4-1 0-16,4 1 0 0,4-3-2 15,2-4 0-15,3-1-2 0,4-4-1 16,2-1 0-16,6-4 0 0,1-7-3 15,2-1-4-15,7-4-9 0,3-3-16 0,8-3-19 16,3-4-17-16,4-3-125 0,2 0-139 16,5-2-321-16</inkml:trace>
  <inkml:trace contextRef="#ctx0" brushRef="#br0" timeOffset="96055.2674">3954 4918 595 0,'0'-4'143'0,"-1"3"7"15,1 2-90-15,0 6-12 0,1 4-5 16,2 3-5-16,-1 5-3 0,-1 1-4 16,2 4-4-16,0 0-4 0,0 1-4 15,-1-3-3-15,2-1-2 0,0-4-1 16,0-3-2-16,0-1-1 0,0-5 0 15,-3 0 1-15,1-5-1 0,0-2 0 16,-2 1-1-16,1-4 0 0,-1-2-2 0,2-5-1 16,1-2 0-16,-1-2-2 0,3-6-2 15,1-4 0-15,2-3-1 0,0 0 0 16,1-1 0-16,1 3-1 0,1 3 0 16,0 4 0-16,-3 5 0 0,2 4-1 15,-1 5 1-15,-1 5 0 0,1 7-1 16,-3 3 1-16,0 3 0 0,0 7 0 15,1 2 0-15,-2 3 0 0,-1 0-2 16,-2-2-5-16,1 0-7 0,1-1-12 0,-2-5-12 16,1 0-15-16,1-2-12 0,1-4 36 15,1-3-159-15,1-3-127 0,1-2-310 16</inkml:trace>
  <inkml:trace contextRef="#ctx0" brushRef="#br0" timeOffset="96339.5123">4385 5064 711 0,'-2'2'176'0,"-2"1"5"16,2-1-110-16,2 4-14 0,1-2-12 16,4 2-10-16,-3-3-14 0,3 0-7 15,-2 0-4-15,4-2-4 0,0 0-8 16,1 2-13-16,0-5-22 0,2 2-21 16,-1-2-133-16,0 1-146 0,1-1-349 15</inkml:trace>
  <inkml:trace contextRef="#ctx0" brushRef="#br0" timeOffset="96951.5836">4657 4945 616 0,'-2'-6'150'0,"-3"0"6"15,1 1-93-15,3 0-12 0,0 0-6 16,2 1-4-16,3-1-4 0,0 2-6 15,4-2-4-15,0 1-2 0,1 1-5 16,2 0-2-16,-1 1-2 0,2 2-4 16,-1 2-3-16,1 1-1 0,1 0-3 15,-1 2-1-15,0 0-2 0,-1 1 0 0,-1 0-1 16,-3 0 0-16,-1-1 1 0,-3 1-1 16,-4 2 2-16,-4-2-1 0,-3 0 0 15,-3 3 1-15,2 0-1 0,-5 0 0 16,3 1 0-16,1-2-1 0,2 2 0 15,0-2-1-15,5 0 0 0,-1-1 0 16,4 1 0-16,1-2 0 0,2 1-1 0,2 1 0 16,1-1 0-16,1-1-1 0,3 1-1 15,1 2-2-15,0-2 0 0,0-1-2 16,2 2 0-16,0-1-1 0,-1-1 1 16,-1 2 0-16,-3-2 2 0,1-3 1 15,-3 2 1-15,-2 0 1 0,-3 0 1 16,-2 0 1-16,-2 2 1 0,0 1 1 15,-3 2 1-15,-2-1 1 0,0 1 2 0,-3-1 1 16,-2 2 0-16,1-4 0 16,-1 2-1-16,0-3-1 0,0 0-1 0,2 0-8 15,1 0-11-15,3-2-20 0,-2-2-21 16,4-2-7-16,0 0-130 0,2-1-139 16,0-1-313-16</inkml:trace>
  <inkml:trace contextRef="#ctx0" brushRef="#br0" timeOffset="100429.0961">6273 4949 401 0,'6'-5'113'0,"0"0"7"0,0 0-32 0,-1 1-32 16,-1 1-11-16,-2-1-4 0,1 3-3 15,-3 0-1-15,0-2-2 0,-2 3-1 16,1 0-2-16,0 1-2 0,-3 2-4 15,1-1-3-15,-3-1-4 0,2 7-3 16,-3-3-4-16,-2 2-3 0,-1 0-1 16,0 2-2-16,2-2-2 0,-2 6 0 15,-1-9-2-15,0 6 1 0,0-1 0 0,1-1-1 16,0 1 0-16,2 0 1 0,-1-1-1 16,3 1 0-16,2-2 0 0,3 0 0 15,2 1 0-15,4-2-1 0,1-1 0 16,3 0 0-16,1-2-1 0,2 2 1 15,0-2-3-15,2 0-1 0,-1-1-4 16,1-1-7-16,0 0-7 0,1-1-11 16,0 0-8-16,-2 0-8 0,-1 1-11 15,0 0-109-15,-5-1-112 0,-2 2-271 16</inkml:trace>
  <inkml:trace contextRef="#ctx0" brushRef="#br0" timeOffset="100645.6431">6081 5222 590 0,'-4'1'137'0,"0"0"3"16,3 1-92-16,1 0-18 0,2-1-6 0,3 0-3 16,3 3-5-16,3 0-2 0,0-2-3 15,2 2-2-15,3 0-2 0,0-2-2 16,0 2-6-16,0-3-11 0,0 1-11 15,0 2-24-15,-5 0-104 0,-1-2-117 16,-3 1-281-16</inkml:trace>
  <inkml:trace contextRef="#ctx0" brushRef="#br0" timeOffset="101754.6843">5632 5001 484 0,'-8'0'125'0,"-3"2"4"15,0 1-50-15,-3 5-36 0,-1 4-9 16,1 5-6-16,0 3-3 0,6 4-6 0,-1 2-4 16,2 2-2-16,4 0-1 0,3-1-1 15,2-4-2-15,1-2-1 0,6-1-1 16,2-3 0-16,3-5-1 0,4-4-2 15,4-6 0-15,2-4-1 0,1-7-1 16,-1-4 0-16,1-6-1 0,-3-4 1 16,0-2 0-16,-6 1 1 0,-4-2 2 15,-2 0 2-15,-7 2 1 0,-4 1 1 16,-5-1 0-16,-6 4 0 0,-4 0-2 16,-4 5-2-16,-3 4-3 0,0 6-3 15,-1 5-8-15,2 8-8 0,4 5-9 0,2 7-10 16,9 2-10-16,4 4-117 15,7 3-117-15,6 3-279 0</inkml:trace>
  <inkml:trace contextRef="#ctx0" brushRef="#br0" timeOffset="102242.8794">6678 4989 605 0,'-1'-4'141'0,"2"4"3"16,-1 0-89-16,0 3-21 0,-1-1-7 16,4 8-4-16,-1 1-1 0,0 5-3 15,2 1 0-15,0 0-1 0,-1 1-1 16,4 1 0-16,-4-4 0 0,1-3-3 16,1-2-1-16,-3-2-1 0,2-1-3 0,-3-4-1 15,2 0-1-15,-2-3 0 0,1-3 2 16,-3-2 0-16,5-1 0 0,-2-5 0 15,6 0-1-15,-4-4-2 0,4-2-1 16,0 0-2-16,1 0-1 0,1 2-1 16,0 4-1-16,-3-1 0 0,3 6-1 15,-1 5 1-15,-1 2-1 0,0 4 1 16,1 5-1-16,0 3 1 0,-2 2-2 16,0 1-1-16,-1 0-5 0,0 1-6 15,1-2-11-15,-2-3-12 0,-1-4-11 16,3 2-13-16,-1-3-119 0,0-2-126 15,1-1-295-15</inkml:trace>
  <inkml:trace contextRef="#ctx0" brushRef="#br0" timeOffset="102461.8597">7015 5090 704 0,'1'-3'160'15,"-1"1"3"-15,0-1-117 0,3 3-17 16,-1-1-7-16,2 0-8 0,1 0-6 16,1-1-4-16,3 1-5 0,0 1-9 15,1-1-15-15,-1 0-12 0,1 1-11 16,-2-2-117-16,-2 2-123 0,0 4-287 16</inkml:trace>
  <inkml:trace contextRef="#ctx0" brushRef="#br0" timeOffset="102781.0134">7280 4973 659 0,'-3'-2'164'0,"1"-1"4"0,-1 0-95 16,3 1-23-16,0 0-11 0,2-1-11 15,1 1-10-15,2 1-8 0,4 1-4 16,-1-1-3-16,3-1-3 0,3 4-8 15,-1-2-12-15,3 1-15 0,0-1-12 0,-1-1-22 16,0 3-105-16,-3-2-123 0,0 1-270 16</inkml:trace>
  <inkml:trace contextRef="#ctx0" brushRef="#br0" timeOffset="104374.4331">7316 5006 397 0,'-2'-1'113'15,"1"-3"6"-15,-3 2-43 0,3-1-14 0,-2 2-9 16,2-1-7-16,-1-1-7 0,1 1-4 15,1-1-5-15,2 3-5 0,0-2-2 16,3 0-5-16,3-1-4 0,0 1-3 16,5-1-3-16,0 1-2 0,0-2-1 15,5 0-2-15,-2 3-1 0,-1 4-1 16,0-2 0-16,-3-1 0 0,1 2-1 16,-5 0 1-16,0 0-1 0,-4 0 1 15,-1-2-1-15,-3 4 1 0,-4-1 0 16,-1 1 0-16,-2 1 0 0,-4 1 1 0,-1 2-1 15,-2-1 0-15,0 1-1 0,-1-1 1 16,0-1-1-16,4 0 0 0,3 0 0 16,4-1-1-16,1 0 0 0,3-1 0 15,4 1-1-15,1-2 0 0,2 2-2 16,2-1 0-16,-2-2 0 0,3 3-1 16,1-1-1-16,0 0 0 0,0 0 1 15,-1 0 0-15,0 1 1 0,0 0 1 0,-2-1 1 16,-1 1 1-16,0-2 1 15,-2 0-1-15,-2-1 1 0,-2-1 0 0,1 2 1 16,-2 0-1-16,0 0 2 0,-3 1 1 16,1-1 0-16,-2 1 2 0,-1 2 0 15,-2 0 0-15,-1 1 2 0,-5 1 0 16,3 0 0-16,0 1-1 0,-1 0-1 16,2 0 0-16,-1-1-2 0,0-2-3 15,5-1-6-15,-1-2-8 0,0 0-10 0,6-2-9 16,-1-3 15-16,1-4-141 0,3-3-119 15,3-3-295-15</inkml:trace>
  <inkml:trace contextRef="#ctx0" brushRef="#br0" timeOffset="104907.0086">7825 5001 584 0,'7'-5'139'16,"-2"1"4"-16,0 0-91 0,-1 0-13 15,-1 2-5-15,0 1-3 0,-3-4-3 16,1 2-2-16,-2 3-2 0,3 3-1 16,-4-2-2-16,-1-1-2 0,-2 1-4 15,2 0-2-15,-3 1-3 0,-1 0-1 16,-2-2-3-16,3 2-1 0,-2 1-2 15,3-1 0-15,2 4-2 0,-2-2 1 16,1-3-2-16,2 3 1 0,-1-2 0 0,1 0-1 16,0-1 1-16,1 0-1 0,1-1-1 15,0 0 0-15,1-1-2 0,-1 1 0 16,2-1-2-16,0-1-3 0,2 0-2 16,-2 0-1-16,2-1-1 0,1 1-1 15,-1-2-1-15,0 2-3 0,0-1 0 16,0 2-3-16,-2 0-4 0,1-1-2 0,0 1 0 15,-1 2-2-15,-1 1 0 0,-1-2-4 16,0 2-4-16,0 1-105 0,-3-1-104 16,0-1-266-16</inkml:trace>
  <inkml:trace contextRef="#ctx0" brushRef="#br0" timeOffset="105710.7893">7953 4963 489 0,'0'-6'119'0,"2"4"6"16,-1-1-71-16,0 0-16 0,-1 0-4 0,1 3-3 15,1 0-5-15,0 1-2 0,-2-1-2 16,0 0-1-16,-2 2-1 16,0 0-2-16,0-2-2 0,-2 3-1 0,-2 0-3 15,-1 2-2-15,-3 3-3 0,0-1-2 16,-3-1 1-16,-4 1-1 0,-1 1 0 16,0 0 1-16,1 0 1 0,0-2 1 15,2 0 1-15,3 1-1 0,4-1-1 16,2-1-2-16,3-1-1 0,0 0-1 15,2-1-1-15,2 1-2 0,0-3 0 0,2 4 1 16,0 1-1-16,2-1 0 16,3 0-1-16,-1 1-1 0,4 0-2 0,-1 0-3 15,1-2-6-15,1 0-6 0,-1 1-9 16,1-2-9-16,3 2-11 0,-5-2-114 16,-4-1-117-16,0 2-282 0</inkml:trace>
  <inkml:trace contextRef="#ctx0" brushRef="#br0" timeOffset="106127.2051">7727 5219 573 0,'-1'0'132'16,"1"-1"3"-16,0 1-90 0,1 0-12 15,1 1-3-15,2 1-3 0,2-1-3 0,-1 3-1 16,1-1-4-16,3 2-3 0,0-1-4 16,2 1-4-16,3-2-3 0,-1 2-4 15,3-1-8-15,0 0-13 0,-1-2-14 16,-2 2-122-16,1-3-122 0,1 0-309 15</inkml:trace>
  <inkml:trace contextRef="#ctx0" brushRef="#br0" timeOffset="106756.2944">8370 4998 536 0,'4'-8'135'0,"-3"0"5"15,-2 0-75-15,-2 2-11 0,-3 1-6 16,-3 3-3-16,-3 3-5 0,-4 3-3 16,0 3-5-16,-2 5-6 0,-3 4-6 15,-1 4-4-15,1 1-4 0,2 2-5 16,2 4-3-16,-2 0 0 0,3 0-1 15,4 1-1-15,6 1 0 0,5 1-2 0,2-2 0 16,7-5 0-16,6-1-1 0,2-3-1 16,3-6 0-16,3-4-1 0,-1-7 0 15,4-4 0-15,-1-6 1 0,0-4 0 16,-5-1 2-16,3-4-1 0,-5 1 3 16,-3-3 0-16,-8 3 1 0,-6 3 1 15,-6 2-1-15,-4 3 0 0,-10 5-2 16,-4 2-10-16,-3 7-19 0,-9 4-18 15,-3 5-130-15,-2 6-138 0,-3 4-339 16</inkml:trace>
  <inkml:trace contextRef="#ctx0" brushRef="#br0" timeOffset="107558.1893">3801 6142 611 0,'1'-1'143'0,"-3"2"4"0,-3 6-90 16,-3 5-24-16,4 6-11 0,-1 2-6 0,2 6-3 16,2 3-2-16,2 1-4 0,3 0 0 15,3-3-1-15,4-1 0 0,4-4 0 16,1-5 1-16,-1-6 1 0,2-3 2 16,0-3 1-16,-1-9 2 0,-3-5-1 15,0-3 0-15,-6-7-1 0,4-1-1 16,-4-5-1-16,-2-4-1 0,-2 1 0 15,-3-2 0-15,-3 1 0 0,-4 5 0 16,-3 0-1-16,-5 6-2 0,-3 6-4 16,-5 4-6-16,-2 7-16 0,-2 7-19 15,1 6-19-15,3 7-119 0,4 4-134 16,5 3-313-16</inkml:trace>
  <inkml:trace contextRef="#ctx0" brushRef="#br0" timeOffset="108257.7732">6019 6158 505 0,'1'-5'131'0,"-1"-1"8"16,0-2-58-16,-1 3-20 0,1-1-2 15,-2 0-2-15,-1 2-4 0,-2 2-3 16,1 3-4-16,-5 3-7 0,-1 5-6 16,-2 0-9-16,-4 10-7 0,-1 2-6 15,-1 4-3-15,-2 6-3 0,4 1-3 0,4 1 0 16,2 0-1-16,5-5-1 16,6-1 0-16,3-5 0 0,5-7-1 0,3-5 0 15,0-7 0-15,4-3 0 0,1-8-1 16,0-3 0-16,2-5 0 15,-2-5 0-15,-1-2 1 0,-2-6-1 0,0 0 1 16,-3 0 1-16,-1-1 0 0,-2 2 1 16,-2 4 1-16,-1 4 0 0,-2 4 3 0,-3 6 1 15,-3 4 0-15,-3 6 0 0,0 4 1 16,-1 6-2-16,-1 3 0 0,2 7-2 16,0 3-3-16,2 5-1 0,3 1-6 15,2 1-5-15,3-2-11 0,3-2-13 16,3-3-18-16,2-6-11 0,4-2-49 15,0-4-74-15,3-4-115 0,2-6-249 16</inkml:trace>
  <inkml:trace contextRef="#ctx0" brushRef="#br0" timeOffset="108551.5484">6316 6164 576 0,'-6'-4'149'0,"1"2"1"0,1 0-39 16,2 5-81-16,0 2-10 0,4 5-6 16,-1 2-6-16,1 1-3 0,4 4-3 15,2 1-1-15,2 2 0 0,-1 1 0 0,4-1-1 16,-1-2 0-16,2 3 1 0,-1 0-1 16,-1 0 1-16,-1-2-1 0,-1 1 0 15,-3 0 1-15,-1-1-1 0,-4 1 1 16,-4-2 0-16,-4-1 0 0,-4-1-1 15,-2-1 1-15,-5-4-2 0,-4 0-1 16,-2-3-4-16,1 2-6 0,-1-4-6 16,2 1-10-16,2-4-15 0,6 0-110 15,4-2-114-15,3-2-277 0</inkml:trace>
  <inkml:trace contextRef="#ctx0" brushRef="#br0" timeOffset="108959.7898">6540 6194 542 0,'2'-2'139'0,"0"-2"6"16,-2 2-67-16,0 2-26 0,0-1-6 15,0 1-7-15,0 2-5 0,-3-1-4 0,4 4-5 16,1 4-3-16,0-1-3 0,2 5-4 16,1 3-3-16,2 2-3 0,1 2-4 15,2 0-1-15,1 2-2 0,3 2-1 16,-1-2 0-16,2 0-1 0,-3-5 1 15,3 1 0-15,-3-1-1 0,-1-2 1 16,-2 0-1-16,-6-4 1 0,-4-1-1 16,-2 1 1-16,-6-3-2 0,-3 1-2 0,-5-4-4 15,-4 0-6-15,0 1-6 0,1 0-8 16,2 1-10-16,1-2-10 0,2-1-10 16,7 2-111-16,0-4-115 0,7-2-279 15</inkml:trace>
  <inkml:trace contextRef="#ctx0" brushRef="#br0" timeOffset="109256.5241">6878 6235 698 0,'-6'-3'181'0,"-4"3"5"0,-2 4-94 0,0 3-31 15,-3 4-13-15,0 7-11 0,2-1-14 16,2 1-10-16,3 1-4 0,3-2-3 15,7 0-1-15,2-3-2 0,5-4-1 16,3 0-1-16,3-5 0 0,1-3 0 16,2-2-1-16,-1-4 0 0,2-4 1 0,-3-3-1 15,-3-6 0-15,-1-1 0 0,-4-1-3 16,-3 0-3-16,-5-1-7 0,-3 0-7 16,-2 2-9-16,-1 2-7 15,-1 4-6-15,0 2-11 0,-2 4-4 0,4 2-4 16,0 6-7-16,3 1-90 0,1 2-2 15,2 0-87-15,2 0-167 0</inkml:trace>
  <inkml:trace contextRef="#ctx0" brushRef="#br0" timeOffset="109541.7624">7011 6180 552 0,'8'-1'141'0,"-3"1"6"0,-2 3-72 16,2 2-21-16,-1 1-7 0,0 2-5 15,1 1-5-15,-2 1-3 0,5 1-2 16,-1 0-2-16,3-2 0 0,0-2-2 15,3-1-2-15,0-1-5 0,5-4-2 16,-2-1-5-16,-1-2-4 0,0-3-4 16,-1-2-7-16,-3-3-8 0,-3-2-10 15,-3-2-13-15,-4 1-11 0,-2-3-13 16,-3-1-7-16,-4-2-5 0,-1 1-6 0,-2-4-6 16,-3-6 13-16,-1-4 11 0,0-4 18 15,2 0 20-15,2 0 18 0,-2 3 25 16,4 4 28-16,1 5 10 0,3 8 8 15,2 7-4-15,0 4-7 0,4 2-11 16,1 3-10-16,1 4-15 0,2 2-20 16,-1 1-30-16,2 6-143 0,0 1-141 15,-1 1-360-15</inkml:trace>
  <inkml:trace contextRef="#ctx0" brushRef="#br0" timeOffset="111578.4432">8655 5145 672 0,'-6'-2'163'15,"5"4"2"-15,-3-5-100 0,4 3-21 16,3-1-11-16,2 1-11 0,0 1-8 16,3-2-5-16,3 0-1 0,3 1-5 15,-1-3-5-15,-1 1-10 0,3-1-12 16,-2 0-13-16,3 2-14 0,-7-1-122 0,-2 2-127 16,-1 3-298-16</inkml:trace>
  <inkml:trace contextRef="#ctx0" brushRef="#br0" timeOffset="111751.9795">8714 5238 607 0,'-4'1'156'16,"2"-1"2"-16,0 0-58 0,2 0-60 16,2 0-13-16,0 0-10 0,5 1-7 0,-3-1-4 15,3 1-3-15,1-1-10 0,-1 0-18 16,2-1 50-16,-2 2-186 0,1-1-136 15,0 3-361-15</inkml:trace>
  <inkml:trace contextRef="#ctx0" brushRef="#br0" timeOffset="113413.963">9357 5086 137 0,'0'-4'43'0,"0"3"2"15,0-1-12-15,0-1-11 0,0 2-6 16,1 0-7-16,-3-3-5 0,3 3-4 16,0 0-2-16,3 2 0 0,-1-2 0 15,-2-1 1-15,1 2 1 0,1-1 1 16,0 1-1-16,1 0 1 0,-3-4 0 0,3 4 0 15,0 0 0-15,-2-1-1 0,2 1-5 16,-2-1-10-16,1 2-20 0,-1-1-9 16,1 0-30-16,-2 0-59 0</inkml:trace>
  <inkml:trace contextRef="#ctx0" brushRef="#br0" timeOffset="113896.5272">9405 5039 334 0,'-4'-2'101'0,"-2"-1"7"16,-1 0-34-16,2-1-7 15,-1 0-8-15,-2-2-8 0,2 3-6 0,1-4-1 16,3 3-1-16,0-3-1 0,3 3-3 16,-2-7-4-16,5 3-2 0,0-3-3 15,5 0-4-15,0 0-4 0,2 1-3 16,1-2-4-16,5 7-2 0,0-1-2 16,0 2-3-16,-1 1-3 0,2 3-1 15,-2 0-1-15,0 2-1 0,-2 2-1 0,-5 2 0 16,-1 0 0-16,-1 3 0 0,-6-1 0 15,-1 2 0-15,-2-1 1 0,-2 2-1 16,-2 2 1-16,0-2-1 16,-4 1 1-16,-1 2-1 0,0-2-1 0,0-1 1 15,1-1-1-15,0-2 0 0,4 0 0 16,1-1-1-16,5 1 1 0,2-2-1 16,0 1 0-16,3 0 0 0,2 1 0 15,2-1 0-15,1-1-2 0,0 0-1 16,2 2-1-16,-1-2-2 0,-1 0-3 15,-1-2 0-15,0 0-1 0,-2 1 0 0,1-1 0 16,-3 0 2-16,-1 1 2 0,0-2 1 16,-1 3 3-16,-5 2 0 0,1-1 2 15,-4 2 0-15,-2 0 2 0,-2 3 0 16,-4-1 1-16,-2-2 2 0,-1 2 1 16,-5 2 0-16,-1-1 0 0,-1-1 0 15,-1 1 0-15,2-1-2 0,1-2-3 0,2-2-6 16,6-2-10-16,3-4-12 15,8-1-10-15,9-5-14 0,5-2-117 0,5-3-122 16,8-3-285-16</inkml:trace>
  <inkml:trace contextRef="#ctx0" brushRef="#br0" timeOffset="114436.5951">10062 4933 516 0,'2'-4'132'0,"0"2"6"0,-2-1-62 0,0 3-26 15,0 0-6-15,-1-1-6 0,-1 3-7 16,-1 1-4-16,-2 2-5 0,2 0-5 16,-3 0-2-16,-2 2-1 0,0 3-1 15,2 0-1-15,-4-1-1 0,1-1 1 16,-1 0-1-16,2 3-1 0,-1-2-1 16,1-3-1-16,2-1 0 0,2 2-2 15,1-1-2-15,2 0-1 0,1-3-2 0,1 4-1 16,3-1-1-16,0-1 1 0,1 0-1 15,1 0-1-15,2 1 0 0,2-1-4 16,1 0-7-16,3 0-6 0,-3-1-6 16,0-1-10-16,0 0-7 0,-3-2-9 15,0 0 1-15,-2 0-113 16,-4-2-110-16,2 2-271 0</inkml:trace>
  <inkml:trace contextRef="#ctx0" brushRef="#br0" timeOffset="114659.001">9888 5190 584 0,'-7'4'134'16,"3"-2"2"-16,-1 2-92 0,5 1-13 16,0 0-3-16,6 2-3 0,0-2-3 15,2 0-3-15,0 0-1 0,4 2-2 16,2-1-3-16,1 0-4 0,-1-1-4 15,-1 1 0-15,2 0-6 0,2 3-10 0,-6-3-13 16,0 0-15-16,-1 5-117 0,-4-6-123 16,3 0-299-16</inkml:trace>
  <inkml:trace contextRef="#ctx0" brushRef="#br0" timeOffset="115414.9267">10534 5049 545 0,'-3'-6'146'0,"0"2"9"16,0-1-57-16,-1 3-41 0,3-2-11 16,1 8-8-16,1 1-8 0,-1 0-7 15,1 2-8-15,2 4-2 0,0 4-4 0,1 0 0 16,0-1-4-16,0 1 0 0,1-2-2 16,0-2 0-16,0-1 0 0,-1-2-1 15,0-2 1-15,-3-1 0 0,0-3 0 16,1 1 1-16,-3-2 3 0,1-2 0 15,1-2 2-15,1-2 1 0,-1-2-1 16,3-4-1-16,-2-4-1 0,7 0-3 0,0-3-2 16,1-3 0-16,1 0-1 0,1 1-1 15,2 4 0-15,1 5 0 0,-2 3-1 16,-1 3 0-16,-2 5 0 0,0 3 0 16,-1 4 0-16,-1 1 0 0,-3 1 0 15,0 5 0-15,0 0 1 0,0 1-1 16,0 2 0-16,-1-1-1 0,0 0-2 15,0-1-2-15,-1-3-7 0,2-2-8 16,-1-2-10-16,1-1-12 0,-1-4-9 16,2 0 36-16,0-4-160 0,4 1-124 0,-1-2-309 15</inkml:trace>
  <inkml:trace contextRef="#ctx0" brushRef="#br0" timeOffset="115915.476">11261 4990 573 0,'6'-6'141'0,"0"0"7"0,-2 2-83 16,-2 2-13-16,1 1-3 0,-3-2-6 15,1 5-6-15,-2-1-4 0,-3 0-6 0,-3-1-4 16,-1 2-5-16,-2 2-6 16,1 3-3-16,-9-2-2 0,1 3-2 0,0 3 0 15,-2-1-3-15,0-1-1 0,2 1 1 16,0 0 2-16,6 0-2 0,2 0 0 16,2-2-1-16,4-1 1 0,2 1-1 15,1-1 1-15,1-1-3 0,4 0 2 16,0-1 0-16,0-1-1 0,5 0-2 15,1-2-2-15,0 1-6 0,5 0-8 16,1 0-9-16,-2-1-12 0,2 3-9 16,-2-3-11-16,-2 1-118 0,-3-2-120 15,-4 0-288-15</inkml:trace>
  <inkml:trace contextRef="#ctx0" brushRef="#br0" timeOffset="116166.6145">11071 5191 609 0,'-1'1'137'0,"-1"3"1"0,2 0-101 15,3 2-11-15,-1 0-5 0,2-1-6 16,0 1-4-16,2 0-2 0,1 0-3 15,2 0-1-15,2-1-5 0,0 0-8 16,1-1-12-16,4 0-9 0,0-2-117 0,0-1-115 16,-2-1-288-16</inkml:trace>
  <inkml:trace contextRef="#ctx0" brushRef="#br0" timeOffset="116764.527">11753 5043 575 0,'1'-11'145'0,"-1"0"6"0,-2 0-84 16,-4 0-7-16,-2 1-5 0,-1 4-6 15,-9-4-7-15,-1 4-8 0,-3 7-7 16,-4 2-6-16,2 7-6 0,-2 2-4 15,4 6-3-15,2 4-1 0,4 3-1 16,4-3 0-16,5 2 0 0,1-3-3 0,4 0-2 16,4-2-1-16,2-3-2 0,5-3 0 15,1-5-1-15,2-3-2 0,0-5 0 16,3-5-1-16,3-3 1 0,1-2 0 16,-1-2 2-16,1-4 0 0,-1 1 2 15,-2-1 1-15,-3 1 1 0,-2-1 0 16,-1 1 3-16,-2 0 2 0,-4 3 3 15,0 1 3-15,1 3 1 0,-4 2 2 0,-1 2-1 16,0 4-1-16,0 5-3 0,-1 4-2 16,0 2-2-16,-2 4-2 0,3 3-2 15,-1 3-1-15,0 1 1 0,0-1-1 16,1-1 0-16,0 1 0 0,2-1-1 16,1-2 1-16,3 1-1 0,0-1 0 15,1-1-1-15,0-1-3 0,1-4-5 16,-1 1-9-16,-2-4-16 0,-1-1-18 15,-1-2-16-15,-1 0-127 0,-4 0-140 16,-1-2-322-16</inkml:trace>
  <inkml:trace contextRef="#ctx0" brushRef="#br0" timeOffset="144806.9195">316 7940 544 0,'-6'-10'131'15,"0"0"3"-15,1 3-75 0,0 3-24 16,4 3-12-16,2 4-5 0,1 3-3 16,3 5-3-16,1 3-2 0,3 6-3 15,1 3 2-15,0 5 1 0,-2 4 1 16,1 1-1-16,-1 2 1 0,0 3 0 15,-1 0-1-15,-2 1-1 0,0 0-2 16,-3-2-3-16,-2-2-1 0,-1 0-1 0,-4-6 1 16,-1-3 0-16,-3-4 2 0,-3-4 2 15,-1-4 4-15,-2-6 2 0,-2-4 2 16,-1-8-1-16,-3-4 1 0,0-7-2 16,1-6-1-16,1-3-3 0,4-7-2 15,5-3-3-15,4-4 0 0,6 1 0 16,6-2-2-16,5 1-1 0,5 2 0 15,4 3-1-15,2 4 0 0,0 3-1 0,0 0-2 16,0 3-6-16,1 1-7 16,-2-1-8-16,-1 1-12 0,-2 1-10 0,0 1-18 15,1 1-108-15,-2 0-117 0,-2 2-278 16</inkml:trace>
  <inkml:trace contextRef="#ctx0" brushRef="#br0" timeOffset="145110.5603">437 7446 523 0,'2'-1'126'0,"0"1"3"15,0 5-42-15,6 2-65 0,2 7-11 16,2 4-3-16,5 5 1 0,1 3 2 16,4 2 1-16,3 3 2 0,-2 1 0 0,-1 1 3 15,0-1-1-15,-1 2 0 0,-3-1-3 16,-4 1-3-16,-4 3-2 0,-5-1-2 16,-5-1-4-16,-4 2-8 0,-3-3-11 15,-6 2-12-15,-1-2 25 0,-3 0-147 16,-3-2-122-16,3-1-300 0</inkml:trace>
  <inkml:trace contextRef="#ctx0" brushRef="#br0" timeOffset="148016.918">963 7873 458 0,'-3'-7'136'0,"1"3"10"15,-2-3 5-15,2 3-86 0,-1 0-8 16,1 1-6-16,-1 2-5 0,2 0-7 15,1 0-9-15,1 2-7 0,3 0-7 16,0 2-7-16,1 3-1 0,2 4-2 16,3-1 0-16,1 5 0 0,4 4 1 15,0 2-2-15,3 2 0 0,2-1-1 16,4-1-2-16,-2 1 1 0,0-1-2 0,-3-3 0 16,2-2 0-16,-2-1 0 0,-3-1-3 15,-4-1-4-15,-1-1-7 0,-4-1-11 16,-1-2-11-16,-2 0-11 0,-3-1-8 15,-1-2-12-15,-1-1 22 0,-3-4-126 16,1-3-107-16,-1-2-268 0</inkml:trace>
  <inkml:trace contextRef="#ctx0" brushRef="#br0" timeOffset="148236.4137">1211 7815 568 0,'-3'-2'137'15,"-1"5"6"-15,-3 3-84 0,-1 3-14 16,1 4-8-16,-3 5-5 0,-2 1-4 16,-4 3-4-16,-2 1-5 0,-2 2-3 15,-1-2-5-15,-1 1-4 0,-1-1-2 16,1-2-3-16,4-1-4 0,2-1-6 0,1-2-8 16,5-1-12-16,3-3-12 0,3-2 31 15,4-4-153-15,1-5-121 0,3-1-301 16</inkml:trace>
  <inkml:trace contextRef="#ctx0" brushRef="#br0" timeOffset="148550.0866">1412 7875 598 0,'-1'-6'148'0,"1"1"5"0,-1 1-75 16,0 2-33-16,-1 1-12 0,2 2-5 16,0 0-7-16,-1 5-3 0,2 4-5 15,-2 2-1-15,1 5-2 0,-1 5-1 16,1 2 0-16,-1 1 0 0,0 2 0 0,-1-1-1 16,2 0 0-16,-1-2-2 15,4-3 0-15,-1 0-3 0,0-5-1 0,3-1 0 16,1-3-1-16,2-4-1 0,0 0-1 15,-1-5-2-15,1 0-8 0,1-3-8 16,2-3-11-16,-2-1-12 0,3-4-12 16,-3-2 29-16,2-1-147 0,-2-2-118 15,-1-2-291-15</inkml:trace>
  <inkml:trace contextRef="#ctx0" brushRef="#br0" timeOffset="148719.6466">1388 7941 685 0,'-6'0'164'0,"0"1"1"16,1-3-109-16,3 1-18 0,4 1-13 0,3-3-10 15,2 1-9-15,5-2-6 0,2-1-5 16,0 2-7-16,6-4-9 0,2 3-15 16,3-1-4-16,-3-1-125 0,1 2-124 0,0-2-296 15</inkml:trace>
  <inkml:trace contextRef="#ctx0" brushRef="#br0" timeOffset="148964.9831">1667 8040 646 0,'1'3'147'0,"1"-1"3"0,0 2-109 16,2-3-15-16,1-1-5 0,-1 0-6 15,5 1-4-15,1 1-6 0,1-2-5 16,1 0-10-16,2 0-13 0,2-2-15 16,-2 2-115-16,0-2-119 0,-1 1-293 0</inkml:trace>
  <inkml:trace contextRef="#ctx0" brushRef="#br0" timeOffset="149321.0989">1888 7986 740 0,'0'3'166'16,"0"2"1"-16,0 3-123 0,2 3-15 15,2 4-8-15,-1 0-2 0,1 2-3 16,0 1-3-16,1-2-1 0,0-1-2 16,1-2-2-16,0-2-1 0,1-2-1 15,-1-4 0-15,3-3-1 0,-1-4 0 16,0-5 0-16,2-4 0 0,-1-5 0 0,1-3-1 16,1-2 1-16,-1-2-2 0,1 4 0 15,1 0-1-15,-2 3 0 0,-3 5 0 16,1 4-1-16,-2 6 0 0,-1 2 0 15,0 5 0-15,-3 4 0 0,2 2 0 16,-2 4 0-16,1 4-2 0,-1 0-1 16,1 4-2-16,0-2-7 0,1 0-11 15,1-3-12-15,2-1-14 0,1-6-11 16,0-2 123-16,1-5-247 0,-1-3-140 0,0-3-370 16</inkml:trace>
  <inkml:trace contextRef="#ctx0" brushRef="#br0" timeOffset="149712.6339">2140 7836 676 0,'-11'-10'168'0,"4"1"3"0,2 3-78 16,3 0-53-16,5 1-16 0,5 3-9 0,2 1-6 15,4 2-5-15,2 1-3 0,3 2 0 16,1 2 0-16,2-1 0 0,-1 1-1 15,0 0 0-15,-3 2 1 0,-2-2-1 16,-3 0 0-16,-3 2 1 0,-1 2 0 16,-3 2 0-16,-1 3 0 0,-3 1 0 15,1 4 0-15,-1 2 0 0,2-1-1 16,1 2 0-16,-3 0 0 0,3 2-1 16,1 0-1-16,1 1-2 0,0-3-1 15,0 2 1-15,-1-3-1 16,0 0 0-16,-2-1 1 0,0-4 1 0,-3-1 2 0,-1-1 2 15,-4-2 2-15,0-1 2 0,-4-3 2 16,-3-1 1-16,-4-1 1 0,-2 0 1 16,-4-1 0-16,-1-1-3 0,-1-4-1 15,1 2-3-15,2-2-7 0,4 0-8 16,4-2-15-16,5-2-16 0,4 3-19 16,4 0-117-16,4-1-130 0,1-1-301 15</inkml:trace>
  <inkml:trace contextRef="#ctx0" brushRef="#br0" timeOffset="150343.7202">2631 8135 693 0,'-1'0'180'15,"0"-2"8"-15,-1 1-96 0,1 1-23 16,1-1-15-16,1 1-12 0,1 0-13 16,1 0-11-16,0 0-9 0,2 0-5 15,1 0-2-15,2 0-2 0,0 0-4 16,-1 0-10-16,2 0-15 0,-1 1-21 16,0 0-18-16,-1 1-59 0,-2 0-70 0,-1 3-123 15,-4 0-250-15</inkml:trace>
  <inkml:trace contextRef="#ctx0" brushRef="#br0" timeOffset="150520.2489">2583 8298 598 0,'-1'0'151'0,"2"-2"0"0,2 2-35 0,2-2-90 16,2 0-15-16,2-1-11 0,0-1-11 15,2 2-15-15,0-2-65 0,1 2-61 16,-3-1-110-16,-1 3-248 0</inkml:trace>
  <inkml:trace contextRef="#ctx0" brushRef="#br0" timeOffset="152526.2632">3493 7425 598 0,'0'-19'144'0,"-6"2"6"16,-5 4-93-16,0 2-10 0,-2 5-8 16,-7 3-6-16,-4 3-6 0,-6 1-7 15,-4 3-4-15,-4 4-5 0,-1 3-3 16,-3 3 0-16,5 2 0 0,3 3-2 0,6 2 0 15,6 0 0-15,8 2-2 0,5 0 0 16,6 1-3-16,6 0 0 0,6 1-1 16,6 0 0-16,2 4 0 0,7-1 0 15,3-3 0-15,3 2 0 0,3 0 0 16,-2-1 0-16,-1-3 1 0,1-2-1 16,-6 0 1-16,-6 0 1 0,-3 3 0 15,-6-4 1-15,-4 2 2 0,-3 2 2 16,-6 1 1-16,-4 2 2 0,-4 1 0 15,-5-1 1-15,-4 2-1 0,-1 1-1 0,-2-2-2 16,0 0-1-16,4 0-2 0,3-2-1 16,5 0-1-16,8 1-1 0,3 0 0 15,7 0-1-15,3 1 0 0,5 0 0 16,2 1 0-16,2 1 0 0,2-1 0 16,-1 2 0-16,-2-2 0 0,-2 2 0 15,-4-2 0-15,-1 1 0 0,-4-1 0 16,-6-1 0-16,-4-1 0 0,-2 1 0 15,-4 2 1-15,-4 0-1 0,-6 3 0 0,-7 0 0 16,-1 5 1-16,-4 2-1 0,-4-1 0 16,-3 2 0-16,-1 1 1 0,0 0-1 15,4 2-1-15,5 1 1 0,4 2 0 16,5-2 0-16,9 0 0 0,4 1-1 16,10-3 1-16,5-5 0 0,3-5-1 15,3 0 1-15,6-6 0 0,4-4 0 16,4-5 0-16,1-4-1 0,3-3-5 0,2-4-11 15,1-3-17-15,2-3-18 16,-3-1-60-16,-3-2-73 0,1 0-127 0,-8-1-265 16</inkml:trace>
  <inkml:trace contextRef="#ctx0" brushRef="#br0" timeOffset="153521.5847">3756 7641 565 0,'-9'0'142'0,"3"-1"6"0,-1 1-76 16,0 0-18-16,4 1-10 0,0-1-7 15,3 0-7-15,0 1-7 0,4 1-4 16,1-1-4-16,2 1-3 0,2 1-2 16,3 0 1-16,2 0-1 0,0 0 0 15,0 1-3-15,0-1-1 0,-1 0-2 16,-1-2-2-16,1 2-8 0,-2-2-11 15,0 0-16-15,0-2-14 0,-1 1-50 16,0-2-78-16,1-1-120 0,-1 1-255 0</inkml:trace>
  <inkml:trace contextRef="#ctx0" brushRef="#br0" timeOffset="154845.6651">4193 7598 564 0,'-1'-3'138'0,"-1"0"3"15,0 6-82-15,2-2-20 16,1 4-11-16,2 2-7 0,-1 4-6 0,1 2-2 16,1 3 1-16,3 4 1 0,0-2 2 15,0 3 2-15,2-4 3 0,2-2 1 16,-3-3-1-16,0-1-2 0,-2-5-1 16,0-2-1-16,-2-1 0 0,1-6 1 15,0-2 0-15,1-3 0 0,1-7-1 16,2-1 0-16,0-6-1 0,5-3-5 15,-1 0-2-15,1 1-4 0,1 2-2 16,-2 5-2-16,0 3-1 0,0 5-2 16,-3 4 1-16,-1 6-1 0,0 4 1 0,-1 6-1 15,0 4 0-15,-1 1-1 0,1 5-2 16,-2 3-5-16,0 2-9 0,0 0-15 16,-1 1-19-16,1-2-17 0,-2 0-125 15,0-3-137-15,4-4-322 0</inkml:trace>
  <inkml:trace contextRef="#ctx0" brushRef="#br0" timeOffset="157228.4916">5033 8017 581 0,'1'-12'144'16,"-1"3"7"-16,-3 3-81 0,0 4-19 16,1-1-9-16,1 3-7 0,1 1-8 15,0 4-5-15,-2 3-7 0,2 3-6 16,-2 3-2-16,0 5-3 0,-2 2-4 0,-2 2-6 16,2 0-11-16,-1 0-14 0,3 1-23 15,-1-2-112-15,3-1-127 16,4-3-297-16</inkml:trace>
  <inkml:trace contextRef="#ctx0" brushRef="#br0" timeOffset="158240.234">7120 7757 654 0,'-12'-3'165'16,"0"0"7"-16,1 2-99 0,5 0-17 16,2 0-10-16,3-1-10 0,2 2-11 15,3-1-11-15,2 0-7 0,5 1-5 16,1-1 0-16,5 1-1 0,2 1 0 0,0-2-5 16,2 1-13-16,2-1-16 0,1-1-16 15,1 1 36-15,0-4-167 0,-2 1-136 16,0 2-325-16</inkml:trace>
  <inkml:trace contextRef="#ctx0" brushRef="#br0" timeOffset="158586.4313">7534 7653 623 0,'0'3'145'0,"0"0"2"0,-1 5-98 16,0 4-19-16,2 4-7 0,-1 0-2 16,1 1-1-16,1 1-1 0,-1 1 2 15,1-1 1-15,1-4 1 0,-1-3 1 0,2-2-2 16,1-2-2-16,0-4-4 0,2-4-3 16,2-5-2-16,2-3-3 0,2-3-3 15,2-4-1-15,3-3-2 0,1-1 0 16,-1 2-1-16,0 0-1 0,0 4 1 15,-5 1-1-15,-1 6 0 0,-2 6 0 16,-4 3-1-16,-2 6 2 0,0 4-1 16,0 3 0-16,0 4 0 0,0 6-3 15,1 2-3-15,1 1-5 0,1 0-12 16,1 0-11-16,-1-1-13 0,0-1-18 16,2-5-114-16,-2-3-126 0,-2-4-293 0</inkml:trace>
  <inkml:trace contextRef="#ctx0" brushRef="#br0" timeOffset="159129.0029">6731 7570 510 0,'5'-5'129'0,"-1"3"4"0,-1-2-59 16,1 2-31-16,0 2-6 0,-2 0-4 16,0 0-2-16,-2 1-1 0,0 2-2 0,-2 1 0 15,-2 0-1-15,-2 2-2 0,-2 1-2 16,-5 1-1-16,-1 3-3 0,-2-3-2 15,-3 2-2-15,0 0-1 0,-1 0-3 16,1-1-1-16,0 0-2 0,5-2-1 16,0 1-3-16,5-1 0 0,2-1-2 15,3 0-1-15,6 0-1 0,1 2-1 16,5-1 0-16,1-1 0 0,5 2-4 16,2 0-1-16,3 0-5 0,2-2-7 15,1 0-7-15,-1 0-8 0,0 1-10 0,-1 2-7 16,-2-1-13-16,-2 3-93 0,-4 0-10 15,-3 0-93-15,-4 2-187 0</inkml:trace>
  <inkml:trace contextRef="#ctx0" brushRef="#br0" timeOffset="159325.8914">6515 7914 640 0,'-6'1'153'0,"0"1"3"15,2-2-103-15,4 2-17 0,2 1-9 16,1 0-7-16,3 2-9 0,3 0-6 16,1 1-1-16,2 0-2 0,3 2-5 15,1-1-8-15,2 0-12 0,0-1-16 16,3 2-120-16,-4-2-124 0,-2-2-305 16</inkml:trace>
  <inkml:trace contextRef="#ctx0" brushRef="#br0" timeOffset="159722.0625">5934 7686 607 0,'-14'13'138'0,"-1"1"3"0,3 2-102 16,2 3-12-16,1 3-8 0,4 0-5 16,2-1-6-16,4-2-4 0,6 1-1 15,0-3 0-15,4-4-1 0,2-5 2 0,3-5 1 16,4-5 0-16,-1-4 2 0,1-5 1 15,1-5 3-15,0-6 2 0,-2-4 3 16,-2-2 3-16,-3 0 4 0,-5-2 2 16,-5 2 0-16,-7 2-2 0,-6 4-2 15,-3 6-4-15,-4 5-5 0,-2 4-5 16,-2 7-9-16,-2 5-12 0,2 4-15 16,1 7-14-16,0 4-16 0,5 4-120 15,1 0-131-15,13 2-299 0</inkml:trace>
  <inkml:trace contextRef="#ctx0" brushRef="#br0" timeOffset="160417.7603">8354 7694 466 0,'11'-13'123'0,"-2"1"4"0,-2 2-40 15,-2 2-42-15,-2 1-3 0,0 2-1 0,-1 1 0 16,0 0 0-16,-2 2 1 0,-2-1 0 15,1 2-2-15,-1 2-4 0,-3 1-5 16,-1 0-5-16,-5 0-7 0,-3 6-5 16,-2-1-5-16,-2 3-3 0,-2 3-1 15,-1 3-2-15,-1 2 0 0,3 1-1 16,-3-2 1-16,3 3-1 0,2-3 1 16,1 0-1-16,3-3 0 0,3-3 0 15,5-2 0-15,3 0-2 0,4-2 0 0,3 1 0 16,5-3-2-16,3 0-2 0,3-3-6 15,1 2-7-15,3-2-10 0,0-2-10 16,2 0-11-16,-2 0-10 0,0 0-13 16,-2 0-107-16,-2 0-113 0,-3 1-272 15</inkml:trace>
  <inkml:trace contextRef="#ctx0" brushRef="#br0" timeOffset="160609.8853">8107 8009 666 0,'-13'1'152'0,"6"2"1"0,3 0-110 15,3 1-17-15,3-2-8 0,3 0-5 16,4 1-6-16,3 2-5 0,3 0 0 16,3-2-4-16,2 1-9 0,2 1-12 15,0-1-18-15,2-1-114 0,-3 0-121 0,-1 2-297 16</inkml:trace>
  <inkml:trace contextRef="#ctx0" brushRef="#br0" timeOffset="161000.8674">8737 7614 580 0,'-23'11'145'16,"-6"1"4"-16,-1 4-70 0,1 5-35 15,2 4-10-15,4 3-7 0,3 1-7 16,5 6-5-16,8 0-3 0,3 1-5 0,3-1-2 15,2-1-2-15,4-3 0 0,4-3-1 16,4-3-1-16,2-7 1 0,2-3-1 16,3-5 0-16,2-6 0 0,2-2 1 15,0-5 0-15,-5-3 1 0,0-4 4 16,-6 0 4-16,-4-4 5 0,-9-1 2 16,-7 2 1-16,-5 0 0 0,-7 0-2 15,-6 3-4-15,-3 3-8 0,0 8-16 16,1 6-19-16,1 9-20 0,0 3-132 0,4 9-141 15,6 2-343-15</inkml:trace>
  <inkml:trace contextRef="#ctx0" brushRef="#br0" timeOffset="163508.1408">3715 9096 638 0,'-5'-11'156'0,"-2"3"6"0,-4 4-100 16,-3 4-12-16,-1 6-8 0,-3 6-8 15,-4 6-7-15,-5 4-9 0,3 9-5 16,1 6-3-16,2 4-3 0,4 0-1 16,2-2-1-16,8 1-1 0,3-6 0 15,3-6-1-15,2-7-1 0,4-5-1 16,-2-6 0-16,6-7-1 0,1-3 1 15,2-8-1-15,3-4 0 0,0-7 1 16,-1-5-1-16,2-3 1 0,-1-6 0 16,-4-4 0-16,2 4-1 0,-3 0 1 0,-1 5-1 15,-2 3 1-15,-2 5 2 0,0 8 0 16,-3 7-1-16,0 5 1 0,-1 5 0 16,1 5 0-16,-1 6-1 0,3 4-1 15,0 4-3-15,2 4-5 0,2 0-7 16,3 1-15-16,7-1-14 0,5-3-19 15,5-4-119-15,3-2-132 0,5-10-307 0</inkml:trace>
  <inkml:trace contextRef="#ctx0" brushRef="#br0" timeOffset="164201.3492">4878 9597 647 0,'-3'-8'147'15,"1"2"2"-15,2 2-109 0,1 3-9 16,0 3-7-16,2 4-5 0,-1 4-5 16,1 2-3-16,-2 3-2 0,0 6-7 0,-2 2-14 15,0 2-14-15,1-2-16 0,0 0-116 16,1-2-122-16,6-1-294 0</inkml:trace>
  <inkml:trace contextRef="#ctx0" brushRef="#br0" timeOffset="164758.3928">6043 9156 574 0,'-3'-8'138'0,"-1"-1"5"0,-2 3-88 16,-4 2-11-16,-1 7-6 0,-3 2-5 0,-3 3-5 15,-4 7-5-15,-1 7-4 0,-3 3-4 16,0 4-3-16,0 3-2 0,3 2-3 16,5 3-2-16,6-4 0 0,5-2-2 15,4-5-1-15,9-5 0 0,2-4-2 16,6-6 1-16,2-6-1 0,2-7 0 15,1-5 0-15,2-7 1 0,-1-6-1 16,0-3 0-16,-3-5 1 0,0-4 0 0,-2-1-1 16,-2 0 2-16,0 1 0 0,-3 4 1 15,-3 4 0-15,-2 5 3 0,-2 6 2 16,-4 7-1-16,-4 6 0 0,0 6-1 16,-3 7 0-16,0 6-1 0,2 4-5 15,-1 5-7-15,4 3-11 0,2 2-13 16,5 1-9-16,1-5-9 0,3 0-14 15,4-5-109-15,3-3-113 0,2-6-264 16</inkml:trace>
  <inkml:trace contextRef="#ctx0" brushRef="#br0" timeOffset="165032.6663">6307 9181 649 0,'-17'0'160'0,"1"2"4"0,4 3-82 15,1 5-42-15,2 2-13 0,4 3-9 16,4 2-8-16,2 5-5 0,4 3-2 16,3 2-2-16,4-1-1 0,1 4 0 15,6 1 1-15,0-1-1 0,3 0-1 0,0-1 0 16,-1-2-2-16,-1 1-3 0,-3-5-1 16,-6-1-3-16,-2-3 1 0,-7-2-1 15,-4-4 1-15,-6-2 2 0,-4-2 2 16,-3-4 2-16,-6-3 1 0,-2-2-1 15,-1-1-5-15,-2-4-9 0,1 0-8 16,6-1-10-16,2 0-12 0,6-1-108 16,5-1-111-16,4 0-264 0</inkml:trace>
  <inkml:trace contextRef="#ctx0" brushRef="#br0" timeOffset="165317.3981">6486 9238 715 0,'-5'-11'171'0,"0"4"3"0,1 1-114 15,2 3-18-15,2 5-14 0,1 4-10 0,2 2-7 16,0 5-7-16,4 0-2 0,1 4-1 16,1 3 0-16,0-1-1 0,4 1 0 15,0 1 0-15,2 0-1 0,0 1-2 16,-1 0-1-16,1 1-2 0,-2-2-2 15,-3 1-3-15,-9-2-2 0,-3-5-1 16,-7 3-1-16,-4-5-1 0,-4-2-1 0,0-1-3 16,0-3-5-16,2 1-3 15,1-4-5-15,5-2-8 0,2-2-5 0,4-3-106 16,2-3-105-16,1-4-259 0</inkml:trace>
  <inkml:trace contextRef="#ctx0" brushRef="#br0" timeOffset="165590.7106">6828 9222 689 0,'-15'10'166'0,"-3"1"4"0,0 4-109 16,4 3-14-16,2 2-9 0,1 1-7 0,4 0-10 15,5-2-6-15,2 1-5 0,5-2-4 16,1-4-2-16,5-3-2 0,2-4-2 15,5-1 0-15,-1-7 1 0,0-4-1 16,-2-5 0-16,-2-3 0 0,-3-6 1 16,-6-3 0-16,-6-1 0 0,-3-3-1 0,-3-1-1 15,1-1-8-15,-6 2-11 0,0 2-9 16,2 3-13-16,2 2-10 0,2 5-12 16,2 5 31-16,1 5-138 0,4 1-111 15,4 4-278-15</inkml:trace>
  <inkml:trace contextRef="#ctx0" brushRef="#br0" timeOffset="165870.8107">6980 9195 642 0,'5'12'159'0,"-4"-3"6"16,2 2-92-16,2 2-22 0,3-2-9 16,-2 0-9-16,0-3-7 0,0-2-9 15,0-1-7-15,2-4-4 0,0-2-4 16,-1-2-9-16,3-6-13 0,1-3-11 15,0-4-13-15,2-1-12 0,0-3-12 16,-1-3-8-16,-1-2-30 0,-2-2 7 16,-2-2 21-16,-2-5 32 0,-7-8 29 0,-3-1 21 15,-4 0 17-15,2 2 49 0,-3 4 15 16,0 5 1-16,0 8-13 0,3 10-11 16,0 5-7-16,2 7-9 0,-3 7-10 15,2 3-12-15,1 7-23 0,3 2-26 16,2 5-69-16,0 5-72 0,4 4-123 15,-1 8-277-15</inkml:trace>
  <inkml:trace contextRef="#ctx0" brushRef="#br0" timeOffset="170564.5438">9007 8745 717 0,'-7'-3'175'16,"2"3"2"-16,0 1-114 0,1-2-17 15,3 0-14-15,2-1-11 0,-2-5-11 16,6 3-6-16,2-1-3 0,2 0-2 16,0 0-7-16,2 0-14 0,0 1-13 15,3 3-13-15,-4 0-19 0,-4 1-111 16,-5-4-126-16,0 8-278 0</inkml:trace>
  <inkml:trace contextRef="#ctx0" brushRef="#br0" timeOffset="170710.1574">9011 8846 533 0,'-3'4'145'0,"1"0"2"0,-1-3-19 0,4 0-92 15,1-1-15-15,3 0-6 0,1-2-10 16,2-1-15-16,2 0-16 0,1-1-122 16,0-1-121-16,5-1-307 0</inkml:trace>
  <inkml:trace contextRef="#ctx0" brushRef="#br0" timeOffset="171365.5118">9586 7619 606 0,'-2'-7'148'0,"-4"-1"4"16,-4 7-92-16,-2 2-13 0,-3 4-7 15,-3 1-7-15,-4 5-7 0,-2 4-7 16,0 3-5-16,-2 3-4 0,3 1-4 0,4 2-1 15,5 3-3-15,8 1 0 0,6 0-1 16,7 1 0-16,8 1-1 0,4 3 1 16,2-1-1-16,4-3 0 0,-3 2 0 15,-2-1 0-15,-1 0 1 0,-3-2-1 16,-5-1 0-16,-4 0 1 0,-3 0-1 16,-2 1 1-16,-4-1 0 0,-2 1 0 15,-1 1 1-15,-1 1 0 0,0 2 1 16,0-2-1-16,0-2 0 0,3 3-1 0,2-3 0 15,2-1 0-15,2-2-1 0,0-1 0 16,5-1 0-16,-1 2 1 0,2-3-1 16,-2 0 0-16,2-1 0 0,-1-2 0 15,-1 2 0-15,2-1 0 0,-3-2 0 16,0-1 1-16,-2 4-1 0,0 0 0 16,-4 4 1-16,-2 0-1 0,0 5 0 15,-3 3 1-15,-2 2-1 0,-3 4 1 16,-1 2-1-16,0 1 1 0,-3 0 0 15,1 2 0-15,-2-1 0 0,2 3-1 0,-1-5 2 16,1 2 0-16,2-2 0 0,3 0 3 16,0-4 0-16,2 0 2 0,3-8 0 15,4-1 1-15,3-1-1 0,4-5-1 16,-2-5-2-16,6-2-1 0,3-4-1 16,3-1-3-16,0-3-4 0,2-3-10 15,3-2-13-15,3 1-15 0,0 1-20 16,1-1-118-16,-3 6-130 0,-2 3-302 0</inkml:trace>
  <inkml:trace contextRef="#ctx0" brushRef="#br0" timeOffset="172890.6668">9646 7893 624 0,'-21'-2'158'15,"7"2"12"-15,-2 0-96 0,6 1-10 16,3 0-9-16,1 1-8 0,3-2-12 16,7 2-11-16,-4-2-12 0,2 0-6 15,1-2-4-15,5 0-1 0,3 0-2 16,4 1-4-16,2-3-14 0,4 0-14 15,1-1-17-15,2 2 60 0,-4 0-192 0,-3 1-141 16,-3-2-345-16</inkml:trace>
  <inkml:trace contextRef="#ctx0" brushRef="#br0" timeOffset="173279.6271">9904 7777 654 0,'-2'-4'158'16,"-3"4"5"-16,3 3-103 0,-1 3-16 16,3 6-10-16,0 0-9 0,3 4-9 15,-2 3-5-15,3 3-4 0,1-1-2 16,1-2 0-16,1 0 0 0,1-2 0 15,-1-3 1-15,1-1-1 0,0-5 0 0,-1-3 0 16,1-2-1-16,-2-5 0 16,0-1-1-16,0-6 0 0,0-4 0 0,0-5 0 15,3-1 0-15,-2-2 0 0,0 0-1 16,2 0 0-16,-2 3 0 0,1 5-1 16,-2 2 0-16,-1 4-1 0,1 6 1 15,-1 2-1-15,-2 7 0 0,1 2 1 16,1 4-1-16,-1 3-1 0,-1 3 0 15,2 1-4-15,3 0-8 0,-1 1-11 16,3 0-15-16,2-4-13 0,3-1-126 16,1-1-133-16,-2-1-313 0</inkml:trace>
  <inkml:trace contextRef="#ctx0" brushRef="#br0" timeOffset="173964.48">10724 8070 576 0,'0'1'140'0,"-2"0"7"0,-2 2-86 16,2 2-12-16,0 1-6 0,1 1-5 16,0 2-4-16,0-3-5 0,1 4-6 0,0-2-5 15,0 1-5-15,0-2-6 0,0 3-16 16,-1-2-20-16,1 3 76 0,-2-3-216 16,1 3-146-16,1-4-387 0</inkml:trace>
  <inkml:trace contextRef="#ctx0" brushRef="#br0" timeOffset="177372.2513">12062 7784 420 0,'12'-7'115'0,"-1"1"6"0,-4 1-31 16,-2-1-40-16,-1 2-10 0,0 2-1 15,-2-1-2-15,-1 2 0 0,-1 0-1 0,0 1 2 16,-1 1-2-16,-1 0 0 0,-3 1-4 16,-3 2-5-16,1-1-5 0,-1 1-6 15,-4 2-4-15,-1 0-5 0,0 4-3 16,-2 1-1-16,1-3-2 0,-3 4 0 15,0 1 0-15,-5-5-1 0,6 1 0 16,0-3 1-16,4 0 0 0,1-1-1 16,6-1 0-16,3-1 0 0,8 3 0 15,-1-1 0-15,4 0 0 0,5 1 0 16,-1-1-1-16,3 0 1 0,1 1-3 16,1-2-4-16,1 2-5 0,0-1-7 0,-4 0-8 15,1 2-9-15,-2-1-8 0,-3-1-13 16,-3 1-108-16,-3 1 3 0,-2-3-92 15,-3 4-181-15</inkml:trace>
  <inkml:trace contextRef="#ctx0" brushRef="#br0" timeOffset="177579.1829">11849 8093 597 0,'-3'0'135'0,"0"0"2"15,4 0-95-15,1 0-16 0,4 1-6 16,2 1-6-16,2 0-3 0,3 0-1 16,4 2-1-16,1 0-3 0,3-2-1 15,0-1-2-15,2 3-5 0,-1-1-11 16,1-2 93-16,-5-1-225 0,-2 2-134 0,-4 4-376 16</inkml:trace>
  <inkml:trace contextRef="#ctx0" brushRef="#br0" timeOffset="183252.4731">11237 7882 585 0,'-15'-6'141'0,"0"3"5"0,3-1-86 16,2 3-14-16,2-2-5 0,2 1-5 16,4 2-4-16,1-1-6 0,-1 1-6 15,4-2-4-15,4 4-5 0,-1-2-3 16,3 0-3-16,1 0-1 0,3 0 0 16,2 0-2-16,0 0 0 0,-2-2-6 15,2 1-9-15,-3-1-12 0,1 0-12 16,-2 1-16-16,-1 0-116 0,-3 1-127 15,-1 0-291-15</inkml:trace>
  <inkml:trace contextRef="#ctx0" brushRef="#br0" timeOffset="183849.9851">11647 7623 440 0,'2'-2'117'0,"-2"1"5"15,0 0-46-15,-1 0-28 0,-2 0-9 16,0 2-4-16,-3-1-4 0,-1 2-3 15,-1 1-2-15,-1 2-2 0,-1 1-2 16,1 0-2-16,-1 1-3 0,0 5-2 0,-2 2-3 16,1 2-1-16,-1 0-1 15,-1 1-1-15,2 5-1 0,1 2 0 0,1 1-1 16,3 2-1-16,2 1-1 0,4 6-2 16,2-2-1-16,2-1 0 0,1-3-2 15,3-3 1-15,2-5-1 0,3-1 0 16,-2-8 0-16,1-3 0 0,2-4 0 15,2 0 1-15,0-7-1 0,0-2 0 16,-2-3 1-16,-3-2 0 0,-1-2 0 0,-6-1 1 16,-5-4 0-16,-6 4 1 0,-3-1 1 15,-2 1 1-15,-3 3-1 0,-1 1-1 16,0 6-4-16,0 2-8 0,3 3-13 16,-2 5-14-16,4 3-13 0,-1 4-119 15,2 0-127-15,4 4-295 0</inkml:trace>
  <inkml:trace contextRef="#ctx0" brushRef="#br0" timeOffset="184757.0817">12499 7887 498 0,'-6'-6'129'0,"0"1"5"15,1-1-58-15,0 2-26 0,0 3-8 16,1 1-6-16,2 3-6 0,2 3-4 0,0 5-5 16,1 4-3-16,2 2-4 0,0 3-3 15,2 5-1-15,0-2-1 0,0 2-1 16,0-4 0-16,0-2 0 0,1 0 1 16,0-5 0-16,0-3-1 0,0-2 0 15,3-7-1-15,0 0-1 0,2-6 0 16,-2-2-1-16,2-7 0 0,0-1 1 15,-2-5 1-15,0-1 0 0,-2-4 0 16,0-3-1-16,2 3-1 0,-1 1-1 16,3 2-1-16,-2 5-1 0,0 4-1 15,-1 7 0-15,-2 6 0 0,-1 5 0 0,-2 6 0 16,-2 4 0-16,0 4 0 0,0 3-1 16,-1 2 0-16,2 0-2 0,0-1-2 15,2 0-7-15,1-3-8 0,3-1-9 16,3-3-11-16,0-5-10 0,1-1-16 15,-1-5-108-15,2-5-117 0,0-1-274 16</inkml:trace>
  <inkml:trace contextRef="#ctx0" brushRef="#br0" timeOffset="185267.3879">13162 7813 460 0,'10'-5'119'0,"-3"0"6"16,-1 0-55-16,-1 1-23 0,-3 1-2 15,0 0-2-15,-2 2-4 0,1 0-3 0,-2-1-1 16,1 2-2-16,-2 0-2 0,-1 0-5 16,-3 2-4-16,-3 0-4 0,-1 2-4 15,-1 2-3-15,-2 1-2 0,-2 1-4 16,0 0-1-16,-1 2-1 0,3-1-1 15,-2 0 0-15,1 1 1 0,0 0 0 16,2 2-1-16,1-1 1 0,2 0 0 0,2 1-1 16,1-1-1-16,2-1 0 15,3-2 0-15,1 0-1 0,2 0 0 16,2-2 0-16,2 0 0 0,1 1 0 0,3-1 0 16,0 3 0-16,1-3 0 0,1-4 0 15,2 5 0-15,-1-3 0 0,1 3-3 16,0-3-7-16,2 0-9 0,0 0-14 15,-2 3-12-15,-1-3 85 0,-3 0-214 16,-1-1-136-16,-3 5-353 0</inkml:trace>
  <inkml:trace contextRef="#ctx0" brushRef="#br0" timeOffset="186215.9953">12955 8094 526 0,'-9'2'137'0,"2"-1"6"0,-2-1-59 15,3 0-31-15,1 0-12 16,5 2-6-16,0-1-7 0,5 2-9 0,1 1-6 16,3-1-5-16,3 2-3 0,0 0-1 15,2-1-6-15,1-2-9 0,2 2-12 16,0-3-12-16,1 0-47 0,1-2-75 0,-2 2-112 16,5 3-247-16</inkml:trace>
  <inkml:trace contextRef="#ctx0" brushRef="#br0" timeOffset="186596.0805">13456 7951 594 0,'-3'2'136'15,"-4"0"3"-15,-3 0-92 0,2 7-18 16,-2-1-7-16,-1 4-3 0,1 3-5 16,1 2-2-16,3 2-3 0,4 2-3 0,-1-3-1 15,10 3-2-15,2-2 0 0,5-3 0 16,4 0 1-16,4-5 0 0,4-3 1 15,1-5 2-15,0-5 1 0,0-4 3 16,-2-4 3-16,-1-5 3 0,-2-3 4 16,-5-4 4-16,-4-2 1 0,-6 1-1 15,-5-1-2-15,-4-1-5 0,-7 2-4 0,-4 2-7 16,-5 5-11-16,-4 4-17 0,-2 2-20 16,-4 8-15-16,-5 7-127 0,-5 4-138 15,0 5-322-15</inkml:trace>
  <inkml:trace contextRef="#ctx0" brushRef="#br0" timeOffset="188401.025">9961 8914 572 0,'-11'2'133'15,"-2"3"4"-15,-2 5-87 0,-2 3-14 16,-4 6-4-16,-1 4 1 0,0 4 0 0,-1 4-2 16,0 0 0-16,5 3-2 0,2-3-4 15,4 0-4-15,5-4-5 0,3-3-5 16,4-4-2-16,4-6-4 0,0-3-2 15,4-7-2-15,2-4 1 0,3-7-1 16,1-5 0-16,2-5 0 0,2-4 1 16,0-5 1-16,2-2 0 0,-2-1 0 15,-4 0 0-15,-2 4 0 0,-2 4 1 16,-2 4 1-16,-4 3 2 0,-2 7 1 16,-2 4-1-16,2 6 0 0,-2 5 0 15,1 5-1-15,-2 3-2 0,3 6-3 0,2 2-1 16,4 3-3-16,1 1-4 0,2 2-10 15,4-6-14-15,4-1-16 0,3-5-20 16,5-6-116-16,4-2-131 0,7-9-302 16</inkml:trace>
  <inkml:trace contextRef="#ctx0" brushRef="#br0" timeOffset="189623.8334">10085 9017 376 0,'-3'-4'112'0,"0"0"4"0,-2-1-17 15,0-1-41-15,0-1-12 0,0 1-5 16,-2 0-6-16,-1 0-3 0,0-1-1 16,-1 4-2-16,-2 0-2 0,0 3 0 15,-1 3-1-15,-2 0-1 0,2 4 0 16,0 1-2-16,-2-1-2 0,3 6-1 0,2-1-4 16,-1 3-3-16,3 2-3 15,3 2-2-15,1 3-2 0,5 2-2 0,1-1-2 16,3 2 0-16,4-2 0 0,4-1 0 15,2-4 0-15,1-2 0 0,1-5 1 16,3-2 0-16,0-6 0 0,0-5 0 16,-1-7-1-16,1-2 1 0,0-3-1 15,-1-3 0-15,0-2 0 0,-2-2 0 16,-4-1 0-16,-4 0 0 0,-5 0 0 16,-3-2 0-16,-4-2 0 0,-8-6 0 15,-4 1 0-15,-4 1 0 0,-1 4-1 0,-2 0 0 16,-1 6 0-16,-3 6 0 15,1 12-1-15,-1 8 1 0,0 7-1 0,-3 4 0 16,-1 7 0-16,1 1 0 0,4 2 0 16,2 3 0-16,6-2-1 0,5-2 1 15,7 1-1-15,5-3 0 0,7-2-1 16,3 1-1-16,6-2 0 0,1-4-4 16,4-2-4-16,1-4-7 0,3-4-7 15,-1-5-7-15,-1-5-12 0,-2-4-9 0,-2-3-11 16,-5-2-108-16,-4-3-114 0,-3 3-274 15</inkml:trace>
  <inkml:trace contextRef="#ctx0" brushRef="#br0" timeOffset="190562.5638">11557 8903 522 0,'-5'-6'128'16,"-1"2"4"-16,-2 1-71 0,-3 3-23 16,-1 4-4-16,-1 4-4 0,-2 3-2 15,-3 3-3-15,-2 5-3 0,0 1-2 16,0 4-3-16,2-1-3 0,3 1-4 0,3-1-2 15,4-3-3-15,5 0-2 0,4-3-2 16,5-1 0-16,4-5 0 0,3-1-1 16,3-4 1-16,4-2 0 0,-1-6 0 15,2-2 0-15,0-5 0 0,-1-3 0 16,-3-4 1-16,-1-4 0 0,-3-3 1 16,-2-2 1-16,-2 2 3 0,-2 0 4 15,-3 4 4-15,-2 5 5 0,-2 2 1 16,1 5-1-16,-1 7-2 0,-1 5-1 15,0 4-5-15,1 3-4 0,-1 7-5 0,1 0-2 16,-1 4-2-16,1 1-4 0,1-1-10 16,1-1-9-16,2-1-13 0,2-4-11 15,3-2-17-15,2-3-115 0,0-2-124 16,2-1-286-16</inkml:trace>
  <inkml:trace contextRef="#ctx0" brushRef="#br0" timeOffset="190844.8093">10803 9284 620 0,'2'3'137'0,"0"6"1"16,2 1-109-16,0 3-12 0,0 2-3 15,-2 2-4-15,-3 0-3 0,-2 2-6 16,0-2-4-16,-1-1-6 0,-1 0-12 16,-1-2-119-16,1-1-113 0,1-2-293 15</inkml:trace>
  <inkml:trace contextRef="#ctx0" brushRef="#br0" timeOffset="191296.112">11873 8953 582 0,'-2'-12'141'0,"1"3"3"0,-1 1-81 16,1 3-26-16,1 1-5 0,-1 4-5 0,1 4-5 15,0 5-3-15,-1 4-4 0,-1 4-2 16,2 2-3-16,0 6-2 0,2 1-1 16,1 3-2-16,2-1-1 0,1 2 0 15,4-2 0-15,1 1-1 0,1-2-1 16,2-4 0-16,-2-2 0 0,3-4-2 16,-1-1 1-16,-1-3-1 0,-3-5 0 15,-3-2 0-15,-3-2 1 0,-4 1 0 16,-5 0 0-16,-5 0-1 0,-6-2 1 15,-4 2-3-15,-4 3-3 0,-1-2-4 16,-2 0-6-16,4 0-9 0,0-1-6 0,7-1-13 16,5-1-3-16,6 0-114 0,3-3-112 15,5-2-272-15</inkml:trace>
  <inkml:trace contextRef="#ctx0" brushRef="#br0" timeOffset="191689.5773">12111 8998 447 0,'-3'-11'116'0,"1"1"6"15,-1-1-49-15,2 0-30 0,-1 3-1 0,1 2 0 16,1 1-3-16,-2 1-4 15,1 3-4-15,0 2-2 0,1 3-5 16,0 2-3-16,0 4-5 0,0 1-4 0,1 3-3 16,-1 5-2-16,1 2-2 0,2 3 0 15,0 3-3-15,1 0 0 0,0 1-1 16,3 2 0-16,4-1 1 0,3-2-1 16,-2 0-1-16,3-3 1 0,-2-2-1 15,1-1-1-15,-2-4 0 0,-6-4 0 16,-1-2 0-16,-4-3 0 0,-1-3 0 15,-4-1-1-15,-1-3 1 0,-8-2 0 16,-2 1-2-16,-2-3-4 0,1 1-4 0,0-2-9 16,2 1-5-16,-2 0-6 0,6 1-11 15,3-2 10-15,2-1-122 0,0 0-107 16,5 0-270-16</inkml:trace>
  <inkml:trace contextRef="#ctx0" brushRef="#br0" timeOffset="191992.7592">12442 9055 630 0,'-15'-2'151'0,"1"4"3"0,0 4-89 15,-3 1-33-15,3 5-9 0,3 3-5 16,1 2-8-16,5 2-5 0,3-2-2 15,4-1-1-15,3 1-2 0,5-3 1 0,3 0-1 16,1-4 0-16,2-4 0 0,1-2 0 16,0-4 1-16,-1-5-1 0,-1-4 1 15,-4-3 0-15,-3-3 0 0,-3-1 1 16,-2 0-1-16,-6-1 0 0,-2 0 0 16,-3-1 0-16,-1 2-7 0,-2 0-12 15,-1 5-7-15,0 0-13 0,2 5-30 16,-1 4-90-16,1 4-112 0,3 4-250 15</inkml:trace>
  <inkml:trace contextRef="#ctx0" brushRef="#br0" timeOffset="192323.8794">12613 9028 589 0,'1'1'167'16,"2"7"5"-16,-3 1-19 0,0 2-98 0,1 3-11 15,1 0-7-15,6 2-7 0,3 0-8 16,3-1-4-16,6 1-3 0,2-4-2 16,3-1-4-16,-2-4-2 0,0-3-3 15,-1-3-4-15,0-4-8 0,-3-5-10 16,0-3-15-16,-2-2-9 0,1-4-10 16,-6-3-7-16,-7-3-3 0,-3-1 3 15,-6-3 7-15,-5-2 8 16,-6-4-22-16,-5-3-73 0,-2-3-94 0,5 1 157 15,-2-5 37-15,3 4 21 0,1 5 24 16,3 7 43-16,3 6 90 0,-1 6 109 16,0 6-148-16,1 6-33 0,-1 3-18 0,3 3-17 15,2 0-15-15,2 5-20 0,4 2-29 16,3 3-118-16,2 2-125 0,-1-1-306 16</inkml:trace>
  <inkml:trace contextRef="#ctx0" brushRef="#br0" timeOffset="210081.5767">306 10937 386 0,'4'-6'112'0,"-2"0"7"16,0 0-31-16,-1 1-24 0,-1 0-14 0,-3-1-6 15,0 0-1-15,0 3-3 0,-2 1-1 16,-1 1 0-16,-1 2 0 0,-4 1-1 16,-1 7-5-16,-3 3-5 0,-1 4-5 15,0 5-4-15,0 4-5 0,4 1-4 16,2 4-4-16,5-1-2 0,4-2-2 16,5-2-1-16,2-2 0 0,5-5-1 15,2-2-1-15,3-3 0 0,1-5-2 16,3-4-1-16,0-3-3 0,-1-5-1 0,-1-3-1 15,-2-3-1-15,-2-3 0 0,-3-3 2 16,-5-1 2-16,-2-2 2 0,-4 0 2 16,-4-2 2-16,-5 0 0 0,-3-2 1 15,-2-2 0-15,-4 0 0 0,-2 0-1 16,-1 4 2-16,-3 2-1 0,4 1 2 16,1 7 1-16,5 4 0 0,0 1 2 15,4 2 0-15,3-1-1 0,3 2 0 16,4 1-1-16,1-1-1 0,3-2-2 15,5 2 0-15,3 1 0 0,8 2-1 16,-1-2 1-16,3-2-1 0,1-1-1 0,1 0-2 16,-2-2-3-16,-1-1-7 0,-7-4-6 15,3 0-6-15,-2-4-9 0,-1-1-6 16,-1 0-6-16,-2 1-2 0,-2 0-114 16,-3 0-111-16,-2 2-275 0</inkml:trace>
  <inkml:trace contextRef="#ctx0" brushRef="#br0" timeOffset="210364.7822">375 10442 631 0,'-6'-13'149'16,"1"3"0"-16,4 4-96 0,3 7-20 15,4 5-11-15,4 7-7 0,1 4-5 0,1 5-5 16,4 5-1-16,1 5 0 0,2 1-2 16,0 2-1-16,3 3 0 0,3 0 0 15,2 3-1-15,-3-1 1 0,1 3-2 16,-4 0 1-16,-4 1 0 0,-5 0-1 16,-6-1 0-16,-5-3-3 0,-3 2-3 15,-5-2-9-15,-3-3-11 0,-4-1-13 16,0-2-114-16,-4-3-118 0,2-3-285 15</inkml:trace>
  <inkml:trace contextRef="#ctx0" brushRef="#br0" timeOffset="213495.8253">301 10853 557 0,'-6'-9'143'0,"-1"-1"6"0,-3 6-66 15,-1 1-33-15,-2 4-12 0,-3 5-7 16,-2 2-5-16,-1 4-8 0,1 4-4 0,0 5-2 16,4 5-1-16,0 2 0 0,4 1-2 15,4 3 0-15,5 1-2 0,1-2-1 16,2-1-3-16,6-3-1 0,2-1 0 16,4-4-1-16,5-2 1 0,3-5-1 15,3-3 0-15,4-6 0 0,-1-5 0 16,0-5-1-16,0-6 1 0,-2-4 0 15,-2-6-1-15,-5-3 1 0,-3-2-1 16,-5-2 1-16,-4 0 0 0,-3-1 0 16,-4 1 1-16,-5 2-1 0,-3-2 1 15,-1 3 1-15,-5 2-1 0,0-2 0 16,-5 2 0-16,-3 1-1 0,-2 0 1 0,-3 2-2 16,-2-2 1-16,1-1 0 0,0 1 0 15,4 1 0-15,0 2 1 0,6 2 2 16,2 0 2-16,5 5 2 0,2 0 2 15,3 4 1-15,3-2 0 0,1 2-1 16,4-1-1-16,3 1-1 0,2-2-3 16,4 2 0-16,1-3-2 0,4 0 0 0,0 1 0 15,4-1-1-15,0 0 0 0,1 0-1 16,0-1 0-16,0 3 0 0,-1-2 0 16,-1 3-1-16,-3-3-2 0,-2 0-8 15,-3 0-16-15,0 0-14 0,-2 1-15 16,1-1 8-16,-4-3-141 0,3 5-135 15,-2-1-306-15</inkml:trace>
  <inkml:trace contextRef="#ctx0" brushRef="#br0" timeOffset="215021.6944">1219 10858 486 0,'-10'-6'135'16,"-1"1"8"-16,1-1-35 0,2 2-43 15,3 0-11-15,1 3-10 0,3 1-7 16,2 1-6-16,3 2-7 0,3 3-6 16,3 0-4-16,3 1-4 0,4 3 0 15,2 1-1-15,0 1-1 0,3 2-4 16,2 1 0-16,-2 0-3 0,-3 3 0 16,1-1 0-16,-3-1 0 0,0 0-1 0,-3-3 1 15,-4-3-2-15,-1 1-1 0,1-1-5 16,-1-1-9-16,-3 0-8 0,0-2-11 15,0 0-6-15,3 1-10 0,-6-3-10 16,0-1-104-16,-3 1-108 0,-1-2-259 16</inkml:trace>
  <inkml:trace contextRef="#ctx0" brushRef="#br0" timeOffset="215285.9978">1482 10783 553 0,'-2'-5'144'0,"-1"3"6"0,-2 3-59 0,2 4-37 16,-2 2-12-16,-1 5-8 0,-3 2-6 15,1 3-5-15,-4 3-7 0,-1 4-3 16,-2-1-3-16,-2 4-3 0,1-1-8 15,0 0-10-15,0 1-16 0,3 0-9 16,-1-4-17-16,3-1-114 0,2-2-125 16,1 0-285-16</inkml:trace>
  <inkml:trace contextRef="#ctx0" brushRef="#br0" timeOffset="217004.4803">1804 10634 550 0,'-2'-14'137'16,"-1"3"6"-16,1 1-73 0,-2 3-18 16,3 2-9-16,-1 1-6 0,-1 3-7 15,2 2-4-15,1 4-5 0,0 5-5 0,0 2-1 16,-1 7-3-16,1 6-2 0,-3 5 1 15,2 4-1-15,-1 4-1 0,-1 1-2 16,2 0-2-16,1 3-2 0,1-5 0 16,2-3-1-16,3-2-1 0,2-3 0 15,2-4 0-15,1-4 0 0,0-4-1 16,3-4 1-16,-2-2-1 0,3-3 0 16,-1-3 0-16,1-5 0 0,1-3-2 0,-1-4-8 15,-1-3-9-15,0-3-14 0,-2-2-8 16,-2-6-13-16,-2 3 26 0,0-3-143 15,-5 1-117-15,2-2-282 0</inkml:trace>
  <inkml:trace contextRef="#ctx0" brushRef="#br0" timeOffset="217190.4752">1788 10582 642 0,'-14'-7'156'0,"4"3"1"0,1 0-88 15,6 1-33-15,4 0-14 0,9 5-10 16,1-4-6-16,6 2-4 0,4 0-5 16,2 0-13-16,4 2-12 0,0-2-19 15,0 2-110-15,0-1-122 0,-2 5-292 16</inkml:trace>
  <inkml:trace contextRef="#ctx0" brushRef="#br0" timeOffset="217768.7549">2220 10864 532 0,'-8'-1'133'0,"1"-1"6"0,0 1-71 15,0-1-16-15,1-1-6 0,1 0-5 16,0-2-4-16,1-1-3 0,0-1-2 16,0-1-4-16,3-1-2 0,0-2-3 15,2-1-4-15,0 0-1 0,4-2-3 0,1 0-3 16,2-1-1-16,1 0-3 0,4 2-2 15,1 0-1-15,2 2-1 0,3 2-1 16,-1 3-1-16,2-1-1 0,-2 5 0 16,-1 1 0-16,-1 2 0 0,-2 4-1 15,-3 1 1-15,0 5 0 0,-4 2-1 16,-1 5 1-16,-1 0 0 0,-3 3 0 16,-2 2 0-16,-1 2 0 0,-3-2-1 0,1-1 1 15,-5 0 0-15,-1 1 0 16,-2-2 0-16,-3-1-1 0,-2-2 1 0,-1-1 0 15,-1-3 0-15,-1-3 0 0,2-3 0 16,1-3 0-16,4-2 0 0,2-5 1 16,3 1-1-16,2-1 0 0,1-1 0 15,3 0-1-15,2 0 0 0,2 1 1 16,2 0-1-16,3 1-1 0,3 1 1 16,3 1 0-16,0 2 0 0,2-1 1 0,2 0-1 15,0 2-2-15,-2-1-3 0,0 1-7 16,-2-1-10-16,0 0-16 0,-1-1-13 15,0-2-16-15,-2 0-77 0,0-1-40 16,-3 0-106-16,1-2-216 0</inkml:trace>
  <inkml:trace contextRef="#ctx0" brushRef="#br0" timeOffset="218158.712">2505 10788 639 0,'0'-4'153'15,"-4"1"4"-15,2 3-95 0,2 1-23 16,0 5-9-16,1 2-5 0,0 3-4 16,2 1-4-16,0 3-2 0,2 3-1 0,0 1-1 15,1-2-3-15,-1 0-3 16,1-1-2-16,0 0-2 0,1 0-2 0,-1-2 0 15,-1-6 0-15,1 1 1 0,1-5 1 16,2-4 2-16,-2-5 2 0,3-9 1 16,0-3 1-16,2-4 0 0,-1-3 0 15,1-2-1-15,0-1-3 0,1 4-1 16,-4 3-1-16,1 4 0 0,-1 4 0 16,-2 5 0-16,1 3 0 0,-1 5 1 15,-1 5-1-15,-1 4 0 0,-1 5-1 16,-1 2-1-16,0 4-1 0,-1 5-2 0,1-1-5 15,-2 1-8-15,0-2-13 0,3-3-15 16,1-1-11-16,1-4-17 0,1-5-113 16,2-4-126-16,-1-3-285 0</inkml:trace>
  <inkml:trace contextRef="#ctx0" brushRef="#br0" timeOffset="218950.6673">2860 10599 600 0,'-6'-7'140'0,"0"-2"6"16,2 2-94-16,2 1-13 0,3 2-5 15,0 1-1-15,-1-1-1 0,1 0-4 16,-1 3-2-16,2 0-4 0,-1 1-1 0,-2-3-1 16,1 3-2-16,2 0-2 0,-4-3-1 15,4 4-2-15,1-1-1 0,-1 0-1 16,1 2-3-16,0 1-1 0,0-2-2 16,4 6-2-16,-5-5 0 0,3 2-1 15,-1-1-1-15,1-1 0 0,1 1 0 16,0-1-1-16,0-2 1 0,2 0-1 0,-2 0 1 15,0 0-1-15,-2-1 1 0,-1 1 1 16,0-1-1-16,-2 0 1 0,-2 1 0 16,-2-3 0-16,0 1 0 0,-4 0 0 15,1 1-1-15,-2 0 1 0,0 0-1 16,0 0 1-16,0 1 0 0,1 0 1 16,2 0 0-16,0 0 1 0,2 1 0 15,0-2 0-15,1 1-1 0,1 1 0 0,1-1-2 16,1 2 0-16,1-2-1 15,2 1 0-15,2 1-1 0,1 0 1 16,3-2 0-16,0 1 0 0,2 1 0 0,2-1 0 16,-2 0 0-16,1 0 0 0,0-1 0 15,-2 1 0-15,0-1 1 0,-3 2-1 16,1 0 0-16,-2 2 0 0,-2-1 1 16,-1 4-1-16,-4-1 1 0,0 2-1 15,-4 1 1-15,-1 1-1 0,0-1 0 0,-1 4 1 16,2-1-1-16,2 3 0 0,1 1 0 15,1 0 0-15,0 2 0 0,1 3 0 16,3 0-1-16,-1 2 1 0,4 0-1 16,0 2 1-16,0 0-1 0,3 1 0 15,0 1-1-15,1-1 0 0,-3-1 0 16,1 1 0-16,-2-5-1 0,-3-1 1 16,-2-3 1-16,-4-6 0 0,-4-1 0 15,-4-4 1-15,-3-3 1 0,-3-1 0 16,1 0 0-16,-3-2 1 0,2 2 0 15,-1-2 0-15,-1 2 0 0,4-1 0 0,1 1 0 16,0 0-1-16,2-1-1 0,4 0-4 16,2 1-9-16,2 2-14 0,3-1-14 15,4-1-15-15,2 2-14 0,4-3-117 16,1 0-3-16,1-1-101 0,2 0-188 16</inkml:trace>
  <inkml:trace contextRef="#ctx0" brushRef="#br0" timeOffset="219323.6773">3204 10908 766 0,'-2'-1'187'0,"-1"-1"1"0,2 2-115 15,0-1-24-15,2 1-16 0,3-1-14 0,0 1-10 16,2 0-6-16,1-1-1 0,3 2-2 16,2-1-7-16,2 1-8 0,-2-1-15 15,1 1-19-15,0 1-11 0,0-1-50 16,-2 0-79-16,-2 0-119 0,-1-1-252 16</inkml:trace>
  <inkml:trace contextRef="#ctx0" brushRef="#br0" timeOffset="219502.9564">3201 11071 707 0,'-2'0'160'16,"1"0"2"-16,4 0-108 0,0 0-29 15,4 4-12-15,0-4-7 0,1 0-6 16,3 0-10-16,-1 0-14 0,3-2-16 0,-2 4-122 15,-2-2-127-15,0 3-312 0</inkml:trace>
  <inkml:trace contextRef="#ctx0" brushRef="#br0" timeOffset="220932.5511">3999 10209 636 0,'-17'-12'154'0,"-4"6"3"16,-1 5-94-16,-7 2-23 0,-3 5-12 16,-2 6-6-16,-2 1-5 0,1 4-6 15,2 2-1-15,6 3-2 0,6 2-1 16,9 2-1-16,7-2 0 0,7 3-2 16,7 0-2-16,5 3-1 0,6-3-1 15,3-1 0-15,3 3 0 0,1-2 0 16,-1-2 1-16,-3 1 0 0,-3-3 2 15,-6 2 2-15,-5 1 2 16,-5-1 2-16,-6 5 3 0,-3 0 2 0,-2 2 0 16,-8 2-1-16,-2-1-1 0,-2 1-3 0,-1 0-3 15,0-4-2-15,3-1-2 0,1-4-1 16,8 1-1-16,3-1 0 0,5-6 0 16,5 2 1-16,6 1-1 0,2-1 0 15,3 1 0-15,4 1-1 0,1-1 2 16,2 2-1-16,-2-1-1 0,-2-2 1 0,-1 3 0 15,-4-2 0-15,-2-2-1 16,-3-1 1-16,-4 0 0 0,-3 2-1 0,-3 1 1 16,-4 0 0-16,-2 1 0 0,-7 3 0 15,-5 2 0-15,-6 2 0 0,-4 2 0 16,-5 1 0-16,-1 3 1 0,0 2-1 16,-1 0 0-16,4 0 0 0,7 1 1 15,6 0-1-15,6 0 1 0,4-2 0 16,7-1-1-16,8-3 1 0,5-1-1 15,4-3 0-15,4-2 1 0,6-5-1 16,4-2 0-16,4-2 0 0,2-3-2 16,3-2-8-16,1-3-16 0,-1-1-18 15,1-3-19-15,-2-1-121 0,-2-1-138 0,2 0-315 16</inkml:trace>
  <inkml:trace contextRef="#ctx0" brushRef="#br0" timeOffset="221695.8216">4448 10624 543 0,'-13'-3'130'0,"0"0"4"16,1-2-84-16,1 0-12 0,-2-3-3 15,1-1-3-15,0-1-2 0,1 1-1 16,2 0 1-16,2-1 1 0,1-1-2 16,3 0-3-16,5 1-4 0,1 0-3 0,3 0-3 15,2-2-4-15,0 1-2 0,2 1-3 16,2 0-1-16,-1 3-2 0,0 0 0 16,3 2-2-16,-1 2 0 0,1 3-1 15,-2 2 1-15,2 1-2 0,-3 1 1 16,0 3 1-16,-3 3-2 0,0 0 2 15,-4 1-1-15,-1 1 1 0,-2 3 0 0,-2 1 0 16,-3-2-1-16,-1 4 1 0,-2-1 0 16,-4 1-1-16,-1 2 0 0,-4-1 0 15,-3 1-1-15,-1 2 1 0,-4-1 1 16,1 1 4-16,-1-1 2 0,-1-4 1 16,3 0 1-16,4-4 1 0,2-2 0 15,6-2-2-15,1-2-3 0,8-2-2 16,4 1-1-16,5-1-2 0,4-2 0 15,4 0 0-15,3-1-1 0,3-1 1 0,1-1-1 16,2-3 0-16,-1 2-2 16,-1 0-6-16,1-1-9 0,-4-3-16 0,0 2-20 15,0 1-14-15,-2 1-116 0,-2-1-7 16,-1 2-109-16,-2 3-196 0</inkml:trace>
  <inkml:trace contextRef="#ctx0" brushRef="#br0" timeOffset="222150.5965">4738 10588 609 0,'-4'-5'149'15,"1"-1"6"-15,0 1-85 0,1 0-20 16,-1 1-6-16,2 0-3 0,0 8-4 16,1-6-5-16,0 1-5 0,0 1-2 0,0 3-5 15,1 1-3-15,0 3-4 16,1 0-2-16,0 4-2 0,0 1-1 0,1 4-1 16,-1 0-3-16,0 1-1 0,-1 2 0 15,1 1-1-15,-1 0-1 0,1-3 1 16,1 0 1-16,1-2 0 0,1-5 1 15,0-2-1-15,1-4 2 0,1-4 0 16,3-2 0-16,-1-6 0 0,3-4 0 16,1-4-1-16,3-5 1 0,0-2-2 0,3-2 0 15,-2 0-1-15,0 1 0 0,-2 4-1 16,-2 4 0-16,-1 3 0 0,-2 7-1 16,-3 4 0-16,0 6 1 0,-4 5-1 15,1 6 0-15,-3 3 0 0,0 4-4 16,-1 3-5-16,0 2-9 0,2-1-10 15,0-1-15-15,3 0-16 0,1-1-11 0,1-3 82 16,2-5-203-16,0-2-133 0,3-3-341 16</inkml:trace>
  <inkml:trace contextRef="#ctx0" brushRef="#br0" timeOffset="223552.5262">5791 10935 601 0,'2'-3'147'0,"-2"1"7"0,0 3-88 15,0 3-13-15,-2 2-7 0,1 1-6 16,0 2-6-16,-1 2-8 0,-2 0-6 15,0 2-5-15,-1 1-6 0,0-2-4 16,0 0-7-16,1 1-14 0,1-2-17 16,3-1-16-16,4-2-125 0,-1-3-135 15,5 0-323-15</inkml:trace>
  <inkml:trace contextRef="#ctx0" brushRef="#br0" timeOffset="224477.8954">6601 10540 560 0,'-5'-3'137'0,"-3"3"6"16,-2 2-81-16,0 4-10 0,-1 5-7 15,1 3-6-15,0 4-5 0,2 4-4 16,0 4-6-16,4 3-5 0,0 1-5 0,3-2-4 16,1-2-2-16,3-1-2 0,2-3-2 15,3-3-1-15,1-7-1 0,2-2-1 16,4-6 0-16,2-3-1 0,0-7 0 15,4-5 1-15,1-5 0 0,-2-6-1 16,-2-3 1-16,-2-2 0 0,-6 0 0 16,-1 0 0-16,-9 0 0 0,-7 2 1 15,-2 1-1-15,-5 5 1 0,-3-1-1 16,-4 5-1-16,-3 6-6 0,-1 6-8 16,3 8-8-16,3 6-10 0,0 6-10 15,6 8-15-15,4 1-114 0,5 2-118 0,6 2-284 16</inkml:trace>
  <inkml:trace contextRef="#ctx0" brushRef="#br0" timeOffset="224910.7504">7249 10543 525 0,'7'-3'130'0,"0"1"5"0,-4 2-75 16,0 1-12-16,-1 2-4 0,-3-5-4 15,0 5-3-15,-1 1-2 0,-1 0-2 16,-3 0-2-16,0 1-4 0,-3 1-4 16,-2 3-3-16,-5-1-3 0,-1 0-4 15,-4 0-1-15,-1 1-3 0,-2 1-1 0,-1 1 0 16,4 0-2-16,4-2 0 0,2 1-1 16,4-1-1-16,5 1-1 0,5-2 0 15,2 0-2-15,3-2 0 0,2 0-1 16,4-1-1-16,2 0-3 0,4 1-6 15,4-3-8-15,2 1-9 0,0 1-13 16,0-1-9-16,0 3-14 0,0-1-116 16,-5-1-122-16,-2 1-290 0</inkml:trace>
  <inkml:trace contextRef="#ctx0" brushRef="#br0" timeOffset="225114.9744">7022 10901 616 0,'-2'-2'151'16,"0"1"3"-16,0-1-87 0,2 0-27 15,-1 1-11-15,4 1-4 0,0-1-8 16,3 1-7-16,1 0-3 0,2 2-2 0,4 1-2 16,1-1-4-16,2 3-12 0,3 0-14 15,1 1-20-15,1-1-114 0,0-1-125 16,-4-3-302-16</inkml:trace>
  <inkml:trace contextRef="#ctx0" brushRef="#br0" timeOffset="225658.0936">7691 10663 590 0,'-17'-4'148'0,"-1"1"7"0,2-2-83 15,2-1-17-15,5-1-7 0,1-2-7 16,3 1-7-16,7-1-6 0,4 0-7 16,3 0-5-16,4 1-4 0,3-1-3 15,2 2-4-15,2 2-1 0,0 3-1 16,-1 0-2-16,-1 4 0 0,-2 0 0 0,-1 4-1 16,-2 4 1-16,-2 0 0 0,-1 2 0 15,-3 0 0-15,-3 2-1 16,-3 0 1-16,-3 2 0 0,-5 1 0 0,-3 3 0 15,-5-2-1-15,-1 2 1 0,-5 0-1 16,-2-2 1-16,-3 0-1 0,2-2 0 16,-1-3 2-16,2-2 3 0,2-3 1 0,5-3 3 15,5-1 1-15,4-3 0 16,3-1 0-16,4-1-1 0,1-1-3 0,4 2-2 16,1-1-2-16,3 1-1 0,2 0 0 15,3 1-1-15,4 2 1 0,2-2-1 16,0 0 0-16,1 3-1 0,2-2-4 15,2 0-7-15,1 0-13 0,-2 1-17 16,-1 0-14-16,1 0-18 0,-5 0-115 16,-2 2-129-16,-3-1-289 0</inkml:trace>
  <inkml:trace contextRef="#ctx0" brushRef="#br0" timeOffset="226578.6303">8064 10642 425 0,'-2'0'115'0,"1"0"6"16,0-1-11-16,0 1-73 0,1 0-7 0,-1 1 2 15,-1 0 2-15,2 1 0 16,-1 0 2-16,1 0 2 0,-1 0-1 0,1 1-1 16,-1 0-4-16,1 1-3 0,0-1-5 15,1 2-3-15,-2 0-4 0,3 2-3 16,-2 2-2-16,3 1 0 0,-2 1-1 15,1 1 1-15,-2-1-1 0,3 0 1 16,-3-2 0-16,2-1-1 0,-2-2 0 16,1-2 0-16,2-4-2 0,-1 0 1 15,1-1 0-15,-1-3-2 0,2-2 0 0,1-3-1 16,0-2-1-16,0-1-1 0,-2-4-2 16,1-1-2-16,0 2 0 0,-3 2 0 15,-1-1-1-15,-1 3 0 0,1 2 1 16,-3 2-1-16,2 4 0 0,1-1 0 15,-1 4 0-15,-1 0-1 0,1 3-1 16,0-1 0-16,-1 0-1 0,-2 2 0 16,1-1-1-16,0-1 1 0,1 0 0 15,0 1 0-15,2-2 1 0,-1 0 0 16,2 1 0-16,-1-1 0 0,0 0 0 16,0-1 0-16,0 0-1 0,0 0 0 15,0 1 0-15,0-1 0 0,0-1 0 0,0 1 1 16,-1 0 1-16,1 0-1 15,-1 0 1-15,1 0 1 0,-2 0-1 0,1 0 0 16,1-1 1-16,0 1-1 0,0-1 1 16,0-1-1-16,0 2 1 0,0 0 0 15,0 0 0-15,0 0 0 0,0 0 0 16,-1 3 0-16,1-2 0 0,-1 1 0 16,1 2 0-16,0 1 0 0,-2 2 0 0,2 2 0 15,-1 0 1-15,1 2-1 0,0 2 1 16,0 1 0-16,0-1 0 0,1 2 0 15,-3-2 0-15,3 1 1 0,0-2-1 16,1-2 1-16,0-2 0 0,1 0-1 16,-1-5 1-16,5-1 0 0,-2-2 2 15,0-4 0-15,-1-4 2 0,3-1 0 16,2-5 0-16,2-3 0 0,4-5 0 16,2-1-1-16,1-2-2 0,7 2 0 15,-3-2-2-15,0 5 0 0,0 1 0 0,-3 8-1 16,0 4 0-16,-1 3 0 0,-3 8 0 15,-2 3 0-15,-1 4 0 0,-1 5-1 16,-2 3-2-16,-2 3-2 0,1 2-4 16,-1-1-6-16,-1 1-5 0,0-1-7 15,0-1-9-15,2-1-10 0,-1-4-10 16,2-2-5-16,1-2-13 0,3-2-109 16,-2-2-118-16,3-3-277 0</inkml:trace>
  <inkml:trace contextRef="#ctx0" brushRef="#br0" timeOffset="227246.1355">8968 10571 479 0,'3'-4'135'0,"-1"1"9"16,-1-1-19-16,-2 2-60 0,-2 0-7 0,1 2-4 16,-3 2-3-16,-3-1-6 15,4 4-5-15,-9 0-7 0,0 2-7 0,-4 0-7 16,-3 2-5-16,-2 2-5 0,-1 0-1 15,-3-1-2-15,3 1 0 0,3 1 0 16,5-2 0-16,2 0-1 0,4-3-1 16,4 2 0-16,4-3-2 0,2 0 0 15,4-1-1-15,0 1-1 0,5-1 0 16,4 1-1-16,1-1-3 0,5 2-5 16,0-1-6-16,3 0-10 15,0 0-10-15,-2 1-9 0,0-3-9 0,-3 1-8 16,-3-1-12-16,-3 0-104 0,-4-1-112 0,-1 1-271 15</inkml:trace>
  <inkml:trace contextRef="#ctx0" brushRef="#br0" timeOffset="227463.1281">8723 10874 570 0,'-4'-3'147'15,"3"2"5"-15,1 0-44 0,2 0-68 16,3 1-12-16,1 1-4 0,3 0-6 16,2 1-5-16,0 1-4 0,2 1-2 15,2-1-1-15,2 2-3 0,0-1-7 16,0-1-12-16,2 1-12 0,-3 0 20 16,0-2-153-16,-3 1-130 0,1-2-325 0</inkml:trace>
  <inkml:trace contextRef="#ctx0" brushRef="#br0" timeOffset="228554.1341">9361 10615 258 0,'-10'1'54'0,"0"1"-27"15,2-1-45-15,-2 0-82 0,0-1-120 16</inkml:trace>
  <inkml:trace contextRef="#ctx0" brushRef="#br0" timeOffset="228921.2139">9541 10555 580 0,'-5'-8'141'0,"-2"1"7"15,-2 3-82-15,-3 4-16 0,-3 1-6 16,-3 6-2-16,-4 2-6 0,-3 4-5 0,-3 3-5 15,0 2-6-15,-2 3-4 0,4 3-6 16,3 3-4-16,5-1-2 0,7 4-1 16,5 0-2-16,5-1 0 0,6-1 0 15,4-2-1-15,5-2 0 0,3-3 0 16,4-4-1-16,2-5 0 0,0-1 0 16,2-6 0-16,-2-5 0 0,-1-3 0 15,-3-5 0-15,-5-2 1 0,-4 1 0 16,-3-1 0-16,-5 1 2 0,-6 1 1 15,-5 2 2-15,-4 2 0 0,-7 3-1 0,-5 2 1 16,-5 1-3-16,-2 4-11 0,-2 4-22 16,-1 4-18-16,-1 0-130 0,4 4-139 15,6-4-340-15</inkml:trace>
  <inkml:trace contextRef="#ctx0" brushRef="#br0" timeOffset="229715.5964">4325 11588 587 0,'-12'1'139'15,"1"1"6"-15,-1 5-86 0,-2 2-14 16,4 2-6-16,1 5-3 0,-1-1 0 16,1 2-1-16,-1 3-3 0,4-2-5 15,1 2-4-15,3-1-3 0,2-2-2 16,2 1-4-16,6-1-3 0,3-1-2 16,0-3-2-16,4-2-1 0,2-2-1 15,1-4-1-15,2-2-1 0,-1-4-1 0,1-4-1 16,-3-3 1-16,0-3-1 0,-3-7 1 15,-2-1 2-15,-2-4 1 0,-2-2 2 16,-3 1 3-16,-2-3 3 0,-5 0 0 16,-1 2 1-16,-6 4-2 0,-6 2-2 15,-7-2-2-15,-2 6-8 0,-2 7-13 16,-3 3-16-16,-1 5-21 0,3 6-17 16,3 5 56-16,8 9-190 0,4 0-144 15,7 2-342-15</inkml:trace>
  <inkml:trace contextRef="#ctx0" brushRef="#br0" timeOffset="230216.2707">5554 11795 655 0,'0'3'148'0,"-3"4"3"16,3 1-112-16,-1 2-12 0,1 2-4 0,-1-2-3 16,0 2-6-16,-2 2-4 0,1-1-4 15,-1-1-2-15,1 2-7 0,1-2-13 16,-1 2-14-16,2-3-36 0,2-2-92 16,1-2-117-16,3-4-273 15</inkml:trace>
  <inkml:trace contextRef="#ctx0" brushRef="#br0" timeOffset="230674.2814">6544 11611 624 0,'-8'-9'154'16,"0"3"6"-16,-2 0-80 0,0 3-35 16,-1 3-9-16,-2 3-4 0,-2 5-7 15,-2 4-4-15,0 3-2 0,-2 4-4 16,2 6 0-16,1 2-2 0,4-2-3 15,2 1-1-15,5-1-2 0,5-2-3 16,1-2-1-16,7-5-2 0,1-7 0 16,5-3-1-16,-1-3 0 0,5-3 0 0,-1-7 0 15,1-6-1-15,0-3 1 0,0-4-1 16,-4-2 1-16,-1-3-1 16,-4-3 1-16,1 3 0 0,-2 2 0 0,-6 5 0 15,0 3 2-15,-2 4 1 0,-1 6 1 16,0 4 0-16,-3 6 0 0,2 6 0 15,-1 1 0-15,2 6-1 0,0 4-3 0,1 3-5 16,1-1-12-16,3 2-14 0,3-1-14 16,3-3-9-16,5-4-17 0,3-4-114 15,5-3-123-15,2-4-274 0</inkml:trace>
  <inkml:trace contextRef="#ctx0" brushRef="#br0" timeOffset="230970.0066">6842 11650 570 0,'-7'-6'161'0,"1"2"3"0,0 3-1 16,5 2-123-16,-1 3-15 0,5 3-9 0,3 4-6 16,-1 2-6-16,1 4-3 0,-1 2-1 15,5 1 1-15,-2 2-1 0,2 0 0 16,0 3 1-16,0-2-1 0,-1-2 0 0,2 1 0 15,-2 1-1-15,-4-1-1 0,-1 0 1 16,-4-2-1-16,-5-2 0 0,-5 1 1 16,-1-4 0-16,-5-1 1 0,-4-2 0 15,-2-3 1-15,1-1-1 16,1-2 0-16,4-1-5 0,0-1-9 0,5-2-12 16,5 0-10-16,4-2 88 0,5-3-216 15,4 0-136-15,3-6-353 0</inkml:trace>
  <inkml:trace contextRef="#ctx0" brushRef="#br0" timeOffset="231270.3115">7116 11678 735 0,'-7'-8'172'0,"0"-1"2"0,3 4-119 15,2 4-19-15,1 1-10 0,1 3-9 0,0 4-8 16,1 2-4-16,0 3-3 0,2 5 0 16,0 3 0-16,3 2-1 0,4 3 0 15,3 0 1-15,1 1-2 0,2 0 1 16,1-1-1-16,-1-1 0 0,-4 1-1 16,-1-5 0-16,-6 0-2 0,-3-1 1 15,-6-3-1-15,-5-2-2 0,-2 0-4 16,-2-2-5-16,-4-3-5 0,-2-1-7 15,2-2-10-15,2-2-8 0,3 0-16 16,2-3-108-16,2-1-115 0,7 1-282 16</inkml:trace>
  <inkml:trace contextRef="#ctx0" brushRef="#br0" timeOffset="231576.4905">7451 11765 708 0,'-13'2'176'0,"-1"4"4"15,0 1-86-15,-1 3-45 0,1 5-16 16,2 1-11-16,2-1-7 0,4 1-6 16,5 0-3-16,3 0-3 0,5-1-1 15,2-5-1-15,4-3 0 0,1-2-1 16,1-3 0-16,1-4 0 0,0-3 0 15,0-4 0-15,-4-3 0 0,-2-2 0 16,-2-2 0-16,-4-2 1 0,-3 3-1 0,-3-3 0 16,-4 2 0-16,-3 2-5 15,1 2-9-15,-2 2-11 0,1 2-13 0,-1 5-12 16,6 4-19-16,-1 1-116 0,2 3-126 16,3 3-291-16</inkml:trace>
  <inkml:trace contextRef="#ctx0" brushRef="#br0" timeOffset="231772.5292">7641 11709 778 0,'6'5'188'0,"-3"2"4"16,-1 3-121-16,3 2-18 0,1 2-9 16,5 4-10-16,0 3-11 0,-1-3-6 15,2-2-6-15,0 0-5 0,1-4-2 16,-2 0-6-16,-1-6-10 0,2-3-15 15,-2 0-20-15,3-2-20 0,-3-5-22 0,0-3-114 16,-4-3-137-16,-3-5-293 0</inkml:trace>
  <inkml:trace contextRef="#ctx0" brushRef="#br0" timeOffset="231903.1505">7764 11414 737 0,'-8'-17'187'0,"1"7"3"16,2 4-112-16,1 2-20 0,2 3-16 15,3 3-18-15,-1 3-25 0,4 3-39 16,-1 4 36-16,1 3-187 0,-1 2-155 16,0 10-387-16</inkml:trace>
  <inkml:trace contextRef="#ctx0" brushRef="#br0" timeOffset="232590.2335">7679 11726 511 0,'-7'-5'129'15,"-1"0"6"-15,1 2-63 0,0-2-23 16,3 1-3-16,-1 0-1 0,1 0-1 16,1 0-2-16,-1 0-1 0,3 3-3 15,1 0-3-15,0 3-4 0,3 3-5 0,0 2-4 16,2 6-4-16,0 3-3 0,-2 0-1 16,6 3-3-16,-2 2-2 0,3-1-1 15,2-1-2-15,-1-2-2 0,4-3 0 16,0-3-2-16,1-4 0 0,0-3 0 15,1-4 0-15,0-6 0 0,3-4 1 16,-1-4 0-16,0-4 1 0,-4-4 0 16,0-4 1-16,-4-3-1 0,-2 1 0 0,-3-2-2 15,-2 2-5-15,-3 1-9 16,-1 6-12-16,0 4-17 0,-1 5-17 0,-2 6-22 16,1 5-119-16,-3 6-136 0,0 7-306 15</inkml:trace>
  <inkml:trace contextRef="#ctx0" brushRef="#br0" timeOffset="238079.499">10245 11130 586 0,'-3'-9'157'0,"0"2"5"0,1 3-58 16,0 0-52-16,5 3-15 0,-1 0-10 16,3 0-9-16,3-1-10 0,-1 0-5 15,3 1-6-15,1 0-11 0,0-1-14 16,1 2-15-16,0 2 79 0,-3-1-202 16,-1 1-133-16,-1 6-337 0</inkml:trace>
  <inkml:trace contextRef="#ctx0" brushRef="#br0" timeOffset="238234.0845">10245 11222 508 0,'-1'0'138'0,"2"1"1"16,0-1-5-16,4-1-106 0,0-1-13 16,3 1-4-16,0 0-8 0,4-2-15 15,1 1 4-15,1-1-132 0,1 1-117 16,1 2-301-16</inkml:trace>
  <inkml:trace contextRef="#ctx0" brushRef="#br0" timeOffset="238930.2277">10876 10363 609 0,'-18'-1'150'0,"-4"2"5"0,-4 4-90 16,-3 6-18-16,0-1-9 0,1 3-7 16,2 2-7-16,3 3-7 0,2 3-3 15,5 5-3-15,8-3-2 0,5 4-3 16,5 0-2-16,4-1-1 0,6 2-2 16,5-1-1-16,5 0-1 0,0 0-1 15,2 0 0-15,-1-2 0 0,0 2 0 16,-2-4 0-16,-3 1 1 0,-3-3 0 15,-3-1 1-15,-3 4 1 0,-4-2 1 16,-5 2 2-16,-4-1 1 0,-3 2 2 0,-3-1 1 16,-1 1 2-16,-3-1 0 0,1 1 0 15,-1-1-1-15,3 1 0 0,0-2-3 16,2 1-1-16,4-1-1 0,2-1-1 16,4 1-1-16,3-1-1 0,2 1 0 15,3-1-1-15,-1-1 0 0,2 1 1 16,1 0-1-16,0 2 0 0,2 0 0 0,-2-2 0 15,-3 3 0-15,1-1 0 0,-4 1 0 16,-4-1 0-16,-2-1 0 0,-6 3 0 16,-4-1 0-16,0 2 0 0,-3 1 0 15,-5 2 0-15,-1 0 1 0,-1 0 0 16,0-1 1-16,1-1 3 0,2 2 1 16,3-3 1-16,4 0 1 0,3 0-1 15,3-1 0-15,2-3-1 0,6 2-2 16,0-1-2-16,5 1 0 0,2-2-1 0,2-1-1 15,4-2 1-15,1 2-1 16,2-4-1-16,1-2-4 0,3-2-9 0,2-5-19 16,1 0-17-16,0-3-26 0,1-1-113 15,3-4-138-15,0-2-306 0</inkml:trace>
  <inkml:trace contextRef="#ctx0" brushRef="#br0" timeOffset="239616.3839">11324 10453 585 0,'-8'-7'143'0,"-1"-3"6"0,2 2-86 16,2-1-19-16,1 2-9 0,3-1-7 16,1 2-9-16,1 1-6 0,3 1-5 15,0 1-4-15,2 1-2 0,0 0-1 16,3 2 0-16,3 2 0 0,-1 0-1 16,1 2 0-16,2 1 1 0,-3 2-1 15,0 0 1-15,-4 2-1 0,-2 1 1 0,-3 2-1 16,-2 0 1-16,-3 3 0 0,-5-2 0 15,0 2-1-15,-2 0 1 0,-1-2 0 16,0 2 2-16,1-3 2 0,0 1 2 16,3-1 1-16,1-1 1 0,2 1 0 15,0-3 1-15,2-1-3 0,2 0-1 16,1-2-3-16,4-1-1 0,2-3-2 16,6 0-3-16,4 0-6 0,2-1-7 15,5-1-11-15,1-1-11 0,2 1-18 16,0-2-111-16,-2 1-119 0,-1 0-284 0</inkml:trace>
  <inkml:trace contextRef="#ctx0" brushRef="#br0" timeOffset="240412.3943">11783 10444 641 0,'-4'-5'163'0,"1"0"8"16,0 1-89-16,2 3-24 0,1 0-9 16,0 0-10-16,0 2-8 0,2 0-9 15,-1 3-7-15,2 1-2 0,-1 1-3 16,1 2-2-16,-1 2-1 0,0-1-2 15,1 2 0-15,-1-2-2 0,1 2-1 16,-2-2-1-16,1 1 1 0,1-3-1 0,-2 1-1 16,0-4 1-16,-1 0 0 0,2-1-1 15,-2-3 2-15,0-2-1 0,-2 2 1 16,2-3 1-16,-1-2 0 0,1 1 1 16,-1-4 0-16,0 1-1 0,-3-5 1 15,3 2-1-15,1 1 0 0,-1-1-1 16,-1 0 0-16,2 4 0 0,-1-2-1 15,2 6 0-15,-1-2 0 0,0 2 0 0,-3-2 0 16,1 3-1-16,2 1 1 16,0 1-1-16,0-1 0 0,-1 1 0 0,1-1 0 15,3 4 1-15,-3-5-1 0,-2 1 0 16,4 2 1-16,-2-3 0 0,-2 0-1 16,1-2 1-16,0 2-1 0,0 0 1 15,-2-3-1-15,0-2 1 0,1 4-1 16,2-1 1-16,0 0 0 0,-1 1 1 15,0 0 1-15,1 1 1 0,0 1 1 0,-1 0 0 16,1 1 0-16,-1 1 0 0,-1 2 0 16,2 3-2-16,0 1 0 0,-1 5-2 15,1 3 0-15,0 1 0 0,0 4 0 16,1 0 0-16,1-1-1 0,0 0 1 16,0-2-1-16,2-4 0 0,0 0 1 15,-1-2-2-15,2-3 2 0,0-3-1 16,3-3 0-16,-1-4 1 0,2-1-1 15,2-6 0-15,2-1 0 0,3-6 1 0,2-2-1 16,2-5 0-16,1-2 1 0,0-1-1 16,1 0 0-16,-4-1 0 0,0 4 0 15,-2 4 0-15,-1 6 0 0,-4 4-1 16,-1 6 1-16,-2 6 0 0,1 5-1 16,-3 6 1-16,-1 2-1 0,0 4-1 15,-1 1 0-15,-1 1 0 0,0 1-3 16,-1-2-1-16,2-5-5 0,-2 0-6 15,2-3-6-15,2-3-9 0,5-5-11 0,3-1-14 16,-1-3-9-16,3 0-15 16,0-2-106-16,1-2-121 0,1 2-278 0</inkml:trace>
  <inkml:trace contextRef="#ctx0" brushRef="#br0" timeOffset="243556.5016">12691 10827 516 0,'0'-2'139'0,"0"-2"8"16,-2 3-44-16,0 1-43 0,-2 3-8 15,1 2-5-15,2 1-9 0,-2 3-6 16,1-2-8-16,1 1-6 0,0 2-7 16,2 1-9-16,-1 1-16 0,0 1-18 15,3 1-23-15,-5 3-116 0,2-1-131 0,0-3-312 16</inkml:trace>
  <inkml:trace contextRef="#ctx0" brushRef="#br0" timeOffset="245704.1831">14172 10572 345 0,'-1'-3'91'15,"1"-2"3"-15,-1-3-41 0,1 2-14 16,1 3-5-16,-1-4-1 0,1 0-2 16,-1-1 1-16,2 0 1 0,-4-2 1 15,2 1 1-15,0-4 3 0,-1 5 0 0,0 0 0 16,0 1 3-16,2 1 0 16,0 3-3-16,0 2-4 0,2 4-4 0,2 4-5 15,0 4-6-15,1 4-5 0,-1 4-4 16,1 3-3-16,1 4-1 0,-1-1-1 15,0 0-2-15,0 0 1 0,1-3-1 16,-1-2-1-16,0-2 2 0,-4-2-1 16,1-4-1-16,-1-1 1 0,-1-5 0 15,1-2-1-15,0-4 1 0,1-5-1 16,0-4 2-16,1-3 0 0,2-5 1 16,0-5 0-16,3-1 0 0,1-5-1 15,1 3 0-15,1-2-1 0,1 1-2 0,0 6 0 16,-1 4-1-16,0 6 0 0,0 7-1 15,-2 2 0-15,-1 10 1 0,0 3 0 16,0 3-1-16,0 3 1 0,-1 2-3 16,0-2-3-16,-2 3-8 0,0-2-9 15,0 1-12-15,1 0-13 0,1-2-14 16,0-1-81-16,2-2-37 0,3-3-106 16,3-1-218-16</inkml:trace>
  <inkml:trace contextRef="#ctx0" brushRef="#br0" timeOffset="246402.1818">14975 10408 469 0,'9'-6'127'16,"-1"1"7"-16,-1 0-35 0,-2 2-44 16,-1 0-6-16,-2 2-2 0,-1 0-2 15,1 1-5-15,-2 0-4 0,0 1-4 0,-3 1-5 16,1 1-5-16,-2 2-4 15,-2 1-5-15,-3 1-3 0,-4 3-3 0,-3 0-1 16,-1 2-2-16,-3 0-1 0,1 2-1 16,-2 0 0-16,2 0 0 0,5-2 2 15,0 0 0-15,3-1 1 0,3 0-1 16,3-2 1-16,1-2-1 0,2 1-1 0,3-3-2 16,1 1 1-16,4-3-2 0,2 0 0 15,0-1 0-15,6 1-3 0,1-2-4 16,2 0-5-16,2 0-10 0,1 2-10 15,2 1-12-15,-1-2-10 0,-2 0-16 16,-1 3-106-16,-4-1-118 0,-4 1-272 16</inkml:trace>
  <inkml:trace contextRef="#ctx0" brushRef="#br0" timeOffset="246627.5712">14739 10767 539 0,'-7'1'141'0,"0"1"4"0,1-1-46 15,4 0-55-15,6 1-13 0,3 2-5 16,2 0-7-16,3-2-6 0,2 1-2 16,2 0-3-16,0 0-3 0,1-1-1 15,0-1-4-15,3 1-13 0,0 3-13 0,0-2-64 16,-3 1-65-16,-1 1-115 0,-4 0-260 15</inkml:trace>
  <inkml:trace contextRef="#ctx0" brushRef="#br0" timeOffset="249401.3017">15387 10398 418 0,'-8'-9'125'0,"-1"1"6"0,1-3-1 16,4 0-77-16,5 1-13 0,3-1-6 15,3 2-5-15,6-2-4 0,3 1-5 16,3 2-2-16,4 2-4 0,1 0-3 16,3 4-3-16,-2-1-3 0,-1 2-2 15,-1 1-1-15,-1 2-1 0,-2 2 0 16,-5 1 0-16,0 1-1 0,-4 3 0 0,-1 1 1 15,-5-1 0-15,-3 1 0 0,-5-1 0 16,-3 2 0-16,-3-1 0 0,-3 1 1 16,-3 0-1-16,-1 1-1 0,-1 0 1 15,0 2-1-15,1-2 0 0,2-1 0 16,6 1 0-16,0-3 0 0,2-3 0 16,5-1-1-16,2 0 1 0,3-3 0 15,3 0 0-15,-1-2 0 0,5 3 0 16,3 1 0-16,-2-2 0 0,4 2-1 15,1-1 1-15,-1 4 0 0,0-3 0 16,-1 3 0-16,1-4-1 0,-2 5 2 0,-3-4-1 16,-1 1 0-16,-2-2 0 15,-1 0 0-15,-5 0 0 0,1 1 0 16,-3-3 1-16,-1 1-1 0,-2 0 1 0,-2-1-1 16,-1 1 1-16,0-2-1 0,-1 0 1 15,1 0-1-15,-2 0 0 0,3 0 0 16,0-1-1-16,2 0-3 0,0 1-3 15,1-1-6-15,-2-1-6 0,2 1-7 0,-1 0-14 16,0 1-113-16,0-1-115 0,-1 1-281 16</inkml:trace>
  <inkml:trace contextRef="#ctx0" brushRef="#br0" timeOffset="249937.7754">15591 10556 507 0,'-1'-3'124'0,"-1"-2"3"0,2-1-71 16,3 1-20-16,3 0-7 0,3-1-5 15,0 0-5-15,5 0-3 0,0 1-3 0,5 0-2 16,0 1-1-16,2 4-2 0,0 2-2 16,0 2-1-16,0 4 1 0,-2 0-1 15,-3 3 0-15,-1 4 0 0,-4-3 0 16,-2 3-1-16,-3 2 0 0,-4-1-2 16,-2 0 0-16,-2 1-1 0,-3 0-1 15,-3 1 1-15,-4 0-1 0,-2-1 0 16,-7 0 0-16,-4-4-1 0,-2 2 1 15,-2-3 0-15,-2 1 0 0,1-5 0 16,-1 1 0-16,0-3 1 0,2 0-1 16,-2-1 0-16,1-5-2 0,-1-1-9 0,2-3-12 15,2-2 20-15,3 1-144 0,6 0-122 16,3 0-306-16</inkml:trace>
  <inkml:trace contextRef="#ctx0" brushRef="#br0" timeOffset="250658.3959">13933 10536 513 0,'10'-8'125'0,"-1"0"4"0,-2 0-75 15,2 3-12-15,-3-1-3 0,-1 3-6 16,0 0-6-16,-3 2-2 0,1 2-3 15,-2 0-2-15,-1-1-2 0,0 3-1 16,-3 2-1-16,-3 1-2 0,-2 1-1 16,-5 3-1-16,-4 0-3 0,-5 3-2 0,-1 2-3 15,-4 0-2-15,0-1 0 0,-1 1-1 16,3 0 0-16,3-1 0 0,4-1-1 16,2-1 1-16,4 0-1 0,6-2 1 15,4 3-1-15,5 0 0 0,3 0 0 16,8 1 1-16,1-1-1 0,7 1 0 15,4 0-1-15,4 1-7 0,5-2-10 16,2 2-15-16,1-1-87 0,-1-1-44 0,-2 2-116 16,-3 0-244-16</inkml:trace>
  <inkml:trace contextRef="#ctx0" brushRef="#br0" timeOffset="252482.4558">13740 10894 448 0,'-10'3'124'0,"3"-1"6"15,1 0-24-15,1-2-58 0,1 0-9 16,5 2-5-16,3 0-4 0,2 1-3 0,5 1-1 16,5-1-2-16,4 0 1 0,1 0-4 15,3-1-1-15,3-1-4 0,2 0-4 16,-2 2-3-16,-1-1-3 0,-3-1-7 16,-2 3-8-16,-3 0-12 0,-4 0-13 15,-5 0 8-15,-2 0-138 0,-2-2-128 16,-5-1-305-16</inkml:trace>
  <inkml:trace contextRef="#ctx0" brushRef="#br0" timeOffset="252931.5361">13441 10468 466 0,'-2'-15'127'0,"-4"0"6"16,-8 2-30-16,1 4-52 0,-5 2-9 15,0 6-4-15,-2 5-3 0,1 4-4 16,-1 10-3-16,3 6-3 0,-1 5-3 16,1 5-5-16,2 1-3 0,3 4-4 15,1 3-2-15,4-5-3 0,7-1-1 0,8-1-1 16,4-3 0-16,4-4 0 0,5-6-1 16,6-8 1-16,5-3 0 0,-1-8 0 15,4-8 1-15,-1-6 0 0,0-4 1 16,-1-6 1-16,-7-4 1 0,-4-6 1 15,-8 1 0-15,-8-1-1 0,-7-2-1 16,-8 0-2-16,-6 3-3 0,-6 7-10 16,-3 5-16-16,-4 5-17 0,0 7 45 0,-3 9-181 15,4 9-141-15,4 6-349 16</inkml:trace>
  <inkml:trace contextRef="#ctx0" brushRef="#br0" timeOffset="255484.7575">11329 11770 532 0,'-5'-7'148'16,"-2"3"7"-16,0 4-28 0,-1 3-70 15,-1 3-13-15,-4 6-5 0,1 4-7 16,0 5-7-16,0 3-4 0,-1 5-2 16,5 1-3-16,2 1-3 0,4-2-1 0,7-1-2 15,5-4-1-15,4-5-1 0,1-4-3 16,3-5-1-16,1-5-1 0,3-5 0 15,2-5 0-15,-1-6-1 0,-1-6 0 16,0-4 0-16,-2-4-1 16,-3-1 1-16,-5 0-1 0,-3 0 0 0,-6 1 0 15,-3 4 0-15,-2 6 0 0,-2 2 0 16,-2 6-2-16,1 3 1 0,0 6-1 16,3 6-2-16,-2 2-7 0,4 3-13 15,1 5-19-15,2 0-16 0,-1-1-127 0,3 1-139 16,6-2-328-16</inkml:trace>
  <inkml:trace contextRef="#ctx0" brushRef="#br0" timeOffset="256369.6939">12612 12054 628 0,'2'2'145'0,"-2"0"4"15,0 3-99-15,0 1-20 0,-1 3-5 16,0 2-2-16,-2 1-5 0,-2 0-6 16,-1 3-4-16,-1 1-4 0,-3 1-6 15,-1-1-13-15,3 0-13 0,1 1 70 0,5-2-199 16,3 1-133-16,8-4-351 0</inkml:trace>
  <inkml:trace contextRef="#ctx0" brushRef="#br0" timeOffset="256785.5948">13669 11830 625 0,'-7'-9'153'0,"-6"-3"6"0,-1 4-95 15,-1 1-16-15,-3 5-8 0,-5 2-4 16,-1 8-10-16,-5 0-6 0,-1 8-4 16,-2 3-4-16,3 4-1 0,2 1-3 0,7 3 0 15,6-2-2-15,6-2-1 0,7-1-1 16,7-2-3-16,8-6 0 0,2-1 0 15,4-6 0-15,3-3-1 0,1-7 1 16,-1-4 0-16,1-5 0 16,-2-7 0-16,-2-3 0 0,-2-4 0 0,0 0-1 15,-3-4 1-15,-3 3 0 0,-1 0-1 16,-4 8 1-16,-3 3 0 0,-2 3 0 16,-2 7 0-16,-2 5-1 0,0 8 1 15,-1 6 0-15,-1 3-1 0,3 6-1 0,0 5-5 16,1 2-4-16,4 2-6 0,4-1-6 15,4 0-9-15,4-2-10 0,6-4-8 16,5-4-11-16,4-4-87 0,2-5-17 16,0-5-95-16,4 0-193 0</inkml:trace>
  <inkml:trace contextRef="#ctx0" brushRef="#br0" timeOffset="257068.8589">13990 11878 572 0,'-17'-12'139'0,"4"1"7"0,1 1-65 16,5 4-51-16,2 3-9 0,2 6-1 15,5 2-4-15,3 3-7 0,2 7-6 16,2 2-2-16,2 3 0 0,6 2 0 16,-1 0 0-16,0 2-1 0,2 1 1 15,-1-1-1-15,1 0 0 0,-2-2 1 16,-3-4-1-16,0 2 1 0,-2-3-1 0,-1-1 0 15,-5-4 1-15,-3 0-1 0,-4-2-1 16,-4 0 1-16,-5-2 0 0,-3 0-1 16,-4-3-1-16,-2 1-3 0,1-1-7 15,-2 0-7-15,4-2-9 0,4 2 2 16,5-1-122-16,3-2-114 0,5 0-278 16</inkml:trace>
  <inkml:trace contextRef="#ctx0" brushRef="#br0" timeOffset="257350.1074">14356 11866 691 0,'-6'-9'165'0,"1"3"2"0,3 2-106 15,0 3-24-15,4 2-12 0,1 2-7 16,1 2-7-16,2 5-6 0,3 3-2 0,-2 2 1 15,5 3-2-15,2 3-1 0,-1 0 1 16,4 1-2-16,1 0 1 0,-1-3-1 16,0 0 0-16,-4-4 1 0,-3-1-1 15,-3-3-1-15,-4-1 0 0,-6-1-2 16,-3-3-5-16,-3 1-5 0,-3-2-7 16,-1 0-12-16,-2-1-9 0,2 1-16 15,3-1-110-15,-1 1-118 0,4 4-280 16</inkml:trace>
  <inkml:trace contextRef="#ctx0" brushRef="#br0" timeOffset="257813.4611">14667 11933 624 0,'-2'-6'154'0,"-3"2"4"0,1 3-88 16,-1 2-24-16,2 4-10 0,0 4-7 0,0 2-8 15,1 4-8-15,2 3-4 0,0 0-2 16,3-1-3-16,4-1-1 0,3-1 0 16,3-3-1-16,3-1 1 0,4-3 0 15,3-5 2-15,0-1 0 0,-2-5 2 16,-2-2 0-16,-3-3 2 0,-7-6-1 15,-4 0 1-15,-8-2-1 0,-6-3-2 0,-3 1-1 16,-7-3-6-16,-3 1-8 16,-2 5-10-16,2 1-11 0,1 5-12 0,3 3-12 15,3 6 133-15,5 6-255 0,4 2-137 16,2 2-375-16</inkml:trace>
  <inkml:trace contextRef="#ctx0" brushRef="#br0" timeOffset="258118.1916">14911 11932 623 0,'15'-1'165'0,"-1"1"9"16,-3 2-71-16,0 4-41 0,-1 3-8 15,0-1-7-15,0 3-10 0,0 2-12 16,-2-1-7-16,2-1-5 0,0-1-4 16,1-3-4-16,-1-2-2 0,1-1-4 15,-3-7-8-15,2-4-11 0,-1-5-14 16,-3-4-16-16,0-6-11 0,0-2-13 0,-2-7-9 15,-1 0-36-15,-1-2-5 0,-4-4 23 16,2-3 26-16,-1-3 32 0,-4-7 24 16,0-5 23-16,-1-2 57 0,1 6 28 15,2 5 7-15,-5 7 3 0,2 7-9 16,0 13-7-16,2 9-8 0,-1 8-13 16,1 3-13-16,-3 5-15 0,4 4-16 15,-1 4-18-15,3 7-27 0,-2 2-23 16,2 4-135-16,4 5-146 0,-1 3-360 0</inkml:trace>
  <inkml:trace contextRef="#ctx0" brushRef="#br0" timeOffset="266496.2733">666 13330 346 0,'-6'-4'87'0,"0"0"4"16,-1 3-40-16,-1 1-26 0,2 0-9 0,3 1-4 16,-1 2-5-16,0 0-5 0,2 1-7 15,-1-3-11-15,3 3-21 0,0-2-32 16,0 2-23-16,2-1-59 0,-1 0-115 15</inkml:trace>
  <inkml:trace contextRef="#ctx0" brushRef="#br0" timeOffset="266905.2049">644 13327 398 0,'-1'-4'115'0,"-1"1"7"0,-2-1-32 0,0 0-26 15,-1 1-13-15,-1 0-8 0,0 0-2 16,-4-1 0-16,-1 3 0 0,-1 0 1 15,-3 1 1-15,-1 1-2 0,-1 1-4 0,0 4-4 16,2 0-6-16,2 2-7 0,1 0-5 16,3 2-6-16,4 0-4 0,2 1-1 15,3-2-2-15,3 0-1 0,3 1 0 16,2 0-1-16,3 0-1 0,1 0-2 16,1-3 0-16,2 0-3 0,1-1-1 15,-2-2 0-15,-2-1-1 0,-2-2 1 0,-3-1 1 16,-3 0 2-16,-4 1 1 15,-5 1 2-15,-3 1 1 0,-1 2 0 0,-5-2 0 16,1 5 0-16,-5-1 1 0,3 3-1 16,0 2 1-16,0 0 2 0,3 2 0 15,2 1 0-15,3-2 1 0,3 2-1 16,4-1 0-16,1-1 0 0,4-1-1 16,4-1-1-16,2 0 0 0,2-1-1 15,3-4 1-15,4 0 0 0,1-2 0 16,1-2-1-16,0-3-1 0,0-3-3 15,0-1-9-15,0-2-11 0,-1 0-16 16,-3-3-11-16,-2 0-14 0,0 0-114 0,-3-1-124 16,-3 0-277-16</inkml:trace>
  <inkml:trace contextRef="#ctx0" brushRef="#br0" timeOffset="267157.5286">598 12989 563 0,'-5'-13'128'0,"5"4"3"0,4 7-78 16,4 6-31-16,8 8-11 0,1 2-3 15,5 6-1-15,3 3-2 0,2 6-2 16,1 5 2-16,1-1 3 0,-1 3 3 16,2 2 4-16,-3 5 3 0,-2 0 1 15,-2-1 1-15,-6 2-2 0,-5 0-2 16,-6 2-4-16,-7 3-4 0,-5-3-3 0,-9 2-1 15,-2-1-7-15,-4 0-12 0,-5-3-13 16,1-4-5-16,-1-2-123 0,-1-2-123 16,2-7-296-16</inkml:trace>
  <inkml:trace contextRef="#ctx0" brushRef="#br0" timeOffset="269538.6427">1592 13632 514 0,'-12'-11'136'0,"-1"1"8"0,0 1-50 0,2-1-34 16,2 2-9-16,0 1-4 0,0-2-5 16,6 6-6-16,2 0-8 0,1 6-6 15,3 0-6-15,3 5-4 0,4 2-4 16,5 3-4-16,3 2 0 0,3 3 0 16,5-1 0-16,1 2-1 0,2 2 0 15,4 1-1-15,-2 0 0 0,-2 0-1 16,2-2 0-16,-4 3 0 0,-3-1-1 15,0-3-4-15,-9-3-7 0,0-1-11 16,-1-1-14-16,-3-1-10 0,-3-3-11 16,0-2-34-16,-5-3-83 0,0-1-105 15,-2-3-239-15</inkml:trace>
  <inkml:trace contextRef="#ctx0" brushRef="#br0" timeOffset="269745.1028">1978 13669 456 0,'0'-14'134'0,"-1"5"6"0,0 1 3 0,-3 6-90 16,-1 4-15-16,-2 4-7 0,-3 5-6 16,-1 2-6-16,-4 4-4 0,-5 5-3 15,-1 0-4-15,-4 2-2 0,-1 2-2 16,-3 4-1-16,-2 0-2 0,2-2-4 16,3-1-4-16,2 0-4 0,4-2-8 15,9-2-9-15,4-7-11 0,8-5-33 16,5-7-80-16,8-8-105 0,3-6-242 15</inkml:trace>
  <inkml:trace contextRef="#ctx0" brushRef="#br0" timeOffset="270185.5195">2207 13671 488 0,'8'-14'129'0,"-3"-1"5"15,-1 0-51-15,0 2-32 0,0 3-8 0,-1 3-7 16,0 1-6-16,-1 2-5 16,1 1-3-16,-1 3-2 0,2 5-2 0,-3 4-2 15,0 4-1-15,1 4-2 0,-1 4 1 16,-4 6-2-16,2 4-3 0,-1 1-2 16,-1 3 0-16,2 0-1 0,1-1 0 15,4 0 0-15,2-4-1 0,2-2 1 16,5-5-1-16,0-3 0 0,4-6-2 15,3-1 0-15,0-7-1 0,0-4-1 16,1-4-4-16,1-6-10 0,-2-1-9 0,-3-4-14 16,-2-1-10-16,-3-4-11 0,-2 1-40 15,-4 0-75-15,-3-1-99 0,-1-1-231 16</inkml:trace>
  <inkml:trace contextRef="#ctx0" brushRef="#br0" timeOffset="270337.6793">2308 13625 643 0,'-19'-10'163'0,"3"1"4"0,2 1-93 0,5 1-23 16,6 0-12-16,6 2-12 0,6 2-11 15,5-1-7-15,5 0-6 0,4 2-7 16,4-2-12-16,1 1-17 0,2 0-14 16,-1 2-123-16,-2 0-133 0,2 3-315 15</inkml:trace>
  <inkml:trace contextRef="#ctx0" brushRef="#br0" timeOffset="271120.5707">2935 13556 551 0,'-1'-2'139'15,"-2"-2"7"-15,1 0-67 0,2 7-33 16,-1 1-12-16,2 2-7 0,-1 2-5 16,2 7-6-16,-1 1-4 0,2 2-1 0,-3 1-1 15,4-1 0-15,-1-1-2 16,0-2 0-16,3-2 0 0,0-2 0 0,-1-2 0 16,1-4 1-16,0-2 1 0,-1-3 2 15,1-1 1-15,-1-5 1 0,2-5 0 16,2-6-1-16,0-3 1 0,3-5-3 15,0-2-1-15,2-5-3 0,1 0 0 16,0 3-2-16,1 0-2 0,-1 6-1 16,-3 6 0-16,0 2-1 0,-2 9 1 15,0 6 0-15,-3 5 1 0,-1 5-1 0,-1 5 0 16,1 3 0-16,-2 3-2 0,0 2-3 16,-1 2-5-16,0-1-6 0,0 2-13 15,1-2-12-15,0 0-13 0,2-4-11 16,1 2 12-16,-1-1-127 0,2-4-118 15,-2-2-275-15</inkml:trace>
  <inkml:trace contextRef="#ctx0" brushRef="#br0" timeOffset="271497.4165">2912 13883 546 0,'-14'-1'141'16,"1"1"6"-16,-1-2-56 0,4 0-40 15,1 1-11-15,2 0-6 0,5-2-5 16,3 2-4-16,5-1-4 0,3-1-2 16,4 2-3-16,5 0-2 0,2 0-1 15,2 1-1-15,2 0-4 0,3-2-2 0,3 2-2 16,5 0-2-16,0-1 0 0,4-1-2 16,4-2-2-16,1 2-10 0,0-2-9 15,-2 0-12-15,-5 2-9 0,-3 1-11 16,-7 1-10-16,-5 2-109 0,-7 1-108 15,-3 1-262-15</inkml:trace>
  <inkml:trace contextRef="#ctx0" brushRef="#br0" timeOffset="271992.6186">3017 14120 560 0,'-10'-2'141'0,"0"0"4"0,1 0-61 16,2-5-41-16,4 1-10 0,2-1-3 15,-1-2-2-15,2 1-4 0,0-2-1 16,4-1-2-16,1 2-2 0,2 0-3 15,4 1-4-15,2 2-2 0,2 1-3 16,1 3-3-16,4 2-1 0,1 1-2 16,-2 4 0-16,0 0 0 0,-1 3 0 0,-1 3-1 15,-1 2 1-15,-5 0-1 0,-2 2 1 16,-4 1 0-16,-4 1 0 0,-4 1-1 16,-3-2 1-16,-5 1 0 0,-3 2 0 15,-5 2 0-15,-4-3 0 0,-1 0-1 16,-3 1 1-16,2-2 0 0,-1 1 1 15,3-1 2-15,2-3 2 0,4-1 3 16,4-3 1-16,2-1 2 0,2-3-1 16,4-3 0-16,5-1-3 0,5-2-2 15,2-2-2-15,3 0-2 0,2 0-2 0,3-1 1 16,2 1-2-16,2-1-2 0,-1 0-2 16,5-1-7-16,3 0-9 0,2 1-12 15,3-1-15-15,-1 1-9 0,1 1 71 16,0 1-195-16,-6-2-130 0,2 2-334 15</inkml:trace>
  <inkml:trace contextRef="#ctx0" brushRef="#br0" timeOffset="272533.1717">3464 13474 655 0,'-7'-12'147'0,"1"-2"2"0,3 5-112 16,4 0-13-16,3 3-6 0,5 2-4 16,-1 3-3-16,3 2-4 0,3 3-3 15,2 1-1-15,2 2-1 0,0 2 0 0,2-2 0 16,1 0 1-16,2 0 2 0,-3-1 2 16,-3 1 2-16,-2-1 1 0,-4 2 2 15,-4 0 1-15,-3 3-2 0,-3 1-2 16,-2 3-2-16,-3 3-2 0,0 3-1 15,1 3-2-15,-1 1-1 0,0 5 0 16,2 3-1-16,3 1 0 0,0 2 1 16,2 2-1-16,3 0 1 0,0-1-1 15,1 1 1-15,3-2 0 0,1-3 0 16,0-2 1-16,0-4-1 0,0-3 0 0,-2-2 1 16,-2-3-1-16,-3-2 0 0,-5-4 1 15,-3-1 0-15,-4-1 1 0,-1-3 0 16,-5-1 0-16,-3-2 0 0,-3-1-2 15,-2-3-10-15,-1-1-11 0,-1-1-15 16,0 1-14-16,1 0 31 0,2 1-155 16,4 0-127-16,4 4-299 0</inkml:trace>
  <inkml:trace contextRef="#ctx0" brushRef="#br0" timeOffset="274316.8196">4102 13842 696 0,'-8'-11'151'15,"3"2"-1"-15,2-1-117 0,8 3-17 16,9 6-10-16,0-2-4 0,4 2-3 16,2 1-5-16,1 0-7 0,2 2-7 15,1 1-8-15,-1-1-12 0,-2 3-111 16,-2 0-112-16,-3-1-268 0</inkml:trace>
  <inkml:trace contextRef="#ctx0" brushRef="#br0" timeOffset="274482.3876">4187 13935 676 0,'-14'3'176'0,"2"-1"6"0,2-2-90 0,3 1-24 15,2-1-16-15,4 0-12 0,3-1-12 16,4 1-12-16,4 1-6 0,4-1-11 16,5 1-12-16,7-1-15 0,6-1-22 15,3 2-17-15,2-3-125 0,5-3-141 0,-3-1-322 16</inkml:trace>
  <inkml:trace contextRef="#ctx0" brushRef="#br0" timeOffset="275300.0323">5256 13053 553 0,'-2'-16'141'15,"-7"0"8"-15,-8 1-60 0,-6 3-38 16,-5 2-9-16,-8 2-6 0,-2 6-6 15,-4 6-7-15,1 5-6 0,-3 4-5 16,2 5-2-16,3 6-2 0,3 0-1 16,3 3-1-16,6 0 0 0,4 0-1 15,8 4-1-15,7-2-1 0,8 3-2 16,7 0 0-16,8 0 0 0,3 0-1 16,5-1 1-16,3-1-1 0,1-2 1 15,1 0-1-15,-2-1 1 0,-4-2 0 0,-2 0 0 16,-4 1 0-16,-4 1 1 0,-6 0 1 15,-5-1 1-15,-6 2-1 0,-1 1 1 16,-4 1 0-16,-2-1-2 0,-3 0 1 16,1 2-2-16,0 1 0 0,2-2-1 15,1 0 1-15,4 2-1 0,3 0 0 16,3-4 0-16,3-1 0 0,4-2 0 16,5-3 0-16,3 1 0 0,3-6 0 0,0-1-1 15,-1-2 1-15,2 0 0 0,1-2 0 16,-3 0 0-16,-3 1 0 0,-3-2 0 15,-3 3 0-15,-2 1 0 0,-6 1 1 16,-5 2-1-16,-4 4 0 16,-1 2 1-16,-4 0-1 0,-2 2 0 0,0 2 0 15,0 1 0-15,0 2 0 0,1-3 0 16,-1 2 1-16,4-1-1 0,1-1 0 16,5-1 0-16,4 0 0 0,3-4 0 0,6 1 0 15,3-1 0-15,2 0 0 0,4-1 0 16,1-1 0-16,1-3 0 0,1-1 0 15,-2 1 0-15,0-4 1 0,0 0-2 16,0-1-3-16,-1 1-8 0,-2 4-11 16,-2 2-14-16,3 3-17 0,-5 4-122 15,-1 1-132-15,-5 5-308 0</inkml:trace>
  <inkml:trace contextRef="#ctx0" brushRef="#br0" timeOffset="279132.2725">5532 13223 508 0,'0'-4'121'16,"-1"2"4"-16,-1 1-74 0,1 1-17 16,0-2-2-16,0 2-3 0,1-1-1 15,-2 1-2-15,1-1-1 0,0 1-2 16,1 0-3-16,0 0-3 0,0 0-4 15,0 2-2-15,1 1-3 0,0 4-1 16,1 3-1-16,0 4 1 0,1-1 1 0,-2 5 2 16,1 2 0-16,-1 1 1 0,2-2 0 15,-2 1 2-15,0-2-2 0,1 1 1 16,0-3-2-16,2-3 0 0,-2-3 0 16,1-1-1-16,-1-5 1 0,-1-1 2 15,0-2 1-15,-1-3 1 0,0-4-2 16,0-1 0-16,0-1-1 0,-2-2-2 15,4-5-4-15,1-2-2 0,1-1 0 16,2-2-2-16,1 1 0 0,2-1 0 16,3 0 0-16,-1 3 1 0,1 3-1 0,3 0 0 15,-2 6 0-15,2 3 0 0,1 3 0 16,-1 7-1-16,1 3 1 0,-2 3-1 16,0 2 1-16,-1 1-1 0,-1 2-1 15,0 1-4-15,-3-1-6 0,1 1-15 16,0-1-15-16,0 3-18 0,0 0 74 15,-2-1-205-15,2-2-141 0,1-4-352 16</inkml:trace>
  <inkml:trace contextRef="#ctx0" brushRef="#br0" timeOffset="279660.3973">5593 13576 540 0,'-17'-1'132'15,"0"1"6"-15,1 0-77 0,1 1-13 16,0 1-3-16,4 1-6 0,3-1-2 0,2 1-4 16,2-2-6-16,2-1-5 0,3 2-5 15,4 1-2-15,1-1-4 0,4 2-1 16,3-3-2-16,5 3 1 0,4-3-1 16,7-1 0-16,4-1-2 0,5-3-2 15,5-1-1-15,2 0-2 0,1-3 1 16,2-2-2-16,-4-2 1 0,-4-1-4 15,-5 0-7-15,-3-1-9 0,-5 2-15 0,-5 1-7 16,-5 1-13-16,-2 4 16 0,-4 1-134 16,-5 7-115-16,-4-4-279 0</inkml:trace>
  <inkml:trace contextRef="#ctx0" brushRef="#br0" timeOffset="280133.1559">5756 13780 594 0,'-15'-2'144'0,"2"-3"7"0,2-1-86 15,1 0-14-15,3-2-5 0,2 0-5 16,2 2-4-16,2-2-6 0,2 2-5 0,3 1-5 15,2 2-6-15,4-2-3 0,3 2-3 16,3-2-2-16,4 4-2 0,2-1-1 16,0 1-1-16,1 1-2 0,0 3 0 15,0 1 0-15,-4 2-1 0,-3 1 1 16,-2 4 0-16,-3 2-1 0,-4-1 2 16,-3 1-1-16,-4 1 1 0,-3 1 0 15,-3 2 0-15,-3 0 0 0,-3 2-1 16,-4 1 0-16,-5 3 0 0,-2-1 0 15,-1 2-1-15,-2-1 0 0,1-4 1 16,3 0 1-16,4-3 1 0,5-4 1 16,4-2 0-16,4-2 1 0,3-3-1 0,3 0 1 15,4-2-2-15,2 0-1 0,4-1 0 16,3 0-2-16,3-2 2 0,4 0-2 16,1 0 1-16,3 1 0 0,0-3-1 15,1 1-1-15,-2-2-4 0,1 3-13 16,-7-2-14-16,-1 2-17 0,-1 1-23 15,-3 3-117-15,-3-1-135 0,-4 8-306 0</inkml:trace>
  <inkml:trace contextRef="#ctx0" brushRef="#br0" timeOffset="281566.354">6737 13668 677 0,'1'-4'153'0,"-1"4"3"15,-1 4-103-15,1 2-21 0,-1 1-12 16,-2 2-5-16,-1 3-2 0,-4 3-2 0,-2 2-3 16,-2-1-3-16,-1 1-7 0,-1 3-15 15,1 0-17-15,-1 0 114 16,2-4-244-16,5-1-144 0,4 0-389 0</inkml:trace>
  <inkml:trace contextRef="#ctx0" brushRef="#br0" timeOffset="282542.5858">8899 13228 414 0,'3'-6'114'16,"-5"-2"5"-16,4 1-43 0,-2 2-19 15,0 0-10-15,0 0-6 0,0 1-3 16,0-3-3-16,0 2-4 0,0 2-4 16,0-1-2-16,1 3-5 0,-4-2-2 15,6 3-3-15,-3 4-1 0,2 3 1 16,2 3-1-16,-3 7 2 0,-1 4 1 0,4 4 2 16,-3 0-1-16,1 5-1 0,2 2-1 15,-1-4-1-15,0-4-2 0,3-3-3 16,2 0-1-16,-1-5-2 0,-1-4-1 15,-1-6-1-15,2-1 1 0,0-7 0 16,1-3 1-16,1-7 1 0,-1-3-1 16,2-7 0-16,1-3 0 0,0-5-2 15,1-1-2-15,-1-2-1 0,0 4-1 16,2 2-1-16,-5 1 1 0,2 8-1 0,-3 5-1 16,1 8 1-16,-2 7 0 0,-1 3 0 15,-2 4-1-15,2 11 1 0,-1 1-4 16,1 3-2-16,0 3-5 0,1 1-5 15,0 3-10-15,1 0-11 0,1-4-8 16,2 1-6-16,-1-4-5 0,2 0-6 16,0-4-62-16,-1-2-42 0,0-5-95 15,-1-2-219-15</inkml:trace>
  <inkml:trace contextRef="#ctx0" brushRef="#br0" timeOffset="282826.8353">8783 13610 523 0,'-6'-1'148'16,"-1"0"8"-16,4-2-27 0,0 2-74 15,5 1-14-15,4 0-6 0,3 0-6 16,9 0-7-16,5 0-5 0,5-1 0 15,8-3-1-15,3-2-3 0,4-3-2 16,3 1-3-16,3-2-3 0,1-2-4 16,1 2-9-16,-2 1-11 0,0 2-15 15,-4 3-6-15,-3 1-11 0,-7 3-13 16,-4 1-110-16,-8 3-112 0,-6 2-263 16</inkml:trace>
  <inkml:trace contextRef="#ctx0" brushRef="#br0" timeOffset="283246.0518">8995 13809 501 0,'-11'-3'146'0,"-2"1"7"0,1-2-5 16,2 2-85-16,4-1-16 0,2 1-7 15,4 0-8-15,4-1-8 0,4-2-8 16,3 2-7-16,3 1-4 0,3-2-2 16,2 2-2-16,0 2 1 0,0 1-1 15,0 1 0-15,0 2-1 0,-1 2 1 16,-3 4 0-16,-3 1 0 0,0 3 1 0,-4-1-1 16,-6-1 1-16,-2 4 0 0,-4 0 0 15,-4 0-1-15,-3-1 1 0,-3 2-1 16,-2 0 0-16,-1 4 1 0,-2-2 1 15,-1 2 2-15,0-1 3 0,3 0 1 16,1-5 1-16,2 0 2 0,3-4 1 16,5-1-3-16,3-4-1 0,3-1-3 15,5-1-1-15,2-3-2 0,3 0-1 16,5-2-1-16,0-2 0 0,2 1-1 0,4-2-4 16,-1 1-4-16,4 1-11 0,0 1-11 15,3 0-18-15,1 1-9 0,-1 2 23 16,-2 2-150-16,-2-1-126 0,-2 1-303 15</inkml:trace>
  <inkml:trace contextRef="#ctx0" brushRef="#br0" timeOffset="283722.447">9894 13387 539 0,'13'-10'139'0,"-2"-1"8"0,-1 4-64 15,-4 0-25-15,-1 2-4 16,-4 1-6-16,-2 2-7 0,-4 3-7 16,-3 1-8-16,-3 2-4 0,-4 3-6 0,-6 1-4 15,1 0 0-15,-2 2 1 0,2 0 0 16,-1-2 1-16,2 1-1 0,3-2 0 15,2 1-2-15,4-1-3 0,4 0-2 16,0 1-2-16,4-1-1 0,4-1-2 16,3 2 0-16,3-1 0 0,-1 2-2 15,5-2-1-15,-1-1-5 0,2 1-7 0,2 1-12 16,1-3-11-16,-2-1-12 16,2 3-13-16,1-3-11 0,-2 0-111 0,-1 0-117 15,-5-2-274-15</inkml:trace>
  <inkml:trace contextRef="#ctx0" brushRef="#br0" timeOffset="283908.9434">9689 13632 674 0,'-11'0'161'0,"1"-1"4"16,3 0-105-16,1 1-23 0,2 0-8 15,5 1-8-15,6 4-9 0,0 0-6 16,1 0-3-16,6 0-1 0,1 1-1 15,1 0-3-15,-1-1-9 0,4 0-16 16,0-1-10-16,3 3-16 0,-1-2-115 16,0 1-125-16,4 2-286 0</inkml:trace>
  <inkml:trace contextRef="#ctx0" brushRef="#br0" timeOffset="284428.5503">10433 13304 536 0,'-3'-4'143'0,"-5"1"7"0,-5-1-53 16,-3 3-40-16,-2 1-9 0,-5 2-7 15,0 4-5-15,-3 2-6 0,3 4-6 16,1 1-3-16,3 7-3 0,1 1-3 16,3 2-1-16,4 5-3 0,4 4-2 15,3-1-2-15,4 2-2 0,2-1-1 16,7-1-2-16,5-1 0 0,3-6-1 16,1-3-1-16,3-5 1 0,3-4-1 15,2-4 0-15,-1-5 0 0,0-4 0 0,-3-3 0 16,2-3 0-16,-6-4 0 0,-6-1 0 15,-3-3 2-15,-7 0-1 0,-5-1 1 16,-7 3 0-16,-6 2-2 0,-4 4-6 16,-3 3-16-16,-3 5-19 0,-2 5-14 15,-3 4-129-15,1 2-138 0,0 5-326 16</inkml:trace>
  <inkml:trace contextRef="#ctx0" brushRef="#br0" timeOffset="285092.8576">8442 13440 491 0,'6'-10'135'0,"-1"1"6"15,-1 2-18-15,1 1-73 0,-3 0-10 16,2 2-3-16,-2 2-3 0,1-2-2 16,-2 2-2-16,0-1-3 0,0 3 0 15,-1-1 0-15,0 1-2 0,0 1-1 16,-2 2-4-16,-2-1-2 0,-3 4-3 16,-3 2-3-16,-1 0-3 0,-4 3-3 15,-3 3-2-15,-3 2-1 0,-1-1-1 0,0 1 1 16,-1 0-1-16,2-1 1 0,0 0-1 15,5-2 1-15,2-2-1 0,3 0 0 16,4-1-1-16,4 0 0 0,3-2-1 16,2 1 0-16,4 1 1 0,5-2-2 15,5 2-3-15,1 0-5 0,6-1-9 16,0 0-15-16,3 0-10 0,-1-2-12 16,1 1-11-16,-4-2 27 0,-1-1-145 15,-5-3-119-15,-2 1-293 0</inkml:trace>
  <inkml:trace contextRef="#ctx0" brushRef="#br0" timeOffset="285292.3172">8173 13735 595 0,'-8'-2'147'0,"3"-1"0"15,4 1-64-15,5 0-52 0,3 4-12 0,4-1-6 16,2 3-6-16,1 2-3 0,5 0-1 15,0 2-1-15,3 2-5 0,-1-1-9 16,1 1-9-16,0 2-11 0,-1-4-118 16,-5 1-120-16,-3-2-292 0</inkml:trace>
  <inkml:trace contextRef="#ctx0" brushRef="#br0" timeOffset="285673.2986">7871 13404 630 0,'-17'2'159'0,"-2"4"4"16,-3 5-72-16,0 3-44 0,4 8-13 16,5 7-7-16,3 0-6 0,4 5-4 15,2 1-4-15,6-2-2 0,4-8-2 16,3-1 0-16,7-5-2 0,6-5-1 16,3-7 0-16,4-6-1 0,4-4 1 15,2-6 0-15,-2-7 0 0,-4-7 1 16,-3-5 2-16,-3-7 2 0,-6-1 0 0,-7-4-1 15,-4 5 0-15,-5 2-3 0,-2 6-4 16,-5 7-10-16,-5 8-13 0,-2 8-29 16,-5 11-25-16,-1 8-119 0,-7 11-142 15,-6 7-327-15</inkml:trace>
  <inkml:trace contextRef="#ctx0" brushRef="#br0" timeOffset="287219.7236">5648 14640 567 0,'3'-12'141'0,"-3"2"6"16,-3 2-75-16,1 0-22 0,-3 5-6 16,-1 0-4-16,-4 0-4 0,-1 5-6 15,0 3-6-15,-3 6-3 0,1 5-5 16,-1 5-4-16,2 6-2 0,5 6-2 16,-1 0-1-16,5 1-1 0,4 0 0 15,1-2-1-15,5-4-1 0,1-6-1 16,3-2 0-16,4-4-1 0,3-6-1 0,2-5 1 15,2-8-1-15,-1-4 0 16,-2-5 1-16,1-7-1 0,-3-4 0 16,-5-5 0-16,-3-3 0 0,-4-1 0 0,-4-1 0 15,-6 0 0-15,-3 1-1 0,-6-1-4 16,-3 6-7-16,-1 5-17 0,-2 5-17 16,2 6-13-16,-1 10-60 0,1 8-63 15,4 12-114-15,7 6-232 0</inkml:trace>
  <inkml:trace contextRef="#ctx0" brushRef="#br0" timeOffset="287619.3834">6506 14943 637 0,'4'0'142'0,"-1"2"3"0,2 7-112 16,-2 4-12-16,0 6-5 0,-1 3-1 16,-3 3-5-16,-1 1-10 0,-3 4-10 15,-1-2-12-15,1-4-60 0,0 0-64 16,4-2-110-16,2-3-246 0</inkml:trace>
  <inkml:trace contextRef="#ctx0" brushRef="#br0" timeOffset="288153.8066">7982 14709 626 0,'-9'-10'148'0,"-2"1"5"16,-4 3-91-16,-2 4-25 0,-1 3-6 15,-5 4-4-15,-3 6-3 0,-4 5-4 16,2 4-2-16,1 4 0 0,4 5-1 16,2 0 0-16,8 1-4 0,5-2-1 15,7-1-2-15,4-2-4 0,4-4-2 16,5-4-2-16,4-5-1 0,7-5 0 15,3-7-1-15,2-6 0 0,3-5 1 0,-2-3-1 16,-2-10 0-16,1-1 0 16,-6-2 0-16,0-5 0 0,-3 0 0 0,-3-1 1 15,-3 2-1-15,-2 6 1 0,-5 1 0 16,-2 3 0-16,-4 8 0 0,-2 8 0 16,-3 5 1-16,-3 6-1 0,1 6 1 15,0 8-1-15,-1 3 0 0,2 4-1 16,1 4-1-16,5-2-8 0,5 3-12 15,3-4-9-15,3-2-11 0,3-1-11 16,6-5 36-16,3-1-163 0,3-7-123 16,2-8-307-16</inkml:trace>
  <inkml:trace contextRef="#ctx0" brushRef="#br0" timeOffset="288523.8193">8397 14676 604 0,'-10'-10'152'0,"1"3"3"0,1 2-65 16,2 6-52-16,2 4-13 0,3 5-6 15,1 6-5-15,2 6-7 0,3 1-3 16,4 6-1-16,1 3 0 0,4 1 2 16,3 3 1-16,3-2 1 0,2 0-1 0,4 2 0 15,-3-4-1-15,4-4 0 0,-1-2-2 16,-2-3-2-16,-3-4 0 0,-4-4 0 16,-5-3 1-16,-4-3 1 0,-9-2 0 15,-8-1 1-15,-4-2 0 0,-6 0-1 16,-3-2-3-16,-4 2-6 0,-1 0-8 15,-1-1-9-15,3 1-9 0,0 0-12 16,4-1-12-16,5 1-110 0,5-2-114 0,5 1-277 16</inkml:trace>
  <inkml:trace contextRef="#ctx0" brushRef="#br0" timeOffset="288851.5021">8742 14706 564 0,'-11'-4'151'0,"1"0"3"16,3 4-23-16,2 4-95 0,3 4-14 15,2 7-6-15,2 3-5 0,3 4-5 16,2 5-2-16,4 1 1 0,3 3 1 15,4-2 2-15,3-2 0 0,4 3-1 0,0-2 1 16,4-1-2-16,-4-3-1 0,-1 0-2 16,-5-4-2-16,-5 0-1 0,-7-2 0 15,-6-3-2-15,-6 0-1 0,-8-2-3 16,-4 0-4-16,-5-2-5 0,-3-2-8 16,-1 0-5-16,4-3-9 0,0-2 34 15,5-3-155-15,5-2-121 0,3-2-308 16</inkml:trace>
  <inkml:trace contextRef="#ctx0" brushRef="#br0" timeOffset="289150.6766">9151 14786 729 0,'-14'1'169'0,"-1"3"3"0,-1 3-112 15,0 6-21-15,3 5-12 0,0 2-6 0,5 2-5 16,2 1-2-16,5 3-4 0,1-2-1 16,4-1-3-16,3-4-2 0,4-2 0 15,1-6-1-15,3-4-1 0,0-8 1 16,3-5 0-16,-1-8-1 0,-3-3 1 16,0-6-1-16,-6-2 0 0,-4-1 1 15,-4-1-1-15,-5-2 0 0,-3 2-2 16,-3 3-7-16,-4 2-14 0,-1 4-13 15,1 4-17-15,2 5-14 0,1 7 10 16,2 7-131-16,2 5-120 0,5 1-275 0</inkml:trace>
  <inkml:trace contextRef="#ctx0" brushRef="#br0" timeOffset="289404.997">9404 14748 767 0,'-4'7'179'16,"2"2"2"-16,-3 1-120 0,1 2-22 15,4 3-7-15,4 3-4 0,2-1-7 16,4-1-4-16,2-1-3 0,5 1-3 16,3-4-3-16,-2-3-2 0,3-4-4 15,-2-7-4-15,0 0-11 0,-3-5-15 16,-3-5-12-16,-2-1-13 0,0-4-11 15,-6-4-8-15,-2-2-10 0,-5-7-47 16,0 1-39-16,-3-7-90 0,-4-4-198 16</inkml:trace>
  <inkml:trace contextRef="#ctx0" brushRef="#br0" timeOffset="289498.7448">9480 14308 681 0,'-6'-23'179'0,"-2"7"5"16,2 10-103-16,1 5-16 0,0 4-16 15,3 6-16-15,1 3-21 0,3 9-32 16,2 4-30-16,1 3-135 0,1 1-147 15,-1 8-364-15</inkml:trace>
  <inkml:trace contextRef="#ctx0" brushRef="#br0" timeOffset="291992.8053">11050 14090 746 0,'-11'-10'179'0,"2"6"3"0,1-1-119 15,4 2-19-15,2 0-14 16,5-1-11-16,5 0-9 0,2-1-6 0,3-1-3 16,3-2-3-16,4 1-7 0,0 3-15 15,0-1-14-15,1 7-13 0,-2 2-17 16,-1 1-114-16,-6 3-128 0,-4 3-283 15</inkml:trace>
  <inkml:trace contextRef="#ctx0" brushRef="#br0" timeOffset="292138.4144">11026 14302 676 0,'-9'3'162'0,"3"0"2"15,5-1-96-15,2-1-32 0,4-4-16 16,2 3-12-16,5-3-19 0,3 0-16 15,2 0-18-15,3-2-118 0,1-2-128 16,4 6-305-16</inkml:trace>
  <inkml:trace contextRef="#ctx0" brushRef="#br0" timeOffset="293042.2272">12312 13332 475 0,'2'-16'129'0,"-9"0"6"0,-9 2-31 16,-2 1-51-16,-2 3-13 0,-8 4-7 16,0 5-8-16,-3 6-4 0,2 2-5 15,-2 6-5-15,0 5-4 0,2 5-2 16,3-1-1-16,3 3 0 0,6 1-1 16,4 3 0-16,10 0-1 0,5 1 0 0,7-1-1 15,8 2 0-15,4-2 0 0,3 1-1 16,0-4 1-16,5 0-1 15,-1-3 0-15,-3 1 1 0,-1-2-1 0,-3 0 1 16,-4-3-1-16,2 4 0 0,-12 1 1 16,-3-1-1-16,-2 2 1 0,-4 0 0 15,-5 4 0-15,0-4 1 0,-3 2-1 0,-4 2 1 16,-1 1-1-16,0-2 0 16,2 2 0-16,-3-3 0 0,5 2 0 0,2-1 0 15,8 2 0-15,2-2 0 0,8-2-1 16,2-1 1-16,7 5-1 0,-3-1 0 15,1 2 0-15,1-1 0 0,1 2 1 16,-4 4-1-16,-2-1 0 0,-1 1 0 16,-2-1 0-16,-6 3 1 0,-4-1-1 15,-6 1 0-15,-3 0 1 0,-4 0-1 16,-5 0 1-16,-1 1-1 0,-1 3 0 16,3-1 1-16,0 2 1 0,-2-1 5 0,2 0 4 15,4-2 2-15,2-3 2 0,5-4 0 16,2-5 0-16,5-1-2 0,6-4-4 15,2-3-4-15,3-3-4 0,9-2-8 16,2-1-12-16,4 0-15 0,4-2-16 16,6 0-123-16,1-1-132 0,2 0-313 0</inkml:trace>
  <inkml:trace contextRef="#ctx0" brushRef="#br0" timeOffset="294280.4612">12764 13341 630 0,'-4'-13'147'0,"2"4"5"16,-1 0-101-16,2 4-11 0,0 4-6 0,1 1-4 15,-3 2-4-15,3 4-3 0,0 4-4 16,0 1-3-16,0 3-1 0,1 2-1 15,1 1-1-15,-1 0-3 0,0-1 0 16,2-3-1-16,-1 1-1 0,0-3-2 16,2-3-1-16,0 0 0 0,-1-6 1 15,2-1 1-15,0-3 0 0,1-2 1 16,1-3-1-16,0-2 0 0,1 1 0 16,3-1-2-16,3 2-1 0,-1 2-2 0,3 1 0 15,0 4 0-15,0 2-2 0,1 2 0 16,-2 4-2-16,-1 2-3 0,-2-1-10 15,0 2-14-15,-2 2-15 0,1 0-16 16,-1 2 26-16,-1-2-154 0,4 0-131 16,1 1-311-16</inkml:trace>
  <inkml:trace contextRef="#ctx0" brushRef="#br0" timeOffset="295216.3532">12766 13348 397 0,'-2'-6'115'16,"-1"1"4"-16,1-1-21 0,1 1-44 15,1 0-13-15,-2 1-7 0,2 2-4 16,0-1-3-16,0 0-1 0,-2 2-1 16,1-2 1-16,-3 3-1 0,3-1-2 15,0 0-1-15,-1 2-3 0,2 3-2 16,0 2-2-16,0 5-1 0,3 0-2 16,-2 6-2-16,0 5 0 0,-1 0-1 15,1 5-1-15,3 0-1 0,-3 0-2 0,3 1-1 16,-3-1-1-16,2-4 0 0,0 2-1 15,-3-7-1-15,0-3 1 0,5-2 0 16,-5-3-1-16,0-4 0 0,-1-2 0 16,1-3 0-16,1-1 0 0,0-4-1 15,-3-2 2-15,4-4-1 0,3-2 0 16,0-4 0-16,0-1 0 0,1-5 0 16,2 1 0-16,1-2 0 0,2 2-1 0,2-1 1 15,1 4-1-15,2 2 0 0,-1 2 0 16,0 3 1-16,-2 4-1 0,-1 3 1 15,0 3 0-15,-3 5-1 0,-1 1 2 16,0 3-1-16,1 3 0 0,-2 4 0 16,2 1-1-16,-2 1 1 0,2 1-2 15,-1 1-3-15,2 0-7 0,-3 0-6 16,2-1-9-16,0 2-9 0,-2-3-11 16,1 0-12-16,1-1-114 0,0-3-115 15,4 0-284-15</inkml:trace>
  <inkml:trace contextRef="#ctx0" brushRef="#br0" timeOffset="295589.3541">13488 13286 593 0,'8'-4'149'0,"-4"1"6"15,-3 5-86-15,-3 4-17 0,-4 5-10 0,-5 7-7 16,-4 7-9-16,-5 3-8 0,-3 6-6 16,-3 5-3-16,-2 3-5 0,1 0 0 15,-2-2-3-15,2-1-6 0,2-2-9 16,6-3-13-16,1-3-11 0,7-7 1 16,3-2-131-16,8-7-125 0,8-3-293 15</inkml:trace>
  <inkml:trace contextRef="#ctx0" brushRef="#br0" timeOffset="296029.1672">13556 13617 619 0,'-7'-6'150'16,"-2"-3"3"-16,4-1-92 0,2-1-21 15,3 2-8-15,1 1-7 0,3 0-7 16,-2 2-5-16,5 1-3 0,1 3-4 16,4 4 0-16,-1-2-2 0,3 3-1 15,-1 0 0-15,2 1-2 0,1 2 0 0,-2 1 0 16,0 2 0-16,-2 2-1 0,-1 1 1 15,-2 3 1-15,-3 0-1 0,-5-1 1 16,-2 2 1-16,-4-1 0 0,-4-1 1 16,-1 1 0-16,-1 0 2 15,-1 0 0-15,0-2 3 0,1 1 0 0,1-4 1 16,0-1 2-16,3-2-1 0,1-4 0 16,1 1-2-16,3 0-2 0,0-3-1 15,4 1-3-15,2 2 0 0,1 0-2 16,3-2 0-16,1 0-1 0,5 0-2 15,2-1-6-15,3 0-10 0,4-1-10 0,2 0-15 16,5 0-15-16,0 0-124 0,-2 0-130 16,-2 0-307-16</inkml:trace>
  <inkml:trace contextRef="#ctx0" brushRef="#br0" timeOffset="297332.9991">12759 14922 619 0,'0'0'148'0,"-3"1"3"0,2 5-94 16,-1 8-18-16,-1 1-9 0,1 8-7 16,2 1-5-16,0 3-2 0,1 1-3 15,0-3-1-15,3-3-1 0,2-2 1 16,3-7-4-16,0-4 0 0,2-4-1 15,5-4 0-15,3-4-1 0,2-5 0 0,-1-5-1 16,-1-4-1-16,-2-5 1 0,-2-6-1 16,-8-3 1-16,-3 1 0 0,-8 0-1 15,-6 4 1-15,-7 1-3 0,-4 9-5 16,-3 6-13-16,-1 7-14 0,2 6-18 16,2 8-129-16,3 4-136 0,4 6-329 15</inkml:trace>
  <inkml:trace contextRef="#ctx0" brushRef="#br0" timeOffset="298985.5052">14312 13916 588 0,'12'13'149'0,"2"1"7"15,-4 1-84-15,-1 1-10 0,0-1-12 16,-4 1-8-16,-3 1-8 0,-3 0-9 16,-4 4-9-16,-3-1-15 0,-3 3-19 15,-3 0-19-15,-1 1-7 0,-1 0-129 16,0 1-133-16,3 0-310 0</inkml:trace>
  <inkml:trace contextRef="#ctx0" brushRef="#br0" timeOffset="318354.5531">15358 13517 463 0,'0'-4'114'0,"0"-2"6"0,0 1-64 0,-1 0-15 16,1 2-7-16,-1-2-3 0,-1 2-2 16,1 0-4-16,0 0-1 0,0 1-2 15,1 1-1-15,-1-1-3 0,1 1-2 16,0 1-3-16,0 1-4 0,1 3-2 16,0 2-3-16,0 3-2 0,0 3-1 15,2 3 1-15,-1 4 0 0,2 1 2 16,-2-1 0-16,2 1 1 0,0 0 0 15,-1-3 0-15,1-1 1 0,0-3 0 0,-1-2-2 16,1-1 0-16,-1-4 0 16,-2-1-2-16,0-1 1 0,0-3 1 0,1-1 2 15,-4 0 0-15,2-2 0 0,0-3 1 16,0-1 0-16,2-3 0 0,-2-3-2 16,3-2-2-16,2-2 0 0,2-3-1 15,3 2 0-15,1-4-1 0,2 1 0 16,-1 2 0-16,-1-2-1 0,0 4 1 15,-1 4-1-15,-2 0 1 0,2 6-1 0,-1 2 1 16,-1 4 0-16,1 5 0 16,0 3 1-16,0 3-1 0,-2 4-1 0,1 0 2 15,-1 3-1-15,-1 1-1 0,0-1 1 16,-1-2-1-16,-1 2 0 0,-2-1-5 16,1-1-10-16,1-1-13 0,-3 0-10 15,2-3-18-15,0 0-113 0,-1-1-122 16,3 0-285-16</inkml:trace>
  <inkml:trace contextRef="#ctx0" brushRef="#br0" timeOffset="319515.7343">15991 13560 503 0,'-2'0'151'15,"-2"-1"8"-15,2-1 0 0,1 1-102 16,2 2-18-16,2-1-10 0,2 0-8 16,3 0-9-16,3 0-6 0,1-1-2 15,3 1-1-15,-2-2-8 0,3 1-14 16,0-2-10-16,-1 2-12 0,-1 0 82 15,-1-2-205-15,-5 3-132 0,1 0-333 16</inkml:trace>
  <inkml:trace contextRef="#ctx0" brushRef="#br0" timeOffset="319676.3041">16006 13686 623 0,'-2'3'146'0,"3"-3"2"0,1 1-82 0,6-1-37 16,0 0-14-16,3 0-4 0,3-1-2 16,3-2-11-16,1-1-11 0,3-1-18 0,0-1-120 15,1 1-121-15,2 3-305 16</inkml:trace>
  <inkml:trace contextRef="#ctx0" brushRef="#br0" timeOffset="322275.7931">16708 13439 505 0,'-1'-10'122'0,"-4"1"4"15,-3 3-73-15,0 0-15 0,-1 4-7 16,1 2-3-16,-3 3-3 0,-2 3-2 0,-1 5 1 16,0 5-1-16,1 6-2 0,-1 3-2 15,2 1-3-15,1 2-4 0,4 1-3 16,3 2-4-16,2-4-1 0,3-5-2 15,4 1-1-15,2-3 0 0,5-4 0 16,2-3 0-16,2-6 0 0,2-2 0 16,0-5-1-16,3-2 1 0,0-6 1 15,0 0-1-15,-3-4 2 0,-1-3 3 16,-2-1 4-16,-4-4 2 0,-5 0 3 0,-3-4 1 16,-7-4 0-16,-6-2 0 0,-4 0-3 15,-4 2-4-15,-4 1-4 0,-1 4-2 16,-1 6-5-16,-1 7-8 0,2 7-8 15,2 8-11-15,3 5-9 0,3 7-9 16,8 5-17-16,4 3-107 0,6 3-113 16,8 4-272-16</inkml:trace>
  <inkml:trace contextRef="#ctx0" brushRef="#br0" timeOffset="322705.2726">16988 13785 497 0,'3'4'129'0,"-2"0"5"0,0-1-42 0,2 2-52 16,-1 1-9-16,2 3-1 0,-2-1-5 16,-2 4-5-16,0 1-4 0,-2 2-3 15,-3-1-3-15,-4 4-3 0,1-3-10 16,-2 1-11-16,2-1-20 0,-1-1-116 0,0-6-121 16,3-4-300-16</inkml:trace>
  <inkml:trace contextRef="#ctx0" brushRef="#br0" timeOffset="324092.3694">17449 13535 547 0,'-7'-8'132'15,"1"-2"4"-15,1-2-83 0,2-2-15 16,4 0-7-16,2-2-7 0,2 0-4 15,5 1-3-15,1 2-2 0,1 2-1 16,3 1-1-16,-1 2-2 0,3 4-1 16,1 0-1-16,-3 3-3 0,0 1-1 15,0 1-1-15,0 3-1 0,-3-1 0 16,-2 3-1-16,-2 3-1 0,-3 1 0 16,-1 2 0-16,-4 1 0 0,-1 5 0 0,-3 0 0 15,-2 2-1-15,-3-1 0 0,1 2 1 16,-5 0 0-16,1 0-1 0,1-3 1 15,-2-1 0-15,2-2 2 0,0-2 0 16,2-2 1-16,4-1 0 0,3-3 0 16,0 1 0-16,5-2-1 0,3-1-1 15,4 0 0-15,1-2-2 0,2 0 0 16,4-2-4-16,2-1-7 0,2 0-11 16,-2 0-8-16,1-2-17 0,2 0-115 15,-4 1-121-15,1 2-289 0</inkml:trace>
  <inkml:trace contextRef="#ctx0" brushRef="#br0" timeOffset="324321.3882">17866 13769 597 0,'0'5'139'0,"-2"0"4"0,0 4-92 16,-1 4-20-16,0 2-4 0,-3 1-6 16,-1 3-5-16,-2 2-4 0,0 1-8 15,-1 2-12-15,2-4-17 0,-2-1-124 16,0 0-124-16,3 0-312 0</inkml:trace>
  <inkml:trace contextRef="#ctx0" brushRef="#br0" timeOffset="326074.5435">18423 13419 483 0,'5'-11'131'16,"0"0"7"-16,-2 1-33 0,0 0-49 16,-2 4-9-16,0 0-4 0,0 1-4 15,-1 3-5-15,-3 3-6 0,-1 3-5 16,-2 3-4-16,0 4-7 0,-3 3-3 16,-1 3-2-16,-1 2-1 0,3 2-1 15,-1 0 0-15,2 0-2 0,1-2 2 0,2 0-1 16,3-5 0-16,2-1-1 0,2-2-1 15,3-4 0-15,4 0 0 0,3-3-1 16,4 0 0-16,5-4-1 0,4 0-2 16,1-5-6-16,1-1-10 0,0-3-11 15,-1 1-9-15,-1-2-10 0,-3-2-13 16,-1-1-67-16,-3 0-37 0,-5-1-95 16,0 0-199-16</inkml:trace>
  <inkml:trace contextRef="#ctx0" brushRef="#br0" timeOffset="326236.0993">18708 13386 570 0,'-6'4'147'0,"0"2"4"16,-1 4-57-16,1 2-46 0,1 3-15 15,1 3-7-15,0 1-6 0,3 4-5 16,0-1-5-16,1 0-3 0,0 1-4 16,-1 0-8-16,1-1-15 0,-2 1-10 15,2 0-19-15,2-3-113 0,-2-1-122 16,4 0-289-16</inkml:trace>
  <inkml:trace contextRef="#ctx0" brushRef="#br0" timeOffset="326462.4939">18928 13865 640 0,'-3'4'149'0,"-1"2"4"16,-2 3-98-16,0 3-28 0,-2 1-7 0,-1 3-1 15,0 0-6-15,1 2-12 0,-3 2-15 16,0-1-13-16,1 0-109 0,0-2-19 16,0 0-107-16,1-1-220 0</inkml:trace>
  <inkml:trace contextRef="#ctx0" brushRef="#br0" timeOffset="328960.2669">19607 13404 578 0,'-1'-14'142'0,"-4"1"8"15,-5 5-80-15,-6 3-15 0,-2 6-3 16,-4 4-2-16,-4 2-4 0,-2 6-6 16,0 3-6-16,1 4-5 0,4 5-7 0,1 2-7 15,6 5-5-15,2 2-1 0,7 1-4 16,3 0-1-16,4-2-2 0,5 0-1 16,4-2 0-16,3-6 0 0,6-3 0 15,4-3-1-15,3-5 1 0,2-1-1 16,-1-8 1-16,1-4 0 0,-4-2-1 15,-4-3 0-15,-3-2 1 0,-6-3-1 16,-6-3 1-16,-5-2-1 0,-6 1 1 16,-2 1-1-16,-6-1-1 0,-6 4-6 0,0 1-7 15,-2 7-13-15,0 6-9 16,0 6-13-16,2 3-10 0,2 3-14 0,6 3-109 16,4 3-118-16,4 1-274 0</inkml:trace>
  <inkml:trace contextRef="#ctx0" brushRef="#br0" timeOffset="329216.5935">19781 13866 573 0,'5'1'136'0,"-5"2"5"0,3 2-90 16,-2 1-10-16,0 4-8 0,0 1-6 0,-2 3-6 16,-1 2-5-16,-1 1-5 0,-3 3-4 15,-3 0-11-15,-2-1-13 0,-1 0-22 16,1-1-112-16,-1-2-122 0,3 1-299 16</inkml:trace>
  <inkml:trace contextRef="#ctx0" brushRef="#br0" timeOffset="330111.0191">20221 13437 507 0,'-5'9'136'0,"-1"3"5"0,-1 3-42 16,-1 3-48-16,2 3-10 0,1-1-8 15,3-1-5-15,2 0-5 0,1-5-3 16,3-1-3-16,3-5-4 0,3-3-2 15,2-6-1-15,3-4 0 0,1-5 0 16,1-3-1-16,-1-6 1 0,-1-3 1 16,-2-2 1-16,-3-2 1 0,-5 0-2 0,-2 3 0 15,-5-4-2-15,-3 4-2 0,-6 2-2 16,-2 5-4-16,-2 5-9 0,-2 5-11 16,-4 5-15-16,1 9-10 0,-1 5-8 15,6 5-14-15,-1 4 58 0,2 1-163 16,4 1-109-16,3 0-286 0</inkml:trace>
  <inkml:trace contextRef="#ctx0" brushRef="#br0" timeOffset="330381.3008">20163 13647 619 0,'-4'7'152'0,"-3"2"7"16,1-1-91-16,-1 1-15 0,1 0-7 15,2 2-7-15,0 1-5 0,2 0-8 16,1-1-6-16,1 3-6 0,5-1-4 15,1-1-3-15,1-3-2 0,4-2-2 16,3-4 0-16,2-3 0 0,2-5 0 16,0-6 2-16,4-3 0 0,-2 1 3 0,-2-7 0 15,0 1 1-15,-6-3 1 0,-4-1 0 16,-5 0 0-16,-6-4-2 0,-5 0-2 16,-4 3-1-16,-6 1-2 0,-1 4-4 15,-3 4-10-15,-2 11-12 0,1 8-17 16,4 9-17-16,1 3-17 0,4 6-119 15,3 1-133-15,7 5-299 0</inkml:trace>
  <inkml:trace contextRef="#ctx0" brushRef="#br0" timeOffset="330591.7343">20615 13813 623 0,'3'-1'159'0,"-2"6"7"0,-2 2-80 16,2 2-35-16,-7 3-12 0,-3 3-9 15,-5 1-8-15,-1 4-10 0,-2 0-8 0,-3 2-17 16,-1-1-20-16,2 0-27 0,-2-1-111 16,5 3-131-16,0-3-310 0</inkml:trace>
  <inkml:trace contextRef="#ctx0" brushRef="#br0">21048 13511 459 0,'0'-21'133'0,"0"4"8"15,0 6-10-15,-1 4-76 0,1 7-11 0,0 6-7 16,2 2-7-16,1 7-5 0,0 5-6 16,-2 3-4-16,2 4-2 0,-2 2-6 15,-2 1-1-15</inkml:trace>
  <inkml:trace contextRef="#ctx0" brushRef="#br0" timeOffset="332676.5176">21421 13549 684 0,'-13'22'153'16,"1"0"3"-16,3 1-116 0,3-1-12 15,5-1-5-15,1-4-1 0,3-2-3 16,6-4-6-16,2-2-3 0,6-5-2 0,4-1-2 16,2-4 1-16,2-2-2 15,2-4 0-15,-2-5 1 0,-1-4-1 0,-3-4 1 16,-5-3-2-16,-8-3-2 0,-3-3 0 15,-10-4 0-15,0 4-1 0,-5 3-2 16,-2 3-8-16,-5 6-13 0,0 8-13 16,-2 9-12-16,5 8-15 0,-6 7-110 15,4 6-122-15,2 3-270 0</inkml:trace>
  <inkml:trace contextRef="#ctx0" brushRef="#br0" timeOffset="332877.976">21910 13891 639 0,'3'5'155'16,"-5"-1"5"-16,1 5-99 0,-1 0-19 0,-3 0-8 16,-3 2-8-16,-1 3-7 15,-1-1-11-15,-1 0-16 0,0-1-17 0,0 0-18 16,1 0-122-16,3-3-128 0,2-1-316 15</inkml:trace>
  <inkml:trace contextRef="#ctx0" brushRef="#br0" timeOffset="333113.3369">22379 13472 747 0,'-2'-5'172'16,"-1"2"4"-16,0 6-115 0,-1 4-25 15,0 5-11-15,2 2-4 0,-3 5-6 16,0 2-4-16,0 3-6 0,-1 1-6 16,1-1-13-16,-1-1-20 0,2-1-15 15,2-4 90-15,1-3-224 0,2 0-145 0,3-2-372 16</inkml:trace>
  <inkml:trace contextRef="#ctx0" brushRef="#br0" timeOffset="333495.3141">22688 13494 662 0,'0'-17'160'0,"-1"-1"6"0,2 4-103 16,1-1-17-16,2 3-6 0,2 2-5 16,2 1-7-16,1 2-9 0,1 2-6 15,1 2-5-15,0 1-2 0,2 2-3 16,1 3-1-16,0 0 0 0,-2 4-1 16,1 2-1-16,1 2 1 0,-1 3-1 0,-2 1 1 15,-2 0-1-15,-2 3 1 0,-2-1-1 16,-2 1 0-16,-5 0-1 0,-2 0 0 15,-6-1 0-15,-4 0 0 0,-2 0 0 16,-2-1 0-16,-2 1 0 0,1-1 0 16,0 0 1-16,3-3 1 0,5-1-1 15,4-3 1-15,2-1 0 0,3-1 0 16,5-2 0-16,4-1 0 0,4-1 0 0,6 0 0 16,5-2 0-16,6-1 0 15,5-3-4-15,6-1-12 0,8-3-20 0,2 1-13 16,0 1-132-16,0 1-140 0,-3 1-337 15</inkml:trace>
  <inkml:trace contextRef="#ctx0" brushRef="#br0" timeOffset="353709.0465">14176 15225 613 0,'20'-13'132'0,"-3"7"1"16,-6 7-112-16,-4 9-2 0,-4 6-7 16,-5 1-4-16,-3 4-2 0,-6 2 0 15,-1 3-2-15,-2 0-1 0,-1 0-3 16,1-1-8-16,5 3-16 0,1 1-113 16,7-7-113-16,8-8-287 0</inkml:trace>
  <inkml:trace contextRef="#ctx0" brushRef="#br0" timeOffset="354290.039">15511 14909 628 0,'-28'11'132'0,"-3"6"1"16,-4 6-111-16,-2 6-5 0,0 4 0 15,2 1 1-15,1-1 1 0,4-3 0 0,4-7 0 16,6 0-2-16,7-6-4 0,5-3-3 15,8-4-1-15,6-1-1 0,6-6 0 16,5-3-1-16,4-2-1 0,5-5-1 16,3-6-2-16,2-3-1 0,4-3 0 15,1-8-2-15,-2-6 1 0,-1-4-1 16,-1 0 0-16,-5 3 0 0,-5 3 0 16,-6 4 0-16,-5 8 1 0,-2 9 3 15,-6 9 5-15,-3 7 0 0,-2 9 3 16,-3 6 0-16,1 7 1 0,-1 5 0 0,1 2-4 15,0 2-3-15,4-1-4 0,4-5-11 16,3-1-16-16,6-8-16 0,6 0-21 16,5-5-111-16,6-6-128 0,0 1-292 15</inkml:trace>
  <inkml:trace contextRef="#ctx0" brushRef="#br0" timeOffset="354688.5481">15904 14991 628 0,'-8'-3'136'0,"0"6"3"16,1 6-105-16,1 7-14 0,1 4-7 15,4 1-1-15,1 4-1 0,5 4-2 16,3-5-2-16,3-1-2 0,4 2-1 16,5-1-1-16,2 0-1 0,3-2-1 15,1-4 0-15,0-2 1 0,-2-1-1 16,0-3 0-16,-5-3-1 0,-5-2 1 0,-7 0-1 15,-4 3 1-15,-7 0 0 0,-6 0 0 16,-7 2-1-16,-8 0 0 0,-5 3-4 16,-5 1-5-16,-1 0-8 0,-1 2-7 15,3 0-11-15,3 0-52 0,7-4-60 16,5-4-98-16,9-6-219 0</inkml:trace>
  <inkml:trace contextRef="#ctx0" brushRef="#br0" timeOffset="355140.3396">16277 15038 535 0,'-4'-11'128'0,"2"3"4"0,-1 0-85 15,1 5-9-15,1 4-7 0,-1 4-3 16,2 6-4-16,2 2-4 0,0 3-2 15,2 5-4-15,2 1-1 0,2 0-3 0,3 0-3 16,3-2-2-16,2 1-1 0,3-2-3 16,3 2 1-16,3-1-1 0,1-1 0 15,-1-4 0-15,0 0-1 0,-2-4 1 16,-4-1-1-16,-5-3 0 0,-8-2 0 16,-6 0-1-16,-6 3 1 0,-8 1-2 15,-7 1-1-15,-6 1-4 0,-5 1-4 16,-2 0-5-16,-1 3-5 0,1-3-4 0,5 0-8 15,5-1-11-15,6-1-102 0,4-4-101 16,10-4-257-16</inkml:trace>
  <inkml:trace contextRef="#ctx0" brushRef="#br0" timeOffset="355443.2828">16659 15092 681 0,'-20'5'152'0,"1"5"4"0,-2 6-118 15,-1 5-10-15,2 4-4 0,2 1 0 16,3 0-3-16,7-2-4 0,2-3-5 16,8-2-3-16,5-2-1 0,8-4-3 15,3-4-2-15,4-6-1 0,3-3 0 16,2-2-1-16,0-8 1 0,-3-3 0 0,-3-6-1 15,-2-3 0-15,-7 0-3 0,-4-2-6 16,-8-1-7-16,-7 2-7 0,-4 1-10 16,-3 5-6-16,-3 2-6 0,0 3-2 15,0 4-1-15,2 5-1 0,4 5 1 16,2 3-91-16,2 1-95 0,4 2-235 16</inkml:trace>
  <inkml:trace contextRef="#ctx0" brushRef="#br0" timeOffset="355674.6681">16909 15056 624 0,'0'-3'142'16,"-3"4"5"-16,-3 4-92 0,4 10-24 16,-3-4-8-16,1 4-2 0,3 1-2 15,1-1-3-15,5 0-4 0,3-1-5 16,7-2-1-16,5-2-2 0,2-3-1 15,1-5-2-15,3-2-3 0,0-2-8 0,-4-7-10 16,-3-3-10-16,-3-4-10 0,-4-6-13 16,-6-5-26-16,-3-7-77 0,-6-4-96 15,-1-1-216-15</inkml:trace>
  <inkml:trace contextRef="#ctx0" brushRef="#br0" timeOffset="355812.2949">17020 14595 605 0,'-1'-15'137'16,"-1"7"1"-16,-1 5-97 0,0 11-17 0,1 8-23 15,2 9-111-15,0 10-27 0,-2 2-101 16,1 8-222-16</inkml:trace>
  <inkml:trace contextRef="#ctx0" brushRef="#br0" timeOffset="383997.1802">19860 10015 445 0,'-2'1'106'0,"1"-1"3"15,0 0-65-15,-1 1-13 0,2-2-10 16,0 4-3-16,1-5-3 0,-1 4-1 16,0-2-2-16,1 0 1 0,1 0-1 15,1 1-1-15,1-2-1 0,-2 1 0 16,3-2-1-16,0 5 0 0,0-2-2 0,1-1-2 15,0 0 0-15,0 1-1 0,3 1 0 16,-1-1-1-16,2-1 1 0,1 1 0 16,0 0 1-16,4-1-1 0,-1 0 1 15,2-1-1-15,0-1 0 16,1-2 0-16,-1 1-1 0,2 0 0 0,-3-1-1 16,0 2 0-16,-1-1-1 0,0 6 0 15,-1-3 0-15,-1-2-1 0,-2 5 1 16,1-1-1-16,-2 2 1 0,3 0-1 0,-4-3 0 15,2 3 1-15,1-2-1 0,1 2 1 16,0-3 0-16,1 1 1 0,-1-2 0 16,1 0 1-16,0 3 1 0,-1-2 0 15,-2-2 0-15,1 2 0 0,1-1-1 16,-1 1 0-16,1 0 0 0,-1-1-1 16,0 2 0-16,0-1 0 0,0 0-1 15,-1 0 1-15,1 1 0 0,0-1 0 16,1 0-1-16,-2-3 1 0,4 2-1 0,0 1 0 15,2 0 0-15,1 0-1 0,2-2 1 16,-1 1 0-16,3 1-1 0,-3-2 1 16,0-1 0-16,-3-3 0 0,0 0 0 15,0 2 0-15,-3 1-1 0,2-1 1 16,-2 2 0-16,0-1-1 0,3 4 1 16,-2-3 0-16,1 0-1 0,-1 1 1 15,-1-1-1-15,2 1 1 0,-2 0-1 16,-1 0 0-16,0 0 1 0,1 0-1 0,0-2 0 15,0 4 1-15,0-2 0 0,3 2 1 16,-3-2 0-16,3 0 1 0,-1 0 0 16,4-1 1-16,-1-3-1 0,3 2 0 15,-1-7 0-15,3 4-1 0,0 0-1 16,-2-3 0-16,-1 3 0 0,0 0 0 16,-2 1 0-16,-1 1 0 0,-2 0 1 15,1-1 0-15,1 3 1 0,-1-1 0 16,-1 1-1-16,0-2 0 0,3 2 1 0,-1 0-1 15,1-1-1-15,-1 2 1 0,0-1-1 16,2 1 0-16,1 0 0 0,-5-1 0 16,3 1-1-16,-1-1 1 0,2-2 0 15,-1 1-1-15,0 1 1 0,1-1 0 16,2 2 0-16,-1 0 0 0,1 0 0 16,0 2 0-16,-2-1 0 0,0 0 0 15,-1-2 0-15,-2 1 0 0,0 0 0 16,-2 0 0-16,0 1 0 0,0 0-1 15,-1-1 1-15,1 3 0 0,0-1 0 0,1-1 0 16,0 2 0-16,2-3 0 0,0 0 1 16,1 1-1-16,-1 2 0 0,0-2 0 15,1 0-1-15,0 1 1 0,-2 0 0 16,0 0-1-16,2-1 1 0,-1-2 0 16,2 0 1-16,1 1-1 0,-1-3 1 15,2 3-1-15,0-1 1 0,0 0 0 0,1 1 0 16,-2 0-1-16,1 0 1 0,0 0-1 15,-3 0 1-15,1 1 0 0,-1-1-1 16,-1 0 1-16,0 0-1 0,0 0 1 16,-1 0-1-16,1-1 1 0,0 2-1 15,0-2 0-15,1 0 0 0,-1 1 0 16,0 1-1-16,-1-1 1 0,3 0 0 16,-2-1 0-16,-1 2 0 0,1-1-1 15,2-2 1-15,0 0-1 0,-1 1 1 16,1 1-1-16,1-1 0 0,0 1 0 0,1-1 0 15,0-1 1-15,-1 1-1 0,0 0 0 16,-2-2 0-16,0 1 0 0,-1 1 0 16,-3 0 0-16,2-1 0 0,-2 1-1 15,1 1 1-15,1 1 0 0,-2 1 0 16,2-1 1-16,1 1-1 0,1-1 0 16,0 1 0-16,0-2 1 0,2 1-1 15,-2 0 0-15,0 0 0 0,0-1 0 0,-2 2 0 16,-1-2 0-16,4 2 0 0,-4-1 0 15,3-1 0-15,1 0 0 0,-1 2 0 16,1-1 0-16,2-2 0 0,-1-1 0 16,1 1 1-16,-1 0-1 0,2-2 0 15,-2 1 0-15,1-1 0 0,-1 2 0 16,-2-1 0-16,0-1-1 0,0 1 1 16,-2-1 1-16,1 1-1 0,-3 0 0 15,3-1 0-15,0 2 0 0,0 1 0 16,0 0 0-16,-1 1 0 0,1 0 0 15,0 1 0-15,0-1 0 0,-2 1 0 0,0-2 1 16,3 0-1-16,0 0 0 0,3 0 0 16,-2-1 0-16,3 0 1 0,1 0-1 15,1 1 0-15,0-4 1 0,1 1-1 16,-1 0 0-16,0 0 1 0,-1 0-1 16,-1-2 1-16,0 1-1 0,-1 2 1 15,-3-2-1-15,0 0 1 0,-1 2-1 16,0 1 1-16,-3 1-1 0,1 0 0 0,-3-2 1 15,-3 4 0-15,1-2 1 0,-3 1-1 16,-1 0 1-16,-3-1 1 0,1 1 0 16,-2 1-1-16,0-1 0 0,-1 0 0 15,1 0 0-15,-1 0 0 0,2-1-1 16,-2 0 0-16,0 0 0 0,-2 2 0 16,2-4-4-16,-2 1-7 0,1 0-11 15,-2 0-11-15,1 0-10 0,-3 1-14 16,1-3-38-16,-1 1-74 0,-1-1-103 15,3-2-231-15</inkml:trace>
  <inkml:trace contextRef="#ctx0" brushRef="#br0" timeOffset="384645.036">23826 9726 382 0,'-2'-1'96'15,"-2"1"5"-15,1 0-54 0,1-2-14 16,2 5-5-16,-3-3-2 0,1-1-4 0,0-1-3 16,0 2-1-16,1 0 0 0,0 0 0 15,1 0-1-15,0 2 1 0,0-2-2 16,0 0 0-16,0-2-1 0,0 2-1 16,0-1-1-16,-1 1-1 0,1 0-2 15,0 0-1-15,0 0-2 0,0 0-1 0,0 1-2 16,0 1 0-16,0-1-2 15,0 0 0-15,1 0 1 0,-1 2 0 0,0-2 0 16,0 1 1-16,1 0 0 0,-1 0 1 16,1-1-1-16,-1 2 1 0,2-1-1 15,-1-1 0-15,-1 2 0 0,1-2 0 16,-1-1 2-16,0 1-1 0,1 1 2 16,-2-1 0-16,1 0 0 0,0 2 0 15,1 0 0-15,-1 2-2 0,1-1-1 16,2 2 0-16,-1 1-2 0,1 3 1 15,2 1 0-15,-2-1-1 0,2 2-1 16,0-1 1-16,0 3-1 0,1-1 0 0,2-2-1 16,0-1 1-16,1 1-1 0,1-2 1 15,-1-1-1-15,1-1 1 0,-1 0-1 16,-2-3 0-16,-1 0 1 0,-3 0-1 16,-2-2 0-16,-2 3 1 0,-4 1 0 15,-4 4-1-15,-3 1 1 0,-2 4-1 16,-4 1 1-16,-4 3-5 0,-2 1-7 0,1 1-7 15,3-2-9-15,3 0-14 0,3-3-116 16,5-4-121-16,11-2-287 0</inkml:trace>
  <inkml:trace contextRef="#ctx0" brushRef="#br0" timeOffset="388067.0656">24229 10271 424 0,'-5'-11'107'0,"0"-1"3"0,0-2-43 16,0-2-30-16,3 2-13 0,-1-2-2 15,0-1-2-15,2 2 1 0,-1 0-1 16,0 0 0-16,1 3-1 0,-2 1 1 0,0-1 0 16,3 6 0-16,-4-2-2 15,0 2-1-15,-2-2-1 0,2 3-2 0,2 2-2 16,-1 1-3-16,1 1-1 0,1-1-2 16,0 1-1-16,3 5-1 0,-2-4-1 15,0 0 0-15,0 0 0 0,0 1 0 16,0-1 1-16,1 1 0 0,-1-1-1 15,0 0 0-15,0 2 0 0,1 0-1 16,1 2 0-16,-1 1-1 0,1 2 1 16,0 3 0-16,-1 1 2 0,0 4 1 0,0-1 3 15,-1 3 1-15,0 3 2 16,0 1 0-16,-1 1 0 0,2 0-1 0,-1-3-2 16,2 1-2-16,0 1-2 0,0-4-1 15,1-1-1-15,1-3 0 0,-1-2-1 16,1-1 1-16,-2-4-1 0,1-1 0 15,-1-3 1-15,1-2-1 0,-2-2 1 16,1 0 0-16,0-3 0 0,0-2-1 0,2-2 0 16,-1-1 0-16,2-2 0 15,0-2 0-15,3 0-1 0,-1-3 0 0,3 0 1 16,-2-1-1-16,2 0 0 0,1 1 0 16,0 2-1-16,0 2 1 15,-1 4 0-15,-1 2 0 0,-1 3 0 0,-2 3-1 16,-1 3 1-16,-2 4-1 0,-2 3 1 15,0 3 0-15,-1 4 0 0,1 1 0 16,-1 3 0-16,1 2 1 0,1 0-1 16,0 0 0-16,1 0 0 0,0 0-12 15,2-2-13-15,3-2-16 0,1-1 40 16,2-3-172-16,3-8-137 0,1-4-337 0</inkml:trace>
  <inkml:trace contextRef="#ctx0" brushRef="#br0" timeOffset="389378.7795">21870 9927 461 0,'-1'-5'120'15,"-3"-4"4"-15,-1 1-52 0,0-2-26 16,1 0-9-16,1-1-3 0,-1 1-5 16,2 1-2-16,-1 1 0 0,2 2-1 15,0 1-1-15,-1 5-4 0,1 4-3 0,1 2-2 16,-1 7-4-16,0 3-4 0,1 8-2 16,0 3-3-16,0-1 0 0,0 0 0 15,1 2-2-15,0-2-8 0,2-4-11 16,-1-2-12-16,3-3-14 0,0-2-116 15,0-2-124-15,0-3-291 0</inkml:trace>
  <inkml:trace contextRef="#ctx0" brushRef="#br0" timeOffset="389904.0977">21843 10460 591 0,'-5'0'136'0,"0"2"2"0,0 3-98 0,3 2-13 16,-1 4-6-16,2 3-4 0,1 4-3 15,1 4-4-15,0 0-1 0,3 2 1 16,2-1-2-16,2 0 0 0,1-2-2 16,1-3-2-16,2-3 0 0,2-3 0 15,-1-2-2-15,2-4-1 0,-3-5 0 16,1-2 0-16,-1-5 1 0,-2-4 0 0,-2-2 1 16,-3-5 1-16,-2-3 0 0,-2-2 1 15,-4-2 0-15,-4-1 0 16,-2 1-1-16,-3-2-1 0,-1 3-2 0,-2 2-3 15,-1 4-8-15,3 4-9 0,-1 6-11 16,3 3 53-16,1 4-179 0,3 2-127 16,3 1-329-16</inkml:trace>
  <inkml:trace contextRef="#ctx0" brushRef="#br0" timeOffset="391027.5599">21826 8835 395 0,'0'-3'105'15,"-2"-1"5"-15,1 3-49 0,1 0-15 16,-1 1-10-16,1 0-7 0,-1 1-8 15,0 0-4-15,1 1-3 0,-2 1-4 16,2-1 0-16,-1 1-1 0,0 2-1 16,1 0 1-16,-1 2 0 0,1 2-1 15,-2 0 1-15,2 4 1 0,2 3-1 16,-1 1 1-16,-1 1 0 0,1 5-1 16,0 1 0-16,-1 1 0 0,2 5-2 15,-2-2 0-15,0 3-2 0,0-1 0 16,-2 2-2-16,2 3 1 0,-1 1-1 0,0 0-1 15,1 0 1-15,0 0-1 0,0 1 1 16,0-2 0-16,0-2 0 0,0-1 0 16,1 1 1-16,-2 1 0 0,1-1 1 15,-1-1-1-15,-1 0 1 0,0 0 0 16,1 1-1-16,0-1 0 0,1 0-1 16,-2-4 0-16,4-1-2 0,-1-1 1 15,-1-4-2-15,2-5 1 0,-1 0-1 0,-1-4 0 16,2 0-2-16,-1-2-4 0,0-4-8 15,0-1-8-15,-1-2-10 0,0-7-52 16,0-4-69-16,-1-4-106 0,1-4-238 16</inkml:trace>
  <inkml:trace contextRef="#ctx0" brushRef="#br0" timeOffset="391708.7362">21850 8729 407 0,'1'-5'112'0,"1"0"6"15,-4 1-32-15,1 1-34 0,1 1-8 0,-2 0-3 16,-1 1-3-16,1 0-2 0,-3 1-4 15,0 1-3-15,-1 2-1 0,-3 4-4 16,0-1-4-16,-1 2-2 0,0 2-3 16,0 2-3-16,0 1 0 0,3-1-3 15,2 0-1-15,3 0 0 0,0-1-2 16,4 0-2-16,1-1-1 0,2 0-1 16,3-5-1-16,1 0 0 0,1-4 0 0,2-1 0 15,1-4 0-15,0-3 0 0,1-4-1 16,-3-3 1-16,0-1 0 0,-3-4 0 15,-2 0 0-15,-3 0 0 0,-4 3 1 16,-6 4 1-16,-2 1 1 0,-2 4 1 16,-4 5 1-16,-3 7 1 0,-2 4 1 15,3 4 1-15,0 3 2 0,1 5-2 16,3 1 1-16,5 0-1 0,4 0-2 16,4-1 0-16,4-1-1 0,3-3-3 15,6-2 0-15,1-3-1 0,2-4 0 0,4-3 0 16,-1-4-1-16,3-5 0 0,-1-6 0 15,-1-4 0-15,-2-2 0 0,-2-3 0 16,-4-2 0-16,-4 0 0 0,-5 2 0 16,-5 3 0-16,-5 1 0 0,-2 4-2 15,-4 4-5-15,-2 3-16 0,-1 3-16 16,1 2-17-16,-1 5-27 0,-3 3-104 16,3 0-129-16,4 4-280 0</inkml:trace>
  <inkml:trace contextRef="#ctx0" brushRef="#br0" timeOffset="392869.1442">22316 9908 290 0,'0'-1'78'0,"0"0"7"16,0 0-30-16,0 0-14 0,0-2-3 15,1 2 4-15,-1 0-1 0,0-2-1 16,1 1-2-16,-2-1 0 0,1 1-2 16,0-1 1-16,-3 1 0 0,2 1 1 15,-2-1-2-15,-1 2-2 0,-1 2-3 16,-1 0-3-16,1 3-3 0,0 1-3 16,-1 3-4-16,2 1-2 0,1 2 0 15,0 1-2-15,2 2-1 0,1-2-2 0,1 1-2 16,3-2-1-16,-1-2-2 15,5 0-1-15,-1-4-2 0,0-1 0 0,2-2 0 16,0-3 0-16,-1 0-1 0,1-3 1 16,-2-2-1-16,-1-2 1 0,0-3-1 15,-1 0 1-15,-1-1 0 0,-3-1 0 16,-2 1 2-16,-1 0 1 0,-3 1 1 16,-2 2 0-16,1 2 1 0,-2 5 0 15,-1 2 0-15,2 4-2 0,-2 1-2 16,2 5 1-16,1 2-2 0,2 1 1 15,2 0-1-15,2-1 0 0,2-2 0 0,3 0 0 16,1-2-1-16,2-3 0 0,-1-4 1 16,0 2-1-16,2-5-1 0,-3-2 1 15,1-3 0-15,-1-1 0 0,-1-3 0 16,-2-2 0-16,-2-3-1 0,-2 4 1 16,-2-2-1-16,-3 2-3 0,-1 1-7 15,-3 4-14-15,-1 5-20 0,0 2-21 16,0 2 26-16,0 6-157 0,4-2-140 0,5 0-321 15</inkml:trace>
  <inkml:trace contextRef="#ctx0" brushRef="#br0" timeOffset="393424.0409">22818 9949 597 0,'-5'0'140'16,"-1"-1"5"-16,0 1-99 0,-2 1-9 15,3 0-5-15,1 1-2 0,0 1-5 16,1 2-3-16,2 3-5 0,1 2-2 0,3 0 0 15,0 0 0-15,3 2 0 0,2 0-2 16,0-2-2-16,1-1-1 0,1 0 0 16,1-2-2-16,0-4-2 0,0 0-1 15,0-3 0-15,1-1 1 0,-2-6 0 16,-2-1 1-16,0-2 1 0,-3-1 0 16,-3-2 0-16,-2-3 0 0,-3-2 0 15,-4 3-1-15,-2 1-1 0,-5-1-2 16,-1 4 0-16,-3 3-2 0,-2 4-1 0,0 4-2 15,0 3-2-15,2 1-4 0,4 5-6 16,3 0-13-16,6 2-13 0,4-4-10 16,5 4-8-16,7-1-13 0,3-2-110 15,2-2-116-15,3-1-264 0</inkml:trace>
  <inkml:trace contextRef="#ctx0" brushRef="#br0" timeOffset="393907.2956">23266 9900 605 0,'0'0'150'0,"-2"-1"8"0,-1 1-90 16,1 1-16-16,-2 0-7 0,2 3-5 15,-2-1-8-15,0 4-7 0,1 1-5 0,0 1-4 16,2-1-4-16,2 4 0 0,-1-2-3 15,3-1-2-15,0-2-2 0,3-1-1 16,1-3-2-16,0-2 1 0,0-6-2 16,4 3 0-16,0-6 1 0,-1 0-1 15,0-3 0-15,-1 1 0 0,-3-2 1 16,-1 2 0-16,-4-1 2 0,-4 0 1 16,-2 2 1-16,-3 3 0 0,-2 1 0 15,-2 2-1-15,-2 4-1 0,0 1-2 16,-1 3-6-16,4 2-7 0,1 3-14 0,4 1-12 15,1 0-12-15,5 3-11 0,4-1-13 16,2 1-111-16,1-2-116 0,5-5-270 16</inkml:trace>
  <inkml:trace contextRef="#ctx0" brushRef="#br0" timeOffset="394224.5035">23612 9929 597 0,'-3'-6'140'16,"-1"0"6"-16,1 0-95 0,-1 1-9 15,2 1 0-15,-2 3-1 0,0 0-4 16,1 3-5-16,1 3-4 0,-1 1-4 16,-1 3-4-16,0 2-3 0,3 1-3 15,1 3-3-15,1-2-1 0,-1-2-1 16,7 2-3-16,-1-4 0 0,5 2-2 15,-2-6 0-15,3-2 0 0,0-2 0 16,0-5 0-16,0-1 0 0,1-3 0 0,-4-7 1 16,1 0-1-16,-1 1 1 0,-4-2-1 15,1 1 3-15,-5 0-1 0,-1 6 0 16,-5 0-1-16,-2 4-1 0,-3 4-8 16,-4 3-11-16,-4 5-23 0,-4 1-24 15,-1 3-132-15,-4 1-147 0,0-2-351 16</inkml:trace>
  <inkml:trace contextRef="#ctx0" brushRef="#br0" timeOffset="394986.2756">21382 9929 130 0,'1'-2'49'0,"2"-1"15"15,-2 1 16-15,2 1-14 0,-3-1 9 16,-2 1 9-16,2 0 0 0,-2 0-4 16,-2 1-10-16,1-1-9 0,-4 1-5 15,1 0-3-15,0 2 0 0,-1 0-2 16,1 3-3-16,-2 1-3 0,3 4-6 16,1 1-7-16,0 3-4 0,3 2-6 15,1 0-4-15,1-2-3 0,3 3-1 16,-1-3-2-16,2-2-2 0,3-4-3 15,0-4-1-15,1-1-2 0,-1-3-1 16,1-3 0-16,1-3-1 0,-3-1 1 0,-1-2 0 16,-2-2 0-16,-3 0 0 0,-2 0 1 15,-3 0 1-15,-2-1-1 0,-3 5 0 16,0 1-1-16,-2 2 0 0,0 3-4 16,1-1-8-16,1 5-18 0,4 1-24 15,3 0-19-15,3-1-131 0,1-3-148 16,3-4-341-16</inkml:trace>
  <inkml:trace contextRef="#ctx0" brushRef="#br0" timeOffset="395470.0897">20830 9972 550 0,'-5'1'140'0,"1"3"5"0,1 0-61 16,-2 2-40-16,1 2-6 0,2 1-2 15,-1 2-2-15,1 2-4 0,0 2-1 16,0 0 0-16,3-4-3 0,-1 0-2 16,1-3-3-16,2 1-3 0,1-4-4 15,0-3-2-15,3 0-1 0,0-5-2 16,-1-2 0-16,0-1-1 0,-2-2 0 15,0-5 1-15,-4 2 1 0,-3 1 0 16,-2 2 1-16,-1-3-1 0,-3 2 1 16,-2 3-2-16,-1 4-1 0,-1 2-3 0,-1 0-1 15,3 1-4-15,0 6-7 0,1 1-13 16,4-2-22-16,4 1-18 0,3-1-16 16,4-1-125-16,0-2-142 0,3-1-313 15</inkml:trace>
  <inkml:trace contextRef="#ctx0" brushRef="#br0" timeOffset="395932.843">20121 10066 631 0,'-7'0'149'0,"1"2"3"0,0-1-101 15,0 1-11-15,0 1-2 0,-1-1-3 16,3 4-4-16,-1 0-4 0,3 1-2 16,-1-1-2-16,3 1-2 0,3 0-3 15,0 0-3-15,3-1-1 0,3-3-2 16,0 0-1-16,2-2-1 0,-2-3 1 16,2-3-1-16,-1-4 1 0,-2-1 1 15,-4-1 0-15,0-2 1 0,-4 1 1 16,-4-2 0-16,-2 2 0 0,-2 2 0 15,-2 0 0-15,-4 4-2 0,0 1-2 16,-1 2-2-16,3 4-2 0,1 1-3 16,3 2-7-16,5 2-15 0,4 3-26 0,8 0-29 15,5 1-138-15,8-1-161 0,5-4-380 16</inkml:trace>
  <inkml:trace contextRef="#ctx0" brushRef="#br0" timeOffset="397964.4412">23318 8506 566 0,'5'-16'140'16,"-4"1"7"-16,-6 3-75 0,-2 5-21 0,-3 3-8 15,-3 3-4-15,-1 3-3 16,-1 7-4-16,0 4-5 0,-1 4-5 0,2 4-2 16,1 5-2-16,2 1-4 0,5 2-2 15,3-2-4-15,3 0-1 0,2-4-2 16,4 0-1-16,4-6-1 0,4-4-2 15,-1-4 1-15,4-2-1 0,2-5 0 16,0-5 0-16,-1-3 0 0,0-3 0 16,-4-2 0-16,0-4-1 0,-6-3 0 0,-1 0 0 15,-5-3-1-15,-3-4 0 0,-4-3 0 16,-4-5 0-16,-4 1 0 0,-3-2-1 16,-4 0-1-16,1 1 0 0,-1 4 0 15,-2 1 1-15,2 6 0 0,3 4 2 16,3 3 2-16,3 5 3 0,2 1 0 15,2 1 1-15,4 2-1 0,3 2 1 16,4-1-3-16,2 1 0 0,3-3-1 16,4-1-1-16,2-2 0 0,4 3 1 15,2-4-1-15,2 1 0 0,2 0-1 0,2 0-7 16,-3 2-16-16,1 0-19 0,-2 1-15 16,-2 1-129-16,-4 1-140 0,-2 1-330 15</inkml:trace>
  <inkml:trace contextRef="#ctx0" brushRef="#br0" timeOffset="398277.4068">23701 8333 651 0,'-1'1'147'0,"1"3"6"0,0 2-105 0,0 3-14 16,1 3-5-16,-2 5 0 0,0 3 1 15,-1 3-2-15,0 2-3 0,1 1-3 16,-1 0-1-16,2-1-2 0,3-3-1 0,-1-1-4 16,2-4-3-16,2-1-2 0,2-5-3 15,0-3-2-15,2-3-1 0,2-2-1 16,2-3-1-16,2-4-5 0,-1-3-9 15,1-1-14-15,-1-2-15 0,-1-2-12 16,-1 0-17-16,-4-3-115 0,-5-2-126 16,-1-7-282-16</inkml:trace>
  <inkml:trace contextRef="#ctx0" brushRef="#br0" timeOffset="398431.0063">23705 8267 720 0,'-8'-1'161'0,"3"0"1"15,3-1-117-15,4 1-21 0,5-1-12 16,2 0-4-16,5 1-10 0,3-1-17 16,4 1-11-16,2-2-17 0,3 3-116 15,-3-1-123-15,2 1-298 0</inkml:trace>
  <inkml:trace contextRef="#ctx0" brushRef="#br0" timeOffset="398751.9139">23948 8429 647 0,'-2'6'148'0,"1"2"6"16,1 3-108-16,1 2-7 0,3 0 0 16,1 3-2-16,1 0-3 0,0-1-4 15,0-1-2-15,3-3-3 0,-1-1-5 16,2-2-5-16,0-5-2 0,0 0-3 15,2-5-3-15,1-2-1 0,1-5-2 16,0-4-1-16,2-6-1 0,-1-3-1 16,0-1 0-16,-3-2 0 0,-2 3 0 15,-2 1-1-15,0 8 1 0,-2 4-1 16,-1 6-1-16,-3 3 0 0,1 6-1 16,-1 4-2-16,-1 2-4 0,1 4-7 0,-1 0-10 15,1 2-8-15,2-1-11 0,0-3-6 16,3-1-6-16,3-2-11 0,1-5-105 15,1-2-110-15,3-5-269 0</inkml:trace>
  <inkml:trace contextRef="#ctx0" brushRef="#br0" timeOffset="399072.6063">24293 8263 636 0,'-6'-13'153'0,"3"2"4"0,2 1-72 16,2 1-53-16,2 2-11 0,0 3-3 15,5 4-4-15,1 4-4 0,2 1-2 16,2 0-1-16,0 2 0 0,1 1 0 16,0-1 2-16,-1 0 0 0,-4-1 2 15,0 2-1-15,-1-1-2 0,-4 3-1 16,1 1-1-16,-2 1-2 0,-2 4-1 0,0 2-1 16,0 2-1-16,-1 2 0 0,3 1-1 15,-1 1 0-15,-1-1 0 0,1-2-1 16,1 0 0-16,1-2-2 0,0 0 0 15,0-5 0-15,3 0 1 0,-3-3-1 16,4-1 1-16,-3-3 1 0,0-2 0 16,-2-1 0-16,-3-1-1 0,-2-2-6 15,-3 2-10-15,-1 1-10 0,-3-2-12 0,-1 3-15 16,-3-1-117-16,-2 0-124 0,2 5-289 16</inkml:trace>
  <inkml:trace contextRef="#ctx0" brushRef="#br0" timeOffset="401846.5896">19832 11947 475 0,'-8'3'109'0,"2"-1"5"0,2-2-76 0,1 0-8 15,0-3-1-15,2 2-1 16,0 1 0-16,0-1-2 0,1-1-1 0,-2 2-2 15,2 2-4-15,2-1-3 0,0 1-3 16,0 1-3-16,2 0-2 0,1 2-3 16,2-1-2-16,2 0 0 0,0-1 1 15,-1 0-1-15,2 1 1 0,0-2 1 16,2 0 0-16,-1 1 0 0,1 1 2 16,2-2-1-16,0 2 1 0,2-1 0 15,3 1 0-15,-1 1-1 0,0-3-1 0,2 0 0 16,1-1-2-16,-2 0 0 0,2-2 0 15,-1-2-2-15,1 0 1 0,0-2-1 16,-1-1 0-16,1 1 0 0,1-3-1 16,1 4 1-16,0 0 0 0,-1 1 0 15,1 3 0-15,-1 0 0 0,0 2 0 16,-1-1 0-16,1 1 0 0,0 1 0 0,0 0 0 16,0 0 0-16,2 1 0 0,1-2 0 15,1 2 0-15,-2-4-1 0,1 0 1 16,-1-2-1-16,1 1 1 0,-2-2-1 15,1 0 0-15,1-2 1 0,1 2-1 16,-2 1 0-16,2 0 1 0,-2 1-1 16,1 2 0-16,-3-1 1 0,-2 2-1 15,-1 2 0-15,1-2 0 0,1 2 0 16,-2 1 1-16,1-1-1 0,3 1 0 16,-1-2 1-16,1 1 0 0,1 0-1 15,-1-2 2-15,1-1-1 0,0 0 0 0,0-2 0 16,1-1 1-16,2-1-1 0,0-2 1 15,0 1 0-15,-1-1 0 0,4 0 1 16,-2 1 0-16,1 2 0 0,-2-1 0 16,3 2 1-16,0-1-1 0,2 2 1 15,-1-2 0-15,0 1 0 0,-2 1 1 16,0 0 0-16,-1 0 0 0,-2 1 0 0,2-2 0 16,1 0 0-16,0 2 0 15,0-2 0-15,1 0-2 0,0-2 0 0,3 2 0 16,1-2-1-16,-3 1-1 0,4-2 0 15,-1 3 0-15,-1 0 0 0,0 1 0 16,-2 0 1-16,-2 1 0 0,-2 0 1 16,-1 2 1-16,-2-1 1 0,1-1 0 15,-1 1 1-15,0 0 0 0,1 1 0 16,1-1-1-16,0 2-1 0,1-3-1 16,1 1-1-16,2 1 0 0,2-2-1 0,0-1-1 15,0 0 1-15,0 0-1 0,-1 0 0 16,-2 1 1-16,-2-1-1 0,-1 0 0 15,-1 2 1-15,2 0 0 0,-2 2 0 16,0-2 0-16,0-2 1 0,1 3-1 16,-3-2 1-16,0-1-1 0,-1 0 0 15,3-3 0-15,-3 1-1 0,1 1 1 16,-1-2-1-16,1 2 0 0,-1-1 0 0,-1-1 0 16,1 2 1-16,-2-2-2 0,1 0 2 15,-3 0-1-15,1 0 0 0,-2-1 0 16,0 0 1-16,-1 1-1 0,-2-1 0 15,2 1 0-15,2 1 0 0,-1 0 0 16,-1 0 0-16,1 1 0 0,0 0 1 16,0 1-1-16,0 0 0 0,-1 0 0 15,0-1 0-15,0-1 0 0,0 0 0 16,0 0 0-16,2-2 0 0,-1 0 0 16,3-1 0-16,1 2 0 0,2-2 0 15,-2 0 0-15,1 0 0 0,-3 1 0 0,2 1 0 16,-4-1 0-16,-1 1 0 0,-1 1 0 15,0 0 0-15,-3-1 0 0,0 1 0 16,-1-2 0-16,-1 2 0 0,-1 0 0 16,-1 0 0-16,0 1 1 0,-3-1-1 15,1 2 0-15,-3-1 0 0,0 1 0 16,0-1 0-16,-1 1 0 0,-1-1 0 16,1 0 0-16,0 1 0 0,-1-2 1 15,0 2-1-15,-1-1 1 0,0 0-1 0,1 1 0 16,0 0 1-16,1 0-1 0,-2 0 1 15,2-1-1-15,-1-1 0 0,3 2 1 16,-2-1-1-16,3-1 1 0,0 0-1 16,1 2 0-16,-1 0 0 0,3-1 0 15,-2 1 0-15,1 0 0 0,-1 0 0 16,0 0 0-16,0 0 1 0,4 0-1 16,-2 0 0-16,0 1 0 0,2 1 0 15,-1-2 0-15,-1 0 1 0,1 1-1 16,1-1 0-16,-2 1 0 0,2-1 0 0,0 0 0 15,2 1 0-15,0-1 0 0,0 0 0 16,-1 2 0-16,2-2-1 0,-2 0 1 16,-3 0-1-16,1 0-1 0,-2 1-1 15,-2-1-1-15,-2 0-2 0,-3 0-3 16,-3 0-2-16,-1 0-4 0,-2-1-2 0,-2-2-1 16,-2 2-3-16,-1-3 0 0,-1 1 3 15,-2-4 3-15,2 0 3 0,0 0 3 16,-1-1 3-16,4-1 4 0,0-1 1 15,3-2 1-15,0 1 0 0,1-2 1 16,0 2 1-16,0 1 2 0,1 1 2 16,1 1 0-16,-1 3 1 0,2 3 1 15,-1 1-1-15,3 2-1 0,1 0 0 16,1 2-2-16,1 2 0 0,1 2-1 16,0 0 0-16,1 3-1 0,1 0 0 15,1 1-1-15,2 0 0 0,0 0-1 0,2 0 1 16,1 0-1-16,1 0 1 0,0 0-1 15,-2 0 0-15,-1 0 0 0,0-1 1 16,-4-2-1-16,-1 1 1 0,-2 0 0 16,-5 0-1-16,-1 1 1 0,-3 1 0 15,-2 0 0-15,-2 1-1 0,-1 2 0 16,-1 1-1-16,0-2-6 0,1 1-7 0,2-3-13 16,3 0-11-16,2-3-9 0,3-3-123 15,1-1-124-15,4-3-295 0</inkml:trace>
  <inkml:trace contextRef="#ctx0" brushRef="#br0" timeOffset="402299.4871">24280 12078 594 0,'2'-3'135'0,"0"2"5"16,1 0-96-16,-1 6-8 0,2 2-3 15,1 4 1-15,-1 3-2 0,1 0-3 16,0 1-3-16,3 2-4 0,-1-2-5 16,0-3-2-16,-1-1-2 0,2-2-2 15,-1-2-1-15,-1-2 0 0,-1-3 0 16,0 0-1-16,0-5-1 0,0-1-1 16,2 0-2-16,1-4 0 0,-1 0-3 15,1 0 0-15,1 1 0 0,-2 1-2 16,2 5 0-16,-3 2 1 0,0 6-1 15,2 2 1-15,-1 4-1 0,0 3 0 0,2 3 0 16,1-1-6-16,1 0-12 0,1 2-13 16,0-1-14-16,3-1-14 0,1-5-120 15,-1-3-130-15,-1-4-296 0</inkml:trace>
  <inkml:trace contextRef="#ctx0" brushRef="#br0" timeOffset="404009.3446">21873 12013 451 0,'-1'-4'116'0,"-2"-2"7"0,0 1-57 16,-1 0-19-16,2 0-5 0,0 2-2 16,-2-1-1-16,1-1-3 0,0 3-1 15,-2-3-3-15,2 1-1 0,0 2-1 0,0-1-4 16,0 1-5-16,1 0-3 0,0 1-4 15,2 1-2-15,-1 1-3 0,-1-1-1 16,4-2 0-16,-2 3-1 0,0-1 0 16,0 1-1-16,-2 2 0 0,2-2 0 15,0 3 0-15,-1 2 0 0,1-2 0 16,0 2 0-16,1 2 0 0,-1-3-1 16,2 0-1-16,-2 0 0 0,1-1-2 15,-1-1 0-15,1 1-1 0,-1-5 0 16,0 3 0-16,0 1 0 0,1-6 0 0,1 4 0 15,-1-2 1-15,-1-4 0 0,0 3 1 16,0-3 0-16,-1-1-1 0,-1 7 1 16,0-6 0-16,1 2 0 0,-2 0 0 15,1 1-1-15,-1 3 1 0,2 0-1 16,-1 2 0-16,-1 0 0 0,1 3-1 16,1 2 1-16,-1 1-2 0,2 0 2 15,0 3-1-15,2-3 0 0,-1 2 0 16,1 0 1-16,2-1-1 0,0 0 0 15,0-3 1-15,1-2-2 0,3-2 2 0,-2-1-1 16,2-4-1-16,1-4 2 0,0-2-1 16,-1-3 0-16,-1-3 0 0,0-3 0 15,-4 1 0-15,0-1 0 0,-5 0 0 16,-2 1 0-16,-3 1 0 0,-2 3 0 16,-1 2 0-16,-2 3 0 0,1 3 0 15,-2 5-1-15,2 4 0 0,3 5-4 16,0 4-10-16,2 4-18 0,5 2-18 15,1 2-20-15,5-4-124 0,1 2-141 16,4-2-321-16</inkml:trace>
  <inkml:trace contextRef="#ctx0" brushRef="#br0" timeOffset="405241.4299">22334 11139 373 0,'-1'-6'88'0,"-2"0"6"16,1-4-56-16,1 3-11 0,-1 1-4 15,1-3-2-15,1 1 0 0,0 0-1 16,0-1-3-16,3 4 0 0,-5-4-1 0,4 1 1 16,-5-2 1-16,3 4 0 0,-1 1-1 15,1 0-1-15,0 1-1 0,0 1-1 16,0 0 1-16,1 4-2 0,-2-2 0 16,1 0 0-16,-1 1 0 0,0 0 1 15,-1 0-1-15,0 0 0 0,1 1-1 16,-1 0 0-16,1 1-2 0,0-1 0 15,0 1-1-15,0 2-2 0,2 0 0 0,-1 0 0 16,0 5 0-16,0 1-2 16,-1 1 1-16,-1 2-1 0,1 3 0 0,-3 1-1 15,2 5 1-15,-2 0 1 0,3 5 0 16,1 2 1-16,1 2 0 0,3 1 0 16,1 4-1-16,0 1 0 0,2 3-1 15,-1 2-1-15,0-1-1 0,-2 1-1 16,-2 0 0-16,0-1 0 0,-1 0-1 15,-2-3 0-15,-2-2 1 0,0 0 1 16,-1-2 1-16,3 0 0 0,-2-3 1 0,1 0 0 16,1-4 0-16,-1-3-1 0,2-3-1 15,-1-3 0-15,1-3-1 0,-1-4-1 16,1-4-1-16,-1-2-1 0,-1-2-5 16,1-4-9-16,-1-4-11 0,-1-3-9 15,0-3-12-15,-1-5-46 0,-2-3-76 16,2-7-110-16,4-1-243 0</inkml:trace>
  <inkml:trace contextRef="#ctx0" brushRef="#br0" timeOffset="405853.904">22286 10896 530 0,'-2'0'127'15,"-2"-2"5"-15,0 4-78 0,0 0-14 16,0 2-6-16,1 2-3 0,1 1-4 0,-2 3-4 16,3 0-2-16,0 1-4 0,1 0-3 15,0-1-1-15,1 0-1 0,2-3 0 16,1 0 0-16,3-1-1 0,0 3 0 16,1-5-1-16,2-1 1 0,-1-1-2 15,1-2-2-15,-3-3 0 0,-2 1-1 16,0-3 0-16,-2 0-2 0,-1 0 0 0,-1 1-1 15,-2-4 1-15,-1 0-1 16,0 0 2-16,-2-1 0 0,-2 3 1 0,0 2 1 16,-2 2-1-16,-2 4 0 0,1 6-1 15,-1 3 0-15,2 3-2 0,0 1 0 16,5 2 1-16,-1 2-1 0,3-1 1 16,1-1 0-16,1-1-1 0,2-2 1 15,0-2-1-15,3-2 0 16,2-5 0-16,0-3 0 0,2-3 0 0,1-3 0 15,0-5 0-15,0-2-1 0,-1-7 0 16,-2 0 0-16,0-4 0 0,-4 0-1 16,-2-3 0-16,-3 2 0 0,-3 0 1 0,-2 3-1 15,-3 4 0-15,0 4 0 0,-1 3-1 16,-1 7 0-16,1 2-4 0,3 6-13 16,0 5-19-16,5 1-17 0,3 5 96 15,3 0-230-15,2-1-149 0,1 0-378 16</inkml:trace>
  <inkml:trace contextRef="#ctx0" brushRef="#br0" timeOffset="410015.4053">23964 10812 455 0,'0'-13'122'0,"0"-1"6"16,-2 3-44-16,-2 0-33 0,1 5-10 15,-2 0-4-15,0 2-5 0,0 2-5 16,0 3-4-16,0 4-4 0,0 4-1 15,-1 4-2-15,1 4-1 0,0 2-2 16,0 3 1-16,3 1-1 0,1 0 0 16,2 1-2-16,1-4-2 0,2-1-2 15,2-3-1-15,0-3-1 0,0-3-2 16,2-4 0-16,-2-5 1 0,2-4 0 16,0-3-1-16,0-5 0 0,-1-3 0 0,-1-3 0 15,-4-1 0-15,-2 0-2 0,-5-1-1 16,-2-1 0-16,-3 1-1 0,-1 0-2 15,-4 0-1-15,-2-1 0 0,1-2-1 16,0 1 1-16,0 0 1 0,2 2 1 16,-1 0 3-16,3 3 2 0,3 0 2 15,3 3 2-15,0 2 2 0,3 0 0 0,5 2 0 16,3 0 0-16,2 0-1 0,3 2-1 16,3-2-1-16,4 3-3 0,3 0 0 15,2-2-1-15,3 4-1 0,4-1-5 16,3 1-12-16,3 2-19 0,-2 2-13 15,0 3 126-15,-2 2-256 0,-4 5-149 16,-3 5-387-16</inkml:trace>
  <inkml:trace contextRef="#ctx0" brushRef="#br0" timeOffset="410353.4967">24323 10744 622 0,'-1'5'137'0,"-4"1"5"0,0 4-110 15,2 4-6-15,-2 1 2 16,1 3 2-16,0 3 0 0,2 1-1 0,2 2-3 15,0-1-1-15,4-1-1 0,0 0-2 16,3-1-3-16,0-2-5 0,0-3-3 16,2-1-3-16,-2-3-1 0,4-2-3 15,0-5-1-15,3-3-2 0,-1-2-4 16,3-2-8-16,-1-3-13 0,2-4-14 0,-4 0-10 16,0-2-19-16,-5 1-110 15,-4-5-122-15,-3-2-273 0</inkml:trace>
  <inkml:trace contextRef="#ctx0" brushRef="#br0" timeOffset="410509.0728">24333 10771 664 0,'-10'-4'158'16,"2"-1"2"-16,0 0-76 0,5 0-54 0,3 2-15 16,5-2-4-16,2 0-1 0,3 0-5 15,3 4-9-15,3-2-14 0,3 1-13 16,-1 2-18-16,4 1-114 0,-1 0-125 15,0 2-295-15</inkml:trace>
  <inkml:trace contextRef="#ctx0" brushRef="#br0" timeOffset="410868.3552">24628 10812 563 0,'3'-1'136'0,"-2"2"5"16,0 3-82-16,0 2-17 0,3 3-7 15,1 1-1-15,0 1-1 0,0 3-3 16,0 1-3-16,2 1-3 0,-1 0-1 16,2-1-1-16,-1 0-7 0,0 0-2 0,1 0-4 15,0-4-2-15,-2-4-2 0,2-2-1 16,-3-2 0-16,1-8 0 0,-1-4-1 15,-1-4 0-15,1-6 0 0,1 0-1 16,1-2 0-16,-1-1-1 0,0 5-1 16,0 1 0-16,-2 5 1 0,-1 3-2 15,0 6 1-15,-2 3-1 0,-1 3 1 16,-1 4 0-16,1 3 0 0,-3 3-1 16,3 2-3-16,0 0-6 0,2 2-8 15,0-1-10-15,2-2-10 0,2 0-9 16,4-4-18-16,-1-2-108 0,0-5-117 15,2-4-278-15</inkml:trace>
  <inkml:trace contextRef="#ctx0" brushRef="#br0" timeOffset="411110.3914">24944 10905 615 0,'2'0'141'0,"0"-1"6"16,0-1-100-16,3 1-16 0,1-1-5 15,3 1-3-15,1 0-4 0,0 1-6 16,1 0-5-16,-2 0-5 0,1-1-7 16,1 1-11-16,-3-2-10 0,-1 2-17 15,-3-1-112-15,-2 1-120 0,-3-1-284 0</inkml:trace>
  <inkml:trace contextRef="#ctx0" brushRef="#br0" timeOffset="411539.4612">25203 10746 613 0,'-1'0'144'0,"-1"-1"4"0,0 1-77 0,2 1-38 16,-1 3-8-16,-1 2-2 15,1 1-1-15,0 4-2 0,0 3 0 0,0 2-4 16,1 0-3-16,0 2-3 0,1 2-2 15,0-1-2-15,0 0-6 0,-1-1-11 16,0-3-14-16,-1 1-11 0,1-2-17 16,-2-1-116-16,-3-5-124 0,3-3-291 15</inkml:trace>
  <inkml:trace contextRef="#ctx0" brushRef="#br0" timeOffset="412023.6807">25204 10533 689 0,'0'-10'144'16,"1"1"3"-16,5 1-129 0,2 3-8 16,3 2 1-16,-1-2 1 0,3 7 1 15,0 1-3-15,2-2-2 0,2 5 1 16,0-1 1-16,-1 2 2 0,-1-1 1 16,-3 2 4-16,-2 1 1 0,-1 5 3 15,-6-4 0-15,-1 3-3 0,-4 1-2 16,1 2-4-16,-2 0-4 0,-2 4-2 0,-3 4-4 15,0 1 0-15,0 4-1 16,1 1-1-16,0 3 1 0,1 4-1 0,2 1 0 16,3-1 1-16,3 1-1 0,2 0 0 15,1-3 0-15,-2-2 0 0,1-5-1 16,-3-3-1-16,-1-6 1 0,-3-1-1 16,-4-6 0-16,-2-2 0 0,-4-3 1 15,-1-2 0-15,-2 0 0 0,-4-3 0 0,2 1-6 16,-3-2-8-16,0-2-10 0,2-2-10 15,1 1-7-15,2-3-9 0,4 1-92 16,0 1-28-16,2 3-97 0,2 2-210 16</inkml:trace>
  <inkml:trace contextRef="#ctx0" brushRef="#br0" timeOffset="412905.3231">22310 12253 546 0,'2'-7'128'0,"-2"-2"6"0,1-1-88 15,2-1-9-15,-1 0-1 0,-1 1-1 16,2 1 0-16,-1-1 2 0,-1 4 0 16,1 1-2-16,-1 3-2 0,-1 4-5 15,0 4-3-15,0 2-7 0,-3 6-5 0,1 2-5 16,-2 2-3-16,1 5 0 0,-1 0-3 15,2-1-5-15,-1 0-17 0,3-2-18 16,0 0-21-16,1 0-119 0,1-8-135 16,-1-5-318-16</inkml:trace>
  <inkml:trace contextRef="#ctx0" brushRef="#br0" timeOffset="413732.2291">22325 10321 342 0,'3'-8'109'0,"-2"-2"7"15,2 0-20-15,-2 1-24 0,1 1-9 0,-2-1-8 16,0 1-5-16,0 0-5 0,-1 3-2 16,1 2-2-16,-1 0-4 0,-3 2-4 15,3 5-6-15,-2 2-6 0,0 4-5 16,-1 2-6-16,0 3-5 0,1 3-3 16,0 2-7-16,2 0-17 0,0 1-17 0,1-1-130 15,0 2-136-15,0-5-337 16</inkml:trace>
  <inkml:trace contextRef="#ctx0" brushRef="#br0" timeOffset="414378.5057">22867 10264 534 0,'-6'-2'127'0,"-2"0"5"0,0-5-85 16,3 2-9-16,1 0-3 0,1-1 0 16,0 1-4-16,1 0-5 0,2 0-3 0,2 4-4 15,-1-3-3-15,1 0-3 0,1 2-5 16,1 1-3-16,1-2-2 0,1 3-2 16,1 0 0-16,2 0 0 0,-2 3 0 15,1-2 0-15,-2 3 0 0,0 1 0 16,-3 2 0-16,0 1 0 0,-3 2 1 15,-4 1-1-15,-1 2 0 0,-1 1 1 0,-4 0-1 16,1 0 0-16,-4 1 0 0,0 0 0 16,1-1 0-16,-1 0 1 0,4-3-1 15,0 1 2-15,3-2 0 0,2 0-1 16,4-2 1-16,4 1 0 0,1-3 0 16,2 0-1-16,1-2 0 0,3 1 0 15,0-3-2-15,1-2-6 0,1-1-13 16,1-1-10-16,0-1-21 0,1 1-113 0,-1-4-125 15,-2-2-294-15</inkml:trace>
  <inkml:trace contextRef="#ctx0" brushRef="#br0" timeOffset="415105.2139">23287 10191 432 0,'-4'-1'112'0,"-1"0"7"16,1 0-54-16,-1-1-19 0,0 1-5 15,0 0-2-15,1 1-2 0,-1 0-3 16,2-1-2-16,0 1 1 0,-1 0-1 16,3 0-2-16,0-1-2 0,1-1-4 15,1 1-5-15,2 1-5 0,-1-1-3 16,4 0-3-16,-1 1-2 0,3 0 1 15,-1 1-1-15,3 0-1 0,-1 2 0 16,0 0-1-16,0 1-1 0,-3 0 1 16,0 2 1-16,-5-1-1 0,-1 2 0 0,-4 2 1 15,-2 0-1-15,-1 0 0 0,1 2-1 16,-2-1-1-16,4-2 0 0,0 0-2 16,1-1 1-16,2-1-1 0,1 0 0 15,0 0 0-15,3 2 0 0,-2-1 0 16,1 2 0-16,1-2 0 0,0 0 0 15,2 1-1-15,0-3 0 0,1-2 0 0,-1 0-1 16,1-2 1-16,-1 1-1 0,-1-2 0 16,0 2-1-16,-2 0-1 0,1 2-1 15,-3-1 0-15,0 4 0 0,-3 0-1 16,-1 1 1-16,-2 2-2 0,-2 0-4 16,-1 2-4-16,1-1-11 0,-2 0-9 15,0 0-18-15,0-3-115 0,3 2-122 16,2-3-291-16</inkml:trace>
  <inkml:trace contextRef="#ctx0" brushRef="#br0" timeOffset="416401.4011">22840 11999 389 0,'0'-2'102'0,"0"1"5"0,0-2-50 0,-1 0-10 15,2 0-4-15,-2-2-3 0,1 2-4 16,0-2-2-16,-2 1 1 0,2 0 0 16,0 1 0-16,-1 0 1 0,0 3 0 15,0-2 0-15,-2 3-2 0,2 0-3 16,-1-1-5-16,-1 4-4 0,1-2-6 15,1 1-4-15,-1 0-3 0,2 2-3 16,0-1-1-16,2 1-2 0,-1-1 0 0,1-1-1 16,2 2 0-16,-2 1-1 0,4-1 1 15,-1-2 0-15,1-3 0 0,1-3-1 16,-1-1 1-16,0-2 0 0,1-3 0 16,-3-1 0-16,0 1 0 0,-3 1-1 15,-1 0 2-15,-1 2-1 0,-3 1 1 16,-1 2 0-16,-2 1 0 0,-1 2 0 15,1 5-1-15,0 3 0 0,-1 0 0 16,1-1-1-16,1 6 0 0,3-1-1 16,1 1 0-16,2-2 0 0,2-1 1 0,1-1-1 15,3 1 1-15,0-5-1 0,1-3 1 16,2-1 0-16,0-2 1 0,0-4-1 16,0-1 1-16,-1-4-1 0,0-2 1 15,-5-2 0-15,0 0-1 0,-3 0 0 16,-3 2 1-16,-3 2-2 0,-1 4-3 15,-2 5-7-15,1 3-15 0,-2 3-18 16,0 7-15-16,2 2-128 0,-2 2-139 0,4 0-325 16</inkml:trace>
  <inkml:trace contextRef="#ctx0" brushRef="#br0" timeOffset="417087.1937">22825 12235 485 0,'-3'-2'115'0,"-2"0"7"16,1 1-76-16,-1-2-8 0,1 1-2 16,-1-1-1-16,2 1-3 0,0-1-1 15,2 1-4-15,0-1-2 0,1 0-2 16,2-1-4-16,2 0-1 0,0 1-3 15,2-2-2-15,-1 1-2 0,1 2-1 16,1-1-1-16,-1 3-1 0,2 2 0 16,-2 0-1-16,1 3-1 0,-1 0 0 15,0 1-1-15,1 0 1 0,-4 0-1 0,0 3 0 16,-3-1-1-16,-2 1 1 0,-1 2-1 16,-3 0-1-16,-2 2 1 0,0 2-2 15,-5 1 0-15,0 0 0 0,0 2-1 16,0 1 0-16,1-1 1 0,2 0-1 15,3-3 0-15,2 0 1 0,3-4 0 16,3-1-1-16,1-4 0 0,3-1 0 0,2-2 0 16,3 0 0-16,2-3-1 0,1-1 1 15,1-2-2-15,5-2-8 0,-1 0-17 16,-1-1-12-16,3-1-21 0,0 0-114 16,-2 0-129-16,-3-1-297 0</inkml:trace>
  <inkml:trace contextRef="#ctx0" brushRef="#br0" timeOffset="417903.0416">21842 12248 425 0,'-7'5'110'0,"0"-1"5"0,-1-1-44 16,-1 0-29-16,-1 0-3 0,2 2-3 15,-1 1-1-15,0 3-1 0,2 2-2 16,2 4 0-16,0 2-3 0,3 5-2 15,1 1-2-15,3 2-2 0,2 2-4 16,3-4-2-16,3 0-3 0,0-4-3 16,2-2-1-16,0-5-1 0,0-3-1 0,2-7-1 15,-2-1 1-15,0-4-2 16,-1-5 0-16,-1-5-1 0,-1-4 0 0,-3-3-1 16,-4-3-1-16,0 1-1 0,-4-2 0 15,-1 2 0-15,-5 4-1 0,1 3 1 16,-3 4-1-16,0 5 0 0,1 5-5 15,-2 5-12-15,2 5-15 0,2 6-9 16,2 5-19-16,2 4-115 0,2 4-128 16,2 2-289-16</inkml:trace>
  <inkml:trace contextRef="#ctx0" brushRef="#br0" timeOffset="418977.6627">23425 11926 299 0,'0'0'98'0,"-1"1"7"16,1 0-14-16,-1 2-26 0,1-1-6 0,0 3-7 16,-1 0-10-16,0 0-6 15,-1 2-4-15,1-1-1 0,-1 0-3 0,-2 1-1 16,2-2 0-16,-1 1 0 0,1-4 0 15,-1 3-1-15,3-1-1 0,-1-2-2 16,1 1-3-16,0-5-3 0,0 1-2 16,2-1-3-16,0-3-2 0,-1-1-2 0,1-3-1 15,0 0 0-15,0 2-1 16,-1 0 1-16,0 1 2 0,1 1 2 0,-4 1 1 16,2 3 1-16,-2 3 0 0,0 2 0 15,-2 3-1-15,1 3-2 0,0 1-4 16,1 3 0-16,1 0-2 0,2-1 0 15,2-1-1-15,-1-2 0 0,3-3 0 16,0-2-1-16,1-4 1 0,2-1-1 16,-1-4 1-16,2-3-1 0,-1-3 0 15,2-4 0-15,-1-2 0 0,-2-3 0 0,-2 0-1 16,-3 0-2-16,-3 3-3 16,-3 2-9-16,-2 1-13 0,-2 5-20 15,-1 2-18-15,0 5-132 0,0 4-145 0,0-2-339 16</inkml:trace>
  <inkml:trace contextRef="#ctx0" brushRef="#br0" timeOffset="419748.157">23503 12209 571 0,'-7'-3'134'15,"0"2"3"-15,2-1-90 0,3-1-14 0,1 1-6 16,1-1-4-16,1 1-3 0,2-1-3 16,0 1-1-16,2 0-1 0,1 0-1 15,0 1 1-15,1 0-1 0,0 0 0 16,1 1-2-16,-1 0-2 0,0 1-1 15,-3-1-1-15,-1 2-2 0,-2 1 0 16,-2-1-2-16,-3 2 0 0,-2 1 0 16,0-2 1-16,-3 2-1 0,1 1 1 15,-2-1-1-15,1-1 0 0,1 0 1 0,1-2 0 16,2 2-2-16,1-3 1 0,2-1-1 16,0 0 0-16,2-2-2 0,-1 0 0 15,1 1 0-15,0 0-1 0,0 0 0 16,0 0 0-16,0-1 1 0,-1 2 1 15,1-1 2-15,0 1 2 0,0 0 1 16,0 0 1-16,0-1 1 0,0 2-1 16,0-2 0-16,1 1-3 0,-1-1-1 15,3-1-1-15,-1 1-1 0,3 0 0 0,1 1-1 16,1-1 1-16,1-1-1 0,1 2 1 16,3 0 0-16,-1 0-1 0,-2-1 0 15,2 1 1-15,-1 1-1 0,0-1 0 16,-3 0 0-16,-2 2 0 0,-1-2 1 15,-2 1 0-15,-2-1 1 0,-1 1 0 16,-4 2 0-16,-1-1 1 0,-2 2-1 16,-1 1-1-16,-1-2 0 0,0 3-1 15,1-1 0-15,1 0-1 0,1 0 1 16,2-1-1-16,1-2 0 0,2 2 0 0,1-3-1 16,1 0-2-16,-2 1-6 0,4-1-9 15,0-1-12-15,0 0-16 0,2 0-9 16,0-3-18-16,-2 0-113 0,2-5-122 15,-5 1-282-15</inkml:trace>
  <inkml:trace contextRef="#ctx0" brushRef="#br0" timeOffset="420457.8144">23332 12214 530 0,'-1'-2'128'0,"0"0"5"0,1-2-79 16,0 2-15-16,1-2-5 0,-1 1-4 15,3-1-2-15,-1-1-2 0,2 1-1 16,2-1 0-16,1 2 1 0,3-2 0 0,1 0-2 16,1 1-1-16,2-1-2 0,0 2-2 15,2 0-2-15,-1 2-4 0,0 1-2 16,-1 2-2-16,0 2-2 0,-1 1-3 15,-2 2-1-15,2 1 0 0,-4-1-1 16,0 2 0-16,-2-2-1 0,-2 0 1 16,-1 1-1-16,-3-1 0 0,-3 0 1 15,-3 1-1-15,-4 0 0 16,-1 0 1-16,-3 0-2 0,-2 1 1 0,-1-2 0 0,2 1 0 16,-1-1-1-16,3-1 0 15,1 0 1-15,2-2-1 0,3 1 0 0,2-3-1 16,3 1 0-16,0-2 0 0,2-1 0 15,0 1-1-15,4-1 0 0,1 1 0 16,3 0 0-16,1 1 1 0,3-2 0 16,2 2 1-16,0 1 0 0,0 2 0 15,1-2-1-15,-1 2 1 0,0 1 0 16,-4 2 0-16,-1-1 0 0,-2 0 0 16,-3 1 0-16,-1 1 1 0,-3 2-1 0,-2 0 0 15,-2 2 1-15,-2-1-1 0,-2 0 1 16,-1-1-1-16,-4 0 1 0,0-1-1 15,-2 0 0-15,-2-2 1 0,0 2-1 16,-1-2 0-16,-1 0 0 0,0 0 1 16,0-4-1-16,-1 3 0 0,1-7 1 15,2-2-8-15,-1-3-14 0,0-2-16 16,2-2-12-16,4 1-16 0,0-4-116 16,4-2-131-16,4 1-284 0</inkml:trace>
  <inkml:trace contextRef="#ctx0" brushRef="#br0" timeOffset="421848.2261">21317 12001 509 0,'-2'-4'125'0,"-2"1"5"16,-2 0-71-16,1 0-16 0,-1 1-6 15,0 2-1-15,0 1-2 0,0 3-2 16,-2-1-1-16,3 2-2 0,1 0-2 16,0 1-2-16,0 2-4 0,3-2-4 15,0 1-3-15,1-1-2 0,2 3-4 0,1-3-1 16,2 0-3-16,2-1-1 16,0-1 0-16,2-2-1 0,-1-2 1 0,2-1 1 15,0 0 0-15,-1-4 0 0,-1-1 2 16,-1-3 0-16,0-1 1 0,-1-2 1 15,-3-1 2-15,-1-1 2 0,-1 2 2 16,-2 2 2-16,-1 1 1 0,1 3-2 16,-1 4-1-16,-1 2-2 0,1 2-3 15,1 3-4-15,-2 1-1 0,2 2-3 16,0 0 0-16,1 2-1 0,0-3 1 16,0 1-1-16,1-3 0 0,0 1 0 15,0-4 1-15,1 1-1 0,-2-3 1 0,0 1-1 16,1 0 0-16,-1 3 0 0,-1-3-1 15,-1-1 0-15,0 0-2 0,-2 0 0 16,2 1-1-16,-2-2-1 16,-1-1 0-16,3 2-1 0,-1 0-2 0,2-2-1 15,0 4-3-15,1-2-3 0,1 1-8 16,2 0-11-16,0-1-14 0,2 0-16 16,2-5-122-16,0-6-133 0,1-6-317 15</inkml:trace>
  <inkml:trace contextRef="#ctx0" brushRef="#br0" timeOffset="422294.2983">21082 12384 574 0,'-15'1'136'16,"2"0"8"-16,-2-1-88 0,5 2-7 16,2-2-2-16,3 1-4 0,1-2-5 15,3 1-6-15,2 1-5 0,7-2-6 16,-1 2-7-16,3 0-5 0,0-1-4 0,1 1-1 15,1-1-3-15,3 0-9 16,-3 0-16-16,0 0-12 0,2-1-20 0,-3 1-117 16,1 0-128-16,0 1-300 0</inkml:trace>
  <inkml:trace contextRef="#ctx0" brushRef="#br0" timeOffset="422522.6871">21310 12326 519 0,'4'-6'125'0,"-2"4"3"0,-1 1-76 16,2 2-16-16,-2 2-6 0,1 5-4 15,0 0-4-15,0 6-3 0,-1-2-3 16,1 4-3-16,-1 0-3 0,1 2-4 15,-1 0-6-15,1-1-11 0,0 2-17 0,-1-2-116 16,-1-1-117-16,2-1-296 0</inkml:trace>
  <inkml:trace contextRef="#ctx0" brushRef="#br0" timeOffset="423058.371">20895 11994 515 0,'-3'-1'122'0,"0"-1"4"15,0-1-85-15,-1 2-7 16,0 0 0-16,-5-3-1 0,3 5-1 0,0 2 1 16,2 5 1-16,-2-3 2 0,0 3 0 15,1 0-1-15,0 1-3 0,1 2-5 16,2-1-5-16,-2-4-6 0,3 4-5 16,0-4-3-16,1-3-3 0,0 1-1 15,2-1 0-15,1-2 0 0,-1-2-1 16,1-4 0-16,-1-2 0 0,2 1 0 0,-2-2-1 15,-1-4 1-15,-1 1-2 0,-1-3-3 16,-1 3-9-16,-1 1-11 0,1 3-16 16,-1 1-11-16,2 3-21 0,-1 3-111 15,0 5-123-15,0 3-280 0</inkml:trace>
  <inkml:trace contextRef="#ctx0" brushRef="#br0" timeOffset="423395.1894">20454 12423 566 0,'-12'-2'134'0,"-1"0"6"15,5 1-85-15,0 1-9 0,5 0-4 16,-1 0-7-16,3 0-4 0,2 1-6 16,0 2-5-16,3-1-6 0,1 1-7 15,2 2-3-15,0 0-3 0,3 1-5 0,1-3-13 16,3 2-9-16,0-1-18 0,2-2-20 15,-1 0-97-15,1-2-114 0,1-4-253 16</inkml:trace>
  <inkml:trace contextRef="#ctx0" brushRef="#br0" timeOffset="423853.0834">20640 12346 414 0,'-1'-6'110'0,"0"-1"7"0,-2-1-14 16,2 1-66-16,0-2-3 0,2 2 0 0,0-2 0 15,0 2-3-15,2 0-5 0,2 1-2 16,0-1-3-16,1 2-3 0,0 3-1 16,0 1-4-16,1 3-1 0,-1 2-2 15,0 2-3-15,1 5-2 0,-1 1 0 16,0 2-2-16,-1-2 1 0,-2 2-1 16,1-1 0-16,-1 0 1 0,0-3-1 15,-2 1 0-15,1 0 1 0,-1-1-1 16,-2 1-1-16,-1-1 1 0,-1 2-2 15,-1 0 1-15,-1 2-1 0,-1 1-1 16,0 1 1-16,0 2 0 0,-2-3 1 16,4-1 0-16,-1 0 0 0,0-2 1 0,4-2-1 15,-1-3 0-15,2-3 0 0,3 2-1 16,0-1-1-16,2-3-3 0,3 2-10 16,2-4-9-16,-1 1-14 0,6-1 61 15,0-1-187-15,2 0-130 0,1 3-333 16</inkml:trace>
  <inkml:trace contextRef="#ctx0" brushRef="#br0" timeOffset="462335.0663">6727 3572 401 0,'0'1'104'0,"2"0"4"0,-2-2-32 16,0 1-40-16,0 1-10 0,0-1-1 15,1 2-2-15,0-4-1 0,0 2 0 0,0-1-1 16,2 0-3-16,-1 1-1 0,1-1-3 15,0-1-3-15,0 2-2 0,1-1-2 16,-1 1-2-16,0 0-2 0,0-1-1 16,1 0 0-16,0 1-1 0,-1 0 0 15,0 0 0-15,0 0-1 0,0 2-3 16,-1-2-5-16,2 1-8 0,0-1 15 16,-3 0-136-16,1 0-113 0,-2 5-289 0</inkml:trace>
  <inkml:trace contextRef="#ctx0" brushRef="#br0" timeOffset="463130.4895">6730 3471 406 0,'-3'-1'118'0,"-2"0"7"0,0 1-27 16,1-2-35-16,-1 0-13 0,1 2-7 16,0 0-6-16,1-1-8 0,1 1-6 15,2 0-5-15,2 0-5 0,0-1-3 16,2 0-3-16,2-1-2 0,0 0 0 16,1 0 0-16,1-1-1 0,2 1 0 15,-2-1-1-15,1 1-3 0,2 4-5 16,-3-2-9-16,1 1-9 0,-1 1-15 15,0 1-115-15,-1 2-118 0,-1 3-290 0</inkml:trace>
  <inkml:trace contextRef="#ctx0" brushRef="#br0" timeOffset="504316.4909">7810 3437 595 0,'1'-5'146'0,"-3"2"6"16,-2-2-88-16,1 2-11 0,-4 1-6 15,1 1-6-15,-1 3-8 0,-3 0-7 16,0 3-6-16,-1 5-6 0,0 1-6 0,-1 4-1 16,2 1-2-16,0 1 0 15,3 5-1-15,3 0 0 0,2 0 0 0,4 0-2 16,3-1-1-16,1-3 0 0,3-4-1 16,1-4 0-16,-2-2 0 0,3-4-1 15,0-3 1-15,0-2 0 0,2-2 1 16,0-2 0-16,2-2 0 0,-2-5 0 15,0-4 0-15,-4-1 0 0,-1-5 0 16,-3-1 0-16,-5-2 0 0,-5-1 0 16,-4 1 0-16,-6-5 0 0,2 1 0 15,-7-6-2-15,-2 1-1 0,-1-1 1 0,-1 0-1 16,-2 1 0-16,1 5 0 0,1 2 0 16,1 7 2-16,2 3 0 0,2 2 1 15,6 5 1-15,2 2 1 0,4 1 1 16,0 0-1-16,6 3 0 0,2-3 0 15,7 1-2-15,-1 0 1 0,5-1-2 16,6 2-1-16,4-1 1 0,3 1 0 0,5 0-2 16,-1 1-5-16,3 3-13 0,1 1-14 15,-1 1-12-15,-4 3-17 0,-5 2-116 16,-1 3-127-16,-2 4-289 0</inkml:trace>
  <inkml:trace contextRef="#ctx0" brushRef="#br0" timeOffset="504702.4752">7990 3382 672 0,'3'-7'157'0,"-2"-2"2"16,0 3-107-16,2 1-13 0,-1 1-5 16,0 2-7-16,0 1-5 0,0-1-3 0,1 4-2 15,-2-1-1-15,1 5-3 0,-1 1-2 16,2 7-2-16,-3 1-1 0,-1 2-2 16,-1 2-1-16,0 2-3 0,-2-1 0 15,1 3-1-15,-1-5-1 0,0 2 0 16,3 0 1-16,-3-8-1 0,6 5 0 15,0-2 0-15,2-4 0 0,1-1 0 16,1-3-1-16,1-2 0 0,5 2-2 0,-2-7-1 16,2-2-4-16,2-3-6 15,-1-4-9-15,1-1-11 0,2 1-11 16,0-5-11-16,-3 2-26 0,-2-2-92 0,-2 0-112 16,-2 1-254-16</inkml:trace>
  <inkml:trace contextRef="#ctx0" brushRef="#br0" timeOffset="504878.9865">7983 3282 745 0,'-5'-8'163'16,"2"0"0"-16,3 2-122 0,3-1-24 16,3 1-10-16,3 0-4 0,2 2-7 15,1 1-8-15,3-1-12 0,3 4-11 16,0 1-13-16,2 3-115 0,-2 2-122 15,1 4-282-15</inkml:trace>
  <inkml:trace contextRef="#ctx0" brushRef="#br0" timeOffset="505416.6003">8250 3353 603 0,'0'-2'139'15,"-1"4"2"-15,1-2-98 0,-2 0-14 0,2 1-6 16,0 0-5-16,-1 0-4 0,1 3-2 16,0-2 0-16,0 1-1 0,0-1 0 15,0 1 0-15,0-1 2 0,0-1 0 16,1-1 1-16,-1 0 1 0,0 0-1 15,0-1 0-15,0 0 1 0,2-3-1 16,-2 2 1-16,0-2-1 0,0 1-1 16,1-1 1-16,-1 1-1 0,1 1-3 15,-1 1-3-15,3 2-1 0,-2 1-1 16,1 6-2-16,1 2 1 0,-1 4-2 0,2 2 1 16,-2 5-1-16,1-1 0 0,-1-1 0 15,-1 1-1-15,2-4 0 0,-3-2 0 16,2-3-1-16,-1-3 1 0,2-2 0 15,1-2 0-15,1-6 0 0,2-3 1 16,1-4 0-16,3-5 1 0,2-2 0 16,4-3-1-16,-2-7 0 0,-2-1 0 15,2 0 0-15,-2 3-1 0,-2 0-1 0,-1 5 1 16,-4 3-1-16,1 10 0 0,0 3 0 16,-1 8 0-16,-3 2 0 0,1 6 1 15,-1 4-1-15,-2 2 1 0,0 2 0 16,3 3-1-16,-4-4-1 0,1 4-4 15,1-5-3-15,1-2-7 0,0-1-14 16,1-3-11-16,0-5-12 0,1-1-12 16,0-3-93-16,-2-3-24 0,2-3-103 15,1-2-203-15</inkml:trace>
  <inkml:trace contextRef="#ctx0" brushRef="#br0" timeOffset="505851.8932">8523 3090 712 0,'-6'-4'164'0,"2"4"3"16,1-2-111-16,1 1-27 0,4 2-9 16,0 2-4-16,3 0-6 0,1 1-2 15,1 2-2-15,2 0 1 0,0-1 0 16,0 1 0-16,4-1-1 0,-1 0 0 15,-1-1 0-15,1 1-1 0,-1-2-1 16,-1 1-1-16,-2 1 1 0,-1 1 1 16,-4 2 1-16,0 0 0 0,-1 3 0 15,-2 0-1-15,0 3 1 0,0 0-2 0,0 5-2 16,1 2 0-16,2-1-2 16,1 4 1-16,2 1-1 0,1 2 0 0,2 0 0 15,-1 0 0-15,3-1 0 0,1-6 0 16,-1 2 0-16,-2 0 0 0,-2-3 0 15,-1-3 0-15,-3-1 0 0,-6-2 1 16,-4 2 1-16,-4-6 1 0,-2-2 0 16,-7-6 2-16,-1 0 0 0,-2-1 0 15,1-2-1-15,1-3 0 0,4-1-2 0,2-1-3 16,7 4-5-16,0-3-7 0,3 1-15 16,2 1-13-16,3 2-17 0,1 1 9 15,0 2-137-15,3-1-130 0,4 6-305 16</inkml:trace>
  <inkml:trace contextRef="#ctx0" brushRef="#br0" timeOffset="506558.8846">8980 3271 658 0,'2'-5'161'0,"-2"1"6"16,2 4-105-16,-2 1-14 0,1 4-9 15,1 5-8-15,-1 2-10 0,1 3-9 16,-1 6-4-16,0 3-2 0,2 7-3 15,-3-4-1-15,1 0 0 0,0 1-4 16,2-1-8-16,-2-3-7 0,2 0-12 16,0-6-10-16,-1 2-11 0,3-3 11 0,-4-5-133 15,2-1-116-15,-1-2-285 0</inkml:trace>
  <inkml:trace contextRef="#ctx0" brushRef="#br0" timeOffset="506730.4116">8941 3476 629 0,'-9'-1'158'0,"2"2"4"0,1-1-88 15,2 2-29-15,3-1-11 0,-2-4-9 0,7 5-9 16,1-2-7-16,1-3-6 0,5 4-2 16,1 1-8-16,3-4-17 15,1 1-16-15,0 0-125 0,-1 0-132 0,3 1-325 16</inkml:trace>
  <inkml:trace contextRef="#ctx0" brushRef="#br0" timeOffset="507616.5189">9009 3484 283 0,'-3'0'87'0,"-1"1"8"0,0-2-26 16,2 1-6-16,-2 0-6 0,0 0-5 16,0-2-7-16,0 1-3 0,-1 0-3 15,-1 0-2-15,0 1-1 0,1 0 0 0,-1 0 0 16,0 0 2-16,-2 0 0 0,1-1 1 15,1 2-1-15,1-1-2 0,1 0-2 16,1 0-5-16,1 0-5 0,2 0-5 16,3-1-6-16,3-1-3 0,2 1-3 15,2 0-3-15,3 0-1 0,2-1 0 16,3 2-1-16,-1 0 0 0,0-1 0 16,-2 1-4-16,1-1-7 0,-2 3-12 0,1-2-14 15,-2 3-18-15,1 1-16 0,-3 0-119 16,-1 4-132-16,1 3-300 0</inkml:trace>
  <inkml:trace contextRef="#ctx0" brushRef="#br0" timeOffset="508701.6148">9869 3414 607 0,'-5'-6'150'0,"-2"3"6"0,-3 2-87 16,-1 0-20-16,0 2-8 0,-1 3-5 16,1 2-8-16,0 1-5 0,0 2-5 15,2 3-3-15,2 0-2 0,1 3-3 16,2 2-2-16,2 0-1 0,0 2-2 16,4-1-2-16,1-2-1 0,2 0-1 15,1-3-1-15,4 0 1 0,0-6 0 0,2-1-1 16,2-3 2-16,-1-3-1 0,3-3 0 15,0-4 1-15,-3-3-1 0,0-4 1 16,-4 0 0-16,0-3 1 0,-4-3-1 16,-5-2 0-16,-4-3 1 0,-2-1-1 15,-6-1 0-15,-4-4-1 0,-4-3 0 16,-2-1 0-16,-5 0-1 0,-1-1 0 0,0 4 0 16,0 3 0-16,1 2 1 0,2 6 2 15,3 4 4-15,5 5 2 0,3 3 2 16,5 1 0-16,2 3 0 0,5 0-1 15,6 1-2-15,3-2-3 0,6 2-3 16,4 0-1-16,6-1-1 0,4 0 0 16,4 0 0-16,2 1-6 0,3 3-7 15,0 1-17-15,1 1-16 0,-5 4-16 16,-2 5 8-16,-5 2-138 0,-3 2-130 0,-5 4-302 16</inkml:trace>
  <inkml:trace contextRef="#ctx0" brushRef="#br0" timeOffset="509018.3119">10084 3274 657 0,'2'-6'149'0,"-2"1"2"15,0 4-109-15,1 1-9 0,-1 5-2 16,1 1-3-16,-1 4-2 0,-1 2-2 15,1 4 0-15,-1 2-3 0,-1 3-4 16,-2 1-2-16,3 0-4 0,-2 3-2 16,2-1-1-16,-1 0-2 0,2 0-1 15,1-2-1-15,2 0 0 0,0-3-2 16,2-1 1-16,3-3-1 0,3-3 0 16,2-1-1-16,4-3 1 0,-1-3-2 15,6-2-2-15,1-3-4 0,-2-4-8 0,0-3-11 16,-2-2-10-16,-2-4-11 0,-3-1-7 15,-4-2-11-15,-2-1-52 0,-3 2-52 16,-4-3-97-16,-2 0-217 0</inkml:trace>
  <inkml:trace contextRef="#ctx0" brushRef="#br0" timeOffset="509181.9763">10086 3240 726 0,'-6'-3'176'0,"1"0"1"0,1 0-110 16,3 1-23-16,4-2-16 0,4-1-13 15,4 0-14-15,4-1-13 0,3 3-13 16,5-1-13-16,3 0-10 0,1 4 0 16,-1 1-129-16,-3 1-124 0,0 3-283 15</inkml:trace>
  <inkml:trace contextRef="#ctx0" brushRef="#br0" timeOffset="509533.0367">10445 3369 649 0,'0'-3'159'16,"-1"2"4"-16,-1 1-97 0,2 4-17 15,0-1-7-15,2 6-8 0,-2 1-9 16,2 2-5-16,-1 3-7 0,2-1-3 0,0 2-4 15,0 0-2-15,2-2-2 0,-1-2-1 16,-1-1 0-16,3-3 0 0,-1-1-1 16,0-4 1-16,2-3 0 0,0-1 1 15,1-4-1-15,0-3 1 0,0-4 0 16,1 1-1-16,-2-2 0 0,0 2 1 16,-2 1-2-16,0 3 1 0,-1 1-1 0,-3 3 0 15,2 3 1-15,-1 4-1 16,0 2 0-16,0 3-4 0,0 0-4 0,1 5-11 15,-1 1-9-15,0 1-10 0,1-3-11 16,2-1-9-16,2-1-18 0,3-2-95 16,-1-2-106-16,2-3-254 0</inkml:trace>
  <inkml:trace contextRef="#ctx0" brushRef="#br0" timeOffset="509813.5992">10831 3421 724 0,'-1'-1'170'16,"-1"1"3"-16,2 0-115 0,2-1-15 0,-1 1-10 15,2 0-10-15,1 0-6 0,1 0-4 16,1 0-3-16,0 0-2 0,2 1-3 16,0 0-6-16,1 2-12 0,2-2-16 15,-3 0-18-15,1-1-17 0,1 3-119 16,-3-2-135-16,-1 1-303 0</inkml:trace>
  <inkml:trace contextRef="#ctx0" brushRef="#br0" timeOffset="510157.2011">11082 3324 618 0,'1'-1'147'0,"-1"0"4"0,-1 2-84 16,1 3-30-16,-1 2-9 0,1 3-5 15,1 5-4-15,-2 2-4 0,-1 1-3 16,1 1-4-16,-1 1-1 0,1 1-4 0,-1-2-7 15,-1-3-8-15,3 2-11 0,-2-1-12 16,4-3 10-16,-2 0-138 0,0-4-124 16,2 0-298-16</inkml:trace>
  <inkml:trace contextRef="#ctx0" brushRef="#br0" timeOffset="510627.4524">11097 3105 727 0,'-2'-6'165'0,"1"-1"2"16,1 1-123-16,4 2-16 0,2 1-9 0,1 3-6 15,6 4-5-15,-5-1-4 0,3 3-1 16,-2-4 0-16,4 7-1 0,-1-1 0 16,-1 2 1-16,2-1 0 0,-2-2 0 15,0 0 2-15,2 4-1 0,-7-4 1 16,2 0-1-16,-3 1 0 0,-2 3-2 16,1 0 1-16,-3 3-2 0,-1 3 0 15,0 3 0-15,0 1 0 0,1 2 0 16,2 0-1-16,1 4 1 0,0 2-1 15,1-2 0-15,3 0 0 0,-2 0 0 16,-1 1 0-16,-2-2 0 0,2 0 0 0,-4-2 0 16,1 1 0-16,-2-4 1 0,-2-3 1 15,1-3 5-15,-1-3 3 0,-3-2 5 16,-1-3 3-16,-3-3 0 0,-3 0 1 16,0-2-2-16,-7-1-4 0,1-1-5 15,-2-2-5-15,1-2-8 0,0 2-10 0,1-2-18 16,1-1-21-16,5 1 109 0,-1-1-250 15,5 3-157-15,2-2-406 0</inkml:trace>
  <inkml:trace contextRef="#ctx0" brushRef="#br0" timeOffset="512796.052">11489 3337 606 0,'0'-10'152'0,"0"0"6"15,-4 2-87-15,3 1-15 0,1 1-7 16,0 0-7-16,0 1-9 0,0 2-7 16,1 3-5-16,3 1-5 0,-2 5-4 15,0 2-1-15,2 4-2 0,1 5-3 16,-1 2 0-16,1 3-2 0,-3 3-2 0,2-1-3 15,-2 1-5-15,-2-1-7 0,3-2-11 16,-3-1-8-16,1-2-12 0,0-6-10 16,-1-1-2-16,1-2-121 0,-2-3-117 15,0-2-284-15</inkml:trace>
  <inkml:trace contextRef="#ctx0" brushRef="#br0" timeOffset="513007.4874">11414 3447 668 0,'-10'-6'168'16,"1"1"6"-16,2 2-104 0,3 2-15 15,2 1-9-15,3 0-10 0,3 0-10 16,3 0-10-16,3 0-6 0,5 0-4 16,-1-2 0-16,5 1-2 0,2-3-2 15,1 0-7-15,0 2-18 0,-1-2-22 16,-1-1 82-16,-1 3-221 0,2-2-154 15,-3 2-390-15</inkml:trace>
  <inkml:trace contextRef="#ctx0" brushRef="#br0" timeOffset="530657.7696">7237 3285 499 0,'-3'-7'129'0,"1"1"6"15,-2 1-60-15,-1 2-23 0,0 5-6 16,-1 1-3-16,-1 5-4 0,-3 1-4 16,-1 5-3-16,0 6-4 0,0 3-3 15,3 5-5-15,0 0-3 0,5 4-4 0,1 1-3 16,2 1-2-16,5-2-1 0,1-1-3 15,4-5-1-15,2-3-1 0,3-5-2 16,0-4 1-16,2-6-1 0,3-3 0 16,-2-6 1-16,0-3 0 0,2-4 1 15,-1-7 1-15,0-2 1 0,-2-5 3 16,-4-5 2-16,-3-1 1 0,-4-4 1 16,-6-1 2-16,-6 1-1 0,-5-1-1 15,-5 3-1-15,-3 2-3 0,-3 5-3 16,-3 5-1-16,3 9-4 0,-2 8-11 0,2 8-13 15,0 7-22-15,2 5-12 0,4 6-130 16,3 0-1-16,4 5-113 0,10 2-201 16</inkml:trace>
  <inkml:trace contextRef="#ctx0" brushRef="#br0" timeOffset="531803.7091">9377 3217 452 0,'3'-6'124'0,"0"-1"5"16,-1 4-43-16,0-1-27 0,-1 3-10 15,-1 2-4-15,-3 1-6 0,1 5-4 16,-3 4-3-16,-1 5-3 0,-4 3-5 15,-1 3-3-15,-1 3-2 0,0 2-3 0,-2-2-3 16,3 0-2-16,1-6-2 0,4-1-1 16,2-4-1-16,2-5-3 0,1-3-1 15,2-4-1-15,1-5-1 0,3-5 1 16,1-6-1-16,2-5 0 0,2-4 0 16,1-6 1-16,2-3-1 15,1-1 0-15,-1 0 0 0,-1 3 0 0,1 2-1 16,-2 6 1-16,-3 5 0 0,-2 5 1 15,-1 3 0-15,-1 5-1 0,0 3 2 0,-4 2 0 16,1 4 0-16,0 5 0 16,-1 4-1-16,-1 3 1 0,1 1-1 0,-1 7 0 15,-1 2-1-15,1 0 0 0,0-2 0 16,2 2-1-16,0-1 1 0,1 0-1 16,0-2 0-16,2-2 1 0,-2-1-1 15,2 0 0-15,-2-2 1 0,-2 0-1 16,1-1 0-16,-2-1 1 0,-1-1 0 0,-3 0-1 15,-1-2 1-15,-2-2-1 0,0 0 0 16,-4-2 0-16,-1-1-1 0,1-2 1 16,-1-1-1-16,0-1 1 0,1-1-1 15,0-2 1-15,3 0 1 0,1 1-1 16,2-3 1-16,2 0 0 0,0 0 0 16,2 0 0-16,2 1 1 0,0-1 0 15,2-1 0-15,1 1 0 0,3-1 1 16,1-1 0-16,4 1-1 0,0-1 1 0,1-1 0 15,2 0-1-15,2 1 0 0,-3-1 0 16,2 0-2-16,-1 1-4 0,1-1-12 16,0 2-19-16,1 1-17 0,-2-1-133 15,0 2-144-15,1 2-344 0</inkml:trace>
  <inkml:trace contextRef="#ctx0" brushRef="#br0">11939 3213 1015 0,'2'-11'4'0,"-2"1"0"16</inkml:trace>
  <inkml:trace contextRef="#ctx0" brushRef="#br0" timeOffset="535837.1984">11868 3143 467 0,'4'-5'122'0,"-3"2"4"0,-4 0-56 16,-2 1-20-16,-4 2-9 0,2 0-4 16,-2 1-4-16,-1 1-2 0,1 3-1 15,-1 3 1-15,0 4 0 0,-1 3-1 16,0 0-3-16,0 5-2 0,1 2-4 15,3 1-5-15,1-2-3 0,3-1-5 16,3-3-4-16,4-1-2 0,1-3-1 16,3-4-2-16,2-4 0 0,0-4 0 15,1-3 0-15,-1-5 0 0,2-4 0 0,0-2 0 16,-2-2 1-16,-1-2 1 16,-2 0-1-16,-2 0 1 0,-4-2-1 0,-2 1 1 15,-4 1-1-15,0 1 1 0,1 1 0 16,-1-1-1-16,2 3 1 0,2 2 0 15,1 2 0-15,0 2 0 0,2 2-1 16,2 0 1-16,1 4-1 0,1 1-1 16,-1 1 1-16,1 3 0 0,1 2 0 15,0 1 0-15,2 1 1 0,-2 0-1 16,3 5 1-16,-1 1 0 0,0 1 0 16,-1 1 0-16,-1 1 0 0,-2 6 0 0,0 3 1 15,-3-2-1-15,0 3 0 16,-4 2 0-16,-1 0 0 0,-5 3 0 0,-1-3 0 15,-5 2 0-15,-3 1 0 0,-3-2 1 16,-2 1-1-16,-2-3 0 0,-1-2 2 16,1-3 0-16,1-5 1 0,2-4 1 15,1-5 0-15,3-6 1 0,1-3-1 16,3-3 0-16,3-2-3 0,5-3 0 0,2-2-1 16,5-2 0-16,1 0-1 0,6 1 0 15,3 4-1-15,-1-4 1 0,3 3 0 16,0 1-1-16,1 6 1 0,0 3 0 15,-2 2 0-15,1 4 0 0,-1 3 1 16,1 2-1-16,-3 5 1 0,0 0 0 16,1 0-1-16,0-3 1 0,0 0-1 0,2 1 0 15,-1-2-4-15,-2-5-10 16,2-1-15-16,-2-6-16 0,0 2-19 0,-1-9-119 16,-3-5-135-16,6-6-307 0</inkml:trace>
  <inkml:trace contextRef="#ctx0" brushRef="#br0" timeOffset="536486.1096">12297 3498 276 0,'-17'-3'49'0,"1"0"-6"16,0 2-46-16,3 1-15 0,0 0-11 15,5 0-30-15,2 1-33 0,2 0-74 16</inkml:trace>
  <inkml:trace contextRef="#ctx0" brushRef="#br0" timeOffset="536953.8494">12269 3462 503 0,'-10'-2'130'0,"-2"1"5"0,0 0-61 16,-1 3-26-16,3 2-10 0,-2-1-6 16,5 3-4-16,-4 3-2 0,0 2-2 15,0 4-1-15,1 4-3 0,1-1-2 16,6 5-3-16,-2-1-4 0,10-2-4 0,0-3-3 16,4-2-1-16,2-6-2 0,3-1 0 15,3-4 1-15,4-3-1 0,-5-4 1 16,5-4-1-16,-3-3 1 0,-1-5 1 15,3-3 0-15,-6-2 2 0,-1-3 1 16,-5-3 2-16,-2 1 2 0,-3-5 0 16,-6 1-1-16,-3-2 0 0,-5-3-2 15,-6-1-1-15,-4-3-3 0,-3-2-1 16,-3 4-2-16,-3-1-1 0,1 0 1 0,3 5-1 16,6 5 1-16,2 4-1 15,2 1 1-15,7 4 1 0,0-1 1 0,5 7-1 16,2-3 1-16,2 3 1 0,1 1 0 15,3 0 0-15,2 1 0 0,6 3 0 16,3-4-2-16,2 3 1 0,1 0-1 16,8 2-1-16,2 0 0 0,5 2-3 15,1 0-7-15,-5 4-11 0,2 2-18 16,-1 2-11-16,-5 5-64 0,-8 3-64 16,-4 5-118-16,-3 8-244 0</inkml:trace>
  <inkml:trace contextRef="#ctx0" brushRef="#br0" timeOffset="537436.0956">12553 3286 517 0,'4'-12'141'0,"-3"1"7"15,-1 3-42-15,0 1-48 0,0 5-9 16,-1 1-5-16,-1 1-6 0,0 2-5 16,-2 4-5-16,1 7-3 0,-3 0-4 15,-1 4-3-15,1 8-2 0,1 0-2 16,0 5-4-16,2-1 0 0,0 2-2 16,3 1-1-16,0 0-1 0,0-3-2 15,0 0 1-15,2-2-1 0,-1-3 0 0,1-4-2 16,2-1 1-16,1-4-2 15,3-4 0-15,2-5-1 0,1-3-1 0,4 0-2 16,-2-7-4-16,0-1-6 0,0-3-10 16,2-2-11-16,-2-4-14 0,2 1-11 15,-2-1 28-15,0 0-151 0,-2-2-125 16,-1 0-305-16</inkml:trace>
  <inkml:trace contextRef="#ctx0" brushRef="#br0" timeOffset="537624.2629">12530 3247 715 0,'-9'-6'162'0,"7"2"1"0,3 1-112 16,6-2-23-16,2-1-14 16,3 0-7-16,2-2-3 0,0 3-4 15,1-1-7-15,0 4-13 0,1-1-12 0,2 2-16 16,-1 4-116-16,2 0-125 0,-1 3-294 15</inkml:trace>
  <inkml:trace contextRef="#ctx0" brushRef="#br0" timeOffset="538574.2389">12775 3421 558 0,'0'-1'130'16,"-2"0"1"-16,1 1-89 0,0 0-15 16,1 1-7-16,-2 0-4 0,2 0-5 15,-2 1-4-15,1-1-1 0,1-1-2 16,0 1-1-16,0 0 0 0,-4-3-1 0,6 2 0 15,-1 1 2-15,-1 0 1 0,1-1 2 16,0 0 2-16,-2 2 3 0,5 1 2 16,-4-3 2-16,-1 0 2 0,-3-3-1 15,3 4 0-15,-2-1-2 0,2-1-3 16,0 1-1-16,-2 0-4 0,2 1-1 0,2 2-3 16,-1-3 0-16,0 2-2 0,0-2 1 15,0 1-2-15,0-1 0 0,0 0 1 16,-1 0-1-16,1 0 0 0,1 1 2 15,-2-1 1-15,1 0 1 0,1 1 0 16,1-2 2-16,-2 2 0 0,0-2 0 16,0 1 0-16,-2 0 0 0,4-1-1 15,-2 1 0-15,-2 2-1 0,1-2 1 16,2 0-1-16,-2-1-1 0,0 1 1 0,1 1-2 16,0-1 0-16,0 0-1 15,0-1 0-15,0 1 0 0,1 1-1 16,-1-1 0-16,0 0 0 0,1 0 0 0,-2 0-1 15,2 2 1-15,-1-4-1 0,2 4-1 16,-2-2 0-16,0 0-2 0,-2 0-1 16,4 0-1-16,-2 0 0 0,-2 1-2 15,2-2 0-15,-1 1-2 0,1 0 0 16,1-2-2-16,1 2-1 0,-2 0-1 0,1-1 0 16,0 0-1-16,0 0 1 0,0 1 2 15,-1-2 2-15,3 1 2 0,-3 0 3 16,0 0 1-16,1 0 2 0,-1-1 1 15,0 1 1-15,1 0 2 0,-2-2 2 16,0 2 2-16,1-1 3 0,0-1 4 16,0 2 3-16,-1-1 3 0,-1-1 2 15,2 2-1-15,0 1-2 0,0 0-2 0,0 1-2 16,2 2-3-16,-1 3-3 16,0 2-3-16,2 3-1 0,-1 3-1 15,-1-1-1-15,0 3 0 0,-1-1-1 0,2 1-1 16,-2-1 0-16,0-3 1 0,-2 0-1 15,2-2 0-15,-1-2 0 0,1-3 0 16,0-1 0-16,0-2 0 0,1-3 1 16,1-2-1-16,3-5 1 0,0-3 0 15,1-2-1-15,3-4 1 0,2-3 0 16,2-3 0-16,1-2-1 0,2 1 1 16,1 0-1-16,-1 4 0 0,0 2 0 0,-2 5 0 15,-4 4 0-15,-1 6 1 0,-2 5-1 16,-3 4 1-16,-1 4 0 0,-1 2 0 15,0 3 0-15,-1 1 0 0,0 2 0 16,-2-1-1-16,0 1 1 0,1-1-1 16,1-3-2-16,0 0-2 0,0-1-8 15,2 0-10-15,3-4-14 0,0 0-9 16,1-4-15-16,1 0-116 0,-1-3-125 16,2 0-285-16</inkml:trace>
  <inkml:trace contextRef="#ctx0" brushRef="#br0" timeOffset="538834.5381">13134 3440 722 0,'-3'-2'177'0,"-1"1"4"15,3 1-115-15,0-1-16 0,1 2-10 16,1-2-13-16,2 2-11 0,0 2-7 16,4 0-5-16,1 0-1 0,1 0-5 15,-1 0-9-15,1-2-14 0,1-1-20 16,-3 0-17-16,-1-2-123 0,-1 0-138 16,0 0-318-16</inkml:trace>
  <inkml:trace contextRef="#ctx0" brushRef="#br0" timeOffset="539332.7176">13314 3393 629 0,'-6'-7'152'16,"3"3"4"-16,-1-2-91 0,2 1-23 16,-2-2-9-16,4-1-5 0,0 2-4 15,2-1-5-15,0 1-1 0,2 0-1 16,-1-2 0-16,5 3-2 0,-2-2 0 16,2 0-2-16,3-1-2 0,0 0-2 15,2-1-3-15,0 2-2 0,-1 1-1 16,2 2-1-16,-2 3-2 0,-3-2 0 15,1 7 0-15,-4 2 0 0,1 4 0 16,-3 0 1-16,-4-1 0 0,0 5 0 16,-3 1 0-16,0-2 0 0,-4 2 1 0,-1-3-1 15,0 3-1-15,-1-2 1 0,-2-3 0 16,0 4-1-16,0-2 0 0,2-1 0 16,0 0 0-16,1-1 0 0,2-1 0 15,2 2 1-15,0-4-1 0,1-1 0 0,0-3-1 16,2 2 1-16,2-3 0 0,1 0 0 15,0 2 0-15,2-3 0 0,2 1-1 16,1 2 2-16,-1-2-2 0,3 2 0 16,-2-1-3-16,3 0-5 0,1 1-4 15,-1-2-6-15,0 2-8 0,1 0-10 16,-2-2-9-16,4 1-4 0,-4-1-11 16,1-1-111-16,0 1-114 0,1-2-275 15</inkml:trace>
  <inkml:trace contextRef="#ctx0" brushRef="#br0" timeOffset="539830.6433">13577 3006 681 0,'-7'-9'162'16,"-1"3"4"-16,2 1-110 0,3 2-12 15,1 1-10-15,2 2-7 0,3 3-7 16,2 1-6-16,1 0-4 0,2 5-3 16,2 0-1-16,-1 0-1 0,1 4-1 15,-2 0-2-15,1 1 1 0,-4 0-1 16,-1 0 0-16,-1 1 2 0,-1-1 0 0,0 0 0 15,-4-1 1-15,0 2-2 0,-2 2 1 16,1-1-1-16,-4 2-1 0,3 6-1 16,0 3 0-16,0 1-1 0,2 2 0 15,1 2 1-15,2 4-1 0,0-2 0 16,0-3 0-16,0 0 0 0,1 0 0 16,0-3-1-16,1-2 0 0,-1-3-1 15,2-3-1-15,-2-3 0 0,1-5 1 16,-2-1 0-16,-4-5 0 0,1-2 2 15,-2 0 1-15,-3-2 1 0,-3 1 0 0,-1-2 0 16,0-1 1-16,-1 1-1 0,-3-1-1 16,2-1 0-16,-1 1 0 0,2 0-3 15,2 0-10-15,0 1-14 0,2 0-13 16,3 2-14-16,0-1-105 0,1 2-24 16,4 1-113-16,1 1-213 0</inkml:trace>
  <inkml:trace contextRef="#ctx0" brushRef="#br0" timeOffset="542362.8809">13812 3306 510 0,'4'-16'129'0,"-2"3"7"0,0-2-63 15,-1 3-15-15,0 1-2 0,0 3 0 16,-1 2 0-16,0 1-1 0,-1 2-4 0,0 0-6 15,0 4-7-15,-1 3-9 0,-1 5-8 16,-1 4-7-16,0 4-5 0,2 5-5 16,-3 5-1-16,1 1-1 0,2 3-1 15,1-2-2-15,1-2-5 0,0-2-4 16,2-3-7-16,1-2-10 0,-1-4-9 16,2-2-12-16,-3-2-5 0,1-2-5 15,1-2-7-15,-2-2-37 0,0-4-64 16,0-2-99-16,-2-5-226 0</inkml:trace>
  <inkml:trace contextRef="#ctx0" brushRef="#br0" timeOffset="542580.2988">13724 3380 639 0,'-5'-5'161'15,"0"0"9"-15,0 1-95 0,3-1-11 16,-1 3-8-16,3 1-8 0,0 1-9 15,2 2-10-15,1 2-9 0,2-2-7 16,0 3-5-16,2-1-4 0,3-1-1 0,4 1-2 16,-1-3-6-16,2-1-7 0,0-1-19 15,1-1-20-15,1-1-19 0,-3-1-120 16,1 0-139-16,-1 0-312 0</inkml:trace>
  <inkml:trace contextRef="#ctx0" brushRef="#br0" timeOffset="544209.3329">13962 3594 573 0,'1'0'149'0,"-1"0"10"15,-1-1-70-15,2 1-23 0,-2 0-5 16,1 0-5-16,0 0-4 0,-2-2-10 15,4 2-9-15,-4 0-5 0,2 0-9 16,0-1-7-16,0 0-5 0,3 0-4 0,-2 0-1 16,3-1-1-16,-2 0-4 0,3-1-6 15,-1 0-6-15,1 2-15 0,0-2-16 16,0 2-14-16,-2-2-9 0,1 5-121 16,0 0-128-16,0 3-293 0</inkml:trace>
  <inkml:trace contextRef="#ctx0" brushRef="#br0" timeOffset="544431.7481">14148 3621 696 0,'-3'0'161'0,"0"0"3"16,2-1-114-16,-1 1-15 0,2 0-9 15,-1-2-9-15,1 2-7 0,0-1-4 16,1 1-3-16,1 0-2 0,-1 0-5 16,4-1-8-16,1 2-16 0,0-2-12 15,1 2-9-15,1-1-118 0,-1 1-124 0,2 2-286 16</inkml:trace>
  <inkml:trace contextRef="#ctx0" brushRef="#br0" timeOffset="544632.1995">14372 3645 601 0,'-1'0'144'0,"0"-1"5"16,-1 1-92-16,1 0-20 0,0 1-8 16,1-1-7-16,0 2-5 0,1-2-7 15,0 2-4-15,1-1 0 0,0-1-5 16,0 1-14-16,1-1-12 0,1 0-51 15,-2 2-79-15,-1-2-115 0,-1-2-269 16</inkml:trace>
  <inkml:trace contextRef="#ctx0" brushRef="#br0" timeOffset="545327.218">14464 2963 523 0,'1'-7'133'0,"-3"-1"6"0,0 5-68 16,2-1-14-16,-1 3-5 0,0 2-6 16,0 3-5-16,-2 3-4 0,1 3-5 15,-2 2-6-15,2 5-6 0,-1 3-4 16,0 2-5-16,1 1-3 0,1 0-2 15,1 0-3-15,0 0-1 0,1-1-1 16,1-3-1-16,-1-1-3 0,3-5-6 16,-1-1-8-16,1-2-11 0,2-1-8 15,-2-6-9-15,1 0-10 0,-1-2-23 0,0 0-87 16,-3 0-106-16,-1-2-245 0</inkml:trace>
  <inkml:trace contextRef="#ctx0" brushRef="#br0" timeOffset="545523.9104">14384 3114 588 0,'-2'-4'151'0,"-2"0"9"0,0 3-73 16,3 0-32-16,0-1-12 0,5 2-6 16,-1-2-7-16,3 2-8 0,4-1-8 15,4 0-4-15,2 0-2 0,2-1-2 16,2 0-5-16,-1-1-13 0,2 0-18 15,-1-2-16-15,-2 1-128 0,-2 1-135 16,1 1-331-16</inkml:trace>
  <inkml:trace contextRef="#ctx0" brushRef="#br0" timeOffset="550437.1572">14711 2754 272 0,'-1'-3'94'15,"-1"2"5"-15,-1 0-17 0,0 0-11 16,-1-2-7-16,0 1-10 0,-1-1-9 16,2 1-7-16,-2 0-1 0,2 0-4 15,1 0-2-15,2 0-2 0,0 0-1 16,2 1-1-16,3-3-2 0,2 0 0 16,0-1-2-16,2-1-1 0,4 0-1 15,4-1-3-15,0-2-2 0,3 3-3 16,-1 0-3-16,2 0-3 0,0 1-2 15,-2 1-2-15,0 1-1 0,-2 1-1 0,3 1-3 16,-6 0-6-16,0-1-8 0,-2 0-11 16,-3 2-7-16,0 3-9 0,-7-2-10 15,-4 0-17-15,0 2-93 0,-5-1-103 16,-6 2-246-16</inkml:trace>
  <inkml:trace contextRef="#ctx0" brushRef="#br0" timeOffset="550888.5024">14753 2729 529 0,'-9'0'130'0,"1"-1"6"15,0 0-74-15,1 2-18 0,1 1-8 16,1 1-6-16,1 3-4 0,2 1-4 16,0 4-2-16,0 0-4 0,2 2-1 15,2 0-4-15,-2 1-1 0,2-2-1 16,-1-2-2-16,2-2 0 0,-1-1-1 15,1-2-1-15,3 2 1 0,0-4 0 0,1-3-2 16,4-1 1-16,3-1-1 0,2-3 0 16,1 0-1-16,1-4-1 0,2 2-1 15,-1-1 0-15,3 1-1 0,-1 1 1 16,-5 2-1-16,4 2 1 0,-2 2-1 16,-2 1 0-16,-1 2 0 0,-4 1 0 15,-1 3 1-15,1-1-1 0,-7 0 0 16,0 1 1-16,-3-1-1 0,-1 3 1 15,-3 1-1-15,-2 2 1 0,-1 1-1 16,-4 2 1-16,-2 1 0 0,-6 1 0 16,1 0-1-16,-2 0 1 0,-3-1-1 0,1-1 3 15,0-1 1-15,0-1 1 0,2-2 1 16,1 0 0-16,2-2 0 0,3-1 0 16,-2-4-2-16,2 0-2 0,3-4 0 15,4 0-3-15,0-4-5 0,2-2-7 16,4 1-10-16,5-1-13 0,2-2-10 15,4-1 30-15,3-2-155 0,3 1-125 16,1-2-306-16</inkml:trace>
  <inkml:trace contextRef="#ctx0" brushRef="#br0" timeOffset="551419.9672">15238 2689 563 0,'-2'-3'137'0,"-5"3"6"16,-1 3-81-16,-2 2-19 0,-2 3-9 15,2 3-7-15,-2 4-3 0,2 2-6 0,0 1-3 16,3 3-3-16,2 1-3 0,2 2-1 16,1 0-2-16,3-2-3 0,2-1 0 15,0-4-2-15,6-1-1 0,1-4 1 16,0-6-2-16,2-3 1 0,0-3 0 16,3-3 0-16,-2-2 1 0,1-3-1 15,-2-6 1-15,0 0-1 0,-1-2 1 16,-2-1 0-16,-4-5 0 0,-4-3 0 15,-4 1 1-15,-1 0-1 0,-5-1 1 0,-3 0 0 16,-4-2 0-16,-4 0 0 0,-1 3 0 16,-1-2-1-16,-3 2 0 0,-1 3-1 15,1 1 2-15,5 7 8 0,0 0 3 16,2 2 3-16,4 3 1 0,4 0 1 16,4 4 0-16,1 0-1 0,3-1-7 15,3 0-5-15,4 0-2 0,4 1-1 16,2-3-1-16,3-1 0 0,5-3-1 15,3-3 1-15,3 3-2 0,5 0-4 0,-2 0-12 16,5 4-17-16,-2 0-16 0,-1 4 75 16,-4 4-205-16,-1 1-142 0,-7 2-356 15</inkml:trace>
  <inkml:trace contextRef="#ctx0" brushRef="#br0" timeOffset="551866.8792">15509 2565 469 0,'0'-2'135'0,"1"-1"6"0,-2 2-13 15,0 2-71-15,-1 0-13 0,1 3-8 16,-1 3-6-16,-1 4-5 0,1 3-4 0,-2 3-3 15,-2 3-1-15,2 2-1 16,1 2 0-16,0 2-2 0,2 1 0 0,0-1-2 16,1-2-3-16,3 2-1 0,1-4-3 15,1-1-2-15,-1-4-1 0,3-4-1 16,3-1-1-16,1-2 0 0,1-2-3 16,1-7-5-16,2-1-7 0,2-5-10 15,-1-4-10-15,-2 0-11 0,0-5 22 16,-1 1-148-16,-4-2-122 0,3 0-304 15</inkml:trace>
  <inkml:trace contextRef="#ctx0" brushRef="#br0" timeOffset="552089.0032">15477 2554 648 0,'-9'-7'157'0,"3"0"4"16,3 1-98-16,0 0-20 0,6 3-11 16,3-2-9-16,1 0-7 0,5 0-6 15,2-1-6-15,2 2-5 0,2 0-9 16,-1 1-17-16,2 0-13 0,0 2-126 16,-4 1-131-16,0 1-318 0</inkml:trace>
  <inkml:trace contextRef="#ctx0" brushRef="#br0" timeOffset="553366.7294">14927 2667 375 0,'6'-3'107'15,"-2"-2"6"-15,1 2-37 0,0 0-15 16,-2 2-11-16,-2-1-7 0,2-2-5 15,-2 1-1-15,3 5 0 0,-4-4 0 16,-1 0 0-16,-2-1-2 0,-1 2 0 0,0-1-1 16,-4 2-1-16,1-3-5 0,-3 3-1 15,-2 2-4-15,0-1-3 0,-2 1-3 16,2 2-4-16,-2 0-2 0,1 1-3 16,-2-1-2-16,0 4-2 0,0 0-1 15,0 3 1-15,-1 0 0 0,0 2 0 16,-1 1 1-16,0 5 0 0,2 0 1 15,3 1-1-15,1 2 0 0,1 2-2 16,3 2 0-16,2 0-2 0,2-3 1 16,4 0-2-16,2-2 0 0,2-1 1 0,1-3-1 15,2-2 0-15,5 1 0 0,0-4 0 16,3 0 0-16,1-2 0 0,2-3 0 16,0-1-1-16,0-1 0 0,-1-5 0 15,-1-1-1-15,0-3 1 0,-2-2-1 16,0-2 1-16,-1-3 0 0,0 0 0 15,-1-4 0-15,1 0 1 0,-3-2 0 0,-3-2 0 16,-3 0 1-16,-2-2-1 16,-4 0 1-16,-4 1 0 0,-6-2 0 0,-4 0 0 15,-3 2 0-15,-3 4 0 16,-4 4-1-16,-2 4 1 0,0 6-2 0,-1 6-6 16,1 5-10-16,1 5-15 0,3 4-17 15,5 3-12-15,6 0-52 0,2 2-79 16,9-3-120-16,3 2-255 0</inkml:trace>
  <inkml:trace contextRef="#ctx0" brushRef="#br0" timeOffset="554450.2864">15690 2635 494 0,'0'-3'130'0,"-2"1"5"16,-1 1-59-16,2-1-20 0,0 2-9 15,-1 2-5-15,0 1-7 0,1 2-4 16,1 4-6-16,-1 3-3 0,1 4-4 15,1-1-4-15,0 2-3 0,0 1 0 0,0 1-1 16,2-3 1-16,-1-3-1 0,1-2 1 16,-2-1 0-16,1-3-1 0,1-3 1 15,1-3-2-15,-1-2-1 0,3-4 0 16,-1-2-2-16,4-4 1 0,1-2-1 16,1-3-1-16,1-2-1 0,1 0-1 15,0 2 0-15,0 1-1 0,-2 3 0 16,-2 2-1-16,-1 4 0 0,0 3 1 15,-2 6-1-15,-1 3 1 0,0 4-1 16,-2 1 0-16,2 4 0 0,0-1-2 16,-2 3-1-16,0 1-4 0,1-3-7 15,0-2-11-15,-1 0-16 0,3-4-11 0,2-3-15 16,-1-4-116-16,0-3-127 0,3-4-290 16</inkml:trace>
  <inkml:trace contextRef="#ctx0" brushRef="#br0" timeOffset="554757.4776">16016 2712 527 0,'-3'-5'127'0,"1"0"4"16,1 2-66-16,1-1-33 0,1-1-5 15,0 1-3-15,0-1-1 0,2 3-1 16,1-2 0-16,-1 1 1 0,0 0 3 16,0 3-1-16,1 0 2 0,-2 1-1 15,2 1-2-15,-1-1-1 0,-1 0-3 0,0 3-4 16,0-2-4-16,0-1-3 0,3 2-3 16,-1-3-1-16,1 0-2 0,2-3-3 15,2-2-7-15,0-2-13 0,4 1-18 16,-1-1-15-16,0 2-125 0,0-1-137 15,1 1-318-15</inkml:trace>
  <inkml:trace contextRef="#ctx0" brushRef="#br0" timeOffset="557848.9818">16441 2477 513 0,'-10'-4'133'16,"0"3"5"-16,-4 3-51 0,-2 6-35 16,1 3-7-16,-2 2-5 0,1 7-5 15,1 2-4-15,1 2-7 0,2 1-4 16,3 2-7-16,1-1-6 0,7-1-3 16,4-1-2-16,3-4-1 0,2-1 0 15,2-1 0-15,2-3-1 0,3-4 1 0,1-3 0 16,-1-3 0-16,-1-4 0 0,1-4 0 15,0-5 1-15,-2-1 0 0,-1-1 0 16,-3-1 1-16,-3-1 1 0,-1 1 3 16,-5 1 1-16,-4 0 2 0,-3 1-1 15,-4 5 0-15,-2 1-1 0,-5 4-2 16,0 4-4-16,1 5-7 0,1 5-9 0,2 2-14 16,3 0-12-16,8 1-18 0,3-3-117 15,3-1-128-15,5-5-297 0</inkml:trace>
  <inkml:trace contextRef="#ctx0" brushRef="#br0" timeOffset="558310.7579">16587 2287 534 0,'-11'-5'149'15,"3"0"3"-15,1 3-10 0,5 3-107 16,3 3-10-16,4 3-7 0,2 0-6 0,3 1-7 16,6 0-3-16,1 1 1 0,6-2-1 15,2-2 1-15,-1 0 1 0,2 0 0 16,0-1 0-16,-3 0 1 0,-1 3 0 15,-5 0-1-15,-3 1 0 0,-5 1 0 16,-1 1-1-16,-5 2 0 0,0 3 0 16,-3-2-2-16,0 3 1 0,1 0-1 15,-1 1-1-15,1 0 0 0,-1 3 1 16,1-2-1-16,1 2 0 0,-2 0 0 16,1 0 0-16,0-2 1 0,-1-1-1 0,1-4 0 15,-1-1 0-15,0 1 1 16,0-5-1-16,-1 1 0 0,-3 2 0 0,2-1 1 15,-5-2-1-15,-3 2 1 0,-4-3-1 16,0 1 1-16,-5-2-1 0,0-2 1 16,-3 0-3-16,3 3-8 0,3-4-13 15,2 2-15-15,1-2-125 0,2 1-128 16,8-1-317-16</inkml:trace>
  <inkml:trace contextRef="#ctx0" brushRef="#br0" timeOffset="562267.3126">6714 4182 523 0,'-10'-1'142'0,"-1"-1"7"0,2 2-33 15,3 0-66-15,0 0-14 0,5 0-8 16,0 2-6-16,3-2-7 0,3-2-7 16,1 2-4-16,0 0-1 0,4 2-2 15,0-2 1-15,0 0-1 0,1 1-4 16,0-1-7-16,0-1-9 0,-1 1-9 15,1 1-13-15,0 0-60 0,-4-1-56 16,-1 0-103-16,-2 4-220 0</inkml:trace>
  <inkml:trace contextRef="#ctx0" brushRef="#br0" timeOffset="562480.7598">6691 4307 551 0,'-5'2'130'0,"0"0"3"0,1-1-81 0,3 0-21 16,1 0-9-16,1 2-3 15,3-1-4-15,1 1-3 0,1 0-3 0,0 1-2 16,1-2-1-16,1 2-2 0,-1-2-2 16,0 1-4-16,-1-2-6 0,2 0-11 15,-1 1-30-15,0 0-93 0,0-2-111 16,0-1-266-16</inkml:trace>
  <inkml:trace contextRef="#ctx0" brushRef="#br0" timeOffset="563258.68">7301 3991 556 0,'-7'0'133'0,"3"0"2"0,0 1-81 0,3-1-23 16,3-1-9-16,3 0-3 0,5-2-2 16,1-2-2-16,7 2 1 0,2-2 0 15,2-1 0-15,1 2-2 0,2 0-2 16,-2-1-4-16,1 7-2 0,-6-5-4 16,-1 2 0-16,0-4-2 0,-3 5-2 15,-1-1-4-15,-3 1-8 0,-2-3-6 16,-1 3-6-16,-2 0-10 0,-2 5-4 15,-3-2-111-15,-3-1-107 0,-2 3-262 16</inkml:trace>
  <inkml:trace contextRef="#ctx0" brushRef="#br0" timeOffset="563766.3368">7332 3991 489 0,'-11'-3'121'0,"2"2"3"0,2 1-63 15,3-1-24-15,1 1-10 0,2 0-5 16,2 0-6-16,3 2-4 0,-1-2-4 0,5 4-3 16,0-2-1-16,3 2 2 0,4 1 1 15,-1 1 1-15,1 0 1 0,1 0-2 16,-1 2 1-16,-1 0-2 0,-2 1-1 16,-2-1-2-16,-1 2-1 0,0 0-1 15,-2 1-1-15,-1 1 1 0,-1 1-1 16,-2-4 1-16,-1 2 0 0,-2-1 0 15,-2 2 0-15,-3 1 0 0,0 0 0 16,-2-1 0-16,-3 3 0 0,-1 1 0 16,-1 0 0-16,-3-1 0 0,-2-1 1 15,-4 4 2-15,0-3 2 0,-1-1 0 0,1-2 2 16,0-2 1-16,3-1 2 0,3-5 1 16,3-1 0-16,5-3 1 0,2 1-2 15,1-2-1-15,4 1-1 0,-1-1-1 16,2-2-3-16,2 1-1 0,0-1-3 15,2 0 1-15,3 0-1 0,-1 0 1 16,4 0-1-16,4 2 1 0,-2 0-1 0,3-1 0 16,0 2 2-16,0-1-1 0,1 1 1 15,-1 3 0-15,-1 0 0 0,-2-1 0 16,1 1-1-16,-3 0-1 0,-2 0 1 16,0 0-2-16,0-2 1 0,-3 0-1 15,0-1-1-15,-1 0-2 0,-2-1-5 16,1 1-7-16,-1-1-10 0,-2 0-6 15,0-1-9-15,0 0-12 0,0 1-111 16,-1-1-114-16,0 0-271 0</inkml:trace>
  <inkml:trace contextRef="#ctx0" brushRef="#br0" timeOffset="564688.3988">7781 4186 402 0,'0'-4'112'15,"-3"0"5"-15,2 2-43 0,0-3-17 16,1 2-12-16,-1 0-11 0,1 2-5 15,1-1-4-15,-2 1-3 0,1 0-1 16,0 0-1-16,0 1-1 0,-2 0 0 16,2-2 1-16,-1 1-2 0,1 2-1 0,0 1-1 15,3 3-2-15,-1 3-1 16,2 2-3-16,1 3-2 0,-2 5-2 0,2 4-2 16,1 1 0-16,-2-1-4 0,0-3 2 15,-2 0-2-15,-1-2 1 0,3-4 0 16,0-4 0-16,-3-2 1 0,3-3 0 15,-1 0 0-15,1-5 1 0,3-2 1 16,-1-3 1-16,1-4 0 0,1-6 1 16,-1 0 0-16,3-1 0 0,1-4-1 15,-1 1-1-15,0-3-1 0,0 3-1 16,-2 2-1-16,2 4 0 0,-3 2 0 0,0 2 0 16,-3 5 1-16,1 4 0 0,0 6 0 15,-2 2 0-15,-1 4 0 0,1 2 0 16,-1 5 0-16,0-1-1 0,1 2 0 15,-1 1 0-15,1-2-1 0,0-1-1 16,1-2-2-16,2-3-5 0,-1 1-6 16,0-5-9-16,1-2-11 0,0-1-8 15,0-1-15-15,1-2-113 0,-4 1-117 16,3-4-280-16</inkml:trace>
  <inkml:trace contextRef="#ctx0" brushRef="#br0" timeOffset="566337.5052">7795 4151 356 0,'3'-3'106'0,"-4"-2"6"0,-1-1-36 16,1-1-15-16,0 0-10 0,0 0-10 16,-3-1-9-16,0 1-5 0,3 0-4 15,-1-1-2-15,-1 3-1 0,2 1 0 16,0 1 0-16,0 2-1 0,-1 1-2 15,1 1-3-15,1 5-1 0,-1 3-3 16,1 3-2-16,-1 2-3 0,2 5-1 16,0 3-1-16,0 3 0 0,2 0 1 15,-1 1-2-15,1-1 0 0,-2-1 0 16,1-4 0-16,-2-3 0 0,2-2 0 0,-2-4-1 16,0-5 0-16,0-1 0 0,1-3 0 15,0-1-1-15,2-2 1 0,-2-1-1 16,2-1 1-16,1-1-1 0,1-2-1 15,1-1-1-15,0-2-1 0,0 0-6 16,2-2-4-16,0-2-4 0,2 1-4 16,0 0-3-16,0-2-2 0,-1 0 0 0,3-2 2 15,-1-1 2-15,1 1 3 16,-2 0 3-16,-1 1 2 0,1 0 2 0,-1 3 4 16,-1 2 1-16,0 1 3 0,-2 0 3 15,0-1 3-15,0 3 3 0,0-1 2 16,-1 2 4-16,0 0 2 0,0 4 4 15,-3-1 3-15,1 2 5 0,-2 0 3 16,-1 2 4-16,0 2 1 0,-4 1-1 16,2 3 0-16,-3 1-3 0,-1 4-3 15,0 1-3-15,-2-2-6 0,1 0-2 16,0 2-1-16,-2 2-2 0,2-3-2 0,-2 2-2 16,1-2-3-16,-2 3-1 0,1-2-2 15,2-2 0-15,-2-2-1 0,3-1 0 16,1-2 0-16,2-1-1 0,0-2 0 15,1-1 0-15,2-1-1 0,0-1 1 16,2 0-1-16,2-2 0 0,1-1 1 16,1 2 0-16,1-1 1 0,2-1 0 15,-2 2-1-15,2 0 1 0,-1 2 0 16,1 0 0-16,-2 3 0 0,2 0 0 0,-2-1-1 16,0 5 1-16,1-2 0 15,-1 1-1-15,2 2 1 0,-3-1 0 0,1 1-1 16,1-1 1-16,-2-1-1 0,0-1 0 15,-1-1 0-15,-2-2 0 0,2 0-1 16,-2-2 1-16,-1 0 0 0,1 0-2 16,-2 1 0-16,-1-2 0 0,1 0-3 15,-1 0-4-15,0 0-7 0,-1 1-8 16,0-1-11-16,1 0-9 0,0 0-13 16,-3 0-117-16,1 0-121 0,1 0-289 15</inkml:trace>
  <inkml:trace contextRef="#ctx0" brushRef="#br0" timeOffset="567058.0884">8409 4148 497 0,'-7'-3'133'15,"-2"2"4"-15,-1 0-35 0,3 1-59 16,-2 1-13-16,0 1-9 0,-1 3-4 15,1 0-5-15,2 3-1 0,1 4-2 16,0 2-2-16,2 2 0 0,3 2 0 16,2 2-1-16,3 2-2 0,4-1-1 15,1-2-1-15,2-3-1 0,1-3 0 16,2-2-1-16,0-5 1 0,-1-3-1 16,-1-2 1-16,0-5 0 0,-2 0 0 15,0-3-1-15,-3-3 0 0,-1-2 1 0,0-4-1 16,-1 1 0-16,-4 0 1 0,2-3 0 15,-4 0 1-15,-2 0 0 0,1-1 1 16,-7 5-1-16,2-4 0 0,-4 2 0 16,-4 1-1-16,-3 0 0 0,-3 0 0 15,-1 3 0-15,0 0 3 0,1-1 3 16,1 2 2-16,3 2 3 0,5 2 2 16,2 3 1-16,3-1 0 0,3 1-1 0,2 0-4 15,0 1-1-15,2-1-2 0,2 0-2 16,1 1-1-16,2-2 1 0,3 0-1 15,3 0 0-15,2-1-1 0,4-2 0 16,3 1-1-16,2-1-1 0,2-1-1 16,1 0-5-16,-3 3-14 0,1-1-15 15,-2 2-17-15,0 3-123 0,-5 2-135 16,0 1-319-16</inkml:trace>
  <inkml:trace contextRef="#ctx0" brushRef="#br0" timeOffset="567787.8531">8664 4061 491 0,'1'-8'130'0,"2"0"6"16,-3 0-55-16,0 3-21 0,0 1-4 15,1 1-7-15,-1 1-7 0,0 3-7 0,0 1-6 16,1 3-6-16,0 4-5 0,0 3-5 15,1 2-4-15,-1 3 1 0,0 1-1 16,-2 2-1-16,0 2-1 0,1 1 0 16,-2-1-3-16,1 0 1 0,2 3-2 15,1-3 0-15,0 0-1 0,3-4 0 16,0-1-1-16,1-3 0 0,1-3 0 0,1-3-1 16,0-2 0-16,1-2 1 0,1-1-1 15,-2-3 2-15,3-2-1 0,-1-1 0 16,2 0 0-16,1-1 0 0,-1 0-4 15,1-4-6-15,0 3-9 0,-1-1-12 16,-1-1-11-16,-5-3-14 0,3 3-74 16,-3-2-45-16,-1 2-106 0,-1-2-222 15</inkml:trace>
  <inkml:trace contextRef="#ctx0" brushRef="#br0" timeOffset="568003.8156">8699 4061 731 0,'-11'1'177'0,"4"0"0"0,1-1-104 15,5-1-32-15,2 0-15 0,1-1-11 0,6 0-9 16,3-1-5-16,2-1-1 0,3-1-6 16,4 2-12-16,2-3-17 0,2 0-15 15,1 1-129-15,-3 1-137 0,1 6-326 16</inkml:trace>
  <inkml:trace contextRef="#ctx0" brushRef="#br0" timeOffset="568391.7872">9022 4157 536 0,'0'2'146'0,"-2"0"3"0,2 2-19 15,0 2-90-15,2 2-13 0,-1 3-9 16,-1 3-5-16,2 1-4 0,2 2-2 16,-2 0 0-16,2-1 0 0,1 0 1 0,0-4 0 15,-1-1 0-15,-1-2 0 0,1-3 1 16,0-4 1-16,-1-2-1 0,1-3 2 15,-2-5 1-15,4-3 1 0,3-2 0 16,0-4 0-16,0-4-2 0,0-3 0 16,3 5-2-16,-2 0-2 0,1 5 1 15,-2 0-3-15,-2 6 0 0,2 5-1 16,-3 3 0-16,0 0-1 0,-1 3 0 16,-2 3-2-16,1 4 0 0,0 2-1 15,-1 1-3-15,1 3-4 0,-1 0-5 0,1 0-10 16,1-1-9-16,0-3-12 0,3-1-8 15,0-5-10-15,1 0-116 0,-1-3-120 16,0-3-281-16</inkml:trace>
  <inkml:trace contextRef="#ctx0" brushRef="#br0" timeOffset="568660.0609">9421 4210 645 0,'1'-1'150'16,"0"1"4"-16,2 0-103 0,2 4-16 15,-2-2-6-15,3 2-6 0,1-2-6 16,-1 2-6-16,0 1-4 0,1 0-3 0,-1-3-2 15,2-1-4-15,-2 0-9 0,2-2-12 16,1 1-13-16,-2-3-24 0,1 0-102 16,-1 1-118-16,2-2-273 0</inkml:trace>
  <inkml:trace contextRef="#ctx0" brushRef="#br0" timeOffset="568887.995">9682 4124 665 0,'-3'3'163'0,"2"-2"5"15,0 3-87-15,1 1-35 0,0-1-8 16,-1 3-9-16,1 1-8 0,0 2-5 16,-2 3-4-16,2 1-4 0,0-1-3 15,2 2-4-15,-1 1-4 0,0-1-6 16,0-3-11-16,2-2-11 0,-2-2-13 15,1-2-12-15,2-3-30 0,-1-3-90 0,3-1-112 16,0-4-251-16</inkml:trace>
  <inkml:trace contextRef="#ctx0" brushRef="#br0" timeOffset="569187.1618">9899 4144 631 0,'3'0'152'0,"-4"0"6"0,1 1-101 15,-1 0-10-15,-2 2-3 0,-2-1-5 16,-1 4-5-16,-1-1-6 0,-3 5-4 16,-2-1-5-16,0-1-5 0,-3 2-2 15,2 0-2-15,0 0-1 0,0-3-1 16,3-1-1-16,3 0 0 0,-1 0-1 16,6 2 0-16,1-3-2 0,1 0-1 15,1 2-2-15,0-1 0 0,2 3-1 16,1-1 1-16,3-2-2 0,0 0 1 0,-1 1-3 15,4-4-2-15,0 0-2 0,1-2-3 16,1-2-4-16,1-1-7 0,2-1-9 16,-1-1-9-16,1-2-8 0,0 1-9 15,0-1 7-15,-2 0-126 0,-3 1-115 16,1 0-284-16</inkml:trace>
  <inkml:trace contextRef="#ctx0" brushRef="#br0" timeOffset="569720.4658">10000 3977 699 0,'-3'-3'163'0,"0"-1"3"16,2 2-111-16,2-2-18 0,2 1-9 16,3 0-9-16,1 3-8 0,3-3-4 15,0 3-1-15,2 0-3 0,0 0-1 0,4 2-1 16,0-1 0-16,1 1 0 0,2 2 0 15,-1 1 1-15,-2 1 1 0,1 0 2 16,-5 1 1-16,-2 2 2 0,-1-1 0 16,-6 1 0-16,0 2-1 0,-2 3 0 15,-1 0-3-15,-1 3-1 0,0 2-1 16,-1 2-1-16,1-1 0 0,1 4-1 16,1-1 0-16,2 1 0 0,2 1 0 15,0-2 0-15,2 2 0 0,0-3 1 16,1-1-2-16,-2-2 2 0,-3-3-1 0,1-2 0 15,-1-3 1-15,-3-3 0 0,-3-2 0 16,-2-2 2-16,-3-2 0 0,-2 0 0 16,-5-5 1-16,-2 1-1 0,-3-2-1 15,-2 0 0-15,3 0-1 0,-1 0-4 16,3 1-9-16,2 3-13 0,4 2-17 16,1 0-11-16,3 3-19 0,1 2-112 15,1 1-126-15,1-3-278 0</inkml:trace>
  <inkml:trace contextRef="#ctx0" brushRef="#br0" timeOffset="570467.4539">6998 4521 597 0,'1'-5'141'0,"0"5"2"16,-1 6-87-16,2 3-22 0,-1 2-8 16,0 4-6-16,0 2-5 0,1 1-4 15,-1 3-2-15,-1 1-4 0,-1 0-6 16,1-1-9-16,-2-3-9 0,1 0-13 16,1-5-94-16,0-2-26 0,3-5-102 15,-1-6-208-15</inkml:trace>
  <inkml:trace contextRef="#ctx0" brushRef="#br0" timeOffset="570722.783">7128 4562 560 0,'-15'7'155'16,"-2"0"7"-16,-1 4-34 0,0 0-71 15,4 2-10-15,-2-2-7 0,2 1-6 16,3-2-4-16,3-2-4 0,-1 0-1 0,2-3-4 15,1 1-2-15,2-1-5 0,2-1-2 16,3 4-5-16,0-2-2 0,4 0-3 16,1-1-1-16,3-1-1 0,-1-1 0 15,3-1-4-15,3-4-2 0,2-1-7 16,0-1-9-16,2-1-14 0,0 0-16 16,3-1-12-16,0 0-61 0,0 0-60 15,-4 1-114-15,1 2-239 0</inkml:trace>
  <inkml:trace contextRef="#ctx0" brushRef="#br0" timeOffset="571024.9627">7342 4620 623 0,'-8'0'183'0,"0"0"2"0,2 0-9 16,2 2-118-16,4-1-20 0,4-1-16 15,6 1-11-15,-3 0-8 0,3-1-2 16,1 0-4-16,1 0-5 0,2 0-11 15,-1 0-18-15,-4 0-14 0,2 0-18 0,-1 0-116 16,-3 0-131-16,0 2-295 16</inkml:trace>
  <inkml:trace contextRef="#ctx0" brushRef="#br0" timeOffset="571223.431">7374 4723 659 0,'-1'2'147'0,"2"-1"1"0,0 0-108 16,3-1-19-16,1 1-9 0,-1-3-4 16,2 2-2-16,2-3-4 0,0 1-11 15,0-1-12-15,1 1 4 0,-2 0-132 16,-1 0-122-16,6 1-304 0</inkml:trace>
  <inkml:trace contextRef="#ctx0" brushRef="#br0" timeOffset="571528.6265">7579 4647 625 0,'-7'0'141'0,"1"2"2"0,1-1-101 16,3 2-20-16,2 5-7 0,-2 0-3 0,3 5-5 15,2-1-3-15,4 3-1 16,0-1-1-16,3 1 0 0,2 1 0 16,4-1-1-16,0-4 0 0,2-4 0 0,-1-2 1 15,2-3 3-15,-2-4 3 0,-1-7 7 16,-3-2 6-16,-2-5 7 0,-2-1 4 16,-3-2 3-16,-2 0 1 0,-4 2-1 15,-3 1-4-15,-2 1-7 0,-2 3-5 16,-5 5-5-16,-3 2-8 0,-2 3-14 15,-4 0-23-15,-1 5-23 0,-1 2-21 0,-2 2-118 16,6 2-138-16,6 3-310 0</inkml:trace>
  <inkml:trace contextRef="#ctx0" brushRef="#br0" timeOffset="572723.3717">7510 3660 323 0,'1'-2'102'0,"0"0"7"0,2 1-28 16,-3 0-10-16,0-2-9 0,0 3-9 16,-1-1-10-16,-1 1-4 0,1 0-2 15,-2-1-1-15,-2 1-3 0,0 1-1 16,-1 2-1-16,-3 0-3 0,0 2-3 15,-2 1-3-15,-1 4-5 0,0 1-3 16,0 0-4-16,-2 2-4 0,1-1-1 16,2 1-2-16,-4-1-1 0,8 2-2 0,1 2 1 15,3-1 0-15,2 2 0 16,3-1-1-16,3 1 0 0,6-1 0 0,-2-3 0 16,2-1-1-16,-4-3-1 0,7-2 0 15,-1 0-2-15,2-4 0 0,-2-2-1 16,2-3 0-16,-3-3 0 0,5 0 1 15,-7-3 0-15,0-5 2 0,-1-1 0 16,-5 0 3-16,0 1 4 0,-3-2 3 16,-2 2 4-16,-4-1 2 0,-2 3 3 15,-3 2 1-15,-2 1-2 0,-3 4-3 0,-2 4-3 16,-1 6-8-16,-1 4-10 0,2 4-17 16,2 2-20-16,1 1 56 0,3 2-192 15,6-2-145-15,5-2-362 0</inkml:trace>
  <inkml:trace contextRef="#ctx0" brushRef="#br0" timeOffset="601517.4034">10504 4199 575 0,'-5'-2'150'16,"2"-1"7"-16,0 1-66 0,0 0-36 16,2 1-7-16,0 1-7 0,1-2-8 15,0-1-9-15,2 1-6 0,1-1-6 16,-1 0-1-16,3-1-5 0,0-1-1 16,2 2-2-16,-1-1-1 0,3 1-2 15,-2 2-5-15,2 1-8 0,-2 0-10 16,-1 0-14-16,1 1-9 0,-1 2-16 15,-3 1-114-15,0-1-119 0,-2 2-278 16</inkml:trace>
  <inkml:trace contextRef="#ctx0" brushRef="#br0" timeOffset="601723.8506">10516 4304 608 0,'-1'-2'147'0,"-2"2"2"16,3-3-87-16,0 3-28 0,0-1-9 16,2 1-6-16,0 0-7 0,2-1-4 15,1 0-3-15,-1 2-1 0,3-1-1 16,0 2 0-16,0 1-5 0,1 1-9 16,-2-1-11-16,0 1-14 0,0 1-118 15,-1-1-123-15,0 0-299 0</inkml:trace>
  <inkml:trace contextRef="#ctx0" brushRef="#br0" timeOffset="602605.2908">11016 4035 429 0,'-3'-4'116'15,"-2"-2"5"-15,3 4-44 0,-2-3-25 16,1 0-12-16,0 2-5 0,2 1-5 16,0-2-4-16,-1 1-4 0,2 0-2 15,2 1-1-15,1 0 0 0,2-1-1 16,1-1 1-16,2-1-1 0,3 3-1 15,1-3-1-15,1 1-2 0,6 1-3 16,0 0-3-16,1 2-3 0,3 2-1 0,1 0-1 16,-1 1-1-16,1 1-1 15,-2 0-2-15,-1-1-2 0,-2-2-3 0,-5 0-4 16,1 1-5-16,-4-1-8 0,-2 2-3 16,-4-4-6-16,-1 4-6 0,-1-1-10 15,-1 0-59-15,-3-1-41 0,0 1-91 16,-2-1-206-16</inkml:trace>
  <inkml:trace contextRef="#ctx0" brushRef="#br0" timeOffset="603230.1309">11024 4021 517 0,'-3'-1'125'0,"-1"0"3"0,2 0-73 16,-1 1-20-16,2 0-7 0,0 0-5 0,-1 1-5 15,1-1-4-15,2 0-3 0,-1 1-1 16,3 3-2-16,-1-2-1 0,2 3 0 16,2 0-1-16,1 0-1 0,1 0 1 15,2 1-1-15,-1-1-1 0,2 1 0 16,2-1-2-16,0-1-1 0,1 2 1 15,-2-1-2-15,1 0 1 0,0-1-1 0,2 3 1 16,-1 0-1-16,-2-1 1 16,-2 0 0-16,0 0-1 0,0 2 1 0,-3-1 0 15,-5-1 0-15,1 0-1 0,-3 0 1 16,-1 1 0-16,-2 1 0 0,-4 1 0 16,-3-1-1-16,-1 2 1 0,-1 1 0 15,-3 1 0-15,-2-1-1 0,0 0 1 16,3 0-1-16,3 0 0 0,-1 0 1 15,1 0 1-15,1 0 0 0,2 1 2 16,0-1 1-16,0-2 2 0,0 0 2 0,1-1-1 16,0 0 0-16,1-2 0 15,1 0-2-15,1-2 0 0,2-1-2 0,0 0-2 16,1-2 0-16,1 0 0 0,1 1-2 16,1-1 1-16,1-1 0 0,1 1-1 15,1 0 1-15,1 2-1 0,1 0 0 16,2 0 1-16,1-2-1 0,-2 1 0 15,2 2 0-15,2-1 1 0,3-1-1 16,-3-2 0-16,3 1 1 0,2 2 0 16,4 0 0-16,-4-3 0 0,0 0 0 0,0 0 0 15,-1 2 0-15,0-2 0 0,-4 0 0 16,-3-3-1-16,1 4-3 0,-4 1-4 16,-1 1-10-16,-3 1-8 0,1 1-10 15,-5 0 18-15,2 2-144 0,-2 0-120 16,0 0-298-16</inkml:trace>
  <inkml:trace contextRef="#ctx0" brushRef="#br0" timeOffset="604107.1381">10784 4608 498 0,'1'-6'138'0,"-1"1"5"16,0 0-18-16,0 2-79 0,2 1-11 15,-1 1-6-15,1 2-5 0,0 3-3 16,-1 2-4-16,0 4-2 0,0 0-2 16,-1 2-3-16,-1 1-1 0,-1 5-2 15,0-1-3-15,1-1-2 0,-1 0-3 16,0 0-5-16,0-2-7 0,1 1-10 0,1-4-9 16,0-1-10-16,2-2-4 0,1-3-115 15,0-1-111-15,2-4-267 0</inkml:trace>
  <inkml:trace contextRef="#ctx0" brushRef="#br0" timeOffset="604387.2825">10963 4674 582 0,'-5'2'138'0,"-1"0"3"0,-1 0-92 15,-2 2-10-15,-1 0-5 0,-2 1-6 16,1 0-3-16,-1-1-3 0,0 1-3 15,-1-1-2-15,0 0-1 0,3-1-2 16,1 1-1-16,5-1 0 0,-1 0-2 16,1 0-2-16,2-1-2 0,0 2-2 0,4-2-1 15,0 2-2-15,-1-2-2 16,5 1 1-16,2-1-1 0,5 3 0 16,-1-1 1-16,2-3-1 0,-1 1 0 0,3 1-1 15,-1 1-6-15,1-2-8 0,-4-2-11 16,0 1-10-16,1 2-13 0,-2-2-102 15,-2 0-17-15,0 0-100 0,1-2-200 16</inkml:trace>
  <inkml:trace contextRef="#ctx0" brushRef="#br0" timeOffset="604640.1611">11086 4666 639 0,'0'-1'148'0,"0"-2"3"0,0 1-97 16,1 0-24-16,0 1-9 0,1 0-5 16,2 1-5-16,1-1-4 0,1-1-3 15,0 2-1-15,2 2-3 0,-1-2-9 16,2 1-9-16,-2 0-10 0,0 2-4 15,-2-1-123-15,0 1-121 0,-1-1-289 16</inkml:trace>
  <inkml:trace contextRef="#ctx0" brushRef="#br0" timeOffset="604840.625">11075 4775 562 0,'2'-3'130'0,"-1"1"0"0,2 1-75 15,-1-2-38-15,2 2-7 0,6-2-2 16,-2 1-3-16,3 2-5 0,-1-2-6 16,1 3-11-16,0-1-68 0,0 1-47 15,1 1-96-15,-1 2-220 0</inkml:trace>
  <inkml:trace contextRef="#ctx0" brushRef="#br0" timeOffset="605176.3389">11351 4682 585 0,'-8'2'129'0,"-1"1"1"0,3 0-101 16,2 3-14-16,3 2-4 0,2 0-3 16,2 2-4-16,3 1-1 0,3-1-2 15,2 1 0-15,2 0 0 0,2 0-1 16,-1 0 1-16,4-4-1 0,-2 2 1 16,-1-3 0-16,-1-4 0 0,-2-2 2 0,-2-3 3 15,0-3 6-15,-3-3 3 0,-2-2 3 16,-1 0 4-16,-3 0 1 0,-1 0 3 15,-1-1-2-15,-3 0-2 0,-2 1-2 16,-1-1-3-16,-4 3-4 0,-2 1-7 16,-3 5-14-16,-2 5-15 0,-2 4-16 0,0 6-127 15,0 3-131-15,3 2-317 16</inkml:trace>
  <inkml:trace contextRef="#ctx0" brushRef="#br0" timeOffset="606417.1479">11019 3736 469 0,'3'-4'123'0,"-3"2"5"0,1-2-54 15,-2 3-22-15,0 0-10 0,-1-2-6 0,0 2-5 16,-3 1-3-16,-1 1-3 0,0 2-3 16,-3 2-4-16,-1 1-4 0,-1 2-2 15,-1 5-4-15,-3 1-2 0,2 3-3 16,0-1-2-16,-1 2-1 0,5 0 0 15,2 0 0-15,3-2-1 0,4-1-1 16,4-2 0-16,3 1-2 0,3-3-1 16,0-1-2-16,2-2-1 0,1-2 0 15,-1-3 0-15,0-2-1 0,-1-1 3 16,-1-4 0-16,-2-2 2 0,0 0 2 16,-2-1 2-16,-1-2 3 0,-1 1 2 0,-3-1 2 15,-1 0 1-15,-1 2 2 0,-4 0 1 16,-2-1-1-16,0 5-2 0,-3 0-1 15,-2 6-3-15,-3 0-2 0,1 5-7 16,0 0-12-16,2 3-10 0,2 3-16 16,4-2-114-16,4-1-121 0,5 0-289 15</inkml:trace>
  <inkml:trace contextRef="#ctx0" brushRef="#br0" timeOffset="607151.1845">11579 4172 566 0,'-5'-6'136'0,"4"4"3"0,-1-1-80 16,-1 1-26-16,3 2-11 0,0-2-4 16,3 2-5-16,3 3-4 0,-1-3-1 15,1 2 0-15,2 0 2 0,5 4 2 16,1 3 0-16,1 1-1 0,1 4 0 16,1-1-2-16,1 3-2 0,3 4-3 0,-5-4-1 15,0-2-2-15,-2 1-3 0,-2-3-4 16,-1-1-6-16,-4 0-6 0,-2-3-6 15,-1-1-9-15,-2 0-12 0,-1 0-109 16,-2-1-110-16,-1 0-268 0</inkml:trace>
  <inkml:trace contextRef="#ctx0" brushRef="#br0" timeOffset="607420.4641">11849 4152 590 0,'-4'-1'143'16,"-1"1"3"-16,-2 0-81 0,-2 3-32 16,1 2-10-16,-2 2-6 0,-2 3-8 15,-4 2-3-15,0 1-3 0,-1 3-1 16,-2 0 0-16,1 0-1 0,-2 0 0 0,3-2-1 15,1-1-1-15,4-2-7 0,2 0-7 16,5-1-8-16,4-3-13 0,6-1-113 16,1-1-115-16,4-2-280 0</inkml:trace>
  <inkml:trace contextRef="#ctx0" brushRef="#br0" timeOffset="607793.7202">11987 4183 542 0,'1'-6'137'0,"-1"1"2"15,-1 3-55-15,1 2-49 16,0 0-11-16,1 0-4 0,-1 3-5 15,-1 3-3-15,1 2-3 0,-1 2 0 0,1 1 0 16,-1 1-1-16,-2 1-1 0,1 1-2 16,1-2 0-16,-3 3-2 0,1-2-1 15,1 1-1-15,-1-1-1 0,1-1 0 16,1 1 1-16,1-4-1 0,0 0 0 16,1-2 0-16,3 1 0 0,-1-2-1 15,4 0 1-15,-1-1 0 0,1-1-2 0,0-1 1 16,1 0-2-16,-1-2-2 0,2-1-1 15,-2-1-1-15,2-1-4 0,-1 0-2 16,1 0-5-16,-1-2-3 0,1 0-6 16,-3 1-1-16,0-1-117 0,-2 0-108 15,-1 1-272-15</inkml:trace>
  <inkml:trace contextRef="#ctx0" brushRef="#br0" timeOffset="608022.1006">12013 4177 637 0,'-3'-4'142'0,"3"1"1"0,2 0-91 15,1 1-35-15,2-2-9 0,1 2-4 0,2-2 0 16,0 1-2-16,3 2-4 0,0 0-6 15,0 1-10-15,-1 0-13 0,-1 0-114 16,0 4-114-16,-1-3-286 0</inkml:trace>
  <inkml:trace contextRef="#ctx0" brushRef="#br0" timeOffset="608337.2584">12188 4215 464 0,'1'-1'128'16,"0"3"3"-16,-1-2 2 0,2 4-98 0,-1 0-11 15,0 3-4-15,0 1-2 0,1 2-1 16,-2 4-3-16,1 0-2 0,0 1-4 16,0 1-2-16,0-1-2 0,1-2-2 15,-2 1-1-15,2-4-4 0,-1-2-3 16,-1-1-5-16,0 1-7 0,2-2-8 16,-2-2-6-16,1-1-113 0,-1 0-109 15,0-2-267-15</inkml:trace>
  <inkml:trace contextRef="#ctx0" brushRef="#br0" timeOffset="608646.437">12372 4280 564 0,'1'-4'138'0,"-1"3"4"0,0 1-81 0,-1 0-22 15,-3 0-7-15,-1 2-8 0,-1 3-4 16,-3-1-6-16,1 2-3 0,-3-1-1 15,0 2 0-15,0 1 0 0,1-2 2 16,0-2-1-16,3 0-1 0,2 0-1 16,1-1-1-16,2 0-2 0,2 0-3 15,2 0-1-15,1 1-2 0,0 0 0 16,1-1 0-16,1 1 0 0,1 0 0 16,0 1 0-16,0-3 0 0,0 1-2 15,3 0-1-15,-2-2-3 0,3 2-3 0,-1-1-5 16,1 0-6-16,-1-1-7 0,1 0-6 15,-1 0-10-15,1-1-64 0,-3 0-46 16,-1 0-99-16,0-1-214 0</inkml:trace>
  <inkml:trace contextRef="#ctx0" brushRef="#br0" timeOffset="609097.9476">12418 4156 532 0,'-3'-2'135'16,"3"0"1"-16,2 1-27 0,2 0-86 16,1 1-7-16,2-1-1 0,0 1-4 15,4 0 0-15,2 0 1 0,1-1 1 16,2 1-2-16,1-2 0 0,1 2 0 0,0 0 1 15,-1-1-2-15,-3 1-3 0,-2 1-1 16,-1 3-1-16,-4-3 0 0,-2 2-3 16,-1 0 1-16,-2 4-1 0,1 1 1 15,-3 3-1-15,0 0-1 0,-2 4 1 16,2 0-1-16,-1 2 0 0,1 0-1 16,0 0-1-16,0-1 0 0,0 0-1 15,0-1 0-15,1-1 0 0,2 0-1 0,-4-3 0 16,2 0 1-16,0-1 0 0,2-1 1 15,-3 1 0-15,0-3 1 0,-2 1 0 16,2-2 1-16,-3 0 0 0,0-2 2 16,1 3-1-16,-2-4 1 0,-1-1 0 15,-1-1 0-15,1 0-2 0,-1 1-3 16,-1-2-6-16,-2-4-9 0,0 4-9 16,2 0-11-16,1 2-88 0,-1-2-32 15,-1 2-103-15,6-2-212 0</inkml:trace>
  <inkml:trace contextRef="#ctx0" brushRef="#br0" timeOffset="611271.3269">12923 4318 448 0,'-3'-6'122'16,"0"1"6"-16,-5 1-37 0,1 3-37 16,-3 0-13-16,-1 1-5 0,1 1-6 15,-1 3-5-15,0-1-3 0,2 2-5 16,0 1-2-16,3 2-5 0,1 1-2 0,4 2-3 15,1-1-1-15,3 4-2 0,4-2-1 16,4-1 0-16,1-1-1 0,4-2 1 16,1-1-1-16,0-4 0 0,1-3 0 15,0 0 0-15,-4-1 0 0,-3-1 0 16,-1-2 0-16,-4-2 0 0,-1 1 0 16,-4-3 1-16,1 0-1 0,-4-2 2 15,-1 2-1-15,-5-3 1 0,1 1 0 0,-3-3 0 16,-3 0 0-16,-6-2 0 15,-3-1-1-15,-2-2 0 0,-3-4 0 16,0 0-1-16,0 1 0 0,0 1 0 16,3 0 0-16,4 4 1 0,2 0 0 15,0 5 3-15,3 0 1 0,2 0 2 0,6 2 0 16,4 1 2-16,5-3 0 0,1 1 1 16,7 1-2-16,5 2 0 0,4-1-2 15,-1 1-1-15,1-1-1 0,2 1 0 16,4 1-1-16,3 0-3 0,1 0-5 15,-2 0-10-15,5 3-14 0,-3 2-15 16,-2 5-124-16,-5 3-129 0,-2 3-313 0</inkml:trace>
  <inkml:trace contextRef="#ctx0" brushRef="#br0" timeOffset="611746.3479">13169 4159 444 0,'6'-3'121'0,"-2"2"6"0,-2 1-42 16,0 0-29-16,-2 0-10 0,0 0-6 15,0 0-4-15,0 1-6 0,-2 3-2 16,0 3-4-16,-2 3-4 0,-2 2-3 15,0 3-4-15,0 2-3 0,1 3-2 0,0-1-2 16,3 1-2-16,2-4 0 16,6 1 0-16,0 0-3 0,0-3 1 0,3-2 0 15,0-2-2-15,2-2 1 0,2 2-1 16,-4-1-1-16,5-3 1 0,2-1-2 16,-1-3-3-16,-1-1-4 0,2-3-7 15,-2-4-7-15,0-2-9 0,0 0-11 16,-2-2-110-16,-2 1-3 0,0 1-95 15,-4-2-186-15</inkml:trace>
  <inkml:trace contextRef="#ctx0" brushRef="#br0" timeOffset="611926.8635">13194 4128 677 0,'-4'-4'155'0,"3"1"0"0,2 0-101 15,1 0-30-15,3 1-11 0,5 0-7 0,5-1-6 16,0 1-7-16,0-2-10 0,3 3-10 16,1 1-9-16,2 0-120 0,-5 1-120 15,1 3-288-15</inkml:trace>
  <inkml:trace contextRef="#ctx0" brushRef="#br0" timeOffset="612358.7182">13496 4253 554 0,'1'-4'141'15,"-3"2"4"-15,1 1-46 0,0-2-61 0,1 2-9 16,1 3-4-16,-1 1-4 0,1 2-6 0,0 2-4 16,2 4-2-16,-1 3-2 0,1 0-2 15,-1 1-1-15,2 0 0 16,-1-1-1-16,2-1 1 0,0-2-1 0,0-4-2 16,1 0 1-16,0-2-1 0,0-2 0 15,2-3 2-15,-2-3-1 0,2-3 1 16,0-2 1-16,0-5 2 0,2-3 1 15,-1 0 1-15,-1-1-2 0,1 0 1 16,-2 2 0-16,-2 3-1 0,0 4-2 0,-1 4 0 16,-2 3-1-16,-1 3 0 0,1 6-1 15,-1 1 0-15,0 5-1 0,2 2-6 16,-2 1-7-16,1 1-6 0,3-1-12 16,0 3-6-16,2-5-8 0,2-3-11 15,1-1-70-15,1-4-34 0,0-1-97 16,0-3-203-16</inkml:trace>
  <inkml:trace contextRef="#ctx0" brushRef="#br0" timeOffset="612597.583">13855 4304 678 0,'-1'-2'158'0,"0"-1"2"0,1 2-109 0,2 1-17 16,1-1-6-16,0 1-8 0,2-1-6 15,1 3-4-15,2-1-3 0,0 2-1 16,1-2-3-16,1 2-7 0,-1 0-13 16,2 1-13-16,-1-2-16 0,-1 1-121 15,-1-1-130-15,-2 1-310 0</inkml:trace>
  <inkml:trace contextRef="#ctx0" brushRef="#br0" timeOffset="612810.2368">14109 4236 620 0,'0'-3'150'0,"-2"2"4"0,1 1-83 16,0 1-37-16,1 2-8 0,-1 2-6 15,1 0-6-15,0 4-6 0,0 4-3 16,1 1-1-16,-1 0-1 0,1 2-2 0,-3-2-8 16,3 1-10-16,0-4-9 0,2-1-11 15,-1-3-36-15,2-1-86 0,-1-2-112 16,5-3-248-16</inkml:trace>
  <inkml:trace contextRef="#ctx0" brushRef="#br0" timeOffset="613066.065">14247 4302 580 0,'-1'4'131'0,"-6"-4"3"15,-1 1-92-15,0 0-17 0,-2 0-3 16,-4 2-2-16,2-1-1 0,-1 1-1 16,2 2 2-16,0-3 2 0,2 3-1 15,3-1-2-15,2-1-2 0,2 2-3 16,0 0-3-16,1 1-4 0,1 0-4 15,1 0-1-15,1 1-2 0,1-1-2 16,4 0-1-16,0-1-4 0,3 0-5 16,-1-1-6-16,2 0-7 0,4 2-7 0,-1-1-7 15,-2-1-12-15,1 0-104 0,1-3-106 16,1 1-260-16</inkml:trace>
  <inkml:trace contextRef="#ctx0" brushRef="#br0" timeOffset="613526.3544">14420 3958 603 0,'0'-3'133'0,"2"2"2"15,4 4-96-15,2-1-26 0,0 3-3 16,3 2-2-16,3 1-1 0,-2 0-2 16,0-2-1-16,1-1 2 0,-2 1 5 15,0-2 3-15,0 0 5 0,-3-2 2 0,2 1 2 16,-3-1-1-16,-1 2-1 0,2 1-4 16,-3 2-3-16,-2 0-4 0,0 4-4 15,-2 2-2-15,0 1-2 0,-2 3-1 16,1-1-2-16,0 4 0 0,0 3-1 15,3-3 1-15,-1 3 0 0,2 4 0 16,-1 0 0-16,3 2 0 0,-2 0 1 16,0-3-1-16,-1 1 1 0,-1-1-1 0,-1-1 0 15,-2-3 1-15,-2-3-1 16,-2 0 1-16,-1-3 0 0,-2-2 0 0,-2-1 1 16,-1-4 0-16,0-1 1 0,0-3 0 15,-1-3 0-15,-1-2-1 0,1-1-2 16,0-2-3-16,-2-2-6 0,2 2-9 15,0-5-8-15,-2 1-10 0,5-3-2 16,-1 3-123-16,2 1-117 0,3 0-286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4T12:48:18.7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10016 3947 451 0,'9'-20'113'0,"-8"1"3"0,-3 3-59 0,-7 5-19 16,-3 2-10-16,-7 2-4 0,-4 3-4 15,-9 3-4-15,-3 4-2 0,-6 6-2 16,-3 7-2-16,-8 4-1 0,-2 9-2 16,-3 8-2-16,-3 6 0 0,-7 7-2 15,-5 10 1-15,-2 10 2 0,3 7 2 16,0 7 1-16,6 3 0 0,9 6 1 0,13 3 1 16,13 1-1-16,10-7-1 0,11-3-1 15,12-8-1-15,5-6 1 0,13-7-2 16,10-6 1-16,9-8-2 0,14-6-1 15,11-8 0-15,6-3-2 0,10-7 0 16,8-3-1-16,5-9 0 16,3-6 0-16,-4-9-1 0,-1-8 0 0,0-4 0 15,-4-7 0-15,-7-10 0 0,-6-4 0 16,-5-5 0-16,-4-1 0 0,-5-4 0 16,-8-7 0-16,-10-6 0 0,-9-6 0 15,-5-9 0-15,-9-5 1 0,-8-8-1 0,-7-8 2 16,-10-7-1-16,-5 0 2 0,-7 2-1 15,-12 0 1-15,-14 4 0 0,-11 5-1 16,-13 10 0-16,-6 12 0 0,-6 16-1 16,-7 15 0-16,-1 12-3 0,4 16-3 15,4 13-9-15,8 13-10 0,5 8-14 16,6 9-117-16,10 4-120 0,9 7-294 16</inkml:trace>
  <inkml:trace contextRef="#ctx0" brushRef="#br0" timeOffset="9940.0472">12804 5128 421 0,'-1'0'111'0,"-2"0"5"16,1 0-45-16,1-2-26 0,-2 1-11 15,2 1-8-15,1 0-5 0,0-1-5 16,3 1-3-16,1 1-3 0,6 0-1 15,4-1 0-15,4 2 1 0,5-1 0 16,3 1 0-16,3-1-2 0,2 1-1 16,1-2-2-16,1-2-1 0,3 0-1 15,-2 0-2-15,0-2 1 0,2 1-1 16,-2 1 0-16,-1 1-1 0,-2 2 1 16,-4-1 0-16,-2 1-1 0,0 2 0 15,-3-2 1-15,-3 0-1 0,0 0 0 0,-3 2-4 16,-4-2-6-16,-5 0-8 0,-3 2-12 15,-4-1-109-15,-6 1-109 0,-6 0-269 16</inkml:trace>
  <inkml:trace contextRef="#ctx0" brushRef="#br0" timeOffset="36763.339">10844 9344 241 0,'4'-3'53'0,"6"1"-1"15,4-3-37-15,7 1-12 0,4-2-2 16,5 1 0-16,6 0 0 0,3 0 0 16,8 1 0-16,2 1 1 0,5 1 0 15,4 2 0-15,5 1 0 0,3 3 0 16,4-1-1-16,1 2 0 0,4-1 1 15,3 1-1-15,4 0 0 0,4-3 0 16,4-1 0-16,3 3 0 0,7-3 0 16,-2-2-1-16,7-2 0 0,6 0 1 15,7 0-1-15,1 1 0 0,6-3 0 16,0 1 1-16,7 3 1 0,-3 2-1 0,-2 1 1 16,-3-2 0-16,3 3 0 0,-2 2 0 15,-1-1-1-15,0-1 0 0,-1 2 0 16,1 0 0-16,-2-1 0 0,-1-2-1 15,0 2 1-15,1 1 0 0,-4-4 0 16,-2-1 1-16,-2 1 0 0,-2 2 1 16,-3-1 0-16,-6-2 0 0,-7-1 0 15,0 2-1-15,-7 2 0 0,-4-1-2 0,-6-2 1 16,-4 1-1-16,-6 1-1 16,-7 0 1-16,-5 1 0 0,-5-2 0 0,-4 1 0 15,-6 3 0-15,-3 1 0 0,-5 0 1 16,-3 4-2-16,-6 4 0 0,-1 3-2 15,-6 2-1-15,-3 6-1 0,-5 2-2 16,-4 5 1-16,-4 1-1 0,-2 0 2 16,-3 1 0-16,-2 3 1 0,-4 1 2 15,2 6-4-15,-2 9-6 0,-1 5-4 0,1 9-10 16,0-3-14-16,2 4-14 0,3-1-32 16,0 1-54-16</inkml:trace>
  <inkml:trace contextRef="#ctx0" brushRef="#br0" timeOffset="37346.7904">16402 11316 187 0,'2'23'50'16,"-3"-1"5"-16,-3 0-26 0,-1 0 2 15,-2-1 0-15,-3 0 1 0,-1 1-1 0,-4 0-4 16,0-1-5-16,-1-2-4 0,-3-1-4 15,0-5-3-15,-3-1-3 0,-2-2-3 16,1-3-2-16,-3 1-2 0,1-2-2 16,-4 0 0-16,-2 0-3 0,-1 0-1 15,-4-1-2-15,-2-2 0 0,-2-1 0 16,-3-1 1-16,-2-2 1 0,-4 0 2 0,-5 0 1 16,-3 1 2-16,-4 0 0 0,-6 0 0 15,-4-2 1-15,-5 2-1 0,-3 2 0 16,-1-2 0-16,-5 0-1 0,-1-3 1 15,1 3-1-15,-5-1 0 0,-1 2 0 16,-3-2 0-16,-4 0 0 0,-1 1 1 16,-3-1-1-16,-3 1 1 0,-2-3 0 15,-4 1 3-15,-3-2 2 0,1 3 2 16,-4-2 3-16,-1 1 2 0,-2-2 3 0,0 3 0 16,0 0 0-16,1-2-1 15,4 0-2-15,1-1-2 0,3 1-1 0,2 1-3 16,5-2-2-16,1-1-1 0,2-1-1 15,4 0 0-15,4 2 0 0,5-2 0 16,4 0 0-16,4 0 0 0,6 0 0 16,8 2 1-16,0-1-2 0,5 2 1 15,5-1-1-15,7 2 0 0,2 0 0 16,7 1 0-16,4 1 1 0,7 0 0 0,3 0 1 16,5-1 0-16,4-2 0 0,4 2 0 15,3-1 1-15,2 1 0 0,5-1 0 16,0 1 0-16,3 0 0 0,3 1-1 15,0-3 0-15,4 1 0 0,1 0-1 16,2 0-2-16,5 2-3 0,-3-1-7 16,-1 0-92-16,-1-2-85 0,-2 1-222 15</inkml:trace>
  <inkml:trace contextRef="#ctx0" brushRef="#br0" timeOffset="41916.4966">14569 9657 329 0,'4'-2'90'15,"-3"-2"3"-15,-1 0-37 0,-1 1-19 16,-4 0-10-16,-1 2-9 0,-4 1-5 15,-1 0-5-15,-2 1-3 0,-3 1-2 0,-3-1 0 16,0 1-1-16,-3-1-1 0,1 1 1 16,-1-1-1-16,-2 0 0 0,1 0 0 15,4 2 0-15,-2-2-1 0,2 0 1 16,2 1 0-16,1-1-1 0,3 0 1 16,-1-1-1-16,2 0 1 0,2-1-1 15,3 1 1-15,1 0 0 0,1-1 0 16,4 2 0-16,-2-1 0 0,3 0 0 0,0 0 0 15,0 0-1-15,0 0 0 0,0 0 0 16,2 0 0-16,-2 0 0 0,0 1 0 16,0 0 0-16,0-1 0 0,0 1 0 15,-2-1 0-15,1 2 0 0,0-2 1 16,0 0 0-16,1 0 1 0,-2 0 0 16,1 0 1-16,1 0 1 0,0 0-1 15,0 1 0-15,0-1-1 0,0 0 0 16,0 1-1-16,0 3-1 0,-1-1 1 0,1 2 0 15,-2 1 1-15,-1 4 0 0,-1 1 1 16,-1 2 1-16,2-1 0 0,-1 1-1 16,2 1 0-16,-2 0 0 0,3 0-1 15,0-2 0-15,1 0 0 0,-2-1-1 16,4-1 0-16,-2 0 1 0,2 0-1 16,0-3 1-16,2 2-2 0,-1-2-4 15,-1-1-6-15,2 2-67 0,-3-4-33 16,1-1-81-16,0-2-181 0</inkml:trace>
  <inkml:trace contextRef="#ctx0" brushRef="#br0" timeOffset="42555.2311">14055 9820 408 0,'-4'-8'97'0,"-1"0"2"0,0 1-61 16,3 2-12-16,-2 3-6 0,2-1-5 15,0 2-3-15,1 2-3 0,0 2-1 16,0 0-3-16,1 3-1 0,0 1-2 15,0 2 0-15,0 2 1 0,1-1-1 16,3 2 0-16,2 1 0 0,0-2 0 0,1 1 0 16,2-2 0-16,2 1 0 0,-1 0-1 15,0-1 1-15,-2-1-1 0,-1-4 1 16,1 1-1-16,-2 2 0 0,-2-5 1 16,0 1-1-16,-1-3 1 0,-1 1-1 15,0 1 1-15,-1-3 0 0,-1-2 0 16,-1-2 0-16,1 2 0 0,0-3-1 15,-2-3 0-15,0 1 0 0,-1-2 0 0,1 1 0 16,0-1-1-16,-1 0 0 16,-1 0 1-16,-2 2-1 0,4-2 0 0,-1 3 0 15,1 0 0-15,1 2 0 0,1-1 0 16,0 3 0-16,3-1 0 0,-3 2 0 16,3 0 0-16,-1 0 0 0,2-1 0 15,2 1 0-15,3 1 0 0,3-1 0 16,3 0 0-16,2-1 0 0,1 1 0 15,4 1 1-15,-1 0-1 0,-1-1 0 16,-2 1 0-16,0-1 0 0,-3 0 0 0,-1-1 1 16,-6 1-1-16,-1 0 0 0,-2 1 0 15,-2 0-1-15,-6 1 1 0,-3 2-1 16,-4-2 1-16,-3 2-1 0,-5 1 1 16,-3 0 0-16,-4 2 0 0,0-1 0 15,-1 2 1-15,0 2-1 0,2 2-2 16,-1 4-8-16,2 0-103 0,3 1-95 15,3-1-250-15</inkml:trace>
  <inkml:trace contextRef="#ctx0" brushRef="#br0" timeOffset="72490.2972">17798 12498 401 0,'-23'-3'93'15,"2"1"4"-15,3-4-61 0,4 1-10 16,2 3 0-16,2-1 1 0,2-1-1 16,1 2-1-16,4 1-2 0,-1-1-3 15,3 1-3-15,1 2-4 0,1 1-2 16,2-2-3-16,0 1-1 0,3 0-3 0,4 0 0 15,1 2 0-15,1-3 0 0,3 4-1 16,2-1 1-16,3 1-1 0,1 0 1 16,1-2-1-16,3 2 0 0,4-1 0 15,1-1 0-15,5 0-1 0,-1 2 0 16,1-1 0-16,1 1-1 0,-1 0 0 16,2-1 0-16,0 0 0 0,0 1 0 15,1-1 0-15,2 1-1 0,3-2 1 16,2 2 1-16,2 1-1 0,2-1 2 15,1-3-1-15,1 0 0 0,5 0 1 16,-3 0 0-16,1 2 0 0,3-3-1 0,3 2 0 16,0 0-1-16,0-4 1 15,1 4-1-15,4-4 0 0,1 4 1 0,0-2 0 16,2 0 0-16,-1 1-1 0,4 2 1 16,-2-1 0-16,2-1-1 0,0-4 0 15,1 5 0-15,-1-2 0 0,3 0 0 16,-1 0-1-16,2 0 1 0,-1 1-1 0,2 1 1 15,0-3-1-15,0 1 0 0,-1-1 0 16,1 0 1-16,0 1-1 0,0-2 1 16,0 2 0-16,0-1 0 0,2 2 0 15,-1-2 1-15,0 0 0 0,1 0 0 16,-1 1 0-16,1-3 1 0,1 3 0 16,-2-1 1-16,0-1-1 0,0-1 0 15,2 1 1-15,-1 1-2 0,0-1 0 16,2 0 0-16,-2 3 0 0,1-1-1 15,-2-1-1-15,-2 3 1 0,-2 0-1 16,-1-1 1-16,-2-1-1 0,-1 1 0 16,-3 0 0-16,-1 2 0 0,0-5 1 0,-3 4-1 15,-2-2 0-15,-1 1 0 0,-3-2 0 16,0 2 1-16,-3 0-1 0,-4 2 0 16,-1-5 0-16,-4 2 0 0,-3-1 0 15,-3 0 0-15,-4-3 0 0,-5 1 0 16,-3 0 1-16,-5-1-1 0,-5 4 0 15,-3-1 0-15,-4 1 0 0,-4 0 1 0,-3-1-1 16,-2 1 1-16,-2 0-1 0,-1 0-3 16,-3-1-5-16,-2 0-9 0,-2 1-13 15,-2 0-115-15,1-3-113 0,0-3-286 16</inkml:trace>
  <inkml:trace contextRef="#ctx0" brushRef="#br0" timeOffset="74060.8591">23144 12542 290 0,'-2'-2'76'16,"0"-3"7"-16,-2 0-8 0,2 0-47 15,-2 1-3-15,-1 0 3 0,0 1 1 16,1 0 1-16,-4 2-4 0,2 0-3 15,-1 0-1-15,-1-1 0 0,1 2-3 16,0 2-2-16,-2-2 0 0,2 1-2 16,1 1 0-16,-1-2 0 0,3 2-1 0,1-1 0 15,1-1 0-15,0 0-2 0,2 0-1 16,-1-1-3-16,4 1-1 0,0 0-1 16,2-2-2-16,1 2 1 0,3 0-1 15,2 2 1-15,1-1-1 0,0-1 1 16,2 2 0-16,-1-1 0 0,1 2-1 15,-1-2-1-15,0 2 0 0,0-2-1 16,1 0 0-16,-2 0-1 0,0-2 0 0,0 0-1 16,-1 0 1-16,0-2-1 0,0 2 1 15,0-2-1-15,2 1 1 0,-1 1-1 16,1-2 0-16,0 2 1 0,1-1-1 16,2 0 0-16,-1-1 1 0,1-1-1 15,1 2 0-15,3-1 1 0,-1-2-1 16,3 2 0-16,2-1 1 0,-2 2-1 15,2 0 0-15,1 0 0 0,-3 1 0 16,1-1 0-16,-2 2 0 0,-2 2 1 0,1-1-1 16,0 0 0-16,-2 0 0 0,0 2 0 15,1-2 0-15,1-1 0 0,1 0 0 16,0-1 1-16,1 2-1 0,-1 0 0 16,0-1 0-16,0 1 1 0,-4 1-2 15,0 0 2-15,0 1-1 0,-2-1 0 16,-1 0 0-16,-1 2 0 0,-1 0 0 15,-2-1 0-15,0 2 0 0,-2-1 0 0,0 0 0 16,-2-2 0-16,-1 1 0 16,-1-1 0-16,-1-1 1 0,-1-1-1 15,0 2 0-15,-1-2 0 0,0 1 0 0,-1-1 0 16,0 0 1-16,0 0 0 0,0 0 0 16,-1-1 0-16,1 1 0 0,-1-2 0 15,1 1 0-15,-2 0 0 0,1-2-1 16,0 2 1-16,0 1 0 0,2 1 0 15,-2-2-1-15,1 0 1 0,0 1-1 16,0-1 1-16,0 1-1 0,0-2 0 0,-3-1 0 16,4 2 0-16,-1 1 0 0,3 1 0 15,-2-1-1-15,0 0 1 0,1 1 0 16,-1-1-1-16,1 0 1 0,-2 0 1 16,0-1-2-16,3 1 2 0,-2 0-1 15,0 0 0-15,2 1 0 0,-1 0-3 16,2 0-12-16,1 2 38 0,0-3-168 15,-3-4-126-15,0-2-334 0</inkml:trace>
  <inkml:trace contextRef="#ctx0" brushRef="#br0" timeOffset="76072.7094">21064 12566 260 0,'-1'-3'57'0,"-1"-1"8"0,0 2-37 16,1-3 4-16,-1 0 8 0,1 0 5 15,0-2 7-15,1-1 3 0,-1-2-4 16,-2-3-7-16,2 0-3 0,-1-2-3 15,0 1-2-15,0 0-4 0,-1 0-2 16,1 1-3-16,1 2-1 0,1 2 0 16,-1 2-2-16,-1 2-2 0,2 2-3 0,0 3-1 15,2 3-3-15,-2 2-1 0,0 3-3 16,1 3-1-16,-1 4-2 0,0 1 0 16,0 2-1-16,-1 1-1 0,-1 2-2 15,0-3-2-15,-2-1 0 0,2-1-4 16,-1 0-8-16,1-1-13 0,-2-1-12 15,3-1-20-15,-1-1-110 0,-2-1-124 16,-2 4-286-16</inkml:trace>
  <inkml:trace contextRef="#ctx0" brushRef="#br0" timeOffset="76579.9146">20995 12968 451 0,'1'-3'126'0,"-1"-1"5"0,0 0-10 16,-1 1-80-16,0 1-10 15,1 2-7-15,-2 0-3 0,0 5-2 0,0 3-1 16,-3 3 0-16,1 3 0 0,-2 3 0 15,0 4 0-15,2 3 0 0,-1 0-3 16,4 2-2-16,2-3-2 0,4 0-4 16,3-3 0-16,1-3-1 0,3-2-2 15,2-3 0-15,1-5-1 0,1-3 0 16,0-4 1-16,1-2 0 0,1-5-1 16,-2-5 0-16,1-4 0 0,-2-2 0 0,-3-5-1 15,-3-4 0-15,-4-4-1 0,-4 0 0 16,-2 5-2-16,-5 0-6 0,-3 1-9 15,-2 7-11-15,0 4-13 0,-1 7-18 16,-2 3-109-16,4 0-122 0,6 0-277 16</inkml:trace>
  <inkml:trace contextRef="#ctx0" brushRef="#br0" timeOffset="77923.9337">23298 12597 360 0,'-12'-5'97'0,"0"-3"6"0,2 2-45 15,1-1-11-15,-1 0-7 0,2 3-6 0,-1 1-4 16,-1 3-5-16,1-2-5 0,-2 2-2 16,2 2-1-16,0-1 0 0,2 0 0 15,1 0 0-15,0-1 0 0,2 4-1 16,3-2-2-16,1 3-2 0,1-1-1 15,0 0-2-15,3-1 0 0,2 1 0 16,2-1 0-16,3-2 2 0,0-2 0 16,5 1 0-16,1-2 1 0,2-1 0 15,2-1 0-15,-1 3-2 0,2 0 0 16,-3 1-2-16,2-2 0 0,-1 1-2 16,-2 2 0-16,1-2-1 0,1 0 0 0,0-2 0 15,1 3-1-15,1 0 0 0,1 2 0 16,0 1-1-16,2 0 0 0,-2 0 0 15,0 1 0-15,1-1-1 0,-2-2 0 16,0 2 1-16,0-1-1 0,0-2 0 16,1 0 1-16,0-2 0 0,1 1 0 15,-2 1 0-15,1-2 0 0,-1 2 0 16,0 0 0-16,-1 0 0 0,-1 1-1 0,-1 0 0 16,1 0-1-16,-2-1 1 0,2 2-1 15,1 0 0-15,-1-1-1 0,1 1 1 16,0-2 0-16,-3 0-1 0,1 0 1 15,-1 1-1-15,-2-1 1 0,1-1-1 16,-1 1 1-16,0-2 0 0,1 4 0 16,-1-4-1-16,-1 2 0 0,-2-1 1 15,2 2 0-15,0 2-1 0,-2-2 0 16,-1 0 1-16,-1 3-1 0,0-2 1 0,0 2-1 16,-2-2 0-16,0 2 0 0,-2-1 0 15,2-1 0-15,0 1 1 0,0-2-1 16,1-1 0-16,-2 0 1 0,1 0-1 15,-1-3 1-15,1 2-1 0,-2 0 0 16,-1-4 1-16,2 4-1 0,-2-2 0 16,1 1 0-16,-2 1 1 0,1-2-1 15,-1 1 0-15,0 3 1 0,-1-4-1 16,1 1 0-16,-3-4 0 0,3 3-1 0,0 2-3 16,-3-1-7-16,1-1-9 0,-2 0-14 15,-1-1-13-15,0 6 75 0,-5-4-202 16,-1 0-134-16,-3-1-343 0</inkml:trace>
  <inkml:trace contextRef="#ctx0" brushRef="#br0" timeOffset="78694.379">23678 12529 382 0,'-12'0'97'0,"-1"0"6"15,0-2-53-15,2 2-12 0,1-1-6 0,-1 0-3 16,1 0-3-16,3-2-4 0,-1 2-3 15,4 0-1-15,0-1-1 0,0 2-1 16,2 0-2-16,1 0-2 0,2 3-3 16,0-2-1-16,0 0-2 0,4 2 0 15,-1-1-2-15,3 1 1 0,2 0 0 16,2 0 1-16,1 1-1 0,3-1 1 16,1 0-1-16,2-1 1 0,3 1 0 15,1-1 0-15,2-2 0 0,2 1 0 0,1 2-1 16,2-1 0-16,1 1-2 0,-1-2 0 15,2 0-1-15,-1 3-1 0,2-3 1 16,1 0-1-16,0-1 0 0,2 0 0 16,-1 0-1-16,-1-1 0 0,0-2 1 15,-1 0-1-15,-3-1 0 0,1 2 1 16,-3-2 0-16,-3 2 0 0,0 0 0 16,-5 1 0-16,0 2 0 0,-4-1 0 15,-4 2 0-15,0-1 0 0,-2-1 0 0,0 1 0 16,-3-1 0-16,-1 0 1 0,-2 1-1 15,1 0 0-15,-2-1 0 0,1 0 0 16,-2-1 0-16,2 2-1 0,0-1 1 16,1 0-1-16,0 0 1 0,-1 2-1 15,0-1 1-15,2 0-1 0,-2-1 0 16,1 3 0-16,0-2 1 0,1 0-1 16,-2 1 0-16,2-2 0 0,-1 2 1 15,-2 0-1-15,1 1 0 0,-3-2 0 16,1 0-2-16,-1 0-3 0,-1 2-8 0,-1-1-12 15,0-1-121-15,-2 2 1 0,-1-1-98 16,1 1-196-16</inkml:trace>
  <inkml:trace contextRef="#ctx0" brushRef="#br0" timeOffset="79261.9834">24620 12798 592 0,'0'-2'134'15,"-2"-1"2"-15,1 2-98 0,1 2-14 16,3 0-4-16,-1 4-1 0,3 1-2 16,1 5-1-16,2 3 4 0,-1 1 2 0,3 3 2 15,-3 3-2-15,2 1-2 0,-2 0-2 16,0-1-1-16,2 1-4 0,-2-1-4 15,1-4-2-15,-2-1-2 0,0-4-1 16,-1-2-2-16,-2-4 0 0,0-3 0 16,-1-3 1-16,1-2 0 0,0-4-1 15,1-6 1-15,2-2-1 0,2-4 0 16,0-3 0-16,2 0-1 0,1-2-1 16,1 2 1-16,2 4-1 15,-2 3 0-15,0 3 0 0,0 4 0 0,-1 2 0 0,-2 3 0 16,0 2 0-16,-2 1 0 0,0 1 1 15,2 6-1-15,-1 0 1 0,0 3 1 16,0 4 0-16,1 2-1 0,0 4 1 16,0 2 0-16,2-1-1 0,3 0-1 15,3 0-1-15,4-2-11 0,3-2-16 16,3-2-11-16,3-3-24 0,0-5-110 16,5 1-129-16,0-2-293 0</inkml:trace>
  <inkml:trace contextRef="#ctx0" brushRef="#br0" timeOffset="82400.1193">21028 12503 422 0,'-2'7'97'0,"1"0"2"0,-1 0-66 16,2-4-11-16,2 2-4 0,-1-2 1 15,0 0-2-15,1 1 0 0,0-2-1 16,-1 1 1-16,1-1-2 0,-2-2-1 0,2 3-1 15,-2-2 0-15,-2-2-2 0,2 2 0 16,0-1-1-16,-2-1-2 0,1 0 0 16,-1-2-2-16,1 1-2 0,1-2 0 15,-2-3-2-15,2 2 0 0,0-4 1 16,-1 1-2-16,-1-2 2 0,0-1-1 16,-1 0 1-16,0 0 0 0,-1-4-1 15,-1 0 1-15,0-1 1 0,3 2-1 16,-4-5 0-16,2 0 0 0,-1-2 0 15,3-1-1-15,-1-3 0 0,2 2 0 16,-1-4-1-16,3 4 0 0,0 0 0 0,1 1 0 16,0 1-1-16,-1 2 1 0,1-1 0 15,0-1 0-15,0-1 0 0,-2-3 1 16,0-1-1-16,0-1 0 0,-1-3 0 16,-2-1 1-16,1-2-1 0,-1 0 0 15,1 0 1-15,1-1-1 0,0 3 0 16,1 0 0-16,0 2 0 0,0 2 0 15,1 1 0-15,1 3 0 0,-2 2 0 0,1 2 0 16,1-1 0-16,-2 2 1 0,1 1-1 16,0-2 1-16,-1 1 0 15,0-1 1-15,0-1 0 0,0 1 0 0,0 1 1 16,-1 1 0-16,0 1 0 0,-2 1-1 16,2 4 1-16,-1 1 0 0,-2 2-1 15,1 0 1-15,0 1 0 0,-1 1-1 16,0 0 1-16,1 0-1 0,-1 2 0 15,2 2 0-15,-1 0-1 0,2 1-1 16,1 2 0-16,-1-1 0 0,1 0-1 0,-1-1 0 16,1 0 0-16,0 2 0 0,0-1-1 15,0 1-2-15,0 1-2 0,1-1-4 16,2 2-6-16,-1 0-5 0,1-2-9 16,2 0-11-16,-1 1-106 0,-2-4-108 15,0-1-263-15</inkml:trace>
  <inkml:trace contextRef="#ctx0" brushRef="#br0" timeOffset="82950.6393">21036 11214 405 0,'-4'0'99'0,"-1"-2"6"0,3 0-60 0,-1 0-9 16,2 1-3-16,0 0-2 0,-2-2-2 15,1 1-2-15,1-2-1 0,-3 2 0 16,0-1-1-16,-1 1 2 0,-1-1-2 16,0 2 0-16,-3 0-2 0,0 1-1 15,-1 1 0-15,-1 1-2 0,-1 2-3 16,-1 2-1-16,2 0-1 0,0 3-2 15,2 2-1-15,0 2-3 0,2 1 0 16,0 1-2-16,4 2 0 0,0 1-1 16,2-1-1-16,2-2 0 0,2 0-1 0,2-2-1 15,1-2-1-15,4-2-1 0,1-3 0 16,2-2 0-16,2-2-1 0,2-3 1 16,0-3 0-16,0-1-1 0,-1-3 1 15,-2-3 1-15,-5-3-1 0,-1 1 0 16,-6-2 0-16,-4-1 1 0,-4-2 0 15,-4 1-1-15,-5 1 0 0,-2 0 1 0,-3 2-1 16,1 1 2-16,-1 4 1 0,-1 4 2 16,3 4 2-16,1 3 2 0,1 5 0 15,4 1 0-15,-1 4-1 0,5 2-1 16,3-1-2-16,3 2-3 0,4 0-1 16,3-1-1-16,3 0 0 0,3-4 0 15,3-2-1-15,2-3 0 0,3-4 0 16,2-3-2-16,1-5-6 0,2-1-15 15,-1-2-17-15,1-3-20 0,-2 1-124 16,-3-2-137-16,-4 4-323 0</inkml:trace>
  <inkml:trace contextRef="#ctx0" brushRef="#br0" timeOffset="87721.0437">21806 12543 281 0,'5'0'89'16,"-3"1"8"-16,-2-2-14 0,2 0-29 15,-2 0-6-15,0-2 0 0,1 1-3 16,-1-2-10-16,1-1-4 0,-1 2-1 0,0-2-3 16,0 1-1-16,0 0-1 0,0 2 0 15,0-2-1-15,-1 2 2 0,1 1-1 16,0-1 0-16,-1 2-2 0,-1 2-4 15,1 0-1-15,-1 3-3 0,1 2-2 16,-2 3-2-16,1 1-1 0,0 1-1 16,1 2 0-16,2-3 0 0,1 0-3 15,0-3 0-15,1-3-1 0,1-1-1 0,1-2 0 16,3-3 0-16,-1-2 0 16,2-5-1-16,-1 0 1 0,3-2-2 0,-2-2 1 15,-2-3-2-15,-2 1 1 0,-1 2 0 16,-3 2 0-16,-4 3 1 0,-1 1 2 15,-3 3 1-15,-1 5 0 0,-2 0 2 16,0 2 0-16,2 3 0 0,-1 2 0 16,3 1-2-16,0-1 0 0,2 1 0 15,2-1-2-15,1-1 0 0,2 0 0 16,1-2 0-16,2-3-1 0,2 1 1 16,1-4 0-16,2-2-1 0,2-3 1 0,1-5-1 15,-1-1 0-15,1-3-1 0,-2 0 0 16,-2 0-1-16,-3 2 1 0,-3 2 0 15,-2 2-2-15,-2 3-6 0,-3 2-10 16,-3 3-22-16,-2 6-19 0,-1 4 51 16,-2 1-187-16,-2 8-148 0,1 4-352 15</inkml:trace>
  <inkml:trace contextRef="#ctx0" brushRef="#br0" timeOffset="90327.1336">21898 12631 164 0,'0'0'54'15,"0"0"8"-15,0 0-6 0,-1-1-8 16,1 0 0-16,-2 0 1 0,1 0-1 16,1-1-3-16,-1 1-3 0,0-1-4 15,0 0-2-15,-1 0-4 0,1-1-3 16,1 1-3-16,-1 1-2 0,0-2-3 16,1 2-2-16,-2 0-2 0,1 0-2 0,1 1-2 15,0 0-2-15,1 0-2 0,-1 1-2 16,0-1-1-16,0 0-2 0,0 2 0 15,2 0-1-15,-2 0 1 0,0 0 1 16,0 2-1-16,1 2 2 0,-1 2 0 16,0-2 1-16,0 2 0 0,1 1 0 15,-2 2 1-15,1 0 0 0,0 0-1 16,0 4 1-16,0-1 0 0,0 5 0 16,0-3 0-16,0 1-1 0,-1 1 0 15,1 2 0-15,0-3 0 0,0 1-1 0,-2 1-1 16,2 3 0-16,2 0 0 0,-1 2-1 15,0 0-1-15,-1 3 0 0,-1-2 0 16,0 0 0-16,-1 0-1 0,0-1 1 16,-2-2 0-16,2 0 1 0,-1-1 0 15,2-2 0-15,-1 0 1 0,1-1-1 16,-1 2 1-16,0 0 0 0,1-1-1 16,-2-1-1-16,2 2 0 0,0-2 0 15,1-2 0-15,0-1-1 0,1-3-1 0,1 3 1 16,0-2-1-16,0-2 0 0,-1 3 1 15,2-1-1-15,0 3 0 0,-1 0 1 16,-1-1 0-16,1 3-1 0,0-2 1 16,-1 1 0-16,-1-1 0 0,0 1-1 15,0-1 1-15,-1 0-1 0,-1-1 0 16,1 1 0-16,-1-2 0 0,0 1 0 16,-1-3 0-16,0 2 0 0,0-1 0 15,0-3 0-15,0 2-1 0,0 1 1 0,-1 0 0 16,2-1-1-16,-1 2 1 0,0-2-1 15,0 2 0-15,1-2 1 0,1 0-1 16,-1 0 0-16,1-1 1 0,0 0-1 16,0 3 1-16,0-3 0 0,-1 2 0 15,1-2 0-15,0 0 0 0,0 0 0 16,1 0 0-16,0 0 0 0,0-1 0 16,0-1 0-16,0-2-1 0,0-2 1 15,1 0-1-15,1 3 1 0,0-3-1 16,-1 2 0-16,0-1 1 0,1 1-1 0,-2 0 1 15,2 3 0-15,-2-6 0 0,0 3 0 16,0 1 0-16,1-6 0 16,-1 7 0-16,-1-3 0 0,1 0 0 0,0 1 0 15,-2-1 0-15,2 0 0 0,-1 4 0 16,1-6-1-16,0 0 1 0,1-6-1 16,-1 5 0-16,2 0 1 0,-2 0-1 15,0-1 0-15,0 1 0 0,0-1 0 16,0 7 1-16,0-6-1 0,-2 1 0 0,4 1 1 15,-4 1 0-15,1-1 0 0,0 0 1 16,0 1-1-16,0-2 0 0,-1-1 0 16,0 2 0-16,2-3-1 0,0 1 0 15,0 0 0-15,0-2 0 0,0 0 0 16,0-1 0-16,0 0 0 0,1 1 0 16,-1-2 0-16,0 1 0 0,0 1 0 0,1-2 0 15,-1 2 0-15,2 1 0 16,-2-2 0-16,0 2 0 0,1-2 1 0,-1 0-1 15,0 3 0-15,0-3 0 0,0 1 0 16,0 0 0-16,1-1 0 0,-1 1 0 16,1 2 0-16,-1-2 0 0,1 0 0 15,1 2 0-15,-2-2 0 0,1 1 1 16,-1 1-1-16,1-1 0 0,-1 2 0 16,1-1 0-16,-1 2 0 0,2-1 0 15,-2 1 0-15,1 1 0 0,-1 0 0 16,0 0 0-16,1 0 0 0,-1 1 0 0,0-1 0 15,0 0 0-15,0 0 0 0,0-2 0 16,1-1 1-16,-1 0-1 0,0-1 0 16,0-1 0-16,0 1 1 0,0-2-2 15,1 1 1-15,-1-1 0 0,2 0 0 16,-2 1 0-16,0-1 0 0,0-1-1 16,0 1 1-16,1 0 1 0,-1-1-1 0,0-1 1 15,1 0-1-15,0-1 1 0,-1-1 0 16,0-1-1-16,0 0 1 0,0-1-1 15,-1 1 1-15,1-1-1 0,-1 1 1 16,-2 1-1-16,1 3 1 0,0 0 0 16,-1 1 0-16,-1 1 0 0,1 3 0 15,-2 2 0-15,1 1 0 0,1 3 0 16,-1 0 1-16,1 2-1 0,1 0 1 16,2 0 0-16,0-1-1 0,2-1 1 15,1 0-1-15,2 0-1 0,0-2 1 16,1 0 0-16,0-3-1 0,0-1 0 0,1-1 0 15,1-2 0-15,-2-2 1 0,1 0-1 16,-2-3 1-16,0 0-1 0,-1-1 1 16,-2-1 0-16,-1 0 0 0,-1-1 0 15,-1 0 0-15,0-2 0 0,-3 2 0 16,-1 0-1-16,0 3 1 0,-1-1-1 16,0 2 1-16,0 2-1 0,-1 0 1 15,1 1-1-15,1 1 1 0,0 1-1 0,1 2 0 16,2 2 1-16,0-1-1 0,2 2 1 15,2 2-1-15,-1 0 0 0,3-2 0 16,-1-1 0-16,2-1 0 0,1 0 0 16,0-3 0-16,3 1 0 0,-3-3 0 15,1-1 1-15,0-2-1 0,-3-1 1 16,0 0-1-16,-1-3 1 0,-3 1 1 16,0-1-1-16,0 0 0 0,-3 0 1 15,1 0 0-15,-2 3 1 0,-1 2 0 16,-1 2 2-16,0 1 1 0,0 4 0 0,0 1 1 15,-1 3-1-15,3-1 0 0,0 2-2 16,1 1-1-16,3-2-1 0,0-2 0 16,3 1-2-16,1-5 0 0,0 1 0 15,1-5 1-15,2-2-1 0,-3-2 1 16,3-2-1-16,-4-3 1 0,1-1 1 16,-2 0 0-16,-3 0-1 0,-1 0 1 15,-4 1 0-15,-2 2-1 0,0 2 0 16,-2 1-6-16,-2 1-9 0,1 4-15 0,1 1-19 15,4 3-15-15,2 1-116 0,4 0-13 16,4 1-113-16,5 0-210 16</inkml:trace>
  <inkml:trace contextRef="#ctx0" brushRef="#br0" timeOffset="91383.801">21271 11128 439 0,'1'-1'116'0,"0"-1"5"0,-1-2-27 15,1-1-54-15,2-1-10 0,-1-1-2 0,1-3-3 16,-1 0-2-16,1-3-3 15,-2-1-2-15,0-2-3 0,-1 0-1 0,-1-1-3 16,-2-1 0-16,1-1-2 0,0 3 0 16,-1 2 0-16,1 3 1 0,0 2 0 15,1 3 0-15,1 4 0 0,0 3 0 16,1 4-1-16,1 3 0 0,0 7-1 16,1 3-2-16,-1 4 1 0,0 5 0 15,-2 0-1-15,0 3 0 0,0-2 0 16,-1-1-2-16,0-1 0 0,0-3 0 15,1-1-1-15,0-1 0 0,0-3-1 16,-3-2 1-16,2-1-1 0,-1-2-1 0,-1-2 1 16,0-1-1-16,-2-4 0 0,-1 0 1 15,1-2-1-15,-1-2 0 0,-1 0 0 16,1-2 0-16,0-2 0 0,-1 1 0 16,1-1-1-16,1 0 0 0,0 1 0 15,1-1 1-15,1 1-1 0,0-2 0 16,2 2 0-16,1 0 1 0,1-2 0 0,3 3 1 15,-1-1 1-15,2 1 1 0,3 0 0 16,0 0 1-16,2-1 0 0,2 2-1 16,2-1 0-16,0 0-2 0,1 1-1 15,1 2-5-15,2-2-13 0,2 0-17 16,1 0-23-16,2-1-117 0,2 2-135 16,-3-1-316-16</inkml:trace>
  <inkml:trace contextRef="#ctx0" brushRef="#br0" timeOffset="92423.9408">21897 14343 430 0,'-2'-9'107'16,"2"2"5"-16,0-1-59 0,-1 2-12 0,1 0-3 16,-2 2-2-16,-2 1-1 0,-1 3-4 15,-1 0-2-15,-2 2-2 0,-1 4-1 16,-2 4-2-16,0 1-2 0,1 4-2 16,2 1-2-16,-1 1-1 0,4-1-4 15,4 0-2-15,0-3-2 0,3-2-1 16,2-1-2-16,2-3 0 0,1-2-1 15,2-3-1-15,-1-2 0 0,3-4-1 16,0-3-1-16,-1-2 1 0,0-3-1 0,-4-2-1 16,-1 2 1-16,-4-2-1 0,-1 1 1 15,-5 1 0-15,-1 1-1 0,-4 1 1 16,1 3-1-16,-4 0 0 0,0 4-1 16,-2 3-2-16,2 3-4 0,1 2-8 15,2 1-10-15,1 2-11 0,5-2-16 16,4 1-114-16,3-2-121 0,2 0-285 15</inkml:trace>
  <inkml:trace contextRef="#ctx0" brushRef="#br0" timeOffset="93130.3545">21865 14295 349 0,'6'-6'95'0,"-2"0"7"0,-2-1-43 16,2 1-10-16,-3 0 0 0,0 1-1 15,-2 0-4-15,-1 3-4 0,-2 1-4 16,-1 2-1-16,-4 3-3 0,2-1-4 16,-3 3-2-16,2 2-2 0,-2 0-1 15,-1 2-1-15,0 1-3 0,1 0-1 16,1 1-3-16,1 2-1 0,1 1-3 15,2-1-1-15,3 2-2 0,4-1-2 16,1-3-1-16,3-1-2 0,3-1 0 16,0-1-1-16,2-2-1 0,0-2 0 0,0-1 1 15,0-2-1-15,-2-2 0 0,3-2 1 16,-3-3-1-16,-1-4 1 0,-1-1 0 16,-3-2-1-16,-3 0 1 0,-4-2 0 15,-1-2 0-15,-3 2 1 0,-1-1 0 16,-2 3 0-16,-3 1 1 0,-2 1 2 15,-1 4-1-15,-1 2 0 0,1 3 0 16,1 3-2-16,1 4 0 0,0 3-1 0,5 1-2 16,3 2-4-16,4 2-9 0,2 0-11 15,4-2-13-15,5 1-11 0,6-2-16 16,2-3-112-16,3-2-121 0,3-1-276 16</inkml:trace>
  <inkml:trace contextRef="#ctx0" brushRef="#br0" timeOffset="93560.2644">22066 14450 552 0,'-3'2'129'16,"0"-1"4"-16,0-1-89 0,2 1-13 0,1-1-6 15,1 0-1-15,2 0-2 0,0 1-3 16,2-2-4-16,0 1 0 0,1-1-3 16,2 0-2-16,0-2-2 0,1 1-4 15,-2-2-5-15,2 0-9 0,-1-1-10 16,1 1-17-16,-1-3-113 0,0 3-118 15,-1-3-288-15</inkml:trace>
  <inkml:trace contextRef="#ctx0" brushRef="#br0" timeOffset="94159.7857">22286 14348 524 0,'0'-8'124'0,"0"-2"3"0,1 2-79 16,4-2-17-16,1 0-4 0,1-2-2 15,1 1-2-15,2 0-1 0,1 0-1 16,0 0-1-16,1 0-1 0,1 3-2 16,-1 2-2-16,1 1-3 0,0 3-2 15,0 2-3-15,-2 1-1 0,0 4-1 16,-2 5 0-16,0 2-1 0,-2 3-1 15,-4 2-1-15,1 4 1 0,-2 3-2 16,-3 1 1-16,0-2-1 0,-4 2 0 0,0 0 0 16,-1 2 0-16,0-2 0 0,-4-4 0 15,3-1 1-15,-2 0-1 0,1-4 2 16,-1 0 0-16,0-3 1 0,1-2 1 16,-1-2 0-16,1-3 1 0,0-1 0 15,2 0-1-15,1-4 0 0,3-2-1 16,-1-4-2-16,3 3-1 0,3-3 0 15,-1 0 0-15,3-1-1 0,0 1 1 16,2 1-1-16,1 2 0 0,0-1 0 16,1 3 1-16,0 1 0 0,-1 3 2 15,2 0 1-15,-2 2 0 0,2 1 0 0,0 1 1 16,0-2-1-16,1 1 0 0,-1-1-2 16,-1 0-11-16,0-1-14 0,0-1-18 15,-1-2-130-15,1 0-136 0,-3 1-337 16</inkml:trace>
  <inkml:trace contextRef="#ctx0" brushRef="#br0" timeOffset="95405.5843">21916 12127 439 0,'-1'-11'110'16,"2"3"6"-16,-2 1-54 0,0-2-19 15,0 2-7-15,1-1-3 0,0 0-3 16,1 3-3-16,-1-5-3 0,1 3-2 15,0 0-2-15,1 1-1 0,-1 1-2 16,-1 1-1-16,1 4-2 0,-1 3-1 16,1 0 0-16,-2 5-1 0,1 1-1 0,-1 4 0 15,0 0-1-15,-2 3 0 0,1 1-1 16,-2 2-2-16,2-1-1 0,-1 0-1 16,1-2-1-16,-1 1-2 0,2-3 1 15,0-1-2-15,2-2 0 0,-1-2 0 16,0-2 0-16,0-1 0 0,0 0 0 15,-1-1 1-15,-1-1-1 0,0 0 0 16,-3-1 1-16,0 1-1 0,-2 0 1 16,-2-3-2-16,1 1 1 0,-1 0-1 15,1-1 1-15,0-2-1 0,1 1 1 16,1-2-1-16,0 2 0 0,0-2 0 0,-1 1 1 16,1 0-1-16,0-2 0 0,1 2 0 15,0-2 1-15,2 2 1 0,1 0 1 16,0 1 0-16,2-1 1 0,1 1-1 15,3-1 2-15,1 1-1 0,2 0 1 16,2 0-1-16,2 0 2 0,2 1 0 16,2-1 0-16,0 1 0 0,-2 0 0 15,2-1-1-15,1 3-1 0,1-3-1 0,0 2-1 16,0 1-1-16,3-2-4 0,1 2-11 16,-1 1-16-16,4-1-16 0,-2 0-132 15,1-3-139-15,3 0-336 0</inkml:trace>
  <inkml:trace contextRef="#ctx0" brushRef="#br0" timeOffset="98652.7314">22785 12591 222 0,'1'-2'55'0,"1"-2"5"15,1 0-31-15,1 1 0 0,0-1 5 16,0-1 5-16,1 0 3 0,-1 1 2 16,-1 1 2-16,0-1 0 0,-2 0-1 0,0 1-2 15,-1 0-3-15,0 0-3 0,0 0-2 16,0 2-3-16,-2-2-3 0,-1 5-3 15,0-4-2-15,-2 1 0 0,-1 2-1 16,0-1-3-16,-1 2 0 0,1 1-1 16,0-1 0-16,1 2-2 0,3 1-3 15,-1 1-2-15,2 1-1 0,1-3-3 16,3 1-2-16,0-1-1 0,5-1-1 16,0-3 0-16,3 0-1 0,0-3 0 0,0-1 0 15,2 1 1-15,-1-3-1 0,-4-2 0 16,1 1-1-16,-2 0 0 0,-1-1 0 15,-2 1 1-15,-3-1 0 0,-1 2 1 16,-1 3 0-16,-5-2 2 0,1 6-1 16,-2 1 1-16,1 3 0 0,-2 3 0 15,0 2 0-15,2 2 0 0,2 5-1 16,-1-4 0-16,3 2 0 0,0 0 0 16,2-3 0-16,2-1 0 0,-1-4 0 15,4-2-1-15,0 0 1 0,2-1 0 16,1-5-1-16,2-2-1 0,1 0 0 0,0-5 0 15,0 1-1-15,-2-3 0 0,-2-1 0 16,-3-1 1-16,-4-2-1 0,-2 3 0 16,-6 1-1-16,-2 2 1 0,-2-2-1 15,-3 2-1-15,-3 4-1 0,-2 4-7 16,1 1-10-16,-1 3-16 0,4 3-16 16,2 4-14-16,3 1-47 0,4-1-76 15,7 4-116-15,8 0-242 0</inkml:trace>
  <inkml:trace contextRef="#ctx0" brushRef="#br0" timeOffset="99250.8891">22842 13054 531 0,'-5'-5'125'0,"1"-2"3"16,-1-2-82-16,1 1-14 0,3-1-7 16,0-1-2-16,2-1-4 0,2 1-3 15,4 1-2-15,2 0-1 0,2 0 0 16,2 3-2-16,-1 1 0 0,1 2-1 0,2 2-1 15,-1 1 0-15,-1 2-2 0,-2 0-1 16,0 5 0-16,-1 1-1 0,-2 3-1 16,-3 1 0-16,-2 4 0 0,-3 0-1 15,-3 4 0-15,-2-2 0 0,-2 2 0 16,-3-2-1-16,0-1 0 0,1-1 0 16,-1-1 2-16,0-2 1 0,0 1 2 0,2-3 1 15,0-1 1-15,1-2 0 16,2 1 0-16,1-3-2 0,2 0-1 0,2-2-3 15,2-1-1-15,2 1 0 0,2 0-2 16,0-2 1-16,2 2-1 0,4-2 0 16,1 1-4-16,5-1-8 0,2 1-11 15,4-1-15-15,4-1-89 0,1-2-39 16,3 2-113-16,2-1-232 0</inkml:trace>
  <inkml:trace contextRef="#ctx0" brushRef="#br0" timeOffset="103244.7445">22888 12521 216 0,'1'4'64'0,"-1"0"4"0,0-1-25 15,0 0-12-15,1 0-5 0,-1 0-6 16,1-2-4-16,1-1-7 0,-1 1-3 16,0 0-2-16,0-2 0 0,0 2 0 15,1-1 0-15,-1 2 1 0,-1-2 4 16,1 0 7-16,-1-2 4 0,0 4 4 15,-1-4 2-15,1 1 2 0,-1 1 2 0,1 0-4 16,-2 0-4-16,1 1-5 0,0-1-2 16,0 2-3-16,0-2-2 0,-1 1-1 15,0-1-2-15,2 0-1 0,-1 0 0 16,-1 1 0-16,2-1 1 0,0 1 0 16,-1 1 1-16,1-2-1 0,0 0 0 15,0 1-1-15,0-1 1 0,0 0-2 16,-1-1-1-16,2 1 0 0,-2 0 0 0,1 0-2 15,0 0 0-15,-1 0-1 0,1 1 1 16,-1 0-1-16,-1-1 0 16,1 2-1-16,0 0 0 0,0-1 1 0,-1 1-1 15,1 0 0-15,0 0 0 0,0 0 0 16,1-2 0-16,0 2 1 0,0-2-1 16,0 1 0-16,-1 0 0 0,1-2 0 15,0 1 1-15,-2 0-1 0,2 1 0 0,0-1 1 16,0 0-1-16,0 1 1 15,2-1 0-15,-1 3 0 0,-1-2 0 0,0-2 1 16,0 1 0-16,0 0 0 0,0-1 0 16,0 1 1-16,-1-5-1 0,2 2 0 15,-1 0-1-15,3 0 1 0,-3-3-1 16,3 0 0-16,-3-1-1 0,2-1 1 16,0-2-1-16,0 2 0 0,-2-3 0 15,2 1 1-15,0 1-1 0,-1 0 0 16,-1 0 1-16,0 0-1 0,0 0 0 0,-1 0 1 15,1-1-1-15,-3-1 0 16,2 1 1-16,1-1-1 0,-1 0 0 0,0 0 0 16,-1 0 0-16,2-1 0 0,0 2 0 15,2-1 0-15,-2 1 0 0,1 2 0 16,0-1 0-16,0 2 0 0,-1 1 0 16,0 1 0-16,-1 0 1 0,0 1-1 15,0 0 0-15,-2-3 1 0,2 1-1 16,0-1 0-16,-1 0 1 0,2 0-1 15,0 1 0-15,2-1 0 0,-2 1 1 0,1 0-1 16,0-2 0-16,0 2 0 0,1-2 0 16,-1 0 0-16,-1 2 0 0,1-1 1 15,0-1 0-15,0 2 0 0,-1-1 1 16,2 0 0-16,-2-1 0 0,0 1 0 16,0-2 0-16,0 1 0 15,0-2-1-15,0 0 0 0,0 0-1 0,1-3 0 16,0 2 0-16,-1-1 1 0,-1-3-1 15,2 3 0-15,-1-3 0 0,0 2 1 0,1 0-1 16,-2 0 0-16,2-1 1 16,1 2-1-16,-2-1 0 0,0 0 0 0,0 1 0 15,1 1 0-15,-1 0 0 0,1 1 1 16,-2 0-1-16,2 1 1 0,-1-1-1 16,1 0 1-16,-1 0-1 0,0-1 1 15,1 1-1-15,-1 2 0 0,2-2 1 16,-2 0-1-16,-2 2 0 0,4-1 0 0,-1 1 0 15,-1-1 0-15,1 0 1 0,-1 1-1 16,1 2 0-16,1-3 1 0,-1 2 0 16,-1-2-1-16,1 2 1 0,0-2 0 15,1-1 0-15,-2 2 0 0,1-1 1 16,-1 1-2-16,0-1 1 0,0 1 0 16,-1 0 0-16,1 2 1 0,0-1-1 15,0 1-1-15,-2 0 1 0,4-1 0 16,-2 3 0-16,-2-4-1 0,4 2 1 15,-4-1 0-15,4-1-1 0,-2 2 0 16,-2-1 1-16,4-2-1 0,-2 1 0 0,0-1 0 16,0-1 0-16,0 1 1 0,0-4-1 15,0 0 0-15,-2 2 0 0,2 0 0 16,-1 0 0-16,1 2 1 0,-1 1-1 16,1 1 0-16,-1 3 0 0,1-1 0 15,-2 1 0-15,2 2 1 0,-1-1-1 16,0 2 1-16,1 0-1 0,-1-1 0 15,1 1 1-15,0 0-1 0,0 1 0 0,0-1 0 16,0 1 0-16,0-1 0 0,0 1 1 16,1-2-1-16,0 2 0 0,-1-1 0 15,1 1 0-15,-1-1 0 0,2 1 0 16,-2-1 0-16,0 1 0 0,0 0 0 16,0 0 0-16,1 0 0 0,-1 0 0 15,0 0 0-15,0 1 0 0,1-1 0 16,-1 0 0-16,0-1 0 0,0 2 1 15,0-1-1-15,0 0 0 0,0 0 1 0,0-1-1 16,-1 1 1-16,1 0-1 0,0 0 1 16,0 0-1-16,0-2 0 0,0 2 0 15,0-1 0-15,0 1 1 0,0-1-1 16,0 1 0-16,1-1 0 0,-2 0 0 16,2 1 0-16,-1-2 0 0,0 1 1 15,-1 0-1-15,1-2 0 0,0 2 0 0,1-1 0 16,-1-2 1-16,0-1-1 0,1-1 0 15,-1-1 0-15,2-2 0 0,-1 1 0 16,0-2 0-16,0 1 0 0,-1-1 0 16,1 1 0-16,-1-2 0 0,2-1 0 15,-2 1 1-15,1 0-1 0,-1-1 0 16,1-1 0-16,-1-1 0 0,1 2 0 16,1-1 0-16,-1-1 0 0,0-1 0 15,1 2 1-15,1 1-1 0,-1-2 0 16,1-1 0-16,-1 2 0 0,2 1 0 15,-2-3 0-15,1 0 0 0,-2 1 0 0,0-1 0 16,2 0 0-16,-2-1 1 0,-1-1-1 16,1 2 0-16,0 1 0 0,1 0 1 15,-1 0-1-15,0 0 0 0,0 1 0 16,-1-1 1-16,0 2-1 0,0-2 0 16,0 1 0-16,0 1 1 0,0-1-1 15,2 1 0-15,-1 1 1 0,-1-1-1 16,1 0 0-16,0 1 1 0,2-3-1 0,-2 1 0 15,0 0 0-15,2 0 1 0,-2 1-1 16,1 1 0-16,-1-2 0 0,2 1 0 16,-1 0 0-16,1 1 0 0,-2-1 0 15,1-1 0-15,1 0 0 0,-2 1 0 16,0-1 0-16,2 2 1 0,-3-2-1 16,0 1 0-16,1-2 0 0,-1 2 0 15,0-3 1-15,0 2-1 0,0-2 0 16,-1 2 1-16,1-1-1 0,0 1 0 15,0-1 0-15,0 0 0 0,0 0 0 0,1-2 0 16,0 3 1-16,0-1-1 0,-1 1 0 16,2-1 0-16,-2 3 0 0,1-1 0 15,-1 1 1-15,0-1-1 0,0-1 0 16,0 2 0-16,0 0 0 0,1 0 0 16,0 2 0-16,2-1 0 0,-1 1 0 15,-2-2 0-15,3 1 1 0,0-1-1 16,1 2 0-16,-1-1 0 0,-1 0 0 0,0 0 1 15,1 0-1-15,-2-1 0 0,-1 2 0 16,1-1 1-16,-1-1-1 0,-2-3 1 16,1 1-1-16,1 1 0 0,-2-2 1 15,2 1-1-15,-1-3 1 0,2 3-1 16,1 1 1-16,1 2 0 0,-1-1 0 16,-1 0 1-16,-1 2-1 0,0-1 1 15,0 1 0-15,0-1-1 0,-4 1 1 16,4 0 0-16,-1 0 0 0,-3 1 0 15,4-1-1-15,-1-1 0 0,1 1 1 16,1-1-1-16,-1 1 0 0,1 1 0 16,3-1 0-16,-3 2 0 0,1-1 0 0,-5-3 0 15,3 3-1-15,0-2 1 0,0 0 0 16,0 0 0-16,0 1 1 0,0-1-1 16,3 5-1-16,-3-2 1 0,-2-1 1 15,2 0-2-15,-1-2 1 0,0 0 0 16,1-1 0-16,-1-1-1 0,1 0 1 15,0-1-1-15,-2 1 0 0,2 0 0 16,0 0 1-16,-1 0-1 0,1 0 1 0,-1 0-1 16,-1-3 1-16,-2 2 0 0,1 1-1 15,-2-2 1-15,2 1-1 0,-1-2 1 16,0 1 0-16,1 1-1 0,0 0 1 16,2 0-1-16,0 2 0 0,1 0 1 15,1 0-1-15,0 0 0 0,2 0 0 16,-1 0 0-16,1 1 0 0,-1 1 0 15,-1-1 1-15,1 1-1 0,-2 2 0 16,-2 1 0-16,1 0 1 0,0-1-1 16,0 0 0-16,-2 1 0 0,2-1 0 0,0-1 0 15,0 1 0-15,-1 1 0 0,2 0 1 16,-1 0-1-16,1-1 0 0,0 2 0 16,1 1 1-16,-1-1-1 0,2-1 0 15,0 1 0-15,0 1 0 0,1-1 0 16,-2 0 0-16,2 0 0 0,-1 0 0 15,-1 0 0-15,2 1 0 0,-2 0 0 16,-1-1 0-16,1 1 0 0,0-1 1 16,-1 1-1-16,0-3 0 0,2 3 0 0,-2-3 0 15,1 1 0-15,-1-1 0 0,0 1 0 16,0 0 0-16,0 0 0 0,0-1 0 16,0 3 0-16,-1-1 0 0,1-1 0 15,-2 1 0-15,2 0 0 0,-1 0 0 16,1-1 0-16,0 0 0 0,0-2 0 15,1 2 0-15,-1-1 0 0,0-2 0 16,0 1 0-16,2 1 0 0,-2 0 0 16,0 1 0-16,-2-3 0 0,1 3 0 0,0 0 0 15,1 1 0-15,-1-1 0 0,-2 1 0 16,2-2 0-16,0 1 0 0,0 1 0 16,1-2 1-16,-2 0-1 0,2 0-1 15,0 1 1-15,0 1 1 0,2 0-2 16,-2 0 1-16,1 2 0 0,0-1 0 15,0 1 0-15,0 1 0 0,-1 0 0 16,2 0 0-16,-2 1 0 0,1 0 0 16,-1 1 0-16,2 0 0 0,0-1 0 0,0-2 0 15,1 2 0-15,-1 0-1 0,0-2 2 16,2 2-1-16,-3-3 0 0,2 3 0 16,-1 0 0-16,2 0 0 0,-2-2 0 15,-2 1 0-15,0-2 0 0,2 2 0 16,-4-2 0-16,0 0 0 0,-1-1 0 15,1 3 1-15,0-2-1 0,-1 3 0 16,-1 0 0-16,0 0 0 0,-1 2 0 16,-2 1 1-16,0 3 0 0,-1 1 0 0,-1 3 1 15,-1 1 0-15,2 2 1 0,0 3 1 16,2-1 0-16,0 2 0 0,4 0 0 16,0-1 0-16,4-2-1 0,1 0 0 15,2-5-1-15,4 0 0 0,2-5 0 16,3 0 0-16,2-7-1 0,2-1 1 15,0-2 0-15,-1-3 0 0,0-4 0 0,-1 2 0 16,-5-2-1-16,-2 0 1 0,-2 2-1 16,-4 1 0-16,-5 0 1 0,-1 0-1 15,-5-2 0-15,-3 1-1 0,-2 1 1 16,-4 0-1-16,-1 1 1 0,-1 4-1 16,-2 3-1-16,0 3 1 0,3 3 0 15,1 5 0-15,2 1-1 0,3 4 1 16,2-1 0-16,3 3 0 0,2 1 0 15,3-2 0-15,1 1 1 0,1-3 0 16,4 0 0-16,3-1 0 0,3-3 1 16,4-2-1-16,0-2 1 0,5-3 0 0,1 0 0 15,1-5 0-15,0-2 0 0,-5-4 0 16,1-1-1-16,-2 0 1 0,-4-1 0 16,-3 0-1-16,-3 1 1 0,-3 0 0 15,-1 3-1-15,-7 1 0 0,-3 0 1 16,-1 4-1-16,-6 2-1 0,-1 1 1 15,-4 1-1-15,2 4 1 0,-1 4-1 16,3 1 0-16,-1-1 1 0,5 4-4 0,5 1-7 16,4 0-13-16,4 2-10 0,4-2-8 15,6 1-37-15,2-3-88 0,4-1-112 16,3-3-248-16</inkml:trace>
  <inkml:trace contextRef="#ctx0" brushRef="#br0" timeOffset="104084.0233">23304 8767 338 0,'-5'-4'100'16,"0"0"6"-16,0 1-23 0,2 0-27 0,0 1-11 16,2-1-8-16,0 0-6 0,1-1-4 15,1-1-3-15,2-1-2 0,4 0-1 16,1 0-2-16,4-2 0 0,2 2-1 16,3 0 1-16,3-1-1 0,0 2-2 15,0 0-2-15,1 3-3 0,-1 0-2 16,-2 2-3-16,-1 3-2 0,-2 2-1 15,-3 2-2-15,-3 3 0 0,-4 1 0 16,-3 1 0-16,-2 2 0 0,-3-2 0 16,-4 0 0-16,-1 0 0 0,-3-1 0 0,0 0 0 15,-1-1 0-15,-1-1-1 0,1-1 1 16,1 1 0-16,1-2-1 0,2-1 0 16,0-1 1-16,3-1-1 0,2 0 0 15,0-2 0-15,2 2 0 0,3-2-1 16,1 2 1-16,1-2 0 0,2 3 0 15,2 0 0-15,2 0 0 0,0 0 0 0,1 1 0 16,1 0 0-16,2 2 0 16,-2-1 0-16,-1 0 0 0,0 1 0 15,-1-1 1-15,0 2-1 0,-3-3 0 0,0-1 0 16,-1-1 0-16,-1 1 0 0,-2 0 0 16,-1-1 0-16,-2 0 0 0,-1 0 1 15,-3 1-1-15,-2 0 0 0,-2 0 1 16,-3 1-1-16,-3 0 1 0,-2 1 0 15,-1 0-1-15,-1 0-5 0,-2 2-12 16,0 1-12-16,0-3-123 0,1 2-124 16,2 0-308-16</inkml:trace>
  <inkml:trace contextRef="#ctx0" brushRef="#br0" timeOffset="128632.0688">2940 16824 393 0,'-5'-3'106'0,"-2"-3"7"15,-2-2-33-15,3 0-30 0,-1-3-7 16,-2 0-2-16,0-3-2 0,0 1-3 15,-2-2-1-15,0 0-3 0,-2 2-4 16,1 0-1-16,2 4-3 0,-4-6-2 16,6 6-3-16,2 2-3 0,2 2-2 15,1 1-3-15,1 2-2 0,2 1-2 16,9 6-2-16,-3 1-1 0,3 2 0 16,2 5 0-16,2 3 1 0,4 6 2 0,2 1 2 15,-1 1 0-15,2 2 0 0,1 0-1 16,-1 0-2-16,-1-3-1 0,2-2-2 15,-3-1-1-15,-1 3-1 0,0-1 0 16,-2-2 0-16,2 1-2 0,-1-1-3 16,-1-4-7-16,-2-3-10 0,-1-3-13 15,-1-5-7-15,-2-3-9 0,-2-3-11 16,0-1-2-16,-3-4-101 0,-2-3-102 16,-2-4-245-16</inkml:trace>
  <inkml:trace contextRef="#ctx0" brushRef="#br0" timeOffset="128947.3157">3173 16702 466 0,'3'-12'107'16,"-2"1"4"-16,-2 1-74 0,1 2-6 15,-2 3 0-15,-3 3 2 0,-1 2 0 16,-4 4 0-16,-2 1-2 0,-3 4-1 16,-2 2-3-16,-3 4-4 0,-1 5-3 15,1-1-3-15,-1 5-4 0,0 1-4 16,-2 2-2-16,1 1-3 0,0 2-2 16,0 0 0-16,-3 1 0 0,2 1-2 15,-1-3 1-15,4 0 0 0,0-4-3 16,5-4-6-16,3-5-9 0,4-3-10 15,4-4-16-15,6-4-4 0,6-5-106 0,3-5-109 16,6-6-249-16</inkml:trace>
  <inkml:trace contextRef="#ctx0" brushRef="#br0" timeOffset="129267.5736">3491 16633 612 0,'1'-6'137'16,"0"4"1"-16,-3-1-81 0,2 4-44 15,-1 3-7-15,1 2-2 0,-3 3-1 16,-2 4 0-16,1 4 0 0,-4 4 2 16,0 4 3-16,-3-1 2 0,0 3 3 15,-2 1 4-15,4-1 1 0,0-2 2 16,3 1-3-16,1-3-1 0,5 5-3 15,0-4-4-15,2 0-2 0,3-1-3 0,1 0-1 16,2-2-1-16,3-4 0 0,0-4-1 16,2-2 1-16,2-3-1 0,2-2-1 15,0-6-4-15,3 0-9 0,-2-3-11 16,2-4-6-16,2-4-11 0,0-2-17 16,-4-5-105-16,-1-2-111 0,-3-1-262 0</inkml:trace>
  <inkml:trace contextRef="#ctx0" brushRef="#br0" timeOffset="129458.058">3451 16746 553 0,'-15'-16'158'16,"1"5"6"-16,3-1-9 0,3 2-105 16,3 1-16-16,5 2-10 0,4-2-7 15,5 3-8-15,5 0-7 0,1-1-5 16,4 1-9-16,3 0-11 0,4 1-7 15,3 3-10-15,3 4-19 0,-1 1-107 16,1 2-116-16,-2 4-268 0</inkml:trace>
  <inkml:trace contextRef="#ctx0" brushRef="#br0" timeOffset="130028.5337">3852 16812 543 0,'-8'-5'129'0,"5"4"3"16,0 1-83-16,1 0-16 0,0 1-8 15,0 2-7-15,0-1-3 0,6 2-3 16,-4 1-1-16,-1-2 0 0,-4 0-1 15,5-1 1-15,-1-2-1 0,-1 1-2 16,2 2-1-16,0-4-1 0,0 1-2 0,5-2-1 16,-5 1 0-16,0-1-1 0,2 2 0 15,-1-3 2-15,-1-2 1 0,0 3 1 16,0-2 2-16,1 2 1 0,-1-1 2 16,-1 1 0-16,1 1 0 0,0 2-2 15,0-1 0-15,0 2-2 0,1 3-1 16,0 4-1-16,-1 4 0 0,0 2 0 15,0 3 1-15,1 4-1 0,1 3 0 16,-2 1-1-16,2-2 1 0,2-3 0 0,-2 0 0 16,2-5 0-16,1-4 0 0,-3-3 0 15,3-6 1-15,0-5 0 0,-1-7-1 16,2-4-1-16,1-7 0 0,1-2-1 16,3-5-1-16,0-3-1 0,1 0 0 15,3 1-1-15,-1-1 1 0,1 6-1 16,-2 2 0-16,0 3 0 0,-2 8-1 15,-1 3 1-15,-3 5 0 0,-1 9-1 16,-1 6 1-16,1 1 0 0,-1 3 0 16,1 5 0-16,-1 0 1 0,0 1-1 0,0-2 0 15,-2 4 1-15,1 0-2 0,2-3-3 16,-1-3-8-16,1 0-10 0,2-5-14 16,0-3-8-16,3-6-18 0,0-6-114 15,0-4-123-15,-1-1-282 0</inkml:trace>
  <inkml:trace contextRef="#ctx0" brushRef="#br0" timeOffset="130410.0249">4107 16623 658 0,'-13'-14'162'0,"2"4"1"0,5-1-76 15,3 5-50-15,3 2-18 0,4 7-6 16,2 1-6-16,2 3-4 0,6 2-2 15,1 2 1-15,2 0-2 0,1-1 1 16,3 0 0-16,2 0 0 0,-1 1-1 0,2-1 1 16,-2 1-1-16,1 1 0 0,-1 3 1 15,-2 2-1-15,-3 1 0 0,-1-1 1 16,-3 2-1-16,-2 1 0 0,-1 4 1 16,-3-2-1-16,2 1 1 0,-2 2-1 15,1 4 0-15,-2 0 1 0,0 1-1 16,0-1 0-16,-1-2 1 0,-2-1-1 15,0-4 0-15,-2-1 0 0,-1-5 1 0,-1-2 1 16,-4-3 1-16,-1 0 4 16,-1-1 0-16,-1-2 1 0,-4-2 0 0,-3-3 0 15,-2 0-1-15,0-3-3 0,-4-3-6 16,0-2-7-16,-1-1-6 0,3-1-8 16,2-2-9-16,2 0-7 0,5 0-10 15,5 3-13-15,5 1-103 0,4 3-111 16,2 2-268-16</inkml:trace>
  <inkml:trace contextRef="#ctx0" brushRef="#br0" timeOffset="130685.3949">4845 16904 614 0,'-13'-5'167'0,"7"1"3"15,1 2-16-15,3-1-111 0,2 3-21 16,2-1-9-16,2 1-6 0,5 0-4 16,-1 1-1-16,2-1-2 0,3 0-3 15,2 2-6-15,1-4-11 0,0 2-12 16,0-1-14-16,0 0-79 0,-3 0-46 15,1 1-109-15,-3 0-228 0</inkml:trace>
  <inkml:trace contextRef="#ctx0" brushRef="#br0" timeOffset="130878.0023">4782 17099 697 0,'-1'-4'150'0,"2"2"1"16,5 3-120-16,0-4-17 0,3 2-8 16,1-1-3-16,2-1-4 0,3 0-8 15,1-2-8-15,1 0-12 0,1-3-39 16,0 0-83-16,3-2-111 0,-1-1-252 16</inkml:trace>
  <inkml:trace contextRef="#ctx0" brushRef="#br0" timeOffset="132661.0431">5540 16718 525 0,'2'-5'130'0,"-4"4"5"0,-1 3-66 0,-5 8-23 16,1 5-11-16,-3 4-7 0,-2 4-6 15,-2 3-2-15,1 0-3 0,-2 1-3 16,3-4-2-16,2-3-2 0,2-4-1 16,2-4 0-16,2-4 1 0,1-4-2 15,5-5 0-15,1-5-1 0,1-5-2 16,3-5-1-16,3-4 0 0,1-8-3 15,4-3 0-15,1-2 0 0,-2-1-1 16,1 0 1-16,-1 3 0 0,-2 3 2 16,-2 7-1-16,-3 6 1 0,-2 8 0 0,0 5 2 15,-2 5 0-15,-1 7 0 0,-4 4-1 16,2 4 1-16,0 5 0 0,0 3-1 16,0 2 0-16,2 3-2 0,0-2 0 15,2 1 0-15,2 0-1 0,0 0 0 16,0 0 1-16,0-2-2 0,0-2 1 15,-1-1 0-15,-1-1 0 0,-2-4-1 0,-2-4 1 16,-1-2 0-16,-1-4 0 16,-4-1 0-16,-2-1 0 0,0 0 0 15,-3-2 0-15,0-1 0 0,-2-2-1 0,4 1 1 16,-1 0 0-16,1-2 1 0,2-2-1 16,2 0 1-16,0 0 3 0,1 0 4 15,2-1 0-15,1 1 1 0,1-1 0 16,2-1 0-16,3 2 0 0,1 0-3 15,2-1-3-15,3 0-2 0,1 0-1 0,1 2 0 16,1-1 0-16,2 1 0 16,2 0-1-16,2 1 1 0,-2-1-1 0,3 0 0 15,-1-2 1-15,0 0-1 0,1-1 0 16,0 1-2-16,-4 0-4 0,-1 1-10 16,0-1-12-16,-3 1-15 0,0 0-13 15,-2 1-17-15,-4-1-110 0,2 1-121 16,0 2-274-16</inkml:trace>
  <inkml:trace contextRef="#ctx0" brushRef="#br0" timeOffset="132875.4686">6057 16941 636 0,'-2'-4'175'0,"1"2"6"16,-2-1-51-16,2 2-66 0,0 1-14 15,1 1-12-15,-2-1-10 0,1 1-8 16,0 1-7-16,0-1-4 0,0 1-3 0,-1 2-5 16,2 0-8-16,0-1-12 0,0 2-23 15,0 1-19-15,3 2-127 0,-2-2-6 16,5 0-117-16,0-4-217 0</inkml:trace>
  <inkml:trace contextRef="#ctx0" brushRef="#br0" timeOffset="133568.4385">6556 16873 446 0,'-1'-5'124'0,"-2"-1"5"16,-1 1-26-16,-2 2-55 0,-1 1-11 16,-3 2-9-16,-2 3-5 0,-2 3-6 0,1 0-4 15,-3 4-2-15,-1 3 1 16,0 3 1-16,1 3 4 0,1 2 1 0,2 2 2 16,2 3 0-16,3-1-1 0,3 2-1 15,5-3-4-15,3-2-3 0,3-3-2 16,4-2-2-16,2-3-2 0,1-2-1 15,5-6-1-15,-1-1 0 0,2-5-1 0,1-4-1 16,-2-4 1-16,1-4-1 16,0-6 0-16,-2-2 0 0,-2-5 0 0,-1-1-1 15,-3-1 0-15,-4-3 1 0,-5 0-1 16,-3 3 0-16,-5 1-1 0,-4 1-1 16,-2-1-2-16,-5 1 0 0,-1 0-1 15,-5-1 1-15,0 1-1 0,-4-1 0 16,-3 0 2-16,-5-1 3 0,1 5 2 15,0 0 2-15,-1 3 3 0,5-2 2 16,4 2 3-16,5 2 2 0,5 0 1 16,4 1-2-16,6 0-2 0,5 3-2 15,3-1-2-15,4 3-2 0,4 1-3 16,5 2 0-16,4 0-1 0,3 1-1 16,5 1 0-16,3 0 1 0,3 1-1 0,1-1-1 15,0 1-3-15,0 0-8 0,-3 1-14 16,0 1-14-16,-3 4-15 0,-1 1 57 15,-6 2-182-15,-3 3-132 0,0 1-322 16</inkml:trace>
  <inkml:trace contextRef="#ctx0" brushRef="#br0" timeOffset="136238.5633">6829 16815 287 0,'-1'-4'79'15,"-1"-6"7"-15,1 0-36 0,1-4-3 16,1-2 4-16,-1-2 1 0,0-2-2 0,2 0-3 16,-2 0-2-16,1 2-3 0,0 1-3 15,-1 2-3-15,-1 2-1 0,1 2-4 16,0 3-4-16,0 2-3 0,-3 3-4 15,3 3-4-15,0 1-3 0,3 5-2 16,-4 5 0-16,-1 2-1 0,0 7-1 16,-2 3 2-16,-1 7 0 0,-2-1 1 15,-1 4 0-15,0 0 0 0,0 2-1 16,1 0 0-16,3-1 0 0,0-2-2 0,1 0-1 16,5-3-2-16,1-3-3 0,3-1 0 15,1-6-2-15,2-2 0 0,2-4 0 16,4-2 0-16,0-3-1 0,1-3 0 15,0-1 0-15,1-2-2 0,0-3-2 16,-2-1-6-16,-3-3-8 0,1-1-12 16,-3-4-9-16,1 2-10 0,-3-1-13 15,-2-4 86-15,-1 2-191 0,-3-2-119 16,-1-1-312-16</inkml:trace>
  <inkml:trace contextRef="#ctx0" brushRef="#br0" timeOffset="136454.5773">6900 16671 541 0,'-17'-13'138'15,"3"-1"6"-15,0 1-53 0,-1 1-38 16,1 1-10-16,6 3-4 0,2 2-5 16,2 1-6-16,4 0-7 0,3 2-6 0,4 0-6 15,6 4-4-15,1-4-2 0,3 0-2 16,1-2-4-16,4 5-13 0,3 2-13 15,-2 1-20-15,-1 2-117 0,-3 1-130 16,-1 4-309-16</inkml:trace>
  <inkml:trace contextRef="#ctx0" brushRef="#br0" timeOffset="144814.7695">7372 16543 591 0,'-10'-9'141'0,"1"2"6"16,1 1-89-16,2-1-17 0,3 5-11 15,4 2-8-15,7 5-6 0,0 0-4 16,4 2-5-16,-1 0-3 0,8 4-1 16,2 2-1-16,1-1 0 0,2-1 0 15,-2-1-1-15,-1-2 0 0,4 2 0 16,-8-2 0-16,-1-4-1 0,-5 4 1 0,-4-1-1 16,-2 0 1-16,-3 3 0 0,-2 1 1 15,-2 4-1-15,-1 1 1 0,-1 5-1 16,-1 1 1-16,1 2-1 0,0 3-1 15,3 0 1-15,0 0-1 0,1 4 1 16,1-2-1-16,0 2 0 0,3-1 1 16,0 1-1-16,-1 0 1 0,1-3-1 0,-2-5 1 15,1-3-1-15,-2-3 1 0,-2-5-1 16,-3-2 1-16,2-2 1 0,-4-3-1 16,0-1 1-16,-3 0-1 0,-1-2 0 15,-1-3-5-15,-1 0-10 0,-2-4-6 16,1 0-7-16,1-2-16 0,-1-1-10 15,2-2-106-15,3 2-107 0,4 2-255 16</inkml:trace>
  <inkml:trace contextRef="#ctx0" brushRef="#br0" timeOffset="148544.9839">8142 16735 484 0,'0'-9'120'0,"-2"1"5"0,-1-1-67 0,2 1-16 15,0 1-8-15,-1 0-4 0,2 1-3 16,2 2-1-16,-2 1-1 0,0 0 1 15,1 3-2-15,0 1-1 0,0 2-3 16,1 3-1-16,-2 3-2 0,1 5-3 16,1 5-3-16,-3 1-2 0,1 6-1 15,0 1-1-15,0 0-1 0,-1 0-3 16,0 1-1-16,1-2 0 0,1 1-1 16,-1-3-4-16,1 0-6 0,-1-2-9 15,0-5-10-15,1-2-11 0,1-3-17 16,-4-4-110-16,1-6-117 0,0-5-277 0</inkml:trace>
  <inkml:trace contextRef="#ctx0" brushRef="#br0" timeOffset="155234.5288">7065 16757 594 0,'-5'0'145'0,"2"0"6"16,-1-1-86-16,-1 2-17 0,3 1-11 16,1 3-4-16,-1 3-2 0,1 1-3 15,1 2-2-15,1 3-2 0,1 2 0 16,-1 1 2-16,1-1 0 0,3 0-4 0,-1 1-3 16,2 0-3-16,1-3-2 0,-1-1-3 15,2-2-3-15,-2-2-3 0,0-3-1 16,-1-2-2-16,-1-3 0 0,-2-1 0 15,0-4-1-15,2-5 1 0,-1 0 0 16,1-2 0-16,1-3 0 0,3-3 0 16,2 0-1-16,1-1 0 0,1-1 0 15,0 0-1-15,0-1 1 0,1 2-1 0,-2 3 0 16,-2 3 0-16,-1 2 0 16,-1 4 0-16,0 3 0 0,1 4 0 0,-3 3-1 15,0 3 1-15,-1 3 0 0,-1 3 1 16,-1 2-1-16,0 4 0 0,-1 2 0 15,-1-2-1-15,1 1-2 0,1 1-4 16,3 0-11-16,3-1-13 0,4-1-15 16,1-2-13-16,6-1-16 0,0-2-120 15,2-1-129-15,4-7-294 0</inkml:trace>
  <inkml:trace contextRef="#ctx0" brushRef="#br0" timeOffset="157085.9214">8065 16888 512 0,'-12'-5'130'0,"-2"0"7"0,-1 0-65 16,0-1-19-16,0 3-4 0,0 0-2 15,3-1-1-15,0 3 0 0,2 0-3 16,3 0-3-16,2 1-3 0,3-2-6 16,2 1-6-16,4 0-6 0,5 0-6 0,2-2-4 15,5 2-3-15,3-3-3 0,2 2 0 16,2-2-1-16,2-1-1 0,0 3-3 15,4 1-7-15,-2 0-17 0,0-1-20 16,2 0-13-16,-1 3-131 0,2 0-141 16,-2-3-329-16</inkml:trace>
  <inkml:trace contextRef="#ctx0" brushRef="#br0" timeOffset="157597.2653">8839 16638 663 0,'-21'4'160'0,"-3"1"7"15,0 2-94-15,1 4-22 0,0 4-9 16,3 3-7-16,2 3-5 0,3 3-3 16,3 1-5-16,3 1-5 0,6-1-2 15,3 1-4-15,3 1-2 0,5-2-4 0,4-2-1 16,3 0-3-16,2-1-3 0,4-2-4 15,2-3-9-15,3-4-14 16,2-3-16-16,-1-4-12 0,1-3-13 0,-1-3-100 16,-3-4-14-16,-2-3-99 0,1-4-187 15</inkml:trace>
  <inkml:trace contextRef="#ctx0" brushRef="#br0" timeOffset="157886.1627">9020 16876 694 0,'-6'-1'174'0,"-1"-2"6"0,2 1-104 15,1 0-19-15,1 2-12 0,1-1-10 16,4 2-9-16,0 1-11 0,2 0-7 16,2 2-3-16,1-2-2 0,2-1 0 15,1 3-5-15,1-3-9 0,0 1-21 16,1-2-18-16,1-2-17 0,1 1-122 16,-2-3-139-16,0 1-313 0</inkml:trace>
  <inkml:trace contextRef="#ctx0" brushRef="#br0" timeOffset="158467.979">9276 16818 557 0,'-7'-2'145'0,"0"-7"6"16,-1 3-58-16,2-3-39 0,2 0-9 16,1-2-3-16,3 0-5 0,1 0-5 15,0 2-5-15,4-1-3 0,3 0-5 0,1 2-4 16,2 0-4-16,3 1-4 0,1 1-2 15,2 2-1-15,1 1-3 0,0 0 1 16,1 4-2-16,-2 1 1 0,0 0-1 16,-3 3 1-16,0 1-1 0,0 3 0 15,-3-1 1-15,-1 5-1 0,-4 1 1 16,-1 1-1-16,-1 0 0 0,-6 2 1 16,0 0 0-16,-8 0-1 0,1 1 1 15,-1-3-1-15,-3 2 1 0,-1 2 0 0,-1-3 0 16,-1 0 1-16,3-2 0 0,-1-3 3 15,-1-2 2-15,4-1 2 0,0-4 3 16,2-3 0-16,3-1 2 0,0-2-1 16,2-2-2-16,3 2-2 0,0-4-3 15,3 2-1-15,2 1-3 0,-1 0-1 16,4 3 0-16,1-3-1 0,3 3 1 16,2 0-1-16,0 2 0 0,1-1 1 0,3 1-1 15,-2-2 0-15,0 1-1 0,-1 1-3 16,1-1-4-16,-1-1-6 0,0 0-8 15,-1 0-15-15,0 0-13 0,-1 0-12 16,0 0-8-16,-2 1-6 0,-2-2-109 16,0 0-115-16,-2-2-264 0</inkml:trace>
  <inkml:trace contextRef="#ctx0" brushRef="#br0" timeOffset="158780.6677">9548 16623 491 0,'0'-27'122'15,"0"2"6"-15,0 3-66 0,1 3-20 16,1 5-4-16,1 3-6 0,1 2-3 16,1 7-4-16,2 3-3 0,2 4-1 15,1 3-2-15,2 5-2 0,0 2 1 0,2 8-2 16,0 2-1-16,2 3 1 0,0 3 1 15,-1 5 0-15,-2 0-1 0,1 1-1 16,-2-1-1-16,-2-1-1 0,-3 1-4 16,-3 0-4-16,-2 0-1 0,-2-2-2 15,-3-1-1-15,-3-1 0 0,-3-2 0 16,0-4-3-16,0-5-7 0,-1-4-10 16,-1-4-13-16,2-4-13 0,2-1 28 15,1-7-159-15,1-2-130 0,1-3-315 16</inkml:trace>
  <inkml:trace contextRef="#ctx0" brushRef="#br0" timeOffset="159631.7105">10163 16819 534 0,'-7'-1'133'16,"-2"0"6"-16,-3 2-63 0,1 2-32 15,0 2-8-15,-1 1-5 0,-1 1-1 0,2 2-3 16,3 2-2-16,-1-2-1 0,3 4-1 16,1 0-3-16,3 2-2 0,1 0-3 15,3 0-4-15,4 1-3 0,2 0-3 16,0-1-2-16,2-4-1 0,3-4-1 16,2-2-1-16,1 0 0 0,1-6 0 15,2-4-2-15,-1-2-1 0,0-4-1 16,-2-2-2-16,-2-2 0 0,-3-4 1 15,-3 1 0-15,-3-1 1 0,-2 0 2 0,-5 0 0 16,-1 0 2-16,-3-2 0 0,-4-1 1 16,-2-3-1-16,-3-2 0 0,-2-1 1 15,-5-4-1-15,-2 2 1 0,2-1-1 16,-2-1 3-16,-1 4 5 0,2 2 4 16,0 2 4-16,4 4 3 0,1 0 2 15,2 2 0-15,1 6-1 0,7-1-5 16,2 3-5-16,4 1-4 0,4 2-2 0,3 1-3 15,3 0 0-15,8 0-1 0,-1 1 0 16,4 0 1-16,3-1-1 0,3 1 0 16,3 1 0-16,5 2-4 0,0-1-8 15,3 1-16-15,1 2-17 0,2 2-13 16,-1 2-41-16,-4 0-90 0,-3-3-124 16,0 5-265-16</inkml:trace>
  <inkml:trace contextRef="#ctx0" brushRef="#br0" timeOffset="160179.706">10705 16585 578 0,'1'-9'142'0,"-1"-1"7"0,-1 4-83 16,1 1-15-16,-2 4-8 0,0-1-6 15,2 6-4-15,-3 3-5 0,1 4-5 16,-3 2-2-16,-1 5-3 0,-1 2-1 15,-1 4 0-15,-1 1-1 0,0 4-1 0,2-1-2 16,0 3-2-16,4-2-1 16,2-2-1-16,2-1 0 0,2-2-3 0,5-3 0 15,0 0-2-15,5 0 0 0,1-4-1 16,3-1-1-16,2-4-1 0,2-3-2 16,1-6-6-16,2-5-7 0,1-3-15 15,-2-3-12-15,-1-2-14 0,-1-3-11 16,-2 1-28-16,-3 0-90 0,-5-3-112 15,-2-1-248-15</inkml:trace>
  <inkml:trace contextRef="#ctx0" brushRef="#br0" timeOffset="160347.7697">10711 16608 620 0,'-15'-12'177'0,"2"4"4"0,4-1-21 16,5 2-104-16,6 5-16 0,2-5-13 0,9 4-12 15,3-2-9-15,4 0-10 0,6-2-20 16,6-1-18-16,1-4-19 0,4 1-123 16,0-1-138-16,4-2-322 15</inkml:trace>
  <inkml:trace contextRef="#ctx0" brushRef="#br0" timeOffset="160947.1666">11137 16728 604 0,'-1'-8'146'0,"-2"2"7"0,0 0-90 16,0 1-9-16,1 3-4 0,1 2-6 16,-1 2-1-16,1 5-3 0,0 6-4 15,1 4-5-15,0 1-6 0,-1 3-4 16,-1 3-2-16,4-1-3 0,-2-1-4 16,2-3-3-16,1 0-2 0,0-4-1 15,2-1 0-15,0-4 0 0,1-2-2 16,-1-3 1-16,1-2 0 0,0-7-1 15,2-3 0-15,1-3-1 0,1-5-1 16,4-3 0-16,-1-3-1 0,2-5-1 0,0 1 0 16,-1-1 0-16,0 1-1 15,-2 6 1-15,-1 3-1 0,-1 5 0 0,-2 7 0 16,0 7 1-16,-1 5-1 0,-1 7 1 16,0 1-2-16,0 5-1 0,1 4-3 15,-1 1-5-15,1 2-6 0,2-1-7 16,-1 0-12-16,4 0-10 0,2-4-12 15,2-3-9-15,2-3 32 0,1-6-151 16,0-5-124-16,4-7-304 0</inkml:trace>
  <inkml:trace contextRef="#ctx0" brushRef="#br0" timeOffset="161214.6221">11572 16862 584 0,'-4'-2'171'0,"3"-1"6"0,0 2-12 16,1 2-101-16,2 3-15 0,2 0-12 15,1-1-10-15,2 2-10 0,2-2-7 16,2 0-4-16,1-1-11 0,3-2-18 15,-1 0-19-15,1 0-14 0,1 1 21 0,-3-2-153 16,2-1-135-16,-3 0-311 0</inkml:trace>
  <inkml:trace contextRef="#ctx0" brushRef="#br0" timeOffset="161450.9903">12062 16701 682 0,'-6'0'169'0,"0"0"9"16,-1 3-93-16,0 5-26 0,2 4-10 16,2 4-10-16,0 1-7 0,-1 0-8 15,3 3-9-15,0 2-4 0,5 2-7 16,-3-7-9-16,0 1-14 0,2-1-20 15,0 2-19-15,2-2 8 0,0-3-143 0,-1-7-140 16,5 1-316-16</inkml:trace>
  <inkml:trace contextRef="#ctx0" brushRef="#br0" timeOffset="161911.6119">12179 16442 745 0,'-9'-8'177'0,"-1"-2"1"0,1 2-96 15,9 7-48-15,6 4-16 0,4 0-8 16,2 3-5-16,3 3-2 0,5 0-1 15,1-1-1-15,-1 2 0 0,1-1 1 16,0-2 3-16,0-1 3 0,-2 1 3 0,-6-1 0 16,-2 7 1-16,-4 0 0 0,-3 2-2 15,-3 2-3-15,-2 1-2 0,-1 3-2 16,1 4-2-16,-2-2 0 0,0 3 0 16,3 2-1-16,0 1 1 0,3 4-1 15,0 2 0-15,1-2 1 0,2 1-1 16,0 0 0-16,0-2 1 0,3 0-1 15,-2-5 0-15,-1-4 1 0,-1-1-1 16,-2-3 0-16,-2-5 0 0,-5-4 0 16,-4-4 0-16,-5-1 0 0,-1 0 0 0,-6-5-1 15,-2-2 0-15,-4-6-5 0,3 5-4 16,1-2-6-16,0-1-9 0,4-3-9 16,2 0-7-16,5 2-7 0,3 5-8 15,2-3-5-15,4 0-115 0,-1 4-116 16,5 2-289-16</inkml:trace>
  <inkml:trace contextRef="#ctx0" brushRef="#br0" timeOffset="162449.2622">12776 16603 686 0,'-3'-5'167'0,"1"1"6"15,-2 5-107-15,2 4-13 0,1 3-11 16,-1 4-9-16,2 2-8 0,-1 6-8 16,0 2-4-16,0 4-5 0,1 1-2 15,-1-2-2-15,1 2-2 0,0 0-5 16,0-2-10-16,1-3-15 0,0-4-16 15,0 1-14-15,2-2-109 0,-1-4-18 16,1-3-110-16,-2-4-206 0</inkml:trace>
  <inkml:trace contextRef="#ctx0" brushRef="#br0" timeOffset="162663.4363">12619 16769 723 0,'-7'-10'177'16,"-1"2"6"-16,2 3-113 16,3 1-18-16,1 2-13 0,4 1-9 0,1-2-11 15,5 2-8-15,3-2-6 0,5 2-2 16,6 0-2-16,0-3-9 0,5 2-18 16,3-2-19-16,5 1-18 0,0 0-125 15,1 1-141-15,-1 2-324 0</inkml:trace>
  <inkml:trace contextRef="#ctx0" brushRef="#br0" timeOffset="163577.792">13333 16620 520 0,'-7'-8'130'0,"0"1"5"0,0 0-61 16,4-1-30-16,0 2-10 0,2 0-6 15,1 0-4-15,4 1-3 0,2 1-3 16,4 0-3-16,2 0-3 0,5-1-2 16,3 1-2-16,2 2-2 0,2 1-2 15,1-1-1-15,-1 4-1 0,0 1 0 0,-4 1-1 16,0 3 0-16,-5 1-1 0,-3-1 1 16,-5 3-1-16,-1-2 0 0,-3 2 0 15,-4-1-1-15,-3-2 1 0,-2 0 0 16,-3 0 0-16,-2-1 1 0,-2 0-1 15,-3-1 1-15,-1 1-1 0,0-3 2 16,-1 2 0-16,2 0 2 0,2 0-1 16,3-1 1-16,3 1-1 0,3-2 1 0,5 4-2 15,3-3 0-15,2 1-1 16,3 0-1-16,2 1-1 0,2 1 1 0,1-1-2 16,1-1-1-16,1 1-1 0,-1 0-1 15,0 0 0-15,-2 1-1 0,1 2 1 16,-3-1 1-16,-2 1 2 0,-1 1 0 15,0-3 1-15,-4 0 1 0,1 2 0 16,-3-3 1-16,-1 2 0 0,-1-1 0 16,-2 1 2-16,0 3 1 0,-1 1 3 15,-2-4 3-15,0 1 7 0,-1-2 3 0,-2 0 2 16,-3-2 2-16,1 0 0 0,-4-1-1 16,-1 1-4-16,-1 0-6 0,-1-2-4 15,-2 0-3-15,0 0-4 0,1-3-3 16,-1-1-8-16,4 0-11 0,3-4-11 15,2 0-13-15,3 0-12 0,5 0 30 16,1 0-155-16,5 2-126 0,-1-1-304 16</inkml:trace>
  <inkml:trace contextRef="#ctx0" brushRef="#br0" timeOffset="164787.7168">13989 16645 508 0,'-9'-6'131'0,"-2"3"5"0,-4 0-60 0,-2 3-22 16,-2 3-8-16,-1 3-5 0,0 4-4 16,1 3-4-16,2 3-3 0,3 5-6 15,3 2-5-15,4 0-5 0,4 2-4 16,3-1-3-16,5 1-3 0,4-3-1 15,2-5-2-15,5-3 0 0,2-1 0 16,4-4-1-16,0-3-2 0,0-6-1 16,-2-2-1-16,-2-1 0 0,-3-6-2 0,-4-2 1 15,-4-1 0-15,-3-3 2 0,-4-3 1 16,-1-5 1-16,-4-1 2 0,-4-3 0 16,-2 2-1-16,-3-6 1 0,-5-3 0 15,-2-1-1-15,-4-1 1 0,-2-5-1 16,-4 1 0-16,0 1 1 0,1-1 4 15,0 4 6-15,5 6 5 0,1 7 5 16,5 6 1-16,7 3 1 0,2 3 0 16,5 4-4-16,4 1-6 0,6 0-6 15,4 2-4-15,5 0-2 0,7 2-1 0,4-2-3 16,8 4-4-16,5 2-11 16,7 0-11-16,1-1-15 0,3-1-11 0,-1-1 42 15,-3 1-173-15,-1-1-130 0,-5 2-323 16</inkml:trace>
  <inkml:trace contextRef="#ctx0" brushRef="#br0" timeOffset="165193.1354">14287 16514 533 0,'2'-13'127'16,"-1"-2"5"-16,0 5-74 0,0 4-21 15,1 3-6-15,-1 3-1 0,0 5 0 16,3 3-2-16,-2 6-1 0,1 4-1 15,-2 5-1-15,0 3 0 0,-1 2-2 16,-1 3-1-16,-2 1-2 0,-1 3 2 16,-1-1-1-16,-2-1 0 0,3 2-1 15,-1-2-2-15,1-1-1 0,3-3-2 0,2-2-3 16,3-2-4 0,3-5-2-16,3-2-1 0,6-6-3 0,2-5-3 15,3-6-5-15,3-6-10 0,1-4-14 16,1-4-14-16,-2-1-12 0,-1-3-12 0,-2-3-36 15,-4-1-80-15,-3 2-111 0,-2-2-241 16</inkml:trace>
  <inkml:trace contextRef="#ctx0" brushRef="#br0" timeOffset="165356.7161">14285 16399 681 0,'-17'-3'169'16,"1"-2"5"-16,5 2-97 0,5 2-30 15,7 2-14-15,6-1-10 0,4 1-13 16,9 1-20-16,7 0-21 0,6 1-14 16,6-2-6-16,3-1-124 0,2-1-129 15,3-1-293-15</inkml:trace>
  <inkml:trace contextRef="#ctx0" brushRef="#br0" timeOffset="165808.4333">14804 16637 641 0,'-7'-7'151'0,"1"0"4"0,0 3-99 16,2 2-16-16,0 5-8 0,3 3-1 15,1 4-3-15,0 3-5 0,3 4-2 0,-1 3-2 16,1 1 1-16,0 2-3 16,1-1-3-16,1-2-3 0,0-3 0 0,0-1-1 15,1-4-3-15,1-3-1 0,2-5-1 16,0-1-1-16,3-4 0 0,2-3-1 15,3-7 0-15,3-5 0 0,1-4-1 16,1-3-1-16,1-3 0 0,-1 1 0 16,-2 0-1-16,-3 6 1 0,-1 3-1 15,-5 3 0-15,-4 7 0 0,-1 5 0 16,-3 5 0-16,-1 3-1 0,-3 5-2 16,0 4-4-16,0 1-7 0,1 4-10 0,-2 1-9 15,4 0-11-15,0-1-9 0,3-5-9 16,3-2-42-16,2-2-71 0,3-5-105 15,2-6-240-15</inkml:trace>
  <inkml:trace contextRef="#ctx0" brushRef="#br0" timeOffset="166023.7525">15341 16737 624 0,'-6'-2'169'0,"3"1"5"0,2-3-20 16,4 3-108-16,1-2-19 0,5 2-9 15,1 0-7-15,2 0-6 0,3-1-16 16,1 1-16-16,2 0-15 0,0 0-15 0,2-2-119 16,-2 0-131-16,4 0-300 15</inkml:trace>
  <inkml:trace contextRef="#ctx0" brushRef="#br0" timeOffset="166560.3047">15775 16630 653 0,'-9'-10'157'0,"3"-4"6"16,1 3-85-16,3 1-33 15,2 1-11-15,0 0-7 0,3-1-4 0,2 0-3 16,4 3-6-16,0-3-4 0,4 1-3 15,1 0-2-15,2 2-1 0,3 2-2 16,-2 0-1-16,0 5 0 0,3 5-1 16,-2 1 1-16,-2 4-1 0,-1 1 1 15,-3 1-1-15,0 5 0 0,-5-1 1 0,-2-1-1 16,-1 2 0-16,-5-4 0 16,-4 2-1-16,-4-2 1 0,-3 2 0 15,-3-1-1-15,-4-1 1 0,-3-1 0 0,0 2 0 16,2-2 1-16,2 2 1 0,-1-1 2 15,3-1 4-15,4 1 2 0,2-2 1 16,3-3 2-16,2 1 0 0,1-3-2 16,4 0-2-16,4-4-2 0,2 0-3 15,0-1-1-15,3 3-1 0,2-4-1 16,2 1-1-16,2-4-1 0,2 5-2 0,0 0-4 16,4-3-4-16,0 0-6 15,-4-1-11-15,5 0-10 0,-2 2-12 0,-1-1-9 16,0-1 6-16,-3 4-128 0,-4-4-123 15,5 4-287-15</inkml:trace>
  <inkml:trace contextRef="#ctx0" brushRef="#br0" timeOffset="167026.6549">16136 16326 752 0,'-6'-6'169'0,"3"0"2"16,5 2-124-16,4 1-18 0,3 2-13 0,4 2-7 15,4 1-4-15,2 1-1 0,4 2-3 16,1 1 0-16,-1 0 0 0,4 2-1 15,-1 0 0-15,0 1 1 0,-3 1 1 16,-2-2 3-16,-4 1 1 0,-2 3 1 16,-6 2 1-16,-2 0 0 0,-6 3 0 15,-2 2 1-15,-3 3-3 0,-2 1 1 16,-2 2 1-16,1-2 0 0,0 1 1 16,2 1 0-16,0-2-1 0,2 2 0 15,3-1-2-15,2 2-1 0,0 0-2 16,3-1 0-16,0-3-2 0,2-1 0 15,1-2 0-15,-2-3-1 0,-1-4 0 0,0-4 1 16,-4-2-1-16,-2 1 1 0,-6-4 0 16,-1 0 1-16,-4-2-1 0,-4-1 1 15,-3 0-1-15,-2-1 0 0,-3-2-2 16,-3 2-7-16,-1-1-10 0,-2-1-17 16,0 3-16-16,2 1-17 0,1-2-125 15,1 4-138-15,11-2-315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4T12:53:47.4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11643 7704 369 0,'-14'-3'86'0,"2"7"4"0,-1-1-37 16,3 1-25-16,3 1-7 0,0-1 1 16,3 1 1-16,0-2 0 0,0 2-2 15,2-2-6-15,-1-1-4 0,2 1-4 16,0-1-1-16,1-1-3 0,1 2-1 15,1-3 0-15,2 2-1 0,0-1 0 16,0 1 0-16,2 0 1 0,1 0-1 16,2 2 1-16,3-1 1 15,0 0-1-15,4 1 1 0,1 4-1 0,2 0 1 0,1-1-1 16,2 1 1-16,-1-1-1 0,2-1 0 16,3 0 0-16,2-5 0 0,3 1 1 15,2-1-1-15,0-1 1 0,3 1-1 16,-2 0 1-16,-1 2-1 0,-4-1 1 15,5-1-1-15,-4 3 0 0,0 0 0 16,5-1 0-16,2 0-1 0,3-1 1 0,7 0-1 16,-6-1 0-16,7 0 1 0,2-1-1 15,-3 1 1-15,0-1 0 0,-1 1 0 16,1-1 0-16,0 2 0 0,5-4 0 16,2 1 0-16,-2 0 0 0,2 0-1 15,-2-3 1-15,-1 2-1 0,3-1 0 16,-6 1 1-16,-2 2-1 0,1 0 0 15,2 0 0-15,4-1-1 0,1-1 1 16,-3 0-1-16,3-1 1 0,-4 1-1 16,0-1 1-16,-3 1-1 0,-1 0 0 0,0 2 1 15,1-2-1-15,2 1 1 16,2-3-1-16,1 1 0 0,2 0 0 16,-5 1 1-16,0 1 0 0,-1 1 0 0,-3 1 1 15,1 4-1-15,0 0 1 0,4-2-1 16,2 0 1-16,4-2-1 0,-2-1 0 15,0 1 0-15,-3-2-1 0,1 2 1 16,-6-1 0-16,3 1-1 0,-2 2 1 0,6 1-1 16,-2-3 0-16,3 0 1 15,-3 0-1-15,0-1 0 0,-4 2 0 0,0-1 0 16,-7-2 0-16,1 2 0 0,-1 0 0 16,2 0 0-16,1 0 1 0,2 1-1 15,0-2 0-15,1 1 1 0,-2-1-1 16,-2 0 1-16,-2-1 0 0,-3-1-1 15,-3 1 1-15,-2 0 0 0,-3 1 0 16,2-1-1-16,-3 1 1 0,-1 1 0 16,1 0-1-16,-2-1-5 0,1 1-12 0,-3-2-112 15,0 0-109-15,-4-5-280 16</inkml:trace>
  <inkml:trace contextRef="#ctx0" brushRef="#br0" timeOffset="19346.9443">12514 10700 406 0,'-14'-10'95'0,"1"4"2"0,-2 1-60 0,0 1-12 16,-2 2-5-16,-1 2 1 0,-4 0-1 15,-1 1 0-15,-1 3-1 0,-4-1-1 16,1 3 0-16,2 3-1 0,1 3-1 15,-1 2-1-15,0 4-1 0,2 8-1 16,3 6 0-16,2 12-2 0,-2 6 0 16,1 6-1-16,3 8-1 0,1 3-2 15,1 6 0-15,1 0 0 0,4 1-1 0,3-1 0 16,5-2 1-16,5-2-1 0,4-2 2 16,6-6 0-16,3-7 1 0,6-8 1 15,4-6 0-15,10-4 0 0,7-6-1 16,6-6 0-16,3-7 0 0,7-5-1 15,1-10 0-15,5-8 0 0,-1-8-1 16,-5-7 0-16,4-10 0 0,1-4 1 16,-4-8-1-16,-3-8 1 0,-6-11 1 15,-6-4 1-15,-2-9-1 0,-9-3-1 0,-7-7-1 16,-9-12 0-16,-9 1-2 0,-7 0-1 16,-6-1 1-16,-12 3 2 0,-12 3 2 15,-11 4-1-15,-10 16 1 0,-11 10-1 16,-10 15-2-16,-15 15-7 0,-8 14-14 15,-6 19-13-15,-3 13-15 0,3 16-21 16,1 7-113-16,4 12-129 0,5 2-291 16</inkml:trace>
  <inkml:trace contextRef="#ctx0" brushRef="#br0" timeOffset="58978.2329">24969 4683 227 0,'0'-25'58'0,"1"5"3"0,0 6-35 0,0 6-1 16,2 1-3-16,-2 4 1 0,2 4 4 15,-1 4 4-15,1-1 1 0,1 9-1 16,3 7 0-16,-1 7-1 0,0 11-5 15,1 10-8-15,2 13-7 0,-1 13-4 16,-4 8-1-16,-2 9-2 0,-2 9-1 16,2 8 0-16,-4 2-1 0,-1 6 0 15,-2 6 0-15,5 2 1 0,-1 3-1 16,-2 8 1-16,1 2-1 0,-1 6 1 0,0 8 0 16,0 2 0-16,-3 5 0 0,-3 5-1 15,5 3 1-15,-4 3-1 0,-2 4 0 16,4 1 0-16,-1 2 0 0,0 1 1 15,0-2-2-15,1-2 1 0,0-8 0 16,4-4 0-16,-2-7-1 0,2-6 1 16,2-5-1-16,1-4 1 0,1-2-1 15,1-3 0-15,-1 2 0 0,1 0 1 16,-1 1-1-16,-1 0 0 0,1-1 0 0,-1 1 0 16,0 1 1-16,-1-4-1 15,0-3 0-15,0-6 1 0,0-5 0 0,-1-4 0 16,1-9 2-16,1-3 1 0,-1-3 1 15,0-3 0-15,0-1 1 0,1-1 0 16,0-1-1-16,2 0 0 0,-3 0-1 16,1-4-1-16,-1 1 0 0,1-1 0 15,1-3 0-15,-1-1 0 0,0-4 0 16,-1 1 0-16,2-5-1 0,-2-5 1 0,2-3-1 16,-2-6 1-16,0-6-1 0,0-6-1 15,-2-5 1-15,0-6-1 0,1-5 1 16,-3-8-1-16,-1-4-1 0,0-6 0 15,-1-5-4-15,-1-7-4 0,0-2-14 16,0-5-46-16,-1-3-49 0,-2 0-84 16,1-2-191-16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4T12:55:10.5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1614 5025 513 0,'8'-15'134'0,"-6"4"7"0,-7 0-57 15,-6 4-20-15,-6-2-7 0,-5 4-3 0,-4 4-2 16,-1 3-3-16,-4 6-5 0,-2 4-6 15,-5 5-7-15,-4 5-8 0,1 5-7 16,0-1-5-16,0-1-4 0,6 0-3 16,4-3-2-16,10 1-1 0,9-1 1 15,7-1-1-15,8 0 0 0,7 1-2 16,3 0 0-16,7-2-2 0,4-2-1 16,3-2 0-16,2 0-2 0,2-4 0 15,-2-4-1-15,0-1 1 0,-5-2 0 0,-2-2 2 16,-6 0 1-16,-2-3 0 0,-5 1 2 15,-2-1 1-15,-5 0 1 0,-2 0 0 16,-1 0 1-16,-3 1 0 0,-2 2 1 16,-4-1-1-16,-3 4 1 0,-3 4-1 15,-6 2-1-15,-6 4 0 0,-4 4 0 16,-1 4 0-16,-3 3-1 0,-1 4 2 16,1 1-1-16,3 2 1 0,4 3 0 15,9 0 0-15,4 1 1 0,5-2-1 16,8 0-1-16,7-1 1 0,7-2-1 15,6-2 0-15,4-3 0 0,6-3 0 16,5-2 1-16,2-3-1 0,1-6 0 0,0-4 1 16,0-4-2-16,-2-5 1 0,-5-4-1 15,-2-7 1-15,-3-2-1 0,-3-4 0 16,-3 0-2-16,-2-4-2 0,-4 1-7 16,-1 0-11-16,-3 3-14 0,-3 2-15 15,-4 1-15-15,-1 2 30 0,-6 2-149 0,3 0-123 16,2 1-293-16</inkml:trace>
  <inkml:trace contextRef="#ctx0" brushRef="#br0" timeOffset="420.3555">1873 5633 790 0,'-6'-1'182'0,"3"0"2"15,2-1-122-15,1 2-25 0,1-2-17 16,5 1-8-16,2 1-5 0,3 0-3 15,1-1-5-15,3 1-8 0,-1 0-14 16,1 0-22-16,-1 1-20 0,-1 0-121 16,-2 1-138-16,0 1-320 0</inkml:trace>
  <inkml:trace contextRef="#ctx0" brushRef="#br0" timeOffset="599.288">1894 5839 668 0,'-4'3'166'0,"5"-2"4"16,1-1-59-16,1 0-71 0,3 0-18 15,3 0-9-15,1-3-3 0,1 1-9 16,2-2-28-16,-3 1-27 0,2-2-118 16,4-1-137-16,0 1-329 0</inkml:trace>
  <inkml:trace contextRef="#ctx0" brushRef="#br0" timeOffset="2813.0703">2887 5083 536 0,'-13'-8'157'15,"-2"-3"7"-15,6 1-12 0,3-2-88 16,5 1-14-16,6 0-7 0,5-3-8 15,3-3-7-15,8 0-5 0,1 1-4 16,6-1-4-16,5 1-3 0,7 2-3 0,0 2-3 16,3 2-2-16,0 4-2 0,2 0-2 15,-1 3-1-15,-5-1-3 0,-4 0-4 16,-4 2-5-16,-5 0-6 0,-4 0-9 16,-6 2-10-16,-6-1-8 15,-4 1-4-15,-6 2-3 0,-5 2-5 0,-6 1-4 16,-6 2-15-16,-7-1-19 0,-7 3 7 15,-2-1 17-15,-4 0 16 0,-3-2 17 16,-1-1 20-16,-2 0 34 0,3 1 36 16,3-2 8-16,0-1-4 0,1 2-3 15,1 0-4-15,4 2-5 0,4-1-5 0,1-2-3 16,5 0-2-16,4-2-2 0,5 2-2 16,2-3-4-16,6-1-3 0,7 1-4 15,4 3-2-15,3-1-4 0,6 1-3 16,2 1-1-16,5 5-1 0,3-1 1 15,2 3-1-15,0-1 0 0,3 5 0 16,2 0 1-16,1 1-1 0,-2 1 0 0,0 1 2 16,-1 0 0-16,-3 3 0 0,-2-1-1 15,-6 4-1-15,-4 0 1 0,-5 5-2 16,-3 2-1-16,-8 2 0 0,-6 3-1 16,-5 1 0-16,-8 2 0 0,-4 1 0 15,-8-1 0-15,-5 2 0 0,0 0 1 16,-2 0 1-16,-2-1 1 0,-1-1 1 15,3-3 1-15,3-2 2 0,2-2 1 16,-2-6 2-16,5-3 2 0,4-7 0 16,4-6-2-16,6-4 1 0,5-6-1 15,6-3-3-15,6-3-3 0,8-2-2 0,4-2-2 16,7 0-1-16,3 2-1 0,3 1-1 16,5 1 1-16,2 4-1 0,1 0 0 15,3 3 1-15,1 2-1 0,3-1 0 16,5 4 0-16,-1 0 0 0,0-1-1 15,-4-1 1-15,2 1-1 0,-7-2-3 16,-3 1-6-16,-6-2-12 0,-5 0-16 16,-6-3-21-16,-2 2-16 0,-9-4-131 0,-6 2-143 15,-1 0-327-15</inkml:trace>
  <inkml:trace contextRef="#ctx0" brushRef="#br0" timeOffset="3301.8934">2411 6487 529 0,'-4'-6'156'0,"-1"1"9"0,1 1-17 15,2 4-82-15,3 3-13 0,2 4-7 16,0 4-8-16,2 5-7 0,3 4-6 16,-2 4-2-16,1 2-4 0,-2 0-2 15,1 1-4-15,-1 1-2 0,-1 0-3 16,-1-1-2-16,0-1 0 0,-1-3-1 15,1 0-1-15,-1-6 0 0,2-4-2 16,-2-7 0-16,2-6 1 0,0-6-2 16,2-10 1-16,0-6-1 0,2-6 0 15,2-3 1-15,0-1-1 0,1 1-1 16,1 3 0-16,-1 6 1 0,0 6-1 0,-2 3 1 16,-2 5-1-16,1 6 1 0,0 3-1 15,1 3 1-15,-1 5 0 0,1 2-2 16,1 2 1-16,-1 2-1 0,0 2-3 15,0-2-7-15,-1 3-8 0,1-2-14 16,-1 2-12-16,2-4-17 0,1 0-19 16,1-1-114-16,-1-4-128 0,3-2-294 15</inkml:trace>
  <inkml:trace contextRef="#ctx0" brushRef="#br0" timeOffset="3502.9536">2871 6610 735 0,'-5'-2'177'0,"7"2"3"15,-1 0-102-15,2 0-34 0,2 0-18 16,4 2-10-16,1-1-7 0,1-1-8 0,1-1-13 16,0 1-14-16,0-2-18 0,1 2-20 15,-3 2-118-15,-3-4-133 0,0 6-307 16</inkml:trace>
  <inkml:trace contextRef="#ctx0" brushRef="#br0" timeOffset="3682.3936">2934 6760 706 0,'8'-6'165'0,"-2"0"2"0,1 0-117 0,0 0-16 15,1 0-10-15,1-2-4 0,0 0-7 16,0 0-11-16,4 1-13 0,0 0-15 16,-1 2-15-16,3 1-128 0,-4 3-134 15,1 3-327-15</inkml:trace>
  <inkml:trace contextRef="#ctx0" brushRef="#br0" timeOffset="3904.8126">3214 6657 733 0,'4'-3'174'16,"1"-1"4"-16,2-1-109 0,3 2-33 15,1-1-9-15,2 1-5 0,2 2-10 16,2-1-13-16,-3 1-20 0,2-1-23 15,1 2 27-15,-1 0-164 0,-3 2-140 16,3-1-344-16</inkml:trace>
  <inkml:trace contextRef="#ctx0" brushRef="#br0" timeOffset="4188.6797">3465 6585 863 0,'-6'10'195'0,"1"0"2"16,3 0-140-16,1 1-23 0,2-2-11 15,3 4-7-15,4 0-5 0,-1-2-4 0,3-3-3 16,1-4-1-16,4 0-1 0,0-3-1 16,1-3 1-16,1-3-1 0,0-4 1 15,-2-2-1-15,-3-1 1 0,-6-1 0 16,-2-2-1-16,-6 0-2 0,-1 1-4 15,-6-1-9-15,-1 1-9 0,1 2-13 16,0 1-11-16,2 1-12 0,-1 4-10 16,5 0-8-16,1 5-44 0,4 0-60 15,0 2-100-15,4 1-228 0</inkml:trace>
  <inkml:trace contextRef="#ctx0" brushRef="#br0" timeOffset="4430.0336">3669 6551 647 0,'5'4'173'0,"-3"0"8"15,0 1-83-15,1 1-25 0,-1 2-12 16,1 0-11-16,0 1-10 0,4-2-10 16,0 2-5-16,3-2-5 0,3 1-3 15,4-2-2-15,4-3-2 0,2 1-3 0,3-4-1 16,1-2-1-16,-1-2-1 16,-2-3 1-16,-2-3-1 0,-3-4 2 0,-6-2 0 15,-5-1 1-15,-6 0 1 0,-6 1 1 16,-5-1-2-16,-5 2-1 0,-4 4-2 15,-6 2-3-15,-1 4-12 0,-3 3-15 16,1 4-19-16,1 4-29 0,3 1 24 16,4 2-179-16,7 5-163 0,7-1-377 15</inkml:trace>
  <inkml:trace contextRef="#ctx0" brushRef="#br0" timeOffset="5089.307">2961 4384 683 0,'-10'5'174'16,"-2"7"9"-16,1 3-103 0,-2 3-11 0,2 5-8 15,3 4-9-15,3 4-12 0,6-2-11 16,1-3-9-16,3-3-6 0,5-2-6 16,2-5-2-16,4-5-2 0,3-5-1 15,0-4-1-15,5-2-1 0,0-5 0 0,1-6 0 16,-2-2 1-16,-2-4-1 0,-4-2 0 15,-5-2 0-15,-7-4 0 0,-6 0 1 16,-8-1-1-16,-5 1 0 16,-6 1-2-16,-1 3-5 0,-2 3-10 0,2 5-14 15,1 7-12-15,4 6-19 0,3 6-14 0,6 4 59 16,1 5-184-16,3 3-131 0,3 1-331 16</inkml:trace>
  <inkml:trace contextRef="#ctx0" brushRef="#br0" timeOffset="5545.9803">3184 4423 676 0,'-9'-3'156'0,"-1"-1"3"0,0 3-106 0,1-1-20 16,0 4-9-16,3 0-8 0,1 4-4 15,1 2-5-15,2 1-3 0,2 0-2 16,2 1-1-16,0 0-1 0,0-1 1 16,-1 0-1-16,3-3 0 0,0-1 0 0,-2-1 0 15,2-2 1-15,-1-1 1 16,0-1 6-16,1-2 7 0,-4-1 7 0,0 0 6 16,0-1 5-16,-3-1 6 0,1 0 2 15,-3 2 0-15,-1-1-4 0,1 1-3 16,-1 1-3-16,-2 1-5 0,3 3-4 15,0 3-5-15,3 1-4 0,1 5-4 16,1 3-3-16,5 3-3 0,2 2-1 16,3 1 0-16,1 0-1 0,4-1-1 15,3-4 1-15,4-4-1 0,1-4 0 16,3-4 0-16,0-4 1 0,2-6-1 16,-1-4 2-16,-3-3 1 0,-3-5 2 0,-5-1 2 15,-7-6 3-15,-6-2 0 0,-5 1 0 16,-7 1 0-16,-3 1-2 0,-5 5-6 15,-4 1-14-15,-2 5-23 0,-3 6-21 16,0 6-40-16,2 3-141 0,-1 4-172 16,3 6-391-16</inkml:trace>
  <inkml:trace contextRef="#ctx0" brushRef="#br0" timeOffset="7190.6589">4369 5440 571 0,'-18'-16'146'0,"0"-1"9"0,2 0-77 16,0 1-16-16,7 2-6 0,3 1-4 15,1-1-4-15,6 5-7 0,5 0-7 16,3 4-5-16,3 3-3 0,4 4-4 0,3 3-2 16,1 4-4-16,5 0-2 0,-2 6-2 15,2 0-3-15,-1 3-2 0,1 0-3 16,-1 1-1-16,2 2-2 0,-2 1 0 15,2-1-2-15,0-2-2 0,-2-2-8 16,-3-1-11-16,-2-2-15 0,-7-2-20 16,-2-4-13-16,-7 1-70 0,-3-4-58 15,-3 0-116-15,-6-1-239 0</inkml:trace>
  <inkml:trace contextRef="#ctx0" brushRef="#br0" timeOffset="7423.0486">4646 5250 656 0,'-5'7'162'0,"-2"4"8"0,-3 4-98 16,-3 3-16-16,-3 3-8 0,-3 5-7 15,-2 2-9-15,1 4-9 0,-4 1-7 0,-1 3-6 16,0 0-8-16,2-1-8 0,0-5-16 15,1-2-17-15,3-4-16 0,6-7-131 16,2-6-139-16,9-3-329 0</inkml:trace>
  <inkml:trace contextRef="#ctx0" brushRef="#br0" timeOffset="7942.6486">4939 5254 699 0,'2'-17'169'16,"-2"1"6"-16,0 5-106 0,2 4-16 16,-1 6-10-16,-1 5-6 0,1 4-8 15,-1 7-5-15,-1 7-5 0,1 4-4 16,0 3-2-16,-1 4-3 0,-1 4-2 0,1 0-2 16,1 2-1-16,-1-2 0 15,1 0 1-15,1-4-1 0,2-4-1 0,0-6 0 16,3-3-1-16,2-5 1 0,0-6-2 15,3-4-1-15,3-5-1 0,2-3-5 16,0-5-8-16,2-3-12 0,0-2-18 16,2-4-17-16,-3-3-16 0,-1 0-125 15,-5-2-136-15,-4-1-310 0</inkml:trace>
  <inkml:trace contextRef="#ctx0" brushRef="#br0" timeOffset="8110.8998">4943 5218 765 0,'-8'-2'189'0,"3"-3"2"0,2 1-111 16,5 0-25-16,4 0-20 0,4-1-16 15,3 1-11-15,3 0-6 0,4 1-6 16,3-1-9-16,4 3-13 0,3 1-14 0,-2 1-17 16,1 0-16-16,-1 3-119 15,-3 2-129-15,-3 3-296 0</inkml:trace>
  <inkml:trace contextRef="#ctx0" brushRef="#br0" timeOffset="8420.6201">5263 5395 675 0,'2'9'157'0,"-2"1"7"16,1 0-107-16,1 0-13 0,0-2-6 15,1 1-1-15,1-1-4 0,1 0-5 16,0-2-3-16,2-2-5 0,-1-4-2 15,4-2-1-15,-1-2-2 0,0-4-2 16,2-4-2-16,-3-2-2 0,2 0-1 0,-2-1-2 16,0 2-1-16,-4 0-1 0,-1 2-1 15,-2 4 0-15,0 2 0 0,-1 3-2 16,-3 2 0-16,0 1-1 0,0 1-2 16,1 3-2-16,-1 1-2 0,0 2-5 15,1-1-4-15,0 2-7 0,1-2-12 0,1 0-8 16,-1-1-12-16,2-1-9 0,0-2-10 15,2-1-110-15,-2-1-121 0,-1-1-277 16</inkml:trace>
  <inkml:trace contextRef="#ctx0" brushRef="#br0" timeOffset="8986.0065">5325 5396 644 0,'-3'-3'154'15,"0"1"6"-15,-1-1-99 0,1 2-12 16,1 0-6-16,2 1-5 0,0 0-7 15,-2 1-5-15,-1-1-5 0,2 1-5 0,1 1-4 16,0 0-3-16,2 3-1 0,0 0-1 16,0 1-2-16,0 3 1 0,1 2-1 15,-2 2 0-15,2 1 1 0,-3 0 1 16,0 2 0-16,-2 0 1 0,4 1 1 16,-4-3-1-16,1-1 2 0,-1-1-1 15,2 1 0-15,0-3-1 0,1-2 0 16,-1-2 0-16,1-2 0 0,0-2 2 15,2-3 0-15,1-1 2 0,-1-4 0 16,2-3 0-16,2-2 1 0,1-5-1 0,2-2-3 16,-3-4-1-16,2-3-3 0,-1-1 0 15,1 1-2-15,-1 1 0 0,1 4 0 16,-1 0-1-16,1 5 0 0,0 3-1 16,-1 2 1-16,1 4 0 0,-2 1-2 15,2 4 1-15,-2 1-1 0,0 2 1 0,2 5-1 16,-2 2 0-16,1 2 0 0,-1 3 1 15,0 3 0-15,-1 1-1 0,1 3 1 16,-1 0 0-16,1 0 0 0,-1 0-1 16,0-2 1-16,-1 0-1 0,0-3 1 15,-1-2-2-15,-1 0-6 0,-1-3-8 16,0-1-11-16,1-3-15 0,-1-3-23 16,0-2-21-16,3-3 127 0,0-3-256 15,1-1-152-15,2 2-396 0</inkml:trace>
  <inkml:trace contextRef="#ctx0" brushRef="#br0" timeOffset="9445.7793">5693 5148 802 0,'-14'-1'193'0,"3"1"3"0,6 0-118 16,6 0-28-16,5 0-18 0,6 1-10 15,4 2-7-15,4-2-6 0,3 0-3 16,2 0-1-16,0 2-2 0,4-1 0 15,-2 1-1-15,-2-1 0 0,-1 4-1 0,-4 2 1 16,-2 0-1-16,-3 2 0 0,-5 1 0 16,-1 0 0-16,-2 1-1 0,-2 3 1 15,-2 2 0-15,-2 0-1 0,-2 3 0 16,1 1-1-16,0 2-1 0,1 3 0 16,-2 0-1-16,2 1-1 0,0-1-1 15,0 3 1-15,-1 0-1 0,1-1 2 16,-2 0-1-16,0-4 2 0,-1-1 0 0,-5-1 1 15,1-2 0-15,-4-3 1 0,1 0-2 16,-4-2-6-16,0-1-7 0,-2 0-15 16,2-6-16-16,-3-2-19 0,-1-3 55 15,-2-3-187-15,2-6-139 0,-2-3-342 16</inkml:trace>
  <inkml:trace contextRef="#ctx0" brushRef="#br0" timeOffset="9786.8614">4108 5156 627 0,'-1'-20'152'16,"-3"5"9"-16,4 7-100 0,-1 2-9 16,2 8-6-16,1 7-4 0,0 10-6 15,1 13-8-15,-1 11-7 0,-2 8-4 16,3 14-3-16,-3 6-6 0,1 3-7 0,-2 4-20 15,1-2-24-15,2 0-77 0,4-3-62 16,5-7-129-16,5-3-279 0</inkml:trace>
  <inkml:trace contextRef="#ctx0" brushRef="#br0" timeOffset="10190.6201">6316 4977 561 0,'0'-22'142'0,"0"3"8"0,-2 7-73 16,2 6-20-16,0 9-4 0,0 6-3 16,0 10-4-16,2 8-4 0,-1 7-4 15,-1 11-6-15,0 5-2 0,0 10-5 16,0 3-5-16,0 4-4 0,0-1-4 0,1 2-3 15,-2-3-3-15,2 1-1 0,0-9-2 16,1-6-4-16,0-6-10 0,2-6-13 16,-1-9-22-16,4-7-20 0,1-12-131 15,1-9-146-15,3-5-342 0</inkml:trace>
  <inkml:trace contextRef="#ctx0" brushRef="#br0" timeOffset="10697.1785">6535 4956 686 0,'-6'-12'170'15,"-2"-3"7"-15,5 2-105 0,0-3-11 16,3 0-7-16,0 0-7 0,3 0-9 16,0 0-7-16,0 1-6 0,3 1-4 15,4 0-5-15,2 2-3 0,2 2-4 16,3 3-2-16,1 2-2 0,4 2-2 15,0 7-2-15,-1 1 0 0,-3 5-1 16,0 1 0-16,-4 2-1 0,0 1 1 16,-7 2-2-16,-1 1-1 0,-3 0 1 0,-3 0-1 15,-3 1-1-15,-3 3 2 0,-5-1-1 16,-4 1 1-16,-1 0 2 0,-1 2-1 16,-5-4 1-16,1-1 2 0,1-3 0 15,2 0 2-15,4 0 0 0,1-3 0 16,5-3 1-16,7-1 0 0,2 1-1 15,3-3-1-15,4-1-1 0,6 0 0 0,4-3-1 16,3-1-3-16,3-1-5 0,2-1-13 16,5 0-18-16,-2-1-27 0,-2-2 14 15,-2 3-157-15,-3 2-149 0,-5 3-346 16</inkml:trace>
  <inkml:trace contextRef="#ctx0" brushRef="#br0" timeOffset="12587.047">7253 5464 800 0,'-9'-3'191'0,"4"-2"2"0,2 2-126 15,0 1-20-15,3-1-15 0,3 2-14 16,0 1-10-16,5-1-5 0,1 1-1 0,6-1-1 16,1 1-5-16,4 0-10 0,-1 0-17 15,2 1-16-15,-1 0-17 0,-3 2 23 16,-4 0-153-16,-4 1-135 0,-2 3-308 16</inkml:trace>
  <inkml:trace contextRef="#ctx0" brushRef="#br0" timeOffset="12740.6341">7270 5627 738 0,'-5'2'168'0,"3"-1"2"0,2-1-123 0,4-1-16 16,6-1-10-16,5 1-11 0,2-1-15 16,5-2-19-16,4 0-20 0,0-1-126 15,3 2-136-15,-2 0-329 0</inkml:trace>
  <inkml:trace contextRef="#ctx0" brushRef="#br0" timeOffset="13519.9649">8440 5042 660 0,'-9'-14'171'0,"1"1"7"15,1 1-98-15,5 1-13 0,4 1-9 0,3 0-11 16,4 0-11-16,4 2-13 0,6 0-8 16,2 1-5-16,2-2-5 0,4 2-1 15,1 2-2-15,3-1-1 0,0 1-1 16,-1 0 1-16,-1 1-1 0,-5 3 0 15,-6 0-1-15,-5 0-1 0,-7 2-2 16,-9 0-1-16,-8 2-1 0,-8 2-1 16,-6-1-3-16,-6 1-2 0,-6 5 0 15,-4 2-1-15,-3 3 2 0,-3-1 1 0,0 2 2 16,6-3 2-16,0 3 4 0,7-3 3 16,5-3 2-16,7-1 0 0,7-2 1 15,6-1 0-15,7 3 1 0,4-3 1 16,7 0 0-16,4-1 1 0,10 2 0 15,5 1-1-15,1-1-1 0,5 0 0 16,2 1-2-16,-1-1 1 0,0 2-2 16,-3-2 1-16,-3 2 0 0,-2 2-1 15,0 3 1-15,-3 2 0 0,0 3-1 16,-4 1 0-16,-4 4 1 0,-3 0-2 0,-4 1 1 16,-6-2 0-16,-6 1 1 0,-3 3 0 15,-3-1 1-15,-6-3 0 0,-6 2 2 16,-2 1 0-16,-3 1 1 0,-2 0 0 15,-3-2 0-15,1 0 1 0,-2 0 1 16,-1 0-1-16,3-3 2 0,3-2-1 16,4-4 2-16,3-2-2 0,8-2 0 15,6 1-2-15,7-5 0 0,8-3-2 0,3 0-2 16,6-1 0-16,5-3-1 0,1 0 0 16,4-1-1-16,2-2 1 0,0 1-2 15,2-1-2-15,0 2-8 0,1 0-14 16,-1 2-25-16,-3 2-29 0,-2 5-136 15,-6 5-160-15,-5 3-372 0</inkml:trace>
  <inkml:trace contextRef="#ctx0" brushRef="#br0" timeOffset="14851.3954">8029 6194 553 0,'-1'-8'145'0,"-1"2"10"0,-1 2-70 0,2 4-18 16,0 3-6-16,0 4-4 0,1 5-7 15,0 3-8-15,1 7-7 0,1 4-7 16,2 2-2-16,0 2-5 0,-1-1-3 16,2 0-2-16,-1 0-2 0,0-5 0 15,-2-2-4-15,0-4-1 0,1-3-2 16,-2-4 0-16,2-6-3 0,1-5 0 0,4-9-1 16,-1-6-1-16,2-5 0 0,5-6-1 15,2-6 0-15,4-4 0 0,0 0 0 16,-2 1-1-16,2 6 1 0,-3 5-1 15,-3 4 0-15,-3 9-1 0,-2 7 1 16,-4 5-1-16,0 9 1 0,-3 4-1 16,1 5-2-16,-1 3-2 0,-1 0-5 15,1 2-7-15,1 0-10 0,1-2-15 16,3 2-15-16,2-7-12 0,2-1-15 16,4-5-111-16,0-3-126 0,3-5-285 15</inkml:trace>
  <inkml:trace contextRef="#ctx0" brushRef="#br0" timeOffset="15007.9893">8490 6308 603 0,'-1'-6'179'15,"-2"1"4"-15,1 0-21 0,2 3-98 0,1 0-17 16,3 2-15-16,1-2-15 0,3 2-10 16,1 0-10-16,3 2-12 0,-1-2-14 15,3 0-19-15,-2 1-16 0,1 1-121 16,-2 2-136-16,0 1-307 0</inkml:trace>
  <inkml:trace contextRef="#ctx0" brushRef="#br0" timeOffset="15185.5062">8550 6475 760 0,'1'-4'175'0,"-1"-1"2"16,1 2-124-16,2-1-20 0,-1 0-10 15,4 1-10-15,3-2-8 0,2 2-16 16,0-3-18-16,0 3-17 0,3 0-17 16,-2 3-115-16,0 0-130 0,-2-1-295 15</inkml:trace>
  <inkml:trace contextRef="#ctx0" brushRef="#br0" timeOffset="15390.9555">8833 6371 774 0,'-3'-6'184'0,"2"1"3"0,1 1-115 16,4 3-30-16,-2-2-13 16,8 3-11-16,1 0-8 0,0 0-7 0,3 0-11 15,2 0-18-15,-2 0-20 0,5 0-17 16,-5 0-127-16,-1-1-140 0,3-1-325 15</inkml:trace>
  <inkml:trace contextRef="#ctx0" brushRef="#br0" timeOffset="15859.7969">9082 6285 763 0,'-8'7'187'0,"0"3"2"0,2 1-112 15,2 0-25-15,4 2-14 0,0 0-14 16,1-1-10-16,-1-2-4 0,7-1-3 16,2-1-3-16,3 0 0 0,1-5-1 15,2-2 0-15,3-2 0 0,4-2-1 16,-5-5 1-16,-3-3 0 0,0-1-1 16,-4-3 0-16,-3-2 0 0,-4 0-1 0,-5 2-4 15,-3 1-4-15,-2 1-6 0,1 2-7 16,-1 3-7-16,0 0-10 0,4 5-8 15,2 0-7-15,1 3-1 0,1 1 1 16,2 3 5-16,4 0 4 0,-1-1 11 16,1 2 8-16,0 0 9 0,0 3 6 0,-1 1 8 15,0 1 6-15,-3 1 4 16,0 1 5-16,1 1 3 0,-1-1 4 0,2 0 4 16,1-2 2-16,3-1 3 0,1-1 2 15,3 0 1-15,2-5 1 0,4-2 0 16,1-2-1-16,2-1-4 0,0-4-4 15,0-2-1-15,-1-4-3 0,-3 0-2 16,-4-3-2-16,-4 0-1 0,-4 2 1 16,-5-2-1-16,-6 3-2 0,-2 2-2 15,-7 3-2-15,-3 2-1 0,-2 1-4 16,-5 3-8-16,1 2-14 0,-2 3-16 0,2 2-26 16,4 4-19-16,1 1-132 0,6 0-150 15,6-1-340-15</inkml:trace>
  <inkml:trace contextRef="#ctx0" brushRef="#br0" timeOffset="16434.2573">8503 4406 466 0,'-4'-5'128'0,"-1"1"9"0,0 1-39 16,-1 2-31-16,-1 2-5 0,3 2-2 15,-1 2-1-15,-3 4-3 0,3 3-3 16,1 3-7-16,4 3-8 0,-2 2-8 16,5-1-9-16,-1 0-6 0,6-2-6 15,3-4-4-15,1-2-1 0,0-4-1 16,2-5-1-16,0-4 0 0,2-5 0 16,-1-1-1-16,-2-6 1 0,0 2-1 0,-5-5 0 15,-4-3 1-15,-4 2-1 16,-3-2 0-16,-4 1 0 0,-2 3-3 0,-3-4-6 15,1 7-10-15,1 2-13 0,3 4-11 16,1 2-15-16,1 3-9 0,4 2-14 16,1 4-108-16,2 2-117 0,2 2-270 15</inkml:trace>
  <inkml:trace contextRef="#ctx0" brushRef="#br0" timeOffset="16657.8478">8616 4416 634 0,'-1'6'156'0,"-2"3"6"0,2 2-92 16,0 2-19-16,2 3-8 0,2-3-8 16,2 2-8-16,2 1-7 0,4-4-6 15,4-1-5-15,4-3-3 0,2-6-1 16,1-2-1-16,0-4 2 0,0-5 2 16,-2-4 4-16,-6-1 2 0,-5-7 3 15,-4 1 0-15,-5-1 0 0,-5-1-3 16,-4 2-2-16,-4 0-5 0,-4 2-8 0,-3 3-19 15,-1 5-23-15,-2 2-49 16,-4 6-104-16,6 4-143 0,-4 10-329 0</inkml:trace>
  <inkml:trace contextRef="#ctx0" brushRef="#br0" timeOffset="28823.3893">10838 5178 586 0,'-4'-22'149'15,"1"-3"8"-15,0 1-79 0,1-3-13 16,1 0-5-16,-1-1-3 0,1 3-1 16,0 4-4-16,1 5-4 0,-1 5-8 0,0 6-6 15,1 7-7-15,0 6-5 16,1 6-8-16,-1 5-5 0,0 5-4 0,0 5-1 15,-1 0-2-15,-1 4-2 0,-1 2-4 16,0-2-9-16,1-1-12 0,0 1-22 16,2-4-19-16,3-1-16 0,-1-3-39 15,3-3-83-15,0-5-123 0,1-3-248 16</inkml:trace>
  <inkml:trace contextRef="#ctx0" brushRef="#br0" timeOffset="29057.7737">10600 5420 660 0,'-7'-1'165'0,"-1"-1"8"0,3 0-99 16,2 2-20-16,6-1-9 0,2 2-6 16,6-2-7-16,3 4-7 0,8-2-7 15,7 0-2-15,4-2-1 0,5-2-4 16,6 1-4-16,0-2-2 0,2-2-3 0,-2-1-7 15,-2-1-15-15,-4 4-19 0,0-1-17 16,-6 1-16-16,-4 4-120 16,-5-1-137-16,-3 0-298 0</inkml:trace>
  <inkml:trace contextRef="#ctx0" brushRef="#br0" timeOffset="29504.1022">10805 5690 628 0,'-9'-9'159'16,"2"-1"8"-16,3 2-83 0,0 0-24 15,2 1-9-15,4 1-8 0,0 0-8 16,5-3-8-16,2 3-7 0,2 0-5 15,6 0-4-15,4 1-2 0,-1 1-3 16,3 3-1-16,1 2-1 0,1 2-1 0,-3 2-2 16,-4 2 0-16,-2 0 0 0,-2 4 0 15,-6-2 0-15,-4 3 0 0,-3 3 0 16,-3 1 1-16,-3 1-1 0,-4 1-1 16,-3 2 1-16,-4 3 0 0,-5-1-1 15,-2-1 1-15,-4 0-1 0,0-1 0 0,0 0 1 16,3-1-1-16,1-5 0 0,5-3 1 15,6-1 0-15,3-4-1 0,6-1 2 16,3-5-1-16,1 0 0 0,5 2 0 16,3-4 0-16,4 2-1 0,3 2 1 15,5-1-1-15,2 2 0 0,3 1 0 16,-2 0 0-16,2 3-2 0,-2 0-5 16,0 3-9-16,-5 0-16 0,-3 1-14 15,-1 1-13-15,-3-1-16 0,-3-2-116 0,-4-2-126 16,-2-3-287-16</inkml:trace>
  <inkml:trace contextRef="#ctx0" brushRef="#br0" timeOffset="29852.7443">10721 4862 609 0,'-30'-3'144'0,"0"6"3"0,-2 5-96 0,0 7-13 16,1 6-8-16,4 8-7 0,2 6-4 15,0 5-5-15,2 8-3 0,1 3-3 16,2 10-1-16,5 7-3 0,4 6-1 0,5 6-4 16,5 8-7-16,7 2-6 15,5 3-5-15,8-5-4 0,4-5-4 0,5-8-4 16,8-8-4-16,6-11-3 0,10-10-84 16,2-12-18-16,7-10-89 0,8-11-191 15</inkml:trace>
  <inkml:trace contextRef="#ctx0" brushRef="#br0" timeOffset="30171.3984">11300 4944 634 0,'0'-12'139'0,"2"4"3"0,6 11-108 16,3 2-9-16,5 7-3 0,4 6-2 0,5 7-3 15,2 5 2-15,2 5 3 0,1 3 0 16,0 4 0-16,0 6-2 0,0 2 1 16,-1 4-1-16,-3 0-2 0,-5 6-6 15,-4 0-3-15,-7 3-2 0,-7-1-3 16,-9 1-2-16,-7 0-1 0,-3 2 0 15,-1-1-6-15,-5-3-12 0,-1-6-10 0,2-7-13 16,2-6-15-16,-1-10-122 16,0-10-129-16,4-13-299 0</inkml:trace>
  <inkml:trace contextRef="#ctx0" brushRef="#br0" timeOffset="30646.4603">11607 4821 537 0,'-2'-2'153'16,"-1"1"7"-16,0 1-13 0,2 1-92 16,1 0-9-16,-2 4-5 0,4 1-6 15,-2 4-5-15,2 1-4 0,2 2-2 16,1 3-1-16,2 1-3 0,-1 2-3 16,3-1-2-16,-1 1-3 0,0-2-2 15,-2-3-2-15,-1-1-1 0,-3-4 0 16,2 0-1-16,-2-5 2 0,-1-2 0 15,1-2 2-15,0-5 1 0,2-3-1 16,1-7 1-16,1-2-2 0,2-5-1 0,2-1-3 16,4-2-1-16,-1 3-2 15,-1 4-1-15,-1 3 0 0,0 5-1 0,0 4 0 16,-2 5 0-16,-2 4-1 0,-1 5 1 16,1 3 0-16,-1 5-1 0,0 3-2 15,-2 5-4-15,-1 0-10 0,2 3-13 16,0-1-24-16,2 0-23 0,4-3-106 15,3-2-23-15,3-3-123 0,6-3-229 0</inkml:trace>
  <inkml:trace contextRef="#ctx0" brushRef="#br0" timeOffset="31574.9763">12161 5407 412 0,'-10'5'119'0,"3"-3"7"0,-3 1-38 16,2-3-23-16,3 0-12 0,0-3-7 15,1-1-5-15,2 0-4 0,-2-4 1 16,1 0 1-16,3-2 1 0,-1-1-1 15,1-4-1-15,0 0-2 0,0-2-1 16,1 1-4-16,2 0-6 0,-3 1-3 0,0 0-1 16,1 4-4-16,3 5-2 0,-3 0-3 15,0 3-1-15,-1 6-2 0,1 4-1 16,-1 6-2-16,-1 6-1 0,-1 3-1 16,1 7 0-16,-1 4-1 15,0 2-1-15,1 0 0 0,-1-2-1 0,4-2 0 16,-1-4 0-16,4-4-1 0,6-5 0 15,1-4 0-15,2-3 0 0,0-9-1 0,1-5 0 16,5-5 0-16,-1-5 0 0,0-7 0 16,-1-3 1-16,0-8 0 0,-1-3 0 15,-1 1 0-15,-5-5 0 0,-3 1 1 16,-6 3-1-16,1 3 1 0,-3 4 0 16,-2 8 0-16,0 3 2 0,1 7-1 15,-2 7 1-15,1 5-1 0,-2 7 0 16,0 6 0-16,3 7-1 0,-2 2-1 15,1 1 0-15,2 4 1 0,3 0-1 0,2-1-2 16,3-1-4-16,3-6-9 16,4 0-14-16,3-2-20 0,3-7-18 15,1-1-13-15,4-5 30 0,1-6-154 16,-1-2-128-16,1-4-300 0</inkml:trace>
  <inkml:trace contextRef="#ctx0" brushRef="#br0" timeOffset="31911.1101">12705 5184 682 0,'-7'-7'176'15,"2"-1"5"-15,-1 4-95 0,1 6-24 16,1 1-8-16,0 6-10 0,2 2-11 16,-2 4-7-16,0 4-5 0,4 3-3 15,0 5-2-15,3 0-4 0,1 1-2 16,2 1-2-16,2 2-2 0,2-1-3 0,5-1 0 16,-2-2-2-16,1-4 0 0,-2-3 0 15,3-4-1-15,-2-6-3 0,2-5-4 16,0-4-11-16,0-6-12 0,1-1-19 15,2-3-19-15,-3-3-14 0,-2-4-19 16,-3-3-97-16,-4-1-118 0,-5-2-255 16</inkml:trace>
  <inkml:trace contextRef="#ctx0" brushRef="#br0" timeOffset="32073.2041">12702 5191 733 0,'-18'-1'182'16,"3"-1"3"-16,4 0-115 0,9 1-17 15,6 0-15-15,5 0-14 0,9-1-13 16,1 1-8-16,3-1-9 0,6-1-16 16,4 2-19-16,1 0-17 0,-1-2-56 15,0 0-72-15,1 1-124 0,-1 4-251 16</inkml:trace>
  <inkml:trace contextRef="#ctx0" brushRef="#br0" timeOffset="32456.1658">13027 5232 658 0,'-1'2'167'15,"-2"4"7"-15,2 0-79 0,0 7-36 16,2 1-9-16,-1 2-8 0,1 1-7 15,2 3-8-15,2 0-7 0,0-1-4 16,1-2-6-16,1-1-4 0,2-2-1 16,2-2-3-16,1-3 1 0,1-5-1 0,2-4-1 15,3-4 1-15,0-4 0 16,-2-5-1-16,1-3 0 0,1-1 1 0,-2-4-1 16,-1-1 0-16,-3 1 0 0,0 1-1 15,-3 6 1-15,-1 3 0 0,-5 2-1 16,-1 4 1-16,-1 4-1 0,-1 2 0 15,-1 4 0-15,0 2-1 0,0 3-1 16,1 1-3-16,-1 1-6 0,1 3-7 16,-2 1-13-16,5-2-10 0,0-1-13 0,4-2-7 15,0-1-5-15,3-2-7 0,2-1-106 16,3-5-110-16,1 0-265 0</inkml:trace>
  <inkml:trace contextRef="#ctx0" brushRef="#br0" timeOffset="33035.6469">13376 5082 687 0,'-7'-1'177'0,"2"2"4"0,0-3-96 15,5 1-24-15,1-4-12 0,5 3-10 16,4 2-14-16,4 0-8 0,3 0-5 16,1 2-4-16,3-1-2 0,1 5-2 15,-2-5-2-15,-3 2 0 0,-1-1 0 0,-4 1 0 16,-1 0 0-16,-2 1 0 0,-2 1 2 16,-2 1 0-16,-3 0 0 0,1 1 1 15,-2 2-1-15,-2-2-1 0,-1 3 0 16,1 1-1-16,0 0 0 0,2 3-2 15,-1-1 1-15,3-1-1 0,0 4-1 16,2 1-1-16,3 3 0 0,-1-3-2 0,2 2-1 16,-1-1-2-16,1 2 0 15,-1-3 0-15,0 0 1 0,-1-4 1 0,-2 0 1 16,-1-1 2-16,-3-4 1 0,-1 2 1 16,-4-1 0-16,-2-2 1 0,-1 0-1 15,-3 0 0-15,-2-3 0 0,-2 0-6 16,2 0-9-16,-2-3-15 0,2-2-15 15,2 0-14-15,2-1 61 0,0 0-193 16,6-2-137-16,3-3-342 0</inkml:trace>
  <inkml:trace contextRef="#ctx0" brushRef="#br0" timeOffset="45897.7619">10070 4378 448 0,'-10'-12'115'0,"-3"4"4"0,-1 6-58 16,-2 4-14-16,-1 8-12 0,-4 6-8 15,-1 8-6-15,-2 7-2 0,-3 8-3 16,-1 8-3-16,1 8 0 0,1 11 0 16,3 13 0-16,3 10-1 0,4 9-1 15,3 10-1-15,4 9-2 0,6 6-2 0,1 1-2 16,5-4-3-16,0-4 0 0,7-2 0 16,6-11-1-16,1-10 1 0,3-9-2 15,4-8-2-15,3-6-3 0,3-7-3 16,-2-9-3-16,1-5-7 0,1-3-15 15,-2-6-110-15,-2-5-110 0,2-8-278 16</inkml:trace>
  <inkml:trace contextRef="#ctx0" brushRef="#br0" timeOffset="47861.6026">13745 4492 454 0,'-4'-11'114'0,"3"6"2"16,2 2-46-16,2 6-36 0,3 3-8 15,4 5-5-15,2 2-2 0,4 8 0 16,5 4 2-16,1 4 1 0,3 7-1 16,2 0-1-16,-3 7-1 0,4 8-2 15,0 6-2-15,-4 4-4 0,-2 7-3 16,-3 3-3-16,-4 7-3 0,-1 3 0 15,-5-1-1-15,-6 1 0 0,-4-1-1 0,0 2 1 16,-4-6-1-16,-2 0 0 0,-2-5 0 16,-4-2 0-16,-1-5 0 0,1-4-1 15,-3-5 1-15,-3-4-1 0,4-4-3 16,-6-6-5-16,2-3-6 0,0-5-6 16,0-6-11-16,5-3-9 0,0-5-107 15,-2-4-106-15,6-4-258 0</inkml:trace>
  <inkml:trace contextRef="#ctx0" brushRef="#br0" timeOffset="49640.5086">14296 4631 543 0,'-6'-8'133'0,"0"-3"8"16,-2-1-82-16,1-3-8 0,2 3-4 15,3-3-4-15,2-1-4 0,3 0-2 0,2-1-4 16,4 0-3-16,2 1-4 0,2-1-3 16,1 1-3-16,3 1-4 0,0 4-3 15,2 2-3-15,0 3-2 0,0 4-3 16,-1 3 0-16,-1 4-2 0,-2 4-1 16,-4 3-1-16,-3 1 0 0,-3 4 0 15,-2 1 0-15,-5 1 0 0,-1 3 0 16,-5-1 0-16,-4 0 0 0,-2 1 0 0,-5-1 0 15,-3 0-1-15,-1 1 0 0,1-1 0 16,1-2 0-16,3-1 0 0,0-2 0 16,5 0 0-16,2-2 0 0,4-3 0 15,3-3-1-15,3 1 0 0,3-2 1 16,4-1-1-16,3-1 1 0,3-1-1 16,3-3 1-16,4-1-1 0,1-1-3 15,3-1-5-15,3-1-12 0,1-1-12 16,1 3-17-16,-1 1-18 0,-2 1-116 0,-5 3-128 15,2 3-298-15</inkml:trace>
  <inkml:trace contextRef="#ctx0" brushRef="#br0" timeOffset="49993.5658">14574 5210 708 0,'-2'2'174'16,"-4"-1"5"-16,2 0-111 0,1 1-15 16,3-4-14-16,0 4-10 0,3-4-13 15,1 0-7-15,3 0-4 0,1-2-4 16,4-2-6-16,1 2-9 0,0-1-13 16,1 2-15-16,2-1-15 0,-3 1-16 15,-2 2-109-15,-1 4-123 0,-1 0-270 16</inkml:trace>
  <inkml:trace contextRef="#ctx0" brushRef="#br0" timeOffset="50155.1315">14564 5368 663 0,'-1'2'149'15,"0"1"1"-15,1-2-108 0,4-2-19 16,2-1-10-16,3 0-10 0,3-2-15 15,-1-2-17-15,4 1-121 0,3-1-122 0,0 2-307 16</inkml:trace>
  <inkml:trace contextRef="#ctx0" brushRef="#br0" timeOffset="51183.99">15636 4603 529 0,'-13'-11'145'0,"3"1"6"0,-1 2-26 0,5 2-81 16,2 2-11-16,4 2-8 0,4 0-8 16,3 2-6-16,4 2-6 0,4 0-3 15,4-1 0-15,5 1 0 0,3-1-1 16,3-1 1-16,0-3-1 0,0 0 0 16,0-2 0-16,-6 0-1 0,-2 1 1 15,-6 2-1-15,-5-1 1 0,-4 1-1 16,-5 1 0-16,-6 1 0 0,-5-2-1 15,-4 1-1-15,-5 1 0 0,-4 1-2 16,-5-1-1-16,-6 2-1 0,-3 0-1 16,-1 5 1-16,-1 1 1 0,3-1 0 0,0-1 2 15,4 4 3-15,7-1 1 0,4-2 1 16,4-2 1-16,5-2-1 0,6 2 2 16,6-1-1-16,5 1 1 0,5-1-1 15,7 1 0-15,3-1 1 0,3 0 1 16,4 1 2-16,2 0 2 0,2 2 2 15,2 2 1-15,1 2 0 0,0 2 1 16,2 3-1-16,-3 1 0 0,-2 7-2 0,2 3-2 16,-9 1-1-16,-2 1 0 0,-7 4-1 15,-4 4 0-15,-7 2-1 0,-7-1 0 16,-10 0-1-16,-3 1-1 0,-5-1 0 16,-5 0-1-16,-5-1 0 0,-3-1 0 15,-4 0-1-15,-1-1 0 0,-1 0 0 16,-1-1 0-16,1 0 0 0,-3-1 0 0,-1-2 1 15,3 0 0-15,-1-6 1 0,3-3 1 16,5-4 1-16,4-5 0 0,7-4 1 16,7-3 0-16,4-6-1 0,6 1-2 15,5-2 0-15,4 0-1 0,2 0-2 16,4-2 0-16,3 2-1 0,8 2 1 16,4 3 0-16,4 1 0 0,3 0 0 15,2 2 1-15,2 0-1 0,0 0 1 16,0-1 0-16,1-1-1 0,2-2 1 15,-1-2-1-15,1 1 0 0,0-4-6 0,-1 2-13 16,-1-2-16-16,-3-2-18 0,-6-1-37 16,-3 1-96-16,-3 4-130 0,-6-2-278 15</inkml:trace>
  <inkml:trace contextRef="#ctx0" brushRef="#br0" timeOffset="52256.7715">15357 6090 651 0,'-7'0'153'15,"0"3"2"-15,2 5-97 0,1 3-24 16,2 2-10-16,2-2-6 0,0 2-5 16,2-2-1-16,-2-1-1 0,1-1-1 15,0-3 1-15,1-1 0 0,0-2 0 16,3-3 0-16,1-2-2 0,2-4 0 15,3-4-1-15,2-4 0 0,4-3-1 16,2-4 0-16,1 1 0 0,1-4 0 16,0 3 0-16,-3 3 0 0,0 5-1 0,-3 4 0 15,-3 4-1-15,-2 6-1 0,-1 7-1 16,-3 2-1-16,-3 7 0 0,1 1-3 16,-3 2-2-16,2 3-6 0,-1-1-11 15,1-2-11-15,0-1-18 0,1-3-15 16,2-1-118-16,0-5-131 0,3-3-301 15</inkml:trace>
  <inkml:trace contextRef="#ctx0" brushRef="#br0" timeOffset="52440.2969">15701 6149 731 0,'-4'0'179'0,"1"-1"3"0,0 1-105 16,6-3-29-16,2 1-15 0,2 0-14 15,3 0-11-15,2 0-8 0,3-2-10 16,1 2-17-16,0-1-16 0,-1 1-14 16,1 1-51-16,-1-1-75 0,-1 5-119 0,-2 2-244 15</inkml:trace>
  <inkml:trace contextRef="#ctx0" brushRef="#br0" timeOffset="52621.8936">15776 6262 701 0,'-3'-3'167'15,"2"1"4"-15,2 1-110 0,3 1-20 0,0-3-11 16,2 2-10-16,1 0-9 0,2 0-6 16,1-1-12-16,-1 2-14 0,1-1-19 15,0 1 7-15,1 0-141 0,-1 0-132 16,1-1-319-16</inkml:trace>
  <inkml:trace contextRef="#ctx0" brushRef="#br0" timeOffset="52835.3232">16029 6190 692 0,'-3'-2'169'15,"3"2"3"-15,1-2-84 0,3 1-48 16,2-1-17-16,1 1-9 0,3 0-6 16,1-3-7-16,2 3-13 0,3-1-12 0,1-2-16 15,-1 0-16-15,1 1-117 0,-1-1-129 16,2 0-297-16</inkml:trace>
  <inkml:trace contextRef="#ctx0" brushRef="#br0" timeOffset="53122.5642">16277 6107 716 0,'-10'3'172'0,"1"-1"3"0,1 3-113 16,2 0-16-16,3 1-12 0,3 3-9 16,4 1-10-16,2-1-7 0,4 1-1 15,5-2-2-15,2 0-1 0,2-2-2 16,3-3 0-16,3-3-1 0,-1-1 0 15,-2-3 0-15,-1 0 0 0,-4-2 0 16,-3-1 1-16,-6-2-1 0,-6 1 1 16,-6-1 0-16,-6 0-1 0,-3 2-1 0,-3 0-2 15,-3 3-6-15,2 0-9 16,0 4-7-16,1 0-8 0,3 3-8 0,3 0-7 16,3 2-5-16,3 0-5 0,3 0-3 15,3 1-66-15,2-1-27 0,2 0-87 16,1-1-187-16</inkml:trace>
  <inkml:trace contextRef="#ctx0" brushRef="#br0" timeOffset="53370.8896">16457 6143 498 0,'11'-2'131'0,"-4"-1"8"15,1 2-57-15,-2 0-20 0,0 1-8 16,-3 0-2-16,1 1-5 0,0 0-5 16,1 0-4-16,1 2-6 0,4-1-6 15,-1 1-6-15,5-3-5 0,2 0-4 16,1-3-3-16,3 1-2 0,-1-2-1 15,0-1-1-15,0-1-1 0,0 1-2 16,-4 0 1-16,-2 2 2 0,-5-1 2 0,-4 0 2 16,-5 3 3-16,-7 0 1 15,-3 1 0-15,-3 1-1 0,-5-1-1 0,0 1-6 16,0 2-11-16,2-3-17 0,2 1-24 16,3-1-22-16,5 0-126 0,3 1-143 15,7 0-332-15</inkml:trace>
  <inkml:trace contextRef="#ctx0" brushRef="#br0" timeOffset="54265.5587">15730 4036 563 0,'-6'4'142'16,"-6"-1"8"-16,1 8-73 0,0 5-24 16,2 2-6-16,0 0-7 0,4-1-5 15,1 3-7-15,3-1-6 0,5-3-6 16,2-4-5-16,5-1-2 0,2-2-4 16,3-3-2-16,2-3-1 0,1-6 0 0,0-3 0 15,-3-1 0-15,-3-3 0 0,-4-1 0 16,-4-1 0-16,-3-3 0 0,-5 3-1 15,-2-1-4-15,-1 5-8 0,-1-3-7 16,1 2-8-16,-1 4-7 0,3 2-8 16,0 3-4-16,3 1-3 0,2 3-1 15,1 0 3-15,2 3 2 0,1-1 8 16,1 0 6-16,1-1 6 0,1-2 7 0,-2 1 13 16,-1-3 13-16,-2 1 9 0,0 0 9 15,-1 0 5-15,0 2 6 0,-2-1 2 16,0 1 0-16,0 0-5 0,1 4-4 15,0-1-4-15,0 1-7 0,4 1-3 16,2-2-4-16,5 1-4 0,2-2-2 16,5-2-1-16,3-6 0 0,2-4 0 15,2-2 2-15,-3-2 3 0,-1 0 5 16,-5-3 2-16,-3-1 4 0,-7 1 1 0,-6 0 0 16,-4 2-2-16,-5 0-5 0,-4 1-5 15,-3 3-8-15,-3 3-14 0,0 4-27 16,-2 4-22-16,0 5-127 0,1 3-143 15,4 5-339-15</inkml:trace>
  <inkml:trace contextRef="#ctx0" brushRef="#br0" timeOffset="55866.4766">17246 4913 493 0,'3'-19'129'0,"0"-3"6"0,-2-3-57 16,0-2-20-16,0 0-4 0,-1-4-3 15,4 0-3-15,-3 1-2 0,-1 2-3 16,2 2-3-16,-2 7-3 0,1 5-6 16,-2 6-5-16,-1 6-6 0,1 7-5 15,-1 5-3-15,-1 9-6 0,1 3-5 16,1 6-10-16,1 5-11 0,1 2-14 16,1 2-16-16,3 4-12 0,1-2-14 15,2-3-110-15,-2-1-121 0,0-2-271 0</inkml:trace>
  <inkml:trace contextRef="#ctx0" brushRef="#br0" timeOffset="56083.9145">17145 5124 614 0,'-3'-4'148'0,"-1"3"3"16,3 0-94-16,3 0-17 0,4-1-8 15,4 0-7-15,5-1-7 0,6 0-6 16,1-1-3-16,8 0-2 0,3-2-3 16,4 0-7-16,3 0-9 0,2 1-12 15,0 3-13-15,-1-4-103 0,-5 4-20 16,-4 4-106-16,-2 1-208 0</inkml:trace>
  <inkml:trace contextRef="#ctx0" brushRef="#br0" timeOffset="56464.5352">17296 5344 620 0,'-20'-6'151'0,"2"-1"6"0,2 1-89 0,4-2-19 15,4 0-8-15,4 2-4 0,4-2-8 16,4 3-6-16,4 1-5 0,4 1-5 15,3 3-5-15,2 3-3 0,2 0-2 16,1 5 0-16,1 0-2 0,0 3 0 16,-3 1-1-16,-1 2 1 0,-3 1-1 15,-2 2 1-15,-3 1 0 0,-6 2 0 16,-3 1 0-16,-3-1 1 0,-5 2 0 16,-3-1 0-16,-1 1-1 0,-4-1 1 15,-1-1 0-15,-2 1 2 0,2-3 2 0,1-1 1 16,3-2 1-16,3-3 0 0,3-2 0 15,6-4-1-15,4-1-2 0,6-4-1 16,4-1-3-16,3-4-1 0,5 1-2 16,4-3-3-16,1-1-6 0,4-1-12 15,-2 1-15-15,0-1-15 0,-3 3 19 16,-3 0-150-16,-4 3-133 0,-3 3-316 16</inkml:trace>
  <inkml:trace contextRef="#ctx0" brushRef="#br0" timeOffset="57261.1588">16913 4439 413 0,'-4'-7'111'0,"-1"-1"7"15,-2 2-48-15,-1 0-13 0,-2 2-11 16,1 4-5-16,-4 5-2 0,-1 5-1 15,-3 5-1-15,-3 7-1 0,-5 9 0 16,1 5-2-16,-2 12-2 0,0 7-3 16,4 9-2-16,3 11-4 0,2 7-4 15,6 5-3-15,6 9-4 16,6 1-1-16,5 5-4 0,6-2-2 0,6-4-4 16,10-4-3-16,7-4-8 0,7-10-10 15,6-7-9-15,7-8-12 0,4-10-11 0,-1-8 30 16,2-7-155-16,0-11-122 0,0-3-306 15</inkml:trace>
  <inkml:trace contextRef="#ctx0" brushRef="#br0" timeOffset="57633.8785">17662 4554 497 0,'-2'-13'128'0,"3"4"3"0,4 7-13 0,6 4-96 16,5 8-7-16,5 10-4 0,3 5-1 15,3 7 1-15,4 12 0 0,3 7 1 16,3 6 0-16,2 4 0 0,0 3 1 16,-1 1 0-16,0 2 2 0,-6-5-1 15,-4 0-1-15,-7-3-1 0,-6-2-1 16,-7 2-2-16,-5 2-2 0,-8-3-2 16,-5 1-2-16,-6-4-1 0,-5-4-6 15,-6-4-10-15,-3-5-8 0,-2-7-10 0,0-7-14 16,3-7-113-16,0-12-118 15,5-8-275-15</inkml:trace>
  <inkml:trace contextRef="#ctx0" brushRef="#br0" timeOffset="58145.6996">18204 4407 568 0,'-5'0'135'0,"0"-1"5"15,0 0-85-15,1 0-9 0,-2-2-3 16,1 2-1-16,0-3-1 0,0 1-1 16,2-2-4-16,-1 0-4 0,3-1-4 15,0-3-5-15,2 1-5 0,2-1-4 16,4-1-4-16,0 2-2 0,3-1-1 16,1 0-2-16,2 3-2 0,2 1-1 15,0 3-1-15,-1 2 0 0,0 2 0 16,-2 3 0-16,-1 3-1 0,-2 1 0 0,-4 1 1 15,-1 2-1-15,-1 1 0 0,-4 1 0 16,-2 4-1-16,0-1 1 0,-2-1 0 16,-1 1 0-16,-2-1 1 0,2-2-1 15,0-1 0-15,0-1 1 0,0-1-1 16,1-1 1-16,1-2-1 0,3-2 0 16,0 1 0-16,3 0-1 0,2-5 0 15,3 1-6-15,5-2-8 0,3-1-15 16,2 0-16-16,2-1-12 0,0-3-25 0,2 0-102 15,0 2-120-15,0 2-266 0</inkml:trace>
  <inkml:trace contextRef="#ctx0" brushRef="#br0" timeOffset="58734.6202">18551 4371 627 0,'-4'-8'157'16,"-3"3"8"-16,4 3-94 0,-1 2-16 15,0 2-9-15,3 4-6 0,1 5-10 16,0 4-8-16,3 1-7 0,-1 1-4 16,2 4-1-16,1-3-2 0,2 0-2 15,-1-3 0-15,1-4 0 0,0-1-1 0,1-2 1 16,0-7 0-16,1-2 1 0,1-4 0 15,2-5 1-15,2-5 0 0,2-6 0 16,1-2-1-16,1-1-2 0,2-1-1 16,-1 2-1-16,-3 2-2 0,-1 6-1 15,-3 7-1-15,-1 7 0 0,-3 7-2 16,-3 3-6-16,-3 5-9 0,-1 4-19 16,1 6-19-16,-1 3 37 0,-1 1-173 15,1 1-143-15,0 5-343 0</inkml:trace>
  <inkml:trace contextRef="#ctx0" brushRef="#br0" timeOffset="61039.3817">19184 5178 422 0,'-5'-1'111'0,"-2"-2"5"16,3-2-51-16,-1 1-16 0,2 0-9 16,1-3-5-16,1 0-3 0,-1-1-1 15,1-3 0-15,0-3-1 0,1-1 0 16,0-3-1-16,1 0-2 0,0-1 0 15,1 1-1-15,0-1 0 0,-1 6-1 0,2 1-1 16,-2 6-2-16,0 3 0 0,-1 6-3 16,-1 9-3-16,-3 5-2 0,-1 8-4 15,-2 1-3-15,1 6-1 0,-1 4-1 16,-2 1-2-16,2-2 0 0,2-1-2 16,3-2 1-16,4-2-1 0,0-5 0 15,5-5 0-15,2-5-1 0,2-4 0 16,3-8 1-16,-1-3-1 0,1-6 0 0,3-6 1 15,1-6 0-15,0-7-1 16,2-4 1-16,-2-3 0 0,1-1-1 16,0-3 1-16,-3 4-1 0,-2 3 0 0,-3 7 0 15,-3 4 1-15,-2 4-1 0,-2 7 1 16,-3 7-1-16,-2 5 0 0,-1 7 1 16,-1 3-1-16,0 4 0 0,0 3 1 15,-1 3-2-15,3 2 0 0,4-2-5 16,-1 2-8-16,3-1-7 0,5-4-11 15,3-1-15-15,4-6-11 0,5-5 30 0,2-6-154 16,1-6-126-16,7-7-312 16</inkml:trace>
  <inkml:trace contextRef="#ctx0" brushRef="#br0" timeOffset="61662.2773">19605 4804 532 0,'-7'-11'132'0,"0"-1"5"16,1-2-67-16,4 1-26 0,1-3-9 16,1 1-5-16,3-1-3 0,2 2-4 15,3 0-5-15,1 2-2 0,1 3-3 16,2 3-3-16,-1 3-3 0,-1 1-3 0,2 2-1 15,-2 2 0-15,0 1-2 16,0 2 0-16,-3 4 0 0,1 3-1 0,-4 0 1 16,-1 4-1-16,-2 4 1 0,-5 1 0 15,0 1 0-15,-3-2 0 0,-1 2 1 16,-1 1 0-16,-1-3 3 0,1 0 0 16,0 0 2-16,2-5-1 0,-1 1 1 15,6-1-1-15,0-3-1 0,2-1-2 16,2-1-2-16,4-4-3 0,1 0-9 15,6-3-11-15,1-2-12 0,7-1-18 16,0-1-114-16,2-5-124 0,1 3-293 16</inkml:trace>
  <inkml:trace contextRef="#ctx0" brushRef="#br0" timeOffset="61926.5016">20005 4854 681 0,'-8'0'159'0,"-2"3"5"16,3 3-109-16,-2 3-15 0,2 3-5 15,-2 6-5-15,1 4-6 0,-1 3-2 0,0 3-2 16,2 1 0-16,0 3 0 0,1 0-2 16,2-3-2-16,2-2-2 0,3 1-2 15,4-4-4-15,2-2-2 0,4-6-3 16,3-4-2-16,4-3-3 0,3-5-7 15,1-5-10-15,1-5-15 0,2-4-15 16,-3-2-13-16,-2-1-15 0,-2-2-113 16,-5-1-123-16,-1 0-279 0</inkml:trace>
  <inkml:trace contextRef="#ctx0" brushRef="#br0" timeOffset="62086.6301">19975 4902 667 0,'-10'-4'160'0,"5"0"0"16,3-3-91-16,5 4-36 0,7-2-14 16,4 0-10-16,3 0-11 0,5 0-13 0,2 0-12 15,1 0-11-15,3 3-56 16,-4-1-67-16,1 2-110 0,-2 1-237 0</inkml:trace>
  <inkml:trace contextRef="#ctx0" brushRef="#br0" timeOffset="62391.8293">20260 4992 680 0,'-2'11'158'0,"-3"1"5"0,1 3-113 16,3-1-14-16,0 0-3 0,2-1-5 15,1 2-7-15,5-3-5 0,1-2-5 16,4-1-3-16,2-5-1 0,3-2-4 15,3-5-1-15,0-3-1 0,1-4 0 16,0-3 0-16,-1-3 1 0,0 0-1 16,-2-1-1-16,-4 3 1 0,-1 2 1 0,-5 3 1 15,-2 5 0-15,-2 5 1 0,-3 1-1 16,-1 6 1-16,-1 0-1 0,0 3 0 16,0 1-3-16,-1 2-3 0,2-3-7 15,2 1-10-15,2-2-10 0,3-1-11 16,5-3-10-16,2-3 8 0,2-1-132 15,3-2-118-15,0-4-288 0</inkml:trace>
  <inkml:trace contextRef="#ctx0" brushRef="#br0" timeOffset="62746.8794">20678 4794 709 0,'-4'-19'159'0,"4"0"3"15,4 3-118-15,2 3-17 0,3 2-8 16,0 2-4-16,0 6-2 0,2 1-5 16,-1 6-3-16,2 2 0 0,-1 4 0 0,1 2-1 15,1 5-2-15,0 1 1 0,1 1-1 16,0 2-1-16,-2 2 1 0,2 2-1 16,-1 2 0-16,0 1-1 0,-2-1 1 15,0 0-1-15,-1 2 1 0,-1-1-1 16,-1 1 1-16,0-4-1 0,1-1 0 15,-2-1 0-15,1 0 0 0,-2-2 0 16,-3-1-1-16,1-3 0 0,-3 0 0 0,-3-2 0 16,-4-1 2-16,-3-2 1 15,-3 0 3-15,-3-1 3 0,-2-2 1 0,-4 0 1 16,0-3 0-16,-2-1-1 0,0-3-3 16,-2-3-11-16,1 0-15 0,2-3-20 15,2-1-19-15,2 0-121 0,4 2-134 16,8-1-313-16</inkml:trace>
  <inkml:trace contextRef="#ctx0" brushRef="#br0" timeOffset="70683.8612">14980 7337 509 0,'-4'3'125'0,"-1"-2"3"16,0-1-74-16,-1 0-14 0,0-4-6 16,1-1-4-16,-1-1-4 0,1-2-3 15,2-5-1-15,1 1-1 0,0-4-1 16,2-2-1-16,2 0-1 0,4-3-1 15,2 1 0-15,-2 3-2 0,0 1-2 16,1 3-2-16,-1 4-2 0,-1 4-1 0,-2 6-1 16,-2 5-1-16,-1 9-2 0,2 6-1 15,-4 6 0-15,1 8-1 0,-3 5 0 16,1 2 0-16,2 4-2 0,2-5 1 16,1-1 0-16,4-4-1 0,2-5 1 15,2-4-1-15,4-7 1 0,-1-6-1 16,4-4 1-16,0-7-1 0,1-6 1 15,0-7 0-15,-1-4 0 0,-1-6 0 0,-3-6 0 16,0-2 0-16,-3-4 0 0,-4 2-1 16,0 1 1-16,-4 1 0 0,1 4 0 15,-3 5 0-15,-2 3 1 0,2 8 0 16,-1 2 1-16,-1 3-1 0,-1 6 1 16,1 4-1-16,-1 3 0 0,2 1-1 15,1 5-1-15,1 1 1 0,2 3-1 16,1-1-1-16,3 1-2 0,-1-1-4 15,3 0-7-15,0-1-7 0,2-1-12 16,0-4-8-16,3-4-9 0,1-1-3 0,2-5-115 16,-3 0-111-16,1-6-272 0</inkml:trace>
  <inkml:trace contextRef="#ctx0" brushRef="#br0" timeOffset="70924.7401">15425 7245 560 0,'0'-2'133'0,"-2"2"3"0,2 1-80 15,0 4-19-15,1 4-7 0,0 0-4 16,2 7-6-16,-2 4-1 0,3-2-3 16,1 4-3-16,1 3-4 0,2-1-2 15,1 2-3-15,1-3-2 0,2-2 0 16,0-1-1-16,1-3-2 0,-1-6-7 15,0-2-9-15,1-5-8 0,-1-4-13 16,-1-4-110-16,-3-3-5 0,-2-5-96 0,2-1-182 16</inkml:trace>
  <inkml:trace contextRef="#ctx0" brushRef="#br0" timeOffset="71085.9191">15463 7174 650 0,'-4'-2'149'0,"-3"-1"1"0,6 2-108 16,4 0-16-16,3 0-8 0,2 0-8 0,6-2-8 16,3 1-10-16,3-3-8 0,0 1-10 15,2-2 5-15,0 0-129 0,-1 1-119 16,1 1-287-16</inkml:trace>
  <inkml:trace contextRef="#ctx0" brushRef="#br0" timeOffset="71602.5373">15762 7220 540 0,'-2'-2'124'0,"-1"1"3"0,1 1-86 15,1 0-18-15,1-1-6 0,0 1-5 0,0 1-5 16,0-1-2-16,1 3-2 0,-1-2 1 16,1 0 0-16,-1 3 1 0,1-3 1 15,-1 1 1-15,2 1 1 0,-2-2 3 16,0-1 1-16,0 3 2 0,0-3 1 16,0 2 1-16,0 1 1 0,0 0-1 15,0 3-2-15,1 5-1 0,0 3-4 16,-1 3 1-16,3 1 0 0,-2 7 2 15,2 1 1-15,0 1 1 0,1-2 3 16,2 0-1-16,0-4 0 0,0-3-3 16,1-3-2-16,1-6-3 0,-1-4-3 15,2-5-2-15,-2-3-1 0,1-8 0 0,2-4 0 16,-1-5-1-16,1-3 1 0,-3-1-1 16,3-2 1-16,-2-1-1 0,0 4-1 15,-2 2 1-15,0 4 0 0,-1 3-1 16,1 6 0-16,-2 3 0 0,-2 5 0 15,2 3 1-15,1 6-1 0,-2 3 1 16,2 4-1-16,0 1 1 0,3 3 0 0,0 2-1 16,1 2 0-16,-1 0 0 0,2-5-3 15,1 0-11-15,1-2-11 16,-1-2-13-16,0-6-13 0,-2-5 24 16,2-4-149-16,-1-4-127 0,1-4-296 15</inkml:trace>
  <inkml:trace contextRef="#ctx0" brushRef="#br0" timeOffset="72132.6364">16093 7112 505 0,'-1'-3'125'15,"0"2"2"-15,-2 0-65 0,3 1-26 16,-1-1-6-16,0 0-5 0,1 1-3 0,1 1-4 16,-1-2 1-16,0 2-1 15,0-1-1-15,-1 0 1 0,-1 0-1 0,1 1 1 16,0-1 0-16,1 1 0 0,0-1 0 16,-1 1-2-16,0-2-2 0,2 2-2 15,1-1-3-15,1 2-1 0,0-1-4 16,2 0 0-16,1 0-2 0,4 2 0 15,0-2-1-15,0 0 0 0,1 0 0 16,0 1 0-16,1 1 0 0,0 2-1 16,2 0 1-16,-3 3 0 0,1-1-1 0,-1 3 1 15,0-1-1-15,0 2 1 0,-2 3-1 16,-2-1 0-16,-1 1 0 0,-1 3-1 16,-1 1 0-16,-2 2 0 0,1 0 1 15,-3-1-1-15,1 5 0 0,0 1 0 16,2 5 1-16,-2-3-1 0,2 1 1 15,0 0 0-15,-1-1 0 0,1 0 0 16,-1-3 0-16,-2-5 0 0,-1 0 0 16,-1-2 2-16,-2-6 1 0,-2 0 4 0,-3-3 1 15,1-3 2-15,-1-3 0 0,-2-2 0 16,-1-2-2-16,1-1-3 0,1-5-7 16,1-2-7-16,3-1-10 0,4-1-14 15,3-1-11-15,3 1-12 0,2-1-43 16,1 0-75-16,2 2-112 0,2 2-238 15</inkml:trace>
  <inkml:trace contextRef="#ctx0" brushRef="#br0" timeOffset="72304.1638">16429 7413 623 0,'5'-2'156'0,"-3"-3"3"0,0 1-81 15,3 1-35-15,1-2-10 0,2 0-10 16,2 0-8-16,-2 0-9 0,3 2-12 15,0 3-12-15,-1-1-12 0,0 2-14 16,-3 3-111-16,1 1-9 0,-2 1-100 16,1 0-190-16</inkml:trace>
  <inkml:trace contextRef="#ctx0" brushRef="#br0" timeOffset="72452.7657">16506 7520 649 0,'-1'-1'149'0,"-2"-1"2"0,2 1-107 16,2 1-17-16,0 0-7 0,2 0-6 16,1 0-6-16,2-1-4 0,1-2-9 15,3 1-13-15,2-3-14 0,3-1-121 0,-1 0-122 16,6-6-307-16</inkml:trace>
  <inkml:trace contextRef="#ctx0" brushRef="#br0" timeOffset="73171.4426">17398 6960 531 0,'-10'-12'134'0,"-4"7"6"0,-2 5-65 15,-1 6-31-15,-4-4-11 0,-1 5-8 16,-2 2-6-16,2 2-5 0,1 3-3 0,4-2-4 16,2-1-2-16,7 8-1 0,4-4 0 15,5 4-2-15,4-1-1 0,4 2-2 16,0-1-1-16,4 0 0 0,1 2-1 16,1-2 0-16,2 1-1 0,0-3 2 15,-2 1-1-15,-1-2 2 0,-2 1 1 16,-2-2 0-16,-2 1 2 0,-4 0 1 15,-4 1 2-15,-3 4 1 0,-2 2 1 16,-3 2 1-16,-2 2 0 0,-1 3 2 16,-2 0-3-16,-1 0 0 0,1 1 0 15,2-2-2-15,1-1-1 0,4-2 0 0,1-1-2 16,5 0-1-16,2-3 0 0,4 2 0 16,3-5-1-16,2 2 0 0,1-2 0 15,2-5 0-15,-1 1 0 0,1-3-1 16,-2-3 1-16,-1 1 0 0,-3-2 0 15,-3-1 0-15,-1 2 1 0,-3 5-1 16,-2-2 0-16,-1 5 1 0,-5 1-1 0,-1 2 1 16,-2 3 0-16,-2-1 1 15,-2 0-1-15,0 2 4 0,-5-1 4 0,2 0 3 16,2-1 2-16,2-1 1 0,1-1 1 16,3-1-1-16,3 1-3 0,6-3-4 15,2-2-3-15,6-2-2 0,0 1-2 16,5-2 0-16,0-2-2 0,3-6-2 15,2-1-9-15,2-3-9 0,1-1-13 16,3-3-12-16,2-1 68 0,-4-3-198 16,4-1-135-16,1 3-344 0</inkml:trace>
  <inkml:trace contextRef="#ctx0" brushRef="#br0" timeOffset="73619.2774">17701 7063 569 0,'2'-3'130'0,"-2"-3"3"0,0-1-88 16,1-3-17-16,0-1-3 0,1-4-1 15,0-2-1-15,-1-1-1 0,1 0 0 16,0-1-1-16,-1 4 0 0,0 2-1 16,0 2-1-16,-1 5-2 0,0 5-2 15,2 3-3-15,-2 7-3 0,1 5-2 0,1 6-2 16,1 4-3-16,-1 2-4 16,-1 2-9-16,1 2-11 0,-1-2-12 15,0-4-15-15,1 0-119 0,1-6-125 0,4-2-296 16</inkml:trace>
  <inkml:trace contextRef="#ctx0" brushRef="#br0" timeOffset="74181.73">18543 6874 578 0,'1'5'132'0,"-1"3"4"0,0 1-89 15,3 4-13-15,-1 1-3 0,2 2 1 16,-1 1-1-16,0 0 0 0,0-2-1 15,1-1-1-15,-1-3-3 0,-2-3-2 16,3 1-3-16,-3-4-4 0,0-3-4 16,0-1-2-16,0-4-4 0,3-2-1 15,0-4-3-15,-2-7 0 0,3-1 0 16,1-2-1-16,3-1-1 0,-2-1 0 0,2 3 0 16,-1 2-1-16,0 4 1 15,-1 3-1-15,0 4 0 0,-2 1 0 0,1 6 0 16,0 3 0-16,-2 1-1 0,0 4-3 15,-2 1-5-15,1 3-9 0,-3 2-9 16,1-1-11-16,-1 1-10 0,0 0-14 16,1-4-113-16,-1-1-119 0,3-5-280 15</inkml:trace>
  <inkml:trace contextRef="#ctx0" brushRef="#br0" timeOffset="74600.8826">18844 6863 495 0,'0'-1'143'0,"0"0"4"0,0 1-2 0,1 1-94 16,1 0-13-16,0 0-6 0,1 1-5 15,1 0-7-15,4 2-4 0,0-1-3 16,3 0-4-16,2 1-3 0,1-1-1 16,2 2-3-16,1-1 0 0,1-2-1 0,0 2 0 15,-2-2 0-15,0 1 0 0,-4-2-1 16,-1 0 0-16,-4 1 0 0,0-2-1 15,-4 1 1-15,-2 0-1 0,-3 1-1 16,-3 3 1-16,-2 1-1 0,-3 3-1 16,-4 3-1-16,-3 2-2 0,1 0-3 15,-1 2-2-15,0-1-8 0,1-1-7 16,3-1-6-16,2-3-8 0,2-2-21 0,3 2-94 16,1-6-109-16,4 0-253 15</inkml:trace>
  <inkml:trace contextRef="#ctx0" brushRef="#br0" timeOffset="75368.3762">19186 6939 444 0,'0'-1'109'0,"0"0"3"0,1 1-61 15,0-3-17-15,1 3-5 0,-2-2-4 16,1-1-2-16,0 1-3 0,0-1 0 15,1 0 1-15,-2 0 0 0,1 0-1 16,-1 1 2-16,0 0 1 0,-1 0 0 16,1-1 0-16,-2 3 1 0,1-1-3 15,-1 0-2-15,0 1-2 0,1 0-3 16,0 1-3-16,-1 0-2 0,0 0-3 16,1 3-1-16,1-2-1 0,-1 1-2 0,1 1 0 15,-1-2-1-15,1 0 0 0,0 3 0 16,0-2 0-16,1-1 0 0,-1 1 0 15,1-2-1-15,-1 0 1 0,1 0-1 16,-1-2 0-16,0 1 0 0,0 0 0 16,2 1 0-16,-2-1-1 0,1-1 0 15,0 1 0-15,0-1-2 0,-1 0 1 0,1-2-1 16,1-2-1-16,-1 4-1 0,-1-1-2 16,0 0-1-16,0 1-2 0,-1 0-2 15,1 0-2-15,0 1-1 0,-2-1-2 16,2 1-1-16,0-2 0 0,-1 2 1 15,1 0-1-15,1 2 3 0,-1-1 3 16,0-1 2-16,0 0 2 0,0 0 3 16,0 1 2-16,0 0 2 0,0-2 1 15,0 0 0-15,0 1 1 0,2 1 2 16,-2-1 1-16,0 0 2 0,0-1 1 0,0 1 2 16,0 0 1-16,0 0 1 0,-2-1 1 15,2 1 1-15,-1 0 2 0,0 1-2 16,0 1 1-16,0 1-2 0,-2 0 0 15,1 2-2-15,-2 3-4 0,-1 0-1 16,0 3-1-16,-2 0-1 0,-1 3-1 16,0-1 0-16,-1 1 0 0,-1-1-1 15,1 2 0-15,0-3 0 0,1-1-1 16,-1-1-1-16,3-1-5 0,0-2-9 0,1-2-9 16,1-3-10-16,4 1 13 0,0-2-137 15,3-2-122-15,3 1-292 16</inkml:trace>
  <inkml:trace contextRef="#ctx0" brushRef="#br0" timeOffset="75753.2519">19368 6858 525 0,'0'-2'134'15,"0"-1"4"-15,-1 2-45 0,-1 2-58 16,-1 1-9-16,0 1-4 0,-2 3-4 0,0 3-5 16,0 2-2-16,-1 3-2 0,2 3-2 15,1 1-1-15,3 2-1 0,1-2-1 16,2 2-2-16,4-3 0 0,0-1-1 15,1-4-1-15,3 0 1 0,-1-3-1 16,3-4 0-16,0-3 1 16,2-3 0-16,-1-2 1 0,1-4 2 0,-3-3 1 15,1-1 2-15,-6-3 4 16,-2-2 2-16,-4-1 2 0,-3-4 2 0,-5 1 0 16,-2 0-2-16,-5 2-1 0,-2 2-5 15,0 4-11-15,-3 2-19 0,-2 8-19 0,-1 3-131 16,-3 6-135-16,2-1-336 0</inkml:trace>
  <inkml:trace contextRef="#ctx0" brushRef="#br0" timeOffset="76399.5234">17589 7874 608 0,'-2'-1'148'0,"0"3"3"0,-2 4-87 15,2 4-23-15,1 5-9 0,-1 3-7 0,4 0-6 16,0 4-4-16,2 3-1 0,1 1-2 15,2-4 0-15,2-1-1 0,0-4-1 16,2-3-2-16,2-4-1 0,-2-4-1 16,0-4-2-16,0-4 1 0,0-3-2 15,0-1-1-15,-3-5 0 0,0-1 1 16,-3-4-2-16,-3-1 1 0,-4-1 0 16,-2-3-1-16,-5-3 1 0,-2 5-1 15,-1-1 0-15,0 6-1 0,0 1-4 16,-2 6-10-16,1 7-11 0,0 6-15 0,2 5-10 15,2 5-123-15,0 4-129 0,3 2-301 16</inkml:trace>
  <inkml:trace contextRef="#ctx0" brushRef="#br0" timeOffset="76963.016">18658 7879 563 0,'-2'-5'139'0,"-1"2"7"16,1 2-80-16,0 0-20 0,1 3-6 16,1 4-4-16,1 3-5 0,2 5-6 15,-1 1-5-15,1 3-3 0,0 1-1 16,1-2-2-16,0-1-1 0,-1-2-3 16,1-6-1-16,0-2-1 0,1-2-1 0,1-6 0 15,1-3-1-15,2-6-1 0,3-2 0 16,0-4-2-16,2-2 0 0,-1 2-1 15,2 1-1-15,-2 1-1 0,-2 5 1 16,-1 4-2-16,0 6-1 0,-1 5-1 16,-2 1-3-16,-2 4-9 0,0 2-6 15,-2 3-9-15,0 0-9 0,1-1-9 16,-2 1-13-16,0-3-109 0,1-2-114 16,2-1-274-16</inkml:trace>
  <inkml:trace contextRef="#ctx0" brushRef="#br0" timeOffset="77440.2307">19213 7748 527 0,'0'-3'135'0,"0"3"7"0,-1-1-60 16,-1 1-28-16,0 0-8 0,0 2-6 0,-3 1-3 15,0 3-5-15,-1 1-4 0,-2 3-5 16,-2 0-4-16,1 1-1 0,-1 0-3 16,0 1-2-16,2-1-3 0,-1 0-1 15,2-2-2-15,0 1-2 0,4-2-1 16,2 0-1-16,-1-2-1 0,1 0-1 16,4-1 0-16,-1 0-1 0,2 1 0 15,1-3 1-15,1 1-2 0,1 0 1 16,2-2-2-16,-1 3-2 0,2-5-3 0,0 0-5 15,0 0-5-15,-1-1-6 0,0 1-8 16,0-3-6-16,0-1-5 16,0 1-3-16,0 1-7 0,0-1 0 0,-1 2-103 15,-2 0-104-15,-3 2-255 0</inkml:trace>
  <inkml:trace contextRef="#ctx0" brushRef="#br0" timeOffset="77851.1234">19372 7846 634 0,'-1'0'144'0,"-3"2"3"0,2 2-106 16,1 3-14-16,1 2-7 0,-2-1-4 16,5 6-6-16,0-1-3 0,6 6-2 15,1-7-1-15,2 0 0 0,4 0 2 16,2-4 0-16,4-5 0 0,3-1 3 15,-3-7 0-15,1-1 1 0,-2-4-2 0,-6-4-1 16,-1 1 0-16,-4-2-1 0,-2 0-1 16,-5 2-2-16,-1-1 1 0,-6 2 0 15,0 1-1-15,-7 1 0 0,-2 3-3 16,-8 1-10-16,1 1-15 0,-1 5-17 16,1 4-124-16,-2-1-130 0,2 3-319 15</inkml:trace>
  <inkml:trace contextRef="#ctx0" brushRef="#br0" timeOffset="79236.1316">21301 5027 510 0,'0'-6'134'0,"0"1"10"16,-3 0-56-16,0 3-23 0,2-1-7 0,0 2-5 15,1-1-5-15,0 0-7 0,1 2-6 16,3-1-8-16,1-3-7 0,0 4-5 16,3 0-4-16,1-2-3 0,3 1-2 15,1-2-2-15,2 0-3 0,-1 0-6 16,0 0-8-16,0-2-11 0,-1 3-15 16,-2 0-12-16,-1 3-18 0,-3 0-110 15,0 3-124-15,-5 0-281 0</inkml:trace>
  <inkml:trace contextRef="#ctx0" brushRef="#br0" timeOffset="79430.8127">21263 5190 639 0,'2'0'143'0,"0"1"5"0,2-1-109 16,1 0-12-16,1-1-4 0,1 1-2 15,2 0-3-15,-1 0-7 0,1 1-4 0,-1 0-6 16,1 1-12-16,1 0-13 0,0 2 68 16,-2 1-199-16,2-2-133 0,-3 2-354 15</inkml:trace>
  <inkml:trace contextRef="#ctx0" brushRef="#br0" timeOffset="87965.1593">22012 4444 467 0,'-22'-15'126'0,"0"-1"6"0,5 4-40 16,1 2-36-16,5 2-12 0,2 2-4 15,4 2-6-15,3 0-7 0,3 1-5 16,6-1-6-16,3 0-3 0,7 2-5 16,5-3-1-16,6 1 1 0,4 1 1 15,3-1 2-15,1 0 1 0,1 1-1 0,0-1-1 16,0 0-2-16,-3 2-1 0,-1-2-2 15,0 2-2-15,-4-1-2 0,0 3 0 16,-4-1-4-16,-4 1-7 0,-2 0-6 16,-4 1-10-16,-5-1-7 0,-2 3-6 15,-7-1-5-15,-5 2-7 0,-3 2-23 16,-4 1-77-16,-4 1-94 0,-4-1-232 16</inkml:trace>
  <inkml:trace contextRef="#ctx0" brushRef="#br0" timeOffset="88519.6764">22012 4388 477 0,'-30'0'121'16,"5"0"4"-16,0-2-44 0,6 4-42 15,4-1-10-15,6 3-6 0,2-1-3 16,5 1-5-16,2 3-5 0,2 2-3 16,4 1-4-16,3 1-1 0,4-2-1 15,6 5 1-15,3-2 1 0,2-1 2 16,7 3 3-16,3-1 2 0,4 2 4 0,0-2 3 15,0 1 1-15,2 1 1 0,0 0-2 16,-4-1-3-16,0-1-1 0,-3-3-4 16,-4 4-3-16,-1 0 0 0,-4 2-1 15,-3 1 0-15,-5 1 1 0,-4 1 1 16,-6 8 2-16,-5-1 1 0,-5 1-1 16,-4 2 1-16,-4 3-1 0,-6 4-1 15,-2-2-2-15,-5-2-2 0,-3 2-2 16,-3-2-1-16,1-2 1 0,-2-1-2 0,0-5 1 15,0-1-1-15,3 1 1 0,2-5-1 16,0-2 0-16,1-2 1 16,2 0-1-16,2-3 0 0,1-1 1 0,2-5-1 15,5 0 1-15,4-2-1 0,3-2 0 16,2 1-1-16,3-3 1 0,4 0-1 16,3 0 0-16,1 0 0 0,3-1 1 15,3-1 0-15,2 1 0 0,3 0 0 16,3 2 0-16,1-1 0 0,2 1 1 15,0-1 1-15,3 2 1 0,0-1 0 0,1 0 1 16,1 0 0-16,0 1 0 0,0-1-1 16,0 0 0-16,-2 0-1 0,0 2 0 15,-2-2-1-15,-2 0 0 0,-2 0 0 16,-2 2-1-16,-2-1 1 0,-2 1-1 16,-2-1 1-16,-2 1-1 0,-4-1-3 15,-2 2-7-15,-3-1-10 0,-4 2-10 16,0 0-12-16,-3 1-11 0,-4 1-12 0,-2-1-110 15,-2 1-114-15,-1-2-267 16</inkml:trace>
  <inkml:trace contextRef="#ctx0" brushRef="#br0" timeOffset="89980.399">21877 5658 534 0,'-1'-3'137'0,"-2"1"6"15,1 0-60-15,1 0-37 0,0 5-11 16,1-1-6-16,0 6-4 0,2 1-5 15,-1 5-3-15,2 2-1 0,-1 2-2 0,1 4 3 16,-1 0 1-16,0-1-1 0,1-3-1 16,-2 0-1-16,0-4-3 0,1-1 1 15,-2-6-3-15,1 0-4 0,-1-3-2 16,1-4 0-16,-1-3-1 0,2-1 0 16,2-6 0-16,2-5-1 0,3-2 0 15,2-4-1-15,1-3 0 0,4-1 1 16,0 1-2-16,0 3 0 0,-1 4 1 0,-1 4-1 15,-3 5 0-15,0 7-1 16,-2 2 1-16,-2 6-1 0,-2 4 1 0,1 4 0 16,-2 2 0-16,0 0-1 0,-2 3 0 15,1-1-5-15,0 0-10 0,5-1-9 16,-4-2-12-16,3-2-10 0,0-3-13 16,2-3-117-16,-1-1-120 0,-1-3-282 15</inkml:trace>
  <inkml:trace contextRef="#ctx0" brushRef="#br0" timeOffset="90170.8953">22200 5757 660 0,'0'-2'156'16,"-2"-1"4"-16,1 0-103 0,1 1-21 16,1 1-8-16,3 1-8 0,1 0-8 15,1-1-5-15,1 1-2 0,3-1-2 16,0-1-7-16,2 1-10 0,-1 0-13 15,1 2-12-15,-1-1-1 0,1 3-125 16,-4 0-121-16,-1 0-282 0</inkml:trace>
  <inkml:trace contextRef="#ctx0" brushRef="#br0" timeOffset="90334.9524">22223 5875 649 0,'0'3'144'0,"-2"0"1"0,4-1-108 0,-1 1-14 16,2-1-8-16,2 1-4 0,0-1-2 16,1-2-3-16,3 0-1 0,1-1-5 15,2-3-12-15,0 1-11 0,3-1-11 16,0-1-116-16,-2 1-118 0,2-2-288 16</inkml:trace>
  <inkml:trace contextRef="#ctx0" brushRef="#br0" timeOffset="90616.7668">22483 5757 645 0,'-6'-1'156'0,"-1"2"4"0,1 3-92 16,1 1-29-16,1 3-11 0,4 3-9 15,2 3-6-15,1-1-3 0,3 2-1 16,3-2-1-16,4 2 0 0,3-3 0 15,3-2 0-15,1-1-1 0,4-4 0 0,-2-3 0 16,0-3-1-16,-3-3 1 0,-1-4 0 16,-4-2 0-16,-3-2-1 0,-5-2 1 15,-2-2 0-15,-5 1-2 0,-4 0 0 16,-4 0-1-16,-4 4-5 0,-3 1-14 16,-4 4-18-16,-3 3-19 0,-4 6-10 15,-5 2-119-15,3 1-131 0,-2 1-292 16</inkml:trace>
  <inkml:trace contextRef="#ctx0" brushRef="#br0" timeOffset="91795.9221">22112 4042 570 0,'-7'1'138'0,"-7"-3"7"0,5 7-80 16,-2 2-19-16,1 3-8 0,1 2-6 15,2 4-6-15,2-1-6 0,7 3-5 0,0-2-5 16,4-2-4-16,2-2-1 0,5-2-2 16,1-3 0-16,2-4-1 0,1-3 1 15,2-5 1-15,-2-1 1 0,0-4 2 16,-3-3 5-16,-3 0 1 0,-3 1 2 16,-4 0 1-16,-4-1-1 0,-4 2-1 15,-3 0-4-15,-2 4-3 0,-3 1-5 16,-3 2-7-16,2 3-14 0,-1 3-11 15,3 4-13-15,3 4-13 0,3 0-29 16,1 1-93-16,4 0-112 0,6 0-250 16</inkml:trace>
  <inkml:trace contextRef="#ctx0" brushRef="#br0" timeOffset="92047.2507">22289 4080 639 0,'-3'-3'152'15,"-3"0"5"-15,0 4-99 0,-1 4-16 16,1 1-9-16,-1 4-9 0,2 2-6 16,3 2-7-16,1-1-4 0,2 1-2 15,3 1-4-15,2-2 1 0,4-1-2 16,2-2 1-16,3-1 1 0,1-3 2 0,3-5 2 16,-1-6 3-16,2-2 3 0,-5-3 1 15,-2-4 3-15,-3-1 1 0,-3-1 0 16,-4-2-2-16,-4 3-2 0,-4-1-4 15,-3 0-2-15,0 2-7 0,-2 3-18 16,-3 0-19-16,-2 6-19 0,-1 5-130 16,-1 6-141-16,1 7-338 0</inkml:trace>
  <inkml:trace contextRef="#ctx0" brushRef="#br0" timeOffset="93679.4201">23331 4684 466 0,'1'-16'122'0,"1"-1"6"0,-1-3-48 15,0 2-28-15,0-5-8 0,-1 1-1 16,3-3-2-16,-3 2-1 0,0 2 2 16,0 5-2-16,0 4-3 0,-2 3-4 15,2 2-7-15,2 6-6 0,-2 3-7 16,1 6-4-16,0 1-5 0,0 5-3 15,1 4-5-15,-1 6-12 0,-1 0-11 16,1 2-14-16,0-2-12 0,-1 3 4 16,0-1-128-16,-1-2-122 0,1-3-275 15</inkml:trace>
  <inkml:trace contextRef="#ctx0" brushRef="#br0" timeOffset="93925.7671">23210 4886 621 0,'-3'0'146'0,"1"0"2"0,1-1-90 0,1 0-24 16,2-2-7-16,4 2-6 0,4-1-3 16,2 0-3-16,3-1-2 15,3-2-1-15,3-3-4 0,1 4-3 0,3-3-1 16,-2 3-1-16,-1-1-5 0,0 2-12 15,-2 2-13-15,-3 2-10 0,-1 3-7 16,-4 1-118-16,-2 2-121 0,-4-1-280 16</inkml:trace>
  <inkml:trace contextRef="#ctx0" brushRef="#br0" timeOffset="94348.1906">23318 5108 587 0,'-10'2'142'0,"0"0"6"15,0-2-86-15,3 0-17 0,1-3-7 0,1 2-3 16,1-2-5-16,2 0-6 0,3-1-5 16,0-1-5-16,4-1-3 0,4-1-4 15,2 1-3-15,2-4-1 0,2 4-1 16,1 0-1-16,1-1 1 0,0 4-1 15,-1 0-1-15,-3 2 1 0,1 2-1 16,-2 2 0-16,-1 0 0 0,-3 4 0 16,-5-1 1-16,0 4 0 0,-3 1 1 15,-3 2-1-15,-3 0 2 0,-5 3 0 16,-4 0 0-16,-2 3-1 0,-5 0 1 0,-1 1-2 16,-4 1 1-16,1-2-1 0,2 3 0 15,0-1 0-15,5-1 0 0,4-4 0 16,3-3 1-16,3-1-1 0,4-3 0 15,3-4 0-15,2-1 0 0,4-2-1 16,1 0 1-16,2-2 0 0,3 0-1 16,1-1 1-16,1 1 0 0,1-1-1 15,3-1 0-15,-1 0-5 0,1 1-10 16,-1 0-11-16,-2 0-15 0,1-1-13 0,-2 2-120 16,-3-2-126-16,-3 0-297 0</inkml:trace>
  <inkml:trace contextRef="#ctx0" brushRef="#br0" timeOffset="94725.5163">23177 4166 576 0,'-30'18'139'0,"-5"8"4"0,1 10-82 0,-3 5-22 0,4 11-10 16,1 8-8-16,4 3-6 0,3 11-4 15,6 4-5-15,3 4-1 0,5 7-2 16,1-2-1-16,5-7 1 0,7 5-1 16,5-5 0-16,6-8 0 0,5-7-2 15,9-5-1-15,8-6-9 0,5-3-6 16,4-8-6-16,4-9-7 0,3-7-12 0,2-8-110 16,-3-7-111-16,-2-10-264 0</inkml:trace>
  <inkml:trace contextRef="#ctx0" brushRef="#br0" timeOffset="95096.6797">23640 4388 556 0,'7'-5'121'0,"0"1"2"0,2 3-98 16,2 3-8-16,3 6 1 0,0 6 3 0,2 4 2 16,4 7 0-16,1 6 2 15,1 4 4-15,-2 5 1 0,1 5 1 0,-1 1-2 16,-1 6-2-16,-1 1-2 0,-5-1-2 15,-3 6-6-15,-2 3-3 0,-4-2-3 16,-5-3-3-16,-4 1-2 0,-5 0-2 16,-3 1-2-16,-1-6 0 0,-2 0-2 0,-3-6-10 15,2 2-11-15,1-5-15 16,1-7-12-16,0-8-25 0,2-9-101 0,1-13-119 16,7-12-261-16</inkml:trace>
  <inkml:trace contextRef="#ctx0" brushRef="#br0" timeOffset="95628.2567">23978 4391 590 0,'-10'-2'143'0,"0"-3"5"15,0 0-88-15,3-1-16 0,1-3-6 16,1 1-4-16,1-3-6 0,3-1-4 15,1-2-4-15,1 1-4 0,3-2-2 16,1 1-3-16,2 2-2 0,3 0-3 16,0 2-1-16,2 4-2 0,2 0-2 15,-1 3 0-15,1 3-1 0,-2 2 0 16,-1 0 0-16,0 4-1 0,-4 2 1 16,-1 3 0-16,-3 2 0 0,-3 4 0 0,-4 0 1 15,-2 3-1-15,-4 1 0 16,0 0 0-16,-2-2 0 0,0 0-1 0,1-1 0 15,1-1-1-15,2 0 0 0,0-2 1 16,2-2 0-16,1-2 0 0,1 0 1 16,2-1-1-16,2-2 1 0,0-2-1 15,2-1-1-15,2-2 0 0,2 1-1 16,3-3-4-16,2-1-4 0,2-1-6 16,5-1-8-16,1-1-5 0,2 2-6 0,2-3-4 15,0 1-7-15,1 1-40 0,-3 1-65 16,-2 1-96-16,-2-2-228 0</inkml:trace>
  <inkml:trace contextRef="#ctx0" brushRef="#br0" timeOffset="96044.6934">24240 4347 552 0,'-1'-5'136'0,"1"2"6"0,-1 0-72 16,-1 3-24-16,2 3-8 0,0 4-4 15,0-1-1-15,0 6-2 0,0 4-2 16,2 4-3-16,-1 1-1 0,0 1-3 16,1-1-3-16,1-2-2 0,-1-2-3 0,1-2-2 15,0-1-2-15,0-6-2 0,-1-3-1 16,2 1 1-16,-2-5-1 0,2-3 0 15,1-5-1-15,2-4 0 0,2-5-1 16,3-3 0-16,0-6-2 0,2-4 0 16,2 1-1-1,1 1-1-15,0 4-1 0,-2 3 1 0,-2 4-2 0,-2 7 1 16,-1 4 0-16,-2 6-1 0,-5 5 1 16,0 5 1-16,-1 4-1 0,-1 3 0 15,1 3 1-15,0 1-1 0,0 4 1 0,1-2-1 16,2 2 0-16,1-3-3 0,1-1-8 15,3-2-16-15,2-2-17 0,2-4-16 16,3-1-73-16,0-3-56 0,1 0-120 16,1-4-240-16</inkml:trace>
  <inkml:trace contextRef="#ctx0" brushRef="#br0" timeOffset="102586.2858">1029 8277 557 0,'-14'-9'138'0,"2"3"6"16,0-1-78-16,5 3-17 0,2 0-9 16,2 0-8-16,3-3-6 0,5 2-7 15,3-1-4-15,4 1-5 0,5 1-3 16,6-3-1-16,4 4-1 0,6-1 0 15,4 2-1-15,3 0-1 0,3 1-1 16,-2 1-1-16,-1 0 0 0,-2-1-1 16,-4 1-4-16,-4-1-5 0,-8 0-11 0,-3-1-7 15,-4 0-8-15,-1-1-13 0,-6 1-1 16,-4 1-109-16,-5-2-105 16,-2 3-253-16</inkml:trace>
  <inkml:trace contextRef="#ctx0" brushRef="#br0" timeOffset="103021.9334">1117 8239 452 0,'-26'8'126'0,"4"0"3"0,4-3-14 15,3-2-75-15,8 1-14 0,3-2-7 16,4 2-6-16,6 0-4 0,2-1-4 16,5 2-3-16,4 3 0 0,2-1-1 15,2 2 1-15,2 0 1 0,4 1 1 16,2 1 1-16,-1 2 1 0,1 0 2 15,-1 0 1-15,0 5 1 0,-4-1 2 16,-3 0 0-16,-5 3 1 0,-4-2 0 16,-2 3 0-16,-6-2-1 0,-5 1-1 15,-3 1 0-15,-5 1-2 0,-2 1-1 16,-9-1-1-16,-7-1-2 0,-4 3 0 16,-6 1-2-16,-3 1 0 0,-2-1-1 0,-4 0 0 15,5-2 0-15,6-1 1 0,2-5 1 16,6-3 1-16,6-6 2 0,4-4 1 15,6-1 1-15,4-5-1 0,4 0-1 16,4-4-1-16,4 0-2 0,4-2-1 16,0 1-3-16,6 0 1 0,6 2 0 15,5 1-1-15,2 2 1 0,4 0 0 0,4 2-1 16,7 3 2-16,-1 0 0 16,-2 0-1-16,-7-2 2 0,0 3-1 0,-3 1 1 15,-6-2-1-15,-5 2-4 0,-5-1-10 16,-4 1-18-16,-1 1-11 0,-4-2-21 15,-5 2-112-15,-2 1-127 0,0-3-288 16</inkml:trace>
  <inkml:trace contextRef="#ctx0" brushRef="#br0" timeOffset="103561.3507">864 9144 598 0,'-2'-1'144'16,"1"0"2"-16,1 1-93 0,0 3-15 0,-1 2-9 15,2 1-4-15,-1 5-5 0,1 3-5 16,1 2-1-16,-2 2-2 0,1 0 0 15,0 0-3-15,0-2 0 0,-1-2-2 16,1-3-2-16,1-3 1 0,-1-2-1 16,0-4 0-16,3-3 1 0,-1-4 0 0,2-5-1 15,3-6 0-15,2-2 0 0,1-4 0 16,0-1-2-16,0-1 0 0,-2 2-1 16,0 4 0-16,-2 4 0 0,-2 5 0 15,0 4-1-15,-1 2 1 0,1 5 0 16,1 4-1-16,-1 1 0 0,1 5 1 15,-1 1-2-15,1 1-4 0,-1 2-9 16,0 1-9-16,1-1-13 16,1 0-9-16,2-2-18 0,2-2-110 0,-1-4-118 15,2-3-274-15</inkml:trace>
  <inkml:trace contextRef="#ctx0" brushRef="#br0" timeOffset="103755.8204">1178 9151 663 0,'-2'0'151'15,"-1"0"0"-15,2-1-101 0,2 1-26 0,2 0-12 16,2 0-6-16,2-1-3 0,2 1-2 16,2 0-2-16,2 0-8 0,2-1-8 15,0 1-9-15,-1 0-17 0,1 1-109 16,-4-1-116-16,0 1-276 0</inkml:trace>
  <inkml:trace contextRef="#ctx0" brushRef="#br0" timeOffset="104055.0203">1194 9233 609 0,'-2'3'143'0,"-1"-3"3"0,2 1-94 15,1 0-21-15,0 1-7 0,3 0-7 16,0-1-4-16,3 3-4 0,2-2-2 15,-1 1-1-15,2-1-2 0,2 0-2 16,0 0-13-16,1-2-11 0,-1 1 55 16,-1-1-185-16,-2-1-131 0,0 1-344 15</inkml:trace>
  <inkml:trace contextRef="#ctx0" brushRef="#br0" timeOffset="105708.5511">1648 9215 249 0,'-4'0'62'0,"0"0"0"15,-1 0-31-15,2 1-21 0,-1 1-23 16,0 0-47-16,1 0-50 0,-1 1-120 0</inkml:trace>
  <inkml:trace contextRef="#ctx0" brushRef="#br0" timeOffset="106049.6389">1622 9160 602 0,'-9'0'148'0,"1"1"7"16,-3 4-86-16,-2 1-14 15,0 4-8-15,-1 3-5 0,2 3-8 0,4 3-7 16,0 2-6-16,5-1-6 0,1 4-7 16,7-3-4-16,3-2-2 0,0-3-1 15,4-4 0-15,3-2 0 0,1-5 0 16,1-3-1-16,-2-3 1 0,1-4 0 0,-1-3 0 16,-3-3-1-16,-2-4 1 0,-3-1 0 15,-2-1 0-15,-3-1 1 0,-3-1-1 16,-4 3 1-16,-2 3 0 0,-4 2-1 15,-1 2 0-15,-4 4-4 0,0 3-17 16,1 3-18-16,0 5-19 0,2-1-122 16,3 1-136-16,4 0-320 0</inkml:trace>
  <inkml:trace contextRef="#ctx0" brushRef="#br0" timeOffset="107751.0064">1003 7865 309 0,'0'-1'87'0,"-1"1"4"0,1 0-32 15,-1 0-15-15,1 0-8 0,-1 0-4 0,-1 0-7 16,2 0-5-16,0 0-2 0,0 0-4 15,0 0-2-15,0-1-2 0,0 1-3 16,0-1-1-16,0-1-1 0,0 2-2 16,2-1 1-16,-2 1-1 0,1 1 0 15,-1-2 2-15,1 1 1 0,-2-1 0 16,1 1 1-16,0 0-1 0,0 0 0 16,-1-1-1-16,1 1-2 0,0-2 0 15,1 5-1-15,-2-3 0 0,1 0 0 16,-2 0 2-16,2 0 0 0,-1 1 0 0,1-1 1 15,-1-1 1-15,1 1-2 0,-1 0 1 16,1 0-2-16,1 0 0 0,0 0-1 16,-1-1-2-16,1 1 1 0,2 0 0 15,-2 0-1-15,0 0 1 0,-1 0 1 16,0 0 0-16,0 1 1 0,-1-1 0 16,1 0 0-16,-1 0 0 0,1 0 0 15,0 0 1-15,-1 0-1 0,1-1 1 16,0 2 0-16,0-2-1 0,0 1 1 0,-2 0-1 15,2 0-1-15,0 0 0 0,-1 0-1 16,1 0 1-16,0-2-1 0,-1 4 1 16,0-4-1-16,1 2 1 0,1 2-1 15,-1-2 0-15,-1 0 1 0,-1 0 1 16,2-2-1-16,0 2 2 0,-1 0-1 16,-1-1 0-16,1 1 1 0,-1-1-1 15,1 1 1-15,1-1 1 0,-1 1 0 0,0-1 1 16,-1 1 1-16,1 0 2 0,0-2 1 15,1 2 0-15,-1 0 1 0,-1-1 0 16,2 0-1-16,-2 0 1 0,2 1-1 16,-2 0 1-16,0 0 0 0,0 0 0 15,1 1-1-15,-3 3 0 0,2-1 0 16,0 2-1-16,1 1-2 0,-1 4 0 16,2 4-2-16,0 1-1 0,0 3-2 15,2 0 0-15,1 0 0 0,0-1-2 16,3-2 0-16,2-4 0 0,-1-5 0 0,2-1 1 15,2-2-1-15,0-6 0 0,1-3 1 16,-3-4 0-16,-1-2 0 0,2-3 3 16,-5-2 2-16,-3-5 4 0,-1 4 1 15,-2-1 1-15,-5 1 1 0,-2 0-1 16,-3 2-2-16,-2 2-3 0,1 2-7 16,-1 0-10-16,0 3-12 0,5 3-18 15,-1 5-14-15,4 3 64 0,3 4-192 0,-1 4-134 16,3 1-335-16</inkml:trace>
  <inkml:trace contextRef="#ctx0" brushRef="#br0" timeOffset="108379.9296">1123 7854 574 0,'-6'-1'143'0,"-2"0"6"0,-1 2-82 16,0 4-20-16,0 1-9 0,1 3-8 16,2 3-7-16,2 1-7 0,3 4-6 15,2 2-3-15,4 0-3 0,4-1-1 0,3-3-2 16,4-1 0-16,1-2 0 0,4-4-1 15,0-4 0-15,0-2 1 0,1-6-1 16,-1-3 1-16,-2-6 1 0,0-1 2 16,-5-5 5-16,-1-1 5 0,-5-3 2 15,-3 0 4-15,-6 2 2 0,-5-1-1 16,-4 3-3-16,-4 2-4 0,-3 1-5 16,-2 3-8-16,-2 4-12 0,0 4-17 15,1 5-20-15,2 6 93 0,-3 4-228 16,3 3-147-16,2 4-380 0</inkml:trace>
  <inkml:trace contextRef="#ctx0" brushRef="#br0" timeOffset="108722.209">733 7667 642 0,'-3'-4'149'0,"-1"3"1"0,2 8-100 0,-1 8-18 16,2 5-10-16,0 6-8 0,0 5-6 16,0 6-2-16,1 3-2 0,-2-1-2 15,4-1-6-15,-2-2-9 0,-2-8-12 16,4 2-16-16,0-7-113 0,-1-6-121 16,-1-2-291-16</inkml:trace>
  <inkml:trace contextRef="#ctx0" brushRef="#br0" timeOffset="108906.7192">638 7870 717 0,'-3'0'165'0,"-1"0"1"16,4 0-117-16,2 1-17 0,2 2-11 15,5 0-9-15,3-1-7 0,4 0-2 16,6-1-1-16,2-2-10 0,4 0-19 15,2-3-20-15,2-1-121 0,-2-2-132 16,0-3-321-16</inkml:trace>
  <inkml:trace contextRef="#ctx0" brushRef="#br0" timeOffset="110627.0443">2117 8546 438 0,'1'-14'129'16,"-4"-4"7"-16,-1 1-9 0,-1-1-66 16,-3 1-10-16,1 2-5 0,-4 2-3 15,-1 2-2-15,-2 4-4 0,-1 7-4 16,1 4-5-16,-2 7-3 0,0 5-5 15,2 6-5-15,2 5-5 0,1 4-2 0,3 1-3 16,2 1-2-16,1-2-1 0,3 0-1 16,5-3-1-16,2-3 0 0,2-4 0 15,3-4-2-15,2-4 0 0,2-3-2 16,2-6-1-16,1-4-2 0,0-6 0 16,1-5 0-16,3-4 1 0,-1-4 0 15,-2-3 2-15,-1-3 2 0,-2-3 2 16,-3-1 2-16,-2 1 1 0,-4 1 3 15,-2 0 1-15,-2 3 3 0,-2 3 4 16,-2 5 3-16,0 4 2 0,0 4-1 0,0 6-2 16,-1 7-2-16,2 5-3 0,0 3-4 15,2 6-3-15,0 1-3 0,3 6-1 16,-1 0-2-16,2-2-7 0,1 0-8 16,3-4-15-16,2-1-13 0,1-3-15 15,7-4-9-15,0-5 77 0,2-3-193 16,1-5-126-16,4-2-322 0</inkml:trace>
  <inkml:trace contextRef="#ctx0" brushRef="#br0" timeOffset="111117.7312">2325 8148 604 0,'-1'-2'150'0,"-2"-2"4"0,2 3-90 16,0 2-19-16,1 4-9 0,-1 1-6 16,2 4-7-16,-1 3-6 0,2 5-4 15,2 0-2-15,0 0 0 0,-1-1-2 0,2 1-2 16,0-1-1-16,1-5-1 0,-2-1-2 16,1-4 1-16,0-1 0 0,-3-6 1 15,2-1 1-15,1-5 0 0,0-2 1 16,-1-3 0-16,1-8-1 0,3 0 0 15,0-2-2-15,0-1-1 0,-1 0-1 16,-1-2-1-16,1 5-1 0,0 6 1 0,-3 5-2 16,0 3 1-16,0 5 0 0,0 5 0 15,-1 6-1-15,0 0 0 0,0 1-2 16,1 4-8-16,0 1-9 0,-2 2-9 16,3-2-11-16,1-1-8 0,3 1-14 15,-1 1-113-15,2-3-116 0,2-2-276 16</inkml:trace>
  <inkml:trace contextRef="#ctx0" brushRef="#br0" timeOffset="112753.4438">947 10024 476 0,'0'-16'125'16,"-1"0"7"-16,-1 0-50 0,2 0-27 15,-1 1-6-15,1 2-4 0,0 4-2 16,0 3-4-16,0 5-5 0,3 3-3 15,-2 7-5-15,1 5-4 0,2 6-6 16,-2 5-3-16,1 4-2 0,-1 3-1 16,0 2-2-16,-2-1-3 0,0-1-1 0,0 0-2 15,1-3-1-15,-1-1 0 0,0-3-1 16,0-3-1-16,1 0-8 0,0-6-10 16,0-4-11-16,1-3-12 0,0-4-11 15,2-4 20-15,-1-4-141 0,0-4-118 16,4-3-284-16</inkml:trace>
  <inkml:trace contextRef="#ctx0" brushRef="#br0" timeOffset="113226.7124">1405 10052 618 0,'-1'-8'145'0,"0"2"3"15,-2-1-98-15,-1 0-12 0,1 0-6 16,0 1-1-16,-2 3-3 0,0-1-2 0,-2 3-2 16,0 3-1-16,-4 2-2 0,0 3-2 15,-3 5-3-15,-2 2-2 0,-2 3-4 16,0 4-1-16,2 2-1 0,2 0-2 15,2 2-1-15,3 1-1 0,7-1-1 16,2-1-1-16,6-5-1 0,3-2 0 16,0-1 0-16,6-6-2 0,2-5 1 15,2-4 0 1,0-4-1-16,1-7 1 0,-2-5-1 0,-1-3 0 0,-1-3 1 0,-1-2 0 16,-2-3 0-16,-4 0 1 0,-2 2-1 15,-3 3 1-15,-1 2 1 0,-2 4 1 16,-1 4 2-16,-1 3 2 0,-1 6 1 15,1 2 0-15,1 7-1 0,-1 3 0 16,0 5-2-16,2 2-2 0,-1 2-2 16,1 1-2-16,2 2-3 0,0 0-7 15,2-1-15-15,0 0-15 0,0-3-14 16,5-1-11-16,2-1-2 0,1-2-119 16,-2-5-118-16,4-3-267 0</inkml:trace>
  <inkml:trace contextRef="#ctx0" brushRef="#br0" timeOffset="113580.7806">1688 9978 474 0,'-3'-16'133'15,"1"0"7"-15,-2 5-6 0,2 5-82 16,-1 1-13-16,2 7-6 0,1 1-4 16,0 9-4-16,1 6-7 0,2 2-3 0,-1 5-2 15,3 4 0-15,-1 3-1 0,0 2 0 16,-1 0-2-16,0 0 0 0,-1-4-2 15,1 1-2-15,-1-3-3 0,2-2 1 16,-2-3-2-16,2-6-1 0,0-3-9 16,0-3-12-16,0-7-11 0,1-6-10 15,0-6-16-15,1-3-113 0,-1-3-121 0,0-2-276 16</inkml:trace>
  <inkml:trace contextRef="#ctx0" brushRef="#br0" timeOffset="113962.8633">2042 9964 662 0,'-1'-3'160'0,"-1"1"6"16,-2-1-102-16,0 2-11 0,-2 3-8 0,-2 0-6 15,0 1-7-15,1 3-5 0,-2 1-4 16,-1 1-5-16,0 2-3 0,2 1-2 16,-1 0-2-16,2 0-2 0,-2 1-1 15,1 0-2-15,0 1-1 0,2-2 0 16,0-1-2-16,4-1-1 0,-1 0 0 0,2-2-1 16,2 1 0-16,2-3-1 0,0-1 0 15,3 0 0-15,2 0 0 0,-1-3 0 16,3 1 0-16,-1-2 0 0,0 0-1 15,1 0 0-15,0 0 0 0,0 0-2 16,0-1-2-16,-1 1-3 16,2 1-3-16,0 1-5 0,-1-1-7 0,-1-1-9 15,-1 2-9-15,0 0-10 0,-2-1-7 0,0 0-13 16,-1 0-108-16,-3 0-117 0,-1 1-276 16</inkml:trace>
  <inkml:trace contextRef="#ctx0" brushRef="#br0" timeOffset="114279.7281">2346 10096 576 0,'1'-6'142'0,"-2"-4"6"0,0 1-83 15,-3 0-17-15,1-3-8 0,0 0-4 16,-1 2-3-16,-1-3-3 0,1 4-3 16,2 1-2-16,2 4-2 0,-2-1-1 15,0 3-4-15,1 2-3 0,2 5-4 16,1 2-2-16,-1 5-2 0,-1 1-3 0,2 6-1 16,2 4-1-16,1 3 0 15,-2-1-1-15,1 3-1 0,1-1 0 16,-2 1-1-16,0-4-7 0,1 0-19 0,0-3-19 15,-2-2-21-15,0-2-117 0,1-6-136 16,-2-2-313-16</inkml:trace>
  <inkml:trace contextRef="#ctx0" brushRef="#br0" timeOffset="115119.2291">2961 8544 675 0,'0'0'165'0,"-2"0"5"0,1 0-101 16,0 0-23-16,1 0-12 0,1 1-10 15,2-1-8-15,-1 1-8 0,3 1-5 0,2-2-1 16,3 1 0-16,2 0-7 16,3-2-13-16,0 2-17 0,2-2-12 0,0 1-68 15,-1 0-59-15,-4 0-117 0,-2 2-237 16</inkml:trace>
  <inkml:trace contextRef="#ctx0" brushRef="#br0" timeOffset="115294.7725">2978 8679 708 0,'-1'2'154'0,"-1"-1"1"0,2 2-121 16,2-1-15-16,0 1-10 0,2-1-5 15,2 1-2-15,4-2-3 0,1 0-12 0,1 0-10 16,3 0 47-16,-1-1-179 0,3 2-132 16,1 3-342-16</inkml:trace>
  <inkml:trace contextRef="#ctx0" brushRef="#br0" timeOffset="116846.0214">3840 8578 473 0,'-18'1'128'0,"-3"1"3"0,-1-1-31 16,2 1-57-16,2 1-8 0,2-1-4 15,-1-2-2-15,5 1-3 0,3 1 0 16,2-2 1-16,-1 0-1 0,6 1-4 16,1-2-3-16,4 1-4 0,2 0-3 15,4-2-3-15,3 1-3 0,6 0-3 16,4 1 1-16,5-3 0 0,4 2 0 16,5 0 0-16,2-1 0 0,2-1 2 15,5 1 2-15,2-2 1 0,4-1 0 0,6 0 0 16,3-1-1-16,1-5 0 15,4 4-3-15,-5-3-1 0,0 1-2 16,-4 2-1-16,-1 0 0 0,-7-1-1 0,0 8 0 16,-8-5-3-16,-3 2-8 0,-8-1-9 15,-5 2-15-15,-8 0-6 0,-7 2-10 16,-5-1-13-16,-6 0-27 0,-7-2-78 16,-1 3-98-16,-7-6-231 0</inkml:trace>
  <inkml:trace contextRef="#ctx0" brushRef="#br0" timeOffset="117129.8831">4290 8116 623 0,'-3'-28'147'0,"-3"-7"4"0,0-5-99 0,-3 2-12 16,3 3-6-16,0 2-4 0,0 5-3 15,0 4-3-15,2 10-3 0,2 8-3 16,1 6-2-16,1 6-5 0,0 6-4 16,2 8-11-16,0 4-15 0,3 8-16 15,0 5-14-15,0 4-83 0,0 2-40 0,-2 3-113 16,-3-1-219-16</inkml:trace>
  <inkml:trace contextRef="#ctx0" brushRef="#br0" timeOffset="117489.4376">3705 9029 638 0,'-2'-5'153'15,"1"1"3"-15,-2 2-100 0,2 2-15 16,1 1-9-16,1 3-6 0,0 2-6 16,1 5-6-16,0 2-2 0,1 5-3 15,-1 1-1-15,-1 2-3 0,-1 1-2 16,0 0-11-16,0 0-12 0,-1-1-15 16,4-1-16-16,-2-1-117 0,1-3-127 15,1-1-300-15</inkml:trace>
  <inkml:trace contextRef="#ctx0" brushRef="#br0" timeOffset="117726.8217">4029 9094 676 0,'-4'-5'173'0,"2"2"3"15,-1 2-67-15,4 0-63 0,2 1-16 16,2-2-10-16,0 2-8 0,0-3-5 16,2 4-5-16,3-1-1 0,0 2-10 15,-1-2-13-15,2 1-15 0,2 0-13 16,1 1 21-16,0 0-150 0,-1-1-130 16,-2 1-307-16</inkml:trace>
  <inkml:trace contextRef="#ctx0" brushRef="#br0" timeOffset="118139.4595">4484 8996 559 0,'2'-8'140'0,"-1"4"8"15,-2 0-75-15,-1-1-25 0,0 5-6 16,-2 4-5-16,-2-2-4 0,-1 3-4 16,-3 0-5-16,0 7-2 0,-1 4-2 15,-1 1-3-15,1 3-3 0,1 2-3 16,3 0-3-16,3 4-4 0,0-8-1 16,4-1-2-16,4-2-1 0,2-3 1 15,2-5-2-15,0-3 0 0,4-3 0 0,1-3-1 16,0-3 0-16,-1-5 0 0,2-2 1 15,-1-1-1-15,1-1 1 16,-1-3 1-16,-2 0-1 0,2 0 2 0,-4 2 0 16,1 6 0-16,-1 2 1 0,-1 5 0 15,-3 5 1-15,0 6 0 0,-1 1-1 16,-2 6 1-16,2 2-1 0,1 5-1 16,-2 0-2-16,5 6-3 0,2-1-10 15,2 5-12-15,3-4-13 0,3-1-12 16,2-3-95-16,2-4-30 0,0-7-109 0,1-3-213 15</inkml:trace>
  <inkml:trace contextRef="#ctx0" brushRef="#br0" timeOffset="119703.9677">241 7166 501 0,'-23'-1'118'0,"3"-3"5"16,6 3-70-16,1-1-22 0,6 2-10 15,2 0-5-15,4 2-4 0,2-1-3 0,3 3-4 16,4-2-3-16,5 0-1 0,5 1 0 16,4 1 0-16,5 0 2 0,3-1 0 15,3-1 1-15,1 1 0 0,-1-2 0 16,4 2 0-16,3-2-1 0,4 0-1 0,5 1 0 15,5 1-1-15,4-1 0 0,5 0 0 16,0-2 0-16,-2-3 0 0,6 2 0 16,1-3 1-16,3 2 0 0,1-2-1 15,3 2 2-15,-3-2 0 0,4 0 0 16,0-1 0-16,1 0 1 0,0 1-1 16,-1-1 0-16,-1-1 0 0,3 2-1 15,1 1 0-15,-2 0 0 0,3 0-1 16,-2 2 1-16,-2 0 0 0,-1 1-1 15,1 0 0-15,0 1 0 0,-3 2-1 16,-2-1 1-16,0 0-1 0,-2 2 0 0,1 1 0 16,-3 0 1-16,-2 1-1 15,0-1 1-15,-5 0 0 0,2 1 0 0,2 1 1 16,-2-1 1-16,0 2 0 0,-1-2 0 16,-6-1 1-16,0 1-2 0,0-1 1 15,-1-2-1-15,5 2-1 0,0 0-1 16,0-1 1-16,3 1-1 0,-3-1 1 0,-4-3-1 15,3 2 0-15,-5 2 1 0,5-2-1 16,1 0 0-16,1 1 0 0,1 1 1 16,-1 1-1-16,-7-2 0 0,-2 0 0 15,-1 0 0-15,-2 1 0 0,-1-1 1 16,1-2-1-16,1 2 1 0,2 0-1 16,-1-2 1-16,-1 1-1 0,-3-1 1 15,-2 2-1-15,-4-2 0 0,-1 2 1 16,0 0-1-16,1-1 0 0,-2 0 1 15,0-1-1-15,2 2 0 0,-2 0 0 16,-1-3 0-16,-4 1 1 0,-4 1-1 16,-1-1 0-16,-4 1 0 0,-4 0 1 0,-2 0-2 15,-5-1 2-15,-1 2-1 0,-1-1 0 16,-1 0 0-16,-1 1 0 0,-2-1-1 16,-1 0 1-16,-1 0-2 0,0 0 0 15,0-1 1-15,-1 1-1 0,-2 0 1 16,0 2 0-16,0 1 0 0,-1 2 1 15,0 3 0-15,0 2 1 0,1 3-1 16,-1 3 0-16,0 1 0 0,0 4 0 16,1 1 0-16,-1 2 1 0,0 2-2 0,-1 4 2 15,0 0-1-15,1 3 0 0,-1 4 0 16,1 1 1-16,1 5 0 0,-2 3 1 16,0 1 0-16,0 5 0 0,0-1 0 15,-2 3 2-15,2 5-1 0,-2-1 0 16,2 5 0-16,-2 4 1 0,0 1-1 15,-1 2 1-15,-1 3-1 0,0-1 0 0,2 2-1 16,-1 2 0-16,-2-1 0 0,2-2 0 16,-1 4-1-16,2 0 1 0,-1 1 0 15,2-1 0-15,-1-3 0 0,0 0 0 16,2 0 0-16,0-1-1 0,0-2 0 16,0-3-1-16,-1-2 1 0,2-3-1 15,-1-1 0-15,0-4 1 0,0-1-1 16,-1-3 0-16,1 3 0 0,-1-2 0 15,3-2 0-15,0-2 0 0,2 1 0 0,-1-2-2 16,1 0-4-16,-2-7-3 0,0-3-6 16,0-2-3-16,-1-7-6 0,-1-5-13 15,0-7 45-15,-1-6-156 0,-2-5-112 16,1-7-297-16</inkml:trace>
  <inkml:trace contextRef="#ctx0" brushRef="#br0" timeOffset="120788.0758">343 10712 545 0,'-12'2'124'16,"-2"0"0"-16,0 0-72 0,4 2-36 0,-4-2-9 15,6 3-3-15,4-1-2 0,-3-2 0 16,7 3-1-16,-2-2 0 0,2-1 0 16,4 0 3-16,2 1 1 0,-1-2 4 15,5 3 1-15,-1-2 3 0,5 2 0 16,0-2 0-16,4 0 0 0,2-1-1 16,3 0-3-16,1-1-1 0,5 0-1 15,1-1-2-15,8 1-1 0,0 1 0 16,3 0-2-16,3 2 1 0,3-2-1 15,1 3 0-15,1-2 1 0,0 1 1 16,-3-1 1-16,0 0-1 0,4 0 1 16,2-1 0-16,4-2-1 0,4 2 0 0,0-2-1 15,6-2-1-15,-4 0 0 0,0-2 0 16,3 2 0-16,-3 0 0 0,3 0 0 16,3 2-1-16,-1 0 1 0,2-2 0 15,-1 3-1-15,1 1 1 0,-1-1-1 16,1 0 1-16,1 2-1 0,-2-2 0 15,6 1 0-15,-4-1-1 0,-2-1 1 16,0-1-1-16,-2 1 1 0,0-1-1 0,3 0 0 16,-3 1 0-16,0-2 1 0,-1-1-1 15,-1 1 2-15,-1 2 0 0,1 1-1 16,0 0 1-16,1 1-1 0,-1-1 1 16,3 0-1-16,-5-2 0 0,-1-2-1 15,-1-1 1-15,-1 1-1 0,4-1 0 16,-2 2 1-16,0 2-1 0,0-1 0 15,-2-1 0-15,-5 1 1 0,-1-1-2 16,-3 2 2-16,0-1-1 0,-1 2 0 16,3 2 0-16,-1 2 1 0,2-2-1 0,-4 1 0 15,-3-2 1-15,-4-1-1 16,-2-1 2-16,-4-2-1 0,2 1 0 0,0-2 1 16,-1 2-2-16,1 2 1 0,2 0-1 15,0 0 0-15,1 2-1 0,-3-1 1 16,-5 2-1-16,1-2 1 0,-4 1 0 15,-1 0 0-15,-5-2-1 0,0 0 2 16,-1-2-1-16,0 1 0 0,1 1 1 16,0-2-1-16,1 0 1 0,0 0-1 0,2 1 1 15,-1 0-1-15,-2-1 1 0,1 0-1 16,-2 1 0-16,-2-1 1 0,0 4-1 16,-2-2 0-16,0 1 1 0,-3 0-1 15,-2 0 0-15,-1 1 0 0,-2-1 1 16,-3-1-3-16,1 0-4 0,-2 1-9 15,-1-1-8-15,-1 1-12 0,1-1-116 16,-3-1-8-16,1 2-101 0,-2 2-200 16</inkml:trace>
  <inkml:trace contextRef="#ctx0" brushRef="#br0" timeOffset="122579.3041">24427 5110 797 0,'-4'-5'181'0,"1"4"3"16,2 0-127-16,2 0-22 0,2 0-10 15,3 1-8-15,1 0-7 0,2-3-2 0,4 2-3 16,-1-4-3-16,5 1-1 16,4 1-9-16,3-1-14 0,-1 0-15 0,3 1-15 15,-4-1-15-15,0 3-122 0,-8 0-134 16,-5-1-300-16</inkml:trace>
  <inkml:trace contextRef="#ctx0" brushRef="#br0" timeOffset="122743.9149">24441 5199 734 0,'-12'12'178'0,"3"-2"4"0,3-3-112 16,1 2-20-16,6-5-14 0,3-1-12 15,3-6-10-15,3 2-6 0,4-1-7 16,3-3-10-16,2-4-14 0,2 2-20 0,2-3-11 16,-1 2-19-16,1-3-113 0,-4 1-128 15,-3-1-280-15</inkml:trace>
  <inkml:trace contextRef="#ctx0" brushRef="#br0" timeOffset="122943.3838">24701 4936 628 0,'6'-7'149'0,"-1"1"5"16,1 1-89-16,1 3-29 0,2 2-8 0,0 2-2 16,4 3-4-16,0 5-3 15,4 1-1-15,2 3 0 0,0 4 1 0,2 1-2 16,2 3-1-16,1 2-2 0,-4-2-1 15,-2 1-3-15,-4-1-2 0,-3-1-2 16,-6 0-1-16,-5-1-1 0,-8 0-4 16,-6 0-10-16,-9 0-21 0,-5 4-21 15,-7-1-131-15,-5-1-143 0,-8 0-346 0</inkml:trace>
  <inkml:trace contextRef="#ctx0" brushRef="#br0" timeOffset="123751.4051">6975 9614 656 0,'-9'-6'171'0,"2"1"9"0,-3 0-76 16,4 5-40-16,1-1-16 0,3 1-12 16,2-1-12-16,2 2-7 0,3 2-10 15,3 0-4-15,2 0-2 0,2-1-1 16,2 0-2-16,-1 0-7 0,3-1-11 16,2 0-12-16,0-1-15 0,-1 2-10 0,0-2-18 15,0 3-109-15,-3-1-121 0,-7 0-274 16</inkml:trace>
  <inkml:trace contextRef="#ctx0" brushRef="#br0" timeOffset="123901.128">7004 9745 648 0,'-8'13'168'0,"-1"-1"6"0,3-3-84 16,1-2-38-16,5-1-14 0,1-2-10 0,5-2-12 15,4-1-9-15,1-2-11 0,4-3-11 16,2-2-16-16,1-3-11 0,3-1-18 15,-1-2-115-15,1-3-127 0,-1 1-289 16</inkml:trace>
  <inkml:trace contextRef="#ctx0" brushRef="#br0" timeOffset="124131.4956">7172 9466 558 0,'-3'-2'141'0,"3"3"2"16,0 1-47-16,5 6-63 0,3 0-13 15,2 3-7-15,2 3-5 0,1-1-1 16,2 3-3-16,5 0 1 0,0 1 2 16,4 0 1-16,-1 1-1 0,4-4 2 0,0 2-1 15,-4-1 0-15,-3-3-2 0,-6-1-1 16,-5 1-2-16,-3 1 0 16,-7 0 0-16,-5 1-1 0,-5 0-5 15,-4 4-10-15,-5-1-11 0,-3 2-18 16,-3-2-115-16,-3 2-123 0,2-3-297 0</inkml:trace>
  <inkml:trace contextRef="#ctx0" brushRef="#br0" timeOffset="126916.4267">8087 9420 383 0,'17'-20'115'0,"-5"3"8"15,-1 3-25-15,-7 5-27 0,-3 1-18 0,-1 3-8 16,-7 4-5-16,-3 0-3 0,-3 3-4 15,-3 6-2-15,-3 3 0 0,-1 6 3 16,-4 5 0-16,3 4-2 0,1 6-2 16,0 2-2-16,0 4-4 0,6 0-5 15,3-3-6-15,5 2-3 0,4 0-4 16,6-2-2-16,5-2-1 0,4-1-1 16,5-4-1-16,2-2 1 0,5-6-1 15,3-6-1-15,4-1 1 0,2-7-4 16,1-4-6-16,1-2-11 0,1-2-13 0,-3-2-13 15,-2-2-8-15,-3-1-15 0,-7-2-107 16,-5 1-1-16,-6-1-91 0,-4-1-180 16</inkml:trace>
  <inkml:trace contextRef="#ctx0" brushRef="#br0" timeOffset="127113.888">7989 9683 567 0,'-11'0'152'0,"4"1"4"16,-1 0-39-16,3 1-75 0,5-1-13 16,3 1-7-16,4 0-8 0,4-1-6 15,1-2-4-15,3-1-2 0,6 0 0 16,0-4-3-16,3 1-13 0,1-1-11 16,0-2-15-16,-1 1-120 0,0 1-124 15,-4 2-306-15</inkml:trace>
  <inkml:trace contextRef="#ctx0" brushRef="#br0" timeOffset="127845.282">8663 9679 639 0,'-8'-1'171'0,"2"-1"4"16,1-1-64-16,2 1-58 0,3-1-14 15,3 2-11-15,3 1-12 0,4-2-8 16,2 0-6-16,3 0 0 0,2 0-2 16,0-2-5-16,1-1-10 0,0 2-12 15,-2 0-13-15,0 0-12 0,-3 2 43 16,0 2-169-16,-5 1-125 0,-2 2-311 16</inkml:trace>
  <inkml:trace contextRef="#ctx0" brushRef="#br0" timeOffset="128029.7944">8734 9747 659 0,'0'2'155'16,"-2"1"2"-16,1-1-100 0,2 1-25 15,1-1-8-15,0-1-9 0,3 0-6 16,-1 1-4-16,4-4-2 0,2 2-8 0,4-2-15 15,0 0-16-15,1-2-124 0,-3 0-128 16,0 3-318-16</inkml:trace>
  <inkml:trace contextRef="#ctx0" brushRef="#br0" timeOffset="129635.8369">8299 9276 407 0,'-4'0'114'0,"1"-1"6"0,-2 0-21 0,0-3-51 15,0 2-10-15,-1 1-5 0,1-3-4 16,-1 1-4-16,0 1-3 0,-2 1-2 16,2-2 0-16,-1 2-1 0,-1 1 0 15,0 0 1-15,-2 0-1 0,-2 1-1 16,-1 3-2-16,0-2-1 0,-3 2-2 15,0 1-2-15,-1 0-1 0,1 1-1 0,1 1-1 16,1-1-1-16,0 4 0 0,0 1 0 16,1 2-1-16,1 0 0 0,0 2 0 15,1 1 0-15,-3 1 1 0,3 1 1 16,1 2-1-16,3-1 1 0,0 0-1 16,1 0-1-16,2 1-1 0,3 0-2 15,2-2 0-15,-1-2-1 0,2 0 0 16,3 0-1-16,3-2 0 0,-1-3 0 15,2-1-1-15,3-1 0 0,0-6 1 16,2 1-1-16,-1-5 0 0,2-2 1 16,1 0-1-16,0-1 1 0,-3-3 0 0,2 2-1 15,-2 1 1-15,1 2-1 0,-3-1 1 16,-4 2 0-16,-1 0-1 0,-1 2 1 16,-2-1-1-16,-2 0 1 0,0-1-1 15,-1 0 1-15,-1-1-1 0,1 1 0 16,-1 0 0-16,-1 0-1 0,1-1 0 15,-1 1 1-15,-1 0-2 0,0-3 1 16,0 4 1-16,-1-2-1 0,-1-1 0 0,1 2 1 16,-1 0 0-16,0 0 0 0,0 2 0 15,-2-1-1-15,0 4 1 0,1-1 0 16,-2 0 0-16,0 0 0 0,1 4 0 16,1-2 0-16,0-1 0 0,1 0 0 15,0 0 0-15,3 1 0 0,-1-2 0 16,2 1 0-16,-2-3 0 0,1 3 0 0,1-2 0 15,-2 2 0-15,0-2 0 16,-1 2 0-16,-1 0 0 0,1 1 0 16,-1-2 0-16,-1 2 0 0,1 0 0 0,-1 1 1 15,0 2-1-15,0 1 1 0,0 4 0 16,0 0 0-16,1 1 1 0,1 2 0 16,2 1-1-16,1-1 1 0,1-2-2 15,3 4 1-15,1-3-1 0,1 0 0 16,1 1 0-16,1-1 0 0,2-1 0 15,2 0 0-15,0-3 0 0,1-2 1 16,4-1-1-16,1-4 1 0,4-1 0 0,5-3 0 16,1-4 1-16,2-4 0 0,2-2 1 15,2 1-1-15,0-4 0 0,-1 0-1 16,-7-2 1-16,2 1-1 0,0 0-1 16,-3 2 1-16,-5 0-2 0,-4 1-6 15,-4 2-12-15,-1 2-17 0,-5-1-12 16,-3 3-21-16,-3 0-116 0,-2 2-131 0,2-1-294 15</inkml:trace>
  <inkml:trace contextRef="#ctx0" brushRef="#br0" timeOffset="134579.5148">9737 9182 525 0,'-15'-12'139'16,"4"2"7"-16,0 0-47 0,4 0-47 16,4 2-12-16,7-1-7 0,6 2-5 0,3 1-7 15,7-2-6-15,4 4-4 0,8-1-3 16,7 0-2-16,2-1-2 0,2-3-1 15,0 0-1-15,3-2 0 0,-1 2-2 16,-3-1-2-16,-1 2-5 0,-5 1-7 16,-1 2-7-16,-7 2-7 0,-6 1-9 15,-5 4-11-15,-6-1 5 0,-7 1-112 16,-7 3-104-16,-8 1-260 0</inkml:trace>
  <inkml:trace contextRef="#ctx0" brushRef="#br0" timeOffset="135009.3756">9754 9146 510 0,'-22'3'121'16,"2"-3"5"-16,7 0-82 0,4 0-10 15,4-3-6-15,8 1-4 0,3-2-5 16,6 1-5-16,4 0-4 0,3 1-2 16,3 2 0-16,5 1 0 0,2 4 0 0,0 2 1 15,2 3 1-15,1 2 0 0,-2 4 1 16,0 3 1-16,-2-1 0 0,-3 3-1 15,-3 3 0-15,-3 2-1 0,0 1-2 16,-4 1-1-16,-3 2-2 0,-5 3 0 16,-3 0-2-16,-7 0 0 0,-5 4-1 15,-5 0 0-15,-4-2-1 0,-4 0 1 16,-4 2-1-16,-5-3 0 0,-4-1 1 0,-5-1 1 16,-4-1 1-16,-3-4 3 0,2-3 2 15,2-6 3-15,-1-5 1 0,6-6 2 16,9-5 1-16,3-5 0 0,8-2-2 15,5-2-2-15,7 0-2 0,9 0-1 16,4 1-2-16,7 4 0 0,7-1-2 16,2 5-1-16,7-1 0 0,3 4-1 15,4 0 0-15,3 2-1 0,2-1-1 16,-3-1 0-16,2 1 1 0,-3-1-2 16,-4 0 1-16,-3 0-6 0,-1 0-11 15,-7 0-20-15,-3 0-13 0,-4 1-19 16,-6 0-116-16,-3 0-130 0,-3 1-293 0</inkml:trace>
  <inkml:trace contextRef="#ctx0" brushRef="#br0" timeOffset="135536.1874">9401 10272 560 0,'0'-8'135'0,"2"2"4"16,-4-1-83-16,0 2-12 0,-1 1-7 15,3 4-4-15,3 6-4 0,-2 4-2 16,2 3-3-16,0 5-3 0,0 6-4 16,2 1 0-16,-3 0-3 0,0 1-4 0,0-2-3 15,-1 1-1-15,1-6-2 0,1 0-1 16,-1-5-1-16,2 0-1 0,0-6 0 15,2-4 0-15,-1-4-1 0,1-6 1 16,1-6 1-16,0-4-1 0,2-5 0 16,0-2 1-16,-1-3 0 0,2 0 1 15,-3 3 2-15,1 3 0 0,-2 6 1 16,-1 3 1-16,-2 4-1 0,0 9 0 16,-1 4-1-16,1 5-1 0,-1 2-2 0,2 3-1 15,-1 3-3-15,1 0-6 0,0 1-9 16,1-4-13-16,2-2-11 0,3-1-11 15,1-4 17-15,1-2-141 0,0-5-121 16,4-1-291-16</inkml:trace>
  <inkml:trace contextRef="#ctx0" brushRef="#br0" timeOffset="135726.6865">9747 10348 733 0,'-6'0'171'0,"3"-1"0"16,3 0-119-16,1-2-17 0,3 1-11 16,3-2-12-16,2 0-8 0,2 2-6 15,1-2-11-15,2 2-14 0,-1-1-13 16,1 3-16-16,-1 2-116 0,-4 0-128 16,-2 3-291-16</inkml:trace>
  <inkml:trace contextRef="#ctx0" brushRef="#br0" timeOffset="135871.2893">9780 10469 590 0,'-4'4'155'15,"2"0"0"-15,0-2-40 0,5 1-79 0,2-2-14 16,2-1-9-16,3-1-10 16,3-1-14-16,3 0-10 0,1-2-15 0,3 2-14 15,0-3-107-15,-1 0-116 0,1-1-267 16</inkml:trace>
  <inkml:trace contextRef="#ctx0" brushRef="#br0" timeOffset="136138.5678">10053 10386 652 0,'-4'3'157'0,"-1"1"4"0,2 3-91 0,3 0-32 16,3 2-9-16,1-1-7 0,2 2-8 15,5-2-6-15,4 2-2 16,2-2-4-16,4-2 0 0,3-4 0 0,5-3-1 16,0-5 1-16,0-2 1 0,-2-5-1 15,-1 0 1-15,-4-3 0 0,-6-2 0 16,-5 1 0-16,-7 3 0 0,-7 0-1 16,-5 3 1-16,-7 3-1 0,-2 0-1 0,-6 5-3 15,-2 1-9-15,-1 4-19 0,1 1-10 16,0 2-18-16,-1 2-113 0,4 2-126 15,4-3-287-15</inkml:trace>
  <inkml:trace contextRef="#ctx0" brushRef="#br0" timeOffset="137069.0039">9752 8650 618 0,'-2'-8'154'0,"0"2"7"15,-1 3-93-15,0 4-15 0,2 6-8 0,-2 2-7 16,3 5-10-16,0 4-9 0,1 3-7 15,1 2-3-15,0 3-4 0,2-1-5 16,-1 0-11-16,1 0-8 0,0-2-15 16,-1-1-13-16,0 0 60 0,-2-5-187 15,-1 0-130-15,-2-3-329 0</inkml:trace>
  <inkml:trace contextRef="#ctx0" brushRef="#br0" timeOffset="137244.0759">9640 8788 608 0,'0'-8'151'0,"1"3"2"16,3 3-74-16,2 1-41 0,5 2-12 15,5 0-9-15,1-1-7 0,3 1-4 16,2 1-3-16,1-4-8 0,2 4-12 16,2-2-14-16,-2 1-25 0,0-1-100 15,-1 0-119-15,2 1-275 0</inkml:trace>
  <inkml:trace contextRef="#ctx0" brushRef="#br0" timeOffset="137534.3113">9971 8702 689 0,'-10'10'161'0,"0"3"1"0,4-2-109 16,0 3-21-16,7 0-9 0,3 1-8 0,4-2-7 15,5 1-3-15,1-3-2 0,1-1-1 16,4-3-1-16,-2-3 0 0,0-4 0 16,0-4 0-16,0-3-1 0,-2-2 1 15,-3-2 0-15,-3-1 0 0,-6 1 0 16,-4 1 0-16,-4 0 0 0,-5 1 0 16,-3-1 0-16,-2 1-1 0,1-1-7 15,0 2-8-15,-1 2-6 0,4 1-8 16,2 2-7-16,2 5-15 0,5 0 0 0,1 3-108 15,3 0-107-15,4-2-263 0</inkml:trace>
  <inkml:trace contextRef="#ctx0" brushRef="#br0" timeOffset="137759.6961">10108 8708 569 0,'1'4'142'15,"-2"2"5"-15,0 2-75 0,1 1-27 0,0 1-9 16,4 1-6-16,2-1-8 0,-1 1-4 15,7-3-4-15,1-1-3 0,4 0-1 16,3-4-2-16,0-1-2 0,-1-4 1 16,3-3 3-16,-5-2 3 0,1-4 3 15,-7-5 2-15,-3 0 4 0,-4-2 4 16,-4 1-1-16,-5-2 0 0,-2 2-4 16,-6 1-3-16,-3 3-4 0,-1 2-5 15,-2 0-12-15,-2 5-21 0,0 2-26 16,-2 6-24-16,1 4-121 0,2 7-144 0,3 4-329 15</inkml:trace>
  <inkml:trace contextRef="#ctx0" brushRef="#br0" timeOffset="139041.1101">11470 9324 588 0,'0'-37'146'0,"1"3"8"15,-2 0-83-15,1 6-12 0,0 4-5 16,0 2-5-16,0 8-4 0,-1 4-7 16,0 5-8-16,2 6-8 0,0 5-6 15,-1 5-6-15,1 5-4 0,1 5-7 16,0 3-10-16,1 5-15 0,-2 3-15 15,1-1-13-15,1 1-18 0,-1 0-113 0,1-4-125 16,-1-1-277-16</inkml:trace>
  <inkml:trace contextRef="#ctx0" brushRef="#br0" timeOffset="139346.3083">11302 9608 669 0,'-5'-2'166'0,"1"-1"6"15,1 1-102-15,3-2-16 0,3 2-7 16,1-2-8-16,4 0-10 0,4 0-7 15,5 0-6-15,4-2-3 0,4 0-4 16,0 1-2-16,5-1-4 0,-2-1-1 16,1 1-1-16,-3-1-5 0,1 2-11 0,-1 0-15 15,-1-2-18-15,0 2-18 0,-2 3-123 16,-5 0-138-16,0 4-312 0</inkml:trace>
  <inkml:trace contextRef="#ctx0" brushRef="#br0" timeOffset="139721.1069">11430 9823 510 0,'1'-17'142'0,"1"2"5"16,0 3-10-16,-1 4-91 0,1 2-12 0,1 2-5 16,-1 3-4-16,1 5-5 0,-1-2-2 15,-1 4-1-15,1 2-1 0,-2 3 0 16,-2 1-1-16,0 3-1 0,-2-2-2 16,-2 4-2-16,-1 1-3 0,-1 0-1 15,-1-2 0-15,0 0 0 0,2 2 1 16,-1-3 0-16,2-2-1 0,3 0 0 15,1-5 0-15,5 1-1 0,2-3-1 0,1-5-2 16,5 3 0-16,2-2-1 0,4 1 0 16,1-5 0-16,0 0-2 0,2-2-5 15,-1-1-7-15,1-2-12 0,-1-2-14 16,-4-2-12-16,1 3-15 0,0-2-116 16,-5-1-123-16,-3 0-287 0</inkml:trace>
  <inkml:trace contextRef="#ctx0" brushRef="#br0" timeOffset="139885.6667">11613 9776 651 0,'-4'5'155'0,"-1"4"5"0,1 4-98 15,2 2-20-15,2 4-6 0,0 6-7 16,0 2-9-16,2 3-5 0,-1 2-5 16,0 1-9-16,1 2-12 0,-2-2-17 15,0-1-12-15,0-4-54 0,-4-5-77 16,4-1-118-16,2-5-258 0</inkml:trace>
  <inkml:trace contextRef="#ctx0" brushRef="#br0" timeOffset="140270.0174">11231 8917 464 0,'-25'-4'132'0,"-4"7"9"16,-2 12-12-16,-1 11-70 0,-3 10-9 16,5 11-7-16,-2 9-4 0,1 13-7 0,4 8-6 15,3 6-7-15,4 6-6 0,7 2-3 16,8 7-4-16,9 0-2 0,8-2-2 16,6-7-1-16,7-4-2 0,5-4-7 15,7-11-7-15,6-6-10 0,6-8-9 16,2-11-13-16,8-10-68 0,5-6-50 15,2-11-103-15,-1-7-223 0</inkml:trace>
  <inkml:trace contextRef="#ctx0" brushRef="#br0" timeOffset="140725.7893">11882 9046 590 0,'-5'-11'142'0,"0"1"4"16,5 2-81-16,7 6-28 0,6 4-9 0,0 4-5 16,4 5-2-16,3 7-2 0,1 8-3 15,-2 7-2-15,1 4-1 0,-1 7-4 16,1 6-1-16,-3 6-4 0,-5 6-1 15,1 1 1-15,-4 1 2 0,0 6 1 16,-4-4 0-16,-5 1 0 0,-3-2 0 16,0 0-1-16,-6-1-2 0,-2-2-2 0,-5-5-1 15,-1-2-5-15,-1-5-9 0,-1-6-12 16,1-7-10-16,3-9-17 0,3-8-118 16,2-11-127-16,3-9-295 0</inkml:trace>
  <inkml:trace contextRef="#ctx0" brushRef="#br0" timeOffset="141175.5833">12117 8975 544 0,'0'-5'140'0,"0"0"9"16,-3 4-59-16,2-3-28 0,1 3-8 15,1 2-6-15,1 3-3 0,-2 2-4 16,2 4-5-16,-1 5-6 0,3 2-5 15,-1 4-3-15,-1-1-2 0,0 4-4 16,2-3-3-16,-1-3-3 0,4-2-3 16,0-2-1-16,2-1-2 0,-2-6-1 15,2-2 0-15,1-5 0 0,-1-2-1 16,-1-6 0-16,3-3 0 0,0-10-1 0,5 3 1 16,-2-3-1-16,4 2-1 15,-3 1 1-15,1 4 0 0,-2 1-1 0,-3 12 0 16,-4 1-1-16,1 6-1 0,-5 3-3 15,2 6-8-15,0 1-10 0,0 4-13 16,-1 2-18-16,2-2-12 0,1 1-34 16,0 1-92-16,1-3-120 0,0 2-266 0</inkml:trace>
  <inkml:trace contextRef="#ctx0" brushRef="#br0" timeOffset="144794.0214">12629 9559 619 0,'-9'-3'160'0,"4"0"4"16,3 3-78-16,0-1-35 0,2 0-13 0,3-2-8 15,5 1-11-15,4-2-8 0,3 2-6 16,2-2-1-16,4-1-2 0,2 1-6 15,-4 0-10-15,0 1-15 0,-3 1-10 16,-4-2-20-16,-1 3-111 0,-4 1-125 16,-3 1-283-16</inkml:trace>
  <inkml:trace contextRef="#ctx0" brushRef="#br0" timeOffset="144993.5019">12640 9684 684 0,'-2'-1'156'0,"2"0"2"0,3-2-111 0,5 1-16 15,3-3-7-15,1 1-9 0,5-1-4 16,1 1-4-16,-1 0-2 0,-2-1-7 16,1 1-14-16,-1 2-12 0,1-1-19 0,-2 2-117 15,0 1-125-15,-1 4-302 0</inkml:trace>
  <inkml:trace contextRef="#ctx0" brushRef="#br0" timeOffset="146068.2924">13837 9585 515 0,'-26'-2'126'0,"3"0"6"0,-3 1-79 15,6 0-10-15,1 0-2 0,0 1-3 16,5-2-4-16,4 1-3 0,3 1-3 16,4 1-2-16,6 1-2 0,5 1-3 15,8-1-1-15,7-1-2 0,7 0 0 16,8-3 1-16,7-2-1 0,6-2-1 16,8-5 0-16,7 1-1 0,9-2-3 0,8-5-2 15,6-1-3-15,1-1-2 0,6 0-1 16,6 0-2-16,-1-1-2 0,1 2 0 15,-9 3-1-15,-4 2 0 0,-4 2-3 16,-6 5-6-16,-9 2-9 0,-8 4-12 16,-11 1-14-16,-6 5-10 0,-9 3-18 15,-9 1-112-15,-12-1-120 0,-11 0-280 16</inkml:trace>
  <inkml:trace contextRef="#ctx0" brushRef="#br0" timeOffset="146417.8647">14486 8862 603 0,'-1'-30'150'0,"-2"-6"5"16,1 2-83-16,-2 2-19 0,3 3-8 16,-2 4-4-16,1 4-4 0,1 5-6 15,0 11-6-15,1 8-5 0,-2 10-6 0,1 9-3 16,-1 4-5-16,2 8-8 15,-2 8-15-15,5 5-19 0,-2 3-16 0,5-1-68 16,-2 2-61-16,6 2-123 0,-4 3-246 16</inkml:trace>
  <inkml:trace contextRef="#ctx0" brushRef="#br0" timeOffset="146881.1879">13534 10215 529 0,'0'-11'150'0,"0"6"6"15,-5 5-10-15,4 10-93 0,1 2-15 16,1 6-10-16,-1 5-9 0,1 6-6 16,2 2-6-16,4 4-12 0,-4-3-11 15,0 2-15-15,-1-1-13 0,3-5-93 0,-2 0-26 16,1-2-106-16,2-4-204 15</inkml:trace>
  <inkml:trace contextRef="#ctx0" brushRef="#br0" timeOffset="147120.0937">13859 10413 760 0,'-3'-4'176'0,"3"-1"3"16,3 2-118-16,3 0-25 0,4 0-13 15,2-1-9-15,1 0-6 0,3 2-9 16,0-1-13-16,1 2-16 0,2-1-15 16,0 2-19-16,0-1-117 0,-1 1-131 15,3-2-297-15</inkml:trace>
  <inkml:trace contextRef="#ctx0" brushRef="#br0" timeOffset="147380.3701">14648 9922 658 0,'0'-30'163'0,"-2"7"8"0,2 9-102 15,0 5-15-15,-1 6-7 0,2 5-9 16,-1 5-11-16,0 4-10 0,3 6-11 16,-1 4-12-16,1 4-15 0,0 3-14 15,2 0-14-15,1 0 84 0,-1 0-215 16,-1-2-140-16,2 0-353 0</inkml:trace>
  <inkml:trace contextRef="#ctx0" brushRef="#br0" timeOffset="147646.6452">14570 10297 641 0,'3'-2'146'0,"-2"2"4"15,3-1-100-15,3 1-18 0,5 0-6 16,1-1-3-16,4-1-3 0,4-2-2 16,4-1-2-16,6-1-3 0,1-1-3 15,3-2-3-15,6 0-5 0,-1 3-11 0,1 1-16 16,-3-1-11-16,-4 4 89 0,-2 3-219 15,-8 1-139-15,1 5-360 0</inkml:trace>
  <inkml:trace contextRef="#ctx0" brushRef="#br0" timeOffset="147980.7656">14709 10544 623 0,'2'-4'150'0,"0"2"4"16,-1-3-88-16,1 6-22 0,-1 3-7 16,1 1-2-16,-2 3-4 0,-2 2-3 15,1 4-1-15,-2 4-2 0,-1-3-3 16,-1 1-3-16,0-2 0 0,3 0-3 0,0-2-3 15,2-2-1-15,3-3-4 0,2 1 0 16,2-3-2-16,3-1-2 0,1-1-2 16,2-1 0-16,6 1-1 0,-3-2-1 15,1-1-3-15,2 0-7 0,0 0-12 16,0 0-15-16,-1 0-17 0,-1 0-14 16,2 0-73-16,-2 0-49 0,-4-4-111 15,0 3-224-15</inkml:trace>
  <inkml:trace contextRef="#ctx0" brushRef="#br0" timeOffset="148132.4739">14997 10540 710 0,'-3'3'174'0,"-2"3"3"0,0 3-105 16,3 2-27-16,0 3-14 0,0 6-8 16,1 3-11-16,0 5-8 0,0 3-13 15,1 0-17-15,-2 3-20 0,2-1-133 16,0-1-141-16,2-2-347 0</inkml:trace>
  <inkml:trace contextRef="#ctx0" brushRef="#br0" timeOffset="152092.0443">15830 9356 568 0,'-5'-2'157'0,"1"0"9"16,0 1-42-16,2 0-60 0,1 1-17 15,1-1-8-15,2 1-10 0,2-2-11 16,3 1-8-16,3-3-6 0,5 2-2 16,2-3-1-16,2-1-8 0,2 1-11 15,0-1-15-15,0 1-10 0,-3 1-15 0,-3 2-118 16,-3 1-127-16,-3 2-287 0</inkml:trace>
  <inkml:trace contextRef="#ctx0" brushRef="#br0" timeOffset="152273.5577">15868 9438 553 0,'-8'0'154'0,"1"1"3"16,2-1-21-16,4 0-90 0,1-1-16 16,4 0-8-16,0 1-8 0,5 0-7 15,2 0-4-15,4-1-6 0,1-2-12 16,3-1-12-16,3 0-18 0,-1-1-116 15,2-3-125-15,3 3-298 0</inkml:trace>
  <inkml:trace contextRef="#ctx0" brushRef="#br0" timeOffset="153891.9386">16556 8921 581 0,'7'-22'143'0,"1"1"8"0,-3 4-84 15,0 5-9-15,-1 3-6 0,-1 7-4 16,-3 1-6-16,-3 5-4 0,0 8-7 15,-1 5-5-15,-3 5-5 0,-1 3-5 16,0 5-3-16,-3 0-2 0,2 2-1 16,-1-4-2-16,3-2-1 0,2-3-2 15,4-3-1-15,2-4-1 0,5-3 0 0,4-2-2 16,4-3 0-16,3-3-1 16,2-4 1-16,2-2-2 0,4-4-5 15,0-1-8-15,4-2-11 0,-3 1-13 0,3-2-14 16,-2 3-14-16,-2-1-74 0,-3 1-46 15,-3 2-108-15,-5 4-224 0</inkml:trace>
  <inkml:trace contextRef="#ctx0" brushRef="#br0" timeOffset="154112.8789">16879 8914 715 0,'-7'2'168'0,"0"6"4"0,-1 4-113 0,5 5-17 16,-2 4-10-16,4 2-7 0,-2 2-7 16,3 2-7-16,0-1-4 0,0 1-5 15,0-2-10-15,0-2-14 0,1 0-16 16,2-1-13-16,-1-2-92 0,2-4-36 16,-2-1-114-16,0-2-223 0</inkml:trace>
  <inkml:trace contextRef="#ctx0" brushRef="#br0" timeOffset="154389.1153">16481 9400 692 0,'-8'-5'164'16,"4"1"4"-16,7 1-107 0,4-1-17 16,5 0-9-16,8 1-5 0,2-2-5 15,7-1-3-15,5 0-2 0,3-2-3 16,6 0-3-16,4-3-3 0,2 0-3 16,3 0-2-16,1 1-5 0,-2 2-8 0,0 1-15 15,-6 1-19-15,-2 2-15 0,-4 4 89 16,-7 0-222-16,-4 2-146 0,-5-2-365 15</inkml:trace>
  <inkml:trace contextRef="#ctx0" brushRef="#br0" timeOffset="154906.9184">16661 9668 708 0,'3'-5'164'0,"3"-1"5"15,3 0-116-15,2-1-13 0,4-1-9 0,4 4-7 16,0 1-5-16,4 1-6 0,-3 2-5 15,2 2-1-15,-1 2-3 0,0 1-2 16,-3 0 0-16,-2 1-1 0,-2 1 0 16,-3 0 0-16,-7 2 1 0,-6 1 1 15,-5 3 2-15,-5 2 1 0,-4 1 2 16,-4 0 0-16,-3 5 0 0,1-2 1 16,1-2-2-16,5-1-1 0,1 0-2 15,4 1-1-15,6-1-1 0,3-2-1 0,3-1 0 16,4 4-1-16,0-1 0 0,4-1-1 15,3-2-1-15,3 3 0 0,-2-2-1 16,2-2-1-16,-1-2 0 0,2 0 0 16,-2-3 0-16,-1 3 1 0,-5-4 1 15,-1 3 1-15,-1-1 3 0,-3 3 1 16,-7-1 4-16,-3 2 1 0,-3-1 4 16,-2 0 2-16,-6 3 0 0,0-2 0 15,-5-2-1-15,-1 1-4 0,-1 0-2 0,-2-3-5 16,0 1-14-16,1-2-18 0,0 1-26 15,4-3-22-15,4-3-122 0,3-1-146 16,1 3-326-16</inkml:trace>
  <inkml:trace contextRef="#ctx0" brushRef="#br0" timeOffset="156387.2589">18343 9009 580 0,'8'-6'142'0,"-2"3"8"16,-8 0-81-16,0 4-17 0,-2 2-7 15,-2 0 0-15,-2 2-4 0,-2 1-6 16,-2-1-4-16,-3 3-4 0,-5 0-3 16,-1 2-5-16,-3 2-3 0,-3 4-3 0,-1 0-2 15,-4 4-4-15,-2-1-2 16,-4 1-1-16,-1 0-1 0,1-1-1 0,1-2 2 15,4 0 0-15,6-3 0 0,7-1 0 16,9-2 0-16,8-2-1 0,6-2 0 16,6-1-1-16,5 1-1 0,6-1 0 15,3 1 0-15,4 2-1 0,1-2 1 16,2 2-1-16,0-1 1 0,0 1-1 16,-1 1 0-16,-1-3-5 0,1 0-9 15,-2 2-17-15,0 1-18 0,-2-1-13 0,1 4 56 16,-3-2-188-16,-1 0-136 15,-3-3-332-15</inkml:trace>
  <inkml:trace contextRef="#ctx0" brushRef="#br0" timeOffset="156768.2493">18762 9134 621 0,'-10'-6'151'0,"-3"4"9"16,-3 4-91-16,-2 3-9 0,-1 4-5 15,2 2-3-15,2 3-8 0,3 3-8 16,2 2-8-16,5 0-9 0,3-1-8 0,3-1-6 15,5 1-2-15,3-2-2 0,2-2 0 16,2-5 0-16,3-3 0 0,4-2 0 16,-1-4-1-16,1-4 0 0,-2-4 1 15,0-3 0-15,-5-3-1 0,-2 0 1 16,-5-3 0-16,-6 1-1 0,-5 0 1 16,-3 0 0-16,-4 1-4 0,-4 2-8 15,0 2-14-15,0 3-13 0,0 3-13 0,2 4-10 16,5 2-15-16,2 3-110 15,5 3-117-15,1 1-267 0</inkml:trace>
  <inkml:trace contextRef="#ctx0" brushRef="#br0" timeOffset="157028.5453">18885 9199 651 0,'-4'3'162'0,"-2"0"9"0,-2 3-94 16,1 3-20-16,-1 1-8 0,0-2-6 15,3 5-9-15,2 0-9 0,1 2-7 16,5-1-5-16,1 0-3 0,4-1-4 16,6 0-2-16,3-2-1 0,4-4-2 15,3-4 1-15,3-5-1 0,2-5 0 16,0-4 2-16,-4-1 2 0,-3-3 3 16,-5-2 1-16,-4-3 2 0,-8-1 0 0,-5 3 1 15,-5-2-2-15,-5 2-2 16,-4 0-6-16,-3 2-13 0,-2 5-27 0,-1 5-29 15,-1 4-136-15,-3 6-154 0,2 7-373 16</inkml:trace>
  <inkml:trace contextRef="#ctx0" brushRef="#br0" timeOffset="158954.8099">10576 12203 600 0,'-5'-15'150'0,"0"2"3"0,4 4-83 0,3-1-24 16,6 2-12-16,4 0-6 0,8 2-6 16,7 0-6-16,6 0-2 0,7 1-1 15,8 0-2-15,4 1 0 0,1 1-3 16,1-1-2-16,-2 0-1 0,-2 2-2 15,-4-1-1-15,-5 3-2 0,-6 2-6 16,-7 0-9-16,-6 3-8 0,-8 1-9 0,-13 3-7 16,-7 2-5-16,-10 0-2 0,-6 2-1 15,-4 1 0-15,-4-1 3 0,-7-2-94 16,-5 0-95-16,-5-1-244 0</inkml:trace>
  <inkml:trace contextRef="#ctx0" brushRef="#br0" timeOffset="159307.8601">10658 12242 448 0,'-37'1'197'16,"5"-1"-64"-16,10-2-70 0,8 0-20 0,6-1-10 15,8-2-8-15,5 1-6 0,6 1-4 16,5-1-5-16,7 3-4 0,7 1 0 16,4 3 0-16,2 3 3 0,5 5 2 15,6 4 1-15,-2 8 3 0,2 4-1 16,-4 6-1-16,-3 5 0 0,-2 5-4 16,-9 5-2-16,-7 2-3 15,-6 0-1-15,-8 4-1 0,-8-1 0 0,-6-3 0 16,-8 0 0-16,-4 1 0 0,-9-1 0 15,-10-1 0-15,-6-1 1 0,-8-1-1 16,-10 0 0-16,-4-2 0 0,-3 1 7 16,1-7 5-16,1-6 4 0,-2-10 4 0,10-11 1 15,9-10 1-15,8-10 1 0,8-14-7 16,15-6-5-16,12-6-4 0,13-3-3 16,11 0-2-16,10 1-1 0,6 3 0 15,5 7-2-15,0 5 1 0,3 6-1 16,0 7-1-16,3 9 1 0,2 5-1 15,4 4 0-15,0 2-2 0,5 5-5 0,-1 0-10 16,-3 1-16-16,-3 0-17 0,-6-1-21 16,-6 1-119-16,-8 0-136 0,-5 0-310 15</inkml:trace>
  <inkml:trace contextRef="#ctx0" brushRef="#br0" timeOffset="159805.8578">11353 12894 628 0,'-3'-3'149'0,"2"1"5"0,0 0-99 16,-1 2-18-16,2 0-5 0,0 0-5 0,2 2-5 15,-1-4-4-15,-1 4-2 16,1-2-1-16,0 0 0 0,-1 1-1 0,0 0-2 16,0-1-1-16,0 0-1 0,2 0-3 15,-1 0 0-15,1 0-1 0,1-1 0 16,-1 1 1-16,-1-1 1 0,2 1 2 16,1 1 2-16,-2 4 2 0,0 1 0 15,1 5 0-15,-1 5 0 0,2 3-1 16,-2 5-2-16,1 0-2 15,2 3 0-15,0-1-1 0,1-2-1 0,2-2 0 16,1-2 0-16,1-5 0 0,2-2-2 16,-1-7-1-16,3-4-1 0,0-6-1 0,2-7 0 15,1-5-1-15,0-7 0 0,-1-6 0 16,1 0 0-16,-1 0-1 0,-1 1 1 16,-3 3-1-16,-2 5 0 0,0 7 1 15,-3 7-1-15,-2 5 0 0,-1 5 0 16,-3 6-1-16,0 4-2 0,1 4-3 15,-1 2-7-15,-2-1-8 0,1 2-11 0,-2-1-14 16,4-2-15-16,0-2-9 0,-1-6-13 16,2-3-110-16,0-3-120 15,1-8-278-15</inkml:trace>
  <inkml:trace contextRef="#ctx0" brushRef="#br0" timeOffset="159934.5123">11633 12491 559 0,'-2'-57'141'0,"-2"11"6"15,-2 11-81-15,5 17-20 0,1 14-12 16,0 9-11-16,1 12-19 0,1 9-24 16,3 10-127-16,-4 9-124 0,3 10-310 15</inkml:trace>
  <inkml:trace contextRef="#ctx0" brushRef="#br0" timeOffset="160122.0122">11879 13078 518 0,'6'3'145'0,"2"2"5"0,-2 0-3 0,2 2-106 15,0 2-13-15,0 0-7 0,1 2-6 16,1 1-6-16,0 0-4 0,-1 0-2 16,0 0-4-16,0-2-12 0,-1-3-9 15,-1 0-18-15,-3-4-115 0,-1-2-122 16,-3-2-296-16</inkml:trace>
  <inkml:trace contextRef="#ctx0" brushRef="#br0" timeOffset="160321.4882">11843 12639 582 0,'-7'-17'149'0,"3"13"5"16,-1 13-83-16,0 9-13 0,0 11-16 15,1 8-10-15,2 10-8 0,2 8-7 16,1 7-5-16,1 7-4 0,1 7-2 15,1 2-1-15,-2 2-2 0,2 3 1 16,-1-3-2-16,0-4 1 0,0-4-1 16,0-10-7-16,2-7-12 0,-2-7-15 0,2-10-16 15,0-7-120-15,1-12-130 0,1-9-307 16</inkml:trace>
  <inkml:trace contextRef="#ctx0" brushRef="#br0" timeOffset="160671.5489">12413 12954 589 0,'-18'-2'165'0,"-4"7"6"16,-6 7-23-16,0 6-94 0,-2 5-16 15,0 1-9-15,-2 5-8 0,5 1-6 16,4 0-6-16,7-5-2 0,3 0-3 15,6-6 0-15,8-3-1 0,9-3 0 16,1-6-2-16,3-6-2 0,4-3 0 16,4-6-1-16,2-3-1 0,-3-6 1 15,1-6 0-15,3-3 0 0,-2-2 0 0,-1-3 2 16,-4 3 3 0,-2 3 1-16,-2 2 3 0,-4 8 2 0,-4 4 2 0,0 8 2 15,-4 8 0-15,1 7-2 0,-2 7-1 16,0 4-3-16,2 5-2 0,0 6-6 15,1-2-10-15,2 4-15 0,2-3-16 16,5-1-14-16,4-5-16 0,4-4-119 16,4-5-132-16,3-4-293 0</inkml:trace>
  <inkml:trace contextRef="#ctx0" brushRef="#br0" timeOffset="162513.6485">13755 12778 576 0,'-16'-11'142'15,"-4"6"6"-15,-1 4-73 0,-1 5-29 16,0 2-10-16,-1 6-3 0,1 7-2 16,1 3-2-16,4 1-5 0,1 4-2 15,6 0-4-15,4 4-3 0,5 0-4 16,5-1-4-16,3-1-3 0,5-3-3 0,2-4-1 16,3-2-4-16,2-6-5 0,3-4-8 15,4-3-8-15,2-4-11 0,2-3-8 16,0-3-13-16,1-3-113 0,-4-1-117 15,-1-2-281-15</inkml:trace>
  <inkml:trace contextRef="#ctx0" brushRef="#br0" timeOffset="162700.7325">13583 12962 640 0,'-11'3'160'0,"4"-2"1"15,2 2-74-15,6 0-49 0,5 1-13 16,4 1-11-16,5-1-8 0,4 1-7 16,3-2-8-16,5 0-14 0,5 1-11 15,2-3-36-15,2-3-92 0,1-1-120 16,0-4-267-16</inkml:trace>
  <inkml:trace contextRef="#ctx0" brushRef="#br0" timeOffset="162963.0313">14183 12865 650 0,'4'8'147'0,"-3"3"5"0,2-1-107 0,0 2-10 16,2 1-7-16,1 2-1 0,2-3-1 16,0 0-2-16,0-2-2 0,-1-1-1 15,0-3-2-15,0-5 4 0,-3-1-1 16,1-5-3-16,1-3-1 0,1-6-3 15,-3-4-3-15,4-2-2 0,0-3-3 16,2-2-4-16,1 1-4 0,-1-2-8 16,2 5-11-16,1 2-14 0,-4 3-16 15,5 5-12-15,-1 6-6 16,0 4-119-16,-1 4-121 0,1 5-277 0</inkml:trace>
  <inkml:trace contextRef="#ctx0" brushRef="#br0" timeOffset="163298.0339">14666 12759 719 0,'-13'1'181'0,"-6"0"6"15,1 4-110-15,-2 0-15 0,1 1-10 0,0 0-10 16,5-1-13-16,1-4-10 0,6 4-7 16,3-1-4-16,4 0-4 0,4 1-3 15,2 1-6-15,4 0-8 0,1 4-6 16,2-4-7-16,2 1-8 0,0 0-4 15,-2 0-2-15,1-1 1 0,-5-1 5 16,-1-1 6-16,-4 3 7 0,-3-1 7 16,-5 2 5-16,-2 2 6 0,-3 2 8 15,0 2 8-15,-4 1 7 0,1 2 6 16,1-1 7-16,1 0 3 0,2-2 0 0,2 1-2 16,2-2-7-16,4-2-5 0,2-2-6 15,4-2-5-15,3-4-4 0,3-2-3 16,4-2-5-16,1-4-7 0,4-2-10 15,2-2-13-15,3-2-17 0,5-1-12 16,-2-4-21-16,1 0-111 0,-1-3-125 16,-5-1-286-16</inkml:trace>
  <inkml:trace contextRef="#ctx0" brushRef="#br0" timeOffset="163429.1987">14720 12301 741 0,'-22'-3'162'0,"3"7"0"0,7 6-127 16,7 7-20-16,5 6-29 0,6 9-24 16,2 6-124-16,-2 7-129 0,2 7-318 15</inkml:trace>
  <inkml:trace contextRef="#ctx0" brushRef="#br0" timeOffset="163752.3836">15038 13056 694 0,'4'11'161'0,"1"-3"3"0,1-6-116 0,3-2-13 15,0-6-9-15,4-1-8 0,0-5-6 16,-1-6-5-16,1 0-3 0,-2-4-3 16,-3-1-1-16,0-3 0 15,-5 0-2-15,-3-1-2 0,-2 2 0 0,-4 1 0 16,-2 2 0-16,-1 5 0 0,-4 6 1 15,0 4 3-15,1 8 4 0,-2 4 2 16,1 8 2-16,-1 7 2 0,-1 7 1 16,3 7 2-16,0 8 0 0,0 6 0 15,1 8-2-15,1 5-2 0,1 5 0 16,6 2-3-16,1-3-1 0,5-4-2 16,5-4-2-16,6-4-2 0,2-9-8 0,6-9-14 15,0-9-17-15,2-6-18 0,0-9-123 16,-2-7-137-16,2-7-318 0</inkml:trace>
  <inkml:trace contextRef="#ctx0" brushRef="#br0" timeOffset="164109.4313">15297 12925 642 0,'2'-5'148'16,"2"2"3"-16,2 4-79 0,4 5-50 15,2 8-8-15,3 5-4 0,0 7 0 16,2 5 0-16,2 5 1 0,1 4 4 16,1 5 4-16,0 1 1 0,-1 2 1 15,1 0 0-15,-4-2-3 0,-3 0-1 16,-4-2-6-16,-6-6-5 0,-7-1-1 16,-7-6-2-16,-8-2-1 0,-7-6-1 0,-4-5 0 15,-4-5 2-15,1-10 6 0,2-6 3 16,1-11 2-16,3-9 3 0,4-13 1 15,6-9-1-15,3-10-2 0,6-8-5 16,4-4-4-16,9-3-2 0,8-1-3 16,4 4-2-16,7 7-3 0,1 8-4 15,5 7-6-15,2 7-10 0,-2 11-10 16,-1 7-13-16,1 7-10 0,0 2-9 0,-1 4-12 16,-3 3-104-16,0-1-115 0,0 3-266 15</inkml:trace>
  <inkml:trace contextRef="#ctx0" brushRef="#br0" timeOffset="164664.4569">16015 12716 592 0,'-26'-1'176'16,"-3"2"6"-16,-5 1-4 0,4 2-115 0,0 1-15 16,7 1-12-16,4 3-14 15,6 0-9-15,6 0-6 0,5 1-3 0,3 0-2 16,2-1-4-16,4 2-6 0,2-2-5 15,2-2-8-15,4 2-5 0,-1-2-5 16,-1 1-2-16,0-2 1 0,-2-1 4 16,-2 0 6-16,-5-1 7 0,-4 1 6 15,-5-1 4-15,-4 1 3 0,-3 1 3 16,-3 3 0-16,-1 2 3 0,-2 1 2 16,0 4 2-16,1 1 1 0,1-1 1 15,2 1 0-15,3-2 0 0,3-1-2 0,4 2-3 16,4-6-1-16,4-1-1 0,5-3-5 15,4-4-4-15,1-3-3 0,5-4-1 16,0-6-1-16,3-1 1 0,0-5-1 16,2 0 4-16,-2-3 5 0,-2 2 5 15,-1-1 7-15,-3 3 4 0,-2 4 3 16,-4 5 3-16,-1 1 2 0,-4 4-1 16,-2 6-1-16,2 5-5 0,-2 3-5 0,0 3-2 15,4 2-3-15,-3 6-2 16,5 2-2-16,1-2-5 0,2-1-12 0,3 0-16 15,3-3-14-15,2-3-108 0,1-3-25 16,2-1-118-16,3 0-230 0</inkml:trace>
  <inkml:trace contextRef="#ctx0" brushRef="#br0" timeOffset="165398.4698">16609 12807 656 0,'-9'-9'164'0,"-3"3"7"15,-5 2-94-15,-7 4-22 0,-5 0-10 16,-5 6-6-16,-2 7-4 0,-2 1-6 16,2 8-3-16,2 4-3 0,6 2-1 0,6 3 0 15,8 2-3-15,5-5-6 0,7 0-4 16,4-6-4-16,5-5-1 0,7-6-2 15,2-2-2-15,5-10-4 0,4-5-2 16,2-7-3-16,5-4-2 0,-1-6 1 16,-1-4-1-16,0-2 1 0,-3 1 3 15,-7 1 3-15,-2 1 2 0,-6 5 3 16,-5 5 2-16,-4 5 2 0,-5 4 1 16,-1 5 2-16,-2 5-1 0,-4 6 1 15,1 2-1-15,-5 4-2 0,6 6-1 0,1 0-1 16,5 1-2-16,3-1 0 0,7-1-2 15,3-3-4-15,11-4-5 0,1-7-10 16,5-6-12-16,7-2-10 0,-1-9-11 16,3-6-4-16,1-4 0 0,-1-5 4 15,-2-2 9-15,-4 0 11 0,-4-4 14 16,-5 4 13-16,-7 3 15 0,-1 3 11 16,-9 5 7-16,-5 5 6 0,-3 3 4 15,-5 6 0-15,1 5-3 0,1 5-8 0,-4 4-6 16,5 2-7-16,1 3-4 0,2 2-4 15,6 3-2-15,2 1-1 0,6-3 0 16,4 2 0-16,4 3 0 0,4-2-1 16,5-3 0-16,-1-2-1 0,3-1-1 15,0-5 0-15,-3-1 0 0,-3-3-1 16,-4-2 2-16,-6-1 5 0,-6-2 4 16,-10 2 2-16,-9 0 0 0,-8-2 1 15,-9 2-1-15,-8 0-3 0,-12 2-13 0,-10 1-19 16,-2 2-20-16,-5 0-14 0,-3 1-132 15,2 5-141-15,5 5-330 0</inkml:trace>
  <inkml:trace contextRef="#ctx0" brushRef="#br0" timeOffset="218486.7477">1280 16108 299 0,'-7'-1'67'0,"-4"-1"11"16,-3 0-36-16,1-2 0 0,-3-1 4 0,1-1 7 16,-1-1 5-16,-2 1 3 0,-3-4-5 15,1 1-9-15,1-1-2 0,0 2-2 16,0-3-1-16,0 4 1 0,6-1-1 16,3 2-3-16,4 2-6 0,2 3-6 15,4 2-6-15,4 8-5 0,5 1-5 16,2 2-4-16,5 4-1 0,3 1 1 15,4 3 0-15,2-2 0 0,3 0-1 16,3 2-1-16,-1 1-1 0,0-2-1 16,-2 1-2-16,-1 1 1 0,-1 0-1 15,-4-3 0-15,-3 0-2 0,-3-2-4 0,0-1-9 16,-2-1-13-16,-2-2-14 0,0 0-11 16,-3-1-16-16,-2-1-24 0,-1-2-84 15,-2-1-105-15,-2-4-229 0</inkml:trace>
  <inkml:trace contextRef="#ctx0" brushRef="#br0" timeOffset="218716.6563">1443 16111 550 0,'-1'-7'136'16,"-3"3"6"-16,0 1-72 0,-1 1-24 15,-1 5-10-15,-1 2-5 0,-3 3-6 16,0 5-3-16,-3 0-2 0,-3 3-2 15,-2 2-3-15,-2 1-1 0,-2 0-2 16,-1 1-2-16,-2 1-3 0,1-2-2 0,0 2-7 16,2 1-8-16,4-2-10 0,5-1-9 15,3-1-11-15,9-2-16 0,1-2-110 16,4-4-115-16,5-4-273 0</inkml:trace>
  <inkml:trace contextRef="#ctx0" brushRef="#br0" timeOffset="219024.388">1746 16093 623 0,'3'-6'151'16,"2"3"8"-16,-6 1-93 0,0 2-19 15,-2 1-5-15,2 5-4 0,-3 2-4 16,-2 2-7-16,-4-1-6 0,3 8-2 15,-3 4-1-15,0 4 1 0,-1-1-1 16,2 3 0-16,0-1-2 0,4 1-2 16,3-1-1-16,2-3-4 0,3-2-2 0,6-2-3 15,2 0-1-15,4-3-2 0,1-2 1 16,3-3-2-16,2-2 1 0,2-2-2 16,1-4-1-16,-1-5-6 0,-1-1-6 15,0-5-8-15,-2 0-12 0,-1-4-12 16,-2-2-12-16,-2-1-10 0,-2 0-10 15,-3-1-104-15,-2-3-114 0,-4 1-264 16</inkml:trace>
  <inkml:trace contextRef="#ctx0" brushRef="#br0" timeOffset="219200.9157">1785 16113 684 0,'-19'-11'168'0,"2"-2"4"0,4 4-106 16,4 0-18-16,5 0-12 0,7 2-9 15,4 0-11-15,3-2-9 0,6 3-5 16,5-1-6-16,2 2-9 0,3 1-12 16,2 0-14-16,0 4-14 0,2 3-29 15,-3-2-92-15,-3 4-117 0,-1 2-253 16</inkml:trace>
  <inkml:trace contextRef="#ctx0" brushRef="#br0" timeOffset="220359.5219">424 16247 685 0,'-4'4'160'16,"-4"-1"2"-16,3 1-112 0,0 3-16 15,1-3-7-15,2 3-5 0,0-3-6 16,1 1-4-16,1-1-2 0,0 0-1 15,1-2-1-15,2-1-1 0,-2-3 2 16,2-3 0-16,-1-1 0 0,0-1 1 16,1-3 0-16,-1-1 1 0,0 1 1 0,-2 3 2 15,0 0-2-15,-2 3 1 0,1 2-2 16,-1 5-1-16,-1 3-1 0,1 4-4 16,-1 4-3-16,1 2-1 0,2 4 0 15,2 2-2-15,2-1 1 16,1-3 0-16,2-3-1 0,2-3 1 0,-2-2 0 15,2-6-1-15,-1-6 1 0,0-5 0 16,-1-4 1-16,0-4 0 0,-1-6 1 0,3-3 0 16,-5-1 2-16,-3-1 0 0,-3 1-1 15,-2 3 1-15,-1 2 0 0,-1 7-2 16,-2 2-3-16,4 6-14 0,0 4-22 16,4 6-24-16,1 3-136 0,4 4-152 15,7 3-364-15</inkml:trace>
  <inkml:trace contextRef="#ctx0" brushRef="#br0" timeOffset="221092.645">2163 16238 468 0,'-1'-5'125'0,"-1"0"6"0,-1-1-39 0,1 0-39 16,-1-1-7-16,1 1-3 0,-2 1 0 16,3 0-1-16,-2 2-4 0,2 2-5 15,1-2-3-15,-1 3-7 0,1 3-3 16,1 0-5-16,0 3-4 0,2 3-1 15,-1 0 1-15,1 3 0 0,-1 2 0 16,1 2 1-16,-1-1-2 0,1 0-1 16,0-3 0-16,0-1-2 0,2-2-1 15,-1-4-1-15,3-1-1 0,-1-5 0 0,2-1 0 16,2-3-1-16,1-6 1 0,3-3 0 16,2-5-1-16,1-3-1 15,2 0 0-15,-2-2 0 0,1 2-1 0,-4 6-1 16,0 4 0-16,-4 5 0 0,-1 7 0 15,-1 5 0-15,-2 6 1 0,1 6-1 16,0 6 0-16,0 5 1 0,-1 4-1 16,0 1-1-16,2 0-6 0,1-1-9 0,1-2-15 15,1-3-17-15,0-5-12 0,4-4-17 16,0-6-115-16,0-6-125 0,1-4-282 16</inkml:trace>
  <inkml:trace contextRef="#ctx0" brushRef="#br0" timeOffset="221758.1774">2506 16022 625 0,'-6'-1'151'0,"-3"0"7"0,5-1-94 16,0 0-13-16,1 1-6 0,3 1-2 16,-1-2-5-16,0 2-6 0,1-1-4 15,0 2-4-15,0 1-4 0,0-2 0 0,0-3-2 16,0 2-1-16,0 1 0 0,0 0-2 16,0-2 0-16,-1 0-1 0,0 0-2 15,-1 2-2-15,0-4-2 0,-1 0-2 16,1 1-1-16,-2 0-1 0,1-2-1 15,-1 2-1-15,0-1 0 0,1-1 1 16,-1 2-1-16,1-1 1 0,1 0 2 16,1 2 0-16,-2-1 1 0,2 2-1 15,1 1 0-15,0 0 0 0,1 0-2 16,2 1-1-16,3 2-1 0,1 0-1 16,3 4 0-16,2-1 1 0,3 0-1 0,5 5 0 15,2-1 0-15,3-1 0 0,2 1 1 16,4-2-1-16,1-2 0 0,0 1-1 15,-2-6 1-15,-2 0 0 0,-5-1 0 16,-3 2-1-16,-3-1 1 0,-4 0-1 16,-3 2 1-16,-4-1 0 0,-1 3-1 15,-2 1 0-15,0 3-1 0,-3 0 0 0,-2 4-1 16,1 1 0-16,0 4-1 0,-1 1 1 16,-1 2 0-16,1 3 0 0,0 2 1 15,1 1 0-15,1-1 1 0,1 1 1 16,2 1-1-16,2-2 0 0,1-2-2 15,0 1 0-15,0-3-1 0,-1 1 0 16,0-2 0-16,-3-4 0 0,-2 1 2 16,-3-2 1-16,-2-2 1 0,-4-4 1 15,-2-2 0-15,-3 0 0 0,-2-2 1 16,-2-3-2-16,0-1-2 0,-1-2-7 16,0-2-7-16,3-1-9 0,3-3-14 15,3-3-12-15,3-1-14 0,5-2-8 0,6-2-8 16,3 2-109-16,3-1-117 0,5 2-273 15</inkml:trace>
  <inkml:trace contextRef="#ctx0" brushRef="#br0" timeOffset="222293.6488">3296 16265 610 0,'-5'-3'185'0,"4"1"8"0,-3-1-12 16,1 3-105-16,0-1-20 0,2 1-17 0,2 0-15 16,1 1-12-16,-1 3-6 0,4-2-5 15,3 0 0-15,1 0-3 0,2 2-7 16,0-3-10-16,1-1-18 0,-1-1-18 15,1-1-16-15,-2 1-69 0,0-1-56 16,-4 1-114-16,1 2-234 0</inkml:trace>
  <inkml:trace contextRef="#ctx0" brushRef="#br0" timeOffset="222456.2241">3313 16398 709 0,'-1'1'164'0,"0"0"1"0,1 1-111 0,-1-2-22 16,4 0-14-16,2 1-10 0,1-1-10 16,3 0-12-16,1-1-15 0,2-1-11 15,4 0-24-15,-1-2-101 0,1 1-119 16,3-1-267-16</inkml:trace>
  <inkml:trace contextRef="#ctx0" brushRef="#br0" timeOffset="223030.6785">4059 16239 486 0,'-7'-3'122'0,"0"0"5"0,-1-3-50 0,1-1-36 16,1-1-9-16,1-2-1 0,0-2-2 15,3-2-2-15,-1-3-3 0,3-1-1 16,1-3-3-16,1-2-2 0,0 2 1 15,3 0 0-15,-1 4 0 0,1 3 0 16,-1 5 1-16,1 6 1 0,0 9 1 16,0 4-1-16,-1 8-1 0,-2 7-3 15,-2 6 0-15,-1 5-1 0,1 4-2 16,-1 1-3-16,3 1-1 0,2-2 0 16,3-2-2-16,3-2-1 0,4-4 0 0,1-8-2 15,3-6-1-15,0-5-1 0,0-7-1 16,2-10 0-16,1-4-1 0,-4-7 1 15,1-3-1-15,-3-5 0 0,0-1-1 16,-4-4 0-16,-3 0 1 0,-2-1-1 16,-1 3 0-16,-1 2-1 0,-3 6 1 15,-1 2 0-15,-1 7 0 0,-1 7-1 16,-2 6 1-16,1 5-1 0,0 6 1 16,0 5-1-16,3 2 1 0,0 3-1 15,3 4-1-15,3-2-5 0,4 1-5 16,2-4-8-16,4 0-12 0,2-4-12 0,4-1-14 15,3-7-13-15,1-5-118 0,-3-3-128 16,0-4-301-16</inkml:trace>
  <inkml:trace contextRef="#ctx0" brushRef="#br0" timeOffset="223372.2865">4699 16107 521 0,'-4'-7'140'0,"2"2"6"0,-2 4-33 16,0 4-63-16,2 3-12 15,-1 4-6-15,1 2-2 0,0 4-3 0,-1 5-1 16,-1 1-1-16,2 2 0 0,1 3-1 15,-2 0-1-15,3 1 0 0,2-1-3 16,-1-1-3-16,4-2-2 0,0 0-3 16,2-2-2-16,3 0-3 0,3-1-2 15,2-4-2-15,1-4-1 0,2-2-1 16,3-3-5-16,0-5-6 0,-2-4-9 16,0-6-14-16,-2 1-15 0,-1-3-11 0,-1-1-15 15,-6-3-112-15,1-2-124 0,-6 0-281 16</inkml:trace>
  <inkml:trace contextRef="#ctx0" brushRef="#br0" timeOffset="223540.8356">4673 16142 760 0,'0'-7'167'15,"1"-1"1"-15,4 1-129 0,5 1-19 16,3 0-15-16,5 2-14 0,2-2-14 15,4 2-14-15,4-2-16 0,0 2-115 16,0-2-123-16,3 3-286 0</inkml:trace>
  <inkml:trace contextRef="#ctx0" brushRef="#br0" timeOffset="224274.6809">5107 16255 611 0,'-6'-6'152'16,"-2"-1"9"-16,2 4-83 0,1-2-17 16,0 1-6-16,2 3-3 0,-1 1-5 15,3 0-9-15,0 2-8 0,-1 2-5 0,2 2-6 16,2 2-4-16,-4 1-3 0,5 2-2 15,-2 2 1-15,1 0-2 0,2 1-3 16,-1-1-2-16,0 1-1 0,2-2-2 16,-2-1 0-16,-1-3 0 0,2 2 0 15,-2-5-1-15,2 0 0 0,-2-4 1 16,2-2 0-16,-2-4-1 0,2-2 1 0,-3-4 0 16,2 1 0-16,-2-1-1 0,-1 0 1 15,0 0 0-15,-1 2-1 0,0 2 1 16,-2 1 0-16,1 1-1 0,0 1 0 15,1 2 0-15,-1 1 0 0,-1-1-1 16,2 2 0-16,0-1-2 0,0 1 0 16,-1 0 0-16,1 0-1 0,0-1 0 15,0 0 1-15,-2-2 0 0,1 2 0 16,1-3 1-16,-2 1 0 0,1-1 1 16,0-1 1-16,0 0-1 0,2 0 1 0,-1 0-1 15,0 2 1-15,1 0 0 0,0 1 0 16,0-1 0-16,0 3 0 0,0 2 0 15,1 0 1-15,-1 4-1 0,0 4 1 16,1 2 0-16,0 2 0 0,0 3 1 16,1 2-1-16,0 2 1 0,1 3-1 15,0-2 0-15,1 0 1 0,0 0-1 16,0-2-1-16,1 0 1 0,0-3 0 16,0-6-1-16,0-1 1 0,1-5-1 0,0-4 1 15,0-2 0-15,2-6 0 0,0-4 0 16,1-5 0-16,0-3 0 0,0-3 0 15,2-2 0-15,2-1-1 0,-2 2 0 16,1 2 0-16,0 4 0 0,-2 2 0 16,1 7 0-16,-4 3 0 0,1 4 0 15,-1 4 1-15,-1 2 0 0,0 5 0 16,0 3 0-16,2 5 0 0,-1 1-1 0,-1 2 1 16,0 1 0-16,0 1-1 0,-1-1-3 15,1-3-6-15,-1-1-12 0,0-4-16 16,1-3-21-16,-1-5-14 0,1-4 17 15,-1-3-143-15,-1-5-131 0,1-1-297 16</inkml:trace>
  <inkml:trace contextRef="#ctx0" brushRef="#br0" timeOffset="224661.3523">5442 16146 708 0,'-5'-10'175'0,"2"4"3"16,0 0-102-16,5 1-26 0,2 0-15 16,5 2-12-16,3 0-8 0,2-1-8 15,3 0-3-15,0 2-2 0,1-1-1 16,2 2-1-16,-2 1 1 0,-2 3 0 16,0 0-1-16,0 4 2 0,-1-1 2 15,-4 2 0-15,-1 3 2 0,-5 0 1 16,-2 2 0-16,-2 5-1 0,-3 1 0 15,-2 6-1-15,-1 2-2 0,2 5-2 16,-1 0 0-16,0 3 0 0,4 2 0 0,3 0-1 16,2-2 0-16,2 1 0 0,2-7 0 15,0 0 1-15,1-4-1 0,0-5 0 16,-1-6 0-16,-3-1 2 0,-1-5 4 16,-5-2 4-16,-3-2 3 0,-2-3-1 15,-4-2 1-15,-5 0 0 0,-2-4-3 0,-2-1-11 16,-4 1-12-16,0 0-16 15,-2 1-19-15,2 4-18 0,2 1-32 0,-3 7-104 16,4 4-130-16,3 1-288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4T13:03:10.541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74BDCF9-4B1D-4B10-83EE-701B812EAE2C}" emma:medium="tactile" emma:mode="ink">
          <msink:context xmlns:msink="http://schemas.microsoft.com/ink/2010/main" type="writingRegion" rotatedBoundingBox="16105,2819 23268,2465 23366,4441 16203,4794"/>
        </emma:interpretation>
      </emma:emma>
    </inkml:annotationXML>
    <inkml:traceGroup>
      <inkml:annotationXML>
        <emma:emma xmlns:emma="http://www.w3.org/2003/04/emma" version="1.0">
          <emma:interpretation id="{A861A910-FCF5-485A-A92D-3D7B7931D93B}" emma:medium="tactile" emma:mode="ink">
            <msink:context xmlns:msink="http://schemas.microsoft.com/ink/2010/main" type="paragraph" rotatedBoundingBox="16105,2819 23268,2465 23366,4441 16203,47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97CECD-F4D0-44C8-AE9E-81861A13E1C5}" emma:medium="tactile" emma:mode="ink">
              <msink:context xmlns:msink="http://schemas.microsoft.com/ink/2010/main" type="line" rotatedBoundingBox="16105,2819 23268,2465 23366,4441 16203,4794"/>
            </emma:interpretation>
          </emma:emma>
        </inkml:annotationXML>
        <inkml:traceGroup>
          <inkml:annotationXML>
            <emma:emma xmlns:emma="http://www.w3.org/2003/04/emma" version="1.0">
              <emma:interpretation id="{2231E38C-C66B-4339-B8B2-26682EC66137}" emma:medium="tactile" emma:mode="ink">
                <msink:context xmlns:msink="http://schemas.microsoft.com/ink/2010/main" type="inkWord" rotatedBoundingBox="16105,2819 18231,2714 18305,4220 16179,4325"/>
              </emma:interpretation>
              <emma:one-of disjunction-type="recognition" id="oneOf0">
                <emma:interpretation id="interp0" emma:lang="en-US" emma:confidence="0">
                  <emma:literal>onia</emma:literal>
                </emma:interpretation>
                <emma:interpretation id="interp1" emma:lang="en-US" emma:confidence="0">
                  <emma:literal>outa</emma:literal>
                </emma:interpretation>
                <emma:interpretation id="interp2" emma:lang="en-US" emma:confidence="0">
                  <emma:literal>online</emma:literal>
                </emma:interpretation>
                <emma:interpretation id="interp3" emma:lang="en-US" emma:confidence="0">
                  <emma:literal>onifn</emma:literal>
                </emma:interpretation>
                <emma:interpretation id="interp4" emma:lang="en-US" emma:confidence="0">
                  <emma:literal>outta</emma:literal>
                </emma:interpretation>
              </emma:one-of>
            </emma:emma>
          </inkml:annotationXML>
          <inkml:trace contextRef="#ctx0" brushRef="#br0">146 184 427 0,'7'-14'119'15,"-1"0"6"-15,-5 3-39 0,-1-1-29 16,-1 3-15-16,-3 0-8 0,1 2-6 0,-3 2-7 16,1-1-3-16,-2 5-4 0,0-1-3 15,-2 4-2-15,0 3-2 0,-1 2-2 16,-3 4 0-16,-1 5 0 0,0 3 0 16,0 6 0-16,2 5 0 0,1 5 0 15,2 0-1-15,2 2-1 0,4 0-1 16,4-3-1-16,3-4 0 0,3-4-1 15,4-8 0-15,3-4 1 0,3-3-1 0,4-8 0 16,2-5 1-16,4-7 0 0,-1-3 0 16,-1 0 0-16,0-4 0 0,-2-5-1 15,-4 0 1-15,-3-2 0 0,-6 0 0 16,-2 2-1-16,-5-4 1 0,-3 0-1 16,-7 0 1-16,-2 4 0 0,-1 2-1 15,-8 1 1-15,-3 1 0 0,0 4 0 16,1 3 0-16,4 3 1 0,-1 0 1 15,3 5 2-15,5-2 2 0,3 4-1 16,3-1 1-16,1 2 0 0,2-1-1 16,4 2-1-16,1-2-1 0,4 0-2 0,3 0 0 15,6-3 0-15,1 1 0 0,6-4 0 16,3-1 0-16,0-3-1 0,1-3-2 16,1 1-4-16,1 0-6 0,1-2-8 15,2 1-6-15,1 1-8 0,0 5-9 16,0-2-9-16,1 4-104 0,-5 0-107 15,-4-3-258-15</inkml:trace>
          <inkml:trace contextRef="#ctx0" brushRef="#br0" timeOffset="459.7706">751 161 480 0,'2'2'117'0,"-2"3"4"16,2 6-75-16,-2 4-10 0,3 8-2 15,1 6-4-15,-1 1-7 0,1 1-4 16,3 5-4-16,-2-6-1 0,2-2-2 0,0-3-3 16,-1-8-1-16,2-1-1 15,1-5 0-15,2-4-2 0,-1-7 0 0,3-7-1 16,-3-6 0-16,4-3 0 0,2-3 0 16,-2-4 0-16,-1-7 0 0,1 4-1 15,-2 1 0-15,2 7-1 0,-5 2 1 16,-2 6-1-16,0 5 0 0,2 8 0 15,-4 8-1-15,1 6 0 0,-3-1 0 16,3 5 0-16,-3 4-1 0,1 2-1 16,-3-3-3-16,3-3-3 0,-1-1-4 0,3-3-5 15,-3-4-7-15,3-6-9 0,1-2-28 16,0-5-84-16,-2-5-101 0,0-8-244 16</inkml:trace>
          <inkml:trace contextRef="#ctx0" brushRef="#br0" timeOffset="596.4041">1065-567 491 0,'-3'-60'132'0,"-1"15"7"0,1 23-70 15,1 7-10-15,-3 14-13 0,-2 11-13 16,1 8-16-16,-1 8-19 0,4 8-17 16,4 8-34-16,1 6-91 0,5 5-110 15,2 1-259-15</inkml:trace>
          <inkml:trace contextRef="#ctx0" brushRef="#br0" timeOffset="1220.7354">1540 32 374 0,'-16'-63'104'0,"0"-4"5"16,-2-4-50-16,2 4-9 0,2 9 2 16,2 10 1-16,0 9-8 0,3 13-5 15,0 14-5-15,4 15-3 0,1 10-5 16,4 11-6-16,0 12-7 0,2 8-5 15,0 12-4-15,1 8 0 0,1 8-1 16,-2 7-2-16,-1 4 0 0,1 4 0 16,-2 3-1-16,-2-8-1 0,1 0 1 0,-3-10 0 15,0-5-1-15,-1-11-4 0,2-6-4 16,-3-11-5-16,6-4-6 0,0-9-7 16,4-3-11-16,-1-10-112 0,4-8-110 15,-1-9-272-15</inkml:trace>
          <inkml:trace contextRef="#ctx0" brushRef="#br0" timeOffset="1005.3104">1460 307 565 0,'2'7'131'0,"0"1"2"0,1-3-96 15,1 0-10-15,3-1-3 0,0-3-5 16,4-2-7-16,-1-1-4 0,4-7-3 15,0-3-1-15,2-6-1 0,0-3 0 16,0-2-2-16,2-2 1 0,-1 2-1 16,-3 2 0-16,1 4 0 0,-5 2 0 0,-1 10-1 15,-4 3 1-15,-3 9-2 0,0 4-1 16,-4 8-1-16,2 4-1 0,-2 7-1 16,0 0 0-16,1 2-3 0,1-2-3 15,0-5-2-15,0-4-4 0,1-5-7 16,-1-6-13-16,2-6-63 0,-2-6-31 15,0-5-86-15,-3-5-183 0</inkml:trace>
          <inkml:trace contextRef="#ctx0" brushRef="#br0" timeOffset="1635.6247">1903 175 525 0,'-12'21'121'0,"-1"4"3"15,3 1-87-15,1-1-12 0,2-2-4 16,5-4-4-16,0-3-3 0,6-7-3 15,-1-2-2-15,6-7 0 0,0-3 1 16,5-8-1-16,0-3 1 0,2-7 3 16,0-4 1-16,0-3 2 0,0-2 1 0,-2 3 1 15,-3 3-1-15,-1 4 0 0,-3 6-3 16,-7 4-2-16,4 8-2 0,-1 7-2 16,-3 6-2-16,0 5-1 0,0 7-4 15,0 3-4-15,9 6-8 0,-4 0-9 16,4-2-9-16,-2-11-9 0,13 2-9 15,1-7-110-15,2-5-112 0,1-11-266 16</inkml:trace>
        </inkml:traceGroup>
        <inkml:traceGroup>
          <inkml:annotationXML>
            <emma:emma xmlns:emma="http://www.w3.org/2003/04/emma" version="1.0">
              <emma:interpretation id="{7BBA4577-E8A3-48C7-B2B9-A9BD3753F1E8}" emma:medium="tactile" emma:mode="ink">
                <msink:context xmlns:msink="http://schemas.microsoft.com/ink/2010/main" type="inkWord" rotatedBoundingBox="19485,2762 23274,2575 23366,4441 19577,4628"/>
              </emma:interpretation>
              <emma:one-of disjunction-type="recognition" id="oneOf1">
                <emma:interpretation id="interp5" emma:lang="en-US" emma:confidence="0">
                  <emma:literal>erigraas</emma:literal>
                </emma:interpretation>
                <emma:interpretation id="interp6" emma:lang="en-US" emma:confidence="0">
                  <emma:literal>origamis</emma:literal>
                </emma:interpretation>
                <emma:interpretation id="interp7" emma:lang="en-US" emma:confidence="0">
                  <emma:literal>original</emma:literal>
                </emma:interpretation>
                <emma:interpretation id="interp8" emma:lang="en-US" emma:confidence="0">
                  <emma:literal>erifraas</emma:literal>
                </emma:interpretation>
                <emma:interpretation id="interp9" emma:lang="en-US" emma:confidence="0">
                  <emma:literal>Erigraas</emma:literal>
                </emma:interpretation>
              </emma:one-of>
            </emma:emma>
          </inkml:annotationXML>
          <inkml:trace contextRef="#ctx0" brushRef="#br0" timeOffset="2421.5209">3706 50 505 0,'-2'-12'121'0,"0"1"4"16,0 0-76-16,-1 3-15 0,-1 0-4 0,1 1-5 16,-1 2-5-16,-1 2-4 0,0-3-2 15,0 5-1-15,-1-1-1 0,-1 0 0 16,2 0 0-16,-2 2-1 0,-2 0 1 15,0 2-1-15,0 2-1 0,-3 1-1 16,0 2-1-16,-2 0 0 0,-4 5 0 16,-1 1-2-16,-3 3 0 0,-1 1-1 15,0 3 1-15,1-1-2 0,0 4 1 16,3 0 0-16,3-2-1 0,7 4 0 0,2-2-1 16,4 1-1-16,4-1-1 0,7 0 1 15,4-2-2-15,4-3 1 0,3-7-1 16,6-4-1-16,3-4-2 0,0-3-3 15,2-5-6-15,0 0-7 0,-3-8-4 16,-1-1-5-16,-3 0-6 0,-2-4-7 16,-3 2-30-16,-2 1-76 0,-7-1-100 15,-1 7-239-15</inkml:trace>
          <inkml:trace contextRef="#ctx0" brushRef="#br0" timeOffset="2712.7425">3417 161 466 0,'-11'2'132'15,"2"0"6"-15,-1-2-18 0,4 0-72 16,4 0-11-16,6-2-6 0,1 2-5 16,2-4-8-16,7 2-4 0,4 1-5 15,3-1-1-15,2-2-7 0,-2 1-10 16,6-1-8-16,1 1-10 0,0-4-14 0,2 0-110 16,-3-2-114-16,1-3-272 0</inkml:trace>
          <inkml:trace contextRef="#ctx0" brushRef="#br0" timeOffset="3095.7525">3951-21 489 0,'2'6'124'0,"-2"2"4"0,1 10-53 15,3 0-38-15,3 3-8 0,-2 4-4 16,4 1-5-16,0 4-3 0,0 2-4 0,1-1-1 16,3-2-1-16,-3-3 0 0,1-1 1 15,0-6-1-15,-4-3 0 0,0-5 0 16,0-4 0-16,-4-5 1 0,2-6-1 15,-1-5 0-15,0-7 0 0,-1-5 0 16,1-5-1-16,1-3-2 16,0-4-2-16,2-4-1 0,2 0-3 0,2 3 0 15,1 1-1-15,2 3-2 0,2 2-2 16,-2 3-8-16,2 9-9 0,-2 6-8 0,-2 2-10 16,-1 7 7-16,0 2-131 0,-3 7-117 15,-1 0-284-15</inkml:trace>
          <inkml:trace contextRef="#ctx0" brushRef="#br0" timeOffset="3481.723">4494-105 489 0,'-5'1'113'15,"-2"3"2"-15,0-1-80 0,2 3-16 16,-1 1-2-16,3 2-2 0,1-1-5 16,0 3-5-16,6-4-2 0,-3 2-2 15,5-2 0-15,-1-4 0 0,2 1 0 16,-2-2 0-16,2-2 0 0,-3 0 1 0,0 0 1 16,-3 2 1-16,-1 1 1 0,-1 1-1 15,-5 1 0-15,1 4-1 0,-4 3 0 16,-1 4-1-16,-3 5-2 0,1 2-1 15,0 2 1-15,-1 5 0 0,3 1 0 16,-1 1 0-16,4-2 0 0,2 0 1 16,3-3 1-16,2-3 0 0,3-4 2 15,4-4 1-15,4-6 0 0,3-5 0 16,2-6 0-16,2-6-2 0,5-2-3 0,1-9-3 16,3-5-5-16,-4-1-8 0,1-3-13 15,-1-1-99-15,0-2-99 0,-5-2-249 16</inkml:trace>
          <inkml:trace contextRef="#ctx0" brushRef="#br0" timeOffset="3654.2581">4503-769 644 0,'-19'0'154'15,"5"4"1"-15,3-1-72 0,4 3-58 16,5 1-11-16,4 2-11 0,3 3-12 15,4 6-10-15,2 3-10 0,1 2 0 16,2 1-126-16,2 3-120 0,2-2-286 16</inkml:trace>
          <inkml:trace contextRef="#ctx0" brushRef="#br0" timeOffset="4103.0597">4715 387 538 0,'12'9'127'16,"0"-4"4"-16,3-3-87 0,4-4-11 0,-1-7-5 15,-1-10-6-15,3-1-4 0,-1-4-1 16,2-5-1-16,-1-2 2 0,-5-5 0 15,0-3 1-15,-3 6-1 0,-7-6-1 16,-1 0-3-16,-4 2-3 0,-7-3-3 16,-2 1-1-16,-3 5-1 0,-1 6-1 15,-3 4 0-15,-3 4 0 0,-2 8-1 16,1 8-1-16,-1 8 0 0,4-1-1 16,-3 11-1-16,2 8 0 0,4 2-2 0,0 10 0 15,4 5-1-15,1 5 0 0,2 10-1 16,2 3-1-16,3-1-1 0,5-3-1 15,1 9 0-15,1 0 1 0,2-2 0 16,-2-6 2-16,2 3-1 0,-1-6 3 16,-3 11 0-16,-1-11 1 0,2 0-2 15,-3-2 0-15,1 1-2 0,-4-4-1 16,-1-1-3-16,-4-6-6 0,0-3-6 16,-4-8-5-16,-1-7-10 0,-2-5-52 15,1-13-64-15,-1-8-102 0,2-13-230 0</inkml:trace>
          <inkml:trace contextRef="#ctx0" brushRef="#br0" timeOffset="4698.4684">5066-67 383 0,'2'2'108'0,"1"4"2"15,1 4-17-15,1 4-63 0,2 6-6 0,0 6-2 16,4 4-10-16,-1 4-6 0,2 3-3 15,4 3 0-15,-2 4-1 0,2 2 1 16,-2-2 0-16,-3 2 0 0,-2 0 0 16,-4-4-1-16,-5-1 0 0,-3-8 2 15,-4-1 2-15,-6-5 3 0,3-4 3 16,-4-6 2-16,-2-1 3 0,2-4 2 16,-4-6 1-16,4-6 1 0,0-2 1 0,0-9-1 15,1-5-1-15,4-8-2 0,2-10-3 16,6-5-2-16,1-8-3 0,5-10-1 15,4-1-3-15,3 0 0 0,6-4-2 16,1 6 0-16,8-1-2 0,-1 6 0 16,4 5-4-16,2 4-9 0,1 3-8 15,1 6-6-15,1 4-8 0,-1 5-12 16,-1 3-110-16,-3 5-111 0,-5 2-263 16</inkml:trace>
          <inkml:trace contextRef="#ctx0" brushRef="#br0" timeOffset="5381.6382">5685-317 594 0,'-7'2'128'0,"-2"0"0"0,0-2-107 15,0 3-10-15,4 2-2 0,2 1-2 16,-1 1-3-16,2-2-3 0,4 4-1 16,3 1-2-16,1-3-1 0,2 2 1 15,-1-2-1-15,4 0 0 0,-2-1 0 16,-2-3 2-16,-2-1 0 0,2 1 1 16,-5-3 0-16,0 0 0 0,-7-1-1 0,-1 2-1 15,1 5-1-15,-6-1 0 0,-1 4 0 16,-4 0 0-16,-3 5 0 0,3 2 1 15,-4 0 1-15,1 5 1 0,3 2 1 16,2 0-2-16,3 0 1 0,4-2 0 16,6 2 0-16,1-4 0 0,5-3 0 15,4-4-2-15,5 1 1 0,4-5-1 16,4 1 1-16,1-9 0 0,0-2 0 16,4-1 1-16,-1-6 0 0,-1-3 1 0,0-1 0 15,-6-1 3-15,4-2 1 0,-4-1 0 16,-5-8 1-16,2 7 0 0,-3-1 1 15,-5 0-1-15,0 1 1 0,-3 4-1 16,-3 3 2-16,3 10 1 0,-7-5-1 16,0 4-1-16,-1-1-1 0,1 3-2 15,0 2-1-15,1-2-2 0,-1 1-1 16,2 1 0-16,-2 2 0 0,4-2 0 16,-4 1 1-16,2-1 0 0,0 0-1 15,0 1 1-15,0-1 0 0,0 1 0 0,0-1 2 16,0 0 0-16,2 0 1 0,-2-1 1 15,0 1 1-15,0-2 0 0,0 2 1 16,0-2 1-16,0 0 0 0,0 0 0 16,0 0 1-16,0 0 0 0,0 0 0 15,0 2 0-15,0 0 0 0,0 1 0 16,-2 2-1-16,2 8-2 0,-2 1 0 16,0 2-1-16,1 1-2 0,-1 1 0 0,2 0-3 15,2-1-5-15,-1-1-4 0,1 0-10 16,2-2-12-16,1 0 14 0,0-1-141 15,-1-3-123-15,1-5-302 0</inkml:trace>
          <inkml:trace contextRef="#ctx0" brushRef="#br0" timeOffset="6273.2532">6346-268 510 0,'0'-5'127'0,"-3"0"4"15,-2-1-71-15,-3 1-20 0,0 3-5 16,-5 1-8-16,-3 2-8 0,1 3-5 0,-3 5-2 15,-2 3-2-15,1 4-1 0,-2 3-2 16,2 4 1-16,-1 4 1 0,4 1 0 16,0 0 0-16,2-1-3 0,4-1 0 15,4-1-2-15,5-6-1 0,4-1-1 16,2-8-2-16,6-1 2 0,3-5-1 16,4-4 1-16,-1-4 0 0,5-3 0 15,1-5 0-15,1-6 0 0,3-1 0 16,3-6 1-16,0 0 0 0,1-5 2 15,-1 0-1-15,-1 4 1 0,-5 3 0 0,-6 4 1 16,-6 5 3-16,-6 5 0 0,-8 9-1 16,-5 7 0-16,-7 5 0 0,-2 6-1 15,-4 3-2-15,3 7-2 0,-1 2-3 16,4 2 0-16,5-2-2 0,6-4-1 16,4-1 0-16,10-6 0 0,5-6 0 15,5-8 0-15,5-5 0 0,4-2 2 16,4-6 1-16,3-7 0 0,2-4 0 0,1-6 0 15,3-1 0-15,-1-6 0 0,2-1 0 16,0-4 0-16,-3 1 0 0,-4 3 0 16,-2 3 0-16,-8 2 0 0,-4 6 0 15,-8 5 1-15,-6 6-1 0,-5 4 1 16,-2 5-1-16,-6 4 0 0,-1 5 1 16,-2-5-1-16,1 7 0 0,3 1 0 15,-1 4 0-15,3-1 0 0,1 1 1 16,1 0-1-16,6 5-1 0,-3-4 1 0,1-1 0 15,-1-4-1-15,6 4-4 0,3-1 0 16,2-1-1-16,1 0-3 0,4 1-2 16,-1-1-2-16,6 2 0 0,-4 0 1 15,-2 4-1-15,-4-2 0 0,-1 1 1 16,-6-1 2-16,-4 2 2 0,-8-4 2 16,-4 0 1-16,-6-1 3 0,-6-1 1 15,-6-2 2-15,-4 1-1 0,0-2 1 16,-2 0-3-16,-3-2-3 0,1 0-3 0,2-2-3 15,2 0-7-15,2 1-3 0,-4-3-121 16,4 1-112-16,4 3-283 0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4T13:03:18.582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762E2EC-B08C-450D-BEFF-1F38431CFD6E}" emma:medium="tactile" emma:mode="ink">
          <msink:context xmlns:msink="http://schemas.microsoft.com/ink/2010/main" type="writingRegion" rotatedBoundingBox="845,4202 8285,4237 8279,5452 839,5416"/>
        </emma:interpretation>
      </emma:emma>
    </inkml:annotationXML>
    <inkml:traceGroup>
      <inkml:annotationXML>
        <emma:emma xmlns:emma="http://www.w3.org/2003/04/emma" version="1.0">
          <emma:interpretation id="{B2B7CFA2-00A8-4014-845E-9B8468FAF6D9}" emma:medium="tactile" emma:mode="ink">
            <msink:context xmlns:msink="http://schemas.microsoft.com/ink/2010/main" type="paragraph" rotatedBoundingBox="845,4202 8285,4237 8279,5452 839,54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DB65C2-5DC5-4DBA-893B-62366BE38BF1}" emma:medium="tactile" emma:mode="ink">
              <msink:context xmlns:msink="http://schemas.microsoft.com/ink/2010/main" type="line" rotatedBoundingBox="845,4202 8285,4237 8279,5452 839,5416"/>
            </emma:interpretation>
          </emma:emma>
        </inkml:annotationXML>
        <inkml:traceGroup>
          <inkml:annotationXML>
            <emma:emma xmlns:emma="http://www.w3.org/2003/04/emma" version="1.0">
              <emma:interpretation id="{634B824F-C034-400F-8F1D-73FF63EEC8D1}" emma:medium="tactile" emma:mode="ink">
                <msink:context xmlns:msink="http://schemas.microsoft.com/ink/2010/main" type="inkWord" rotatedBoundingBox="842,4811 988,4812 987,5096 841,5095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q</emma:literal>
                </emma:interpretation>
                <emma:interpretation id="interp2" emma:lang="en-US" emma:confidence="0">
                  <emma:literal>O</emma:literal>
                </emma:interpretation>
                <emma:interpretation id="interp3" emma:lang="en-US" emma:confidence="0">
                  <emma:literal>*</emma:literal>
                </emma:interpretation>
                <emma:interpretation id="interp4" emma:lang="en-US" emma:confidence="0">
                  <emma:literal>8</emma:literal>
                </emma:interpretation>
              </emma:one-of>
            </emma:emma>
          </inkml:annotationXML>
          <inkml:trace contextRef="#ctx0" brushRef="#br0">76 34 471 0,'2'-7'114'0,"0"-2"5"16,-4 2-73-16,-2 2-11 0,4 3-6 0,-3-2-3 15,-1 4-5-15,1 0-5 0,-1 2-5 16,-1 2-3-16,0-1 0 0,-2 6-2 16,0 3 0-16,-2 1 0 0,2 3-1 15,0 1-1-15,0 5-1 0,3-1-1 16,2 2 0-16,1-2-1 0,2 0 0 15,5-2 0-15,-1-1-1 0,2-4 1 0,2-5-1 16,1-4 1-16,3-7 0 0,-3-5-1 16,3-3 1-16,-3-6 0 0,4-3 0 15,-3-4-1-15,1 0 1 0,-3-2-1 16,0 4 1-16,-6 0 0 0,-3 5-1 16,-3 2 1-16,-4 3 0 0,-4 4 0 15,1 3 1-15,-3 8-1 0,3 3 0 16,-3 4 0-16,3 5 0 0,-1 1 0 15,1 4 0-15,-1 4 1 0,4 3-1 16,0-3 1-16,3 0 0 0,3-4 0 0,2-2 1 16,3-5-1-16,1-3 0 0,2-4 0 15,2-4 0-15,0-4-1 0,1-1 0 16,3-3 1-16,-1-2-1 0,1-6 0 16,-1-4 0-16,0-3 1 0,1 1 0 15,-6-4 0-15,-2 0 1 0,-5 2 1 16,-4 3 0-16,-4 4 0 0,-3 3-1 15,-1 3 0-15,1 1-1 0,0 3-4 0,3 2-7 16,1 1-16-16,3 1-53 0,1 3-68 16,4 2-108-16,5 4-248 0</inkml:trace>
        </inkml:traceGroup>
        <inkml:traceGroup>
          <inkml:annotationXML>
            <emma:emma xmlns:emma="http://www.w3.org/2003/04/emma" version="1.0">
              <emma:interpretation id="{2A0D69C0-3AF5-4234-BF89-1F9275103D8C}" emma:medium="tactile" emma:mode="ink">
                <msink:context xmlns:msink="http://schemas.microsoft.com/ink/2010/main" type="inkWord" rotatedBoundingBox="1776,4601 4527,4614 4524,5293 1772,5280"/>
              </emma:interpretation>
              <emma:one-of disjunction-type="recognition" id="oneOf1">
                <emma:interpretation id="interp5" emma:lang="en-US" emma:confidence="0">
                  <emma:literal>Xin]:</emma:literal>
                </emma:interpretation>
                <emma:interpretation id="interp6" emma:lang="en-US" emma:confidence="0">
                  <emma:literal>Xen]:</emma:literal>
                </emma:interpretation>
                <emma:interpretation id="interp7" emma:lang="en-US" emma:confidence="0">
                  <emma:literal>XEU]:</emma:literal>
                </emma:interpretation>
                <emma:interpretation id="interp8" emma:lang="en-US" emma:confidence="0">
                  <emma:literal>Xin):</emma:literal>
                </emma:interpretation>
                <emma:interpretation id="interp9" emma:lang="en-US" emma:confidence="0">
                  <emma:literal>xen]:</emma:literal>
                </emma:interpretation>
              </emma:one-of>
            </emma:emma>
          </inkml:annotationXML>
          <inkml:trace contextRef="#ctx0" brushRef="#br0" timeOffset="1039.2153">956 41 458 0,'-7'-9'109'0,"0"0"5"0,2 2-69 16,0 0-11-16,5 4-3 0,1-1-3 15,3 4-3-15,3 0-3 0,0 2-3 16,4 2-3-16,3 1-3 0,3 4-2 16,5 3 0-16,-3 2-2 0,2 2-1 15,2 3-2-15,0 1 0 0,3 1-1 16,1 4-2-16,1-2 0 0,2 1-1 15,0-1 0-15,2-2-1 0,-2-1 1 16,-6-1-1-16,-2-3 0 0,-6 0 0 0,-2-2 0 16,-4 0 0-16,-3 0-2 0,-1-1-2 15,-1-1-4-15,-2-1-5 0,-1-4-9 16,0 0-14-16,0-4-106 0,-2-1-109 16,-2 0-267-16</inkml:trace>
          <inkml:trace contextRef="#ctx0" brushRef="#br0" timeOffset="1326.4486">1450-91 538 0,'0'-4'126'16,"-5"4"3"-16,-2 6-83 0,-2 2-14 15,-5 6-5-15,0 6-6 0,-9 3-4 16,0 7-2-16,-5 2-1 0,-2 3-1 0,-2 5-2 16,-2-1-1-16,1-4-2 15,3 1-1-15,2-1-2 0,3-3-1 0,4-4-1 16,5-5-1-16,2-2-1 0,3-3-1 16,1-6-4-16,4-8-6 0,6-4-5 15,2-7-8-15,7-8-14 0,3-2-110 16,2-6-113-16,4 2-272 0</inkml:trace>
          <inkml:trace contextRef="#ctx0" brushRef="#br0" timeOffset="1710.4202">1778-111 558 0,'2'0'130'16,"0"2"4"-16,-2 2-91 0,-4 1-9 0,3 4-4 16,-5 1-5-16,1 4-3 0,-4 4-5 15,0 3-3-15,0 4-3 0,2 1-2 16,-1 3-1-16,1 4 0 0,1 1-1 15,5 1 1-15,-5 0-1 0,3-1-1 16,-1-1 0-16,4 1-1 0,2-4 0 0,0-2-2 16,1-2-1-16,4 1 0 0,4-4-1 15,1-11 0-15,2 4 0 0,2-5-1 16,2-3 1-16,3-6 0 0,0-2-1 16,2-3 1-16,0 1-3 0,3-9-7 15,3-5-7-15,-3-8-8 0,2 3-10 16,1-4-16-16,-6-2-107 0,-2-1-114 15,-2 0-265-15</inkml:trace>
          <inkml:trace contextRef="#ctx0" brushRef="#br0" timeOffset="1901.9071">1840-75 477 0,'-11'-6'132'0,"6"5"4"0,0-3-10 15,3 2-88-15,2 1-10 0,4-3-4 16,3 0-5-16,3 1-6 0,6-2-4 16,4-1-4-16,4 3-4 0,6-2-7 15,4 1-9-15,5 1-20 0,-4 1-109 0,0-2-117 16,4 6-285-16</inkml:trace>
          <inkml:trace contextRef="#ctx0" brushRef="#br0" timeOffset="2279.4063">2299 55 546 0,'1'7'128'0,"-2"0"4"0,-1 6-79 15,2 3-19-15,2 5-7 0,-2 3-1 16,0 3-3-16,1 1-3 0,1 2-3 16,2-4-1-16,-1 3-3 0,1-6-1 0,1-2-2 15,2-4-2-15,0-1-2 0,0-5-1 16,2-4-1-16,2-5-2 0,-3-9-1 16,7-4 1-16,-1-3-1 0,2-7 1 15,3-4-1-15,2 0 0 0,2-3-1 16,-2 4 1-16,-1 1-2 0,-5 5 1 15,1 4 0-15,-5 7-1 0,-2 7-1 16,0 7 0-16,-2 5-2 0,0 4-2 16,-2 2-5-16,0 3-5 0,2-2-5 0,0 1-6 15,0-4-13-15,0-2 60 0,2-2-169 16,-2-1-114-16,4-6-304 0</inkml:trace>
          <inkml:trace contextRef="#ctx0" brushRef="#br0" timeOffset="2774.0875">2851-199 595 0,'-7'-2'138'0,"1"4"4"0,5 2-95 16,2 1-13-16,5 0-6 0,-5-1-3 0,8 5-5 16,4-2-4-16,1 2-2 0,2-2-1 15,1 0-2-15,-1-2-3 0,0-2 0 16,0 3-2-16,-2-1-1 0,0 0-1 16,-2 2-2-16,-3 0-1 0,-2 0 1 15,0 4-1-15,-1 1 0 0,-5 3 0 16,1 0 0-16,-2 1 0 0,0 5 0 15,0 2-1-15,0 0 1 0,2 2-1 16,3-2 0-16,2 7 0 0,2 0 1 16,2-2-1-16,1 0 0 0,0-1 0 0,2 1 0 15,-3 0 0-15,1-7 0 0,-1 1 0 16,-4-8-1-16,-2 3 1 0,1-1 0 16,-5-3 0-16,-1-3 0 0,-3-1 0 15,-2-6 0-15,-1 6 0 0,-6-9 1 16,-2 0-1-16,-6-5 0 0,-1 0 0 15,2-4 1-15,1 4-1 0,1-6 0 16,1 2 0-16,5-1 0 0,4 1-5 16,2-2-8-16,3 2-8 0,-1 1-7 0,4 2-12 15,3 3-12-15,1 1-108 0,0-2-113 16,6 3-262-16</inkml:trace>
          <inkml:trace contextRef="#ctx0" brushRef="#br0" timeOffset="2996.4906">3510 108 645 0,'0'-7'144'15,"0"0"4"-15,0 3-115 0,6 1-9 16,1-1-3-16,-2 4-3 0,4 0-5 15,0 2-7-15,3 0-3 0,-1 0-10 16,1 1-9-16,0 1-16 0,1 1-119 16,-3 0-122-16,-1 1-302 0</inkml:trace>
          <inkml:trace contextRef="#ctx0" brushRef="#br0" timeOffset="3190.9711">3581 352 527 0,'5'-2'121'0,"1"0"2"16,1-2-93-16,1-1-6 0,3 2-7 16,-2-4-6-16,1 1-13 0,1-1 0 15,0-2-120-15,-3 1-105 0,7-1-272 16</inkml:trace>
        </inkml:traceGroup>
        <inkml:traceGroup>
          <inkml:annotationXML>
            <emma:emma xmlns:emma="http://www.w3.org/2003/04/emma" version="1.0">
              <emma:interpretation id="{E4B0BA89-1EC2-477E-90F8-5BC08C12CBC1}" emma:medium="tactile" emma:mode="ink">
                <msink:context xmlns:msink="http://schemas.microsoft.com/ink/2010/main" type="inkWord" rotatedBoundingBox="5193,4492 7130,4501 7125,5446 5189,5437"/>
              </emma:interpretation>
              <emma:one-of disjunction-type="recognition" id="oneOf2">
                <emma:interpretation id="interp10" emma:lang="en-US" emma:confidence="0">
                  <emma:literal>urus]</emma:literal>
                </emma:interpretation>
                <emma:interpretation id="interp11" emma:lang="en-US" emma:confidence="0">
                  <emma:literal>uintaite]</emma:literal>
                </emma:interpretation>
                <emma:interpretation id="interp12" emma:lang="en-US" emma:confidence="0">
                  <emma:literal>using]</emma:literal>
                </emma:interpretation>
                <emma:interpretation id="interp13" emma:lang="en-US" emma:confidence="0">
                  <emma:literal>urus</emma:literal>
                </emma:interpretation>
                <emma:interpretation id="interp14" emma:lang="en-US" emma:confidence="0">
                  <emma:literal>ur-utu]</emma:literal>
                </emma:interpretation>
              </emma:one-of>
            </emma:emma>
          </inkml:annotationXML>
          <inkml:trace contextRef="#ctx0" brushRef="#br0" timeOffset="3877.1356">4354 191 515 0,'-2'-26'123'0,"4"-1"4"16,-4-1-77-16,4 3-11 0,-2 4-6 15,3 2-3-15,-1 6-5 0,0 4-3 16,-4 8-3-16,2 9-3 0,0 12-3 16,0 6-3-16,-4 11-2 0,3 6-1 15,-3 4-3-15,2 6-1 0,2 0-2 0,2-2 0 16,2-1 0-16,1-8-1 0,4-1 1 16,-1-8-1-16,5-6 1 0,1-10 0 15,0-4 0-15,0-10 0 0,4-5 1 16,1-6-1-16,2-5 1 0,1-6-1 15,-3-6 0-15,2-3 0 0,0-6 0 16,-3-3 0-16,-2-3-1 0,-4-3 1 16,-1 1-1-16,-2 0 1 0,-2 3-1 15,-2 7 0-15,-3 6 1 0,-4 10-1 16,2 5 1-16,-4 11-1 0,-1 9 0 0,-4 7 1 16,0 5-1-16,-1 6 0 0,5 1 1 15,-2 7-1-15,-1 6 0 0,3-8 1 16,5 11-1-16,4-3 0 0,1-2 0 15,4-4 0-15,1-7-5 0,5-7-8 16,6-1-9-16,-2-11-15 0,4-4-24 16,3-10-92-16,1 1-111 0,-1-1-249 15</inkml:trace>
          <inkml:trace contextRef="#ctx0" brushRef="#br0" timeOffset="4271.0786">5012 2 587 0,'-2'-9'136'0,"-2"2"5"16,2 4-93-16,-3 3-11 0,2 5-6 16,-1 6-1-16,-3 3-4 0,2 5-3 15,-1 6-4-15,1 7-4 0,0 5-2 16,0 3-2-16,-1-1-2 0,1 2-3 0,3 1-1 16,2 2-1-16,2-5-1 0,3-2 0 15,2-2 0-15,4-1 1 0,1-6 0 16,2-3-1-16,2-6 1 0,2 0-1 15,1-3-2-15,1-5 0 0,3-4-1 16,0-3-1-16,0-4-5 0,-2-6-7 16,2-4-10-16,1-8-8 0,-1-3-10 15,0-4-17-15,-3-5-108 0,-5-3-114 0,5 1-270 16</inkml:trace>
          <inkml:trace contextRef="#ctx0" brushRef="#br0" timeOffset="4464.5615">4983-38 569 0,'0'-13'133'0,"6"3"3"0,2-3-86 0,7 1-22 16,0-2-6-16,7 2-4 0,-3-2-2 15,4 1-8-15,-2 3-8 0,-2 3-13 16,3-1-15-16,-3 7-113 0,-3-1-114 15,3 9-287-15</inkml:trace>
          <inkml:trace contextRef="#ctx0" brushRef="#br0" timeOffset="4836.5666">5451 60 571 0,'1'13'133'0,"-1"3"4"0,-1 7-82 0,1 3-20 16,1 4-4-16,3 2 0 16,1 3 0-16,1 0-1 0,1-1-3 0,1-6-2 15,1-3-3-15,2-4-4 0,-1-3-2 16,1-6-5-16,1-9-3 0,1-4-3 15,-1-6-1-15,2-6-3 0,0-6-1 16,0-2 0-16,4-4 0 0,-4 0-1 16,2-1 1-16,0-2-1 0,-4 7 1 15,1 3-1-15,-5 4 1 0,-2 5-1 0,1 5 1 16,-2 10-1-16,-5 6-1 0,2 0-2 16,-2 6-3-16,0-2-7 0,2 3-10 15,1-3-7-15,2-2-7 0,4 0-12 16,0-3-10-16,2-2-102 0,-1-2-107 15,4-2-255-15</inkml:trace>
          <inkml:trace contextRef="#ctx0" brushRef="#br0" timeOffset="6092.2069">5839 217 474 0,'-4'-1'109'0,"2"1"5"0,-1-4-79 16,1 2-6-16,-3-1-1 0,3 1-2 15,0 0-4-15,1 4-2 0,-1 0-4 16,0 3-2-16,0 2-2 0,4 2 0 16,0 3-1-16,-2 1 0 0,2 3-1 0,1 3-1 15,-1 2-2-15,3 4-2 0,0 3-3 16,1 0-8-16,1 1-19 0,0-3-114 15,-2-1-113-15,4-1-291 0</inkml:trace>
          <inkml:trace contextRef="#ctx0" brushRef="#br0" timeOffset="5337.2275">5920-312 488 0,'-9'2'133'0,"6"7"6"16,-1 1-4-16,1 1-100 0,4 5-9 16,3 0-3-16,1-2-3 0,4-4-5 15,3 1-5-15,4-2-1 0,4-2 0 16,-3-5 0-16,1-1 1 0,-2-4 0 15,-2 5 1-15,-2-2-1 0,-1 3-1 16,-1 3 0-16,-3 2-2 0,-5-1 0 16,0 8-2-16,-4-3-1 0,-1 6-1 15,-6-3-1-15,2 3-1 0,0 3 0 16,5 2-1-16,2 4 0 0,7 4 0 16,4 1 0-16,1 3-1 0,6 4 0 15,3-2 0-15,2 2 0 0,-2 2-1 0,-2-4 1 16,1 0 0-16,-3 0-2 0,-1-4 0 15,-2 1 1-15,-3-3-1 0,-2-2 0 16,-4-3 0-16,-3-5 1 0,-4-3 1 16,-2-2 1-16,-4-4 0 0,-1 1 0 15,-4-6 0-15,-2-2 1 0,-5-2-1 16,1-1 1-16,-2-2 0 0,-6-3-1 16,1-4 1-16,1 0 0 0,4-1-2 0,0 0-8 15,-1-3-8-15,3 0-6 0,7 4-9 16,-2-1-19-16,3 2-108 0,-1 3-117 15,5 1-272-15</inkml:trace>
          <inkml:trace contextRef="#ctx0" brushRef="#br0" timeOffset="8177.6284">5491 50 416 0,'-1'-7'103'16,"-1"-2"6"-16,0-2-54 0,0 4-13 16,0 2-8-16,2 2-1 0,0-1 0 15,0 2-4-15,0 2-4 0,-1 2-3 0,1 3-2 16,0-1 0-16,-2 6-1 15,0 5-1-15,2 0 1 0,0 7-2 0,2 2 0 16,0 6-2-16,1 0-3 0,3 0-3 16,-1 2-1-16,2 0-2 0,-2 1-1 15,2-1-2-15,0-4 0 0,-1 0-1 16,1-1 0-16,-2-4-1 0,0-4 0 16,-1-3 0-16,-1-2-1 0,1-5 1 15,-2 2-1-15,-1-6 1 0,1-2-1 16,0 1 0-16,1-1 1 0,1-1-1 0,-2-2 0 15,-1-2 1-15,3 1-1 0,-1 1 0 16,3-4 1-16,-3-1-1 0,1 0 1 16,3-2-1-16,0 0 0 0,0-2 1 15,2-2-1-15,0-1 0 0,1-2 1 16,-1-2-1-16,2 0 0 0,-4 0 0 16,1 0 0-16,0 0 0 0,-1 0 0 15,1 2 0-15,-1 2 0 0,1 1 0 16,-1 3 0-16,0-1 0 0,0 2 0 0,0 1 1 15,-4 3-1-15,3-4 0 0,1 0 0 16,0 0 0-16,-2 0 0 0,2-4 1 16,-2 2 0-16,2-1 2 0,-1 1 0 15,-3 2 0-15,-1 1 0 0,1 3 1 16,-1 3 0-16,0 5-1 0,-2 2 0 16,0 2 0-16,0 3 0 0,-2 1 0 15,2 3 0-15,-2 0 0 0,1-2-1 0,2 5-1 16,-1-1 1-16,4 3-1 0,-4-2-1 15,4 2 0-15,-1-1 1 0,1-3-1 16,-1-1 1-16,1-2 0 0,-1-3 0 16,2 0 0-16,3-1-1 0,0 1 1 15,-1-6 0-15,0 0-1 0,2-1 1 16,-2-6-2-16,2 0-8 0,-2-3-15 16,0-4-15-16,0 0-128 0,0-3-132 15,4 0-326-15</inkml:trace>
          <inkml:trace contextRef="#ctx0" brushRef="#br0" timeOffset="10224.1567">5960-148 419 0,'-7'-3'106'0,"2"3"7"0,0-4-45 15,0-1-25-15,-1 0-5 0,1-2-2 16,1 0-3-16,1 3-3 0,-2-5-4 15,1 6-3-15,1-1-2 0,-4-5-1 16,5 8-2-16,2 1-1 0,-2-2-3 0,4 2-1 16,-2 0-2-16,3 0-1 0,8 9-2 15,-4-9 0-15,2 0 0 0,5 0 0 16,3 1 1-16,3-1-1 0,5 2-2 16,1-4 0-16,4 1-1 0,2-1-1 15,-2-2 0-15,-2-3-1 0,-2 0 0 16,-4-2-1-16,-3 2 1 0,-5 0-1 15,-5 2 0-15,-4 0 1 0,-1 3-1 16,-4 0 2-16,0 2-1 0,-2 2 0 0,0 1-1 16,0 1 0-16,1 1 0 0,-1-1-1 15,-2-1-1-15,4 3 0 0,0-1 1 16,-1 0-1-16,1-1 0 0,-2-1 0 16,0 4 0-16,2-1 0 0,-3 1 1 15,1-2-1-15,0 0 0 0,-1 1 0 16,1 1 0-16,0 0 0 0,0-2 0 15,0 0 0-15,1 2 0 0,-3-1 0 0,2 1 0 16,-1 0 0-16,3 2 0 0,-4 1 0 16,4 2 0-16,-1 4 0 0,1 4 0 15,0-1 0-15,0 4 0 0,0 2 0 16,1 1 0-16,3 2 0 0,-4 2 0 16,3 2 0-16,1 2 0 0,1-4 1 15,1 1-2-15,-1-1 2 0,2 0-1 16,2 0-1-16,-2-3 2 0,0-1-1 15,-2 3 0-15,2-5 0 0,-2 3 0 0,-3-4 0 16,0 0 1-16,0-2-1 0,0-2 1 16,-1-1-1-16,-1-1 1 0,0-2 0 15,0-3 0-15,0-2-1 0,-1-1 1 16,1-3 0-16,-2-1 0 0,2-2-1 16,-2 1 1-16,2-2 0 0,0-1 0 15,-2 1 0-15,0 0-1 0,1-2 1 16,-3 0 0-16,1 0-1 0,-3-2 1 15,1 2-1-15,-2-2 0 0,0 2 1 16,0 0-1-16,-2 0 0 0,0 0 0 0,0 2 1 16,-5-2 0-16,2 2 0 0,-4 0 0 15,0-2 2-15,-3 0-1 0,-2-2 1 16,1 2 1-16,3-2-2 0,-1 4 1 16,0-4 0-16,1 2-1 0,3 0-1 15,3 2 0-15,0-2-4 0,4 0-5 16,4-4-11-16,3 1-13 0,7-2-9 15,3 1-20-15,-1-1-113 0,4 0-123 0,3 6-284 16</inkml:trace>
        </inkml:traceGroup>
        <inkml:traceGroup>
          <inkml:annotationXML>
            <emma:emma xmlns:emma="http://www.w3.org/2003/04/emma" version="1.0">
              <emma:interpretation id="{5236767E-56A4-4C66-A1BD-127B9FDCBE86}" emma:medium="tactile" emma:mode="ink">
                <msink:context xmlns:msink="http://schemas.microsoft.com/ink/2010/main" type="inkWord" rotatedBoundingBox="8089,4236 8285,4237 8279,5384 8084,5383"/>
              </emma:interpretation>
              <emma:one-of disjunction-type="recognition" id="oneOf3">
                <emma:interpretation id="interp15" emma:lang="en-US" emma:confidence="1">
                  <emma:literal>?</emma:literal>
                </emma:interpretation>
                <emma:interpretation id="interp16" emma:lang="en-US" emma:confidence="0">
                  <emma:literal>!</emma:literal>
                </emma:interpretation>
                <emma:interpretation id="interp17" emma:lang="en-US" emma:confidence="0">
                  <emma:literal>&amp;</emma:literal>
                </emma:interpretation>
                <emma:interpretation id="interp18" emma:lang="en-US" emma:confidence="0">
                  <emma:literal>£</emma:literal>
                </emma:interpretation>
                <emma:interpretation id="interp19" emma:lang="en-US" emma:confidence="0">
                  <emma:literal>7</emma:literal>
                </emma:interpretation>
              </emma:one-of>
            </emma:emma>
          </inkml:annotationXML>
          <inkml:trace contextRef="#ctx0" brushRef="#br0" timeOffset="11011.0499">7290-262 469 0,'-5'-7'109'15,"-4"-4"6"-15,4 0-76 0,0 3-8 16,1-6-1-16,-1 1-1 0,0-3-2 0,1 0-4 16,6 1-2-16,-4-5-3 0,0 1-1 15,4 1-1-15,-2 0-1 0,5 1 0 16,1 1-1-16,1-2 0 0,0 2-2 16,3 2-2-16,-1 2 0 0,4 1-2 15,-1 1 0-15,0 1 0 0,1 5-1 16,1 4 0-16,0 4 0 0,-4 3 0 15,-1 5-1-15,-2 3-1 0,-1 6-1 16,-3 0-1-16,-1 4-1 0,-4 3-1 16,2 4 1-16,-2 1-2 0,-3 4 1 0,2 4 0 15,-5 3-1-15,1 3 0 0,-3-3 1 16,-1 1-1-16,1-1 0 0,-3 0 1 16,3-4-1-16,-1-4 0 0,1-5 0 15,3-2 0-15,1-5 0 0,3-4 0 16,4-6 0-16,3-4 0 0,3-3 0 15,2-3 1-15,3-2-1 0,2-6 0 16,2-3-4-16,0 0-7 0,-4-4-9 16,1 1-11-16,-1-2 96 0,-1 3-224 0,-2-2-136 15,5 4-363-15</inkml:trace>
          <inkml:trace contextRef="#ctx0" brushRef="#br0" timeOffset="11414.97">7379 473 632 0,'0'2'151'0,"-2"0"6"0,-2 0-101 16,4 3-12-16,-1 0-7 0,-1 2-4 16,0 0-6-16,0 0-6 0,1 0-4 0,1-1-2 15,0 1-3-15,-2-2-3 0,2 0-1 16,0-1-3-16,0-1-1 0,0 1-1 16,2-1-1-16,-2-1-1 0,0-2 1 15,3 0-1-15,-1 0-1 0,1-3 1 16,1-1 0-16,-2-1 0 0,1-2 1 15,1-4 2-15,-1 2 1 0,-1-1 2 16,2 1 4-16,-3 0 1 0,1 4 1 16,-4 1 0-16,2 3-2 0,-5 6-2 0,1 0-4 15,-1 2-12-15,0 4-22 0,0 1-22 16,1 0 7-16,1 3-148 0,3-1-143 16,-2-2-338-16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30/9/2020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37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30/9/2020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30/9/2020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30/9/2020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30/9/2020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30/9/2020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30/9/2020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30/9/2020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30/9/2020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30/9/2020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30/9/2020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30/9/2020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30/9/2020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7" Type="http://schemas.openxmlformats.org/officeDocument/2006/relationships/image" Target="../media/image13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customXml" Target="../ink/ink8.x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22602"/>
            <a:ext cx="7543800" cy="733806"/>
          </a:xfrm>
        </p:spPr>
        <p:txBody>
          <a:bodyPr>
            <a:normAutofit/>
          </a:bodyPr>
          <a:lstStyle/>
          <a:p>
            <a:r>
              <a:rPr lang="el-GR" sz="4500" dirty="0"/>
              <a:t>Ψηφιακή Επεξεργασία Σήματος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</a:t>
            </a:r>
            <a:r>
              <a:rPr lang="en-US" dirty="0" smtClean="0"/>
              <a:t>2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4039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extBox 5"/>
          <p:cNvSpPr txBox="1"/>
          <p:nvPr/>
        </p:nvSpPr>
        <p:spPr>
          <a:xfrm>
            <a:off x="822960" y="3607725"/>
            <a:ext cx="71073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/>
              <a:t>Βασικά </a:t>
            </a:r>
            <a:r>
              <a:rPr lang="el-GR" sz="2100" dirty="0" smtClean="0"/>
              <a:t>Σήματα και ιδιότητες</a:t>
            </a:r>
            <a:endParaRPr lang="en-US" sz="2100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Συστήματα και ιδιότητες</a:t>
            </a:r>
            <a:endParaRPr lang="el-GR" sz="2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52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u="sng" dirty="0" smtClean="0"/>
                  <a:t>Ενέργεια και Ισχύς σήματος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>
                    <a:solidFill>
                      <a:schemeClr val="tx1"/>
                    </a:solidFill>
                  </a:rPr>
                  <a:t>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Χρειαζόμαστε μια μετρική που να απεικονίζει το «μέγεθος» ενός σήματος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>
                    <a:solidFill>
                      <a:schemeClr val="tx1"/>
                    </a:solidFill>
                  </a:rPr>
                  <a:t>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Μια τέτοια είναι η </a:t>
                </a:r>
                <a:r>
                  <a:rPr lang="el-GR" sz="1800" b="1" dirty="0" smtClean="0">
                    <a:solidFill>
                      <a:schemeClr val="tx1"/>
                    </a:solidFill>
                  </a:rPr>
                  <a:t>ενέργεια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 ενός σήματος</a:t>
                </a:r>
                <a:br>
                  <a:rPr lang="el-GR" sz="1800" dirty="0" smtClean="0">
                    <a:solidFill>
                      <a:schemeClr val="tx1"/>
                    </a:solidFill>
                  </a:rPr>
                </a:br>
                <a:endParaRPr lang="el-GR" sz="1600" dirty="0" smtClean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endParaRPr lang="el-GR" sz="1800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 smtClean="0">
                    <a:solidFill>
                      <a:schemeClr val="tx1"/>
                    </a:solidFill>
                  </a:rPr>
                  <a:t> Σήματα για τα οποία </a:t>
                </a:r>
                <a14:m>
                  <m:oMath xmlns:m="http://schemas.openxmlformats.org/officeDocument/2006/math">
                    <m:r>
                      <a:rPr lang="el-GR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&lt;+∞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 ονομάζονται </a:t>
                </a:r>
                <a:r>
                  <a:rPr lang="el-GR" sz="1800" b="1" dirty="0" smtClean="0">
                    <a:solidFill>
                      <a:schemeClr val="tx1"/>
                    </a:solidFill>
                  </a:rPr>
                  <a:t>σήματα ενέργειας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b="1" dirty="0" smtClean="0">
                    <a:solidFill>
                      <a:schemeClr val="tx1"/>
                    </a:solidFill>
                  </a:rPr>
                  <a:t>Όλα </a:t>
                </a:r>
                <a:r>
                  <a:rPr lang="el-GR" sz="1600" dirty="0" smtClean="0">
                    <a:solidFill>
                      <a:schemeClr val="tx1"/>
                    </a:solidFill>
                  </a:rPr>
                  <a:t>τα σήματα στη φύση ή στο εργαστήριο είναι σήματα ενέργειας</a:t>
                </a:r>
                <a:endParaRPr lang="el-GR" b="1" dirty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 smtClean="0">
                    <a:solidFill>
                      <a:schemeClr val="tx1"/>
                    </a:solidFill>
                  </a:rPr>
                  <a:t> Κάποια ενδιαφέροντα σήματα (από θεωρητικής πλευράς) έχουν άπειρη ενέργεια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>
                    <a:solidFill>
                      <a:schemeClr val="tx1"/>
                    </a:solidFill>
                  </a:rPr>
                  <a:t>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Μια πιο κατάλληλη μετρική είναι η </a:t>
                </a:r>
                <a:r>
                  <a:rPr lang="el-GR" sz="1800" b="1" dirty="0" smtClean="0">
                    <a:solidFill>
                      <a:schemeClr val="tx1"/>
                    </a:solidFill>
                  </a:rPr>
                  <a:t>ισχύς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 ενός σήματος </a:t>
                </a:r>
                <a:br>
                  <a:rPr lang="el-GR" sz="1800" dirty="0" smtClean="0">
                    <a:solidFill>
                      <a:schemeClr val="tx1"/>
                    </a:solidFill>
                  </a:rPr>
                </a:br>
                <a:r>
                  <a:rPr lang="el-GR" sz="1800" dirty="0" smtClean="0">
                    <a:solidFill>
                      <a:schemeClr val="tx1"/>
                    </a:solidFill>
                  </a:rPr>
                  <a:t/>
                </a:r>
                <a:br>
                  <a:rPr lang="el-GR" sz="1800" dirty="0" smtClean="0">
                    <a:solidFill>
                      <a:schemeClr val="tx1"/>
                    </a:solidFill>
                  </a:rPr>
                </a:br>
                <a:endParaRPr lang="el-GR" sz="1100" dirty="0" smtClean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700" dirty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Ένα σήμα είναι ενέργειας, ισχύος, ή τίποτε από τα δυο!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177684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80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8959041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u="sng" dirty="0" smtClean="0"/>
                  <a:t>Ενέργεια και Ισχύς σήματος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/>
                  <a:t> </a:t>
                </a:r>
                <a:r>
                  <a:rPr lang="en-US" sz="1800" dirty="0" smtClean="0"/>
                  <a:t>Hints:</a:t>
                </a:r>
                <a:r>
                  <a:rPr lang="el-GR" sz="1800" dirty="0" smtClean="0"/>
                  <a:t/>
                </a:r>
                <a:br>
                  <a:rPr lang="el-GR" sz="1800" dirty="0" smtClean="0"/>
                </a:br>
                <a:endParaRPr lang="el-GR" sz="18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/>
                  <a:t> </a:t>
                </a:r>
                <a:r>
                  <a:rPr lang="el-GR" sz="1800" dirty="0" smtClean="0"/>
                  <a:t>Σήμα με:</a:t>
                </a:r>
                <a:br>
                  <a:rPr lang="el-GR" sz="1800" dirty="0" smtClean="0"/>
                </a:br>
                <a:endParaRPr lang="el-GR" sz="10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Πεπερασμένη διάρκεια και πεπερασμένο πλάτος </a:t>
                </a:r>
                <a:r>
                  <a:rPr lang="el-GR" sz="1600" dirty="0" smtClean="0">
                    <a:sym typeface="Wingdings" panose="05000000000000000000" pitchFamily="2" charset="2"/>
                  </a:rPr>
                  <a:t> </a:t>
                </a:r>
                <a:r>
                  <a:rPr lang="el-GR" sz="1600" b="1" u="sng" dirty="0" smtClean="0">
                    <a:sym typeface="Wingdings" panose="05000000000000000000" pitchFamily="2" charset="2"/>
                  </a:rPr>
                  <a:t>σήμα ενέργειας</a:t>
                </a:r>
                <a:r>
                  <a:rPr lang="el-GR" sz="1600" dirty="0" smtClean="0">
                    <a:sym typeface="Wingdings" panose="05000000000000000000" pitchFamily="2" charset="2"/>
                  </a:rPr>
                  <a:t/>
                </a:r>
                <a:br>
                  <a:rPr lang="el-GR" sz="1600" dirty="0" smtClean="0">
                    <a:sym typeface="Wingdings" panose="05000000000000000000" pitchFamily="2" charset="2"/>
                  </a:rPr>
                </a:br>
                <a:endParaRPr lang="el-GR" sz="1600" dirty="0" smtClean="0">
                  <a:sym typeface="Wingdings" panose="05000000000000000000" pitchFamily="2" charset="2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>
                    <a:sym typeface="Wingdings" panose="05000000000000000000" pitchFamily="2" charset="2"/>
                  </a:rPr>
                  <a:t>Άπειρη διάρκεια και πεπερασμένο πλάτος που φθίνει στο μηδέν όταν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→±∞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 </a:t>
                </a:r>
                <a:r>
                  <a:rPr lang="el-GR" sz="1600" b="1" u="sng" dirty="0" smtClean="0">
                    <a:sym typeface="Wingdings" panose="05000000000000000000" pitchFamily="2" charset="2"/>
                  </a:rPr>
                  <a:t>πιθανότατα σήμα ενέργειας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600" dirty="0" smtClean="0">
                  <a:sym typeface="Wingdings" panose="05000000000000000000" pitchFamily="2" charset="2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600" dirty="0">
                  <a:sym typeface="Wingdings" panose="05000000000000000000" pitchFamily="2" charset="2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600" dirty="0" smtClean="0">
                  <a:sym typeface="Wingdings" panose="05000000000000000000" pitchFamily="2" charset="2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>
                    <a:sym typeface="Wingdings" panose="05000000000000000000" pitchFamily="2" charset="2"/>
                  </a:rPr>
                  <a:t>Άπειρη διάρκεια και πεπερασμένο πλάτος που </a:t>
                </a:r>
                <a:r>
                  <a:rPr lang="el-GR" sz="1600" b="1" dirty="0" smtClean="0">
                    <a:sym typeface="Wingdings" panose="05000000000000000000" pitchFamily="2" charset="2"/>
                  </a:rPr>
                  <a:t>δε</a:t>
                </a:r>
                <a:r>
                  <a:rPr lang="el-GR" sz="1600" dirty="0" smtClean="0">
                    <a:sym typeface="Wingdings" panose="05000000000000000000" pitchFamily="2" charset="2"/>
                  </a:rPr>
                  <a:t> φθίνει στο μηδέν όταν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→±∞</m:t>
                    </m:r>
                  </m:oMath>
                </a14:m>
                <a:r>
                  <a:rPr lang="el-GR" sz="1600" dirty="0" smtClean="0"/>
                  <a:t> </a:t>
                </a:r>
                <a:r>
                  <a:rPr lang="el-GR" sz="1600" dirty="0" smtClean="0">
                    <a:sym typeface="Wingdings" panose="05000000000000000000" pitchFamily="2" charset="2"/>
                  </a:rPr>
                  <a:t> </a:t>
                </a:r>
                <a:r>
                  <a:rPr lang="el-GR" sz="1600" b="1" u="sng" dirty="0" smtClean="0">
                    <a:sym typeface="Wingdings" panose="05000000000000000000" pitchFamily="2" charset="2"/>
                  </a:rPr>
                  <a:t>σήμα ισχύος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600" b="1" dirty="0" smtClean="0">
                  <a:sym typeface="Wingdings" panose="05000000000000000000" pitchFamily="2" charset="2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b="1" dirty="0" smtClean="0">
                    <a:sym typeface="Wingdings" panose="05000000000000000000" pitchFamily="2" charset="2"/>
                  </a:rPr>
                  <a:t>Περιοδικό</a:t>
                </a:r>
                <a:r>
                  <a:rPr lang="el-GR" sz="1600" dirty="0" smtClean="0">
                    <a:sym typeface="Wingdings" panose="05000000000000000000" pitchFamily="2" charset="2"/>
                  </a:rPr>
                  <a:t> σήμα με πεπερασμένο πλάτος  </a:t>
                </a:r>
                <a:r>
                  <a:rPr lang="el-GR" sz="1600" b="1" u="sng" dirty="0" smtClean="0">
                    <a:sym typeface="Wingdings" panose="05000000000000000000" pitchFamily="2" charset="2"/>
                  </a:rPr>
                  <a:t>σήμα ισχύος</a:t>
                </a:r>
                <a:endParaRPr lang="en-US" sz="1600" b="1" u="sng" dirty="0" smtClean="0">
                  <a:sym typeface="Wingdings" panose="05000000000000000000" pitchFamily="2" charset="2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1600" b="1" u="sng" dirty="0">
                  <a:sym typeface="Wingdings" panose="05000000000000000000" pitchFamily="2" charset="2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Από μαθηματικής σκοπιάς, μπορεί να υπάρχουν σήματα που να ικανοποιούν τις παραπάνω συνθήκες αλλά να μην είναι σήματα ενέργειας ή ισχύος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>
                    <a:sym typeface="Wingdings" panose="05000000000000000000" pitchFamily="2" charset="2"/>
                  </a:rPr>
                  <a:t>Αλλά αυτά είναι μαθηματικές κατασκευές, δεν μπορούν να </a:t>
                </a:r>
                <a:r>
                  <a:rPr lang="el-GR" dirty="0" err="1" smtClean="0">
                    <a:sym typeface="Wingdings" panose="05000000000000000000" pitchFamily="2" charset="2"/>
                  </a:rPr>
                  <a:t>μοντελοποιηθούν</a:t>
                </a:r>
                <a:r>
                  <a:rPr lang="el-GR" dirty="0" smtClean="0">
                    <a:sym typeface="Wingdings" panose="05000000000000000000" pitchFamily="2" charset="2"/>
                  </a:rPr>
                  <a:t> στο εργαστήριο, δεν υπάρχουν στη φύση, και δε μας ενδιαφέρουν από πρακτικής σκοπιάς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600" dirty="0">
                  <a:sym typeface="Wingdings" panose="05000000000000000000" pitchFamily="2" charset="2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:endParaRPr lang="el-GR" sz="1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8959041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177684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4161960" y="1658160"/>
              <a:ext cx="4852440" cy="3092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54040" y="1652760"/>
                <a:ext cx="4867560" cy="310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096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u="sng" dirty="0" smtClean="0"/>
                  <a:t>Ενέργεια και Ισχύς σήματος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/>
                  <a:t> </a:t>
                </a:r>
                <a:r>
                  <a:rPr lang="el-GR" sz="1800" dirty="0" smtClean="0"/>
                  <a:t>Παραδείγματα: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sz="1600" dirty="0" smtClean="0"/>
                  <a:t>Υπολογίστε την ενέργεια του σήματος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sz="1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177684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6880" y="1452960"/>
              <a:ext cx="8929080" cy="4539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240" y="1444680"/>
                <a:ext cx="8949240" cy="455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235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u="sng" dirty="0" smtClean="0"/>
                  <a:t>Ενέργεια και Ισχύς σήματος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/>
                  <a:t> </a:t>
                </a:r>
                <a:r>
                  <a:rPr lang="el-GR" sz="1800" dirty="0" smtClean="0"/>
                  <a:t>Παραδείγματα: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sz="1600" dirty="0" smtClean="0"/>
                  <a:t>Υπολογίστε την ενέργεια του σήματος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sz="1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177684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5815512" y="974448"/>
              <a:ext cx="2578680" cy="6710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04712" y="965808"/>
                <a:ext cx="2599920" cy="68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" name="Ink 23"/>
              <p14:cNvContentPartPr/>
              <p14:nvPr/>
            </p14:nvContentPartPr>
            <p14:xfrm>
              <a:off x="303552" y="1525968"/>
              <a:ext cx="2678400" cy="43488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3472" y="1515168"/>
                <a:ext cx="2691000" cy="45756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70" y="714627"/>
            <a:ext cx="8810073" cy="465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0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9056718" cy="5902036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Τα σήματα φέρουν χρήσιμη πληροφορία που μπορεί να εξαχθεί μέσω των   </a:t>
                </a:r>
                <a:r>
                  <a:rPr lang="el-GR" b="1" dirty="0" smtClean="0"/>
                  <a:t>συστημάτων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Ένα σύστημα δεν είναι τίποτε άλλο από μια οποιαδήποτε διαδικασία παράγει μια </a:t>
                </a:r>
                <a:r>
                  <a:rPr lang="el-GR" b="1" dirty="0" smtClean="0"/>
                  <a:t>έξοδο</a:t>
                </a:r>
                <a:r>
                  <a:rPr lang="el-GR" dirty="0" smtClean="0"/>
                  <a:t> όταν διεγερθεί από μια </a:t>
                </a:r>
                <a:r>
                  <a:rPr lang="el-GR" b="1" dirty="0" smtClean="0"/>
                  <a:t>είσοδο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Το σύστημα διεγείρεται από ένα </a:t>
                </a:r>
                <a:r>
                  <a:rPr lang="el-GR" b="1" dirty="0" smtClean="0"/>
                  <a:t>σήμα εισόδου</a:t>
                </a:r>
                <a:r>
                  <a:rPr lang="el-GR" dirty="0" smtClean="0"/>
                  <a:t> και παράγει ως απόκριση ένα </a:t>
                </a:r>
                <a:r>
                  <a:rPr lang="el-GR" b="1" dirty="0" smtClean="0"/>
                  <a:t>σήμα εξόδου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Το σύστημα μπορεί να υλοποιείται σε υλικό, λογισμικό, ή να υπάρχει στη φύση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Η πιο γενική απεικόνιση ενός συστήματος είναι η ακόλουθη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Το σήμα εισόδου συμβολίζεται με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Το σήμα εξόδου συμβολίζεται με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9056718" cy="5902036"/>
              </a:xfrm>
              <a:blipFill rotWithShape="0">
                <a:blip r:embed="rId2"/>
                <a:stretch>
                  <a:fillRect l="-1884" t="-2273" r="-26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84062" y="3791489"/>
            <a:ext cx="3451708" cy="700392"/>
            <a:chOff x="2884062" y="3791489"/>
            <a:chExt cx="3451708" cy="700392"/>
          </a:xfrm>
        </p:grpSpPr>
        <p:sp>
          <p:nvSpPr>
            <p:cNvPr id="7" name="Rounded Rectangle 6"/>
            <p:cNvSpPr/>
            <p:nvPr/>
          </p:nvSpPr>
          <p:spPr>
            <a:xfrm>
              <a:off x="3978278" y="3791489"/>
              <a:ext cx="1177047" cy="70039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000000"/>
                  </a:solidFill>
                </a:rPr>
                <a:t>S</a:t>
              </a:r>
              <a:endParaRPr lang="el-GR" sz="4000" dirty="0">
                <a:solidFill>
                  <a:srgbClr val="000000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3364706" y="4123262"/>
              <a:ext cx="613572" cy="639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5155325" y="4116865"/>
              <a:ext cx="613572" cy="639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884062" y="3978365"/>
                  <a:ext cx="48064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4062" y="3978365"/>
                  <a:ext cx="480644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6329" t="-4444" r="-17722" b="-3777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851728" y="3952540"/>
                  <a:ext cx="48404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i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1728" y="3952540"/>
                  <a:ext cx="484042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1392" t="-2174" r="-17722" b="-3695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0922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Το </a:t>
                </a:r>
                <a:r>
                  <a:rPr lang="el-GR" dirty="0"/>
                  <a:t>σύστημα πραγματοποιεί μια λειτουργία επάνω στο σήμα εισόδου με σκοπό </a:t>
                </a:r>
                <a:r>
                  <a:rPr lang="el-GR" dirty="0" smtClean="0"/>
                  <a:t>να εξάγει κάποια πληροφορία από αυτό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Μια διαφορετική αναπαράσταση ενός συστήματος είναι η ακόλουθη</a:t>
                </a:r>
                <a:br>
                  <a:rPr lang="el-GR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με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d>
                  </m:oMath>
                </a14:m>
                <a:r>
                  <a:rPr lang="el-GR" dirty="0" smtClean="0"/>
                  <a:t> να αναπαριστά έναν τελεστή (πράξη) που εφαρμόζεται στην είσοδο του συστήματος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l-GR" dirty="0" smtClean="0"/>
                  <a:t> ώστε να παραχθεί η έξοδος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Πιο συγκεκριμένα, ένα σύστημα αναπαριστά μια </a:t>
                </a:r>
                <a:r>
                  <a:rPr lang="el-GR" b="1" dirty="0" smtClean="0"/>
                  <a:t>σχέση εισόδου-εξόδου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Παραδείγματα συστημάτων: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=3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−1]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mr>
                      </m:m>
                    </m:oMath>
                  </m:oMathPara>
                </a14:m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Γενικότερα, ένα σύστημα αναπαρίσταται μαθηματικά ως μια </a:t>
                </a:r>
                <a:r>
                  <a:rPr lang="el-GR" b="1" dirty="0" smtClean="0"/>
                  <a:t>εξίσωση διαφορών</a:t>
                </a:r>
                <a:r>
                  <a:rPr lang="en-US" b="1" dirty="0" smtClean="0"/>
                  <a:t/>
                </a:r>
                <a:br>
                  <a:rPr lang="en-US" b="1" dirty="0" smtClean="0"/>
                </a:br>
                <a:endParaRPr lang="el-GR" b="1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  <a:blipFill rotWithShape="0">
                <a:blip r:embed="rId2"/>
                <a:stretch>
                  <a:fillRect l="-1905" t="-18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37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Τα συστήματα διακρίνονται σε 5 (για τους σκοπούς μας) κατηγορίες:</a:t>
                </a:r>
                <a:br>
                  <a:rPr lang="el-GR" dirty="0" smtClean="0"/>
                </a:br>
                <a:endParaRPr lang="el-GR" dirty="0" smtClean="0"/>
              </a:p>
              <a:p>
                <a:pPr marL="457200" indent="-457200">
                  <a:buClrTx/>
                  <a:buSzPct val="120000"/>
                  <a:buFont typeface="+mj-lt"/>
                  <a:buAutoNum type="arabicPeriod"/>
                </a:pPr>
                <a:r>
                  <a:rPr lang="el-GR" dirty="0" smtClean="0"/>
                  <a:t>Δυναμικά ή Στατικά</a:t>
                </a:r>
                <a:br>
                  <a:rPr lang="el-GR" dirty="0" smtClean="0"/>
                </a:br>
                <a:endParaRPr lang="el-GR" dirty="0" smtClean="0"/>
              </a:p>
              <a:p>
                <a:pPr marL="457200" indent="-457200">
                  <a:buClrTx/>
                  <a:buSzPct val="120000"/>
                  <a:buFont typeface="+mj-lt"/>
                  <a:buAutoNum type="arabicPeriod"/>
                </a:pPr>
                <a:r>
                  <a:rPr lang="el-GR" dirty="0" smtClean="0"/>
                  <a:t>Γραμμικά ή μη γραμμικά</a:t>
                </a:r>
                <a:br>
                  <a:rPr lang="el-GR" dirty="0" smtClean="0"/>
                </a:br>
                <a:endParaRPr lang="el-GR" dirty="0" smtClean="0"/>
              </a:p>
              <a:p>
                <a:pPr marL="457200" indent="-457200">
                  <a:buClrTx/>
                  <a:buSzPct val="120000"/>
                  <a:buFont typeface="+mj-lt"/>
                  <a:buAutoNum type="arabicPeriod"/>
                </a:pPr>
                <a:r>
                  <a:rPr lang="el-GR" dirty="0" smtClean="0"/>
                  <a:t>Χρονικά μεταβλητά ή αμετάβλητα</a:t>
                </a:r>
                <a:br>
                  <a:rPr lang="el-GR" dirty="0" smtClean="0"/>
                </a:br>
                <a:endParaRPr lang="el-GR" dirty="0" smtClean="0"/>
              </a:p>
              <a:p>
                <a:pPr marL="457200" indent="-457200">
                  <a:buClrTx/>
                  <a:buSzPct val="120000"/>
                  <a:buFont typeface="+mj-lt"/>
                  <a:buAutoNum type="arabicPeriod"/>
                </a:pPr>
                <a:r>
                  <a:rPr lang="el-GR" dirty="0" smtClean="0"/>
                  <a:t>Αιτιατά ή μη αιτιατά</a:t>
                </a:r>
                <a:br>
                  <a:rPr lang="el-GR" dirty="0" smtClean="0"/>
                </a:br>
                <a:endParaRPr lang="el-GR" dirty="0" smtClean="0"/>
              </a:p>
              <a:p>
                <a:pPr marL="457200" indent="-457200">
                  <a:buClrTx/>
                  <a:buSzPct val="120000"/>
                  <a:buFont typeface="+mj-lt"/>
                  <a:buAutoNum type="arabicPeriod"/>
                </a:pPr>
                <a:r>
                  <a:rPr lang="el-GR" dirty="0" smtClean="0"/>
                  <a:t>Ευσταθή και ασταθή</a:t>
                </a: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Σε κάθε περίπτωση, θεωρούμε ότι ένα σύστημα με είσοδο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l-GR" dirty="0" smtClean="0">
                    <a:solidFill>
                      <a:srgbClr val="000000"/>
                    </a:solidFill>
                  </a:rPr>
                  <a:t> θα δίνει έξοδο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dirty="0">
                  <a:solidFill>
                    <a:srgbClr val="000000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:endParaRPr lang="el-GR" dirty="0">
                  <a:solidFill>
                    <a:srgbClr val="000000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  <a:blipFill rotWithShape="0">
                <a:blip r:embed="rId2"/>
                <a:stretch>
                  <a:fillRect l="-2109" t="-18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03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Δυναμικά ή Στατικά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Αλλιώς, ονομάζονται συστήματα </a:t>
                </a:r>
                <a:r>
                  <a:rPr lang="el-GR" b="1" dirty="0" smtClean="0"/>
                  <a:t>με μνήμη ή χωρίς μνήμη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Δυναμικά </a:t>
                </a:r>
                <a:r>
                  <a:rPr lang="el-GR" dirty="0" smtClean="0"/>
                  <a:t>ονομάζονται τα συστήματα που απαιτούν μνήμη για τον υπολογισμό της εξόδου σε μια συγκεκριμένη χρονική στιγμή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Στατικά </a:t>
                </a:r>
                <a:r>
                  <a:rPr lang="el-GR" dirty="0" smtClean="0"/>
                  <a:t>ονομάζονται αυτά που δεν έχουν αυτήν την απαίτηση, δηλ. για τον υπολογισμό της εξόδου τη στιγμή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b="1" dirty="0" smtClean="0"/>
                  <a:t> </a:t>
                </a:r>
                <a:r>
                  <a:rPr lang="el-GR" dirty="0" smtClean="0"/>
                  <a:t>απαιτείται η είσοδος την ίδια χρονική στιγμή </a:t>
                </a:r>
                <a:r>
                  <a:rPr lang="el-GR" u="sng" dirty="0" smtClean="0"/>
                  <a:t>και μόνο</a:t>
                </a:r>
                <a:endParaRPr lang="en-US" b="1" u="sng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Παραδείγματα: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n-US" b="1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b="1" dirty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b="1" dirty="0" smtClean="0"/>
                  <a:t/>
                </a:r>
                <a:br>
                  <a:rPr lang="el-GR" b="1" dirty="0" smtClean="0"/>
                </a:br>
                <a:endParaRPr lang="en-US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Αναγνωρίζετε σε ποια κατηγορία ανήκουν?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  <a:blipFill rotWithShape="0">
                <a:blip r:embed="rId2"/>
                <a:stretch>
                  <a:fillRect l="-1905" t="-1860" r="-16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502" y="3938352"/>
            <a:ext cx="4950617" cy="141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39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40"/>
            <a:ext cx="8959041" cy="590203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 smtClean="0"/>
              <a:t>Γραμμικά ή μη γραμμικά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Γραμμικό</a:t>
            </a:r>
            <a:r>
              <a:rPr lang="el-GR" dirty="0" smtClean="0"/>
              <a:t> λέγεται ένα σύστημα ικανοποιεί δυο ιδιότητες: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Την ιδιότητα της </a:t>
            </a:r>
            <a:r>
              <a:rPr lang="el-GR" b="1" dirty="0" smtClean="0"/>
              <a:t>ομογένειας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Την ιδιότητα της </a:t>
            </a:r>
            <a:r>
              <a:rPr lang="el-GR" b="1" dirty="0" err="1" smtClean="0"/>
              <a:t>αθροιστικότητας</a:t>
            </a:r>
            <a:endParaRPr lang="el-GR" b="1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29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Γραμμικά ή μη γραμμικά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Ομογένεια</a:t>
                </a:r>
                <a:r>
                  <a:rPr lang="el-GR" dirty="0"/>
                  <a:t>: αν στην είσοδο του συστήματος εμφανίζεται το σήμα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m:rPr>
                        <m:brk m:alnAt="7"/>
                      </m:rP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l-GR" dirty="0"/>
                  <a:t>τότε στην έξοδο θα εμφανίζεται το σήμα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𝑐𝑦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/>
                  <a:t>Π.χ.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1600" dirty="0"/>
                  <a:t>,   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,   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1600" dirty="0" smtClean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Αντιπαράδειγμα</a:t>
                </a:r>
                <a:r>
                  <a:rPr lang="el-GR" sz="1600" dirty="0"/>
                  <a:t>: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600" dirty="0"/>
                  <a:t>,  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]</m:t>
                        </m:r>
                      </m:den>
                    </m:f>
                  </m:oMath>
                </a14:m>
                <a:r>
                  <a:rPr lang="en-US" sz="1600" dirty="0"/>
                  <a:t>, 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rad>
                  </m:oMath>
                </a14:m>
                <a:endParaRPr lang="en-US" sz="16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err="1" smtClean="0"/>
                  <a:t>Αθροιστικότητα</a:t>
                </a:r>
                <a:r>
                  <a:rPr lang="el-GR" dirty="0" smtClean="0"/>
                  <a:t>: αν στην είσοδο του συστήματος εμφανίζεται το σήμα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τότε στην έξοδο εμφανίζεται το σήμα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,</a:t>
                </a:r>
                <a:r>
                  <a:rPr lang="el-GR" dirty="0" smtClean="0"/>
                  <a:t> με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i="1" dirty="0" smtClean="0"/>
                  <a:t> </a:t>
                </a:r>
                <a:r>
                  <a:rPr lang="el-GR" dirty="0" smtClean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l-GR" i="1" dirty="0" smtClean="0"/>
                  <a:t> </a:t>
                </a:r>
                <a:r>
                  <a:rPr lang="el-GR" dirty="0" smtClean="0"/>
                  <a:t>τις εξόδους του συστήματος για εισόδους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i="1" dirty="0"/>
                  <a:t> </a:t>
                </a:r>
                <a:r>
                  <a:rPr lang="el-GR" dirty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i="1" dirty="0" smtClean="0"/>
                  <a:t> </a:t>
                </a:r>
                <a:r>
                  <a:rPr lang="el-GR" dirty="0" smtClean="0"/>
                  <a:t>αντίστοιχα.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i="1" dirty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Π.χ.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600" dirty="0" smtClean="0"/>
                  <a:t>, 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600" dirty="0" smtClean="0"/>
                  <a:t>, 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[−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−1]+2[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1600" dirty="0" smtClean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1600" dirty="0" smtClean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Αντιπαράδειγμα</a:t>
                </a:r>
                <a:r>
                  <a:rPr lang="el-GR" sz="1600" dirty="0"/>
                  <a:t>: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600" dirty="0"/>
                  <a:t>,  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]</m:t>
                        </m:r>
                      </m:den>
                    </m:f>
                  </m:oMath>
                </a14:m>
                <a:r>
                  <a:rPr lang="en-US" sz="1600" dirty="0"/>
                  <a:t>, 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rad>
                  </m:oMath>
                </a14:m>
                <a:endParaRPr lang="el-GR" sz="16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  <a:blipFill rotWithShape="0">
                <a:blip r:embed="rId2"/>
                <a:stretch>
                  <a:fillRect l="-1905" t="-1860" r="-21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89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75854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38"/>
          <a:stretch/>
        </p:blipFill>
        <p:spPr>
          <a:xfrm>
            <a:off x="70874" y="445705"/>
            <a:ext cx="8975450" cy="1659722"/>
          </a:xfrm>
        </p:spPr>
      </p:pic>
      <p:sp>
        <p:nvSpPr>
          <p:cNvPr id="4" name="Rectangle 3"/>
          <p:cNvSpPr/>
          <p:nvPr/>
        </p:nvSpPr>
        <p:spPr>
          <a:xfrm>
            <a:off x="0" y="219249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28609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" t="28003" r="-121" b="48952"/>
          <a:stretch/>
        </p:blipFill>
        <p:spPr>
          <a:xfrm>
            <a:off x="84275" y="2131304"/>
            <a:ext cx="8975450" cy="1362974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t="77009" r="-24" b="821"/>
          <a:stretch/>
        </p:blipFill>
        <p:spPr>
          <a:xfrm>
            <a:off x="84275" y="5202303"/>
            <a:ext cx="8975450" cy="131121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84275" y="3604263"/>
            <a:ext cx="8975450" cy="1485898"/>
            <a:chOff x="84275" y="3543300"/>
            <a:chExt cx="8975450" cy="1485898"/>
          </a:xfrm>
        </p:grpSpPr>
        <p:grpSp>
          <p:nvGrpSpPr>
            <p:cNvPr id="3" name="Group 2"/>
            <p:cNvGrpSpPr/>
            <p:nvPr/>
          </p:nvGrpSpPr>
          <p:grpSpPr>
            <a:xfrm>
              <a:off x="84275" y="3543300"/>
              <a:ext cx="8975450" cy="1485898"/>
              <a:chOff x="84275" y="3543300"/>
              <a:chExt cx="8975450" cy="1485898"/>
            </a:xfrm>
          </p:grpSpPr>
          <p:pic>
            <p:nvPicPr>
              <p:cNvPr id="9" name="Content Placeholder 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72" t="52179" r="72" b="22698"/>
              <a:stretch/>
            </p:blipFill>
            <p:spPr>
              <a:xfrm>
                <a:off x="84275" y="3543300"/>
                <a:ext cx="8975450" cy="1485898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2581275" y="4098131"/>
                <a:ext cx="130969" cy="3024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450306" y="4341301"/>
                <a:ext cx="130969" cy="1205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386014" y="4432233"/>
                <a:ext cx="133350" cy="1205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14" name="Freeform 13"/>
            <p:cNvSpPr/>
            <p:nvPr/>
          </p:nvSpPr>
          <p:spPr>
            <a:xfrm>
              <a:off x="2043410" y="4066381"/>
              <a:ext cx="87809" cy="157163"/>
            </a:xfrm>
            <a:custGeom>
              <a:avLst/>
              <a:gdLst>
                <a:gd name="connsiteX0" fmla="*/ 87809 w 87809"/>
                <a:gd name="connsiteY0" fmla="*/ 0 h 157163"/>
                <a:gd name="connsiteX1" fmla="*/ 4465 w 87809"/>
                <a:gd name="connsiteY1" fmla="*/ 64294 h 157163"/>
                <a:gd name="connsiteX2" fmla="*/ 18753 w 87809"/>
                <a:gd name="connsiteY2" fmla="*/ 157163 h 15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809" h="157163">
                  <a:moveTo>
                    <a:pt x="87809" y="0"/>
                  </a:moveTo>
                  <a:cubicBezTo>
                    <a:pt x="51891" y="19050"/>
                    <a:pt x="15974" y="38100"/>
                    <a:pt x="4465" y="64294"/>
                  </a:cubicBezTo>
                  <a:cubicBezTo>
                    <a:pt x="-7044" y="90488"/>
                    <a:pt x="5854" y="123825"/>
                    <a:pt x="18753" y="157163"/>
                  </a:cubicBezTo>
                </a:path>
              </a:pathLst>
            </a:custGeom>
            <a:ln w="63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161925" y="3495675"/>
            <a:ext cx="88106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260341"/>
            <a:ext cx="940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Review: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35748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Γραμμικά ή μη γραμμικά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Για τους οπτικούς τύπους </a:t>
                </a:r>
                <a:r>
                  <a:rPr lang="el-GR" dirty="0" smtClean="0">
                    <a:sym typeface="Wingdings" panose="05000000000000000000" pitchFamily="2" charset="2"/>
                  </a:rPr>
                  <a:t> η γραμμικότητα ισχύει αν οι δυο παρακάτω διατάξεις πραγματοποιούν την ίδια έξοδο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>
                  <a:sym typeface="Wingdings" panose="05000000000000000000" pitchFamily="2" charset="2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>
                  <a:sym typeface="Wingdings" panose="05000000000000000000" pitchFamily="2" charset="2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>
                  <a:sym typeface="Wingdings" panose="05000000000000000000" pitchFamily="2" charset="2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>
                  <a:sym typeface="Wingdings" panose="05000000000000000000" pitchFamily="2" charset="2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>
                  <a:sym typeface="Wingdings" panose="05000000000000000000" pitchFamily="2" charset="2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>
                  <a:sym typeface="Wingdings" panose="05000000000000000000" pitchFamily="2" charset="2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>
                  <a:sym typeface="Wingdings" panose="05000000000000000000" pitchFamily="2" charset="2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>
                  <a:sym typeface="Wingdings" panose="05000000000000000000" pitchFamily="2" charset="2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>
                    <a:sym typeface="Wingdings" panose="05000000000000000000" pitchFamily="2" charset="2"/>
                  </a:rPr>
                  <a:t>Με μαθηματικά</a:t>
                </a:r>
                <a:r>
                  <a:rPr lang="en-US" dirty="0" smtClean="0">
                    <a:sym typeface="Wingdings" panose="05000000000000000000" pitchFamily="2" charset="2"/>
                  </a:rPr>
                  <a:t>, </a:t>
                </a:r>
                <a:r>
                  <a:rPr lang="el-GR" dirty="0" smtClean="0">
                    <a:sym typeface="Wingdings" panose="05000000000000000000" pitchFamily="2" charset="2"/>
                  </a:rPr>
                  <a:t>αν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𝑇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𝑏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𝑇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𝑇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𝑏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𝑛</m:t>
                              </m:r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𝑎𝑇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𝑏𝑇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𝑛</m:t>
                              </m:r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𝑏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]</m:t>
                      </m:r>
                    </m:oMath>
                  </m:oMathPara>
                </a14:m>
                <a:endParaRPr lang="el-GR" dirty="0" smtClean="0">
                  <a:sym typeface="Wingdings" panose="05000000000000000000" pitchFamily="2" charset="2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</m:oMath>
                </a14:m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</m:d>
                  </m:oMath>
                </a14:m>
                <a:r>
                  <a:rPr lang="el-GR" dirty="0" smtClean="0"/>
                  <a:t> τις εξόδους του συστήματος για εισόδους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αντίστοιχα, τότε το σύστημα είναι γραμμικό.</a:t>
                </a: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  <a:blipFill rotWithShape="0">
                <a:blip r:embed="rId2"/>
                <a:stretch>
                  <a:fillRect l="-1905" t="-18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2" y="2080314"/>
            <a:ext cx="9004026" cy="222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5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98" y="902007"/>
            <a:ext cx="9144000" cy="56084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Γραμμικά ή μη γραμμικά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  <a:endParaRPr lang="el-GR" sz="1600" dirty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 smtClean="0"/>
                  <a:t> Ελέγξτε αν το σύστημα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/>
                  <a:t> </a:t>
                </a:r>
                <a:r>
                  <a:rPr lang="el-GR" dirty="0" smtClean="0"/>
                  <a:t>    είναι γραμμικό.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  <a:blipFill rotWithShape="0">
                <a:blip r:embed="rId3"/>
                <a:stretch>
                  <a:fillRect l="-1905" t="-18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05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987"/>
            <a:ext cx="9144000" cy="59051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Γραμμικά ή μη γραμμικά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  <a:endParaRPr lang="el-GR" sz="1600" dirty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 smtClean="0"/>
                  <a:t> Ελέγξτε </a:t>
                </a:r>
                <a:r>
                  <a:rPr lang="el-GR" dirty="0"/>
                  <a:t>αν το σύστημα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/>
                  <a:t>     είναι γραμμικό.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  <a:blipFill rotWithShape="0">
                <a:blip r:embed="rId3"/>
                <a:stretch>
                  <a:fillRect l="-1905" t="-18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18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548640"/>
                <a:ext cx="8832274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Χρονικά μεταβλητά ή χρονικά αμετάβλητα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χρονική (α)μεταβλητότητα έχει να κάνει με τη συμπεριφορά του συστήματος όταν η είσοδος καθυστερεί κατά κάποια δείγματα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6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Έστω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l-GR" dirty="0" smtClean="0"/>
                  <a:t> η είσοδος σε ένα </a:t>
                </a:r>
                <a:r>
                  <a:rPr lang="el-GR" b="1" dirty="0" smtClean="0"/>
                  <a:t>χρονικά αμετάβλητο </a:t>
                </a:r>
                <a:r>
                  <a:rPr lang="el-GR" dirty="0" smtClean="0"/>
                  <a:t>(ΧΑ) σύστημα, και έστω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η έξοδος. Αν καθυστερήσουμε την είσοδο κατά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i="1" dirty="0" smtClean="0"/>
                  <a:t> </a:t>
                </a:r>
                <a:r>
                  <a:rPr lang="el-GR" dirty="0" smtClean="0"/>
                  <a:t>δείγματα, δηλ. </a:t>
                </a:r>
                <a:br>
                  <a:rPr lang="el-GR" dirty="0" smtClean="0"/>
                </a:br>
                <a:endParaRPr lang="el-GR" dirty="0" smtClean="0"/>
              </a:p>
              <a:p>
                <a:pPr marL="201168" lvl="1" indent="0" algn="ctr">
                  <a:buClrTx/>
                  <a:buSzPct val="1200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l-GR" dirty="0" smtClean="0"/>
                  <a:t> </a:t>
                </a: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/>
                  <a:t> </a:t>
                </a:r>
                <a:r>
                  <a:rPr lang="el-GR" dirty="0" smtClean="0"/>
                  <a:t>   τότε η έξοδος</a:t>
                </a:r>
                <a:r>
                  <a:rPr lang="en-US" dirty="0" smtClean="0"/>
                  <a:t> </a:t>
                </a:r>
                <a:r>
                  <a:rPr lang="el-GR" dirty="0" smtClean="0"/>
                  <a:t>θα είναι </a:t>
                </a:r>
                <a:br>
                  <a:rPr lang="el-GR" dirty="0" smtClean="0"/>
                </a:br>
                <a:endParaRPr lang="el-GR" dirty="0" smtClean="0"/>
              </a:p>
              <a:p>
                <a:pPr marL="201168" lvl="1" indent="0" algn="ctr">
                  <a:buClrTx/>
                  <a:buSzPct val="1200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l-GR" dirty="0" smtClean="0"/>
                  <a:t> 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i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Ένα σύστημα που δεν ικανοποιεί τα παραπάνω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ονομάζεται </a:t>
                </a:r>
                <a:r>
                  <a:rPr lang="el-GR" b="1" dirty="0" smtClean="0"/>
                  <a:t>χρονικά μεταβλητό</a:t>
                </a:r>
                <a:r>
                  <a:rPr lang="el-GR" dirty="0" smtClean="0"/>
                  <a:t>. Ένα χρονικά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μεταβλητό σύστημα αποκρίνεται διαφορετικά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σε κάθε καθυστέρηση της εισόδου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Η διαφορά μπορεί να έγκειται στην καθυστέρηση </a:t>
                </a:r>
                <a:r>
                  <a:rPr lang="en-US" sz="1600" dirty="0" smtClean="0"/>
                  <a:t/>
                </a:r>
                <a:br>
                  <a:rPr lang="en-US" sz="1600" dirty="0" smtClean="0"/>
                </a:br>
                <a:r>
                  <a:rPr lang="el-GR" sz="1600" dirty="0" smtClean="0"/>
                  <a:t>της εξόδου, στο πλάτος της, ακόμα και στη γραφική </a:t>
                </a:r>
                <a:r>
                  <a:rPr lang="en-US" sz="1600" dirty="0" smtClean="0"/>
                  <a:t/>
                </a:r>
                <a:br>
                  <a:rPr lang="en-US" sz="1600" dirty="0" smtClean="0"/>
                </a:br>
                <a:r>
                  <a:rPr lang="el-GR" sz="1600" dirty="0" smtClean="0"/>
                  <a:t>παράσταση του σήματος εξόδου!</a:t>
                </a:r>
                <a:endParaRPr lang="el-GR" sz="16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548640"/>
                <a:ext cx="8832274" cy="5902036"/>
              </a:xfrm>
              <a:blipFill rotWithShape="0">
                <a:blip r:embed="rId2"/>
                <a:stretch>
                  <a:fillRect l="-1932" t="-1860" r="-41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429" y="4232367"/>
            <a:ext cx="4127571" cy="22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3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Χρονικά μεταβλητά ή χρονικά αμετάβλητα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n-US" sz="1600" dirty="0"/>
                  <a:t> </a:t>
                </a:r>
                <a:r>
                  <a:rPr lang="el-GR" dirty="0" smtClean="0"/>
                  <a:t>Ελέγξτε αν το σύστημα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n-US" dirty="0" smtClean="0"/>
                  <a:t>      </a:t>
                </a:r>
                <a:r>
                  <a:rPr lang="el-GR" dirty="0" smtClean="0"/>
                  <a:t>είναι χρονικά αμετάβλητο.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  <a:blipFill rotWithShape="0">
                <a:blip r:embed="rId2"/>
                <a:stretch>
                  <a:fillRect l="-1905" t="-18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400" y="2477484"/>
            <a:ext cx="7284184" cy="318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39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Χρονικά μεταβλητά ή χρονικά αμετάβλητα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n-US" sz="1600" dirty="0"/>
                  <a:t> </a:t>
                </a:r>
                <a:r>
                  <a:rPr lang="el-GR" dirty="0" smtClean="0"/>
                  <a:t>Ελέγξτε αν το σύστημα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n-US" dirty="0" smtClean="0"/>
                  <a:t>      </a:t>
                </a:r>
                <a:r>
                  <a:rPr lang="el-GR" dirty="0" smtClean="0"/>
                  <a:t>είναι χρονικά αμετάβλητο.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  <a:blipFill rotWithShape="0">
                <a:blip r:embed="rId2"/>
                <a:stretch>
                  <a:fillRect l="-1905" t="-18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432" y="2445891"/>
            <a:ext cx="6977404" cy="360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5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40"/>
            <a:ext cx="8959041" cy="590203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 smtClean="0"/>
              <a:t>Αιτιατά και μη αιτιατά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Αιτιατό λέγεται ένα σύστημα που </a:t>
            </a:r>
            <a:r>
              <a:rPr lang="el-GR" b="1" dirty="0" smtClean="0"/>
              <a:t>δεν</a:t>
            </a:r>
            <a:r>
              <a:rPr lang="el-GR" dirty="0" smtClean="0"/>
              <a:t> απαιτεί μελλοντικές τιμές της εισόδου για να υπολογίσει μια τιμή της εξόδου του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Κάθε φυσικό σύστημα είναι αιτιατό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Μη αιτιατά συστήματα είναι υλοποιήσιμα όταν η είσοδος βρίσκεται διαθέσιμη ολόκληρη από πριν</a:t>
            </a:r>
          </a:p>
          <a:p>
            <a:pPr lvl="2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sz="1600" dirty="0" smtClean="0"/>
              <a:t>Καταγεγραμμένη σε κάποιο αποθηκευτικό χώρο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sz="1600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Παραδείγματα:</a:t>
            </a:r>
          </a:p>
          <a:p>
            <a:pPr marL="201168" lvl="1" indent="0">
              <a:buClrTx/>
              <a:buSzPct val="120000"/>
              <a:buNone/>
            </a:pPr>
            <a:endParaRPr lang="en-US" i="1" dirty="0" smtClean="0"/>
          </a:p>
          <a:p>
            <a:pPr marL="201168" lvl="1" indent="0">
              <a:buClrTx/>
              <a:buSzPct val="120000"/>
              <a:buNone/>
            </a:pPr>
            <a:endParaRPr lang="en-US" i="1" dirty="0"/>
          </a:p>
          <a:p>
            <a:pPr marL="201168" lvl="1" indent="0">
              <a:buClrTx/>
              <a:buSzPct val="120000"/>
              <a:buNone/>
            </a:pPr>
            <a:endParaRPr lang="en-US" i="1" dirty="0" smtClean="0"/>
          </a:p>
          <a:p>
            <a:pPr marL="201168" lvl="1" indent="0">
              <a:buClrTx/>
              <a:buSzPct val="120000"/>
              <a:buNone/>
            </a:pPr>
            <a:endParaRPr lang="el-GR" i="1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Αναγνωρίζετε </a:t>
            </a:r>
            <a:r>
              <a:rPr lang="el-GR" b="1" dirty="0"/>
              <a:t>σε ποια κατηγορία ανήκουν?</a:t>
            </a:r>
          </a:p>
          <a:p>
            <a:pPr marL="201168" lvl="1" indent="0">
              <a:buClrTx/>
              <a:buSzPct val="120000"/>
              <a:buNone/>
            </a:pPr>
            <a:endParaRPr lang="el-GR" i="1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840" y="4228082"/>
            <a:ext cx="5075788" cy="150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2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Ευσταθή και ασταθή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Ένα σύστημα ονομάζεται </a:t>
                </a:r>
                <a:r>
                  <a:rPr lang="el-GR" b="1" dirty="0" smtClean="0"/>
                  <a:t>Φραγμένης-Εισόδου-Φραγμένης-Εξόδου (</a:t>
                </a:r>
                <a:r>
                  <a:rPr lang="en-US" b="1" dirty="0" smtClean="0"/>
                  <a:t>Bounded-Input-Bounded-Output – BIBO) </a:t>
                </a:r>
                <a:r>
                  <a:rPr lang="el-GR" b="1" dirty="0" smtClean="0"/>
                  <a:t>ευσταθές </a:t>
                </a:r>
                <a:r>
                  <a:rPr lang="el-GR" dirty="0" smtClean="0"/>
                  <a:t>αν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ℜ</m:t>
                      </m:r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/>
                  <a:t> </a:t>
                </a:r>
                <a:r>
                  <a:rPr lang="el-GR" dirty="0" smtClean="0"/>
                  <a:t>   συνεπάγεται ότι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ℜ</m:t>
                      </m:r>
                    </m:oMath>
                  </m:oMathPara>
                </a14:m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ευστάθεια ουσιαστικά απαιτεί για απολύτως φραγμένη είσοδο, η έξοδος να είναι επίσης απολύτως φραγμένη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i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  <a:blipFill rotWithShape="0">
                <a:blip r:embed="rId2"/>
                <a:stretch>
                  <a:fillRect l="-1905" t="-1860" r="-1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50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Ευσταθή και ασταθή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  <a:endParaRPr lang="el-GR" sz="1600" dirty="0" smtClean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 </a:t>
                </a:r>
                <a:r>
                  <a:rPr lang="el-GR" dirty="0" smtClean="0"/>
                  <a:t>Ελέγξτε αν τα συστήματα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den>
                            </m:f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−2]</m:t>
                            </m:r>
                          </m:e>
                        </m:mr>
                      </m:m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:r>
                  <a:rPr lang="el-GR" dirty="0" smtClean="0"/>
                  <a:t>είναι ευσταθή.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  <a:blipFill rotWithShape="0">
                <a:blip r:embed="rId2"/>
                <a:stretch>
                  <a:fillRect l="-1905" t="-18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653" y="3182836"/>
            <a:ext cx="8441843" cy="278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4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ΤΕΛΟΣ ΔΙΑΛΕΞΗΣ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77684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80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b="1" u="sng" dirty="0" smtClean="0"/>
              <a:t>Ημίτονα</a:t>
            </a:r>
            <a:r>
              <a:rPr lang="en-US" b="1" u="sng" dirty="0" smtClean="0"/>
              <a:t> (Review)</a:t>
            </a:r>
            <a:endParaRPr lang="el-GR" b="1" u="sng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Σύνοψη:</a:t>
            </a:r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177684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Oval 6"/>
          <p:cNvSpPr/>
          <p:nvPr/>
        </p:nvSpPr>
        <p:spPr>
          <a:xfrm>
            <a:off x="797669" y="3134222"/>
            <a:ext cx="2490281" cy="88521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ΧΡΟΝΟΣ</a:t>
            </a:r>
            <a:endParaRPr lang="el-GR" dirty="0"/>
          </a:p>
        </p:txBody>
      </p:sp>
      <p:sp>
        <p:nvSpPr>
          <p:cNvPr id="8" name="Oval 7"/>
          <p:cNvSpPr/>
          <p:nvPr/>
        </p:nvSpPr>
        <p:spPr>
          <a:xfrm>
            <a:off x="4771217" y="3134221"/>
            <a:ext cx="2490281" cy="885217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ΣΥΧΝΟΤΗΤΑ</a:t>
            </a:r>
            <a:endParaRPr lang="el-GR" dirty="0"/>
          </a:p>
        </p:txBody>
      </p:sp>
      <p:cxnSp>
        <p:nvCxnSpPr>
          <p:cNvPr id="10" name="Straight Arrow Connector 9"/>
          <p:cNvCxnSpPr>
            <a:stCxn id="7" idx="6"/>
            <a:endCxn id="8" idx="2"/>
          </p:cNvCxnSpPr>
          <p:nvPr/>
        </p:nvCxnSpPr>
        <p:spPr>
          <a:xfrm flipV="1">
            <a:off x="3287950" y="3576830"/>
            <a:ext cx="148326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268899" y="3582010"/>
            <a:ext cx="148326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63038" y="4357993"/>
                <a:ext cx="22373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 smtClean="0"/>
                  <a:t>Περιοδικό?</a:t>
                </a:r>
              </a:p>
              <a:p>
                <a:r>
                  <a:rPr lang="el-GR" dirty="0" smtClean="0"/>
                  <a:t>Εξαρτάται από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038" y="4357993"/>
                <a:ext cx="2237362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2452" t="-5660" b="-1415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64928"/>
            <a:ext cx="4348264" cy="2397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771216" y="4357993"/>
                <a:ext cx="281395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 smtClean="0"/>
                  <a:t>Περιοδικό?</a:t>
                </a:r>
              </a:p>
              <a:p>
                <a:r>
                  <a:rPr lang="el-GR" dirty="0" smtClean="0"/>
                  <a:t>Ναι, πάντα! (ανεξάρτητα από τη μορφή στο χρόνο) Η περίοδος είναι ίση με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216" y="4357993"/>
                <a:ext cx="2813950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1952" t="-3046" r="-2169" b="-710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094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10" y="2719151"/>
            <a:ext cx="5640990" cy="17733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u="sng" dirty="0" smtClean="0"/>
                  <a:t>Χρήσιμα Μοντέλα Σημάτων διακριτού χρόνου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>
                    <a:solidFill>
                      <a:schemeClr val="tx1"/>
                    </a:solidFill>
                  </a:rPr>
                  <a:t>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Στο συνεχή χρόνο, κυριαρχούσαν μοντέλα σημάτων όπως η </a:t>
                </a:r>
                <a:r>
                  <a:rPr lang="el-GR" sz="1800" dirty="0" err="1" smtClean="0">
                    <a:solidFill>
                      <a:schemeClr val="tx1"/>
                    </a:solidFill>
                  </a:rPr>
                  <a:t>βηματική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 συνάρτηση, η συνάρτηση (κατανομή) Δέλτα, η εκθετική μιγαδική συνάρτηση, και άλλες.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Ας δούμε ποια από αυτά υπάρχουν και στο διακριτό χρόνο και αν/πως αλλάζουν σε σχέση με αυτά που ξέρουμε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n-US" sz="1100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l-GR" sz="1800" b="1" dirty="0" smtClean="0">
                    <a:solidFill>
                      <a:schemeClr val="tx1"/>
                    </a:solidFill>
                  </a:rPr>
                  <a:t>Συνάρτηση Δέλτα διακριτού χρόνου</a:t>
                </a:r>
                <a:endParaRPr lang="en-US" sz="1800" b="1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:r>
                  <a:rPr lang="en-US" sz="1800" dirty="0" smtClean="0">
                    <a:solidFill>
                      <a:schemeClr val="tx1"/>
                    </a:solidFill>
                  </a:rPr>
                  <a:t>  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Ορισμός: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1, 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 0, 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l-GR" dirty="0" smtClean="0">
                    <a:solidFill>
                      <a:schemeClr val="tx1"/>
                    </a:solidFill>
                  </a:rPr>
                  <a:t>Συγκρίνετε με το συνεχή χρόνο: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l-G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 0, 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3"/>
                <a:stretch>
                  <a:fillRect l="-1905" t="-1784" r="-11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177684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</p:spTree>
    <p:extLst>
      <p:ext uri="{BB962C8B-B14F-4D97-AF65-F5344CB8AC3E}">
        <p14:creationId xmlns:p14="http://schemas.microsoft.com/office/powerpoint/2010/main" val="402505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595" y="395893"/>
            <a:ext cx="5764728" cy="1812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u="sng" dirty="0" smtClean="0"/>
                  <a:t>Χρήσιμα Μοντέλα Σημάτων διακριτού χρόνου</a:t>
                </a:r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l-GR" sz="1900" b="1" dirty="0" err="1" smtClean="0">
                    <a:solidFill>
                      <a:schemeClr val="tx1"/>
                    </a:solidFill>
                  </a:rPr>
                  <a:t>Βηματική</a:t>
                </a:r>
                <a:r>
                  <a:rPr lang="el-GR" sz="1900" b="1" dirty="0" smtClean="0">
                    <a:solidFill>
                      <a:schemeClr val="tx1"/>
                    </a:solidFill>
                  </a:rPr>
                  <a:t> Συνάρτηση διακριτού χρόνου</a:t>
                </a:r>
                <a:endParaRPr lang="en-US" sz="1900" dirty="0" smtClean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:r>
                  <a:rPr lang="en-US" sz="1800" dirty="0" smtClean="0">
                    <a:solidFill>
                      <a:schemeClr val="tx1"/>
                    </a:solidFill>
                  </a:rPr>
                  <a:t>   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n-US" sz="1800" dirty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 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Ορισμός: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1, 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 0, 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l-GR" dirty="0" smtClean="0">
                    <a:solidFill>
                      <a:schemeClr val="tx1"/>
                    </a:solidFill>
                  </a:rPr>
                  <a:t>Συγκρίνετε με το συνεχή χρόνο: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l-G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1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 0, 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&lt;0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l-GR" dirty="0" smtClean="0">
                    <a:solidFill>
                      <a:schemeClr val="tx1"/>
                    </a:solidFill>
                  </a:rPr>
                  <a:t>Ιδιότητες: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/>
                </a:r>
                <a:br>
                  <a:rPr lang="en-US" b="0" dirty="0" smtClean="0">
                    <a:solidFill>
                      <a:schemeClr val="tx1"/>
                    </a:solidFill>
                  </a:rPr>
                </a:br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:endParaRPr lang="el-GR" sz="800" dirty="0" smtClean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l-G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sup>
                              <m:e>
                                <m:r>
                                  <a:rPr lang="el-G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l-G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nary>
                          </m:e>
                        </m:mr>
                        <m:m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=−∞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r>
                                  <a:rPr lang="el-G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l-G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nary>
                          </m:e>
                        </m:mr>
                      </m:m>
                    </m:oMath>
                  </m:oMathPara>
                </a14:m>
                <a:endParaRPr lang="el-GR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3"/>
                <a:stretch>
                  <a:fillRect l="-1837" t="-23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177684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</p:spTree>
    <p:extLst>
      <p:ext uri="{BB962C8B-B14F-4D97-AF65-F5344CB8AC3E}">
        <p14:creationId xmlns:p14="http://schemas.microsoft.com/office/powerpoint/2010/main" val="198388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u="sng" dirty="0" smtClean="0"/>
                  <a:t>Χρήσιμα Μοντέλα Σημάτων διακριτού χρόνου</a:t>
                </a:r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l-GR" sz="1800" b="1" dirty="0" smtClean="0">
                    <a:solidFill>
                      <a:schemeClr val="tx1"/>
                    </a:solidFill>
                  </a:rPr>
                  <a:t>Εκθετική μιγαδική συνάρτηση διακριτού χρόνου</a:t>
                </a:r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:endParaRPr lang="en-US" sz="400" dirty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Περισσότερο χρήσιμες είναι οι «εκδόσεις» γινομένου με τη </a:t>
                </a:r>
                <a:r>
                  <a:rPr lang="el-GR" sz="1800" dirty="0" err="1" smtClean="0">
                    <a:solidFill>
                      <a:schemeClr val="tx1"/>
                    </a:solidFill>
                  </a:rPr>
                  <a:t>βηματική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 συνάρτηση</a:t>
                </a:r>
                <a:r>
                  <a:rPr lang="en-US" sz="1600" dirty="0">
                    <a:solidFill>
                      <a:schemeClr val="tx1"/>
                    </a:solidFill>
                  </a:rPr>
                  <a:t/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endParaRPr lang="el-GR" sz="1800" dirty="0" smtClean="0">
                  <a:solidFill>
                    <a:schemeClr val="tx1"/>
                  </a:solidFill>
                </a:endParaRPr>
              </a:p>
              <a:p>
                <a:pPr marL="0" indent="0" algn="ctr">
                  <a:buClrTx/>
                  <a:buSzPct val="120000"/>
                  <a:buNone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0&lt;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l-GR" sz="1800" dirty="0" smtClean="0">
                    <a:solidFill>
                      <a:schemeClr val="tx1"/>
                    </a:solidFill>
                  </a:rPr>
                  <a:t> ή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endParaRPr lang="el-GR" sz="1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177684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8" y="3167183"/>
            <a:ext cx="8942565" cy="24651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019160" y="1635480"/>
              <a:ext cx="5719320" cy="38296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2320" y="1626480"/>
                <a:ext cx="5734440" cy="384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874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b="1" u="sng" dirty="0" smtClean="0"/>
              <a:t>Μετασχηματισμοί σημάτων</a:t>
            </a:r>
            <a:endParaRPr lang="el-GR" sz="1800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77684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0" y="629348"/>
            <a:ext cx="8915526" cy="536966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208160" y="1129320"/>
              <a:ext cx="7457040" cy="48506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0240" y="1119960"/>
                <a:ext cx="7470720" cy="486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976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b="1" u="sng" dirty="0" smtClean="0"/>
              <a:t>Μετασχηματισμοί σημάτων</a:t>
            </a:r>
            <a:endParaRPr lang="el-GR" sz="1800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77684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34" y="313805"/>
            <a:ext cx="3898089" cy="234775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6000" y="431280"/>
              <a:ext cx="9101880" cy="5156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840" y="427320"/>
                <a:ext cx="9123840" cy="516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222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 fontScale="925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u="sng" dirty="0" smtClean="0"/>
                  <a:t>Ανάλυση σήματος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>
                    <a:solidFill>
                      <a:schemeClr val="tx1"/>
                    </a:solidFill>
                  </a:rPr>
                  <a:t>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Κάθε σήμα διακριτού χρόνο μπορεί να γραφεί ως ένα άθροισμα συναρτήσεων Δέλτα ως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/>
                </a:r>
                <a:br>
                  <a:rPr lang="en-US" sz="1800" dirty="0" smtClean="0">
                    <a:solidFill>
                      <a:schemeClr val="tx1"/>
                    </a:solidFill>
                  </a:rPr>
                </a:br>
                <a:endParaRPr lang="el-GR" sz="1800" dirty="0" smtClean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l-G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l-G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Παρατηρήστε ότι κάθε συνάρτηση Δέλτα έχει πλάτος την αντίστοιχη τιμή του σήματος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l-GR" sz="1800" dirty="0" smtClean="0">
                    <a:solidFill>
                      <a:schemeClr val="tx1"/>
                    </a:solidFill>
                  </a:rPr>
                  <a:t> τη χρονική στιγμή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1800" b="0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Σκεφτείτε το ανάλογο του συνεχούς χρόνου: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sz="1700" dirty="0" smtClean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US" sz="1800" b="0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Παράδειγμα:</a:t>
                </a:r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Γράψτε το σήμα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       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mr>
                          <m:mr>
                            <m:e>
                              <m:r>
                                <a:rPr lang="el-GR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2,    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    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0,       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l-GR" sz="1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αλλού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l-GR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l-GR" sz="1800" dirty="0">
                    <a:solidFill>
                      <a:schemeClr val="tx1"/>
                    </a:solidFill>
                  </a:rPr>
                  <a:t>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 με χρήση συναρτήσεων Δέλτα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837" t="-168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177684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995760" y="1389600"/>
              <a:ext cx="8076240" cy="47998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6760" y="1380960"/>
                <a:ext cx="8087760" cy="481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71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4151</TotalTime>
  <Words>712</Words>
  <Application>Microsoft Office PowerPoint</Application>
  <PresentationFormat>On-screen Show (4:3)</PresentationFormat>
  <Paragraphs>276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Courier New</vt:lpstr>
      <vt:lpstr>Wingdings</vt:lpstr>
      <vt:lpstr>Retrospect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116</cp:revision>
  <dcterms:created xsi:type="dcterms:W3CDTF">2018-08-17T16:23:20Z</dcterms:created>
  <dcterms:modified xsi:type="dcterms:W3CDTF">2020-09-29T22:12:03Z</dcterms:modified>
</cp:coreProperties>
</file>