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handoutMasterIdLst>
    <p:handoutMasterId r:id="rId23"/>
  </p:handoutMasterIdLst>
  <p:sldIdLst>
    <p:sldId id="322" r:id="rId3"/>
    <p:sldId id="323" r:id="rId4"/>
    <p:sldId id="335" r:id="rId5"/>
    <p:sldId id="347" r:id="rId6"/>
    <p:sldId id="360" r:id="rId7"/>
    <p:sldId id="358" r:id="rId8"/>
    <p:sldId id="359" r:id="rId9"/>
    <p:sldId id="361" r:id="rId10"/>
    <p:sldId id="362" r:id="rId11"/>
    <p:sldId id="363" r:id="rId12"/>
    <p:sldId id="364" r:id="rId13"/>
    <p:sldId id="349" r:id="rId14"/>
    <p:sldId id="350" r:id="rId15"/>
    <p:sldId id="351" r:id="rId16"/>
    <p:sldId id="352" r:id="rId17"/>
    <p:sldId id="353" r:id="rId18"/>
    <p:sldId id="355" r:id="rId19"/>
    <p:sldId id="356" r:id="rId20"/>
    <p:sldId id="279" r:id="rId21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>
        <p:scale>
          <a:sx n="100" d="100"/>
          <a:sy n="100" d="100"/>
        </p:scale>
        <p:origin x="19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4:27:47.7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18825 1753 22 0,'0'0'17'0,"0"0"-1"16,-9-7-3-16,9 7-2 16,0 0-1-16,-10 0-5 15,10 0 0-15,-14 8-2 16,14-8-1-16,-12 6 0 16,12-6-1-1,-10 5-1-15,6 8 0 16,4-2 2-16,0 2-1 15,0-13 1-15,0 0 1 16,12 7-1-16,-1-3 1 16,-11-4 2-16,20-4 0 0,-20 4-1 15,18-10 2-15,-14-1-2 16,-4 11 1-16,0 0 1 16,6-10-1-16,-14 1-2 0,8 9 1 15,-18-12-3-15,8 18 0 16,-3-1 0-16,0-5-1 15,2 7 1-15,1 0 0 16,10-7-2-16,-11 24 0 16,11-7 1-1,0-17 0-15,5 17 1 16,-5-17 0-16,19 9-2 16,-7-3 1-16,0-3 2 15,4-11 0-15,-3-2-1 16,0 7 1-16,-5-7-1 15,0-2 1-15,-8 1 1 16,0-1-1-16,-7 2 0 0,-4 5 1 16,-4 1-2-16,0-1 1 15,-1 5-4-15,-3 7-4 16,10 0-17-16,4 5-16 16,5-12 3-16,0 10-3 15,5-22 2-15</inkml:trace>
  <inkml:trace contextRef="#ctx0" brushRef="#br0" timeOffset="902.1164">18490 1257 47 0,'0'0'24'16,"0"0"-5"-16,0 0-4 0,0 0-4 15,0 0-4-15,-18-4-5 16,14 23-1-16,4-8 1 16,-3 21-3-16,3-5 2 15,3-3-1-15,2-1 0 16,3 1-1-16,0-3 2 16,2-4 2-1,1-10-1-15,1-14 0 16,0-6 2-16,0-3-1 15,-2 4 0-15,-10 12 2 0,16-51 0 16,-16 51-1 0,6-42-2-16,-6 42 0 0,0-28 0 15,0 28 1-15,0 0-1 16,-16 3-1-16,11 15-1 0,1 2-1 16,4-6 2-16,-4 19-1 15,4-17 1-15,7-3-2 16,2 15 1-16,1-14 0 15,6-2-1-15,-1-8 3 16,6-10-2-16,-4-11 1 16,0 7-1-1,-1-2 3-15,-3-6-3 16,-4 0 3-16,-2-2-2 16,-7 20-2-16,0 0-5 15,-3-41-8-15,3 41-17 16,0 0-3-16,-17-24-2 15,17 24 0-15</inkml:trace>
  <inkml:trace contextRef="#ctx0" brushRef="#br0" timeOffset="1368.268">18856 1210 23 0,'0'0'29'0,"0"0"0"15,10 16-9-15,-10 10-5 16,0-8-4-16,0 10-3 31,0-9-2-31,0 8-3 0,-2 5-1 16,2 1-1-16,-4-23 0 15,4-10-1-15,-3 10 2 16,3-10-1-16,0 0-1 16,0 0 1-16,5-13 0 15,-5 13 0-15,4-43 0 16,-4 43 0-16,6-41-1 0,-6 41 2 16,3-51 0-16,-3 51 0 15,3-62-1-15,-3 62-1 16,0 0 2-16,4-46 0 15,-4 46-1-15,0 0 1 16,0 0-2-16,0 0-1 16,0 0 1-1,41-30-2-15,-41 30-4 16,0 0-4-16,49 0-15 16,-49 0-10-16,44 16 3 0,-44-16 0 15</inkml:trace>
  <inkml:trace contextRef="#ctx0" brushRef="#br0" timeOffset="1668.2259">18913 1468 23 0,'0'14'33'16,"0"-14"-1"-16,0 0-6 16,15 5-6-1,-6 4-6-15,3-2-6 16,1-7-9-16,-3 3-15 0,-10-3-17 15,19 7-1 1,-19-7 1-16,18 0-1 16</inkml:trace>
  <inkml:trace contextRef="#ctx0" brushRef="#br0" timeOffset="2172.1055">19005 1273 30 0,'0'0'32'15,"0"0"0"-15,29-6-9 16,-22 20-8-16,-2 13-3 0,0-3-2 16,-2-10-3-16,-3 5-2 15,0-7-2-15,0-12-2 16,-3 14 0-16,3-14 1 16,0 0 0-16,0 0-1 15,7-47-1-15,-7 47 0 16,0 0-1-1,28-46 2-15,-28 46 0 16,0 0-1-16,44-43-1 16,-44 43 0-16,0 0 1 15,34 11 2-15,-34-11-2 16,11 6 0-16,-11 10 1 16,0 6-1-16,0-2 1 0,-4 6 0 15,0-11-1-15,4-1-7 16,-6 10-9-16,4-4-17 15,7-6-3-15,-5-14 0 16,0 0 1-16</inkml:trace>
  <inkml:trace contextRef="#ctx0" brushRef="#br0" timeOffset="2741.4904">19276 1194 5 0,'0'0'27'16,"0"0"0"-16,0 0-5 15,46-24-8-15,-46 24-3 16,0 0-2-16,43 7-2 0,-43-7-2 16,0 0-3-16,0 0 2 15,0 0-2-15,46 8 0 16,-46-8 0-16,0 0-1 0,0 0 0 16,0 0-1-1,0 0 1-15,0 0-2 16,0 0 2-1,0 0 1-15,5 50-2 16,-5-50 0-16,-2 40 1 0,2-9 0 16,-5-13-1-16,5-3 0 15,-3 7 1-15,0 4-1 16,3-8 2-16,-5 8 0 16,5-26-1-16,-6 15 0 15,6-15 1-15,-7 22 0 0,7-6-2 16,-6-6 2-16,6-10 0 15,-15 7-1-15,7 4 0 16,-8-11 1-16,4 6-1 16,-3-3 1-16,0-10-1 15,2-8-3-15,1 11-3 16,12 4-10-16,-8-13-18 0,8 13-1 16,0 0 0-16,0-15-2 15</inkml:trace>
  <inkml:trace contextRef="#ctx0" brushRef="#br0" timeOffset="17876.6277">18949 7096 10 0,'0'0'15'16,"0"0"-3"-16,-9-6-1 0,9 6-3 15,-16 0-3-15,16 0-1 16,-15 6-1-16,15-6-2 16,-15 10 0-16,15-10 0 15,-10 15 1-15,10-15-1 0,-2 16 1 16,2-16-1-16,4 16 1 16,-4-16 1-16,11 12-1 15,-11-12 1-15,19 5 1 16,-10-5-1-16,0 0 2 31,1-2 0-31,-10 2 0 0,14-12 2 16,-14 2-2-16,0 10 1 15,0-18-1-15,-6 8-1 16,6 10-1-16,-18-15 0 16,9 9-2-16,0 6 0 15,-1 0-1-15,0 3 0 16,10-3 0-16,-14 12 0 0,14-12 0 15,-10 16 0-15,10-7-1 16,-4 0 1-16,4 1 0 16,0-10 0-16,10 17 0 15,-10-17 0-15,19 10 1 16,-9-10-1-16,3 0 0 0,1-8 1 31,-2-2 0-31,0-2 0 0,-5-1 2 16,0-2-1-1,-7-1 1-15,0 6 0 0,-12 0 0 16,1 7 0-16,-4 3 0 16,-2 0-1-16,1 0-1 15,2 2 0-15,2 0-2 16,2-2-4-16,10 0-10 0,0 0-19 16,-9 7-1-16,9-7-1 15,0 0 1-15</inkml:trace>
  <inkml:trace contextRef="#ctx0" brushRef="#br0" timeOffset="20413.8201">18672 7649 33 0,'18'-6'20'16,"-18"6"-1"-16,14-18-3 15,-9 7-2-15,-5-4-3 0,0-1-2 16,-5-2-3-1,-3 1-2-15,-7 0-1 0,-2 0-1 16,-2 7 0-16,-2 6-2 16,1 4 1-16,0 10-2 0,3 4 1 15,6 4 0-15,4 5-1 16,7 1 0-16,0 0 1 16,10-6 0-16,3 0 0 15,4-5 0-15,3-5 0 31,-1-8 0-31,0-3 1 0,-2-7-1 16,-4-2 1-16,-4-2-1 16,-5-6 0-16,-4 8 0 15,0-4 0-15,-3 4 0 16,3 12 0-16,-9-6 0 16,9 6 0-16,-6 13-1 15,6 5 1-15,0 4 1 0,4 5-1 16,0 5 1-16,-4 1 0 15,5 3 0-15,-5-4 1 16,0 3 1-16,-10-5-1 16,-1-1 1-16,-6-7 0 15,-2-8 0-15,-3-1-1 0,-1-10 0 16,0-3-1-16,3-10-2 0,4-5-1 16,5-2-2-16,7-7-4 15,4-2-6 1,7 0-8-16,6 3-8 0,-1-8-2 15,12 8-1-15</inkml:trace>
  <inkml:trace contextRef="#ctx0" brushRef="#br0" timeOffset="20836.4869">18864 7536 33 0,'-5'14'20'0,"5"10"-3"16,-5 1-2-16,5 1-2 16,-3 3-4-16,3-2-2 15,0 0-1-15,0-6-1 0,0-1 0 31,0-8-1-31,0-12 0 16,0 0 0-16,0 0 0 16,0 0 0-16,11-24-1 15,-11 5 1-15,-3-5-3 0,0-6 1 16,0 1-2-16,-3-1 2 16,3-1-2-16,0 3 0 15,3 4 0-15,0 2 1 0,0 3-1 16,6 3 0-16,1 3 0 15,3 5 0-15,3 0-2 16,1 8-2-16,1-5-4 16,4 5-10-16,3 5-10 15,-4-5-6-15,9 5 0 16,-7-5 1 0</inkml:trace>
  <inkml:trace contextRef="#ctx0" brushRef="#br0" timeOffset="21152.4705">18857 7811 29 0,'0'0'30'15,"0"0"-8"-15,16 10-4 16,0-7-4-16,2 0-5 16,0-3-6-16,1 4-9 15,-1-8-14-15,2 4-10 31,-11-6 0-31,6 6-1 0</inkml:trace>
  <inkml:trace contextRef="#ctx0" brushRef="#br0" timeOffset="21568.513">18972 7625 4 0,'0'0'26'0,"10"10"1"16,-10-10-6-1,7 19-6-15,-4-3-4 0,1 0-3 32,-4-2-2-32,0-1-1 15,3-3-1-15,-3-10-1 0,0 9-1 16,0-9 0-16,4-10-1 15,1-1 0-15,3-2 1 16,3-3-2-16,2-3 1 16,3 1 0-16,-1 1-1 15,0 0 1-15,2 8 0 0,-5 3 0 16,0 6 1-16,-12 0 1 16,14 11-1-16,-14 2 1 15,3 2 0-15,-3 4 0 16,0 1-1-16,-4 1-2 15,1-3-4-15,3-3-9 16,0 3-19-16,0-18-1 0,4 12-1 16,-4-12 0-16</inkml:trace>
  <inkml:trace contextRef="#ctx0" brushRef="#br0" timeOffset="22068.0569">19216 7463 11 0,'0'0'23'0,"26"0"-6"15,-14-5-5-15,6 5-2 16,-5-5-3-16,0 5-1 16,-2 0-1-16,-11 0-1 15,16 0 0-15,-16 0-2 16,0 0 2 0,0 0-2-16,7 12 0 15,-7-2 0-15,0 3-1 16,0 2 0-16,0 2 0 15,0 5 0-15,-4 3 0 16,4 2 0-16,0 0-1 16,-5 1 1-16,5-3 0 15,-4-1 0-15,4 0 2 0,-3-4 0 16,3-4 0-16,-7 0 0 0,2-3 1 16,-1-4 0-1,0 2 0-15,-1-6 0 0,7-5-1 16,-22 8 0-16,13-8 0 15,-3 0-2-15,1-4-3 16,2 4-12-16,9 0-19 0,-18-13 0 16,18 13-1-16,-13-13 0 15</inkml:trace>
  <inkml:trace contextRef="#ctx0" brushRef="#br1" timeOffset="62653.8096">795 6508 34 0,'-65'-26'33'16,"65"26"-5"-16,-73 42-5 16,40-1-7-16,9 15-4 15,12 5-3-15,12 4-2 0,17-5-3 16,12-4 0-16,18-13 1 15,12-13-1-15,-1-19-1 16,4-17 1-16,-3-16 0 0,-7-12-1 16,-13-16 0-16,-12-8 0 15,-18-8-1-15,-21-1-1 16,-12 7-1-16,-14 8-1 16,-8 8-3-16,-4 10-5 15,0 15-9-15,-2 17-17 31,8 9-4-31,44-7-1 0,-62 45 2 16</inkml:trace>
  <inkml:trace contextRef="#ctx0" brushRef="#br1" timeOffset="62769.0224">709 6715 34 0,'42'10'31'0,"-1"5"-3"15,9-9-20-15,3-6-28 0,-4 15-4 16,7-15-6-16,0 5 4 15</inkml:trace>
  <inkml:trace contextRef="#ctx0" brushRef="#br1" timeOffset="63154.2991">1370 6714 16 0,'-31'0'30'0,"0"0"0"16,5 7 1-16,11 0-19 15,6 2-5-15,12 3-2 0,7-2-2 16,8 0-1-16,5-2-2 16,1-1 0-16,-4-3-1 15,-6-4 0-15,-14 0-1 16,0 0 0-16,-13 5 1 15,-10-5 1-15,-6 5 1 16,29-5 2-16,-63 19 3 0,39-4-1 16,4 2 1-16,17 2 0 15,6 2 0-15,14 1-1 16,4 0 0-16,9-5-3 16,2 1-4-16,-2-7-4 15,-2-8-19-15,2-3-10 16,-6-12-1-1,-5-8 0-15</inkml:trace>
  <inkml:trace contextRef="#ctx0" brushRef="#br1" timeOffset="63269.7629">1374 6522 38 0,'-16'-40'34'16,"8"15"-1"-16,-5 8-7 15,13 17-23-15,0 0-29 0,0 0-5 16,14 23-3-16,-2-8 1 15</inkml:trace>
  <inkml:trace contextRef="#ctx0" brushRef="#br1" timeOffset="63571.0608">1483 6709 15 0,'17'0'30'16,"2"-3"1"-1,9 3-3-15,-1 0-13 16,7-3-6-16,1 3-3 0,-4-4-3 16,-4 4-1-16,-8 0-1 15,-10 0 1-15,-9 0-1 0,0 0 0 16,-14 3 0-16,0 3-1 16,-3 3 1-16,1 2-1 15,0 7 1-15,3 1-1 16,7 4-1-16,6 1-3 15,3 3-5-15,10-3-9 16,8-5-12 0,10 2-1-16,1-10-1 15,14 8 11-15</inkml:trace>
  <inkml:trace contextRef="#ctx0" brushRef="#br1" timeOffset="64018.8321">2126 6900 8 0,'-18'-22'31'16,"-1"5"2"-16,-6-8 0 16,0 4-13-16,1 5-6 15,-5 2-6-15,3 12-1 16,3 4-3-16,6 10-1 0,3 6-3 16,2 2 2-1,6 6-3-15,6-1 2 0,6 3-1 0,10-6 0 16,0-5 1-16,6-5 0 15,1-12 0-15,2 0-1 16,0-15 1-16,-3-4-1 16,-1-8 1-16,-7 1-1 15,-4-3 0-15,-6 6-1 32,-1 3 1-32,-3 4 0 0,-3 7 0 15,3 9 0-15,-13 7 0 16,11 5 0-16,4 8 0 15,5 2 1-15,5 3 0 16,-1-2 0-16,8-4 1 16,8 0 0-16,2-6 1 15,2-6-1-15,-6-7 1 0,1-8 0 16,-6-8-3-16,0-2-2 16,-4-2-5-16,-13-8-11 15,-3-1-19-15,0 7 1 0,-10 1-2 16,10 9 0-1</inkml:trace>
  <inkml:trace contextRef="#ctx0" brushRef="#br1" timeOffset="64218.5889">2449 6730 60 0,'0'15'39'16,"6"11"1"-16,-6 13-8 15,-6 5-17-15,9 14-4 0,-6 4-4 16,3 0-3-16,0 2-6 16,0-5-4-16,3-4-12 15,-3-8-21-15,3-21-1 16,-3-9-1-16,0-17 1 16</inkml:trace>
  <inkml:trace contextRef="#ctx0" brushRef="#br1" timeOffset="64372.3242">2395 6982 30 0,'15'-12'29'0,"21"12"-2"15,-5-8-8 1,9-6-37 0,18 14-10-16,-7-14 0 15,17 8-2-15</inkml:trace>
  <inkml:trace contextRef="#ctx0" brushRef="#br1" timeOffset="64704.128">3007 6738 29 0,'-38'-14'32'0,"11"8"0"16,-7-1-3-16,9 7-17 15,10 6-6-15,5 5-3 16,10-1-1-16,10 4-1 15,5 0 0-15,1 1-2 16,1-3-1 0,3 0-2-16,-5-7-3 15,-3 0-2-15,-12-5-1 16,0 0 1-16,-21 0 2 16,2 2 3-16,-5-2 3 15,-2 5 4-15,-1 2 4 16,1 0 3-16,11 10 2 15,5-4 0-15,17 4-2 0,6-5-2 16,15 2-7-16,9-6-20 0,19-1-14 16,2-16-1-1,23-2-1-15</inkml:trace>
  <inkml:trace contextRef="#ctx0" brushRef="#br1" timeOffset="65520.8415">4036 6705 28 0,'-24'-11'31'16,"-5"-7"-2"-16,-5 9-12 15,10 9-6-15,1 5-4 16,12 8-3-16,11 4-2 15,5 1-1-15,8-1 0 0,6 5-1 16,6-6 1-16,-1-1-1 16,-5-5 1-16,-3-3 0 15,-16-7 0-15,0 0-2 16,0 10 1-16,-20-10 0 16,-4 3-1-16,-5 2 1 15,-1-1-1-15,2 6 0 0,4 3 1 31,7-2-1-31,11 4 1 16,6 2 0-16,10-3 0 0,9 1 1 16,5-6 0-1,7-4-1-15,0-5 1 16,3-2 1-16,-5-10-1 0,-2-3 1 16,-2 1 0-16,-6-3 0 0,-7 0 1 15,0 5-1-15,-8 2 0 16,-4 10 0-16,9 0 1 15,-4 13-1-15,2 2-1 16,2 4 0-16,3 2-1 16,5-1 1-16,4-2 0 15,-2-10 0-15,2-8 1 0,1 0-1 16,-7-13 0-16,4-3-1 16,-5-1-4-16,-9-4-16 15,-5-4-15-15,6 11 0 16,-10-4-1-16,4 18 2 15</inkml:trace>
  <inkml:trace contextRef="#ctx0" brushRef="#br1" timeOffset="65874.0223">4700 6737 36 0,'-29'-9'33'15,"2"9"2"-15,-10 0-5 0,6 4-18 16,8 10-6-16,6 5-3 16,10 7-2-16,11 3 0 15,7 4 0-15,5-3 0 16,5-4 0-16,2-2 0 16,1-10 0-16,-6-8 1 15,-2-9-1 1,-7-11 1-16,-5-11-1 15,-4-9 1-15,-4-11-1 16,-5-8-1-16,3-12-1 16,3 0 0-16,3-6 0 15,3 6-3-15,6 4-1 16,7 12-6-16,5 13-11 16,2 11-13-16,11 25 0 0,-6 4 0 15,6 21 15-15</inkml:trace>
  <inkml:trace contextRef="#ctx0" brushRef="#br1" timeOffset="66043.2401">4932 6694 31 0,'0'0'36'16,"-8"17"2"-16,2-4-1 0,-1 5-17 15,7 10-10-15,0 2-11 16,0 4-23-16,4-7-11 15,7 2-2-15,2-8 0 32</inkml:trace>
  <inkml:trace contextRef="#ctx0" brushRef="#br1" timeOffset="66358.9801">5367 6849 70 0,'-21'19'36'16,"-7"-2"-1"-16,-3-6-20 16,1 2-6-16,-1-4-3 15,2-9-3-15,4 0-3 16,0-9-1-16,8-5 0 16,5-6-1-16,5-1 0 15,7-1 0 1,10-2 0-16,5 4 0 15,5 6 2-15,8 9 0 16,2 7 1-16,-1 10 0 16,0 5 0-16,-5 9 1 15,-5 7-2-15,-4 3-5 0,1-3-18 16,-7-1-12-16,-9-13 0 16,5 1-1-16</inkml:trace>
  <inkml:trace contextRef="#ctx0" brushRef="#br1" timeOffset="66489.9133">5294 6535 38 0,'-10'-25'28'0,"10"25"-17"16,12 4-17-16,-12-4-19 16,9 31-3-16</inkml:trace>
  <inkml:trace contextRef="#ctx0" brushRef="#br1" timeOffset="66722.0211">5514 6663 33 0,'0'21'76'15,"5"9"-37"1,-5 12-16-16,6 14-13 15,4 12-2-15,-6 5-3 0,7 10-1 16,-5-2-2-16,-1-9-5 16,0-3-5-16,-5-17-10 15,-4-17-21-15,4-10-1 16,0-25 0-16,0 0 1 16</inkml:trace>
  <inkml:trace contextRef="#ctx0" brushRef="#br1" timeOffset="66875.2777">5544 6956 42 0,'10'-18'35'0,"11"16"-1"16,-2-5-4-16,4 2-34 16,13 5-26-16,-1-7-3 0,12 4-1 15,-4-11 0-15</inkml:trace>
  <inkml:trace contextRef="#ctx0" brushRef="#br1" timeOffset="67238.8763">6035 6649 39 0,'-35'-11'31'15,"8"11"0"-15,2 6-12 16,6 0-10-16,9 9-5 15,8-1 0-15,7 6-2 32,8-8-1-32,5 5-1 0,2-5-2 15,2-5-1-15,-2 0-3 16,-4-7 0-16,-7 0-1 16,-9 0 0-16,0 0 1 15,-22-5 3-15,0 5 4 16,1 0 3-16,-6 0 2 15,4 7 3-15,3-1 0 0,9 7 1 16,5 0-1-16,6 4-1 16,9-2-4-16,11 3-5 15,5-3-16-15,10-1-16 16,-3-10-2-16,11 2 0 0,-2-12-1 16</inkml:trace>
  <inkml:trace contextRef="#ctx0" brushRef="#br1" timeOffset="67546.9628">6384 6658 33 0,'-18'0'32'16,"-10"-5"-1"-16,8 12-13 15,8 10-7-15,0 2-4 16,12 9-3-16,0 0 0 16,12-2-2-16,4-4 1 0,8-2-1 31,-1-8-1-31,4-2 1 0,-8-10-1 16,-2 0 1-1,-12-13-1-15,-5 1-1 0,-12 2-1 16,-4-4-6-16,-2-1-22 15,2 6-4-15,-6-6-1 16,22 15 0-16</inkml:trace>
  <inkml:trace contextRef="#ctx0" brushRef="#br1" timeOffset="68078.5291">6746 6612 18 0,'0'0'21'0,"0"0"-5"15,0 0-4 1,0 16-4-16,8-4-2 15,0 1 0-15,2-2-1 16,3-3-1-16,-5-1-2 0,-8-7-2 16,15 7-1-1,-15-7 1-15,-11 0 0 0,-5 0-1 16,-3-4 1-16,-5 8 0 16,2-1 0-16,0 4 2 0,3 2 2 15,4 0 0-15,8 5 0 16,5-2 2-16,5 1 0 15,3-2 1-15,7-1 0 16,1-7-1-16,6-3-1 16,1 0 0-16,7-3-2 15,3-6 0 1,3 3-2-16,5 1 1 16,2 5 1-16,-3 0 0 15,-4 5 1-15,-6 2 1 16,-4 5 0-16,-14-2 0 15,-7 7 0-15,-13-5-2 16,-4-2-5-16,-2-1-21 16,1 0-15-16,-8-9-2 0,11 0 1 15,-1-10-1-15</inkml:trace>
  <inkml:trace contextRef="#ctx0" brushRef="#br1" timeOffset="68510.1986">7832 6584 34 0,'0'0'36'0,"-7"19"1"16,4 21-4-16,3 21-13 16,-11 10-8-16,8 18-4 0,-4 9-1 31,7 4-2-31,-6-9-3 0,6-8-4 16,6-12-7-1,-6-18-22-15,6-26-8 0,1-13 1 16,-7-16-1-16</inkml:trace>
  <inkml:trace contextRef="#ctx0" brushRef="#br1" timeOffset="68663.5549">7860 6845 11 0,'10'-16'28'0,"11"16"1"15,-6 0-1-15,9 0-21 16,2 0-17-16,5 0-16 15,13 0 0-15,-2-12-2 0,12 7 16 16</inkml:trace>
  <inkml:trace contextRef="#ctx0" brushRef="#br1" timeOffset="69010.8596">8373 6596 65 0,'-29'-18'25'0,"0"10"-6"15,1 3-4-15,0 5-6 0,8 8-2 16,8 3-3-16,7 4-2 16,10 1 0-16,7 0-2 15,6 0 1-15,7-1-1 16,0-4 1-16,-4-2-2 16,-1-5 0-16,-9 1 0 0,-11-5 0 15,0 0 1-15,-11 5 1 16,-9-2 0-16,-2 4 0 15,-2 1 2-15,2 3-2 16,7 4 2-16,5-2-1 16,10 2 0-16,10 0 0 15,5-4-2 1,10 0-1-16,0-4-2 16,9-2-3-16,-1-5-7 15,1-11-18-15,4 5-3 16,-5-10-1-16,0 1 1 15</inkml:trace>
  <inkml:trace contextRef="#ctx0" brushRef="#br1" timeOffset="69326.692">8549 6568 49 0,'0'0'27'0,"0"0"-15"0,17-9-4 15,0 9-5-15,3 0 0 16,2-3-1-16,-2 3 1 15,-1-4-1 1,-3 4 0-16,-7-3-1 16,-9 3 1-16,0 0 0 15,0 0 2-15,-13 7 0 16,1 1 1-16,-3 6 0 16,-1 5 0-16,1 0 1 15,2 5-1-15,1 0-1 16,9 1-1-16,3-3-1 0,3 1-3 15,9-5-1-15,7-8-5 16,12-3-9-16,4-5-11 16,4-9-7-16,14 2 1 15,-3-9-1-15</inkml:trace>
  <inkml:trace contextRef="#ctx0" brushRef="#br1" timeOffset="69564.8364">9102 6734 35 0,'-13'13'33'16,"-3"9"1"-1,-17-6-5-15,1-3-13 0,3-5-7 16,-4-8-6-16,5-3-2 16,3-7-3-16,5-6 0 31,10-2-1-31,5-8 1 0,10 4 0 16,8 2 1-16,1 6 2 15,12 7 1-15,-2 7 2 16,4 12 0-16,-3 2 1 15,0 14-2-15,-6 7-9 16,-2 5-27-16,-4-10-1 16,10 2-1-16,-6-13-1 0</inkml:trace>
  <inkml:trace contextRef="#ctx0" brushRef="#br1" timeOffset="69880.8693">9198 6287 9 0,'21'20'33'0,"10"28"2"16,-6 17-4-16,0 9-12 16,-4 15-4-16,-5 4-3 15,-4 0-5-15,-9-8-5 16,-3-6-4-16,-6-13-10 16,-6-16-12-16,-7-19-11 0,5-11 0 15,-6-30-1-15</inkml:trace>
  <inkml:trace contextRef="#ctx0" brushRef="#br1" timeOffset="70165.7076">9297 6354 35 0,'49'-20'27'16,"-8"14"-4"-16,2 16-6 15,-10 16-6-15,-10 3-5 0,-11 11-1 16,-12-2-2-16,-10-1-4 15,-8-8-2-15,-4-10-4 16,2-5-3-16,6-11-2 16,14-3 1-16,0-17-1 0,16 7 4 15,6-4 1-15,6 2 4 16,3 6 3-16,-4 6 4 16,-4 0 2-16,-8 13 0 15,-12 1 0-15,-9 1-7 16,-6 4-8-16,-11-10-13 15,11 6-2 1,-11-15 6-16</inkml:trace>
  <inkml:trace contextRef="#ctx0" brushRef="#br1" timeOffset="70449.1975">9690 6352 34 0,'47'-2'35'0,"-10"2"-1"0,0 16-9 15,-3 20-6-15,-11 4-4 16,-1 14-4-16,-13 2-2 0,-4 5-2 16,-5-7-2-1,0-3-2-15,-3-10-1 0,3-9-2 16,-3-11-1-16,3-21-3 16,-9 8-1-16,-4-18-1 15,1-2-2-15,-7-8-1 0,-2 3 0 16,-7-4-2-16,0 9-1 15,-6 2-6-15,3 6-11 16,7 10-3-16,-6-6 1 16,16 13 8-16</inkml:trace>
  <inkml:trace contextRef="#ctx0" brushRef="#br1" timeOffset="70749.6997">9945 6603 18 0,'31'-6'34'16,"0"18"2"-16,-10 1 0 0,-2 6-17 15,-8 7-6-15,-9-2-3 16,4 3-3-16,-10-5-4 16,4-5-3-16,-3-8-2 15,3-9-1-15,0 0 0 16,10-14-2-16,0 2 1 0,1-8 1 31,5 4 2-31,-1-2 1 16,2 4 1-16,1 9 2 15,-2 5 0-15,-1 12 0 16,-5 4 0-16,1 4-3 0,-5 5-8 16,-1 5-23-16,-5-9-4 15,5 0 1-15,-5-13-3 16</inkml:trace>
  <inkml:trace contextRef="#ctx0" brushRef="#br1" timeOffset="71097.1372">10314 6526 12 0,'15'0'27'0,"16"3"1"16,-5-5-8-16,5 2-12 16,5 0 0-16,-2 0-3 0,-2-4-1 31,-8 4 0-31,-5 0-3 16,-19 0 1-16,0 0 1 15,-7 11-1-15,-10-2 1 16,-5 4-1-16,-1 1 1 0,-1 4 1 15,3 3-1-15,8 1 0 16,3 0-1-16,10 0 0 16,13-5-4-16,5 0-5 0,5-1-8 15,5-9-11-15,9 3-5 16,-3-10-2-16,12 3 2 16</inkml:trace>
  <inkml:trace contextRef="#ctx0" brushRef="#br1" timeOffset="71497.1742">10909 6529 33 0,'-24'-6'29'15,"-5"3"-6"-15,8 3-7 16,3 4-4-16,8 7-3 0,10 3-2 15,4 1-2-15,7 1 0 16,5-3-2-16,3 1-3 16,3-4-2-16,-1-6-3 0,-3 1-4 15,-5-5 0-15,-13 0-1 16,7-14 1-16,-7 14 2 16,-20-15 3-16,2 11 5 15,-6 1 4-15,-2 3 3 0,1 7 3 16,-2 3 2-16,11 7-1 15,1-1-1-15,15 7-1 16,0-4-2-16,13 5-2 16,4-5-1-16,5-2-2 31,4-3-4-31,2-11-6 0,3-3-22 16,2-6-7-16,-10-14-2 15,3-2 1-15</inkml:trace>
  <inkml:trace contextRef="#ctx0" brushRef="#br1" timeOffset="71628.8226">10963 6290 33 0,'-9'-3'22'0,"-8"-2"-14"16,8-2-21-16,9 7-10 0,-15 3-3 15</inkml:trace>
  <inkml:trace contextRef="#ctx0" brushRef="#br1" timeOffset="71849.5398">11058 6529 33 0,'23'17'36'15,"10"12"0"-15,-5-1-4 16,-2 0-14-16,3 3-8 0,-10-6-4 15,-4 5-2-15,-15-4-1 16,-4-4-2-16,-15-8-2 16,-7-9-7-16,-4-10-28 15,6 5 0-15,-6-15-1 16,12 1 0-16</inkml:trace>
  <inkml:trace contextRef="#ctx0" brushRef="#br1" timeOffset="72582.9522">12024 6687 25 0,'21'-15'27'0,"-10"-8"-6"16,-6-2-4-16,-10 0-3 0,-11 0-4 15,-2 6-2-15,-10 5-3 16,-3 5-1-16,-6 9-1 0,1 4-1 16,4 11 0-1,8 9-2-15,11 3 1 0,6-1-1 16,7-1 1-16,12-1-1 16,4-5 1-16,8-4-1 0,-1-8 1 15,2-7 0 1,-7 0 0-16,2 0 0 0,-6 0 0 15,-1 0-1-15,0 0 1 16,-5 9 0-16,2 2 0 16,2 10 1-16,-4 4 0 31,0 8 0-31,-8 4-1 0,0 4 2 16,-10 2-1-16,-8 1-1 15,-9-7 1-15,-2-6-1 16,-6-10-1-16,-1-10 0 15,1-11-3-15,3-11 0 16,9-11-6-16,6-8-11 16,6-10-15-16,15-1 1 0,4-7-1 15,13 7 10-15</inkml:trace>
  <inkml:trace contextRef="#ctx0" brushRef="#br1" timeOffset="72951.7013">12343 6454 26 0,'0'0'34'0,"-4"32"-1"15,-5-4-1-15,0 7-17 16,3 13-4-16,-1 0-1 16,4 3-4-16,0-7 0 15,3-1-2-15,0-14-1 16,0-7-1-16,0-12 0 0,0-10 0 15,0-18 0-15,0-2-1 16,0-12 0-16,-5-6 0 16,1-7-1-16,-2-6 0 15,2-5-1-15,4-4 1 16,0 5-1-16,7 2 0 16,5 4 0-1,1 6 1-15,6 14-2 16,5 0-2-16,7 16-3 15,0 3-11-15,3 3-18 16,6 7-1-16,-3 4 1 16,9 9-2-16</inkml:trace>
  <inkml:trace contextRef="#ctx0" brushRef="#br1" timeOffset="73167.1875">12404 6781 37 0,'0'16'35'0,"0"-16"-1"16,16 13-12-16,2-6-7 15,6-4-7-15,3-3-7 16,3 0-17-16,4 0-17 31,-10-13-1-31,5 5 0 0,-14-10 0 16</inkml:trace>
  <inkml:trace contextRef="#ctx0" brushRef="#br1" timeOffset="73498.1273">12590 6502 19 0,'3'18'34'16,"1"5"1"-16,-4-2-2 0,-4 3-17 16,4 4-3-16,0-4-4 15,0 0-3-15,0-6-2 16,4-6-1-16,-4-12-2 16,13-9 0-16,1-4-1 0,5-6 1 15,0-3-1-15,5-2 0 16,1 2-1-16,-2 2 2 15,-2 7-2-15,0 10 2 16,-2 3-1-16,-7 9 1 16,-2 8 1-16,-3 1-2 31,1 6-4-31,-8-1-9 0,3-5-23 16,4 6 0-16,-10-11 0 15,16 0-1-15</inkml:trace>
  <inkml:trace contextRef="#ctx0" brushRef="#br1" timeOffset="73882.8241">12888 6326 20 0,'38'-17'57'31,"-8"5"-40"-31,-5 5-7 16,0-3-3-16,-3 5-1 15,-3-1-2-15,-4 6 0 16,-5 9-1-16,-5 5-1 16,-5 8-1-16,0 6 1 15,0 11-1-15,0 5 1 16,0 6 2-16,7 4-1 0,-5 1 1 15,4 1 1-15,1-5 1 16,-4-5 0-16,-6-8 1 16,0 0-2-16,-9-15-1 15,-4-2 0-15,-3-11-2 16,-2-6-4-16,0-4-6 16,1-5-18-1,-1-7-11-15,14-1-1 16,-2-6-1-16</inkml:trace>
  <inkml:trace contextRef="#ctx0" brushRef="#br1" timeOffset="74051.6517">13424 6793 59 0,'7'13'38'16,"-4"10"-2"-16,-10-3-11 15,0-8-48-15,1 16-9 16,-12-11-3-16,12 4-2 16</inkml:trace>
  <inkml:trace contextRef="#ctx0" brushRef="#br1" timeOffset="74767.3783">13762 6524 35 0,'0'0'30'16,"0"11"1"-16,-5 5-14 0,-2 8-5 16,-1 4-5-16,4 4-2 15,4 0 0-15,6 4-1 16,3-9-1-16,10-1 1 15,3-13-1-15,7-7-1 16,-4-6 0-16,2-7-1 16,-6-8 0-16,-2-5 0 0,-5-4-2 15,-4 0 1-15,-10 2 0 16,0-1 0-16,-6 4-1 0,0 10 1 16,6 9 0-1,-16 5 0-15,11 9 1 0,5 8-1 16,0 0 1-16,9 2-1 31,9 1 2-31,4-3-1 0,2-7 0 16,7-8 0-16,1-7 1 15,-4-6 0-15,-1-6 0 16,-7-6-1-16,-9-6-2 16,-8-7-2-16,4 3-9 15,-13 0-18-15,-1-6-6 16,7 5 1-16,-6-5-2 0</inkml:trace>
  <inkml:trace contextRef="#ctx0" brushRef="#br1" timeOffset="75098.6289">14293 6486 27 0,'-4'24'36'0,"4"12"1"16,0-2-5-16,0 2-12 15,0 4-8-15,0-7-4 16,8-2-3-16,-3-8-2 16,1-4-2-16,-6-19 0 15,12 4-1-15,-8-16 1 0,-1-9 0 16,-3-7-1-16,0-10 0 0,-3-8 0 16,-6-9-1-1,-1-4 1-15,-3-3 0 0,5 4 0 16,-1 4-2-16,6 3 3 15,3 5-1-15,8 9-1 16,4 7-1-16,11 8-3 16,4 3-8-16,7 1-22 0,10 9-1 15,-4-1-2-15,10 10 2 16</inkml:trace>
  <inkml:trace contextRef="#ctx0" brushRef="#br1" timeOffset="75329.8781">14367 6768 16 0,'0'0'30'15,"13"11"2"-15,3-11-1 0,8 0-20 16,0 4-18 0,-7-10-19-16,16 8-4 15,-10-11 0-15,1 4 4 0</inkml:trace>
  <inkml:trace contextRef="#ctx0" brushRef="#br1" timeOffset="75668.6941">14528 6422 36 0,'13'21'35'16,"-6"5"0"-16,-7 0-3 0,0 2-19 16,9 5-1-16,-9-6-5 15,5 1-2-15,-5-8-1 16,3-7-2-16,-3-13-2 15,13 3 0-15,-4-15-2 0,7-2 1 16,4-4-2 0,-5-7 2-16,4 3-1 0,2 3 1 15,-6 5 0-15,0 5 1 16,-3 9 0-16,-12 0 1 16,10 9 0-16,-7 9-2 0,3 2-4 15,-6-1-16-15,-5 1-14 16,10 1 0-16,-8-11 0 31,8 6-1-31</inkml:trace>
  <inkml:trace contextRef="#ctx0" brushRef="#br1" timeOffset="76100.652">14810 6212 29 0,'21'-19'29'0,"11"12"-2"16,-1-5-9-1,-3 2-6-15,3 3-4 16,-8 4-3-16,-1 3-2 0,-5 0 0 15,-6 5-2 1,4 2 1-16,-8 1-1 0,3 10 0 16,-5 5-1-16,4 8 1 15,-5 8-1-15,2 5 2 16,0 2 0-16,-1 7 1 0,1 1 0 16,-2-1 1-16,3-1 0 15,-7-8 0-15,-5-3 0 16,-3-9 0-16,-3-3-1 15,-9-10-1-15,-2-6-2 16,-2-8-1-16,-4-5-3 16,4-4-9-16,6 2-19 0,-1-12-4 15,15 4 0-15,4-5 0 16</inkml:trace>
  <inkml:trace contextRef="#ctx0" brushRef="#br1" timeOffset="76300.9541">15406 6756 86 0,'0'0'39'0,"9"10"1"16,-9-10-19-16,0 0-18 0,0 0-38 15,0 0-3-15,0 0 0 16,-15 0-2-16</inkml:trace>
  <inkml:trace contextRef="#ctx0" brushRef="#br1" timeOffset="77301.0638">829 7739 43 0,'0'0'32'0,"0"0"-7"16,0 0-4-16,-52-15-7 15,52 15-5-15,-47 61-4 16,28-13-1-16,5 4-2 15,14 0-1 1,0 1-1-16,12-7 2 16,-12-46-1-16,46 67 2 15,-46-67 0-15,68 14 1 16,-68-14 1-16,62-42 0 0,-62 42-1 16,47-82 1-1,-39 32-2-15,-8-1 0 16,-9 3-2-16,-18 7-3 0,27 41-7 15,-62-51-17-15,62 51-12 0,-69-9-1 16,69 9 1-16</inkml:trace>
  <inkml:trace contextRef="#ctx0" brushRef="#br1" timeOffset="77532.9194">1139 7957 45 0,'0'0'36'15,"0"0"1"-15,0 0 0 16,-6 60-19-16,6-60-10 0,-6 47-3 16,6-47 0-16,6 55-5 15,6-31-9-15,7-7-11 16,3-9-17-16,16-4-1 0,2-11-1 15,11-2 1 1</inkml:trace>
  <inkml:trace contextRef="#ctx0" brushRef="#br1" timeOffset="78087.0856">2132 7938 31 0,'-20'-19'31'16,"6"19"-1"-16,-1 5-12 0,-1 4-5 31,7 4-5-31,6 2-3 0,6 3-2 16,6 1-1-16,7 0-1 15,3-4 0-15,1-2-1 16,1-7 0-16,-7-3 0 16,-1-3-1-16,-13 0-1 15,0 0 1-15,-18-5 0 16,-2 1 0-16,0 4 1 0,-8 0 0 16,7 0 2-16,-1 8-1 15,8 0 2-15,9 4 1 16,12 4-1-16,-3-1 0 15,9 5 1-15,2-3-1 16,10-2-2-16,8-1-4 16,-2-11-12-1,-2-6-18-15,11-2-1 16,-2-14-1-16,2 0 1 16</inkml:trace>
  <inkml:trace contextRef="#ctx0" brushRef="#br1" timeOffset="78634.0799">2224 7640 56 0,'16'7'30'15,"13"0"-14"-15,7 3-3 16,-1-2-1-16,6-2-3 0,-7-6-4 15,-4-3-2-15,-8-2-3 16,-6-3-1-16,-4-1-2 16,-6-1 0-16,-6-2 0 15,0 12-1-15,-12-10 1 16,12 10 0-16,-10 13 2 31,4 24-1-31,6-13 2 16,4 5-2-16,2 2 2 15,2-2-1-15,-1-6 0 16,-4-1-1-16,-3-6 0 16,0-4-1-16,0-2 0 15,0-10 0-15,-15 9 0 16,6-7 0-16,9-2 0 0,-12 12 3 16,12 0 0-16,5 4 2 15,2 9 2-15,5 6 1 0,0 6 2 16,-3 6 0-16,0 1 0 15,-9-3-1-15,0-1 0 16,-9-11 0-16,-3-2-3 31,-13-13 0-31,6-10-2 0,-3-9-1 16,2-8-2-16,5-3-2 16,3-6-5-16,6 0-12 15,12 3-11-15,1-9-1 16,19 11 0-16</inkml:trace>
  <inkml:trace contextRef="#ctx0" brushRef="#br1" timeOffset="78819.1733">2762 7996 33 0,'9'24'31'0,"-9"-9"-7"16,0 7-3-16,0 3-6 0,0 3-8 15,0 1-17-15,-6-3-19 0,11 3-1 16,-8-12-3 0,16 5 5-16</inkml:trace>
  <inkml:trace contextRef="#ctx0" brushRef="#br1" timeOffset="79287.4096">3149 7953 6 0,'-27'-10'28'0,"8"16"-1"15,-7-6 0-15,9 16-16 0,1 8-4 16,12 7-3-16,4 3-2 16,4 1-1-16,8 0 1 0,9-8-1 15,1-5 1-15,1-8 0 16,-2-7 1-16,-5-7-1 16,-5-12 0-16,-7-3-2 15,-10-4-4-15,-6-1-6 16,-3 7-17-16,-11-7-3 0,8 11-1 15,-7-9 7-15</inkml:trace>
  <inkml:trace contextRef="#ctx0" brushRef="#br1" timeOffset="79754.6844">3325 8003 45 0,'-5'-9'33'0,"5"18"1"15,-12 3-12-15,6 2-9 0,2 6-7 16,1 4-1-16,3 1-2 16,7-1 0-16,1-3-1 15,5-4 0-15,5-7 0 16,1-10 0-16,2 0 0 0,-1-11-1 15,2-4 1-15,-4-5-1 16,-3-1-1-16,-2-3 1 31,-5 3-1-31,-8 3 0 0,4 5-1 16,-4 13 1-16,-6-10 0 16,6 10-1-16,-7 10 1 15,7 3-1-15,0 5 1 16,3 6-1-16,4-2 2 15,4 1-1-15,4-3 0 16,-1-2 1-16,8-7 0 0,0-5 0 16,2-9 0-16,0-6-1 15,-4-5-2-15,2-4-4 16,-9-6-11-16,-8-7-19 16,2 3-1-16,-14-7 0 15,4 4 0-15</inkml:trace>
  <inkml:trace contextRef="#ctx0" brushRef="#br1" timeOffset="79872.2696">3562 7752 28 0,'-10'-10'31'0,"10"10"0"15,0 10-6-15,0-1-26 16,15 11-25-16,-8-6-4 31,9 11-1-31,-10-6 5 0</inkml:trace>
  <inkml:trace contextRef="#ctx0" brushRef="#br1" timeOffset="80203.5538">3962 7961 36 0,'-24'-8'32'0,"7"16"-1"16,-10 0-10-1,2 4-7-15,6 10-6 16,3 4-3-16,4 6-2 16,8 0-1-16,8 1-1 15,6-3 1-15,10-8 0 16,2-6 0-16,3-6 0 0,-2-10 0 15,-2 0 1-15,-5-7-1 16,-5-5 0-16,-11-3-2 0,-8 1-4 16,-2-1-21-16,-4 3-10 15,-9-5-1-15,6 7 1 16</inkml:trace>
  <inkml:trace contextRef="#ctx0" brushRef="#br1" timeOffset="80919.3857">4278 7986 26 0,'-15'3'24'0,"-7"1"-7"16,9 2-3-16,5 6-4 15,8-3-2-15,5 6-2 16,8-3 0-16,9 2-1 31,-1-7 0-31,3 0-2 0,-3-3-1 16,-1-4-2-16,-4 0-1 16,-7-3-1-16,-9 3 0 15,0 0-1-15,-19-10 1 16,-2 10-1-16,-2 0 1 15,-1 0 2-15,0 9 0 16,2 2 1-16,0 2 1 0,7 7 0 16,8 1 0-16,7 4 0 15,4-2 1-15,8 0 1 16,3-1-1-16,9-3 0 16,2-10 0-16,5-5 0 15,-1-9 0-15,2-6-1 16,-1-7-1-16,-3-6 0 0,0-4 0 15,-3-4 0-15,-10 3-1 0,0 0 1 16,-5 4 0 0,-7 6 1-16,-3 6 0 0,0 13 1 15,0 0-1-15,-9 3 1 16,5 11-1-16,1 8 0 31,3 2-1-31,0 3 0 0,0 4-6 16,0-5-6-16,7-2-20 15,8 2-4-15,-5-10-1 16,11-4 1-16</inkml:trace>
  <inkml:trace contextRef="#ctx0" brushRef="#br1" timeOffset="81103.6673">4796 8079 50 0,'22'-6'39'0,"-4"0"0"16,8 9-2-16,0 9-18 15,-6 1-10-15,4 6-5 16,-9 5-2-16,-7-2-1 0,-8 3-3 31,-16-7-8-31,-7 0-14 16,-8-1-16-16,-11-12 0 16,1-5 1-16,-2-8-2 15</inkml:trace>
  <inkml:trace contextRef="#ctx0" brushRef="#br1" timeOffset="81834.8759">6059 7969 12 0,'-20'6'27'15,"-10"-6"-3"-15,9 14-8 0,5 0-5 16,11 3-5-16,11 2-3 0,10 0-2 16,6-1 1-16,3-4-1 15,1-5 1-15,2-4-1 16,-7-5 0-16,-2 0 0 15,-7-6-1-15,-12 6 0 16,-9-12 0-16,-9 9-1 31,-1 3 1-31,-8 6 0 0,-2 1 1 16,-2 5 0-16,6 4 1 16,4 3 2-16,8 3 0 15,9 0 2-15,8-1 0 16,6-3 0-16,8-4 0 15,4-4 1-15,9-2-2 16,0-8 0-16,5-6-2 0,-2-6-1 16,1-4-1-16,-5-5-1 15,-1-3 0-15,-4 1-1 16,-6-5 0-16,-7 4 1 16,-3 5-1-16,-3 1 1 15,-6 18 0-15,6-9 0 16,-6 9 0-16,0 18 0 0,0 2 1 15,3 8-3-15,-3-1-3 16,5 4-10-16,-5 1-19 0,0-13 0 16,2 5-1-1,-2-24 0-15</inkml:trace>
  <inkml:trace contextRef="#ctx0" brushRef="#br1" timeOffset="81989.2674">6297 7812 29 0,'-6'-37'31'15,"6"23"-5"-15,-6-1-11 16,2 4-36-16,4 11-7 0,0 0-2 16,10 20 9-16</inkml:trace>
  <inkml:trace contextRef="#ctx0" brushRef="#br1" timeOffset="82173.6801">6384 7965 32 0,'15'38'36'31,"3"5"1"-31,-3-4 0 16,2-2-19-16,1 1-7 16,-5-11-5-16,6-7-3 15,-3-11 0-15,2-9-2 0,2-9 0 16,0-7-2-16,-2-5-5 15,-1-5-9-15,-2-4-22 16,3 6 0-16,-6 0-1 0,4 7 0 16</inkml:trace>
  <inkml:trace contextRef="#ctx0" brushRef="#br1" timeOffset="82674.0521">6945 8165 38 0,'-21'30'33'15,"-8"-9"-1"-15,2 1-9 16,1-8-13-16,2-8-7 16,3-6-5-16,9-5-3 15,1-8 0-15,9-4-1 0,2-7-2 16,5 1 1-16,3 0 1 0,3 6 1 15,2 3 4 1,5 6 3-16,-3 8 1 16,5 6 3-16,2 7 1 0,-4 5 2 15,7 4 0-15,-3-1-1 16,2 0-1-16,1-5-1 0,4-2-1 16,-5-10-2-16,3-4-1 15,-4-4-1-15,-2-6 0 16,0-8-1-16,-5-2 0 15,-2-4 0-15,0 1 0 16,-7 1 0-16,1 2 1 31,-8 2 1-31,0 18 0 0,0-11 1 16,0 11 0-16,-6 16 0 16,4-1 1-16,-2 1-1 15,4 6-1-15,6 0 0 16,6-3 0-16,4 2-5 15,-4-10-12-15,1-1-23 16,7-1 0-16,-9-9 0 0,7 0 0 16</inkml:trace>
  <inkml:trace contextRef="#ctx0" brushRef="#br1" timeOffset="82875.7423">7606 8045 43 0,'0'0'36'16,"16"0"0"-16,-16 0-2 16,12-6-25-16,-12 6-30 15,0 0-13-15,0 0-1 0,0 0-2 16</inkml:trace>
  <inkml:trace contextRef="#ctx0" brushRef="#br1" timeOffset="83122.3616">7615 8271 54 0,'0'0'36'0,"0"0"-2"16,13 3-20-16,-2 0-37 16,-11-3-8-16,0 0-2 15,-5-19-3-15</inkml:trace>
  <inkml:trace contextRef="#ctx0" brushRef="#br1" timeOffset="93244.1958">743 9397 40 0,'0'0'32'0,"0"0"-5"0,0 0-4 15,0 0-5-15,0 0-5 16,-46 56-5-16,46-56-2 16,-10 76-1-16,10-76-3 0,21 78 1 15,-21-78-2 1,37 64 0-16,-37-64 0 0,53 29-1 31,-53-29 1-31,52-11-1 16,-52 11-1-16,39-41 1 0,-39 41 0 15,18-61-1-15,-18 61 1 16,3-64-1-16,-3 64 1 16,-10-42-1-16,10 42 1 15,0 0 0-15,0 0 0 16,0 0 0-16,0 0 0 0,-30 56 0 16,30-56 0-16,19 65 0 15,-19-65 0-15,27 60 1 16,-27-60-1-16,47 37 2 15,-47-37-1-15,55 5 0 16,-55-5 1-16,47-26-1 16,-47 26 1-1,37-44-1-15,-37 44-2 16,13-51-4-16,-13 51-9 16,0 0-23-16,-20-45 1 15,20 45-1-15,0 0 0 16</inkml:trace>
  <inkml:trace contextRef="#ctx0" brushRef="#br1" timeOffset="93628.9491">1282 9255 28 0,'0'11'37'16,"0"1"1"-16,0 15 0 15,0 9-13-15,0 5-13 16,6 8-3-16,-6 5-2 0,4 2-3 15,-4-7-1-15,0-3-1 16,3-9-1-16,-3-6 0 16,0-16 0-16,0-15 0 15,0 0 0-15,0-10 0 16,3-14 0-16,-3-5-1 31,-6-12 1-31,0-3-2 0,-3-5 1 16,-5-1 0-16,11-2-1 15,-4 5 0-15,-4 1 0 16,6 9 1-16,-5 2-1 0,10 10 0 16,7 6 0-1,5 2-1-15,0 9-3 16,5 0-4-16,10 8-9 0,0 5-18 16,11-5-2-16,5 10-1 0,0-6 0 15</inkml:trace>
  <inkml:trace contextRef="#ctx0" brushRef="#br1" timeOffset="93882.1443">1320 9811 4 0,'0'0'30'0,"19"14"1"16,4-18-1-16,6 4-18 16,6 0-23-16,-1-9-12 0,6 9-4 15,-12-14-2 1</inkml:trace>
  <inkml:trace contextRef="#ctx0" brushRef="#br1" timeOffset="94261.2611">1533 9447 73 0,'9'8'36'16,"2"13"-1"-16,3 0-18 16,-4 0-6-16,1 7-3 15,-6-5-3-15,1 1-2 16,-6-6-2-16,6-5 0 0,-6-13-1 16,0 0 0-16,0 0 0 15,16-22-1-15,-8-2 0 16,2-2 0-16,3-3 1 0,-1 3-1 15,0 1 0 1,3 10 1-16,-2 1 2 16,-3 10-1-1,-1 4 2-15,1 11-1 16,-4 5 1-16,-1 4-1 0,-3 3 0 16,3 0-5-16,0 1-12 15,-1 1-23-15,-4-13 0 16,5 1-1-16,-5-13 0 15</inkml:trace>
  <inkml:trace contextRef="#ctx0" brushRef="#br1" timeOffset="94730.9046">1832 9261 11 0,'12'0'28'15,"-12"0"3"-15,28 0-3 0,-3 0-13 16,3-3-5 0,0 3-2-16,-2 0-3 15,-1 0-1-15,-5 6 0 0,-1-3-1 16,-10 6 0-16,0 5-1 0,-6 0 1 15,0 4-1-15,2 5 0 16,-5 5 0-16,0 1-1 16,0 12 1-16,0-2-1 15,0 7 2-15,0-4 0 16,2 5 1-16,-2-5-1 0,5 3 1 16,-5-10 1-16,0-2-2 15,0-7 1-15,-2-4-1 16,-8-7-1-16,-2-1-1 15,-5-4 0-15,-3-3 0 16,-4-5 0-16,4-2-2 31,-1 0-5-31,-4 0-9 0,3-7-23 16,11 3-1-16,0-9 0 16,11 13-1-16</inkml:trace>
  <inkml:trace contextRef="#ctx0" brushRef="#br1" timeOffset="95062.3673">2523 9532 49 0,'0'0'35'0,"0"12"-2"15,18-12-13-15,1 3-7 0,3-3-4 16,12 0-2-16,2 0-3 15,3 0-5-15,1 0-8 16,-4-3-13-16,-5-4-13 16,3 7 0-16,-15-9-1 15</inkml:trace>
  <inkml:trace contextRef="#ctx0" brushRef="#br1" timeOffset="95399.2414">2578 9723 44 0,'10'0'26'0,"6"0"-4"15,9 0-6-15,6-6-2 16,6 0-3-16,2 4-3 0,-2-6 0 16,3 8-1-16,-7-7 0 15,-5 7 0-15,-11-7-1 16,-1 7 0-16,-16 0-2 16,0 0-2-16,9 0-7 15,-9 0-18-15,-12-9-15 16,12 9 0-1,-15 0-1-15</inkml:trace>
  <inkml:trace contextRef="#ctx0" brushRef="#br1" timeOffset="109257.5314">3298 9653 46 0,'-18'0'35'0,"18"0"-6"16,0 0-4-16,25 0-7 15,6 3-6-15,9-3-4 0,9 2-2 16,1-2-5-16,2 0-8 16,-2 0-28-16,0 5-2 0,-12-5 0 15,-9 9-1-15</inkml:trace>
  <inkml:trace contextRef="#ctx0" brushRef="#br1" timeOffset="109610.7005">3767 9541 15 0,'0'0'32'0,"24"-5"0"16,-9 10-6-1,8 10-5-15,5 12-5 16,-1 2-4-16,7 12-3 16,0 0-4-16,3 3-2 0,-5-6-8 15,-2-3-7-15,-4-11-20 16,-2-2-4-16,-8-13 0 16,3-4-1-16</inkml:trace>
  <inkml:trace contextRef="#ctx0" brushRef="#br1" timeOffset="109843.3563">4170 9566 36 0,'-23'3'35'0,"8"9"-1"15,-7 4-9-15,-8 4-7 16,1 9-6-16,-14 2-3 15,3 6-2-15,-3 0-2 16,2-1-3-16,4-3-2 16,3-6-7-16,9-5-13 0,10-5-17 15,5-10-1-15,10-7 0 16,0 0 0-16</inkml:trace>
  <inkml:trace contextRef="#ctx0" brushRef="#br1" timeOffset="110243.1078">4322 9602 36 0,'-4'32'35'0,"-6"-9"1"31,10 5-13-31,-3 5-8 0,-3-1-5 16,6 1-3-16,-5-10-2 16,5-2-2-16,0-9-1 15,0-12-1-15,0 0 0 16,0 0 0-16,7-24 0 0,-7 0 0 16,-4-7 0-1,-2-6-1-15,-1-5 1 0,-2-5-1 16,2 0 0-16,2-2 0 15,2 5-1-15,3 3 1 0,0 9 0 16,8 8 0-16,5 3-1 16,5 10 1-16,4 6-3 15,0 1-6-15,9 4-14 32,6 4-13-32,-3-4-1 0,7 0 1 15</inkml:trace>
  <inkml:trace contextRef="#ctx0" brushRef="#br1" timeOffset="110507.064">4341 9872 9 0,'26'13'28'0,"-7"-13"-2"16,10 5-12-16,2 4-32 16,-13-16-4-16,11 7-4 0,-14-14 16 15</inkml:trace>
  <inkml:trace contextRef="#ctx0" brushRef="#br1" timeOffset="110874.7116">4542 9537 26 0,'0'0'38'16,"12"4"-1"-16,-3 12 1 15,-4 8-18-15,-5-3-7 16,6 7-4-16,-6-2-4 16,0-1-1-16,0-2-3 15,0-4 1-15,0-10-1 16,0-9-1 0,0 0 0-16,13-12-1 15,-2-4-1-15,1-3 0 16,7-3 0-16,-2-5-1 15,3 6 0-15,-2-1 1 16,-3 8 1-16,-2 9 1 16,0 5 1-16,-2 4 1 15,-5 7 0-15,1 8 1 0,-7 3 0 16,7 4-1-16,-1-1-3 0,-1-6-9 16,1-5-27-16,1 4-2 15,-7-18 1-15,15 11-2 16</inkml:trace>
  <inkml:trace contextRef="#ctx0" brushRef="#br1" timeOffset="111359.0742">4840 9401 18 0,'16'10'33'0,"-4"-14"1"15,14 4-2-15,4 0-17 16,1-5-4-16,3 5-4 16,-6-1-2-16,0 1-3 0,-6 0 0 15,-7 5-1-15,-4 0 1 0,-3 5-1 16,-8 5 0-1,3 2 0-15,-3 6 0 0,0 2 1 16,0 6-2-16,4 1 1 16,-1 6-1-16,2-1 1 15,0 1-1-15,-1-1 1 32,-1-4 0-32,-3-1 0 0,4-5 1 15,-4 2 0-15,-7-11 0 16,-2 0 1-16,-6-8-1 15,-3-1 1-15,-6 0-1 16,0-4 0-16,-5-1-1 16,0-2 0-16,2-2-1 15,3 0-3-15,6 4-3 0,1-8-10 16,6-1-22-16,11 5-1 16,-12-10 1-16,12 10-1 15</inkml:trace>
  <inkml:trace contextRef="#ctx0" brushRef="#br1" timeOffset="121716.8365">5618 9497 30 0,'0'-11'34'16,"0"11"1"-16,10 17-12 15,-10 2-6-15,9 16-5 0,-9 5-4 16,0 7-1-16,3 6-3 15,-3-2-2-15,0-1-2 16,0-9-2-16,0-4-5 16,0-12-7-16,5-12-16 15,-1-3-6-15,-4-10 0 32,0-14-1-32</inkml:trace>
  <inkml:trace contextRef="#ctx0" brushRef="#br1" timeOffset="121895.4279">5457 9710 54 0,'-16'0'35'0,"29"0"-10"0,7 0-6 16,7 0-5-16,13 4-6 16,0-4-4-16,7 0-9 15,2-3-28-15,1 3-1 16,-14-3-1-16,5 3-1 15</inkml:trace>
  <inkml:trace contextRef="#ctx0" brushRef="#br1" timeOffset="122564.6354">6353 9803 28 0,'19'-2'27'0,"-7"-10"-2"16,3-3-5-16,-8 1-4 16,-7-8-3-16,0 2-2 0,-16-6-4 15,-3 6-1-15,-8 6-2 16,-4 5-1-16,-4 9-1 15,5 4 0-15,-4 11-2 16,8 7 0-16,11 6 0 16,9-1-1-16,9 2-1 15,7-4 0-15,11-5-2 0,1-7-1 16,9-4 0-16,-1-9-1 16,-1 0 1-16,-7-9 0 15,-1 2 2-15,-5 0 0 0,-4 2 3 16,0 5 1-16,-12 0 1 15,10 18 1-15,-10 1 0 32,6 12 1-32,-3 0 1 0,3 8-1 15,-6 0 0-15,-4 2-1 16,-4 0 1-16,-5-2-2 16,-8-7 0-16,-5-9-1 15,-7-6 0-15,-5-10-2 16,1-7-1-16,-3-14-3 15,9-2-3-15,3-12-9 0,7-9-17 16,17 9-1-16,1-8 1 16,16 7 9-16</inkml:trace>
  <inkml:trace contextRef="#ctx0" brushRef="#br1" timeOffset="122996.6381">6691 9475 61 0,'0'15'33'0,"-7"22"-10"15,-1 5-9-15,4 10-4 16,-5-1-4-16,5 9-1 16,-1-3-3-16,5-8 0 15,0-11-1-15,0-14 0 0,5-14 0 16,-5-10-1-16,11-17 0 16,-5-8 0-16,-1-13 0 15,1-9 0-15,-6-8 0 16,0-5 0-16,-8-1 1 15,4 1-1-15,-1 4 0 16,5 8 0 0,-4 7 0-16,8 8 0 15,7 11-1-15,9 7 0 16,11 7-3-16,-1 1-8 16,10-2-19-16,4 15-2 15,-3-6-2-15,8 5 1 16</inkml:trace>
  <inkml:trace contextRef="#ctx0" brushRef="#br1" timeOffset="123250.3316">6691 9919 20 0,'13'22'33'16,"5"-17"0"-16,19 5-7 16,1-6-19-16,-4-8-30 0,8 13-4 15,-13-18-4-15,5 9-1 16</inkml:trace>
  <inkml:trace contextRef="#ctx0" brushRef="#br1" timeOffset="123596.8776">6980 9687 21 0,'24'23'34'0,"-16"-9"0"15,7 4 0-15,-13 1-19 32,-2-1-5-32,9 2-2 0,-9-8-3 15,0-12-2-15,0 0-1 16,0 0-2-16,0-18 1 16,9-1-2-16,1-5 1 15,6-3 0-15,5 3 0 16,0 3 1-16,4 5 0 15,-2 12 1-15,-5 8 1 0,0 11 0 16,-8 7 0-16,-1 5-2 16,-9 7-6-16,0-2-24 15,-4-9-7-15,8 2-2 16,-4-15 1-16</inkml:trace>
  <inkml:trace contextRef="#ctx0" brushRef="#br1" timeOffset="123818.8228">7355 9714 37 0,'28'5'33'16,"0"-5"1"-16,12 7-5 15,-3-5-31-15,0-2-26 16,7 4-3-16,-16-8-1 16,3 4-1-16</inkml:trace>
  <inkml:trace contextRef="#ctx0" brushRef="#br1" timeOffset="124035.6165">7742 9538 31 0,'0'-16'36'0,"0"16"2"15,3 13-1-15,-3 2-18 16,6 18-6-16,-6 2-5 0,7 10-1 16,-7 1-1-16,0 0-2 15,0-3-2-15,0-6-3 16,0-4-10-16,3-7-28 15,0-16-1-15,-3-10 0 0,0 0 0 16</inkml:trace>
  <inkml:trace contextRef="#ctx0" brushRef="#br1" timeOffset="124598.5327">7941 9385 5 0,'5'-12'31'0,"12"12"1"15,1-12 0-15,7 11-15 16,2 1-4-16,2-4-4 0,2 4-3 16,-6 0-2-16,-1 4-1 15,-2-4-2-15,-7 4-1 16,-5-4 1-16,-10 0-1 0,0 0 1 16,12 15-1-16,-12-5 0 15,0 8 0-15,0 4 1 16,0 6 0-16,0 9-1 15,0 5 1-15,-7 5 0 32,7 0 0-32,-2 4 0 0,2-1 0 15,0-3 1-15,6-4 0 16,-3-2 1-16,3-2 0 16,-2-8 0-16,2-3 0 15,-6-9 1-15,3-1-1 16,-7-6 1-16,-5-5-2 15,-6-7 0-15,-4 0-1 0,-5-5 1 16,-1 1-2-16,-6 3-4 16,0-8-10-16,-3 5-25 15,11 4 0-15,-1 0 0 0,6 4 0 16</inkml:trace>
  <inkml:trace contextRef="#ctx0" brushRef="#br1" timeOffset="134411.2629">864 10850 35 0,'52'-38'33'16,"-52"38"-6"-16,0 0-4 15,21-57-4-15,-21 57-4 16,0 0-2-16,-15-59-3 16,15 59-4-16,0 0-1 0,-58-24-2 15,58 24-2-15,-54 15 0 16,54-15-1-16,-49 40 0 16,49-40 0-16,-21 53 0 15,21-53 0-15,5 54 0 16,-5-54 0-16,0 0 1 0,64 38-1 15,-64-38 0-15,55-14 1 16,-55 14-1-16,43-33 0 16,-43 33 0-16,30-42 1 15,-30 42-1-15,0 0-1 0,13-51 1 16,-13 51 0-16,0 0-1 16,0 0 1-16,0 0 0 31,16 75 0-31,-10-29 0 0,-1 6 0 15,2 4 0-15,-3 4 1 16,-8-3 0-16,-5-1-1 16,-6-3 0-16,-8-11 1 15,23-42-2-15,-49 57 1 16,49-57-2-16,-65 15-2 16,65-15-1-16,-62-28-5 0,62 28-3 15,-39-67-8-15,32 23-6 16,3-4-10-16,14 5 1 15,11-3 2-15</inkml:trace>
  <inkml:trace contextRef="#ctx0" brushRef="#br1" timeOffset="134783.4538">1221 10645 25 0,'0'0'32'0,"0"0"1"16,-9 31-3-16,18 1-12 0,-12 6-7 15,3 9-2-15,3 3-2 16,-3-3 0-16,-8 0-2 16,13-6-1-16,-5-11-2 15,-8-3 0-15,11-13 0 16,-3-14 0-16,-15-5 0 0,15-9-1 31,0-15 1-31,0 29 0 16,-16-77 0-16,11 25 0 15,-5-5-1-15,7-1 0 16,3 4 0-16,-7 4 0 0,4 7-1 16,7 7-2-16,2 8 0 15,9 4-3-15,11 15-4 16,5-4-11-16,4 6-19 0,9 7 0 15,8 0 2-15,5 7-1 16</inkml:trace>
  <inkml:trace contextRef="#ctx0" brushRef="#br1" timeOffset="135069.3391">1284 11076 30 0,'13'10'34'16,"7"-10"-1"-16,0 0-10 15,10 4-5-15,-3-4-12 16,0 0-20-16,-5-5-16 16,2 5-3-16,-8-14 0 0</inkml:trace>
  <inkml:trace contextRef="#ctx0" brushRef="#br1" timeOffset="135416.7218">1467 10768 46 0,'14'10'37'0,"-3"5"0"16,0 2-5-16,-2-1-17 16,2 6-4-16,0-2-4 0,-3-1-3 15,0-2-1 1,-5-7-2-16,-3-10 0 0,11 0-1 15,-5-13 0-15,3-1 0 16,2-5 0-16,1-5-1 0,4 4 0 16,-4-1 1-16,1 5 0 15,-1 7 0-15,-1 9 2 16,-1 5-1-16,-3 5 1 31,-1 7-1-31,-1 2 1 0,2 2-3 16,1 5-7-16,-4-3-25 15,2-12-5-15,1 1-1 16,-7-12 0-16</inkml:trace>
  <inkml:trace contextRef="#ctx0" brushRef="#br1" timeOffset="135832.7274">1826 10579 24 0,'23'0'29'0,"-2"-5"2"16,6 5-7-16,4 0-12 16,-1 0-4-16,-1 4-2 0,-11 0 0 15,1 2-1-15,-10 3-1 16,-3 5-1-16,-1 1 1 31,-5 7-1-31,-3 2 0 0,3 9 0 16,-3 4 0-16,3 5 0 15,0 3 1-15,0 4 1 16,0 1-1-16,5 0 1 16,-12-7 0-16,7 0-1 15,-5-8 0-15,-7-3-1 16,-3-12-1-16,-3-6-2 0,-3-4 0 15,2-10-4-15,2 0-6 16,-6-10-12-16,5-4-17 16,12 2-2-16,6-5 0 15,7 0 1-15</inkml:trace>
  <inkml:trace contextRef="#ctx0" brushRef="#br1" timeOffset="136117.3803">2465 10819 37 0,'0'0'36'16,"26"5"0"-16,-7-5-3 16,6 0-16-1,7 0-7-15,1 2-4 16,4-2-6-16,0 9-8 16,-9-9-14-16,-8 0-15 15,5 1 0-15,-10-3 0 16</inkml:trace>
  <inkml:trace contextRef="#ctx0" brushRef="#br1" timeOffset="136417.261">2477 11011 51 0,'21'7'33'0,"-2"-7"-8"16,6 0-6-16,9 0-2 15,-1-5-4-15,4 5-4 16,-5 0-3-16,-2 0-1 31,-4 0-2-31,-7 0 0 0,-4 0-2 16,-6-2-2-16,-9 2-9 15,11 7-28-15,-11-7 1 16,-11-7-1-16,1-1 0 16</inkml:trace>
  <inkml:trace contextRef="#ctx0" brushRef="#br1" timeOffset="141181.8843">3199 10793 40 0,'0'0'34'16,"6"12"1"-16,13 5-13 16,4 12-8-16,6 10-5 15,9 7-3-15,2 2-1 16,4 3-3-16,2 0-4 15,-6-8-9-15,1-7-12 16,-7-4-13 0,-12-18 0-16,-4-4 0 15</inkml:trace>
  <inkml:trace contextRef="#ctx0" brushRef="#br1" timeOffset="141398.5527">3584 10863 44 0,'-16'9'36'16,"-12"6"1"-16,-4 7-13 0,-5 12-6 15,-9-2-7-15,5 8-4 16,-2-1-4-16,0-1-2 16,5-3-4-16,2-6-5 15,8 0-9 1,6-7-15-16,7-9-5 15,5-4-1-15,10-9 2 16</inkml:trace>
  <inkml:trace contextRef="#ctx0" brushRef="#br1" timeOffset="141782.3803">3753 11067 16 0,'-5'29'26'0,"-7"-6"-7"0,8-3-8 16,1-3 0-16,3-4-1 16,0-13-1-16,0 10-2 0,0-10-2 15,0-19 0-15,0 2 0 16,0-8 0-16,0-7-1 15,0-10-2-15,-3-3 0 32,-3-6 1-32,6 2 0 0,-7-4 1 15,7 4-1-15,0 3 0 16,0 9 0-16,7 4-2 16,5 9 2-16,3 6-2 15,1 5-1-15,8 10-4 16,1-3-8-16,4 6-17 15,7 11-6-15,-5-5 1 0,4 7-1 16</inkml:trace>
  <inkml:trace contextRef="#ctx0" brushRef="#br1" timeOffset="142029.7589">3769 11192 11 0,'25'-4'25'0,"15"9"-11"16,0 2-25-16,-9-10-7 15,13 8-2-15,-13-10 20 16</inkml:trace>
  <inkml:trace contextRef="#ctx0" brushRef="#br1" timeOffset="142402.5322">4008 10843 31 0,'0'0'36'0,"10"10"2"16,-2 5-2 0,-1 14-18-16,-4-2-7 15,5 9-2-15,-8-3-2 16,7 4-4-16,-7-9 0 0,2-4-2 16,-2-7-1-1,0-17 0-15,0 0-2 0,0 0 0 16,17-23 0-16,-7 1-1 15,2-5 0-15,0-3 1 0,4 2-1 16,0-1 1-16,-2 9 2 16,-1 5 0-16,0 7 1 15,-4 8 1-15,-9 0 0 16,15 20 0-16,-15-4 0 16,5 8 0-16,0 3-3 15,-5-4-6 1,3 2-24-16,2 4-7 15,-10-10 0-15,10 1 0 16</inkml:trace>
  <inkml:trace contextRef="#ctx0" brushRef="#br1" timeOffset="142848.8862">4322 10689 24 0,'9'-17'33'15,"9"17"1"1,0-5-5-16,7 2-13 16,6 3-7-16,-2 0-3 15,2 0-2-15,-6 0-2 16,-4 3-1-16,-3 2 0 15,-8 0-1-15,-4 4 1 16,-6 4-1-16,0 3 1 16,0 7-1-16,-3 7 0 0,3 4 0 15,-3 7 0-15,3 3 0 16,0 5 1-16,3-1 0 16,-3-3 0-16,3-2 2 15,-3-3 0-15,0-5 0 16,-3-7 1-16,-3-3-1 15,-9-8 0-15,1-4 0 0,-4-4 0 16,-3-5-2-16,-1-4 0 0,-3 0-2 16,4-4-1-16,-1 0-7 15,10-5-27-15,-2 9-3 16,-1-6 1-16,6 6-1 16</inkml:trace>
  <inkml:trace contextRef="#ctx0" brushRef="#br1" timeOffset="151715.9836">5128 10922 57 0,'0'0'35'0,"0"-8"-8"15,0 8-5-15,7 29-6 0,-7-1-5 16,3 11-3-16,0 0-3 15,3 5-1-15,-1 0-3 16,-1-6-4-16,3-2-4 31,-7-17-9-31,7-6-17 0,-7-13-5 16,0 0 0-16,0 0 0 16</inkml:trace>
  <inkml:trace contextRef="#ctx0" brushRef="#br1" timeOffset="151885.7621">4946 11096 22 0,'-17'-8'37'0,"17"8"-1"16,13 0 1-16,12 0-17 15,19 0-8-15,5 0-5 16,12 2-4-16,7 4-10 16,2-6-22-16,1 0-8 15,2-4-1-15,-11-2 1 0</inkml:trace>
  <inkml:trace contextRef="#ctx0" brushRef="#br1" timeOffset="152464.5087">6034 11192 27 0,'0'0'31'15,"0"-27"-1"-15,0 9-8 16,-11-4-6-16,-3-4-4 16,-2 3-3-16,-10-1-2 0,0 10-2 15,-7 3-2-15,4 11 0 0,-2 3-1 16,3 11-1 0,6 9 0-16,8 6-1 0,7-2 0 15,11 5 1-15,9-5-1 16,5-3 0-16,9-9 0 15,2-3 0-15,5-9 0 16,0-8 0-16,0-5-1 0,-6-8 1 16,-1-5-1-16,-9-2 0 15,-3-1 1-15,-8 2-1 16,-7-1 2-16,0 9-1 16,-6 4 1-16,6 12 1 15,-18 6 0-15,12 8 0 31,0 7 1-31,6 5 0 0,0 2 0 16,6 0-1-16,11 0-1 16,5-5-6-16,9-6-18 15,3-3-15-15,4-14 0 16,8-4 0-16</inkml:trace>
  <inkml:trace contextRef="#ctx0" brushRef="#br1" timeOffset="153222.1658">6412 11021 20 0,'-13'0'60'15,"1"8"-39"1,0 7-4-16,2 8-6 15,4 7-3-15,0 5-2 0,6 4-1 16,10-4 0-16,2-2-2 16,10-9 1-16,5-2-2 15,1-11 1-15,0-7-2 16,0-12 0-16,-1-7 1 16,-4-7-2-16,-4-4 1 0,-8-2 0 15,-6-4-1-15,-5 5 1 0,-4-1-1 16,-2 10 0-1,-1 2 0-15,7 16 0 16,-16-4 0-16,14 16 0 0,2 5 0 16,0 3 0-16,6 6 0 15,7-2 0-15,4-2 0 32,3 2 1-32,7-6-1 0,5-9 1 15,1-5 0-15,0-8 0 16,0-8 1-16,-3-4-1 15,-7-7 1-15,-6-9-1 16,-6 3 0-16,-11-2-1 16,-4 2-1-16,-5 7-5 15,-6 3-10-15,-4 3-21 0,6 16-1 16,-5-4 0-16,9 14 1 16</inkml:trace>
  <inkml:trace contextRef="#ctx0" brushRef="#br1" timeOffset="153622.7315">7097 10872 32 0,'0'0'37'15,"0"29"0"-15,-3 3-3 16,-3 6-17-16,6 13-6 15,0 3-2-15,-3 6-2 0,3-4-3 16,0-5-2-16,0-9 0 16,0-9-1-16,6-14 0 15,0-9 0-15,-6-10 0 16,13-15-1-16,-10-8 1 16,-1-9 0-16,-2-9-1 15,-2-8 1-15,-3-10-1 0,-3-2 0 16,-4-3 0-16,6 7 0 15,-1 0 0-15,2 7 0 16,5 7 0-16,5 8-1 16,8 16-1-16,8 2-3 15,8 11-4-15,1 1-11 32,8 1-19-32,12 9 0 0,3-5 0 15,8 10 1-15</inkml:trace>
  <inkml:trace contextRef="#ctx0" brushRef="#br1" timeOffset="153873.2059">7125 11309 8 0,'6'14'33'0,"6"-9"0"15,14-1-3-15,5 1-12 16,5-3-9-16,-1-2-16 0,-4 0-22 16,6 0-3-1,-12-7 0-15,1 3 2 0</inkml:trace>
  <inkml:trace contextRef="#ctx0" brushRef="#br1" timeOffset="154226.0569">7411 10975 50 0,'8'24'36'0,"-8"-2"1"0,7 0-15 15,-1 8-8-15,-6-4-4 16,9 4-4-16,-9-8-2 16,7-4-2-16,-4-8-1 15,-3-10-1-15,12-4 0 16,-3-9 0-16,1-3 0 16,2-8-1-16,6 2 1 0,-5-2-1 15,4 2 0-15,-6 3 1 16,2 5 0-16,-1 8 1 15,-3 6 0-15,-9 0 0 16,12 17 0-16,-6 1 0 0,-2 3 0 16,-1 4-1-1,3 1-5-15,-6-5-10 0,0-3-22 16,7 1-1-16,-7-19 0 0,9 17 0 16</inkml:trace>
  <inkml:trace contextRef="#ctx0" brushRef="#br1" timeOffset="154657.34">7777 10767 43 0,'18'-6'32'15,"1"0"-4"-15,6-2-11 0,2 8-5 16,-2-1-2-16,0 4-3 16,-6 3-1-16,-4 7-1 15,-6 2-1-15,-2 5-1 16,-7 2 0-16,3 4-1 0,-6 3 0 16,3 8-2-1,0 1 1 1,0 1-1-16,0 5 1 15,0-2-1-15,4 1 1 16,3 3 0-16,-3-8 0 0,2-2 0 16,0-7 0-16,-2-1 0 15,-4-10 1-15,0-1-1 16,-7-5 1-16,-5-5-1 16,-7-4 1-16,-5 1-1 0,-4-1-2 15,0-3-7-15,-2-4-30 16,5-2 0-16,-2-9 0 15,10 6-1-15</inkml:trace>
  <inkml:trace contextRef="#ctx0" brushRef="#br1" timeOffset="158473.2937">782 12036 25 0,'0'0'30'0,"0"0"-4"15,0 0-2-15,-3 44-6 0,3-44-6 16,0 59-4-16,0-59-2 15,10 72-1-15,-10-72-2 16,31 62 0-16,-31-62-1 16,56 30 1-16,-56-30-1 15,61-12 1-15,-61 12-1 0,58-50 0 16,-58 50-1-16,38-70 0 16,-38 70 0-16,12-63 0 15,-12 63-1-15,-8-45 1 16,8 45-1-16,0 0 0 0,0 0 0 15,0 0 0-15,-43 59 0 16,39-14 0-16,2 10 1 31,2 10 0-31,0 4 1 0,0 1 0 16,2-4 1-16,-8-3-1 16,-3-7 1-16,0-8-1 15,9-48 0-15,-40 61-1 16,40-61-1-16,-54 12-1 15,54-12-2-15,-56-31 0 16,56 31-3-16,-43-67-3 0,43 67-3 16,-22-79-8-16,22 79-14 15,17-74-3-15,-17 74 1 16,45-65 1-16</inkml:trace>
  <inkml:trace contextRef="#ctx0" brushRef="#br1" timeOffset="158826.929">1267 12254 14 0,'-3'34'33'16,"-4"-7"1"-16,0 13-2 15,7-7-14-15,5-4-5 0,-2 2-6 16,0-11-2-16,6-6-2 15,-9-14-1-15,7 0 0 16,4-10 0-16,-11-10 0 16,7-10-1-16,-7-7 1 15,-3-9-1-15,-3-7 0 16,-3-4 0-16,-5-3-1 0,1 0 0 31,4 5 0-31,-3 4 0 16,9 10 0-16,7 12 0 15,3 4-2-15,16 15-4 16,6 3-6-16,7 7-11 16,12 6-12-16,5-6 0 0,2 9 0 15</inkml:trace>
  <inkml:trace contextRef="#ctx0" brushRef="#br1" timeOffset="159058.3749">1329 12501 3 0,'13'5'27'16,"16"7"0"-1,2-12-3-15,10 0-26 16,0 4-16-16,-6-10-6 16,1 6-2-16,-12-7 16 15</inkml:trace>
  <inkml:trace contextRef="#ctx0" brushRef="#br1" timeOffset="159407.7419">1562 12189 26 0,'22'12'36'0,"-11"5"0"0,-1 8 1 15,0 3-18-15,-4-3-5 32,3 4-5-32,-9-7-3 0,6-1-3 15,-6-10-3-15,0-11-1 16,13-6-1-16,-10-11-1 15,5-5-1-15,0-7 1 16,0 0-1-16,2-2 2 16,4 7 1-16,-6 1 1 15,0 10 2-15,5 13 2 0,-13 0-1 16,16 22 1-16,-7 1 0 16,-4 5-2-16,1 4-6 15,-1-3-10-15,-2-5-21 16,3 2-2-16,-3-12-1 15,4 0 1-15</inkml:trace>
  <inkml:trace contextRef="#ctx0" brushRef="#br1" timeOffset="159813.2357">1836 12017 29 0,'17'0'29'0,"2"-7"0"15,12 5-13-15,0 2-7 16,2-5-2-16,-2 5-3 16,-2 0 1-16,-7 0-2 15,-4 0 1-15,-8 5 0 0,-10-5-1 16,2 21 0-16,-2-5-1 15,-2 5 2-15,-4 7-2 16,6 7 0-16,-4 5 1 16,4 4 0-16,5 3 0 15,2 3 1-15,-7-5 0 16,0 1 0 0,-2-7 0-16,-4-2 0 15,-10-10-1-15,-3-5-1 16,-7-10 0-16,-3 0-2 0,4-8-3 15,3-8-7 1,3-1-18-16,10-3-10 0,3-10-1 16,19 3 0-16</inkml:trace>
  <inkml:trace contextRef="#ctx0" brushRef="#br1" timeOffset="160113.2087">2575 12213 38 0,'0'0'34'0,"13"9"0"16,8-9-12-16,4 0-9 16,4 0-5-16,5 0-6 15,5 0-7-15,-4 0-12 16,-1 0-15-16,0 0-2 0,-12-6 0 16,3 11 6-1</inkml:trace>
  <inkml:trace contextRef="#ctx0" brushRef="#br1" timeOffset="160413.711">2604 12411 16 0,'0'0'29'0,"30"6"-2"16,-2-6-5-16,7 0-5 15,5-1-3-15,0-4-5 0,0 5-2 16,-8-8-1-16,2 8-1 16,-10-3 0-16,-8 3-1 15,-7 0-2-15,-9 0-4 0,0 0-9 16,12 9-23-16,-12-9-1 15,0 0-1 1,-12-2 1-16</inkml:trace>
  <inkml:trace contextRef="#ctx0" brushRef="#br1" timeOffset="168706.8482">3689 12397 17 0,'0'-28'31'0,"0"5"-3"15,-9-5-4-15,-4-4-5 0,-8 4-5 16,-7 0-3 0,-1 9-3-16,-8 5-2 0,3 9-2 15,-3 11-2-15,3 12 0 16,9 9-1-16,7 8-1 0,8 2 1 16,10 4-1-16,10-4 0 15,9-4 1-15,7-11 0 16,9-7-1-16,-1-10 1 31,4-11-1-31,-2-8 0 0,-1-10-1 16,-7-7 1-16,-4-1-2 15,-9-1 2-15,-5 1-1 16,-6 3 0-16,-4 5 1 16,-10 11 0-16,10 13 1 15,-15 5 0-15,5 10 0 16,7 11 0-16,0 3 1 0,3 3-1 15,9 0-1-15,6 0-3 16,2-7-7-16,7-8-20 16,7-2-7-16,-3-15 1 0,9 4-1 15</inkml:trace>
  <inkml:trace contextRef="#ctx0" brushRef="#br1" timeOffset="169192.2485">4002 12243 18 0,'-6'15'31'0,"-6"-2"1"15,8 12-6-15,-2 4-13 16,3 2-4-16,3 5-1 15,3-6-2-15,3 1-2 16,7-8-2-16,5-8 0 16,1-6 0-16,0-9 0 0,-1-8-1 31,-2-4 0-31,0-10 0 16,-1-5-1-16,-7-2 0 15,-4-2 1-15,-4 3-1 16,0 5 0-16,-3 6 0 0,-3 7 0 15,6 10 1 1,-16 12-1-16,16 5 1 0,0 7 0 16,6 3-1-16,6 0 1 0,5-5 0 15,7-1 0-15,3-9 1 16,8-5 1-16,-7-7 0 16,3-9 0-16,-4-5 0 15,-4-5 0-15,-8-8 0 16,-2-2-1-16,-10-3-1 0,-3 0-2 15,0 3-3-15,-10-2-9 16,4 7-20-16,1 6-6 16,-3 4 1-16,8 14-1 15</inkml:trace>
  <inkml:trace contextRef="#ctx0" brushRef="#br1" timeOffset="169552.8804">4560 12114 23 0,'7'27'36'16,"-7"2"1"-16,3 12-3 0,2 6-15 16,-5 0-6-16,6 4-3 0,-3-7-5 15,0-5-1-15,-3-10-2 16,4-10 0-16,-4-19-1 15,0 0 0-15,7-10 1 16,-7-15-2-16,-7-11 2 16,-3-9-2-1,1-7 0-15,-3-1 0 16,-3-2 0-16,3-1 1 16,2 5-1-16,4 2 0 15,6 10-1-15,6 10 1 0,10 10-2 16,5 2 0-16,13 12-5 15,1-4-6 1,11 9-15-16,8 10-10 0,0-5 0 0,6 7 0 16</inkml:trace>
  <inkml:trace contextRef="#ctx0" brushRef="#br1" timeOffset="169829.2255">4669 12504 15 0,'15'4'29'15,"13"4"-4"-15,-3-6-9 16,11-2-10-16,1 7-17 16,-7-13-13-16,4 6-2 0,-14-9-1 15</inkml:trace>
  <inkml:trace contextRef="#ctx0" brushRef="#br1" timeOffset="170181.8777">4862 12182 17 0,'3'-13'35'0,"12"16"1"16,-5 4-3-16,2 6-12 16,5 11-6-16,-6 1-5 15,1 6-3-15,-4 0-2 16,1-3-2-16,-7-6-1 15,6-4-1-15,-8-18 0 16,14 8-1-16,-2-19-1 0,0-7 0 16,3-5 0-16,0-3-1 15,2 1 0-15,-1-3 1 16,-3 9 0-16,-2 6 0 0,-11 13 2 16,17-6 0-1,-17 6 0-15,14 25 1 16,-6-8-2-1,-3 3-2-15,4 4-7 16,-3-1-18-16,4-8-10 16,5-2-1-16,-4-13 0 0</inkml:trace>
  <inkml:trace contextRef="#ctx0" brushRef="#br1" timeOffset="170583.6926">5208 12008 13 0,'10'-11'29'0,"11"13"1"0,-7-2-12 16,7 0-6-16,4 0-3 15,-4 0-3-15,1 0-2 16,-6 4-1-16,-2 1-1 0,-3 3 0 15,-1 3-1 1,-5 6 0-16,1 2 1 16,1 7 0-1,2 5 2-15,-1 7 0 16,3 5 1-16,-5 1 0 0,3 7 1 16,-9-7 1-16,5 1 0 15,-15-6-1-15,0-2 0 16,-12-11-1-16,0-4-1 15,-6-9-2-15,-3-6 0 16,0-7-6-16,-2-11-13 0,0-7-21 16,9-11-2-16,3-22 0 15,11-13 0-15</inkml:trace>
  <inkml:trace contextRef="#ctx0" brushRef="#br1" timeOffset="183709.9944">5938 12080 13 0,'10'-8'34'0,"0"23"1"15,-5 9-1-15,-3 11-15 16,3 10-7-16,-5 3-3 15,7 4-2-15,-4-2-5 16,0-6-4-16,2-8-10 0,-5-9-14 16,-4-17-9-16,4-10-1 15,0 0 0-15</inkml:trace>
  <inkml:trace contextRef="#ctx0" brushRef="#br1" timeOffset="183879.2298">5747 12276 23 0,'0'0'35'0,"0"0"1"15,26 2-1-15,5-2-17 16,16 0-11-16,6 0-11 0,6 0-27 16,0-7-3-1,8 2-1-15,-14-3-1 0</inkml:trace>
  <inkml:trace contextRef="#ctx0" brushRef="#br1" timeOffset="184465.0837">6660 12356 35 0,'15'-9'32'15,"-12"-7"-4"-15,-3-2-7 16,0 1-5-16,-15-3-3 15,0 2-4-15,-10 0-2 0,-3 8-3 32,-7 2-1-32,5 8-2 0,-4 13 0 15,5 0-1 1,5 7 0-16,9 3 0 0,5 1-1 16,10 1 0-16,9-4-1 15,3-7-1-15,11-2 1 16,-1-10-1-16,2-2 0 15,1-6 1-15,-1-2 0 0,-4-3 0 16,-2 3 1-16,-5 3 2 16,-4 5 0-16,0 5 1 15,-2 8 0-15,-1 8 1 16,0 6-1-16,0 11 2 16,-3 3-1-16,-3 5 0 15,0 2 0-15,-13 1-1 0,-3-4 1 16,-11-3-1-16,-5-8 0 15,-4-10-2-15,-1-11-1 16,-1-13-3-16,5-8-3 16,2-13-9-16,12-11-17 15,13-4-4-15,6-6-1 16,9 1 1 0</inkml:trace>
  <inkml:trace contextRef="#ctx0" brushRef="#br1" timeOffset="184943.4029">6837 12104 46 0,'5'10'34'16,"-5"5"-1"-16,0 14-12 16,7 11-7-16,-7 5-5 15,7 5-2-15,-4-3-4 16,4-2-1-16,0-10 0 15,4-9-1-15,-5-14 0 0,-6-12 0 16,9-12-1-16,-9-8 1 16,0-8-1-16,-4-8 1 0,-4-7 0 15,-6-5-1 1,1-2 0-16,2 0 0 0,2 2 0 16,5 2-1-16,4 5 1 15,6 4-1-15,8 9 0 0,7 8 0 16,10 5-3-16,0 3-3 15,10 10-11-15,2 7-16 16,-4-5-1-16,9 6-1 16,-6-6 0-16</inkml:trace>
  <inkml:trace contextRef="#ctx0" brushRef="#br1" timeOffset="185227.3866">6866 12483 38 0,'11'17'35'0,"5"-13"0"0,5 1-14 32,11 4-7-32,-5-2-7 0,4-2-11 15,-3-5-27-15,7 5-3 16,-17-14 0-16,7 4-1 16</inkml:trace>
  <inkml:trace contextRef="#ctx0" brushRef="#br1" timeOffset="185581.8592">7196 12206 37 0,'0'0'36'0,"25"16"1"0,-19 7-10 16,-2-2-11-16,1 6-5 15,-5-2-3-15,0 4-2 16,-5-5-3-16,2-6-1 16,0-7-2-16,3-11 0 15,0 0-2-15,11-27 1 0,-1 5-1 32,6-4 1-32,2-3-1 0,1 5 2 15,3 4 0 1,3 7 1-16,-4 9 1 0,0 10 0 15,-5 10 1-15,-3 3-1 16,-4 6 0-16,-3 2-4 16,0 1-8-16,-6 1-27 15,3-14-1-15,4-4 0 0,-7-11-1 16</inkml:trace>
  <inkml:trace contextRef="#ctx0" brushRef="#br1" timeOffset="185797.7011">7599 12252 49 0,'23'5'34'0,"-6"-10"-1"16,14 5-15-16,-2 0-19 0,-5-4-28 15,4 4-3-15,-9-5-1 0,5 5 0 16</inkml:trace>
  <inkml:trace contextRef="#ctx0" brushRef="#br1" timeOffset="186113.7368">8005 12258 51 0,'6'-13'34'15,"-6"-2"-7"-15,10-11-8 32,0 6-4-32,-8-9-2 0,8 12-3 15,-7 1-2-15,-3 16-1 16,0 0-1-16,0 0-1 15,0 24-1-15,3 6-2 16,-3 5 0-16,0 4 1 16,3 1-2-16,-3-3 0 15,7-3-2-15,-4-7-3 0,2-3-8 16,-5-6-28-16,0-18-1 0,0 0 0 16,0 0 0-1</inkml:trace>
  <inkml:trace contextRef="#ctx0" brushRef="#br1" timeOffset="186599.0474">8294 11898 21 0,'10'-3'34'16,"11"6"0"-16,2-3-2 16,1 0-16-16,10 6-5 15,-6-6-4-15,3 0-2 16,-6 0-3-16,0 1 0 16,-6-1-1-16,-4 4-1 0,-15-4 1 31,14 9 0-31,-14-9-1 15,7 18 0-15,-7-3 1 16,0 2 0-16,0 4 0 16,0 6-1-16,0 5 1 0,-4 7-1 15,1 3 0-15,3 4 1 16,-7 0 0-16,7 2 1 16,0-2 0-16,0 0 0 0,0-6 1 15,7-5 0-15,-7-8 0 16,0-1 0-16,0-10 0 15,-4-3-1-15,-6-3 0 16,-4-5 0-16,-3-1 0 16,0 0-1-16,-2-4-2 15,-1 0-5-15,4 0-33 0,1-4-1 16,-1-4 0-16,16 8-1 16</inkml:trace>
  <inkml:trace contextRef="#ctx0" brushRef="#br1" timeOffset="234966.3758">9523 9329 5 0,'15'-10'30'0,"-15"10"0"16,19 15-8-16,-13 26-5 31,-3 20-4-31,4 21-3 0,-4 12-1 16,3 14-1-16,0 3-3 15,3 4-1-15,1-6-1 16,5-4 0-16,1-17-1 16,6-12 0-16,0-14 0 15,-1-12-1-15,1-10 0 16,-6-14 0-16,-4-14 0 0,-12-12 0 15,0 0-1-15,0 0 0 16,-13 5 1-16,-2 4-2 16,-7 14 1-16,1 20 0 15,-1 23 1-15,4 21-1 16,-4 19 1-16,9 21 0 16,7 16-1-16,6 11 2 0,8 8-2 15,5 2 1-15,0-6-1 0,1-1 0 16,-3-11 0-16,-5-9 0 15,-10-13 1-15,-7-10-1 16,-9-16-3-16,-7-15-12 16,-4-25-21-16,6-14-1 31,-2-34 1-31,10-16-1 0</inkml:trace>
  <inkml:trace contextRef="#ctx0" brushRef="#br1" timeOffset="235513.5062">10239 10398 10 0,'22'13'27'0,"9"-18"-3"16,19 5-12-16,18 0-2 31,7 0-2-31,11-5-5 0,-2 5-5 16,-7-3-5-16,-9 3-5 15,-6 3-8-15,-20-3-6 0,-6 7 0 16</inkml:trace>
  <inkml:trace contextRef="#ctx0" brushRef="#br1" timeOffset="235952.2193">10416 10481 17 0,'-37'8'32'16,"6"-14"1"-16,15 6-11 31,16 0-2-31,22-2-5 0,15 4-3 16,10-2-5-16,15 3-3 15,9-3-1-15,10 4 0 16,-1-4-2-16,-2 0-2 16,-10 0-2-16,-11-4 0 15,-10 1-2-15,-16-4 1 16,-13-2-1-16,-12-1 1 0,-9-1 0 15,-7 0 3-15,0 1 2 0,0 0 1 16,2 1 1 0,8 9 0-16,0-8 1 15,14 8 0-15,5 1-1 0,4 3 0 16,-3 1-1-16,3 4 1 16,-4-1 0-1,-7 3 1 1,-12 2-1-16,-9 2 1 0,-15 2-1 15,-5 2 0-15,-4 0-4 16,-2-6-9-16,-1-2-27 16,10-3 0-16,1-8-1 15,14-4-1-15</inkml:trace>
  <inkml:trace contextRef="#ctx0" brushRef="#br1" timeOffset="236653.4966">10565 9431 65 0,'-12'0'36'15,"12"0"-10"-15,16 0-8 16,5 0-5-16,16 0-4 16,4 0-3-1,10 0-1-15,4 0-2 16,-1 0-1-16,-4 0-1 15,-10 8 0-15,-7-4 0 0,-13 6 0 16,-17 4 1 0,-8 5-1-16,-15 4 0 15,-9 6 0-15,-7 7 0 0,-8 1 0 16,-4 5 0-16,-2-4-1 0,4 3 0 16,5-6 1-16,7-3 0 15,6-6 0-15,6-10 0 16,13 0 1-16,9-7 0 15,7-3 0-15,7-6 0 16,12 4 0-16,7-4-1 16,8-4 1-16,6 4-1 0,2-6-1 15,0 6 1-15,-2-4-1 16,-7 4 0-16,-9-2-1 16,-3 2-3-16,-13-3-7 15,-15 3-29-15,0 0-2 16,0-10 1-16,-13 3 0 31</inkml:trace>
  <inkml:trace contextRef="#ctx0" brushRef="#br1" timeOffset="236969.0972">10497 9351 41 0,'3'-27'37'16,"7"5"0"-16,-7 1-10 15,-3-1-7-15,8 12-5 16,-8 10-5-16,0 0-3 16,-8 12-1-16,8 8-5 15,0 13-11-15,3 1-29 16,-3 3-1-16,9 6 0 0,-2-3 1 16</inkml:trace>
  <inkml:trace contextRef="#ctx0" brushRef="#br1" timeOffset="237400.5707">11008 9908 39 0,'8'-14'31'0,"-3"-2"-1"0,-2 0-5 15,3 3-4-15,-6-1-5 16,4 4-4-16,-8-3-3 16,4 13-3-16,0 0-1 15,0 0-2-15,0 18 0 16,4-1-1-16,-4 2-1 16,5 7-2-1,1 4-9-15,4-4-29 16,-10-5-1-16,4 0 1 15,-11-9-2-15</inkml:trace>
  <inkml:trace contextRef="#ctx0" brushRef="#br1" timeOffset="238869.7997">12237 9310 19 0,'-6'16'29'15,"-16"4"-2"-15,6 16-8 16,7 11-5-16,3 9-3 16,6 1-3-16,9 0-2 0,11-3-1 15,4-13-1-15,10-6-1 16,3-14 0-16,3-14-1 16,-6-14 1-16,0-14 0 15,-11-9 0-15,-5-7 0 16,-9-6 1-16,-3 2 0 31,-14-1 0-31,1 6 0 0,-2 8 0 16,0 13-1-16,9 15-1 15,-12 10 0-15,8 12 0 16,10 11-2-16,4 6 1 0,5 6-1 16,1-2 1-1,11-3-1-15,4-6 0 0,4-12 1 16,2-7 0-16,0-15 0 15,-6-8 0-15,-3-13 0 16,-4-11 1-16,-7-9-1 0,-17-7 1 16,-4-1-1-16,-12 1 0 15,-2 3-2-15,3 12-2 16,-8 2-12-16,2 9-25 31,10 16 0-31,11 6 1 0,0 0-1 16</inkml:trace>
  <inkml:trace contextRef="#ctx0" brushRef="#br1" timeOffset="239154.8843">13170 9225 56 0,'-18'5'36'0,"-10"9"-4"16,-3 6-12-16,9 15-6 0,-5 11-5 31,5 10-3-15,6 5-2-16,13 6 0 0,3-3-3 15,16-4 1-15,9-4-3 16,5-10-6-16,10-19-28 15,11-6-3-15,-9-21 2 16,4 0-2-16</inkml:trace>
  <inkml:trace contextRef="#ctx0" brushRef="#br1" timeOffset="239517.7886">13297 9402 69 0,'19'0'40'15,"6"0"-1"-15,6-5-15 16,10 9-12-16,-5-4-4 16,2 3-3-1,-7 4-2-15,-7 1-2 16,-7 4 0-16,-24 5-1 0,-6 7 0 15,-12-2 1-15,-2 3-1 16,-1 2 0-16,-4-3 0 16,12-1 0-16,3-5 0 15,17-2 0-15,0-16 0 16,28 12 0-16,3-12-2 0,7 0-2 16,2 0-10-16,-3 0-22 15,-2-8-3-15,-5 1 0 16,-8-6-1-16</inkml:trace>
  <inkml:trace contextRef="#ctx0" brushRef="#br1" timeOffset="239687.2249">13350 9503 64 0,'-12'0'37'16,"12"0"-4"-16,12-4-12 15,17 4-6-15,6 0-9 16,10 0-12-16,-1-8-29 0,5 8 0 16,-2-6-2-16,-1 2 0 0</inkml:trace>
  <inkml:trace contextRef="#ctx0" brushRef="#br1" timeOffset="239919.0156">13679 9174 53 0,'8'-9'39'16,"21"19"0"-16,2 12-7 15,9 6-16-15,1 18-5 16,-7 7-4-16,-7 10-3 31,-14 3 0-31,-7 0-3 0,-15-2 0 16,-7-11-4-16,-4-2-6 15,-2-12-27-15,-4-17-4 16,14-9 0-16,12-13 0 16</inkml:trace>
  <inkml:trace contextRef="#ctx0" brushRef="#br1" timeOffset="240388.3549">14221 9457 51 0,'25'0'33'15,"9"3"-2"-15,4-3-15 0,2 0-4 16,4 0-7-16,-4 0-7 31,0 0-9-31,-9-3-13 0,-6 6-8 16,-16-8-1-16,3 8-1 15</inkml:trace>
  <inkml:trace contextRef="#ctx0" brushRef="#br1" timeOffset="240573.2692">14258 9593 63 0,'10'15'37'16,"8"-15"-5"-16,11 0-10 15,14 7-6-15,-9-7-9 16,6 0-22-16,-6 0-20 16,0-4-1-1,-13-5-2-15,-1 9 1 16</inkml:trace>
  <inkml:trace contextRef="#ctx0" brushRef="#br1" timeOffset="241058.0138">14781 9552 38 0,'19'-5'37'16,"18"5"1"-16,2-5-4 15,5 3-17-15,8 2-8 16,-3 4-14-16,-1 7-29 15,-10-11-1-15,-3 6-2 16,-15-6-1-16</inkml:trace>
  <inkml:trace contextRef="#ctx0" brushRef="#br1" timeOffset="241321.4632">15406 9193 44 0,'24'0'37'15,"12"18"1"-15,13 7-4 0,6 10-18 31,9 16-6-31,-2 5-3 0,2 6-6 16,-11 6-6-16,-13-10-15 16,-8-7-18-16,-5-9 0 15,-18-16-1-15,1-7 1 16</inkml:trace>
  <inkml:trace contextRef="#ctx0" brushRef="#br1" timeOffset="241537.6247">15931 9184 78 0,'-10'4'38'15,"-14"2"1"-15,-8 8-22 16,-2 14-6-16,-12 4-3 0,-3 14-4 16,-5 1-2-16,1 3-2 15,3 6-4-15,4-8-6 16,15-3-19-16,11-3-10 0,3-20-1 15,17-3 1 1</inkml:trace>
  <inkml:trace contextRef="#ctx0" brushRef="#br1" timeOffset="241838.4556">16462 9097 25 0,'-29'-3'35'0,"-2"13"0"16,-13 4 1-16,4 8-18 16,-3 16-6-16,2 9-3 15,7 9-4-15,7 8 0 16,11 2-1-1,10 4-1-15,16-4 0 16,10-6-2-16,12-11-2 16,9-6-11-16,2-10-24 15,0-20-2-15,-1-7-1 0,-9-21 1 16</inkml:trace>
  <inkml:trace contextRef="#ctx0" brushRef="#br1" timeOffset="242192.3559">16396 9329 58 0,'0'0'38'0,"15"3"0"16,5-3-9-16,4 0-15 15,10 0-5-15,1 0-3 16,4 4-2-16,-5-4-2 15,0 5-1-15,-12 0 0 16,-13 5-1-16,-12 3 1 31,-12 5 0-31,-10 2-1 0,-3 4 0 16,-6 3 1-16,0 1-1 16,3-5 0-16,10 0 0 15,11-8 1-15,10-3-1 0,13-7 0 16,11 0 0-16,7-5-1 15,3 0-3-15,6 0-10 16,-2-3-25-16,-11-7-1 16,1 4 1-16,-9-7-1 0</inkml:trace>
  <inkml:trace contextRef="#ctx0" brushRef="#br1" timeOffset="242377.0843">16396 9443 50 0,'0'0'35'15,"19"-7"1"-15,12 5-12 16,9 2-11-16,3 0-9 16,3 0-21-16,-2 0-16 15,5 5-2-15,-11-9-1 0,3 0 1 16</inkml:trace>
  <inkml:trace contextRef="#ctx0" brushRef="#br1" timeOffset="242624.4981">16830 9124 54 0,'21'7'38'16,"14"17"0"-16,3 7-4 15,-4 3-20-15,6 19-5 16,-16 1-3-16,-6 8-2 16,-15-1-1-16,-8-1-1 15,-8-6-2-15,-9-7-1 0,-6-2-4 16,-6-16-9-16,7-14-25 16,8 3 0-16,0-18-1 15,7 0 0-15</inkml:trace>
  <inkml:trace contextRef="#ctx0" brushRef="#br1" timeOffset="243309.3858">17505 9276 23 0,'8'-17'35'0,"0"26"3"16,-2 6-1-16,0 10-16 16,6 12-7-16,-8 0-4 15,5 9-4-15,-2-2-3 31,-1 2-5-31,0-7-8 0,-6-9-16 16,-5-15-12-16,5-15 1 16,-19 0-2-16</inkml:trace>
  <inkml:trace contextRef="#ctx0" brushRef="#br1" timeOffset="243462.485">17356 9443 40 0,'9'0'38'16,"5"-3"0"-16,19 6-4 0,10 1-16 15,2-4-8 1,13-4-7-16,5 4-19 0,7-3-20 16,-10-8-1-16,6 8-1 15,-10-8 0-15</inkml:trace>
  <inkml:trace contextRef="#ctx0" brushRef="#br1" timeOffset="243830.0587">18082 9308 30 0,'15'-4'37'0,"5"-1"1"16,13 11-1-16,-6-3-15 15,5-3-10-15,5 5-4 16,-9-3-4-16,-4 7-2 0,-15 3-1 16,-13 5-1-16,-12 3 0 0,-7 8 1 15,-7 0-1 1,-1 5 0-16,0-5 0 0,7 0 1 16,7-2-1-16,17-9 1 15,10-4-1-15,12-9 1 31,9-4 0-31,6-2-2 0,7 2-4 16,-5-12-10-16,-2-2-23 16,-2 5-1-16,-8-5 1 15,-2 5-2-15</inkml:trace>
  <inkml:trace contextRef="#ctx0" brushRef="#br1" timeOffset="244068.4685">18115 9414 48 0,'0'0'37'0,"10"6"-1"16,14-6-6-16,8 0-16 15,6 0-10-15,5 0-12 16,0 0-26-16,4-4-1 16,-8-5-2-16,-2 3 1 15</inkml:trace>
  <inkml:trace contextRef="#ctx0" brushRef="#br1" timeOffset="244269.1593">18246 9128 23 0,'8'-3'32'0,"21"6"1"16,0-3-1-16,8 0-23 15,2 0-22-15,-4-6-16 16,6 2-2-16,-12-9-1 15</inkml:trace>
  <inkml:trace contextRef="#ctx0" brushRef="#br1" timeOffset="244431.9372">18637 8981 30 0,'0'11'37'15,"0"9"0"1,-3 3 1-16,3-2-16 15,6 8-12-15,-6 1-11 16,3 10-33-16,-3-20-1 16,12 4-2-16,-3-12 0 15</inkml:trace>
  <inkml:trace contextRef="#ctx0" brushRef="#br1" timeOffset="245171.1783">19244 9185 58 0,'-35'-11'35'0,"-13"1"-1"15,-7 10-14-15,7 13-6 16,-1 13-5-16,12 10-3 16,8 12-2-16,11 6-2 15,13 4 0-15,10-2-1 16,17-5 0-16,12-7 0 16,7-11 0-16,5-14 0 0,2-13-1 15,-3-11-1-15,-4-11 1 16,-10-11-1-16,-14-5 0 15,-17-5 0-15,-10 3 0 0,-11 3 0 16,-10 2 2-16,-3 8-1 16,3 5 1-16,3 7 0 31,10 1-1-31,18 8 2 16,0 0-2-16,26-5 1 0,9 5-3 15,6 0-4-15,10 0-16 16,4 0-16-16,-8-6 1 15,4 2-1-15,-8-6 1 16</inkml:trace>
  <inkml:trace contextRef="#ctx0" brushRef="#br1" timeOffset="245450.0929">19823 9080 30 0,'-3'-11'35'16,"-12"5"2"-16,-5 11 0 16,-12 9-16-16,-4 7-8 15,0 14-5-15,-5 8-3 16,7 12-1-16,3 8 0 16,14 3-2-16,9 0 0 0,12-1 0 31,17-5-1-31,10-13-3 0,7-7-3 15,1-15-15-15,0-16-18 16,6-9-2-16,-10-15 0 16,4-8 1-16</inkml:trace>
  <inkml:trace contextRef="#ctx0" brushRef="#br1" timeOffset="245803.0294">19789 9287 38 0,'0'0'38'0,"0"0"-1"16,17-2 1-16,10 2-19 15,2 0-8 1,9 5-4-16,0-5-2 16,2 5-2-16,-6-5-1 15,-5 4-2-15,-5 3 1 16,-14 1-1-16,-10-8 0 15,-9 18 0-15,-8-7 0 0,-6 6 1 16,-4 2-2-16,-1 3 2 16,1 0-2-16,3-2 2 15,8 3-2-15,8-4 1 16,8-5 0-16,12-4 1 0,7-1-1 16,5-8-1-16,7-1-1 15,1-4-4-15,7 4-14 16,-1-5-19-16,-9-4 0 15,0 2 0-15,-10-5 0 0</inkml:trace>
  <inkml:trace contextRef="#ctx0" brushRef="#br1" timeOffset="245972.3246">19801 9388 71 0,'0'0'36'0,"31"6"-3"16,1-6-16-16,5 3-13 15,6-3-16-15,2-3-22 16,13 3 0-16,-6-6-2 16,5 3 1-16</inkml:trace>
  <inkml:trace contextRef="#ctx0" brushRef="#br1" timeOffset="246319.1859">20285 9096 32 0,'21'13'37'0,"1"9"2"16,9 12 0-16,-2 9-17 15,1 4-9-15,-1 13-5 16,-13 0-4-16,-5 3-2 16,-14-2-1-16,-10-4-2 0,-10-6 0 15,-3-9 0-15,-4-6 0 16,4-11-1-16,3-9 2 16,4-2 0-16,5-9 0 15,3 1 1-15,11-6-1 16,-14 4 1-16,14-4 0 15,-9 0-1-15,9 0-4 0,0 0-20 16,0 0-14-16,4-13-1 16,-1-3 0-16</inkml:trace>
  <inkml:trace contextRef="#ctx0" brushRef="#br1" timeOffset="247521.4243">12454 10362 26 0,'-44'3'34'0,"-4"16"1"15,-8 2 0 1,-1 14-19-16,15 15-5 16,4 11-4-16,19 2-2 15,16-1-2-15,16 2-1 16,17-11-1-16,11-7 1 16,11-13-1-16,0-15 0 15,-4-12-1-15,-10-12 1 16,-11-11-1-16,-12-7 0 0,-15-6 1 15,-9-1-2-15,-12-2 1 16,-8 0 0-16,2 5 0 16,5 1-1-16,4 3 1 15,14 7 0-15,13 6 0 16,14 2 0-16,10 4 0 16,7 1-2-16,8 4-8 0,-5 5-18 15,0-10-8-15,1 5 0 0,-8-9-1 16</inkml:trace>
  <inkml:trace contextRef="#ctx0" brushRef="#br1" timeOffset="247806.2851">13065 10262 48 0,'-34'-8'36'16,"3"22"0"-16,-12 3-6 16,3 16-18-16,8 13-4 0,4 10-3 15,1 11-1-15,8 3-2 16,12 4 0-16,7-4-1 16,17-2 1-16,7-8-2 15,10-11-1-15,4-8-6 16,8-14-11-16,-6-16-20 15,12-4 1 1,-7-19-1-16,3-3 0 16</inkml:trace>
  <inkml:trace contextRef="#ctx0" brushRef="#br1" timeOffset="248154.0182">13114 10614 37 0,'-12'-12'36'16,"27"12"0"-16,5 0 0 15,8-5-21-15,14 5-5 16,-4 0-4-16,8 0-1 16,-3 5-3-16,2 1-1 0,-17 3 1 15,-14 4-2-15,-14 5 1 16,-18 6-1-16,-4 0 0 15,-9 7 0-15,-3-3 0 16,0 0 1-16,7-1-1 16,7-3 0-16,8-7 0 31,17-4 0-31,5-5 1 0,12-8-1 16,7 0-2-16,4-11-4 15,5 3-16-15,5 3-16 0,-12-12 0 16,3 8-1-16,-15-6 1 15</inkml:trace>
  <inkml:trace contextRef="#ctx0" brushRef="#br1" timeOffset="248339.424">13155 10751 37 0,'0'0'35'16,"0"0"1"-16,31-9-3 15,3 3-19 1,14 6-8-16,3 0-6 16,2 0-14-16,2-8-20 15,8 8-1-15,-10-10-1 16,5 6 1-16</inkml:trace>
  <inkml:trace contextRef="#ctx0" brushRef="#br1" timeOffset="248594.2577">13623 10309 61 0,'22'0'38'16,"5"16"0"-16,8 14-14 16,8 16-10-1,-9 7-4-15,-3 12-4 16,-15 3-1-16,-9 7-2 15,-11 0-1-15,-12-4-2 16,-2-8 0-16,-10-15-3 16,1-2-4-16,4-18-10 15,3-10-23-15,15-8 0 16,2-20 0-16,3 10 1 0</inkml:trace>
  <inkml:trace contextRef="#ctx0" brushRef="#br1" timeOffset="249059.2876">14249 10662 46 0,'20'0'33'0,"4"-9"1"0,13 6-16 16,3 3-8-16,3 0-10 15,-2 0-15-15,-11 0-17 16,7 8-1-16,-20-8 0 16,-5 14 6-16</inkml:trace>
  <inkml:trace contextRef="#ctx0" brushRef="#br1" timeOffset="249244.0586">14287 10807 39 0,'16'0'37'16,"17"5"1"-16,1-5-1 0,1-5-24 31,4 5-25-31,-4-11-21 0,15 8-2 16,-14-11-3 0,8 10 1-16</inkml:trace>
  <inkml:trace contextRef="#ctx0" brushRef="#br1" timeOffset="249598.0849">14956 10386 29 0,'30'0'37'16,"11"20"1"-1,9 9 0-15,7 12-19 0,9 17-6 16,-3 5-5-16,2 7-4 16,-6 0-6-16,-14-10-11 15,-9-9-24-15,-17-10-1 16,-13-19 0-16,-3-7-1 0</inkml:trace>
  <inkml:trace contextRef="#ctx0" brushRef="#br1" timeOffset="249814.2413">15468 10398 29 0,'0'0'37'16,"0"0"0"-16,-16 17 2 16,-13 1-18-16,0 17-8 15,-15 7-4-15,1 8-3 16,-13 5-1-16,3 6-3 15,3-1-3-15,2-8-4 0,11 3-9 16,1-13-19-16,12-13-6 16,14-12-1-16,10-17 1 15</inkml:trace>
  <inkml:trace contextRef="#ctx0" brushRef="#br1" timeOffset="250099.6368">15959 10305 45 0,'-35'17'35'15,"-8"1"1"-15,0 11-8 0,2 17-16 16,-5 7-3-16,9 15-3 15,7 4-2-15,18 5-1 16,12-5 0-16,11-2-1 16,16-8-1-16,10-14-4 15,13-7-6-15,-3-16-23 16,0-20-5-16,-4-5-1 0,-9-19 0 16</inkml:trace>
  <inkml:trace contextRef="#ctx0" brushRef="#br1" timeOffset="250500.4505">15949 10575 50 0,'9'10'37'0,"11"-8"-1"0,2-2-8 16,8-8-16-16,13 4-2 15,-3-2-5-15,4 4-2 16,-7 2-2-16,-6 0 0 16,-15 6 0-16,-9 6-1 15,-14 7 1-15,-15 7-2 0,-6 1 2 31,-5 2-1-31,1 3 0 0,6-3 0 16,6-5 1 0,11-2 0-16,9-10 0 15,15-2 1-15,9-6-1 0,7-4 0 16,1 3-1-16,-4-3-3 16,5 0-7-16,-10-6-19 15,-4 0-9-15,-1-1-1 0,-12-3 0 16</inkml:trace>
  <inkml:trace contextRef="#ctx0" brushRef="#br1" timeOffset="250685.652">15962 10715 32 0,'0'0'37'16,"6"13"0"-16,15-13-3 15,14-3-17-15,9 3-5 16,5-2-5-16,3-3-6 15,4 1-14-15,0 3-23 0,-15-12-1 16,-1 5 0 15,-20-8 0-31</inkml:trace>
  <inkml:trace contextRef="#ctx0" brushRef="#br1" timeOffset="250933.0714">16420 10318 72 0,'28'14'39'0,"13"19"0"16,4 15-12-16,-4-3-17 16,1 16-3-16,-11 5-2 15,-14 6-2-15,-12-2-1 16,-16-4-3-1,-11-6-3-15,-18-12-10 16,0-2-14-16,0-6-12 16,-4-21 0-16,10-3-1 15</inkml:trace>
  <inkml:trace contextRef="#ctx0" brushRef="#br1" timeOffset="252202.3997">17149 10515 42 0,'0'0'38'0,"0"0"0"15,12 21-4-15,-12 8-16 16,0 5-8-16,0 7-4 15,3 5-2-15,5-3-3 16,-1-1-4-16,0-10-7 16,4-9-18-16,0-6-10 15,-11-17 0-15,0 0-1 0</inkml:trace>
  <inkml:trace contextRef="#ctx0" brushRef="#br1" timeOffset="252349.5641">16990 10718 50 0,'14'0'37'0,"7"-5"1"16,12 0-4-16,14 5-24 16,4 0-18-16,11 0-25 0,-9 0-3 15,7 0 0 1,-5 0-1-16</inkml:trace>
  <inkml:trace contextRef="#ctx0" brushRef="#br1" timeOffset="253005.3856">17906 10769 26 0,'5'-12'27'0,"7"2"-2"0,-5-5-3 16,-3-3-3-16,-4 0-4 16,-11-3-3-16,-3 3-3 15,-11 1-2-15,-4 5-3 16,-6 5-2-16,0 7-1 15,0 7-1-15,5 8 0 16,9 9 0 0,8 4 0-16,13 0 0 15,11 4-1-15,9-9 1 16,7-2 0-16,5-8 1 16,2-6-1-16,0-7 1 15,-1-12 0-15,-7-5-1 16,-5-4 1-16,-6-1-1 0,-7 3 0 15,-4-1 0-15,-4 6 0 0,0 5 0 16,0 9-1-16,0 0 1 16,0 14 1-16,0 2-1 15,13 5 2-15,-1 3-1 16,4 0-4-16,6 2-14 16,4-1-18-16,-12-16-1 15,7 0 0-15,-8-11-1 0</inkml:trace>
  <inkml:trace contextRef="#ctx0" brushRef="#br1" timeOffset="254106.7106">18413 10272 27 0,'-12'13'30'0,"8"26"-4"15,-2 3-9-15,-2 12-5 16,5 11-3-16,3 1-2 15,0-6-3-15,6-3 0 16,5-11-1 0,5-11-2-16,5-10 1 15,3-19-1-15,3-6 1 16,1-16 0-16,-1-5-1 16,0-8 0-16,-3-4-1 15,-1-5 1-15,-9 1-1 0,-2 5 0 16,-7 4 1-16,-5 9 0 15,0 19 0-15,-15-8 1 0,4 18 0 16,-2 12 0-16,7 6 1 16,2 4 0-16,8 5 0 15,6-3 0-15,11-1 0 16,10-6 0-16,6-9 0 16,2-9 0-16,2-9 0 15,-1-9 0-15,-5-8-1 0,-5-8 0 16,-10-8-1-16,-11-5 1 15,-9-1-1-15,-6 0 0 16,-7 2-1-16,-4 5-1 16,-4 3-5-16,6 10-14 15,4 6-19-15,0-1 0 16,11 14 0 0,9-10 0-16</inkml:trace>
  <inkml:trace contextRef="#ctx0" brushRef="#br1" timeOffset="254391.5281">19326 10224 33 0,'0'0'34'0,"-28"-11"-1"16,6 28-2-16,-3 11-17 15,-4 8-6-15,1 15-3 16,1 7-1 0,9 7-1-16,7 3 0 15,11-2 0-15,8-2-1 16,10-7 0-16,9-2 0 16,5-14-3-16,6-3-7 15,-3-10-22-15,-3-16-6 16,4-5 0-16,-7-17-1 15</inkml:trace>
  <inkml:trace contextRef="#ctx0" brushRef="#br1" timeOffset="254769.8152">19429 10458 44 0,'14'-3'37'16,"14"3"-1"-16,3 0-3 16,5-3-18-16,9 3-6 15,-5 0-3-15,2 0-2 32,-10 3-1-32,-10 4-1 0,-16 4-1 15,-12 5 0-15,-16 5 0 16,-4 5 0-16,-7 3 0 15,-1 3-1-15,1-3 0 16,4 2 1-16,9-3-1 16,10-7 0-16,10-4 0 15,13-5 0-15,6-5 1 0,7-3-1 16,7-4 0-16,2 0-2 16,4-4-5-16,-7-6-13 15,-4 1-18-15,0 0 0 16,-11-5-1-16,-3 3 1 15</inkml:trace>
  <inkml:trace contextRef="#ctx0" brushRef="#br1" timeOffset="254970.3979">19460 10588 37 0,'-19'-3'34'16,"19"3"0"-16,0 0-12 15,19 0-4-15,13 0-5 0,5 0-6 16,9 0-6-16,6 0-9 16,-1 3-11-16,-2-8-14 15,2 5-2-15,-12-4-1 16,-2 4 2-16</inkml:trace>
  <inkml:trace contextRef="#ctx0" brushRef="#br1" timeOffset="255308.0772">19978 10232 44 0,'29'26'35'0,"-3"6"2"15,2 6-5 1,2 13-18-16,-10 0-5 0,-3 9-3 15,-14-4-2-15,-7 0-1 16,-10-5-1-16,-10-4-1 16,-4-5-1-16,-4-6 1 15,0-7-1-15,3-7 1 0,7-5-1 16,6-5 1-16,3-3 0 16,13-9-1-16,-13 6 0 15,13-6 0-15,0 0 0 16,0 0-2-16,0 0-4 15,0 0-11-15,0 0-21 32,0 0 0-32,-3-15 0 0,3 15-1 15</inkml:trace>
  <inkml:trace contextRef="#ctx0" brushRef="#br1" timeOffset="256529.7261">11988 11510 35 0,'9'0'36'0,"5"19"1"15,8 12-5-15,1 6-16 16,10 13-7-16,0 3-6 16,1 1-7-16,7 0-16 31,-3-8-16-31,-5-20 0 0,-8-8-1 15,-6-18 3-15</inkml:trace>
  <inkml:trace contextRef="#ctx0" brushRef="#br1" timeOffset="256714.6382">12432 11564 53 0,'-6'11'38'0,"-12"12"2"15,-1 12-13-15,-6 17-10 16,-15 5-7-16,-1 9-2 15,-1 2-3-15,-2 2-3 16,6-8-3-16,2-7-6 16,17-9-16-16,7-14-17 15,6-21 0 1,17-6 0-16,2-15 0 16</inkml:trace>
  <inkml:trace contextRef="#ctx0" brushRef="#br1" timeOffset="257001.0432">12784 11504 58 0,'-22'0'36'0,"-3"21"0"16,-3 14-16-16,-10 3-9 15,8 17-3 1,-1 7-2-16,4 8-1 16,13 0-2-16,14 5-1 15,6-7-1-15,12-7-1 16,13-6-1-16,13-14-6 16,5-11-14-16,3-5-16 15,-4-19-1-15,1-11 0 16,-8-12 0-16</inkml:trace>
  <inkml:trace contextRef="#ctx0" brushRef="#br1" timeOffset="257395.679">12857 11794 63 0,'13'-2'38'15,"11"-5"0"-15,1 5-19 16,15 2-5-16,-2-5-7 16,9 5-2-16,-10 0-2 31,-1 5-1-31,-11-3-2 0,-6 6 1 16,-13 1-1-16,-12 6 0 15,-10 2 0-15,-5 4 0 16,-4 6 1-16,-3 0-1 15,-3 4 0-15,0-3 0 16,3-3 1-16,10-2-1 16,5-3 0-16,7-8 1 0,18-5-1 15,-2-4 0-15,17-3 0 16,4 0-3-16,10 0-2 16,-7-10-10-16,4 2-23 15,-3 5-1-15,-9-7 1 0,-3 2-1 16</inkml:trace>
  <inkml:trace contextRef="#ctx0" brushRef="#br1" timeOffset="257580.2433">12919 11933 32 0,'0'0'35'16,"0"0"0"-16,19-10-3 0,9 10-14 15,6-5-9-15,7 5-8 16,8 0-9-16,-2 0-13 16,2-5-14-16,-3 5-1 15,1-16 1-15</inkml:trace>
  <inkml:trace contextRef="#ctx0" brushRef="#br1" timeOffset="257818.11">13310 11575 28 0,'28'22'36'0,"0"6"3"16,6 14-5-16,-7 9-14 15,-2 5-3-15,-9 10-6 0,-10 2-3 16,-9 3-2-16,-13-10-4 15,-1-4-5-15,-8-4-11 16,3-11-25-16,3-18-2 16,19-10 1-16,0-14 0 0</inkml:trace>
  <inkml:trace contextRef="#ctx0" brushRef="#br1" timeOffset="258134.985">13772 11821 35 0,'18'5'34'16,"-2"-5"1"-16,19 5-10 15,5-1-12-15,0 0-6 16,6-3-7-16,-3 5-9 16,-5-2-16-1,-14-4-8-15,5 5-2 16,-20-5 1-16</inkml:trace>
  <inkml:trace contextRef="#ctx0" brushRef="#br1" timeOffset="258304.2539">13823 11984 33 0,'0'0'36'0,"23"14"0"16,5-14-3-16,3 3-16 15,12-3-16-15,-2-4-32 16,6 4-3-16,-7-10-1 0,1 6-1 16</inkml:trace>
  <inkml:trace contextRef="#ctx0" brushRef="#br1" timeOffset="259066.7579">14806 12063 26 0,'9'-17'31'0,"-14"-10"-10"16,-1 1-3-16,-8-2-4 16,-12 3-3-16,3 4-2 0,-8 6-4 15,1 7-2-15,-1 8-2 16,3 10 0-16,5 11 0 16,6 4-1-16,14 6 1 15,0 2 0-15,9-3 0 16,6-3 0-16,12-6 1 31,2-6 0-31,5-10-1 0,6-5 1 16,-4-10-1-16,5-4 0 15,-5-8-1-15,-6 0 0 16,-3 1 0-16,-11-1 0 16,-5 7 0-16,-8 6 1 0,0 9 1 15,-15 0 1-15,3 9-1 16,1 8 1-16,3 3 0 0,6 3-1 15,4 1-4-15,4-4-13 16,9-4-20-16,12-2-1 16,-1-10-1-16,15-1 0 15</inkml:trace>
  <inkml:trace contextRef="#ctx0" brushRef="#br1" timeOffset="259651.4085">15316 11659 32 0,'-11'22'32'0,"-9"1"1"0,9 10-11 16,-5 13-9-16,3 1-2 16,9 10-3-16,4-2 0 0,13 0-2 15,4-8-1-15,8-6-1 16,7-12-1-16,2-10 0 16,4-15-3-16,2-12 0 15,-1-11-1-15,-3-11 1 16,-3-10-3-16,-2-3 1 31,-12-4 0-31,-4-2 1 0,-7 5 0 16,-8 6 1-16,-8 11 0 15,-6 10 1-15,1 13 1 16,-5 11-1-16,5 17 2 16,0 8-2-16,7 6 0 15,6 8 0-15,9-2 1 16,8 2 0-16,3-6 0 0,13-8 0 15,0-8 0-15,5-9 0 16,2-12 0-16,-3-11 0 16,-5-9 0-16,1-12 0 15,-8-9-1-15,-9-3 0 0,-4-6 0 16,-12-4 0 0,-6 3-1-1,-4 2-1-15,-2 10-4 16,-7 2-7-16,5 11-28 15,0 13 1-15,2 5-2 0,12 5 1 16</inkml:trace>
  <inkml:trace contextRef="#ctx0" brushRef="#br1" timeOffset="259967.4184">16365 11611 2 0,'-13'-15'31'0,"-12"-2"2"16,5 17-1-16,-11 14-14 15,-4 8-3-15,4 16-4 16,-6 3-2-16,12 16-2 15,4 2-1-15,9 6-1 16,12-4-1-16,5 1 0 0,14-6-2 16,11-9-5-16,11-7-11 15,5-12-23-15,-6-21 0 0,10-4 0 16,-8-17-1-16</inkml:trace>
  <inkml:trace contextRef="#ctx0" brushRef="#br1" timeOffset="260321.2157">16405 11825 47 0,'0'0'35'16,"22"0"-4"-1,-7-4-10-15,16 4-6 16,-2 0-6-16,10 0-3 15,-7 0-2-15,2 0-2 16,-11 5 0-16,-9 3-1 16,-8 2-1-16,-12 6 0 15,-12 2 1-15,-7 5-1 16,-4 3 2-16,-2 2-2 0,1-3 0 16,5 2 1-16,6-4-1 0,10-3 0 15,9-6 1-15,15-5-1 16,8-4 0-16,5-5 1 15,8 0-2-15,-1-5-3 16,7 3-9-16,-4-5-16 31,-4-3-9-31,0 4 2 0,-12-5-1 16</inkml:trace>
  <inkml:trace contextRef="#ctx0" brushRef="#br1" timeOffset="260537.3929">16418 11950 24 0,'0'0'33'16,"12"0"2"-16,9 0-4 16,17-4-15-16,11 9-6 15,-5-5-5-15,8 6-10 16,-2-11-25-16,0 13-3 0,-10-17-1 15,1 5-1-15</inkml:trace>
  <inkml:trace contextRef="#ctx0" brushRef="#br1" timeOffset="260753.56">16820 11592 49 0,'35'38'39'16,"-4"4"1"-16,0 9-3 15,-3 15-21-15,-14-2-4 16,-3 6-5-16,-14-4-5 0,-7-4-6 16,-5-4-21-16,-7-12-15 15,-9-14 0-15,6-9-1 16</inkml:trace>
  <inkml:trace contextRef="#ctx0" brushRef="#br1" timeOffset="261385.1056">17510 11775 63 0,'11'-14'38'16,"-5"4"2"-16,-6 10-15 31,10 16-10-31,-10 10-5 0,7 11-5 16,-7 2-3-16,4 7-2 16,1 3-2-16,-5-8-8 15,5-6-16-15,-3-4-14 16,-7-19 0-16,5-12 1 15</inkml:trace>
  <inkml:trace contextRef="#ctx0" brushRef="#br1" timeOffset="261554.5362">17329 11960 65 0,'4'-9'36'0,"21"5"0"0,11 4-15 15,7-7-11-15,8 7-10 16,10-7-17-16,11 7-18 0,-7-11-1 15,6 7 0-15,-7-6 0 16</inkml:trace>
  <inkml:trace contextRef="#ctx0" brushRef="#br1" timeOffset="261954.6758">18065 11773 19 0,'17'-9'71'16,"14"9"-35"-1,4 0-14-15,6 0-11 16,7 3-3-16,-1-3-3 15,1 11-1-15,-11-4-2 0,-9 5-1 16,-15 3-1-16,-13 2 1 31,-16 2 0-31,-8 5-1 16,-6 2 1-16,-5 3-1 16,1-1 1-16,3-4-2 0,10-2 2 15,8-1 0-15,8-8 0 16,12-3 0-16,9-7 0 15,9-3 1-15,9 0-1 16,3-3-2-16,5 3-4 0,-7-6-17 16,-2-3-16-16,1 6 0 15,-9-7-2-15,-1 3 2 16</inkml:trace>
  <inkml:trace contextRef="#ctx0" brushRef="#br1" timeOffset="262155.2097">18168 11894 42 0,'13'0'35'16,"14"0"-1"-1,5 0-3-15,4-7-19 0,12 7-9 16,4 0-21-16,6 0-15 15,-13-9-1-15,7 6-1 0</inkml:trace>
  <inkml:trace contextRef="#ctx0" brushRef="#br1" timeOffset="262386.9999">18467 11546 32 0,'31'5'30'16,"-4"-9"-1"-16,12 4-15 16,-4 0-21-16,-4-5-18 15,9 5-3-15,-15-11-2 16,6 3 16-16</inkml:trace>
  <inkml:trace contextRef="#ctx0" brushRef="#br1" timeOffset="262556.2928">18825 11419 59 0,'8'20'37'0,"-8"-5"-1"0,0 9-14 16,5 12-9-16,-5-3-5 15,3 3-7-15,0-4-31 16,2 5-6-1,-7-17-2-15,6 0 1 16</inkml:trace>
  <inkml:trace contextRef="#ctx0" brushRef="#br1" timeOffset="263543.9174">19569 11580 41 0,'-29'-16'34'0,"-4"7"-6"16,-13 9-6-16,-8 10-4 16,3 14-6-16,-2 9-4 0,9 13-2 15,8 8-2-15,17 7-2 0,12-4 0 16,17-1-1-16,15-9 0 16,12-7 0-16,7-15-1 15,4-8 0-15,-5-17-2 16,-5-9 1-16,-9-11-2 15,-15-7 1-15,-14-2-1 16,-14-3 2-16,-9 1-1 0,-4 2 3 16,1 6 0-16,2 6 1 15,6 3 0-15,18 14 0 16,6-14 1-16,20 12-1 16,9-2 0-16,9 4-1 15,3 0-1-15,3-3-4 31,5 3-14-31,-6 0-19 0,-12-6 0 16,-2 6-1-16,-11-9 1 16</inkml:trace>
  <inkml:trace contextRef="#ctx0" brushRef="#br1" timeOffset="263860.5024">20136 11453 34 0,'-34'-8'36'15,"3"19"0"-15,-12 4 0 16,-3 15-19-16,8 20-5 15,-1 5-4-15,11 7-2 16,9 7-2-16,12 1 0 16,10-5-1-16,15-1-3 15,9-12-1-15,8-15-7 0,10-8-18 16,8-11-13-16,-7-18 0 16,6-6-1-16</inkml:trace>
  <inkml:trace contextRef="#ctx0" brushRef="#br1" timeOffset="264230.9222">20183 11692 38 0,'0'0'37'31,"16"4"0"-31,11 0-2 0,5 0-20 16,2-4-5-16,7 0-4 16,-4 0-1-16,0 6-3 15,-9-1 0-15,-9 7-1 16,-15 4-1-16,-15 0 0 16,-7 5 1-16,-7 1-1 15,-4 1 1-15,-2-1-1 0,1-2 0 16,8-1 0-16,5-4 1 15,13-3-1-15,4-12 1 16,26 9-1-16,-1-9 0 0,7 0-2 16,6 0-3-1,-5-9-8-15,5 0-23 16,-2 3-2 0,-14-3 0-16,-2 6-1 0</inkml:trace>
  <inkml:trace contextRef="#ctx0" brushRef="#br1" timeOffset="264431.4596">20211 11807 77 0,'36'0'32'0,"0"5"-5"16,11-5-12-16,5 3-8 15,4 1-16-15,1 2-23 16,-9-10-1 0,8 4-3-16,-15-15 2 15</inkml:trace>
  <inkml:trace contextRef="#ctx0" brushRef="#br1" timeOffset="264816.2247">20637 11442 29 0,'17'11'37'15,"4"4"1"-15,5 26 1 0,-2 7-16 16,0 6-10-16,2 16-4 15,-10 0-2-15,-8 4-1 16,-16-4-2-16,-11-3-2 16,-10-12 0-16,-7-8-1 15,-4-10 0-15,1-7-2 16,3-11 0 0,10-6 0-16,6-5 0 15,8-4 0-15,12-4-1 16,0 0 1-16,0 0-2 15,0 0-1-15,0 10-6 0,0-10-16 16,0 0-13 0,0 0 0-16,9-16-1 0</inkml:trace>
  <inkml:trace contextRef="#ctx0" brushRef="#br1" timeOffset="291184.4971">21140 9123 26 0,'22'-22'18'0,"10"13"-1"16,1 4-2-16,1 14 1 15,-7 10-2-15,-7 16-2 16,-11 16-2-16,-12 9-2 15,-3 11-1-15,-10 8-2 16,2 0 0-16,0-1-2 16,5-3-1-16,9-12 0 0,4-9-1 15,8-11 1-15,5-11-1 16,0-15 0-16,-2-8 0 16,0-9 1-16,-5-4-1 15,-10 4-1-15,3-16 0 0,-3 16 0 16,-16-3 0-16,1 9 1 15,-3 12-2-15,-1 14 1 16,3 10 0-16,0 16 1 0,5 12-1 16,6 13 1-16,5 1-1 15,8 8 1-15,2 2 0 16,-6-1 0-16,-4-1 0 16,-6-12 0-16,-9-6 0 31,-10-11 1-31,-8-10 0 0,-4-11-1 15,1-10-2-15,9-13-11 16,5-15-21-16,11-18-3 16,20-10-2-16,11-20 1 15</inkml:trace>
  <inkml:trace contextRef="#ctx0" brushRef="#br1" timeOffset="291769.8582">21927 9731 40 0,'0'0'19'0,"41"5"-3"16,4-5-2-16,22 0-3 0,15 4-2 16,15-4-2-16,14 3-1 15,4-3-1-15,2 2-3 16,-8-2-2-16,-12 0-4 16,-19 6-5-16,-22-2-5 0,-26-4-10 15,-6 6-7-15,-24-6 0 16,-17 8 16-16</inkml:trace>
  <inkml:trace contextRef="#ctx0" brushRef="#br1" timeOffset="292054.9385">22033 9835 33 0,'0'0'23'16,"14"0"-2"-16,13 0-2 0,15 0-4 15,17 0-3-15,7 0-4 0,19 3-1 16,6-3-3-16,11 0-1 16,0 0-1-16,-8 0-1 15,-6 0-1-15,-15 0-3 16,-9 0-3-16,-22 0-6 15,-12-3-6 1,-18 3-13-16,-21-5-1 16,9 5-1-16</inkml:trace>
  <inkml:trace contextRef="#ctx0" brushRef="#br1" timeOffset="292455.7343">22798 9602 21 0,'28'0'29'0,"-9"0"1"0,10 6-12 15,-4 10-5 1,8 3-3-16,4 3-2 16,-4 0-3-16,4 2-1 0,-5-3-1 15,-4 2-1-15,-4-4-2 0,-2-4 1 16,-16-1 1-16,1-2 0 15,-7-2 0-15,-15 0 2 16,-17-1 0-16,-1 6 1 16,-15-3 0-16,5 2 0 31,-6 2 0-31,2 2-2 0,6-3 0 16,8 2-1-16,11-6 0 15,10 1-1-15,12-12 0 16,-4 14-1-16,4-14 0 15,0 0-1-15,0 0-3 16,0 0-11-16,0 0-23 16,0 0 0-16,0 0 0 0,9-3-1 15</inkml:trace>
  <inkml:trace contextRef="#ctx0" brushRef="#br1" timeOffset="295848.3919">833 14105 15 0,'0'0'30'0,"-42"13"-2"0,42-13-12 16,42 8-2-16,1-8-2 15,16 6-1-15,18-6-3 16,9 4-5-16,11-4-4 16,-3 0-5-16,4 0-8 15,-16 3-14-15,-9-6-4 16,-16 4 1-16,-21-6 7 0</inkml:trace>
  <inkml:trace contextRef="#ctx0" brushRef="#br1" timeOffset="296132.6932">922 14263 25 0,'0'0'28'15,"0"0"-7"-15,0 0-2 16,49 10-4-16,5-10-1 0,12 0-3 16,1 0-3-16,9-3-2 15,-2 3-3-15,-1-4-4 16,-11 4-4-16,-3 0-7 16,-14 0-14-16,-11-11-7 15,-7 9 0-15,-7-13 0 16</inkml:trace>
  <inkml:trace contextRef="#ctx0" brushRef="#br1" timeOffset="296411.6">1443 14079 20 0,'-11'0'32'0,"11"0"0"15,0 0-10-15,18-6-6 0,6 9-4 16,11 6-4-16,1-1-2 15,3 4-1-15,-1 0-2 0,0 0-1 16,-9 1 1 0,-5 0 0-16,-11-2 1 0,-6 6 1 15,-11-3 0-15,-2 8 0 16,-6 0 1-16,-7 4-1 0,-4-2-1 16,0 3 0-16,-2 0-3 15,2-4-4-15,2 0-11 16,3-4-25-16,-1-12-1 15,19-7 0-15,-18 3 0 16</inkml:trace>
  <inkml:trace contextRef="#ctx0" brushRef="#br1" timeOffset="301873.5575">2346 13713 37 0,'-18'3'31'0,"-16"11"-8"16,0 15-2-16,-3 17-5 15,4 11-4-15,10 10-3 16,8 5-2 0,15 1-2-16,7-6-2 15,18-11 1-15,10-15-2 16,17-15 1-16,5-17-3 16,0-16 1-16,-3-15 0 15,-7-8-1-15,-7-11 1 16,-9-3-1-16,-7-3-1 0,-14 3 1 15,-10 3 0-15,-9 11 1 0,-6 9 0 16,1 11 0 0,-7 10 0-16,2 16 1 15,4 9 0-15,5 14-1 0,10 9 0 16,7 3-2-16,11-1 2 16,8-3-1-16,11-6 0 15,9-10 0 1,4-14 1-16,8-14 0 15,-4-13 1-15,-6-11 1 16,-10-11-1-16,-3-5 0 16,-17-8 0-16,-9 1-1 15,-15 0-1-15,-13 3 1 16,-5 1-3-16,-1 5-2 16,6 11-9-16,-5 2-22 0,7 1-5 15,17 8 0-15,0 0 1 16</inkml:trace>
  <inkml:trace contextRef="#ctx0" brushRef="#br1" timeOffset="302158.8897">3314 13655 45 0,'-20'-12'38'0,"0"15"0"15,-9 9-9-15,-2 7-13 32,1 20-6-32,-5 9-4 0,10 18-2 15,4 7 0-15,13 7-3 16,14 1 0-16,8-2-1 16,8-7 0-16,11-7-1 15,12-11-6-15,2-20-9 16,1-19-23-16,15-7 0 15,-11-22 0-15,10-7 0 0</inkml:trace>
  <inkml:trace contextRef="#ctx0" brushRef="#br1" timeOffset="302521.8135">3506 13979 19 0,'-9'0'35'16,"18"0"1"-16,7 0 1 0,8 0-17 15,17 4-7-15,-3-4-5 16,4 4-1-16,-1 1-4 16,-7 0 0-16,-13 3-2 0,-14 3 0 15,-17 5 0-15,-11 2 0 16,-7 3-1-16,-10 2 1 15,-3 3-1-15,4 0 0 16,1-1 0-16,11-1 0 16,13-4 0-16,8-1 1 15,13-8-1-15,14-1 1 0,4-3-1 16,8-7-3-16,3 6-4 16,-3-6-20-16,-4-10-11 15,4 6-1-15,-13-12 1 16</inkml:trace>
  <inkml:trace contextRef="#ctx0" brushRef="#br1" timeOffset="302706.7261">3497 14057 39 0,'0'0'38'0,"9"2"0"16,12 1-4-16,7-3-15 15,9 9-10-15,3-4-6 0,1-2-13 16,-4-3-27-16,3 9-1 16,-11-12 0-16,-2 3-1 15</inkml:trace>
  <inkml:trace contextRef="#ctx0" brushRef="#br1" timeOffset="302922.8871">3828 13675 38 0,'25'0'38'0,"16"19"0"16,-1 12 0-16,-7 8-21 16,2 19-6-16,-16 8-2 0,-4 10-3 15,-15-2-2-15,-10 1-2 0,-8-8-1 16,-10-6-3-1,4-10-8-15,-4-14-21 0,5-16-10 16,12-12 0-16,-5-16 1 16</inkml:trace>
  <inkml:trace contextRef="#ctx0" brushRef="#br1" timeOffset="303346.8366">4291 14088 35 0,'0'0'39'15,"8"13"1"-15,1-10-2 16,7-3-18-16,13 4-8 16,-1-4-6-16,5 0-10 15,-1-10-34-15,4 10-1 16,-8-9-1-16,-2 6 0 16</inkml:trace>
  <inkml:trace contextRef="#ctx0" brushRef="#br1" timeOffset="303710.5203">4286 13916 51 0,'0'0'39'0,"19"10"1"15,4-10-11-15,13 5-13 0,1-5-9 16,5 0-22-16,-5-5-21 16,3 5-2-16,-10-4-1 15,-4 8 0-15</inkml:trace>
  <inkml:trace contextRef="#ctx0" brushRef="#br1" timeOffset="304195.0437">4815 14016 60 0,'12'14'39'16,"4"-14"0"-16,9 0-13 15,12 3-11-15,0-3-7 0,8-3-10 16,4-2-32-16,0 5-4 16,-6-9-2-16,-1 4 1 15</inkml:trace>
  <inkml:trace contextRef="#ctx0" brushRef="#br1" timeOffset="304480.2191">5373 13711 53 0,'21'0'39'0,"8"7"1"15,18 13-2-15,8 15-24 0,3 5-6 16,4 18-4-16,-5 4-3 16,-3 4-5-16,-2 6-13 31,-12-11-23-31,-15-15 0 16,-7-5 0-16,-12-19-1 0</inkml:trace>
  <inkml:trace contextRef="#ctx0" brushRef="#br1" timeOffset="304696.3963">5887 13737 45 0,'-24'0'39'0,"3"13"-1"16,-10 10-3-16,-10 2-19 15,6 16-7-15,-13 10-2 16,-2 9-3-16,-3 6-3 15,-1 3-3 1,4 2-11-16,4-1-26 16,6-17-1-16,13-11 1 15,9-21-2-15</inkml:trace>
  <inkml:trace contextRef="#ctx0" brushRef="#br1" timeOffset="305096.837">6349 13684 16 0,'-27'5'36'0,"-19"3"0"15,-2 14-2-15,-3 13-13 16,-5 2-6-16,12 21-5 0,2 2-3 15,16 8-2 1,13 0-1-16,22 1-3 0,14-3-3 16,11-10-10-16,13-13-23 15,5-8-3-15,0-22-1 0,5-4 1 16</inkml:trace>
  <inkml:trace contextRef="#ctx0" brushRef="#br1" timeOffset="305428.9084">6393 13929 33 0,'0'0'35'16,"16"-7"2"-16,7 11-3 15,7 2-19-15,1-6-5 16,8 11-4-16,-4-6-2 0,-1 5-2 15,-9 0 1-15,-10 5-3 16,-11 3 1-16,-14 3 0 0,-8 7-1 16,-11 1 1-1,-4 2-1-15,-2 0 0 0,5-2 0 16,2-4 0-16,9-6 0 16,13-7 0-16,6-12 1 0,28 8-1 15,0-8 0-15,3-5-2 16,5 5-7-16,2-4-19 15,-1-6-10-15,-2 4 0 16,-14-3 0-16</inkml:trace>
  <inkml:trace contextRef="#ctx0" brushRef="#br1" timeOffset="305613.8205">6387 14071 30 0,'0'0'37'16,"12"8"-2"-16,14-2-2 0,5-2-17 15,5 0-7-15,8 1-9 16,3-5-25-16,3 4-10 16,-13-13-1-16,0 4 0 15</inkml:trace>
  <inkml:trace contextRef="#ctx0" brushRef="#br1" timeOffset="305852.115">6666 13691 49 0,'28'0'38'0,"3"9"1"15,16 10-6-15,6 14-18 16,-5 6-5-16,0 17-4 0,-15 6-1 15,-10 4-3-15,-20 6 0 16,-16-2-3-16,-13-4-3 16,-13-11-6-16,3-9-29 15,-3-7-1-15,2-20 0 16,12-6-1-16</inkml:trace>
  <inkml:trace contextRef="#ctx0" brushRef="#br1" timeOffset="306299.6437">7411 13897 49 0,'0'0'38'0,"0"0"-1"16,0 22-7-16,3 10-15 0,-3 4-6 15,11 11-4-15,-4 4-3 16,-1-2-7-16,7 0-12 15,-1-7-21-15,-9-16 0 0,4-7-1 16,-7-19 0-16</inkml:trace>
  <inkml:trace contextRef="#ctx0" brushRef="#br1" timeOffset="306485.0548">7277 14113 54 0,'17'0'38'15,"6"0"0"-15,17 0-8 16,11 0-29-16,0-3-33 16,12 3-2-16,-2-5-3 15,5 2-1-15</inkml:trace>
  <inkml:trace contextRef="#ctx0" brushRef="#br1" timeOffset="306918.4377">7987 13950 35 0,'13'0'36'16,"5"0"1"-16,13 5-9 16,10 1-11-16,1-3-6 15,2 6-4-15,-6-2-3 16,-2 3-2-16,-14 5-1 0,-12 4 1 15,-17 4-1-15,-14 3 0 16,-6 3-1-16,-8 2 1 16,-3 1 0-16,2-2-1 0,7 0 0 15,6-8 0-15,12-3 1 16,11-5-1 0,13-5 0-1,14-1 0-15,8-4-2 0,1-4-6 16,9-4-19-16,0 4-11 15,-10-11 0-15,-1 4 0 16</inkml:trace>
  <inkml:trace contextRef="#ctx0" brushRef="#br1" timeOffset="307102.8464">8033 14136 32 0,'0'0'37'15,"-6"-10"0"-15,25 10 0 16,15 0-18-16,7-4-9 16,10 4-7-1,6 0-12-15,5 7-26 0,-5-14-2 16,-2 3 0 0,-9-9-1-16</inkml:trace>
  <inkml:trace contextRef="#ctx0" brushRef="#br1" timeOffset="307319.009">8242 13773 54 0,'17'0'38'0,"2"0"0"16,13 0-6-16,7 0-22 0,-4 0-8 15,2-4-9-15,1-1-19 16,-3 5-11-16,-11-13 0 16,1 5-1-16</inkml:trace>
  <inkml:trace contextRef="#ctx0" brushRef="#br1" timeOffset="307519.2938">8580 13612 41 0,'0'0'35'15,"0"0"0"1,-11 19-10-16,8-1-8 0,0 0-9 16,3 6-2-16,0 1-2 15,0 2-2-15,2-3-2 16,2-2-4-16,5-3-7 0,0 2-21 16,-9-21-4-16,16 18-1 15,-16-18 0-15</inkml:trace>
  <inkml:trace contextRef="#ctx0" brushRef="#br1" timeOffset="308773.6772">9287 13397 25 0,'-12'0'36'16,"-22"9"0"-16,-9 25-9 15,-10 31-7-15,-7 22-7 16,12 22-3-16,4 15-4 0,13 9-4 16,15 0-4-16,16-15-7 15,16-14-23-15,21-19-6 16,3-28 1-1,10-17-1-15</inkml:trace>
  <inkml:trace contextRef="#ctx0" brushRef="#br1" timeOffset="309105.7351">9434 13745 25 0,'15'-3'36'0,"9"15"-1"0,1 7 0 15,3 9-18-15,7 17-6 16,-2 4-4-16,8 11-4 31,-1 6-5-31,0-8-12 0,-2-5-17 16,2-2-5-16,-15-19-1 16,6-6 0-16</inkml:trace>
  <inkml:trace contextRef="#ctx0" brushRef="#br1" timeOffset="309321.895">9920 13680 43 0,'-21'0'38'16,"-4"24"1"-16,-15 5-2 15,-13 12-21-15,0 16-6 16,-9 3-2-1,3 4-5-15,6 2-4 16,3-6-5-16,16 0-12 16,6-9-21-16,10-18-1 0,15-11 0 15,3-22 0-15</inkml:trace>
  <inkml:trace contextRef="#ctx0" brushRef="#br1" timeOffset="309660.4595">10379 13551 16 0,'-21'-9'33'0,"-16"4"2"15,-4 12-3-15,-6 15-15 16,-6 13-4-16,4 17-3 0,-3 14-2 31,11 16-3-31,7 7-1 0,15 5-1 16,13-2-1 0,12-9-1-16,16-8-2 15,9-20-7-15,12-14-14 0,10-14-15 16,-4-22 0-16,7-14-1 15,-6-15 3-15</inkml:trace>
  <inkml:trace contextRef="#ctx0" brushRef="#br1" timeOffset="310023.7776">10321 13866 20 0,'0'0'36'15,"0"16"1"-15,14-14 0 16,9-2-20-16,7 4-5 16,-2-4-2-16,6 6-5 15,-5 0-2-15,-2 3-1 0,-11 2 0 16,-7 5-2-16,-16 6 1 15,-7 4-1-15,-9 2 1 0,-2 0-1 16,-2-2 1 0,3-3-1-16,4-2 0 0,8-4 0 15,12-3 0-15,0-14 0 16,21 13 0 0,1-13 0-16,8 4-3 15,-1-4-4-15,6 0-14 16,-1 0-16-16,-10-7-1 15,0 3 0-15,-15-7 0 16</inkml:trace>
  <inkml:trace contextRef="#ctx0" brushRef="#br1" timeOffset="310224.3143">10329 13996 12 0,'0'0'35'0,"0"0"0"15,6 15 0-15,19-10-16 16,1 0-6-16,10 4-4 0,1-2-5 16,4-1-12-16,-6-6-27 0,5 2 0 15,-10-10 0 1,-1 1-1-16</inkml:trace>
  <inkml:trace contextRef="#ctx0" brushRef="#br1" timeOffset="310478.2447">10676 13556 40 0,'23'0'36'0,"14"27"1"16,-3 8-5-16,3 15-19 15,-4 17-3-15,-13 6-4 0,-5 15-2 16,-15 0-1-16,-9-1-2 15,-7-9-1-15,-9-8 0 16,-5-10-2-16,1-12 1 16,8-13-3-16,-1-18-5 15,13-8-19-15,9-9-9 16,-16-9-1 0,19-2 1-16</inkml:trace>
  <inkml:trace contextRef="#ctx0" brushRef="#br1" timeOffset="310962.7384">11297 13858 46 0,'0'0'36'0,"15"22"-1"16,-11 7-13-16,-4 3-9 15,5 11-4-15,0 3-2 16,3 0-4-16,-2-2-4 16,1-9-6-16,1-3-15 15,3-10-14-15,-11-22-1 16,-3 13 1 0</inkml:trace>
  <inkml:trace contextRef="#ctx0" brushRef="#br1" timeOffset="311163.8081">11132 14064 55 0,'16'-7'36'0,"10"7"0"16,5-4-16-16,11 1-11 0,9 3-10 16,3-9-30-1,8 14-2-15,-7-5-2 16,2 4-1-16</inkml:trace>
  <inkml:trace contextRef="#ctx0" brushRef="#br1" timeOffset="311780.9167">11977 14162 29 0,'8'-23'23'32,"-3"1"-3"-32,-8-4-2 0,-7-3-2 15,-4 5-2-15,-11 2-2 16,-1 7-3-16,-10 1-3 15,4 11-1-15,-4 8-2 16,7 7-1-16,2 11-1 16,9 3 0-16,5 5-1 15,13 2 0-15,5 2 0 0,9-6 1 16,8-4-1-16,2-9 1 16,7-9-1-16,0-7 1 15,0-14 0-15,1-6-1 16,-6-8 1-16,-4-2 0 15,-5-3 0-15,-8 3-1 16,-6 0 1 0,-3 5-1-16,-5 9 1 15,-2 6 0-15,-3 10 0 16,10 0 0-16,-12 26 0 16,12 1 1-16,5 3-1 15,5 2 1-15,8 6-5 16,0-6-13-16,2-7-21 0,16-2 1 15,-5-14-2-15,9-3 1 0</inkml:trace>
  <inkml:trace contextRef="#ctx0" brushRef="#br1" timeOffset="312531.215">12340 13643 25 0,'-26'18'29'0,"12"15"1"15,-9 8-13-15,5 12-6 32,6 11-2-32,2 1-2 0,10 5-1 15,10-7 1-15,11-5-2 16,8-11 0-16,9-10-1 16,0-20-1-16,6-10 0 15,-1-17-2-15,-1-13 0 0,-7-10 0 16,-3-9 0-16,-11-11-2 15,-4-1 1-15,-9-1-1 0,-4 5 1 16,-4 8 0-16,-9 8 0 16,-4 10 0-16,1 19 0 15,-1 10 1-15,3 19 0 16,1 8 0-16,4 12 0 16,5 6 1-16,11 3-1 15,5-2 1 1,9-5 0-16,3-6 0 15,10-10 0-15,2-13 1 16,6-13 0-16,-3-13 0 16,-3-11-1-16,-5-15 2 15,-5-9-2-15,-11-5-1 16,-10-6 1-16,-9 0-1 16,-12 1-1-16,-3 8-1 0,-3 2-3 15,2 14-8-15,-3 6-12 16,3 13-15-16,16 11-1 15,0 0 0-15,10 14 2 0</inkml:trace>
  <inkml:trace contextRef="#ctx0" brushRef="#br1" timeOffset="312801.2747">13288 13507 41 0,'0'0'34'0,"-19"-4"0"0,2 23-10 15,-3 18-11-15,-7 11-5 16,-1 17-3-16,-1 8 0 16,13 7-1-16,5 4-1 15,11 1 0-15,15-7-2 16,4-9-2-16,15-7-12 15,12-12-23-15,5-23-1 0,7-6 0 16,-6-21 0-16</inkml:trace>
  <inkml:trace contextRef="#ctx0" brushRef="#br1" timeOffset="313233.6463">13359 13894 21 0,'25'-4'35'0,"12"8"1"16,-2-4-2-16,4-6-15 16,5 6-6-16,-9 0-6 15,2 3-3 1,-13 0 0-16,-12 3-3 16,-12 3 1-16,-12 6-2 15,-13 2 1-15,-2 3 0 16,-1 3 0-16,-3 4-1 0,0-3 0 15,9 3 0 1,10-8-1-16,6-2 1 0,15-2 1 16,7-3-1-16,5-5-1 15,7-3-2-15,6-3-6 0,-6-2-17 16,4-9-11-16,7 2 0 16,-13-9 0-16</inkml:trace>
  <inkml:trace contextRef="#ctx0" brushRef="#br1" timeOffset="313449.2826">13400 14005 23 0,'-9'0'34'16,"30"6"1"-16,5-11-4 15,11 1-14-15,12 4-8 16,8-5-7-16,4 2-13 16,0-4-22-16,2 7-1 15,-14-15 0-15,1 15 0 16</inkml:trace>
  <inkml:trace contextRef="#ctx0" brushRef="#br1" timeOffset="313902.9205">13848 13627 29 0,'20'31'36'0,"8"15"1"15,0 5-1-15,-6 5-18 0,-4 13-5 16,-18-3-3-16,0 4-3 16,-19-7-2-16,-5-5-5 31,-1-8-7-31,-6-11-28 0,0-18-4 15,15-10-1-15,4-16 0 16</inkml:trace>
  <inkml:trace contextRef="#ctx0" brushRef="#br1" timeOffset="314372.7537">14110 13326 32 0,'13'17'33'0,"14"29"2"15,1 15-13-15,-3 16-5 16,6 18-5-16,-12 9-2 15,-1 10-2-15,-18-1-3 0,0-2-1 16,-18-13-3-16,-4-15 1 16,-3-13-3-16,-3-17 0 15,0-11-5-15,1-18-5 16,9-10-14-16,3-8-13 16,-5-12 1-16,8 2 0 0</inkml:trace>
  <inkml:trace contextRef="#ctx0" brushRef="#br1" timeOffset="316475.6135">14761 13941 22 0,'0'0'37'0,"0"0"-1"16,29 5-5-16,-1-5-10 0,5-3-8 15,10 3-4-15,2-4-5 16,-5 4-3-16,-1 0-6 16,-5 0-4-16,-5 0-8 15,-14 7-10-15,-15-7-10 16,11 9 0-16,-11-9 1 16</inkml:trace>
  <inkml:trace contextRef="#ctx0" brushRef="#br1" timeOffset="316692.0539">14766 14079 37 0,'-18'0'35'0,"18"0"-1"16,11 9-9-16,12-12-7 15,13 3-6-15,3-4-3 0,12 4-3 16,-1 0-2-16,0-2-4 15,-6 2-3-15,-12 0-5 16,-2 0-10-16,-13 0-17 16,-17 0-3-16,13-5 0 0,-13 5 0 15</inkml:trace>
  <inkml:trace contextRef="#ctx0" brushRef="#br1" timeOffset="317755.6766">15479 14059 20 0,'-17'12'36'0,"27"-7"1"0,4-5-2 15,13 0-18-15,13 0-5 16,3 0-5-16,2-4-14 16,-2-2-27-16,8 6-2 15,-11-7-1-15,3 0 0 16</inkml:trace>
  <inkml:trace contextRef="#ctx0" brushRef="#br1" timeOffset="318039.9068">16018 13773 33 0,'6'-14'37'0,"9"14"0"16,1 11 1-16,5 12-20 16,13 18-8-1,0 9-4-15,7 12-5 16,3 7-6-16,-1 2-17 15,-2-7-15-15,4-5-2 16,-10-17 1-16,3-10 0 16</inkml:trace>
  <inkml:trace contextRef="#ctx0" brushRef="#br1" timeOffset="318278.2046">16597 13751 23 0,'-2'-16'36'16,"-11"7"3"-16,-6 18-1 0,-10 13-14 16,-12 4-10-16,-1 20-5 0,-13 3-2 15,-1 14-3-15,-6 1-2 16,3 5-2-16,6 2-5 16,2-10-6-16,12-9-18 15,11-10-11-15,10-21 0 16,18-9 0-16</inkml:trace>
  <inkml:trace contextRef="#ctx0" brushRef="#br1" timeOffset="318610.2787">16936 13568 35 0,'-41'8'33'0,"3"17"-3"16,-5 11-12-1,1 7-4-15,4 18-4 0,7 3-3 16,12 11-2-16,10 3 0 16,12-3-2-16,9-4-1 15,13-7-2-15,9-7-8 16,6-15-15-16,-2-20-12 0,12-7-1 16,-7-25 0-16</inkml:trace>
  <inkml:trace contextRef="#ctx0" brushRef="#br1" timeOffset="318980.1168">17040 13934 32 0,'-10'4'37'0,"20"4"1"16,4-8-1-16,7 0-20 15,10 0-6 1,-1 0-4-16,4 5-2 16,-5-5-3-16,-1 7-1 0,-7-1-1 15,-14 3 1-15,-7 5 0 16,-12 5-1-16,-4 3 0 16,-6 2 0-16,0 3 0 15,-2-1 0-15,4-2 0 16,5-3 0-16,6-3 0 0,9-3 0 15,12-5 0-15,3-6 0 16,7-4 0-16,3 0 0 16,4-4-5-16,-1-6-8 15,3 1-18-15,-2 1-6 16,-11-6-2-16,0 5 0 31</inkml:trace>
  <inkml:trace contextRef="#ctx0" brushRef="#br1" timeOffset="319180.3272">17034 14057 69 0,'0'0'37'0,"18"5"-10"15,5-5-6-15,11 0-8 0,1 0-6 16,8 0-4-16,3 4-12 15,-2-4-22-15,-5-4-6 16,2-4 0-16,-11-8-1 31</inkml:trace>
  <inkml:trace contextRef="#ctx0" brushRef="#br1" timeOffset="319481.1503">17425 13578 61 0,'25'5'38'0,"7"23"1"16,-4 4-8-16,-1 14-20 15,1 15-4-15,-10 9-3 16,-5 10-3-16,-13 3-2 0,-7-4-4 15,-9 0-2-15,-9-11-3 0,2-5-1 16,-6-15 0 0,10-6 0-16,-4-20-4 0,10-9-4 15,3-5-6-15,-3-15-7 16,13 7 3-16,-8-24 14 31</inkml:trace>
  <inkml:trace contextRef="#ctx0" brushRef="#br1" timeOffset="320181.259">18009 13880 50 0,'8'0'37'16,"-8"11"1"0,6 7-9-16,0 12-15 15,-6 2-6-15,8 9-2 16,-8 1-3-16,4 2-5 15,3-1-7-15,-7-11-19 0,-5-12-10 16,5-4 0 0,0-16-1-16</inkml:trace>
  <inkml:trace contextRef="#ctx0" brushRef="#br1" timeOffset="320386.8364">17878 14085 60 0,'0'0'38'0,"18"-9"1"15,11 4-14-15,8 5-14 16,6 0-13-16,3 5-29 0,3-10-6 16,9 5 0-16,-3-12-1 15</inkml:trace>
  <inkml:trace contextRef="#ctx0" brushRef="#br1" timeOffset="320750.1595">18451 13929 25 0,'21'-3'38'0,"-2"-1"-1"15,16 8 1-15,1 3-16 16,8-7-9-16,5 8-5 16,-3-3-4-16,-3 4-3 15,-8 1 0-15,-8 2 0 32,-17-2 0-32,-10 4-1 0,-15 3 0 15,-6 3 0-15,-5 4 0 16,-3-1 1-16,-1 2-2 15,3-3 1-15,6-3 0 16,7 0 0-16,8-5 1 16,9-4-1-16,8-4 0 15,6-6 0-15,8 2 0 0,2-2-2 16,7 0-3-16,-5-5-10 16,5-8-22-16,-3 9-2 15,-8-10 1-15,2 7-1 0</inkml:trace>
  <inkml:trace contextRef="#ctx0" brushRef="#br1" timeOffset="320966.0712">18565 14053 47 0,'0'0'37'31,"0"0"-1"-31,31 4-5 0,3-9-19 16,13 5-5-16,3 0-7 16,3-2-8-16,1-5-25 15,3 2-3-15,-14-7-1 16,4 4 0-16</inkml:trace>
  <inkml:trace contextRef="#ctx0" brushRef="#br1" timeOffset="321188.7438">18853 13689 31 0,'0'0'35'16,"26"5"-1"-16,-11-5-1 15,10 0-26-15,2 0-17 16,-3-7-21-16,9 7-2 16,-11-7-1-16,5 2 3 15</inkml:trace>
  <inkml:trace contextRef="#ctx0" brushRef="#br1" timeOffset="321404.9176">19183 13561 63 0,'0'0'37'16,"-4"22"-1"-16,4-4-15 15,-8 2-8-15,8 7-5 16,0 0-3-16,0 6 0 16,3-6-4-16,0-1-5 15,8-5-19-15,1-2-15 16,-12-19-1-16,17 10 0 0,-17-10 1 15</inkml:trace>
  <inkml:trace contextRef="#ctx0" brushRef="#br1" timeOffset="321867.757">19535 13626 44 0,'-5'-10'39'15,"16"23"0"-15,2 7-3 16,8 11-19 0,13 18-5-16,0 4-4 15,3 12-3-15,-3 2-4 16,-2 2-5-16,1-2-8 16,-7-9-17-16,-4-15-11 15,4-7-1-15,-9-19 0 16</inkml:trace>
  <inkml:trace contextRef="#ctx0" brushRef="#br1" timeOffset="322106.1668">20009 13633 56 0,'-14'-4'38'0,"-13"11"1"0,-5 12-11 16,-6 15-13-16,-15 3-6 15,1 16-2-15,-7-3-3 0,0 5-2 16,3 2-2-16,1-5-3 16,10-1-3-16,3-16-8 15,16-4-19-15,12-9-7 32,4-18-1-32,10-4 2 0</inkml:trace>
  <inkml:trace contextRef="#ctx0" brushRef="#br1" timeOffset="322391.3449">20335 13529 37 0,'-31'0'35'0,"1"17"1"15,-11 3-3 1,-2 11-19 0,9 13-4-16,0 4-4 0,9 13-1 15,6 1-2 1,12 8 0-16,7-4 0 0,12-3-1 16,5-8-3-16,8-8-5 15,8-9-15-15,5-9-17 16,-8-21 0-16,8-8-1 15,-5-13 0-15</inkml:trace>
  <inkml:trace contextRef="#ctx0" brushRef="#br1" timeOffset="322791.5047">20382 13728 41 0,'5'9'37'0,"-5"-9"1"16,26 9-4-16,1-3-22 0,2-6-3 15,13 9-2 17,-5-6-4-32,1 2-1 0,-4-3-1 15,-6 3 0-15,-8-1-1 16,-11 7 0-16,-14 1 1 0,-10 3-1 15,-10 6 1-15,-6 2-2 16,-6 3 2-16,0 3-1 16,3-3 0-16,5-1 0 15,6-6 0-15,11-1 0 0,12-7 1 16,0-11-1-16,24 12 0 16,-2-12 0-16,9 0 1 15,2-4-2-15,4 4-6 16,-5-9-9-16,-2 0-22 15,2 4 0-15,-11-9 0 16,1 4 1 0</inkml:trace>
  <inkml:trace contextRef="#ctx0" brushRef="#br1" timeOffset="323007.7406">20370 13859 37 0,'0'0'35'16,"0"0"2"-16,10 3-11 16,16 1-10-16,3-4-6 15,10 5-5-15,3-5-6 0,5 0-9 16,3 0-9-16,4 4-17 16,-3-13 0-16,5 2-1 15,-13-8 11 1</inkml:trace>
  <inkml:trace contextRef="#ctx0" brushRef="#br1" timeOffset="323292.9127">20843 13522 24 0,'22'12'36'0,"-11"15"2"15,5 16 0-15,-6 5-15 16,-2 4-10-16,2 14-5 16,-14-2-3-16,-4 5-5 0,-5-4-5 15,-7-7-2-15,3-1-3 16,-7-14-1-16,10-4-1 16,-5-16 0-16,13-2-1 15,6-21 0-15,-8 13 1 0,8-13 0 16,0-10-5-16,0 10-6 15,-4-15-4-15,4 15 17 32</inkml:trace>
  <inkml:trace contextRef="#ctx0" brushRef="#br1" timeOffset="325040.3216">21399 13805 30 0,'0'0'34'16,"10"0"1"-16,-10 15-8 15,4 4-9-15,2 13-6 16,-2-2-4-16,3 10-1 16,-4-4-2-16,2 2-3 15,-2-7-3 1,-3-6-5-16,6-7-11 15,-6-3-18-15,0-15-2 16,0 0 0-16,-16-11-1 16</inkml:trace>
  <inkml:trace contextRef="#ctx0" brushRef="#br1" timeOffset="325209.931">21247 13970 50 0,'0'0'36'15,"26"-6"1"-15,-4 6-15 16,9 0-9-16,12 0-8 16,1 0-16-16,6 4-22 0,-7-10-3 15,8 6 1-15,-11-7-2 0</inkml:trace>
  <inkml:trace contextRef="#ctx0" brushRef="#br1" timeOffset="325642.2557">21891 13832 16 0,'0'0'34'0,"9"5"2"0,6-8-2 16,10 3-17-16,13 3-3 16,-2-3-4-16,8 6-2 15,-5-6-4-15,-4 8-1 0,-7-1-1 16,-8 1 0 0,-12 5 0-16,-8 3-2 15,-16 3 2 1,-6 5-2-16,-6 2 1 15,-2 0-1-15,-1 2 0 0,0-1-1 16,9-3 1-16,1-2-1 16,11-5 1-16,10-3 0 15,6-4 0-15,12-5-1 16,5 3 1-16,2-6-2 16,6 2-4-16,-1-8-12 0,-1-2-20 15,4 2 0-15,-9-7 1 16,-1 2-1-16</inkml:trace>
  <inkml:trace contextRef="#ctx0" brushRef="#br1" timeOffset="325858.416">21958 14004 50 0,'0'0'36'0,"0"0"0"16,10 0-11-16,17 0-10 0,4 0-8 16,7 0-5-16,5 5-11 0,0-2-21 15,-1-10-7-15,6 3 1 16,-11-10 0-16</inkml:trace>
  <inkml:trace contextRef="#ctx0" brushRef="#br1" timeOffset="326112.3486">22107 13648 4 0,'0'0'33'16,"27"2"0"-16,-5-6 0 16,2 4-15-16,9 6-6 15,0-3-9-15,-1 0-14 16,-9-3-20-16,9 4-1 0,-14-11-1 16,5 7 5-16</inkml:trace>
  <inkml:trace contextRef="#ctx0" brushRef="#br1" timeOffset="326359.7613">22492 13512 63 0,'0'0'33'15,"0"0"-7"-15,-7 10-10 16,7-1-6-16,-5 2-4 15,8 6-2-15,-3 2-1 16,3 5 1-16,-3 3-2 16,5-1 0-16,-5 1 0 0,6-3-2 15,1-4-4-15,-7-4-15 16,0-16-16-16,0 16-1 16,0-16-1-16,0 0 1 15</inkml:trace>
  <inkml:trace contextRef="#ctx0" brushRef="#br1" timeOffset="338965.3527">22833 14067 34 0,'9'-20'28'0,"-3"-3"-2"16,-4 0-4-16,-2-1-5 15,0-1-4 1,-7 5-3-16,-10 0-3 16,2 8-2-16,-8-1-2 15,-1 10-1-15,-1 3-2 16,-5 11 1-16,5 6-1 16,4 5 0-16,7 6 1 15,3 6-2-15,11 0 2 16,0-2-1-16,11-3 0 0,11-6 1 15,3-7-1-15,2-9 1 16,2-10-1-16,2-9 1 16,-3-8 0-16,2-6-1 15,-7-3 1-15,-7-3-1 0,-4 1 0 16,-1 2 1 0,-11 10-1-16,0 5 1 0,0 14-1 15,-8 0 1-15,2 7 0 16,3 12 0-16,3 5 2 0,0 4-1 15,8 2 0-15,1-1 0 16,5-3-4-16,3-7-10 16,3-9-25-16,11-1-1 31,-10-12-1-31,6 0 1 0</inkml:trace>
  <inkml:trace contextRef="#ctx0" brushRef="#br1" timeOffset="339897.6223">23409 13583 5 0,'0'0'31'0,"-28"5"1"16,8 19-4-16,-9 7-9 16,-3 15-5-16,14 10-3 0,1 1-2 15,6 7-1-15,11-4-2 16,18-2-1-16,10-10-1 16,10-9-1-16,5-17-1 15,-3-10-1-15,0-12 0 16,1-11-1-16,-10-12 0 15,-1-10 0 1,-13-9-1-16,-5-4 0 16,-9-1 1-16,1 6-1 15,-9 4 1-15,-1 8 0 16,-2 13 0-16,-3 15 0 16,2 11 1-16,3 13 0 15,0 6-1-15,10 6 0 16,1 3 1-16,5 1 0 0,8-3 1 15,5-4-1-15,6-8 1 0,0-7 0 16,1-13 0 0,-4-4-1-16,1-14 1 15,-1-10 0-15,-7-10-2 0,-1-5 2 16,-11-11-2-16,-4 1 1 16,-11 1-2-16,3 4-2 0,-2 6-7 15,-8 8-23-15,-1 5-6 16,1 9 0-16,8 4 0 15</inkml:trace>
  <inkml:trace contextRef="#ctx0" brushRef="#br1" timeOffset="340198.1346">24138 13537 24 0,'-19'-12'33'16,"9"12"0"-16,3 3-5 0,-16 9-13 15,-5 14-5-15,-2 5-4 16,2 15 1-16,2 8 0 16,4 10-1-16,3 0 0 0,14 8-1 15,10-5 0 1,21-1-2-16,7-15 0 0,1-6-3 31,9-7-3-31,-6-19-17 16,-3-12-20-16,-5-7 1 0,-6-22-1 15,-10-1 0-15</inkml:trace>
  <inkml:trace contextRef="#ctx0" brushRef="#br1" timeOffset="340599.2137">24215 13834 50 0,'17'-7'37'15,"-17"7"1"-15,42-10-14 16,-42 10-10-16,55-4-4 15,-55 4-3-15,68 0-2 16,-68 0-1-16,46 9-1 16,-46-9-1-16,0 0-1 15,0 0 0-15,-16 46 0 0,-4-24-2 16,-8 0 2-16,-1 0-1 0,2 2-1 16,4-3 1-16,4-3 0 15,15 0-1-15,-7-8 1 16,11-10 0-16,0 13 0 15,0-13 1-15,42 0-1 16,-42 0-1-16,59 0-3 16,-59 0-4-16,52-8-13 0,-52 8-17 15,52-9-1-15,-52 9-1 16,0 0 1-16</inkml:trace>
  <inkml:trace contextRef="#ctx0" brushRef="#br1" timeOffset="340815.3797">24218 13926 32 0,'0'0'35'0,"11"-7"0"15,-11 7-8-15,0 0-9 16,59-7-8-16,-59 7-5 15,65 5-3-15,-65-5-7 0,80 3-18 16,-80-3-12-16,65 0-1 16,-65 0-1-16</inkml:trace>
  <inkml:trace contextRef="#ctx0" brushRef="#br1" timeOffset="341333.6191">24581 13534 17 0,'0'0'34'0,"49"-12"0"15,-49 12-4-15,24 56-11 0,-24-56-5 16,28 85-3-16,-8-32-3 16,-5 10-2-16,-17-2-2 15,-11 2-1-15,0-6 0 16,-7-2-2-16,-6-6 0 31,10-5 0-31,16-44-1 0,-60 63 1 16,60-63-1-16,0 0 1 15,-37 44 0-15,37-44 0 16,0 0-1-16,0 0 1 16,0 0 0-16,0 0-1 15,0 0 1-15,0 0-2 16,0 0 1-16,0 0-1 0,0 0 0 15,0 0-2-15,0 0-2 16,0 0-9-16,0 0-23 0,0 0-2 16,0 0 1-1,0 0-1-15</inkml:trace>
  <inkml:trace contextRef="#ctx0" brushRef="#br1" timeOffset="348837.7854">842 15365 10 0,'0'0'31'0,"0"0"2"15,0 0-2-15,0 0-14 16,0 0-3-16,58 42-3 15,4-34-1 1,16-4-4-16,6-4-6 16,13 0-9-16,-3-7-10 15,-2-7-13-15,-4 4-3 16,-13-5-1-16,-19 11 5 16</inkml:trace>
  <inkml:trace contextRef="#ctx0" brushRef="#br1" timeOffset="349254.3694">922 15550 29 0,'0'0'33'0,"0"0"-1"15,0 0-10-15,0 0-5 0,75-17-5 16,-19 17-5-16,14-5-1 15,4 5-3-15,6-3-2 16,-2-3-4-16,-2 0-5 16,-21-3-4-16,-7 1 0 31,-17-6-2-31,-12-1 0 0,-15-7 1 16,-4-1 4-16,-14-2 5 15,-5-1 5-15,-3-22 15 16,17 30-6-1,8 1 2-15,9 13 0 16,9 4-1-16,8 10-1 16,-1 4 0-16,1 12-1 0,-11 2 0 15,-6 8-2-15,-12 0 0 16,-12 3-3-16,-10-3-8 16,-8 0-29-16,2-19-5 15,2 0-1-15,6-17 0 16</inkml:trace>
  <inkml:trace contextRef="#ctx0" brushRef="#br1" timeOffset="350308.426">2396 15095 8 0,'-12'0'30'16,"-18"9"2"-1,7 23-4-15,-7 11-11 0,9 15-5 16,9 13-4-16,8 4-2 31,11 0-1-31,14-4-1 16,9-4-1-16,5-21 0 0,10-11-1 15,-4-22 0-15,-1-13 0 16,-7-20 0-16,-3-8-1 16,-7-11 1-16,-4-8-1 15,-10-4 0-15,-2 1 1 16,-7 3-1-16,-6 9 0 0,-4 10 0 16,-2 12 1-16,2 13-1 15,-3 16 0-15,6 10 0 16,0 12 0-16,7 7 0 15,5 5 0-15,8 0-1 16,9-3 1-16,3-6 0 16,11-8 1-16,-2-10 0 0,11-12 1 15,-5-12 0-15,-4-10 0 16,-5-13 0-16,-5-7 0 16,-10-7-1-16,-10-5 0 15,-10-4 0-15,-11 4-2 0,-4 7-1 16,-2 4-4-1,1 13-10 1,2 10-25-16,0 0-1 0,18 12 0 16,0 0 0-1</inkml:trace>
  <inkml:trace contextRef="#ctx0" brushRef="#br1" timeOffset="350594.1025">3285 15084 34 0,'-9'-5'35'16,"-15"1"2"-16,-2 17-4 16,-7 8-18-1,-5 11-5-15,4 14-4 16,1 7-2-16,8 10-1 15,9 4 0-15,10 6-1 16,15-4 0-16,9-2-1 0,15-9-1 16,0-9-2-1,13-11-9-15,-3-7-26 0,1-24-1 16,9-7-1-16,-6-17 1 16</inkml:trace>
  <inkml:trace contextRef="#ctx0" brushRef="#br1" timeOffset="350957.4139">3431 15358 32 0,'-19'-4'37'0,"19"4"0"15,19 4-4-15,0-4-17 16,12 0-5-16,0 0-3 15,6 5-2 1,-9 1-3-16,0 4 0 16,-15 6-2-16,-13 5 0 15,-10 4 0-15,-11 2-1 16,-7 4 1-16,-3-2-1 0,3-1 0 16,-1-2 1-1,11-7-1-15,9-2 1 0,12-5-1 16,10-2 1-16,8-5 0 15,10-2-1-15,3-3 0 0,3 0-3 16,3 0-6-16,-8-6-11 16,-4 0-16-16,-4 3-3 15,-14-5 0-15,-10 8-1 16</inkml:trace>
  <inkml:trace contextRef="#ctx0" brushRef="#br1" timeOffset="351195.4659">3348 15468 57 0,'0'0'38'16,"18"5"-1"-16,4-5-12 0,15 11-9 16,1-5-7-16,7 8-4 15,2-7-3-15,-6-2-6 16,2 0-16-16,-6-1-18 0,-15-11-1 15,-3 0 0 1,-11-10 0-16</inkml:trace>
  <inkml:trace contextRef="#ctx0" brushRef="#br1" timeOffset="351458.4965">3689 15132 18 0,'19'-6'37'0,"12"14"-2"16,3 4 2-16,2 10-16 15,2 12-8-15,-7 8-3 16,-1 12-4-16,-13 7-2 16,-8 0-2-16,-9 5-2 15,-16-4-1-15,-4-2-1 16,-6-7 0-16,1-6-2 0,0-14 0 15,7-6-4-15,-4-12-4 16,9-6-9-16,13-9-15 16,-18-2 1-16,18 2-1 15,-5-20 15-15</inkml:trace>
  <inkml:trace contextRef="#ctx0" brushRef="#br1" timeOffset="351912.6955">4105 15499 51 0,'0'0'38'0,"12"13"0"16,9-5-10-16,4-12-13 0,17 9-5 15,-1-8-2-15,6 3-4 16,-6-5-1-16,-1 5-2 16,-7-4 0-16,-8 2-1 15,-8 2-3-15,-17 0-3 16,14-5-16-16,-14 5-18 0,0 0 1 15,0 0-1-15,-11-12 1 16</inkml:trace>
  <inkml:trace contextRef="#ctx0" brushRef="#br1" timeOffset="352498.3731">4715 15355 40 0,'10'0'36'15,"1"-5"0"-15,12 1-9 16,7 4-13-16,2-5-5 0,7 5-3 16,-1 0-2-16,-3 0-2 15,-7 8 0-15,-6 1-1 0,-13 4 0 16,-12 7-1 0,-13 4 1-16,-8 4-1 15,-4 5 1-15,-7 3-1 0,2 2 0 31,1-3 1-31,7-2-2 16,4-5 2-16,11-6-1 0,10-6 1 16,10-5 0-16,10-6 0 15,6-5 1-15,6 3-1 16,3-3-1-16,1-3-2 16,1 3-9-16,-7 0-22 15,-4-5-5-15,-6-1-1 0,-12-8 1 16</inkml:trace>
  <inkml:trace contextRef="#ctx0" brushRef="#br1" timeOffset="352729.9169">4767 15550 33 0,'-14'-5'37'16,"14"5"1"-16,9-4-2 15,12-1-19-15,14 5-6 16,3-6-5-16,8 6-5 15,1 0-13-15,1 0-25 0,-8-7-1 16,-1 0 1 0,-14-5-2-1</inkml:trace>
  <inkml:trace contextRef="#ctx0" brushRef="#br1" timeOffset="352961.7025">4924 15132 29 0,'17'0'36'16,"-3"-3"-1"-16,12 6 0 15,0-1-21-15,3-2-7 16,2 3-3-1,0-3-8-15,-7 0-7 16,1-4-9-16,-5 0-6 16,-4-3 0-16,-3-3-2 15,-6-4 2-15</inkml:trace>
  <inkml:trace contextRef="#ctx0" brushRef="#br1" timeOffset="353184.3857">5234 15015 57 0,'0'-10'27'0,"0"10"0"16,0 0-4-16,5-9-5 0,0 18-5 15,-5-9-4-15,0 25-4 16,0-8-1-16,5 6 0 16,-1 2-1-16,2 4 0 15,-6-1-1-15,6 0-1 16,-1-3-2-16,-1-6-8 0,2-10-29 16,-6-9-2-16,10 5 1 15,-10-5-2-15</inkml:trace>
  <inkml:trace contextRef="#ctx0" brushRef="#br1" timeOffset="353847.2826">5578 15608 28 0,'9'-14'33'0,"4"4"-6"0,-4-5-4 16,-4-2-5-16,-1 1-4 15,-7-7-3-15,-3 6-3 16,-9-4-2-16,-1 4-1 16,-10 0-2-16,-4 9-1 15,-2 4-1-15,-4 7 0 0,5 8 0 16,3 4-1-16,6 9 0 16,7 3 0-16,10 4 0 15,10-3 0-15,7-2 0 16,9-5 1-16,3-8-1 0,6-4 1 15,1-9-1-15,0-4 0 16,-2-9-1-16,-4-6 1 31,-3-3-1-31,-5 2 0 0,-8 1 0 16,-3 0 0-16,-6 9 0 16,0 10 1-16,0 0 1 15,-9 5 0-15,9 9 0 16,0 8 1-16,8-1 0 15,1 2 0-15,3-4 0 16,4-1 0-16,-2-4-1 0,1-6-1 16,-1-2-4-16,-14-6-11 15,11-20-24-15,-11 20 0 16,0-26 0-16,0 12 0 16</inkml:trace>
  <inkml:trace contextRef="#ctx0" brushRef="#br1" timeOffset="354935.4534">6109 15113 23 0,'2'-10'33'16,"-14"1"-1"-16,2 12-10 0,-8 15-4 16,-4 12-5-16,2 15-3 15,-4 9-3-15,10 10-2 32,4 2-1-32,10 1-2 0,10-6 0 15,8-6 0-15,9-15-1 16,10-10 0-16,1-16 0 15,3-14 0-15,-2-13 0 16,-2-12 0-16,-6-12 0 16,-2-8-1-16,-10-6-1 15,-8-4 1-15,-7-5 0 0,-4 9 0 16,-6 5-1-16,-1 12 1 16,-5 17 0-16,0 17 0 15,0 12 1-15,4 21-1 16,8 13 1-16,0 10-1 15,13 5 1-15,3-1 0 16,8-7-1-16,11-6 1 0,6-11-1 16,4-13 0-16,0-15 1 15,-2-10-1-15,-3-18 1 0,-6-6 1 16,-3-13 0-16,-10-7-1 16,-11-8 1-16,-10-4 0 15,-7-2-1-15,-10 5 1 31,-5 6-1-31,-6 10-2 0,-1 13-5 16,-4 4-19-16,5 13-15 16,13 16 0-16,3 2 1 15</inkml:trace>
  <inkml:trace contextRef="#ctx0" brushRef="#br1" timeOffset="355353.0811">7060 15047 14 0,'-28'7'33'0,"8"14"0"15,-12 11-7-15,1 6-7 16,3 14-4-16,3 4-4 15,9 11-3-15,9-1-2 16,14 3 0 0,9-5-2-16,6-6 0 15,8-9-4-15,2-10-5 16,8-14-22-16,-1-6-10 16,-10-19-1-16,4-7 0 15</inkml:trace>
  <inkml:trace contextRef="#ctx0" brushRef="#br1" timeOffset="355721.5025">7194 15346 32 0,'0'0'37'0,"15"-6"1"16,1 0-1-16,8 1-19 15,7 5-8-15,-2-6-5 16,4 6-1-16,-5 3-1 16,-3 3-2-16,-9 3-1 15,-8 4 1-15,-12 6-2 32,-7 2 1-32,-8 7-1 0,-3-2 1 15,1 2-1-15,-4-2 0 16,7-3 0-16,6-3 1 15,5-3 0-15,10-6 0 16,8-2 0-16,6-6 0 16,5-3-1-16,2 0-3 15,9 3-8-15,-10-6-18 0,-4-5-7 16,6 3-1-16,-16-8 1 16</inkml:trace>
  <inkml:trace contextRef="#ctx0" brushRef="#br1" timeOffset="355953.2916">7203 15441 36 0,'-13'-3'35'0,"13"3"1"16,16 6-11-16,6-9-9 15,12 6-7-15,0 0-5 16,5-3-7-16,3 2-14 15,0 3-18-15,-13-12-1 0,1 7 0 16,-11-14 3-16</inkml:trace>
  <inkml:trace contextRef="#ctx0" brushRef="#br1" timeOffset="356190.778">7507 15040 30 0,'15'-8'38'16,"14"18"1"-16,-3 8 0 15,6 11-18-15,-2 18-9 32,-6 7-4-32,-4 13-2 0,-10 5-2 15,-6 6-1-15,-8-1-1 16,-6-5-3-16,-6-5-1 15,-5-14-2-15,3-7-5 16,-4-13-21-16,9-18-10 16,13-15-1-16,-13 0 2 15</inkml:trace>
  <inkml:trace contextRef="#ctx0" brushRef="#br1" timeOffset="356624.7628">8046 15365 54 0,'13'11'36'0,"5"-11"-1"15,7 0-15-15,12 0-10 0,-3 3-3 16,7-3-5 0,-3 4-5-16,-2-4-11 0,-5-3-17 15,-4 3-5-15,-14-2 0 16,5 2 1-16</inkml:trace>
  <inkml:trace contextRef="#ctx0" brushRef="#br1" timeOffset="356956.2968">8073 15521 19 0,'0'0'33'15,"17"7"1"-15,4-7-9 16,10 0-6-16,7-3-5 16,1-1-4-16,2 4-4 15,-1 0-3-15,-5 0 0 16,-7 0-2-16,-7-2 1 15,-6 2-2-15,-15 0-1 0,10 0-3 16,-10 0-11-16,0 0-21 16,0 0 0-16,-15-7 0 15,15 7 0-15</inkml:trace>
  <inkml:trace contextRef="#ctx0" brushRef="#br1" timeOffset="360042.6656">8912 15090 31 0,'0'0'35'16,"0"23"-1"-16,13 8-7 15,8 12-7-15,6 8-7 16,14 11-3-16,-1 1-2 16,7 3-5-16,-3-5-3 15,-3-11-7 1,1-5-12-16,-7-7-19 15,-14-17 0-15,-2-4 0 16,-19-17-1-16</inkml:trace>
  <inkml:trace contextRef="#ctx0" brushRef="#br1" timeOffset="360294.7487">9340 15172 41 0,'0'-22'37'0,"0"22"0"0,-13-9-9 16,-10 19-11-16,-6 16-5 16,-14 6-4-16,-4 11-3 15,-6 7-1 1,-2 6-1-16,-4 1-2 16,3-2-1-16,7 1-3 15,8-12-5-15,10-2-4 16,4-17-12-16,10-12-15 15,17-13-1-15,14 0 1 16,13-14 12-16</inkml:trace>
  <inkml:trace contextRef="#ctx0" brushRef="#br1" timeOffset="360613.2141">9858 15061 37 0,'-18'-9'36'16,"-1"17"0"-16,-15 8-11 16,-4 8-10-16,-1 17-4 31,-5 10-2-31,6 15-3 0,7 8-1 15,16 3-2-15,9 1 0 16,19-3-1-16,11-9-3 16,10-11-2-16,10-11-16 15,8-13-19-15,-8-20-1 16,3-11 0-16,-11-14 0 16</inkml:trace>
  <inkml:trace contextRef="#ctx0" brushRef="#br1" timeOffset="360960.7674">9938 15326 41 0,'4'-11'37'0,"14"11"1"16,4 0-4-16,9-3-20 0,7 8-5 15,1-5-3-15,-1 8-1 16,-4-2-3-16,-3 8 0 16,-18 0-1-16,-10 5 0 0,-13 5-1 15,-12 3 1-15,-9 2-1 16,1 4 1-16,-5-3-1 16,7-1 0-16,3-5 1 15,13-7-1-15,9-3 0 16,3-14 0-16,28 15 0 15,0-15-1-15,3 0 0 0,4-4-4 16,4 1-7-16,-9-5-16 16,-1-1-10-16,-4 0-1 15,-13-6 0-15</inkml:trace>
  <inkml:trace contextRef="#ctx0" brushRef="#br1" timeOffset="361214.6295">9997 15452 14 0,'0'0'33'0,"0"0"2"15,17 9-3-15,10-6-12 16,5-3-8-16,7 6-6 16,1-3-4-16,-2-3-11 0,-1 0-23 15,1 3-2-15,-14-13-1 16,5 5 0-16</inkml:trace>
  <inkml:trace contextRef="#ctx0" brushRef="#br1" timeOffset="361462.036">10398 15109 41 0,'12'3'37'16,"10"21"1"-16,-4 10-4 0,-2 3-19 16,3 13-6-16,-7 6-3 0,-5 9-1 15,-14 1-3 1,-6-2 0-16,-2-7-1 16,-8-7-1-16,-1-8 0 0,2-5 0 15,1-13 0-15,5-6 0 16,7-10 0-16,9-8 0 31,-12 4 0-31,12-4-1 0,0 0-3 16,-7-10-11-16,7 10-23 15,0-13-1-15,0-3 0 16,10 5 0-16</inkml:trace>
  <inkml:trace contextRef="#ctx0" brushRef="#br1" timeOffset="361930.8578">11010 15015 6 0,'-24'22'32'16,"-17"3"1"-16,-4 28 0 16,-5 12-15-16,0 12-5 0,7 15-2 15,10 0-2-15,14 3-2 16,10-6-1-16,14-2-1 16,11-16-1-16,6-14-2 15,8-12 0-15,-2-15-2 16,-3-8-3-16,-3-9-10 15,-7-9-25 1,1-4 0-16,-6-9 0 16,5 1-1-16</inkml:trace>
  <inkml:trace contextRef="#ctx0" brushRef="#br1" timeOffset="363001.7353">11185 15403 15 0,'0'0'33'0,"10"0"0"15,8 0-2-15,5 0-15 16,3 0-5-16,7 0-5 16,3 3 0-16,1 0-2 0,-5 1-2 15,0 5-1-15,-12 3 0 16,-10 6 1-16,-10 3-1 16,-9 6 0-16,-9 3 0 0,-1 6 0 15,-7-1 0 1,0 0 0-16,5-5-1 0,4-7 1 31,5-3-1-31,7-5 1 16,5-15-1-16,22 9 0 0,1-9 0 15,3-6-2-15,8 3-3 16,-3-4-9-16,3-1-15 16,2 4-7-16,-16-7 0 15,-1 6-1-15</inkml:trace>
  <inkml:trace contextRef="#ctx0" brushRef="#br1" timeOffset="363264.8404">11276 15587 18 0,'-20'0'35'16,"20"0"1"-1,0 0-3-15,0 0-13 16,34 4-7-16,0-7-5 15,10 3-3-15,2 0-6 16,1-6-14-16,-5-2-21 16,3 3 0-16,-13-8-1 0,2 2 0 15</inkml:trace>
  <inkml:trace contextRef="#ctx0" brushRef="#br1" timeOffset="363503.136">11445 15172 47 0,'14'3'34'15,"6"6"1"-15,2-3-13 16,5-2-15-16,5 3-3 31,1 1-8-31,-1-2-17 0,-4-6-12 16,5 0-1-16,-14-6-1 15</inkml:trace>
  <inkml:trace contextRef="#ctx0" brushRef="#br1" timeOffset="363766.1851">11855 15098 13 0,'9'-6'29'16,"-6"-11"1"-16,3 5-12 16,2 1-3-1,-3 0-4-15,-5 11-2 16,11-12-1-16,-11 12-2 15,0 0-1-15,0 0-1 16,0 0-1-16,10 22 0 16,-10-7 0-16,0 9 0 15,-4 1 1-15,4 6-1 16,-3 0 1-16,3 2-2 0,0-3-4 16,-5-7-15-16,-3-7-19 15,8 0-1-15,0-16 0 16,0 0-1-16</inkml:trace>
  <inkml:trace contextRef="#ctx0" brushRef="#br1" timeOffset="365467.375">11959 15632 18 0,'-7'5'32'16,"7"-5"-1"-16,13 4-8 15,4-8-5-15,15 4-2 16,4-7-3-16,14 7-3 0,0-3-2 15,7 3-3 1,-12-4-1-16,-2 4-1 0,-8 0-5 16,-15 2-12-16,-20-2-24 15,14 7 0-15,-14-7 0 0,0 0-1 16</inkml:trace>
  <inkml:trace contextRef="#ctx0" brushRef="#br1" timeOffset="366208.0613">12714 15505 40 0,'4'-25'34'0,"5"0"-8"0,0-1-4 16,-7-3-4-16,6 8-4 0,-8-1-3 16,0 8-4-16,-2 3-1 15,2 11-2-15,0 0-2 16,-6 25-1-16,6 1 0 16,-2 4-1-16,2 10 0 15,0 6 1-15,0 2-1 31,2 1 1-31,-2-4 0 0,4-6-1 16,-4-10 0-16,4-2 1 16,-4-10-1-16,-6-8 1 15,6-9-1-15,-16 4 0 16,1-8 0-16,3-2 0 16,1 3 0-16,-1-3 0 15,12 6-1-15,-12-2 1 0,12 2-1 16,19 0 1-16,2 0 0 15,1 2 0-15,12-2-4 16,-2 0-7-16,4-6-27 16,5 2 0-16,-8-6-1 0,1 0 0 15</inkml:trace>
  <inkml:trace contextRef="#ctx0" brushRef="#br1" timeOffset="366762.9385">13053 14916 13 0,'31'20'35'16,"-1"5"1"-16,11 17-2 16,-4 16-13-16,-1 10-5 15,-3 19-5-15,-12 8-3 0,-6 3-3 16,-15 0-1-16,-6-8-3 15,-9-9-1-15,-2-11-1 0,-3-12 1 16,4-14-1-16,1-15 0 16,5-10 1-16,2-9 0 15,8-10 0-15,-10 5 0 32,1-10-2-32,9 5-13 0,-4-10-22 15,-8-3-1-15,9 4 0 16,-4-12 0-16</inkml:trace>
  <inkml:trace contextRef="#ctx0" brushRef="#br1" timeOffset="373180.0383">13948 15448 40 0,'0'10'31'15,"10"-5"-8"-15,11-2-5 16,17 1-3-16,14-4-3 16,13 7-1-16,11-7-5 0,3 0-5 15,-6 0-5 1,-3 0-5-16,-11 0-6 15,-12 5-7 1,-20-5-11-16,-2 8-1 16,-25-8-1-16</inkml:trace>
  <inkml:trace contextRef="#ctx0" brushRef="#br1" timeOffset="373412.3278">14088 15583 26 0,'-19'8'35'0,"19"-8"0"16,16 0-8-16,15 0-10 15,12-8-5-15,16 8-4 16,1-6-3-16,10 3-2 16,0-2-5-16,-6-1-4 0,-13 2-9 15,-11 1-12-15,-20-8-9 16,-3 6 0-16,-17-8 0 15</inkml:trace>
  <inkml:trace contextRef="#ctx0" brushRef="#br1" timeOffset="373666.2639">14614 15420 38 0,'17'0'32'0,"4"14"-7"15,-5 0-5-15,-4 2-6 16,-3 4-3-16,-9 0-6 15,-9 0-8-15,-6 1-12 16,-10 3-17-16,-10-10-1 16,-1 4-2-16,-6-12 9 0</inkml:trace>
  <inkml:trace contextRef="#ctx0" brushRef="#br1" timeOffset="374051.1767">13989 15400 8 0,'-24'2'24'16,"7"11"-7"-16,-4 1-3 16,3 4-1-16,5 5-1 31,4 7-2-31,9 4 0 0,0-3-2 16,18 5 0-16,1-5 0 15,12-1-1-15,0-6-2 16,6-5-4-16,-2-6-10 0,1-2-23 15,-10-13-1-15,1 2 0 16,-18-12-1-16</inkml:trace>
  <inkml:trace contextRef="#ctx0" brushRef="#br1" timeOffset="376255.0245">15423 15168 33 0,'0'-23'31'0,"0"10"-7"16,0 13-2-16,-23 5-5 15,5 19-3-15,-5 6-4 0,5 17-3 16,1 9-2 0,6 11-1-16,8 1-1 15,9 2-1-15,11-7 0 0,9-10 0 16,9-13 0-16,8-11 0 0,0-20-1 16,0-16 0-1,-3-13 0-15,-2-10 0 0,-8-10 0 16,-7-2-1-16,-8-1 1 15,-5 0-1-15,-7 8 0 16,-3 5 0-16,-3 10 0 16,3 20 0-16,0 0-1 0,-14 12 1 31,14 15-1-31,0 8 1 16,7 3-1-16,5 5 1 15,9-2 0-15,6-4 0 16,7-7 1-16,3-10-1 15,1-10 0-15,2-10 1 16,-6-14-1-16,-3-10 1 0,-5-6-1 16,-12-10 1-16,-4-7-1 15,-10 1 0-15,-7-3 1 16,-5 1-1-16,-3 6-3 16,-4 4-5-16,4 6-22 0,5 18-8 15,-2-1 0-15,12 15 0 16</inkml:trace>
  <inkml:trace contextRef="#ctx0" brushRef="#br1" timeOffset="376634.4976">16388 15071 37 0,'-13'9'35'0,"-20"5"-3"15,0 15-9 1,0 14-7-16,-5 10-6 0,13 11-2 31,6 4-3-31,11 4-2 0,13-4-1 16,10-2-1-16,11-10-4 16,5-14-10-16,6-13-23 15,3-5 0-15,-8-20-1 16,7-1 0-16</inkml:trace>
  <inkml:trace contextRef="#ctx0" brushRef="#br1" timeOffset="377019.9481">16501 15379 41 0,'0'0'36'16,"13"-5"1"-16,6 9-4 0,2 1-19 16,0-5-6-1,7 7-1-15,-3-4-3 16,1-1-1-16,-2 3-2 0,-8-1-1 31,-7 4 1-31,-9 2-1 0,-10 2 0 16,-5 6 0-16,-8 0 0 15,-1 8-1-15,0-1 1 16,-1-1 0-16,4-1-1 16,11-3 0-16,10-3 1 15,3-4 0-15,13-3 0 16,5-5 1-16,7-1-1 0,1-4-1 16,1 3-4-16,-5-9-9 15,0-1-22-15,-1 5-1 16,-11-12-1-16,2 6 0 15</inkml:trace>
  <inkml:trace contextRef="#ctx0" brushRef="#br1" timeOffset="377273.8858">16489 15536 26 0,'13'9'37'16,"12"-4"0"-16,-1-5 0 0,7-2-19 15,9 4-7-15,-2 3-10 16,-2-5-16-16,-8-5-21 16,4 5 0-16,-14-10-2 15,1 10 1-15</inkml:trace>
  <inkml:trace contextRef="#ctx0" brushRef="#br1" timeOffset="377536.9237">16805 15126 56 0,'29'18'38'0,"-2"2"0"16,4 9-15-1,1 12-8-15,-8 4-5 0,1 13-4 16,-10 3-1-16,-7 7-2 0,-8-6-1 16,-8-2 0-16,-8-2-3 15,-5-9-2-15,2-6-9 16,-3-8-27-16,1-22 0 15,11-5-1-15,-1-16 0 16</inkml:trace>
  <inkml:trace contextRef="#ctx0" brushRef="#br1" timeOffset="377921.9206">17313 15405 54 0,'20'0'37'0,"14"3"0"15,3-3-9-15,2-5-16 0,7 5-6 16,-2 0-8-16,-4-5-9 15,0 5-12-15,-7 4-13 16,-15-6-1-16,-6 2 0 16</inkml:trace>
  <inkml:trace contextRef="#ctx0" brushRef="#br1" timeOffset="378207.5994">17351 15550 39 0,'0'0'35'0,"7"6"-2"0,14-9-7 16,12 3-7-16,3-3-5 16,7 3-4-16,0-7-4 15,3 7-2-15,-6 0-1 16,-6 0-1-16,-9 0-1 15,-12 0-2-15,-13 0-1 16,10-3-5-16,-10 3-7 0,0 0-17 16,0 0-8-16,-10-7 1 15,1 0-1-15</inkml:trace>
  <inkml:trace contextRef="#ctx0" brushRef="#br1" timeOffset="379161.7353">18206 15051 25 0,'0'0'35'0,"34"18"3"0,-1 8-1 16,9 20-19-16,15 12-7 16,2 5-3-16,8 12-3 15,-4 3-5-15,-6-7-8 16,-3-7-22-16,-6-6-7 15,-19-18-1-15,-2-8 1 16</inkml:trace>
  <inkml:trace contextRef="#ctx0" brushRef="#br1" timeOffset="379409.6916">18806 15080 36 0,'-17'-2'36'0,"-15"2"2"16,-5 20-3-16,-6 11-20 0,-12 5-4 15,-2 15-3-15,-9 9-2 16,5 6-2-16,-2 1-3 16,6 3-2-16,10-9-4 15,1-10-6-15,17-9-14 0,15-9-14 16,4-22 0-16,20-5 0 15</inkml:trace>
  <inkml:trace contextRef="#ctx0" brushRef="#br1" timeOffset="379710.4991">19137 15022 33 0,'-31'-2'36'16,"1"14"0"-16,-10 8-3 0,-8 8-18 16,11 15-3-16,-2 6-4 15,13 12-2-15,8 2-1 16,15 7-1-16,10-4 0 15,10-1-1-15,12-9-4 16,5-10-3-16,6-7-14 0,5-11-21 16,-11-19 0-16,2-9-1 15,-8-14 0-15</inkml:trace>
  <inkml:trace contextRef="#ctx0" brushRef="#br1" timeOffset="380080.3326">19191 15269 34 0,'0'0'37'0,"20"0"-1"15,5 3-1-15,3 0-20 16,0-3-5-16,6 4-4 0,-4-4-2 15,-5 7-1-15,-7 0-2 16,-8 1 0-16,-13 3-1 16,-8 3 1-16,-12 5 0 15,-5-1-1-15,-3 6 0 32,0 1 1-32,3-1-1 0,6 1 0 15,9-4 0-15,13-4 0 16,6-4 0-16,13-5 0 15,9-4 1-15,7-4-1 16,4 0-2-16,1-8-1 16,1 5-9-16,-8-2-15 15,-10-3-11-15,-1 4 0 0,-14-8 0 16</inkml:trace>
  <inkml:trace contextRef="#ctx0" brushRef="#br1" timeOffset="380343.3739">19159 15386 32 0,'0'0'37'16,"0"0"0"-16,21 12-2 16,10-10-19-16,5-2-6 15,9 4-2-15,3-1-6 16,1-3-8-16,-1-7-30 15,-3 7-1-15,-14-9-1 0,0 5 1 16</inkml:trace>
  <inkml:trace contextRef="#ctx0" brushRef="#br1" timeOffset="380597.3087">19568 15016 54 0,'33'21'37'16,"-3"3"2"-16,0 12-11 15,1 11-14-15,-11-1-4 16,-4 11-3 0,-16 1-2-16,0 3-2 15,-16-1-1-15,-4-3-2 0,-4-10-1 16,2-2 0-16,-1-9 0 15,6-10 0-15,5-8 0 16,3-7 0-16,9-11-1 16,0 0-3-16,0 0-11 15,0 0-22-15,0-17-1 0,0 17 0 16,10-26 0-16</inkml:trace>
  <inkml:trace contextRef="#ctx0" brushRef="#br1" timeOffset="381230.2749">20145 15463 6 0,'-27'0'27'15,"33"12"2"-15,12-12-3 0,29 0-13 16,39 0-3-16,28-7 2 16,41 5-1-16,33-10-1 15,31 5 0-15,24-7-1 16,19 4-1-16,0-5-2 15,1 5-4-15,-21 3-2 32,-24 3-2-32,-28 0-1 0,-28 0-3 15,-29 4-3-15,-26 0-5 16,-23 0-13-16,-30 4-9 16,-22-8 0-16,-11 4 1 15</inkml:trace>
  <inkml:trace contextRef="#ctx0" brushRef="#br1" timeOffset="382566.1282">20486 15015 9 0,'0'0'34'15,"20"-10"1"-15,-1 1-1 0,14 0-14 16,12 4-5 0,3-4-5-16,7 6-2 0,-8 3-3 31,-1 0-1-31,-9 3-1 15,-11 7-1-15,-14 5-1 0,-18 7 0 16,-16 1 0-16,-6 5 0 16,-8 4 0-16,-5 3 0 15,0-1 0-15,3-5-1 16,8-1 1-16,7-7-1 16,15-5 0-16,13-6 0 0,11-4 1 15,12-6-1-15,7 0 1 16,5-6-2-16,0 0-2 15,-2-2-5-15,-1 1-19 16,-6 2-11-16,-16-9 0 16,-2 4-1-16</inkml:trace>
  <inkml:trace contextRef="#ctx0" brushRef="#br1" timeOffset="382816.989">20571 15148 43 0,'0'0'37'32,"15"-4"1"-32,16 4-5 0,10 2-17 15,-1-4-8-15,8 2-5 16,1 0-10-16,-1 2-29 16,-2-10-1-16,3 3-2 15,-13-11 1-15</inkml:trace>
  <inkml:trace contextRef="#ctx0" brushRef="#br1" timeOffset="383070.911">20979 14750 39 0,'22'4'35'16,"-6"-4"0"-16,10 0-11 15,6 0-11-15,-1 5-6 0,3-3-7 16,0 3-13-16,-2 5-19 15,-10-10-2-15,7 0-1 16,-9-10 0-16</inkml:trace>
  <inkml:trace contextRef="#ctx0" brushRef="#br1" timeOffset="383318.3343">21358 14659 30 0,'-3'-16'35'0,"3"6"1"15,0-3-10-15,0 3-6 16,0 10-6-16,0 0-3 16,6 19-4-16,-6 2-2 0,3 8-1 15,-3 4-2-15,0 6 1 16,0 5-5-16,0-7-12 16,-3-4-25-16,6 1 0 15,-3-17 0-15,8 3-1 0</inkml:trace>
  <inkml:trace contextRef="#ctx0" brushRef="#br1" timeOffset="383634.4724">21618 15143 52 0,'0'0'37'0,"0"0"0"15,20 0-10 1,10 0-15-16,3 0-6 16,13 3-4-16,4 2-7 0,3 2-28 15,2-11-4-15,4 4-1 16,-14-4 1-16</inkml:trace>
  <inkml:trace contextRef="#ctx0" brushRef="#br1" timeOffset="384051.7614">22314 14993 36 0,'12'-25'34'0,"-8"-5"-7"15,0 0-4 1,1 6-5-16,-5 1-4 15,2 11-4-15,-2 12-3 0,0 0-1 16,-11 5-4-16,11 16 1 16,0 6-3-16,3 10 1 15,-3 4-1-15,4 4 2 16,-1-4-1-16,4 1 1 16,-1-4 0-16,-1-5-1 0,-5-7 0 15,6-11 0-15,-6-2-3 16,0-13-10-16,0 0-26 15,16-4 0-15,-16-9-1 16,0 13 0-16</inkml:trace>
  <inkml:trace contextRef="#ctx0" brushRef="#br1" timeOffset="385755.6144">20440 15959 11 0,'0'0'25'0,"11"-18"-5"15,-2 2-3-15,3-5 0 16,3 2-1-16,-3-8-2 0,5 7 0 16,-10-3-2-16,7 10-1 15,-11 1-3-15,-3 12-1 16,0 0-2-16,9 17-1 15,-9 7 0-15,0 12-1 0,0 10-1 16,3 3 0 0,-3 5 1-16,6 5-1 0,-3-10 0 0,0 1 0 15,-3-12-2 1,4-8 0-16,-4-6-6 0,0-14-14 16,0-10-20-16,0 0 0 15,-4-16 0-15,11 4-1 16</inkml:trace>
  <inkml:trace contextRef="#ctx0" brushRef="#br1" timeOffset="386109.498">20878 16053 41 0,'12'0'38'31,"2"0"0"-31,17 3-10 0,9 3-10 16,1-6-6-1,8 4-3-15,-3-4-4 16,-1 4-1-16,-9-4-2 0,-4 3-1 16,-10-3-1-16,-11 5-1 15,-11-5-2-15,0 0-7 16,0 0-30-16,0 0 1 0,-10 0-1 16,10 0 1-16</inkml:trace>
  <inkml:trace contextRef="#ctx0" brushRef="#br1" timeOffset="386710.4179">21646 16190 38 0,'7'-16'23'0,"2"1"-2"16,-3-8-2-16,-6-4-5 16,-4 0-2-16,-10-2-3 15,-3 5-2-15,-8 1 0 16,-3 7-3-16,-5 6-1 16,0 10-1-1,0 10 0-15,3 11 0 16,5 8 0-16,8 4 0 15,8 4-1-15,9 3 0 16,7-4 0-16,9-6 1 16,8-4-1-16,4-11 1 0,0-11-1 15,3-4 0 1,-1-13 0-16,-3-6-1 0,-1-4 1 16,-6-3-1-16,-4 1 1 15,-5 3-1-15,-2 8 0 0,-5 3 0 16,-4 11 0-16,0 0 1 15,-9 22-2-15,9 0 2 16,0 6-2-16,0 0-1 16,3 6-9-16,7 0-26 0,1-18-1 15,8 3 0-15,-7-14 0 16</inkml:trace>
  <inkml:trace contextRef="#ctx0" brushRef="#br1" timeOffset="387260.4486">21893 15970 30 0,'0'0'35'0,"16"4"2"16,5-4-3-16,5 0-17 16,13 5-6-16,-1-5-3 15,3 8-3-15,-2-6-1 16,-7 2-2-16,-9 1-1 0,-6 3 1 16,-17 4-2-16,-7 4 1 15,-14 4-1-15,-4 3 1 0,-4 4 0 16,-2 2-1-1,0 3 1-15,2-4-1 0,5-1 0 16,7-9 0-16,10-4 0 31,11-3 0-31,9-5 1 0,7-3-2 16,5-3 0-16,6-3-1 16,4 3-5-16,-4-5-14 15,-1-2-18-15,2 4 1 16,-11-8-1-16,2 8 0 15</inkml:trace>
  <inkml:trace contextRef="#ctx0" brushRef="#br1" timeOffset="387529.5279">21955 16104 45 0,'-15'0'39'16,"15"0"0"-16,0 0-2 0,15-5-21 15,19 8-7 1,3-3-3-16,9 2-3 0,-1-2-4 16,0 0-7-16,-4-7-32 15,3 7 1-15,-13-7-1 0,-1 4 0 16</inkml:trace>
  <inkml:trace contextRef="#ctx0" brushRef="#br1" timeOffset="387883.2239">22303 15823 13 0,'-15'0'34'0,"15"0"2"16,0 0-1-16,13-3-13 0,13 3-6 16,1 0-6-16,9 0-3 15,-2 0-3-15,3 0-5 16,2 0-13-16,-4 6-22 16,-13-6-2-16,3 0 0 15,-11 0 1-15</inkml:trace>
  <inkml:trace contextRef="#ctx0" brushRef="#br1" timeOffset="388484.9243">22783 15722 61 0,'0'-20'36'15,"0"20"-11"-15,5-15-6 16,-5 15-7-16,0 0-5 31,0 0-3-31,4 15-2 0,-1-2-1 16,-3 5 1-16,3 4-1 16,-3-1 1-16,4 5-1 15,2-4 1-15,-3 2-1 16,-3-3 0-16,0-2 0 15,0-3 0-15,-3-5 0 16,3-11 0-16,-4 12 0 0,-5-7-1 16,-1-5 1-16,10 0-1 15,-17-4 0-15,17 4 1 0,-11 0-2 16,11 0 1 0,0 0 0-16,0 0 0 0,0 0 0 15,14 0 0-15,1 0 0 31,2 4 0-31,1-4 1 16,4 0 0-16,-5 0 0 0,0 0 0 16,0 0-1-16,-5 0 0 15,-12 0-1-15,11 0-6 16,-11 0-31-16,0 0-1 16,0 0 0-16,0 0 0 15</inkml:trace>
  <inkml:trace contextRef="#ctx0" brushRef="#br1" timeOffset="391149.7743">14996 14446 16 0,'0'0'31'0,"0"0"2"16,-14 58-13-16,11 29-4 16,3 35-4-16,0 34-3 15,-7 25-3-15,-2 19-2 16,-1 14 0-16,4 2-3 16,0-10-3-1,-1-26-1-15,7-17-8 16,0-28-12-16,0-32-11 15,13-18 0-15,-4-39-1 16</inkml:trace>
  <inkml:trace contextRef="#ctx0" brushRef="#br1" timeOffset="391936.1505">15103 14461 8 0,'70'5'8'16,"23"-5"2"-16,36 0-1 15,31 0 0-15,37-2-1 16,30-4 1-16,42 3-2 15,27-3 1-15,27 2-1 16,24 0-1-16,25 4-3 16,7-2 0-16,18 2 0 0,8 0-1 15,5 0 0-15,8 0 0 16,9 0-1-16,-3 0 0 0,0 0 0 16,1 6-1-1,-19 3 1-15,-15 3-1 0,-29 7-4 16,-34 1-3-16,-39 1-7 31,-27 7-11-31,-53-13-3 0,-32 5-1 16</inkml:trace>
  <inkml:trace contextRef="#ctx0" brushRef="#br1" timeOffset="392452.3426">23732 14521 25 0,'7'17'31'0,"1"27"-3"16,-8 21-8-16,-4 25-5 16,1 22-3-16,-4 22-3 15,1 21-3-15,-2 8-1 16,-2 3-1-16,5 0 0 15,7-5 0-15,2-10-1 16,2-11-1-16,1-14-2 0,-2-24-6 16,0-18-26-16,5-7-4 15,-13-28 0-15,-7-8-2 0</inkml:trace>
  <inkml:trace contextRef="#ctx0" brushRef="#br1" timeOffset="393241.7408">15057 16501 3 0,'50'0'10'0,"16"3"-3"15,30 4-1-15,24-4 1 31,35 5 0-31,23-3-1 0,34 1 0 16,21-6 0-16,28 0 0 16,14 0 1-16,20-5 0 15,13 4 1-15,16-6 0 16,11-1 1-16,12 0-2 16,11 3 2-16,15-1-4 15,11 0-3-15,9 0-2 0,4-1-1 16,-1 7-1-16,-5-3 1 15,-17 3 0-15,-12 0 1 16,-32 6 1-16,-25 1 2 16,-33 3 0-16,-27 2 0 15,-35 2-2-15,-27-4-10 16,-38-3-21-16,-18 3-2 0,-37-12 0 16,-18 4 4-16</inkml:trace>
  <inkml:trace contextRef="#ctx0" brushRef="#br1" timeOffset="400884.5465">21752 11808 38 0,'0'-15'30'16,"0"2"-6"-16,0-2-4 16,0 1-5-16,0 2-3 15,0-2-2-15,0 14-3 16,-3-15-1-16,3 15-2 31,0 0-1-31,3 12-1 0,-3 8-1 16,2 2 0-16,-2 3-1 15,7 8 1-15,-4 2 0 16,1-3 0-16,-4 2 0 16,0-5-1-16,-4-3 1 15,-1-7 0-15,0-6 0 16,-8-1-1-16,-1-8 1 0,0-1-1 15,0-3 1-15,1-3-1 16,3-1 1-16,10 4-2 16,-10-6 2-16,10 6-1 15,16-6 0-15,1 6 0 0,7-2 0 16,1 2-3-16,6 2-5 31,-1-2-15-31,-4-3-15 16,7 3 1-16,-8-10 0 0</inkml:trace>
  <inkml:trace contextRef="#ctx0" brushRef="#br1" timeOffset="401400.5017">21822 11515 39 0,'-5'-21'30'16,"-3"7"-7"-16,-13 2-4 15,-10 2-5-15,-6 10-3 16,-12 10-4-16,-3 9-1 0,-7 12-2 31,1 11-2-31,1 10-1 0,7 8 0 16,12 7 1-16,11 8-1 15,15 2 1-15,17 3-1 16,14-6 1-16,17-5 0 16,19-8 1-16,16-14-2 15,13-19 0-15,9-16 1 16,8-20-1-16,2-16 0 0,-5-17 0 15,-7-11 1-15,-18-13-1 16,-19-9 2-16,-28-8 0 16,-20 0 0-16,-26 3 0 15,-18 9 1-15,-15 6-2 16,-12 8-1-16,-3 14-1 16,3 13-5-1,15 21-19-15,8 16-15 16,4 3-1-16,15 15 0 15,6 0 1-15</inkml:trace>
  <inkml:trace contextRef="#ctx0" brushRef="#br1" timeOffset="402270.516">24097 15391 30 0,'10'-25'34'16,"-5"13"-7"-16,8 3-5 16,-3-2-4-1,16 11-4-15,-5-4-5 16,2 11-2-16,-23-7-1 16,52 22-2-16,-36-3-1 15,3 3-1-15,-19 4 0 16,-18 1 0-16,2 0-1 15,-6-2 1-15,-12-2-2 16,10-1 1-16,2-6 0 0,-7 0-1 16,21-7 1-16,8 3 0 15,0-12-1-15,23 13 0 16,2-4 0-16,-4-1-3 16,-21-8-5-16,64 16-14 0,-64-16-16 15,57 0-1 1,-57 0 1-16,0 0 0 0</inkml:trace>
  <inkml:trace contextRef="#ctx0" brushRef="#br1" timeOffset="402734.4698">24319 15247 11 0,'-15'-17'29'16,"-3"-5"1"-16,-7 4-12 16,-9 5-5-16,-5 0-5 15,-12 7-3-15,11 6 0 16,-9 5-2-16,4 7 0 0,-5 9 0 16,8 7 1-16,2 10 1 15,6 5 0-15,9 14 1 16,8 5 0-16,13 10 0 0,10-2 0 15,11 4-1 1,9-2-1-16,21-1-2 16,4-14-1-1,8-9-1-15,4-17 0 16,1-17 0-16,1-14 0 0,-7-18 0 16,1-16 0-16,-12-9 1 15,-18-12 1-15,-9-11 1 16,-16-4 1-16,-11 5-2 15,-13-1 2-15,5 11-2 16,-17 3 1-16,-7 12-1 0,10 7-1 16,7 12-2-16,4 11-3 15,5 3-5-15,13 7-26 16,-9 7-6-16,9-7 0 16,-10 20 0-16</inkml:trace>
  <inkml:trace contextRef="#ctx0" brushRef="#br1" timeOffset="452665.7627">20633 10381 11 0,'11'0'27'0,"1"0"-7"16,11 0-3-16,0 0-3 15,5 0-3-15,0 5-1 0,-6 2-2 16,-6 6-1-16,-12 1-2 0,-8 1-1 15,-11 3 0-15,-8 0-1 16,-2-4-1-16,2 1 0 16,5-1-1-16,10-4 0 15,11 2-1-15,12-2 0 16,8 0 1 0,5 3-1-16,-6 3 1 15,-4 1-1-15,-12 2 0 16,-14-4-2-16,-12-1-8 15,-10 0-17-15,-13-14-5 16,7 0 0-16,-3-11-1 16</inkml:trace>
  <inkml:trace contextRef="#ctx0" brushRef="#br1" timeOffset="453088.2492">20763 10164 29 0,'-34'-22'30'0,"1"15"-3"0,-13 7-8 16,0 12-7-16,0 16-4 15,-1 13-4-15,5 14-1 31,6 11 0-31,9 8-1 0,10 2 0 16,10 6 0-16,7-3 0 16,19-4 1-16,13-15-1 15,17-12 0-15,13-18-1 16,11-19 0-16,10-20 0 16,7-23 0-16,-2-19 0 15,-8-15 1-15,-21-18 1 0,-20-10 0 16,-28 1 1-16,-18 5-1 15,-24 10 0-15,-15 8-4 16,-7 19-15-16,2 17-19 16,-3 8-1-16,18 24-1 15,3 2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4:34:36.1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 3798 34 0,'0'0'36'16,"0"0"2"-16,0 0-5 16,43 27-15-16,-43-27-7 15,78 75-3-15,-35-28-5 16,-6 5-10-16,-3-2-25 16,6-1-4-16,-40-49-1 15,57 59 0-15</inkml:trace>
  <inkml:trace contextRef="#ctx0" brushRef="#br0" timeOffset="231.0202">1076 3811 63 0,'0'0'39'0,"0"0"0"0,-45-11-6 15,45 11-17-15,-43 59-6 16,15-15-4-16,0 9-1 15,-3 5-2-15,0 4-2 16,6-1-1-16,-4-3-2 16,5 0-6-16,2-15-13 15,22-43-20-15,-37 65 0 0,37-65-1 16,0 0 1-16</inkml:trace>
  <inkml:trace contextRef="#ctx0" brushRef="#br0" timeOffset="531.8108">1458 3846 56 0,'-17'-20'36'0,"-5"15"0"0,-10 5-13 16,1 13-10-16,31-13-3 16,-74 66-4-16,42-13-2 15,0 10-1-15,9 8-2 16,17 2 0-16,6 2 1 16,9-6-3-16,19-12-5 15,7-4-13-15,9-14-19 0,7-22 2 16,6-7-2-16,-3-22 1 15</inkml:trace>
  <inkml:trace contextRef="#ctx0" brushRef="#br0" timeOffset="916.5098">1554 4010 72 0,'0'0'36'0,"0"0"-2"16,22-5-14-1,2 5-7-15,11 3-4 0,4-3-4 16,-5 6 0-16,3-3-3 0,-6 4 0 16,-10-1-1-16,-14 3 0 15,-12 6 0-15,-9 2-1 16,-10 0 0-16,-3 4 1 15,-6 4-1-15,0-3 0 32,1 2-1-32,9 0 1 0,5-2 0 15,11-3 0-15,11-6 1 16,11 1-1-16,7-4 1 16,7-3-1-16,5-3-3 15,-1-4-5-15,9 0-16 16,-5-4-15-16,-8-7-1 15,1 4 1-15,-11-9-1 0</inkml:trace>
  <inkml:trace contextRef="#ctx0" brushRef="#br0" timeOffset="1100.7107">1545 4134 56 0,'0'0'35'0,"9"4"-1"15,11-4-14 1,18 0-9-16,2 4-10 0,0-1-19 16,4-3-16-16,1 0 0 15,-13-7-2-15</inkml:trace>
  <inkml:trace contextRef="#ctx0" brushRef="#br0" timeOffset="1300.8269">1889 3868 65 0,'12'0'39'15,"4"10"1"-15,13 12-6 0,4 19-23 16,-8 7-4-16,-2 18-1 16,-7 6-3-16,-10 5-1 15,-6-3-4-15,-6-10-7 16,-4-3-19-16,-8-15-12 15,-1-22-1-15,14-8 0 16</inkml:trace>
  <inkml:trace contextRef="#ctx0" brushRef="#br0" timeOffset="1563.1816">2352 4100 67 0,'10'0'38'0,"18"0"0"15,1 5-5-15,4-5-25 0,10 0-5 16,1 0-6-16,-5 0-12 15,-5-5-23-15,-2 5 0 16,-13-2 0-16,-1 2 0 16</inkml:trace>
  <inkml:trace contextRef="#ctx0" brushRef="#br0" timeOffset="1779.4574">2384 4245 48 0,'6'11'39'0,"9"-4"0"15,16-7-5-15,3 4-14 0,1-8-5 16,6 8-6-16,-5-4-4 16,1-4-7-16,3-3-34 15,-15 7-4-15,-9-9-1 16,3 9 0-16</inkml:trace>
  <inkml:trace contextRef="#ctx0" brushRef="#br0" timeOffset="8183.0233">3378 4299 71 0,'23'-23'26'15,"-5"0"-3"-15,-6-6-3 16,3 5-4-16,-15-6-3 0,0 2-3 16,-17-1-2-16,0 1-2 15,-8 2-2-15,1 10-2 16,-4 3-1-16,-3 8 1 15,-3 10-1-15,9 4-1 16,2 11 0-16,6 8 0 0,7 5 0 16,4-2 0-16,6 2 0 15,10-2 0-15,6-5 0 16,5-4-1-16,5-8 1 16,-1-9-1-16,2-9-1 15,2-7-1-15,-2-1 0 16,-3-12 0-1,-2 2 0-15,-7-5 0 16,-2 2 0-16,-4 3 1 16,-6 5 1-16,-3 6 1 15,0 11 1-15,-15 0-1 16,15 0 1-16,-10 22 0 16,10 0 0-16,0 5 1 15,3-1 0-15,6 1 0 0,4 0 0 16,5-1 0-16,2-5-1 0,-2-7-4 15,3-9-34 1,-2 1-1-16,-7-6 0 0,5-3-1 16</inkml:trace>
  <inkml:trace contextRef="#ctx0" brushRef="#br0" timeOffset="9399.173">3767 3752 68 0,'0'-11'36'16,"21"16"-5"-16,8 11-12 16,6 10-8-16,12 16-3 15,3 10-3-15,6 16-1 0,-1 7-2 16,-4 0-4-16,-5 3-4 16,-12-13-6-16,-3-8-17 15,-4-7-8-15,-13-21-1 16,1-10 0-16</inkml:trace>
  <inkml:trace contextRef="#ctx0" brushRef="#br0" timeOffset="9621.3702">4315 3807 60 0,'-12'-4'38'15,"-13"4"0"-15,-4 10-12 31,-7 12-12-31,-12 10-5 0,-3 13-3 16,-4 7-1-16,-5 9-3 16,4 6-1-16,4 0-4 15,8 0-5-15,3-11-10 16,12-10-17-16,12-3-5 16,5-25 1-16,15-4 0 15</inkml:trace>
  <inkml:trace contextRef="#ctx0" brushRef="#br0" timeOffset="9921.7789">4722 3778 31 0,'-17'2'33'16,"-13"3"1"-16,-4 12-11 16,-3 12-8-16,-7 11-4 15,9 13-2-15,3 5-2 0,9 9-2 16,7 7-1-16,16 1-1 16,9-5-1-16,11 0-1 15,14-10-8-15,-1-12-17 16,8-16-13-16,9-10 1 15,-7-22-1-15</inkml:trace>
  <inkml:trace contextRef="#ctx0" brushRef="#br0" timeOffset="10285.0387">4762 4045 43 0,'0'0'38'0,"13"0"0"16,11 4 0-16,7 0-21 15,-2-4-8-15,8 4-3 0,-1-4-2 16,-1 2-2 0,-7 2-1-16,-6 1-1 0,-22-5 0 15,9 20 0-15,-21-5 0 0,-10 4-1 16,-8 5 1-16,0 0 0 15,-4 4-1-15,1 0 1 16,8 1-1-16,3-4 2 16,12-2-1-16,10-5 1 15,19-6-1-15,7 0 1 16,7-5-1 0,5-7-3-16,7 0-12 15,1 0-24-15,-8-10 1 16,2 1-1-16,-17-5 0 15</inkml:trace>
  <inkml:trace contextRef="#ctx0" brushRef="#br0" timeOffset="10468.8722">4737 4197 40 0,'0'0'36'0,"9"9"1"15,16-4-5-15,14-5-15 16,0 0-9-16,8 0-8 0,3 0-13 16,1 0-21-16,-11-11-2 0,3 6-1 15,-12-8 0-15</inkml:trace>
  <inkml:trace contextRef="#ctx0" brushRef="#br0" timeOffset="10684.2706">5186 3873 42 0,'0'0'35'0,"28"7"1"16,-10 12-4-16,-1 10-16 16,11 14-7-16,-11 7-2 15,1 10-1-15,-13 5 0 0,-5 0-3 16,-5-4-4-16,-8-9-3 15,1-2-20-15,-5-10-15 16,-5-18 1-16,10-4-1 16</inkml:trace>
  <inkml:trace contextRef="#ctx0" brushRef="#br0" timeOffset="11368.6213">5770 4271 28 0,'-24'14'52'16,"67"-4"-33"-1,38-2-3-15,35-2-2 16,37 4-2 0,33-1-3-16,25-1-2 15,22-2-2-15,14-3-1 16,4-3-1-16,-3 0-1 15,-14-6 1-15,-20 6-2 16,-28-6 1-16,-25 6-1 16,-29 0-1-16,-28 0-3 15,-29 12-3-15,-32-5-6 0,-20 0-17 16,-19 5-8-16,-19-8 1 16,-5 5-1-16</inkml:trace>
  <inkml:trace contextRef="#ctx0" brushRef="#br0" timeOffset="16260.7208">5993 3856 27 0,'11'0'33'15,"20"6"0"-15,5-6-8 16,10 0-12-16,4 6-2 0,2-6-3 16,-2 7-4-16,-8-7-1 15,-9 7-1-15,-11-3 0 16,-11 1-1-16,-11-5 1 16,-14 15-1-16,-5-6 0 15,-7 4 1-15,-4 2 1 16,-1 4-2-1,2-1 0-15,2 1 0 16,8-1 1-16,7-1-1 16,12-2 0-16,16-2 0 15,6-4-2-15,8-5-2 16,8 4-7-16,-2-4-16 0,-2-4-11 16,1 0 1-1,-13-10 0-15</inkml:trace>
  <inkml:trace contextRef="#ctx0" brushRef="#br0" timeOffset="16444.8791">6009 3996 49 0,'9'10'37'15,"16"-10"1"-15,19 7-3 16,5-4-22-16,5-3-12 15,1 0-22-15,-3-13-13 16,4 9-3-16,-12-11-1 31</inkml:trace>
  <inkml:trace contextRef="#ctx0" brushRef="#br0" timeOffset="16723.6348">6336 3659 53 0,'15'0'36'0,"3"0"-1"0,12 4-14 16,8 0-10-16,2 5-9 16,1-8-13-16,-2-1-22 15,2 7-1-15,-11-10-1 16,1 3-1-16</inkml:trace>
  <inkml:trace contextRef="#ctx0" brushRef="#br0" timeOffset="16923.7572">6747 3510 36 0,'0'0'36'0,"7"-17"1"16,-7 17-6 0,0 0-11-16,5 12-7 15,-5 6-5-15,0 2-5 0,0 5-2 16,0 6-9-1,0 1-24-15,3-10-5 0,7 5-1 16,-7-11 0-16</inkml:trace>
  <inkml:trace contextRef="#ctx0" brushRef="#br0" timeOffset="17224.4061">7231 4021 78 0,'12'6'38'15,"9"-3"0"-15,8-3-21 16,8 9-8-16,6-9-4 16,4 3-12-16,5-9-27 0,-2 6-3 15,-6 0-1-15,-1-2 0 16</inkml:trace>
  <inkml:trace contextRef="#ctx0" brushRef="#br0" timeOffset="17509.5227">7848 3909 67 0,'6'-24'38'0,"-6"-2"-3"15,3 1-14-15,4 11-5 16,-7 1-7-16,0 13-3 16,2 15-2-16,-2 8-2 15,0 9 0-15,4 5-2 0,-2 5-5 16,-2 1-15-16,0-6-18 0,4 3-1 16,-4-11 0-1,-4 3 0-15</inkml:trace>
  <inkml:trace contextRef="#ctx0" brushRef="#br0" timeOffset="17946.8711">5970 4877 49 0,'24'-19'37'16,"-6"-5"-2"-16,5-7-9 0,4 8-7 16,-9-3-4-16,3 8-5 15,-7 2-3-15,-2 11-2 32,-12 5-1-32,5 19-2 15,-5 8 0-15,-3 8-1 0,1 10 0 16,-2 5 0-16,-2 1-1 15,6 3 0-15,0-4-3 16,0-9-6-16,13-8-23 16,-1-5-9-16,-3-18 0 15,10-1 0-15</inkml:trace>
  <inkml:trace contextRef="#ctx0" brushRef="#br0" timeOffset="18162.695">6439 4942 64 0,'0'0'39'16,"26"0"1"-16,2 0-6 16,9 0-22-16,3 0-9 15,1 0-13-15,5 0-27 16,7-4-1-1,-4-1-1-15,1 5 0 16</inkml:trace>
  <inkml:trace contextRef="#ctx0" brushRef="#br0" timeOffset="18678.8273">7264 5068 52 0,'10'-14'30'0,"5"0"-5"16,-5-2-4-16,-7-5-5 15,0 3-4-15,-10-6-3 16,-4 5-2-16,-12-1-2 16,-5 8-1-16,-2 6-2 15,-7 6 0-15,3 6 0 0,0 8-1 16,6 12-1-16,6 4 0 16,12 3 1-16,10 3-1 0,4-7 0 15,14-1 0 1,6-6 0-16,4-8-1 0,7-6 0 15,-1-8 0-15,-4-12 0 16,-4-6 0-16,-1-1 0 0,-7-4 1 16,-8 1 1-16,-4 0 1 15,-6 5-1-15,0 5 2 16,0 12-2-16,0 0 2 16,-5 15-1-16,5 1-2 15,5 7-4-15,-2-2-10 31,4-1-20-31,11 3-5 0,1-13 1 16,15 2-1-16</inkml:trace>
  <inkml:trace contextRef="#ctx0" brushRef="#br0" timeOffset="19048.0282">7609 4858 27 0,'0'0'35'15,"-10"0"1"-15,20 0 1 32,9 4-17-32,5-4-7 0,14 0-5 15,-5 2-3-15,5 6-1 16,-4-3-2-16,-5 2 0 15,-11 5-1-15,-12 1 0 16,-12 6-1-16,-11 3 0 16,-7 3 1-16,-4 2 0 15,-6 0-1-15,3-2 0 0,6 1 0 16,7-2 0-16,9-4 1 16,9-6 0-16,9-4-1 15,9-3-1-15,13-1-2 16,1-6-6-16,8 4-20 15,0-4-9-15,-3-4 0 16,0 4-1-16</inkml:trace>
  <inkml:trace contextRef="#ctx0" brushRef="#br0" timeOffset="19263.6667">7649 5003 62 0,'0'0'37'0,"0"0"1"15,31-3-10-15,3 8-16 16,1-5-7-16,7 6-8 16,9-6-27-16,1 2-7 15,-8-7 0-15,8 0-1 0</inkml:trace>
  <inkml:trace contextRef="#ctx0" brushRef="#br0" timeOffset="19511.2176">8000 4742 64 0,'0'0'37'0,"18"0"1"15,0 0-11-15,2 0-16 16,7 0-9-16,4 0-11 0,-3 8-24 16,0-12-3-16,-1 4 0 15,-10-5-2-15</inkml:trace>
  <inkml:trace contextRef="#ctx0" brushRef="#br0" timeOffset="19728.5354">8297 4613 46 0,'0'0'33'16,"0"0"3"-16,0 0-9 15,9 25-11-15,-9-9-7 16,0 10-4-16,3-1 1 15,1 4-2-15,-2-2 0 0,5 0-1 16,-1-8-1-16,-2 0 0 16,1-2-2-16,-5-17-7 0,0 0-30 15,0 12-1 1,0-12 0-16,-15-5-1 0</inkml:trace>
  <inkml:trace contextRef="#ctx0" brushRef="#br0" timeOffset="28338.4027">9312 3950 69 0,'0'0'36'0,"0"0"-6"15,13 21-7-15,-13 1-8 0,6 18-5 16,-3 4-3-1,3 13-3-15,-2 1 1 0,4 3-4 16,-1-6-5-16,-3-11-6 16,4-3-17-16,-2-13-12 0,-9-15 0 15,3-13-1-15</inkml:trace>
  <inkml:trace contextRef="#ctx0" brushRef="#br0" timeOffset="28507.1082">9204 4228 53 0,'0'0'36'16,"28"0"1"-16,-4 6-4 15,7-6-22-15,13 0-9 32,8 0-27-32,8 4-9 0,0-11-1 15,10 0-1-15</inkml:trace>
  <inkml:trace contextRef="#ctx0" brushRef="#br0" timeOffset="28970.1901">10019 4007 57 0,'0'0'37'0,"24"0"0"15,11 0-9-15,8 9-17 16,0-5-3-16,7 3-2 15,-3-1-3-15,-1 4 0 0,-11-4-2 16,-11 7 1-16,-14-4-2 16,-13 5 1-16,-15 4 0 15,-5 3 0-15,-8 5-1 16,-5 4 0-16,1-1 1 16,2-3-1-16,0 2 0 15,12-4 0-15,12-1 0 0,9-5 0 31,12-7 1-31,13-4-1 16,6-1-1-16,4-6-6 16,11 4-15-16,2-4-16 15,-12-11-1-15,3 4 1 0,-13-6-1 16</inkml:trace>
  <inkml:trace contextRef="#ctx0" brushRef="#br0" timeOffset="29154.6564">10121 4166 64 0,'0'0'36'0,"10"0"-1"0,15-6-13 16,16 12-8-16,1-2-9 16,8-4-11-16,3 0-27 15,9 0-2-15,-10-10-1 16,2 4-1-16</inkml:trace>
  <inkml:trace contextRef="#ctx0" brushRef="#br0" timeOffset="29392.3064">10388 3788 73 0,'12'0'36'15,"11"10"0"-15,7-3-21 16,1-1-16-16,4-3-13 16,-4-3-20-16,9 6-1 15,-15-12 0 1,3 6-1-16</inkml:trace>
  <inkml:trace contextRef="#ctx0" brushRef="#br0" timeOffset="29539.4619">10727 3659 36 0,'-3'-14'37'0,"3"14"0"16,0 0-2-16,0 16-14 0,0 10-8 15,0 1-8-15,0 5-9 16,6 2-31-16,0 3-1 15,0-5-1-15,4-1-1 0</inkml:trace>
  <inkml:trace contextRef="#ctx0" brushRef="#br0" timeOffset="30173.2315">11582 3882 57 0,'-17'-33'37'0,"-6"6"1"31,-15 10-13-31,-11 0-10 0,-2 17-5 15,-1 12-4 1,-3 14-3-16,1 16 0 16,9 14-2-16,12 8 0 0,11 7-1 15,14 4 1-15,13-2-1 16,12-8 1-16,16-9 0 16,10-16-1-16,7-12 0 0,1-18 0 15,-2-17-2-15,-4-13 0 16,-14-12 0-16,-11-5 0 15,-20-2-1-15,-9-1 2 16,-13 2 0-16,-9 5 2 16,1 7 0-16,0 6 1 15,7 11 0-15,10 0 0 0,13 9 0 16,19-2-1-16,10 2-1 16,13 4-3-16,2-4-5 15,14 5-15-15,2-1-14 16,-6-4-2-16,1 0 0 15,-8-4 0-15</inkml:trace>
  <inkml:trace contextRef="#ctx0" brushRef="#br0" timeOffset="30440.1079">12066 3824 45 0,'-13'-4'37'16,"-8"4"1"-16,-7 9-3 15,-3 11-18-15,-10 9-6 16,4 17-4-16,3 10-3 16,9 9-1-16,10 4 0 15,11 2-1 1,18-1-2-16,7-11-5 15,16-5-14-15,12-14-20 16,0-17 0-16,6-5 0 16,-2-18 0-16</inkml:trace>
  <inkml:trace contextRef="#ctx0" brushRef="#br0" timeOffset="30824.5056">12151 4027 95 0,'12'7'38'0,"9"-5"-5"16,5-2-20-16,14 3-4 0,0-3-3 15,1 0-3-15,-1 6-1 16,-6-6-2-16,-7 2 1 15,-11 0-1-15,-16-2 0 32,0 19-1-32,-13-4 1 0,-12 2 0 15,-5 7 0-15,-2 2 0 16,-2-1 0-16,4 4 0 16,5-4 0-16,6 1 0 15,13-6 0-15,6-4 1 16,13-7-1-16,8 0-1 15,10-2-2-15,0-7-6 0,7-3-19 16,5 3-10-16,-12-10-1 16,6 6 0-16</inkml:trace>
  <inkml:trace contextRef="#ctx0" brushRef="#br0" timeOffset="31024.8907">12181 4175 34 0,'-15'0'35'15,"15"0"0"-15,0 0 0 16,24 8-18-16,7-8-7 16,14 6-6-16,4 0-6 0,6-4-15 15,1-2-18-15,7 0 1 16,-14-8-2-16,10 8 0 15</inkml:trace>
  <inkml:trace contextRef="#ctx0" brushRef="#br0" timeOffset="31309.3678">12675 3882 51 0,'27'18'37'0,"-8"10"0"32,8 6-9-32,1 17-12 15,-6 0-2-15,-1 13-5 0,-14-3-3 16,-7 3-1-16,-7-9-2 16,-7-7 0-16,-8-8-2 15,1-10-1-15,-7-7-1 16,5-9-1-16,10-2-5 15,1-12-11-15,3-5-21 0,9 5-1 16,-9-12 0-16,6 3 0 16</inkml:trace>
  <inkml:trace contextRef="#ctx0" brushRef="#br0" timeOffset="49370.6415">13374 4124 12 0,'-5'10'32'0,"5"-10"1"0,31 4-2 16,7 0-11-16,17-4-4 15,17 4-6-15,4-4-1 16,8 0-4-16,-2 0-2 16,-6 4-3-16,-15-4-4 15,-16 0-5-15,-11 7-7 16,-21-7-7-16,-13 0-10 0,-10 7-2 16,-14-11 1-16</inkml:trace>
  <inkml:trace contextRef="#ctx0" brushRef="#br0" timeOffset="49618.0922">13450 4308 18 0,'0'0'31'0,"12"10"1"15,19-10-6-15,11 0-6 16,18 0-5-16,11 3-5 0,7-3-3 16,5 6-2-16,-4-3-5 15,-9-3-5-15,-11 0-22 16,-11 0-7-16,-28-9 0 16,-6 1-1-16</inkml:trace>
  <inkml:trace contextRef="#ctx0" brushRef="#br0" timeOffset="50156.8598">13599 3596 20 0,'0'0'27'0,"24"-4"0"16,-5 1-10-1,8 3-6-15,1 10-3 16,0 0-1-16,-3 2 0 16,-6 2-2-16,-7 10 0 15,-9-10-2-15,-3 4 0 16,-9-8-1-16,-3 2 1 0,12-12-1 15,-10 10 0-15,10-10-1 16,16 0 0-16,5 7-1 0,1-4 0 16,-3 6 1-1,2 1-1-15,-11 4 1 0,-10 5 1 16,-7-2-1-16,-14-2 0 16,-10-2-2-16,0-4-6 15,-3-5-12-15,6 2-14 16,-3-14-1-16,18 2 0 0</inkml:trace>
  <inkml:trace contextRef="#ctx0" brushRef="#br0" timeOffset="50541.234">13807 3398 30 0,'-35'-19'31'0,"-20"3"-1"16,-2 8-3-16,-7 14-16 16,-2 12-5-16,4 13-3 0,4 13-2 15,10 7-1 1,12 10 1-16,13 2 1 0,17 4 0 16,13 0 0-16,20-4 1 15,20-4 0-15,15-12 1 0,10-13-1 16,9-16 0-16,8-14-1 15,-3-19-1-15,-2-15 1 16,-15-21 0-16,-14-10 1 31,-24-14 2-31,-17 1 0 0,-24 1 0 16,-9 7-1-16,-15 4 1 16,-3 12-1-16,-1 15-2 15,1 9-4-15,9 20-5 16,0 3-11-16,10 9-21 15,8 7 0-15,-4 1-1 16,7 11 1-16</inkml:trace>
  <inkml:trace contextRef="#ctx0" brushRef="#br0" timeOffset="51559.4648">722 6440 42 0,'0'0'35'0,"0"0"1"16,0 0-13-1,0 0-5-15,54 12-5 16,6-12-4-16,11 0-4 0,6 0-2 16,4 0-2-1,-10 0-4-15,-2 5-2 0,-19-5-4 16,-8 5-7-16,-21-5-10 15,-11 0-8-15,-10 0-3 16,-20 0 1-16</inkml:trace>
  <inkml:trace contextRef="#ctx0" brushRef="#br0" timeOffset="51761.1763">742 6552 37 0,'0'0'35'16,"0"0"1"-16,0 0-12 16,78 23-6-16,-22-15-3 15,9-8-6-15,-1 7-2 0,-1-4-5 16,-13-3-5-16,-4 4-20 16,-15 2-14-16,-7-12-2 15,-14 6 0-15,0-10 2 16</inkml:trace>
  <inkml:trace contextRef="#ctx0" brushRef="#br0" timeOffset="52545.4163">2032 6640 47 0,'12'-16'27'0,"-9"-8"-3"16,-3-1-4-16,-3 2-4 15,-9-5-4-15,-1 6-3 16,-10 1-2-16,-5 7-1 16,-6 6-1-16,3 12-2 15,-2 8-1-15,7 8 0 0,3 9-1 32,6 6 0-32,9-1 1 15,8-2-2-15,11-3 0 16,7-6 0-16,6-8 1 15,4-11 0-15,1-9-2 0,1-7 2 16,1-4-2-16,-2-6 1 16,-7-2 0-16,-7-1 1 15,-4 3-2-15,-3 7 1 0,-8 6 1 16,0 9-1-16,0 0 1 16,0 20 0-16,5 2 1 15,2 5-2-15,7 5-5 16,6 0-32-16,1-6 0 15,8 1-1-15,6-13 1 16</inkml:trace>
  <inkml:trace contextRef="#ctx0" brushRef="#br0" timeOffset="52992.9278">2405 6215 28 0,'-6'-16'36'0,"-1"5"1"16,23 22 0-16,12 17-16 16,9 11-8-16,16 17-4 15,5 8-5-15,4 7-5 0,7 7-12 16,-13-1-20-16,-9-17-5 16,-2-7 0-16,-16-17 1 15</inkml:trace>
  <inkml:trace contextRef="#ctx0" brushRef="#br0" timeOffset="53223.8998">2951 6227 38 0,'-10'-7'36'0,"-5"16"1"15,-20 8-5-15,-7 10-16 31,-2 16-4-31,-15 6-4 0,3 11-2 16,-5 3-3-16,2 1-4 16,6 4-5-16,3-11-8 15,10-9-18-15,12-3-6 16,10-21 0-16,8-6 1 16</inkml:trace>
  <inkml:trace contextRef="#ctx0" brushRef="#br0" timeOffset="53542.8288">3339 6174 35 0,'-37'5'34'16,"-10"2"1"-16,6 22-3 16,1 9-18-16,-3 10-5 15,11 15-1-15,4 3-3 0,12 6 0 16,11 1-2-16,15-4-1 16,11-5-2-16,6-16-5 15,11-8-17-15,8-10-15 16,-9-20 0-16,11-5-1 15,-8-19 0-15</inkml:trace>
  <inkml:trace contextRef="#ctx0" brushRef="#br0" timeOffset="53893.3913">3285 6467 35 0,'0'0'36'0,"16"0"1"16,9 0-4-16,9 9-16 15,0-3-8-15,3 0-3 0,1 0-2 16,-3 0-2-16,-10-2-1 16,-4 5-1-16,-12 0-1 15,-9-9 1-15,-16 17-1 0,-5-5 1 16,-7 5-1-16,-3 2 1 15,3 1 0-15,0 2 0 16,4-2 1-16,8 1 0 16,3-4 1-16,13 1-1 15,3-5 1-15,10-1 1 16,5-5-3 0,2-4-2-16,10-1-10 15,1-2-25-15,2-9-1 16,4 0 0-16,-12-10 0 15</inkml:trace>
  <inkml:trace contextRef="#ctx0" brushRef="#br0" timeOffset="54078.2602">3270 6593 66 0,'0'0'37'0,"16"9"-2"15,15-5-15-15,9-4-12 16,7 0-13-16,5-3-27 0,4 3-4 16,-6-8 1-16,5 3-2 15</inkml:trace>
  <inkml:trace contextRef="#ctx0" brushRef="#br0" timeOffset="54324.838">3708 6183 34 0,'30'9'36'16,"-2"19"1"-16,13 12-4 16,2 12-16-16,-2 6-6 15,-7 10-2-15,-13 2-2 0,-9 4-2 16,-18-7-1-16,-12-8-4 15,-11-10-3-15,-11-10-13 16,0-11-20-16,13-7-3 16,4-17 0-16,8-4 0 15</inkml:trace>
  <inkml:trace contextRef="#ctx0" brushRef="#br0" timeOffset="54962.6152">4578 6742 42 0,'-70'4'18'16,"24"0"0"-16,30 0 2 15,32-1-4-15,38-3-5 16,34 4-2 0,32-4-2-16,30 4-1 15,27-4-1-15,25 6-2 16,11-6 0-16,8 0-1 15,-7 0 0-15,-13 0-2 16,-21-6-2-16,-30 0-5 16,-33-1-13-16,-31-2-14 15,-42-6-1-15,-24 7 1 0,-32-7 5 16</inkml:trace>
  <inkml:trace contextRef="#ctx0" brushRef="#br0" timeOffset="55463.9985">4644 6240 34 0,'10'4'32'0,"2"-4"-6"0,15-8-6 16,9 8-4-16,5-5-3 15,7 8-5-15,-4-3-2 0,-4 0-1 16,-7 5-2 0,-7 6 0-16,-18 5-1 0,-13 8-1 15,-13 0 1-15,-12 4 0 32,-6 1-1-32,2 3 0 0,-1-2 0 15,4-4 0-15,10-2 0 16,11-5-1-16,10-6 1 15,13-2 0-15,14-3-1 16,5-3-3-16,7 2-5 16,0-4-20-16,-5-7-9 15,6 4 0-15,-13-13 0 0</inkml:trace>
  <inkml:trace contextRef="#ctx0" brushRef="#br0" timeOffset="55726.9754">4647 6387 49 0,'0'0'37'31,"24"0"0"-31,2 3-6 0,12-6-17 16,13 3-6-16,2 3-7 16,-1-6-11-16,-1-2-26 15,-1 5-1-15,-13-8-1 16,-6 4 0-16</inkml:trace>
  <inkml:trace contextRef="#ctx0" brushRef="#br0" timeOffset="55926.8906">4944 6061 43 0,'18'-4'35'0,"15"4"0"16,-5 0-4-16,9 0-29 15,2 0-21-15,-6 0-13 0,1 0-2 16,-9-7-1 0</inkml:trace>
  <inkml:trace contextRef="#ctx0" brushRef="#br0" timeOffset="56096.1858">5305 5922 36 0,'0'0'37'16,"0"0"1"-16,0 0 0 15,-9 29-20-15,6-5-8 16,3 8-8 0,0 6-15-16,9 3-23 15,-9-7-1-15,13 3-1 16,-6-10 0-16</inkml:trace>
  <inkml:trace contextRef="#ctx0" brushRef="#br0" timeOffset="56364.8953">5611 6445 29 0,'-10'4'37'15,"18"6"1"-15,6-6-1 0,16-4-17 16,10 9-8-16,3-9-6 16,7 6-8-16,6-2-18 15,3 0-17-15,-12-4 0 32,-1 0-1-32,-12-8-1 0</inkml:trace>
  <inkml:trace contextRef="#ctx0" brushRef="#br0" timeOffset="56596.3042">6127 6401 50 0,'0'-26'35'0,"3"6"0"16,3-3-15-16,-6-5-6 16,6 11-4-16,-2-1-3 15,-4 18-1-15,0 0-2 16,9 12 0-16,-9 11-2 0,6 6 0 15,-3 8-1 1,6 1-2 0,-2 3-7-16,-3 0-29 15,2-11-1-15,1-4 0 16,-10-13-1-16</inkml:trace>
  <inkml:trace contextRef="#ctx0" brushRef="#br0" timeOffset="57065.8513">4446 7370 54 0,'16'-13'34'0,"11"6"-1"15,4-8-14 1,-1-7-6-16,5 4-4 16,-4-3-3-16,-1 5-1 0,-10 0-1 15,-5 10-1-15,-15 6 1 0,10 12-1 16,-14 7 1-16,1 16-1 16,-6 5 0-16,3 7-2 15,-1 5 0-15,4 0-2 16,3 0-4-16,-5-11-13 15,5-6-21-15,6-11-1 16,2-12 1 0,8-6-1-16</inkml:trace>
  <inkml:trace contextRef="#ctx0" brushRef="#br0" timeOffset="57249.7329">4886 7412 46 0,'0'0'37'0,"0"0"1"16,16 3 0-16,12 2-23 15,8-5-9-15,7 0-7 16,5 5-9-16,6-5-25 0,-2-4-2 16,3 0-1-16,-3-1 0 15</inkml:trace>
  <inkml:trace contextRef="#ctx0" brushRef="#br0" timeOffset="57696.2176">5673 7532 29 0,'4'-12'32'15,"-6"-11"1"-15,2-5-10 16,0 5-9-16,-10-3-3 16,1 5-3-16,-12 1-1 15,-2 8-2-15,-8 5-1 0,0 10-2 16,0 8-1-16,0 13 0 16,8 3-1-16,6 5 1 15,8 1-1-15,11 1 1 16,13-2 0-16,8-9-1 15,5-6 0-15,6-10-1 0,0-7-1 32,-2-9 0-32,-1-4 0 15,-6-7 0-15,-5-2 0 16,-7 2 1-16,-7 0 1 16,-3 7 1-16,-3 5 1 0,0 8 0 15,0 0 0-15,-6 21 0 16,6-1-1-16,3 2-2 15,3 7-6-15,2-3-13 0,3-6-15 16,11 2-1-16,2-15 0 16,11 1 1-16</inkml:trace>
  <inkml:trace contextRef="#ctx0" brushRef="#br0" timeOffset="58049.4908">5994 7342 55 0,'-10'-4'36'15,"24"4"1"-15,2 7-12 16,9-7-11 0,9 0-5-16,1 0-4 15,3 0 0-15,-4 3-3 16,-3 1 0-16,-10 1-1 0,-5 4 0 15,-16 4-1 1,-6 4 0-16,-10 7 0 0,-6 0 1 16,-3 7-1-16,-5-2 1 15,5 0-1-15,3-1 0 0,7-4 0 16,8-4 1-16,7-9-1 16,10-2 0-16,9-6-2 15,5-3-2-15,6 0-4 16,-2-3-11-16,3-6-19 15,1 4 0-15,-4-4-1 16,-1 6 1 0</inkml:trace>
  <inkml:trace contextRef="#ctx0" brushRef="#br0" timeOffset="58250.4565">6009 7507 35 0,'0'0'33'0,"11"3"1"16,10-3-4-16,18-3-16 15,8 3-7-15,6-4-7 0,2 1-12 16,-2-7-21 0,6 2 0-16,-12-8-1 15,-2 7 0-15</inkml:trace>
  <inkml:trace contextRef="#ctx0" brushRef="#br0" timeOffset="58497.5633">6250 7168 26 0,'0'0'34'0,"15"0"1"16,8 6-4-16,0-1-14 16,4-5-8-16,6 9-5 15,2-5-5-15,-4-1-13 0,-4-6-18 16,-1 3-2-16,-11-9-1 16,6 5-1-16</inkml:trace>
  <inkml:trace contextRef="#ctx0" brushRef="#br0" timeOffset="58681.7972">6623 7031 33 0,'0'0'35'15,"0"0"1"-15,3 11 0 0,-3 6-19 16,7 5-8-16,-7 0-3 16,6 6-1-16,-4-3-1 15,4 2-1-15,-2-3-3 16,-1-7-3-16,3-2-8 15,-3 2-26-15,-3-17 0 0,10 7-1 16,-10-7 0-16</inkml:trace>
  <inkml:trace contextRef="#ctx0" brushRef="#br0" timeOffset="59414.1891">7367 6428 26 0,'0'0'35'15,"0"0"0"-15,6 26-5 16,-2 8-11-16,-4 10-7 16,11 11-5-16,-7-1-1 0,5 1-5 15,-2-6-3-15,-4-9-6 16,5-8-14-16,1-13-14 15,-9-19 0-15,0 0 0 16</inkml:trace>
  <inkml:trace contextRef="#ctx0" brushRef="#br0" timeOffset="59567.8528">7212 6641 68 0,'0'0'34'0,"27"0"-1"16,3 4-18-16,9-4-11 0,7 4-20 15,1-9-16 1,15 5-2 0,-9-6-1-16,15 6 0 15</inkml:trace>
  <inkml:trace contextRef="#ctx0" brushRef="#br0" timeOffset="59930.5409">7909 6504 24 0,'13'-4'35'16,"11"8"1"-16,2-4-1 15,5 6-17 1,9 1-5-16,-3 0-5 15,1 5-1-15,-10-2-4 16,-7 7 0-16,-15 3-2 16,-12 1 0-16,-10 1 1 15,-9 5-2-15,-6-3 1 16,-2 3-1-16,4-3 1 16,5 1-1-16,8-4 1 0,13-7-1 15,13-3 0-15,11-3 1 0,9 0-2 16,6-6-3-1,7-2-9-15,3 3-22 0,-5-6-3 16,1-2 0-16,-13-4 0 16</inkml:trace>
  <inkml:trace contextRef="#ctx0" brushRef="#br0" timeOffset="60153.0192">7918 6649 58 0,'19'0'36'16,"7"0"-2"-16,14 0-16 16,6 4-11-16,7-1-18 15,6 4-20-15,-12-17-3 16,5 10-1-16,-14-15 0 15</inkml:trace>
  <inkml:trace contextRef="#ctx0" brushRef="#br0" timeOffset="60352.6655">8173 6297 51 0,'18'0'35'0,"-1"0"-1"16,10 0-8-16,11 7-20 15,-1-1-9-15,2-6-17 16,-7-3-14-16,6 3 0 16,-14-12-1-16</inkml:trace>
  <inkml:trace contextRef="#ctx0" brushRef="#br0" timeOffset="60553.0747">8546 6129 31 0,'0'0'35'15,"0"0"0"-15,0 21-1 0,0-2-18 16,0-2-7-16,4 7-3 16,-4 2-1-16,6 4-3 15,-3-1-5-15,-3-4-17 0,4-9-16 16,5 3 0-16,-4-9-1 15,5 2 0-15</inkml:trace>
  <inkml:trace contextRef="#ctx0" brushRef="#br0" timeOffset="65804.8611">9179 5975 9 0,'0'0'32'0,"-34"-5"2"15,7 33 0-15,-14 19-14 16,-2 21-5-16,6 19-4 16,3 14-2-16,17 12-3 15,8 2-2-15,15 0-1 31,14 0-8-31,7-20-15 0,10-22-16 16,13-12 0-16,-4-24-1 16,4-13 0-16</inkml:trace>
  <inkml:trace contextRef="#ctx0" brushRef="#br0" timeOffset="66052.0245">9418 6272 31 0,'7'-13'38'0,"16"22"0"32,9 15 0-32,9 10-16 0,8 19-10 15,3 8-4-15,4 9-5 16,-4 4-7-16,-5-9-12 15,-6-12-21-15,-7-12-1 16,-10-16 0-16,-3-8-1 16</inkml:trace>
  <inkml:trace contextRef="#ctx0" brushRef="#br0" timeOffset="66271.9605">9901 6254 53 0,'-15'7'37'0,"-10"5"0"32,-5 10-12-32,-2 16-9 0,-14 0-6 15,-4 13-3-15,-5 9-2 16,-2 3-4-16,1 3-5 16,-2-10-8-16,14-3-15 15,11-11-11-15,7-16 0 16,23-8-1-16</inkml:trace>
  <inkml:trace contextRef="#ctx0" brushRef="#br0" timeOffset="66537.2081">10358 6205 16 0,'-20'0'33'16,"-11"0"1"-16,1 22 1 0,-4 11-15 16,-5 8-8-16,6 16-3 15,-4 10-2-15,6 10-2 32,7 3 0-32,14 0-1 0,17-9-2 15,10-6-4-15,18-6-12 16,5-13-22-16,4-25-1 15,15-9 0-15,-6-21 0 16</inkml:trace>
  <inkml:trace contextRef="#ctx0" brushRef="#br0" timeOffset="66892.4584">10363 6481 52 0,'0'0'35'0,"10"5"1"0,15-1-12 15,3-4-12-15,12 10-5 16,-2-5-3-16,1 4-1 16,-5 1-2-16,-8 1 0 15,-15 3 0-15,-11 1 0 16,-14 5 0-16,-9 2-1 15,-8 3 2-15,-5-2-2 0,1 2 1 16,4-1-1-16,3-2 2 16,10-2-2-16,8-4 1 15,16-3 1-15,10-8-1 16,9 0 0-16,6-5-3 16,6 0-4-16,10 0-18 15,-1-6-13 1,-9-7-1-16,-2 4 1 15</inkml:trace>
  <inkml:trace contextRef="#ctx0" brushRef="#br0" timeOffset="67076.5944">10373 6599 46 0,'0'0'36'16,"0"0"1"-16,12 13-8 0,19-4-14 15,1-1-7-15,7 1-7 16,6 0-15-16,3-2-21 16,-14-11-1-16,5 4-1 15,-15-16 0-15</inkml:trace>
  <inkml:trace contextRef="#ctx0" brushRef="#br0" timeOffset="67278.1598">10782 6253 45 0,'15'0'38'16,"7"25"-1"-16,1 11 2 15,-3 4-25-15,8 17-4 16,-15 6-3-16,-2 9-2 16,-16 2-2-16,-7-2-5 15,-10-3-8-15,-9-13-18 16,-3-10-10-16,3-10-2 15,1-16 0-15</inkml:trace>
  <inkml:trace contextRef="#ctx0" brushRef="#br0" timeOffset="67694.325">11495 6461 25 0,'-9'-7'34'16,"9"16"1"-16,-3 9 0 15,3 9-17-15,6 14-7 16,-3 0-4-16,2 7-4 15,-1 3-7-15,-4-6-17 32,0-13-14-32,0 0 0 0,-9-18-2 15</inkml:trace>
  <inkml:trace contextRef="#ctx0" brushRef="#br0" timeOffset="67856.6415">11300 6679 65 0,'14'-15'37'16,"12"15"0"-16,11 0-9 16,3-6-22-16,13 6-14 15,1-9-26-15,16 9-2 16,-3-6-1-16,10 6 0 16</inkml:trace>
  <inkml:trace contextRef="#ctx0" brushRef="#br0" timeOffset="68357.9363">12249 6761 21 0,'10'-18'30'0,"-1"3"-2"15,-6-8-4-15,-6-3-6 0,-6 3-4 32,-9-2-4-32,-2 3-2 15,-10 6-3-15,-2 8-1 16,-4 8-2-16,0 12 0 15,7 7 0-15,4 8-2 16,11 3 1-16,8 5-1 0,10-3 1 16,11-4-1-16,9-8-1 15,7-8 0-15,4-5 0 16,-1-7-1-16,0-9 1 16,-6-6-1-16,-3-6 1 15,-3-3 2-15,-13 4 1 0,-3 7 0 16,-6 2 1-16,0 11 1 15,0 0 0-15,0 0 0 0,0 21-1 16,4 4-4-16,9 0-16 16,5 1-19-16,0-7-1 15,14 0 0-15,4-10-1 16</inkml:trace>
  <inkml:trace contextRef="#ctx0" brushRef="#br0" timeOffset="69076.9701">12773 6310 42 0,'-9'23'33'0,"-15"8"2"16,5 10-14-16,1 17-7 0,5 3-4 16,13 7-3-1,3-6-1-15,18-5-2 16,7-14 0-16,9-12-1 0,1-17-1 15,3-10 0-15,-2-13-1 0,-5-14-1 16,-6-8 0 0,-6-13 0-16,-10-7-1 0,-2 1 1 15,-10 4-1-15,0 1 1 16,-10 15 0-16,5 10-1 16,-4 19 2-16,2 15-1 31,4 21 1-31,3 12-1 0,9 7 1 15,3 1-1-15,8 2 2 16,7-2-1-16,10-8 2 16,6-15-2-16,8-15 1 15,1-13 0-15,-4-16-1 16,-2-8 1-16,-7-15-1 16,-11-16 0-16,-9-5-1 0,-16-6 1 15,-13-2-1-15,-5 4 0 16,-7 11-2-16,-2 1-3 15,2 19-13-15,3 10-22 16,4 6 1-16,15 13 0 0,0 0 0 16</inkml:trace>
  <inkml:trace contextRef="#ctx0" brushRef="#br0" timeOffset="69344.5576">13931 6252 45 0,'-23'-11'34'16,"-14"6"1"-16,9 18-4 16,-5 19-20-16,-1 13-5 15,5 18-2-15,4 10-1 16,7 11 0-16,8 2 1 15,10 3-2-15,13-7 1 0,9-12-3 16,11-10-7-16,5-15-25 16,3-23-4-16,5-12-1 15,-4-18-1-15</inkml:trace>
  <inkml:trace contextRef="#ctx0" brushRef="#br0" timeOffset="69699.1724">13979 6590 32 0,'0'0'35'0,"23"0"1"0,4 9-2 15,10-5-18-15,4-4-5 16,5 3-4-16,1-3-4 15,-6 1 0-15,-5 4-2 16,-14-1 0-16,-16 8 0 16,-9 4-1-16,-15 2 1 31,-11 6-1-31,-2 4 1 0,-2 1 0 16,1 2-1-16,4 1 1 15,10-9-1-15,12 0 1 16,9-8 0-16,12-4 0 15,7-6-1-15,6-5-4 16,6 0-10-16,3-5-22 0,-6-10-2 16,0 6 0-16,-9-10 0 0</inkml:trace>
  <inkml:trace contextRef="#ctx0" brushRef="#br0" timeOffset="69882.9282">14030 6717 59 0,'-16'-6'36'0,"16"6"-2"15,18 4-12-15,8-4-6 16,16 8-8-16,5-3-9 16,-1-3-15-16,10-2-19 15,3 0-1-15,-6-9-2 16,6 5 1-16</inkml:trace>
  <inkml:trace contextRef="#ctx0" brushRef="#br0" timeOffset="70130.0967">14469 6293 52 0,'7'20'37'0,"5"22"2"16,4 9-12-16,1 5-12 0,1 14-4 16,-10 2-3-16,-2 3-3 31,-9-2-8-31,-11-13-8 16,-1-11-27-16,1-10-1 0,-2-19-1 15,9-7 1-15</inkml:trace>
  <inkml:trace contextRef="#ctx0" brushRef="#br0" timeOffset="70499.2941">14662 5970 35 0,'14'5'36'15,"4"15"1"-15,14 26-4 0,6 23-15 16,-7 14-5-16,3 24-5 0,-12 6-1 15,-10 11-2 1,-17 1-2-16,-14-6-1 0,-16-14-1 16,-8-16-1-16,1-17-3 15,-1-19-5-15,10-7-12 16,8-13-19-16,4-20 0 16,10-6 1-16,11-7-1 0</inkml:trace>
  <inkml:trace contextRef="#ctx0" brushRef="#br0" timeOffset="73184.3027">857 8695 8 0,'0'0'31'15,"0"0"3"-15,0 0-4 16,0 0-9-16,0 0-5 0,0 0-4 16,74 22-2-16,-30-19-5 15,9-1-7-15,0 3-8 16,-10 0-9-16,0-5-15 15,-6 9-1-15,-14-9-2 16,-8 5 8-16</inkml:trace>
  <inkml:trace contextRef="#ctx0" brushRef="#br0" timeOffset="73365.9138">904 8831 49 0,'0'0'38'31,"0"0"-1"-31,0 0-9 0,58 38-8 16,-5-38-5-16,3 12-6 15,-3-7-9-15,-6 5-29 16,-6-5-10-16,-4 2-1 16,-22-7-1-16</inkml:trace>
  <inkml:trace contextRef="#ctx0" brushRef="#br0" timeOffset="82937.4377">1915 8412 40 0,'-14'-16'36'0,"14"16"0"16,9 21-3-16,12 10-16 16,19 16-8-16,15 13-2 15,11 17-5-15,4 10-5 16,-1 0-15-16,0-7-13 15,-1 0-6-15,-18-17 0 0,-7-10-1 16</inkml:trace>
  <inkml:trace contextRef="#ctx0" brushRef="#br0" timeOffset="83153.4065">2488 8374 53 0,'-11'-5'36'0,"-16"10"1"16,-15 17-8-16,-7 21-16 15,-15 8-4-15,-3 19-2 16,-9 5-3-16,1 7-2 16,3 2-6-16,10-10-6 0,13-6-15 15,18-10-12-15,5-24-1 16,26-12 0-16</inkml:trace>
  <inkml:trace contextRef="#ctx0" brushRef="#br0" timeOffset="83422.7007">2942 8440 26 0,'-31'0'34'16,"-13"8"1"-16,1 12 1 0,0 13-20 15,-4 11-4-15,10 14-5 16,-3 15-2-16,9 7 0 16,6 2-3-16,12 2 1 15,13-9-2-15,9-5-3 16,10-13-5-16,11-16-16 15,8-21-14-15,15-11 0 0,3-19 1 16</inkml:trace>
  <inkml:trace contextRef="#ctx0" brushRef="#br0" timeOffset="83785.1728">2886 8743 43 0,'0'0'36'0,"0"0"-1"15,9 0-3-15,22 11-19 16,-1-5-6-16,15 4-1 16,-2-2-3-16,-3 1-1 0,-3 3-3 15,-9-2-1-15,-13 3-2 16,-15-1 0-16,-8 2-1 0,-18 1 0 15,-10 5 1-15,-5 1 1 16,-5 2 1-16,6-1 2 16,2-2 1-16,13-1 2 31,9-1 1-31,16-5 0 0,16-3 1 16,12 0-1-16,7-4-1 15,5-2-3-15,6 3-15 16,4-3-21-16,-14-10 0 15,-1 6 0-15,-16-15-1 16</inkml:trace>
  <inkml:trace contextRef="#ctx0" brushRef="#br0" timeOffset="83970.0221">2882 8857 35 0,'0'0'35'15,"32"5"1"-15,-2 2 0 0,14 0-20 16,3 7-13-16,-1-3-24 0,6 6-12 16,-14-15-3-1,3 2 1-15</inkml:trace>
  <inkml:trace contextRef="#ctx0" brushRef="#br0" timeOffset="84171.4771">3322 8515 50 0,'22'13'38'15,"1"10"1"-15,8 18 0 16,0 16-26-16,-4 7-5 16,-5 16-3-16,-13 3-2 0,-12-2-3 15,-7-3-5-15,-14-17-17 16,-4-12-17-16,-3-11-1 15,3-23 0-15,10-10 1 16</inkml:trace>
  <inkml:trace contextRef="#ctx0" brushRef="#br0" timeOffset="84756.694">4145 9086 7 0,'-81'0'28'16,"34"8"-4"-16,26-3-9 0,40 0-1 15,36 2-1-15,38-4 1 16,45 6-1-16,35-4-2 15,34-2-2-15,30 2-1 16,17-1-1-16,7-4-2 16,-4 5-1-16,-22-5-2 31,-27 0-2-31,-34 0-8 0,-38 0-26 16,-46-5-2-16,-30 1-1 15,-45-9 1-15</inkml:trace>
  <inkml:trace contextRef="#ctx0" brushRef="#br0" timeOffset="85488.677">4567 8650 40 0,'5'-20'29'16,"-1"1"-7"-16,-8 0-3 31,-8 1-3-31,-6 5-4 0,-8 3-3 16,-4 6-2-16,-7 4-2 15,2 10-2-15,-2 7 0 16,9 3-3-16,10 6 1 15,5 3 0-15,7 3-1 16,15-3 0-16,6-3 1 16,8-2-1-16,7-10 0 0,4-8 0 15,0-6-1-15,0-6 0 16,-3-6 0-16,-5 0 0 16,-6-6 0-16,-4 5 1 15,-9-1 1-15,-7 14 0 16,0 0 0-16,0 0 1 15,0 0 0 1,0 17 0-16,6-3-2 16,1 4-2-16,8 1-5 15,3-7-14-15,1-8-15 16,12 4 0-16,-3-15-1 16,10 4 5-16</inkml:trace>
  <inkml:trace contextRef="#ctx0" brushRef="#br0" timeOffset="85842.1607">4823 8514 55 0,'0'0'37'15,"20"0"1"-15,-4 0-14 16,9 3-10-16,7 3-6 15,2-1-2-15,5 3-3 16,-2-1-1-16,-7 1-1 16,-9 1 0-16,-7 2-1 15,-9 2 0-15,-10 4 0 16,-10 2 0-16,-8 0-1 0,-7 5 2 16,-2 1-2-16,0 0 2 15,-1-2-1-15,9 0 0 16,6-7 1-16,7 1 0 0,11-6 0 15,8-3-1-15,12-4 1 16,5-4-2 0,4 0-3-16,3 0-8 0,1-4-20 15,-2-5-6-15,3 4 0 16,-8-10-1-16</inkml:trace>
  <inkml:trace contextRef="#ctx0" brushRef="#br0" timeOffset="86073.5444">4846 8672 72 0,'-13'0'39'15,"13"0"1"-15,24 4-17 16,5-4-10-16,11 2-5 0,11 1-6 15,-2-3-8-15,5 0-27 16,-2 0-6-16,-11-9 0 16,-2 3-1-16</inkml:trace>
  <inkml:trace contextRef="#ctx0" brushRef="#br0" timeOffset="86527.2858">5132 8342 26 0,'19'14'32'0,"-4"-14"-3"16,13 5-8-16,3 2-4 0,3-7-6 16,3 6-7-16,-3-2-12 15,0 0-19-15,-12-8-4 16,1 4-2-16,-14-7 0 0</inkml:trace>
  <inkml:trace contextRef="#ctx0" brushRef="#br0" timeOffset="86742.7322">5476 8216 35 0,'0'-15'35'0,"0"15"0"15,0 0-7-15,0 0-11 16,0 0-6-16,5 19-4 16,-5 4-1-16,0 2-2 15,4 7-1-15,-1 0-7 16,-3 10-27-16,6-13-5 0,1 4-1 16,-7-13-1-16</inkml:trace>
  <inkml:trace contextRef="#ctx0" brushRef="#br0" timeOffset="87327.2025">5575 8704 37 0,'-14'0'37'0,"14"0"1"16,19 6-2-16,3-6-18 15,14 0-9-15,8 4-9 16,4-4-21-16,3 0-15 16,7 5-1-16,-6-5 0 0</inkml:trace>
  <inkml:trace contextRef="#ctx0" brushRef="#br0" timeOffset="87843.6524">6282 8770 18 0,'19'-9'28'0,"-16"-6"-3"0,2-2-3 15,-5-2-5-15,-5-3-3 16,-5 2-2-16,-8 1-3 16,-5 1-2-16,-7 5-3 15,-2 6-1-15,-4 7 0 16,2 11-2-16,3 10 0 16,6 5 0-1,5 5-1-15,10 5 0 16,10-1 1-16,8 0-1 15,11-7 0-15,6-5 0 16,5-8-1-16,5-11 0 16,1-8-1-16,-2-7 1 15,-2-7-1-15,-5-7 0 16,-7-1 2-16,-5 2 0 0,-6 1 2 16,-9 5 1-16,0 6 1 15,0 12 1-15,-13 0 1 0,13 17 0 16,-5 1 0-1,10 5-2-15,1 3 0 0,8-1-5 16,5-1-20-16,4 0-17 16,-6-13-2-16,7 1 1 0,-2-12-1 15</inkml:trace>
  <inkml:trace contextRef="#ctx0" brushRef="#br0" timeOffset="88575.7587">4232 9681 15 0,'12'-8'33'15,"12"2"1"-15,-1-17-2 16,1-2-14-16,7-1-5 16,-6-11-3-16,0 6-3 0,-6-4-1 15,-2 12-1-15,-10 5-1 16,-7 18-1-16,0 0 1 16,6 23-1-16,-12 14-1 15,6 14 0-15,0 8 0 16,0 4-1-16,0 7 0 0,6-4-2 15,0-6-5-15,-2-14-12 16,1-14-20-16,8-9-1 16,-3-20 0-16,5-3-1 15</inkml:trace>
  <inkml:trace contextRef="#ctx0" brushRef="#br0" timeOffset="88791.4676">4669 9726 53 0,'15'6'38'0,"13"0"-1"0,6-2-4 16,7-4-23-16,8 5-8 15,5-1-16-15,5 0-21 16,-13-9-2-16,6 5 0 0,-12-8-1 15</inkml:trace>
  <inkml:trace contextRef="#ctx0" brushRef="#br0" timeOffset="89346.0134">5546 9831 33 0,'6'-21'28'0,"2"-2"-1"16,-12-4-5-16,-10-7-3 15,-3 8-3-15,-12-4-2 16,-1 9-5-16,-8 2-2 31,1 13-3-31,-1 6-2 0,5 15-1 16,9 8 0-16,8 7-1 15,6 6 0-15,10 0 1 16,3 1-1-16,11-7 0 16,6-4 0-16,5-11-2 15,3-6-1-15,1-9-2 16,5-5 0-16,-6-9 0 0,5-1 0 16,-10-7 1-16,-1 3 2 15,-7 2 1-15,-3 2 3 16,-12 15 2-16,10-10 0 15,-10 10 1-15,0 18-1 16,0-1 0-16,-4 3-3 0,4-4-6 31,7 6-18-31,-1-3-10 16,3-10-3-16,13-1-1 16</inkml:trace>
  <inkml:trace contextRef="#ctx0" brushRef="#br0" timeOffset="89715.6791">5773 9593 20 0,'-15'-5'36'15,"27"5"-1"-15,5 0 2 16,13 0-16-16,7 5-9 0,-1-5-4 15,4 4-3-15,-1 1-1 16,-5 1-2-16,-9 5 0 16,-12 1-1-16,-8 6-1 15,-12 4 1-15,-12 4-1 0,-5 3 1 16,-7 0-1 0,4 3 0-1,-1-4 1-15,6 1-1 16,4-7 0-16,10-3 1 15,8-7 0-15,12 1 0 0,8-8-1 16,3-1-2-16,8-1-5 16,-2-6-9-16,5-3-21 15,4 3-1-15,-7-7 0 16,0 0 0-16</inkml:trace>
  <inkml:trace contextRef="#ctx0" brushRef="#br0" timeOffset="89917.1122">5870 9793 31 0,'-27'-4'36'0,"27"4"1"16,0 0-5-16,0 0-14 16,36-2-5-16,-3 2-7 0,10 0-8 15,6 0-13-15,3 2-20 16,-6-7-2-16,0 3 1 15,-11-11-1-15</inkml:trace>
  <inkml:trace contextRef="#ctx0" brushRef="#br0" timeOffset="90264.9271">6142 9494 32 0,'15'5'34'0,"1"-5"1"16,12 10-5-16,-1 0-15 15,-1-1-10-15,2-5-9 16,2 4-12-16,-4-8-7 16,-5-3-2-16,-2-5 1 15,-3-3 1-15,-4-6 6 0,-1 2 8 16,-1 1 13-16,-4-5 12 15,-2 6 34-15,2 2-22 16,-6 11-2 0,0 11-4-16,-4 2-6 15,4 10-6-15,0-2-4 0,0 7-2 16,0-1-3-16,0 2-4 16,4 1-14-16,-4-2-22 0,-4-9 1 15,4-1-1-15,0-18 0 16</inkml:trace>
  <inkml:trace contextRef="#ctx0" brushRef="#br0" timeOffset="90897.1345">7249 8840 31 0,'0'0'36'16,"0"0"1"-16,13 8-3 0,-6 18-14 31,-7 4-7-31,8 12-5 0,-5 0-3 16,6 5-3 0,0-2-7-16,-5-11-12 15,-1-5-20-15,3-7-1 0,-6-22 0 16,-6 13 0-16</inkml:trace>
  <inkml:trace contextRef="#ctx0" brushRef="#br0" timeOffset="91052.781">7094 9045 59 0,'0'0'39'0,"14"-6"0"16,9 6-2-16,17 0-23 15,4 0-10-15,11 0-14 16,4-4-26-1,9 4-3-15,7-16 0 16,2 4 0-16</inkml:trace>
  <inkml:trace contextRef="#ctx0" brushRef="#br0" timeOffset="91552.3098">7985 8811 50 0,'20'0'36'0,"3"-5"1"16,13 2-11-1,8 3-13-15,-3 3-4 0,4 4-3 16,-1 1-2-16,-7 6-2 15,-14 4-1-15,-11 4 0 16,-15 6 0-16,-19 2 0 16,-11 6-1-16,-7 2 1 15,-5 0-1-15,2-1 0 0,6-1 0 16,6-8 0-16,12-5 0 16,19-8 1-16,15-6-1 15,16-5 0-15,7-4-2 31,2-4-6-31,10-3-17 0,2 4-13 16,-11-11 0-16,-4 5 0 16</inkml:trace>
  <inkml:trace contextRef="#ctx0" brushRef="#br0" timeOffset="91753.3349">7980 9006 67 0,'13'4'37'0,"18"-4"0"16,16-3-18-1,8 6-10-15,2-3-8 16,5 0-15 0,-1-3-21-16,2 3-1 15,-11-14 0-15,-1 6-1 0</inkml:trace>
  <inkml:trace contextRef="#ctx0" brushRef="#br0" timeOffset="92069.618">8306 8666 70 0,'16'3'35'0,"3"0"-3"15,9-3-20-15,3 0-11 0,0 0-23 16,7 6-10 0,-13-12-2-16,6 6 0 0</inkml:trace>
  <inkml:trace contextRef="#ctx0" brushRef="#br0" timeOffset="92223.7493">8630 8490 59 0,'3'10'36'0,"-3"4"1"16,0 10-15-16,6 9-13 16,-2-1-28-16,2 14-12 15,-6-14-4-15,9 7-1 16</inkml:trace>
  <inkml:trace contextRef="#ctx0" brushRef="#br0" timeOffset="92604.6849">8921 8672 47 0,'0'0'39'15,"25"18"0"-15,0 14 1 0,8 14-22 16,15 17-8-16,0 2-4 0,6 7-3 16,-4 1-7-16,-8-10-22 15,-4-11-13-15,-3-10 0 16,-12-20-2-16</inkml:trace>
  <inkml:trace contextRef="#ctx0" brushRef="#br0" timeOffset="92805.7234">9424 8673 56 0,'-24'0'38'0,"-9"17"1"16,-13 8-5-16,-9 11-21 0,-5 16-6 15,-4 6-2-15,2 3-3 16,1 2-4-16,1-3-6 0,13-1-10 15,8-8-19 1,11-18-2-16,15-8 0 16,13-25 1-16</inkml:trace>
  <inkml:trace contextRef="#ctx0" brushRef="#br0" timeOffset="93090.8919">9845 8586 32 0,'-18'-12'36'0,"-8"24"0"16,-7 5 1-16,-13 16-17 16,6 17-10-16,-4 14-3 15,10 11-3-15,4 8 1 16,10 2-1-16,11-1-1 15,15-5-1-15,12-11-2 0,11-16-4 16,17-9-11-16,1-15-23 16,-1-19-1-16,4-9 0 15,-7-17 0-15</inkml:trace>
  <inkml:trace contextRef="#ctx0" brushRef="#br0" timeOffset="93429.0008">9818 8890 76 0,'12'0'38'16,"19"6"-1"-16,3 1-19 0,0-7-9 15,7 5-3-15,-4 1-4 16,-2-1-1-16,-8 3-1 15,-9 1 0-15,-12 4-1 16,-12 2 0-16,-9 8 1 16,-10 0-1-16,-3 3 0 15,-3 2 1-15,-2-2 1 0,5-1 0 16,8-3-1-16,11-3 1 16,9-6 0-16,13-4 1 15,5-3-1-15,13-2-1 16,7-4-6-16,5 0-31 0,-1-7-1 15,6 0 0 1,-10-12 0 0</inkml:trace>
  <inkml:trace contextRef="#ctx0" brushRef="#br0" timeOffset="93645.1091">10230 8695 68 0,'19'31'39'16,"-4"13"1"-16,-2 5-11 15,0 18-17-15,-8 2-3 16,-5 8-3-16,-5 2-4 16,-11-7-11-16,1-11-28 15,-5-9-3 1,-8-16-1-16,7-7 0 15</inkml:trace>
  <inkml:trace contextRef="#ctx0" brushRef="#br0" timeOffset="94161.0202">10903 8828 74 0,'0'0'39'0,"11"15"0"16,-4 6-16-1,3 21-9-15,-6 1-7 0,6 11-3 16,-2 0-3-16,-1-5-4 16,4 1-11-16,-6-12-25 31,-5-17 0-31,4-6-1 0,-4-15 1 15</inkml:trace>
  <inkml:trace contextRef="#ctx0" brushRef="#br0" timeOffset="94308.6639">10752 9048 68 0,'11'-7'38'0,"8"1"1"15,19 2-7-15,8 4-24 16,11 0-11-16,9 8-31 15,7-15-3-15,11 4-1 16,-3-7 0-16</inkml:trace>
  <inkml:trace contextRef="#ctx0" brushRef="#br0" timeOffset="94678.4672">11483 8848 51 0,'21'-5'36'16,"3"-2"1"-16,9 2-8 15,14 5-16-15,-2 3-3 16,5 3-5-16,-8 6-2 15,-7 3-2-15,-13 4 0 0,-13 5-1 16,-13 6 0-16,-13-1 1 16,-11 6-2-16,0 0 1 15,-3-2 0-15,3-1 0 16,8-5 0-16,10-2 1 0,13-12 0 16,8-1-2-1,14-7 0 1,1-5-6-16,9-3-13 15,2-2-17-15,-8-8 0 16,4 5-1-16,-13-6 2 0</inkml:trace>
  <inkml:trace contextRef="#ctx0" brushRef="#br0" timeOffset="94879.022">11594 9016 53 0,'0'0'36'16,"0"0"1"-16,31 0-4 16,3 3-21-16,5-3-6 15,9 7-6 1,4 2-16-16,6-5-19 16,-13-7-1-16,2 1-1 15,-13-13 0-15</inkml:trace>
  <inkml:trace contextRef="#ctx0" brushRef="#br0" timeOffset="95079.2423">11808 8611 20 0,'0'0'33'16,"20"14"-1"-16,0-8-3 15,11-1-15-15,8 3-8 0,-2-8-25 16,5 10-9-16,-14-12-2 16,3 7-2-16</inkml:trace>
  <inkml:trace contextRef="#ctx0" brushRef="#br0" timeOffset="95281.2731">12104 8459 59 0,'0'0'37'16,"16"12"-1"-16,-8 8-13 0,-5 8-8 16,4 8-9-16,3 7-13 0,8-2-27 15,-12-8-2-15,11-1-1 16,-6-12 0-16</inkml:trace>
  <inkml:trace contextRef="#ctx0" brushRef="#br0" timeOffset="95967.3114">12577 9082 42 0,'13'-21'28'16,"-6"-5"-2"-16,-7-2-3 15,0 3-5-15,-16-3-3 16,-2 7-5-16,-13 3-2 16,2 11-2-1,-8 7-3-15,2 6 0 16,-1 12-2-16,9 9 0 15,2 4-1-15,10 3 0 16,11-1 0-16,4-3 1 0,16-3-1 16,8-10 1-16,4-8-1 15,6-9 0-15,2-2 0 16,-1-8-1-16,-3-9 1 0,-2-1-1 16,-6-2 0-16,-10-2 0 15,-4 5 1-15,-5 5 0 16,-5 14 1-16,0 0 0 15,0 0-1-15,0 15 2 16,0 8-1-16,7 4-1 16,11 2-8-16,-2 0-23 0,8-7-5 15,13-3-2-15,4-15 1 16</inkml:trace>
  <inkml:trace contextRef="#ctx0" brushRef="#br0" timeOffset="96684.7408">13159 8627 35 0,'-27'8'30'0,"6"23"3"16,-6 7-14-16,5 12-5 15,7 11-4-15,6 0-1 16,9 5 0-16,11-6-3 0,11-5 0 16,3-11-3-16,11-11 1 15,2-15-2-15,5-13 0 16,-3-16-2-16,2-11-1 15,-2-12 1-15,-6-8-1 16,-7-9 0-16,-5-4 0 16,-9-1 1-16,-6 4-1 0,-7 7 2 15,-7 12-1-15,-4 13 1 0,-2 15-1 16,-1 15 1 0,2 14 1-16,5 14-1 15,7 7 1-15,0 6-1 0,13 1 1 16,9-5-1-16,7-1 3 31,7-13-1-31,5-6 0 0,-1-17 0 16,4-10 0-16,2-11 0 15,-5-15 0-15,-7-8-1 16,-7-11-1-16,-14-7 0 16,-8-8-1-16,-8 0-1 15,-6 4-2-15,-3 6-2 16,-12 6-10-16,5 8-24 0,3 17-2 15,1 4 1-15,15 15 0 16</inkml:trace>
  <inkml:trace contextRef="#ctx0" brushRef="#br0" timeOffset="96954.2216">14244 8574 57 0,'-10'-19'35'0,"-15"0"0"16,-2 6-15-16,-4 18-6 0,-7 15-6 16,-3 18-3-16,7 14 0 15,0 13-2-15,9 7 0 16,11 6-1-16,11-1 1 15,9-3-3-15,12-8-3 16,13-12-5-16,7-18-26 16,7-4-3-16,-1-21-1 0,5-8 0 15</inkml:trace>
  <inkml:trace contextRef="#ctx0" brushRef="#br0" timeOffset="97354.1943">14324 8775 60 0,'0'0'37'15,"0"0"0"-15,15 0-13 16,8-5-9-16,13 5-6 0,-1 0-4 15,11 4 0-15,-8 0-3 16,-5 3 0-16,-10 2-1 16,-12 4-1-16,-11 5 0 15,-8 0 0-15,-9 10 1 16,-13 2-2-16,2 2 2 16,-1 0 0-1,8-1-1-15,6-5 1 16,5-4-1-16,10-3 1 15,6-9-1-15,13-5 0 16,2-5-2-16,7-5-2 16,0 5-9-16,2-5-24 15,-1-6-2-15,2 2-1 16,-7-8 1-16</inkml:trace>
  <inkml:trace contextRef="#ctx0" brushRef="#br0" timeOffset="97540.0084">14321 8927 65 0,'0'0'36'0,"10"0"1"16,11 0-18-16,13-5-8 31,13 5-5-31,2 0-4 16,5 0-8-16,3-4-26 0,0 4-4 0,-10-14-1 31,-2 5 0-31</inkml:trace>
  <inkml:trace contextRef="#ctx0" brushRef="#br0" timeOffset="97855.6862">14811 8560 47 0,'18'10'38'15,"5"13"0"-15,-3 14-3 16,-1 5-17-16,3 18-5 16,-12 5-4-16,1 9-3 15,-14-3-1-15,-6-3-1 16,-8-3-2-16,-6-9-1 31,-2-9-2-31,-3-14-1 0,3-4-1 16,3-14 0-16,6-4-1 15,5-9-1-15,11-2-2 16,-10-2-4-16,10 2-10 16,0 0-18-16,6-11 2 15,-6 11-1-15,-4-9 1 16</inkml:trace>
  <inkml:trace contextRef="#ctx0" brushRef="#br0" timeOffset="112642.1061">15603 8789 4 0,'0'0'29'0,"10"4"1"15,20-4-10-15,15 0-2 16,18 0-3-16,19 0-2 0,9 0-4 16,15-3-3-16,-3 0-4 15,-4-1-3-15,-10 4-5 16,-17-2-2-16,-16 2-7 16,-23 6-8-16,-22-6-9 15,-11 0 0-15,-20 6 4 16</inkml:trace>
  <inkml:trace contextRef="#ctx0" brushRef="#br0" timeOffset="112889.5842">15657 8918 36 0,'19'2'33'15,"22"-2"2"-15,21 0-14 16,16-2-4-16,20 2-3 16,7 0-4-16,8 0-2 15,-17 0-3-15,-3 0-2 16,-22-5-5-16,-22-4-7 0,-14 4-22 16,-22 5-6-16,-23-9 1 15,-5 9-2-15</inkml:trace>
  <inkml:trace contextRef="#ctx0" brushRef="#br0" timeOffset="113543.5103">15893 8157 32 0,'0'0'32'16,"20"-19"-3"-16,4 9-9 0,11 10-5 15,5 0-4-15,0 12-2 16,-10 1-1-16,-4 10-2 15,-21 1-2-15,-10 2-1 16,-14 1-1-16,-5 1 0 31,-7-6-1-31,5-2 1 0,-3-5-1 16,15-4-1-16,14-11 1 16,12 11-1-16,13-11 0 15,3 0-2-15,7 0-3 16,-2-9-13-16,-2 0-17 15,3 3-1-15,-9-8 0 16,0 1 0-16</inkml:trace>
  <inkml:trace contextRef="#ctx0" brushRef="#br0" timeOffset="113891.7411">16141 7903 61 0,'-64'-7'30'0,"1"13"-14"16,-8 13-5-16,-3 12-4 0,5 11-3 16,4 13 0-16,12 13 0 15,14 3 1-15,17 6 0 16,18-4-1-16,23-3 2 16,24-6-2-16,20-8 1 15,23-23-2-15,11-12 1 0,11-21-2 16,0-18 0-16,-8-18 1 15,-17-11 0-15,-26-19 0 16,-26-7 0-16,-31-1 1 16,-19 1 0-16,-24 6-1 15,-5 9 0-15,0 13-2 16,0 13-2-16,11 18-3 0,7 9-7 16,20 10-23-16,10 14-5 15,0 0-1-15,9 6 1 16</inkml:trace>
  <inkml:trace contextRef="#ctx0" brushRef="#br0" timeOffset="114945.5111">658 11146 35 0,'-24'42'37'0,"24"-42"0"16,0 0-3-16,75 12-18 15,-75-12-3-15,79 0-9 16,-35 0-9-16,-3 0-19 16,-41 0-11-16,67-6-2 15,-67 6 0-15</inkml:trace>
  <inkml:trace contextRef="#ctx0" brushRef="#br0" timeOffset="115145.8261">693 11309 36 0,'0'0'39'16,"0"0"0"-16,0 0-4 15,0 0-14-15,56 28-6 16,-56-28-7-16,74 5-15 16,-74-5-28-16,62 0-4 0,-62 0 0 15,58-9 0-15</inkml:trace>
  <inkml:trace contextRef="#ctx0" brushRef="#br0" timeOffset="115592.5744">1498 10899 44 0,'14'0'38'0,"11"18"1"16,6 8 0-16,11 11-21 15,14 18-9-15,4 9-4 16,4 6-5-16,-1 9-11 0,-8-4-26 16,-7-16-2-16,-6-7-1 15,-6-18 0-15</inkml:trace>
  <inkml:trace contextRef="#ctx0" brushRef="#br0" timeOffset="115824.3601">2089 10901 58 0,'-28'0'38'0,"1"23"0"16,-11 8-8-16,-8 11-17 0,1 13-4 15,-11 7-3-15,2 6-3 0,-5 7-3 16,-1-4-3-16,8-2-4 15,1-13-14 1,9-12-18-16,13-9 0 0,11-20 0 16,18-15 1-16</inkml:trace>
  <inkml:trace contextRef="#ctx0" brushRef="#br0" timeOffset="116125.5768">2563 10908 28 0,'-34'-9'35'0,"-1"20"1"16,-16 8-1-16,-5 9-18 15,1 18-4-15,1 9-4 0,7 12-2 16,7 10-2-16,19 7 0 0,6 1-1 16,25-3-1-1,10-9-2-15,11-10-4 0,13-8-20 16,12-18-16-16,-1-25-1 16,4-12 0-16,-3-20-1 15</inkml:trace>
  <inkml:trace contextRef="#ctx0" brushRef="#br0" timeOffset="116494.954">2582 11221 25 0,'-11'-3'36'0,"11"3"1"15,13 0 0-15,7 0-19 16,8 4-7-16,0-4-2 16,9 4-2-16,-2-4-3 15,4 7-1-15,-11 0-1 16,-10 5-1 0,-14 0 0-16,-13 9-1 15,-8 3 0-15,-11 0 0 0,-3 7 0 16,-6-2 0-16,5 0 0 15,5-3 0-15,6-1-1 16,12-4 2-16,9-5-1 16,9-3 0-16,10-4 1 15,11-3-2-15,7-1-4 0,1-10-15 16,2-4-19-16,1-1 1 16,-7-5-1-16,-1 1 1 15</inkml:trace>
  <inkml:trace contextRef="#ctx0" brushRef="#br0" timeOffset="116711.6217">2553 11361 41 0,'-12'-1'36'0,"12"1"2"16,10 4-3-16,12-8-18 15,18 8-7-15,6-4-7 0,4 5-6 16,8-3-18-16,-1 2-16 0,-5-4 0 16,-2 0-1-16,-16-6 0 15</inkml:trace>
  <inkml:trace contextRef="#ctx0" brushRef="#br0" timeOffset="116949.4217">2984 10952 37 0,'29'13'38'0,"8"16"1"32,1 20 1-32,-4 16-19 0,-4 0-9 15,-6 15-4-15,-17 0-2 16,-7 8-3-16,-15-5-2 15,-12-15-5-15,-2-7-21 16,-8-13-15-16,-3-19 0 16,12-7-1-16,3-20 0 0</inkml:trace>
  <inkml:trace contextRef="#ctx0" brushRef="#br0" timeOffset="117597.9162">3493 11506 21 0,'25'17'30'16,"25"-7"-4"-16,47-1-10 16,39 4-2-16,33-2-1 15,37 7-1-15,20-6-1 16,21 3-3-16,3-5-2 15,-2-4-2-15,-18 0-4 0,-17-6-4 32,-26 0-12-32,-29 0-19 0,-44-8 0 15,-27 8-1 1,-46-13 2-16</inkml:trace>
  <inkml:trace contextRef="#ctx0" brushRef="#br0" timeOffset="118430.2622">3971 11235 30 0,'22'-6'21'15,"-7"-11"-1"-15,3-1-3 16,-8-5-3-16,-7-2-4 15,-6-3-1-15,-13-4-3 0,-3 6 0 16,-8 4-2-16,-1 5-1 16,-9 9 0-16,2 8-1 15,1 13-1-15,7 10 1 0,8 4-2 16,4 11 1 0,9-1 0-16,10 0 0 0,7-5 0 31,11-2 0-31,5-8 0 0,4-11 1 15,3-11-1-15,0-3 0 16,-2-14 0-16,-1-3 0 16,-6-5-1-16,-5-1 1 15,-7-1 1-15,-7 8 0 16,-6 0 0-16,0 10-1 16,0 9 2-16,-10 4-1 0,5 6 0 15,5 5 0-15,0 7-4 16,4-3-7-16,11 0-21 15,0 0-7-15,-3-10 1 16,11-1-2-16</inkml:trace>
  <inkml:trace contextRef="#ctx0" brushRef="#br0" timeOffset="118767.6241">4322 11018 36 0,'-16'-17'37'16,"16"17"0"0,9-3-1-16,4-1-20 15,14 8-6-15,5-4-4 0,4 5-3 16,1 2-1-16,1 1 0 16,-7 3-1-16,-7 0-1 15,-14 7 1-15,-10 4-1 16,-15 1 0-16,-4 5 1 15,-9 1-1-15,-3 3 0 0,0-2 1 16,0 0-1-16,7-6 1 16,10 0-1-16,8-6 1 15,10-4 0-15,9-7-1 16,7-2 1-16,8-2-3 16,5-3-2-16,3 0-23 15,1-3-10 1,-9-4-2-16,3 0 0 15</inkml:trace>
  <inkml:trace contextRef="#ctx0" brushRef="#br0" timeOffset="118952.5899">4315 11218 38 0,'0'0'37'16,"0"0"0"-16,19 0-3 0,12 0-19 15,3 0-6-15,13 4-8 16,1 0-14-16,2 0-22 16,-7-8-1-16,1 4-1 15,-7-9 0-15</inkml:trace>
  <inkml:trace contextRef="#ctx0" brushRef="#br0" timeOffset="119183.9802">4548 10815 38 0,'9'7'34'15,"15"6"1"-15,-1-4-4 16,4-2-22-16,10 1-7 15,-3-4-20-15,-1 1-15 0,-13-10-1 16,0-1-1-16</inkml:trace>
  <inkml:trace contextRef="#ctx0" brushRef="#br0" timeOffset="119330.8014">4823 10672 50 0,'0'0'38'0,"4"13"1"0,-1 1-9 15,-3 14-13-15,0 0-9 16,0 5-9-16,0-2-34 16,6 9-2-16,-3-9-2 15,4 3 0-15</inkml:trace>
  <inkml:trace contextRef="#ctx0" brushRef="#br0" timeOffset="119652.2864">4962 11244 60 0,'0'0'39'0,"13"9"-4"15,9-5-11-15,4-4-9 16,13 5-6-16,0-3-6 16,2-2-13-16,-2 0-26 15,5 7-3-15,-9-11 1 0,-2 8-1 16</inkml:trace>
  <inkml:trace contextRef="#ctx0" brushRef="#br0" timeOffset="120155.171">5592 11344 18 0,'20'-7'31'0,"-7"-12"-6"16,2 1-3-16,-2-5-4 0,-9-2-4 15,2-1-2-15,-9 0-2 16,-1 1-3-16,-10 1-1 15,-6 6-2-15,-8 4 0 0,-2 9-1 16,-2 5-1 0,-1 8-1-16,0 10-1 15,5 6 0 1,4 6 0-16,11 5 0 16,13-1 0-16,0-1 0 0,16-3 0 15,6-6-1-15,7-9-1 16,4-7-1-16,4-8 0 15,-3-6 0-15,-4-6-1 16,0-6 2-16,-8-1 1 16,-5 1 2-16,-8 0 0 0,-2 4 3 15,-7 14 0-15,0 0 0 16,0 0 0-16,0 14-2 16,4 8-5-16,-1 4-23 15,2-1-11-15,7 8 0 16,-5-10-1-16</inkml:trace>
  <inkml:trace contextRef="#ctx0" brushRef="#br0" timeOffset="120705.5687">3673 12192 19 0,'18'-14'31'16,"-8"-13"-5"-16,12 2-3 16,1 0-5-16,0-3-3 0,-1 10-3 15,-3-1-3-15,-1 10 0 16,-18 9-2-16,10 0-1 16,-16 17-2-16,-1 10 0 0,-5 7-1 15,3 11-1-15,-1 6 0 16,7 0-1-16,3 2-2 31,3-8-4-31,9-3-16 0,4-8-17 16,-4-19-1-16,7-3 0 15,-4-12 0-15</inkml:trace>
  <inkml:trace contextRef="#ctx0" brushRef="#br0" timeOffset="120958.6172">4126 12266 67 0,'19'0'37'0,"18"5"1"15,3-3-18 1,9-2-12-16,6 0-12 0,-1-4-30 16,2 4-2-16,-9-11-1 31,-1 7-1-31</inkml:trace>
  <inkml:trace contextRef="#ctx0" brushRef="#br0" timeOffset="121506.1899">4898 12341 48 0,'7'-22'33'15,"-1"-1"-10"-15,-2-1-4 16,-11-5-4-16,-3-1-4 16,-14-3-2-16,-1 8-3 0,-9 1-1 15,-1 10-2 1,-3 8-1-16,5 13-1 0,5 12-1 15,6 11 0-15,7 9 0 0,12 5 0 16,8 2 0-16,11-5 0 16,6-9 1-16,9-4-1 15,3-14 0-15,0-11 0 16,0-9 0-16,-2-10 0 16,-7-7-1-16,-5-4 1 0,-6-2-1 15,-6 2 0-15,-3 1 1 16,-5 5-1-16,-6 7 1 15,6 14 0-15,-13-4 1 16,7 18-1-16,3 3 1 16,3 10 0-16,3 2-1 31,5 0-4-31,7 0-15 0,7-1-17 16,-2-11 0-16,11-2-1 15,6-15 0-15</inkml:trace>
  <inkml:trace contextRef="#ctx0" brushRef="#br0" timeOffset="121890.8508">5152 12175 16 0,'0'0'35'16,"0"0"1"-16,11 9-3 16,6-6-13-16,9-3-6 15,11 0-4-15,2-3-3 16,3 3-2-16,-8 0-3 16,-1 7-1-16,-12 0 0 15,-11 8-1-15,-10 4 0 16,-17 7 1-16,-5 2-1 0,-3 1 0 15,0 3 0-15,0-4 1 16,4 0-1-16,8-2 1 16,13-7-1-16,6-5 1 15,13-4 0-15,6-1-1 16,4-5-1-16,-1-4-4 0,11 0-13 16,0 0-20-16,-12-9 0 15,2 2 0-15,-14-7 0 16</inkml:trace>
  <inkml:trace contextRef="#ctx0" brushRef="#br0" timeOffset="122107.514">5206 12337 33 0,'-15'0'37'16,"5"-3"1"-16,10 3-2 15,25 5-17-15,1-7-7 16,14 4-6-16,3-2-4 16,7 0-4-16,8 0-12 0,-2 0-24 15,-5-7 1-15,0 3-2 16,-12-6 1-16</inkml:trace>
  <inkml:trace contextRef="#ctx0" brushRef="#br0" timeOffset="122359.371">5509 12035 38 0,'0'0'34'15,"0"0"1"-15,13 4-2 16,9-4-22-16,0 5-8 16,6-5-10-16,3 0-21 15,3 4-5-15,-10-8-2 16,6 4 1-16</inkml:trace>
  <inkml:trace contextRef="#ctx0" brushRef="#br0" timeOffset="122592.118">5860 11928 48 0,'0'-13'36'15,"0"13"-1"-15,0 0-9 16,0 0-11-16,3 9-5 0,-3 3-4 16,7 7-2-16,-7 4 0 15,3 2-1-15,-3 2 0 0,4 4 0 16,-4-6-2-1,5 3-1-15,-3-6-1 0,-2-8-2 16,6 1-2-16,-6-15-7 16,7 13-10-16,-7-13-16 0,0 0-1 15,0 0 1-15,4-12 3 16</inkml:trace>
  <inkml:trace contextRef="#ctx0" brushRef="#br0" timeOffset="124932.8451">6641 11277 50 0,'0'0'36'0,"0"0"0"16,3 33-12-16,1 7-8 16,-4 3-7-16,3 7-1 0,-3-1-2 15,8 1-4-15,-4-3-4 0,-4-11-7 16,7-7-18-16,-2-7-11 15,-5-22 0-15,0 0-1 16</inkml:trace>
  <inkml:trace contextRef="#ctx0" brushRef="#br0" timeOffset="125070.3773">6514 11529 48 0,'0'0'37'16,"0"0"0"-16,16 7-7 15,11-3-16-15,5-4-11 16,11 3-16-16,3-4-22 16,15-3-1-16,9-11-1 15,11-3-1-15</inkml:trace>
  <inkml:trace contextRef="#ctx0" brushRef="#br0" timeOffset="125536.4729">7246 11244 40 0,'0'0'35'16,"0"0"2"-16,23-8-11 0,6 8-9 15,6-1-6 1,9 1-5-16,1 0-2 0,5 0 0 16,-6 4-2-16,-4 3 0 15,-9 4-1-15,-19 4 0 0,-12 3 0 16,-17 6-1-1,-9 5 1-15,-12 7-1 0,2 0 1 16,-4 2-1-16,2-6-1 16,7 1 2-16,10-4-1 15,15-8 0-15,11-6 0 32,14-9-1-32,8-6 0 0,8 0-4 15,11 0-10-15,-2-3-22 16,-3-8-1-16,1 2 0 15,-10-4-1-15</inkml:trace>
  <inkml:trace contextRef="#ctx0" brushRef="#br0" timeOffset="125737.4906">7339 11426 29 0,'-10'-5'34'15,"20"5"2"1,6 0-5 0,15-4-15-16,15 4-8 15,6 0-14-15,6 4-25 16,-4-14-3-16,9 6 0 0,-11-10-2 16</inkml:trace>
  <inkml:trace contextRef="#ctx0" brushRef="#br0" timeOffset="125953.7809">7563 11057 22 0,'12'-7'33'0,"18"11"1"16,-5-6-1-16,15 2-20 15,1-3-8-15,-3 3-12 16,-1-5-17-16,-7-4-7 16,-1 4-2-16,-14-8 0 15</inkml:trace>
  <inkml:trace contextRef="#ctx0" brushRef="#br0" timeOffset="126107.4327">7894 10904 29 0,'7'-14'34'0,"-7"14"1"15,8 9-7-15,-8 3-8 16,7 10-6-16,-7 0-6 16,6 5-2-16,-3 1-6 15,-3-3-13-15,-3 0-23 0,3 1-1 16,-6-13 0-16,6 2-1 16</inkml:trace>
  <inkml:trace contextRef="#ctx0" brushRef="#br0" timeOffset="126623.7035">8257 11018 71 0,'28'20'39'16,"2"9"0"-16,8 9-18 0,12 22-10 16,-1 4-4-1,5 7-6-15,3 2-10 0,-8-1-25 16,-3-14-4-16,-2-10-1 16,-13-19-1-16</inkml:trace>
  <inkml:trace contextRef="#ctx0" brushRef="#br0" timeOffset="126839.8745">8764 10969 28 0,'-22'0'36'15,"-6"20"1"-15,-13 9 0 16,-8 7-19-16,-7 18-6 15,-12 3-4-15,2 11-3 0,-2-1-3 16,3-3-5-16,9 1-7 16,8-11-15-16,11-11-13 15,16-9 0-15,9-21 0 16</inkml:trace>
  <inkml:trace contextRef="#ctx0" brushRef="#br0" timeOffset="127157.4354">9148 10928 41 0,'-27'9'35'0,"-14"6"0"15,0 15-13-15,-1 13-7 16,-5 8-4-16,13 15-2 16,8 3-3-16,17 10 0 15,9-8-2-15,20 0-2 0,12-9-2 16,7-13-6-16,13-9-17 16,4-15-15-16,-13-18 0 15,3-11-1-15,-11-15 1 16</inkml:trace>
  <inkml:trace contextRef="#ctx0" brushRef="#br0" timeOffset="127526.9745">9226 11197 17 0,'0'0'34'0,"20"-7"1"16,13 7-2-16,-3 0-14 16,7 0-8-16,4 0-2 15,-1 0-4-15,-2 7-2 16,-5-3-1-16,-10 6-1 16,-17 5 0-16,-9 2-1 15,-14 3 1 1,-7 7-1-16,-10 1 1 15,-3 1-1-15,-3-1 1 16,5-1-1-16,4-4 0 16,10-5 1-16,15-3 0 15,8-5 0-15,14-7 0 0,9-3 0 16,9 4 0-16,6-4-3 16,4 0-5-16,-7 0-21 15,0-7-9-15,-3 2 1 16,-9-5-2-16</inkml:trace>
  <inkml:trace contextRef="#ctx0" brushRef="#br0" timeOffset="127711.9397">9232 11354 50 0,'-11'-4'36'15,"18"4"1"-15,13 5-10 16,11-5-13-16,9 0-9 16,8 5-15-16,9-1-24 0,-11-8-1 15,5 4-2-15,-11-13 0 16</inkml:trace>
  <inkml:trace contextRef="#ctx0" brushRef="#br0" timeOffset="128013.283">9716 10975 27 0,'27'36'36'31,"-2"2"1"-31,0 10-5 0,-4 14-15 15,-11 0-4-15,-7 13-5 16,-12-2-1-16,-10-3-3 16,-6-5-1-16,-3-9-3 15,4-10-2-15,-1-12-3 16,10-7-10-16,6-14-22 16,9-13-1-16,0-16 1 0,0-2-1 15</inkml:trace>
  <inkml:trace contextRef="#ctx0" brushRef="#br0" timeOffset="128528.7658">10345 11171 49 0,'0'0'35'0,"10"17"1"15,-10 9-15-15,6 6-8 16,0 11-7-16,0 3-2 16,0 2-8-16,3-1-14 0,1-6-16 15,-10-18-2-15,6-3 1 16,-6-20-1-16</inkml:trace>
  <inkml:trace contextRef="#ctx0" brushRef="#br0" timeOffset="128682.831">10214 11332 46 0,'0'0'40'15,"10"9"-2"-15,15-3 2 16,15 2-25-16,2-3-15 15,9-1-33-15,8-8-3 16,10-2-2-16,1-11 0 0</inkml:trace>
  <inkml:trace contextRef="#ctx0" brushRef="#br0" timeOffset="129315.3133">10993 11201 29 0,'0'0'35'31,"15"-12"0"-31,18 8-3 0,1 4-16 16,11-5-6-16,4 5-2 15,4 0-4-15,-6 0-1 16,-9 7-2-16,-10 0 0 15,-16 8 0-15,-21 2-1 16,-13 7 0-16,-13 3 0 16,-10 5 0-16,-1 0 0 0,1 2 1 15,7-4 0-15,11-5 0 16,14-7 1-16,13-3 0 16,22-5 0-16,6-7 1 15,10 1-2-15,3-4-2 16,1 0-6-16,1-4-23 0,-3 4-9 31,-14-5 1-31,-5 5 0 16</inkml:trace>
  <inkml:trace contextRef="#ctx0" brushRef="#br0" timeOffset="129482.0892">11053 11373 34 0,'-9'0'35'15,"21"0"0"-15,8 0-5 16,15 0-16-16,11 0-8 16,5 0-12-16,10 0-26 15,-9-9-1-15,7 5-2 16,-11-15 1-16</inkml:trace>
  <inkml:trace contextRef="#ctx0" brushRef="#br0" timeOffset="129679.0026">11337 10979 36 0,'20'0'30'0,"16"14"-1"15,-1-6-20-15,3-2-14 16,4 4-15-16,-8-16-7 15,4 6-2-15,-13-14 7 16</inkml:trace>
  <inkml:trace contextRef="#ctx0" brushRef="#br0" timeOffset="129832.6652">11679 10863 54 0,'0'0'36'0,"3"-12"-4"16,-3 12-6-16,7 13-8 15,-7 3-8-15,4 9-3 16,0 1-4-16,-1 4-2 15,0 2-4 1,-3-4-18-16,-3-2-17 16,3 0 0-16,0-9 0 15,3 3-1-15</inkml:trace>
  <inkml:trace contextRef="#ctx0" brushRef="#br0" timeOffset="130432.9371">12131 11361 11 0,'25'-9'26'15,"-12"-6"-6"-15,2 0-2 16,-2-3-4-16,-13-3 0 15,-7 2 0-15,-11-2-3 0,-7 4-1 16,-9 2-3 0,-4 11-1-16,-4-1-2 0,1 10-1 15,6 10-1-15,9 6-1 16,7 8 1-16,11 0-2 0,11 2 1 16,9-3-1-1,12-5 1-15,6-5 0 0,2-12-1 16,2-6 0-16,2-6-1 31,-4-7 1-31,-4-5 0 0,-4-2-1 16,-7 2 2-16,-3-1 0 15,-10 7 2-15,-4 12 1 16,0 0 0-16,6 10 1 16,-6 7 0-16,9 9 0 15,0-1-1-15,4 3-1 16,5-1-4-16,-2-8-11 0,-4-9-28 15,13 0 1-15,-13-10-1 16,8 0 0-16</inkml:trace>
  <inkml:trace contextRef="#ctx0" brushRef="#br0" timeOffset="134878.0554">12697 10835 48 0,'0'0'38'0,"-4"32"0"0,19 7-5 16,13 7-19-16,25 19-5 16,6 4-2-16,10 9-3 15,7-2-6-15,-1-3-10 16,-7-7-23-16,-11-11-4 16,-17-16 1-16,-13-11-1 0</inkml:trace>
  <inkml:trace contextRef="#ctx0" brushRef="#br0" timeOffset="135094.4018">13235 10873 24 0,'0'0'35'0,"-28"0"1"0,0 26 1 15,-12 6-19-15,-13 9-5 16,-7 16-4-16,-13 4-1 15,-1 8-4-15,0 1-2 16,6-5-4-16,12-2-8 16,9-9-17-16,10-17-11 15,21-7 0-15,16-21 0 0</inkml:trace>
  <inkml:trace contextRef="#ctx0" brushRef="#br0" timeOffset="135379.59">13683 10872 26 0,'-23'-4'34'0,"-20"4"1"16,-1 14 1-16,-8 18-20 15,-1 6-5-15,6 18-3 0,7 12-3 16,6 9 0-16,15 1-2 16,19 4-2-16,16-3-1 15,9-13-4-15,20-6-14 16,6-9-19-16,2-26 0 16,8-8-1-16,-1-22 1 31</inkml:trace>
  <inkml:trace contextRef="#ctx0" brushRef="#br0" timeOffset="135728.7745">13669 11137 37 0,'0'-18'36'0,"18"18"1"15,2 0-4-15,11 0-20 0,6 9-3 16,-9-1-3-16,3 6-2 16,-9-2-3-16,-7 5 0 15,-15 5-1 1,-16 3 0-16,-8 2 0 16,-7 1-1-16,-1-1 1 15,2-2-1-15,2 2 1 16,5-4-1-16,18-4 1 15,8-6 0-15,15-3 0 16,8-5 0-16,10-1-1 16,2-4-2-16,2 2-5 0,3-8-20 15,-12-3-12-15,1 1 1 16,-13-4-1-16</inkml:trace>
  <inkml:trace contextRef="#ctx0" brushRef="#br0" timeOffset="135898.0697">13620 11292 36 0,'0'0'37'15,"0"0"-1"-15,22 8-1 16,5-8-18-16,14 8-8 16,5-5-12-16,4 4-26 31,-4-12-6-31,8 5-1 0,-12-12 0 15</inkml:trace>
  <inkml:trace contextRef="#ctx0" brushRef="#br0" timeOffset="136114.2317">14021 10924 50 0,'27'23'36'0,"4"10"3"15,-3 12-9-15,6 16-17 0,-9 8-2 16,-3 5-4 0,-14 5-2-16,-8-2-4 0,-9-4-8 31,-13-8-26-31,-5-24-6 16,5-12 0-16,-6-18-1 0</inkml:trace>
  <inkml:trace contextRef="#ctx0" brushRef="#br0" timeOffset="136714.3054">14972 11401 25 0,'-90'9'33'16,"10"-9"-10"-16,23 5-3 31,32-5-2-31,25 0-3 0,49 0-2 16,33 0-4-16,43-4-2 15,38 0-2-15,39 4 0 16,29-5-1-16,22 1 1 15,8-1-2-15,-7 5-1 0,-22-4-2 16,-26 3-6 0,-34-5-28-16,-44 6-4 0,-54 0 0 15,-36 0-1-15</inkml:trace>
  <inkml:trace contextRef="#ctx0" brushRef="#br0" timeOffset="137232.835">15037 10855 23 0,'0'0'35'15,"11"12"1"-15,4-12-3 16,6 0-13-16,16 1-7 15,1-1-3-15,3 4-4 16,-1-4-2-16,-4 8-2 16,-10 2-1-16,-12 9 0 31,-20 3-1-31,-11 7 1 0,-14 5 0 16,-5 2-1-16,0-5 1 15,1 1-1-15,7-3 0 16,9-9 1-16,14-6-1 15,5-14 1-15,33 13 0 16,3-13-1-16,5 2-1 16,4-2-2-16,4 0-9 0,-11 4-20 15,-5-4-6-15,-4-4 0 16,-13-2 0-16</inkml:trace>
  <inkml:trace contextRef="#ctx0" brushRef="#br0" timeOffset="137404.4034">15096 11021 36 0,'-13'-2'35'15,"13"2"0"-15,17 2-4 16,4-5-15-16,25 3-7 16,0 0-9-16,10-3-16 15,-4-9-18-15,8 7-1 16,-9-13-1-16,2 5 0 0</inkml:trace>
  <inkml:trace contextRef="#ctx0" brushRef="#br0" timeOffset="137589.3082">15401 10666 43 0,'23'6'31'16,"-3"-6"0"-16,13 0-15 16,3 3-22-16,-2-3-17 15,10 2-7-15,-18-7 0 16,8 5-1-16</inkml:trace>
  <inkml:trace contextRef="#ctx0" brushRef="#br0" timeOffset="137752.0851">15739 10539 65 0,'0'0'36'0,"-3"-10"-4"16,3 10-9-16,-6 18-7 16,3 0-7-1,6 5-4-15,-3 3-2 16,0 0-3-16,3 6-8 16,-3 1-29-16,0-11-1 15,8-2 0-15,-11-8-1 16</inkml:trace>
  <inkml:trace contextRef="#ctx0" brushRef="#br0" timeOffset="138021.6463">15927 11043 35 0,'0'0'37'0,"10"6"1"15,18-5-1-15,9 3-18 16,3-4-8-16,11 0-7 16,0 6-13-1,2 2-27-15,-9-8-1 16,-1 4-1-16,-12-4 1 15</inkml:trace>
  <inkml:trace contextRef="#ctx0" brushRef="#br0" timeOffset="138291.0716">16388 10948 32 0,'0'-26'36'15,"0"-5"1"-15,11-1-7 16,1 9-10-16,-8 3-7 31,8 9-4-31,-12 11-2 0,9 10-2 16,-9 10-2-16,10 12-1 16,-5 5-1-16,2 6-1 15,2 3-2-15,-6-4-11 16,0-1-26-16,4-7 1 15,-7-11-1-15,0-3 0 16</inkml:trace>
  <inkml:trace contextRef="#ctx0" brushRef="#br0" timeOffset="138768.6902">14835 11924 19 0,'16'-10'34'0,"-7"-9"2"0,6 10 0 16,4 0-17-16,-3-5-5 15,-1 9-4-15,-4 0-2 16,1 5-3-16,-12 0-1 15,12 19-1-15,-12 0 0 16,0 13-2-16,-7 7 1 16,7 7 0-1,0 5-1-15,0 4 1 16,-3 0-2-16,8-8 0 16,0-1-5-16,-3-12-14 15,-2-12-21-15,11-6 1 16,-11-16-1-16,14 0 0 0</inkml:trace>
  <inkml:trace contextRef="#ctx0" brushRef="#br0" timeOffset="138985.8663">15220 12054 49 0,'7'0'37'0,"17"0"1"15,4 0-5-15,12 0-21 16,10 0-6-16,2 1-7 16,-2-1-17-16,-3 0-19 15,2 0 0-15,-13-1-1 16,5 2 0-16</inkml:trace>
  <inkml:trace contextRef="#ctx0" brushRef="#br0" timeOffset="139471.0096">16093 12165 19 0,'11'-17'30'16,"8"10"2"-16,-6-11-13 15,-1 0-4-15,-3 2-3 16,-9-7-3-16,-6 3-1 16,-10-4-1-1,-2 5-3-15,-10 0 0 16,-3 10-1-16,-9 2-1 16,6 7 0-16,-1 12 0 15,7 6-1-15,6 9 0 16,7 5 0-16,12 0 1 15,7-3-1-15,14-1 0 16,4-5 0-16,11-8-1 0,-1-12-1 16,5-5-1-16,-4-8 1 0,0-7-2 15,-9-4 1-15,-3-2 1 16,-8-1 0-16,-7 2 2 16,-6 8 1-16,0 4 0 15,0 10 0-15,0 0 1 16,-6 17 0-1,6 2-1-15,3 6 0 16,4 3-3-16,5-1-5 16,4-2-15-16,8-3-16 15,-3-13-1-15,13-6 1 16,-2-11-1-16</inkml:trace>
  <inkml:trace contextRef="#ctx0" brushRef="#br0" timeOffset="139825.9128">16412 11889 58 0,'0'0'37'0,"21"-3"1"16,1-7-13-16,12 10-11 0,0 0-7 15,7 0-2-15,-2 4-1 16,-5-2-2-16,-3 2 0 15,-9 1-1-15,-13 8 0 16,-9 1 0-16,-11 5 0 31,-12 4-1-31,-1 4 1 0,-4-2-1 16,3 3 1-16,0 0-2 16,7-6 1-16,9-3 1 15,9-6-1-15,0-13 0 16,21 14 0-16,1-14-1 15,3 0-2-15,2-5-5 16,4-4-24-16,-2 5-7 0,-5-9 0 16,-3 8 0-16</inkml:trace>
  <inkml:trace contextRef="#ctx0" brushRef="#br0" timeOffset="140026.4315">16492 12025 68 0,'0'0'38'15,"0"0"-1"-15,18-7-17 16,16 7-9-16,1 0-7 16,9 0-7-16,8 0-14 15,7 0-20-15,-4-11 0 0,1 5 0 16,-12-11 0-16</inkml:trace>
  <inkml:trace contextRef="#ctx0" brushRef="#br0" timeOffset="140258.2201">16836 11705 41 0,'13'-4'36'0,"8"8"-1"15,-2 1-8-15,5-5-14 0,5 0-7 16,-1 0-10-16,-5 0-20 0,-4-9-10 16,0 9-1-16,-14-8 0 15</inkml:trace>
  <inkml:trace contextRef="#ctx0" brushRef="#br0" timeOffset="140527.437">17109 11560 49 0,'0'0'35'31,"7"20"0"-31,-4 1-15 0,-3 0-7 16,5 10-5-16,-5-2-2 16,6 6 0-16,-6-5-3 15,6-1 0-15,-3-4-1 16,1-7-1-16,-1-6-1 0,-3-12-3 16,6 13-16-1,-6-13-18-15,0 0 0 0,12-8-1 16,-12-3 1-16</inkml:trace>
  <inkml:trace contextRef="#ctx0" brushRef="#br0" timeOffset="151281.0569">594 13580 33 0,'0'0'37'0,"0"0"0"15,-13 47-3-15,13-47-16 0,68 19-6 16,-68-19-3-16,81 16-7 16,-34-11-10-16,-47-5-23 15,83 0-5-15,-83 0-2 16,66-12 1-16</inkml:trace>
  <inkml:trace contextRef="#ctx0" brushRef="#br0" timeOffset="151504.019">643 13776 21 0,'0'0'36'16,"0"0"1"-16,0 0-2 16,68 39-16-16,-68-39-2 15,68 12-5-15,-68-12-7 16,70 10-19-16,-70-10-22 16,48 4 0-16,-48-4-2 31,0 0 0-31</inkml:trace>
  <inkml:trace contextRef="#ctx0" brushRef="#br0" timeOffset="152452.5223">1863 12953 26 0,'0'-16'34'16,"-22"13"2"-16,-9 25-5 16,-12 34-11-16,-13 31-5 15,6 39-3-15,2 29-3 16,8 31-2-16,17 14-4 0,20 4-1 15,21-6-7-15,16-16-10 0,16-30-23 16,12-24-1 0,-3-33-1-16,6-28 0 0</inkml:trace>
  <inkml:trace contextRef="#ctx0" brushRef="#br0" timeOffset="153852.7488">2257 13924 20 0,'-59'0'29'0,"49"7"-8"16,29-2-4-16,43 0-1 15,50 2-1-15,36-7-1 16,41 7-2-16,34-7-3 15,29 0-2-15,15-4-2 16,15 4-2-16,-4-5-1 0,-14 0-1 16,-20 5-2-16,-26 0-5 0,-31 5-20 15,-35 7-11 1,-46-6 1-16,-29 9 0 0</inkml:trace>
  <inkml:trace contextRef="#ctx0" brushRef="#br0" timeOffset="154622.8356">2750 13512 31 0,'5'-19'29'15,"-17"0"-5"-15,0-5-8 16,-7 4-4-16,-6 6-2 16,-5 8-3-16,-1 6-2 15,-1 11 0-15,-2 7-1 0,5 12-1 16,6 8 0-16,13 2 1 15,10 0-2-15,10-1 1 0,8-10 0 16,9-4-1 0,11-16 0-16,5-9-1 15,-3-11 0-15,1-9-1 0,-4-12 1 16,-8-1-1-16,-8-1 1 16,-6 3 0-16,-9 2 0 31,-6 10 1-31,-8 5 0 0,8 14 0 15,-20 8 1-15,14 9 0 16,0 8-1-16,6 5 1 16,5 2-3-16,6 1-1 15,14-1-6-15,3-8-22 16,6-11-9-16,9-4 0 16,-5-16 0-16</inkml:trace>
  <inkml:trace contextRef="#ctx0" brushRef="#br0" timeOffset="154985.5724">3053 13398 41 0,'0'0'37'16,"22"0"1"-16,-3 0-1 0,6-3-21 15,9 3-7-15,-3 0-4 16,7 3-1-16,-5-3-3 16,-5 6 0-16,-9 0-1 0,-8 3 0 15,-11 7 0-15,-8 6 0 16,-5 4-1-16,-12 0 1 16,1 2 0-16,-4 1 0 15,5 0-1-15,2-4 1 16,6-4 0-16,8-4 0 15,11-7 0-15,8-3 0 0,7 2 0 16,8-4-1-16,4 0-2 16,-3-5-2-16,12 7-10 15,-5-4-22-15,-10-6-1 16,3 3 0-16,-13-14 1 16</inkml:trace>
  <inkml:trace contextRef="#ctx0" brushRef="#br0" timeOffset="155170.491">3075 13546 47 0,'0'0'37'0,"0"0"0"16,27 5-3-16,2-9-21 0,11 7-6 15,3-3-6-15,1 0-9 16,6 0-20-16,-4-3-8 15,-9-7-2-15,-3 0 1 16</inkml:trace>
  <inkml:trace contextRef="#ctx0" brushRef="#br0" timeOffset="155386.6493">3298 13152 64 0,'16'0'36'15,"9"7"0"-15,-1-4-16 16,4 0-19-16,-3 3-14 16,-6-6-21-16,9 5-1 0,-10-10 0 15,1 5-1-15</inkml:trace>
  <inkml:trace contextRef="#ctx0" brushRef="#br0" timeOffset="155555.6269">3605 13072 63 0,'10'-5'36'0,"-10"5"2"15,8 15-17-15,1 7-9 16,-5-5-6-16,3 12-2 0,-2 4-9 15,-5 9-30-15,0-12-2 16,2 4 0-16,-7-6-1 16</inkml:trace>
  <inkml:trace contextRef="#ctx0" brushRef="#br0" timeOffset="155827.3898">3729 13576 45 0,'0'0'38'16,"22"11"0"-16,0-6-4 15,6-9-20-15,17 8-8 16,0 1-17-16,10-2-24 16,-8-8-2-16,3 5-1 0,-11-8 0 15</inkml:trace>
  <inkml:trace contextRef="#ctx0" brushRef="#br0" timeOffset="156328.3213">4455 13704 18 0,'22'-13'29'0,"-8"-10"-6"15,0-2-4-15,-2-1-3 16,-12-4-3-16,0 4-1 16,-15-3-2-16,-2 9-2 15,-10-2-1-15,-2 8-2 16,-5 7-1-16,-2 7-1 16,2 12-1-1,10 10-1-15,3 4 0 16,6 6 0-16,9 4 0 15,9-2-1-15,7-2 1 16,9-5 0-16,2-7 0 16,6-8 0-16,-1-12-1 15,4-6 0-15,-1-9 0 0,-2-6 0 16,-4 0 0-16,-4 1 0 0,-4 1 0 16,-3 6 1-1,-12 13 0-15,16 0 0 0,-10 10 0 16,0 10 0-16,2 4-2 15,-1 2-9-15,4 0-24 16,-1 6-4-16,-3-10 0 16,3 4 0-16</inkml:trace>
  <inkml:trace contextRef="#ctx0" brushRef="#br0" timeOffset="156828.5272">2573 14492 17 0,'9'-21'31'15,"16"1"0"-15,-7-11-10 16,1-7-4-16,0-1-2 16,-8-5-2-16,9 11-2 15,-11 2-2-15,-3 11-1 16,-6 11-1-16,0 18-2 0,-2 11 0 16,2 15-2-16,2 13 0 15,-2 6-1-15,0 4 0 16,6 5-1-16,1-3-1 15,-2-6-2-15,5-9-5 16,-10-13-16-16,3-12-17 0,10-9 0 16,-4-11 0-16,6-12 0 15</inkml:trace>
  <inkml:trace contextRef="#ctx0" brushRef="#br0" timeOffset="157015.2299">2950 14514 66 0,'19'8'38'0,"3"-8"2"15,12 0-13-15,7 4-16 16,1-4-7-16,3 0-14 16,-5-7-27-16,10 7-2 15,-10-10 0-15,5 5-1 16</inkml:trace>
  <inkml:trace contextRef="#ctx0" brushRef="#br0" timeOffset="157562.4">3887 14616 74 0,'0'-22'25'16,"0"-2"-5"-16,-9 1-4 15,-6-5-5-15,-1 4-3 16,-9-1-3-16,-6 9-1 16,-3 6-1-1,-3 10-1-15,0 4 1 16,6 13-1-16,4 7 0 16,7 8-1-16,11 1 2 15,9 0-1-15,14-4 0 0,8-3 0 16,6-9 0-1,6-5 0-15,1-12-1 16,-1-5 1-16,-3-11-3 0,-3-1 1 16,-6-8-1-16,-4 0 1 0,-8 1-1 15,-4 3 0-15,-6 5 1 16,0 16 0-16,-13-4 2 16,5 15-1-16,3 7 0 15,5 7 0-15,0 2 1 16,8 3-2-16,4-1-2 0,6-7-5 15,10-3-19-15,0-6-13 16,-3-9-1-16,8-4 1 16</inkml:trace>
  <inkml:trace contextRef="#ctx0" brushRef="#br0" timeOffset="157919.5705">4073 14450 39 0,'10'-6'36'0,"18"6"0"16,6-3-2-16,3-5-21 0,9 5-5 16,-2-1-2-16,2 4-3 0,-5-1 0 15,-11 1-1-15,-14 4-1 16,-13 9 0-16,-12 3 0 15,-6 6 0-15,-10 6 0 16,-6 1-1-16,-4 1 1 31,2 0-1-31,1-2 1 0,9-5-1 16,12 0 1-16,4-10-1 16,18-2 0-16,4-3 0 15,10-3 0-15,5-5-3 16,8 4-7-16,-3-4-20 0,-6-11-8 15,6 6 0-15,-13-8 0 16</inkml:trace>
  <inkml:trace contextRef="#ctx0" brushRef="#br0" timeOffset="158098.0907">4170 14576 25 0,'-13'6'35'15,"13"-6"0"-15,0 0-2 16,28 0-13-16,3 0-9 16,9-3-7-16,7 3-8 15,2-4-17-15,-5-8-14 16,7 8-1-16,-12-10 1 16</inkml:trace>
  <inkml:trace contextRef="#ctx0" brushRef="#br0" timeOffset="158314.2533">4548 14321 61 0,'12'-3'37'0,"6"9"-1"0,-2-2-13 16,8 1-17-16,-1-1-9 15,7 3-18-15,-1-1-15 16,-14-11 1-16,9 5-2 16</inkml:trace>
  <inkml:trace contextRef="#ctx0" brushRef="#br0" timeOffset="158568.1809">4896 14184 52 0,'0'0'38'15,"0"0"0"-15,3 16-11 16,-3-1-12-16,9 11-5 16,-6 0-3-16,4 6 0 0,-4-2-2 15,1 0-1-15,-4-4-4 31,0-6-5-31,5-8-34 16,-5-3-2-16,0-9 1 0,0 0-2 16</inkml:trace>
  <inkml:trace contextRef="#ctx0" brushRef="#br0" timeOffset="159099.5774">5708 13721 23 0,'10'-8'35'15,"-10"8"1"-15,11 9-2 16,-11 19-16-1,3 8-5-15,3 12-5 16,-6-2-2-16,8 3-3 16,-3-1-4-16,-3-10-8 15,3-10-20-15,0-5-8 16,-5-23-1-16,0 0 1 16</inkml:trace>
  <inkml:trace contextRef="#ctx0" brushRef="#br0" timeOffset="159300.4214">5573 13926 44 0,'0'0'38'0,"17"-12"0"16,11 15-2-16,14 0-20 15,5-3-7-15,5 0-6 16,4 0-16 0,2 0-24-16,-12-8 0 15,-2 5-2-15,-13-6 1 16</inkml:trace>
  <inkml:trace contextRef="#ctx0" brushRef="#br0" timeOffset="159769.762">6263 13708 42 0,'21'8'37'16,"2"-8"2"-16,16 7-6 16,9-2-17-16,-3-5-7 15,9 0-3-15,-5 0-2 16,-6 0-2-16,-12 7 0 16,-14 4-1-16,-17 5-1 15,-10 6 1-15,-15 9-1 0,-6 3 1 16,-6 2 0-16,-3 1-1 15,3-4 1-15,5-4-1 16,5-2 1-16,11-8-2 16,13-8 2-16,3-11-1 15,24 9 0-15,2-9 0 16,4 0-1 0,2-6-2-16,5 6-10 15,-3-3-25-15,-3-8-1 16,5 5 0-16,-13-13-1 15</inkml:trace>
  <inkml:trace contextRef="#ctx0" brushRef="#br0" timeOffset="159970.2663">6381 13878 30 0,'-25'-3'37'0,"25"3"0"16,0 0 0-16,16-7-20 15,21 7-6-15,3-2-5 16,10 2-5 0,6 0-7-16,-3-7-15 15,-2-1-16-15,4 0 0 16,-15-6-1-16,-1 3 2 16</inkml:trace>
  <inkml:trace contextRef="#ctx0" brushRef="#br0" timeOffset="160202.0587">6625 13459 33 0,'23'0'34'0,"-2"0"0"0,14 3-2 16,7-3-22-16,2 5-9 15,-1-5-12-15,1-5-19 16,-3 5-3-16,-10-5-1 16,3 5 0-16</inkml:trace>
  <inkml:trace contextRef="#ctx0" brushRef="#br0" timeOffset="160371.3409">7035 13336 35 0,'-3'-12'34'15,"3"12"1"-15,0 0-11 16,0 0-6-16,-4 22-5 16,4 1-6-16,0 6-2 15,0 3-1-15,0 4-3 0,4 3-7 16,-4-4-24-16,0-11-7 0,9-1 0 16,-9-13-1-1</inkml:trace>
  <inkml:trace contextRef="#ctx0" brushRef="#br0" timeOffset="160841.6932">7451 13680 40 0,'3'10'36'15,"-3"4"1"-15,0 14-4 16,3 10-18-16,-3 2-8 15,9 8-1-15,0-3-4 16,-2-7-7-16,5-2-12 16,3-8-20-16,-11-15 1 15,-4-13-2-15,0 0 1 0</inkml:trace>
  <inkml:trace contextRef="#ctx0" brushRef="#br0" timeOffset="161004.9615">7305 13862 42 0,'-12'-4'39'16,"24"8"-1"0,6-4 1-16,14 0-22 15,14 0-9-15,3 0-7 0,5-4-13 16,-2-3-25-16,7 2-2 16,-9-7 1-16,2 3-2 15</inkml:trace>
  <inkml:trace contextRef="#ctx0" brushRef="#br0" timeOffset="161590.0658">8046 13699 38 0,'22'5'34'15,"6"-5"1"-15,9 0-14 16,13 0-6-16,-1 0-4 15,4 7-4-15,-10-2-2 32,-2 5 0-32,-20 1-3 0,-11 6 0 15,-14 2 0-15,-13 4-1 16,-12 6 0-16,-6-2-1 16,-2 3 1-16,0-1 0 15,6-4 0-15,6-3-1 16,10-3 1-16,15-4-1 15,17-6 1-15,7-4-1 0,10-5 0 16,6 5-2-16,3-5-5 16,4 0-17-16,-1-11-14 15,2 4 1-15,-11-6-1 16</inkml:trace>
  <inkml:trace contextRef="#ctx0" brushRef="#br0" timeOffset="161908.6844">8126 13839 25 0,'0'0'37'0,"3"10"1"16,17-5 0-16,11 1-14 15,12-6-12-15,15 0-8 16,5 0-27-16,2 0-13 15,-5-6-2-15,-1 3 0 16</inkml:trace>
  <inkml:trace contextRef="#ctx0" brushRef="#br0" timeOffset="162662.552">8446 13446 38 0,'0'0'35'0,"29"11"0"16,-4-9-1-16,5-2-23 16,12 7-9-16,4-2-14 31,4 4-21-31,-12-13-2 0,4 8 0 15,-13-12-1-15</inkml:trace>
  <inkml:trace contextRef="#ctx0" brushRef="#br0" timeOffset="163012.0007">8885 13230 25 0,'-4'-13'35'0,"4"13"-1"16,0-13-6-16,0 13-8 0,0 0-4 15,-8 21-5-15,8 9-2 16,-4 4-3-16,4 10-4 0,7 3-23 16,-1 6-16-1,-3-14-1-15,12 1-1 0</inkml:trace>
  <inkml:trace contextRef="#ctx0" brushRef="#br0" timeOffset="164313.0993">9349 13840 49 0,'16'-18'29'15,"-1"-5"-5"1,-5 0-3-16,-10-8-5 16,-7 2-1-16,-13-3-4 15,-1 6-3-15,-12 5-3 16,-1 8-1-16,-6 9-2 16,3 8-1-16,2 13 0 15,8 10-1-15,9 6 0 16,2 5 1-16,12-1-1 0,10 0 0 15,8-3 0-15,8-10 1 16,4-7-1-16,6-10 1 16,-2-7-1-16,3-10 0 15,-4-4 0-15,-4-6 0 16,-3-4 0-16,-10 2 0 16,-2 5 0-16,-4 2 1 0,-6 15 0 15,0 0-1-15,0 0 1 16,-9 28 0-16,12-2-4 15,5 3-22-15,9-1-13 0,17-1-1 16,3-12 0-16</inkml:trace>
  <inkml:trace contextRef="#ctx0" brushRef="#br0" timeOffset="164798.5292">9852 13869 60 0,'0'0'30'0,"46"0"-7"16,32-3-6-16,37-1-5 15,46 4-3-15,39-6-1 16,37 6-1-16,29-5-1 16,22 5-1-1,3 0 0-15,-8 0-3 16,-20 5-4-16,-29-5-13 15,-41 0-22-15,-29 0-1 16,-49 0 0-16,-31 0 0 16</inkml:trace>
  <inkml:trace contextRef="#ctx0" brushRef="#br0" timeOffset="165599.5351">10258 13280 27 0,'0'0'36'0,"16"5"0"16,8-5 1-16,7 2-17 15,9-6-7-15,10 4-6 16,-3-7-2-16,3 7-2 16,-4 0-1-16,-11 0 0 0,-11 9-1 15,-14 3-1-15,-17 5 0 16,-10 10 0-16,-10 7 1 16,-7 2 0-16,-2 5-1 15,-1-2 1-15,5-1-2 16,7-3 2-16,13-7-2 15,12-9 2 1,13-6-2-16,11-7 1 16,7-3-2-16,3-3-3 0,7 0-10 15,-4 0-22-15,-3-12-2 16,-6 5 1-16,-10-6-1 16</inkml:trace>
  <inkml:trace contextRef="#ctx0" brushRef="#br0" timeOffset="165784.7176">10325 13479 28 0,'-11'0'34'0,"11"0"1"16,11-7-7-16,18 7-13 16,8-4-5-1,14 4-6-15,7 0-10 16,1 0-23-16,0-9-5 15,9 7-1-15,-18-16 0 16</inkml:trace>
  <inkml:trace contextRef="#ctx0" brushRef="#br0" timeOffset="166000.8823">10621 13095 41 0,'0'0'35'0,"22"4"0"16,2-2-4-16,7 1-22 0,9 2-6 15,4 2-11-15,3-2-18 16,-7-10-8-16,5 5 0 16,-14-15-1-16</inkml:trace>
  <inkml:trace contextRef="#ctx0" brushRef="#br0" timeOffset="166170.172">11056 12951 37 0,'6'-12'37'16,"-6"2"0"-16,0 10-6 15,-4 14-9-15,-2 5-9 16,6 16-5-16,-3 2-6 16,3 2-5-16,0 6-21 15,4-1-13-15,1-10-2 0,7-1 1 16</inkml:trace>
  <inkml:trace contextRef="#ctx0" brushRef="#br0" timeOffset="166417.5902">11231 13450 25 0,'0'0'36'0,"16"0"0"0,13 5-2 16,11-5-15-16,7 0-6 15,11 0-8-15,4 3-18 16,3 1-22-16,-9-7 0 0,-1 3-2 15,-13-7 0 1</inkml:trace>
  <inkml:trace contextRef="#ctx0" brushRef="#br0" timeOffset="166787.0654">11911 13493 36 0,'12'-17'34'0,"-1"-16"0"15,0 0-14-15,3-2-4 16,-2-7-2-16,0 9-3 0,-5 1-4 15,0 8 0-15,-7 5-3 16,0 19 1-16,0 0-2 16,-5 17 0-16,-2 12-2 0,7 12 0 15,-3 7 0-15,3 6 1 16,0 1-2 0,0-2 0-1,5-4-4-15,-5-12-16 16,0-9-20-16,10-6 1 15,-10-22-1-15,0 17-1 0</inkml:trace>
  <inkml:trace contextRef="#ctx0" brushRef="#br0" timeOffset="167318.2893">10164 14451 19 0,'16'-14'33'0,"12"-1"-1"0,1-13-9 15,1-7-6-15,7 1-3 16,-9-4-2-16,1 8-2 16,-8 2-2-16,-5 11-2 15,-10 8 0-15,-3 20-2 16,-6 9 0-16,-1 16 0 31,-1 7-2-31,5 6 0 0,-4 4 1 16,4 0-2-16,4-3-1 15,2-7-3-15,9-6-7 16,-8-8-29-16,5-18-1 16,3-2 0-16,-3-18-1 15</inkml:trace>
  <inkml:trace contextRef="#ctx0" brushRef="#br0" timeOffset="167539.9675">10646 14442 26 0,'0'0'38'0,"22"7"1"16,8-2 0-16,6 5-15 16,6-10-13-16,14 6-4 15,-1 0-16-15,4-4-28 16,-12-10 0-16,2 3-2 15,-15-10-1-15</inkml:trace>
  <inkml:trace contextRef="#ctx0" brushRef="#br0" timeOffset="168104.0681">11561 14512 29 0,'0'-22'33'16,"4"0"0"-16,-9-7-10 16,-7-2-6-16,-5 5-5 15,-10-1-2-15,-1 8-3 16,-13 1-1-16,5 15-2 0,-4 6-1 16,5 12-1-16,8 7-1 15,6 6 0-15,11 2-1 16,10 2 1-16,13-1 0 15,9-5 0-15,8-7-1 16,5-7 1-16,3-9 0 16,0-7-1-1,0-6 0-15,-2-7 0 16,-7-3 0-16,-8-4 0 16,-8 0 0-16,-6 3 0 0,-7 6 0 15,0 15 0 1,-13-10 0-16,0 15 1 15,1 12 0-15,1 7-1 0,5 7 1 16,6 5 0-16,6-1 0 0,8 1-3 16,6-3-3-16,2-8-12 15,4-10-21-15,11-1-1 16,-1-14 0-16,7-5 0 16</inkml:trace>
  <inkml:trace contextRef="#ctx0" brushRef="#br0" timeOffset="168476.4299">11791 14364 6 0,'-9'-14'32'0,"9"14"1"15,14-10-3-15,6 3-11 0,12 7-4 16,3-6-4-16,5 6-2 15,-6 3-2-15,1 4-2 16,-8 1-1-16,-7 6-1 0,-11-1-1 16,-9 4 0-16,-13 2 0 15,-3 2-1-15,-8 1 0 16,-2 3 1-16,-3-1-2 16,3-3 1-16,2-1-1 0,7-3 0 15,8-5 1-15,9 0-1 16,0-12 1-16,22 12-1 15,-1-12-1-15,6 0-1 16,5 5-2-16,-1-10-9 31,5 0-17-31,3 5-8 0,-13-6 1 16,4 6-2-16</inkml:trace>
  <inkml:trace contextRef="#ctx0" brushRef="#br0" timeOffset="168676.9593">11847 14489 33 0,'0'0'34'16,"0"0"0"-16,25 3-6 16,4-3-14-16,5-3-7 15,10 3-7-15,5-4-15 31,7 4-18-31,-8-7-1 0,4 5 0 16,-12-13 1-16</inkml:trace>
  <inkml:trace contextRef="#ctx0" brushRef="#br0" timeOffset="168908.7506">12207 14184 35 0,'0'0'34'0,"0"0"-1"32,24 3-4-32,-3-3-21 0,7 5-7 15,2-5-10-15,-1-7-21 16,8 14-3-16,-9-15 0 15,6 8 0-15</inkml:trace>
  <inkml:trace contextRef="#ctx0" brushRef="#br0" timeOffset="169109.2851">12572 14091 32 0,'0'0'35'15,"0"0"1"-15,-6 13-1 16,-1-2-20-16,11 11-5 15,-8 3-5-15,8 6 1 16,-4-1-2-16,0 1-1 0,0-2-4 16,0-7-11-16,-6-4-25 15,6-1 0-15,0-17-1 16,-7 15-1-16</inkml:trace>
  <inkml:trace contextRef="#ctx0" brushRef="#br0" timeOffset="169626.6762">12941 12588 25 0,'30'5'33'0,"20"36"-1"15,3 37-9-15,12 34-5 16,1 40-5-16,-10 29-2 15,-4 24-4-15,-20 12-2 16,-18 5-1 0,-23-12-2-16,-12-15 0 15,-20-26-2-15,-9-29-2 16,-5-22-14-16,4-24-20 16,-7-38-1-16,15-17 0 15,2-32 0-15</inkml:trace>
  <inkml:trace contextRef="#ctx0" brushRef="#br0" timeOffset="170063.8187">13812 13348 38 0,'0'0'35'16,"0"24"2"-16,15 5-14 16,13 17-5-16,10 7-5 15,21 13-2-15,-6 1-3 16,9 9-3-16,-1-3-5 15,-2-12-11-15,-6-13-27 16,-1-7 0-16,-12-18-1 0,-9-10-1 16</inkml:trace>
  <inkml:trace contextRef="#ctx0" brushRef="#br0" timeOffset="170311.3605">14403 13401 47 0,'-29'0'36'15,"-2"15"2"-15,-13 5-9 16,-8 10-17-16,1 14-2 16,-9 7-4-16,-4 8-2 15,-1 1-3-15,0-1-2 0,10-2-7 16,9-10-10-16,8-18-19 15,13-7-1-15,25-22 0 16,0 0 0-16</inkml:trace>
  <inkml:trace contextRef="#ctx0" brushRef="#br0" timeOffset="170627.795">14951 13199 28 0,'-35'-12'35'15,"4"19"1"-15,-13 11-5 16,-5 14-13-16,5 22-4 15,-2 14-5-15,10 13-1 16,12 3-2 0,13 5 0-16,11-5-2 15,7 1-1-15,17-12-1 16,7-18-4-16,6-8-8 16,-3-12-29-16,-3-19-1 15,8-10-1-15,-7-21 1 16</inkml:trace>
  <inkml:trace contextRef="#ctx0" brushRef="#br0" timeOffset="170996.6839">14897 13561 37 0,'23'0'35'0,"1"0"1"15,10 0-9-15,6 0-11 16,0-7-6-16,-1 7-3 16,-3-3-3-16,-5 6-1 15,-16 4-1-15,-12 10-1 32,-13 5 0-32,-12 4-1 0,-7 6 0 15,-3-1 1-15,1 3 0 16,-1 0-1-16,9-5 0 15,7-10 1-15,10-3-1 16,6-16 0-16,27 13 1 16,1-13-1-16,1 0-1 15,8 0 0-15,6 0-7 0,-2-4-16 16,-4-1-13-16,-2 1-1 16,-8-7 1-16</inkml:trace>
  <inkml:trace contextRef="#ctx0" brushRef="#br0" timeOffset="171197.7275">14956 13745 31 0,'0'0'34'15,"0"0"0"-15,30 0-10 16,-1 0-8-16,14 0-6 15,2-4-7-15,4 0-8 0,-1-7-25 16,7 7-4-16,-13-10-1 16,2 5 1-16</inkml:trace>
  <inkml:trace contextRef="#ctx0" brushRef="#br0" timeOffset="171545.9337">15472 13271 49 0,'30'21'36'32,"-5"5"2"-32,-1 15-10 0,3 16-13 15,-13 4-4-15,-3 12-2 16,-11-2-3-16,-2 5-1 15,-15-7-2-15,0-6-1 16,-8-12 0-16,1-14-2 16,6-8 0-16,-2-10 0 15,8-7 0-15,12-12 0 0,-16 7-1 16,16-7 0-16,0 0-1 16,-10-5-2-16,10 5-5 15,0 0-12-15,-16 0-19 16,16 0 1-16,-6-12-1 15,6 12 1-15</inkml:trace>
  <inkml:trace contextRef="#ctx0" brushRef="#br0" timeOffset="178418.7476">476 16392 65 0,'0'0'40'16,"0"0"-7"-16,0 0-11 0,67 32-7 15,-67-32-4-15,75 12-9 0,-32-12-13 16,-43 0-25-1,72 0-3-15,-72 0-1 0,52-14 0 16</inkml:trace>
  <inkml:trace contextRef="#ctx0" brushRef="#br0" timeOffset="178888.8887">460 16616 34 0,'0'0'25'0,"0"0"-3"15,0 0-5-15,0 0-2 31,0 0-4-31,0 0 0 0,0 0-1 16,43-4 0-16,-43 4-2 16,0 0 0-16,58-5-1 15,-58 5-1-15,70 5-2 16,-70-5-2-16,71 4-5 16,-71-4-11-16,50 0-24 15,-50 0-1-15,0 0 0 0,0 0 0 16</inkml:trace>
  <inkml:trace contextRef="#ctx0" brushRef="#br0" timeOffset="186711.6206">1827 16559 10 0,'-122'17'15'0,"22"-7"1"15,45 2-2-15,39-6-3 16,53-3-2-16,47-3-1 16,58 0-1-16,48-4-1 15,51-1 0-15,42-1 0 16,48 0 0-16,35 3 1 0,41-1 0 15,33 8-1-15,15-4 0 16,26 10-1-16,18-8-1 16,14 10 1-16,11-6-2 15,0 3-1-15,3-7-1 16,-7-2 1-16,-7 5-1 31,-17-5 1-31,-21 0 0 0,-19 0 0 16,-35-5 0-16,-21 5-3 0,-40 0-17 15,-28 0-18-15,-52-9 0 16,-31 5-1-16,-52-14-1 16</inkml:trace>
  <inkml:trace contextRef="#ctx0" brushRef="#br0" timeOffset="187937.3521">4815 17319 39 0,'12'-17'22'15,"7"-2"-2"-15,0-8 0 16,1-5-7-16,3-2-2 15,-2-4-3-15,-1 1 2 16,-8 4-3-16,0 10 1 16,-4 3-3-16,-2 11-1 15,-6 9 0-15,0 0 0 0,-3 25-1 16,3 9-1-16,0 9 1 16,0 8-1-16,-3 10 1 15,3 1 1-15,0 1 0 16,0 1-2-16,5-7-2 0,-2-10-6 15,8-14-33 1,0-8 0-16,-4-16-2 0,11-9 0 16</inkml:trace>
  <inkml:trace contextRef="#ctx0" brushRef="#br0" timeOffset="188237.6219">5265 17379 23 0,'0'0'36'0,"31"0"4"15,-7 2-5-15,9-2-17 16,12 8-4-16,0-5-6 16,3 2-6-16,2 1-22 15,3-3-17-15,-19-11-1 16,3-1-2 0,-14-6 2-16</inkml:trace>
  <inkml:trace contextRef="#ctx0" brushRef="#br0" timeOffset="188786.4555">6117 17483 8 0,'19'-9'31'16,"-13"-4"-2"-16,1-8-8 15,-7 0-4-15,-10-8-2 16,-2 1-4-1,-7-1 0-15,-2 4-4 0,-10 4-1 16,0 14-4-16,-3 7 1 16,3 7 1-16,6 10-2 15,3 9 1-15,6 9-2 16,10 4 1-16,9-3-2 16,8-4 3-16,8-5-3 15,6-4 0-15,4-12 0 0,2-3-1 16,-4-15 2-16,2-9-1 15,-5-7 0-15,-5-3-2 16,-7-2 1-16,-3 2 0 16,-6 3 1-16,-3 5 2 15,0 9-1-15,0 9 0 16,-9 14 1 0,9 10 1-16,6 4-2 15,1 2-4-15,9 4-18 16,5-5-17-16,-2-2-1 15,12-10 2-15,0-11-2 16</inkml:trace>
  <inkml:trace contextRef="#ctx0" brushRef="#br0" timeOffset="189239.6842">6346 17248 9 0,'0'0'33'16,"23"13"2"-16,-2-11-3 15,10-2-15-15,13 7-5 0,-1-4-1 16,7 4-4-16,-4-2-2 16,-6 0-1-16,-12 4-1 15,-9 6 0-15,-16 1-1 0,-12 2 0 16,-10 1 0 0,-8 3 1-16,-8 0-3 0,1 7 3 15,0-6-2-15,6 0 0 16,4-2 0-16,8-4-1 0,13-2 0 15,10 0 0 1,11-4 0-16,10-6 0 0,7 3-3 16,1-5-2-16,10 3-11 15,-3-2-19-15,-11-4-2 32,3-7-1-32,-18 2-1 0</inkml:trace>
  <inkml:trace contextRef="#ctx0" brushRef="#br0" timeOffset="189440.3139">6477 17418 30 0,'-9'5'38'16,"9"-5"-1"-16,0 0-4 15,24 6-17-15,1-6-6 16,13 0-6-16,8 3-12 15,6-3-26-15,-4-5-3 0,5 0 0 32,-8-4-1-32</inkml:trace>
  <inkml:trace contextRef="#ctx0" brushRef="#br0" timeOffset="189724.9953">6738 17149 44 0,'0'0'34'16,"18"0"-2"-16,1 0-13 15,12 0-7-15,5 5-6 16,2-1-3-16,2 2-9 16,-3-1-21-16,-7-5-6 15,-1 0-1-15,-13-9-1 16</inkml:trace>
  <inkml:trace contextRef="#ctx0" brushRef="#br0" timeOffset="190071.9172">7101 17135 10 0,'11'0'26'0,"-8"-15"-5"16,10 3-3-16,0 0-3 15,-1-3 0-15,4 0-1 16,-7-3-1-16,3 9 0 15,-8-3-3-15,5 6-2 16,-9 6-3 0,0 0 0-16,0 0-2 15,0 0-2-15,0 19 1 16,-3-1-1-16,3 1 1 16,0 4 0-16,0 4 0 15,6 4-2-15,-1-1 2 16,2-3-1-16,-4-2 0 15,4-7-2-15,-1-1-6 0,-6-2-33 16,0-15 0-16,0 0 0 16,0-14 0-16</inkml:trace>
  <inkml:trace contextRef="#ctx0" brushRef="#br0" timeOffset="191657.7751">1932 16257 14 0,'21'-8'34'0,"-12"-16"1"15,0-2-8-15,1 2-5 0,-10-6-4 16,0 4-4-16,-8-3-4 16,-3 8-3-16,-9-1-1 15,-2 11-3-15,-4 6-1 16,2 10-1-16,-2 9 0 15,1 8 0-15,7 10 0 32,6 6-1-32,8 7 0 0,8 1 0 15,6-3-1-15,7-6 0 16,6-7 0-16,5-10 0 16,0-11 0-16,2-15 1 15,-5-10-1-15,2-12 0 16,-6-6 2-16,-7-2-1 15,-5-1 0-15,-3 1 1 0,-6 7-1 16,0 7 0-16,-8 7 1 16,-1 15-1-16,1 14 0 15,4 4 0-15,0 11 1 16,4 5-1-16,8 0-1 0,2 0-4 16,10 3-13-16,3-6-21 15,-1-16 0 1,4-1 0-1,-4-14 0-15</inkml:trace>
  <inkml:trace contextRef="#ctx0" brushRef="#br0" timeOffset="192043.0066">2236 16041 53 0,'0'0'37'0,"0"0"1"16,14 3-4-16,7 3-21 15,2-3-5-15,12 6-3 0,-5-5-1 16,12 2-1-16,-7-6-3 16,-6 0 0-16,-5 3-1 15,-5 0-1-15,-19-3 1 16,9 17-1-16,-16 0 1 0,-11 4 0 15,-4 11 1-15,-5-1 1 32,-4 4-1-32,1 0 1 15,4-3-1-15,2-5 2 0,11-4-1 16,8-6 0-16,10-7 1 16,10-4-1-16,7-6 0 15,3 0-3-15,9 4-9 16,-3-4-28-16,2-3-1 15,-4 3 0-15,-11-7-1 0</inkml:trace>
  <inkml:trace contextRef="#ctx0" brushRef="#br0" timeOffset="192243.5467">2291 16241 70 0,'0'0'38'0,"0"0"1"16,25-4-12-16,5 4-19 0,11 0-9 15,2 0-23 1,3 7-14-16,-9-11 0 0,7 4-1 16</inkml:trace>
  <inkml:trace contextRef="#ctx0" brushRef="#br0" timeOffset="192490.9665">2439 15857 59 0,'16'-4'36'16,"12"10"-1"0,0-3-12-16,3 1-18 15,8-1-10-15,-4 0-23 16,2 7-7-16,-12-10 0 16,5 5-1-16</inkml:trace>
  <inkml:trace contextRef="#ctx0" brushRef="#br0" timeOffset="192707.1298">2790 15712 58 0,'-2'-14'37'0,"2"14"-3"16,0 0-12-16,0 0-7 15,0 19-4 1,0-5-4-16,2 10-2 15,-2-3-3-15,3 8-3 16,-1 5-16-16,8-6-21 16,-10-13-1-16,7 7-1 15,-7-22 1-15</inkml:trace>
  <inkml:trace contextRef="#ctx0" brushRef="#br0" timeOffset="193060.5614">2848 16254 61 0,'9'10'40'0,"4"-8"0"16,12 3-4-16,12 2-26 15,5-4-10-15,4 2-26 0,0-10-12 16,7 5-2-16,-10-15 0 16</inkml:trace>
  <inkml:trace contextRef="#ctx0" brushRef="#br0" timeOffset="193676.8114">3518 16280 12 0,'25'-7'31'16,"-16"-14"1"-16,4 0-10 16,-1 1-3-16,-8-11-5 15,-1 6-2-15,-10-6-1 16,-3 8-2-16,-11-1-2 15,-3 9-3-15,-11 6-1 16,4 9-1-16,-2 13 0 0,1 4-1 16,8 11-1-16,7 6 0 15,10 3 0-15,7 1 1 16,11-1-1-16,8-5 0 16,9-9 0-16,0-6 1 0,2-12-2 15,2-5 1-15,-5-14 0 16,1-6-1-16,-9-4 0 15,-3-7 0-15,-8 1 0 0,-2 3 1 16,-6 7 0-16,-5 3 0 16,5 17 1-16,-13-6 0 15,7 20 0-15,6 9 1 16,0 6 1-16,9 0-1 16,1 0 0-16,8 2 0 15,-1-4-3 1,3-9-7-16,0-7-31 15,0-4 0-15,-7-11 0 16,5 4-1-16</inkml:trace>
  <inkml:trace contextRef="#ctx0" brushRef="#br0" timeOffset="194263.0333">4089 16020 23 0,'0'0'37'0,"0"0"0"16,10 0 1-16,-10 17-16 16,2 2-10-16,4 12-4 15,-2 4-3-15,2 8-2 16,-3-2-3-16,-3-4-5 16,9 0-13-16,-2-5-20 0,-7-20-1 15,0-3 1-15,0-9-1 16</inkml:trace>
  <inkml:trace contextRef="#ctx0" brushRef="#br0" timeOffset="194463.5702">3953 16182 65 0,'0'0'39'0,"9"0"1"15,13 0-10-15,12 0-17 0,3-7-6 16,13 1-5-16,2 2-7 15,-6-2-26-15,-2-2-8 16,-1 8-2-16,-15 4 1 16</inkml:trace>
  <inkml:trace contextRef="#ctx0" brushRef="#br0" timeOffset="195010.8321">4619 16034 27 0,'0'10'37'16,"12"-4"1"-16,11-6-1 15,7 0-18-15,13 0-8 16,1-6-3-16,6 6-3 16,-4-6-1-16,-3 6-3 15,-11 0 1 1,-10 10-1-16,-16 4-1 16,-15 6 0-16,-11 8 1 15,-7 4-1-15,-8 3-1 16,-4 0 1-16,1 1 0 15,3-8 0-15,7-1 0 16,11-7 0-16,7-7 0 16,16-4 1-16,11-4 1 0,10-5-1 15,6 3 0-15,5-3-1 16,5 3-3-16,-4-7-10 0,-4-3-26 16,1 7 0-1,-11-11-1-15,0 6 0 16</inkml:trace>
  <inkml:trace contextRef="#ctx0" brushRef="#br0" timeOffset="195230.0083">4712 16203 48 0,'-12'-4'38'0,"12"4"1"15,18-4-4-15,3-4-19 16,17 8-9-16,6-5-6 16,3-3-18-16,0-1-20 15,7 3-1-15,-9-8-1 16,4 8-1-16</inkml:trace>
  <inkml:trace contextRef="#ctx0" brushRef="#br0" timeOffset="195612.9575">4938 15799 23 0,'14'5'36'16,"7"2"1"-16,1-7 0 16,11 0-16-16,6 7-11 15,-2-4-8-15,0-3-21 16,-8 0-16-16,4 0-1 16,-11-6-1-16,4 6 0 0</inkml:trace>
  <inkml:trace contextRef="#ctx0" brushRef="#br0" timeOffset="195935.3983">5373 15697 37 0,'0'-20'36'0,"7"8"1"16,-4-3-12-16,-3 2-8 16,0 13-5-16,0 0-4 31,0 0-1-31,0 24-3 0,4-1-1 16,-4 5 0-16,6 6-1 15,-1 3 1-15,0 0-2 16,0-4-1-16,-1-5-5 0,4-5-24 15,0-4-10-15,-8-19-1 16,7 10 0-16</inkml:trace>
  <inkml:trace contextRef="#ctx0" brushRef="#br0" timeOffset="196583.4103">5809 15703 39 0,'-15'12'36'0,"-16"11"-3"16,-2 14-10-16,2 18-5 0,-2 11-4 15,12 16-3 1,6 3-5-16,15 7-1 15,7-9-2 1,12-9-1-16,12-8-5 16,0-24-8-16,7-17-27 0,0-8-1 15,-9-17 0-15,-1-8-1 16</inkml:trace>
  <inkml:trace contextRef="#ctx0" brushRef="#br0" timeOffset="196936.8391">5932 16104 40 0,'12'-13'36'15,"1"7"1"-15,-1-7-8 16,3-9-14-16,5 1-5 15,1-8-4-15,3 2-1 16,-8-1-1-16,6 6-1 16,-10-3 0-16,0 8 0 15,-6 5-1-15,-6 12 0 16,0 0 1-16,-6 32-1 0,0 4 0 16,2 10 0-16,-1 9 0 0,1 6 1 15,4-1-2 1,0 1-2-16,6-5-2 0,-2-17-8 15,5-13-30-15,-3-5-1 16,-6-21 1-16,13 3-1 16</inkml:trace>
  <inkml:trace contextRef="#ctx0" brushRef="#br0" timeOffset="197352.8621">6263 16160 41 0,'0'0'38'15,"0"11"0"-15,13-7-3 16,8 0-20-16,7-8-7 16,10 4-4-16,1 0-5 15,-2-5-14-15,1 5-22 16,-3 0-1-16,-9 0 0 0,-4 9-1 16</inkml:trace>
  <inkml:trace contextRef="#ctx0" brushRef="#br0" timeOffset="197885.0067">6853 16248 28 0,'14'-13'31'0,"-1"3"-11"15,3-4-2-15,-4-6-2 16,1 3-3-16,-10-12-2 16,2 7-1-16,-10-4-3 15,-5 4-2-15,-11-3-1 16,-2 9-2-16,-7 7 0 0,-1 9-1 15,-4 2 0-15,2 15-1 16,6 5 1-16,7 12-1 16,11 4 1-16,9 1 0 15,6-3-1-15,12-1 1 16,8-10 0-16,5-9-1 16,2-10 0-1,-1-11 0-15,-1-9 0 16,-4-10-1-16,-5-3 1 15,-4-5 0-15,-8 0 1 16,-3 4 0-16,-7 4 1 0,0 12 0 16,0 12 0-1,-11 4 1-15,6 11-1 0,5 7 1 16,0 9-3-16,0 1-5 16,12 0-25-16,0-2-9 0,1-10 1 15,8 2-1-15</inkml:trace>
  <inkml:trace contextRef="#ctx0" brushRef="#br0" timeOffset="198370.2882">7097 16045 30 0,'18'9'36'0,"5"-9"-1"0,8 5-3 16,3 1-17-16,2-6-6 16,2 7-3-16,-6-7-3 15,-6 5-2-15,-9-1 0 16,-12 5 0-16,-11 5-1 31,-10 6 1-31,-8 4-1 0,-7 5 1 16,0 2-1-16,-3 1 0 15,7-3 1-15,5-3 1 16,8-4-1-16,11-3 1 16,10-5 0-16,8-5 0 15,4-5-1-15,6-1-3 16,9 4-9-16,-6-7-18 0,-1-7-8 16,2 2-2-16,-8-11 1 15</inkml:trace>
  <inkml:trace contextRef="#ctx0" brushRef="#br0" timeOffset="198585.9266">7137 16201 61 0,'0'0'38'0,"0"0"-4"16,16-7-12-16,6 1-10 15,15 6-5-15,3 0-7 16,4-5-13-16,-4-3-23 31,9 3-1-31,-11-10-1 0,2 1 0 16</inkml:trace>
  <inkml:trace contextRef="#ctx0" brushRef="#br0" timeOffset="198786.4652">7246 15845 34 0,'12'3'36'16,"1"-3"0"-16,15 4-5 0,0 1-15 31,5-5-10-31,-1 0-8 0,4 0-18 16,-1 5-15-1,-10-10-1-15,3 0 0 0</inkml:trace>
  <inkml:trace contextRef="#ctx0" brushRef="#br0" timeOffset="198987.0081">7617 15727 42 0,'0'0'37'16,"0"18"0"-16,0-5-1 15,-5 5-22-15,8 8-7 16,-3 1-8-16,0 1-19 16,0-6-16-1,10 0 0-15,-5-12-1 16,8-2-1-16</inkml:trace>
  <inkml:trace contextRef="#ctx0" brushRef="#br0" timeOffset="199419.3248">7733 15591 26 0,'13'20'35'0,"11"14"2"16,-3 7-1-16,1 9-18 15,4 16-5-15,-8 3-3 16,0 10-3-16,-14-2-2 16,-7 0-2-16,-10-4-1 15,-8-8-2-15,-8-9 0 0,-2-11 0 16,-2-10-1-16,2-7 0 0,3-9 1 16,3-6-2-1,9-6 0-15,1-7-4 0,15 0-10 16,0 0-23-16,0 0 1 15,3-14 0-15,6 2 0 16</inkml:trace>
  <inkml:trace contextRef="#ctx0" brushRef="#br0" timeOffset="200419.2824">8379 16048 21 0,'0'0'36'16,"0"10"1"-16,0 1-1 0,-4 10-15 15,9 11-9 1,-5 3-4-16,4 6-2 0,-4 1-3 16,6 1-2-16,0-4-2 15,-6-9-3-15,4-7-5 0,-4-8-8 16,0-15-10-16,0 14-10 15,0-14 0-15,0-10 0 16</inkml:trace>
  <inkml:trace contextRef="#ctx0" brushRef="#br0" timeOffset="200688.8431">8208 16240 31 0,'-16'-6'34'16,"16"6"2"-16,0 0-13 15,20 0-5-15,10 0-6 16,9-4-4-16,8 4-2 16,4-5-3-16,1 5-1 0,-1 0-2 15,-8-2-1 1,-9 2-1-16,-10 0-3 0,-8 2-10 15,-16-2-21-15,0 0 0 16,10-10-1-16,-14-3 2 0</inkml:trace>
  <inkml:trace contextRef="#ctx0" brushRef="#br0" timeOffset="208118.4089">9101 16301 8 0,'17'-13'29'16,"-17"-12"-4"-16,6-1-3 16,-6 0-3-16,0-3-2 15,-6 8-4-15,-10-2-2 16,3 12-3-16,-12-3-3 16,0 14-1-16,-5 5-2 0,2 8-1 15,3 8 0-15,1 4 0 16,8 6 0-16,3 1 0 0,8 0-1 15,10 0 0 1,8-4 1-16,4-8 0 16,6-10 0-16,8-7 0 0,0-9 0 31,0-9 0-31,0-9 0 0,-4-6 0 16,-5-3 0-16,-6 1 0 15,-3 3 0-15,-11 10-1 16,-4 7 2-16,2 12-1 15,-20 4 1-15,11 17-1 16,0 4 0-16,3 5 0 16,6 5 0-16,9-3 0 0,3-1-5 15,4-9-10-15,2-6-24 16,7-6-1-16,-3-10 1 16,6-4-1-16</inkml:trace>
  <inkml:trace contextRef="#ctx0" brushRef="#br0" timeOffset="208536.2438">9403 16099 35 0,'0'0'37'0,"0"0"0"16,0 0-4-16,27 0-16 16,-5-5-7-16,12 10-4 15,1-5-3-15,1 2-2 16,-2 1 0-16,0 5 0 16,-12 3-1-16,-9 2 1 0,-13 6-1 15,-7 1 1-15,-11 3-1 16,-4 4 0-16,-5 2 1 15,-1-2-1-15,0-5 0 16,3 0 1-16,6-4-2 16,9-2 1-16,7-5 1 15,3-11-1 1,17 10 0-16,0-7 1 16,6-3-2-16,2 4-7 15,5-1-10-15,1-3-20 0,-9-5 0 16,2 5 0-1,-8-12-1-15</inkml:trace>
  <inkml:trace contextRef="#ctx0" brushRef="#br0" timeOffset="208735.7789">9494 16248 27 0,'0'0'35'16,"10"-11"1"-16,10 11-3 16,7 0-17-16,-2-6-8 15,13 6-5-15,5 3-12 16,3 1-23-16,-6-13-3 16,4 9-1-16,-10-16 0 15</inkml:trace>
  <inkml:trace contextRef="#ctx0" brushRef="#br0" timeOffset="208957.6339">9617 15950 38 0,'0'0'35'16,"14"11"0"-16,2-11-5 15,10 0-18-15,4 5-10 16,5-2-15-16,7 1-19 16,-13-8-3-16,8 4 0 31,-7-10 0-31</inkml:trace>
  <inkml:trace contextRef="#ctx0" brushRef="#br0" timeOffset="209421.0781">9911 15796 32 0,'22'-4'32'0,"0"-5"-4"16,2 5-8-16,4 4-4 16,-4 0-6-16,1 11-2 15,-9-2-2-15,-7 7-2 16,-9-1 0-16,-9 5-1 0,-7 0 0 15,-2 1 0-15,-4-4-1 16,3-2-1-16,4-5 0 16,2-2 0-16,13-8 0 15,0 11 0-15,13-11 0 16,2 0 0-16,4 0 0 16,3 2-1-16,6-2-2 0,-4 0-4 15,2 5-13-15,1-3-17 16,-11-6-1-16,-1 4 0 15,-6-7-1-15</inkml:trace>
  <inkml:trace contextRef="#ctx0" brushRef="#br0" timeOffset="210455.5092">10280 16225 25 0,'0'0'35'16,"0"0"0"-16,13 13-11 0,5-13-6 15,9 4-3-15,2-4-3 16,8 3-2-16,-3-3-5 15,7 0-8-15,-4-5-29 0,0-1-5 16,-10-8-2 0,6 2 1-16</inkml:trace>
  <inkml:trace contextRef="#ctx0" brushRef="#br0" timeOffset="211281.1034">10969 16257 29 0,'21'-9'27'0,"-6"-8"-3"16,-1 2-4-16,-2 0-3 15,-7-7-3-15,0 4-4 16,-10-5-2-16,-4 4-3 15,-8 1-1-15,-7 7-1 16,-3-1-2-16,-4 12 0 16,-2 4 0-1,0 13-1-15,6 5 1 16,6 7-1-16,11 3 1 16,10-1 0-16,7-1 0 15,11-4 0-15,6-9 0 16,7-8 1-16,0-9-1 15,3-6 1-15,-4-11-1 16,-3-3-1-16,-4-2 2 0,-7 0-2 16,-3 0 0-16,-7 5 0 15,-6 7 0-15,0 10 0 0,0 0 0 16,-6 23 0 0,6-2-2-16,0 1-5 0,9 7-12 15,8-3-18-15,0-11 0 16,14-7 0-16,-1-11 0 0</inkml:trace>
  <inkml:trace contextRef="#ctx0" brushRef="#br0" timeOffset="211683.6826">11304 16021 34 0,'0'0'37'0,"0"13"0"15,13-7-5-15,-2-2-17 16,15 2-5-16,-3-3-2 0,8 2-3 16,-4-5-2-16,-1 0-1 0,-8 0-2 15,-8 4 1 1,-10-4 0-16,-11 18-1 0,-8-1 0 15,-7 4 1-15,-5 2-2 16,3 6 1-16,-1 2 0 31,2-2 0-31,9-2 0 0,7-5 0 16,11-6 0-16,8 2 0 16,7-6 0-16,7-4 1 15,3 0-2-15,6-5-1 16,3 3-6-16,-5-6-9 15,4-5-18-15,-4 1-3 16,-9-8 0-16,1 7-1 0</inkml:trace>
  <inkml:trace contextRef="#ctx0" brushRef="#br0" timeOffset="211884.2216">11276 16206 34 0,'-12'0'37'16,"12"0"0"-16,0 0-2 15,19 0-16-15,10-8-8 16,11 8-7-16,7-3-5 16,4-1-10-16,5-3-26 15,4 7 0-15,-10-13-1 0,0 7 0 16</inkml:trace>
  <inkml:trace contextRef="#ctx0" brushRef="#br0" timeOffset="212185.0268">11565 15906 34 0,'8'-12'34'0,"16"15"-1"15,1-3-8-15,5 0-14 16,2 7-9-16,1-3-13 15,2 5-19-15,-10-13-3 16,6 4-1-16,-15-9 4 0</inkml:trace>
  <inkml:trace contextRef="#ctx0" brushRef="#br0" timeOffset="212416.6428">11900 15762 28 0,'0'-15'32'16,"0"15"1"-1,0 0-11-15,0 11-8 16,4 4-3-16,-7 0-3 16,3 12-3-16,0-1 1 15,3 4-1-15,-3-1-1 16,0 0-1-16,0-4-1 0,3 0 0 16,2-7-2-16,-5-6 0 15,0-12-3-15,11 11-4 0,-11-11-15 16,18 5-15-16,-18-5 0 15,6-9 0-15</inkml:trace>
  <inkml:trace contextRef="#ctx0" brushRef="#br0" timeOffset="214122.8548">12681 16091 44 0,'15'4'37'0,"0"5"1"0,11 15-14 15,14 22-7-15,4 3-6 16,11 16-2-16,1 6-3 16,2 3-4-16,-2 1-4 15,-10-9-7-15,-2-6-16 0,-8-9-13 16,-15-21-2-16,-4-7 1 16</inkml:trace>
  <inkml:trace contextRef="#ctx0" brushRef="#br0" timeOffset="214376.6206">13266 16100 18 0,'0'0'37'15,"-21"0"0"-15,-7 22 1 0,-13 15-16 16,-8 5-9-1,-4 14-3-15,-12 7-4 0,3 7-2 16,0 0-3-16,0-3-2 16,12-2-2-16,4-16-5 15,15-4-6-15,4-15-17 0,13-17-8 16,14-13 1-16,11-3 1 16</inkml:trace>
  <inkml:trace contextRef="#ctx0" brushRef="#br0" timeOffset="214693.8803">13757 15987 12 0,'-23'-9'33'16,"-13"0"0"-16,2 11 1 0,-7 14-18 15,1 8-3-15,2 15-4 0,1 12-3 16,12 10-2 0,2 6-1-16,12 4 0 0,11-1-2 15,11-4 2-15,7-3-2 16,9-8-1-16,3-11-5 15,8-15-16-15,-3-12-15 32,11-3-1-32,-6-20 1 0,-2 2 1 15</inkml:trace>
  <inkml:trace contextRef="#ctx0" brushRef="#br0" timeOffset="215094.6409">13790 16220 56 0,'0'0'38'16,"17"5"0"-16,0-5-7 31,7-5-21-31,14 5-5 0,-3-7 0 15,6 7-2-15,-7-2-2 16,-4 6-1-16,-8 4 1 16,-13 7-1-16,-12 4 0 15,-19 5 1-15,-3 7-2 16,-8 2 1-16,3 0 0 16,-3-5 0-16,5-3 0 0,7-7-1 15,6-2 1-15,15-7 0 16,0-9 0-16,18 7 0 15,3-7 0-15,4 0 1 16,3-2-2-16,2 2-3 16,3 0-9-16,-6 0-17 15,-2-8-9-15,0 8 0 0,-7-11 1 16</inkml:trace>
  <inkml:trace contextRef="#ctx0" brushRef="#br0" timeOffset="215326.8554">13747 16399 38 0,'0'0'36'16,"0"0"1"-16,22-9-10 16,9 6-9-16,10-3-7 15,4 3-6-15,6-2-4 16,1 2-13-16,-9-2-24 15,8 5-1-15,-15-10 0 0,1 5-1 16</inkml:trace>
  <inkml:trace contextRef="#ctx0" brushRef="#br0" timeOffset="215643.2881">14169 15978 43 0,'27'12'38'15,"1"10"2"-15,7 12-7 0,2 17-17 16,-12 2-4-16,-3 10-3 16,-13 5-4-16,-6 7 0 0,-13-3-3 15,-4-6-1-15,-6-6 0 16,-10-12 0-16,-2-7-1 15,7-9 0-15,1-8 0 16,8-8 0-16,7-7 0 16,-3-2 1-16,2-7-2 15,10 0 1 1,-9 12-1-16,9-12-1 16,0 0-3-16,0 0-6 15,-10 0-21-15,10 0-9 16,0 0 1-16,10-12-1 15</inkml:trace>
  <inkml:trace contextRef="#ctx0" brushRef="#br1" timeOffset="224615.7007">3007 15482 13 0,'30'-7'14'0,"-30"7"-1"16,-6 30-2-16,-34 10 1 15,-15 16-1-15,-20 18 0 16,-18 15-3-16,-16 14-2 0,-12 10-2 15,-5 6-1-15,2-6-2 16,12-3 0-16,8-12 0 16,16-16-4-16,16-18-3 15,23-15-13-15,12-25-8 16,24-9-2-16,4-25 5 16</inkml:trace>
  <inkml:trace contextRef="#ctx0" brushRef="#br1" timeOffset="225448.2545">12100 15657 19 0,'-20'14'19'0,"-21"21"-3"0,-27 14-3 16,-17 14-3-16,-18 10-1 16,-8 17-2-16,-7 4-2 15,-4 2-2-15,6-3-1 16,5-2-1-16,13-12-1 15,20-10-3-15,15-16-3 16,20-15-8-16,17-8-11 0,8-19-3 16,18 2 1-16</inkml:trace>
  <inkml:trace contextRef="#ctx0" brushRef="#br0" timeOffset="238091.9783">14810 16345 26 0,'0'0'28'16,"0"0"-5"-16,25 8-5 15,2-8-3-15,7 3-4 16,11-3-2-16,1 5-3 15,3-5-3-15,-2 0-6 0,-6 0-3 16,-6 0-4-16,-8 0-6 16,-13-6-10-16,1 10-6 0,-15-4 0 15,0 0 19-15</inkml:trace>
  <inkml:trace contextRef="#ctx0" brushRef="#br0" timeOffset="238346.3729">14826 16473 24 0,'0'0'27'15,"11"10"-3"-15,12-10-2 0,6 0-5 16,12 0 0-16,1 0-5 15,4 0-3-15,-2-3-3 0,-3 3-2 16,-8 2-3 0,-9-2-4-16,-5 8-13 15,-3-3-19-15,-16-5-1 0,0 0 0 32,-16 6 1-32</inkml:trace>
  <inkml:trace contextRef="#ctx0" brushRef="#br0" timeOffset="239325.0424">15844 16480 20 0,'97'0'17'0,"35"7"0"16,27-3 0-16,27 0-1 15,24 0 0-15,17-4-2 16,18 4-1-16,6-4-3 16,9 0-2-16,-1 0-1 15,-4 0-2-15,-11-4-1 0,-9 4 0 16,-17-6-2-16,-15 3-1 15,-23 3-3-15,-21-5-7 0,-27 1-23 16,-24 4-5 0,-37 0 0-16,-22 0 0 0</inkml:trace>
  <inkml:trace contextRef="#ctx0" brushRef="#br0" timeOffset="240483.259">16324 17024 22 0,'22'-5'32'15,"-13"-10"-1"-15,11-2-12 16,-5 0-4-16,3-9-3 16,1 1-4-16,-7-3-2 15,4 3-2-15,-8-1 0 16,3 6-1-16,-6 1-2 16,-5 19 1-16,10-5 0 0,-6 17-1 15,1 14 1-15,-2 8 0 16,-3 6-1-16,2 10 2 15,-2 4-1-15,4 2-1 16,-4-6 1-16,0-2-1 16,-4-12-1-16,4-7-4 15,6-2-4-15,-4-16-23 0,-2-11-6 16,21-6 0-16,-12-10-1 16</inkml:trace>
  <inkml:trace contextRef="#ctx0" brushRef="#br0" timeOffset="240699.9188">16762 17045 34 0,'31'5'32'16,"-4"-8"2"-16,14 3-14 15,3 2-11-15,4-2-4 0,-1 0-11 16,-3-5-24-16,3 9-2 16,-19-12-1-16,3 13 1 15</inkml:trace>
  <inkml:trace contextRef="#ctx0" brushRef="#br0" timeOffset="241232.158">17488 17130 7 0,'12'-12'29'0,"10"7"-1"15,-10-4-12-15,0-4-1 16,0 3-1-16,-8-4-2 16,-4 0-3-16,-4-1-2 15,-9 4-1-15,-10 0-1 0,-5 7-1 16,-9 8-2-16,-1 4-1 16,-5 7 1-16,4 8-1 15,5-1-1-15,11 11 1 16,11-1-1-16,12 2 0 15,11-7 1-15,10-3-1 32,9-9 1-32,4-3-1 0,1-6 2 15,0-15-2-15,-2-8 1 16,-8-9 1-16,-2-2-1 0,-5-1 1 16,-8 3-2-1,-4-6 2-15,-6 11-2 16,0 7 2-16,0 14-1 0,-10 3 0 15,4 13 1-15,6 3 0 0,3 5-1 16,5 8 0-16,6-2-1 16,1 1-5-16,8-3-7 15,-1-11-27-15,0-9 1 16,8-4-2-16,-6-15 3 16</inkml:trace>
  <inkml:trace contextRef="#ctx0" brushRef="#br0" timeOffset="241754.6423">17717 17012 20 0,'22'7'36'15,"0"-10"0"-15,14 3-2 16,7 3-17-16,-2-3-3 15,6-3-4-15,-7 3-4 16,1-4-3-16,-10 4 0 16,-8 0-2-16,-12 4 1 0,-11 6-1 15,-7 2-1-15,-11 6 1 16,-7 5 0-16,-3 2 0 16,-7 4 0-16,2-1-2 15,1-2 1-15,2-1-1 16,7-3 1-16,8-3-1 15,8-9 2-15,11 0-1 0,8-10 0 16,12 6 1-16,6-3 0 16,6-7 0-16,5 4-4 15,0-3-5-15,4 3-10 16,-7 0-22-16,-10-8 2 0,-2-1 0 16,-13-8-1-16</inkml:trace>
  <inkml:trace contextRef="#ctx0" brushRef="#br0" timeOffset="241971.8223">17844 17118 56 0,'0'0'37'0,"17"5"-1"16,4-5-16-16,9 5-6 15,4-5-5-15,6 0-5 16,4 4-6-16,-2-8-19 16,-4-1-15-16,4-1-2 15,-11-10 0 1,2 6-1-16</inkml:trace>
  <inkml:trace contextRef="#ctx0" brushRef="#br0" timeOffset="242256.9977">18168 16820 49 0,'31'0'34'0,"-11"0"1"16,14-5-15-16,2 10-11 15,-1-5-8-15,1 0-10 16,-5-12-24-16,5 12-1 16,-12-10-1-16,4 6 0 15</inkml:trace>
  <inkml:trace contextRef="#ctx0" brushRef="#br0" timeOffset="242704.7461">18531 16748 33 0,'7'-15'33'16,"-1"5"-6"-16,-6 10-6 0,5-14-3 15,-5 14-6-15,0 0-1 16,0 0-3-16,0 0-2 15,0 22-1-15,-5-3-1 16,5 10-1-16,-4 3 1 16,4 6-1-16,-4-6 0 31,4 4-1-31,0-8-1 0,5 0 0 16,-5-9 1-16,3-7-1 15,-3-12 1-15,0 0 0 16,0 0 0-16,0 0-1 15,3 8 1-15,-3-8 0 16,0 0-2-16,0 0 1 16,0 0-1-16,0 0-1 0,0 0 1 15,0 0 1-15,4-10-2 16,-4 10 1-16,0 0-1 0,0 0 0 16,0 0 0-16,0 0 0 15,0 0-1-15,0 0 0 16,0 0 0-16,0 0-2 15,0 0 0-15,0 0-4 0,0 0-8 32,0 0-22-32,0 0-1 15,0 0 0-15,0 0 0 16</inkml:trace>
  <inkml:trace contextRef="#ctx0" brushRef="#br0" timeOffset="249710.3639">16575 15938 26 0,'28'0'33'0,"-8"-6"0"0,12 6-14 15,7-3-5-15,3 0-2 16,3 3-3-16,-6 0-2 15,-2 0-3-15,-12 6 0 0,-6 3-2 16,-19 4 1 0,-9 6-1-16,-15 6 0 0,-7 4 1 15,-7 2-2-15,1 5 0 16,-1-3 0-16,4-2-1 0,4-3 0 16,11-8 1-16,12-4-1 15,10-5 0-15,11-7 1 16,10-4 0-16,7 0-1 15,3-6-1-15,6 0-5 32,-5-1-7-32,1 0-20 0,2 7-4 15,-14-13-1-15,4 9 1 16</inkml:trace>
  <inkml:trace contextRef="#ctx0" brushRef="#br0" timeOffset="249940.7823">16623 16092 34 0,'0'0'34'0,"11"0"-6"16,9 0-3-16,11 0-6 31,5-7-6-31,8 4-6 0,0 1-12 15,2 2-25-15,-5-8-4 16,7 2-2-16,-14-7 0 16</inkml:trace>
  <inkml:trace contextRef="#ctx0" brushRef="#br0" timeOffset="250210.3436">16982 15790 20 0,'12'0'34'0,"9"0"0"16,-3 0 0-16,5-3-20 0,5 3-4 15,0 0-7-15,1 0-8 32,-2 0-13-32,-3 0-13 0,-10-4-3 15,1 7-1-15,-15-3 10 16</inkml:trace>
  <inkml:trace contextRef="#ctx0" brushRef="#br0" timeOffset="250611.4491">17329 15744 15 0,'0'-15'25'16,"12"5"-8"-16,-5-4-3 16,2 0-1-16,1 1-1 15,-5 0 0 1,-5 13-1-16,9-18-2 15,-9 18 0-15,0 0-1 16,0 0-2-16,10 14-2 0,-10 1 0 16,2 4-1-1,-2 4-1-15,3 3 0 16,-3-1 1-16,0-2-2 0,0 1 1 16,0-2 0-16,0-5 1 0,0-3-1 15,0-14 0-15,0 11 1 16,0-11-1-16,0 0 1 15,0 0-2-15,0 0 0 16,0 0 0-16,0 0-1 16,0 0-2-16,0 0-2 15,0 0-6 1,0 0-17-16,0 0-12 16,0 0 0-16,0 0 0 15</inkml:trace>
  <inkml:trace contextRef="#ctx0" brushRef="#br0" timeOffset="251897.7314">17720 16155 46 0,'0'0'38'16,"0"0"1"-16,21-7-9 16,6 7-14-16,8-6-6 15,12 6-4-15,5-6-2 16,7 3-7-16,2 3-17 16,-1 0-18-16,-14-3-1 31,-1 3 0-31,-12 0-1 0</inkml:trace>
  <inkml:trace contextRef="#ctx0" brushRef="#br0" timeOffset="252514.299">18580 16133 57 0,'3'-17'27'0,"0"-2"-6"16,-3 0-4-16,-4-3-4 0,-3 4-3 15,-9-4-1-15,-2 8-2 16,-7 2-1-16,-1 12-2 16,-5 0-1-16,0 13 0 15,0 9-1-15,4 2-1 0,8 8 0 16,8 5 0-1,11-4 0 1,8 0 0-16,12-6-2 16,6-13 1-16,6-6-1 15,3-8 0-15,-1-13 0 0,-3-9 0 16,-4-6 0-16,-8-2 0 16,-4 1 2-16,-8 8 0 15,-7 1 1-15,0 6-1 16,0 14 1-16,-15-7 1 0,15 7-2 15,-14 24 1-15,10-5-1 16,4 2 0-16,7 2 0 16,5 1-1-16,1 0 1 15,5 0-1-15,-2-7 1 16,2-4-2-16,-1-2-6 16,-5-3-31-16,-3-13-1 0,4 2 0 15,-10-13-1-15</inkml:trace>
  <inkml:trace contextRef="#ctx0" brushRef="#br0" timeOffset="253161.4794">19899 16018 49 0,'8'-3'39'16,"7"8"0"-16,10 19-11 16,19 17-13-16,2 7-4 31,8 15-3-31,-2 1-3 0,4 3-4 16,-3-1-4-16,-6-14-6 15,-5-3-14-15,-8-13-17 16,-17-20 1-16,-2-6-2 15,-15-10 2-15</inkml:trace>
  <inkml:trace contextRef="#ctx0" brushRef="#br0" timeOffset="253400.0902">20420 16012 28 0,'-14'-6'37'16,"-4"10"2"-16,-13 5-1 31,-6 12-17-31,-6 17-9 0,-14 7-4 16,1 14-2-16,-8 1-4 15,4 6-3-15,2 4-3 16,4-10-4-16,14-5-8 16,6-11-17-16,10-22-5 15,17-8-2-15,7-14 2 16</inkml:trace>
  <inkml:trace contextRef="#ctx0" brushRef="#br0" timeOffset="253716.5229">20871 15890 39 0,'-41'-9'34'31,"4"16"0"-31,-3 6-12 0,-3 9-8 16,6 14-4-16,2 12-1 15,11 14-3-15,4 5 0 16,11 9-2-16,9-2 0 15,7-1-1-15,8-7-2 16,7-10-4-16,9-10-9 16,0-11-25-16,-2-24-1 0,11-5-1 15,-7-19 1-15</inkml:trace>
  <inkml:trace contextRef="#ctx0" brushRef="#br0" timeOffset="254101.979">20837 16145 40 0,'0'0'37'0,"17"-5"1"16,6 5-5-16,2 0-18 0,3-4-5 15,6 4-4-15,-3 0-3 16,-3 5 0-16,-7 4-2 16,-8 6-1-16,-13 2 0 15,-7 5 1-15,-11 3-1 16,-4 0 1-16,-3 2-1 16,0 0 0-1,2-3 0-15,6-4 0 16,7-3 0-16,10-8 0 15,10-2 0-15,3-1 0 16,12-6 0-16,2 0-2 16,5 6-5-16,-2-6-16 15,-5-7-14-15,3 7-2 16,-10-9 1-16,2 3-1 0</inkml:trace>
  <inkml:trace contextRef="#ctx0" brushRef="#br0" timeOffset="254333.773">20862 16266 31 0,'0'0'37'0,"0"0"1"16,27 6-2-16,4-9-17 15,6 3-8-15,1 0-6 16,2-5-5-16,3 5-13 31,-5 6-24-31,-10-10-1 0,0 4 0 16,-14-12 0-16</inkml:trace>
  <inkml:trace contextRef="#ctx0" brushRef="#br0" timeOffset="254850.0778">21244 15945 21 0,'10'0'34'0,"10"17"3"15,-6 4-4-15,0 7-15 16,4 15-5-16,-11 7-4 16,-1 11-2-16,-12-1-3 15,-3 5-1-15,-7-1-1 16,-3-6-1-16,-3-5 0 0,1-10-1 16,2-8 1-16,4-9-1 15,3-12 0-15,6-2 1 16,6-12 0-16,-10 9 0 15,10-9 1-15,0 0 0 16,0 0-1-16,0 0 1 16,0 0-1-16,0 0 0 0,-9-3 0 15,9 3-1-15,0 0 0 16,3-9 0-16,-3 9 0 0,0 0 0 16,0 0 0-1,5-11 0-15,-5 11 0 16,0 0 0-16,0 0 1 0,0 0-2 31,9-5-1-31,-9 5-4 0,0 0-13 16,16-3-21-1,-16 3 0-15,4-9 0 0,-4-3 1 16</inkml:trace>
  <inkml:trace contextRef="#ctx0" brushRef="#br0" timeOffset="257413.6633">16300 15190 2 0,'0'-10'12'0,"0"10"-1"16,2-22-1-16,5 8-1 16,-1-4 0-16,6-1 0 15,1-4 0-15,9-2 0 16,2-3-2-16,8 0 0 16,5 1-1-16,7 1-1 0,8 6-2 15,4 3 0-15,5 6 0 16,5 8-1-16,-1 11-1 15,9 3 0-15,1 11 0 16,5 3 1-16,2 1 1 0,4-5-1 16,0-1 1-16,-3-11 0 15,-2-9 0-15,-9-7 1 16,-7-12-1-16,-14-9-2 16,-12-5-1-16,-15 4-3 15,-11-3-6-15,-10 4-17 31,-3 15-7-31,-12-3-1 0,12 16 1 16</inkml:trace>
  <inkml:trace contextRef="#ctx0" brushRef="#br0" timeOffset="258129.8301">17710 14816 11 0,'-4'20'12'0,"2"-3"-2"0,7 5 1 16,5-1 0-16,8 1-1 16,7 1 1-16,9-1 0 15,10-2 0-15,9-4-1 16,12-2-2-16,7-7-1 16,13-5-1-16,15-8-2 15,14-2 0-15,11-4-1 0,6-1-1 16,0 3 0-16,1 3 0 15,-8 7 0-15,-7 8 0 16,-17 6 0-16,-14 9 0 16,-21 3 0-16,-9 6 0 15,-13 3-3-15,-11-3-13 0,-14-6-20 32,2 5 0-32,-20-13-1 15,4 3 0-15</inkml:trace>
  <inkml:trace contextRef="#ctx0" brushRef="#br0" timeOffset="258846.9287">17330 13659 25 0,'0'0'32'0,"6"16"-2"15,-6 9-8-15,-6 7-6 0,6 15-3 16,-10 8-3-16,3 12-1 15,-2 5-4-15,2 0-2 32,2 0-5-32,-2-6-5 15,7-6-11-15,0-8-14 0,-7-18-4 16,12-7 0-16,-5-27 3 16</inkml:trace>
  <inkml:trace contextRef="#ctx0" brushRef="#br0" timeOffset="259147.7506">17609 13659 37 0,'0'0'33'0,"0"0"2"15,4 28-9-15,-9-1-13 16,5 17-5-16,-2 3-1 0,2 10-2 16,0 0-2-16,6 3-1 15,-1-4-3-15,-1-5-2 32,4-4-3-32,-8-14-4 0,5-4-9 15,-5-9-10-15,-6-10-7 16,6-10 2-16,-13 0 4 15</inkml:trace>
  <inkml:trace contextRef="#ctx0" brushRef="#br0" timeOffset="259401.6749">17348 14030 51 0,'25'0'34'0,"1"-8"-1"15,7 2-18-15,7 2-16 16,-2-4-27 0,10 8-3-16,-13-8-2 15,8 8-1-15</inkml:trace>
  <inkml:trace contextRef="#ctx0" brushRef="#br0" timeOffset="259819.3093">18067 13716 29 0,'-34'7'26'16,"3"15"-3"-16,-4 7-2 15,-1 10-3-15,8 14-3 0,3 5-4 16,15 8-1-16,3 1-2 16,16 8 0-16,5-10-2 15,11-4-2-15,5-12-2 16,4-13-3-16,6-11-11 15,-4-10-25-15,-3-21 0 32,2-7-1-32,-8-13 0 0</inkml:trace>
  <inkml:trace contextRef="#ctx0" brushRef="#br0" timeOffset="260282.4663">18173 13964 26 0,'0'0'34'0,"20"-3"1"16,-7 3-3-16,6-6-17 16,8 6-6-16,3 0-2 15,1 0-3-15,-1 0-2 16,-3 3-1-16,-2 1 0 16,-7 4-1-16,-8-1 0 0,-5 3 1 15,-11 3-1-15,-6 3 1 16,-4 9-1-16,-5 1 1 15,-4 3 0-15,0 2-1 16,-2-3 0-16,5 0 1 0,3-8 0 16,7-1 0-1,6-7 1-15,6-12 0 0,10 13 0 16,4-10 1-16,8-3-1 16,5 0-1-16,3 4-3 0,-2-8-9 15,3-2-19 1,0 6-8-16,-11-8 0 0,2 1 0 15</inkml:trace>
  <inkml:trace contextRef="#ctx0" brushRef="#br0" timeOffset="260551.7667">18180 14064 12 0,'0'0'35'0,"-12"0"1"15,22 0-1-15,8 0-13 16,2-7-7-16,12 7-5 16,2-5-3-16,7 5-2 0,-2 0-3 31,2-2-4-31,-5 2-7 15,-7 0-18-15,-9 0-11 16,-1 0 1-16,-19 0-1 16</inkml:trace>
  <inkml:trace contextRef="#ctx0" brushRef="#br0" timeOffset="261084.2337">18552 13684 13 0,'14'0'32'15,"-4"0"1"-15,10 12 0 0,3 8-14 16,-2 9-7 0,1 15-4-16,-6 4-1 0,-2 15-1 15,-7 2-2-15,-7 13-1 16,-12-6 0-16,-3 0-2 15,-5-5 0-15,2-12-1 0,-1-8 0 16,0-12 0-16,5-9 1 16,1-13 0-16,3-6 1 15,10-7 0-15,-13-4 0 16,13 4 1-16,-11-4 0 16,11 4-1-16,0 0 1 31,-9-4-2-31,9 4 0 0,0 0 0 15,0 0-1-15,0 0-1 16,0 0-4-16,3-15-6 16,-3 15-27-16,7-10-2 15,-7 1 1-15,0 9 0 16</inkml:trace>
  <inkml:trace contextRef="#ctx0" brushRef="#br0" timeOffset="292251.2309">19174 13922 47 0,'5'-11'38'0,"-5"11"-1"0,0-10 6 16,0 10-32-16,0 0-7 16,0 0-6-1,17 8-10-15,-17-8-20 16,15-6-6-16,-1 6 0 0,-3-3 1 16</inkml:trace>
  <inkml:trace contextRef="#ctx0" brushRef="#br0" timeOffset="292505.6438">19188 14098 28 0,'0'0'38'0,"0"12"-1"16,0-12-1-16,0 0-16 16,0 0-8-16,-11 0-5 0,11 0-6 15,0 0-10 1,0 0-25 0,0 0-4-16,0 0 1 15,11-5-1-15</inkml:trace>
  <inkml:trace contextRef="#ctx0" brushRef="#br0" timeOffset="293063.0308">19782 13964 43 0,'-3'19'34'16,"-11"-1"-7"-16,-2 5-5 0,-3 0-6 31,-5 1-5-31,1-6-5 16,-3-5-3-16,3-5-1 15,2-8-2-15,2-2-1 16,6-10 0-16,2-5 0 0,6 0-1 16,5-2 1-16,3 1 1 15,4 5 0-15,3 2 2 16,4 7 0-16,3 4 0 0,1 9 0 16,1 6 1-16,0 2-1 15,-2 4 0-15,0 1-2 16,-3 5-11-16,0 1-25 15,-8-14-1-15,6 1 0 16,-12-15 0-16</inkml:trace>
  <inkml:trace contextRef="#ctx0" brushRef="#br0" timeOffset="293644.7849">19972 14155 12 0,'-4'13'34'0,"4"-13"0"0,11-2 0 15,1-9-17-15,3-8-4 16,4-4-5-16,-3-11-3 0,2-4-3 15,-5-9-2-15,-3 1 0 16,-4-2 0-16,-6 2-1 16,-3 4-1-16,-7 9 2 15,-3 12-2-15,-2 13 2 16,-3 13 0-16,-1 13 0 31,3 14 1-31,4 13 0 0,6 5 0 16,6 5 0-16,6 2 0 15,8-5 0-15,9-8 1 16,5-6-1-16,7-16 0 16,3-12 0-16,-2-15 0 15,1-14 0-15,-2-12 0 16,-2-9-1-16,-9-8-1 0,-5-3 1 16,-7 0-1-16,-5 2 1 0,-7 8 0 15,-3 10 2 1,-7 9-1-16,-3 14 2 0,-2 8 1 15,0 14 0-15,-1 10 1 16,2 10-1-16,3 4 0 31,6 6-1-31,5 0 0 0,11 0-1 16,2-2-2-16,5-6-4 16,8-4-15-16,1-12-20 15,-5-13-2-15,5-4 1 16,-7-13-1-16</inkml:trace>
  <inkml:trace contextRef="#ctx0" brushRef="#br0" timeOffset="293898.7181">20424 14040 46 0,'16'0'37'16,"-2"0"0"-16,9 0-8 16,3 6-15-16,1-6-10 15,-1 4-14-15,-7-8-25 0,5 4-1 16,-9-3-1-16,3 3 0 15</inkml:trace>
  <inkml:trace contextRef="#ctx0" brushRef="#br0" timeOffset="294230.7738">20848 13941 28 0,'0'-12'37'15,"0"12"1"-15,0 21 0 0,-4 4-16 16,4 21-8-16,-5 5-7 15,5 13-1-15,-8 0-3 16,6 0-4-16,2-1-3 0,-6-13-5 16,6-7-8-16,-3-15-8 15,3-17-8-15,0-11-7 16,0 0 3-16</inkml:trace>
  <inkml:trace contextRef="#ctx0" brushRef="#br0" timeOffset="294469.0744">20849 14043 45 0,'34'-22'35'0,"12"16"0"15,-5 6-14-15,-10 3-6 16,-6 12-4-16,-16 4-4 16,-9 5-1-16,-18 0-2 15,-8-2-4-15,-7-3-8 0,-1-6-23 16,0-13-7-16,13 0 0 15,2-13 0-15</inkml:trace>
  <inkml:trace contextRef="#ctx0" brushRef="#br0" timeOffset="294847.623">21256 13967 15 0,'21'10'32'15,"-21"-10"-5"-15,8 20-2 16,-8-4-4-16,-8 1-3 15,-1 3-4-15,-9-3-3 16,1 5-2-16,-10-7-3 0,5-5-2 16,-4-6-2-16,5-4-1 0,0-5-1 15,6-6-1 1,6-3 1-16,6-3-2 16,5-1 2-16,6 5-1 0,6 3 1 15,5 8 0-15,2 2 1 31,1 9 0-31,2 1 0 0,-4 10 0 16,-5-1 0-16,-1 0 0 16,-5 2-3-16,-4-8-8 15,-5-13-27-15,12 16-1 16,-12-16-1-16,0 0 1 16</inkml:trace>
  <inkml:trace contextRef="#ctx0" brushRef="#br0" timeOffset="295267.0605">21499 13964 13 0,'-14'0'34'16,"14"0"1"-16,-8 17-3 15,8-5-10-15,15 8-7 16,-10-3-6-16,7 6-1 0,-6-3-2 16,0 1-1-16,-6-4-2 15,-8-3-2-15,-6-6-4 16,-7-8-10-16,0-3-25 16,8-1 1-16,-6-9-1 15,13 4 0-15</inkml:trace>
  <inkml:trace contextRef="#ctx0" brushRef="#br0" timeOffset="295686.2231">21769 13996 19 0,'-15'-7'32'0,"15"7"2"15,-21 0-9-15,7 0-6 16,3 3-7-16,-2 1-4 15,5 5-3-15,4 2-2 16,9 5 0-16,2-1-1 16,9 4-1-16,-1 0 1 15,2 1 0-15,-1 0 1 0,0 0 1 16,-10-7 0-16,-3-3 1 16,-3-10-1-16,-20 10 0 15,1-10 0-15,-3-4-2 16,0 4-2-16,-1-8-5 0,4 8-16 15,3 0-18 1,-1 0-1-16,7 5 0 0,0-5 0 16</inkml:trace>
  <inkml:trace contextRef="#ctx0" brushRef="#br0" timeOffset="296317.9439">20264 14597 23 0,'0'-10'33'0,"0"10"0"15,-23-5-10-15,9 5-7 16,1 0-5-16,0 5-3 0,5 5-2 16,3 0-2-16,9 3-1 15,0 5-1-15,4 3 0 16,-3 0 0-16,-1 0 0 16,-4 0 0-16,-8 1-1 15,-4-7 0-15,-5-8-3 16,0-7-3-1,-2-5-5-15,6-2-6 16,3-7-9-16,6-7-7 16,11 5-2-16,0-4-2 15</inkml:trace>
  <inkml:trace contextRef="#ctx0" brushRef="#br0" timeOffset="296703.4605">20349 14619 19 0,'0'0'32'0,"13"8"-3"15,-13-8-6-15,3 18-4 16,0-4-5-16,-3-1-2 16,9 3-3-16,-6-5-4 15,9 1 0-15,-3-5-2 16,6-3-1 0,-3-8-1-16,3-2 1 15,-2-6-1-15,-1 0-1 16,-2-1 0-16,-2 0 0 15,-1 1 0-15,-7 12 0 16,7-12 0-16,-7 12 0 16,5 12 0-16,-5 6 1 0,0 5 0 15,0 8 1-15,0 4 0 0,-6 6 1 16,-2 2-1 0,-1-1 1-16,-5-4-1 15,-3-4 1-15,-5-6-1 0,-1-8-1 16,-1-8 0-16,-1-12-1 15,5-4-3-15,-1-16-4 16,9 2-14-16,7-4-19 0,3-11 0 16,13 5 0-16,3-8 0 15</inkml:trace>
  <inkml:trace contextRef="#ctx0" brushRef="#br0" timeOffset="297035.5229">20777 14621 38 0,'0'0'33'0,"-18"-5"-10"0,6 5-4 16,3 0-5-16,0 5-3 15,5 4-4-15,4 3-2 0,13 3-1 16,2-1-2-16,3 5 0 16,-4-1 0-16,0 3 1 15,-10 0-1-15,-4-3 1 32,-9-3-1-32,-4-1 0 0,-9-6-3 15,-2-8-4-15,6 0-12 16,3 0-16-16,2-13-3 15,13 1-1-15,0-8 0 16</inkml:trace>
  <inkml:trace contextRef="#ctx0" brushRef="#br0" timeOffset="298090.0952">20943 14500 51 0,'7'-8'36'0,"-7"-4"1"16,0 12-13 0,11 15-7-16,-11 2-7 15,8 16-3-15,-5 1-3 16,0 7 0-16,-3 3-1 0,3-3-2 16,-3-5-1-16,0-7-2 15,0-6-2-15,-8-11-2 16,4-2-3-16,-7-16 0 15,11 6 0-15,-22-23 0 0,13 7 1 16,-5 0 3-16,3 2 3 16,4 2 3-16,0 0 3 15,7 12 1-15,0 0 1 16,23 0 0-16,-5 0-1 16,11 6 0-16,1-3-1 15,8 0-1-15,1-3-2 0,-2-3 1 16,-1-4-1-16,-2-3 0 15,-7-2-1-15,-4-1 1 16,-8-1-1-16,-6 2 0 16,-9-2 1-16,0 4-1 15,0 10 0-15,-21-14 0 16,5 14 1 0,-1 10-1-16,-1-1 0 15,3 5 0-15,2 5 0 0,3 5 1 16,7 3 0-1,3-2-1-15,10-1 1 16,3-3 0-16,5-5 0 0,4-6 0 16,2-6 0-16,1-7-1 15,-2-5 0-15,-1-8 1 0,-4-4-1 16,-3-1 0-16,-2 1 0 16,-4 2-1-16,-2 2 2 15,0 6-1-15,-7 10 0 16,13 0 0-16,-8 9 0 15,-1 3 1-15,0 4 0 16,-4 3 0 0,3 1-1-16,-3 0 1 15,-3-4 0-15,3-2 0 16,0-14-1-16,0 9 1 16,0-9-1-16,13-14 0 15,-3 0 0-15,2-3 0 16,4-3 0-16,1 0 0 15,-2 2-1-15,-2 7 1 0,1 3 0 16,-7 5 0-16,3 3-1 16,-10 0 1-16,10 18 0 15,-10-7 0-15,0 4 1 0,0-2-1 16,-3-2 0 0,3-11 0-16,0 12 0 15,0-12 0-15,0 0 0 0,17-9 0 16,-6-1 0-16,0 0-1 0,2-1 1 15,-1 2 0-15,0 5-1 16,1-1 1-16,-2 5 0 16,-1 0 0-16,-10 0 0 15,16 24 0-15,-11-8 1 32,-1 2-1-32,-1 3 1 0,-3-2-1 15,0 2 0-15,0-3 1 16,0 0-1-16,0-8 0 15,0-10 0-15,0 12-1 16,0-12-1-16,0 0-4 16,0 0-9-16,0 0-23 15,0 0-1-15,7-9-1 0,-7 9 1 16</inkml:trace>
  <inkml:trace contextRef="#ctx0" brushRef="#br0" timeOffset="306542.6568">18803 12178 24 0,'22'40'25'16,"-9"2"-7"-16,8 11-6 31,5-2-3-31,9 2-6 0,10-8-5 16,11-11-7-16,12-8-6 15,7-16-4-15,12-4-4 16,-3-22 1-16</inkml:trace>
  <inkml:trace contextRef="#ctx0" brushRef="#br0" timeOffset="306790.0735">19907 12329 46 0,'27'54'26'16,"-13"6"-3"-16,9 15-7 16,7 1-7-16,9 2-7 15,10-7-7-15,20-9-6 16,16-13-12-16,9-24-7 0,20-8-1 31,-7-22 10-31</inkml:trace>
  <inkml:trace contextRef="#ctx0" brushRef="#br0" timeOffset="307144.2688">21224 12705 37 0,'32'14'33'0,"4"22"-6"15,-3 15-6-15,6 10-8 16,8 8-5-16,11 1-5 0,14-8-6 16,17-3-5-16,10-18-4 15,15-13-1-15,1-16-3 16,3-12 1-16,-2-14 1 15,-6-11 4-15,-11-4 6 16,-10-2 6-16,46-14 16 16,-79 38-5-16,-7 8 0 15,-6 17 1-15,-2 12-2 16,1 14-4-16,4-1-1 16,9 3-2-16,11 0-2 15,6-6-2-15,5-8-2 16,5-7 0-16,5-13 0 15,5-12-1 1,-1-10-1-16,-1-12 0 16,-12-9 0-16,-4-7 1 0,-9-4 1 15,-1 1 2 1,-6 7 1-16,40-5 6 16,-52 42-3-16,-12 14 1 15,13 11-1-15,1 4 0 16,10 2-2-16,-9-2-1 0,8-7-2 15,13-11-1-15,3-14-1 16,5-8 1-16,-2-8-2 16,-13-5 1-16,-1-5 1 15,7 1-1-15,-14 2 1 16,-55 23-4-16,75-34-11 16,-75 34-18-1,0 0 1-15,62-41-1 16,-62 41 7-16</inkml:trace>
  <inkml:trace contextRef="#ctx0" brushRef="#br0" timeOffset="324092.6726">18689 9385 11 0,'0'0'15'0,"-13"7"-3"16,13-7-1-16,-14 7 1 15,14-7-2-15,0 0 1 16,24 9-2-16,10-9 0 16,16 0 0-16,19 0-1 0,17 0 0 15,19 3-3-15,5-3-1 16,1 0-1-16,-10 5 0 15,-12-1-1-15,-23 1 1 16,-19 1-1-16,-20 2-3 0,-27-8-11 16,0 0-20-16,-16 11 0 15,-2-16-1-15,18 5 0 16</inkml:trace>
  <inkml:trace contextRef="#ctx0" brushRef="#br0" timeOffset="332140.0267">19411 9419 4 0,'9'0'4'15,"-9"0"1"-15,0 0-1 16,0 0 1-1,0 0-1-15,0 0 1 16,0 0-1-16,0 0 1 16,0 0-1-16,0 0-2 15,0 0 0-15,0 0 1 16,0 0-1-16,0 0 0 0,0 0 0 16,10-8 0-1,11 8 1-15,10 0 0 0,14 0 1 0,16-4 1 16,19 4 2-1,17-5 0-15,14 4 0 16,8-6-1-16,2 2 0 0,-4-2 0 16,-9 3-1-16,-16-1-3 15,-20 1-1-15,-19 4 0 16,-19 0 0-16,-20 0-2 0,-14 0-3 16,0 0-13-16,-9 13-12 15,-9-13 0-15,18 0 0 16</inkml:trace>
  <inkml:trace contextRef="#ctx0" brushRef="#br0" timeOffset="332941.4537">20576 9392 23 0,'0'-10'20'0,"0"10"-2"16,0 0-3-16,0 0-2 15,3 12-2-15,-6 8-2 16,3 9-1-16,0 13-1 16,0 11-1-16,3 11 0 15,1 5 1-15,2 2-2 16,3-1 0-1,0-9-1-15,4-5-3 16,-1-14-7-16,-4-11-18 16,-1-19-9-16,7-5-2 0,-10-17 1 15</inkml:trace>
  <inkml:trace contextRef="#ctx0" brushRef="#br0" timeOffset="333745.8562">20306 10002 26 0,'-14'0'24'0,"-2"0"-3"15,16 0-4-15,9-5-2 16,16 5-3-16,19 0-2 15,19 0-2-15,14 0-3 16,14 0 0-16,9 0-1 16,0-4-1-16,-9 4-2 15,-13 0-1-15,-15 0-3 0,-17 0-5 16,-16 0-14-16,-21 0-12 16,-9 0 0-16,0 0 1 0</inkml:trace>
  <inkml:trace contextRef="#ctx0" brushRef="#br0" timeOffset="334062.5447">20330 10014 9 0,'0'0'30'0,"0"0"1"16,-5 19-9-16,5 0-3 15,0 6-5-15,3 16-3 16,-3 5-1-16,0 9-1 16,0 1-3-16,0 1-2 15,0 0 0-15,0-7-3 0,4-8-5 16,1-9-9-16,5-15-22 15,10-2 0-15,-5-16 0 0,9 0-1 16</inkml:trace>
  <inkml:trace contextRef="#ctx0" brushRef="#br0" timeOffset="334332.1009">20282 10542 9 0,'12'13'29'0,"5"-13"1"16,20 0-7-16,16 5-3 16,14-5-4-16,15 5-2 15,9-5-3-15,8 4-2 16,-8-4-3-16,-2 7-3 15,-14 0-5-15,-19-7-10 16,-15-4-20 0,-14 4-3-16,-21-12-1 15,-6 12 0-15</inkml:trace>
  <inkml:trace contextRef="#ctx0" brushRef="#br0" timeOffset="334717.5576">20989 10123 21 0,'0'-22'30'16,"9"11"-5"-16,-9-2-5 16,0 13-4-16,0 0-3 15,0 0-4-15,0 0-2 16,-12 23-2-16,9-1-2 16,-1 3-1-16,4 4 2 0,-2 6-2 15,2 3 2-15,3 3-2 0,0 1 0 16,0 0 0-1,2-3 0-15,-5 0 0 16,4-4 0-16,-1-3-1 0,-3-8-4 16,10-2-11-16,-2-5-22 15,-8-17 0-15,12 0 0 0,-12-15-1 16</inkml:trace>
  <inkml:trace contextRef="#ctx0" brushRef="#br0" timeOffset="335317.7143">20487 10221 24 0,'15'3'28'15,"-4"-3"-8"-15,6 0-5 16,-1 0-2-16,2 0-3 16,0 6-3-16,-5-2 0 0,-1 1-3 15,-12-5 0-15,13 14-1 16,-13-14-1-16,0 19 1 15,-7-6-1-15,-3 1 0 16,-4-3-1-16,-1 4 0 16,-3 0 0-16,2 0 0 15,-3-1-1-15,4 1 1 0,4-5 0 16,11-10 1-16,0 14-1 16,10-7 0-16,6-4 1 15,8-3-1-15,5 6-2 16,-1-6-4-16,7 0-8 15,-7 6-16-15,-6-11-5 16,1 5 0 0,-13-8 0-16</inkml:trace>
  <inkml:trace contextRef="#ctx0" brushRef="#br0" timeOffset="335581.2484">20488 10303 25 0,'0'0'31'16,"0"0"1"-16,18 3-11 15,3-3-7-15,2 6-5 16,2-4-3-16,4 2-5 16,1 1-9-16,-2 0-15 15,-10-9-9 1,8 4 0-16,-17-10-1 15</inkml:trace>
  <inkml:trace contextRef="#ctx0" brushRef="#br0" timeOffset="335950.9991">20664 10151 24 0,'0'0'29'0,"23"0"-7"15,-8 0-4-15,6 0-4 0,-1 0-4 16,0 5-5-16,-2-5-5 16,-1 0-6-16,-2 0-7 15,-5 0-3-15,0-4-1 16,-10 4-1-16,12-5 2 15,-12 5 2-15,7-15 5 16,-7 15 9 0,4-10 7-16,-4 10 22 15,3-9-13 1,-3 9 0-16,0 0 0 16,0 0-1-16,0 15-3 15,0-2-2-15,0 2-3 16,3 2 0-16,-3-2 0 0,0 4-2 15,0-1-2-15,0-4-7 0,0-14-27 16,9 15-3 0,-9-15-1-16,0 0 0 0</inkml:trace>
  <inkml:trace contextRef="#ctx0" brushRef="#br0" timeOffset="336420.2158">20571 10610 24 0,'0'0'32'0,"0"0"-1"15,0 13-6-15,0 4-6 16,-5 5-7-16,5 11-5 16,-5 1 0-16,5 6-1 15,-3-4-3-15,3-2-2 16,5 3-9-16,-5-12-16 15,0-12-12-15,9 1 1 0,-9-14-1 16</inkml:trace>
  <inkml:trace contextRef="#ctx0" brushRef="#br0" timeOffset="336837.0344">19998 10938 40 0,'31'8'25'15,"11"-8"-3"-15,14 0-3 16,13 0-3-16,3 0-3 15,7 0-4-15,-3 0-2 0,-6-6-2 16,-13 6-7-16,-15-3-13 16,-20-6-19-16,-8 9 0 0,-22-14 0 15,-5 14-1 1</inkml:trace>
  <inkml:trace contextRef="#ctx0" brushRef="#br0" timeOffset="338440.7882">19931 10802 44 0,'3'-9'23'0,"-3"9"-4"15,0 0-4-15,0 10-4 0,0 3-5 16,0 6-2-16,0 4-1 16,0 5-1-16,0 4 1 15,0 0-2-15,0 2 1 16,0-8-1-16,0-1 1 16,0-10-1-16,4-4 1 0,-4-11-1 15,0 0 1-15,0 0-1 16,7-18 0-16,-7-4 0 15,6 0-1-15,-3-6 0 16,0 0 0-16,1-1 0 16,-4 0 0-16,0 1 0 15,2 7 0 1,-2 4 1-16,0 5-1 16,0 2 0-16,0 10 0 15,0 0 0-15,-10-4 0 16,10 4 0-16,-19 9 0 15,5-4 0-15,-6 7 0 16,-6 3 0-16,-5 1 0 0,-5 2 0 16,4-1-1-16,-2 2 2 0,5-5-1 15,3 1 0 1,6-5 1-16,5-1 0 0,15-9 0 16,0 0 0-16,0 0 1 15,0 0-1-15,11 0 1 16,2-5 0-16,2 5-1 15,4 0 0 1,2 0 0-16,4 5 0 16,2 0 0-16,0 5 0 15,1-1 0-15,-1 2-1 0,-3 1 0 16,-5 0 0 0,-3-1 0-16,-5 2-1 15,-11-13-2-15,0 0-1 0,-17 5-1 16,-1-5 0-16,-8-8-1 15,-1 3-1-15,-6-7 0 0,2 3 1 16,-2-3 1-16,8 5 1 16,4-4 1-16,11 4 2 15,10 7 1-15,11-12 2 16,7 12 1 0,7 8 1-16,5-4 0 0,0 3-1 15,-3 1 1-15,0-3-1 16,-6-1 0-16,-5-4-1 15,-16 0 0-15,9-8-1 16,-16-1 0-16,-5 2-1 16,-3-7 1-16,0 5-1 31,-2-4 0-31,3 4 0 0,4-1 0 16,10 10 0-16,-7-10 0 15,7 10 0-15,19-12 1 16,-4 7-1-16,5 0 0 15,1 3 1-15,-2 2-1 16,-3-3 2-16,-2 3-1 16,-14 0 1-16,0 0 0 0,0 14 0 0,-12-6-1 15,-3-3 1 1,-3 1 0-16,3 1 0 16,-1-7-1-16,3 3 0 0,4-3 0 15,9 0-1-15,-4-12 1 16,10 1-1-16,5 1-3 31,1-1-8-31,2-6-23 0,6 8-1 16,-9-6 1-16,5 11-1 15</inkml:trace>
  <inkml:trace contextRef="#ctx0" brushRef="#br0" timeOffset="339158.9563">19777 10565 14 0,'0'-10'23'16,"0"10"-2"-16,8-13-1 16,-8 3-4-16,0-3-2 0,-3 1-4 15,-5 0-2-15,-5 2-3 16,-2 1-2-16,-4 5-1 16,-2-1-1-16,-1 5 0 0,1 9-1 15,2 1 0 1,6 4 1-16,2 5-1 0,7-2 1 31,4 2 0-31,7-1 0 16,7-4 0-16,5-2 0 0,2-4 0 15,3-4 0-15,0-7 0 16,0-1 0-16,-2-6 0 16,-1 1-1-16,-8-3 0 15,-4-1 0-15,-3 0 0 16,-6 2 0-16,0 11 0 0,-6-10 0 15,6 10 0-15,-15 0 0 16,15 0 0-16,-15 10 1 16,10 2 1-16,5 1 0 15,0 2 1-15,0 1 0 16,10-6-1-16,0 5 1 16,1-4 0-1,1-1-3-15,1-5-7 16,-3 0-22-16,-10-5-6 15,22-5-1-15,-22 5 1 16</inkml:trace>
  <inkml:trace contextRef="#ctx0" brushRef="#br0" timeOffset="339844.204">19197 10957 34 0,'16'0'26'15,"6"3"-2"-15,13 2-4 16,11-1-3-16,9-4-2 15,7 6-4-15,0-6-4 16,2 0-4-16,-7 0-9 16,-7 3-24-16,-17-12-5 0,-5 9 1 15,-21-9-2-15</inkml:trace>
  <inkml:trace contextRef="#ctx0" brushRef="#br0" timeOffset="340777.5407">19154 10035 33 0,'0'28'20'0,"0"4"-2"0,5 17-2 16,0 10-3-16,-2 6-4 15,2 10-1-15,0 2-3 16,0-2 0-16,-2-6-3 16,0-7 0-16,-3-7 1 15,4-13-1-15,-4-4 1 16,0-6 0-16,0-7 0 0,0-4-1 16,0-5 0-16,2-4-5 15,-2-12-13-15,13 10-16 16,-13-24-1-16,0 14-1 15,0-29 4-15</inkml:trace>
  <inkml:trace contextRef="#ctx0" brushRef="#br0" timeOffset="342215.0376">19144 9602 22 0,'0'0'15'16,"-3"9"-1"-16,3 6-2 16,-3 2-1-16,3 10-3 0,0 7-1 15,-3 5 0-15,3 9 0 16,0 0-2-16,0 1-1 31,0-5-1-31,0-5-1 0,3-3-1 16,-3-8 0-16,3-9-1 15,-3-6-1-15,5 0-3 16,-5-13-7-16,0 0-13 16,9 14-5-16,-9-14-1 15,0 0 11-15</inkml:trace>
  <inkml:trace contextRef="#ctx0" brushRef="#br0" timeOffset="343010.7246">19252 9406 20 0,'-21'-19'20'0,"6"11"-2"15,-9-2-4-15,-1 6-2 16,-2 0-5-16,-3 4-1 15,3 7-2-15,0 4-1 16,7 7 1-16,2 2 0 31,8 6 1-31,5 6-1 0,10-4 2 16,6 4-1-16,9-3 1 16,5-5-1-16,7-6 0 15,5-13-1-15,5-5-1 16,-3-14 0-16,3-2 0 15,-7-9 0-15,-6-6-1 16,-12-5 1-16,-13 4-2 0,-13 1 1 16,-11 4 0-16,-7 1-1 15,-4 9-2-15,2 6-6 16,-4 2-8-16,8 2-17 16,12 7-4-16,0 0 0 15,13 0 0-15</inkml:trace>
  <inkml:trace contextRef="#ctx0" brushRef="#br0" timeOffset="343348.7913">19151 9385 39 0,'-8'12'31'0,"8"2"-7"16,0 3-6-16,-3 3-5 15,3 7-4-15,-3-1-1 16,3 1-5-16,0-3-7 16,0-5-9-1,0-7-16-15,6 4-3 16,-6-16-1-16,0 0 0 0</inkml:trace>
  <inkml:trace contextRef="#ctx0" brushRef="#br0" timeOffset="345137.4207">19194 10872 6 0,'0'0'10'15,"0"0"-3"-15,0 0 1 0,0 0-1 31,0 0 1-31,4 13 0 0,-4-13 2 16,6 14 0 0,-6-4 0-16,3-1-1 0,-3 1 0 15,0 2 0-15,3-2-2 16,-3 0-1-16,0-10-2 16,0 16-5-16,0-16-16 15,10 13-13-15,-10-13-1 0,0 0 0 16</inkml:trace>
  <inkml:trace contextRef="#ctx0" brushRef="#br0" timeOffset="347641.0136">19863 9327 24 0,'0'0'19'16,"0"0"-3"-16,0 0-3 15,0 0-2-15,0 0-1 16,11 11-2-16,0-3-1 16,3 0 0-16,6 2-2 0,5-1-1 15,6 3 0-15,3 0-1 16,1-2-1-16,-2-1-1 15,-4-2 0-15,-4-4 0 0,-9-3-1 16,-5 3 1-16,-11-3-1 16,0 0 1-16,-18-3-1 15,3 3 0-15,-4-3 0 16,-1 3 0-16,0 0 0 16,-2 0 0-16,-2 0 0 15,1 3 0-15,1 0 0 0,0 2 0 16,3-1 0-16,-1-2 0 15,4 1-1-15,3 2 1 16,13-5 0-16,-10 9 0 16,10-9 0-16,10 3 1 15,3-3-1-15,-1 0 1 16,5 0 1 0,0-5-1-16,0-2 0 15,0-2 0-15,-5-1 0 16,-1 0-1-16,-5-2 1 0,-1 2 0 15,-5-5-1-15,-6 6 0 16,6 9 0-16,-17-13 0 16,6 9 0-16,-1 4-1 15,0 0 1-15,-1 4-1 0,3 1 1 16,1 3-1-16,3 4 0 16,0-3 1-16,3 3 0 15,3-3-1-15,0-9 2 16,0 14-1-16,0-14 1 15,0 0 0-15,0 0-1 16,0-13 1 0,0-1-1-16,-4 0 1 15,-1-1-1-15,1-5 1 16,-2 3-1-16,1 0 0 16,0 8-1-16,2-1 0 15,3 10 1-15,0 0-1 16,0 0 1-16,-5 19-1 15,8-6 0-15,-3 1 0 0,7-4 1 16,-5 3 1-16,-2-13-1 0,9 13 1 16,-9-13-1-16,0 0 1 15,10 0-1-15,-10 0 0 16,0 0-5-16,12 7-26 16,-12-7-2-16,0 0 0 15,0 0 0-15</inkml:trace>
  <inkml:trace contextRef="#ctx0" brushRef="#br0" timeOffset="348245.7159">20006 9072 23 0,'0'-19'19'0,"6"5"-2"16,-3-6 0-16,-3 8-3 0,4-2 0 15,-4 5-4-15,0 9-1 16,-3-10-3-16,3 10-2 15,0 0-1-15,-6 13-2 16,3-2 0-16,3 7-1 0,0 2 0 16,3 1 1-16,1 0-1 15,-2 4 1-15,-2-5 0 16,0-5 0-16,0-3 0 16,0-12 0-16,-15 12 0 31,3-12 0-31,1 0-1 0,0 0 0 15,11 0 0-15,-13-2 0 16,13 2-1-16,9-4 1 16,6 4 0-16,4 4 1 15,5-4-1-15,1 0 1 16,1 5-6-16,-2-1-21 16,-9-8-6-16,9 8-1 0,-14-13 0 15</inkml:trace>
  <inkml:trace contextRef="#ctx0" brushRef="#br0" timeOffset="348993.9861">20543 9336 19 0,'0'0'20'16,"0"0"-2"-16,21 0-3 15,1-4-4-15,15 4-2 16,15-3-1-16,20 3 1 15,21-2-2-15,22-1 1 16,22 3-2-16,14-5 0 0,11 5-1 16,-1 0 0-16,-4 0-2 15,-16 5-4-15,-24-5-6 16,-24 4-16-16,-20 2-10 16,-40-11 0-16,-7 5 0 0</inkml:trace>
  <inkml:trace contextRef="#ctx0" brushRef="#br0" timeOffset="350099.051">22083 9373 24 0,'0'0'19'0,"6"-9"-4"15,-6 9-3-15,0 0-3 16,0 0-1-16,0 0-2 16,0 0 0-16,10 15 1 0,-7 0 0 15,2 17 0 1,-2 10 1-16,6 18 0 0,-2 14 0 16,8 9-1-16,-2 15 0 15,8 7-2-15,-1 4-1 0,1-2-1 16,0-9-1-16,-2-8 0 15,-6-10-1-15,-1-8 1 16,-7-11-2-16,-5-15-3 16,0-4-11-16,0-14-22 31,-5-14-1-31,5-2 0 0,0-12 0 16</inkml:trace>
  <inkml:trace contextRef="#ctx0" brushRef="#br0" timeOffset="351000.8471">20512 10931 14 0,'-11'0'13'16,"11"0"-1"-16,0 0 0 16,0 0-2-16,11 7-1 0,2-5-1 15,7-2-2 1,14 6 0-16,14-6 0 0,14 0-1 15,13 0-3-15,10-3 0 16,6 3-1-16,-5 0-1 0,-6-4 1 16,-15 4-1-16,-17 0 0 15,-14 0-8-15,-12 13-19 16,-22-13-1-16,0 0 0 16,-13-5 13-16</inkml:trace>
  <inkml:trace contextRef="#ctx0" brushRef="#br0" timeOffset="352164.2153">21165 10943 8 0,'12'0'31'16,"7"4"-17"-16,2-4-1 15,10 0-3-15,3 5-1 16,4-5-1-16,3 3-1 0,-3-3-4 16,-3 0-3-16,-7 0-5 15,-6 0-4-15,-11 0-4 16,-11 0-6-16,0 0-2 15,0 0 0-15</inkml:trace>
  <inkml:trace contextRef="#ctx0" brushRef="#br0" timeOffset="353351.5866">21413 10897 27 0,'-12'-25'14'0,"12"11"-1"16,-6-4-1-16,6 3-2 31,0 0 1-31,-3 2-2 0,3 4-1 16,0-1-1-16,0 10-2 15,0 0 0-15,0 0-2 16,0 0 0-16,0 15-2 16,3-1 0-16,0 5 0 15,-3 4 1-15,0 4-1 16,0 1 1-16,0-3-1 0,0 1 1 15,3-6 0-15,-3-8-1 16,0-12 1-16,0 0 0 16,0 0-1-16,10-18 1 15,-8-4-1-15,-2-7 1 0,0-3-2 16,0-1 1-16,0-1-1 31,-5 8 0-31,1-3 0 0,1 11-1 16,-2 7 1-16,5 11-1 15,0 0 1-15,-4 11 0 16,7 2-1-16,2 6 1 16,1-1 0-16,2 2 0 15,1-1 1-15,-1-1-1 16,0-4 1-16,-8-14-1 0,11 6 1 16,-11-6-1-16,0-12 1 15,0-1-1-15,0-4 0 16,0 2-1-16,0 1 0 15,0 2 1-15,0 12-1 16,0 0 0-16,16-5 0 16,-1 13 1-16,0 6-1 0,4 1 1 15,1-2 0-15,2 0 0 16,-2 2 1-16,-2-6-1 16,-2-1 0-16,-5-2 0 0,-11-6 0 15,11 8 0 1,-11-8-1-16,-9 11 1 0,-2-2 0 31,-7-1 1-31,-5 1-1 16,-5 6 0-16,-7-1 0 0,2 1 0 15,1-6 0-15,4 0 0 16,3-1 0-16,6-2 0 16,8-2 0-16,11-4-1 15,0 0 1-15,14 0 0 16,2-5 0-16,4 0 0 0,5 1 0 15,2-4-1-15,2-3 0 16,0 2 1-16,0 0-1 16,-7-3 1-16,-4 4-1 15,-8 1 0-15,-10 7 0 16,0 0 1-16,-9-4 1 16,-7 11-1-1,-6 0 0-15,-4 5 0 16,-2-2 0-16,1 0 0 15,2-1 1-15,4 0-1 16,4-3 0-16,8-6 0 16,9 0 0-16,0 0 0 15,11-15 0-15,4 3 0 0,3 4 0 16,0-6 0-16,1 3 1 0,-4 0 0 16,-2 5 0-16,-3-2 1 15,-10 8-1-15,0 0 0 16,0 0 1-16,0 0-1 15,0 0 0-15,-16 0 0 16,5 0-1-16,-2 0 1 16,3-5-1-16,0 0 0 0,10 5 0 15,-5-13 0-15,5 13 0 16,13-6 0-16,-1 1-1 16,2 5 1-16,0-2 1 15,-2 2-1-15,-2 0 1 16,-10 0-1-16,0 0 1 31,0 0-1-31,0 0-1 0,-14-11-3 16,2 7-8-16,3-4-17 15,9 8-5-15,-10-6-1 16,10 6 1-16</inkml:trace>
  <inkml:trace contextRef="#ctx0" brushRef="#br0" timeOffset="356393.3513">21028 11222 24 0,'0'0'20'0,"20"0"0"16,0 0 0-16,8 0-5 15,5 0-2-15,-1 0-2 16,3 0-6-16,-1 0-18 16,4 0-17-16,-14-5-1 15,1 5-1-15</inkml:trace>
  <inkml:trace contextRef="#ctx0" brushRef="#br0" timeOffset="357295.181">21513 11276 42 0,'0'0'17'0,"9"-9"-2"16,-9 9-2-16,10-13-2 16,-10 13-1-16,12-18-2 15,-12 18-1-15,10-19-2 16,-7 9 0-16,-3 0-2 16,0 1 0-16,0 9-1 15,-22-10 0-15,6 10 0 0,-5 0-2 16,-2 4 1-16,-1 7 0 15,2 5-1-15,2 4 0 16,7 1 0-16,9 1 0 16,4-2 0-16,13 1 1 15,5-6-1-15,3-4 0 16,4-7 0-16,0-4 0 0,-2-6 1 16,0-7 0-16,-4 2-1 15,-4-2 1-15,-5-4-1 16,-2 5 1-16,-3-2 1 0,0 5-1 15,-5 9 0-15,0 0 0 16,0 0 1-16,0 14-1 31,0-4 1-31,0 8 0 0,4-4-1 16,3 4 1-16,4-5 0 16,-2-1-1-16,6-2-3 15,-6-6-12-15,-9-4-21 16,18 0-1-16,-18-10 0 15,11 2 0-15</inkml:trace>
  <inkml:trace contextRef="#ctx0" brushRef="#br0" timeOffset="358342.7764">21588 10908 15 0,'0'0'18'0,"0"0"-3"0,10 0-1 16,12-4-2-16,11-1-3 16,9 3-1-16,15-3-1 15,13-1 1-15,13 0-1 16,0 2-1-16,-1-4-1 15,-7 3 0-15,-12-1-1 16,-11 2-7-16,-16 0-13 0,-20-6-15 16,-4 10 0-16,-12 0-1 15,-10-5 13-15</inkml:trace>
  <inkml:trace contextRef="#ctx0" brushRef="#br0" timeOffset="358927.7703">22255 10583 18 0,'0'0'16'0,"0"0"-3"15,0 0-1 1,0 0-3-16,0 0-1 0,0 0-3 15,0 0 0-15,0 0-1 16,0 0 1-16,0 0 0 0,8 19 1 16,-8-2 0-16,0 7 0 15,5 2 1-15,-2 9-1 16,-3-3 0-16,9 3-2 16,-5-3-1-16,0-4-2 15,1-6-3-15,-5-7-10 31,0-15-20-31,0 0-1 0,0 0 0 16,10-15 1-16</inkml:trace>
  <inkml:trace contextRef="#ctx0" brushRef="#br0" timeOffset="359675.7471">22182 9993 15 0,'0'0'35'31,"-14"10"-20"-15,0-2-2-16,-1 7-2 0,-4-1-3 16,-4 3-1-16,0 2-1 15,0 0-1-15,2-1-1 16,3-3-2-16,5-6 0 16,13-9 0-16,0 0 0 15,0 0 0-15,12-9-1 0,1-5 1 16,7 0-1-16,0-6 0 15,3 2 0-15,-3-1 0 16,-1 2 2-16,-6 5-1 16,1 1 0-16,-14 11 1 15,17-6 0-15,-17 6 1 16,18 14-1 0,-7 1 0-16,8-1-2 15,7 3 2-15,5 2-3 16,3-1-7-16,-6-2-18 15,-7-8-10-15,2 2 1 16,-23-10-2-16</inkml:trace>
  <inkml:trace contextRef="#ctx0" brushRef="#br0" timeOffset="360677.1693">19157 10135 28 0,'0'0'17'0,"0"0"-2"16,0 0-1-16,-6 16-2 15,-5-7-3-15,-3 6-2 0,-4 3-2 16,-1 2 0-16,-2 2-1 16,1-3 0-16,2-1-2 15,4 0 2-15,1-9-1 16,13-9 0-16,0 0 0 16,0 0-1-16,10-14 1 15,4-3-1-15,2-7 0 0,2-1-1 16,1-1 0-16,0-1 0 15,-1 4 1-15,-4 7 0 16,-3-2 0-16,-2 10 0 16,-9 8 0-16,13-2 0 15,-13 2 1-15,16 19-1 16,-4-5 0 0,8 5 0-16,3 1 1 15,4 1-1-15,2-2-4 16,-4-5-9-16,-1-4-24 15,0 0-2-15,-10-10 1 16,1 0-1-16</inkml:trace>
  <inkml:trace contextRef="#ctx0" brushRef="#br0" timeOffset="362231.191">21220 9197 25 0,'7'9'29'0,"-7"-9"1"16,16 9-13-16,2 1-5 15,5 1-6-15,6 2-1 16,-1-1-1-16,2-2-1 16,-2 0-1-16,-2-1-2 15,-10-4 0-15,-3 0 0 32,-13-5 1-32,0 13 1 0,-16-8 1 15,-3 9 1-15,-8-3 0 16,-4 6 1-16,-4-2 0 15,4 2-1-15,0-3-1 16,7-4-7-16,11-1-16 16,13-9-14-16,0 0-2 15,21-5 1-15,-4-8 1 0</inkml:trace>
  <inkml:trace contextRef="#ctx0" brushRef="#br0" timeOffset="362979.222">22099 9345 17 0,'0'0'18'16,"-11"0"-2"0,11 0-3-16,0 0-1 15,20 0-3-15,4 0-1 16,9 0 0-16,18 0-1 16,17 0 1-16,28 0-1 15,9-4 0-15,8 4-1 16,1 0 1-16,-3 0-2 0,-15 0 0 15,-13 0-3-15,-22 0 0 0,-29 4-2 16,-18-4-3-16,-14 0-11 16,-21 0-20-16,7 3 0 15,-6-8 0-15,9 5 0 16</inkml:trace>
  <inkml:trace contextRef="#ctx0" brushRef="#br0" timeOffset="363780.2951">23374 9133 16 0,'10'7'30'0,"-10"-7"0"16,9 15-7-16,-12-1-8 0,0 3-6 31,3 3-2-31,0 0 0 0,8 3-2 15,0-8-1 1,-2-3-1-16,9-7-1 0,4-5 0 16,-7-5-1-16,7-3 0 15,-1-8-1-15,-8 3 1 16,-3-6-1-16,-2 5 0 16,-5 1 0-16,0 13 0 0,7-12 1 15,-7 12-1-15,-12 22 1 16,12-3 0-16,0 8 0 15,10 10 0-15,-5 3 1 16,1 2-1-16,-3 1 2 16,-3-1 0-16,0-7 0 15,-4-1 0-15,-11-12 1 0,-12-5-2 16,-9-8-1-16,-1-9-4 16,7-9-11-16,-1-3-20 15,1-14-4-15,13-1 0 16,8-7 0-16</inkml:trace>
  <inkml:trace contextRef="#ctx0" brushRef="#br0" timeOffset="364203.4344">23790 9150 17 0,'12'0'32'15,"-12"0"2"-15,0 25-3 16,-5-3-12-16,-3-1-7 16,5 5-2-16,-2-3-2 15,9 3-2 1,-4-11-1-16,2 1-2 15,-2-16 0-15,0 0-1 16,0 0 0-16,6-19 0 16,-6-3-1-16,-6-4 0 15,-2-7 0-15,0-7-1 16,0-1 0-16,4-1 0 16,0 4 0-16,-4 0 0 0,8 6 1 15,-7 4-1-15,11 9 0 16,5 3-1-16,6 5 0 0,1 6-3 15,5 5-4-15,10 0-7 16,7 0-13-16,6 6-10 16,-5-6 0-16,2 12 0 15</inkml:trace>
  <inkml:trace contextRef="#ctx0" brushRef="#br0" timeOffset="364504.7777">23761 9351 36 0,'11'13'34'16,"2"-13"-7"-16,2 4-4 0,5 1-5 15,5-5-6-15,-3 0-8 16,4 0-18-16,8 6-19 16,-11-12-1-16,2 6-1 31,-12-13-1-31</inkml:trace>
  <inkml:trace contextRef="#ctx0" brushRef="#br0" timeOffset="364921.4978">23974 9138 16 0,'11'0'30'0,"-11"0"0"16,7 18-7-16,-2-5-6 15,-5 1-8 1,9 4-1-16,-5-4-3 16,2 3-1-16,-6-6-1 0,0-2 0 15,0-9-1-15,10 2-1 16,-10-2 1-16,14-10-1 15,-6-1 0-15,1-2 0 16,2 0-2-16,0 2 1 16,5 0 0-16,-13 1-1 0,-3 10 2 15,11-6 0-15,-11 6 0 16,7 14 2-16,-4-4-1 16,-3 3 1-16,0 1 0 15,5 1-2-15,0-1-7 16,-5-2-17-16,0-12-13 15,14 13 0-15,-14-13 0 0</inkml:trace>
  <inkml:trace contextRef="#ctx0" brushRef="#br0" timeOffset="365406.4557">24272 8983 46 0,'0'0'30'0,"61"0"-11"0,-61 0-5 15,0 0-5-15,60 4-2 16,-60-4-2-16,0 0-1 15,50 14-3-15,-50-14 1 16,0 0-1-16,0 0 1 16,0 0-1-16,11 43 1 15,-11-43 1 1,0 0-1-16,-14 60 1 16,14-60-1-16,0 56 1 15,0-56-1-15,-9 70 0 16,9-70 0-16,-18 63-1 15,18-63 1-15,11 55-1 16,-11-55 1-16,-5 44 0 16,5-44 1-16,0 0 0 0,0 0 0 15,-28 36-1-15,28-36 1 16,0 0 0-16,-41-3-2 0,30-2-1 16,1 1-2-16,0-1-5 15,10 5-10-15,-11 8-20 16,1-8-2-16,10 0 0 15,0 0 1-15</inkml:trace>
  <inkml:trace contextRef="#ctx0" brushRef="#br0" timeOffset="368598.2136">21457 8971 52 0,'0'-16'19'0,"5"3"-2"31,-2-5-2-31,-3 2-1 16,4 4-4-16,-4-1-1 0,0 13-3 16,0-12-1-16,0 12-2 15,0 0-1-15,0 0-1 16,0 19-1-16,0-5 0 15,6 5 0-15,-3 2 1 16,1 1-1-16,1 0 0 0,0 0 1 16,-2-3-1-16,-3-3 1 15,0-3 0-15,-8-2-1 16,8-11 1-16,-21 13 0 16,9-10 0-16,-2 1-1 15,3-4 1-15,11 0-1 16,-10 0 0-1,10 0 0-15,22-4 0 16,-1 4-1-16,4 0-3 16,2 0-8-16,-1 5-18 15,-6-10-5-15,3 9 1 16,-23-4 0-16</inkml:trace>
  <inkml:trace contextRef="#ctx0" brushRef="#br0" timeOffset="369383.7303">21253 9232 3 0,'0'0'24'16,"0"0"-16"0,0 0 0-16,0 0-1 15,0 0 1-15,0 0-1 16,-3 17 0-16,0-2-1 16,0 2 0-16,3 2 0 15,-4 0-2-15,4-2 0 0,0-2-1 16,0-6 0-16,0-9-1 15,6 10 1-15,-6-10 0 16,7-9 1-16,-4-1 0 16,-3-5-1-16,5 1 1 15,-5-4-1-15,0 0 2 16,0-1-2 0,3 4 1-16,-3 3-2 15,0 12 1-15,0-10 0 0,0 10-1 16,0 0 1-16,14 14-2 15,-12-4 1-15,3 3-1 16,-2-2 1-16,1 1 0 16,-4-12 0-16,6 12 0 15,-6-12 0-15,0 0 0 0,0 0-2 16,0 0-6-16,-6-12-22 16,6 12-7-16,-5-14-1 15,5 14 0-15</inkml:trace>
  <inkml:trace contextRef="#ctx0" brushRef="#br0" timeOffset="375216.1105">23148 10822 24 0,'0'0'35'0,"0"0"1"16,12 0-9-16,-8 27-5 15,-7 4-8-15,3 15-3 16,3-3-3-16,7 9-1 15,-3-2-4-15,-7-7-3 0,7-6-4 16,-7-10-4-16,7-11-8 16,-7-16-11-16,0 0-9 15,-10-14-2-15,-4-11 0 16</inkml:trace>
  <inkml:trace contextRef="#ctx0" brushRef="#br0" timeOffset="375532.733">23115 10867 35 0,'14'-24'34'16,"15"12"-4"-16,7 5-5 16,5 7-7-16,16 5-5 15,-8 6-4-15,6 12-3 0,-15 5-2 16,-9 9 0 0,-24 0-2-16,-7 6 1 0,-16-1-1 15,-15-2 0-15,-5-3-3 16,-10-9-1-16,-1-4-7 0,6-15-8 15,13-5-11-15,-1-4-10 16,7-13 1-16,12 2-2 16</inkml:trace>
  <inkml:trace contextRef="#ctx0" brushRef="#br0" timeOffset="376018.159">23567 10904 39 0,'0'0'35'0,"0"0"1"31,0 13-10-31,4 10-9 0,-4 6-7 15,4 5-3-15,-4 4-2 16,3 2 0-16,-3-2-2 16,9-1-1-16,-4-8 0 15,-5-7 0-15,5-12-1 16,-5-10 0-16,0 0 0 16,0-14 0-16,0-7-1 0,-3-8 1 15,-4-10 0-15,3-3-1 16,-4-1 1-16,5-2-1 15,0 4 1-15,-8 4-1 16,5 7 0-16,6 7 0 16,0 6 0-16,9 7 0 0,6 6 0 31,4 0-1-31,4 4-1 0,10 0-2 16,9 0-5-1,-2 0-6-15,12 0-11 16,-10 0-12-16,-2 0-1 0,-2 0 0 15</inkml:trace>
  <inkml:trace contextRef="#ctx0" brushRef="#br0" timeOffset="376387.992">23595 11071 34 0,'17'7'29'16,"4"-7"-6"-16,5 4-6 16,2-4-6-16,7 8-3 0,-3-8-1 31,-2 6 0-31,-11-6-1 0,2 0 1 15,-21 0-1 1,21 0 0-16,-21 0 0 16,0 0 0-16,6-11-2 0,-6 11-1 15,0 0-3-15,0 0-1 16,0 0-6-16,0-9-7 16,0 9-21-16,0 0-2 0,0 0 0 15,0 0 0-15</inkml:trace>
  <inkml:trace contextRef="#ctx0" brushRef="#br0" timeOffset="377320.1675">24125 10764 8 0,'12'-7'28'0,"0"1"-3"15,11 6-6-15,-23 0-3 16,64 0-5-16,-64 0-1 16,78 10-2-16,-78-10-2 31,68 10-2-31,-68-10-3 0,44 9-1 16,-44-9-2-16,0 0-2 15,0 0-1-15,0 0-1 16,0 0 1-16,-34-16-1 15,34 16 1-15,-35-4 0 16,15 4 1-16,9 1 3 16,-4 7 0-16,2 1 2 0,13-9 2 15,-3 38 2-15,-4-15 0 16,14 6 1-16,-7 3 2 16,-3 4-1-16,6 3 0 15,-6-8-2-15,3 3 0 16,-11-6-1-16,3-3-1 15,-8-8 0 1,7-4-1-16,-3-5 0 16,-12-8-1-16,13 0 1 0,-7 0-2 15,9-4 1 1,9 4-1-16,-10-5 0 16,10 5-1-16,0 0 1 0,0 0 0 15,25 5 0-15,-25-5 1 16,53 4-1-16,-53-4-1 15,64 0-4-15,-64 0-4 16,66 0-7-16,-66 0-11 0,31-9-8 16,-31 9-1-16,0 0 4 15</inkml:trace>
  <inkml:trace contextRef="#ctx0" brushRef="#br0" timeOffset="377755.3086">24381 10816 45 0,'0'0'34'16,"0"0"-3"-16,0 0-9 15,0 0-6 1,0 0-5-16,0 0-3 16,0 0-2-16,17 47-3 15,-17-47 1-15,11 74-1 16,-11-74 0-16,14 73-2 15,-14-73 0-15,12 61 0 0,-12-61-1 16,0 43-1 0,0-43 0-16,0 0 0 0,0 0-2 15,0 0 0-15,0 0 0 0,0 0-1 16,0 0 0-16,0 0 1 16,0 0 0-16,0 0 1 15,0 0 0-15,0 0 1 16,0 0 1-16,0 0 0 15,0 0 0 1,0 0 0-16,0 0-1 16,0 0 1-16,0 0 0 15,0 0-3-15,0 0-4 16,0 0-5-16,0 0-13 16,0 0-9-16,0 0 1 15,0 0-1-15</inkml:trace>
  <inkml:trace contextRef="#ctx0" brushRef="#br0" timeOffset="378859.1696">24354 10760 26 0,'43'-11'22'16,"-43"11"-1"-16,0 0-2 15,52 0-4-15,-52 0-2 0,0 0-3 16,69 2-3-16,-69-2-2 16,0 0-4-16,49 0-7 15,-49 0-15-15,0 0-11 16,0 0 0-16,0 0-1 16</inkml:trace>
  <inkml:trace contextRef="#ctx0" brushRef="#br0" timeOffset="379691.2676">24399 11156 17 0,'0'0'15'16,"0"0"-2"-16,48 0-2 0,-48 0-1 15,50 0-3-15,-50 0-1 16,57-1-1-16,-57 1 1 16,0 0 1-16,54 0 0 31,-54 0 1-31,0 0 1 0,0 0-1 16,0 0 1-16,0 0-2 15,0 0-1-15,0 0-3 16,0 0-1-16,0 0-1 15,0 0 0-15,0 0-1 16,0 0 0-16,0 0 1 16,0 0-1-16,0 0 0 0,0 0 0 15,0 0 0-15,0 0 1 16,0 0-2-16,0 0 0 16,0 0 0-16,0 0 0 15,0 0-2-15,0 0 0 16,0 0-2-16,0 0-5 15,0 0-10 1,0 0-15-16,0 0 2 16,0 0 0-16</inkml:trace>
  <inkml:trace contextRef="#ctx0" brushRef="#br0" timeOffset="383384.0416">18212 11960 22 0,'-11'9'19'15,"-2"0"0"-15,10 6-1 16,7 8-2-1,10 0-3-15,13 4-1 16,8-3 0-16,15 0-3 16,8-16 0-16,13-2-3 15,5-16-1-15,3-3-1 16,-8-6-1-16,-6-3-4 16,-12 1-16-16,-10 3-17 15,-23 0-2-15,-6 4 0 0,-20-6 1 16</inkml:trace>
  <inkml:trace contextRef="#ctx0" brushRef="#br0" timeOffset="383968.8669">19441 12598 36 0,'61'-19'22'16,"12"-8"-2"-16,4-9-3 15,-1-7-2-15,-5-4-4 16,-12 4-3-16,-11 1-8 16,-13 6-19-16,-8 17-11 15,-27-5-1-15,0 12 0 16</inkml:trace>
  <inkml:trace contextRef="#ctx0" brushRef="#br0" timeOffset="384535.5495">20579 12918 19 0,'49'4'19'0,"15"-4"0"15,8-13-2-15,10-7-2 16,5-7-2 0,-3-14-2-16,-5-3-3 15,-11-2-6-15,-11 5-17 16,-21-6-13-16,2 16-3 0,-24-2 0 15</inkml:trace>
  <inkml:trace contextRef="#ctx0" brushRef="#br0" timeOffset="394932.1216">17949 9401 28 0,'0'0'20'16,"0"0"-1"-16,0 0-3 16,23 0-2-16,8-4-2 15,17 4-2-15,15-5-2 16,22 0-2-16,15-3-2 15,9 2-8-15,-1 1-19 16,-6 5-8-16,-25-3-1 0,-6 6 0 16</inkml:trace>
  <inkml:trace contextRef="#ctx0" brushRef="#br0" timeOffset="395532.2088">17781 8904 38 0,'0'0'34'0,"32"20"-3"16,-5-2-11-16,1 1-7 16,7 4-4-16,-2 3-5 15,-2-4-10-15,-4-3-18 16,2 5-10-16,-18-17 1 0,4 5-1 15</inkml:trace>
  <inkml:trace contextRef="#ctx0" brushRef="#br0" timeOffset="395833.0336">18041 8901 39 0,'-27'0'32'0,"5"17"-3"15,-12 2-11-15,1 5-8 16,2 3-5-16,-1-2-7 16,3 1-5-16,9-7-9 0,10 3-9 15,10-22-6-15,0 14-2 16,10-23 15-16</inkml:trace>
  <inkml:trace contextRef="#ctx0" brushRef="#br0" timeOffset="396118.2387">18203 9089 38 0,'-4'-16'20'15,"4"4"-2"-15,-5-5-1 16,1-8-5-16,-1-1-2 0,-5-11-2 16,3 1-2-16,-6-3-1 15,4 1-1-15,-2 1-1 16,4 4-1-16,1 2 0 16,6 11 0-16,0 1-1 0,9 6-2 15,6 5-2-15,4 2-5 16,7 1-11-1,8 5-13 1,-1-5-1-16,8 8 0 0</inkml:trace>
  <inkml:trace contextRef="#ctx0" brushRef="#br0" timeOffset="396421.0367">18117 9123 36 0,'22'13'31'15,"-2"-13"-4"-15,9 4-7 16,3-1-9-16,1-3-10 15,-3 0-15-15,-10-5-15 16,7 7-2-16,-16-9 0 0</inkml:trace>
  <inkml:trace contextRef="#ctx0" brushRef="#br0" timeOffset="396714.0933">18351 8943 50 0,'16'0'33'0,"-6"0"0"16,-1 12-16-16,2 2-5 0,-5 0-6 16,1 4-1-16,-4-4-1 15,3 0-2-15,-6-14 0 16,0 0 0-16,0 0-1 15,9-10-1-15,-2-7 0 16,2-3 0-16,1-3 0 16,1-1-1-16,0 3 1 15,1 3-1-15,-3 8 1 16,1 10 0-16,-10 0 1 0,16 13-1 16,-11 3 1-16,1 5 0 15,-4 4 0-15,2-3-4 16,0 2-6-16,-4-6-20 0,0-18-6 15,5 18-1-15,-5-18 0 16</inkml:trace>
  <inkml:trace contextRef="#ctx0" brushRef="#br0" timeOffset="397252.1352">18620 8700 32 0,'27'0'29'16,"-4"-5"-4"-16,5 0-11 15,1 5-4-15,-4-2-4 16,0 2-1-16,-6 0-1 0,-6 4-1 15,-13-4-1-15,11 15 1 16,-14-2-1-16,-1 3 1 16,-1 8 1-16,-1 5-1 0,0 3 0 15,1 4 0-15,-1 3 0 16,6 1 0-16,0 0-1 16,0-6 0-16,0-3 0 15,0-5 0-15,0-8 0 31,-3-4 0-31,-8-4 0 0,-2-5-1 16,-5-5 1-16,-2 0-1 16,-2-5 1-16,0 5-1 15,4-3-1-15,0 3 1 16,5 0-1-16,13 0 0 16,-13-2 0-16,13 2 0 15,0 0-1-15,0 0 1 0,0 0 0 16,0 0 0-16,0 0 1 15,0 0-1-15,0 0 2 16,11-5-2-16,-11 5 1 0,0 0 0 16,0 0 0-1,0 0-2-15,12 0-6 0,-12 0-24 32,0 0-7-32,0 0 1 0,0-14 0 15</inkml:trace>
  <inkml:trace contextRef="#ctx0" brushRef="#br0" timeOffset="399301.4563">25197 8232 5 0,'-6'-47'18'16,"-66"-53"10"0,31 51-18-16,-10 6-2 15,-9 4-3-15,-12 9-1 16,-20 11-2-16,-2 13-1 16,12 15 0-16,-5 11-1 15,2 12 0-15,1 6 0 0,14 8 0 16,2 0 1-16,23 5-1 15,11 0 0-15,7-7 0 16,12-6-2-16,15-6-1 16,7-15-1-16,-7-17-1 15,16 0 0-15,-16-17 0 0,-16-13 0 32,-13-11 1-32,-18-9 2 15,-18-6 2-15,-15 3 1 16,-9 2 1-16,-137-28 1 15,107 58-2-15,0 14 0 16,-7 16-1-16,2 11 0 16,-6 12 0-16,3 9 1 15,9 3-1-15,7 0-1 0,12-1 1 16,12-5 1-16,11-8-1 16,13-11-1-16,10-12 1 15,6-12-1-15,0-9 0 16,-3-15 0-16,-7-8 2 15,-14-8-1-15,-6-3 2 16,-13 3-1-16,-12 5 2 0,-5 8 0 16,-4 10 0-16,-1 17 0 15,0 14-1-15,7 13 0 16,3 14-1-16,-74 60-1 16,106-44 0-1,10-2-1-15,10-3 1 31,9-10 0-31,10-6-1 0,3-14 1 16,2-9 0-16,0-13 0 16,-7-9 0-16,-8-9 0 15,-70-49 2 1,42 26-2-16,-9-2 1 16,-7-1 0-16,-5 7-1 0,-4 4 1 15,-2 11-1-15,-1 10 0 0,-1 15 0 16,1 13 0-1,2 12 0-15,2 13 0 0,-1 3-1 16,3 7-3-16,6 1 0 16,5-6 0-16,8-8 0 15,3-6 0-15,5-13 0 32,0-14 1-32,4-5 2 0,0-17 1 15,-6-10 1-15,-6-6 1 16,-10-5-1-16,-4-4 1 15,-6 4-1-15,-2 4 1 16,-101-4 2 0,102 43-1-16,4 14 1 15,7 20 0-15,5 21 0 0,7 16 0 16,7 15-1-16,8 7 1 16,8 6-2-16,10 3-1 15,9 0-1-15,7-7-1 16,11-13-1-16,7-11 0 0,3-12 0 15,3-15 1 1,4-13 0-16,-2-13 0 16,-5-18 2-16,0 0 1 15,-15 0 1-15,0 10 2 0,-4 15 0 16,-5 19 1-16,1 17 0 16,-2 23 0-16,3 18 0 15,4 9 0-15,8 10-2 31,10 2-2-31,4 1-2 0,14-8-1 16,13-8-1-16,14-15-2 16,6-15 0-16,8-16 0 15,-1-15 0-15,2-16 1 16,-3-13 1-16,-9-13 1 16,-10 0 3-16,-13-5 3 15,-7 15 2-15,-16 1 1 0,-2 18-1 16,-11 14 1-16,2 19-2 15,-3 13 0-15,6 15-1 16,3 7-3-16,6 4-2 16,10 0-1-16,6-2 0 15,12 1 0-15,6-7-2 16,8-4 1 0,2-6-1-16,6-5 0 15,-1-6 2-15,3-4 0 0,-4-12 0 16,-2-7-1-1,-2-10-31-15,-7-30 1 16,3-9 0-16,-25-32-1 0</inkml:trace>
  <inkml:trace contextRef="#ctx0" brushRef="#br0" timeOffset="402936.3">22135 9235 41 0,'-6'-18'23'0,"-6"7"-3"16,-6-6-1-16,-5 6-6 15,-5 7-2-15,-6 4-3 16,0 4-2-16,-1 11-2 15,6 9-1-15,4 3-1 16,6 10-1-16,6 1 1 16,13 3 1-16,9-7 1 0,16 0-1 15,13-12 1-15,12-5-1 16,6-15 1-16,2-7 0 16,-2-12-1-16,-3-10-1 0,-16-5 0 15,-15 0 0 1,-22 0-2-16,-14 2-3 15,-11 7-20-15,-3 7-15 0,-12-3 1 16,9 13-2-16</inkml:trace>
  <inkml:trace contextRef="#ctx0" brushRef="#br0" timeOffset="403621.6769">22054 9220 43 0,'0'0'33'0,"7"10"-4"15,-7 9-6-15,0 8-14 16,-7 2-34-16,17 13-3 16,-5-9-3-16,11 10-4 0</inkml:trace>
  <inkml:trace contextRef="#ctx0" brushRef="#br1" timeOffset="410133.5605">19459 11739 22 0,'7'-20'22'0,"-2"-5"0"15,13 3-3-15,3-3-3 16,5 5-3-16,7 8-3 0,1 5-1 16,1 17-2-16,-8 2-1 15,-8 17-1-15,-15 5-1 16,-11 6-2-16,-12 5-1 16,-9-2-1-16,-6-6-1 0,-3-8-1 15,6-6 1 1,4-9-1-1,11-5 0-15,16-9 1 16,0 0 1-16,17-9 2 0,2 3 0 16,6 6 1-16,-2 0 0 15,4 0 1-15,-6 7 0 16,-2-2-2-16,-3 3-2 16,-6-8-11-16,-10 0-24 15,20-2-1-15,-12-11 1 0,7 8-2 16</inkml:trace>
  <inkml:trace contextRef="#ctx0" brushRef="#br1" timeOffset="410664.4071">20207 11812 7 0,'0'0'30'0,"0"0"0"16,0 14-6-16,-3 3-8 15,0 2-5-15,-2-1-2 16,5 3-3-16,-6-4 0 0,6 1-3 16,-4-8 0-16,4-10 0 15,0 0-2-15,0 0 1 16,-5-18-2-16,5 4 1 16,2-3-1-16,3-3 1 15,2 3-2-15,0 0 0 16,7 5 1-1,-2 2-1-15,7 3 1 16,0 3-1-16,3 4 1 16,0 0-1-16,1 4 1 15,-2-1-1-15,-3 5 1 16,-3-2 0-16,-6 3 1 16,-4 4 0-16,-5 1 0 0,-6 1 0 15,-2 1-1-15,-1 4-3 16,6 0-8-16,3 4-18 15,-5-13-4-15,17 4-1 16,-12-15 0-16</inkml:trace>
  <inkml:trace contextRef="#ctx0" brushRef="#br1" timeOffset="411118.8697">20567 11904 21 0,'0'0'22'0,"-11"-18"-1"16,0 12-3-16,-7 6-1 31,0-3-6-31,0 8-1 0,-1 2-3 16,7 8-1-16,2-1-2 16,10 4-2-16,0-2 1 15,5 3-1-15,5-2 1 16,3-4-1-16,2-7 0 15,-2-6-1-15,3 0 0 16,-1-14 0-16,1-1-1 0,-1-8 1 16,3 1-1-16,2-5 1 15,-1 3-1-15,0 5 0 0,-1 4 1 16,2 6-1-16,0 9 1 16,2 0 0-16,-3 14 1 15,0 0-2-15,-1 5 1 31,-2 1-1-31,-3-2 1 0,-4 1 0 16,-6-2 0-16,-3-4-1 16,-12 2 1-16,-3-6 0 15,-4-1-1-15,-3-3-2 16,1 4-11-16,2-1-21 16,-6-10-2-16,15 2 1 15,10 0-1-15</inkml:trace>
  <inkml:trace contextRef="#ctx0" brushRef="#br1" timeOffset="411551.6116">20901 11830 37 0,'13'-9'31'31,"-4"-5"-5"-31,11 4-7 0,3 7-3 16,-1 3-4-16,3 8-1 16,-5 4-4-16,1 8-1 15,-6 4-2-15,1 5 0 16,-7 2-1-16,-3-2 0 15,-2-1-1-15,-4-4 0 16,3-5 1-16,-3-6-2 0,0-13 0 16,0 0-1-16,0 0 1 15,-9-13-1-15,2 3-1 16,-6-1 0-16,-1 2 0 16,-5 1 0-16,-1 8 0 15,-3 0-1-15,3 4-3 16,-2 2-6-1,8 1-15-15,8 3-11 16,6-10 0-16,0 0 0 16</inkml:trace>
  <inkml:trace contextRef="#ctx0" brushRef="#br1" timeOffset="411852.4234">21360 11751 49 0,'0'0'37'0,"0"0"-2"15,0 13-8-15,-11-1-9 16,5 16-7-16,-7 3-3 15,6 10-2-15,-5 1-2 16,3 2-2-16,2 1-3 16,0-12-7-16,7 3-15 0,7-11-16 15,-7-25-1-15,6 13 1 16,-6-13-1-16</inkml:trace>
  <inkml:trace contextRef="#ctx0" brushRef="#br1" timeOffset="412237.8716">21730 11882 7 0,'0'-10'29'0,"0"10"1"16,-9-10-9-16,-1 10-4 15,-6 0-4-15,-1 0-4 16,-2 7-2-16,0 9-3 16,3 3-1-16,5 2 0 15,11 4 0-15,5-4 1 0,10 1 0 16,2-5 0-16,6-2 0 15,-1-9 0-15,2-2 0 0,-6-9-1 16,-4 0 0-16,-11-5-2 16,-10-4-1-16,-8 2-4 15,-6-4-8-15,-2 0-21 32,6 10-3-32,-9-7-1 0,9 13 0 15</inkml:trace>
  <inkml:trace contextRef="#ctx0" brushRef="#br1" timeOffset="412585.1831">21862 11839 51 0,'0'0'36'0,"10"1"-3"0,-13 19-9 16,3-2-8-16,0 13-7 15,-4 3-2-15,4 7-2 0,-4 2-1 16,4 2-1 0,0-3-2-16,-4-6 0 0,4-4-3 15,0-8-2-15,0-5-8 31,4-9-19-31,-4-10-8 0,0 0 1 16,7-13 0-16</inkml:trace>
  <inkml:trace contextRef="#ctx0" brushRef="#br1" timeOffset="412870.3635">21872 12012 33 0,'18'-4'33'16,"-6"1"1"-16,8 3-8 15,1 0-17-15,4 0-21 16,5 3-18 0,-14-10-2-16,14 7-1 15</inkml:trace>
  <inkml:trace contextRef="#ctx0" brushRef="#br1" timeOffset="413371.7126">22318 11988 16 0,'0'0'27'0,"0"-15"-4"15,0 4-6-15,0-4-4 16,0 1-3 0,-7-1-1-16,-5-2-2 15,-1 7-1-15,-5-1-2 16,0 7-1-16,-1 4 0 16,1 4-1-16,0 7 0 15,2 3 0-15,6 3 0 16,7-1 1-16,3 1 0 15,9-1-1-15,4-4 1 0,5-2-1 16,2-6 0-16,2-4-1 16,1-4 0-16,-3-5-1 0,0 3 1 15,-6-6-2-15,-2 1 1 16,-1 2 0-16,-11 9-1 16,11-13 1-16,-11 13 1 15,0 0-1-15,0 0 0 0,0 18 1 16,5-7 0-16,0 0 0 15,-5-11 1-15,18 20-1 16,-4-16 0-16,2-4 0 16,2 0 0-16,-2-9 0 15,1-3-1-15,0-4 0 32,3-1 0-32,1-1 0 0,0 1 0 15,-2 4 0-15,0 4 0 16,3 3 1-16,0 6 0 15,-1 7 0-15,-6 7 1 16,-5 3 0-16,-4 2 0 16,1 4 0-16,-7-4 0 15,-8 0-1-15,-3-1-2 0,-11-9-5 16,6-4-19-16,-3 0-13 0,-5-13 0 16,3 6 0-1</inkml:trace>
  <inkml:trace contextRef="#ctx0" brushRef="#br1" timeOffset="414241.7476">21974 12569 4 0,'-3'-19'52'16,"8"10"-32"-16,-3-3-2 16,-2-4-4-16,9 3-1 0,-9-5-3 15,5 8 0 1,-5-4-3-16,0 14-2 0,0-15-1 15,0 15-1-15,0 0-2 0,0 10 1 16,3 4-2-16,1 2 1 16,1 6 0-16,-1 3-1 15,-1 0 1-15,0 0-1 16,-3-1 1-16,-6-3 0 16,-4-7-1-16,-6 0-1 15,-4-5 1-15,1-5-1 0,3-4 0 31,0 0-1-31,4 0 1 16,12 0-1-16,0 0 1 16,21 0 0-16,5 0 0 15,6 2-1-15,6 1-8 16,3 2-23-16,-4-10-2 16,7 5 1-16,-13-15-1 0</inkml:trace>
  <inkml:trace contextRef="#ctx0" brushRef="#br1" timeOffset="414705.829">22612 12408 14 0,'-6'-16'33'16,"6"16"1"-16,0 0-2 0,-7 19-12 15,11 6-4 1,-4 7-6-16,6 10-3 16,-6 5 0-16,0 7-2 0,-3-2-1 31,3 0-1-31,0-6-2 0,0-6-3 15,-4-6-4-15,-4-12-5 16,4-7-11-16,4-15-11 16,-12 4-5-16,12-16 0 15,-7-9 3-15</inkml:trace>
  <inkml:trace contextRef="#ctx0" brushRef="#br1" timeOffset="415144.5914">22606 12601 15 0,'8'-10'29'0,"20"10"-1"16,-7 2-9-16,6-2-6 16,4 6-5-16,-2-3-6 15,-4 0-4-15,-1 2-6 0,0-5-5 16,-11 0-3-16,1 0 0 16,-4-6 1-16,-10 6 4 15,9-16 6-15,-5 2 4 0,0-15 24 16,-1 13-4-1,-3 5 2-15,0-1-2 32,0 12-2-32,0 0-3 0,15 0-2 15,-15 0-4-15,14 16-2 16,-9-3-2-16,7-1-1 16,-6 3 1-16,2-1-2 15,-1-5 0-15,-7 2 0 16,0-11 1-16,6 12-2 15,-6-12 0-15,0 0 0 0,16-15 0 16,-8 7 0-16,2-3 0 16,3-1 0-16,-1-3-1 15,1 3 1-15,-1 3-1 16,-3 1 0-16,-9 8-5 16,0-13-7-16,0 13-21 15,9-4-6 1,-9 4 0-16,0 0 0 15</inkml:trace>
  <inkml:trace contextRef="#ctx0" brushRef="#br1" timeOffset="415561.2891">23121 12492 11 0,'0'0'30'16,"16"-2"-1"-16,-16 2-6 16,19 7-5-16,-7 4-4 15,-3-3-1 1,2 5-3-16,-11-13-2 16,10 18-2-16,-10-18-1 15,-3 14-1-15,3-14 0 16,0 0-2-16,0 0 0 15,0 0-1-15,7-14 0 16,2 4-1-16,6 1-1 16,6-1 1-16,-2 1-1 0,-1 4 0 15,-4 2 1-15,0 3 0 16,0 5 0-16,3 3 1 16,-8 1 0-16,-5 5 0 0,3 0 0 15,-1 1 0 1,-1 2-1-16,-1-4-5 0,5 3-6 15,-18-3-21-15,9-13-6 16,0 12 1-16,0-12-1 0</inkml:trace>
  <inkml:trace contextRef="#ctx0" brushRef="#br1" timeOffset="415862.0971">23333 12353 36 0,'0'-24'36'0,"0"10"1"16,0-1-4-16,-5 5-16 16,5 10-10-16,9 0-11 15,-9 9-22-15,0-9-10 16,0 19-1-16,0-10 0 16</inkml:trace>
  <inkml:trace contextRef="#ctx0" brushRef="#br1" timeOffset="416162.9">23517 12426 26 0,'0'0'34'0,"0"0"2"16,6 17-5-16,-2 2-11 16,-7 4-7-16,9 13-5 0,-6 0 0 15,10 12-2-15,-7 1-2 16,1 1-1-16,-8 1 0 16,4-2-2-16,-3-9 0 15,3-3 0-15,0-9-1 16,-5-5 0-16,5-7-3 15,0-16-5-15,0 0-11 0,0 0-20 16,13-14 0-16,-7-6-1 16,-2-8 1-16</inkml:trace>
  <inkml:trace contextRef="#ctx0" brushRef="#br1" timeOffset="416695.3568">23567 12605 10 0,'25'0'29'16,"-10"-3"-2"-16,11-1-9 0,4-1-6 15,-1 0-4-15,8-3-3 16,-10 1-1-16,4-2 0 16,-12-3 1-16,0 3 1 0,-7-5 0 15,-1 4 2-15,-5 0-2 16,-6 10 1-16,0 0-1 15,0 0 0-15,0 0-2 16,-5 12 0-16,3 4-1 16,2-2-1-16,-4 4 0 15,0-3 0 1,4-3 1-16,4 0-2 16,-4-12 1-16,14 7-1 15,-14-7-1-15,19-14 1 16,-12 1-1-16,15-1 1 15,-1 0-1-15,-5-1 0 0,2 2-1 16,-4 3 0-16,-2 2 1 16,0 5 0-16,1 3-1 15,-13 0 2-15,10 12-1 0,-10 0 0 16,0 0 1-16,10 5-1 16,-5-1 1-16,-5 0-1 15,0 1 1-15,4-1-1 16,-4-4 0-16,5 1 1 15,-5-13-1 1,0 14 0-16,0-14 0 16,0 12 0-16,0-12 1 15,0 0-1-15,0 0 1 16,0 0 0-16,0 0 0 16,0 0-1-16,0 0 1 15,0 0 0-15,16 3-1 16,-16-3-2-16,0 0-2 0,-13 0-5 15,13 0-14-15,0 0-16 16,0 0-1-16,0 0 0 16,-9-7 0-16</inkml:trace>
  <inkml:trace contextRef="#ctx0" brushRef="#br1" timeOffset="422711.9722">21699 1281 41 0,'0'0'25'0,"0"0"-3"31,7-53-3-31,-7 53-3 16,0 0-3-16,5-54-2 0,-5 54-4 15,0 0-1-15,3-41 0 16,-3 41-2-16,0 0-3 16,0 0 1-16,0 0-3 15,0 0 1-15,0 0 1 16,0 0 0-16,0 0-1 0,0 0 1 16,0 0 0-16,6 59-1 15,-6-28 1-15,0 1-1 16,3-10 0-16,-3 6 0 15,0 3 0-15,0-1 0 16,0 2 0-16,-4-9 2 16,4-23 0-1,-8 6 0-15,8-6-1 16,-18 0 1-16,18 0-1 16,-12 0 0-16,6-10 0 15,2-4-2-15,4 14 1 16,7 10 0-16,10-1-1 0,2 0 0 15,7-9-2-15,4 0-4 16,-1 5-11-16,2 7-17 0,1-12-3 16,-8-7 1-1,1 7-1-15</inkml:trace>
  <inkml:trace contextRef="#ctx0" brushRef="#br1" timeOffset="423163.8451">22193 1252 28 0,'34'-7'18'16,"-34"23"-5"-16,3-2 1 15,-3 9-2-15,0-23-2 16,0 19-2-16,0-19-1 0,0 0-1 16,0 0 0-16,0 0-1 0,0 0 0 15,0 0-2 1,-10-48 0-16,10 48-2 0,0 0 1 15,0 0-1-15,36-51-1 16,-36 51 2-16,0 0-1 31,46-14 0-31,-46 14 0 0,0 0 1 16,42 24-1-16,-42-24 1 16,13 27-4-16,-9-10-5 15,-1-1-9-15,-3 6-14 16,7-8-2-16,-10-2-2 15,12 8 4-15</inkml:trace>
  <inkml:trace contextRef="#ctx0" brushRef="#br1" timeOffset="423716.4484">22571 1264 48 0,'0'0'26'0,"0"0"-6"16,0 0-4-16,-31-43-5 0,31 43-3 16,0 0-3-16,-42-3-3 15,42 3-1-15,0 0-1 16,0 0 1-16,-46 41 0 31,39-24 0-31,7 10 1 0,0 0 0 16,12-10 0-16,-1 2 2 15,0-12-1-15,2-7 0 16,3 5-1-16,-2-5 2 16,-14 0-2-16,0 0 0 15,40-68 0-15,-40 68-1 16,20-58 1-16,-20 58-1 0,30-60-1 16,-30 60 1-16,35-56 0 15,-35 56-1-15,0 0 0 16,62-9 0-16,-62 9-1 15,43 18 1-15,-43-18 1 16,31 49-1-16,-15-19 1 16,-4 9 0-1,-2-19-2-15,-2 3 2 0,-8-2 0 16,0-1-1-16,0 2 0 16,-6-8 2-16,6-14-2 15,-17-7 0-15,6 9 1 16,-6-6-2-16,0 4 1 15,-1 0-1-15,-4-8 0 16,3 4-6-16,-6 11-6 0,7-7-19 16,9 4-5-16,-4 7 2 15,13-11-2-15</inkml:trace>
  <inkml:trace contextRef="#ctx0" brushRef="#br1" timeOffset="424333.5614">22869 1206 21 0,'0'0'34'0,"0"0"-3"0,13-52-7 16,-13 52-4-16,0 0-5 16,60-20-3-16,-60 20-1 15,46 22-3-15,-22 2-2 0,-3 14-1 16,-3-8-4-16,-4 3 2 15,-1 4-2-15,-8 1 1 16,4-4-3-16,-5-5 2 0,5-17-2 16,-9-12 1-16,0 0 1 15,0-15-1-15,0 4 0 16,4-9 1-16,-4 20-1 16,-7-52-1-16,-11 43 0 15,-1 15 1-15,4 6-1 31,-7 9 0-31,3-8-2 0,2 5-5 16,-3 7-5-16,11-3-16 16,15-9-9-16,-6-13 0 15,16-6 0-15</inkml:trace>
  <inkml:trace contextRef="#ctx0" brushRef="#br1" timeOffset="424649.9868">23310 1111 22 0,'0'0'33'15,"0"0"1"-15,0 0-9 16,13-48-5-16,-13 48-3 16,0 0-8-16,-11 49-1 15,11-49-3-15,0 65-2 0,0-24 2 16,-7 2-2-16,2 6-8 16,0-3-15-16,5-8-18 15,0-8-1-15,5-3 1 16,-5-1-1-16</inkml:trace>
  <inkml:trace contextRef="#ctx0" brushRef="#br1" timeOffset="425088.3605">23681 1160 17 0,'0'0'28'15,"0"0"-3"-15,-58-8-8 16,58 8-7-16,0 0-3 16,-56 32 2-16,56-32-4 15,-19 46 2-15,19-16 0 16,12-5-3 0,6-9 5-16,1-4-3 15,-19-12 2-15,44 14-2 16,-44-14-1-16,31-3-4 15,-31 3 1-15,0 0 1 0,-11-43-6 16,11 43-3-16,0 0-12 16,-50-24-15-16,50 24-5 15,0 0 1-15,0 0 0 0</inkml:trace>
  <inkml:trace contextRef="#ctx0" brushRef="#br1" timeOffset="425673.3208">23772 1189 58 0,'0'0'37'0,"0"0"-8"16,45-29-11-16,-45 29-5 15,0 0 0-15,0 0-5 16,8 71-6-16,-8-29 1 16,0-2-3-16,5 6 2 15,-8 0 0-15,-2 0 0 31,5-1-5-31,3-7 3 0,-3-15-3 16,0-11-3-16,0-12-2 16,0 0-3-16,6-19-2 0,2 6 1 15,-8 13 0 1,6-74-1-16,-6 74 7 16,3-70 0-16,-3 70 5 0,9-49 2 15,-9 49 7-15,13-48-3 0,-13 48 5 16,0 0-1-1,0 0-5-15,59-7 1 0,-59 7 1 16,0 0-2-16,50 0-1 16,-37 12 0-16,11-7-4 15,-1 7 2-15,-23-12 0 16,29-4 0 0,-12 17-1-16,-8-1 2 15,9-7-4-15,-3 0 4 16,-15-5 1-16,0 0-1 15,30-14-1-15,-30 14 4 16,0 0-3-16,0 0 1 16,28-47 2-16,-28 47-6 15,0 0 5-15,0 0-4 0,8-53 2 16,-8 53-2-16,0 0 3 16,0 0-4-16,-48-20 0 15,48 20-2-15,0 0-8 16,0 0-21-16,-36 30-4 0,25-12-3 15,11-18-1 1</inkml:trace>
  <inkml:trace contextRef="#ctx0" brushRef="#br1" timeOffset="426606.535">23287 2060 35 0,'15'-7'29'0,"-12"-10"-6"16,8-2-6-16,-4 4-5 15,4-11 0-15,2 1-3 16,-8 1 0-16,0 5-2 16,-12-5-2-16,7 16-1 15,0 8-1-15,0-14 0 0,0 14-1 16,-16 7 0-16,7 8-2 15,5 11-1-15,8 6 4 16,-4-1-2-16,5 4 0 16,-1 3 1-16,3-4-1 15,-2 0 0-15,-3-3 1 32,5-15 0-32,-7-16-1 0,-14 15 1 15,0-11-1-15,14-4 0 16,-17 0 1-16,17 0-1 15,0-20-2-15,0 20 2 16,7-13-2-16,9 13 0 16,7 0 1-16,2 0-3 15,3 5-11-15,3 4-25 0,-3-1 0 0,13-5 0 16,-5-3 0 0</inkml:trace>
  <inkml:trace contextRef="#ctx0" brushRef="#br1" timeOffset="426991.9804">23850 1987 32 0,'11'-20'36'0,"-2"3"-4"16,2 5-8-16,-11 12-7 0,8 11-5 15,-12 16-1-15,-3 4-6 16,7 13 0-16,0 14-3 0,3 0 3 15,-6 3-3 1,3 2 1-16,4-8-4 0,2-12-4 16,1 1-3-16,-7-22-9 15,7-13-18-15,-7 3-3 32,0-12-1-32,6-23 1 0</inkml:trace>
  <inkml:trace contextRef="#ctx0" brushRef="#br1" timeOffset="427308.4153">23945 2152 58 0,'0'-10'23'16,"13"6"-5"-16,0 4-5 15,-13 0-4-15,29-5-4 16,-10 5-4 0,-5 0-8-16,-2-7-21 15,4 14-3-15,-16-7-1 0,21 2 4 16</inkml:trace>
  <inkml:trace contextRef="#ctx0" brushRef="#br1" timeOffset="427609.2289">24097 2011 23 0,'10'-22'31'16,"-10"22"2"-16,20 0-8 15,-20 0-7-15,8 22-4 16,-8-9-7-16,17 14-2 16,-11-2-1-16,10 0 1 15,-5-3-2-15,-7-7 2 16,8-5-3-16,-3-6 0 16,-9-4 0-16,20-4-1 0,-10-6 1 15,-5-8-1-15,3 2-3 0,5-3-5 16,-13 19-14-1,22-23-17-15,-17 1-2 0,-5 22 0 16,0-11 6-16</inkml:trace>
  <inkml:trace contextRef="#ctx0" brushRef="#br1" timeOffset="427979.0361">24350 1980 6 0,'0'0'33'15,"42"5"1"-15,-42-5-4 16,0 0-12-16,0 42-1 15,0-42-8-15,0 42 3 0,0-42-6 16,0 0 2-16,0 0-5 16,0 0 0-16,0 0-1 0,0 0 0 15,0 0 0-15,0 0 0 16,0 0-2-16,52-33-3 16,-52 33 2-16,49-28-2 31,-49 28 3-31,0 0-1 0,41-16 1 15,-41 16-4-15,0 0 3 16,11 51 4-16,-11-51-3 16,0 46 2-16,0-46-9 15,0 0-8-15,-9 58-17 16,9-58-2-16,0 0-4 16,0 0-1-16</inkml:trace>
  <inkml:trace contextRef="#ctx0" brushRef="#br1" timeOffset="428311.1075">24542 1835 34 0,'0'0'34'0,"-14"-53"0"15,14 53-14-15,0 0-11 0,0 0-19 16,0 0-21-16,0 0-3 16,0 0-2-16,-9 49 17 15</inkml:trace>
  <inkml:trace contextRef="#ctx0" brushRef="#br1" timeOffset="428380.1164">24635 1920 43 0,'0'0'39'0,"0"0"-2"16,20 65-9-16,-20-65-15 16,18 73 0-16,-18-73-6 15,4 89 1-15,-8-40-8 16,4 2 3-16,7-1-5 15,-7-50-1-15,-7 73-4 0,7-73-5 16,12 44-6-16,-12-44-7 16,0 0 0-16,0 0-3 15,-4-51 3-15</inkml:trace>
  <inkml:trace contextRef="#ctx0" brushRef="#br1" timeOffset="428912.6221">24675 2145 58 0,'16'-41'21'15,"-16"41"-2"-15,0 0-2 16,53-34-3-16,-53 34-4 16,0 0-2-16,62 6-3 0,-62-6-1 15,48 2 0-15,-48-2-1 16,0 0-1-16,0 0 1 16,46 9-1-16,-46-9 0 0,0 0 0 15,0 0 0-15,0 0 0 16,0 0-2-16,0 0 1 15,0 0-1-15,0 0 1 16,0 0 0-16,39-51-2 16,-39 51-2-16,0 0 3 15,46-37 1 1,-46 37 1-16,0 0-1 16,0 0 0-16,0 0-1 15,44 25 3-15,-44-25 2 16,0 0-4-16,16 52 1 15,-16-52-2-15,0 44 0 0,0-44 2 16,0 0-1 0,0 0-1-16,0 0 0 0,33 49 0 15,-33-49 0-15,0 0 1 16,0 0 0-16,0 0-2 0,0 0 1 16,0 0-1-16,0 0 1 15,0 0 0-15,0 0-1 16,0 0 0-16,0 0 0 15,0 0 0-15,0 0-3 0,0 0-2 16,0 0-6-16,0 0-18 16,0 0-10-16,0 0 2 15,0 0-2-15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4:43:17.8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5654 6203 35 0,'0'0'26'0,"0"0"-4"0,0 0-5 16,0 0-4 0,-9 4-3-16,9-4-3 0,-7 14-3 15,7-4-2-15,0-10 0 16,0 18 0-16,0-18 0 31,15 11 0-31,-6-11 0 0,4-4 2 16,-3-3 1-16,4 2 0 15,-8-5 0-15,-6 10 1 16,10-19-1-16,-10 7 1 16,-7-2-2-16,7 14 0 15,-18-15-1-15,5 8-2 16,2 3 0-16,-1 0 0 0,0 4-1 15,12 0 0-15,-7 15 0 16,7-5 0-16,0 2 0 16,2 0 0-16,3 0 0 15,6-1 0-15,-1-6 0 16,4-1 0-16,-1-8 0 16,-1-3 1-1,1-6-1-15,-5 0 1 16,1 1 0-16,-5 1 1 15,-4 0 0-15,-7 1 0 16,-4 3-1-16,0 7 1 0,-3 0-1 16,1 5 0-1,3 1-2-15,-1-2-1 0,5 8-6 16,-1-3-23-16,7-9-10 16,-4 14 0-16,4-14-1 0</inkml:trace>
  <inkml:trace contextRef="#ctx0" brushRef="#br0" timeOffset="847.6813">5470 5527 56 0,'0'0'31'16,"-16"6"-7"-16,16-6-6 0,-14 26-7 16,7-6-4-16,7 9-2 15,-4 1-2-15,10 0 0 16,-2 0-2-16,6-4 1 0,3-3-1 15,5-4 0 1,1-10 1-16,0-14-1 16,-1-3 0-16,1-8 1 0,-4-10-1 15,1 4 0-15,-5-3 0 0,-6 0 0 16,-1 1 0-16,-4 6 0 16,0 3 0-16,0 15 0 15,0 0 0-15,0 0 0 16,-11 12 0-16,11 2-1 31,0 5 1-31,0 4-2 0,7 0 2 16,3-4-1-16,1-1 1 15,3-3 0-15,0-11 0 16,3 1 0-16,0-10 1 16,-1-7 0-16,-4-5-1 15,-2 0 0-15,-1-2 1 16,-5 0-2-16,-4-1 1 0,0-1-1 15,-3 2-3-15,-3 4-3 16,6 5-14-16,0 10-18 16,-12-15-2-16,12 15 2 15,0 0-2-15</inkml:trace>
  <inkml:trace contextRef="#ctx0" brushRef="#br0" timeOffset="1300.5073">5866 5407 30 0,'0'0'35'15,"0"14"1"-15,0 6-6 16,0 6-12-16,-3 6-7 15,3 9-2-15,0 3-2 16,5 1-3-16,-1-1-1 16,1-3-2-16,0-7 0 0,0-7 0 15,-1-8 0-15,-4-19 0 16,0 0 0-16,0 0-1 16,6-28 1-16,-9 0-1 15,-1-6 1-15,-6-7-1 16,0-2 0-16,0 1 0 15,-1 2 1 1,1 3-1-16,3 4 1 16,-2 10-1-16,4 4 0 15,5 5-1-15,8 2 2 16,-8 12-2-16,22-16 0 0,-8 10-2 16,6 6-3-1,-1-4-6-15,9 4-11 0,-4 0-15 16,-2 0 0-16,4 0 1 15,-5 1 4-15</inkml:trace>
  <inkml:trace contextRef="#ctx0" brushRef="#br0" timeOffset="1547.4412">5908 5800 34 0,'0'0'36'0,"14"11"0"16,0-11-6-16,5-4-13 15,7 4-10-15,1 0-14 16,1 0-27-16,-8-8 0 15,1 8-3-15,-8-5 1 16</inkml:trace>
  <inkml:trace contextRef="#ctx0" brushRef="#br0" timeOffset="2016.0738">6099 5511 25 0,'0'0'33'16,"10"22"0"-16,-14-3-8 0,4 3-8 15,0 2-4-15,-3-5-5 16,3 3-3-16,0-7-1 16,3-6-1-16,-3-9-1 15,0 0 0-15,12-12-1 0,-2-3-1 16,-1-4 1 0,1 0 0-1,1-4-1-15,5 5 0 16,-3-1 0-16,2 6 0 15,-1 4 0-15,1 4 0 0,-3 5 1 16,-1 0-1 0,-1 9 1-16,-3 4 0 0,-1 6 0 15,-1 0 1-15,-1 4-2 16,-4-4-2-16,6 3-10 0,-3 4-24 16,-3-14-1-16,6-3 1 15,-6-9-2-15</inkml:trace>
  <inkml:trace contextRef="#ctx0" brushRef="#br0" timeOffset="2532.0119">6322 5393 15 0,'13'0'33'0,"-2"0"1"15,8 0-4-15,-4 0-12 16,2 0-7-16,1 0-3 0,-1 0-3 16,-3 0-2-1,-1 0-1-15,0 0-2 0,-5 4 1 16,-8-4-1-16,13 10 1 0,-13-10-1 15,6 14 0-15,-6 1 1 16,3-1-1-16,0 3 0 16,-3 1 1-16,7 2-1 15,-7 0 0-15,6 2 1 16,-4 5-1-16,5-4 1 31,-7 0 0-31,3 2 1 0,-3-4-1 16,3 2 1-16,-3-3 0 15,0-1-1-15,-3-2 1 16,-3-2-1-16,0-3 0 16,-4-2 0-16,-2-3 0 15,-4-2 0-15,0-5 0 16,-2 5 0-16,0-5-2 0,2-5-4 16,3 5-14-16,5 0-18 15,-8-6-1-15,16 6 0 16,-9 0 1-16</inkml:trace>
  <inkml:trace contextRef="#ctx0" brushRef="#br0" timeOffset="5458.4131">8132 6179 36 0,'-5'-12'21'0,"5"12"-1"16,-9 0-2-16,9 0-3 16,-16 0-2-16,16 0-3 15,-19 7-4-15,19-7-1 16,-10 17-2-16,5-5-1 15,3-2 0-15,2-1-1 16,0 3 0-16,0-2 0 0,7-1 1 16,-7-9-1-16,14 13 1 15,-5-13 1-15,1-7-1 0,2 2 1 16,-6-3 0 0,-6 8 0-16,11-17 1 15,-11 17-1-15,-3-17 0 0,3 17 0 31,-14-4-1-31,2 4 0 0,-1 4-1 16,0-1 0-16,1 2-1 16,3 2 1-16,5 2-1 15,0 1 0-15,4 3 0 16,8-4 0-16,1 1 0 16,6-1 0-16,0-4 1 15,4-2-2-15,-3-6 2 0,0-2 0 16,-7-4-1-16,-3-3 0 15,-6 0-1-15,-3-2-6 16,-4-5-31-16,-1 6-1 16,-5-6 0-16,10 4-1 15</inkml:trace>
  <inkml:trace contextRef="#ctx0" brushRef="#br0" timeOffset="6344.08">8071 5657 19 0,'0'0'20'15,"9"-22"1"-15,-6 9-2 32,-3-3-2-32,-3-2-2 0,-4 4-2 15,0-8-2-15,-4 8-2 16,-7 0-2-16,2 10-2 15,-6 4-1-15,1 0-1 16,-1 8-2-16,4 9 1 16,2 3-3-16,6 6 2 15,7 3-1-15,3-4 1 0,3-2-2 16,10-4 2-16,0-8-1 16,5-3-1-16,6-8 2 15,-4-11-1-15,1-6 0 0,-2 0-1 16,-3-3 1-1,-4-1 0-15,-3 7 0 16,-3 2 0 0,-6 12-1-16,0 0 2 15,4 9-2-15,-4 10 2 16,3 8-1-16,0 6 1 0,-3 0 0 16,3 5 1-16,-6-2-1 15,-1 0 2-15,-9-7-1 16,-2-6 0-16,-9-7 0 15,1-6-1-15,-4-10-1 0,-1-6-3 16,4-5-3-16,1-8-8 16,11-6-15-16,9 8-8 15,0-12 0-15,13 5 0 16</inkml:trace>
  <inkml:trace contextRef="#ctx0" brushRef="#br0" timeOffset="6796.4541">8293 5426 32 0,'0'0'34'15,"-11"19"-1"-15,8 0-11 0,-3 3-7 16,6 9-4-16,-7 4-2 16,7-1-4-16,-3-3-1 15,3 1 0-15,0-10-2 0,0-1 0 16,3-12 0-16,-3-9-1 16,0-9 0-16,0-5 1 15,0-10-1-15,0 2 0 16,-7-7 0-16,0-8 0 15,2-1-1-15,-1 4 0 16,0-1 1 0,0 7-1-16,4 1 0 15,-3 1 0-15,5 4 0 16,0 3 0-16,7 2 0 16,2 4-1-16,4 2-1 15,2-3-2-15,4 6-4 16,2 0-7-16,5 5-10 15,4 3-12-15,-8 0 1 0,8 6 0 16</inkml:trace>
  <inkml:trace contextRef="#ctx0" brushRef="#br0" timeOffset="7059.5828">8301 5687 29 0,'-4'14'33'0,"4"-14"1"32,0 14-14-32,10-9-3 0,5-5-7 15,7 0-1-15,3 0-4 16,2-8-9-16,1-3-22 15,2 8-8-15,-9-13-1 16,4 5 0-16</inkml:trace>
  <inkml:trace contextRef="#ctx0" brushRef="#br0" timeOffset="7497.7471">8487 5476 43 0,'10'2'34'0,"-10"-2"-3"15,0 0-11-15,15 18-4 0,-15-8-6 16,7 8-2-16,-7-5-2 16,3 2-1-16,-3-15-1 15,0 9-2-15,0-9-1 16,8-9 0-16,-1-1 1 16,-1-8-2-16,3-1 1 15,4 0-1-15,-1 0 1 0,1 6-1 16,2 4 0-16,-2 5 0 15,-4 4-1-15,0 6 2 16,0 5-2-16,-3 4 1 16,-1 6 0-16,-5-2-1 15,5 1-5-15,-5-4-12 16,-3 1-19 0,6 0-1-16,-3-17 1 15,0 15 0-15</inkml:trace>
  <inkml:trace contextRef="#ctx0" brushRef="#br0" timeOffset="8030.9818">8732 5308 30 0,'16'0'31'0,"-10"-8"-2"16,12 2-11-16,1 3-6 15,0-6-4-15,0 5-2 16,2-1-3-16,-5 5 1 15,-1 0-2-15,-3 5 0 0,-12-5 0 16,13 17-1-16,-7-2 1 16,-2 2-1-16,-2 2 0 0,-2 5 0 15,7 3 0 1,-4 0 0-16,2 3-1 0,2 0 1 16,-4 0-1-16,3 2 1 15,-3 0-1-15,1 0 1 0,-4-4-1 16,0 2 1-16,-4-6 1 15,-5-1-1-15,-6-2 2 16,-1-7-1-16,-8-7 0 16,5 1-1-16,-5-8 1 15,1 0-1-15,2-3-1 32,5-4-4-32,3 7-12 0,13 0-21 15,-15-5 1-15,15 5 0 16,-9 0 0-16</inkml:trace>
  <inkml:trace contextRef="#ctx0" brushRef="#br1" timeOffset="45223.5741">959 11630 31 0,'0'0'32'16,"0"0"-6"-16,-59-24-4 0,59 24-4 16,-64 0-4-16,64 0-4 15,-59 20-4-15,59-20-2 16,-47 50-1-16,47-50 0 16,-18 69-2-16,18-69 0 15,27 69 0-15,-27-69 0 16,37 52 0-16,-37-52 1 0,47 29 0 15,-47-29 0-15,0 0-1 16,0 0 1-16,0 0-2 16,0 0 1-16,0 0-1 15,-60-19 0-15,60 19-1 0,-71 13 1 16,71-13 0-16,-56 38 0 31,56-38 1-31,-18 53-1 0,18-53 1 16,13 64-1-16,-13-64 2 15,43 53-1-15,-43-53 0 16,59 34-3-16,-59-34-7 16,56 7-23-16,-56-7-5 15,0 0-1-15,50-58-1 16</inkml:trace>
  <inkml:trace contextRef="#ctx0" brushRef="#br1" timeOffset="45370.5285">602 11723 53 0,'-49'-45'37'16,"49"45"-1"-16,0 0-7 16,0 0-19-1,0 0-8-15,0 0-15 16,0 0-22-16,0 0-2 16,0 0 0-16,56 47 1 0</inkml:trace>
  <inkml:trace contextRef="#ctx0" brushRef="#br1" timeOffset="45602.2895">941 11878 43 0,'47'0'35'15,"-47"0"2"-15,0 0-3 16,58 77-22-1,-28-39-5-15,-4 13-2 16,5 3-5-16,-9-2-7 16,6-1-11-16,-9-7-17 15,-2-18-3-15,0-7 0 16,-3-19 2-16</inkml:trace>
  <inkml:trace contextRef="#ctx0" brushRef="#br1" timeOffset="45771.0326">1270 11930 37 0,'-18'-12'38'0,"18"12"3"16,-54 15-3-16,54-15-15 0,-62 51-9 15,62-51-5-15,-78 79-5 16,41-33-4-16,0-3-8 16,6 3-20-16,31-46-12 0,-40 69-1 15,40-69 0-15</inkml:trace>
  <inkml:trace contextRef="#ctx0" brushRef="#br1" timeOffset="46456.6615">1664 12055 5 0,'-17'-16'32'15,"-6"-7"0"-15,-3 0-2 16,-1-1-11-16,-5 1-5 0,2 4-3 16,-5 2-4-1,4 8-2-15,-2 9-1 0,5 8-2 31,4 10 0-31,8 7-2 16,5 6 1-16,11-2 0 0,5 2 1 16,10-3-1-16,10-9 1 15,7-8-1-15,3-7 1 16,6-8-1-16,-3-7 1 16,-6-6-2-16,-5-2 1 15,-6 0 0-15,-8-4-2 0,-7 1 1 16,-6 5 0-16,-9 8 1 15,-3 2-1-15,2 7 1 16,10 0-1-16,-13 23 1 16,13-4 0-16,4 7 0 15,5-3 0-15,8 1 0 16,4-2 1-16,6-6-1 0,1-7 0 16,0-5 0-16,0-8-1 15,0-6 1-15,-4-7-1 16,-5-4 0-16,-2-10-1 15,-7 1 1-15,-1-1 0 16,-3 2 1-16,-6 4 0 0,0 8 1 31,0 17-1-31,0 0 1 0,-11 10 2 16,7 15-2 0,4 12 2-16,-2 9-2 0,2 5 1 15,2 5-2-15,3-2 1 16,5 2-2-16,-1-8-2 15,2-7-2-15,-1-7-9 16,-1-12-20-16,-9-22-9 0,19 0 1 16,-11-20-1-16</inkml:trace>
  <inkml:trace contextRef="#ctx0" brushRef="#br1" timeOffset="46603.7135">1863 12150 35 0,'0'0'36'15,"-10"-7"1"-15,10 7-2 16,17-5-21-16,5-4-9 16,8 0-17-16,6-3-19 15,13 4-5-15,-4-7 0 16,6 8 0-16</inkml:trace>
  <inkml:trace contextRef="#ctx0" brushRef="#br1" timeOffset="47019.3624">2306 11894 14 0,'-25'-22'33'16,"15"17"-3"-16,-17 1-4 15,4 4-8-15,1 4-6 16,-1 1-3-16,9 5-5 15,6 4-1-15,8-2-1 16,8 2-1-16,9-3-1 31,6-2 0-31,4 0-2 0,1-3 1 16,-7-6-1-16,1 5-1 16,-8-5 1-16,-14 0-1 15,0 0 1-15,-19 9 2 16,-2-4 2-16,-1-1 1 15,1 9 0-15,-5 1 2 16,9 4 1-16,5-4 1 0,12 4-1 16,7-3 0-16,10 0-1 15,6-2-2-15,4-4-2 16,9-4-12-16,-2-5-26 16,-4-6-1-16,5-5 0 0,-5-10 0 15</inkml:trace>
  <inkml:trace contextRef="#ctx0" brushRef="#br1" timeOffset="47273.062">2731 11836 50 0,'0'0'37'0,"9"4"0"16,-9-4-2-16,0 0-28 0,0 0-14 16,13-4-23-16,-13 4-7 15,0 0 0-15,18 8 0 16</inkml:trace>
  <inkml:trace contextRef="#ctx0" brushRef="#br1" timeOffset="47557.8913">2750 12019 55 0,'0'0'36'0,"0"0"-7"0,0 0-6 16,-3 10-7-16,3-10-2 15,0 0-5-15,0 0-2 16,0 0-1-16,0 0-2 16,0 0-2-16,0 0-1 15,0 0-4-15,0 0-13 16,11 0-23-1,-11 0-2-15,0 0 1 16,0 0-1-16</inkml:trace>
  <inkml:trace contextRef="#ctx0" brushRef="#br1" timeOffset="51164.9125">3965 11955 11 0,'0'0'30'15,"-12"14"-3"-15,5 7-7 0,1 8-3 16,2 9-6-16,7 6-3 16,1 1-1-16,11 3-2 15,5-7-1-15,6-14-1 16,3-9 0-16,1-11-1 15,-1-12 0-15,-1-10 0 32,-6-11 0-32,-7-4-1 0,-5-5 1 15,-7 5-1-15,-6-2 1 16,-1 8-1-16,-2 7 0 16,-4 10 0-16,1 12 0 15,6 9-1-15,3 6 1 16,0 6 0-16,10 4-1 15,5 1 0-15,5-2 1 0,7-5 0 16,4-7-1-16,2-12 2 16,1-8-1-16,-2-9 0 0,-7-10 0 15,-3-4 0 1,-10-6 1-16,-6 1-1 0,-6-1 0 16,-9 6 0-16,0 2-3 31,-4 4-7-31,7 7-18 0,6 13-10 15,-12-14-1-15,12 14 1 16</inkml:trace>
  <inkml:trace contextRef="#ctx0" brushRef="#br1" timeOffset="51511.7518">4526 11960 30 0,'0'0'34'0,"-3"29"2"15,0 1-8-15,3 1-12 16,5 9-5-16,-5 1-4 16,11 3-2-16,-8-6-2 15,6-3 0-15,-9-7-2 0,5-8 0 16,-5-20 0-16,0 0 0 16,7-12 0-16,-11-12 0 15,-2-10 0-15,-2-5 0 16,-2-5 0-16,-2-5-1 15,0 1 0-15,2 1 0 0,-1 4 0 32,7 6-1-32,4 7 1 0,6 4 0 15,7 6-1-15,5 3-1 16,4 8-4-16,6-2-7 16,9 2-16-16,5 9-8 15,0-4 0-15,6 4 0 16</inkml:trace>
  <inkml:trace contextRef="#ctx0" brushRef="#br1" timeOffset="51780.8664">4598 12299 27 0,'21'19'32'0,"-2"-19"-3"0,8 7-13 16,4-4-14-16,-2-6-26 15,8 7-4-15,-13-11-2 0,1 7 7 16</inkml:trace>
  <inkml:trace contextRef="#ctx0" brushRef="#br1" timeOffset="52112.2249">4712 12048 38 0,'10'-9'37'0,"3"18"2"16,-2 2-4-16,-1 3-18 15,9 11-7-15,-11-4-3 16,5 6-2 0,-8-4-2-16,2-5-2 15,-7-7-1-15,0-11-1 16,0 0 0-16,7-16-1 16,1-6-1-16,2-5 1 15,6-2-1-15,0 1 0 16,4 3 2-16,0 8 1 15,-1 2 0-15,-4 13 1 0,-2 7 0 16,-1 8 1-16,-4 6-2 0,-3 3-3 16,1 3-17-1,0 5-18-15,-6-11 0 0,10 1 0 16,-2-12 0-16</inkml:trace>
  <inkml:trace contextRef="#ctx0" brushRef="#br1" timeOffset="52497.3943">5070 11862 19 0,'12'-22'34'16,"10"20"1"-16,-4-10-2 15,4 7-17-15,7 5-6 16,-5-7-4-16,2 7-1 16,-6 3-3-16,-1 6 0 15,-8 3-1-15,-4 3 0 0,-7 8 1 16,4 5-1-16,-4 4 0 16,0 10 1-16,3 2 1 15,0 6 0-15,-3-2 0 0,4 4 0 16,-4-5 0-16,5-2 0 15,-8-8 0-15,-3-6 0 32,-5-12-1-32,-8-4-1 0,-2-10-3 15,-1-10-2-15,2-1-8 16,-5-7-18-16,6-7-10 16,13 1 0-16,6-3 0 15</inkml:trace>
  <inkml:trace contextRef="#ctx0" brushRef="#br1" timeOffset="52813.3633">5654 12012 54 0,'11'10'37'0,"4"-10"-1"16,10 0-16-16,9 0-7 0,-1-3-4 15,7 3-4-15,-3 0-5 16,-4 0-4-16,0 0-10 15,-9 3-18-15,-8-6-6 16,1 3 1-16,-17 0 0 16</inkml:trace>
  <inkml:trace contextRef="#ctx0" brushRef="#br1" timeOffset="53113.9635">5690 12166 8 0,'0'0'34'16,"6"10"0"-1,11-10-7-15,9 0-5 0,12 0-5 16,-1-7-3-16,6 7-5 15,-3-9-4-15,-4 7-1 0,-6-4-2 16,-7 6-2-16,-9 0-2 16,-14 0-8-16,0 0-25 15,0 0-2-15,0 0 0 16,0 0-1-16</inkml:trace>
  <inkml:trace contextRef="#ctx0" brushRef="#br1" timeOffset="55082.5176">6371 11987 26 0,'25'6'32'0,"-4"-2"1"15,8 11-15-15,-1 13-7 16,0 8-2-16,3 8-4 15,-4 1-9-15,-4-4-11 0,-8-12-16 16,4 3-2-16,-8-23 0 16,6-4 16-16</inkml:trace>
  <inkml:trace contextRef="#ctx0" brushRef="#br1" timeOffset="55267.69">6701 12016 48 0,'-25'0'36'16,"6"13"-3"-16,-12 6-11 0,-2 5-7 16,-2 8-6-16,-3 1-3 15,5 1-2-15,1 1-5 16,2-11-5-16,10 4-8 16,6-8-16-16,14-20-7 0,-7 13 0 15,7-13 0-15</inkml:trace>
  <inkml:trace contextRef="#ctx0" brushRef="#br1" timeOffset="55614.7113">6862 12337 21 0,'-3'14'33'0,"-7"-14"0"16,10 0-8 0,-7-14-9-16,5-8-6 0,2 0-2 15,0-9-5-15,0-2-1 16,-4-9 0-16,4 1-1 16,-5-4 1-16,2 3 0 0,-4 1 0 15,4 3-1-15,0 1 0 16,3 7 1-16,0 2-1 15,6 1 0-15,4 3-1 0,8 5-1 16,6 6-1-16,5-2-5 16,5 11-5-16,3 1-13 15,0 3-10-15,12 7-1 16,-4 0 0-16</inkml:trace>
  <inkml:trace contextRef="#ctx0" brushRef="#br1" timeOffset="55852.7125">6855 12303 33 0,'0'16'33'0,"3"-7"-5"0,16-3-10 16,12-3-4-16,2-3-9 16,6-5-14-16,-2-5-21 31,9 6-2-31,-12-14 0 0,0 9 5 16</inkml:trace>
  <inkml:trace contextRef="#ctx0" brushRef="#br1" timeOffset="56214.8854">7104 12048 52 0,'15'0'36'16,"-6"6"-3"-16,1 1-11 15,4 8-7-15,-7 3-5 16,5 6-3-16,-8-1-3 15,2 1-2-15,-3-4-1 0,-3-4-2 16,0-16-1-16,0 0-1 16,16-7 0-16,-8-9 0 15,5-5 0-15,0-7 0 0,2 3 0 16,1 1 2 0,-1 7 1-16,3 2 1 15,-5 11 2 1,3 4-1-16,-7 6 1 15,1 8 0-15,-4 2 0 16,-1 8-2-16,5 0-6 0,-10-4-19 16,3-3-12-16,7 2-2 15,-10-19 1-15</inkml:trace>
  <inkml:trace contextRef="#ctx0" brushRef="#br1" timeOffset="56652.7116">7478 11857 23 0,'12'-7'33'0,"-1"-5"2"16,10 5-6-16,1 2-15 15,3 1-5-15,0 4-3 0,-2 0-2 16,-1 9-2 0,-5 0 0-16,-3 4-2 0,-1 6 0 15,-6-2 0-15,-1 7 0 16,-3-1-1-16,2 3 1 0,-1 1-1 16,2 3 1-16,-2 1-1 15,1-3 1-15,2 3 1 16,-2-3-1-16,-1 0 1 15,3-1 0-15,-7 2 1 0,0-5 0 16,-3 2 1-16,-8-1-1 16,-4-6 1-16,-7 0 0 15,-5-2-1-15,-7-7 0 16,-1-2-3-16,5-2-9 16,-1-2-26-16,2-15-1 15,8-2-1 1,-1-14 1-16</inkml:trace>
  <inkml:trace contextRef="#ctx0" brushRef="#br1" timeOffset="70227.0738">8033 12180 28 0,'-9'5'33'15,"9"-5"-5"-15,15 12-4 16,8-12-5-16,14 4-4 15,6-4-5 1,9 0-4-16,4 0-5 16,-5-9-11-16,-3 1-25 15,-1 8-1-15,-22-9-1 16,-3 12 1-16</inkml:trace>
  <inkml:trace contextRef="#ctx0" brushRef="#br1" timeOffset="70664.7493">8649 12046 39 0,'0'0'35'0,"24"4"1"16,-8 14-13-16,-4 4-7 15,7 16-5-15,-10 0-3 16,4 7-1-16,-6-4-2 15,-2 0-1-15,-5-12-2 0,0-4 1 16,0-13-1 0,0-12-1-16,-5-16 0 0,5-5 0 15,3-11 0-15,3-6 0 16,5-3-1-16,8-1-1 0,5 2 1 16,5 8-1-16,3 6-3 15,-2 3-5-15,4 12-21 16,-3 11-9-16,-9 0 0 31,-3 7 0-31</inkml:trace>
  <inkml:trace contextRef="#ctx0" brushRef="#br1" timeOffset="71096.2171">9375 12066 24 0,'-26'-9'33'0,"5"9"2"15,-6-3-13-15,-2-3-5 16,3 9-4-16,1 0-4 16,10 7-4-16,9 4-1 31,10 2-1-31,8 4 0 0,4-1-1 16,3 0 1-16,3 5 0 15,-5-2 1-15,-4 2-1 16,-13-3 0-16,-6 2 0 15,-12-10-2-15,-8-2 0 16,-2-2-4-16,-3-12-5 16,4 3-9-16,2-15-11 0,6-2-11 15,16 0 0-15,3-5 0 16</inkml:trace>
  <inkml:trace contextRef="#ctx0" brushRef="#br1" timeOffset="71296.9399">9473 12109 26 0,'0'0'36'15,"15"22"1"-15,-15-7-1 0,0 8-18 16,0 5-7 0,0 5-5-16,0 1-6 0,4 1-9 15,-8-7-11-15,2-9-16 16,6-4-1-16,-4-15 0 0,0 0 7 15</inkml:trace>
  <inkml:trace contextRef="#ctx0" brushRef="#br1" timeOffset="71443.6614">9422 11882 40 0,'8'-16'35'15,"-8"3"0"-15,0 13-6 16,12 0-26-16,-12 0-30 15,14 7-6-15,-14-7-1 16,9 25-1-16</inkml:trace>
  <inkml:trace contextRef="#ctx0" brushRef="#br1" timeOffset="71729.3239">9628 12187 26 0,'7'32'35'0,"0"3"2"15,-7-8-5-15,0-7-15 16,3 1-5-16,-6-9-5 16,3 0-2-16,0-12-2 15,0-9-2-15,5-8-2 0,1-3 0 16,3-2 0-16,4-2-1 16,3 0 0-16,3 1 1 15,8 5 1-15,-3 9 1 16,2 9 1-16,-2 9 1 15,-5 6 0 1,0 10 0-16,-7 4-1 16,-3 3-5-16,-5 0-20 15,2 1-14-15,-6-13-1 16,9 2 0-16</inkml:trace>
  <inkml:trace contextRef="#ctx0" brushRef="#br1" timeOffset="72198.409">10224 11798 54 0,'-37'14'32'16,"3"21"-12"-16,-1 13-6 16,7 14-5-16,10 10-3 15,8 4-2-15,17 4-3 0,11-3-6 16,11-7-9-1,1-17-18 1,17-4-1-16,-7-23 0 16,7-5 11-16</inkml:trace>
  <inkml:trace contextRef="#ctx0" brushRef="#br1" timeOffset="72645.0789">10394 12066 16 0,'-18'-7'33'0,"6"21"2"16,-4 2-6-16,6 5-13 15,10 12-4-15,-3-1-3 16,10 4-3-16,2-4-1 16,6-3-2-16,5-8-1 0,1-9 0 15,0-7-1-15,3-10 1 16,-7-12-1-16,1-4 0 15,-5-8 0-15,-3-3 0 16,-7 1 0-16,-3 2-1 16,0 2 0-16,0 8 0 31,-3 4 0-31,3 15-1 0,0 0 1 16,0 0 0-16,-4 24-1 15,10-2 2-15,3 4-2 16,2 1 2-16,3-4-1 15,5 0 0-15,0-8 1 0,2-6 0 16,-2-9 0-16,-3-4 0 16,-3-11 0-16,-2-4 0 0,-8-5 1 15,-3-2-2-15,-3-2-2 16,-6 1-2-16,2 6-11 16,-3 7-22-16,-1 1-1 15,11 13 1-15,-20-9-2 16</inkml:trace>
  <inkml:trace contextRef="#ctx0" brushRef="#br1" timeOffset="72968.082">10856 12241 48 0,'-21'-3'30'0,"6"5"-12"0,2 8-4 15,0 4-6-15,5 4-1 16,4 5-3-16,4-1 0 16,6 1-1-1,6-4 2-15,2-5-1 16,4 0 0-16,-2-13 1 15,2-1-1-15,-8-8-1 16,-1-2-1-16,-5-1-5 16,-9-7-15-16,-6-6-17 15,0 5 0-15,-4-8-1 16,6 8 1-16</inkml:trace>
  <inkml:trace contextRef="#ctx0" brushRef="#br1" timeOffset="73267.3859">10955 11838 20 0,'21'-8'34'16,"-1"8"1"-16,15 13 0 0,3 16-17 15,0 3-6-15,6 20-4 16,-12 11-1-16,-5 10-2 31,-15 4-2-31,-9-1 0 0,-15-3-2 16,-8-6 0-16,-5-9-2 15,-5-11-1-15,6-11-5 16,-1-19-8-16,8-13-19 16,17-4-4-16,-14-10 1 15,14-4-1-15</inkml:trace>
  <inkml:trace contextRef="#ctx0" brushRef="#br1" timeOffset="74716.3018">11566 12064 24 0,'0'0'31'16,"0"0"1"-1,0 0-11-15,0 19-9 16,-3 3-4-16,3 6-3 15,0 2 0-15,5 1-1 16,3 0-1-16,7-6-1 16,4-6 0-16,2-10 0 0,1-9-1 15,2-10 0-15,2-6 0 16,-5-6 0-16,-2-2 0 16,-7-3-1-16,-2-2 1 15,-7 7-1-15,0 2 0 0,-3 4 1 16,0 16 0-16,-16-7 0 15,11 16 0-15,5 11 0 16,0 9 0-16,5 12 1 16,5 5 0-16,5 10 0 0,2-1 1 15,-1 5 0-15,-7 0 0 16,-9 0-1-16,-8-10 1 16,-9-6-1-16,-9-10 0 15,-7-11-2-15,-5-8 0 16,-3-10-2-16,6-12-1 31,1-16-4-31,12-5-5 0,3-10-12 16,8-3-13-16,16 0-1 15,5-6 0-15,13 6 13 16</inkml:trace>
  <inkml:trace contextRef="#ctx0" brushRef="#br1" timeOffset="75101.3547">12072 12169 35 0,'-4'22'34'0,"4"9"-1"16,-5-1-11-16,-2 0-6 15,7 3-5-15,0-8-4 16,0-5-2-16,0-11-1 16,0-9-1-16,0 0-1 15,3-14 0-15,-3-7 1 16,0-8-1-16,-3-5 0 0,-3-7-2 16,-4-4 1-16,-2-1 0 15,0-1-1-15,1 0 0 16,1 3 0-16,7 7 0 15,8 6-1-15,6 6 1 16,16 6-2-16,4 2-2 0,16 12-7 16,-1 1-17-16,4 1-9 0,6 3-1 15,-9 0 1 1</inkml:trace>
  <inkml:trace contextRef="#ctx0" brushRef="#br1" timeOffset="75370.3437">12014 12401 11 0,'-7'19'34'0,"7"-19"1"16,6 16-1-16,11-6-16 16,9-7-7-16,8 1-11 15,2-7-30-15,10 8-3 16,-11-12 0-16,5 2-2 16</inkml:trace>
  <inkml:trace contextRef="#ctx0" brushRef="#br1" timeOffset="75770.5802">12339 12110 43 0,'25'13'36'15,"-13"2"-2"-15,-2 5-14 16,2 9-4-16,-5 0-5 16,2 2-2-1,-9-6-3-15,0-1-2 16,-4-10 0-16,4-14-2 16,0 0-1-16,-9-2-1 15,12-16 0-15,1-8-1 16,8-3 0-16,3 1-1 15,4 1 0-15,-1 5 1 16,7 7 1-16,-3 9 0 0,-3 6 1 16,2 11 1-16,-5 6-1 15,-6 5 1-15,-2 4-1 0,-1 1-2 16,-4 0-7-16,-6 2-23 16,3-15-7-16,0 1-1 15,0-15 1-15</inkml:trace>
  <inkml:trace contextRef="#ctx0" brushRef="#br1" timeOffset="76002.26">12696 12204 35 0,'12'6'37'0,"4"-6"1"16,8 6-3-16,4-1-18 15,0-5-8-15,6 0-11 16,-3-5-32-16,0 5-2 0,-8-9-2 16,-2 6 1-16</inkml:trace>
  <inkml:trace contextRef="#ctx0" brushRef="#br1" timeOffset="76349.6207">13090 12197 30 0,'6'-15'31'0,"-6"-7"-2"16,6-2-6-16,1 2-4 15,-7-2-4-15,9 10-2 16,-9-4-3-16,0 18-3 16,0 0-1-16,0 0-1 15,0 29-2-15,0 2 1 16,-4 6-3-16,4 5 1 0,0 4-1 15,7-3-1-15,-1 0-5 16,-3-10-13-16,3-7-22 16,3-7-1-16,-9-19 1 0,22 4 0 15</inkml:trace>
  <inkml:trace contextRef="#ctx0" brushRef="#br1" timeOffset="76934.8144">13403 11908 35 0,'11'-4'33'0,"13"5"-2"16,0-1-11-16,4 0-6 0,6 3-5 15,-6-3-2 1,-1 6-3-16,-7-6 0 0,-3 4-2 15,-6-4-1-15,-11 0 0 16,12 7 0-16,-12-7-1 0,0 11 0 16,0-1 1-16,0-1-1 15,-6 2 0-15,6 3 1 16,-4 3-1-16,4 1 0 16,0 4 1-16,4 4 0 15,2 5 0-15,-4 4 1 16,8 6 0-16,-4 0-1 0,3 2 2 15,-6 2-2-15,4-3 1 16,-4-5 0-16,-3-8 0 16,0-5-1-16,-7-2 0 15,-5-8 0-15,-6-1 0 16,-4-8 0-16,-5-5 0 31,-7 0 0-31,2 0 0 0,-2-4-1 16,3 0-3-16,3 4-5 15,1-5-26-15,7-5-4 16,11 6-2-16,0-6 2 16</inkml:trace>
  <inkml:trace contextRef="#ctx0" brushRef="#br1" timeOffset="82808.2801">4129 13183 30 0,'0'-28'17'0,"0"3"-1"16,-10-1 0-16,-8 2-3 15,-3 6-2-15,-10 6-3 16,3 12 0-16,-4 4-3 16,5 10-1-16,4 5-1 0,6 8 0 15,7 5-2-15,10-2 1 16,9-1-1-16,9 0 1 15,10-8 0-15,3-8-1 0,3-7 1 16,1-6-1-16,-1-9 0 16,0-5-1-16,-9-3 1 31,-9-4-1-31,-7 1 0 0,-9 5 0 16,-3 5 1-16,3 10-1 15,-19-4 0-15,9 15 1 16,-1 11 0-16,5 15 1 15,-1 5 0-15,7 13 1 16,0 11 1-16,3 4-1 16,-3 0 1-16,0 2-1 0,-6-9 0 15,-3-7-1-15,-7-14-1 16,-6-13 0-16,-5-18-2 16,-1-13 0-16,0-15-2 15,2-15-4-15,8-5-7 16,-3-10-12-16,12-2-11 15,12 1 0 1,6-3 1-16</inkml:trace>
  <inkml:trace contextRef="#ctx0" brushRef="#br1" timeOffset="83170.7134">4411 13218 12 0,'0'16'33'0,"-6"1"1"16,6 5-8-16,0 5-7 15,0-1-5-15,6 3-3 16,-6-6-4-16,4 0-2 16,-4-14-2-1,0-9-1-15,0 0-1 16,0 0 1-16,5-23 0 15,-8-1-1-15,-3-8 0 16,2-6-1-16,-4-4 0 16,2-6 0-16,0 1 0 15,3-1 1-15,0 2-2 16,3 5 1-16,0 4 1 0,6 8-1 16,6 7-1-16,4 3-2 15,12 9-4-15,2 0-10 16,7 4-18-16,9 6-1 15,-1 0-1-15,4 8 0 16</inkml:trace>
  <inkml:trace contextRef="#ctx0" brushRef="#br1" timeOffset="83425.4406">4447 13443 9 0,'-11'7'33'0,"22"5"-1"16,4-12-6-16,9 4-11 15,7-1-5-15,2-3-13 16,8 7-25-16,-10-15-3 0,6 8-2 15,-18-14 4-15</inkml:trace>
  <inkml:trace contextRef="#ctx0" brushRef="#br1" timeOffset="83741.3331">4659 13152 42 0,'0'0'37'15,"22"16"-1"-15,-10 4-12 16,-5 2-7-16,5 7-6 16,-9-4-4-16,4 0-2 15,-7-5-2-15,3-4-3 16,-3-16 0-16,0 0-2 0,15-10-1 16,-6-9-1-16,7-4 1 15,-1-4-1-15,4 1 1 16,-1 2 0-16,1 3 2 15,-5 10 1-15,1 6 1 16,-2 10 1-16,-5 5 0 16,0 4 0-16,-3 6-2 0,0 1-12 15,-5-4-23-15,12 5-1 16,-7-12 0-16,7 1 0 16</inkml:trace>
  <inkml:trace contextRef="#ctx0" brushRef="#br1" timeOffset="84142.7594">5020 12955 9 0,'12'-9'28'0,"16"9"1"15,-6 0-12-15,7-4-5 16,1 4-4-16,-4 0-2 16,-2 5 0-16,-7 2-2 15,-2 5 1-15,-10 5-2 16,1 6 1-16,-6 5 0 16,0 5 1-1,0 4-2-15,0 9 1 16,0-3-1-16,0 3 2 15,3 0 0-15,-3-5 0 16,0-4 0-16,-5-2 0 0,-9-8-1 16,-3-9 0-1,-6-4-1-15,-2-9-1 0,-3-5-2 16,1-3-2-16,2 1-3 0,-1-8-8 16,15 1-18-16,11 9-7 15,-8-22-1-15,19 16 0 16</inkml:trace>
  <inkml:trace contextRef="#ctx0" brushRef="#br1" timeOffset="84443.0768">5587 13187 33 0,'13'0'35'16,"9"0"-2"-16,1 0-8 15,9 0-8-15,9 3-5 0,-3-3-6 16,2 4-4-16,-4-1-9 15,-6-3-11-15,-5 0-17 0,-2 4-1 16,-14-8 0-16,4 4 6 16</inkml:trace>
  <inkml:trace contextRef="#ctx0" brushRef="#br1" timeOffset="84712.2652">5653 13346 32 0,'0'0'34'0,"23"5"-1"0,-1-5-9 16,5 0-5-16,9 4-5 15,-5-4-5-15,3 0-4 16,-6 0-1-16,-2 0-1 0,-5 0-4 15,-7-4-7 1,-4 4-24-16,-10 0-5 0,0 0-1 31,0 0 1-31</inkml:trace>
  <inkml:trace contextRef="#ctx0" brushRef="#br1" timeOffset="87635.6371">6415 13157 20 0,'0'0'30'15,"-18"-10"-2"-15,8 18-8 16,-3 11-5-16,2 4-5 0,7 12-3 16,4 1-1-16,10 2-2 15,5-3-1-15,12-4 0 16,1-9 0-16,10-9 0 16,-1-13-1-16,-2-6 0 15,-2-11 0-15,-4-8-1 16,-12-6 0-1,-6-1 0-15,-9 0 0 16,-4 2 0-16,-5 6 0 16,-5 7 0-16,-4 8-1 0,5 9 2 15,1 14-1-15,7 6 0 16,3 6 0-16,6 4 0 16,6 0-1-16,8-3 1 15,7-3 0-15,4-4 0 0,3-11 0 16,-3-9 1-16,0-5 0 15,-3-5 0-15,-8-12 1 16,-4-1-1-16,-12-5 0 16,-4 0 1-16,-9-1-4 15,2 5-2-15,-2 7-13 16,-4 4-21 0,4 2-2-16,9 11 0 15,0 0 0-15</inkml:trace>
  <inkml:trace contextRef="#ctx0" brushRef="#br1" timeOffset="87966.4341">7039 13078 28 0,'0'0'36'0,"0"26"1"16,0-3-1-16,-4 9-18 15,8 10-8-15,-4 3-2 0,3 4-2 16,-3-7-3-1,5-3-1-15,-2-9-1 0,1-9 0 16,-4-21-1-16,0 0 0 16,9-11 0-16,-9-14 0 0,0-11 1 15,-6-5-1-15,-1-7 0 16,-2-2-1-16,0-2 1 16,-2-3 1-16,6 4-2 15,5 7 1-15,0 5 0 31,13 7 0-31,8 9-2 0,4 1-1 16,9 13-4-16,1-1-8 16,9 7-16-16,2 3-7 15,-3 3 0-15,3 9 0 16</inkml:trace>
  <inkml:trace contextRef="#ctx0" brushRef="#br1" timeOffset="88203.5264">7045 13427 27 0,'-3'15'36'15,"3"-15"-1"1,27 10-4-16,5-5-17 0,5-5-9 15,3 0-16-15,-3-7-21 16,7 7-2-16,-11-14-1 16,-1 7 0-16</inkml:trace>
  <inkml:trace contextRef="#ctx0" brushRef="#br1" timeOffset="88520.3107">7277 13114 26 0,'13'0'36'0,"-4"7"1"0,3 15-2 16,-2 9-19-16,-4-6-5 15,2 10-3-15,-4-6-3 16,-1-3-2-16,-3-6-1 16,0-5-3-16,0-15-1 15,12 0 0-15,-2-16-1 16,1-6 0-1,5-1 0-15,1-3 1 16,1 4 0-16,0 0 1 0,-2 8 1 16,-3 9 2-1,-2 5-1-15,-4 10 2 16,-1 5-1-16,0 6-1 0,-2 1-4 16,-4 2-18-16,0-7-15 15,8 4-1-15,2-13 1 0</inkml:trace>
  <inkml:trace contextRef="#ctx0" brushRef="#br1" timeOffset="88968.965">7587 12983 10 0,'10'-8'30'0,"15"8"1"16,-4 0-10-16,6-2-8 0,0 2-3 15,2-7-2-15,-4 7-4 0,-3 0-1 16,-1 0-2-16,-4 5 0 16,-2-1 0-16,-6 1-1 15,3 7 0-15,-8 3 0 16,4 7 1-16,-3 2 0 15,-3 6 1-15,-2 3 2 16,4 6-1 0,-4 0 1-16,5 6 0 15,-5-4 1-15,0 1 0 16,-5-6-1-16,1 1 1 16,-3-7-2-16,-3-5 1 15,-7-7-1-15,-1-5 0 16,-5-4 0-16,2-3-1 15,-3-6-1-15,2 0 0 0,-3 0-2 16,3 0-3-16,8 3-10 16,0-1-25-16,1-4 0 15,13 2 1-15,-14-11-2 16</inkml:trace>
  <inkml:trace contextRef="#ctx0" brushRef="#br1" timeOffset="97114.5885">8449 13066 44 0,'0'0'30'0,"0"0"-7"15,13 20-5-15,-6-2-5 16,2 5-2-16,-3 6-1 0,4 8-3 15,-4 0-2-15,1 7-1 16,-2-3-3-16,-1-1-2 16,-4-6-4-16,0-4-6 15,0-9-13-15,0-2-12 16,0-19 0-16,0 0 1 16</inkml:trace>
  <inkml:trace contextRef="#ctx0" brushRef="#br1" timeOffset="97292.6972">8375 13305 32 0,'19'0'29'0,"-4"0"-8"0,10 0-5 15,10 0-7-15,3 0-16 16,14 7-18-16,-6-11-3 15,13 8-2-15,-5-18 14 16</inkml:trace>
  <inkml:trace contextRef="#ctx0" brushRef="#br1" timeOffset="98031.637">9282 13341 35 0,'12'-15'25'0,"-6"-3"-4"16,-2-1-3-16,1 1-4 15,-5-5-3-15,-6 4-2 16,-7-2-2-16,-2 9-1 16,-7-1-3-16,-5 9 0 31,-4 4-2-31,-1 10 0 0,4 9-1 16,4 7 0-16,8 1 0 15,10 7 0-15,9-1 1 16,9-2-1-16,11-4-1 15,8-7 0-15,-1-7-1 0,4-7 0 16,-3-6 0 0,-3-7-1-16,-8-4 1 0,-6-1-1 15,-4-1 2-15,-10 1 0 16,0 1 1-16,0 11 1 0,-19-12 0 16,19 12 0-16,-19 16 1 15,16 5 0-15,0 9 1 16,3 10 1-16,0 6 0 31,0 8 1-31,-6 1-1 0,0 1 0 16,-4-7-1-16,-5-5 0 15,-8-11-1-15,-4-12-1 16,-4-11-2-16,1-10-2 16,2-14-2-16,0-12-5 15,9-4-12-15,6 0-15 16,7-11 0-16,10 3 1 0,5-5 11 15</inkml:trace>
  <inkml:trace contextRef="#ctx0" brushRef="#br1" timeOffset="98447.8951">9523 13123 14 0,'0'0'30'0,"11"24"1"16,-11-3-11-16,4 5-4 31,3 10-3-31,-7 2 1 0,6 6-3 16,-6-3-3-16,3-3-3 15,-3-4-1-15,3-11-1 16,-3-9-2-16,0-14 1 15,0 0-1-15,6-20 0 16,-6-6 1-16,0-8-1 16,-5-10-1-16,2-2 0 0,-1-7 1 15,-2 1-1-15,3-5 0 16,3 4 0-16,-4 2-1 16,4 9 1-16,10 9 1 15,3 2-3-15,8 9 0 16,1 3-5-16,9 12-8 0,7 7-21 31,-5-6-1-31,10 6 0 16,-9 0 0-16</inkml:trace>
  <inkml:trace contextRef="#ctx0" brushRef="#br1" timeOffset="98713.469">9563 13493 7 0,'6'19'34'15,"-6"-19"0"-15,35 17 0 16,-8-9-17-16,8-5-7 15,-4 3-17-15,-6-11-23 16,12 5-2-16,-15-10-2 0,5 1 2 16</inkml:trace>
  <inkml:trace contextRef="#ctx0" brushRef="#br1" timeOffset="99079.6339">9728 13218 26 0,'15'9'33'0,"-2"1"2"16,1 4-12-16,3 11-6 15,-8-3-5-15,3 6-3 16,-2-4-3-16,-4-2-1 15,-6-7-3 1,0-15-1-16,0 0-1 16,0 0-1-16,13-18 0 15,-5-5 0-15,5-5-1 16,3-1 0-16,5 3 1 16,1 2 0-16,3 10 2 15,-3 5 0-15,-1 13 1 16,-3 8 1-16,-2 7-1 0,-4 8 0 15,-2 4-6-15,-8 3-19 16,-2-8-13-16,10 2-1 16,-7-15 0-16</inkml:trace>
  <inkml:trace contextRef="#ctx0" brushRef="#br1" timeOffset="99284.177">10098 13292 36 0,'33'6'34'16,"-5"-6"-1"-16,12 0-13 0,-2 4-14 15,-5-8-24-15,4 8-12 16,-15-9-2-16,1 5 0 15</inkml:trace>
  <inkml:trace contextRef="#ctx0" brushRef="#br1" timeOffset="99569.5333">10466 13210 9 0,'0'-23'32'16,"9"7"0"-16,-9 0-6 0,4 1-7 15,-4 15-2 1,11-7-3-16,-4 20-3 16,-7 3-1-16,6 15-3 0,-6 1-2 15,7 7-1-15,-7 2-1 16,0 0-3-16,2-5-7 15,-2-2-24-15,0-17-8 0,0-4 0 16,0-13-1-16</inkml:trace>
  <inkml:trace contextRef="#ctx0" brushRef="#br1" timeOffset="99969.9684">10633 12934 16 0,'19'-16'33'0,"12"11"1"0,-3-8 0 16,6 2-19-16,3 11-5 15,-5 0-5-15,1 5-1 16,-11 9-2-16,-2 1-1 0,-6 7 0 15,-6 1 0 1,-4 6 0-16,-1 3 0 16,-3 6 0-1,0 3 0-15,0 3 2 16,6 5-1-16,-2-1 2 16,-1 5-1-16,-3 2 0 0,3-2 0 15,-6-5 0-15,-3-3 0 16,-5-14-2-16,-6-6 0 15,-5-13-2-15,-5-8-2 16,1-11-4-16,-1-10-7 0,5-3-20 16,6 2-4-16,-3-5-1 15,13 9 1-15</inkml:trace>
  <inkml:trace contextRef="#ctx0" brushRef="#br1" timeOffset="100185.6355">11216 13297 64 0,'9'5'41'16,"-9"-5"0"-16,0 0-3 0,10 10-32 15,-10-10-41 1,0 0-4-16,0 0 0 0,0 0-1 16</inkml:trace>
  <inkml:trace contextRef="#ctx0" brushRef="#br1" timeOffset="100770.3517">11455 13106 51 0,'18'19'29'0,"4"11"-8"15,-1 8-3-15,-3-2-3 16,-1 8-3-16,-12-9-3 31,0-2-2-31,-5-12-2 0,-2-8-2 16,2-13 0-16,0-12-2 15,0-8 0-15,7-8 0 16,3-2 0-16,7-4-1 16,3 3 0-16,4 0 0 15,1 8-1-15,0 7-1 16,0 9-4-16,-5 2-12 0,-7 5-19 16,4 12 0-16,-17-12 1 15,18 16-1-15</inkml:trace>
  <inkml:trace contextRef="#ctx0" brushRef="#br1" timeOffset="101170.4872">12119 13146 21 0,'-15'-6'32'15,"-9"-4"1"-15,-1 5-12 16,-5 5-5-16,-3 8-4 16,4 9-4-16,0 4-2 15,6 6-1-15,7 1-2 0,10 4-1 16,9-3 0 0,9-2 0-16,10-7 0 0,6-4-3 15,6-7-5-15,3-3-15 16,-1-9-14-16,3 3 0 0,-11-12-1 15</inkml:trace>
  <inkml:trace contextRef="#ctx0" brushRef="#br1" timeOffset="101540.8931">12302 13210 26 0,'-12'10'14'16,"-1"-5"3"-16,2 4 1 16,0 5 0-16,5 1-2 0,1 5-2 15,5-3-2-15,11 7-3 16,3-10-1-16,7 5 0 15,6-11-2-15,8-4 0 16,-4-7-1-16,3-4-1 0,-3-11 0 16,-3-2 0-16,-12-6-1 15,-5-1-1-15,-17-2 0 16,-8 6-1-16,-9 1 1 16,-10 6-1-16,-2 6-4 15,-2 4-7-15,3 6-28 16,6 4-2-1,6 4 0-15,13 3-1 16</inkml:trace>
  <inkml:trace contextRef="#ctx0" brushRef="#br1" timeOffset="102026.2598">12804 13183 29 0,'-25'-18'33'16,"14"18"-2"-16,-9-8-9 15,9 8-9-15,11 0-4 16,-4 7-3-16,19 5-1 15,2 5-1-15,10 2 0 16,-5 3 1-16,6 2 1 0,-13-2 0 16,-6 4-2-16,-18-6 1 15,-6 0-1-15,-13-11-1 16,-3-4-3-16,-4-5-6 16,-5-5-13-16,6-4-20 15,12-6 0-15,4-4 0 16,15 2-1-1</inkml:trace>
  <inkml:trace contextRef="#ctx0" brushRef="#br1" timeOffset="102474.5093">13210 12845 25 0,'-21'14'33'0,"-13"6"1"0,3 16-10 15,-1 13-9-15,5 6-4 16,8 13-4-16,7 2-3 15,15 2-2-15,9-4-4 16,7-10-7-16,9-9-15 0,8-8-11 16,-1-24 0-16,8-3 1 15</inkml:trace>
  <inkml:trace contextRef="#ctx0" brushRef="#br1" timeOffset="102928.2154">13356 13118 25 0,'-12'3'31'16,"-10"-3"1"-16,3 12-13 0,8 7-4 16,5 4-3-1,6 6-2-15,0-4-3 0,11 4-1 16,2-7-1-16,12 0-1 0,6-10-1 15,-1-2-1-15,1-10 0 16,1-12-1-16,-4-3-1 16,-4-6 0-16,-2-6 0 15,-13 0 0-15,-9 1-1 32,0-1 1-32,-3 8-1 0,-9 2 1 15,0 12-1-15,2 5 1 16,1 12 0-16,3 5 0 15,6 6 0-15,9 5 0 16,0-2 1-16,13 1 0 16,0-5 0-16,0-5 0 15,3-8 1-15,2-9-1 0,-2-7 0 16,-4-6 0-16,-7-8 0 16,-3-3 1-16,-11-4-3 15,0 2 1-15,-6 2-5 16,-3 1-7-16,-1 7-21 15,10 16-5-15,-17-9 1 16,17 9-2-16</inkml:trace>
  <inkml:trace contextRef="#ctx0" brushRef="#br1" timeOffset="103263.7378">13927 13297 30 0,'-10'-21'46'32,"-5"10"-27"-32,-3 1-1 0,-3 4-4 15,-1 6-3-15,0 0-3 16,3 10-1-16,3 2-1 0,8 6-1 15,8-1 1-15,5 3-1 16,2-5-1-16,12 2 1 16,-2-6-2-16,5-5 0 15,-3-6-4-15,-3-5-6 32,5-2-20-32,-6-1-12 0,-8-13 1 15,5 4-1-15</inkml:trace>
  <inkml:trace contextRef="#ctx0" brushRef="#br1" timeOffset="103595.6127">13998 12862 10 0,'31'14'33'32,"-5"1"0"-32,11 14 0 0,3 5-17 15,-9 2-5-15,2 10-4 16,-8 5-1-16,-15 5-1 16,-13-6-2-16,-7 2-2 15,-11-5 1-15,-5-5-2 16,-4-4 0-16,2-9-1 15,4-7-1-15,7-7 0 0,8-6-1 16,9-9-3-16,0 0-7 16,0 0-14-16,0 0-8 15,0-9 2-15,0-4 0 16</inkml:trace>
  <inkml:trace contextRef="#ctx0" brushRef="#br1" timeOffset="108592.5045">3973 14209 31 0,'0'0'30'31,"-5"20"-2"-31,2 4-14 0,3 9-4 16,0 5-5-16,3 3-1 15,7 2-1-15,8-3-1 16,1-11-1-16,8-6 1 16,4-11 0-16,1-12 0 15,-1-8 1-15,0-11 0 16,-4-11 1-16,-5-5 0 0,-3-3 1 16,-8-1 0-16,-8 1 0 15,-3 8 0-15,-8 10-1 16,-2 15 0-16,-8 13-1 0,6 18 0 15,-4 13-1 1,6 15-1-16,2 8 1 16,8 8-1-1,0 8 0-15,0-3 1 16,5 0-1-16,-5-4 1 0,0-10 0 16,0-10-1-16,-12-12 0 15,-4-14 0-15,-8-16-2 16,-1-15-1-16,0-11-2 15,1-15-3-15,2-5-3 16,-4-6-5-16,14 3-10 0,12 5-13 16,7-2-1-16,15 7 2 15,7-6 17-15</inkml:trace>
  <inkml:trace contextRef="#ctx0" brushRef="#br1" timeOffset="108962.7177">4557 14248 24 0,'-9'20'34'0,"9"16"2"16,-9 7-5-1,2 3-15-15,1 9-4 16,0-5-3-16,3 2-2 0,0-13-2 15,3-8-2-15,0-13 0 16,0-18-2-16,0 0-1 16,6-22 1-16,-6-11 0 15,0-9 0-15,-3-6-1 16,0-8 0-16,-4-2 0 0,-2 0 0 16,4 5 1-16,-1 4-1 15,6 5 0-15,7 10 0 16,6 8-1-16,6 7-1 15,11 8-3-15,5 2-7 16,12 4-17-16,9 8-8 16,-11-3-2-1,6 11 2-15</inkml:trace>
  <inkml:trace contextRef="#ctx0" brushRef="#br1" timeOffset="109194.486">4587 14666 14 0,'-13'8'34'0,"15"2"1"15,-2-10-1-15,32 4-18 16,3-4-8-16,3 0-9 0,-1 0-17 15,-6-11-15-15,10 9-1 16,-16-14 0-16</inkml:trace>
  <inkml:trace contextRef="#ctx0" brushRef="#br1" timeOffset="109494.4725">4755 14350 42 0,'0'-13'38'0,"13"13"0"16,-1 16-11-16,-3-1-10 16,4 13-6-16,-7 1-4 15,3 0-1-15,-6-6-4 16,0 0-1-16,-3-8-2 0,0-15-1 16,10 0-2-16,-3-13 1 0,7-4-1 15,0-7 0 1,4 2 1-16,-2-2 0 0,3 5 3 15,-2 8 1-15,-6 8 0 16,-1 8 1-16,-7 9 0 31,2 5-1-31,-2 6-2 0,-3-4-11 16,3-2-24-16,7 2-1 16,-4-10 0-16,9-4 0 15</inkml:trace>
  <inkml:trace contextRef="#ctx0" brushRef="#br1" timeOffset="109910.5935">5070 14122 41 0,'17'0'33'16,"1"-7"0"-16,10 7-13 0,2 0-12 15,1-2-2-15,3 2-3 16,-5-5-1-16,-4 5-1 16,-8 0-1-16,-3 0 0 0,-14 0-1 15,11 2 1-15,-11-2 0 16,-6 22 0-16,-2-4 0 31,2 6 1-31,1 9 1 0,2 5 0 16,3 4 2-16,0 7 0 15,3 2 0-15,6 1 0 16,-2 1 1-16,3-4 0 16,-5-4-1-16,-5-4 0 15,0-6-1-15,-10-6-1 16,-3-8 0-16,-7-6-3 0,0-5-4 16,-8-10-14-16,1-8-20 15,12 1-1-15,-1-12 1 16,16 3-1-16</inkml:trace>
  <inkml:trace contextRef="#ctx0" brushRef="#br1" timeOffset="110179.858">5718 14314 59 0,'15'0'36'16,"13"4"-1"-16,5-1-18 15,-1-3-9-15,4 6-11 16,-1-4-18-1,3 3-13-15,-15-10-2 16,2 5 1-16</inkml:trace>
  <inkml:trace contextRef="#ctx0" brushRef="#br1" timeOffset="110412.2507">5747 14500 25 0,'33'0'33'0,"-1"-2"1"0,5 2-11 16,2-3-6-16,-5 0-6 0,1 3-6 16,-11 3-11-16,-4 6-27 15,-20-9 0-15,19 0-3 16,-19 0 2-16</inkml:trace>
  <inkml:trace contextRef="#ctx0" brushRef="#br1" timeOffset="124024.8157">6335 14263 12 0,'9'-5'34'0,"-9"5"2"15,15 24 0-15,-5 9-16 16,-1 5-9-16,4 12-2 16,-2 1-2-16,2 3-2 15,-4-12-1-15,-1-6-3 0,-1-15 1 16,3-12-2-16,-2-15 1 15,5-13-1-15,-3-9 0 16,5-9 0-16,-2-3-1 0,6-1 1 16,3 4 0-1,-1 8-1-15,2 9-1 0,-2 8-3 32,12 12-14-32,1 3-18 15,-6 4 0-15,4 7-1 0,-7-8 1 16</inkml:trace>
  <inkml:trace contextRef="#ctx0" brushRef="#br1" timeOffset="124393.7758">7004 14356 30 0,'0'0'31'15,"-15"-11"-9"-15,-4 6-4 16,-2 5-4-16,-4-3-4 16,0 8-3-16,3-2-1 0,7 7-1 15,6-1-2 1,12 9 0-1,8-3-1-15,9 8 0 16,1-1 1-16,4 4 0 0,-6 1 1 16,-4 3-2-16,-12-5 1 15,-9 0-1-15,-10-5-1 16,-8-7-4-16,-1-2-7 16,-3-11-13-16,-1-11-13 15,12 2-1-15,0-11 0 0</inkml:trace>
  <inkml:trace contextRef="#ctx0" brushRef="#br1" timeOffset="124593.8702">7104 14368 30 0,'4'9'36'0,"1"14"-1"15,-5 3-6-15,5 5-13 16,-1 10-7-16,2-3-9 16,-2-2-15-16,-4-10-19 15,0 1-2-15,0-19 0 0,0-8 3 16</inkml:trace>
  <inkml:trace contextRef="#ctx0" brushRef="#br1" timeOffset="124756.3637">7051 14083 34 0,'8'-26'38'0,"-8"2"-1"16,8 13 0-16,-8 11-19 15,0 0-14-15,0 0-11 16,12 6-18-16,-3 6-11 16,-9-12-2-16,16 26 1 15</inkml:trace>
  <inkml:trace contextRef="#ctx0" brushRef="#br1" timeOffset="125040.4785">7296 14470 9 0,'5'36'32'0,"3"-1"-2"15,-6-7-7-15,-2-8-5 0,0-5-2 16,0-15-5-16,0 0-3 0,0 0-4 15,0-24-1 1,6 3-1-16,4-2 0 16,5-1-2-16,4 1 1 0,2 4 1 15,-2 8 0-15,0 6 0 32,-1 8 1-32,-3 4 0 0,-2 9 0 15,-6 4-3 1,-7 2-17-16,0-3-19 0,5 6-1 15,-5-9 0-15,16 0 0 16</inkml:trace>
  <inkml:trace contextRef="#ctx0" brushRef="#br1" timeOffset="125441.2743">7818 13984 14 0,'-27'32'31'0,"-9"9"1"16,4 19-13-16,4 13-4 15,7 10-4-15,12 8-3 0,9-4-3 16,12-4-5-16,14-10-9 15,4-9-15-15,-2-27-9 16,12-8 1-16,-9-25-1 16</inkml:trace>
  <inkml:trace contextRef="#ctx0" brushRef="#br1" timeOffset="125894.9016">7938 14362 53 0,'-6'25'30'15,"2"0"-14"-15,1 2-4 16,6 7-1-16,4-5-2 0,5 1-2 16,4-9-2-16,6-7-1 15,-1-11-2-15,4-3 0 16,-4-15-1-16,0-2-1 15,-1-9 0-15,-7-1 0 16,-5-4-1-16,-5 2 0 0,-3 5 1 16,-9 8 0-16,9 16 0 15,-18-8 1-15,8 18 0 16,3 10 0-16,7 5 0 16,0 4 0-16,10 2 1 15,5-4 0-15,5-5-1 31,8-4 1-31,-1-11 0 0,7-7 0 16,-6-7 0-16,-4-7 0 16,-5-9 0-16,-6 1-2 15,-6-4 0-15,-7 1-2 16,-4 5-5-16,-5-1-10 16,-1 4-18-16,10 17-2 15,-15-8 0-15,15 8 1 0</inkml:trace>
  <inkml:trace contextRef="#ctx0" brushRef="#br1" timeOffset="126211.8421">8427 14589 12 0,'0'0'26'16,"0"-19"-6"-16,0 19-3 15,0-15-4-15,0 15-1 16,-9-10-1-16,-3 10-2 16,0 0 0-16,-2 8-2 15,3 5-1-15,-2 1-1 0,7 7 0 16,4-3-1-16,4 2-1 16,7-2 0-16,3-3 0 15,1-5 0-15,3-2 0 16,-1-8 0-16,-3 0-1 15,0-8-3-15,-8-3-8 16,-1-8-25 0,-3 6-3-16,-4-10 0 15,1 4-1-15</inkml:trace>
  <inkml:trace contextRef="#ctx0" brushRef="#br1" timeOffset="126458.3527">8556 14130 33 0,'14'-8'35'15,"-1"8"1"-15,12 15-3 16,6 14-19-16,-3 8-7 16,0 13-2-16,-3 8-2 15,-7 14 0-15,-11 2-1 0,-7 1-2 16,-13-3 0-16,-8-10-1 15,-1-6-5-15,-9-14-13 16,1-14-17-16,10-13 0 16,5-21-1-16,9-3 2 15</inkml:trace>
  <inkml:trace contextRef="#ctx0" brushRef="#br1" timeOffset="127300.2474">9238 14553 15 0,'0'0'21'0,"13"-12"-3"16,-13 12-1-16,10-15-3 16,-10 3-1-16,-4-2-3 15,0-1-2-15,-7-4-1 16,-5 3-2-16,-6 0 0 0,-3 2-2 16,-6 7 0-16,3 7-1 0,-3 0-1 15,3 13 0 1,6 6 0-16,4 4-1 15,11 6 1-15,7 0-1 0,4 0 1 16,8-2-2-16,10-5 2 16,3-7-2-16,2-7 1 15,1-8-1-15,-2-8-1 0,1-4 1 16,-6-6 0-16,-5-2 0 16,-6 1-1-16,-4 3 2 15,-6 4-1-15,0 12 1 16,0 0 1-16,0 12 0 15,-6 9 1-15,6 11-1 32,6 8 1-32,0 10 0 0,-6 10 0 15,0-2 0-15,-6 2-1 16,-6 1 1-16,-4-3 0 16,-9-10-1-16,-2-9 0 15,-8-16-1-15,4-13-4 16,-3-20-6-16,9-15-11 15,10-14-13-15,-3-18-1 0,18 2 0 16</inkml:trace>
  <inkml:trace contextRef="#ctx0" brushRef="#br1" timeOffset="127816.2723">9530 14207 28 0,'0'0'33'15,"0"18"-2"-15,-7 11-11 0,1 11-4 16,-3 6-7-16,5 10-1 16,-1-1-3-16,5 2-1 15,0-12-1-15,5-9-1 0,-2-11 1 16,4-10-1-16,-7-15-1 15,12-10 0-15,-10-8 0 32,-2-11 1-32,-2-7-2 15,-6-7 1-15,-2-6-1 0,0-4 0 16,0 0 0-16,5 2 0 16,-1 0 1-16,9 7-1 15,7 4 0-15,7 8-1 16,8 12-1-16,4 2-4 15,7 12-8-15,2 6-15 0,3 0-7 16,8 9-1-16,-8-5 1 16</inkml:trace>
  <inkml:trace contextRef="#ctx0" brushRef="#br1" timeOffset="128085.5967">9483 14674 8 0,'4'16'33'0,"-4"-16"-1"16,24 22 1-16,0-12-19 15,2-4-4-15,7 3-7 16,-1-6-15-16,8 4-19 16,-15-15-2-16,9 2 1 15,-16-9 8-15</inkml:trace>
  <inkml:trace contextRef="#ctx0" brushRef="#br1" timeOffset="128434.0128">9730 14397 16 0,'16'6'33'16,"7"11"1"-16,-9 5-6 16,2 4-10-16,-4 6-5 15,-5-3-3-15,-1 0-4 16,-6-8 0-16,-6-2-3 0,6-19-1 15,-10 6-2-15,10-19 0 0,4-8-1 16,5-2-1-16,6-3 1 16,0 0-1-16,8 1 1 15,-2 6 1-15,1 10 0 16,-2 9 1-16,-2 7 0 16,-7 7 0-16,-1 6 0 31,-6 5 0-31,-4 0-5 0,5 1-14 15,1 2-18-15,-9-14 0 16,6 1 0-16,-3-15 0 16</inkml:trace>
  <inkml:trace contextRef="#ctx0" brushRef="#br1" timeOffset="128650.2477">10121 14474 46 0,'25'6'35'31,"-3"-6"0"-31,7 0-12 16,1 6-16-16,1-6-19 0,6 9-20 15,-18-17-2-15,5 8 0 16,-7-11 1-16</inkml:trace>
  <inkml:trace contextRef="#ctx0" brushRef="#br1" timeOffset="129004.236">10446 14427 34 0,'0'-23'29'0,"10"2"-2"16,-7 0-4-16,-3 1-5 31,7 6-3-31,-7 2-5 15,0 12-1-15,0 0-3 0,15 24-1 16,-12-5-3-16,6 13 1 16,-5 2-2-16,5 6 2 15,-5-1-1-15,1-2-3 16,-1-2-6-16,-4-4-22 16,0-12-9-16,6-6 0 0,-6-13-1 15</inkml:trace>
  <inkml:trace contextRef="#ctx0" brushRef="#br1" timeOffset="129636.1204">10661 14062 14 0,'0'0'31'16,"25"-7"1"-16,-10 4-3 16,10 3-17-16,4 2-5 15,2-2-2-15,2 5-2 16,-5-5 0-16,1 0-2 15,-5 0 0 1,-6 0 1-16,-5 0-1 16,-13 0 0-16,12-5 0 15,-12 5-1-15,0 0 0 16,0 0 0-16,0 0 0 16,3 17 0-16,-3-5-1 15,0 5 1-15,0 6 0 16,0 6 1-16,0 6-1 0,3 4 2 15,1 3-1-15,2 4 0 16,-4-3 2-16,5 1-1 16,-7-3 1-16,5 0 0 15,-5-7-1-15,0-1 0 16,-5-8 1-16,-2 1-1 0,-1-8 0 16,-5-4-1-16,-3 0 0 0,-2-7 0 15,-6-2 0 1,1 0-1-16,-4-5 1 0,5 0-1 15,0 3 1-15,4-3-1 16,6 0 1-16,3-3-1 16,9 3 0-16,-7-10-2 31,7 10-3-31,3-12-5 0,-3 12-10 16,0 0-14-16,9-13-3 15,-9 13 0-15,0 0 7 16</inkml:trace>
  <inkml:trace contextRef="#ctx0" brushRef="#br1" timeOffset="140567.1591">11414 14151 23 0,'0'0'32'15,"0"13"2"-15,-3 10-14 16,3 12-4-16,0 5-5 16,6 7-2-16,-6 3-2 15,7 1-1-15,-7-10-5 0,4-5-4 16,-2-11-7-16,-2-8-13 15,0-17-12-15,0 0 0 16,5-10-1-16</inkml:trace>
  <inkml:trace contextRef="#ctx0" brushRef="#br1" timeOffset="140739.0798">11323 14377 57 0,'17'0'34'0,"-2"-9"-6"16,17 5-13-16,5 4-9 15,1 0-20-15,11 7-17 0,-12-10-2 16,8 7-2-16</inkml:trace>
  <inkml:trace contextRef="#ctx0" brushRef="#br1" timeOffset="141223.7667">11934 14219 32 0,'25'0'35'16,"-13"17"2"-16,5 5-8 15,-5 14-12-15,-4 0-5 16,3 8-2-16,-8-5-4 16,3-1-2-16,-6-11-1 31,0-7-1-31,0-20-1 16,0 0 1-16,5-9-2 0,4-12 0 15,5-8 1-15,2-6-1 0,2-3 1 16,8-1-2-1,-1-1 1-15,-4 11 0 16,1 9-1-16,-3 4-2 0,3 16-9 16,-3 7-25-16,-1-2-2 15,0 12 0-15,-3-2 1 0</inkml:trace>
  <inkml:trace contextRef="#ctx0" brushRef="#br1" timeOffset="141624.2646">12624 14266 51 0,'-12'-11'36'0,"-10"0"-8"0,-5 3-7 31,1 13-6-31,-4 1-6 0,2 13-2 15,4 6-3-15,7 7-2 16,12 2-1-16,10 2 1 16,12-3-2-16,10-2-2 15,10-8-4-15,1-8-15 16,-1-8-15-16,6-1-2 16,-11-12 1-16,4 2 2 0</inkml:trace>
  <inkml:trace contextRef="#ctx0" brushRef="#br1" timeOffset="141971.963">12897 14355 63 0,'-12'-15'27'32,"-6"2"-8"-32,-4 2-5 0,4 11-4 15,-5 0-4-15,8 8-3 16,2 8-1-16,5 6 0 16,8 1-1-16,8 2 0 15,11-2 0-15,5-2 0 16,7-9 1-16,2-2-2 15,-3-10 0-15,1-6 0 0,-10-7 0 16,-5-5-4-16,-10-1-9 16,-9 6-20-16,-12-10-1 15,5 7 0-15,-8-5 1 16</inkml:trace>
  <inkml:trace contextRef="#ctx0" brushRef="#br1" timeOffset="142441.4182">13245 14311 21 0,'-25'-22'31'0,"10"13"-4"15,-4-1-6-15,1 3-5 32,2 7-4-32,6 7-3 0,10 7-3 15,6 1-2-15,7 7 0 16,3 2 0-16,5 7 0 16,-2-2 1-16,-3 0 0 15,-10-2 0-15,-6-5-1 0,-10-7 0 16,-8-4-2-16,-1-5-7 15,-8-6-28-15,2-11-5 16,9-1-1-16,1-10 0 16</inkml:trace>
  <inkml:trace contextRef="#ctx0" brushRef="#br1" timeOffset="142873.6023">13645 13946 9 0,'-31'-5'33'15,"10"19"0"-15,-11 11-2 16,-5 11-13-16,8 20-3 15,2 4-5-15,6 8-3 32,8 0-2-32,13 1 0 0,7-3-3 15,11-8-4-15,10-11-8 16,3-16-15-16,3-16-11 16,9-7 0-16,-3-17-1 15</inkml:trace>
  <inkml:trace contextRef="#ctx0" brushRef="#br1" timeOffset="143311.2303">13834 14232 11 0,'-16'-11'32'16,"5"19"0"-16,-6 1 1 0,3 10-17 16,3 8-6-1,6 3-3 1,8 3 0-16,2-3-2 15,11 1-1-15,0-10 0 16,11-4-1-16,1-12-1 0,6-5 0 16,-6-10-1-16,-3-6 0 15,1-11-1-15,-8-3 1 16,-6-4-1-16,-5 0 0 16,-7 2 0-16,0 3-1 0,-3 9 1 15,-4 7 0-15,-2 10 0 16,9 3-1-16,-7 23 1 15,7-1 0-15,7 5 0 16,5 2 0-16,4-4 0 16,2-2 1-16,5-7-1 15,5-7 1-15,-4-9-1 0,0-3 1 16,-5-12-1-16,-4-7 1 16,-2-2-1-16,-9-6-1 15,-2 5-2-15,-5-1-6 16,0 9-12-16,-4 6-16 15,-7 2 0-15,5 14 0 32,-1 1 10-32</inkml:trace>
  <inkml:trace contextRef="#ctx0" brushRef="#br1" timeOffset="143627.2721">14396 14451 14 0,'0'0'29'15,"-7"-22"-4"-15,-3 9-5 16,1 0-3-16,-9 1-1 16,4 5-3-16,-7 0-2 31,0 7-3-31,0 6-1 0,4 4-2 15,3 2-1-15,10 8 0 16,4-3-1-16,6 2 1 16,5-2-2-16,7 0 1 15,-1-8-3-15,2-4-2 16,6 0-9-16,-9-7-23 16,-1-15-4-16,1 2-1 0,-3-14 0 15</inkml:trace>
  <inkml:trace contextRef="#ctx0" brushRef="#br1" timeOffset="143858.2962">14444 13967 35 0,'10'-14'34'0,"9"14"2"15,-3 12-11-15,5 10-7 16,10 16-6-16,-8 9-5 15,0 13-1-15,-5 5-1 16,-5 8 0-16,-13 1-2 16,-9-1-3-16,-3-7-2 0,-10-15-11 15,-2-10-25-15,2-12 0 16,-7-19-1-16,18-10 0 16</inkml:trace>
  <inkml:trace contextRef="#ctx0" brushRef="#br1" timeOffset="144274.6412">14882 14248 44 0,'0'0'34'0,"-3"15"-2"16,3-15-18-16,-13 4-40 15,23 4-5-15,-10-8-2 16,24 0 0-16</inkml:trace>
  <inkml:trace contextRef="#ctx0" brushRef="#br1" timeOffset="144891.5369">15204 14127 41 0,'-7'18'32'0,"7"17"-2"16,3 0-15-16,1 3-5 0,9 0-2 16,5-6-3-16,7-5 0 0,1-9-1 15,2-11 0-15,0-13-2 16,0-11 0-16,-3-8 0 15,-5-10-1-15,-4-3 0 16,-10-1 0-16,-6-1 0 16,0 8 0-16,-5 4 1 31,0 13-1-31,-4 9 1 0,3 20-1 16,3 11 0-16,6 15 1 15,6 12-1-15,1 9 1 16,0 8-1-16,-2 5 0 15,-3-1 1-15,-5 0-1 16,-14-9 0-16,-8-7 0 16,-12-12-1-16,-6-11-1 0,-1-14-1 15,-4-18-3-15,10-7-3 16,-1-19-6-16,16-5-12 16,8-10-12-16,5-9 1 15,18 3 0-15</inkml:trace>
  <inkml:trace contextRef="#ctx0" brushRef="#br1" timeOffset="145276.3809">15691 13996 19 0,'12'34'35'0,"-12"-5"1"15,9 12-2-15,-2 10-19 16,-4 1-1-16,5 7-5 16,-8-7-3-16,2-2-2 15,-2-13-1-15,0-6-1 16,-5-13 0-16,5-18-1 16,-10 0 0-16,6-18 0 0,1-13 1 15,-2-8-2-15,-3-12 1 16,2-7-1-16,-2-8 0 15,4 1-1-15,4 0 1 16,0 1 0-16,4 10 0 16,7 7 0-16,3 11-1 15,8 11 0 1,5 9-2-16,1 6-5 16,12 10-13-16,4 3-17 0,-4-1 1 15,7 8-2 1,-3-5 4-16</inkml:trace>
  <inkml:trace contextRef="#ctx0" brushRef="#br1" timeOffset="145530.794">15735 14449 27 0,'9'5'34'0,"19"2"-3"16,0-3-8-16,10-1-12 15,-3-1-19-15,-9-4-21 0,12 2-3 16,-17-7-1-16,2 3 10 0</inkml:trace>
  <inkml:trace contextRef="#ctx0" brushRef="#br1" timeOffset="145862.8944">15946 14141 32 0,'29'11'36'0,"-8"3"0"15,-2 7-3-15,2 9-17 16,-12-3-5-16,4 4-4 16,-13-5-2-16,0-4-1 31,0-9-2-31,0-13-2 0,0 0 0 16,-6-15 0-16,9-6-1 15,4-6-1-15,6-2 0 16,1 1 1-16,1 4 0 15,1 5 0-15,5 10 2 16,-5 9 0-16,0 6-1 0,-1 9 2 16,-6 6-1-16,-3 2-3 15,4 3-8-15,-2 2-27 16,-4-15-1-16,7 5 1 16,-11-18-1-16</inkml:trace>
  <inkml:trace contextRef="#ctx0" brushRef="#br1" timeOffset="146116.6172">16346 14184 51 0,'19'4'37'0,"9"5"1"16,-6 3-11-16,3-12-13 16,5 0-10-16,-2 0-21 15,4 0-18-15,-18-5-2 16,2 1-1-16,-16 4 0 0</inkml:trace>
  <inkml:trace contextRef="#ctx0" brushRef="#br1" timeOffset="146448.4075">16743 14062 61 0,'4'-32'28'16,"4"7"-3"-16,-5 4-6 0,-3 5-4 15,0 16-3-15,0 0-3 16,16 9-2-16,-16 11-2 16,9 15-1-16,-6 0-2 15,7 11 1-15,-4-1-2 0,1-3-2 16,1 2-9-1,-1-5-29 1,-7-17 0-16,9-3-1 16,-9-19 1-16</inkml:trace>
  <inkml:trace contextRef="#ctx0" brushRef="#br1" timeOffset="147033.2877">16957 13783 36 0,'18'-3'32'16,"0"-7"0"-16,7 6-16 15,6 4-5-15,0 0-4 16,3 0-3-16,-3 3-1 0,-3 1 0 16,-6-4-2-16,-5 3 0 15,-6-3 0-15,-11 0 0 16,10 3-1-16,-10-3 0 15,0 0 0-15,0 14 0 0,0-2 0 16,-3 3 0-16,-2 4 0 16,5 8 0-16,-5 7 0 15,5 4 0-15,0 7 1 0,0 2-1 16,0 2 1-16,7 2-1 16,-1-3 0-16,-2-1 1 15,0-4 0-15,0-4 1 16,-4-10 0-16,0-1 1 31,0-7 0-31,-6-2 1 0,-3-8 1 16,-1-1 0-16,-6-6-1 15,-1 3 0-15,-5-7 0 16,-4 3-1-16,-2-3 0 16,-2 0-1-16,1 0-3 15,-2-6-4-15,9 0-34 16,1 4-1-16,-2-8 1 0,13 2-2 15</inkml:trace>
  <inkml:trace contextRef="#ctx0" brushRef="#br1" timeOffset="155075.3703">18513 11969 9 0,'21'-7'31'15,"-1"20"3"-15,-12 15-12 16,-8 23-4-16,-3 24-5 16,-9 12-1-16,12 15-3 0,-3 6-3 15,11 11-2 1,8-2-3-16,10-9 1 0,14-19-2 16,4-16 1-16,3-18-1 15,-4-13 0-15,-5-13 0 0,-13-12 0 16,-12-8-1-16,-13-9 1 15,-7 11-1-15,-14 2 2 16,-3 9 0-16,0 16-1 16,0 19 0-16,3 16 1 0,3 21 0 15,1 19 1-15,-1 19-1 16,2 13 0-16,3 6-1 16,-1 1 2-16,5-11-2 15,2-10 1-15,2-12 0 16,5-19-1-16,0-19-2 31,0-26-5-31,0-20-19 0,3-14-11 16,-16-27 0-16,1-10 1 15</inkml:trace>
  <inkml:trace contextRef="#ctx0" brushRef="#br1" timeOffset="155622.8401">19419 12932 23 0,'0'0'28'0,"47"7"-10"15,7-5-4-15,21-2-3 16,21 0 0-16,15 0-2 0,14 0-1 31,-3-4-2-31,-1 4-1 0,-16 0-3 16,-18 0-3-1,-18 6-8-15,-23-2-6 0,-18-4-10 16,-12 8-6-16,-16-8-1 16,0 0 11-16</inkml:trace>
  <inkml:trace contextRef="#ctx0" brushRef="#br1" timeOffset="156107.8914">19520 13055 25 0,'0'0'29'15,"0"0"-6"-15,40-2-5 16,13 2-4-16,15-6-4 15,19 6-3-15,10-3 0 16,9 3-2-16,1-5-1 16,-2 1-1-16,-9-2-2 15,-11-2-2-15,-14-4-2 0,-20 0-3 16,-14-1 0-16,-16-3-1 0,-15 1 0 16,-15-4 1-1,-7 3 0-15,-10-1 2 16,-2 4 2-16,-3 1 2 0,4 2 1 15,3 3 1-15,7 3 1 16,17 4 0-16,0 0 1 16,16 9-1-16,9-2 0 0,9 1 0 15,5 4 0-15,5 2 0 16,-2 1 1-16,-4 1-1 16,-10 2 2-16,-8 3 0 15,-16 1 1-15,-9 2 0 16,-15-2-1-16,-6 7 1 31,-9-7-2-31,-1 2-2 0,1-2-4 16,-5-7-11-16,7-6-23 15,14-2-1-15,-3-13 1 16,22 6-2-16</inkml:trace>
  <inkml:trace contextRef="#ctx0" brushRef="#br1" timeOffset="156861.9152">19780 12109 28 0,'25'9'33'16,"2"-9"-5"-1,16 0-7-15,10 0-4 16,5 0-3-16,8 2-4 16,-5-4-4-16,-6 2-2 0,-9 0-2 15,-12 5 0-15,-14 5-2 16,-14 3 1-16,-14 1 0 15,-13 10-1-15,-11 3 1 16,-10 7 0-16,-9 7-1 0,-4 0 0 16,-6 1 0-16,1 0 1 15,5-5-2-15,8-4 1 16,9-5 0-16,14-9 1 16,17-6-1-16,17-7 1 15,18 1 0-15,15-4 0 16,9-3 1-16,8 4-1 0,4 1 1 15,-2-1-1-15,-7 0 1 16,-7 1-1-16,-16-1 0 16,-8-4 0-16,-9 0-1 15,-15 0 0-15,9-19-1 16,-9 5 0-16,0-1 0 16,0-1 0-1,0 2-1-15,0 3 1 16,0 11 0-16,0 0 0 15,0 0 2-15,0 0-1 16,7 25 1-16,-7-6 0 16,3 0-1-16,-3 0-4 0,4-1-13 15,-1-2-20-15,-3-16 1 16,0 0-1-16,-17 0-1 0</inkml:trace>
  <inkml:trace contextRef="#ctx0" brushRef="#br1" timeOffset="157293.5153">19807 12068 17 0,'0'-18'32'15,"10"7"1"-15,-7-3-11 0,-3-4-4 16,5 1-4-16,-5 2-3 0,0 5-2 15,0 10-3-15,0 0-2 16,0 0-1-16,-7 23-1 16,7 1-1-16,-3 10 0 15,3 0-1-15,0 6 1 16,0 0-1-16,5-8 1 31,-2-3-2-31,1-10-8 0,-4-19-27 16,9 14 0-16,-9-14-1 15,0 0 0-15</inkml:trace>
  <inkml:trace contextRef="#ctx0" brushRef="#br1" timeOffset="158295.5686">770 16218 39 0,'0'0'35'0,"0"0"0"16,0 0-11-16,0 0-7 15,0 0-6-15,99 39-4 16,-21-44-2-16,15 5-1 16,18-9-3-16,2 0-2 15,4 0-3-15,-10-5-5 0,0 2-11 16,-26 7-7-16,-18-2-8 0,-15 13-1 15,-25-6-1-15</inkml:trace>
  <inkml:trace contextRef="#ctx0" brushRef="#br1" timeOffset="158798.6563">1021 16359 40 0,'0'0'34'15,"-64"22"-8"-15,64-22-4 16,0 0-3-16,0 0-6 16,53 16-5-1,2-16-4-15,11 0 0 16,15-7-2-16,-1 4-1 16,7-2-2-16,-9-2-1 15,-1 5-3-15,-21-6-2 0,-7 4-1 16,-20-7 0-1,-11 2-1-15,-15-8 0 0,-6 4 3 16,-13-7 3-16,-1-2 3 16,-3 1 3-16,-1-4 4 0,4 4-1 15,6 3 2-15,8 8-1 16,3-2-1-16,14 12 0 16,4 0-2-16,8 8-2 15,3 4 1-15,3 2-2 16,1 2 1-1,-2 5 0-15,-6 0-1 16,-4 1 0-16,-9-3 1 16,-2 3 0-16,-10-3 0 15,-3 3 1-15,-11-5 0 16,-4 5 1-16,-6-3-1 16,0 3 0-16,-5-2-1 15,1 1-1-15,4-4-5 0,0-5-13 16,8-2-22-16,16-10-1 15,0 0 0-15,12 0 0 0</inkml:trace>
  <inkml:trace contextRef="#ctx0" brushRef="#br1" timeOffset="160183.3934">3016 15761 10 0,'-19'9'33'16,"2"23"0"0,-9-5 1-16,11 14-17 15,5 12-4-15,10 2-5 16,10 1-2-16,11-3-2 15,10-7 0-15,13-11-2 16,9-13 0-16,-4-17-1 16,3-13 0-16,-8-14 0 15,0-10-1-15,-11-9 0 0,-5-3 1 16,-18-4-1-16,-10 5 1 16,-5 6-1-16,-6 8 1 15,-1 14-1-15,-3 8 1 16,-1 14 0-16,7 12-1 15,5 12 1-15,11 6-1 16,8 8 1-16,9 0 0 0,4-7 0 16,13-2-1-16,5-15 1 15,4-4-1-15,0-17 2 16,-4-10 0-16,-9-14 0 0,-3-3 0 16,-11-7-1-1,-8-7 1-15,-15-1-2 0,-12-4-2 31,-7 3-7-31,-10 4-18 16,-1 6-12-16,5 11 0 0,-2 2-1 16</inkml:trace>
  <inkml:trace contextRef="#ctx0" brushRef="#br1" timeOffset="160599.4092">4141 15657 10 0,'-27'11'34'16,"-10"4"1"-16,-4 17-1 15,4 9-15-15,0 9-5 16,13 14-4-16,4 3-4 15,17 2-2-15,10 0-1 16,14-6-3-16,13-5-4 0,4-16-7 16,11-16-21-16,4-7-4 15,-7-23-1-15,7-5-1 16</inkml:trace>
  <inkml:trace contextRef="#ctx0" brushRef="#br1" timeOffset="160953.3593">4253 15867 20 0,'0'0'36'16,"0"0"1"-16,28 0 0 15,-6 0-16-15,8 0-9 0,5 9-5 16,2-6-2-16,1 6-2 0,-7 4-1 15,-7 3-1-15,-14 1-1 16,-10 8 0-16,-13-1 1 16,-5 5-2-16,-8 0 1 15,-3-2 0-15,-4-1-1 16,6-1 1 0,6-3 0-16,11-3 0 15,10-5 1-15,10-5 0 16,13-2-1-16,2-4 1 15,9 0-4-15,-2-3-8 16,2-9-26-16,-1 5-1 16,-13-10 0-16,-2 5-1 15</inkml:trace>
  <inkml:trace contextRef="#ctx0" brushRef="#br1" timeOffset="161132.323">4238 16020 47 0,'9'7'37'0,"6"-7"-1"16,10 7-10-16,14 0-17 0,3 0-7 15,5-2-17-15,-5-5-20 16,5 0 0-16,-12-6-2 16,4 3 3-16</inkml:trace>
  <inkml:trace contextRef="#ctx0" brushRef="#br1" timeOffset="161402.5853">4587 15750 44 0,'25'6'38'15,"1"3"1"-15,10 13-4 16,2 9-19-16,-8 4-6 16,-1 13-3-16,-7 5-3 15,-14 8-1-15,-11-1-2 0,-8-2-2 32,-9-4-4-32,-8-12-10 0,-2-10-25 15,5-7 0-15,3-19-1 16,13-6 1-16</inkml:trace>
  <inkml:trace contextRef="#ctx0" brushRef="#br1" timeOffset="161756.133">5132 15966 32 0,'19'0'34'0,"14"4"1"15,1-4-3-15,4 0-25 16,5 0-12-16,0-1-23 16,9 2-5-16,-18-8-1 15,-2 7 0-15</inkml:trace>
  <inkml:trace contextRef="#ctx0" brushRef="#br1" timeOffset="161934.5194">5203 16091 48 0,'0'17'38'15,"15"-17"-1"-15,13 5-7 16,10 0-18-16,-2-5-14 15,14 5-31-15,-9-10-3 0,10 5-1 16,-12-14-1 0</inkml:trace>
  <inkml:trace contextRef="#ctx0" brushRef="#br1" timeOffset="162357.0909">5798 15768 34 0,'13'-4'38'15,"18"19"0"-15,11 11 1 0,12 12-21 16,16 13-8-16,2 9-3 15,2 8-3-15,-8 4-5 16,-10-7-11-16,-10-9-26 16,-9-5-1-16,-18-22 0 15,-3-9-1-15</inkml:trace>
  <inkml:trace contextRef="#ctx0" brushRef="#br1" timeOffset="162558.0521">6415 15778 54 0,'-16'-5'39'15,"1"15"-1"-15,-20 13-6 0,-8 4-20 16,-6 12-5-16,-11 7-2 16,-1 9-2-16,-1 2-2 15,2 0-3-15,9 1-4 16,1-15-9-16,11-6-22 15,19-5-2-15,5-18-1 16,15-14 1 0</inkml:trace>
  <inkml:trace contextRef="#ctx0" brushRef="#br1" timeOffset="162858.1203">6793 15690 22 0,'-37'-3'36'16,"3"14"1"-16,-9 8 0 15,-1 11-20 1,6 19-6-16,-2 5-3 15,10 15-1-15,11 0-3 16,15 5-1-16,8-3-1 16,18-5-1-16,8-11-3 15,8-17-8-15,11-13-21 16,1-9-7-16,-4-20 0 16,1-13-1-16</inkml:trace>
  <inkml:trace contextRef="#ctx0" brushRef="#br1" timeOffset="163205.1379">6846 15936 33 0,'-18'-10'36'16,"18"10"1"-16,11-3-3 16,8-3-18-16,16 12-5 15,1-6-5-15,5 5-2 16,1 3-1-16,-6 1-2 15,-9 5 0-15,-12 1 0 32,-12 3 0-32,-11 2-1 0,-10-1 1 15,-7-1 0-15,-3-1-1 16,1-3 0-16,0-3 0 16,6 2 0-16,8-7 0 15,13-6 0-15,3 9 1 16,14-5-1-16,4 0 0 15,6-1 1-15,8 3-2 0,-1-6-4 16,4 0-8-16,-7 3-21 16,-7-11-5-16,1 1 1 15,-12-7-1-15</inkml:trace>
  <inkml:trace contextRef="#ctx0" brushRef="#br1" timeOffset="163406.1691">6833 16034 44 0,'0'0'37'15,"16"0"0"-15,8 0-11 16,14 0-10-16,15 0-7 16,-3 4-4-16,6 2-5 0,-1 3-19 15,-5-4-18-15,-16-9 0 16,-3 3-1-16,-12-12 0 15</inkml:trace>
  <inkml:trace contextRef="#ctx0" brushRef="#br1" timeOffset="163637.9541">7308 15724 48 0,'28'5'39'0,"11"15"0"15,-3 14-3-15,-9 3-23 32,5 20-4-32,-18 4-3 0,-8 9-2 15,-15-3-2-15,-9 0-5 16,-7-1-4-16,-9-17-13 16,-6-8-21-16,9-12 1 15,6-15 0-15,6-7 0 16</inkml:trace>
  <inkml:trace contextRef="#ctx0" brushRef="#br1" timeOffset="164579.7848">7780 16056 30 0,'11'13'37'15,"7"-2"0"-15,8-4-10 16,8-4-7-16,9 4-5 15,8-7-6-15,4-3-8 16,0-1-28-16,1 4-10 16,-13-10-1-16,-3 10 0 0</inkml:trace>
  <inkml:trace contextRef="#ctx0" brushRef="#br1" timeOffset="165428.3697">8525 15950 44 0,'0'0'35'0,"5"9"1"16,12-7-14-16,10-2-8 0,10 0-6 16,1 0-1-1,8 0-2-15,-3 0-3 0,-2 0-1 16,-8 8 0-16,-10 4-1 15,-17 7 0-15,-12 6 0 0,-15 6-1 16,-5 7 1-16,-8 4 0 16,-3-4 0-16,0-1-1 15,6-6 0-15,7-7 1 16,11-4 0-16,13-11 0 16,12-9 1-16,9 0-1 0,7-6 0 15,7 3-5-15,2-10-15 16,-5 1-17-16,3 2 0 15,-9-7 0-15,2 5 1 16</inkml:trace>
  <inkml:trace contextRef="#ctx0" brushRef="#br1" timeOffset="165613.7836">8528 16106 21 0,'-19'-2'36'15,"19"2"0"-15,10 0-1 16,17 0-16-16,14 0-8 16,8 0-8-16,6-7-14 0,0-3-24 15,6 4 0-15,-5-7-2 16,-1 1 1-16</inkml:trace>
  <inkml:trace contextRef="#ctx0" brushRef="#br1" timeOffset="165829.9506">8811 15804 38 0,'21'7'35'0,"1"-7"1"0,11 2-4 15,1 1-23-15,1 1-12 16,3-4-15-16,-7-7-15 16,8 7-3-16,-14-7 1 0</inkml:trace>
  <inkml:trace contextRef="#ctx0" brushRef="#br1" timeOffset="166046.1149">9191 15684 44 0,'3'-16'36'0,"-3"16"-3"16,0 0-7-16,0 12-10 15,0 5-4-15,0 1-6 16,0 5-2-16,4 3 0 0,-2-2-1 16,2 0-1-16,-1-3-3 15,6 4-11-15,-3-9-26 16,-6-16-1-16,6 11 1 15,-6-11-1-15</inkml:trace>
  <inkml:trace contextRef="#ctx0" brushRef="#br1" timeOffset="166869.9739">9390 16050 46 0,'0'0'36'0,"17"0"1"15,0 12-15-15,-5 7-6 16,7 10-7-16,-7 3-4 16,4 5-1-16,-4-4-1 0,0-1-1 15,-5-7-1-15,0-15-1 16,-7-10 0-16,14-13 0 0,-6-13 0 15,3-3-1-15,4-8 1 16,4-1-1-16,4-3 1 16,4 9 0-16,4 10-4 15,-3 6-10-15,5 3-24 16,7 13 1-16,-5-3-1 31,5 10 0-31</inkml:trace>
  <inkml:trace contextRef="#ctx0" brushRef="#br1" timeOffset="167303.1133">10187 16031 14 0,'0'0'33'16,"-21"-14"0"-16,-5 9-9 15,-8 5-5-15,-6 0-6 16,5 10-3-16,-5-3-3 15,9 8-2-15,3-3-1 16,14 4-1-16,14 2-1 0,17 2 0 16,9 0 0-16,8 0 0 15,3 1 0-15,0 2 0 16,-6-2 1-16,-10-2-1 16,-11-1-1-16,-13-7-1 15,-15-1-2-15,-9-10-5 16,0 7-9-16,-1-7-15 0,-3-10-7 15,13 4 0-15,-1-9 0 0</inkml:trace>
  <inkml:trace contextRef="#ctx0" brushRef="#br1" timeOffset="167503.7889">10302 16053 45 0,'19'9'38'16,"-19"2"1"-16,4 7-10 16,2 10-12-16,-6-2-8 15,0 6-4-15,0 2-9 16,0-7-16-16,-6-8-19 0,10-3 1 16,-4-16-1-16,0 0 0 15</inkml:trace>
  <inkml:trace contextRef="#ctx0" brushRef="#br1" timeOffset="167650.9332">10293 15764 51 0,'-4'-23'33'0,"4"23"-5"15,4-12-19-15,-4 12-31 0,9 8-10 16,-9-8 0-16,16 21-2 15</inkml:trace>
  <inkml:trace contextRef="#ctx0" brushRef="#br1" timeOffset="167935.6315">10425 16087 39 0,'13'46'34'16,"-5"-8"0"-16,2-3-9 15,0-3-13-15,-4-9-5 16,1-6-2-16,-7-17-2 0,8 5 0 15,-2-18-2-15,1-5 0 16,3-5 0-16,-1-7 1 16,4 1-1-16,1 2 1 15,2 4 0-15,-1 11 1 16,1 5 0-16,-3 10 0 31,-1 5 1-31,-2 10-1 0,-4 2-1 16,-2 4-3-16,3 3-9 15,-7-3-28-15,0-8-1 0,7 2 0 16,-7-18-1 0</inkml:trace>
  <inkml:trace contextRef="#ctx0" brushRef="#br1" timeOffset="168351.4181">11120 15733 41 0,'-25'8'35'0,"-12"7"1"15,-4 16-15-15,4 20-6 16,2 10-5-16,11 18-3 15,14 2-2-15,10 3-4 0,14-2-4 16,10-9-11-16,13-16-22 16,13-10-1-16,-5-21 0 15,5-16 0-15</inkml:trace>
  <inkml:trace contextRef="#ctx0" brushRef="#br1" timeOffset="168789.9532">11256 16006 30 0,'-20'-6'33'16,"15"21"-3"-16,-5 4-10 0,-1 6-7 16,8 7-3-16,-2 0-2 15,11 3-1-15,3-6-3 16,9-5 0-16,2-10-1 0,6-5 0 15,0-12-1 1,4-8 0-16,-5-8-1 0,-4-5 0 31,-5-8 0-31,-5 0-1 0,-7 4 0 16,-4 1 0-16,0 5-1 16,0 4 1-16,0 18-1 15,-10-3 0-15,10 15 1 16,0 7-1-16,7 8 1 15,3 1 0-15,4 2 0 16,6-2 0-16,4-5 1 0,5-4-1 16,-2-12 1-16,-2-7 0 15,-3-10 0-15,-5-6 0 16,-5-5-1-16,-7-4-2 16,-5-1-4-16,-6-7-9 15,-4 2-21-15,7 10 0 16,-5 2-1-1,2 8 0-15</inkml:trace>
  <inkml:trace contextRef="#ctx0" brushRef="#br1" timeOffset="169107.4133">11826 16252 12 0,'-9'-12'30'0,"9"12"2"16,-15 0-9-16,3-9-8 15,-2 9-4-15,-5 0-2 16,2 4-1 0,-6 1-2-16,12 9 0 15,-2 1-2-15,9 4 0 16,4-2 0-16,8 3-1 15,5-4 0-15,8-2-1 16,-2-6 1-16,2-8-1 16,-4-2-4-16,-3-9-8 15,-2-8-23-15,0 4-4 0,-12-13-1 16,2 4 0-16</inkml:trace>
  <inkml:trace contextRef="#ctx0" brushRef="#br1" timeOffset="169355.1776">11844 15813 26 0,'27'-2'35'16,"-3"2"2"-16,10 16-1 16,-1 12-17-16,0 7-7 15,7 13-4-15,-12 11-2 31,-7 6-1-31,-13 3-2 0,-8-2-1 16,-14-2-3-16,-6-12-4 16,-3-3-10-16,-5-8-24 15,-3-22 0-15,9-9 0 16,3-16 0-16</inkml:trace>
  <inkml:trace contextRef="#ctx0" brushRef="#br1" timeOffset="169824.3406">12435 15790 28 0,'16'0'37'0,"9"15"0"16,-3 4 1-16,5 5-23 15,4 9-5-15,-3 3-5 0,0 1-5 31,3 2-10-31,-3-3-24 0,-6-18-3 16,6-3 0-16,-13-15-1 16</inkml:trace>
  <inkml:trace contextRef="#ctx0" brushRef="#br1" timeOffset="170041.0026">12951 15762 23 0,'0'0'36'0,"-23"16"1"16,5 14 1-16,-9 10-20 16,-14 3-6-16,4 14-3 15,-9 5-2-15,2 3-3 16,0-1-2 0,4-2-2-16,9-6-5 15,3-15-6-15,13-14-23 16,11-9-4-16,4-18-1 0,13-11 0 15</inkml:trace>
  <inkml:trace contextRef="#ctx0" brushRef="#br1" timeOffset="170310.5589">13339 15755 37 0,'-40'-5'36'16,"0"19"0"-16,-8-1-5 15,2 12-17-15,5 18-5 16,7 6-3-16,9 11-1 16,7 2-1-16,15 4-1 15,12-3-1-15,12-5-2 31,12-7-6-31,-1-10-22 0,5-24-10 16,10-5-1-16,-9-16 1 16</inkml:trace>
  <inkml:trace contextRef="#ctx0" brushRef="#br1" timeOffset="170757.451">13468 15944 59 0,'34'0'32'0,"-2"0"-8"16,11 3-3-16,7 1-6 15,-1-4-6-15,-3 5-3 0,-8-1-3 16,-11 5-1-16,-17 3 0 16,-13 4-2-16,-16 2 1 15,-14 3 0-15,-7 1-1 16,-2 2 0-16,-2 4 1 0,4-2-1 15,9-4 0 1,7-5 0-16,14-2 0 0,13-2 0 16,13-3 1-16,6-1-1 15,9-4-3-15,0-5-9 0,9-9-23 16,3 9-2-16,-9-16 0 16,-3 5-1-16</inkml:trace>
  <inkml:trace contextRef="#ctx0" brushRef="#br1" timeOffset="170958.4548">13427 16047 29 0,'0'0'33'15,"20"-9"-1"-15,14 9-11 0,12 0-6 16,8 6-3-16,1-6-5 15,7 5-7-15,0 2-15 16,-1-1-17-16,-20-9-3 16,-1 3 0-16,-21-10 4 15</inkml:trace>
  <inkml:trace contextRef="#ctx0" brushRef="#br1" timeOffset="171360.1387">13958 15802 21 0,'16'0'37'0,"12"16"0"0,-10 4 0 16,4 10-16-16,-4 10-10 16,-11 6-3-16,2 8-2 15,-15 0-3-15,-7 2-2 16,-9-3-1-16,-3-9-1 15,-2-2-1-15,-1-8 1 16,4-12-1 0,1-3 0-16,5-7 0 15,5-6 1-15,4-6 1 16,9 0 1-16,-13 0-1 16,13 0 1-16,0 0-1 15,0 0 1-15,0 0-1 16,-9-7 0-16,9 7 0 0,0 0 0 15,0 0 0-15,0 0 1 0,7-10-1 16,-7 10 0-16,0 0-2 16,0 0-4-16,12-4-23 15,-12 4-8-15,3-9 0 16,-3 9-1-16</inkml:trace>
  <inkml:trace contextRef="#ctx0" brushRef="#br1" timeOffset="172683.8047">3249 16570 27 0,'-10'5'35'16,"-17"-10"-1"-16,-4 9-12 16,-1 14-4-16,-5 2-5 0,2 19-2 15,5 4-5-15,15 15-1 16,11 1-2-16,11 3-1 16,18-8-1-16,14-8 0 0,8-13-1 15,12-11 1-15,0-19-1 16,-3-10-1-16,-9-15 0 15,-10-7 0-15,-18 0 0 16,-17-3-1-16,-15 3 2 16,-11-2-1-16,-7 6 1 15,2 4 0-15,2 4 0 0,9 7 1 16,15 0 1-16,15 3-1 16,19 1 0-16,12 6 1 15,4 0-3-15,3 0-6 16,9 6-27-16,-7 1-3 15,-14-13-2-15,-1 6 2 16</inkml:trace>
  <inkml:trace contextRef="#ctx0" brushRef="#br1" timeOffset="173131.0251">3956 16513 45 0,'-38'0'36'0,"4"20"0"16,-6 9-13-16,3 7-11 15,11 20-5-15,5 6-1 16,12 10-3-16,9-1 0 16,9-1-1-16,10-7-2 0,6-7-3 15,9-10-8-15,0-17-17 0,3-20-10 16,7-9 0 0,-4-13 1-16</inkml:trace>
  <inkml:trace contextRef="#ctx0" brushRef="#br1" timeOffset="173487.6849">4132 16699 49 0,'-9'0'37'16,"9"0"1"-16,19 12-13 15,2-12-11-15,10 11-5 0,0-5-3 16,10 9-2-16,-4-4-1 16,-3 1-1-16,-9 1-2 15,-10 6 1-15,-11 3-2 16,-11 1 0-16,-11 3 0 16,-10-4 1-16,-3 2-2 0,-3-3 2 31,3 1-1-31,3-5 0 0,11-2 1 15,10-3 0-15,7-12 1 16,21 14-1-16,3-9 1 16,10 0-2-16,4-2-2 15,-2-3-8-15,2-9-23 16,-4 9-4-16,-12-11-1 16,-3 4 1-16</inkml:trace>
  <inkml:trace contextRef="#ctx0" brushRef="#br1" timeOffset="173666.0769">4107 16846 23 0,'0'0'38'0,"0"0"0"16,25 0 0-16,13 0-16 15,5 8-12-15,3-4-6 0,1 6-7 16,6-4-25-16,-1 3-9 15,-14-9-1-15,-1-5 0 16</inkml:trace>
  <inkml:trace contextRef="#ctx0" brushRef="#br1" timeOffset="173888.764">4541 16616 45 0,'13'4'39'16,"1"5"0"-16,12 13-3 15,-4 12-22-15,-1 3-6 0,-2 14-3 16,-4 1-1-16,-8 7-2 16,-7-2-2-16,-4-6-5 15,-8 2-7-15,-9-14-23 0,-6-12-5 16,4-8 0 0,-5-19-1-16</inkml:trace>
  <inkml:trace contextRef="#ctx0" brushRef="#br1" timeOffset="174251.9224">5073 16840 55 0,'10'0'37'0,"18"7"1"16,2-2-12-16,7-8-17 0,8 3-6 15,4 0-10 1,-3 5-19-16,-6-10-11 0,0 5 0 16,-16-9-1-16</inkml:trace>
  <inkml:trace contextRef="#ctx0" brushRef="#br1" timeOffset="174468.0924">5121 16997 38 0,'7'14'38'16,"6"-14"0"-16,14 8-2 0,9-8-22 15,3 0-5-15,6 0-4 16,0 0-5-16,-3-3-8 16,-6 3-19-16,-2 0-11 15,-19-5 0-15,-4 5-1 0</inkml:trace>
  <inkml:trace contextRef="#ctx0" brushRef="#br1" timeOffset="175468.7217">6026 16676 26 0,'-32'14'33'0,"10"15"-1"16,-4 12-12-16,7 10-6 0,9 6-4 15,5 2-4-15,11-3-1 16,8-9-2-16,12-7-1 16,5-16 0-16,6-15 0 15,2-18 1-15,4-13-2 0,-5-12 1 16,0-2-1-16,-8-5 0 16,-6-5-1-16,-8 6 1 15,-5 5-1-15,-7 6 0 16,-4 16 0-16,0 13 0 15,-12 8 1 1,8 16-1-16,4 10 1 16,0 4 0-16,10 8 0 15,3-2 1-15,8-5 1 16,7-10 0-16,6-10 0 16,0-16 0-16,5-6 1 15,-6-17-1-15,-2-9 0 16,-9-11 0-16,-5-2-1 0,-10-7 0 15,-7 4-2-15,-10 2 0 16,-7 1-1-16,1 14-3 16,-9 3-7-16,8 18-24 15,2 7-5-15,1 7-1 16,8 10 1-16</inkml:trace>
  <inkml:trace contextRef="#ctx0" brushRef="#br1" timeOffset="175753.8182">6933 16652 18 0,'-9'0'36'0,"-13"-4"0"15,0 14-4-15,-5 5-12 16,-8 11-8-16,4 12-2 15,0 10-5-15,7 10-1 16,8-1-1-16,12 4-1 16,11-4-1-16,11-6 0 0,11-9-5 15,5-13-18-15,3-13-16 16,10-11 0-16,-7-15 0 16,6-1 0-16</inkml:trace>
  <inkml:trace contextRef="#ctx0" brushRef="#br1" timeOffset="176124.2918">7032 16824 42 0,'0'0'36'0,"19"8"2"0,0-8-3 15,4 0-25-15,9 5-5 16,-1-2 0-16,7 6-2 16,-7-3-1-16,-4 1-1 15,-9 0-2-15,-11 5 0 16,-13 4 0-16,-6 6-1 16,-8 0 1-16,-10 3 0 0,1 1 0 15,-2 2 1-15,1 0 0 16,8-4 1-16,6-2 0 15,8-10 1-15,14-2-1 16,12-1 2-16,6-4-1 16,8-2-1-16,5 1-1 15,-2-4-7 1,2 0-18-16,-3 0-13 0,-15-9 1 16,-1 0-2-16</inkml:trace>
  <inkml:trace contextRef="#ctx0" brushRef="#br1" timeOffset="176309.2021">7051 16970 40 0,'-19'0'37'0,"7"3"1"16,12-3-5-16,22 10-18 16,2-10-5-16,11 7-5 15,5-2-4-15,3-2-5 16,4-3-21-16,5 0-13 15,-14-8 1 1,2-3-2-16</inkml:trace>
  <inkml:trace contextRef="#ctx0" brushRef="#br1" timeOffset="176589.3761">7386 16680 32 0,'11'5'37'0,"12"14"1"15,-2 8 1-15,-2 2-21 16,6 15-9-16,-7 6-3 16,-5 9-1-16,-8 1-4 15,-5-3-1-15,-14 4-3 16,-5-15-3-16,-3-2-2 16,-6-17-4-1,7-5 2-15,-1-11-2 16,13-2 3-16,-4-9-2 15,13 0 1-15,-9-10-1 16,9 10-2-16,0 0-2 16,0-11-7-16,0 11-5 15,6-14 12-15</inkml:trace>
  <inkml:trace contextRef="#ctx0" brushRef="#br1" timeOffset="177358.1442">8095 16816 12 0,'-5'-10'35'0,"5"21"2"16,0 6-1-16,0 8-15 15,5 15-8-15,-1 2-6 0,5 9-2 16,1 5-3-16,-2-8-5 16,2-4-3-16,-4-15-13 0,-6-15-17 15,0-2-1-15,0-12 1 16,-13-14 6-16</inkml:trace>
  <inkml:trace contextRef="#ctx0" brushRef="#br1" timeOffset="177543.0977">7925 16999 22 0,'0'0'36'0,"0"0"1"16,0 10-5-16,22-3-13 15,3-7-8-15,17 4-2 16,3-4-2-16,10-2-3 16,-2-4-6-1,0-2-6-15,0 3-16 16,-8 5-13-16,-17-9-1 15,-6 9 0-15</inkml:trace>
  <inkml:trace contextRef="#ctx0" brushRef="#br1" timeOffset="179197.4481">8691 16903 29 0,'0'0'34'15,"13"20"1"-15,1-16-9 16,13-4-13-16,10 4-4 31,1-4-2-31,11 6-2 0,-6-6-2 16,4 0-1-16,-9 4-2 15,-11 6 1-15,-14 4 0 16,-13 8-1-16,-13 3 1 16,-12 3 0-16,-8 4-1 15,-2 2 1-15,-6-7 0 16,7-2 0-16,3-6 0 0,10-5 2 16,11-7-1-16,10-7 1 15,22 5-1-15,3-5 0 16,6 0 1-16,3 0-2 15,3 4-6-15,-5-4-17 16,-4-4-16-16,2 0-2 0,-11-6 1 31,-1 2 0-31</inkml:trace>
  <inkml:trace contextRef="#ctx0" brushRef="#br1" timeOffset="179398.4653">8801 17079 25 0,'-24'-2'37'0,"24"2"0"16,-11 0 1-16,21 0-19 15,15 7-9-15,6-7-4 16,9 7-5-16,6 0-8 16,-1-2-25-16,0-12-6 15,5 2 0-15,-10-12 0 16</inkml:trace>
  <inkml:trace contextRef="#ctx0" brushRef="#br1" timeOffset="179630.2695">9056 16774 19 0,'0'0'35'16,"11"0"1"-16,5 0 0 16,6-4-19-16,9 10-8 15,0-3-4-15,3-3-8 16,3 0-11-16,-3-3-11 0,-9-7-8 16,3 1 1-16,-7-7 1 15</inkml:trace>
  <inkml:trace contextRef="#ctx0" brushRef="#br1" timeOffset="179815.0802">9400 16653 43 0,'3'-14'33'0,"-3"14"-1"16,0 0-6-1,0 15-6-15,0 6-8 16,0-2-5-16,4 6-2 16,-4-1-1-16,7 2 0 15,-3-1-2-15,5-1-2 16,-6-5-4-16,-3-9-16 15,0-10-20-15,0 0 1 0,0 0 0 16,0 0-1-16</inkml:trace>
  <inkml:trace contextRef="#ctx0" brushRef="#br1" timeOffset="180799.8014">9666 16908 32 0,'12'-10'36'0,"4"22"1"16,-10 5-9-16,7 4-9 0,4 14-7 16,-4-4-5-16,6 8-2 15,-4-4-1-15,-2-7-2 16,-10-9-1-16,-3-6 0 15,0-13-1-15,-13-3 0 16,3-7 1-16,2-12-1 16,2-4 0-1,6-6 0-15,9-3 0 16,9 2 0-16,7 4 0 16,6 0 0-16,6 8 0 15,1 8-1-15,3 13-4 16,-13 0-16-16,-7 7-18 15,3 6 1-15,-11-8-2 16,0 10 1-16</inkml:trace>
  <inkml:trace contextRef="#ctx0" brushRef="#br1" timeOffset="181178.4503">10435 16956 28 0,'-12'-9'35'16,"-16"3"0"-16,-7 6-11 16,-2 8-7-16,-9 4-5 15,6 9-4-15,0 1-2 0,9 7-2 16,11-2-2-16,14 2 0 0,15-5 0 16,16-7-1-1,10-3-2-15,5-7-7 0,11-4-21 16,0-3-9-16,-8 0 0 15,-2-5 0-15</inkml:trace>
  <inkml:trace contextRef="#ctx0" brushRef="#br1" timeOffset="181516.2696">10677 17069 19 0,'3'-9'31'16,"-7"-7"2"-16,-4 3-14 15,1 3-4-15,-11 3-4 16,6 4-2-16,-12 3-3 16,7 5-2-16,-2 5-1 15,7 9-1-15,5 3 0 16,7 2 0-1,10-4 0-15,8 2 0 16,7-6 1-16,4-5 0 0,1-6 0 16,-1-11 1-1,-8-5-1-15,-1-1 0 16,-12-4-2-16,-12-3-6 0,-5-3-26 16,-6 10-7-16,-4-10-1 15,10 10 0-15</inkml:trace>
  <inkml:trace contextRef="#ctx0" brushRef="#br1" timeOffset="182048.7439">11188 16988 17 0,'-11'-18'32'15,"-4"9"-6"-15,-9 3-5 16,-2-1-4-16,-2 7-3 16,-3 0-4-16,5 7-2 15,0-1-3-15,14 11-1 16,6 0-1-1,12 4 1-15,6 1-1 16,11 5 1-16,-2-7 0 16,3 8-1-16,-4-6 1 15,-8 1 0-15,-12-2-1 16,-4-7-3-16,-17-7 2 16,-6-2-2-16,-5-5-2 15,-2-7-5-15,7-2-17 0,6-7-15 16,1-9-1-16,20 5 2 15,0-2 1-15</inkml:trace>
  <inkml:trace contextRef="#ctx0" brushRef="#br1" timeOffset="182418.3584">11563 16783 35 0,'-26'-18'33'0,"9"26"-3"0,-11 8-8 16,-2 15-7-16,1 11-5 0,-4 8-3 15,9 11-2 1,3 0-2-16,14 3-2 16,7-6-2-16,15-2-6 0,14-10-9 15,9-9-19-15,5-20-1 31,10-6-3-31,-5-18 13 0</inkml:trace>
  <inkml:trace contextRef="#ctx0" brushRef="#br1" timeOffset="182849.5639">11735 17005 4 0,'-18'-10'32'0,"16"20"0"15,-7 3 0-15,1 2-17 16,8 14-4-16,0 0-2 16,5 3-3-16,4-3 0 15,3 0-2-15,4-8-2 16,2-5 0 0,1-5 0-16,0-11 0 15,-4-5-1-15,2-9 2 0,-7-9-3 16,0 5 2-1,-3-4-1-15,-3-2 1 16,-1 7-2-16,-3 2-1 0,4 3 1 16,-4 12-1-16,0 0 1 15,6 9 0-15,1 3 0 0,3 5 0 16,4-2 0-16,4 5 1 16,6-3 1-16,4-5 0 15,-1-6 0-15,1-6 0 16,-3-4 0-16,-3-5 1 15,-7-5-1-15,-5-4 0 16,-10-4-2-16,-5-4-2 0,-3 1-6 16,-6 1-19-16,-1 2-11 15,5 6-1-15,-3-1 0 16</inkml:trace>
  <inkml:trace contextRef="#ctx0" brushRef="#br1" timeOffset="183250.4223">12379 17200 69 0,'-11'-10'23'0,"-9"6"-2"0,-7-2-6 15,8 9-2-15,-3 5-6 16,7 8-1-16,2-4 0 15,13 8-3-15,0-3 0 16,16-1 0-16,-1-1 0 16,7-3-2-16,1-7 1 15,-1-5-1-15,1 0-5 0,-7-6-9 16,-4-9-24-16,1 4 0 16,-10-12-2-16,6 5 1 15</inkml:trace>
  <inkml:trace contextRef="#ctx0" brushRef="#br1" timeOffset="183605.1464">12389 16811 29 0,'12'-5'36'15,"11"19"1"-15,4 3 0 31,1 10-20-31,10 11-6 0,-7 5-4 16,2 10-1-16,-14-4-2 16,-2 4 0-16,-10-2-1 15,-7-7-3-15,-14-5 0 16,-2-5-1-16,-3-8 0 16,0-3-1-16,4-4 1 15,-1-10-2-15,5-9 2 0,11 0 0 16,-11 0 0-16,11 0 0 15,0 0 0-15,-5-9-2 16,5 9-2-16,0 0-9 16,0-13-22-16,0 13-3 0,0-17 1 15,0 17-1 1</inkml:trace>
  <inkml:trace contextRef="#ctx0" brushRef="#br1" timeOffset="184321.2634">13276 16769 29 0,'-17'-22'34'0,"-4"8"2"15,-12 5-14-15,-7 4-5 16,-1 15-5-16,-9 6-4 16,10 13-2-16,3 13-3 15,6 11 0-15,12 5-2 32,13 2 0-32,13 1-1 0,10-5 0 15,18-12 1-15,11-9-2 16,4-15 2-16,9-15 0 15,-4-13 0-15,-2-9 0 16,-13-12 0-16,-8-2 0 16,-16-5-1-16,-13 2 2 15,-10 0-2-15,-11 3 0 0,-1 7 0 16,0 4 0-16,4 8 1 0,5-1-1 16,10 13 0-1,16-14 0-15,6 7 0 0,12 7 0 16,4-3-1-16,0-1-4 15,7 4-18-15,-5 0-15 16,-9-5 0 0,0 5 0-16</inkml:trace>
  <inkml:trace contextRef="#ctx0" brushRef="#br1" timeOffset="184821.7682">13968 16663 49 0,'-10'-10'32'0,"-8"10"-6"16,-4 5-7-16,-12 12-4 15,3 15-4-15,-7 8-5 0,1 11-1 16,4 7-1-16,10 3-1 16,14 0-1-16,9 0 1 15,18-6-1-15,7-9-2 16,9-12 0-16,7-11-10 15,5-15-27-15,1-1-1 16,-9-17 0 0,4-2-1-16</inkml:trace>
  <inkml:trace contextRef="#ctx0" brushRef="#br1" timeOffset="185240.3938">14100 16849 38 0,'0'0'35'16,"17"6"2"-16,4-6-9 15,12 0-16-15,3-6-4 0,9 6-2 16,2-5-1-16,-1 1-2 15,-2 4-1-15,-13 0-1 16,-9 9-1-16,-13 4 1 16,-12 6-1-16,-15 0 1 15,-9 8-1-15,0 2 0 16,-6-3 0 0,2 0 1-16,3-3-1 0,9-6 0 15,7-3 0-15,12-4 1 16,0-10-1-16,24 9 1 15,1-5-1-15,3-4 0 16,5 0-3-16,0-4-5 16,0 4-11-16,-1 0-19 15,-11-9 1-15,-3 9-2 0,-11-13 4 16</inkml:trace>
  <inkml:trace contextRef="#ctx0" brushRef="#br1" timeOffset="185441.4434">14129 16961 16 0,'-22'-8'34'16,"22"8"2"-16,0 0-2 16,9-9-18-16,25 13-5 15,6-4-2-15,14 3-3 0,1-3-3 16,4 0-6-16,3 5-16 15,-3-5-17-15,-16-8 0 0,0-1-1 16,-16-8 4-16</inkml:trace>
  <inkml:trace contextRef="#ctx0" brushRef="#br1" timeOffset="185826.7702">14584 16680 26 0,'13'0'36'0,"8"14"1"0,4 6 0 15,-3 4-19-15,9 17-6 16,-7 3-4-16,-2 6-1 15,-6 1-4-15,-8 5-1 0,-8-6-1 16,-10-4 0-16,-7-4-1 16,-8-8 0-16,-1-7 0 31,1-4-2-31,0-5 2 0,2-9-2 16,8 1 1-16,1-5-1 15,14-5 1-15,-14 7-1 16,14-7 2-16,0 0-1 15,0 0-2-15,0 0-6 16,12-3-19-16,-12 3-11 16,11-8 1-16,-2 2 1 0</inkml:trace>
  <inkml:trace contextRef="#ctx0" brushRef="#br1" timeOffset="188542.7695">2795 17515 48 0,'0'0'37'0,"0"0"2"0,25 0-10 16,1 18-13-16,2 5-5 15,11 3-4-15,-1 6-2 16,5 2-1-16,0 1-3 16,-3-3-6-16,2 0-7 15,-15-13-19-15,-8-11-9 0,0-1 1 31,-10-10-1-31</inkml:trace>
  <inkml:trace contextRef="#ctx0" brushRef="#br1" timeOffset="188790.6944">3341 17491 35 0,'0'0'35'15,"-3"10"4"-15,-9 10-10 16,-6-4-10-16,2 9-7 16,-6 7-5-16,-2 12 0 15,-6 9-2-15,6 5-1 16,0 3-3 0,-1 3-2-16,7-5-3 15,-1-5-5-15,10-6-10 16,9-48-24-16,-9 55 1 15,9-55 0-15,0 0 10 16</inkml:trace>
  <inkml:trace contextRef="#ctx0" brushRef="#br1" timeOffset="189175.4853">3779 17462 41 0,'-29'10'36'16,"-16"7"2"-16,1 4-14 15,1 13-7-15,-1 12-5 16,10 12-3-16,6 10-4 16,20 6-6-16,8-2 3 15,14-3-3-15,18-10 0 0,4-9-8 16,14-7-21-16,3-16-12 15,-3-27 4-15,-2-12 4 0</inkml:trace>
  <inkml:trace contextRef="#ctx0" brushRef="#br1" timeOffset="189606.9555">3943 17715 5 0,'0'0'34'15,"0"0"1"-15,25-9-3 16,3 6-11-16,2-4-7 15,14 7-4-15,-3 0-2 16,5-5-3-16,-5 8-1 0,-4-3-2 16,-12 10-1-16,-10 6 1 15,-15 4-2-15,-15-3 1 0,15-17 0 16,-51 44 2 0,51-44-3-16,-67 44 2 15,67-44 2-15,-56 48-4 0,56-48 5 31,0 0-2-31,0 0-2 0,-6 44 1 16,6-44 2-16,49 17-3 16,-49-17-2-16,65-6-5 15,-65 6-23-15,72 0-8 16,-72 0-1-16,46-22-2 16</inkml:trace>
  <inkml:trace contextRef="#ctx0" brushRef="#br1" timeOffset="189823.7856">4083 17804 26 0,'-16'-11'36'16,"16"11"2"-16,17-7-3 15,-2 2-16-15,12 5-4 16,4 3-7-16,10 4-4 15,-1 0-8-15,-3 6-24 0,0-13-9 16,4 2-2-16,-10-2 1 16</inkml:trace>
  <inkml:trace contextRef="#ctx0" brushRef="#br1" timeOffset="190146.2321">4474 17544 27 0,'11'6'37'0,"11"9"0"0,-3 10 1 16,2 5-19-16,2 17-7 16,-12 5-4-16,-1 10-3 15,-14 3-3-15,-5 5-5 0,-9-9-4 16,-7-4-15 0,-6-12-18-16,31-45-1 15,-50 45 2-15,50-45 7 0</inkml:trace>
  <inkml:trace contextRef="#ctx0" brushRef="#br1" timeOffset="190493.1578">5018 17744 13 0,'24'-3'34'16,"-12"3"-1"-1,14 6-2-15,-2-2-15 0,4-4-6 32,6 3-4-32,-2 2-7 15,-2-5-8-15,1 0-16 0,0 7-8 16,-16-7 0-16,2-7 0 16</inkml:trace>
  <inkml:trace contextRef="#ctx0" brushRef="#br1" timeOffset="190761.8516">5063 17878 42 0,'0'0'36'16,"0"0"-4"-16,0 0-4 15,59 17-10-15,-59-17-8 16,72-8-2-16,-72 8-3 16,71-2-1-16,-71 2-3 15,50 0-4-15,-50 0-12 0,0 0-17 32,24 2-6-32,-24-2-1 15,-6-10 1-15</inkml:trace>
  <inkml:trace contextRef="#ctx0" brushRef="#br1" timeOffset="195164.8979">5843 17660 34 0,'0'0'35'15,"0"0"-2"-15,19 9-11 16,1-9-5 0,17 5-3-16,1-5-4 15,8 5-1-15,-3 2-4 0,1-2-1 16,-10-5-1 0,-3 4-1-16,-16 7-1 0,-12 3 0 15,-13 3 1-15,10-17-1 16,-59 54-1-16,59-54 4 15,-82 79-4-15,38-36-3 0,44-43 4 16,-74 68-3-16,74-68 1 16,-38 56-5-16,38-56 6 15,0 0-5-15,0 0 6 16,63 19-1-16,-63-19 0 16,74 0-4-16,-31 0 0 15,-43 0-5 1,71-7-27-16,-71 7 0 15,50-15-4-15,-50 15 3 16</inkml:trace>
  <inkml:trace contextRef="#ctx0" brushRef="#br1" timeOffset="195365.8127">5938 17834 46 0,'-16'-7'36'0,"16"7"3"15,0 0-2-15,13-12-22 0,15 14-6 16,4 3-2-16,7-8-4 16,7 3-6-16,-2 8-16 15,2-8-19-15,-1-3-2 0,-6-2 1 16,-2-6-1-16</inkml:trace>
  <inkml:trace contextRef="#ctx0" brushRef="#br1" timeOffset="195750.4053">6341 17569 28 0,'0'0'36'0,"0"0"0"16,0 0 1-16,18 10-20 15,1-10-9-15,6 0-3 0,4 0-3 16,1 0-3-16,1 0-6 0,-4-7-4 16,2 1-2-1,-8-6-1-15,0 2 2 0,-8-5 3 16,1 5 5-16,-4-4 5 16,-3 2 6-16,-1 2 5 31,-6 10 2-31,0 0 1 0,-6 12-1 15,6 4-2-15,0 0-4 16,0 7-2-16,-2-1-2 16,4 7-2-16,2-7-1 15,-2-3-3-15,5-1-8 16,-7 2-29-16,0-20 0 16,9 12-1-16,-9-12 0 0</inkml:trace>
  <inkml:trace contextRef="#ctx0" brushRef="#br1" timeOffset="196237.3263">6949 17732 55 0,'0'0'37'16,"21"47"3"-16,-21-47-18 16,13 69-10-16,-4-25-6 15,-7 2-3-15,8 0-6 0,-6-4 5 16,-4-42-3-16,6 48-1 16,-6-48 4-16,0 0-5 15,0 0 5-15,9-51 3 16,0 17 2-16,4-10-6 0,2-2 2 15,7 9-3-15,5 9 3 16,-1 5-3-16,2 2-1 16,-1 12-8-16,-3 7-21 15,-4 2-8-15,2 0-1 16,-8 4 1-16</inkml:trace>
  <inkml:trace contextRef="#ctx0" brushRef="#br1" timeOffset="196741.3163">7701 17754 7 0,'-8'2'32'0,"-18"-2"0"15,-4 6-9 1,-1-2-6-16,-4-1-4 16,4 9-2-16,0 0-3 15,7-3-2-15,9 2-2 16,15-11 0-16,0 0 3 16,27 45-1-16,-27-45 2 0,59 46-6 15,-59-46 1 1,61 44-2-16,-61-44 1 0,35 55-6 15,-35-55 0-15,-18 46-1 0,18-46-1 16,-56 20 1-16,56-20-4 16,-62 12-11-16,62-12-6 15,-43-17-2-15,43 17-3 16,0 0 1-16</inkml:trace>
  <inkml:trace contextRef="#ctx0" brushRef="#br1" timeOffset="196937.4294">7820 17853 62 0,'9'-4'32'0,"-9"4"-3"31,0 0-5-31,0 0-6 0,0 0-4 16,10 55-13-16,-10-55 3 15,0 65-8-15,0-65 2 16,-4 63-10-16,4-63-20 15,0 44-14-15,0-44 1 0,0 0 13 16</inkml:trace>
  <inkml:trace contextRef="#ctx0" brushRef="#br1" timeOffset="197105.2122">7791 17662 48 0,'7'-11'36'16,"-7"11"1"-16,10-11 0 31,-10 11-28-31,0 0-11 0,0 0-11 16,14 0-16-16,-4 10-8 15,-10-10 0-15,16 11 0 16</inkml:trace>
  <inkml:trace contextRef="#ctx0" brushRef="#br1" timeOffset="197390.4021">7966 17916 34 0,'15'49'32'16,"-15"-49"-5"-16,18 69-5 16,-18-69-11-16,4 45-5 15,-4-45-4-15,0 0-2 0,0 0 8 16,0 0-1 0,27-49 5-1,-17 13-4-15,9-2-2 16,2 5-3-16,-21 33 2 15,46-39 2-15,-46 39-3 0,41-9 0 16,-41 9-2-16,0 0-5 16,43 58 4-16,-43-58 0 15,7 51-3-15,-7-51-2 16,0 0-4-16,0 51-8 0,0-51-24 16,0 0 2-16,0 0-4 15,0 0 1-15</inkml:trace>
  <inkml:trace contextRef="#ctx0" brushRef="#br1" timeOffset="197821.7771">8574 17590 17 0,'-11'7'34'0,"-15"6"1"15,1 8-4-15,-5 6-13 16,30-27-4-16,-67 84-3 16,42-28-7-1,7 4-6-15,9 7 4 16,12-3-3-16,12-11-1 15,6-2-5-15,-21-51-10 16,63 74-24-16,-63-74 5 16,69 10-2-16,-69-10 17 15</inkml:trace>
  <inkml:trace contextRef="#ctx0" brushRef="#br1" timeOffset="198291.9172">8735 17774 4 0,'0'-12'33'16,"-9"1"0"-16,0 11 1 16,9 0-12-16,-20 11-7 0,20-11-4 15,-14 46-4-15,14-46 0 16,0 69-3-16,0-69-2 16,18 68 0-16,-18-68-1 15,34 54 0-15,-34-54 0 16,47 14 3-16,-47-14-1 31,46-31 2-31,-26 5-1 0,-2-1-4 16,-6-3 2-16,-3-1-1 15,-6-3 0-15,-3 12-5 16,0 5 2-16,0 17-2 16,-12-9 3-16,12 9 1 15,0 0 2-15,-15 43 2 16,15-43-5-16,6 61 1 0,-6-61-2 15,21 55 6-15,-21-55-1 16,0 0-3-16,60 34 1 0,-60-34-2 16,44-14 4-16,-26-15 3 15,-3-3-2-15,-9 5-7 16,-2 1 1-16,-8-1 2 31,-2 1-6-31,0 4-8 0,-7 10-25 16,2 2-3-16,11 10 1 15,-17-5 2-15</inkml:trace>
  <inkml:trace contextRef="#ctx0" brushRef="#br1" timeOffset="198723.5901">9213 18006 38 0,'0'0'39'0,"0"0"-14"16,0 0-10-16,0 0 2 0,-53 5-11 16,53-5-2-16,0 0-7 15,-27 55 2-15,27-55-4 16,0 0 9-16,0 0 0 16,49 46 0-16,-49-46 1 15,41 0-1-15,-41 0 1 16,0 0-2-16,0 0 4 0,36-45-5 15,-36 45-2-15,0 0-5 16,0 0-16-16,0 0-17 16,0 0 5-16,-43-43-5 15,43 43 2-15</inkml:trace>
  <inkml:trace contextRef="#ctx0" brushRef="#br1" timeOffset="199176.7873">9335 17657 25 0,'9'6'37'0,"12"8"0"16,-3 5-2-16,2 8-17 16,5 14-7-16,-8 6-6 15,1 10-3-15,-11-2 0 16,-4 5-3-16,-8 1 0 15,-5 0-4-15,-3-8 2 16,-5-12-2-16,18-41 2 0,-31 45 1 16,31-45-2-16,0 0 0 15,0 0 2-15,0 0 2 16,0 0 0-16,0 0 0 16,0 0-2-16,0 0-3 0,0 0-2 15,0 0-4 1,0 0-14-16,0 0-13 0,-14-45 3 15,14 45 17-15</inkml:trace>
  <inkml:trace contextRef="#ctx0" brushRef="#br1" timeOffset="200062.3214">10116 17573 8 0,'-10'-12'32'0,"-3"7"2"15,-20 8-8-15,-4 4-7 16,-1 9-4-16,-5 8-4 0,3 15-2 16,5 7-3-16,13 10-7 15,11-1 4-15,11 8-2 16,8-6 0-16,17 0-1 0,7-9 1 16,-32-48-2-16,83 39 2 15,-83-39 8-15,69-12-7 16,-42-19 4-16,-8-3-4 15,-13-8 0-15,-11-3-1 16,-6 6 3-16,0 9-4 16,-3 4-1-1,5 5 1-15,6 7-1 16,3 3 1-16,16 4 2 16,5 5 0-16,10 2-2 15,4 0 2-15,5-3-2 16,4 3-4-16,-8 0-13 15,-4 0-22-15,3-6-1 16,-9 0 0-16,2 2 0 0</inkml:trace>
  <inkml:trace contextRef="#ctx0" brushRef="#br1" timeOffset="200463.494">10711 17562 20 0,'-16'0'35'0,"-15"0"0"15,-6 8-9-15,0 9-6 16,-10 3-5-16,10 13-3 0,-3 9-4 16,9 6 1-16,7 8-6 15,13 9-5-15,11 0 6 16,14 4-2-16,10-10 0 15,7-6-4-15,7-10-5 0,-38-43-19 16,79 55-15-16,-32-55 4 31,-47 0-5-31,74-31 9 0</inkml:trace>
  <inkml:trace contextRef="#ctx0" brushRef="#br1" timeOffset="200948.4447">10735 17757 27 0,'0'0'37'0,"0"0"1"16,0 0-9-1,28 0-13-15,-6 0-5 0,12 5-2 16,-3-5-3-16,6 4-3 31,-6-1 0-31,-3-3-3 0,-6 3 0 16,-10 8 0-16,-12-2 0 15,-3 0 1-15,3-9-1 16,-34 45 2-16,34-45 1 16,-56 56-10-16,56-56 5 15,-58 61-5-15,58-61 6 16,-47 52-6-16,47-52 5 0,0 0-7 16,-13 49 5-16,13-49 8 15,0 0-4-15,53 9 4 16,-53-9-5-16,62 0-1 15,-62 0-11-15,65-10-14 16,-65 10-12-16,47-29 1 16,-47 29 5-1</inkml:trace>
  <inkml:trace contextRef="#ctx0" brushRef="#br1" timeOffset="201165.0082">10769 17863 31 0,'-24'3'37'0,"24"-3"0"15,0 0-1-15,0 0-14 16,52 18-6-16,-52-18-6 16,72 15-4-16,-28-12-4 15,-3 4-12-15,4-17-27 16,1 3-2-1,-14-3-4-15,3 1 1 16</inkml:trace>
  <inkml:trace contextRef="#ctx0" brushRef="#br1" timeOffset="201597.0496">11180 17598 18 0,'13'0'36'0,"4"13"0"31,-5 5-1-31,8 8-17 0,0 8-6 16,-20-34-6-16,30 92-3 16,-22-32-1-16,-8 1-3 15,-7-6 0-15,-7-1-1 16,-1-7-4-16,-4 2-1 15,19-49 2-15,-31 58 0 16,31-58-1-16,0 0-2 0,0 0-3 16,0 0-8-16,0 0-9 15,0 0-4-15,0 0-1 16</inkml:trace>
  <inkml:trace contextRef="#ctx0" brushRef="#br1" timeOffset="202197.3166">11907 17677 64 0,'10'9'39'0,"-13"11"-2"16,3-20-17-16,-7 73-7 16,7-73 0-16,-3 86-10 15,3-32-3-15,7-6-7 16,-7-48 1-1,10 68-8-15,-10-68-9 16,0 0-21-16,0 0-1 16,0 0 5-16,0 0 31 15</inkml:trace>
  <inkml:trace contextRef="#ctx0" brushRef="#br1" timeOffset="202449.216">11731 17840 31 0,'-14'-8'37'0,"21"-2"-1"16,3-4 2-16,7 11-25 15,14 3-1-15,3-4-5 16,11 10-2-16,3-10-2 0,5 1-2 16,-4 7-3-16,-7-1-2 15,-3-3-5-15,-12 0-3 16,-2 4-10-16,-10-8-16 15,-15 4-1-15,0 0 2 16,0-12 18-16</inkml:trace>
  <inkml:trace contextRef="#ctx0" brushRef="#br1" timeOffset="203215.2449">12535 17709 24 0,'12'9'35'0,"0"-9"1"16,13 0-10-16,6 0-11 15,1 0-5-15,11 2-1 16,-9-2-3-16,4 0-2 15,-8 8-2-15,-8 1 0 16,-13-1-1-16,-9 4-2 0,0-12 2 16,-37 46 2-16,37-46 0 15,-65 67-5-15,65-67 0 16,-75 74 0-16,75-74 1 16,-56 71-4-16,56-71 5 15,0 0-5-15,-18 51 0 16,18-51 5-1,0 0 2-15,59 9-2 16,-59-9-2-16,59-9-3 16,-59 9-18-16,74 0-14 15,-74 0 1-15,47-23 1 16</inkml:trace>
  <inkml:trace contextRef="#ctx0" brushRef="#br1" timeOffset="203415.7811">12572 17840 55 0,'0'0'35'0,"3"-10"1"16,9 10-11 0,11 0-12-16,1 0-8 15,-24 0-1-15,72 9-5 16,-72-9-27-16,73 9-9 15,-29-9-1-15,-12-8 0 16</inkml:trace>
  <inkml:trace contextRef="#ctx0" brushRef="#br1" timeOffset="203732.2138">13024 17599 23 0,'0'0'35'0,"0"0"0"31,20 0-4-31,-2 3-16 0,-3-3-6 16,10 4-4-16,-3 0-4 16,2-4-7-16,2 4-14 15,2-4-14-15,-13-3-1 16,3-4 1-16</inkml:trace>
  <inkml:trace contextRef="#ctx0" brushRef="#br1" timeOffset="203951.8894">13326 17527 29 0,'0'0'34'0,"0"0"3"16,-6 10-10-16,6-10-8 15,0 19-5-15,-4-5-6 32,4 8-3-32,0-3 0 0,4 1-1 15,-4-3-2-15,6 5-2 16,-4-3-1-16,-2-6-5 15,7 1-9-15,-1-3-23 16,-6-11-1-16,0 0 2 16,0 0-2-16</inkml:trace>
  <inkml:trace contextRef="#ctx0" brushRef="#br1" timeOffset="204787.149">13632 17705 10 0,'0'0'33'16,"9"-10"2"-16,1 10-9 15,-1 9-4-15,0 3-7 16,-9-12-3-16,29 58-4 16,-29-58-4-16,29 77 0 15,-29-77-3-15,20 74 0 16,-20-74 2-16,0 0-1 15,0 45-2-15,0-45 6 0,-12-36-1 16,8 11-4-16,4-7 2 16,3-4-2-16,10 6-5 15,5-5 4-15,7 3 0 16,9 8-4-16,4 6 1 0,2 7-2 16,0 6-12-1,-8 0-21-15,8 10-1 0,-16-2 1 16,1-1 0-16</inkml:trace>
  <inkml:trace contextRef="#ctx0" brushRef="#br1" timeOffset="205233.9068">14371 17687 22 0,'-16'-13'33'0,"-5"10"1"0,-5 3-12 16,-11 0-7-16,3 6-2 15,-6 6-3-15,8 0-2 16,1 10-1-16,13 4-2 15,18-26-1-15,-6 49-2 0,6-49 4 16,43 60-3-16,-43-60-2 16,71 38-7-16,-23-23-9 15,-3-4-16-15,-4-14-7 16,0 3 1-16,-8-15-2 16</inkml:trace>
  <inkml:trace contextRef="#ctx0" brushRef="#br1" timeOffset="205534.7175">14547 17737 42 0,'0'0'25'16,"-19"-14"0"-16,8 5-6 15,-6 15-1-15,-4 1-6 16,2 7 0-16,19-14-4 0,0 0 1 15,-34 59-5 1,34-59 2-16,12 49-3 0,-12-49-1 16,41 25 4-16,-10-21-5 15,-5-9 1-15,0-10-3 0,-4 1 2 16,-8-6-3-16,-7 3 1 16,-12 0-3-16,-5 5-14 15,-8 0-22-15,-10-2 2 16,6 6-1-16,0 0 0 15</inkml:trace>
  <inkml:trace contextRef="#ctx0" brushRef="#br1" timeOffset="205973.8439">14846 17725 36 0,'-11'-6'35'0,"11"6"-2"16,-17-7-9-16,3 7-9 16,14 0-4-16,-17 0-3 15,17 0-1-15,0 0-5 32,20 24 0-32,-4-8 0 0,-16-16 0 15,39 49 3-15,-39-49 0 16,23 53 1-16,-23-53-5 15,-8 61 1-15,8-61 0 16,-45 45 2-16,45-45-6 16,-56 5-10-16,56-5-22 15,-52-14-9-15,42-9 5 0,-1-13-1 16</inkml:trace>
  <inkml:trace contextRef="#ctx0" brushRef="#br1" timeOffset="206358.0955">15209 17490 18 0,'-23'18'33'15,"4"13"1"1,-10 7-3-16,-2 11-14 15,8 11-5-15,5-5 1 0,15 11-8 16,6 4-3 0,14-2-5-16,12-8-12 15,9-18-22-15,-38-42-1 0,88 50-5 16,-46-43 15-16</inkml:trace>
  <inkml:trace contextRef="#ctx0" brushRef="#br1" timeOffset="206937.9732">15333 17694 5 0,'0'0'31'16,"-20"14"-1"-16,17 2 0 0,-4 4-13 15,7-20-5-15,-4 54 0 16,4-54-1-16,17 43-5 15,-17-43 3-15,42 43-4 0,-16-40 3 16,5-7-4-16,-2-14-2 16,-2 5-3-16,-4-6-2 15,-6-7 3-15,-6-5-3 16,-6-2 4-16,-5 12-4 16,-5 5 3-16,5 16 1 15,-14-15 1 1,14 15 0-16,-11 15 0 15,11 3 0-15,3 7 0 16,-3-25 0-16,22 58 2 16,-5-41 2-16,5-1-5 15,-1-5-1-15,0-6 0 16,-1-8 1-16,-2-11-1 16,-5-6 1-16,-5-6-3 0,-8 4-2 15,0 3 1-15,-7 4-3 16,-4-2-17-16,-2 3-17 0,13 14 2 15,-18-5-2 1,18 5 0-16</inkml:trace>
  <inkml:trace contextRef="#ctx0" brushRef="#br1" timeOffset="207338.4665">15844 17885 27 0,'0'-12'31'15,"0"12"-7"-15,0 0 0 0,0 0-3 16,-53 4-1-16,53-4-4 16,0 0-11-16,-44 47 4 15,44-47-9-15,0 0 2 16,17 63-7-16,-17-63 3 0,0 0-2 16,54 30 6-16,-54-30 5 31,0 0-9-31,45-31 3 15,-45 31 1-15,0 0 1 0,0-57-13 16,0 57-10-16,0 0-21 16,-37-39 5-16,24 19-1 15,10 11 1-15</inkml:trace>
  <inkml:trace contextRef="#ctx0" brushRef="#br1" timeOffset="207608.3531">15884 17577 43 0,'31'7'37'16,"-3"2"0"-16,1 5-12 15,1 10-7-15,-8 8-5 0,-22-32-3 16,38 80-3-1,-27-37 0-15,-14 11-5 16,-3 1-5-16,-10-2 3 0,-2-6-5 16,18-47-5-16,-36 74-7 0,36-74-13 15,-19 60-14-15,19-60 4 16,0 0 3-16</inkml:trace>
  <inkml:trace contextRef="#ctx0" brushRef="#br1" timeOffset="208225.9192">16302 17495 25 0,'19'7'36'16,"2"11"2"-16,2 4 0 15,5 8-20-15,0 5-5 0,0 0-5 16,2 4-6-16,-6-2-12 16,0-4-23-16,-9-15-4 15,3-4-1-15,-9-14-1 16</inkml:trace>
  <inkml:trace contextRef="#ctx0" brushRef="#br1" timeOffset="208463.7237">16806 17490 28 0,'9'-12'38'0,"-9"12"0"16,0 0 2-16,-19 10-18 16,-3 7-9-16,3 17-4 0,-8 1-3 15,-5 7-1-15,-7 2-3 0,4 2 1 16,-3-1-2-1,38-45 2-15,-55 76-2 16,55-76-4-16,-33 50-8 0,33-50-25 16,0 0-3-16,0 27-1 31,11-36 1-31</inkml:trace>
  <inkml:trace contextRef="#ctx0" brushRef="#br1" timeOffset="208861.9325">17217 17371 27 0,'-42'6'37'16,"-2"20"0"-16,-6 6 0 15,-6 9-19-15,9 17-3 16,4 3-7-16,15 11-1 15,10-4-2-15,18 9-3 0,13-7-1 16,15-2-5-16,7-10 3 16,6-14-7-16,5-17-22 15,-1-21-10-15,-45-6 3 16,71-16 0-16</inkml:trace>
  <inkml:trace contextRef="#ctx0" brushRef="#br1" timeOffset="209365.7572">17279 17613 37 0,'0'0'36'0,"0"0"2"15,21 0-8-15,3-11-13 16,12 11-5-16,-2 4-4 15,6 0-2 1,-2-1-2-16,-7 0-2 16,-11 7-1-16,-7 3-1 15,-16 2 0-15,-15 3 0 16,-5 4 2-16,-9-3-1 16,-3 5-2-16,1 5 1 15,1-5 0-15,10-7-1 16,23-17 2-16,-18 33 2 0,18-33-4 15,27 14 2-15,2-14-1 16,-29 0 0-16,76 0 3 16,-36 0-7-16,2 0-10 15,-42 0-21-15,60 7 0 0,-36-12-3 16,-12-3-2-16</inkml:trace>
  <inkml:trace contextRef="#ctx0" brushRef="#br1" timeOffset="209582.4658">17299 17694 21 0,'-16'0'36'15,"16"0"2"-15,6 12 0 16,11-12-16-16,14 5-7 15,5-5-5-15,10 7-4 16,3-2-10-16,-3 2-21 16,-2-4-11-16,1-9-2 0,-13-7 0 15</inkml:trace>
  <inkml:trace contextRef="#ctx0" brushRef="#br1" timeOffset="209967.4503">17795 17462 58 0,'24'30'37'16,"5"5"2"-1,-9 12-13-15,-6 0-13 16,-3 6-2-16,-11 9-5 15,-12 0-4-15,-8 4-2 16,-11-11-4-16,-3-8-4 0,-6-5-10 16,40-42-23-1,-68 63-2-15,68-63 2 0,0 0 5 16</inkml:trace>
  <inkml:trace contextRef="#ctx0" brushRef="#br1" timeOffset="210772.1256">16575 17769 16 0,'7'-13'21'0,"-7"13"0"16,0 0-2-16,0 0-2 16,0 0-2-16,-10 0-2 0,1 10-3 15,9-10-1-15,0 0-1 16,-39 67-6-16,39-67 1 16,-48 74-1-16,48-74 2 15,-53 76-3-15,53-76 0 16,-42 71-4-16,42-71 3 31,0 0 5-31,0 0-1 0,0 0-1 16,-31 43-3-16,31-43 1 15,0 0-1-15,0 0 0 16,0 0-16-16,0 0-24 16,0 0 1-16,0 0-1 0,43-25 4 15</inkml:trace>
  <inkml:trace contextRef="#ctx0" brushRef="#br1" timeOffset="243390.7146">18617 17601 24 0,'13'9'32'15,"4"-3"-1"-15,21-3-12 16,15-3-4-16,12 2-1 15,11-2-4-15,3 0-4 16,4 0-3-16,-7 0-3 16,-10-2-3-16,-11 2-1 0,-15 0-5 15,-12 0-5-15,-16 3-6 16,-12-3-6-16,-5 9-3 16,-17-4-2-16,4 4 14 15</inkml:trace>
  <inkml:trace contextRef="#ctx0" brushRef="#br1" timeOffset="243944.9893">18687 17682 33 0,'0'0'22'16,"-9"4"-2"-16,23 1-1 0,8-5-3 31,11-4-4-31,11 9-1 15,7-5-2-15,11 4-3 0,-1-4-2 16,4 0-2-16,-4-5-4 16,-6 5 0-16,-7-4 0 15,-10-3-3-15,-9 0-1 16,-12-4 0-16,-8 0-3 16,-11 2 2-16,-8 0 1 0,-6-8 0 15,-3 3 3-15,-1-3 3 16,-2 2 2-16,6 6 1 15,-1 0 2-15,7-1 0 16,10 10-1-16,0 0 2 16,14-3-2-16,8 10-1 15,6 3-2 1,5-1 1-16,7 3-1 16,2 1 1-16,0-1-2 15,-3 2 0-15,-7-2 2 16,-8-2-1-16,-10 0 0 15,-14-10 4-15,-8 14-2 16,-12-2 1-16,-14 0 2 16,-4-6-1-16,-7 7 0 0,3 2 0 15,-2-5-2-15,9 1-1 16,5 0 0-16,10 1 1 0,6 2-2 16,10 2 1-16,4-6 0 15,8 1-2-15,-8-11 0 16,13 8-1-16,-3 0-7 15,-10-8-18-15,9-8-14 0,-9 8 1 16,10-22 1-16</inkml:trace>
  <inkml:trace contextRef="#ctx0" brushRef="#br1" timeOffset="340395.7782">15099 16045 12 0,'0'0'29'16,"0"-28"1"-16,0 8-9 15,0-4-5-15,-3-2-2 0,7 5-3 16,-4 3-3-16,0 18 0 16,0 0-1-16,14 12-1 0,-11 10-2 15,2 10-2-15,0 6-6 16,-3-2-8-16,2-3-20 16,2-3-3-16,-6-17-2 15,0-1 1-15</inkml:trace>
  <inkml:trace contextRef="#ctx0" brushRef="#br1" timeOffset="340719.2247">15083 15784 36 0,'-25'-14'32'0,"-13"2"2"15,-7 12-16-15,-5 12-6 16,0 10-5-16,6 10-2 0,8 10-2 15,14 5-1-15,18 9 1 16,17 0 1-16,20-6-1 16,21-1 1-16,11-12-1 0,13-10 1 15,1-14-1 1,3-18 0-16,-7-14-1 0,-9-13 0 31,-18-12 0-31,-16-9 0 16,-26-8 1-16,-22-1-1 0,-18-1 0 15,-17 8 0-15,-8 10-1 16,-2 10-3-16,4 14-5 16,3 10-19-16,13 11-14 15,21 14 1-15,9 4-1 16</inkml:trace>
  <inkml:trace contextRef="#ctx0" brushRef="#br1" timeOffset="341283.5666">15430 16845 4 0,'-9'-22'31'16,"18"10"3"-16,3-5-7 15,9 2-8-15,7 10-3 16,-2 5-4-16,4 13-1 16,-10 8-3-1,-8 8-2-15,-12 5-2 16,-9 5 0-16,-13-2-2 15,-3 3-1-15,-1-9 0 16,1-10 0-16,10-7-1 16,15-14 0-16,0 0 1 0,9 4-1 15,11-8 0-15,5-1-1 16,2 0-3-16,-2 0-4 0,4 5-10 16,-8-5-13-16,-5-4-6 15,1 1 0-15,-6-10-1 16</inkml:trace>
  <inkml:trace contextRef="#ctx0" brushRef="#br1" timeOffset="341620.2644">15651 16748 10 0,'-19'-15'32'0,"-15"-9"1"15,-6 7-7-15,-3 7-7 16,-7 1-6-16,0 9-3 15,-6 5-3-15,4 13-2 16,3 10-1-16,11 8-2 0,11 7 0 16,9 6 0-16,12 2-1 0,15 7 1 15,11-5-1 1,15-5 1-16,12-6 0 16,11-10 0-16,5-16-2 0,4-10 1 15,-1-12-1-15,-2-14 0 16,-8-15 0-16,-8-13 1 0,-17-7 1 15,-13-2-1-15,-18 3 1 16,-9-1 0-16,-13 9 0 16,-7 9-5-16,-2 11-25 15,0 20-10-15,-9-2-1 16,12 8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4:47:29.8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807 5998 30 0,'-49'-23'35'0,"49"23"0"16,0 0-9-16,0 0-4 0,0 0-7 15,0 0-4-15,58 58-4 16,-58-58-2-16,68 67-2 0,-36-25-3 16,-32-42-6-1,58 75-15-15,-58-75-17 0,32 58 1 16,-32-58-1-16,0 0 0 15</inkml:trace>
  <inkml:trace contextRef="#ctx0" brushRef="#br0" timeOffset="246.5884">1149 6038 53 0,'5'-14'37'31,"-5"14"1"-31,0 0-8 0,0 0-12 15,0 0-6-15,0 0-5 16,-33 70-1-16,33-70-3 16,-47 89 1-16,16-35-2 15,3 8 0-15,4-4-2 16,3-4-2-16,4-4-4 16,17-50-2-16,-31 74-19 0,31-74-13 15,0 0 0-15,0 0-1 16,0 0 2-16</inkml:trace>
  <inkml:trace contextRef="#ctx0" brushRef="#br0" timeOffset="563.6975">1644 5929 19 0,'-26'-16'34'0,"-2"12"2"15,-7 4-3-15,-8 11-13 16,5 11-5-16,2 9-4 16,-1 13-4-16,1 7-1 15,10 16-2-15,7 1-1 16,14 4-1-16,5-4 0 15,5-2 0-15,4-6-1 0,13-6 0 16,3-9-5-16,4-18-13 16,4-10-21-16,6-8-1 15,-1-14 0-15,2-4 0 16</inkml:trace>
  <inkml:trace contextRef="#ctx0" brushRef="#br0" timeOffset="917.0328">1595 6237 52 0,'0'0'37'16,"0"0"0"-16,10-3-3 0,9-2-20 15,12 5-7-15,2-4-2 16,2 4-2-16,-1 0 0 15,-2 0-2-15,-8 4-1 16,-8 3 1-16,-12 6-1 16,-4 1 0-16,-14 8 1 15,-4 0-1 1,-1 3 0-16,-3 3 0 16,-2-4 0-16,4 3-1 15,8-5 1-15,2-5 0 16,10-4 0-16,7-2 0 15,6-4-1-15,6-7-3 16,8 2-10-16,2-2-22 0,-2-11-2 16,7 3-2-16,-9-3 2 0</inkml:trace>
  <inkml:trace contextRef="#ctx0" brushRef="#br0" timeOffset="1116.9464">1584 6389 57 0,'0'0'33'0,"11"-5"-1"15,15 2-15-15,6-1-7 16,9 4-6-16,1 0-8 16,-1 0-14-16,-3-7-14 31,0 7-2-31,-11-15-1 0,-2 10 6 15</inkml:trace>
  <inkml:trace contextRef="#ctx0" brushRef="#br0" timeOffset="1348.4145">1929 6058 42 0,'10'-13'36'15,"13"18"1"1,-3 4-3-16,6 7-17 15,5 15-7-15,-3 5-3 0,-4 11 0 16,-13 10-2-16,-6 6-1 16,-15-2-3-16,-8-1 0 31,-6-4-4-31,-4-13-6 0,3-1-17 16,4-13-14-16,5-17 0 15,16-12 0-15</inkml:trace>
  <inkml:trace contextRef="#ctx0" brushRef="#br0" timeOffset="1632.321">2368 6387 47 0,'0'0'39'0,"19"6"-1"15,9-6-3-15,5 0-19 16,14 0-6-16,0 0-3 0,2 0-7 16,-3 0-23-16,-11-4-15 31,-15-6-2-31,0 5 0 15,-13-8 1-15</inkml:trace>
  <inkml:trace contextRef="#ctx0" brushRef="#br0" timeOffset="2148.3129">2997 6221 36 0,'7'-9'36'16,"-7"9"1"-16,21 15-5 15,-5 16-14-15,-4 3-7 16,1 7-3-16,-7 0-2 15,6 6-1-15,-12-11-2 0,0-3-1 16,0-12 0-16,-3-10 0 16,3-11-1-16,0 0-1 15,3-27 1-15,7 2-1 16,4-8 0-16,6-3 0 16,1 1-1-16,4 3-2 31,0 7-5-31,-1 1-14 0,-4 10-17 15,0 14-1-15,-7 4 1 16,2 11-1-16</inkml:trace>
  <inkml:trace contextRef="#ctx0" brushRef="#br0" timeOffset="3566.3276">4480 5966 42 0,'-25'17'35'0,"-8"10"1"0,0 13-15 15,3 16-6 1,-1 8-4-16,11 10-4 0,6-2-4 31,14 1 0-31,8-3-3 16,8-12-6-16,9-10-15 0,13-7-16 15,-8-26 1-15,8-5-2 16,-7-16 4-16</inkml:trace>
  <inkml:trace contextRef="#ctx0" brushRef="#br0" timeOffset="4003.8726">4563 6280 40 0,'0'0'36'15,"-25"4"0"-15,10 7-6 16,8 14-17-16,1 0-5 16,6 4-2-16,6-1-3 0,10 5 0 15,0-6-1-15,10-7 0 16,-2-7-1-16,3-10 1 15,2-7-1-15,-2-8 0 16,-6-7-1-16,-1-9 1 16,-7-1-1-16,-6-2 1 0,-7 1-2 31,0 5 1-31,-2 5 0 0,-3 7 0 16,5 13 0-1,-13 4 0-15,13 12 0 0,0 6 0 16,6 4 0-16,6 3 1 15,4-2-1-15,3-3 1 16,5-5 0-16,3-1-1 16,0-11 1-16,-2-7 0 0,-1-3 0 15,-4-9 0-15,-4-7-1 16,-2-4 0-16,-6 0-1 16,-8-5-4-16,4 9-10 15,-9 5-24-15,-4-3 1 16,9 17-2-16,-12-7 1 15</inkml:trace>
  <inkml:trace contextRef="#ctx0" brushRef="#br0" timeOffset="4302.2605">5147 6522 25 0,'-9'-11'35'0,"9"11"0"0,-22-11-10 16,4 3-7-16,3 6-5 15,-3 2-2-15,4 5-3 16,-1 2-4-16,7 8 0 16,3 0-3-16,5 2 1 0,6-1-1 15,4-3 1-15,0-1-1 16,4-3 0-16,3-5-1 15,-4-8-6-15,5-5-21 16,-2-1-11-16,-8-9 0 16,8-1-1-16</inkml:trace>
  <inkml:trace contextRef="#ctx0" brushRef="#br0" timeOffset="4520.5273">5259 6089 50 0,'11'-5'38'16,"-1"5"0"-16,40 44 12 15,-22-12-43-15,3 11-3 16,-3 8-2 0,-6 9 0-16,-7 0-2 15,-9 0 0-15,-6 1-2 0,-15-10-6 16,4-12-31-16,-3-3 1 31,-3-17-1-31,7-6 1 0</inkml:trace>
  <inkml:trace contextRef="#ctx0" brushRef="#br0" timeOffset="4936.2927">5744 6256 32 0,'0'0'37'15,"0"0"1"-15,19-4 1 16,4 4-22-16,2 0-6 15,7 4-3-15,-2-4-3 16,5 7-2-16,-8-1-1 0,-5 6-1 16,-14 2-1-16,-8 5 1 31,-7 3 0-31,-10 4-1 16,-5 4 0-16,-6-1 0 0,0 2 0 15,4-4 1-15,5-2-1 16,10 0 0-16,9-9 0 15,9-5 0-15,8-2 0 16,9-4-1-16,8-2-4 16,1-6-9-16,2-3-23 0,-1 1-3 15,-7-8 1-15,-1 8 0 16</inkml:trace>
  <inkml:trace contextRef="#ctx0" brushRef="#br0" timeOffset="5135.7437">5752 6389 43 0,'-13'-10'36'0,"13"10"0"16,22 5-10-16,9-5-12 15,13 0-4-15,2 5-6 0,7-5-5 16,1 4-21-16,2-1-14 0,-12-10-1 15,0-1 0 1</inkml:trace>
  <inkml:trace contextRef="#ctx0" brushRef="#br0" timeOffset="5383.2739">6049 5998 35 0,'21'0'36'0,"-4"-6"0"0,7 6-4 16,4 3-17-16,0-3-8 15,6 0-7-15,-5 0-18 16,0 0-16-16,-12-3-2 15,4 3 0-15,-11-13 0 16</inkml:trace>
  <inkml:trace contextRef="#ctx0" brushRef="#br0" timeOffset="5583.0486">6387 5847 71 0,'0'0'35'16,"0"0"-5"-16,0 0-14 31,4 12-4-31,-4 3-6 0,8 4-1 16,-4 5-1-16,2 1-1 15,0 2-3-15,1-4-8 16,-7-3-29-16,8-1-1 16,-8-9 1-16,0-10-2 15</inkml:trace>
  <inkml:trace contextRef="#ctx0" brushRef="#br0" timeOffset="10568.0023">3571 6237 49 0,'-12'-3'28'16,"-7"0"-3"-16,-6 3-5 15,1 12-5-15,-4 4-5 16,6 12-3-16,-3 1-3 0,16 7-1 15,9-4-1 1,3 0-1 0,12-3-2-16,7-3-2 15,12-7-9-15,3-6-19 16,3-13-3-16,4 0-2 0,-10-12 1 16</inkml:trace>
  <inkml:trace contextRef="#ctx0" brushRef="#br0" timeOffset="10854.4975">3773 6307 64 0,'-20'-12'24'16,"2"8"-4"-16,-4 4-4 15,0 4-4 1,4 11-4-16,0 4-1 15,8 6-1-15,1 0-2 16,16 5 0-16,5-4-1 16,6-4 0-16,7-3 0 15,3-9-1-15,3-10-1 16,0-4-1-16,-2-6-3 0,-9-12-6 16,-7-3-15-16,-4 1-13 0,-15-7 0 15,6 9 0-15</inkml:trace>
  <inkml:trace contextRef="#ctx0" brushRef="#br0" timeOffset="11354.229">4120 6273 31 0,'0'0'35'16,"-19"-10"-1"0,2 5-9-16,0 5-6 0,-7-6-6 15,4 8-4-15,-2 3-4 16,7 4-1-16,9 7-2 16,6 3-1-16,10 2 0 31,5 3 0-31,3-1 0 0,2 5 0 15,0-2 2-15,-3 1 0 16,-6-7 1-16,-8 2 0 16,-9-6-1-16,-8-3 1 15,-5-4 0-15,0 1-2 16,-4-7-2-16,-1-7-7 16,3-3-29-16,2 2-6 0,1-4 1 15,5 0-1-15</inkml:trace>
  <inkml:trace contextRef="#ctx0" brushRef="#br0" timeOffset="15680.6858">6594 6072 50 0,'0'0'36'15,"17"0"-8"-15,0 14-6 16,9 8-6-16,1 3-5 15,8 13-5-15,-1 1-2 0,-3 0-6 16,3-1-9-16,-10-1-18 16,-7-13-8-16,4-8 0 15,-9-16 0-15</inkml:trace>
  <inkml:trace contextRef="#ctx0" brushRef="#br0" timeOffset="15896.5103">7050 6058 24 0,'0'0'36'0,"0"0"1"16,-5 20-2-16,-8 5-13 16,-11 7-7-16,-1 16-5 15,-9 5-3-15,-1 6-1 16,1 1-3-16,0-2-1 31,6-7-1-31,3-4-3 0,7-9-5 16,5-16-9-16,7-10-23 15,6-2-1-15,0-10 1 16,10-3-1-16</inkml:trace>
  <inkml:trace contextRef="#ctx0" brushRef="#br0" timeOffset="16213.3718">7435 6133 23 0,'-15'-15'35'16,"3"13"2"-16,-16 2-1 16,-3 7-18-16,-1 15-5 15,-2 15-5-15,3 15-3 16,-3 5-2-16,10 6-1 15,7 8 0-15,8-1 0 16,9-4-1-16,5-6-1 0,12-11-1 16,8-17-7-16,12-7-14 15,4-12-15-15,-7-17-1 16,6-8 0-16,-6-8 0 16</inkml:trace>
  <inkml:trace contextRef="#ctx0" brushRef="#br0" timeOffset="16582.6499">7383 6310 33 0,'0'0'35'31,"14"4"1"-31,8 2-1 0,9-2-21 16,1 1-6-16,7 4-2 15,-4-4-2-15,2 2-2 16,-8-3-1-16,-8 0-1 16,-9 2 0-16,-12-6 0 15,-9 15 0-15,-12-4 0 16,-7 2-1-16,0 6 1 0,-6 0 0 16,3 3 1-16,3-3 0 15,8-1 0-15,9-4 1 16,11-1 0-16,12-4 1 15,9 1-1-15,7-5 0 16,4-2 0-16,2-1-5 16,0-2-6-1,2 0-18-15,-4 0-12 16,-13-7 1-16,2 3-1 16</inkml:trace>
  <inkml:trace contextRef="#ctx0" brushRef="#br0" timeOffset="16751.2138">7435 6445 59 0,'0'0'37'0,"0"0"0"16,22-3-14-16,9 6-11 16,2-3-8-16,5 5-9 15,6-1-16-15,-1-4-15 16,-12-9-1-16,3 4 0 0</inkml:trace>
  <inkml:trace contextRef="#ctx0" brushRef="#br0" timeOffset="16951.6038">7811 6172 30 0,'13'-11'36'0,"8"14"1"0,0 9-3 16,0 15-14-16,4 13-6 15,-9 9-5-15,-1 11-3 16,-15 2-1-16,0 6-1 16,-15-7-2-16,-6-4-2 15,1-9-6-15,-4-14-12 16,3-10-20-16,14-9-1 0,7-15-1 16,18-10 1-16</inkml:trace>
  <inkml:trace contextRef="#ctx0" brushRef="#br0" timeOffset="17336.2995">8315 6457 40 0,'0'0'36'0,"0"0"2"0,16 0-13 16,6 6-7-16,4-6-6 0,9 0-3 15,0 0-3 1,6 0-4-16,-3 0-5 16,-7 0-6-16,0 0-8 0,-13 0-11 15,-8 0-9-15,0 0-1 16,-10 0 0-16</inkml:trace>
  <inkml:trace contextRef="#ctx0" brushRef="#br0" timeOffset="17536.5233">8373 6565 44 0,'0'0'37'0,"-4"10"-9"0,16-1-3 16,7-9-7-16,12 4-3 15,0-4-4-15,7 0-3 16,-4 0-4-16,1 0-2 15,1 0-10-15,-8 0-30 16,-10-5-1-16,-3 5 0 0,-15 0 0 31</inkml:trace>
  <inkml:trace contextRef="#ctx0" brushRef="#br0" timeOffset="22117.5769">9080 6424 15 0,'12'-8'33'0,"10"8"-1"16,2-5-6-16,11 0-8 16,6 5-5-16,1-4-4 0,6 4-4 15,-5 0-2-15,-7 0-2 16,-8 9 0-16,-9 1-1 16,-13 0 0-16,-9 8 1 15,-12 2-1-15,-9 3 1 0,-7 8 1 16,-4 2-1-16,1-1 0 15,-6 1 0-15,8-1 1 16,8-6 0-16,11-6 1 16,13-4-1-16,13-10 0 31,14-3 0-31,11-3-2 0,2 0-5 16,9-6-13-16,-1 3-17 15,-8-4-1-15,-4 1-1 16,-16-7 0-16</inkml:trace>
  <inkml:trace contextRef="#ctx0" brushRef="#br0" timeOffset="22286.3714">9120 6558 45 0,'0'0'35'0,"10"6"-1"15,18-6-15 1,12 6-8-16,12-2-11 0,2-4-17 31,1 0-14-31,10-4-3 16,-9-5 0-16</inkml:trace>
  <inkml:trace contextRef="#ctx0" brushRef="#br0" timeOffset="22652.7076">9421 6195 17 0,'15'-4'31'16,"14"9"1"-16,-2-10-3 16,7 5-17-16,1-5-7 0,-1 2-8 15,-4-4-3-15,-4 2-2 16,-4-3-1-16,-11-1 1 15,-1-3 2-15,-7-1 3 16,0 3 4-16,-3-3 5 16,0 3 4-16,-3 1 1 31,3 9 1-31,0 0 0 0,0 0-1 16,0 0-2-16,12 24-2 0,-12-4-2 15,9 6-4 1,-2 1-9-16,-2 5-26 15,-5-12-2-15,10 3 0 0,-10-9-1 16</inkml:trace>
  <inkml:trace contextRef="#ctx0" brushRef="#br0" timeOffset="23087.2294">9932 6482 11 0,'10'4'35'16,"-1"10"1"-16,4 6 0 15,-1 9-13-15,-3-3-8 16,1 6-4-16,-4-4-2 31,0-5-4-31,-6-4 0 0,6-5-3 16,-6-14 1-16,0 0-2 15,6-19-1-15,0-4 1 16,4-1-1-16,8-4 0 16,2-4-1-16,4 3 0 15,7 4-1-15,0 5-2 16,0 11-7-16,-2 6-21 0,-2 3-6 16,-2 9 0-16,-9 1-1 15</inkml:trace>
  <inkml:trace contextRef="#ctx0" brushRef="#br0" timeOffset="23487.3309">10649 6495 34 0,'-6'-9'33'0,"-10"-5"2"16,-5 6-14-16,1 8-6 16,-4-3-5-16,2 6-3 15,3 5-3-15,8 6 0 16,5 2-3-16,9 5 2 0,5-2-2 15,4 3 1-15,1 2 2 16,-1-1-2-16,-6-5 2 16,-6 1-1-16,-5-4 1 15,-10-3-3-15,-4-5 0 16,-7-7-4-16,5 0-7 16,-3-6-10-1,7-5-15-15,11 0-3 16,0-5-2-16,18 2 2 15</inkml:trace>
  <inkml:trace contextRef="#ctx0" brushRef="#br0" timeOffset="23671.6814">10730 6492 30 0,'9'0'37'16,"4"11"-1"-1,-13 0-3-15,0 7-15 0,5 6-5 16,-5-2-3-16,0 7-5 15,2-2-4-15,-2-5-7 16,7-1-14-16,1-7-17 16,-8-14 0-16,0 0-2 0,0-19 0 15</inkml:trace>
  <inkml:trace contextRef="#ctx0" brushRef="#br0" timeOffset="23834.0052">10776 6266 62 0,'0'-16'36'16,"0"16"0"-16,6-10-16 15,-6 10-23-15,0 0-23 16,0 9-9-16,10 3-1 16,-10-12 0-16</inkml:trace>
  <inkml:trace contextRef="#ctx0" brushRef="#br0" timeOffset="24103.6784">10943 6563 52 0,'12'33'36'0,"1"-3"-1"0,-5-3-9 15,-4-8-10-15,6-2-7 16,-10-17-4-16,0 0-1 16,0 0-2-1,7-12 0-15,-7-7-3 16,8-1 1-16,0-3-1 15,0 0 0-15,7 5-1 16,-2-1 1-16,2 7 0 16,3 8 1-16,0 7 1 15,-1 6 0-15,-2 6 1 16,-2 6 0-16,-3-1-2 0,-5 2-10 16,-3-3-26-16,4 3-1 15,-6-10-1-15,14 5 0 16</inkml:trace>
  <inkml:trace contextRef="#ctx0" brushRef="#br0" timeOffset="24534.7264">11582 6253 33 0,'-16'7'33'0,"-13"8"-2"16,-4 14-8-16,2 13-6 16,-2 8-3-1,14 15-5-15,2-2-1 16,17 8-3-16,7-6-2 15,10-10-7-15,8-6-14 16,11-10-18-16,-4-22-1 16,3-8 1-16,-2-12-2 0</inkml:trace>
  <inkml:trace contextRef="#ctx0" brushRef="#br0" timeOffset="24957.3467">11710 6523 19 0,'-17'-12'33'0,"8"12"0"16,-6 6 0-16,4 6-16 16,6 5-7-16,5 3-3 0,3 7-2 15,3-1-1-15,9-1-2 16,5-2 1-16,0-4-1 16,3-9 0-16,2-4 0 15,-7-13-2-15,2-4 2 16,-4-6-2-16,-4-5 1 15,-7-2-1 1,-5 0 0-16,0 2 0 16,0 3 0-16,0 8 0 15,0 11 0-15,0 0 1 16,-12 0-1-16,12 11 0 16,7 8 1-16,0 3 0 15,7 2-1-15,0-2 1 16,6-2 0-16,1-6 1 0,3-5-2 15,-3-4 2-15,0-12-1 0,-6-10-1 16,-3 0 1-16,-2-8-3 16,-10-1-1-16,3 2-7 15,-11-2-14-15,-3 3-13 16,5 14-2-16,-5 2 3 16</inkml:trace>
  <inkml:trace contextRef="#ctx0" brushRef="#br0" timeOffset="25261.5272">12262 6727 23 0,'0'-10'33'16,"-9"-8"0"-16,-1 1-9 15,-4 2-5-15,-6 1-6 16,0 5-2-16,-3 5-3 16,4 4-1-16,-2 5-3 0,11 7-1 15,4 3-1-15,10 4 0 0,4-1 0 16,8 1 0-16,-1-7-1 16,4 0-1-16,2-3-2 15,-2-9-7-15,0 0-20 16,-1-7-8-16,-8-7-1 31,0 2 0-31</inkml:trace>
  <inkml:trace contextRef="#ctx0" brushRef="#br0" timeOffset="25493.2597">12295 6361 26 0,'15'0'34'31,"-4"0"2"-31,8 13-5 0,6 14-11 16,-1 0-8-16,7 15-3 16,-6 3-1-16,2 5-2 15,-8 1-1-15,-3 0-1 16,-10-7-1-16,-6 1-1 16,-6-4-2-16,-7-12-7 15,1-8-18-15,1-5-14 0,-6-12 0 16,17-4 0-16</inkml:trace>
  <inkml:trace contextRef="#ctx0" brushRef="#br0" timeOffset="26076.9125">13143 6256 45 0,'-12'-16'35'16,"-14"0"1"-16,-5 8-10 15,-3 13-12-15,-13 14-5 16,4 19-3-16,0 6-2 16,12 13-2-16,12 7 1 15,7 4-1-15,12-4 0 16,13-3 1-16,12-12-1 0,8-10-1 31,4-11 1-31,3-14-1 16,-2-14-2-16,-4-10 1 15,-3-9-2-15,-10-5 1 16,-6-5 0-16,-15-5 0 16,-2 4 0-16,-10 0 1 0,-1 5 0 15,-5 9 0-15,2 2 1 16,4 6 0-16,12 8 0 0,0 0-1 15,9-10 1 1,9 10-1-16,7 3-1 16,3-3-2-16,5 9-5 0,-4-9-11 15,2 0-19-15,6 0 0 16,-7 0 0-16,5 0 0 0</inkml:trace>
  <inkml:trace contextRef="#ctx0" brushRef="#br0" timeOffset="26361.5083">13573 6314 53 0,'-9'-4'36'0,"-13"4"-2"15,1 4-11-15,-4 18-7 16,-3 8-6-16,3 15-4 0,0 6-1 16,10 10-2-16,-1 0 1 15,13 2-1-15,6-5 0 16,17-6-2-16,4-6-2 16,4-14-11-16,6-13-26 0,4-7-1 15,1-12-1-15,11-7 1 16</inkml:trace>
  <inkml:trace contextRef="#ctx0" brushRef="#br0" timeOffset="26792.941">13750 6523 46 0,'13'-3'34'0,"11"3"-6"16,5 0-9-16,2 0-6 15,6 3-4-15,-3-3-2 16,0 0-3-16,-9 0-2 15,-3 6 0-15,-10-1-1 0,-12-5 1 16,-13 17-2 0,-9-5 1-1,-6 5 0-15,-6 6 0 16,1-1 0-16,-4 2 0 16,8-1 0-16,7 1 0 0,10-5 1 15,9-1 0-15,9-6 0 16,10-5-1-16,8-2 1 15,7-1-3-15,7-1-5 16,-2-8-13-16,-1-1-18 0,5 3 0 16,-12-7-1-16,3 4 0 15</inkml:trace>
  <inkml:trace contextRef="#ctx0" brushRef="#br0" timeOffset="27039.4896">13702 6607 63 0,'0'0'36'0,"20"8"-1"15,8-3-18-15,3-5-7 0,9 5-3 16,4 1-2-16,5-6-4 15,-1 9-6-15,-12-9-13 0,-5 0-19 16,-2 0 1-16,-11-5-1 16,0 5 0-16</inkml:trace>
  <inkml:trace contextRef="#ctx0" brushRef="#br0" timeOffset="27377.4018">14163 6361 64 0,'18'9'36'0,"10"14"-6"15,3 12-11-15,-3 3-6 16,1 13-4-16,-9 2-2 0,-5 5-1 16,-15-2-1-16,-2-3-2 15,-11-5 0-15,-5-7-2 16,-4-12-1-16,-2-5-2 0,5-4-6 16,-4-12-16-1,5-8-14-15,6 0-2 0,-6-5 1 31,18 5-1-31</inkml:trace>
  <inkml:trace contextRef="#ctx0" brushRef="#br0" timeOffset="32563.4511">758 7311 56 0,'0'0'38'15,"0"0"0"-15,0 0-10 16,0 0-8-16,45 40-6 0,-45-40-4 15,73 81-5-15,-30-32-2 16,-9 1-8-16,-3-2-16 16,-31-48-19-16,56 64 0 15,-56-64-1-15,0 0 0 16</inkml:trace>
  <inkml:trace contextRef="#ctx0" brushRef="#br0" timeOffset="32764.0741">1167 7311 63 0,'0'0'40'0,"0"0"2"16,0 0-10-16,0 0-14 15,-38 80-6-15,20-22-4 16,-4 7-2-16,-2 8-2 0,-1 1-3 16,0-3-4-16,9-10-5 15,-6-1-16-15,11-17-18 16,11-43 0-16,0 0-1 15,0 0 2-15</inkml:trace>
  <inkml:trace contextRef="#ctx0" brushRef="#br0" timeOffset="33048.8441">1590 7281 56 0,'-22'-13'37'0,"-7"17"1"15,-3 11-13-15,-3 8-11 16,6 15-4-16,2 14-4 16,4 11-1-16,7 7-3 15,9 4 0-15,10 1-1 16,10-5-1-16,2-5-3 0,3-15-8 15,6-18-27-15,12-4-1 16,0-22 1-16,4-6-1 16</inkml:trace>
  <inkml:trace contextRef="#ctx0" brushRef="#br0" timeOffset="33364.9408">1639 7519 59 0,'-9'-15'38'0,"9"15"1"15,19-12-11-15,2 2-12 0,13 10-6 16,-2 0-4-16,3 0-1 0,-1 8-3 16,-4-3-2-1,-8 4 1-15,-16 9 0 16,-11 5-1-16,-7 5 0 0,-9 6 0 15,-5 2 0-15,0 0 1 16,-3 0 0-16,5-2-1 31,12-5 0-31,8-4 0 0,8-8 0 16,9-8 0-16,6-5-1 16,8-4-5-16,1-4-13 15,-1-8-20-15,3 1-2 16,-7-11 1-16,-1 6-1 15</inkml:trace>
  <inkml:trace contextRef="#ctx0" brushRef="#br0" timeOffset="33549.127">1622 7645 39 0,'0'0'35'0,"0"0"0"16,17-5-3-1,12 3-17-15,12 7-8 16,3-1-8-16,0-1-12 16,0-8-22-16,-5 9 0 0,-8-10-1 15,4 6 0 1</inkml:trace>
  <inkml:trace contextRef="#ctx0" brushRef="#br0" timeOffset="33733.3874">2008 7402 66 0,'13'-9'38'16,"7"19"2"-16,8 18-13 16,-6 6-13-16,-1 18-6 15,-8 9-2-15,-6 11-2 16,-7 2-3-16,-9-5-7 0,-2-4-22 16,-12-9-12-16,-2-20 0 15,14-8-1-15</inkml:trace>
  <inkml:trace contextRef="#ctx0" brushRef="#br0" timeOffset="34148.8482">2874 7145 45 0,'-41'18'36'0,"0"31"1"16,-8 25-16-16,-3 14-6 16,11 19-3-16,10 5-2 15,19 2-3-15,12-5-1 0,15-14-6 16,23-15-10-16,10-18-26 15,9-33-2-15,6-11 0 16,-3-23-1-16</inkml:trace>
  <inkml:trace contextRef="#ctx0" brushRef="#br0" timeOffset="34533.621">3065 7552 72 0,'7'-31'37'0,"-4"5"-9"0,-1 0-10 16,5 10-4-16,-7 2-3 16,0 14-4-16,0 0-2 15,7 25-1-15,-7 4-3 16,6 10 0-16,-1 3 0 15,-1 8 0-15,2 0-1 16,1-1 1-16,-1-3-1 0,-3-8 1 16,-3-10-1-16,-6-6 1 15,-4-9-1-15,-1-6 0 16,-2-2 0-16,0-5 0 16,4 0-1-16,9 0 1 15,-10-10-1-15,10 10 0 16,25-2-4-1,-3-3-11-15,5 1-23 16,5 4-1-16,1-3 1 16,8 3-1-16</inkml:trace>
  <inkml:trace contextRef="#ctx0" brushRef="#br0" timeOffset="34733.0565">3509 7775 51 0,'13'3'39'15,"8"-3"0"-15,10 5-4 16,12 2-22-16,-3-1-11 0,1 4-35 16,-1-10-4-16,1 1-1 15,-10-9 0-15</inkml:trace>
  <inkml:trace contextRef="#ctx0" brushRef="#br0" timeOffset="35802.4646">4049 7635 53 0,'15'5'37'0,"1"8"1"15,3 9-15-15,1 16-7 16,-7 1-6-16,6 12-2 16,-7-1-2-16,1-4-2 15,-7-8 0-15,-6-9-2 16,0-17-1-16,0-12 0 0,0 0-1 16,5-28 1-16,2 2-1 15,0-9 1-15,2-4-2 16,6 2 1-16,6 6 0 15,1 4-3-15,9 9-3 16,-6 5-15-16,3 7-19 16,7 10-1-1,-5 1 1-15,2 5 0 16</inkml:trace>
  <inkml:trace contextRef="#ctx0" brushRef="#br0" timeOffset="36102.2069">4728 7674 66 0,'-22'-17'37'16,"-6"9"-9"-1,3 8-5-15,-12 8-7 16,9 16-6-16,0 1-3 16,10 9-1-16,5 1-3 15,13 5-1-15,7-6 0 16,11-1-2-16,9-7-6 16,6-9-17-16,3-10-16 15,7-2-1-15,-7-11 0 0,8-1 0 16</inkml:trace>
  <inkml:trace contextRef="#ctx0" brushRef="#br0" timeOffset="36385.2645">4970 7729 16 0,'-24'-21'32'0,"4"11"-2"15,-7-2-5-15,4 12-7 16,4 12-7-16,2 4-4 15,10 10-1-15,7 2-3 0,10 6 1 16,6-7-1-16,10-2-1 31,4-7 1-31,1-8 0 0,-4-10 0 16,1-5-2-16,-7-9 1 16,-7-4-2-16,-10-2-3 15,-8-5-11-15,-9-4-21 16,4 10-2-16,-5-1 2 15,8 8-2-15</inkml:trace>
  <inkml:trace contextRef="#ctx0" brushRef="#br0" timeOffset="36617.8693">5172 7752 47 0,'-6'-13'37'0,"6"13"1"16,18 3-1-16,-5 4-22 0,10 13-7 15,-6 1-4 1,-3 5 0-16,-9 1-1 16,-5 0-1-16,-12-2-3 0,-6-12-9 15,-5-4-28-15,1-3-1 16,-1-14 0-16,9 1-1 0</inkml:trace>
  <inkml:trace contextRef="#ctx0" brushRef="#br0" timeOffset="37049.5815">5577 7294 57 0,'-17'14'37'16,"-11"18"-7"-16,-2 17-8 15,7 20-5-15,0 6-5 16,12 13-3-1,11-1-3-15,12 0-3 16,10-5-8-16,9-5-32 16,6-24-2-16,7-15 0 15,-4-19-1-15</inkml:trace>
  <inkml:trace contextRef="#ctx0" brushRef="#br0" timeOffset="37518.7925">5715 7654 29 0,'-14'0'36'15,"9"17"0"-15,-6 1 1 0,6 3-19 16,5 8-8-16,5 0-4 15,4 2-3-15,4-5-1 16,3-3 0-16,7-7-2 31,1-8-1-31,2-8 0 0,-4-8-1 16,-1-7 0-16,0-5 1 16,-4-3-1-16,-10-5 2 15,-1 2 0-15,-6-2 2 16,-6 8 0-16,-1 10-1 15,-4 7 1-15,11 3 0 16,-15 22 0-16,12 1-1 0,3 5 0 16,6 4 0-16,6 0 0 15,6-6 0-15,2-3 1 16,1-6 0-16,4-12-1 16,0-5 1-16,0-9 0 15,-5-6-2-15,-4-6-3 16,-3-5-6-1,-3 1-23-15,-4 6-7 16,-10 0 1-16,4 19-2 0</inkml:trace>
  <inkml:trace contextRef="#ctx0" brushRef="#br0" timeOffset="37834.3546">6248 7931 50 0,'6'-16'29'0,"-9"3"-4"0,-7-4-5 16,-1 7-2-16,-9-2-5 15,2 12-2-15,-4-3-5 16,4 10-1-16,-1 1-3 15,7 7-1-15,8 6 0 16,7 1-1-16,6-2 1 16,1-3-3-1,8-1-2-15,-2-6-11 16,3-10-22-16,3 0 0 16,-6-17 0-16,2 2-1 15</inkml:trace>
  <inkml:trace contextRef="#ctx0" brushRef="#br0" timeOffset="38034.1">6347 7468 34 0,'22'-5'37'0,"-7"11"2"16,12 22-3-16,-1 14-14 16,-4 8-8-16,3 13-5 15,-12 5-3-15,-2 5-1 16,-11 1-2-1,-7-8-3-15,-7-3-8 16,-12-10-32-16,-2-20 0 16,4-9-1-16,-4-20 0 15</inkml:trace>
  <inkml:trace contextRef="#ctx0" brushRef="#br0" timeOffset="38618.9199">6840 7682 35 0,'0'0'36'0,"22"9"0"0,3-9-6 16,2 0-14-16,13 3-4 15,0-3-4-15,1 2-4 16,-3 2-1-16,-7 0-2 16,-10 5-1-16,-8 1 0 15,-13 4-1-15,-10 4 1 16,-8 2-1-1,-7 5 0-15,-6 0 0 16,2 3 0-16,-2 1 0 16,4-5 1-16,8-2 0 15,4-1 0-15,12-8 1 16,9-1-1-16,12-3 1 0,5-9-4 16,11 5-9-16,0-5-19 15,3-9-5-15,9 4-1 0,-11-8 0 16</inkml:trace>
  <inkml:trace contextRef="#ctx0" brushRef="#br0" timeOffset="38820.521">6887 7795 20 0,'0'0'35'0,"0"8"1"15,24 0-4-15,7-3-12 16,10-1-6-16,11 1-6 16,1-1-11-1,2-4-24-15,-8-8-8 0,6 0 0 16,-16-8-1 0</inkml:trace>
  <inkml:trace contextRef="#ctx0" brushRef="#br0" timeOffset="39036.1965">7149 7437 56 0,'20'0'35'0,"10"6"1"16,2 0-16-1,2-6-16-15,0 1-13 16,-4-5-24-16,1 4 0 16,-12-6-2-16,3 2 0 15</inkml:trace>
  <inkml:trace contextRef="#ctx0" brushRef="#br0" timeOffset="39167.5369">7478 7354 57 0,'7'12'37'15,"-7"1"-1"-15,3 3-10 0,0 10-18 16,0 2-26-16,7 5-14 16,-10-5-4-16,8 2 0 15</inkml:trace>
  <inkml:trace contextRef="#ctx0" brushRef="#br0" timeOffset="39522.762">7697 7272 44 0,'30'28'38'0,"1"12"2"15,2 18-13-15,5 16-7 16,-14 6-6-16,-5 13-4 16,-19-2-3-16,-6 1-3 15,-18-6-3-15,-7-17-5 31,-3-3-8-31,-4-20-28 0,2-21-1 16,10-5 1-16,5-20-1 16</inkml:trace>
  <inkml:trace contextRef="#ctx0" brushRef="#br0" timeOffset="42123.8298">8285 7787 50 0,'0'0'37'0,"13"9"-4"0,8-9-11 16,13 0-7-1,13 0-5-15,-1 0-3 0,8 4-5 16,-7 0-3-16,-4-4-3 16,-6 8-5-16,-13-4-6 15,-8-1-15-15,0 6-7 0,-16-9 1 16,0 0 0-16</inkml:trace>
  <inkml:trace contextRef="#ctx0" brushRef="#br0" timeOffset="42371.3197">8363 7899 31 0,'0'0'32'16,"10"9"-5"-16,13-3-5 16,12-6-4-16,12 9-4 15,0-9-3-15,9 4-5 0,-4-4-1 16,-5 0-2-16,-13 0-1 0,-3 0-2 16,-12 0-4-16,-19 0-9 15,0 0-22-15,0 0-1 16,-25-8 0-16,16 8 0 15</inkml:trace>
  <inkml:trace contextRef="#ctx0" brushRef="#br0" timeOffset="43511.6169">9242 7717 45 0,'0'0'35'15,"21"3"-3"-15,0-3-10 0,14-3-6 16,11 6-7-16,0-3-3 16,6 8-2-16,-7-3-3 15,-4 4 0-15,-11-2-1 16,-12 5 1-16,-14 2-2 15,-14 4 2-15,-8 5-1 32,-10 1 1-32,-6 4-1 0,0 1 1 15,2 1 0-15,5-1-1 16,6-4 2-16,11-3-2 16,10-8 2-16,15-4-2 15,10-5 0-15,9-5-3 16,9 0-5-16,1-6-21 0,2-3-8 15,7 2 1-15,-13-5-1 16</inkml:trace>
  <inkml:trace contextRef="#ctx0" brushRef="#br0" timeOffset="43762.6182">9290 7867 34 0,'0'0'34'16,"19"5"1"-16,10-5-13 0,16 5-3 15,6-5-8-15,10 0-10 0,2 0-19 16,1 2-15-16,-17-9-1 15,-1 3-2-15</inkml:trace>
  <inkml:trace contextRef="#ctx0" brushRef="#br0" timeOffset="44100.8155">9532 7536 44 0,'13'-12'32'16,"12"12"2"-16,6 0-12 0,3-4-12 15,4 4-11-15,-2 4-10 16,-2-1-9-16,-1-3-5 16,-6-3 0-16,-6-6 3 0,-3-2 5 15,-9-3 8 1,1 2 11-16,-7-8 11 0,0-7 39 15,-3 16-22-15,0 11-3 16,0 0-5 0,0 0-6-16,0 30-6 0,3-2-4 15,-3 1-6-15,7 10-13 16,2 4-24-16,-5-11-1 16,10 0 0-16,2-13-1 31</inkml:trace>
  <inkml:trace contextRef="#ctx0" brushRef="#br0" timeOffset="44464.2611">10121 7765 47 0,'7'13'37'0,"2"5"1"16,6 6-11-16,2 9-11 31,-6-1-4-31,6 6-3 16,-10-7-3-16,1-2-1 15,-8-9-2-15,7-6-2 0,-7-14 0 16,0 0 0-16,14-23-1 15,-2 1 0-15,4-4-1 16,6-3 0-16,6-2 0 16,3-1-1-16,3 13-2 0,-4 0-5 15,5 14-13-15,-7 5-17 16,-10 5 1-16,-2 10-1 16,-7-1 1-16</inkml:trace>
  <inkml:trace contextRef="#ctx0" brushRef="#br0" timeOffset="44850.2766">10853 7802 49 0,'-18'-7'36'15,"-10"0"-3"-15,-3 1-9 16,3 6-9-16,-3 0-4 16,7 11-4-16,5 2-1 0,16 2-2 15,6 4-1-15,16 4-1 16,7 1 1-16,3 4-1 15,-3 0 0-15,-3-3-1 16,-13-3 2-16,-6-1-3 16,-15-3 1-16,-10-7-3 15,-9-2-2 1,-5-13-10-16,7-2-17 16,6-1-8-16,4-10 0 15,12-1-1-15</inkml:trace>
  <inkml:trace contextRef="#ctx0" brushRef="#br0" timeOffset="45022.162">10942 7807 47 0,'17'-3'38'0,"-2"11"0"16,-9 4-7-16,-3 0-13 16,7 12-7-16,-10 2-4 15,0 6-5-15,3 0-3 16,-6-3-8-16,3-2-18 15,4-4-11 1,-7-10-1-16,3-13 1 16</inkml:trace>
  <inkml:trace contextRef="#ctx0" brushRef="#br0" timeOffset="45206.5153">10993 7590 39 0,'0'-25'35'16,"3"10"0"-16,-3 1-2 15,0 14-27-15,0 0-23 16,0 0-15-16,0 0-3 16,0 9-1-1</inkml:trace>
  <inkml:trace contextRef="#ctx0" brushRef="#br0" timeOffset="45507.3423">11137 7870 40 0,'20'41'38'16,"-11"-7"0"-16,4-1-6 0,-2-5-13 16,-11-11-6-16,0 2-6 15,0-19-3-15,-5 12-1 16,5-12-3-16,0 0-1 15,12-25 0-15,-1 7 0 0,5-2-1 16,2 1 0-16,6 1 1 16,0 2 0-16,2 6 2 15,-5 3 0-15,1 13 2 16,-5 4-1-16,-3 6 1 0,-5 1-2 16,-4 6-10-16,-5 4-28 15,0-11-2-15,7 3 1 16,14-10-1-16</inkml:trace>
  <inkml:trace contextRef="#ctx0" brushRef="#br0" timeOffset="45955.1006">11897 7528 36 0,'-24'0'35'15,"-13"5"2"-15,3 26-12 16,1 18-7-16,-2 12-5 15,13 14-4-15,3 4-3 16,13 1-3-16,12-3-1 16,11-11-6-16,5-9-6 0,3-14-16 15,4-19-11-15,4-8 0 16,-5-16-1-16</inkml:trace>
  <inkml:trace contextRef="#ctx0" brushRef="#br0" timeOffset="46356.6435">11992 7843 37 0,'-16'-12'35'15,"2"14"1"-15,-3 8-7 16,3 10-12-16,7 11-7 16,2-1-2-16,14 3-3 15,3-1 0-15,10-3-2 16,4-5-1-16,3-9 0 0,1-11-1 15,1-4-1-15,-2-10 1 16,-5-6-1-16,-5-6 0 16,-6-2-1-16,-4-4 1 15,-7 3-1-15,-2 3 0 16,0 2 0-16,-5 8 0 31,5 12 1-31,-13-5 0 0,13 15 0 16,0 7 0-16,7 3 0 15,8 2 2-15,1 0-1 16,4-5 0-16,6-3 1 16,0-6 0-16,1-5-1 15,-3-10 0-15,-6-3 0 0,-3-8-1 16,-7 0 0-16,-2-1-4 0,-12-4-8 16,3 4-23-1,-2 5-3-15,-6 2-1 0,11 12-1 16</inkml:trace>
  <inkml:trace contextRef="#ctx0" brushRef="#br0" timeOffset="46673.0594">12600 8049 34 0,'0'-17'32'0,"0"17"2"16,-12-19-10-16,-1 4-7 0,0 6-4 16,-7-1-3-16,0 10-3 15,-7 0-1-15,8 6-1 16,-3 3-2-16,6 8 0 16,9 4-1-16,7 1 0 15,4-2 0-15,9-4 1 0,3-2-1 16,6-3-1-16,2-4-4 0,-3-10-7 15,2-6-26 1,-1-3-3-16,-5-11 0 0,2 1-1 16</inkml:trace>
  <inkml:trace contextRef="#ctx0" brushRef="#br0" timeOffset="46890.5686">12677 7528 57 0,'20'0'37'0,"7"15"0"16,1 19-13-16,-3 9-8 15,12 14-6-15,-9 6-3 16,-3 9-2-16,-9-2-1 0,-11 4-1 16,-8-10-2-16,-10-5-3 15,-1-6-8-15,-12-10-28 0,-1-21-2 16,11-5 1-1,-4-17-1-15</inkml:trace>
  <inkml:trace contextRef="#ctx0" brushRef="#br0" timeOffset="47627.4972">13620 7543 81 0,'-28'-19'30'15,"-12"15"-7"-15,-12 11-6 16,4 22-7-16,-10 14-2 15,11 15-3-15,3 11-2 16,14 5 0-16,18 3-2 31,17-1 1-31,18-9-1 0,14-14 0 16,13-14-1-16,5-13 0 16,4-17-1-16,-1-12 0 15,-2-10-1-15,-13-10 0 16,-14-7 0-16,-14-4 1 15,-15-3 0-15,-12 2 0 0,-7 3 2 16,-8 6 0-16,-2 2 0 0,2 6 0 16,9 6 1-1,7 6-1-15,11 6 1 16,20-1-2-16,8 2-1 0,5-1-3 16,7 9-8-16,8 0-24 15,-2-9-1-15,7 4-1 31,-6-4 2-31</inkml:trace>
  <inkml:trace contextRef="#ctx0" brushRef="#br0" timeOffset="47874.5581">14302 7570 43 0,'-27'-31'35'15,"1"16"0"-15,-10 15-10 16,-5 4-11-16,3 26-2 16,-4 11-5-16,8 14-1 15,3 13-1-15,11 7 0 16,2 3-2-16,12 3 0 0,9-8-1 16,16-12-3-16,14-8-7 15,5-14-21-15,11-18-10 16,8-13 1-16,7-12-2 0</inkml:trace>
  <inkml:trace contextRef="#ctx0" brushRef="#br0" timeOffset="48260.102">14380 7839 31 0,'-19'-7'35'0,"10"7"1"0,9 0-1 16,0 0-18-16,20 3-4 15,7-3-6-15,6 8-3 16,4-4-1-16,1 3-1 16,0 0-1-16,-7 2 0 15,-10 0 0-15,-15 2-1 16,-14 4 1-1,-14 4-1-15,-9 0 1 16,-4 0-1-16,0 2 0 16,1 2 0-16,4-4 1 15,14 0 0-15,10-5-1 16,16-2 0-16,11-3 0 0,4-2-1 16,9-3-5-16,-3-4-5 15,9 0-19-15,0-3-7 0,-12-8-2 16,2 6 2-16</inkml:trace>
  <inkml:trace contextRef="#ctx0" brushRef="#br0" timeOffset="48444.7694">14389 7979 10 0,'-31'-9'32'15,"22"9"1"-15,9 0-3 16,0 0-11-16,34-5-5 15,0 5-5-15,10 4-6 16,8-1-7-16,-3-3-9 31,-1-7-19-31,10 7-2 0,-12-12 1 16,4 5 0-16</inkml:trace>
  <inkml:trace contextRef="#ctx0" brushRef="#br0" timeOffset="48744.574">14891 7631 61 0,'5'-24'35'0,"9"19"-5"16,3 16-10-16,0 14-7 15,1 19-3-15,-8 6-3 16,0 8-2-16,-6 2-2 16,-4 5 0-16,-11-2-1 15,-2-6-1-15,-5-7 0 16,-1-7 0-1,2-11-2-15,2-5 2 16,2-7-2-16,4-8 0 16,9-12 0-16,-11 9-1 15,11-9 1-15,0 0-2 16,0 0 0-16,0 0-1 16,0 0-1-16,-13-5-6 15,13 5-8-15,0 0-17 0,0 0 0 16,11-3 1-16,-11-6 2 15</inkml:trace>
  <inkml:trace contextRef="#ctx0" brushRef="#br0" timeOffset="50349.932">811 8591 12 0,'0'0'32'0,"0"0"1"15,0 0-6-15,0 0-3 16,0 0-3-16,0 0-5 16,49 75-4-16,-49-75-3 15,59 87-4-15,-31-34-7 32,2-6-16-32,-30-47-20 0,51 74 0 15,-51-74 0-15,0 0-1 16</inkml:trace>
  <inkml:trace contextRef="#ctx0" brushRef="#br0" timeOffset="50581.3772">1237 8612 56 0,'7'-11'37'0,"-7"11"-3"15,-10 19-10-15,10-19-5 0,-32 61-6 16,7-10-4-16,-3 18-2 15,-9 5-1-15,5 5-2 32,2-2-2-32,2-5-1 0,6-6-6 15,6-13-9-15,16-53-26 16,-13 59 0-16,13-59-1 16,0 0 0-16</inkml:trace>
  <inkml:trace contextRef="#ctx0" brushRef="#br0" timeOffset="50919.5168">1683 8632 75 0,'-31'0'37'0,"-6"17"-1"0,-4 15-16 15,-4 7-7-15,8 22-4 32,5 6-3-32,6 12-1 0,14-2-2 15,16 4 0-15,13-6-1 16,12-10-2-16,11-12-5 15,1-21-11-15,-1-10-23 16,6-13-2-16,-2-14 2 16,-1-7-2-16</inkml:trace>
  <inkml:trace contextRef="#ctx0" brushRef="#br0" timeOffset="51297.1934">1757 8928 55 0,'0'0'36'0,"30"0"1"16,-5 0-4-16,5-4-23 15,9 4-3-15,-2 0-2 0,1 3-3 16,-10 2-1-16,-10 0-1 0,-12 9 0 16,-6 1-1-16,-12 7 1 15,-11 0 1-15,-4 7-1 16,-4-1 1-16,0-1-1 16,5-3 1-16,5-2 0 15,9-2 0-15,6-8 1 0,14-1-3 16,11-6 1-16,5-5 0 15,7 5-3-15,0-9-6 16,8 4-15-16,2-4-15 16,-10-7 1-16,0 3 0 15</inkml:trace>
  <inkml:trace contextRef="#ctx0" brushRef="#br0" timeOffset="51497.9212">1784 9044 66 0,'0'0'37'0,"0"0"-1"0,29 4-12 16,5-4-13-16,8 0-6 0,6 5-4 16,-3-5-7-16,5 7-14 15,-3-2-17-15,-18-12 0 16,-3 7 0-16,-13-14 0 15</inkml:trace>
  <inkml:trace contextRef="#ctx0" brushRef="#br0" timeOffset="51698.1382">2176 8713 47 0,'15'-13'40'0,"4"13"0"16,7 14 2-16,6 20-21 15,-9 5-9-15,5 17-4 0,-10 7-3 16,-3 7-2-16,-15 5-3 16,-10-8-5-16,2-2-18 15,-12-12-18-15,-6-13-1 16,9-9 0-16,-1-14 0 16</inkml:trace>
  <inkml:trace contextRef="#ctx0" brushRef="#br0" timeOffset="52016.2938">2719 9060 43 0,'9'-3'38'15,"13"3"1"-15,5 0-4 0,4-4-17 16,14 4-8-16,-3 0-3 0,8 4-4 16,-4-1-5-1,-9-6-9-15,-3 3-21 16,-8 0-7-16,-11-4 1 0,-3 4-1 15</inkml:trace>
  <inkml:trace contextRef="#ctx0" brushRef="#br0" timeOffset="52222.1433">2790 9201 78 0,'22'7'35'16,"5"-7"-11"-16,10 0-7 15,3 0-4-15,7 3-5 16,-6-3-7-16,-4 6-30 16,-10-10-7-16,6 4-2 15,-19-7 1 1</inkml:trace>
  <inkml:trace contextRef="#ctx0" brushRef="#br0" timeOffset="53455.825">3698 9310 31 0,'-66'0'20'0,"39"4"-1"16,27-4-2-16,34 8-2 15,44-2-3-15,34 0-1 16,39 3-2-16,34-1-2 16,34 1 0-16,38-8-1 0,32 5-1 15,29-6-1-15,20 0 0 16,11 0-1-16,7-2 1 15,-8-3-1-15,-8 5-1 16,-29 0 0-16,-23 0-2 16,-37 5-3-16,-34-3-9 15,-36-2-25 1,-33 8 0-16,-44-8 0 16,-27 0-1-16</inkml:trace>
  <inkml:trace contextRef="#ctx0" brushRef="#br0" timeOffset="54287.862">4132 8760 17 0,'0'0'34'16,"22"8"2"-16,4-8-6 0,12 0-11 16,12 0-4-1,3-8-3-15,6 8-5 16,-6-4-3-16,-4 4-2 0,-11 6-1 15,-16 3 0-15,-17 10-1 0,-13 6 0 16,-14 5 0 0,-12 6 1-16,-2 1 0 0,-6 0-1 15,2 1 0-15,6-6 1 16,9-4-1-16,12-6 0 16,13-7 1-16,10-4-1 31,12-6 0-31,12-5-1 0,9 5-6 15,-2-10-13-15,2-2-17 16,4 2-1-16,-13-4 1 16,-3 0-1-16</inkml:trace>
  <inkml:trace contextRef="#ctx0" brushRef="#br0" timeOffset="54473.8127">4232 8940 31 0,'9'6'34'0,"9"-6"2"16,17 8-3-16,14-6-21 0,4-2-9 31,8 0-15-31,-5-4-20 0,6 4-1 16,-15-12-2-16,2 4 0 15</inkml:trace>
  <inkml:trace contextRef="#ctx0" brushRef="#br0" timeOffset="54705.6252">4691 8594 29 0,'27'7'28'0,"-6"-7"-4"15,10 5-11-15,0-5-15 16,-5-3-21-16,6 8-3 16,-20-12-2-16,5 12 14 0</inkml:trace>
  <inkml:trace contextRef="#ctx0" brushRef="#br0" timeOffset="55022.8111">5036 8515 46 0,'6'-14'37'0,"-1"3"-4"15,-5 11-6 1,6-9-9-16,-6 9-4 16,0 16-5-16,0 1-2 15,0 5-3-15,0 6-3 16,3 2-4-16,-3 3-28 15,-3-7-8-15,7 2-1 0,-4-9 0 16</inkml:trace>
  <inkml:trace contextRef="#ctx0" brushRef="#br0" timeOffset="55706.3745">5268 8877 18 0,'0'-14'35'0,"0"14"1"15,0 18-8-15,4-3-6 16,3 16-6-16,-4-3-4 16,5 10-2-16,-8-6-3 0,8 7-1 15,-8-9-3-15,6-6 0 16,-6-8-1-16,0-16 0 16,0 0-1-16,0 0-1 15,0-16 1-15,0-6 0 16,0-5-1-16,9-3 0 15,2-2-1 1,9 3 1-16,6 2 0 16,4 4-1-16,4 8 0 15,-2 3-3-15,4 12-13 0,-2 5-23 16,-14-1 1 0,-1 9-1-16,-19-13 0 0</inkml:trace>
  <inkml:trace contextRef="#ctx0" brushRef="#br0" timeOffset="56610.9754">6045 8910 31 0,'0'0'33'16,"-11"-16"-4"-16,-8 5-6 0,-1 4-6 16,-8 3-5-16,5 8-3 15,-2 1-3-15,10 9-2 16,7 6-2-16,8 7 0 15,17 0-1-15,6 6 0 16,5-4 0-16,2 1 1 16,-6-1-1-16,-8-5 1 0,-14-7-1 15,-7-5 0-15,-14-5-2 16,-9-7-4-16,-1 0-7 0,-8-7-11 16,3-8-12-1,13 5-3-15,2-11 1 0</inkml:trace>
  <inkml:trace contextRef="#ctx0" brushRef="#br0" timeOffset="56795.9468">6167 8944 70 0,'16'8'37'15,"-8"4"-7"-15,-8 2-8 16,6 12-9-16,-6-1-5 0,0 6-5 15,0 3-9-15,-5-5-18 16,-1-6-14-16,6-4 0 16,0-19 0-16</inkml:trace>
  <inkml:trace contextRef="#ctx0" brushRef="#br0" timeOffset="56949.6116">6230 8741 37 0,'11'-21'33'0,"-8"2"-3"16,-3 19-11-16,10-6-30 15,-10 6-18-15,0 15-2 16,-6-1-2-16</inkml:trace>
  <inkml:trace contextRef="#ctx0" brushRef="#br0" timeOffset="57197.0326">6336 9010 29 0,'15'33'34'0,"3"0"1"16,-9-6-6-16,-3-12-12 16,4-2-5-1,-10-13-4-15,0 0-2 16,3-9-2-16,-1-5-2 16,5-4-1-16,4 0 0 15,6-1-1-15,4 0 0 16,4 4 0-16,-3 12-1 15,3 3 1-15,-3 10 0 16,-1 7 0-16,-8 1 0 0,-7 6-4 16,-6-5-14-16,-3 0-18 15,3-2-1-15,0-5 1 0,0 0-1 16</inkml:trace>
  <inkml:trace contextRef="#ctx0" brushRef="#br0" timeOffset="57483.4287">6921 8700 41 0,'-15'0'36'0,"-11"10"1"16,-1 7-10-16,1 16-10 16,-2 4-6-16,9 14-2 0,4 4-4 15,15 6 0-15,9-6-5 16,10-2-4-16,16-7-20 0,7-8-14 16,-6-19 0-1,9-5-1-15</inkml:trace>
  <inkml:trace contextRef="#ctx0" brushRef="#br0" timeOffset="57900.3341">7143 8886 34 0,'-10'0'35'15,"-5"4"1"-15,6 12-2 16,4 8-19-16,-5 0-5 15,10 6-4-15,6 1-1 16,4 2-2-16,2-6 0 0,9-3-2 16,2-9 0-16,-1-6 0 15,-1-9 0-15,4-9-1 16,-7-6 1-16,-1-6-1 16,-6-3 0-16,-4-4 0 15,-4 4 0-15,-3 0 0 0,0 1-1 31,-7 8 1-31,7 15 0 0,-9-4 0 16,6 15-1-16,3 6 1 16,6 6-1-16,0 0 1 15,5 6 0-15,6-7 1 16,1-5-1-16,5-3 1 16,0-9 0-16,-1-5 0 15,1-7 0-15,-5-6 0 0,-5-4-2 16,-5-4-2-16,-4 1-7 15,-7 2-25-15,-6-5-3 16,3 9 0-16,-7 1 0 16</inkml:trace>
  <inkml:trace contextRef="#ctx0" brushRef="#br0" timeOffset="58216.2029">7663 9077 22 0,'0'-19'35'16,"0"19"1"0,-24-17-8-16,12 10-7 0,-3 7-5 15,-3 0-5-15,2 2-4 16,1 6-2-16,5 4-1 15,6 2-2-15,8 5 1 16,2-4-2-16,7-1 2 0,2-1-1 16,1-4-2-16,3-2-4 15,-5-7-11-15,-1-4-23 16,-1-5-1-16,-6-7 0 16,4-3-1-16</inkml:trace>
  <inkml:trace contextRef="#ctx0" brushRef="#br0" timeOffset="58418.0192">7739 8713 59 0,'16'4'37'16,"6"11"-2"-16,2 9-13 0,-5 7-7 15,8 13-4-15,-10 0-4 0,4 8-1 16,-12-1-3-16,0 0 0 15,-9-4-4-15,-6-8-6 16,3-4-18-16,-9-7-15 16,-10-14 1-16,10-3-1 15</inkml:trace>
  <inkml:trace contextRef="#ctx0" brushRef="#br0" timeOffset="59018.2066">4201 9994 11 0,'3'-20'33'0,"13"2"1"0,-5-11-1 16,4-4-12-16,7 1-5 15,-9-3-3-15,8 11-3 16,-11 0-1-16,4 14-3 0,-14 10-1 16,17 14-1-1,-11 16-1-15,0 14-1 16,-2 9 0 0,-1 2 0-16,0 6-1 15,2-1-1-15,-1-4-1 0,-4-14-5 16,7-4-13-1,-1-11-21-15,-6-27-1 0,20 11 0 16,-5-20 1-16</inkml:trace>
  <inkml:trace contextRef="#ctx0" brushRef="#br0" timeOffset="59221.7055">4702 10050 54 0,'0'-10'38'0,"20"10"0"15,7 0-5 1,7-5-22-16,13 5-9 0,2 5-11 16,1-2-26-16,-7-3-2 15,-1 0-1-15,-11 0 0 16</inkml:trace>
  <inkml:trace contextRef="#ctx0" brushRef="#br0" timeOffset="59574.4608">5138 9922 57 0,'15'0'39'15,"0"10"0"-15,4 4-13 16,6 14-12-16,-5 0-4 16,1 6-4-16,-9 1-1 15,0-3-2-15,-9-7-2 16,-3-6 0 0,0-6-1-16,0-13 0 15,0 0 0-15,-12-10-1 16,12-10 1-16,9-4-1 0,2-2 1 15,6-6 0 1,8 4-1-16,3 1-1 16,3 8-3-16,0 1-12 0,0 8-22 15,3 10 0-15,-5-6-1 0,1 16 1 16</inkml:trace>
  <inkml:trace contextRef="#ctx0" brushRef="#br0" timeOffset="59905.5584">5823 9919 36 0,'-19'-16'36'16,"-1"10"-1"-16,-1 3-7 15,-9 3-11-15,4 16-4 16,-4 1-3-16,9 7-4 16,2 4-1-16,13 2-1 0,6 0-1 15,15-2-1-15,10 0 0 0,8-5-4 16,7-6-9-1,-1-5-20-15,1-9-8 0,3-3-1 16,-7-7 0-16</inkml:trace>
  <inkml:trace contextRef="#ctx0" brushRef="#br0" timeOffset="60174.7473">6053 9997 37 0,'-7'-17'34'15,"-10"-3"1"-15,0 3-13 16,1 8-7-16,-5 4-5 16,3 12-3-16,0 0-2 15,4 12-2-15,6 6-1 0,4 2 0 16,10 2 0-16,5-3-1 16,8-6 1-16,4-5-1 15,1-8 0-15,2-7 0 16,-3 0 0-16,-3-11-1 0,-5-3-4 15,-8-5-8 1,-7-5-24 0,-4 10-1-16,-8-8-1 15,4 8 1-15</inkml:trace>
  <inkml:trace contextRef="#ctx0" brushRef="#br0" timeOffset="60359.6644">6197 9974 71 0,'22'15'40'16,"-3"-3"-1"-16,6-2-13 15,3 14-13-15,-12-6-5 16,-5 6-4-16,-11 3-5 16,-7-8-5-16,-10 0-31 15,-8-5-2-15,-9-10-1 0,3-4 0 16</inkml:trace>
  <inkml:trace contextRef="#ctx0" brushRef="#br0" timeOffset="60843.9157">6608 9653 44 0,'-22'29'35'0,"-11"15"0"0,7 14-13 16,4 18-8-16,7 3-4 16,9 8-3-16,6-9-3 0,17-4-4 15,8-13-10-15,7-10-20 16,-1-23-6-16,8-10-1 16,-7-18 0-16</inkml:trace>
  <inkml:trace contextRef="#ctx0" brushRef="#br0" timeOffset="61277.919">6747 9973 36 0,'-10'16'33'0,"-9"2"1"15,11 6-12-15,5 7-9 16,3-1-4-16,8 2-2 15,5-5-2-15,9-4-2 16,6-9 0-16,3-9-2 0,-1-8 0 16,-1-9 0-16,-2-6-1 15,-4-5 0-15,-8-5 0 16,-3 2 0-16,-8 3 0 0,-4 3-1 16,0 6 1-16,0 14 0 15,-13-10 0-15,13 10 1 16,-12 24-1-16,9-4 0 15,3 3 1-15,6 4 0 32,3-2 0-32,7-4 0 0,2-4 0 15,6-8 1-15,1-9 0 16,1-7 0-16,-1-8 0 16,-1-6 0-16,-6-4 0 15,-2-3 0-15,-12-1-2 16,-4 3-2-16,-4 6-6 15,-5 3-17-15,-4 8-13 0,1 9 0 16,-3 0-1-16</inkml:trace>
  <inkml:trace contextRef="#ctx0" brushRef="#br0" timeOffset="61562.4606">7283 10239 43 0,'0'-17'32'0,"-12"2"-4"16,3-2-7-16,-4 5-5 16,-3 7-4-16,1 5-3 0,-1 3-3 15,4 9-1-15,6 2-3 16,6 5 1-16,3-1-2 15,6 1 1-15,3-5-1 16,4-4-3-16,2 0-7 16,-4-10-22-16,-3-6-6 15,2-3 0-15,-6-15-1 0</inkml:trace>
  <inkml:trace contextRef="#ctx0" brushRef="#br0" timeOffset="61762.579">7395 9784 40 0,'20'-17'38'32,"-3"7"1"-32,7 22-4 0,-2 17-16 15,-6 8-5 1,8 13-7-16,-7 7 0 16,1 8-2-16,-12 4-2 0,-6 6-1 15,-8-4-4-15,-11-7-5 16,2-4-25-16,-7-10-9 15,-7-16 0-15,6-9 0 0</inkml:trace>
  <inkml:trace contextRef="#ctx0" brushRef="#br0" timeOffset="62279.3323">7900 10016 40 0,'-15'0'37'15,"15"0"1"-15,16-2-1 0,-1-3-19 16,15 5-7-16,-1 0-5 16,8 5-2-16,-3-3-1 15,0 8-1-15,-8-3-1 16,-11 5-1-16,-15 5 0 15,-4 3 0-15,-14 4-1 32,-5 2 1-32,-4-1-1 0,3 3 1 15,-1-2-1-15,6-2 1 16,10-3 0-16,9-5 0 16,13-6 0-16,10-2 1 15,8-2-1-15,3-6-2 16,7 3-6-16,-4-8-15 15,-5-3-15-15,1 3-1 0,-14-5 0 16,-7-1 0-16</inkml:trace>
  <inkml:trace contextRef="#ctx0" brushRef="#br0" timeOffset="62450.2698">7904 10106 66 0,'0'0'38'0,"12"0"1"16,12 0-13-16,8 0-14 16,14 0-8-16,6 0-8 15,-1 0-20-15,-2 0-14 16,4-5 0-16,-7-6 0 16</inkml:trace>
  <inkml:trace contextRef="#ctx0" brushRef="#br0" timeOffset="62666.5926">8130 9798 55 0,'19'5'36'0,"-1"-5"-1"15,9 0-13-15,7 7-16 16,-2-4-11-16,-1 4-17 16,-4-7-12-16,4 2-1 0,-12-9 0 15</inkml:trace>
  <inkml:trace contextRef="#ctx0" brushRef="#br0" timeOffset="62829.0844">8494 9706 67 0,'0'0'39'0,"0"25"-2"0,3 1-12 16,-6-1-12-16,3 8-5 16,0 4-3-16,0-4-9 15,3-8-32-15,3 1-2 0,-6-11-1 16,9-1-1 0</inkml:trace>
  <inkml:trace contextRef="#ctx0" brushRef="#br0" timeOffset="63498.6844">9411 9043 10 0,'-21'-30'34'16,"-2"10"1"-16,-10 3-1 15,-11 10-14-15,0 16-5 16,-2 11-4-16,4 21-3 15,4 14-3-15,8 11-1 0,11 4-1 32,12 5 0-32,16-7 0 15,10-3 0-15,9-17-1 16,10-12 0-16,2-16-1 16,0-13-1-16,1-15 0 15,-5-11-1-15,-7-12 0 16,-8-5 0-16,-9-3-1 0,-12-2 1 15,-6 5-1-15,-6 3 1 16,-3 8 0-16,2 2 1 16,1 9-1-16,12 14 2 15,-10-9-2-15,10 9 2 16,25 0-1-16,-3 4-2 16,12 3-4-16,-6-7-13 0,2 0-17 15,8 6-2-15,-10-9 2 0,6 3-2 16</inkml:trace>
  <inkml:trace contextRef="#ctx0" brushRef="#br0" timeOffset="63767.964">9851 8901 44 0,'-12'3'36'16,"-15"11"1"-16,2 5-13 16,-1 25-7-16,-7 4-6 0,11 15-2 15,-2 5-1-15,15 7-2 16,5-5-1-16,13-2-2 16,10-6 0-16,9-12-4 15,6-13-2-15,0-17-11 16,7-10-25-16,7-5-2 15,-3-15 1 1,1-5 0-16</inkml:trace>
  <inkml:trace contextRef="#ctx0" brushRef="#br0" timeOffset="64117.2626">9973 9211 55 0,'15'0'37'0,"4"0"-4"15,5 0-10-15,4 0-8 16,7 0-4-16,-4 0-4 16,3 0-3-1,-10 0-2-15,-3 7-1 16,-10 0 0-16,-11 3-1 15,-13 7 1-15,-8-1-1 0,-4 6 0 16,-6 5 0 0,3-1 0-16,0-1 0 0,4-1 1 15,11-2-1-15,13-7 0 16,11-5 0-16,12-6 0 0,4-4-3 16,8 0-3-16,-1-8-10 15,3-1-22-15,-2 3 0 16,-7-3 0-16,-1 4 0 15</inkml:trace>
  <inkml:trace contextRef="#ctx0" brushRef="#br0" timeOffset="64354.8186">9955 9336 64 0,'0'0'38'0,"0"0"-3"16,18 0-13-16,13 5-8 15,7-5-6-15,5 6-5 16,6-2-5-16,-2-4-11 16,2 0-25-16,-2 0 1 0,-10-13-1 15,3 4 1-15</inkml:trace>
  <inkml:trace contextRef="#ctx0" brushRef="#br0" timeOffset="64618.3779">10462 9029 44 0,'13'19'38'0,"5"15"1"15,-5-2-2-15,-4 10-20 16,4 10-5-16,-7-2-5 16,-3 6-1-16,-6-5-3 15,-4-2-1-15,-5-6-1 16,0-4-2-16,-6-7-1 0,2-10-2 16,6-2-4-16,-4-11-5 15,14-9-24-15,-10 4-3 16,0-9 0-16,10 5 1 15</inkml:trace>
  <inkml:trace contextRef="#ctx0" brushRef="#br0" timeOffset="92644.7647">11534 9178 41 0,'17'-18'31'0,"11"4"-8"16,3 5-5-16,3 3-4 16,1 11-4-16,-7 2-3 15,-4 10-2-15,-15-3-2 16,-9 5 0-16,-9-1 0 15,-7 1-2-15,-6-5 1 16,1-3-1-16,4-5-1 0,7-3-1 16,10-3 1-16,17 0 0 15,8 7 0-15,5-2 0 16,-1 5 1-16,-1 6 1 16,-9 1 0-16,-9 5-2 15,-15 2-1-15,-10-7-8 16,-13-10-23-1,2 3-3-15,-11-10 0 16,6-5 0-16</inkml:trace>
  <inkml:trace contextRef="#ctx0" brushRef="#br0" timeOffset="93045.3628">11750 8918 43 0,'-24'-23'33'16,"-23"2"-1"-16,-7 14-14 15,-8 14-5-15,-6 10-5 16,1 16-2-16,1 9-3 0,8 11-2 16,12 13 2-16,15 5-2 15,14 3 3-15,17 2-1 16,7-3 0-16,21-2 0 15,16-11 1-15,16-10-1 16,12-22-1-16,8-18 0 31,5-19 0-31,4-19-1 0,-6-20-1 16,-10-12 1-16,-17-17 0 16,-19-5 0-16,-24-1 2 0,-16 5-1 15,-20 6 0 1,-14 13 1-16,-4 9 0 15,-6 13-2-15,4 17-3 0,1 11-8 16,13 9-29-16,4 13-1 16,5 2 1-16,9 7-2 0</inkml:trace>
  <inkml:trace contextRef="#ctx0" brushRef="#br0" timeOffset="94410.1206">885 10918 28 0,'0'0'34'0,"0"0"-1"16,0 0-11 0,0 0-4-16,0 66-5 0,-6-7-3 15,-7 6-2-15,-2 6-3 32,0-10-3-32,-1-5-1 0,5-15 0 15,11-41-1-15,0 0 1 16,0 0-1-16,0 0 1 15,2-51-1-15,7-4 1 16,7-12-1-16,1-9 0 16,-4 0 1-16,3 4 0 15,-1 9 0-15,-3 11 1 0,-12 52-1 16,23-61 2-16,-23 61 0 16,0 0 0-16,28 53 0 15,-16-3 1-15,7 9-1 16,5 4 0-16,-3 7 0 15,4-4-1-15,-2-3-1 16,-2-11-1-16,-6-10-3 0,-15-42-2 16,4 55-4-16,-4-55-5 15,0 0-4-15,-66 24 1 16,66-24 1-16,-70-24 1 0,70 24 4 16,-75-41 4-16,75 41 7 15,-43-50 5-15,43 50 6 31,0-45 0-31,0 45 1 16,43-32-1-16,-43 32-2 0,80-16-1 16,-36 14-3-16,6 2-2 15,-10 2-1-15,3 4 0 16,-8 3 0-16,-6 3-1 16,-11 5 1-16,-3 4 1 15,-5 1 0-15,-6 0 0 0,1 2 0 16,-5-2 0-16,3-4-1 15,-3-7 1-15,0-11-2 16,0 0-1-16,11-11-1 16,-1-6 0-16,0-7 1 15,1 1-1-15,0-3 0 16,2 7-1 0,-1-1 1-16,2 10 0 15,-1 3 1-15,-2 7 0 16,-11 0-2-16,17 26-4 0,-12-12-10 15,0 1-20-15,4 7-2 16,-3-6-1 0,11 5 1-16</inkml:trace>
  <inkml:trace contextRef="#ctx0" brushRef="#br0" timeOffset="94694.7047">1764 11309 48 0,'-4'-13'35'16,"-3"-6"0"-16,-7 0-14 0,6 4-5 16,-9 1-6-16,-2 5-2 15,-2 0-3-15,-1 9-1 16,0 9-1-16,4 4-2 16,5 3 0-16,7 6 0 15,6-3 0-15,11 2 0 31,4-2 1-31,6-2-1 0,5-8 1 16,-1-4 0-16,0-5-2 16,-5-5-8-16,-7-7-30 15,-2 5 0-15,-11-12-1 16,0 6 0-16</inkml:trace>
  <inkml:trace contextRef="#ctx0" brushRef="#br0" timeOffset="95063.0202">2598 11187 23 0,'6'-28'37'16,"-6"-2"1"-16,0 15-1 16,0 15-14-16,0 0-9 15,8 9-4-15,-8 18-3 16,7 11-3-16,-1 3-1 15,-2 6-2-15,1-1-1 0,-5-7-7 16,10-2-15-16,-4-10-18 16,-6-17 0-16,0-10 0 15,10-9-1-15</inkml:trace>
  <inkml:trace contextRef="#ctx0" brushRef="#br0" timeOffset="95415.8813">2672 10899 30 0,'-32'-14'36'0,"-17"1"0"15,6 17 1-15,-7 11-21 16,0 8-7-16,7 13-4 16,8 11-2-16,10 10-1 15,14 4 0-15,11 9-1 0,10 2 0 16,11-1 1-16,13-10-1 15,10-3 0-15,8-15 1 16,10-19-1-16,3-15 0 16,1-18-1-16,-1-14 1 15,-6-15-1-15,-13-14 1 16,-13-12 0 0,-19-5 0-16,-18-2 0 15,-14 6 0-15,-12 4 1 16,-3 11-2-16,-3 7-2 15,4 17-7-15,2 10-16 16,11 16-14-16,13 10 0 0,0 4-1 16</inkml:trace>
  <inkml:trace contextRef="#ctx0" brushRef="#br0" timeOffset="95594.3601">3177 11422 50 0,'-3'21'37'0,"-3"9"-2"15,-13-7-14-15,-2-5-44 16,8 6-8-16,-5-11-4 16,11-2-2-16</inkml:trace>
  <inkml:trace contextRef="#ctx0" brushRef="#br0" timeOffset="96148.2528">3746 11267 38 0,'-17'5'31'15,"-11"-6"-5"-15,-3-8-5 0,-7 0-7 16,5-9-6-16,2 0-2 16,9-2-3-16,10 1-1 15,12-3-1-15,12 12 0 16,9 0 0-16,11 10 0 0,1 6 1 15,2 7 2 1,-8 5 1-16,-5 10-1 0,-18 1 1 16,-7 5-1-16,-13-2 0 15,-5 2 0-15,-9-8-2 0,5 1-1 16,-2-8-1-16,10-4-1 16,10-2 0-16,7-13-2 15,9 13-2-15,4-13-2 31,12 4-6-31,0-4-16 0,6-12-9 16,5 3 0-16,-1-10 1 16</inkml:trace>
  <inkml:trace contextRef="#ctx0" brushRef="#br0" timeOffset="96495.1293">3905 11072 39 0,'-37'-40'35'16,"-2"9"-1"-16,-17 5-10 15,-4 6-8-15,2 15-6 16,-7 12-3-16,3 18-3 16,3 11-2-16,13 13-1 15,7 11-1-15,15 7 1 16,11 7-1 0,10 2 1-16,15-1-1 15,15-4 1-15,15-10-1 0,11-14 1 16,15-15-2-1,3-22 1-15,4-20 0 0,6-16 0 16,-4-18 0-16,-12-16 0 16,-18-10 0-16,-19-8 1 15,-28-2 0-15,-19 1 1 0,-18 8 0 16,-13 10-1-16,-9 8-3 16,1 10-16-16,4 14-18 15,14 12-2-15,6 9 0 16,25 14-1-16</inkml:trace>
  <inkml:trace contextRef="#ctx0" brushRef="#br0" timeOffset="96895.3836">4427 11276 35 0,'16'18'36'15,"8"-14"0"-15,19-4-11 32,14 10-9-32,7-10-5 0,10 6-5 15,-2-6-6-15,4 0-6 16,-11 4-11-16,-8 0-13 15,-18-4-7-15,-8 0 2 16,-22-7-2-16</inkml:trace>
  <inkml:trace contextRef="#ctx0" brushRef="#br0" timeOffset="97312.2274">4485 11402 38 0,'0'0'33'32,"17"5"-8"-32,13 0-4 0,10-5-6 15,13 0-3-15,9 0-4 16,4 0-4-16,-2-7-3 16,-3 3-4-16,-4 0-3 15,-12-5-3-15,-8 0-1 16,-18-1-1-16,-8-2-1 15,-11-3 2-15,-5 1 2 0,-9-5 2 16,0 0 4-16,1 1 3 16,1 1 2-16,6 5 2 15,6 2 1-15,0 10 1 16,17-4 2-16,3 15-1 16,-3 2 2-16,5 7-1 15,-8 3 1-15,-2 7-2 0,-10-4 0 16,-2 6-2-16,-10-5 0 15,0 1-3-15,-6-4-3 16,-4-7-11-16,-4-7-26 16,9 0-1-16,-4-10 0 15,7-4-1-15</inkml:trace>
  <inkml:trace contextRef="#ctx0" brushRef="#br0" timeOffset="104850.5123">6104 11072 26 0,'-8'-32'35'0,"-15"11"-6"16,-10 5-3-16,-13 14-4 15,-7 16-6-15,-11 12-4 16,5 23-4-16,4 8-2 15,10 19-2-15,18 9-2 16,16 0 0-16,21-5-1 16,22-7 0-16,18-18 0 0,17-12 0 15,11-16-1-15,-1-22 0 16,-6-13 0-16,-9-10-1 16,-19-10 1-16,-18-5-1 15,-23-1 1-15,-19 1-1 16,-14 1 1-16,-9 6 0 15,0 5 1-15,0 3-1 0,11 4 1 16,15 5-1-16,14 9-1 16,23-13-1-16,17 12-6 0,7-7-9 15,6 8-22 1,12 0 0-16,-7 0 0 0,2 9 0 16</inkml:trace>
  <inkml:trace contextRef="#ctx0" brushRef="#br0" timeOffset="105128.5563">6790 11085 40 0,'-43'3'34'0,"-13"5"2"16,4 10-12-16,4 15-10 16,-1 12-4-16,12 15-3 15,9 6-2 1,13 5 0-16,15 2-1 16,12-4-1-16,13-11-2 15,14-7-5-15,11-11-13 16,1-16-20-16,-3-20-1 15,6-8-1-15,-14-17 1 16</inkml:trace>
  <inkml:trace contextRef="#ctx0" brushRef="#br0" timeOffset="105450.5229">6745 11354 48 0,'0'0'36'16,"9"-7"-3"-16,9 4-10 15,18 3-9-15,-2 0-4 0,10 3-3 16,-6-3-3-16,-1 7-2 16,-7-4-1-16,-7 7 0 15,-17 2-1-15,-9 2 1 16,-10 0-1-16,-8 8 0 16,-4-3 1-16,-3 6-1 31,-1 2 0-31,1-5 0 0,14-2 1 15,8-2-1-15,12-6 0 16,8-4 0-16,14 1 0 16,4-9-1-16,5 4-8 15,1 0-25-15,-5-12-4 16,1 8 1-16,-12-10-1 16</inkml:trace>
  <inkml:trace contextRef="#ctx0" brushRef="#br0" timeOffset="105629.4608">6753 11476 55 0,'0'0'37'0,"9"6"-1"16,16-6-15-16,16 3-10 15,4 3-13-15,6-1-18 16,-8-5-15-16,10 4-1 15,-13-10 0-15</inkml:trace>
  <inkml:trace contextRef="#ctx0" brushRef="#br0" timeOffset="105829.7698">7146 11179 52 0,'13'3'38'0,"16"22"1"15,4 12-16-15,-2 5-6 0,4 19-6 16,-18 3-3-16,-6 5-4 0,-11-2-4 16,-6-10-10-1,-5-11-28-15,-7-9-2 0,-3-19 0 16,11-6 0-16</inkml:trace>
  <inkml:trace contextRef="#ctx0" brushRef="#br0" timeOffset="106114.1774">7667 11375 59 0,'0'0'38'16,"0"0"0"-16,29 0-14 15,5 4-9 1,3-4-8-16,5 0-4 16,3 0-8-16,-5 0-11 15,-4-6-19-15,-1 6-3 0,-17-4-1 16,-4-1 1-1</inkml:trace>
  <inkml:trace contextRef="#ctx0" brushRef="#br0" timeOffset="106282.9787">7723 11494 29 0,'7'9'37'15,"14"2"2"-15,5-2-7 16,8-9-10-16,6 6-8 15,-1-6-11-15,-1 5-36 0,-3-13-2 16,-1 1-3-16,-10-8-1 16</inkml:trace>
  <inkml:trace contextRef="#ctx0" brushRef="#br0" timeOffset="112672.612">8403 11178 45 0,'9'0'36'0,"6"0"2"0,17 14-15 15,13 14-5-15,3 5-7 16,9 18-2-16,-2 1-5 0,-2 11-4 15,-6 0-8-15,-10-9-15 16,-10-15-16-16,-1-8 0 16,-8-19 0-16,-2-12 4 15</inkml:trace>
  <inkml:trace contextRef="#ctx0" brushRef="#br0" timeOffset="112873.2215">8987 11164 33 0,'-21'-8'39'0,"-8"17"-1"32,-14 8 1-32,-9 8-20 0,-2 16-7 15,-10 1-4-15,-5 9-4 16,1 2-3-16,9 0-4 16,7-3-6-16,7-14-11 15,16-7-19-15,14-6-1 16,15-23 1-16,19 9 0 15</inkml:trace>
  <inkml:trace contextRef="#ctx0" brushRef="#br0" timeOffset="113151.2117">9477 10943 58 0,'-44'-7'37'0,"1"19"0"15,-9 15-18-15,-2 9-5 16,8 22-6-16,-1 9-2 16,14 14-1-16,13 0-1 0,17 5-1 15,16-5 0-15,12-6-1 16,15-12-4-16,6-16-8 15,10-16-28-15,1-11-1 16,-7-20-1-16,1-9 0 16</inkml:trace>
  <inkml:trace contextRef="#ctx0" brushRef="#br0" timeOffset="113492.0815">9488 11313 45 0,'16'0'38'0,"12"0"0"15,7 0-4-15,2 0-21 16,4 0-4-16,-1 0-4 16,0 5-2-16,-9-1-2 15,-11 6 0-15,-16 1-1 16,-14 3 0-16,-10 5 0 15,-8 3 0-15,-7 2 0 0,-3 1 0 16,5-1 0-16,2-1 0 16,12-3-1-16,14-8 1 15,5-12 0-15,27 12 0 0,1-12-1 16,9-6-2 0,5 3-7-16,1-3-22 15,-4-7-6 1,0 3 0-16,-13-5 0 15</inkml:trace>
  <inkml:trace contextRef="#ctx0" brushRef="#br0" timeOffset="113673.9922">9569 11415 32 0,'0'0'34'0,"13"6"2"16,9-6-6-16,12-6-15 15,13 6-13-15,-1-4-23 16,10 4-12-16,-16-7-2 16,1 1 1-16</inkml:trace>
  <inkml:trace contextRef="#ctx0" brushRef="#br0" timeOffset="113877.4256">9914 11050 66 0,'24'-7'39'0,"14"18"0"16,8 15-13-16,-2 12-12 0,2 15-6 15,-15 11-3-15,-15 10-1 16,-19 5-2-16,-13-2-3 16,-14-4-7-16,-14-14-29 15,-3-17-3-15,10-13-1 16,6-21 0-16</inkml:trace>
  <inkml:trace contextRef="#ctx0" brushRef="#br0" timeOffset="117127.4419">10528 11305 21 0,'0'0'38'15,"-4"16"0"-15,17-7-1 16,8 2-16-16,11-8-6 16,11 3-7-1,7-1-8-15,5-3-22 16,4-4-15-16,3 2 0 15,-7-8-3-15</inkml:trace>
  <inkml:trace contextRef="#ctx0" brushRef="#br0" timeOffset="117481.4896">11142 11218 62 0,'26'0'35'0,"2"0"-3"0,4-1-18 15,9 4-4-15,-3-1-2 16,2 7-3-16,-10 3-2 16,-8 5-1-16,-14 3 1 15,-11 4-2-15,-11 4 0 16,-8 4-1-16,-3 2 1 15,-4-2-1 1,2-4 0-16,6-1 1 16,10-8 0-16,14-5 0 15,11-9 1-15,7-5-1 16,9-8-3-16,6-1-4 16,5 3-16-16,3-4-16 15,-12-5 0-15,0 5 0 16</inkml:trace>
  <inkml:trace contextRef="#ctx0" brushRef="#br0" timeOffset="117659.8995">11242 11361 36 0,'-11'0'37'15,"11"0"1"-15,19 0 0 16,10 0-20-16,9-6-11 15,7 6-10-15,7-4-18 16,4 0-15-16,-6-10-1 16,-2 3-1-16</inkml:trace>
  <inkml:trace contextRef="#ctx0" brushRef="#br0" timeOffset="117860.4413">11450 11006 34 0,'20'0'34'16,"-1"0"0"-16,12 5-2 0,4-1-21 15,1 0-11 1,-2-4-14-16,-4 0-12 0,-1 0-5 16,-10-11 0-16,-1 2 2 15</inkml:trace>
  <inkml:trace contextRef="#ctx0" brushRef="#br0" timeOffset="117982.8472">11768 10892 62 0,'0'0'37'16,"0"0"-2"-16,0 0-7 15,6 18-8-15,-11 3-7 16,10 13-6-16,-5 0-6 16,0 2-10-16,0-4-31 15,3 4 0-15,-3-12-1 16,9-4 0-16</inkml:trace>
  <inkml:trace contextRef="#ctx0" brushRef="#br0" timeOffset="118433.4541">12156 11212 29 0,'10'10'37'16,"-2"11"0"-16,7 12 1 0,-4 4-20 31,-8-3-5-31,6 3-5 0,-9-4-3 16,0-6-1 0,-5-13-3-16,5-14 0 0,-16 0-1 15,14-15-1-15,2-9 1 16,8-6-1-16,5-5-1 15,8-1 1-15,7 4 1 16,6 8-1-16,3 5-2 0,-3 7-5 16,3 12-21-16,-2 8-8 15,-11-1-1-15,-2 11 0 16</inkml:trace>
  <inkml:trace contextRef="#ctx0" brushRef="#br0" timeOffset="118765.1509">12742 11254 30 0,'0'0'35'0,"-11"-11"-1"16,-6 3-7-16,-1 8-9 0,-3 4-6 15,4 7-4-15,6 1-1 16,8 3-4-16,9 4 0 16,10 6-2-16,4-2 1 15,2 4 0-15,-2-1 0 16,-3-1 0-16,-13-4 0 0,-8 0 0 16,-13-5-1-16,-8-6-3 15,-1-4-7-15,-4-8-16 16,2-12-13-16,12 2-1 15,6-11 0-15</inkml:trace>
  <inkml:trace contextRef="#ctx0" brushRef="#br0" timeOffset="118934.9321">12863 11282 61 0,'22'4'40'16,"-7"10"-2"-16,-5-1-10 0,-3 11-11 15,-7 0-7 1,0 8-5-16,-4 1-8 0,-6-5-10 16,4-5-27-16,-2-3 1 15,-2-12-2-15,10-8 1 0</inkml:trace>
  <inkml:trace contextRef="#ctx0" brushRef="#br0" timeOffset="119088.5969">12907 11039 53 0,'3'-22'35'15,"7"13"-2"-15,-10 9-11 16,8-10-37-16,2 19-16 16,-10-9-3-16,3 23-1 15</inkml:trace>
  <inkml:trace contextRef="#ctx0" brushRef="#br0" timeOffset="119351.6314">13050 11298 50 0,'18'35'38'0,"-12"-4"1"15,-3 2-7 1,1-4-15-16,-8-12-7 0,4 2-4 16,0-19-1-16,0 0-3 15,0 0-2-15,4-19 0 0,11-2 0 16,0-3-1-16,8 2 0 15,1 0 0-15,4 5 2 16,-4 8-1-16,1 4 3 31,-1 14-1-31,-7 6 1 0,-5 3-1 16,-7 6-1-16,-5-1-9 16,0 0-32-16,-2 4 0 15,-3-9-2-15,10-4 1 16</inkml:trace>
  <inkml:trace contextRef="#ctx0" brushRef="#br0" timeOffset="119751.9983">13734 10914 22 0,'-21'26'35'0,"-7"10"1"15,6 23-2-15,-5 9-16 16,1 4-4-16,15 11-4 0,7 0-5 31,13-7-6-31,13-7-12 16,15-8-24-16,0-23-1 0,13-10 1 0,-6-20 0 15</inkml:trace>
  <inkml:trace contextRef="#ctx0" brushRef="#br0" timeOffset="120154.942">13893 11226 36 0,'-12'9'35'16,"-7"4"0"-16,12 6-9 15,7 8-12-15,-5 1-3 16,13 6-3-16,5-2-2 0,9-3-1 16,2-7-2-16,7-13 0 15,-2-4-1-15,1-10 0 16,-2-9-2-16,-2-8 1 16,-11-2-1-16,-1-8 0 15,-8 4 0-15,-6 1 0 16,-6 7 0-1,1 10 0-15,5 10 1 16,-13 1 0-16,8 13 0 16,5 9 0-16,5 1 0 15,6 4-1-15,6 0 1 0,6-6 0 16,1-7 0 0,4-6 1-16,0-9-1 0,0-5-1 15,-6-8 1-15,-4-7 0 0,-5-4-3 16,-11-2-4-16,1 1-7 15,-6 4-19-15,-5 5-7 16,8 16 0-16,-13-9-2 16</inkml:trace>
  <inkml:trace contextRef="#ctx0" brushRef="#br0" timeOffset="120439.6">14488 11458 65 0,'-5'-11'34'0,"-9"0"-5"0,-1 5-9 16,0 6-6-16,-6 0-5 16,6 9-3-16,1 0-3 15,4 11-1-15,5 2 0 0,10-2-1 16,5-1 0-1,4-2 0-15,3-3 0 0,2-9-4 16,2-1-7-16,-8-8-22 0,-3-10-6 31,-1-1 0-31,-9-12 0 16</inkml:trace>
  <inkml:trace contextRef="#ctx0" brushRef="#br0" timeOffset="120655.7627">14618 11008 42 0,'22'18'38'15,"7"15"1"-15,2 7-2 16,-5 8-21-16,10 16-3 16,-14-3-5-16,-5 8-2 15,-12-3-1-15,-9 0-3 0,-8-7-2 16,-8-11-3-16,0-3-8 15,-10-11-25-15,3-20-5 16,8-6 0-16,7-16 0 16</inkml:trace>
  <inkml:trace contextRef="#ctx0" brushRef="#br0" timeOffset="127256.0407">15062 11054 25 0,'19'4'36'15,"-7"5"0"-15,14 6-2 0,10 8-15 16,2 4-7-16,4 6-5 31,2 3-6-31,-7-2-11 16,-2-7-22-16,-2 1-4 15,-11-17-2-15,-10 1 1 0</inkml:trace>
  <inkml:trace contextRef="#ctx0" brushRef="#br0" timeOffset="127456.7764">15579 11061 63 0,'0'0'40'15,"0"0"1"-15,-26 19-4 16,-2 6-24-16,0 16-5 15,-11 2-3-15,-1 16-1 16,-3 2-1-16,-1 0-3 16,7 3-2-1,3-8-4-15,12-4-8 16,2-21-17-16,12-15-11 16,18-9 0-16,11-20 1 15</inkml:trace>
  <inkml:trace contextRef="#ctx0" brushRef="#br0" timeOffset="127710.2756">15958 11001 79 0,'-30'10'38'16,"-10"9"-7"-16,-4 15-14 0,7 17-7 15,2 12-3-15,10 11-3 16,14 2 0-16,11 7-2 16,18-9-1-16,10-9-3 15,18-11-16-15,5-11-20 16,1-23-1-16,4-14 0 31,-6-17-1-31</inkml:trace>
  <inkml:trace contextRef="#ctx0" brushRef="#br0" timeOffset="128057.1783">16002 11285 55 0,'0'0'37'0,"22"4"-1"16,3-4-16-16,12 5-7 0,-3-5-6 15,6 6-1-15,-2-6-4 16,-5 4-1-16,-7 2 0 31,-14 2-1-31,-12 6 0 0,-12 1 0 16,-8 5 0-16,-7 2 0 16,-2 4 0-16,-1-2 1 15,5 2-1-15,4-1 2 16,11-5-1-16,13-1 1 15,9-10-1-15,11-1 0 16,7-8-2-16,3 0-4 0,8-8-16 16,3 2-17-16,-10-12 0 15,0 5-1-15,-15-3 0 16</inkml:trace>
  <inkml:trace contextRef="#ctx0" brushRef="#br0" timeOffset="128242.5909">16067 11397 23 0,'-18'6'37'16,"18"-6"1"-16,6 9-1 15,16 0-15-15,5-5-8 16,11 1-8-16,5 0-9 31,-3-1-20-31,3-9-14 0,2-3-1 16,-12-7 0-16</inkml:trace>
  <inkml:trace contextRef="#ctx0" brushRef="#br0" timeOffset="128474.3811">16424 11029 26 0,'18'-17'37'16,"1"11"1"-16,16 21 1 15,-4 13-15-15,5 9-9 16,4 13-6-16,-11 6-3 15,-8 9-2-15,-17 2-1 16,-11 2-1-16,-9-6-1 0,-8-5-2 31,-7-8-1-31,1-10-1 16,5-5-4-16,2-19-9 16,23-16-23-16,-12 7-1 15,12-19 0-15,7 1 0 0</inkml:trace>
  <inkml:trace contextRef="#ctx0" brushRef="#br0" timeOffset="134439.1874">17210 11122 29 0,'0'0'37'15,"0"0"0"-15,10 12-3 16,-6 14-13-16,-4 6-8 15,3 11-5-15,-3 3-3 16,6 3-2-16,-2-3-6 0,-4-7-9 16,6-9-20-16,-1-7-6 15,-5-23-1-15,0 0 1 16</inkml:trace>
  <inkml:trace contextRef="#ctx0" brushRef="#br0" timeOffset="134586.4463">17046 11286 77 0,'0'0'38'32,"19"4"-2"-32,9-4-17 0,13 11-8 15,6-4-8-15,7-4-13 16,5-6-26-16,11 3-1 16,-7-12-1-16,6 5-1 15</inkml:trace>
  <inkml:trace contextRef="#ctx0" brushRef="#br0" timeOffset="134971.5357">17797 11179 63 0,'16'0'36'16,"8"-8"2"-16,9 2-18 16,12 6-7-16,-2 0-6 15,8 6-2-15,-9-2-1 16,-7 6-3-16,-13 2 1 16,-16 5-1-16,-15 4 0 0,-16 6-1 15,-10 3 1-15,-5 1 0 16,0 2-1-16,2-1 0 15,4-3 0-15,13-3 1 16,14-7-1-16,14-4 1 16,13-7-1-16,8-6-3 15,10 2-2 1,0-9-15-16,3-1-18 16,4 1-1-16,-10-8 0 15,0 4 0-15</inkml:trace>
  <inkml:trace contextRef="#ctx0" brushRef="#br0" timeOffset="135140.5655">17896 11324 30 0,'-18'-6'37'0,"18"6"0"16,18-7-2-16,8 5-16 15,16 4-9-15,4-2-8 16,6 0-13-16,1 0-24 15,7 0-1-15,-11-11 0 0,2 1-1 16</inkml:trace>
  <inkml:trace contextRef="#ctx0" brushRef="#br0" timeOffset="135325.4758">18155 11015 65 0,'18'6'33'16,"2"-6"-6"-16,11 4-18 15,1 1-19-15,-2-9-19 16,11 8-3-16,-14-13 0 0,5 3 2 16</inkml:trace>
  <inkml:trace contextRef="#ctx0" brushRef="#br0" timeOffset="135472.6279">18475 10896 44 0,'0'-10'38'0,"0"10"1"16,7 11-7-16,-7 2-10 16,6 13-10-16,-6 2-8 15,3 1-14 1,-3-1-27-16,6 1-2 16,-2-6 0-16,10-3-1 15</inkml:trace>
  <inkml:trace contextRef="#ctx0" brushRef="#br0" timeOffset="135904.1686">18808 11132 27 0,'0'0'37'0,"14"15"2"0,-6 9-1 15,3 6-17-15,-1 12-8 16,-7-8-2-16,5 7-5 16,-8-9-2-16,0-7-1 15,0-12-1-15,0-13-2 16,0 0 0-16,0-21 0 16,13-3-1-16,1-6 1 0,7-2-2 15,6-1 1-15,5 5-1 16,2 5-3-16,6 11-9 15,-6 7-25-15,-2 0 1 16,3 10-2-16,-5 3 2 16</inkml:trace>
  <inkml:trace contextRef="#ctx0" brushRef="#br0" timeOffset="136173.8139">19489 11190 28 0,'-20'-19'36'15,"2"9"1"-15,-10 2-4 16,-4 2-13-16,2 10-6 16,-8 5-5-16,7 11-2 15,3 6-3-15,11 3-1 16,10 3 0-16,14 2-2 15,11-3 0-15,9-3-5 0,9-3-12 16,7-6-22-16,-4-12-1 16,3-5-1-16,-5-8 1 15</inkml:trace>
  <inkml:trace contextRef="#ctx0" brushRef="#br0" timeOffset="136505.308">19703 11217 31 0,'-23'-20'35'16,"2"15"1"-16,-10 0-5 0,4 5-13 15,4 13-7-15,1 4-5 16,8 6-4-16,7 0 0 16,7 3-1-16,3-4 0 0,10-3 0 15,5-8 0-15,5-5 0 16,4-12-1-16,4-7 1 15,2-2-2-15,5-2 2 16,3-2-1-16,2 5 1 16,-1 6 0-16,-1 8 2 31,-9 0 1-31,-7 17 0 0,-16-3 1 16,-9 9-1-16,-16 0-2 15,-9-4-5-15,-3-5-34 16,-6 0-2-16,0-9-2 15,6-5 1-15</inkml:trace>
  <inkml:trace contextRef="#ctx0" brushRef="#br0" timeOffset="136890.5737">20307 10933 36 0,'-28'13'35'0,"0"21"0"15,-11 7-13-15,1 9-6 16,7 15-4-16,8 0-5 16,16 6-2-16,10-6-4 0,14-9-6 15,18-10-15-15,13-7-15 16,-3-23-2-16,8-10 1 0,-7-19 1 15</inkml:trace>
  <inkml:trace contextRef="#ctx0" brushRef="#br0" timeOffset="137276.5886">20428 11146 14 0,'-12'7'31'0,"-8"2"1"16,12 16-2-16,-2 0-14 15,10 3-4-15,4 4-5 16,7-8-1-16,9 2-1 16,0-11 0-16,8-5-3 0,0-10 0 15,1-5 0-15,-6-9-2 16,0-6 1-16,-7-5 0 16,-4 3 0-16,-5 0-1 15,-4 3 1-15,-3 6 0 16,0 13 0-16,0 0 1 0,0 0-1 31,-6 22 0-31,12 1 0 16,3-2 0-16,6 6 0 15,3-9 0-15,5 1 0 16,1-6 1-16,0-8-1 0,-4-5 1 16,-2-11 0-16,-6-5-1 15,-3-3-1-15,-9-4-4 16,-3-1-5-16,3 2-22 0,0 8-6 15,-13-1-1-15,13 15 0 16</inkml:trace>
  <inkml:trace contextRef="#ctx0" brushRef="#br0" timeOffset="137550.0633">20940 11367 20 0,'-3'-20'35'0,"-1"10"1"16,-7-9 0-16,-1 9-16 16,1 2-6-16,-7 2-6 15,5 10-3 1,-1 3-2-16,5 9-1 16,4 0-1-16,5 7 0 15,6-4 1-15,9 0-1 16,0-2 1-16,5-7-1 15,0-5-2-15,-3-9-5 0,7-1-17 16,-4-5-14 0,-15-12-1-16,5 0-1 15,-10-10 1-15</inkml:trace>
  <inkml:trace contextRef="#ctx0" brushRef="#br0" timeOffset="137797.5303">21019 10850 40 0,'23'-6'38'16,"-1"10"1"-16,8 20-5 0,3 13-14 16,1 6-7-16,8 12-5 15,-8 7-3-15,-3 6 0 16,-11 1-2-16,-10 2-1 16,-10-5 0-16,-14-7-1 15,-8-8 0-15,-3-8 0 16,-3-8-2-16,2-9 0 0,5-4-3 15,5-17-3-15,16-5-13 16,0 0-20-16,-13-9-2 16,13 9 1-16,0-28 1 15</inkml:trace>
  <inkml:trace contextRef="#ctx0" brushRef="#br0" timeOffset="143953.7787">22033 10882 28 0,'0'-31'34'0,"-13"15"0"16,-12 3-9-16,-12 13-7 15,-2 13-5 1,-12 16-5-16,5 17-2 15,2 9-3-15,10 12-1 16,13 4 0-16,16-1-1 16,13-4 0-16,20-11 0 15,15-12 1-15,12-16-1 16,2-12 0-16,-4-15 0 16,-7-15-1-16,-16-10 0 0,-14-6 0 15,-12-5 0-15,-15-1 0 16,-12-1 0-16,-2 9 0 15,3 3 0-15,4 6 1 16,15 8-1-16,15 5 0 16,15 7-1-16,15 0-3 0,8 0-9 15,10 0-24-15,11 5 0 16,-9-5 0-16,-1 0-1 16</inkml:trace>
  <inkml:trace contextRef="#ctx0" brushRef="#br0" timeOffset="144238.9709">22705 10844 20 0,'-18'-9'36'15,"-6"13"2"-15,-12 10-2 0,-4 13-13 16,1 19-7-16,-4 6-6 16,13 13-4-16,7 6-2 15,13 3-1-15,14 0-3 16,19-8-2-16,17-6-10 16,8-16-23-16,7-18-3 0,2-12-1 31,-5-18-1-31</inkml:trace>
  <inkml:trace contextRef="#ctx0" brushRef="#br0" timeOffset="144586.5786">22753 11050 59 0,'21'-1'37'15,"18"1"0"-15,-2 5-13 16,4-5-11-16,3 4-5 16,-7-4-3-16,3 9-2 15,-15-3-2 1,-16 7 0-16,-12 0-1 16,-15 2 0-16,-15 5 0 15,0 2 0-15,-7 4 0 16,-2 1 0-16,6-1 0 15,8-3-1-15,11-4 2 16,17-2-2-16,19-6 1 16,4-3-1-16,14-3 0 0,4-5-5 15,4 0-14-15,6 0-17 0,-13-9-1 16,-9 9 1 0,-12-13-1-16</inkml:trace>
  <inkml:trace contextRef="#ctx0" brushRef="#br0" timeOffset="144771.5023">22785 11185 45 0,'0'0'35'0,"23"3"1"16,1 1-11-16,15-4-12 15,-1 5-13 1,4-5-17-16,-3-7-15 15,6 5-3-15,-2-11 0 16,5 3 1-16</inkml:trace>
  <inkml:trace contextRef="#ctx0" brushRef="#br0" timeOffset="144971.711">23317 10969 33 0,'0'0'37'15,"33"0"0"-15,-14 20-2 0,4 6-14 16,6 17-6-1,-14 4-7-15,-9 12-2 0,-11-2-2 16,-4 3-1-16,-10-6-1 16,-12-1-1-16,-4-11-2 15,-7-4-3 1,6-6-3-16,5-18-9 16,4-5-23-16,14 0-1 15,-3-9 0-15,16 0 1 16</inkml:trace>
  <inkml:trace contextRef="#ctx0" brushRef="#br0" timeOffset="155293.1339">4969 12238 26 0,'-10'0'36'0,"-23"12"0"16,-12 14-9-16,-3 23-5 16,-8 11-6-16,10 19-5 15,2 7-3-15,19 10-2 16,16-3-2-16,18-7-3 15,20-7-4-15,11-17-12 0,16-22-24 16,10-12 0-16,-1-24-1 16,4-8 0-16</inkml:trace>
  <inkml:trace contextRef="#ctx0" brushRef="#br0" timeOffset="155662.515">5232 12736 32 0,'7'-14'24'15,"7"-4"-2"-15,-2-6-2 16,0-3-4-16,1-4-3 16,-7-3-1-16,3 6-1 15,-9-2-1-15,0 9-1 16,-4 3-2-16,4 18-1 0,-14-2-1 16,7 19-1-16,4 12-1 15,3 10-2-15,0 12 1 0,3 2-1 16,4 8-4-1,-3-8-9-15,6-2-27 0,4-9-1 16,-2-17 0-16,2-6 0 31</inkml:trace>
  <inkml:trace contextRef="#ctx0" brushRef="#br0" timeOffset="155925.5558">5511 12752 53 0,'0'10'40'15,"21"-2"0"-15,3-3-6 16,7-5-19-1,12 2-6-15,2-2-6 16,-2-5-15-16,0-3-26 16,0 3-2-16,-10-6 0 15,-2 2 0-15</inkml:trace>
  <inkml:trace contextRef="#ctx0" brushRef="#br0" timeOffset="159270.1868">6124 12557 29 0,'0'0'35'15,"20"7"-3"-15,-1-7-8 32,8 5-8-32,9 2-4 0,1-4-2 15,7 3-3-15,-4 0-3 16,0 2-1-16,-15 3-1 15,-9 4-1-15,-16 0 0 16,-6 8 0-16,-14 1-1 16,-7 6 1-16,-1 1 0 15,-6-2-1-15,3-1 1 0,5 0-1 16,8-6 1-16,10-4 0 0,10-6 0 16,14-3 1-1,2-7-2-15,10-2-4 0,6 8-5 16,-6-8-21-16,-3-6-8 15,3 6 0-15,-10-9-1 32</inkml:trace>
  <inkml:trace contextRef="#ctx0" brushRef="#br0" timeOffset="159449.16">6180 12725 45 0,'-10'0'37'0,"20"0"0"16,11 6-12-16,4-6-11 16,15 0-6-16,5 5-10 15,3-5-23-15,-2-5-10 16,4 0-2-16,-12-4 0 0</inkml:trace>
  <inkml:trace contextRef="#ctx0" brushRef="#br0" timeOffset="159671.8376">6462 12461 33 0,'10'-6'36'16,"10"6"0"-16,3 0 0 15,4 0-23-15,4 5-11 16,7-2-13-16,-4 6-22 16,-9-9-2-16,2 8-1 15,-9-8 0-15</inkml:trace>
  <inkml:trace contextRef="#ctx0" brushRef="#br0" timeOffset="159872.3777">6772 12278 31 0,'3'-19'38'0,"-6"-1"-1"15,3 20 0-15,0 0-18 0,0 0-9 16,0 27-3-16,0-2-4 16,2 9-3-16,2 3-8 15,3 4-25-15,-2-4-4 16,4-1-2-16,-9-12 1 15</inkml:trace>
  <inkml:trace contextRef="#ctx0" brushRef="#br0" timeOffset="160520.4484">6970 12714 42 0,'10'11'36'15,"-3"5"-2"-15,0 5-12 16,0 10-6-16,-7-3-4 15,9 5-3-15,-9-5-3 0,0-5-2 16,0-11-1-16,0-12-2 0,0 0 0 16,0-23 0-16,6-4 0 15,5-5-1-15,4-4 1 16,6 1-1-16,7 4 0 16,6 4 0-16,0 8-3 31,0 4-9-31,-6 7-27 0,7 12 1 15,-11-1-1-15,1 9 0 16</inkml:trace>
  <inkml:trace contextRef="#ctx0" brushRef="#br0" timeOffset="160975.0191">7652 12723 38 0,'-13'-6'35'0,"-15"0"-5"15,0 6-9-15,1 3-6 16,-4 6-5-16,9 9-3 15,-3 5-3-15,13 5-2 0,6 6-1 16,12 2-1-16,6 0-2 16,7-7-1-16,12-2-6 15,-3-10-8-15,10-10-12 16,2-5-6-16,-1-14 1 16,5 0 1-16</inkml:trace>
  <inkml:trace contextRef="#ctx0" brushRef="#br0" timeOffset="161191.0989">7872 12797 29 0,'-15'-18'34'0,"0"7"-3"16,-9 3-5-16,-3 3-9 15,3 11-4-15,-1 4-6 16,4 8-3-16,3 4-2 16,12 5-1-16,6 1 1 0,11 0-1 15,11-7 0-15,3-4 1 16,5-8-1-16,2-9 1 15,-4-5-1-15,-1-9-1 16,-11-4-2-16,-7-5-3 16,-5 4-10-16,-8 3-19 15,-5-6-2 1,5 6-1-16,-5-3 0 16</inkml:trace>
  <inkml:trace contextRef="#ctx0" brushRef="#br0" timeOffset="161438.5171">8003 12750 62 0,'18'3'37'0,"-6"6"-5"0,7 1-11 15,6 10-6-15,-11 0-5 16,1 9-2-16,-10 2-3 15,-5 5-1-15,-15-2-3 0,-4-5-2 16,0-3-14-16,-6-8-24 16,0-14 0-16,7-4-1 15,3-10 0-15</inkml:trace>
  <inkml:trace contextRef="#ctx0" brushRef="#br0" timeOffset="161875.3471">8419 12530 48 0,'-13'17'34'0,"-14"0"0"0,-3 21-18 15,6 16-5-15,2 7-3 16,10 14-3-16,6-3-2 16,11 1-3-16,9-7-6 15,7-11-12-15,6-17-17 16,14-7 0-16,-9-25 0 15,5-6 6-15</inkml:trace>
  <inkml:trace contextRef="#ctx0" brushRef="#br0" timeOffset="162307.8212">8540 12746 23 0,'0'0'30'0,"-21"13"-4"15,12 5-8-15,6 4-6 16,3 6-2-16,3 4-1 16,5 0-1-16,8-1-1 15,2-8-3-15,5-4 0 16,-1-10-1-16,2-9-1 16,-2-9 0-16,-3-4 0 0,-1-12-1 15,-7 0 0-15,-3-5 0 16,-5 2 0-16,-3 3-1 15,0 3 0-15,0 9 0 16,0 13 0-16,-11-8 0 16,11 20 0-16,0 6 0 15,0 7-1 1,10 2 1-16,3 1 0 16,2 0 0-16,7-5 0 15,0-6 1-15,6-8 0 16,-4-9-1-16,1-7 2 0,-3-7-1 15,-7-7-1 1,-2-5-2-16,-10-4-6 16,-3 2-8-16,0 7-18 0,-13-5-2 15,8 12 0-15,-11 4 1 0</inkml:trace>
  <inkml:trace contextRef="#ctx0" brushRef="#br0" timeOffset="162626.2748">9107 13000 12 0,'0'-8'31'16,"-7"-13"2"-16,-4 5-10 0,-5 6-4 15,-5 4-5-15,3 6-2 16,-7 4-3-16,9 12-2 16,0 0-1-16,8 9-1 15,8-4-2-15,6 4 0 0,6-7-1 16,3 0 1-16,2-6-2 16,1-7-5-16,-1 0-10 0,-4-5-23 15,-3-15-1-15,-2 2 0 16,-4-10 0-16</inkml:trace>
  <inkml:trace contextRef="#ctx0" brushRef="#br0" timeOffset="162842.4363">9204 12658 23 0,'9'-3'34'0,"10"16"3"15,-5 3 0-15,6 11-17 16,2 15-8-16,-4 4-4 0,-3 10-2 16,-8 2-3-16,-4 0-3 0,-3-3-8 15,-15-6-23 1,-4-16-6-16,4-3-2 0,-8-18 1 16</inkml:trace>
  <inkml:trace contextRef="#ctx0" brushRef="#br0" timeOffset="163327.3623">9551 12506 39 0,'40'44'34'15,"11"14"-7"-15,-9 14-4 16,-13 8-3-16,-12 10-4 15,-22-4-3-15,-11 3-5 16,-15-10-5-16,-9-15-13 16,0-12-27-16,8-15 0 0,1-17-2 15,17-8 0-15</inkml:trace>
  <inkml:trace contextRef="#ctx0" brushRef="#br0" timeOffset="163927.2726">10423 12618 31 0,'-35'-14'33'0,"1"18"-1"16,-9 3-12-16,-9 17-5 0,8 13-6 16,6 16-4-16,11 11-1 15,15 5-3-15,12 3 0 16,18-6-1-16,13-4 1 15,6-11 0-15,6-14 0 0,1-16-1 16,-1-13 1-16,-11-13-1 16,-5-10 1-16,-15-11-1 15,-6-3 0-15,-6-7 1 16,-12-1 0-16,-3 1 1 0,2 7 0 16,-2 2 1-16,8 6 0 15,7 4 0-15,17 9 1 16,8 0-1-16,12 4 0 31,5 4-4-31,5-8-9 0,2-1-26 16,5 4-2-16,-11-4 0 15,0 5 0-15</inkml:trace>
  <inkml:trace contextRef="#ctx0" brushRef="#br0" timeOffset="164359.203">11049 12461 3 0,'-15'-6'33'0,"-5"23"2"16,-14 12-1-16,-3 20-14 15,2 16-5-15,-4 7-4 16,15 14-2-16,5-5-2 16,15 2-2-16,11-11-2 0,12-5 0 15,11-13-4-15,7-16-5 16,8-13-13-16,3-13-18 16,-7-14 0-16,-1-7-2 15,-9-14 2-15</inkml:trace>
  <inkml:trace contextRef="#ctx0" brushRef="#br0" timeOffset="164697.5682">11103 12787 64 0,'31'-7'35'0,"8"7"1"15,1 4-21-15,-3-4-4 16,2 5-5-16,-12 3-2 16,-11 7-1-16,-13 3-2 15,-10 5 1-15,-12 3-2 16,-7 4 1-16,1 0-1 16,-2-1 1-1,3 0-1-15,5-4 0 16,10-6 0-16,12-5 0 15,11-6 1-15,9-3-1 16,5-5 0-16,6 0-3 16,6 0-6-16,-4-6-18 15,-1-3-10-15,-3 2-1 0,-11-5 0 16</inkml:trace>
  <inkml:trace contextRef="#ctx0" brushRef="#br0" timeOffset="164882.4763">11080 12946 36 0,'0'0'37'0,"10"0"1"16,14-5-7-16,7 3-12 16,15 4-9-16,4-2-8 15,1 0-14-15,-3-4-24 16,5 4-1-16,-7-14 0 31,2 8-1-31</inkml:trace>
  <inkml:trace contextRef="#ctx0" brushRef="#br0" timeOffset="165129.7193">11531 12522 57 0,'32'19'40'0,"6"22"0"0,2 14-13 15,-19 9-12-15,1 18-3 16,-16 1-3-16,-6 2-4 31,-18-5-3-31,-2-7-5 0,-3-8-11 16,-2-12-26-16,-3-24-1 15,8-7-1-15,2-19 1 16</inkml:trace>
  <inkml:trace contextRef="#ctx0" brushRef="#br0" timeOffset="165661.2289">12100 12815 53 0,'38'6'35'16,"0"-6"-1"-16,7 0-16 15,2 3-12-15,2 3-11 16,-2-4-20-16,-10-8-8 0,-3 6-1 16,-15-5-1-1</inkml:trace>
  <inkml:trace contextRef="#ctx0" brushRef="#br0" timeOffset="165846.5468">12150 12966 40 0,'28'9'36'0,"6"-9"-1"16,3 0-12-16,7 0-12 16,0-4-32-16,2 4-10 15,-15-7-2-15,3 7-2 16</inkml:trace>
  <inkml:trace contextRef="#ctx0" brushRef="#br0" timeOffset="166865.5492">12802 12560 27 0,'15'-10'36'0,"18"29"1"31,14 8-6-31,6 16-11 0,10 13-7 16,-7 4-4-16,-1 10-6 16,-7 1-10-16,-10-3-24 15,-9-17-6-15,-8-7 0 16,-18-19-1-16</inkml:trace>
  <inkml:trace contextRef="#ctx0" brushRef="#br0" timeOffset="167088.6008">13338 12564 42 0,'-22'-9'37'0,"-11"9"1"31,-9 24-7-31,-6 2-15 0,-13 12-5 16,3 14-5-16,-7 4-3 16,0 5-4-16,6 3-7 15,0-7-8-15,10-7-19 16,17-4-4-16,8-20 1 16,14-9 0-16</inkml:trace>
  <inkml:trace contextRef="#ctx0" brushRef="#br0" timeOffset="167366.7399">13745 12500 18 0,'-35'-15'34'16,"1"19"1"-16,-13 1 1 15,1 14-16-15,5 19-8 16,-2 15-4-16,12 16-3 31,6 6-1-31,13 2-1 0,19 2-1 16,10-5-1-16,15-8-5 16,8-16-6-16,12-14-18 15,-2-16-9-15,-3-20 0 16,2-4-1-16</inkml:trace>
  <inkml:trace contextRef="#ctx0" brushRef="#br0" timeOffset="167704.679">13689 12700 46 0,'21'0'37'16,"1"0"0"-16,14 0-10 16,3 0-12-16,0 0-6 15,-1 0-3-15,-1 3-3 0,-6 3-1 16,-14 2-2-16,-10 6 0 16,-14 5 0-16,-7 4 0 15,-12 5 0-15,0 1 0 0,-2 3-1 16,-3 0 2-16,11 0-2 15,8-5 2-15,12-6-1 16,9-7 0-16,13-5 1 16,6-6-2-16,4-3-3 15,4-3-10-15,-4-10-23 16,1 5-1-16,-8-9 1 0,-6 5-1 16</inkml:trace>
  <inkml:trace contextRef="#ctx0" brushRef="#br0" timeOffset="167905.2197">13694 12832 64 0,'31'8'36'15,"-2"-8"-1"-15,10 5-19 16,9 5-6-16,-3-1-8 15,-2-2-12-15,-3-7-24 0,1 8-2 16,-13-15 0-16,-1 1-1 0</inkml:trace>
  <inkml:trace contextRef="#ctx0" brushRef="#br0" timeOffset="168121.3833">14048 12532 16 0,'28'15'37'0,"-3"4"1"16,12 17 1-16,0 9-16 15,-9 8-6-15,-3 12-5 16,-15 2-4-16,-4 5-3 16,-13-8-5-16,-12-10-10 15,-3-8-29-15,-5-6-1 0,-1-23 0 16,7-6 0-16</inkml:trace>
  <inkml:trace contextRef="#ctx0" brushRef="#br0" timeOffset="168490.0203">14524 12846 45 0,'0'0'40'16,"9"9"-1"-16,17-2-4 15,13 2-18-15,-2-9-8 16,13 5-7-16,3 1-17 16,4-2-23-16,-6-7 0 0,0 3-1 15,-6-4-1 1</inkml:trace>
  <inkml:trace contextRef="#ctx0" brushRef="#br0" timeOffset="168906.1665">15195 12751 13 0,'15'4'33'0,"13"2"1"15,0 1-5-15,8-2-10 16,6 2-5-16,-5 2-5 15,0 3-1-15,-13-1-3 16,-11 7-1-16,-13-1-1 16,-15 8 0-16,-13 1-2 15,-6 2 2-15,-3 0-1 0,-1 1-2 16,8-3 1-16,8-4-1 0,14-3 0 16,16-6 0-16,12-4 1 15,9-6-1-15,9-3-2 16,3 0-2-16,7 0-10 15,-4 3-22-15,-12-9-1 16,-2 6-1-16,-18-15 1 0</inkml:trace>
  <inkml:trace contextRef="#ctx0" brushRef="#br0" timeOffset="169091.0674">15195 12908 33 0,'0'0'37'16,"10"-4"2"-16,18 4-3 16,5 0-17-16,6 1-8 15,11 3-8-15,4 1-12 16,-5 1-26-16,1-9-2 16,0-4-2-16,-10-7 1 15</inkml:trace>
  <inkml:trace contextRef="#ctx0" brushRef="#br0" timeOffset="169291.6052">15470 12550 40 0,'30'5'33'0,"-3"-5"1"15,13 9-12-15,0-3-16 16,-3 3-15-16,3 1-20 16,-16-14-3-16,6 4-1 15,-16-9 2-15</inkml:trace>
  <inkml:trace contextRef="#ctx0" brushRef="#br0" timeOffset="169470.0079">15813 12440 26 0,'0'-14'37'0,"0"14"1"15,0 0 0-15,0 15-16 16,7 8-8-16,-7 7-6 0,0 4-7 16,6 2-8-16,-6 5-27 0,0-7-4 15,5-5-1-15,-5-12 1 16</inkml:trace>
  <inkml:trace contextRef="#ctx0" brushRef="#br0" timeOffset="170039.7226">16175 12822 43 0,'0'0'34'0,"0"10"2"16,11 4-12-16,-1 11-10 15,-6 0-4-15,2 5-4 16,-6 0-2-16,7 1 0 0,-7-3-1 16,0-8-1-16,0-20-1 15,0 0 0-15,0-13 0 16,8-9-1-16,8-5 1 16,3-5-1-16,7-4-1 15,2 3 1-15,2 6-1 31,-2 6-3-31,0 12-12 0,-3 9-21 16,-7-4-1-16,4 11 0 16,-10-1 1-16</inkml:trace>
  <inkml:trace contextRef="#ctx0" brushRef="#br0" timeOffset="170371.5577">16768 12746 46 0,'-19'-5'34'0,"-9"0"-4"0,1 5-12 15,8 5-5-15,1 6-4 16,11 9-3-16,7 0-2 15,9 9 0-15,10 0-1 16,3 0 1-16,2 2-2 16,1-2 1-16,-6-7-1 15,-7 0 0-15,-12-5 0 0,-9-3-1 16,-13-6-1-16,-9-8-4 16,3 4-4-16,-7-11-10 15,10-3-11-15,5 1-9 16,4-11 1-16,16 1-1 0</inkml:trace>
  <inkml:trace contextRef="#ctx0" brushRef="#br0" timeOffset="170541.2907">16904 12779 30 0,'13'0'37'15,"2"17"0"-15,-10 2-7 16,-5 1-9-16,4 12-7 15,-8 1-5-15,2 1-5 0,-3 0-12 16,-2-2-16-16,-2-13-14 16,9-3 0-16,0-16-1 15</inkml:trace>
  <inkml:trace contextRef="#ctx0" brushRef="#br0" timeOffset="170741.4304">16937 12601 38 0,'0'-35'36'16,"8"16"0"-16,-8 1-2 0,0 8-26 16,0 10-14-16,0 0-20 15,13 9-9-15,-13-9-1 32,8 23 0-32</inkml:trace>
  <inkml:trace contextRef="#ctx0" brushRef="#br0" timeOffset="170973.2195">17073 12799 51 0,'18'44'36'0,"-7"-8"-1"16,-4-2-9-16,4 0-10 15,-11-10-8-15,4-3-1 0,-8-10-4 16,4-11 0-16,0 0-1 16,-3-11-1-16,7-8-1 15,6-7 1-15,3-1-1 16,4 0-1-16,1 1 2 15,5 11-1-15,1 4 1 16,-2 11 1 0,-4 4 0-16,-2 10 0 15,-6 3 0-15,0 5-3 16,-4 5-6-16,-6-1-30 0,-5-13-2 16,8 3-1-1,-3-16 0-15</inkml:trace>
  <inkml:trace contextRef="#ctx0" brushRef="#br0" timeOffset="171427.162">17705 12584 34 0,'-13'9'33'0,"-19"2"1"16,1 10-12 0,2 18-9-16,0 8-4 0,9 10-2 15,6-1-3-15,14 5 0 16,11-7-1-16,11-6-1 15,11-10-3-15,4-16-4 32,3-7-10-32,-1-8-21 0,-10-19 1 15,-1-2-1-15,-14-13 0 16</inkml:trace>
  <inkml:trace contextRef="#ctx0" brushRef="#br0" timeOffset="171996.2495">17956 12768 14 0,'-17'-7'33'15,"6"16"2"-15,-9 1 1 16,0 7-18-16,12 11-6 16,-1 4-4-16,9 5-1 0,6-4-2 15,8 4-1-15,6-11-1 16,5-7-1-16,4-7-1 15,2-12 0-15,0-6 0 16,-4-12-1-16,-2-4 1 16,-7-5-1-16,-5-4 0 15,-3 3 1-15,-4 1-1 0,-4 8 1 16,-2 6-1-16,0 13 1 16,0 0-1-16,-11 13 1 15,11 10-1-15,6 5 0 16,2 1 1-16,5 2 0 15,4-5-1-15,5-6 1 16,1-6 0 0,2-14 0-16,-3-5 0 15,0-7 0-15,-8-10 0 16,0-5-2-16,-5-1-1 0,-9-6-5 16,4 10-12-16,-4 5-19 15,-4-3-1-15,4 12 0 16,0 10 0-16</inkml:trace>
  <inkml:trace contextRef="#ctx0" brushRef="#br0" timeOffset="172259.2773">18436 12971 24 0,'-26'-20'33'16,"15"15"-1"-16,-6 1-10 16,3 4-6-16,4 11-4 15,4-2-4-15,11 9-1 16,0-3-2-16,9 5-1 16,-1-4 0-16,5-1-2 0,-2-7-3 15,-1-8-8-15,-3-4-22 16,1 0-5-16,-10-16 0 15,6 0 0-15</inkml:trace>
  <inkml:trace contextRef="#ctx0" brushRef="#br0" timeOffset="172459.8218">18509 12601 50 0,'13'-10'37'0,"12"18"2"15,-1 14-4-15,-2 3-19 16,10 16-7-16,-5 3-2 15,1 5-3-15,-10 1 0 32,-6 5-1-32,-8-4-2 0,-8-4-1 15,-2-1-5-15,-12-16-11 16,0-3-24-16,6-7-1 16,0-10 0-16,12-10 0 15</inkml:trace>
  <inkml:trace contextRef="#ctx0" brushRef="#br0" timeOffset="172915.0259">18977 12461 35 0,'22'10'39'16,"16"15"-1"-1,1 7 1-15,2 4-22 0,8 11-5 16,-8 1-8-16,-4-4-8 15,-5-1-15-15,-4-12-19 16,-16-16-1-16,-5-8 1 16,-7-7-1-16</inkml:trace>
  <inkml:trace contextRef="#ctx0" brushRef="#br0" timeOffset="173100.0623">19437 12380 56 0,'0'0'38'15,"-8"9"3"-15,-7 19-6 0,-3 17-19 16,-11 6-8-16,-3 19-2 16,-4 2-2-16,2 4-3 15,6-2-3-15,1-8-6 16,13-11-20-16,3-8-12 0,3-20-1 16,13-11 0-1</inkml:trace>
  <inkml:trace contextRef="#ctx0" brushRef="#br0" timeOffset="173400.8748">19894 12401 46 0,'-43'-4'35'0,"5"23"1"15,-8 8-13 1,3 11-9-16,11 19-4 16,3 7-2-16,15 14-1 15,5 0-1-15,16-2-1 16,9-6-1-16,11-10-5 15,7-15-7-15,-3-11-20 0,3-20-11 16,7-14-1 0,-4-19 0-16</inkml:trace>
  <inkml:trace contextRef="#ctx0" brushRef="#br0" timeOffset="173763.8579">19914 12617 74 0,'14'-5'39'15,"9"5"1"-15,8-4-16 16,12 11-13-16,-2-7-4 16,6 7-3-16,-6 0-3 31,-6-2 0-31,-8 2-1 0,-16 2-1 15,-11 4-1-15,-11 2 1 16,-10 7-1-16,-9 0 0 16,0 4 1-16,-5-1 0 15,2 1 0-15,6-1 0 16,8-5 1-16,8-2-1 16,11-8 2-16,16-3-1 0,7-7 0 15,6 3 0-15,8-3-3 0,-1-6-9 16,5-4-20-1,2 6-5-15,-14-8-2 0,2 5 1 16</inkml:trace>
  <inkml:trace contextRef="#ctx0" brushRef="#br0" timeOffset="173980.0206">19925 12760 62 0,'0'0'36'0,"9"5"0"0,16-2-17 15,11-3-9-15,10 0-6 16,2 0-6-16,3 0-9 16,4-3-20-16,1 3-4 15,-11-10-2-15,0 5 1 16</inkml:trace>
  <inkml:trace contextRef="#ctx0" brushRef="#br0" timeOffset="174318.5823">20420 12430 45 0,'29'38'38'15,"-7"2"1"-15,6 4-13 16,0 16-8-16,-15-1-5 16,-3 11-3-16,-16-8-2 15,-8 1-3-15,-10-9-4 16,-7-6 0-16,-1-4-3 16,2-13 0-16,2-2 0 0,5-14-1 15,8-3 1-15,5-7 0 16,10-5 1-16,0 0 0 15,-9 2 2-15,9-2-2 16,0 0-2-16,0 0-7 16,0 0-22-16,0 0-7 15,0 0 1 1,11-15-1-16</inkml:trace>
  <inkml:trace contextRef="#ctx0" brushRef="#br0" timeOffset="176375.7209">5917 13617 33 0,'0'-17'36'0,"-16"0"-5"16,-12 14-7-1,-9 18-4-15,-13 10-6 16,5 22-3-16,-3 12-4 16,11 17-2-16,9 7-2 15,17 5-1-15,17-4-1 16,17-5 1-16,14-18-1 16,16-13 0-16,7-21-1 0,-2-16 0 15,-2-17-1-15,-6-13-1 16,-15-10 1-16,-12-7-1 15,-16-3 0-15,-14 0 0 16,-11 6 1-16,-4 3 0 0,-3 6 2 16,4 2-1-16,7 5 1 15,11 3 0-15,13 3-1 16,14 2 0-16,10 6-4 0,5-3-11 16,4 1-22-16,9 10-1 15,-9-5-1-15,5 12 1 16</inkml:trace>
  <inkml:trace contextRef="#ctx0" brushRef="#br0" timeOffset="176676.3412">6530 13655 35 0,'-12'-24'37'15,"-1"11"-2"-15,-15 7-9 0,-6 6-7 16,0 27-4 0,-10 3-5-16,7 22-3 0,0 7-3 15,9 15-1-15,13 1 0 31,15 7-2-31,8-4-2 0,12-9-5 16,19-5-11-16,5-16-23 16,-1-18 0-16,4-12 0 15,-4-18 0-15</inkml:trace>
  <inkml:trace contextRef="#ctx0" brushRef="#br0" timeOffset="177029.6951">6595 13882 7 0,'6'-13'36'0,"15"13"0"0,1 0 1 16,4 0-17-16,8 6-5 15,-4-1-4-15,1 5-4 16,-9 0-2-16,-7 4-3 0,-8 1 0 15,-7 6-1 1,-13 0 0-16,-6 2-1 0,-8 4 1 31,-1-1 0-31,0 0-2 0,7-3 1 16,2 1 1-16,9-8-1 16,10-5 0-16,10-2 1 15,9-3-1-15,7-3 1 16,7-3 0-16,0 0-3 15,2 3-6-15,-7-3-20 16,-3-4-10-16,-1-2 0 0,-8-6-1 16</inkml:trace>
  <inkml:trace contextRef="#ctx0" brushRef="#br0" timeOffset="177230.738">6626 14024 51 0,'0'0'38'16,"0"0"1"-16,31 6-8 15,0-11-17-15,13 10-6 16,-4-5-5-16,3 3-9 0,2-3-26 16,-6 7-6-16,-14-14-1 15,0 4 0-15</inkml:trace>
  <inkml:trace contextRef="#ctx0" brushRef="#br0" timeOffset="177431.2776">6987 13782 66 0,'21'0'40'16,"3"6"1"-16,4 5-14 15,9 20-12-15,-9 5-7 16,0 15-3-16,-10 7-1 15,-8 7-2-15,-10 3-2 16,-10-6-5-16,-5 2-14 16,-9-9-22-16,-11-16 0 15,8-8-1-15,-4-21 0 0</inkml:trace>
  <inkml:trace contextRef="#ctx0" brushRef="#br0" timeOffset="177847.2888">7553 14043 43 0,'13'0'37'16,"11"0"1"-16,3 0-4 0,2-6-19 15,15 6-8 1,-1 0-7 0,1-4-10-16,-4 4-14 15,-4 0-13-15,-13 0 0 16,-2 2-1-16</inkml:trace>
  <inkml:trace contextRef="#ctx0" brushRef="#br0" timeOffset="178094.8022">7603 14192 49 0,'6'8'38'15,"-6"-8"0"-15,25 0-13 16,5 6-9-16,-1-6-5 0,11 3-3 16,-3-6-3-16,2 3-3 15,-4 0-6-15,-9-4-14 16,-8-1-21-16,1 5-1 16,-19 0 1-16,9-12-1 15</inkml:trace>
  <inkml:trace contextRef="#ctx0" brushRef="#br0" timeOffset="186424.2195">8522 14275 15 0,'-61'5'13'16,"46"2"1"-16,36-3-1 15,47-1-1-15,42 2-2 16,49-5-1-16,39 5 0 16,41-5-1-16,31 0 1 0,33-8-1 15,14 1-1-15,8-3-3 16,-2 1-1-16,-21-3 0 15,-21 2-2-15,-36 3-6 16,-36 4-19-16,-51-6-8 16,-31 9-1-16,-50-8 0 15</inkml:trace>
  <inkml:trace contextRef="#ctx0" brushRef="#br0" timeOffset="186940.4828">10029 13882 30 0,'0'-38'32'16,"12"-1"-1"-16,-12-2-9 0,6-7-5 15,1 10-3-15,-7 0-3 16,6 12-3-16,-6 17-1 15,0 24-1-15,0 15-2 0,0 21-1 16,6 14-5-16,-10 6-23 16,4 1-13-16,4 6 0 31,-4-19-1-31</inkml:trace>
  <inkml:trace contextRef="#ctx0" brushRef="#br0" timeOffset="187741.4383">8651 14792 38 0,'4'-31'35'0,"5"4"2"16,-3-6-14-16,-6-2-6 15,13 8-3-15,-13 4-5 0,0 23 0 16,0 0-3-16,3 14-1 16,-6 20-2-16,3 15-1 15,-6 11-1-15,6 4-2 16,0 3-4-16,0-9-18 16,6-9-17-16,6-13 0 31,0-13 0-31,10-9-1 0</inkml:trace>
  <inkml:trace contextRef="#ctx0" brushRef="#br0" timeOffset="187972.8005">9039 14959 34 0,'0'0'38'16,"0"0"0"-16,28 14 1 16,-3-14-17-16,7 0-16 15,7 0-7 1,8 0-19-16,4 0-17 16,-9-10-1-16,1 10 0 15,-12-9-1-15</inkml:trace>
  <inkml:trace contextRef="#ctx0" brushRef="#br0" timeOffset="188373.5186">9527 14801 41 0,'0'0'37'0,"0"0"0"16,0 0-14-16,30 4-8 0,-1-4-4 15,14 7-3-15,1-4-1 16,2 3-2-16,0 0-3 16,-6 3-1-16,-11 1-1 31,-17 6 1-31,-12 6-1 0,-16 5 0 15,-13 3 0-15,-2 4 0 16,-1 2 1-16,-3-4-1 16,5-3 0-16,6-3 0 15,17-7 0-15,12-7 0 16,8-7 0-16,9-5 0 16,6 0-2-16,2 0-4 0,4 0-14 15,0-2-19-15,-8-7 1 16,-5 3-1-16,-9-3 0 15</inkml:trace>
  <inkml:trace contextRef="#ctx0" brushRef="#br0" timeOffset="188573.6869">9631 15012 22 0,'-14'-9'36'16,"14"9"1"-16,14-10-1 0,11 4-18 15,13 6-7-15,-2 0-8 16,6 0-10-16,2 0-27 16,1 0-2-16,-11-7 0 0,0 7 0 15</inkml:trace>
  <inkml:trace contextRef="#ctx0" brushRef="#br0" timeOffset="188758.6006">9790 14695 54 0,'0'0'37'16,"15"-5"0"-16,7 5-14 16,10 6-11-16,1 1-7 15,2-1-7-15,2 5-12 16,-6-2-16-16,-10-9-7 0,1 4 0 15,-10-12 0-15</inkml:trace>
  <inkml:trace contextRef="#ctx0" brushRef="#br0" timeOffset="188927.8823">10069 14559 57 0,'0'0'36'16,"-3"-13"1"-16,3 13-11 0,3 21-11 15,-3-6-6-15,4 10-5 16,-1-2 0-16,2 9-2 15,-3-1-3-15,-2-4-15 16,-2-7-23-16,6-1 0 16,-4-10-1-16,0-9 0 31</inkml:trace>
  <inkml:trace contextRef="#ctx0" brushRef="#br0" timeOffset="189506.7667">10243 14861 9 0,'0'14'33'0,"9"18"1"16,-2-3 0-16,-2 5-19 0,8 8-2 15,-10-4-3-15,4 0-3 16,-7-10-1-16,5-10-2 0,-5-18-1 15,0 0 0 1,0 0-1-16,4-30 0 0,5 2 1 16,6-6-1-16,3-3 0 31,7 7-1-31,3 3 0 0,0 8-2 16,6 11-5-16,-8 5-19 15,1 3-13-15,7 15-1 16,-8-5 1-16</inkml:trace>
  <inkml:trace contextRef="#ctx0" brushRef="#br0" timeOffset="189745.1877">10885 14880 8 0,'-19'-19'34'15,"-12"-1"1"1,0 12 0-16,-3 4-16 16,-4 7-5-16,7 13-5 0,1 6-2 15,11 10-3 1,5 4-1-16,14 2-1 16,7-3-1-16,12-3-1 0,9-4-5 15,1-10-9-15,7-9-19 16,7 0-4-16,-5-16 1 0,4 1-1 15</inkml:trace>
  <inkml:trace contextRef="#ctx0" brushRef="#br0" timeOffset="190060.8028">11055 14852 29 0,'-16'-7'33'0,"-12"-1"-1"0,-23 26 6 15,28-1-30 1,7 11-3-16,8-2-2 15,8 2-1-15,5-3 0 16,9-3 1-16,3-11-1 16,8-3 0-16,2-8 0 31,8-5 0-31,-1-6 0 0,3-2 0 16,4-3 1-16,-1 7 0 15,-3 2 1-15,0 7 0 16,-13 4 1-16,-7 9 1 0,-13 2-2 15,-8 9-1 1,-16-2 0-16,-4-1-3 0,-4 1-11 16,-7-5-29-16,-3-11 0 15,11-6-2-15,0-3 1 0</inkml:trace>
  <inkml:trace contextRef="#ctx0" brushRef="#br0" timeOffset="190746.1883">11500 14764 12 0,'0'0'32'0,"-27"0"0"16,15 23-3-16,-1 2-13 16,-2 9-5-16,10 10-2 31,5-4-2-31,10 6 0 0,5-9-2 16,11-3 1-16,6-15-1 15,2-5-1-15,-2-14-1 16,4-11-1-16,-8-7 0 15,-3-8-1-15,-7-8 0 16,-7-2-1-16,-11-1 1 16,3 3-1-16,-8 8 0 0,-1 7 0 15,-5 10-1-15,1 9 1 16,0 18 0-16,4 9 0 16,6 8 0-16,3 2 0 15,6 0 0-15,5-1 1 16,7-7-1-16,4-8 0 15,5-8 1 1,-2-13 0-16,-1-5 0 16,-1-11-1-16,-7-9 1 15,-4-1 0-15,-8-3-1 16,-7-5-2-16,0 5-2 0,-10 0-8 16,4 14-13-16,6 15-14 15,-20-10 0-15,18 20 1 16</inkml:trace>
  <inkml:trace contextRef="#ctx0" brushRef="#br0" timeOffset="191062.43">11990 15117 19 0,'18'-5'32'0,"-18"5"0"16,5-15-9-16,-5 15-3 15,-6-19-6-15,6 19-3 16,-19-12-2-16,8 12-3 16,-7 0-1-16,4 12-2 15,-3 0-2-15,3 6 0 16,7 6 0-16,7-3 0 0,7 3 0 16,8-5 0-16,4-5 0 0,6-4 0 15,2-10 0-15,1-4-1 16,-3-7 2-16,-5-7-1 15,-7-6-1-15,-7 2 0 16,-9-3-1-16,-10-3-6 16,3 3-25-16,-3 4-7 0,-5-1 1 15,8 3-1-15</inkml:trace>
  <inkml:trace contextRef="#ctx0" brushRef="#br0" timeOffset="191478.4512">12502 13821 43 0,'0'16'36'16,"8"11"-6"-16,19 6-7 16,17 16-6-16,6 4-4 15,12 14-4-15,0 3-3 16,0 0-4-16,-3-6-7 0,-16-7-11 16,-12-9-21-16,-6-7-1 15,-14-18 0-15,-4-8 0 16</inkml:trace>
  <inkml:trace contextRef="#ctx0" brushRef="#br0" timeOffset="191694.3608">13021 13847 25 0,'-8'-16'37'16,"-2"19"0"-1,-12 6 1-15,-9 14-16 0,-6 14-10 16,-9 10-4-16,-4 12-3 31,-8 8 0-31,2 8-3 0,-1 3-3 16,1-8-3-16,16-5-10 15,6-14-14-15,9-16-10 16,19-12-2-16,6-23 1 16</inkml:trace>
  <inkml:trace contextRef="#ctx0" brushRef="#br0" timeOffset="191995.1699">13347 13847 41 0,'-16'0'34'15,"-12"0"2"-15,-6 12-17 16,3 13-6-16,-6 8-3 16,6 18-3-16,3 6 0 0,10 9-3 15,8 4 0-15,14 3-1 16,8-7-1-16,10-4-1 16,12-9-5-16,-3-19-12 0,3-15-21 15,6-7-1-15,-5-16 0 16,5-11 0-16</inkml:trace>
  <inkml:trace contextRef="#ctx0" brushRef="#br0" timeOffset="192364.5527">13374 14102 43 0,'17'0'34'0,"13"0"1"16,1 0-14-16,10 0-10 15,1 0-3-15,-1 0-2 16,-3 3-3-16,-13 5-1 16,-10 4-1-16,-15 6 0 0,-15 5-1 15,-8 8 1-15,-7 1-1 16,-1 1 0-16,0-3 1 0,9-1-1 15,10-5 0-15,12-7 1 16,9-5 0-16,13-7-1 16,9-1 1-16,3-4-1 15,1 0-4-15,1-4-9 16,-4 4-22-16,-8-11 0 31,1 2-2-31,-18-8 1 0</inkml:trace>
  <inkml:trace contextRef="#ctx0" brushRef="#br0" timeOffset="192549.4637">13456 14215 26 0,'-16'0'35'0,"16"0"1"16,0 0-8-16,25 4-10 15,5 0-7-15,2-4-3 16,5 0-5-16,1 3-7 15,-1-6-13-15,-7-6-18 0,8 1-1 16,-13-10-1-16,3 3 2 16</inkml:trace>
  <inkml:trace contextRef="#ctx0" brushRef="#br0" timeOffset="192796.4485">13813 13890 50 0,'18'-10'33'16,"-8"14"-4"-16,8 12-6 0,9 15-5 16,1 6-5-16,2 16-5 15,-9 0-2-15,-3 12-1 16,-15 2-2-16,-3-3 0 16,-6-5-2-16,-5-9 0 15,-6-7-1-15,-2-8 0 16,1-12-3-16,5-13-3 0,13-10-14 15,0 0-19-15,-3-10 0 16,9-2-1-16,-6-10 2 16</inkml:trace>
  <inkml:trace contextRef="#ctx0" brushRef="#br0" timeOffset="193412.4455">14363 14284 4 0,'0'0'30'0,"0"0"-1"16,0 0-7-16,20 10-4 0,4-8-3 15,7-2-1-15,13 0-3 16,2 0-3-16,9 0-2 16,-7-5-3-16,1 5 0 15,-11-4-1-15,-6 4-1 16,-12 0 1-16,-8 0-1 16,-12 0 0-1,0 0 0-15,0 0 1 16,0 0-2-16,0 0-3 15,0 0-10-15,-9-7-23 16,9 7-1-16,0 0 1 16,0-10-1-16</inkml:trace>
  <inkml:trace contextRef="#ctx0" brushRef="#br0" timeOffset="194352.6875">15249 14325 28 0,'11'0'16'15,"32"0"0"-15,23 0-2 16,33 0-4-16,25 0 0 16,31 3 0-16,32 2-1 15,30-5-2-15,31 3 0 16,21-6-1-1,22 3-1-15,11-12 1 16,12 9-1-16,0-7-1 16,-7 3 0-16,-20 0-1 15,-21 7-1-15,-30 0-4 16,-32 0-6-16,-35 10-12 16,-35 2-15-16,-44-12-1 15,-26 12-1-15,-42-12 14 0</inkml:trace>
  <inkml:trace contextRef="#ctx0" brushRef="#br0" timeOffset="195054.5163">15869 13801 19 0,'22'4'35'0,"5"-4"1"16,10 0-7-16,8 5-10 15,3-5-5-15,4 5-3 0,-4-5-5 16,-2 3-2-16,-12-3-1 15,-5 0-2-15,-14 4 0 16,-15-4-1-16,-5 12 1 16,-15 3-1-16,-11 4 1 15,-4 7-2-15,-4 3 2 16,-3 1-1-16,4 1 1 0,3-2-1 16,10-4 1-16,17-1-1 15,14-10 2-15,12-8-1 0,10-6 0 16,8 3-1-1,5-3 0-15,-1-4-4 16,7 4-14-16,-3-2-20 0,-16-6-1 31,2 3 1-31,-15-6-1 0</inkml:trace>
  <inkml:trace contextRef="#ctx0" brushRef="#br0" timeOffset="195255.057">15958 13958 41 0,'0'0'37'15,"16"-3"1"-15,12 3-10 16,10 0-12-16,4-3-6 16,9 3-4-16,2 0-5 15,-2 0-11-15,-1-9-27 16,0 7 0-1,-12-13-1-15,-5 3 0 16</inkml:trace>
  <inkml:trace contextRef="#ctx0" brushRef="#br0" timeOffset="195486.8409">16284 13629 26 0,'23'0'33'0,"-6"0"1"15,9 4-3-15,4 2-18 16,-1-6-9 0,2 7-8-16,-1-5-16 15,1 5-13-15,-15-12 0 16,6 8-1-16</inkml:trace>
  <inkml:trace contextRef="#ctx0" brushRef="#br0" timeOffset="195703.0036">16637 13510 33 0,'11'-19'36'16,"-11"19"1"-16,-4 10-7 0,-3 1-11 15,7 14-7-15,-6 2-5 16,6 6-2-16,-6 0-1 15,6 4-1-15,0-5-4 16,0-9-9-16,3-6-27 0,6-2-2 16,-9-15 1-16,11 5-1 15</inkml:trace>
  <inkml:trace contextRef="#ctx0" brushRef="#br0" timeOffset="196156.7227">16877 13831 34 0,'19'27'36'0,"-11"-5"0"15,-2 7-4-15,7 5-19 16,-10 0-2-16,3 2-4 16,-3-6-2-16,-1-6-1 15,-2-15-1-15,0-9-1 0,0 0 0 16,14-14-1-16,-3-11 0 16,8-1 0-16,3-6 0 15,5 1-1-15,3 3 0 16,-1 4-1-16,-1 8-1 15,-6 2-5-15,4 8-27 16,-6 10-5-16,-9-4 1 0,5 11-1 16</inkml:trace>
  <inkml:trace contextRef="#ctx0" brushRef="#br0" timeOffset="196504.9009">17505 13846 25 0,'-24'-5'33'0,"5"11"-2"16,-9-2-6-16,7 3-9 15,8 10-3-15,4-1-3 16,12 9-3-16,7-2-1 16,8 5-2-16,-1-3 1 15,2 1-1-15,-9-3 0 16,-6-2-2 0,-13-7-1-16,-10-5 0 15,-8-3-3-15,-8-6-9 0,4-9-24 16,6 3-3-1,1-11-1-15,16 3 0 16</inkml:trace>
  <inkml:trace contextRef="#ctx0" brushRef="#br0" timeOffset="196705.2076">17609 13880 29 0,'11'0'37'16,"2"8"0"-16,-8 4-5 15,-1 0-11-15,2 12-8 16,-6-2-5 0,0 7-3-16,-4-1-3 15,-1 0-6-15,1 0-11 16,-1-5-23-16,-5-13 0 16,10-10 0-16,-9 4-1 15</inkml:trace>
  <inkml:trace contextRef="#ctx0" brushRef="#br0" timeOffset="196905.7454">17661 13649 41 0,'4'-33'35'0,"6"18"-2"16,-10-1-6-16,0 16-29 16,0 0-23-16,0 0-9 15,16 26 0-15,-16-15-1 0</inkml:trace>
  <inkml:trace contextRef="#ctx0" brushRef="#br0" timeOffset="197137.5311">17788 13862 37 0,'13'38'37'15,"5"0"1"-15,-7-1-5 32,-4-8-15-32,4 1-8 0,-11-9-3 15,2-3-3-15,-6-8-1 16,4-10-1-16,0 0 0 15,8-10-1-15,4-8 0 16,7-3 0-16,5-2-1 16,6-1 0-16,4 1 0 15,2 7 0-15,-3 6 1 0,-1 10 0 16,-6 0 0-16,-6 14 0 16,-7 5 1-16,-9 3-2 15,-4 1-3-15,-9-1-24 16,-2-6-13-16,4 1 0 0,7-17-1 15</inkml:trace>
  <inkml:trace contextRef="#ctx0" brushRef="#br0" timeOffset="197941.0253">18425 13891 21 0,'0'-16'35'0,"0"16"0"16,-15 0 0-16,4 9-16 15,1 10-7-15,1 4-5 16,2 9-3-16,7 2 0 15,3 4-1-15,7-6 0 16,11 0-1 0,5-12 0-16,5-8 0 15,2-8 0-15,1-9-1 16,-1-9 1-16,-4-6-2 16,-3-7 1-16,-8-7 0 15,-6-2-1-15,-3 6 1 16,-3 0-2-16,-6 8 2 0,0 10-2 15,0 12 1-15,-14 0 0 0,11 12 0 16,3 12 1-16,7 4-1 16,4 2 0-16,4-2 0 15,8-3 1-15,2-6-1 16,8-6 1-16,-3-10-1 16,-1-9 1-16,0-4 0 15,-6-9 1-15,-6-4-1 0,-9-8 0 16,-8 2 0-16,-5-1-2 15,-8 3 0-15,-2 5-5 16,-8 3-13-16,-2 9-21 16,10 10 0-16,-3 0 0 15,12 16 0-15</inkml:trace>
  <inkml:trace contextRef="#ctx0" brushRef="#br0" timeOffset="198278.8535">19119 13996 24 0,'0'-12'32'16,"0"12"-2"-16,-9-11-7 15,-2 6-5-15,-2 5-5 16,0 0-3-16,-2 7-3 15,0 1-2-15,3 5-2 32,2 3-1-32,10 4 0 0,0 0 0 15,12-1 0-15,0-2 1 16,7-7 0-16,0-4 0 16,1-6-1-16,-2-8 0 15,-1-3 0-15,-6-7 0 16,-3 1-1-16,-5-3-2 15,-3 1-5-15,0 5-13 0,0 4-19 16,-12-4-2-16,12 14 2 16,-15-11-2-16</inkml:trace>
  <inkml:trace contextRef="#ctx0" brushRef="#br0" timeOffset="199093.7809">15525 14890 50 0,'0'-35'34'16,"5"4"-8"-16,3 5-5 0,-4-2-6 16,9 12-4-16,-6 6-2 0,4 13-2 15,-3 7-2 1,0 16 0-16,-1 7-2 15,0 12 0-15,-3 3-1 0,1 5 0 16,-5-2 0-16,0-2 0 16,-4-8-1-16,2-8-2 15,-3-6-2-15,0-15-14 0,5-12-23 16,2 9 0-16,-2-9 0 16,23-14-1-16</inkml:trace>
  <inkml:trace contextRef="#ctx0" brushRef="#br0" timeOffset="199325.683">15851 15029 48 0,'0'0'37'0,"18"-7"2"0,16 7-5 16,9 3-21-16,1-3-6 16,8 0-1-16,1-3-6 0,-10-1-8 15,-2-3-29 1,-10 4-2-16,-13-6 0 0,-2 6 0 16</inkml:trace>
  <inkml:trace contextRef="#ctx0" brushRef="#br0" timeOffset="199778.9799">16461 14891 28 0,'15'0'35'16,"2"0"1"-16,7-1-13 16,7 2-5-16,-4-1-5 15,5 9-3-15,-5-2-4 16,-1 4-1-16,-11 3-1 0,-12 4-1 15,-9 1-1-15,-7 5-1 32,-9 3 0-32,-2 3 1 15,0-2-2-15,-2-2 1 0,5-1-1 16,8-4 0-16,7-7 1 16,10-1-1-16,8-6 1 15,10-7-1-15,8 6 0 16,4-6-2-16,6 0-6 15,-2-6-17-15,-1-1-13 0,-1 3-2 16,-10-6 2-16</inkml:trace>
  <inkml:trace contextRef="#ctx0" brushRef="#br0" timeOffset="199979.595">16520 15058 39 0,'7'-11'34'0,"10"11"-3"0,3 0-11 15,10-6-8 1,6 6-6-16,2 0-11 0,3 0-19 16,-3-8-9-16,8 8-1 15,-9-15 0-15</inkml:trace>
  <inkml:trace contextRef="#ctx0" brushRef="#br0" timeOffset="200195.7565">16780 14778 33 0,'16'0'34'0,"-1"0"-2"16,5 0-11-16,10 5-6 15,-2-5-6-15,0 4-5 32,-1 1-8-32,-7-5-12 0,-5-5-14 15,5 5-4-15,-10-9-1 16,5 1 7-16</inkml:trace>
  <inkml:trace contextRef="#ctx0" brushRef="#br0" timeOffset="200396.2972">17053 14683 45 0,'0'-12'34'15,"0"12"-1"-15,0 11-7 0,-6 0-8 16,6 12-7-16,0 1-5 16,4 5 0-16,-4-3-1 15,4 3-3-15,-1-3-6 16,-3-6-16-16,0-8-18 16,8-1-1-16,-8-11 0 31,0 0 0-31</inkml:trace>
  <inkml:trace contextRef="#ctx0" brushRef="#br0" timeOffset="200829.9109">17353 14899 30 0,'0'0'37'0,"16"14"1"16,-10 6-4-16,-6 2-15 0,16 11-7 15,-10-1-4-15,3 0-2 16,-3 0-2-16,-2-4-1 16,-4-8-2-16,0-8 1 15,0-12-1-15,0 0 0 16,11-12-1-16,3-7 0 15,3-5 1-15,3-5-1 0,5 2 0 0,0-1-1 16,2 5 0 0,-5 4-2-16,1 11-6 15,-6 4-18-15,-1 4-13 0,6 6 0 16,-5-4 0-16</inkml:trace>
  <inkml:trace contextRef="#ctx0" brushRef="#br0" timeOffset="201182.9287">17944 14954 48 0,'-14'-14'29'16,"-8"0"-3"-16,-5 4-7 16,-3 10-5-16,-2 3-4 15,4 14-2-15,2 5-3 16,11 7-2-16,4 4-1 15,11-1 0-15,11 0-2 16,6-4-6-16,8-4-11 0,9-2-16 16,-3-16-2-16,8 0-1 0,-2-14 0 15</inkml:trace>
  <inkml:trace contextRef="#ctx0" brushRef="#br0" timeOffset="201468.1114">18188 14959 15 0,'-13'-23'30'16,"6"13"2"-16,-10-3-9 16,1 8-5-16,1 10-7 15,-4 5-2-15,7 12-1 16,2 6-1-16,10 4-1 16,0 0 0-16,13 0-1 31,5-7-1-31,8-2-1 0,3-11 0 15,2-7 0-15,-2-10 0 16,-2-5-1-16,-8-9 0 16,-7-5-1-16,-12-2-1 0,-4-6-5 15,-5 9-14 1,-6 2-20-16,-10-2 0 0,3 13-1 16,-3-1 2-16</inkml:trace>
  <inkml:trace contextRef="#ctx0" brushRef="#br0" timeOffset="201784.0737">18311 14957 41 0,'21'9'37'0,"7"12"0"16,0 0-12-16,-6 0-8 16,0 9-4-16,-13-5-5 15,-3 6-2-15,-14-8-4 16,-6-6-4-16,-4 0-14 0,2-7-22 31,-6-10 0-31,10-7-1 0,0-7 1 16</inkml:trace>
  <inkml:trace contextRef="#ctx0" brushRef="#br0" timeOffset="202369.2764">18589 14893 25 0,'-10'16'34'16,"10"8"-1"-1,-10 5-9 1,10-3-9-16,0 11-3 16,6-8-3-16,7 3-2 0,3-11-1 15,4-5-2-15,3-10-1 16,3-6-1-16,0-10 1 15,-2-8-3-15,-3-8 1 16,-4-5-1-16,-8-2 0 16,-6 1 0-16,-3 3-1 0,-2 4 0 15,-4 8 0-15,6 17 0 16,-14-6 0-16,10 23 1 16,4 9 0-16,5 3 0 15,4 8 1-15,7-2 0 16,5-2 0-16,6-3 1 15,2-7 0 1,2-7 0-16,-3-12-1 16,2-4 1-16,-8-11 0 15,-4-8-1-15,-9-3 1 16,-5-5-2-16,-4 1-2 16,-7-3-5-16,4 12-8 15,-8-2-12-15,1 10-12 16,10 9 0-16,-9 3 1 0</inkml:trace>
  <inkml:trace contextRef="#ctx0" brushRef="#br0" timeOffset="202632.3899">19044 15133 33 0,'12'12'33'16,"-12"-12"-2"-16,-7 9-9 0,7-9-5 15,-6 18-6-15,8-6-4 16,-2 0-1-16,11 3-2 15,-2-4 0-15,10 0-1 16,-1-6 1-16,6-5 0 16,-6-4-1-16,4-1 1 31,-9-9-1-31,-3-2 0 0,-10-2 0 16,-3 1-1-16,-8 1-1 15,-4 4-2-15,-1 8-6 16,-5-4-18-16,0 6-15 15,9 2 0-15,-2-5 0 16</inkml:trace>
  <inkml:trace contextRef="#ctx0" brushRef="#br0" timeOffset="203501.3789">19880 13839 50 0,'18'8'38'0,"-8"3"0"15,9 9-13-15,5 11-10 16,-3 1-5-16,9 10-4 16,0-1-4-16,-2-1-8 0,4 0-12 15,-2-10-20-15,-5-17-1 16,3-4 1-16,-7-14-1 15</inkml:trace>
  <inkml:trace contextRef="#ctx0" brushRef="#br0" timeOffset="203754.3081">20364 13859 31 0,'0'-18'36'15,"0"18"1"-15,-20 5-2 16,1 11-16-16,-2 14-7 15,-9 7-6-15,-3 9-1 16,-9 3-2-16,4 9-1 0,0 1-1 16,1-3-2-16,7-6-4 15,2-11-6-15,13-5-17 0,6-7-11 16,4-17 1-16,15-8-1 16</inkml:trace>
  <inkml:trace contextRef="#ctx0" brushRef="#br0" timeOffset="204003.2309">20769 13834 19 0,'-28'-9'33'15,"0"15"1"-15,-10 0-4 16,-2 9-13-16,4 13-6 16,-2 4-3-16,8 11-1 15,7 4-1-15,10 6-1 0,9 0-2 16,12 4 0 0,6-7-1-1,10-3-1-15,7-8-6 16,2-13-13-16,0-11-19 0,11-7-1 15,-3-14 1-15,8-5-1 16</inkml:trace>
  <inkml:trace contextRef="#ctx0" brushRef="#br0" timeOffset="204434.8096">20830 13968 27 0,'0'0'36'0,"11"7"0"15,9-1-3-15,5-3-18 16,4-3-5-16,7 5-3 16,-2-5-2-16,1 5-2 15,-4-2-1-15,-6-3-2 0,-5 0 1 16,-7 5-1-16,-13-5 0 31,4 13 0-31,-14-4 0 0,-8 5 0 16,-4 2 0-16,-3 6 0 15,-2 0 0-15,1 3 0 16,1 1 0-16,5-7 0 16,6 3 1-16,9-5 0 15,10-5 0-15,6-2 0 16,4-4 0-16,8-6 1 0,4 0-3 15,0 0-1-15,4 0-7 16,-8-9-10-16,0-2-18 16,1 5-1-16,-8-6 0 15,0 5 1-15</inkml:trace>
  <inkml:trace contextRef="#ctx0" brushRef="#br0" timeOffset="204657.4957">20882 14104 50 0,'0'0'34'0,"14"9"-4"16,6-9-12-16,6 0-7 0,9 4-3 15,-1-4-4-15,5 0-8 16,0 0-20-16,1 0-10 15,-11-15-1-15,6 9 0 16</inkml:trace>
  <inkml:trace contextRef="#ctx0" brushRef="#br0" timeOffset="205189.5484">21265 13764 21 0,'28'0'35'0,"-8"9"1"16,10 11 1-16,1 9-17 16,-2 3-8-16,4 10-5 15,-10 1 0-15,0 2-3 0,-11 1 0 16,-4 0-2-16,-8-7-1 0,-10 0 0 15,-3-6-1 1,-1-5 0-16,-3-2 0 16,1-5 0-16,-2-4-1 0,0-4 1 15,4-1 0-15,-1-3 0 16,2-4 0-16,2-2 0 31,1 1 0-31,10-4 0 0,-10 4 0 16,10-4 0-16,0 0 0 15,0 0 0-15,0 0 0 16,0 0 0-16,0 0 0 16,0 0 0-16,0 0 0 15,0 0 1-15,0 0-1 16,0 0 0-16,0 0 0 0,0 0 1 16,0 0-1-16,0 0-1 15,0 0 2-15,0 0-2 16,0 0 1-16,0 0 0 15,0 0-1-15,0 0 1 16,0 0-1-16,0 0-2 16,0 0-2-16,0 0-11 0,0-9-22 31,0 9 0-31,0 0 0 16,15-12 0-16</inkml:trace>
  <inkml:trace contextRef="#ctx0" brushRef="#br0" timeOffset="209302.6743">22300 14011 29 0,'12'-10'30'16,"6"10"-1"-16,-18 0-12 15,0 17-5-15,-10 2-3 0,-11 6-3 16,-1 4-2-16,-1 0 0 16,6 0-1-16,3-3-2 15,14-4 0-15,12-4 0 16,12-8 0-16,7-4 0 15,5-6-3-15,0 0-3 0,-3 0-6 32,-2-5-13-32,-2 5-9 0,-16-14 0 15,4 8 0 1</inkml:trace>
  <inkml:trace contextRef="#ctx0" brushRef="#br0" timeOffset="209519.3396">22498 14052 45 0,'-13'-11'34'0,"6"20"-8"0,-1 12-4 16,-1 10-7-16,5 12-5 16,-3 0-1-16,0 7-3 15,-1-5-3-15,8-5-3 16,0-7-5-16,0-12-12 16,0-21-19-16,4 14-1 15,-4-14 0 1,6-16 1-16</inkml:trace>
  <inkml:trace contextRef="#ctx0" brushRef="#br0" timeOffset="210051.1012">22486 13802 17 0,'-97'-43'41'0,"34"30"-26"16,-4 13-4-16,-7 11-3 16,3 12-2-16,1 17-1 15,9 12-2-15,11 14 1 16,15 9-1-16,17 6 1 15,18 3 1-15,15 0-1 32,17-8 0-32,15-4 0 0,11-12 0 15,13-15-1-15,11-19-1 16,7-17-1-16,6-16 1 16,2-14 0-16,-7-18 2 15,-3-11 1-15,-15-15-1 0,-17-2 1 16,-22-8 0-1,-19-1 0-15,-23-2 0 0,-19 7-1 16,-12 2-2-16,-4 12 0 16,-2 11-1-16,5 8-1 0,4 13-2 15,12 10 0-15,9 11 0 16,16 4-2-16,-8 10 0 16,8-1-3-16,7 4 1 31,-4-3 0-31,4 2 1 0,-7-12 0 15,0 14-1-15,0-14-1 16,0 0-8-16,0 10-14 16,0-10-2-16,0 0-1 15,-11-15 6-15</inkml:trace>
  <inkml:trace contextRef="#ctx0" brushRef="#br0" timeOffset="216349.8088">522 15983 26 0,'0'0'33'16,"0"0"0"-16,0 0-11 16,43-24-5-16,-43 24-4 15,72-7-4-15,-72 7-2 0,78 9-3 16,-78-9-1-16,53 36-1 15,-53-36-2-15,15 56 0 16,-15-56-1-16,-28 49 0 0,28-49 0 16,-46 38-1-1,46-38 0-15,-42 15 0 16,42-15 0-16,0 0 1 0,0 0 1 16,0 0 0-16,0 0 0 0,55 3 1 15,-55-3 1-15,49 43 0 16,-49-43 1-1,27 69-1-15,-27-69 0 0,-9 73 0 16,9-73-1-16,-52 54-1 31,52-54-3-31,-66 19-1 0,66-19-2 16,-65-19-7-16,65 19-8 16,-43-47-15-16,43 47 0 15,-13-50 1-15,13 50 18 16</inkml:trace>
  <inkml:trace contextRef="#ctx0" brushRef="#br0" timeOffset="216787.7464">743 15818 18 0,'-66'-26'33'16,"19"26"1"-16,-2 14-1 15,-6 13-17-15,2 9-5 16,6 20-4-16,7 10-2 16,9 9-1-16,16 10-2 15,15 5 1-15,12-2 0 0,22-4 0 16,13-10-1-16,11-14 1 15,11-21-2-15,2-18 0 16,3-21 0-16,9-24 0 16,-11-19 0-16,0-18 0 15,-13-17 0-15,-13-7 0 16,-19-9 2-16,-17 1 0 0,-22-2-1 16,-19 5 2-16,-16 8-2 15,-9 18 0-15,-3 12 0 16,1 14-1-16,4 17-7 15,6 10-17-15,48 11-17 0,-59 11-1 16,59-11 1 0,0 0-1-1</inkml:trace>
  <inkml:trace contextRef="#ctx0" brushRef="#br0" timeOffset="217250.3507">1457 16167 50 0,'0'0'36'0,"15"7"0"0,15-7-16 16,18 0-7-16,14 0-5 15,14 0-1-15,9 0-3 16,2-4-1-16,3 4-4 0,-9 0-2 16,-5 10-6-16,-23-3-6 15,-6 0-15-15,-16 10-7 16,-31-17 0-16,14 18-1 15</inkml:trace>
  <inkml:trace contextRef="#ctx0" brushRef="#br0" timeOffset="217488.2358">1497 16336 29 0,'-30'5'28'0,"18"-2"-5"16,24-3-2-16,18 0-2 0,18-5-4 16,12-2-6-16,11 4-2 0,13-3-2 15,3 3-4 1,-2 3-4-16,-13-3-5 0,-5 3-8 16,-21 5-9-16,-16-10-6 15,-6 5-2-15,-24-9 2 31</inkml:trace>
  <inkml:trace contextRef="#ctx0" brushRef="#br0" timeOffset="217704.8894">2046 16100 46 0,'0'-20'25'16,"18"10"-3"-16,12 10-3 16,2 10-4-16,9 9-5 15,-13 9 0-15,5 10-2 0,-11-1-2 16,-3 4-1-16,-13 2-2 15,-13-4-2-15,-14-3-4 16,-10-7-7-16,3-6-13 16,-5-5-14-16,-10-16 0 15,2 3 0-15</inkml:trace>
  <inkml:trace contextRef="#ctx0" brushRef="#br0" timeOffset="218305.7596">1841 15516 11 0,'9'0'33'16,"-9"0"2"-16,-3 17-2 15,-7 0-12-15,0 1-6 16,2 5-5-16,-1-3-2 16,6 6-2-16,-3-2-2 15,10-2-2-15,4-7-1 0,8-4 0 16,-1-5-1-16,4-2 0 15,-2-4-1-15,0-7 0 16,-2-2-2-16,-2-5 1 16,-4-1 0-16,-4-2 0 15,-2 2 1-15,-3 1 0 16,0 6 1 0,0 8 1-16,0 0 1 15,-14 9-1-15,8 8 1 16,-1 6 0-16,7 2 0 15,-3 1-1-15,3 0-1 16,0-2-3-16,6 0-7 16,-6-10-16-16,0-14-11 15,10 15 0-15,-10-15 0 0</inkml:trace>
  <inkml:trace contextRef="#ctx0" brushRef="#br0" timeOffset="218706.4501">1932 15387 12 0,'-26'-18'34'0,"-13"0"0"16,-2 16-3-16,-8 5-13 16,-8 11-6-16,5 15-4 15,-1 10-3-15,12 11-3 31,10 10 0-31,17 4 0 0,19 5-1 16,14 1 1-16,20-6 1 16,15-6-1-16,14-14-1 15,7-9 1-15,6-17 0 16,-3-11-1-16,-7-17-1 16,-6-12 1-16,-6-15 0 15,-14-12 1-15,-15-9 1 0,-22-8 0 16,-22-6 0-16,-15-2 0 15,-20 4 1-15,-8 13 0 16,-13 14-1-16,-1 14-2 16,-2 13-1-16,14 12-5 15,12 21-13-15,11 12-21 0,12 0-2 32,10 3 1-32,1-6 0 15</inkml:trace>
  <inkml:trace contextRef="#ctx0" brushRef="#br0" timeOffset="220323.7876">2755 16085 38 0,'0'0'37'16,"0"0"1"-16,26 14-11 15,1 16-8-15,1 6-7 16,12 5-3-16,0 4-5 16,0-1-3-16,1 2-8 15,-10-14-12-15,-6-8-19 0,-3-5 0 16,-13-19-1-16,6-6 0 16</inkml:trace>
  <inkml:trace contextRef="#ctx0" brushRef="#br0" timeOffset="220588.1094">3224 16070 22 0,'5'10'36'15,"-12"4"2"-15,-4 13-3 16,-7 17-14-16,-10 2-6 16,0 13-3-16,-8 7-5 15,-2 9-1-15,-3 0-4 0,10 0 0 31,3-10-2-31,1-9-3 0,10-10-4 16,3-14-11 0,14-19-21-16,6-10 0 0,6-17-1 15,7-3 0-15</inkml:trace>
  <inkml:trace contextRef="#ctx0" brushRef="#br0" timeOffset="220824.9083">3586 16165 47 0,'-34'0'36'15,"-6"3"1"-15,-4 12-17 16,1 17-6-16,-3 7-6 15,11 19-2-15,5 8-2 16,8 4-2-16,16 0-1 16,9 5 0-16,16-5-1 15,14-8-2-15,13-6-9 0,1-17-12 16,0-19-15-16,11-5 1 0,-10-18-1 16</inkml:trace>
  <inkml:trace contextRef="#ctx0" brushRef="#br0" timeOffset="221225.9908">3689 16411 29 0,'-9'0'35'16,"18"5"0"-16,3 0-3 15,10-5-20-15,8 8-4 0,1-4-2 16,4-1-2-16,-1-3-2 16,-3 0-1-16,-7 0 0 15,-5 0-1-15,-19 0 0 16,0 0 0-16,-5 16-1 16,-17-5 1-16,-7 9 0 15,-2 5-1-15,-5 4 1 0,1 3 0 16,2-3 1-16,8 0 0 15,6-7 1-15,13 2-1 0,9-7 2 16,12-8-1-16,7-2 0 16,8-4 1-16,2 2-4 15,5-5-4-15,3-5-24 32,0 2-8-32,-14-9-1 0,1 4-1 15</inkml:trace>
  <inkml:trace contextRef="#ctx0" brushRef="#br0" timeOffset="221442.1489">3677 16559 15 0,'-14'7'35'16,"0"-9"2"-16,14 2-3 15,18 9-13-15,0-9-6 16,17 10-4-16,2-7-5 15,10 5-3-15,-1-3-10 0,-2 4-24 32,-7-9-7-32,3 5-1 0,-12-11 1 15</inkml:trace>
  <inkml:trace contextRef="#ctx0" brushRef="#br0" timeOffset="221758.5833">4059 16266 31 0,'15'17'39'0,"10"16"0"16,-4 10-4-16,-6 4-17 15,1 23-4-15,-16 3-4 16,0 2-4-16,-16-3-3 16,-6-6-1-16,-7-11-1 0,4-8-1 15,-1-12-1-15,5-17-3 0,11-6-5 16,1-5-31-16,9-16-1 15,0 9 1-15,6-28 0 16</inkml:trace>
  <inkml:trace contextRef="#ctx0" brushRef="#br0" timeOffset="222928.6383">4615 16607 16 0,'19'0'32'0,"15"0"-1"16,-6 0-10-16,11 5-9 15,-3-2-9-15,4-3-12 32,-2 12-15-32,-9-16-7 0,-2 7 0 15,-16-9 12-15</inkml:trace>
  <inkml:trace contextRef="#ctx0" brushRef="#br0" timeOffset="223229.444">4631 16750 23 0,'0'0'35'0,"7"10"2"15,8-10-10-15,7-4-7 16,9 4-7-16,3 0-4 16,6 0-4-16,1-4-1 15,0 4-3-15,-9-5-1 16,-5 2-2-16,-6 3-5 16,-9 0-10-16,-12 0-20 0,0 0-1 15,0 0 0-15,-12 8 4 16</inkml:trace>
  <inkml:trace contextRef="#ctx0" brushRef="#br0" timeOffset="235128.8307">5414 16797 12 0,'130'9'12'0,"31"-9"1"16,38 0-1-1,27 0 1-15,31-4 2 0,19 0-3 16,15-1-1-16,14 1-3 16,-1-4-1-16,3 3-1 0,-13-2-1 15,-9 1-1-15,-16 3-1 16,-18-3-1-16,-25 0-1 16,-21 1 1-16,-29 0-2 31,-27 1-4-31,-32 4-13 0,-20 0-14 15,-41-8-3-15,-16 8 1 16</inkml:trace>
  <inkml:trace contextRef="#ctx0" brushRef="#br0" timeOffset="237216.3972">6034 16238 23 0,'0'0'35'0,"9"6"-4"16,9-6-8-16,14 6-5 15,8-6-3-15,13 0-3 0,-1 0-4 16,4 0-3-16,-9 0-2 16,-4 10-2-16,-16-1 0 15,-14 5 0-15,-20 3-1 16,-16 7 1-16,-12 2 0 16,-6 4 0-16,-7-1 0 15,1-2-1 1,4-5 0-16,5 0 1 15,11-3-1-15,11-6 1 16,16-3 0-16,10-5 0 16,11-5 0-16,6 3 0 15,8-3-1-15,-1-3-5 0,9 3-9 16,-11-9-20-16,-5-1-4 16,1 4-1-16,-12-10 1 0</inkml:trace>
  <inkml:trace contextRef="#ctx0" brushRef="#br0" timeOffset="237448.1846">6130 16384 22 0,'-25'-6'36'0,"25"6"0"16,0 0 1-16,12-8-17 15,23 8-9-15,3 0-4 16,10-5-8-16,11 1-17 15,9 4-18-15,-11-16-1 16,5 8 0-16,-13-12-1 16</inkml:trace>
  <inkml:trace contextRef="#ctx0" brushRef="#br0" timeOffset="237664.3489">6443 16018 42 0,'0'0'36'16,"13"7"0"-16,3 2-13 31,5-9-11-31,9 4-7 0,1 2-9 15,-2-6-15-15,-4 0-15 16,8 0-1-16,-17-10-1 16</inkml:trace>
  <inkml:trace contextRef="#ctx0" brushRef="#br0" timeOffset="237902.654">6732 15868 39 0,'0'-11'38'0,"-4"-1"0"16,4 12-5-16,0 0-14 15,0 8-8-15,4 11-5 0,-4 3-2 16,3 7-3-16,1 0-4 16,0 0-18-16,-4-2-17 31,11 2-1-31,-9-16-1 0,8 3 1 16</inkml:trace>
  <inkml:trace contextRef="#ctx0" brushRef="#br0" timeOffset="238804.0307">6849 16220 17 0,'0'0'35'0,"11"5"2"15,-1 13-2-15,4 11-16 16,-9 3-7-16,5 9-4 16,-3-2-1-16,1 1-2 15,-1-7-2-15,-4-9-1 16,-3-11-1-16,0-13 1 0,0 0-1 16,6-15 0-16,3-7 0 0,4-7-1 15,5-2 1-15,1-1-1 16,8 3 0-16,4 5 0 15,1 10-1-15,-1 2-4 16,0 2-31-16,-1 13-2 16,-11-3-1-16,6 7 0 31</inkml:trace>
  <inkml:trace contextRef="#ctx0" brushRef="#br0" timeOffset="244741.109">7617 16238 26 0,'-14'0'27'15,"-9"0"-5"-15,-1 4-3 16,0 8-3-16,3 3-4 15,4 8-2-15,5-2-2 0,12 9-2 16,6-3-1-16,7 4-1 16,-1-3 0-16,0-2-1 15,-2-1 0-15,-10-6-3 16,-4-7-4-16,-11-5-6 0,0-7-11 16,-4-10-14-16,-4-5-1 31,8 2-1-31</inkml:trace>
  <inkml:trace contextRef="#ctx0" brushRef="#br0" timeOffset="244973.3963">7736 16295 17 0,'0'0'32'0,"7"24"2"15,-7-6-10-15,0 4-7 16,6 6-4-16,-6-4-5 16,6 5-6-16,-3-4-6 15,-3-7-9 1,3-6-15-16,2-1-6 16,-5-11-1-16,0 0 3 15</inkml:trace>
  <inkml:trace contextRef="#ctx0" brushRef="#br0" timeOffset="245205.1849">7764 16131 35 0,'0'-21'34'15,"0"21"0"-15,6-11-10 16,-6 11-14-16,0 0-16 16,0 0-25-16,0 0-2 15,7 9-1-15,1 2 2 16</inkml:trace>
  <inkml:trace contextRef="#ctx0" brushRef="#br0" timeOffset="245427.8584">7897 16343 25 0,'15'32'34'16,"-5"-8"-2"-16,-2-3-7 15,2 2-7-15,-5-11-7 16,-1 0-4-16,-4-12-3 0,0 0-2 15,10-10 0-15,0-6-2 0,1-4 1 16,2 1-1 0,5 1 0-16,-1 0 1 0,1 7 0 15,2 7 1-15,-6 4 1 16,2 12 0-16,-4 3 1 16,-2 4-1-16,-4 0 0 0,-3 1-2 15,0 1-6-15,-3-6-10 16,-3-5-22-16,3 1-1 15,0-11 0-15,0 0-1 16</inkml:trace>
  <inkml:trace contextRef="#ctx0" brushRef="#br0" timeOffset="245830.4518">8452 15966 36 0,'-16'0'36'0,"-11"13"1"16,-2 15-13-16,2 23-7 0,-1 10-6 15,13 15-2-15,6 2-3 16,12 5-2-16,8-6-3 16,13-6-4-16,9-11-14 15,9-16-21-15,-7-21 0 16,6-10-1-16,-9-13 1 16</inkml:trace>
  <inkml:trace contextRef="#ctx0" brushRef="#br0" timeOffset="246294.5472">8608 16298 29 0,'-5'10'33'0,"-5"-1"2"15,7 11-12-15,3 8-8 16,0-3-5-16,13 7-2 16,2-5-3-16,6-3-1 0,2-7-2 15,6-8 0-15,1-9-1 16,-2-6 1-16,-1-8-1 0,-6-10-1 16,-6-5 1-1,-2 0-1-15,-10-2 2 0,-3 2-1 16,-3 7 1-16,-3 5-1 31,6 17 0-31,-15-3 1 0,8 13-1 16,7 9 0-16,0 7 0 15,10-1 0-15,1 4-1 16,6-2 0-16,2-8 1 16,5-7-1-16,1-8 1 15,0-4 0-15,-4-13 0 16,-1-4-1-16,-2-3 0 0,-8-9-4 15,-4 3-9-15,-6 1-24 16,-6-7-2-16,3 14 0 16,-8-5 0-16</inkml:trace>
  <inkml:trace contextRef="#ctx0" brushRef="#br0" timeOffset="246694.8049">9221 16465 41 0,'-30'-17'38'15,"12"17"-1"-15,-4 0-10 16,-2 0-11-16,8 9-5 16,0 0-5-16,6 5-2 15,10 5-1-15,10-3-1 16,2-4-1-16,5 1 1 31,1-6 0-31,3-5-3 0,1-2-5 16,-7-3-9-16,-2-11-23 15,-3 2 0-15,-5-5-1 16,2 4-1-16</inkml:trace>
  <inkml:trace contextRef="#ctx0" brushRef="#br0" timeOffset="247135.4043">9279 16099 16 0,'24'0'33'0,"-12"13"0"16,11 15-4-16,-2 11-12 0,-3 2-6 16,1 9-3-16,-8 3-3 15,0 2-1-15,-8-2-2 16,-3-2-3-16,0-6-1 0,-6-13 0 15,2-3 0 1,-2-10-1-16,1-4 2 0,2-5 0 31,3-10 2-31,0 0 1 16,-10 7 0-16,10-7 0 0,0 0 0 16,0 0 0-16,0 0 0 15,0 0-3-15,0 0-3 16,0 0-7-16,0 0-13 15,0 0-11-15,-4-15 0 16,4 15-1-16</inkml:trace>
  <inkml:trace contextRef="#ctx0" brushRef="#br0" timeOffset="250098.1014">5882 17097 23 0,'-9'-6'34'16,"-7"19"1"-16,-15 11-11 15,-1 8-8-15,1 20-3 16,1 6-1-16,12 14-2 16,7 2-3-1,14 2-1-15,12-7-2 16,12-1-4-16,10-13-11 16,6-7-27-16,-6-28 0 15,5-15 0-15,-15-10-2 0</inkml:trace>
  <inkml:trace contextRef="#ctx0" brushRef="#br0" timeOffset="250452.0124">6102 17491 17 0,'18'-8'30'0,"-5"-11"-1"16,2-5-10-16,1-5-5 15,-3-8 0-15,5 12-3 16,-12-7 1-16,4 12-3 16,-10 5 1-1,0 15-2-15,0 0-1 16,-7 22-1-16,0 10-2 15,4 6 2-15,3 10-4 16,0 0 2-16,0 1-5 0,7-6 0 16,2-4-13-16,-2-9-26 15,1-13 0-15,2-3-2 16,-10-14 0-16</inkml:trace>
  <inkml:trace contextRef="#ctx0" brushRef="#br0" timeOffset="250853.0786">6501 17452 45 0,'11'0'37'0,"9"7"1"0,1-4-13 31,6-6-9-31,11 3-5 0,0 0-3 16,9 3-2-16,-5 4-2 16,-2 1-3-16,-7-8 1 15,-9 0-1-15,-4 0-2 16,-9 0 0-16,-11 0-3 16,0 0-7-16,11 4-26 15,-11-4-1-15,-16-4-2 0,16 4 0 16</inkml:trace>
  <inkml:trace contextRef="#ctx0" brushRef="#br0" timeOffset="251816.5304">7159 17380 21 0,'0'0'33'15,"10"12"1"-15,2-12-15 16,16 8-1-16,2-8-5 0,8 0-1 15,-4 0-3 1,7 6-3-16,-10-1-2 0,-4 3-1 16,-14 6 0-16,-13 2-1 15,-12 5-1-15,-9 7 0 0,-8 1 0 16,-3 0 0-16,-1-1 0 16,2-1-1-16,5-7 0 15,8-3 1-15,9-3-1 31,9-4 0-31,13-1 1 0,4-9 0 16,6 3-3-16,5-3-2 16,6 0-8-16,-4 0-21 15,-2-7-5-15,0 2 0 16,-11-6-1-16</inkml:trace>
  <inkml:trace contextRef="#ctx0" brushRef="#br0" timeOffset="252055.0925">7169 17527 31 0,'0'0'35'0,"0"0"2"0,21 5-8 16,1-5-14-16,18 5-4 15,-2-5-2-15,11 7-5 0,0-2-9 16,-5-5-22-16,0 0-10 15,-2-9-1-15,-9-2 0 16</inkml:trace>
  <inkml:trace contextRef="#ctx0" brushRef="#br0" timeOffset="252302.5035">7466 17292 33 0,'12'-4'36'16,"4"4"0"-16,5 0-13 15,6 6-10-15,0-6-4 0,1 0-3 31,0 4-6-31,-4-4-6 0,-3 4-8 16,-4-4-10-16,-5-3-4 16,-3-6-1-16,0-1 1 15</inkml:trace>
  <inkml:trace contextRef="#ctx0" brushRef="#br0" timeOffset="252539.8063">7754 17186 67 0,'4'-15'28'16,"-4"15"-1"-16,0 0-6 0,0 0-4 15,-4 15-5-15,4 5-6 16,0-2 0-16,0 7-3 16,0-4 1-16,0 4-1 15,0-1-1-15,4-2-2 16,-1-8-5 0,-3-4-12-16,0-10-23 15,0 0-1-15,9-6 2 16,1-3-5-16</inkml:trace>
  <inkml:trace contextRef="#ctx0" brushRef="#br0" timeOffset="252972.4518">8011 17383 26 0,'0'0'35'0,"7"26"3"15,0-5-2-15,-2 3-18 16,8 8-6-16,-7-3-5 0,7 12 0 16,-7-7-3-1,-1-5-1-15,-5-8 0 0,0-8-2 16,0-13 0-16,0 0 0 15,0 0 1-15,10-23-2 0,6 0 1 16,2-5 1-16,4-2-3 16,6 5 1-16,2 9 0 15,1 3-4-15,4 6-11 32,-7 2-23-32,-7 5-2 0,2 12-1 15,-6-7 2-15</inkml:trace>
  <inkml:trace contextRef="#ctx0" brushRef="#br0" timeOffset="253374.0573">8711 17466 26 0,'-25'-17'35'0,"-5"6"0"31,-5 8-10-31,-11-4-8 0,5 16-4 16,-5 6-4-16,14 4-3 16,3 3-2-16,13 2 0 15,8-1-3-15,17 2 2 16,6-7-2-16,10 0 0 16,7-8-2-16,0-2-5 15,8-4-14-15,1 1-18 0,-8-5 0 16,1-9 0-16,-9 1 0 15</inkml:trace>
  <inkml:trace contextRef="#ctx0" brushRef="#br0" timeOffset="253792.0647">8944 17479 13 0,'-13'0'29'0,"-14"2"-4"16,1 5-4-16,0 5-5 15,-1 0-2-15,9 6-4 16,-1-2-2 0,13 7-1-16,6-7-1 15,15 8-1-15,6-7 1 16,6-7 0-16,0-3-3 16,4-7 2-16,-3 0-3 15,-3-10-1-15,-9-1 2 16,-7-10-2-16,-9-1-2 15,-9-1-5-15,-4 8-12 0,-2-2-20 0,-10-2 0 16,9 9 1-16,-2-2-2 16</inkml:trace>
  <inkml:trace contextRef="#ctx0" brushRef="#br0" timeOffset="254108.3467">9100 17510 50 0,'20'10'38'0,"-4"4"0"16,6-2-13 0,2 8-9-16,-12 1-5 0,0 5-3 15,-14-3-3-15,-8-4-4 0,-8 3-2 16,-7-15-9-16,-1-7-16 16,8 0-13-16,-4-21-1 15,14 1-1-15</inkml:trace>
  <inkml:trace contextRef="#ctx0" brushRef="#br0" timeOffset="254693.7287">9524 17266 31 0,'-13'0'33'15,"-18"9"-5"-15,-1 13-7 16,2 19-4-16,-1 2-7 15,9 16-1-15,4-4-4 16,15 3 0 0,8-1-4-16,13-6-5 15,12-6-14-15,9-14-16 16,-2-14-2-16,7-7 1 0,-10-10 3 16</inkml:trace>
  <inkml:trace contextRef="#ctx0" brushRef="#br0" timeOffset="255147.7249">9673 17490 5 0,'-11'-4'32'0,"-6"4"1"16,7 5 1-16,-3 9-17 15,4 5-5 1,9 5-3-16,0 0-2 15,7 2-2-15,4-5-1 16,13 0-1-16,0-6-1 16,6-5 0-16,-1-10 1 15,1-4-1-15,-5-9-2 0,0-2 0 16,-9-2 1 0,-1 0-1-16,-8-2 1 0,-7-2 1 15,0 8-3-15,0 13 1 0,-10-5 2 16,10 5-1-16,-9 15-1 15,9-1 2-15,3 6-3 16,6 3 2-16,4-3 0 16,5-2 0-16,6-7 0 15,4-6 0-15,2-5 0 0,3-7 0 16,-6-8 1-16,-2-8 0 16,-3-4-1-16,-9-5-1 15,-4 0-4-15,-12-4-9 16,0 10-13-16,-3 1-15 15,-11 1 2-15,5 16-1 32</inkml:trace>
  <inkml:trace contextRef="#ctx0" brushRef="#br0" timeOffset="255511.1007">10262 17706 29 0,'0'-12'28'0,"-13"5"-5"15,-3-1-4-15,-3 6-2 16,-5-2-3-16,8 8-2 16,-8 1-4-16,12 7-1 15,2-1-2-15,10 4-1 16,12-2 0-16,4-4 0 16,5-2-2-16,4-4 1 0,0 1-2 15,0-4-7-15,0-4-16 16,-2-3-15-16,-16-8-2 15,9 0 0-15</inkml:trace>
  <inkml:trace contextRef="#ctx0" brushRef="#br0" timeOffset="255780.6591">10318 17379 32 0,'14'0'36'16,"17"11"-2"-16,0 8-9 16,-3 9-5-16,4 14-5 15,-11 3-5-15,-3 12 0 16,-11 0-7-16,-13-8-5 15,-6 0-9-15,-11-2-22 0,-4-18-6 16,5-18-1-16,0-11 1 16</inkml:trace>
  <inkml:trace contextRef="#ctx0" brushRef="#br0" timeOffset="256128.3441">10567 17183 24 0,'19'-5'38'16,"13"20"-1"-16,-2 16-8 16,8 8-9-16,2 17-6 15,-11 9-4 1,-2 13-1-16,-17 0-4 16,-8 8-5-16,-7-8-2 15,-15-7-20-15,-7-15-16 16,3-14-1-16,24-42-1 15,-47 39 0-15</inkml:trace>
  <inkml:trace contextRef="#ctx0" brushRef="#br0" timeOffset="256582.0027">10904 17108 15 0,'-14'-10'37'0,"14"10"0"16,7-14 1-16,5 4-17 15,10 10-6-15,0 0-7 0,4 5-2 16,-4 3-1 0,-2 3-2-16,-10 2 0 0,-4 9-2 15,-12 3 1-15,-6 3-2 16,-8-7 1-16,0 2-2 0,0-5 1 15,4 2-1-15,4-8 1 16,9-2-2-16,3-10 2 16,21 0 0-16,1 0-1 31,8-4-5-31,8 4-17 0,0-16-18 16,-4 4 2-16,0-2 0 15</inkml:trace>
  <inkml:trace contextRef="#ctx0" brushRef="#br0" timeOffset="257153.1306">9855 16743 26 0,'21'-7'30'16,"7"7"-7"-16,23 0-2 0,16 0-5 16,14-3-1-16,16 3-4 31,8-10-2-31,12 3-2 0,1-4-1 16,0 5 0-1,-10 1-2-15,-12 5-2 0,-18 0 1 16,-17 5-2-16,-16 9-4 15,-17-1-14-15,-22-1-21 16,-6 4 0-16,-18-10-1 16,5-1 0-16</inkml:trace>
  <inkml:trace contextRef="#ctx0" brushRef="#br0" timeOffset="257786.1494">11484 16358 14 0,'-4'-26'36'0,"16"11"1"15,2 6-1-15,6 9-15 16,17 23-6-16,7 5-4 16,10 17-2-16,-1 5-3 15,4 14-2-15,-4 4-3 16,-6 1-4-16,-1-1-7 15,-15-17-19 1,-6-10-11-16,-4-7 0 16,-7-17 0-16</inkml:trace>
  <inkml:trace contextRef="#ctx0" brushRef="#br0" timeOffset="258055.7913">11990 16359 24 0,'0'-11'34'16,"-10"-1"1"-16,10 12-4 0,-11 9-14 15,-9 0-5-15,3 10-3 16,-12 5-2-16,-1 15-2 16,-12 5 0-1,-3 10-2-15,-10 4 0 16,0 1-1-16,1-4-3 15,3-1-2-15,14-10-3 16,3-18-5-16,23-7-6 16,11-19-15-16,0 0-8 15,26-19 2-15,1-8 0 16</inkml:trace>
  <inkml:trace contextRef="#ctx0" brushRef="#br0" timeOffset="258354.1025">12466 16223 30 0,'-33'-10'37'16,"-2"19"1"-16,-8 4-1 15,-4 11-21-15,1 17-6 16,-2 9-3-16,10 12-3 31,3 5-1-31,14 8 0 0,11 0-2 16,10 1 1-16,16-8-1 15,8-5-1-15,10-9-5 16,0-15-9-16,3-10-25 16,8-14 0-16,-8-18-1 15,3-4 0-15</inkml:trace>
  <inkml:trace contextRef="#ctx0" brushRef="#br0" timeOffset="258719.4688">12368 16512 54 0,'0'0'36'0,"0"0"2"16,25 0-9-16,5 8-20 16,3-8-4-16,9 4-2 15,-2 0 0-15,3 2-1 16,-8 2-1-16,-10 4-1 0,-16 4 0 16,-12 0 0-16,-13 9 0 15,-12 0 0-15,-3 5 0 16,-6-1-1-16,2-1 1 15,6-4 1-15,9-2-1 16,10-4 1-16,10-8-1 16,14 1 1-16,10-4 0 0,4-2-1 15,9-1-5-15,-5-4-10 16,-1-9-24-16,3 9 1 16,-16-9 0-16,0-1-1 15</inkml:trace>
  <inkml:trace contextRef="#ctx0" brushRef="#br0" timeOffset="258973.4031">12408 16666 31 0,'-10'0'38'0,"10"0"-1"16,0 0 0-16,31 0-20 15,-4-4-5-15,12 4-4 16,3 0-4-16,8 0-2 0,1 5-6 15,-6-5-12-15,-4-9-23 16,-1 4 1-16,-9-4 0 16,0-1-2-16</inkml:trace>
  <inkml:trace contextRef="#ctx0" brushRef="#br0" timeOffset="259421.3621">12817 16308 23 0,'18'0'35'0,"-5"0"-1"16,6 4-6-16,6 11-7 15,-4 2-6-15,7 17-4 16,-9 4-3-16,2 11-3 16,-9 1-1-1,-2 6-2-15,-10-1 0 16,-6 6-1-16,-9-5 0 16,2-5-1-16,-6-5 1 15,-2-9-1-15,5-9 0 16,0-6 0-16,4-5 0 15,-1-10 0-15,13-7 0 16,-12 10 1-16,12-10-2 0,0 0 1 16,-12 3-1-16,12-3 1 15,0 0 1-15,0 0-1 16,0 0-1-16,0 0 1 16,0 0 0-16,0 0 0 15,-3-13-1-15,3 13 1 16,0 0-2-16,0-10-3 0,0 10-3 15,0 0-13-15,-9-10-17 0,9 10-1 16,0 0 1 0,6-13 1-16</inkml:trace>
  <inkml:trace contextRef="#ctx0" brushRef="#br0" timeOffset="265376.5434">13378 16804 28 0,'-6'9'36'16,"15"-2"0"-16,13-2-12 0,13-5-6 15,14 0-5-15,6 0-2 16,11 0-3-16,-2-5-5 16,-1 5-1-16,-5 0 0 0,-10-3 0 15,-14-1-1-15,-10 4 0 16,-12 0-2-16,-12 0 0 16,13 5-4-16,-13-5-13 15,-13-7-21-15,13 7 1 16,-11 5-1-16,11-5 0 15</inkml:trace>
  <inkml:trace contextRef="#ctx0" brushRef="#br0" timeOffset="268095.4516">14278 16874 12 0,'61'9'13'0,"26"-9"0"15,44 8 0-15,28-8-1 16,35 0 0-16,29 0-1 16,28-8 0-16,25 2-1 15,16-2-1-15,12-2-2 16,1 0-1-16,2 4 1 0,-5-1-1 15,-4 7 0-15,-15 0-1 16,-7-4-2-16,-23 4-2 16,-20 5-3-16,-20-2-3 15,-27-3-3-15,-27 4-4 16,-31-4-5-16,-33-10-18 0,-21 16-1 16,-35-19 1-16,-13 13 29 0</inkml:trace>
  <inkml:trace contextRef="#ctx0" brushRef="#br0" timeOffset="276986.5591">14804 16375 34 0,'0'0'35'0,"6"10"0"15,19-8-12-15,8 5-9 0,6-7-5 16,10 8-1 0,-2-8-2-16,1 4-3 0,-10-4-1 15,-3 0 0-15,-17 6-2 16,-8 2 1-16,-17 5 1 0,-9 2-1 16,-5 6 0-16,-8 4 0 15,-4 3-1-15,-1 2 1 16,1 1 0-16,5-3 0 15,11-5-1-15,8-3 1 16,9-8 0-16,9-5 0 16,13-2 0-1,8-5-3-15,2-3-4 16,-2-5-10-16,3-1-23 16,-2 4 1-16,-10-7 1 15,-4 4-2-15</inkml:trace>
  <inkml:trace contextRef="#ctx0" brushRef="#br0" timeOffset="277240.6518">14842 16534 21 0,'-13'-6'37'16,"13"6"0"-16,17-1 1 0,8 1-18 15,14 0-7-15,4-5-11 16,7 1-15-16,-5-3-22 0,6 7-1 15,-8-10-1-15,1 3-1 16</inkml:trace>
  <inkml:trace contextRef="#ctx0" brushRef="#br0" timeOffset="277488.0662">15108 16225 60 0,'0'0'38'0,"20"9"0"16,7-3-14-16,7-1-14 15,0 1-7-15,5-6-9 16,-1-6-28-16,3 13-3 0,-9-15-1 15,1 8 0 1</inkml:trace>
  <inkml:trace contextRef="#ctx0" brushRef="#br0" timeOffset="277988.7882">15596 16168 20 0,'-20'-9'31'0,"20"9"1"0,-6-17-9 16,12-1-5-16,11 6-6 15,0-1-2-15,9 5-3 16,-4 4 0-16,4 11-1 16,-13 7-2-16,-4 8-1 15,-9 5-1-15,-10 3 1 16,-7 3-2-16,-4 1 0 0,-5-2 0 16,4-10-1-16,1-1 0 15,4-7-1-15,7-7 1 16,10-7-1-16,0 0 1 15,19 0 0-15,-1 0 1 16,3 0 0-16,0 0 1 16,4 0 0-1,-2 6 1-15,-2-1-1 16,-4 0 0-16,-5 2-1 16,-12-7-4-16,12 0-11 15,-12 0-25-15,0 0 0 16,-7-15-1-16,7 15 0 15</inkml:trace>
  <inkml:trace contextRef="#ctx0" brushRef="#br0" timeOffset="278642.8302">15954 16406 55 0,'18'0'37'16,"-9"10"2"-16,6 10-16 15,1 10-10-15,-10 3-4 16,6 10-3-16,-8-2-2 15,1-8-2-15,-5-4 0 16,-5-8-2-16,5-21 0 0,0 0-1 16,0 0 2-16,11-34-1 15,4 3 0-15,5-4 0 16,7-1 1-16,4 5 0 16,4 6 0-16,-5 5 1 15,4 11-2-15,-6 9-1 0,-3 5-6 31,-6 5-27-31,-7-7-5 0,7 5-1 16,-7-13 1 0</inkml:trace>
  <inkml:trace contextRef="#ctx0" brushRef="#br0" timeOffset="279043.879">16353 16157 63 0,'15'-24'38'15,"3"21"-1"-15,7-3-17 16,-2 1-8-16,8 13-3 16,-7 1-4-1,-6 10-1-15,-8 8-2 16,-10 3 0-16,-12 1-1 0,-4-1 0 16,-2-3-1-16,2-3 0 15,1-7 0-15,8-6 0 16,7-11 0-16,9 0-1 15,10-4 1-15,2-1-2 16,7 5-5-16,-5-7-21 0,4-2-11 16,1 9 0-16,-6-7 0 15</inkml:trace>
  <inkml:trace contextRef="#ctx0" brushRef="#br0" timeOffset="279728.9504">16872 16358 37 0,'-29'8'33'16,"-9"-8"0"-16,1 6-14 15,5 3-7-15,5-3-3 0,14 9-3 16,7-6-1 0,19 4-1-16,12-4 0 15,9 3 0-15,3 3 0 0,3 1 1 31,-3 2-1-31,-6 6-1 16,-12-2 0-16,-12 3 0 0,-17-6-1 16,-14 4-1-16,-8-6-1 15,-2-6-2-15,0-3-2 16,0-12-5-16,12 1-7 16,1-7-11-16,14-5-11 15,14 2 0-15,7-7 0 0</inkml:trace>
  <inkml:trace contextRef="#ctx0" brushRef="#br0" timeOffset="279992.4928">17075 16409 54 0,'0'0'39'0,"0"10"-1"16,-3 2-9-16,-1 0-14 15,4 7-6-15,0 2-4 0,0 4-4 16,0 1-5-1,-4-6-9-15,6-1-14 0,3-6-13 16,-5-13 1-16,0 0 0 31</inkml:trace>
  <inkml:trace contextRef="#ctx0" brushRef="#br0" timeOffset="280261.6648">16963 16212 28 0,'10'-25'35'16,"-4"-3"1"-16,10 19-1 0,-16 9-18 16,23-8-20-16,-13 14-16 15,-10-6-15-15,24 23-2 16,-15-15 1-16</inkml:trace>
  <inkml:trace contextRef="#ctx0" brushRef="#br0" timeOffset="280515.139">17192 16391 25 0,'13'33'37'0,"3"9"1"16,-7-7-1-16,-7-6-16 15,5 2-8-15,-7-9-6 0,4-4-3 16,-4-18-1-16,0 0-2 16,11-6 1-16,1-11-1 15,4-7 0-15,5 0 0 0,4 2 0 16,1-1 1-16,1 9 0 15,-2 6 0-15,-6 8 0 16,0 8 0-16,-6 2 1 16,-3 8-1-16,-5 1-1 15,-2 3 0-15,1-3-3 16,-4-3-6 0,3-1-24-16,-3-15-9 15,0 0 0-15,0 0-1 16</inkml:trace>
  <inkml:trace contextRef="#ctx0" brushRef="#br0" timeOffset="280993.5405">17624 16085 48 0,'6'-15'35'0,"0"-2"-4"32,16 0-12-32,9 10-5 0,0 3-5 15,3 6-1-15,-6 9-3 16,-6 10-2-16,-13 5-1 15,-13 5 0-15,-14-2-1 16,-8 3 0-16,-5-3-1 16,2-4 1-16,3-4 0 15,8-7 0-15,18-14-1 0,0 14 1 16,19-14 0-16,11 0-3 16,5 3-11-16,8 2-24 15,-5-13 0-15,8 8-2 16,-9-4 1-16</inkml:trace>
  <inkml:trace contextRef="#ctx0" brushRef="#br0" timeOffset="281494.5167">18101 16123 20 0,'0'0'35'16,"-24"0"-1"-16,1 19-9 15,-4 13-6-15,-2 9-4 0,5 10-5 16,3 10-3-16,12 3-4 0,9 3-11 16,11-1-19-1,6-15-9-15,14-6-1 16,-1-24 0-16</inkml:trace>
  <inkml:trace contextRef="#ctx0" brushRef="#br0" timeOffset="281948.9363">18237 16317 26 0,'-18'-5'34'0,"8"18"0"16,-3 3-9-16,5 4-12 16,8 9-2-16,0 0-4 15,5 4-1-15,5-4-2 16,9-2 0-16,3-8-2 0,5-9 0 16,1-10 0-1,2 0 0-15,-4-14-1 0,-1-5 0 16,-4-5 0-16,-3-3 0 15,-9-4 1-15,1 8 0 0,-7 2 0 16,-3 9 0-16,0 12 0 16,0 0-1-16,-13 12 1 15,13 10-1-15,0 2 0 32,10 4 0-32,0-6 0 0,7-2 0 15,3-8 0-15,4-7 0 16,1-5 0-16,0-12 0 15,-6-2-1-15,-4-8 0 16,-4 0-1-16,-8-6-4 16,1 5-3-16,-10-5-8 15,6 11-11-15,0 8-13 0,0 9 1 16,0 0-1-16</inkml:trace>
  <inkml:trace contextRef="#ctx0" brushRef="#br0" timeOffset="282218.5351">18674 16537 29 0,'-6'12'32'0,"6"-12"0"16,-9 17-10-16,15-2-7 0,-6-15-3 15,18 17-3-15,-5-17-2 16,9 7 0-16,-3-7-1 15,5-3 1-15,-10-4-2 0,2 0 1 16,-12-3-1-16,-4 1 0 16,-12-1-1-16,-3 3-1 15,-6 0-1-15,0-1-3 16,4 5-11-16,-4 3-29 16,6-6 0-16,15 6 0 15,-11-10 0-15</inkml:trace>
  <inkml:trace contextRef="#ctx0" brushRef="#br0" timeOffset="282750.403">18888 16252 44 0,'15'21'36'16,"4"13"-4"0,-4 2-11-16,-8 5-5 15,-1 9-5-15,-12-4-4 16,2 1-4-16,-9-8-2 16,-1-4-2-16,1-7-2 15,0-6 1-15,4-7 0 16,0-6 0-16,9-9 0 15,-9 8 2-15,9-8 1 0,0 0 1 16,0 0 1-16,0 0-1 16,-9 0 0-16,9 0 0 0,0 0 0 15,0 0 0-15,0 0-2 16,0 0-1-16,0 0-3 16,7-10-12-16,-7 10-21 15,0 0 1-15,0-20-1 0,0 20 1 16</inkml:trace>
  <inkml:trace contextRef="#ctx0" brushRef="#br0" timeOffset="288258.7812">14524 17103 12 0,'0'0'34'15,"-30"0"2"-15,-4 20-4 16,-9 9-13-16,2 22-4 0,1 4-3 16,9 20-1-16,10-2-4 15,17 7-1-15,10-5-2 16,19-3-1-16,9-11 0 0,10-14-2 16,5-10-6-16,-4-20-9 15,-1-12-25-15,-4-5 0 31,-14-14-1-31,-1-8 0 0</inkml:trace>
  <inkml:trace contextRef="#ctx0" brushRef="#br0" timeOffset="288675.3384">14758 17522 25 0,'18'-17'33'0,"-12"0"-3"15,7-8-7-15,2 0-7 16,-5-4-2-16,7-1-6 16,-9 1 2-16,2 6-4 15,-5 0 0-15,1 10-2 0,-6 13 0 16,0 0 1-16,0 16-1 16,0 13 1-16,0 6-3 15,6 3 2-15,-2 10-1 16,-4-3 0-16,6 7-2 15,1-11-3-15,3 0-8 16,-7-14-28 0,2-13-2-16,4-7-1 15,-9-7-1-15</inkml:trace>
  <inkml:trace contextRef="#ctx0" brushRef="#br0" timeOffset="289007.4182">15129 17550 32 0,'0'0'36'0,"0"0"0"15,24 0-10-15,-4-4-8 32,14 4-4-32,-3 0-2 0,10 5-5 15,-4-2-4-15,1-3-10 16,-5 0-29-16,0 0-1 15,-13-6-2-15,2 2 0 16</inkml:trace>
  <inkml:trace contextRef="#ctx0" brushRef="#br0" timeOffset="289477.1875">15632 17404 19 0,'0'0'35'15,"0"0"-1"-15,25 11 0 0,0-4-16 16,-1-4-7-16,11 4-2 16,-4-1-2-16,3-2-2 15,-7-4-4-15,-4 7 2 16,-10 1-2-16,-9 6 0 16,-12 3 0-16,-6-2 0 15,-11 4-1 1,-4 7 0-16,-2 0 0 15,-2 4-1-15,3-6 1 16,3-4 1-16,8-3-1 16,8-2 0-16,11-5-1 0,14-6 2 15,5 2 0-15,7-6-2 16,5 0-5-16,3 0-16 16,-1-4-14-16,2 2-1 0,-10 2 1 15,-1-3-1-15</inkml:trace>
  <inkml:trace contextRef="#ctx0" brushRef="#br0" timeOffset="289762.2862">15660 17562 27 0,'0'0'36'0,"-9"-6"2"16,18 6 0-16,10 0-22 15,2 5-4-15,12-1-3 16,4 0-4 0,-1 0-6-16,9 2-12 15,-3-6-24-15,-8 0 0 16,4-10-1-16,-10-8-1 0</inkml:trace>
  <inkml:trace contextRef="#ctx0" brushRef="#br0" timeOffset="290025.3128">15909 17239 26 0,'0'0'37'15,"0"0"-1"-15,22 5-5 16,-4-5-14-16,10 10-8 16,0-6-4-16,3 3-3 15,-2-3-7-15,-5 0-11 16,-6-4-14-16,2 0-7 16,-11-7 0-16,3-3 2 0</inkml:trace>
  <inkml:trace contextRef="#ctx0" brushRef="#br0" timeOffset="290294.8764">16203 17152 46 0,'0'0'37'0,"0"0"2"16,0 0-13-16,13 13-6 15,-13-2-8-15,5 11-5 0,-5 1 0 16,7 3-3-16,-7-3 1 16,6 6-2-16,-6-9-3 15,4-3 0-15,2 5-6 16,-6-13-20-16,0-9-16 15,0 0 0-15,0 0 0 32</inkml:trace>
  <inkml:trace contextRef="#ctx0" brushRef="#br0" timeOffset="290680.3325">16470 17374 31 0,'12'-4'37'0,"-12"4"0"16,10 24-4-16,1 1-14 15,-7 0-8-15,3 7-3 16,-1-1-2-16,1 1-2 16,-2-1-2-16,-3-2-1 15,-2-9 1-15,4-8-1 0,-4-12 1 16,0 0-1-16,0-12-1 16,0-5 0-16,10-11 1 15,-1 3-1-15,7-5 2 16,8-1 0-16,1 5-1 0,6 5 0 15,0 10 1-15,1 0-3 32,1 11-5-32,-11 3-21 0,0 4-14 15,-6 4 1-15,-5-11-2 16</inkml:trace>
  <inkml:trace contextRef="#ctx0" brushRef="#br0" timeOffset="291081.4262">17066 17369 53 0,'-13'-4'34'0,"-16"4"-9"0,-1 0-8 15,1 9-1-15,-3 8-6 16,7 8-1-16,6 1-4 15,9 4 1-15,7 0-4 16,13 4 0-16,5-4-1 16,7-4-3-16,8-2-11 15,5-4-22 1,-10-13-3-16,5 0 0 16,-8-7 1-16</inkml:trace>
  <inkml:trace contextRef="#ctx0" brushRef="#br0" timeOffset="291413.4892">17260 17441 25 0,'-16'-21'32'16,"5"13"-2"-1,-5 8-8-15,-5 0-7 0,4 19-3 16,2 1-3-16,7 5-3 15,4 0-1-15,13 1-2 0,5-2 0 16,10-1 0-16,4-7 0 16,5-7 0-16,-1-6 1 15,0-6 0-15,-5-12 0 16,-6-1 0-16,-9-8 0 16,-12-5-1-16,-8-3 1 31,-10-2-3-31,-3 5-2 0,-6 1-8 15,5 15-13-15,2 1-17 16,-3 2-1-16,11 15 0 16,3 0 0-16</inkml:trace>
  <inkml:trace contextRef="#ctx0" brushRef="#br0" timeOffset="291714.2938">17454 17412 40 0,'25'8'37'15,"-5"9"0"-15,11-2-7 16,-8 13-14-16,-9-3-4 16,-2 1-4-16,-12-1-3 0,-6-6-4 15,-7 5-8-15,-8-7-23 16,-5-13-8-16,9-4 1 16,-4-16-2-16</inkml:trace>
  <inkml:trace contextRef="#ctx0" brushRef="#br0" timeOffset="292115.0016">17886 17169 40 0,'-21'11'35'0,"-9"4"0"15,-2 12-13-15,1 19-6 16,0 2-5-16,6 13-2 16,5 2-4-16,9 6-1 15,11-13-2 1,6 1 0-16,10-9-9 16,6-7-14-16,3-16-16 15,13-5-1-15,-3-20 0 16,6-4 2-16</inkml:trace>
  <inkml:trace contextRef="#ctx0" brushRef="#br0" timeOffset="292553.8464">17971 17403 19 0,'-22'-5'31'0,"16"18"2"15,-9 5-3 1,5 5-15-16,7 6-4 16,3-1-4-16,7 7-1 15,5-5-1-15,7-3-2 16,4-7 1-16,7-10-1 16,-2-10-1-16,1-10 0 15,-3-4-2-15,-5-10 2 16,-3 0-1-16,-3-5 0 0,-9-2 1 15,-6 6-1-15,0 5 1 16,-5 6-1-16,5 14 0 16,-16-5 1-16,16 5 0 0,-11 19-1 15,11 3-1 1,9 0 0-16,2 0 0 0,5-2 1 16,3-4-1-16,5-3 1 0,-1-7-1 15,1-6 0-15,-2-5 2 16,-3-6-2-16,-4-9 1 15,-7-2-2-15,-1 0-3 16,-7-4-11-16,-3-2-18 16,3 7-4-16,-7 5-2 31,7 3 1-31</inkml:trace>
  <inkml:trace contextRef="#ctx0" brushRef="#br0" timeOffset="292932.7858">18472 17583 29 0,'-11'-9'32'15,"-6"9"-4"-15,3 0-5 16,-1 12-5-16,1-3-4 16,5 3-2-16,5 3-1 15,10-1-3-15,3-5-2 16,8-2 0-16,-1 1-2 0,6-8-1 15,-4 0-1-15,1-5-3 16,-4-2-12-16,-15 7-23 16,10-19-3-16,-5 1 0 15,-5-3 1-15</inkml:trace>
  <inkml:trace contextRef="#ctx0" brushRef="#br0" timeOffset="293217.7585">18525 17267 36 0,'13'0'38'0,"13"14"1"15,-5 9-10-15,1 6-11 16,5 15-4-16,-9-1-5 16,0 6 0-16,-8 0-6 0,-10 1 0 15,-5 2-8-15,-9-9-13 16,-7-15-20-16,9-8-1 16,-1-9-2-16,13-11 0 15</inkml:trace>
  <inkml:trace contextRef="#ctx0" brushRef="#br0" timeOffset="293556.3292">18831 17123 38 0,'20'0'37'0,"11"24"1"16,-3 3-2-16,2 11-20 16,4 15-5-1,-12 1-4-15,-1 14 0 16,-15-1-1-16,-6 10-2 15,-15-6-2-15,-7-10 0 16,-9-6-3-16,-2-16-3 16,2-2-9-16,-1-16-19 15,6-17-9-15,13-8 1 16,6-21-1-16</inkml:trace>
  <inkml:trace contextRef="#ctx0" brushRef="#br0" timeOffset="294157.5514">19259 17109 18 0,'0'0'34'15,"16"-15"1"-15,-3 12-9 16,8 3-6-16,1-7-6 16,6 14-2-16,-6-4-4 15,-2 14-2-15,-10 4-2 0,-7 3-2 16,-11-1 0-16,-7 4-2 31,-8-4 2-31,-4-1-2 0,2-1 1 16,1-7-2-16,8-6 1 15,5-5 1-15,11-3-1 16,0 0 0-16,20 0 0 16,-1-5 1-16,5 3-1 15,2 2 1-15,0 0-1 16,0 0 0-16,-2 0 0 0,-5 0 1 16,-3 0-1-16,-4 5 1 15,-12-5-1-15,11 0-2 16,-11 0-5-16,0 0-14 15,0 0-17-15,0 0-1 16,-17 0 0-16,17 0-1 16</inkml:trace>
  <inkml:trace contextRef="#ctx0" brushRef="#br0" timeOffset="296106.5314">19810 16312 61 0,'14'5'39'0,"3"10"0"0,2 12-13 16,3-4-13 0,9 14-3-16,-4 1-3 0,7 8-3 15,-4-4-2-15,-2-8-5 16,-1 2-6-16,-12-12-18 0,-4-10-14 16,4-1 1-16,-6-13-1 15</inkml:trace>
  <inkml:trace contextRef="#ctx0" brushRef="#br0" timeOffset="296376.0893">20268 16325 23 0,'0'0'37'0,"0"0"0"16,0 11 0-16,-7 14-15 15,-11-3-8-15,2 19-3 0,-12 4-4 16,-1 13 0-16,-8 3-3 0,0 3-1 16,2-5-1-1,4-1-2-15,7-7-4 16,3-12-7-16,14-17-28 0,11-8-2 16,8-22 0-16,13-2 0 15</inkml:trace>
  <inkml:trace contextRef="#ctx0" brushRef="#br0" timeOffset="296723.7765">20632 16312 21 0,'-15'4'37'15,"-13"2"1"-15,-3 13-1 0,-4 5-15 16,-6 8-8-16,6 14-5 15,1 2-3-15,8 10-1 16,9 4-2-16,13 4-1 31,10-2 1-31,11-4-2 0,13-7-2 16,7-16-5-16,13-6-27 16,2-12-8-16,-6-16 1 15,7-10 0-15</inkml:trace>
  <inkml:trace contextRef="#ctx0" brushRef="#br0" timeOffset="297193.8756">20775 16490 37 0,'0'0'38'16,"0"0"0"-16,12-5 0 15,7 5-21-15,13 5-7 0,-2-5-4 16,10 1-2-16,-4-1-1 15,0 0-1-15,-6 0-1 16,-8 4 0-16,-9 0-1 16,-13-4 1-16,-4 21-1 15,-12-4 0-15,-7 1 0 16,-5 10 0-16,-4-3 0 0,-1 2 0 16,2-1 0-16,6 3-1 15,6-6 1-15,7-5 0 16,12-1 0-16,0-17 0 15,21 12 0-15,0-10 0 16,7-2 0-16,0-2-3 16,7-4-6-1,-5-5-12-15,-5 1-19 16,3 5 0-16,-9-7 0 16,-1 5 1-16</inkml:trace>
  <inkml:trace contextRef="#ctx0" brushRef="#br0" timeOffset="297479.0533">20754 16612 30 0,'-22'0'38'16,"6"0"0"-16,16 0-2 15,11 8-14-15,8-8-8 16,13 4-4-1,9-4-4-15,8 0-2 16,3 0-4-16,1-8-7 16,0 4-27-16,-4-5-7 15,-11-4 1-15,-4-2-1 16</inkml:trace>
  <inkml:trace contextRef="#ctx0" brushRef="#br0" timeOffset="298041.9993">21219 16317 26 0,'15'5'37'15,"12"18"1"-15,-4 5-1 16,1 11-18-16,1 15-6 15,-13-2-3-15,-3 11-4 16,-12-1-2-16,-8-1-1 0,-9-5-2 16,-5-8 0-16,-2-10 0 0,3-8 0 15,3-7-1 1,4-7 0-16,5-11 0 16,3-1 0-16,9-4 1 0,-13-9-1 15,13 9 1-15,0 0-1 31,-11-6 1-31,11 6-1 0,0 0 0 16,0 0 0-16,0 0 1 16,0 0-1-16,0-14 0 15,0 14 0-15,0-9 0 16,0 9 0-16,0 0 0 16,4-10 0-16,-4 10 1 15,0 0-1-15,0 0 0 0,0 0 0 16,0 0-1-16,0 0-2 15,0 0-6-15,0 0-22 16,0 0-9-16,0 0-1 16,0 0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4:53:16.0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 6975 10 0,'-45'19'33'16,"45"-19"1"-16,0 0 0 15,0 0-14-15,83 46-6 16,-18-34-2-16,16-7 0 16,7 5-7-16,8-6-5 15,-1 2-8-15,-5-2-12 0,-12 4-11 16,-15-6-6-16,-18 7-1 15,-19-3 0-15</inkml:trace>
  <inkml:trace contextRef="#ctx0" brushRef="#br0" timeOffset="368.456">743 7153 22 0,'-50'6'35'15,"50"-6"0"-15,0 0-1 16,47 12-14-16,2-5-7 0,5-7-4 16,10 5-4-1,1-5-8-15,-3-5-6 0,-4 1-3 16,-11-7-1-16,-4 4 1 16,-18-8 0-16,-6 2 3 15,-13-3 5-15,-2 0 6 16,-1 2 5-16,0 3 3 15,7 4 2-15,1 0-1 16,8 9 0-16,4 1-2 0,1 12-1 16,-2-2-2-16,-3 7 0 15,-15-1-1-15,-4 8-1 16,-9-5-1-16,-10-2-1 0,-5-1-3 16,24-19-7-1,-62 14-28-15,41-7-4 0,6-11 1 31,15 4-1-31</inkml:trace>
  <inkml:trace contextRef="#ctx0" brushRef="#br0" timeOffset="1353.6276">2505 7216 24 0,'3'-18'33'0,"9"2"-3"15,-9-6-6-15,3-9-4 16,7 2-5-16,-9-3-1 15,3 4-3-15,-7-1-2 16,7 10-2-16,-10-1-2 16,3 20-2-16,0 0 0 15,0 12-1-15,0 10-1 0,0 11 0 16,0 5-1-16,0 9 0 16,6 4 1-16,-6 3 0 15,0-8 0-15,0-2 0 16,0-6 1-16,-6-9 0 15,-3-7 0-15,-3-5-1 16,-4-11 1 0,-3-2 0-16,1-4-1 15,2-4 0-15,3-2 0 0,4 1-1 16,9 5 0 0,0-10-2-16,13 10-2 0,12-7-7 15,12 7-21-15,0 0-10 16,-3-1 0-16,19 1 0 15</inkml:trace>
  <inkml:trace contextRef="#ctx0" brushRef="#br0" timeOffset="1648.2302">2960 7320 38 0,'0'0'39'32,"7"12"1"-32,14-9 0 0,13-6-20 15,12 9-8-15,5-6-3 16,4 4-3-16,-2-4-4 15,-6-4-4-15,-1-3-27 16,-9 4-12-16,-15-9 1 0,-3 2-2 16</inkml:trace>
  <inkml:trace contextRef="#ctx0" brushRef="#br0" timeOffset="2317.7943">3931 7286 19 0,'-6'9'29'16,"21"-12"2"-16,41 3-3 16,30 0-15-16,32-5-3 15,34 5 1-15,35-5-1 16,38 5 2-16,25-4-3 0,29 4 0 15,8-4-3-15,10 1-1 32,1-5-2-32,-6 4 0 15,-12-2-1-15,-13 2-3 0,-19 4-6 16,-19 4-32-16,-21-4 0 16,-16 3 0-16,-34-3-1 15</inkml:trace>
  <inkml:trace contextRef="#ctx0" brushRef="#br0" timeOffset="9271.8274">3153 7142 39 0,'0'0'35'16,"0"-10"1"-16,0 10-11 0,-7 34-6 16,-2-1-5-16,9 13-5 0,-6 0-2 15,3 5-1 1,-1 0-4-16,4-7-3 15,0-3-8-15,0-12-28 0,0-19-2 16,0-10-1-16,10 0 0 31</inkml:trace>
  <inkml:trace contextRef="#ctx0" brushRef="#br0" timeOffset="10220.2138">4374 6742 20 0,'-19'3'33'15,"19"-3"2"-15,-9 9-6 16,9-9-8-1,16 3-6-15,3-3-5 16,11 4-2-16,-2-4-2 16,6 3-2-16,-3-3-1 15,1 5-1-15,-5 0 0 16,-5-1-1-16,-13 2-1 16,-9 4 1-16,-10 3-1 15,-7 6 1-15,-8 4-1 0,-9 1 1 16,-1 3-1-16,-2 6 0 15,2-1 0-15,5-2 0 16,11-1 1-16,6-5-1 16,13-4 0-16,10-2 1 15,12-8-1-15,9-3-1 0,9-4-3 16,0-9-8-16,4-4-27 0,5 6 0 16,-14-11-1-1,-1 3 1-15</inkml:trace>
  <inkml:trace contextRef="#ctx0" brushRef="#br0" timeOffset="10404.3604">4326 6927 19 0,'0'0'36'16,"0"0"0"-16,23 7 0 15,11-7-18-15,1 0-7 16,14 0-10-16,4-6-24 0,3 2-10 16,-10-11-3-16,3 5-1 15</inkml:trace>
  <inkml:trace contextRef="#ctx0" brushRef="#br0" timeOffset="10635.8105">4644 6647 25 0,'18'-7'35'15,"4"7"1"-15,6-4-1 0,6 4-19 16,6 0-12-16,1-2-23 15,5 4-14-15,-12-7-2 16,1 5 0-16</inkml:trace>
  <inkml:trace contextRef="#ctx0" brushRef="#br0" timeOffset="10971.515">5007 6524 35 0,'8'-9'33'16,"0"-6"2"-16,8 1-15 16,5 11-6-16,4-1-3 15,1 11-3-15,-5-1-2 0,-4 12-1 16,-13 1-2-16,-4 8-1 15,-9 0 1-15,-2-3-1 16,-7 3 1-16,1-8-2 0,1 0 0 16,9-6 0-16,7-3 0 15,0-10-1-15,23 0-1 16,-5 0-6-16,10-4-25 16,3 4-6-16,-5-5 0 15,7 5 1-15</inkml:trace>
  <inkml:trace contextRef="#ctx0" brushRef="#br0" timeOffset="11374.7219">5420 6775 36 0,'13'6'38'16,"5"12"1"-16,-4 3-4 0,-9 8-15 15,9 8-7-15,-10 1-5 16,1-2-2-16,-5-2-3 15,-3-3 0-15,-1-7-1 16,4-11-1-16,0-13 0 31,0 0-1-31,0-24 1 0,12-3-1 16,0-2 0-16,4-5 0 16,5 0 0-16,1 0 0 15,3 7-1-15,3 3-1 16,1 15-7-16,-4 1-18 15,1 3-13-15,8 5 0 16,2 0-1-16</inkml:trace>
  <inkml:trace contextRef="#ctx0" brushRef="#br0" timeOffset="11774.3284">5806 6551 13 0,'8'-9'33'0,"-2"-4"2"15,13 4-7-15,-1 3-8 16,2 2-5-16,7 8-4 16,-7 2-2-16,2 6-3 15,-15-1-1-15,-7 7-1 16,-5-1 0-16,-10 2-1 0,-3-1-1 31,-3-2-1-31,4-2 1 16,3-2-2-16,10-2 1 15,4-10-4-15,25 9-6 16,-4-6-15-16,7-3-15 16,9 7 1-16,-4-2-1 0,5 6 0 15</inkml:trace>
  <inkml:trace contextRef="#ctx0" brushRef="#br0" timeOffset="12153.2168">6331 6798 49 0,'0'0'34'0,"-31"-5"-2"0,4 0-10 16,4 8-6-16,-7-3-5 16,7 12-3-16,3-3-2 15,13 8-1-15,10 3-3 16,16 6 0-16,4 3 0 16,4 0-1-16,0 0 0 0,-5 0 1 15,-7-1 0-15,-12-2-1 16,-15-7 0-16,-10-6-2 15,-5-4-7-15,-7-9-12 16,3-9-19-16,5-4-1 0,2-6 0 16,8-3 0-16</inkml:trace>
  <inkml:trace contextRef="#ctx0" brushRef="#br0" timeOffset="12353.7665">6459 6817 57 0,'15'8'39'0,"-12"1"0"15,4 6-13-15,-4 9-10 0,-7 2-8 16,4 8-2-16,-6-2-4 16,6 0-6-16,0-1-8 15,-5-6-26-15,-2-14-1 16,7-11-1-16,0 0 1 15</inkml:trace>
  <inkml:trace contextRef="#ctx0" brushRef="#br0" timeOffset="12507.008">6446 6609 62 0,'-3'-21'37'0,"3"21"-2"15,0-15-15-15,0 15-30 31,0 0-23-31,0 0-1 0,13 11-3 16,-13-11 1-16</inkml:trace>
  <inkml:trace contextRef="#ctx0" brushRef="#br0" timeOffset="12822.5246">6701 6829 37 0,'18'37'38'16,"-5"-4"1"-16,-2-3-4 15,-4 1-15-15,-10-12-7 16,3 5-4-16,-12-14-2 16,5 0-3-16,7-10-1 15,-13-7-1-15,13-3-1 16,0-9-2 0,7-3 0-16,3-2 0 15,3 2-1-15,7 2 0 16,2 4 1-16,0 4 0 15,-3 5 1-15,2 10 1 0,-4 7 0 16,-3 3 1 0,-4 8 0-16,-4 1 0 0,-6 1-3 15,0-4-6-15,6-2-33 16,-6-2-1-16,0-15 1 0,4 12-1 16</inkml:trace>
  <inkml:trace contextRef="#ctx0" brushRef="#br0" timeOffset="13275.4512">7067 6529 37 0,'8'-9'34'0,"14"4"0"16,-4 5-12-16,5-5-8 0,1 9-3 16,-6 2-4-16,-2 6-2 15,-9 2-1-15,-7 5-1 32,-13 3 0-32,0-2-2 0,-5-1 2 15,-3-1-2-15,2-6 1 16,6-1-2-16,13-11 2 15,-3 15-2-15,15-11-1 16,5-4-7-16,7 0-25 16,10 10-4-16,0-10-1 15,7 3 1-15</inkml:trace>
  <inkml:trace contextRef="#ctx0" brushRef="#br0" timeOffset="13606.8794">7490 6596 74 0,'-17'7'35'0,"0"6"-12"16,-1 14-7-16,-9 3-6 15,11 18-2-15,-2 2-1 16,8 8-2-16,7-1-1 16,9-2-3-16,10-1-5 15,6-11-11-15,5-13-22 0,10-8-1 16,-5-12 0-16,6-7 0 15</inkml:trace>
  <inkml:trace contextRef="#ctx0" brushRef="#br0" timeOffset="14038.8752">7696 6768 58 0,'-9'-6'36'0,"-5"6"-4"15,0 12-14 1,10 8-6-16,-2 6-3 0,9 8-4 16,2-2-1-16,6 1 0 15,4-2-2-15,6-5-1 0,2-8 1 16,5-12-1-16,-1-10 0 16,-1-8-1-16,-2-7 1 15,-2-6-1-15,-4-6 0 16,-5 0 0-16,-4 2 0 15,-9 2 0-15,0 8 0 16,-7 4 0-16,7 15 0 0,-17 0 1 16,11 18-1-16,-1 3 1 15,4 5 0-15,6 3 0 16,4 1-1-16,5-2 1 16,6-5 0-16,3-7 0 15,2-10 0-15,2-6 0 31,2-6 0-31,-5-8-1 0,-1-10 1 16,-9-3-5-16,-1-1-6 16,-8 1-18-16,-3 2-11 15,-3 4 0-15,-8 5 0 16</inkml:trace>
  <inkml:trace contextRef="#ctx0" brushRef="#br0" timeOffset="14392.2628">8248 6984 58 0,'-10'-14'33'0,"-11"4"-4"16,-2 0-6-16,5 16-5 15,-9-5-6-15,8 12-3 0,0 1-3 16,9 9-2-16,5-1-1 16,11 2 0-16,6 0 0 15,10-4-2-15,3-5-1 16,2-10-4-16,5 0-14 15,0-9-22-15,-9-14 0 16,3-1 0-16,-12-12-1 0</inkml:trace>
  <inkml:trace contextRef="#ctx0" brushRef="#br0" timeOffset="14593.7223">8341 6687 60 0,'0'0'35'0,"25"-5"-4"0,-7 18-10 16,1 3-8-16,8 16-3 16,-8 4-4-16,4 11-1 15,-8 4-2-15,-5 0 0 16,-10-3-2-16,-3-4-2 16,-7-3-14-16,1-9-23 15,-14-15 0-15,7-5 0 0,-2-12-1 16</inkml:trace>
  <inkml:trace contextRef="#ctx0" brushRef="#br0" timeOffset="15126.0897">7901 7259 20 0,'-14'8'33'0,"-1"-8"2"0,15 0-9 16,10 15-5-16,20-15-8 15,21 5-3-15,17-1-1 16,19 1-3-16,9-1-2 16,12 0-1-16,-3-4-1 15,-4 4-1-15,-21 1 0 0,-18-5-3 16,-18 0-26-16,-16 0-9 15,-28 0-1-15,0 0 0 16</inkml:trace>
  <inkml:trace contextRef="#ctx0" brushRef="#br0" timeOffset="18600.7748">4259 7536 20 0,'-21'-8'35'0,"-8"32"2"16,-11 17-4-16,-6 19-13 0,12 19-6 16,2 4-4-16,18 10-3 15,14-1-3-15,14-6-2 16,20-12-6-16,7-23-7 16,12-17-23-16,6-11-3 15,-10-19-2-15,-1-11 1 0</inkml:trace>
  <inkml:trace contextRef="#ctx0" brushRef="#br0" timeOffset="18901.4299">4405 8023 25 0,'17'-8'32'16,"-3"-13"-2"-16,4 1-8 15,1-4-6-15,-3-8-4 16,5 1-2-16,-6-3-1 16,-1 6 0-16,-8 0-1 15,3 12-2-15,-6 3 0 16,-3 13-1 0,3 14-1-16,-3 11-1 15,0 11 0-15,0 7-2 16,3 7 1-16,-3-1-2 15,9 1 0-15,-5-10-3 16,4-1-9-16,-4-9-19 16,6-15-10-16,6-6 1 15,-1-9-1-15</inkml:trace>
  <inkml:trace contextRef="#ctx0" brushRef="#br0" timeOffset="19135.4139">4871 8026 24 0,'0'0'36'0,"8"10"2"15,12-7 0-15,17-3-18 16,11 5-8-16,-1-5-8 15,5 0-15-15,-7-6-25 0,2 6 0 16,-14-9-2-16,2 9 0 16</inkml:trace>
  <inkml:trace contextRef="#ctx0" brushRef="#br0" timeOffset="20005.4035">5418 7899 12 0,'27'9'34'15,"-9"4"2"-15,0 6-3 0,-1 11-12 16,-8 3-6-1,3 3-3-15,-9 0-3 0,0-1-3 16,-6-7-1-16,3-6-3 16,-4-9 0-16,4-13-1 15,0 0 0-15,0-20-1 0,11-4 1 16,1-1-1-16,6-1 0 16,3-3-1-16,5 6-1 15,-1 0-1-15,6 10-7 16,-5 6-18-16,-1 3-11 15,1 4 2-15,-6 3-2 16</inkml:trace>
  <inkml:trace contextRef="#ctx0" brushRef="#br0" timeOffset="20605.1217">6070 7960 42 0,'-12'-4'36'15,"-12"-5"0"-15,-1 5-10 0,-3 10-8 32,-5-3-6-32,5 11-4 0,2 3-3 15,11 10-2-15,9-1-2 16,10 5 0-16,9 1-1 16,7-5-3-16,14 3-11 15,2-7-24-15,1-11 0 16,7-2-1-16,-6-10 1 15</inkml:trace>
  <inkml:trace contextRef="#ctx0" brushRef="#br0" timeOffset="20953.1947">6325 8035 32 0,'-18'-15'34'15,"-1"5"-1"-15,-6 3-6 0,-3 7-9 16,7 3-6-16,-3 6-5 15,4 8-3-15,5 2-1 16,8 6-1-16,7-1 0 16,12 0 0-16,5-10-1 0,3-4 1 15,9-7 0-15,2-3 0 32,0-12-1-32,-1-3 0 15,3-5 0-15,-4 2 0 0,0-1 1 16,1 7-1-16,-1 3 1 15,-2 9 0-15,-4 3 0 16,-5 9 0-16,-5 3 0 16,-4 9 1-16,-9 3-2 15,-12-1-2-15,-4 0-8 0,-9-2-30 16,0-16-1-16,6 2-1 16,-3-10 1-16</inkml:trace>
  <inkml:trace contextRef="#ctx0" brushRef="#br0" timeOffset="21305.8284">6890 7726 31 0,'-22'0'34'0,"-4"19"1"15,-4 5-5 1,-7 14-14-16,9 18-4 15,0 5-3-15,16 8-3 16,9 2 0-16,11-3-3 16,12-5-5-16,10-13-6 15,10-9-20-15,7-9-9 16,-9-21-1-16,4-11 0 16</inkml:trace>
  <inkml:trace contextRef="#ctx0" brushRef="#br0" timeOffset="21706.0894">7035 7947 16 0,'-18'0'33'15,"12"18"1"-15,-4 3-4 16,1 4-12-16,9 8-5 16,5-3-3-16,6 4-2 15,-2-9-3-15,9-1-1 0,3-8-1 16,2-7-1-16,1-12-1 15,-2-8-1-15,2-6 0 32,-4-6-1-32,-2-2 1 0,-9-5-1 15,-2 4 0-15,-7 4 1 16,0 4 0-16,0 18 1 16,-13-9 0-16,13 9 0 15,-13 22 0-15,13-2 0 16,0 4 0-16,7 2 0 15,3 1 1-15,7-6 0 0,0-6 0 16,4-5 0-16,1-10-1 16,0-3 1-16,0-9-1 15,-7-7-3-15,0 0-4 16,-11-5-8-16,2 2-22 16,-4 5-3-16,-7 2 0 15,5 15 0 1</inkml:trace>
  <inkml:trace contextRef="#ctx0" brushRef="#br0" timeOffset="21988.0171">7457 8185 61 0,'-9'-6'33'0,"-7"0"-8"15,1 3-8-15,2 6-4 16,-1 3-4-16,7 12-1 16,4-4-4-16,9 7 0 15,3-1-2 1,9 0 1-16,1-6-1 16,2-6-1-16,1-8-5 15,-3-6-9-15,-1-10-23 0,1-3-1 16,-12-11 0-16,4 1-1 15</inkml:trace>
  <inkml:trace contextRef="#ctx0" brushRef="#br0" timeOffset="22187.962">7594 7822 30 0,'18'0'37'16,"0"6"2"-16,11 16 0 15,2 13-17-15,-7 4-8 16,5 11-4-16,-15 5-2 15,-5 6-3-15,-9 0-2 0,-11 2-1 16,-6-8-5-16,-13-9-12 16,5-10-25-16,-1-4-2 15,3-18 1-15,11-9 0 16</inkml:trace>
  <inkml:trace contextRef="#ctx0" brushRef="#br0" timeOffset="22709.5841">8064 7964 35 0,'-9'4'37'15,"20"2"-1"-15,6-5-7 16,11-1-11-16,12 7-6 16,-2-7-5-16,5 9-3 0,-2-4-1 15,-4 2-2-15,-12 1 1 16,-14 1-1-16,-16 6-1 16,-8 3 1-16,-9 2 0 15,-9 3-1-15,-5 5 0 16,-2-4 0-16,7 3 0 0,0-5 0 15,12-3 0-15,7-3 0 0,12-5 0 16,9-4 1 0,10-4-2-16,9-3-1 0,9 5-4 15,1-10-11-15,-2-1-21 16,11 2 0-16,-13-8 1 16,-3 2-1-16</inkml:trace>
  <inkml:trace contextRef="#ctx0" brushRef="#br0" timeOffset="22906.1591">8049 8082 43 0,'0'0'35'0,"18"4"-3"15,13-4-10-15,10 0-7 16,12 4-5-16,2-4-8 15,2 3-16-15,-8-6-19 16,7 3-2-16,-16-14-1 16,5 6 1-16</inkml:trace>
  <inkml:trace contextRef="#ctx0" brushRef="#br0" timeOffset="23187.7532">8335 7746 38 0,'21'0'34'0,"-2"0"2"16,14-1-11-16,-2 1-9 15,-1 0-6-15,4 1-3 0,-7-1-3 16,2 0-3-16,-11 6-3 16,-5-6-6-16,-4 0-15 15,-9 0-12-15,0 0-1 16,0 0 0-16</inkml:trace>
  <inkml:trace contextRef="#ctx0" brushRef="#br0" timeOffset="23456.9292">8680 7645 52 0,'0'0'33'15,"15"4"-6"-15,-12 7-6 16,-3-2-7-16,6 8-4 16,-2 1-4-16,2 4 0 15,0-2-3 1,-2-2-2-16,-1 0-8 16,-3-7-16-16,0-11-13 15,8 14 0-15,-8-14 0 16</inkml:trace>
  <inkml:trace contextRef="#ctx0" brushRef="#br0" timeOffset="23809.9286">8922 7631 58 0,'16'14'37'0,"10"18"-2"0,3 11-10 31,-4 2-9-31,6 17-5 0,-13 3-3 15,0 8-2-15,-18 0-2 16,-5 1-3-16,-19-1-1 16,-8-13-2-16,-12-4-4 15,-8-15-9-15,6-9-23 16,2-9-2-16,7-18 0 16,8-5 2-16</inkml:trace>
  <inkml:trace contextRef="#ctx0" brushRef="#br0" timeOffset="24288.717">9204 7645 61 0,'6'-9'31'0,"1"-3"-5"16,11-1-9-16,10 9-7 16,0 4-3-16,6 0-3 15,-6 13 1-15,1 2-1 16,-14 4 0-16,-6 6 0 16,-15 2-1-16,-7 0 0 15,-9-2 0 1,-1 1 1-16,0-7-3 15,4-2 1-15,9-6-1 16,10-11 0-16,16 9-4 0,3-14-8 16,12-2-26-1,3 0-1-15,3-7 0 0,6-3-1 16</inkml:trace>
  <inkml:trace contextRef="#ctx0" brushRef="#br0" timeOffset="24889.143">8603 7308 38 0,'0'0'27'0,"8"8"-3"16,20-8-4-16,16 6-5 16,11-6-2-16,17 7-3 15,5-7-2-15,8 9-4 16,-1-7 1-16,-5 5-1 16,-10-3 0-16,-16-1 0 0,-13-3-1 15,-12 0 0-15,-13 0-3 16,-15 0-6-16,9-4-27 15,-9 4-3-15,-7-10-1 0,7 10-1 16</inkml:trace>
  <inkml:trace contextRef="#ctx0" brushRef="#br0" timeOffset="26876.8293">2246 6169 31 0,'-27'33'35'16,"-19"18"1"-16,-4 37-5 15,-9 38-16-15,-4 35-4 16,12 36-2-16,7 18-2 16,26 12-1-16,12-4-1 0,27-7-1 15,16-17-6-15,16-30-24 16,15-39-12-16,10-31 0 15,-1-41 0-15</inkml:trace>
  <inkml:trace contextRef="#ctx0" brushRef="#br0" timeOffset="27646.8517">9659 6338 10 0,'44'35'31'16,"3"16"1"-16,14 35-5 15,-5 26-10-15,-6 30-4 16,-7 23-1-16,-18 18-3 16,-12 11-2-16,-22 3-2 0,-18-5-1 15,-13-15-2-15,-6-23-1 16,-3-24-4-16,3-26-6 31,8-28-19-31,13-19-7 0,-6-29-1 16,17-13 1-16</inkml:trace>
  <inkml:trace contextRef="#ctx0" brushRef="#br0" timeOffset="28210.7737">10428 6934 51 0,'0'0'38'16,"0"0"1"-16,18 7-6 16,5 22-16-16,0 1-7 15,4 10-5-15,6 6-5 16,-2-4-8-16,4 0-19 0,0-5-13 16,-12-15 2-16,-1-9-3 15</inkml:trace>
  <inkml:trace contextRef="#ctx0" brushRef="#br0" timeOffset="28416.5056">10856 6950 62 0,'-21'13'39'0,"2"12"2"16,-8 8-12-1,-8 5-14-15,2 18-4 16,-9 2-4-16,6 8-3 15,-2-1-1-15,0 1-3 16,8-8-4-16,3-13-3 16,11-4-9-16,7-13-22 15,9-28-4-15,12 0 2 16,3-14-1-16</inkml:trace>
  <inkml:trace contextRef="#ctx0" brushRef="#br0" timeOffset="28717.2133">11248 6887 39 0,'-29'-2'36'0,"-2"17"0"16,-2 16-6-16,-8 8-15 31,11 20-5-31,1 5-2 0,10 9-2 16,7 1 0-16,12 2-2 15,12-9-1-15,11-4-3 16,10-10-6-16,-3-16-26 16,5-16-7-16,4-7 1 15,-7-18-2-15</inkml:trace>
  <inkml:trace contextRef="#ctx0" brushRef="#br0" timeOffset="29079.9423">11283 7189 28 0,'0'-11'37'15,"20"11"0"-15,5-10 1 0,9 3-19 16,11 7-7-16,-2 0-5 16,5 0-2-16,-8 7-3 15,-5-1 0-15,-14 2-1 16,-10 5 0-16,-16-1 0 0,-10 8-1 16,-11 3 1-16,-7 2-1 15,-1-1 1-15,-2 0 0 16,8-2 0-16,2 0-1 15,12-6 1-15,9-1 1 16,16-10-1-16,9-1 0 16,8-4-1-16,5 0-2 0,6-4-3 15,-2-4-10-15,-2-4-24 16,1 3 1-16,-14-4-2 16,-1 4 1-16</inkml:trace>
  <inkml:trace contextRef="#ctx0" brushRef="#br0" timeOffset="29264.842">11319 7275 32 0,'0'0'36'16,"0"0"2"-16,16 0-3 15,17 3-15-15,3-3-9 16,15 0-5-16,2 0-9 0,-1 0-21 15,-2-6-12-15,-4 4-2 16,-5-10 0-16</inkml:trace>
  <inkml:trace contextRef="#ctx0" brushRef="#br0" timeOffset="29534.2953">11762 6900 32 0,'12'-10'37'15,"7"19"1"1,5 12 1-16,0 9-18 0,7 19-6 16,-11 6-5-16,-1 15-2 0,-13 1-2 15,-6 6-2-15,-10-4-1 16,-8-6-2-16,0-11-4 15,-8-12-6-15,12-13-15 16,5-13-16-16,9-18-2 16,0 0 1-1,14-29 0-15</inkml:trace>
  <inkml:trace contextRef="#ctx0" brushRef="#br0" timeOffset="29850.266">12300 7221 39 0,'31'3'36'0,"-7"-3"1"0,10 0-2 15,8 0-20-15,-4 0-7 16,3 0-5-16,-4 0-6 31,-8-6-7-31,-5 4-17 0,-3 2-10 16,-21 0 1-16,20-5-1 15</inkml:trace>
  <inkml:trace contextRef="#ctx0" brushRef="#br0" timeOffset="30113.5413">12324 7338 32 0,'0'13'37'15,"0"-13"0"-15,34 9-1 16,-3-2-16-16,3-7-6 16,9 7-4-1,-2-7-4-15,2 5-2 16,-3-5-1-16,-6 0-1 16,-8-2-3-16,-8-5-3 0,-3 7-7 15,-15 0-19-15,10-13-10 16,-10 13 2-16,-7-12-3 15</inkml:trace>
  <inkml:trace contextRef="#ctx0" brushRef="#br0" timeOffset="39755.5119">13496 7425 14 0,'-43'10'16'16,"28"-8"-1"-16,45 4 1 0,39-3-2 15,45 0 1-15,35 2-2 16,46-1-1-16,37 2 0 16,38-6 0-16,33 7-1 15,26-7-3-15,28 0-1 16,10 0-1-16,12 0 0 16,-7 0-2-1,-1 0-1-15,-26 4-3 16,-27-4-9-16,-40 0-28 15,-36 6 0-15,-58-6-1 16,-42 5-1-16</inkml:trace>
  <inkml:trace contextRef="#ctx0" brushRef="#br0" timeOffset="40492.5983">13976 6845 44 0,'22'0'36'0,"0"0"1"16,6 12-12-16,0 17-6 0,-7 4-8 16,5 13-2-16,-11-3-3 15,-3 6-1-15,-5-11-2 16,-1-4-1-16,-6-11 0 15,-7-10 0-15,7-13-1 16,-3-11 0-16,3-11 0 16,0-10 0-16,3-4 1 0,7-3-2 15,3 1 0-15,4 1 0 16,4 7-1-16,0 5 0 16,9 10-4-16,-5 8-8 0,6 1-27 15,0 13 0 1,-10-4 0-16,6 9-1 0</inkml:trace>
  <inkml:trace contextRef="#ctx0" brushRef="#br0" timeOffset="40839.4176">14686 6889 70 0,'-20'-12'24'15,"-1"12"-4"-15,-1-4-3 16,-3 10-6-16,-1-2-2 16,4 5-2-1,6 2-3-15,9 4-1 16,7 0-1-16,11 5 0 15,6 2-1-15,3 0 1 16,-2 2-1-16,1 2 1 16,-10-2-1-16,-6 1 1 15,-9-3 0-15,-9-4-3 16,-7-5-2-16,-2-5-5 0,1-4-15 16,6-4-14-16,-3-15 0 0,11 5-1 15</inkml:trace>
  <inkml:trace contextRef="#ctx0" brushRef="#br0" timeOffset="41039.1989">14792 6924 22 0,'0'0'37'0,"17"21"2"16,-17-4-4-16,-3 0-12 15,3 15-7-15,0-7-5 16,0 7-6-16,0-1-5 31,0-9-7-31,3-3-16 0,-1-6-15 16,-2-13-1-16,0 0 0 15,-10-11 1-15</inkml:trace>
  <inkml:trace contextRef="#ctx0" brushRef="#br0" timeOffset="41192.455">14779 6705 64 0,'13'-16'36'16,"-9"4"-1"-16,10 2-17 16,-14 10-14-16,21 5-18 15,-7 9-20-15,-8-4-2 0,3 8 1 16,-6-4-2-16</inkml:trace>
  <inkml:trace contextRef="#ctx0" brushRef="#br0" timeOffset="41455.3407">14956 6978 60 0,'16'35'34'0,"2"4"-6"16,-7-3-7-16,-4-11-8 15,3 0-4-15,-7-11-3 16,-3-14-2-16,0 0 0 0,0 0-2 16,13-20 1-16,-6 3-1 15,3-8-1-15,4 4 0 16,4 1-1-16,2 3 0 15,4 6 0-15,1 7 0 16,-4 10 0-16,1 6 0 16,-4 6 0-16,-5 3 1 0,-6 1-1 15,-5 0 0-15,-2 4-6 16,-8-5-27-16,1-8-4 16,7-1-2-16,0-12 2 0</inkml:trace>
  <inkml:trace contextRef="#ctx0" brushRef="#br0" timeOffset="41839.515">15599 6724 45 0,'-12'9'36'16,"-14"3"-3"-16,-4 17-11 16,4 17-7-16,-2 9-4 15,9 11-3-15,5 3-3 0,14 1-1 16,5-3-5-16,9-7-6 16,9-11-19-16,7-10-11 15,-5-21 0-15,4-3 0 16</inkml:trace>
  <inkml:trace contextRef="#ctx0" brushRef="#br0" timeOffset="42241.1495">15708 6970 17 0,'-11'-13'33'15,"11"13"1"-15,-14 13 1 16,5 5-17-16,9 10-6 15,-2 1-3-15,6 3-2 16,4 1-2-16,8-1-1 0,4-9-1 16,4-7-1-16,2-9 0 15,-2-7-1-15,0-9 1 16,-1-9-1-16,-6-3 0 16,-6-10-1-16,-5-1 1 0,-6 3-1 15,0 2 0-15,0 6-1 16,-6 9 0-16,6 12 2 15,-12 0-2-15,12 20 1 0,0 4 0 16,12 3 0-16,0 0 0 16,3-4 0-16,4-4 1 15,3-5-1-15,3-7 1 16,-6-7-1-16,-1-9 1 31,-5-4-2-31,-5-5-3 0,-4-5-8 16,-1 5-13-16,-3 2-13 15,-7-3 0-15,7 19 0 16</inkml:trace>
  <inkml:trace contextRef="#ctx0" brushRef="#br0" timeOffset="42510.2578">16179 7136 57 0,'-19'-21'33'0,"3"15"-8"16,1 3-7-1,-4 3-6-15,5 9-2 16,0 0-3-16,12 5-2 0,2 2-1 16,9 3 0-16,2-3-1 15,6-3 0-15,-1-4-1 16,2-3-2-16,0-6-4 15,-8-6-9-15,2-6-21 16,-3 1-3-16,-9-12-1 0,7 0 1 16</inkml:trace>
  <inkml:trace contextRef="#ctx0" brushRef="#br0" timeOffset="42712.2405">16268 6762 49 0,'16'-5'39'0,"0"9"-1"0,6 9-9 15,4 16-10-15,-6 3-7 16,8 13-4-16,-9 6-3 16,-3 6-2-16,-11 4 0 15,-5-4-1-15,-9 0-4 16,-10-9-5-16,0-7-29 16,2-7-4-1,-2-18 0-15,10-5-1 0</inkml:trace>
  <inkml:trace contextRef="#ctx0" brushRef="#br0" timeOffset="43144.1098">16684 6895 57 0,'0'0'38'0,"19"0"1"16,6 0-11-16,3 0-12 16,15 5-6-16,-3-5-4 15,4 9-2-15,-1-4-2 16,-9 1-1-16,-6 3 0 0,-13 3 0 15,-15 3-1 1,-8 1 0-16,-11 6 0 0,-6 4 1 16,-6 3-1-16,-3-1 1 15,-3 1-2-15,6-3 1 0,9-4 0 16,9-5 0-16,13-1 0 16,10-11 1-16,9 0-1 15,8-5-2-15,10 0-1 16,-1-7-5-1,6 7-11-15,-3-5-20 16,-10-6-1-16,-2 6-1 16,-10-5 2-16</inkml:trace>
  <inkml:trace contextRef="#ctx0" brushRef="#br0" timeOffset="43328.3886">16793 7062 43 0,'-21'-3'37'0,"21"3"1"16,0 0 0-16,27-6-23 15,10 6-7-15,10 0-9 0,7 0-10 16,6-5-24-16,4 5-3 0,-9-6 1 16,1 3-1-1</inkml:trace>
  <inkml:trace contextRef="#ctx0" brushRef="#br0" timeOffset="43544.017">17096 6746 32 0,'13'4'35'0,"2"-4"0"15,10 0-2-15,4 6-20 16,1-6-7-16,1 0-9 0,0 0-20 16,2 3-11-16,-12-8 0 15,1 5-1-15</inkml:trace>
  <inkml:trace contextRef="#ctx0" brushRef="#br0" timeOffset="43775.5138">17448 6616 32 0,'0'0'34'16,"7"-14"2"-16,-7 14-7 16,7 10-9-16,-11 3-5 15,8 12-6-15,-4 1-3 16,0 7-2-16,0-2 1 16,6 3-2-16,-2-5-1 15,2-3-1-15,1-1 1 0,-2-8-1 16,1-3-2-16,-6-14-2 15,9 11-11-15,-9-11-25 16,0 0 0-16,3-13 0 16,-8-3-1-16</inkml:trace>
  <inkml:trace contextRef="#ctx0" brushRef="#br0" timeOffset="44375.6172">13616 7640 56 0,'-43'42'35'0,"-6"18"-11"15,-1 14-5-15,10 24-5 0,2 8-1 16,20 7-4-16,9-3-1 0,16-6-3 16,11-11-3-1,12-14-3-15,11-15-6 0,2-25-9 16,14-20-22-16,7-7 0 15,1-16 0-15,4-6 1 16</inkml:trace>
  <inkml:trace contextRef="#ctx0" brushRef="#br0" timeOffset="44829.9147">13871 8245 48 0,'0'-19'27'15,"6"0"-3"-15,-2-6-5 16,-2-6-4-16,2 0-3 16,-4-7-2-16,9 5-2 15,-9-3-2-15,3 12-1 0,-3 1-1 16,0 13 0-16,0 10-1 15,4 12-1-15,-4 13 0 16,0 17-1-16,0 8 0 16,0 4 0-16,0 8-1 15,5-3-2-15,1-4-8 16,-2-9-20-16,5-12-8 0,8-12 0 16,1-18-1-16</inkml:trace>
  <inkml:trace contextRef="#ctx0" brushRef="#br0" timeOffset="45045.823">14176 8216 66 0,'8'5'37'16,"14"-5"-1"-16,3 8-19 15,9-8-6-15,10 4-3 16,2-4-6-16,2 0-10 0,0-7-25 16,2 7-4-16,-12-5-1 15,1 1 1-15</inkml:trace>
  <inkml:trace contextRef="#ctx0" brushRef="#br0" timeOffset="45361.9383">14640 8064 37 0,'0'0'36'0,"0"0"1"16,23 6-5-16,-3 19-13 15,-3 4-6-15,6 10-5 0,-10 1-2 16,-1 2-1-16,-2-1-1 0,-3-5-1 15,-7-11-2 1,4-6 0-16,-4-9 0 0,0-10 0 16,4-18-1-16,5-3 0 15,3-7 0-15,3-5 0 16,7-3-1-16,4 0-2 0,4 4-3 16,0 1-9-16,3 9-24 15,1 10 0-15,-6 1-1 16,6 11 1-16</inkml:trace>
  <inkml:trace contextRef="#ctx0" brushRef="#br0" timeOffset="45714.9545">15331 8138 27 0,'-10'-14'34'0,"-11"0"1"15,-5 4-10-15,-4 10-5 31,-7 0-6-31,6 15-4 0,-3 3-3 16,13 10-1-16,7 5-2 16,9 4 0-16,8 0-1 15,13-4-1-15,7-2-4 16,5-7-7-16,10-7-21 16,1-5-8-16,-5-12-1 15,4 0 0-15</inkml:trace>
  <inkml:trace contextRef="#ctx0" brushRef="#br0" timeOffset="46062.0493">15522 8232 13 0,'-11'-12'30'16,"-13"-11"1"-16,5 11-10 15,-8 0-4-15,-1 6-5 16,4 9-2-16,-1 6-3 15,9 9-1-15,2 5-1 0,14 4 1 16,0-2-2-16,14 2 1 16,3-8-2-16,8-2 0 15,3-10 0-15,6-7-1 0,-4-6 0 16,4-8-1-16,-5-5 0 16,2-2 0-16,-4 1 1 15,-1 7 0-15,-3 3 1 16,-3 6 0-16,-6 4 0 15,-3 15 1-15,-6 4 0 16,-5 6-1-16,-5-1 0 0,-4 3-1 16,-7-4-5-16,-1-4-5 15,3-8-26-15,0-2-7 16,0-14 0-16,14 5 0 16</inkml:trace>
  <inkml:trace contextRef="#ctx0" brushRef="#br0" timeOffset="46495.8628">16055 7928 32 0,'-22'9'35'0,"-12"1"1"16,0 13-7-16,3 14-10 15,0 10-5-15,9 11-4 0,6 5-3 16,16 7-1-16,10-6-3 16,6-5-4-16,14-5-6 15,-1-14-13-15,0-13-19 16,9-10 1-16,-10-17-1 0,3 0 0 15</inkml:trace>
  <inkml:trace contextRef="#ctx0" brushRef="#br0" timeOffset="46900.1493">16151 8192 47 0,'-10'19'34'31,"-5"3"-2"-31,0 5-12 0,8 4-5 16,1 1-4-16,10 1-2 16,2-8-2-16,12-4-2 15,4-8-1-15,5-11-2 16,-2-11 0-16,4-4-1 16,-2-11 0-16,-5-2-1 15,-6-4 1-15,-4-3-1 0,-6 4 0 16,-6 5 0-16,0 9 0 15,0 15-1-15,-12-4 1 16,2 13 0-16,4 11 0 16,6 6 0-16,0 5 0 15,4 1 1-15,8-4-1 16,3-3 1 0,7-8 0-16,3-4 0 15,1-9 0-15,-2-11 0 16,-2-6 1-16,-1-8-2 15,-6-4-1-15,-5-6-4 0,-1 9-9 16,-9 0-23-16,-7-3-2 16,4 14-1-16,-6 1 1 15</inkml:trace>
  <inkml:trace contextRef="#ctx0" brushRef="#br0" timeOffset="47196.7973">16672 8389 34 0,'3'-23'33'0,"-3"14"0"15,-7-6-12-15,-7 5-7 16,1 1-3-16,-6 1-4 16,0 11-1-16,-2 2-2 15,8 10 0-15,-1 3 0 31,10 4-1-31,4-2 1 0,9 3 0 16,1-5 0-16,8-1-1 16,1-5-1-16,4-9-5 15,1-3-11-15,-3-3-23 16,-8-12 0-16,2-2-2 16,-3-12 1-16</inkml:trace>
  <inkml:trace contextRef="#ctx0" brushRef="#br0" timeOffset="47397.5666">16793 7931 76 0,'22'0'39'0,"2"18"-5"15,-6 11-12-15,11 19-8 16,-8 5-5 0,2 12-2-16,-16 5-1 15,-7 5-2-15,-7-6-2 16,-6-3 0-16,-7-4-4 15,-7-17-6-15,8-5-20 16,-1-15-14-16,3-15 1 16,17-10-1-16</inkml:trace>
  <inkml:trace contextRef="#ctx0" brushRef="#br0" timeOffset="47917.4567">17202 8136 39 0,'18'0'35'16,"2"-7"0"-16,10 4-12 15,7 3-7-15,0-2-5 0,7 2-3 16,-5 2-3-16,-4 4-1 15,-9 3-2-15,-8 6-1 16,-18-1 1-16,-9 4-1 0,-11 4 0 16,-9 3 0-1,-6 5 0-15,0 1-1 16,-2 0 0 0,6-2 1-16,4-2-2 15,11-3 1-15,12-7 1 0,13-2-1 16,13-5 0-16,10-6 1 15,7-4-1-15,3 0-3 16,5 0-8-16,-4 0-24 16,-7-10-2-16,-1 6-2 15,-14-11 1-15</inkml:trace>
  <inkml:trace contextRef="#ctx0" brushRef="#br0" timeOffset="48102.6145">17241 8245 42 0,'0'0'35'0,"0"0"0"16,23 0-9-16,10 5-12 16,5-5-6-16,8 0-8 15,7 0-12-15,7 7-21 16,-6-17-3-16,4 6 1 0,-12-13-1 15</inkml:trace>
  <inkml:trace contextRef="#ctx0" brushRef="#br0" timeOffset="48350.1789">17628 7953 42 0,'18'7'35'16,"1"-7"0"-16,5 0-14 15,7 0-7-15,-2 0-4 16,1 4-5 0,-2-4-8-16,-5 0-15 15,-12 0-16-15,2 2-1 16,-13-2-1-16,0 0 1 15</inkml:trace>
  <inkml:trace contextRef="#ctx0" brushRef="#br0" timeOffset="48604.1446">17952 7877 29 0,'0'-9'33'16,"0"9"1"0,15 5-10-16,-15-5-6 15,4 23-6-15,-4-8-2 16,0 8-2-16,0-1-1 16,3 1-4-16,-1 1-5 15,-2-9-11-15,6-4-22 16,1-1-2-16,-7-10-1 15,10 0 1-15</inkml:trace>
  <inkml:trace contextRef="#ctx0" brushRef="#br0" timeOffset="48919.7161">18165 7793 47 0,'25'10'38'0,"-2"4"1"32,13 14-8-32,-2 19-10 0,-7 8-9 15,0 20-3-15,-16 6-2 16,-8 10-1-16,-18-3-2 15,-15 4-1-15,-15-9-3 16,-4-8-2-16,-2-6-8 16,-3-23-13-16,7-12-18 15,17-14-1-15,13-17 0 0,17-3 0 16</inkml:trace>
  <inkml:trace contextRef="#ctx0" brushRef="#br0" timeOffset="49404.8946">18467 7793 34 0,'14'-3'35'15,"-4"-3"0"-15,14 6-8 0,-1 0-9 16,0 6-7-16,0 7-4 15,-8 4-1-15,-7 3-2 16,-8 3-1-16,-8 0-2 16,-8-1 1-16,-1 1-1 0,-2-7 1 15,3 1-2 1,6-9 2 0,10 1-1-16,9-5 0 15,8 0 0-15,7-4 1 16,1 0-1-16,4 0 0 0,1 0 0 15,0 4-4-15,-10-4-8 16,-2-4-27-16,-2 8-1 16,-16-4-1-16,15 0 1 15</inkml:trace>
  <inkml:trace contextRef="#ctx0" brushRef="#br0" timeOffset="49907.0914">19141 6936 48 0,'0'0'39'16,"16"2"0"-16,7 23-2 0,11 14-18 15,4 4-8-15,11 20-5 16,1 7-1-16,2 5-4 15,-1 0-3-15,-6-14-12 16,-4-9-26-16,1-7 0 0,-15-17-1 16,4-10 1-16</inkml:trace>
  <inkml:trace contextRef="#ctx0" brushRef="#br0" timeOffset="50138.656">19694 6948 57 0,'-20'8'38'15,"-14"8"1"-15,-5 9-16 16,-3 18-7-16,-18 6-4 16,1 9-4-16,-8 5-2 15,3-2-3-15,-3-3-2 16,7-8-4-16,12-5-7 15,3-16-11-15,17-14-19 0,17-5 0 16,11-10 0-16,18-17 0 16</inkml:trace>
  <inkml:trace contextRef="#ctx0" brushRef="#br0" timeOffset="50423.8532">20145 6849 58 0,'-34'-3'36'16,"1"16"-3"-16,-4 17-11 0,-3 8-8 15,7 14-3-15,0 14-2 16,11 4-1-16,7 2-2 15,10 0-2-15,10-3-1 16,13-14-1-16,10-7-3 16,3-15-8-16,14-16-31 15,0-8 0-15,1-9 0 0,4-9-1 16</inkml:trace>
  <inkml:trace contextRef="#ctx0" brushRef="#br0" timeOffset="50839.4176">20183 7115 62 0,'0'0'37'15,"13"0"-4"-15,11 0-14 0,3 0-7 16,12 0-5-16,-2 0-2 16,4 5-1-16,-6-5-2 15,-5 7 0-15,-9-3-2 16,-12 3 1-16,-13 4 0 16,-11 1 0-16,-7 1-1 15,-4 5 1 1,-2 1-1-16,1 0 0 15,3 3 1-15,3-3 0 16,11-3-1-16,10 0 1 16,7-3 0-16,8-4-1 15,9-2 2-15,4-1-3 16,5-6-1-16,0-6-3 16,5 6-10-16,-5-3-16 0,-7-6-7 15,1 2 0-15,-12-2-1 16</inkml:trace>
  <inkml:trace contextRef="#ctx0" brushRef="#br0" timeOffset="51055.8199">20213 7227 14 0,'-17'2'32'16,"2"-7"3"-16,15 5-2 15,18 0-12-15,9-3-7 16,15 3-4-16,4 0-4 16,8 0 0-16,3 0-6 0,-4 0-9 15,-1-4-26-15,-2 4-1 16,-16-8 0-16,-1 8-1 16</inkml:trace>
  <inkml:trace contextRef="#ctx0" brushRef="#br0" timeOffset="51425.2167">20682 6846 49 0,'17'8'36'0,"-1"5"-1"31,6 15-13-31,5 15-7 0,-5 6-7 15,-2 12-1-15,-8 4-3 16,-5 5 0-16,-12-1-2 16,-7-8 0-16,-8-5-2 15,-3-10 0-15,-1-7-1 16,0-8-1-16,5-6 0 16,1-11 0-16,7-5 0 0,11-9 1 15,-13 7-1-15,13-7 1 16,0 0 1-16,0 0 0 15,0 0 0-15,0 0-1 16,0 0-1-16,-5-11-3 16,5 11-5-16,0 0-19 15,0 0-7 1,0 0 0-16,0-17 1 16</inkml:trace>
  <inkml:trace contextRef="#ctx0" brushRef="#br0" timeOffset="54995.5742">21388 7179 20 0,'0'0'34'16,"11"11"-1"-16,19-9-10 16,19 3-5-16,17 0-5 15,10 0-3-15,15-1-4 16,0-4-4-16,-3 6-3 0,-10-6-1 16,-16 0-3-16,-12 0-4 15,-16 0-6-15,-14-3-5 16,-20 3-6-16,0 0-5 15,0 0-2-15,-29-15 17 16</inkml:trace>
  <inkml:trace contextRef="#ctx0" brushRef="#br0" timeOffset="55381.0336">21552 7282 15 0,'-9'0'32'0,"27"0"-4"31,11 0-3-31,14-5-6 0,13 5-5 16,7-5-4-16,6 5-3 15,-4 0-4-15,-3 0-3 16,-9-4-2-16,-7-1-2 16,-13-2-1-16,-16-6 0 15,-9-3 1-15,-8-4-1 16,-6 5 2-16,-1-3 1 0,-2 4 1 15,1 4 2-15,8 10 1 16,0 0 1-16,13 6 1 16,7 9 1-16,2 2 0 0,4 2 1 15,-7 1 1-15,4 6 0 16,-15-8 1-16,-4 2-2 31,-11-3 0-31,-8-1-1 16,-7-2-1-16,0-5-8 0,0 1-18 15,6-1-16-15,-5-9-1 16,10 0 0-16,1-3 0 16</inkml:trace>
  <inkml:trace contextRef="#ctx0" brushRef="#br0" timeOffset="56536.7309">550 9718 36 0,'0'0'34'16,"44"18"2"-16,-44-18-13 0,98 0-9 16,-33 0-2-16,11-5-4 15,-2 0-6-15,0 2-4 16,-5 3-3-16,-14 0-4 15,-8 1-4-15,-13 1-3 16,-8 8-4-16,-17-1-8 16,-9-9-4-1,3 10 0-15,-12-14 25 16</inkml:trace>
  <inkml:trace contextRef="#ctx0" brushRef="#br0" timeOffset="56899.7165">708 9803 20 0,'-68'16'28'16,"68"-16"0"-16,0 0-3 0,0 0-3 15,0 0-3-15,80 19-5 16,-27-19-1-16,10-3-5 16,1-2-4-16,-1-3-6 15,-5-2-2-15,-5 1-2 16,-11-5 0-16,-13 4-1 0,-29 10 1 15,0 0 1-15,26-37 0 16,-26 24 5-16,3 4 2 16,-3 9 0-16,0-10 2 15,12 10 0-15,4 8 0 16,3 0 1-16,-4 9 2 31,-2-3 0-31,-4 8-1 0,-9-3 0 16,0-19 0-16,-22 41-4 15,22-41-6-15,-59 25-32 16,59-25-3-16,-46 12 1 16,46-12-1-16</inkml:trace>
  <inkml:trace contextRef="#ctx0" brushRef="#br0" timeOffset="80905.7544">2359 10061 8 0,'-106'3'10'0,"26"5"2"16,19-4-1-16,30 3-4 16,31-7-1-16,31 11 1 0,28-6-1 15,41-5 0-15,39 2 1 16,42-2-2-16,40 0-1 15,39 0 0-15,36 0-1 16,34-2-1-16,27 2 0 16,31-5 0-16,18 5 0 15,18 0 1 1,5 0 0-16,8 0 1 16,-6 5 1-16,-7-3 1 15,-4 6-1-15,-30-2 0 16,-24 6-1-16,-32-2 0 15,-31 0-2-15,-43 7-1 0,-36-3-2 16,-48 1-8 0,-39-1-15-16,-41-5-9 0,-26 4 0 0,-41-20-1 15</inkml:trace>
  <inkml:trace contextRef="#ctx0" brushRef="#br0" timeOffset="84557.0593">2407 9644 21 0,'0'0'23'0,"8"-20"-3"16,4 6-1-16,0-3-2 0,-2-10-4 15,6 3-2-15,-2-5-2 16,1 1-1-16,-1-4-1 31,-5 8 0-31,-3 2-1 0,0 7 0 16,-3 2-2-16,-3 13-1 16,0 0 0-16,0 0 0 15,7 23 0-15,-2 9-2 16,-2 6 1-16,1 12 0 15,-4 4 0-15,-3 4 1 16,3-2-1-16,0-1-1 0,0-11-1 16,5-8-5-16,-1-14-18 15,6-9-17-15,-1-16 1 16,12-5-2-16,-8-6 2 16</inkml:trace>
  <inkml:trace contextRef="#ctx0" brushRef="#br0" timeOffset="84995.4044">2846 9699 33 0,'0'0'36'16,"15"0"-5"-16,10 7-5 16,0-7-6-16,17 4-4 15,-1-4-7-15,9 0-12 16,-4-6-31-16,1 6-3 0,-10-14 0 15,7 2-2-15</inkml:trace>
  <inkml:trace contextRef="#ctx0" brushRef="#br0" timeOffset="85713.9482">3665 9648 18 0,'-26'-8'25'16,"-5"-8"-2"-16,3-6-4 15,3-6-3-15,4-6-2 0,18 2-3 16,3-4 0-1,15 3-3-15,10 5-2 16,9 14-1-16,6 5 0 0,4 18 0 16,-7 10-2-16,-10 13 1 0,-13 14-2 15,-18 10 1-15,-17 5-2 16,-10 1-1-16,-13-3-1 16,-8-8-1-16,2-9-1 15,0-15-1-15,10-13 0 31,9-14 0-31,16-9 1 0,9-4 1 16,12-4 2-16,6 1 1 16,12 4 2-16,8 6 1 15,5 6-1-15,3 8 1 16,1 3-4-16,-4 4-10 16,0-3-25-16,5 6-2 15,-10-9 1-15,6 1-2 0</inkml:trace>
  <inkml:trace contextRef="#ctx0" brushRef="#br0" timeOffset="86530.1573">3959 9615 22 0,'6'0'26'0,"-6"0"-2"16,0 0-4-16,9 15-2 0,-3-2-4 16,0 6-2-16,-2 1-2 15,5 9 0-15,-4-2-3 16,3 4-2-16,-8-8 0 15,5 0-1-15,-5-7-1 16,0-3 0-16,0-13-1 31,0 0 0-31,0 0-1 0,-15-14 1 16,15-5-1-16,0-3 0 16,6-3 0-16,7-6-1 15,2 2 0-15,9 2 0 16,2 0 0-16,8 8 0 15,0 7-1-15,-3 1-3 0,2 11-12 16,-8 7-23-16,-12-1 0 0,-1 7 0 16,-12-4 0-16</inkml:trace>
  <inkml:trace contextRef="#ctx0" brushRef="#br0" timeOffset="87213.8271">4574 9639 42 0,'-29'-24'34'16,"7"19"-7"-1,-6 5-5-15,-3 0-6 16,3 14-5-16,0 2-4 16,9 12-2-16,7 1-2 15,9 0-1-15,6 5-2 16,13-5-2-16,11-3-5 0,5-9-10 16,7-9-16-16,6 1-3 15,-2-14 1-15,7 5-2 16</inkml:trace>
  <inkml:trace contextRef="#ctx0" brushRef="#br0" timeOffset="87545.8615">4820 9714 47 0,'-18'-23'36'0,"-1"9"-4"16,-5 4-9-16,-7 1-8 0,5 12-4 16,-5 3-4-16,6 9-2 15,4 4-3-15,10 6-1 16,7 4 0-16,8-5-1 15,11-2 1-15,5-5 0 16,5-6-1-16,3-8 1 16,5-5-1-1,-3-9 1-15,0-7-1 16,-2-3 1-16,-2-2-1 16,-1-1 0-16,0 5 1 15,0 4-1-15,0 8 1 0,-2 7 0 16,-3 7-1-16,-5 8 1 15,-5 7 0-15,-7 2 0 16,-6 3-1-16,-8-4-4 16,-1-2-17-16,-2-3-17 0,-6-13-1 15,7 0-1-15,-1-17 1 16</inkml:trace>
  <inkml:trace contextRef="#ctx0" brushRef="#br0" timeOffset="87977.4218">5339 9348 19 0,'-26'25'34'15,"-10"6"0"-15,5 18-8 16,7 13-8-16,6 4-5 31,11 6-3-31,7-6-3 0,9-1-2 16,11-5-3-16,7-16-7 16,10-13-15-16,0-11-16 15,-6-20 0-15,6 0-1 16,-9-17 4-16</inkml:trace>
  <inkml:trace contextRef="#ctx0" brushRef="#br0" timeOffset="88400.5163">5460 9579 5 0,'-9'11'33'15,"-7"1"1"-15,10 10 0 0,0 3-13 31,1 3-7-31,10 5-4 0,1-3-3 16,10 1-1 0,2-5-2-16,7-8-1 15,2-8-1-15,-1-5-1 0,-1-10 0 16,-4-9 0-16,-1-5 0 16,-4-4-1-16,-7-4 1 15,-9-1-1-15,0-1 0 0,-2 6 0 16,-6 9 0-16,0 5 0 15,8 9 0-15,-13 5 0 16,13 12 0-16,5 4 0 16,4 1 0-16,7 5 1 15,2-3 0-15,4-7 0 16,0-5 0 0,3-4 0-16,-5-8 1 15,0-8-1-15,-3-5-1 16,-6-8-1-16,-1-3-3 15,-8-3-5-15,-2 8-11 16,0 2-17-16,-7 2-1 0,7 15-1 16,-21-9 2-1</inkml:trace>
  <inkml:trace contextRef="#ctx0" brushRef="#br0" timeOffset="88716.4472">6015 9798 29 0,'-12'-16'37'16,"3"3"-3"-16,-8-1-7 16,0 1-7-16,-1 13-6 15,-4-4-4-15,6 11-3 16,-4 3-3-1,10 9-1-15,2-2-1 16,8 5 0-16,0 0 0 16,11-5 1-16,0-3-1 15,9-4-1-15,-6-5-2 16,5-8-4-16,3-2-9 16,-10-9-15-16,-3-10-10 15,5 0-1-15,-8-13 1 0</inkml:trace>
  <inkml:trace contextRef="#ctx0" brushRef="#br0" timeOffset="88898.3524">6049 9435 41 0,'20'-6'33'15,"-2"6"-1"-15,10 16-8 32,5 8-6-32,-4 7-7 0,5 16-3 15,-10 3-2-15,-5 6-1 16,-10 1-3-16,-9 0-2 15,-15-2-9-15,-10-1-28 16,-6-20 0-16,3-8-1 16,0-16 0-16</inkml:trace>
  <inkml:trace contextRef="#ctx0" brushRef="#br0" timeOffset="89517.8754">6524 9578 42 0,'0'0'31'16,"18"1"-6"0,4-1-6-16,11 0-6 15,-1 0-2-15,8 9-3 16,-8-4-2-16,-1 5-2 15,-7 2 0-15,-6 3-1 0,-12 4 0 16,-11 0 0-16,-11 3-1 16,-5 5 0-16,-7-2-1 15,-3 4 1-15,-1-1-2 16,-1-2 1-16,5-4-1 0,6-3 1 16,11-4-1-16,11-2 1 15,0-13-1-15,20 10 1 16,4-10-1-16,5 0-2 15,8-3-6-15,-1-4-16 16,-1-2-13-16,3 0-1 0,-10-8 0 16</inkml:trace>
  <inkml:trace contextRef="#ctx0" brushRef="#br0" timeOffset="89733.8941">6533 9739 25 0,'-9'-3'35'15,"20"6"0"-15,9-3-6 0,14 0-11 16,15 0-8-16,1 0-8 16,7 0-11-16,-9-11-24 15,12 9-1-15,-14-13-1 16,-3 3-1-16</inkml:trace>
  <inkml:trace contextRef="#ctx0" brushRef="#br0" timeOffset="89981.0934">6756 9364 15 0,'19'4'32'0,"11"1"1"0,-2-5-3 16,5 0-15-16,5 0-6 16,-3 0-8-16,-1 0-9 15,-6-5-14-15,0 5-9 0,-12-7-2 16,-1 3 1-1</inkml:trace>
  <inkml:trace contextRef="#ctx0" brushRef="#br0" timeOffset="90199.3558">7106 9206 31 0,'0'-17'34'16,"0"17"-1"-16,0-11-8 16,0 11-7-16,0 0-6 15,0 11-4-15,0 3-3 31,0 3-1-31,0 7-2 0,0-2 1 16,3 2-2-16,1-1 0 16,1-2-2-16,2-1-4 15,-7-6-6-15,10-3-16 16,-10-11-9-16,6 9-1 16,-6-9 0-16</inkml:trace>
  <inkml:trace contextRef="#ctx0" brushRef="#br0" timeOffset="91568.0253">7513 9566 29 0,'0'0'34'0,"3"-9"-5"16,-3 9-5-16,0 0-5 15,-10 17-5-15,7 8-4 16,-6 2-3-16,6 10-3 15,0 4 0-15,0 0-1 0,3 3-2 32,0-3-3-32,9-10-2 15,-2-10-7-15,3-4-12 16,1-6-14-16,-11-11 0 16,16-4 0-16</inkml:trace>
  <inkml:trace contextRef="#ctx0" brushRef="#br0" timeOffset="91822.0218">7342 9733 23 0,'10'9'32'15,"-1"-9"-3"1,20 0-7-16,7 0-5 15,8-4-3-15,7 4-4 16,0 0-3-16,2 0-4 16,-8-5-4-16,-7 3-5 15,-8 2-4-15,-11 0-9 0,-10-7-10 16,-9 7-6 0,0 0 0-16,0 0 14 0</inkml:trace>
  <inkml:trace contextRef="#ctx0" brushRef="#br0" timeOffset="92809.7046">8108 9583 14 0,'0'0'34'15,"10"-5"2"-15,-1 14-2 0,-1 11-12 16,-4 7-6-16,8 7-6 16,-6 6-3-16,4 3-2 15,-1-2-1-15,-3-2-1 16,-1-11-2-16,-5-11 0 0,0-17-1 16,0 0 0-1,0-14 0 1,-5-10 0-16,5-11-1 15,5-4 1-15,2 1-1 16,11-3 1-16,5 9-1 0,5 1-3 16,10 12-7-16,2 13-25 15,-1-1-1-15,2 10-1 16,-10-3 1-16</inkml:trace>
  <inkml:trace contextRef="#ctx0" brushRef="#br0" timeOffset="93088.5582">8472 9397 47 0,'7'-19'33'15,"11"6"-6"-15,10 4-9 16,-1 4-5-16,4 10-3 15,-9 0-1-15,0 7-3 16,-16 7-1-16,-6 0-1 0,-3 1-1 16,-6 2-1-16,-4 0 1 0,4-6-1 15,9-1-2 1,6-6-1-16,16-2-5 0,2-7-10 16,5 0-21-16,8 6 0 15,-6-6-1-15,3 7 0 16</inkml:trace>
  <inkml:trace contextRef="#ctx0" brushRef="#br0" timeOffset="93426.5774">8973 9649 83 0,'-27'-6'30'0,"-3"6"-5"15,-5 5-7-15,-5 3-6 0,6 13-2 16,-1 1-5-1,12 8-1-15,11 5-3 0,17-5-1 16,13 1-6-16,7-9-11 16,13-3-20-16,11 0-2 31,-3-14 1-31,8-3 0 0</inkml:trace>
  <inkml:trace contextRef="#ctx0" brushRef="#br0" timeOffset="93757.9007">9222 9728 49 0,'-24'-19'36'0,"2"4"-2"0,-3 6-14 15,-5 9-7-15,7 7-5 16,2 10-3-16,3 6-3 16,8 2 0-16,10 4-1 15,5-4 0-15,8-1 0 16,5-12 0-16,8-6 1 15,1-6-1-15,8-12-1 0,2-2 1 16,1-3 1-16,2-2 0 16,-1 2 0-16,-4 3 0 15,-1 9 1-15,-9 5 1 16,-9 9 0-16,-13 3 0 0,-9 6 0 16,-10 3-2-16,-8 2-1 31,-3-2-4-31,-9-8-24 0,2-9-13 15,6 1-1-15,7-14 0 16</inkml:trace>
  <inkml:trace contextRef="#ctx0" brushRef="#br0" timeOffset="94443.1742">9504 9401 44 0,'17'-7'34'15,"0"-2"-2"-15,9 3-14 0,7 6-5 16,-5 3-4-16,0 9-2 16,-12 5-3-16,-7 6-2 15,-14 0 0-15,-9-4 0 0,-3 2-1 16,-3-5 1-16,2-1-2 15,8-6 1-15,10-9 0 16,10 4-1-16,8-4-3 16,9-4-8-16,6-1-24 31,3 9-1-31,-5-8 0 0,3 12 0 16</inkml:trace>
  <inkml:trace contextRef="#ctx0" brushRef="#br0" timeOffset="94758.9763">9942 9462 23 0,'-10'0'35'0,"-15"0"0"15,1 14-5-15,-1 16-10 0,-6 8-6 16,5 11-3-16,3 11-3 16,10 1-3-16,4 4-1 31,12 0-1-31,12-6-4 0,4-12-7 15,9-14-19-15,9-5-11 16,-5-18 0-16,10-5 0 16</inkml:trace>
  <inkml:trace contextRef="#ctx0" brushRef="#br0" timeOffset="95228.2568">10043 9685 62 0,'-12'-4'31'0,"12"4"-8"15,-12 25-6 1,7-5-6-16,5 11-3 16,5-1-2-16,4 2 0 0,1-7-2 15,6-1 0-15,6-10-2 16,2-4 0-16,-2-10-1 15,5-4 0-15,-4-8-1 16,-2-10 1-16,-3-2-1 16,-2-5 0-16,-6 0 0 0,-8 2 0 15,-2 2 0-15,0 5-1 16,-5 10 1-16,5 10 0 16,-10 10 1-16,7 8-1 15,3 6 1-15,6 3 0 16,4 2 0-16,5 2 1 15,4-11 0 1,5-3 0-16,4-7 0 16,-3-5 0-16,0-13-1 15,2-3 1-15,-8-7-1 16,-7-6-1-16,-5-2-2 16,-7 1-5-16,0 7-9 15,-7 6-22-15,-2-1 0 0,-2 13-1 16,-2 0 0-16</inkml:trace>
  <inkml:trace contextRef="#ctx0" brushRef="#br0" timeOffset="95509.8609">10607 9850 44 0,'-17'-20'33'15,"1"8"-8"-15,-2 5-4 16,-3-1-5-16,2 8-2 16,0 7-4-16,3 3-2 31,8 5-3-31,8-1-2 0,3 3-2 16,5 2 1-16,1-5 0 15,8-3-3-15,-3-2-5 16,2-9-8-16,-1 0-10 15,1-9-9-15,-7-7-1 16,4-2 0-16</inkml:trace>
  <inkml:trace contextRef="#ctx0" brushRef="#br0" timeOffset="95660.4224">10665 9630 71 0,'11'-23'32'0,"5"12"-3"16,3 13-6-1,-6 11-7-15,8 19-5 0,-5 6-5 16,2 4-2-16,-11 4-1 31,-1 3-1-31,-10-1-3 0,-5-4-8 16,-4-13-29-16,-5-3-1 15,-7-14-1-15,6-3 0 16</inkml:trace>
  <inkml:trace contextRef="#ctx0" brushRef="#br0" timeOffset="96208.4712">11027 9624 54 0,'0'0'37'0,"0"0"-3"15,23-2-11-15,7 7-7 16,0-5-7-16,10 7-3 16,-2-2-2-16,2 4-1 0,-2 0-2 15,-9 2 0-15,-12 3 0 16,-10 1-1-16,-9 2 0 16,-12 5 0-16,-6 2 0 15,-4 2-1-15,-4-1 1 16,2 2 0-16,3-8-1 15,6 2 1 1,7-5 0-16,10-5 0 16,0-11 0-16,22 14 0 15,1-14 0-15,5 0-3 16,8 0-7-16,-5-9-14 16,0 2-13-16,2-1-1 15,-7-5 0-15</inkml:trace>
  <inkml:trace contextRef="#ctx0" brushRef="#br0" timeOffset="96411.0628">11142 9776 52 0,'0'0'36'0,"10"0"-2"15,17 0-12-15,5 0-9 16,12 0-7-16,-1 0-6 15,4-4-12-15,-2-3-22 16,4 2-2-16,-10-10 1 16,3 2-1-16</inkml:trace>
  <inkml:trace contextRef="#ctx0" brushRef="#br0" timeOffset="96645.0772">11397 9392 44 0,'14'-4'35'0,"3"4"-1"16,10-3-12-16,7 3-10 31,0 3-12-31,3 1-22 0,-3-4-11 16,7 5 0-16,-11-5-2 15</inkml:trace>
  <inkml:trace contextRef="#ctx0" brushRef="#br0" timeOffset="96960.451">11743 9295 29 0,'0'0'32'0,"12"-24"1"16,4 14-12-16,9 10-6 16,-2-3-3-16,6 6-2 0,-8 3-1 15,-1 8-2-15,-11-1-1 16,-9 6-3-16,-9 0 1 15,-9 3-1-15,-8-3 0 0,2 5-2 16,1-7 0 0,8-2 1-16,8-1-2 0,11 0 1 31,9-5-2-31,11-6-1 16,7 5-11-16,5-3-24 0,-6-5-2 15,8 0 1-15,-8-6-1 16</inkml:trace>
  <inkml:trace contextRef="#ctx0" brushRef="#br0" timeOffset="97861.0517">12361 9544 57 0,'0'0'39'15,"10"-4"-1"-15,-10 16-13 16,5 19-7-16,-8 3-7 16,3 14-4-16,0 1-2 15,0 1-2-15,3-3-1 16,-3-5-3-16,7-9-1 16,-7-14-6-16,9-2-7 0,-9-17-14 15,0 0-11-15,0 0 0 16,-9-25 1-16</inkml:trace>
  <inkml:trace contextRef="#ctx0" brushRef="#br0" timeOffset="98062.0913">12203 9745 63 0,'16'10'36'0,"12"-10"-10"16,6-5-6-16,15 5-6 15,-5 0-4-15,11 0-3 16,-5-5-3-16,-6 5-1 16,-8-3-3-16,-12-1-4 0,-7 4-11 15,-7 0-23-15,-10-7 1 16,0 7-1-16,-7-12 1 16</inkml:trace>
  <inkml:trace contextRef="#ctx0" brushRef="#br0" timeOffset="98780.8931">13024 9630 53 0,'7'-18'36'16,"-7"18"1"-16,13 24-13 31,-11-2-8-31,5 10-6 0,-1 4-4 16,0 5-2-16,-2-2 0 15,4-1-1-15,-8-6-2 16,4-14 1-16,-4-18-1 16,11 6 0-16,-1-18 0 15,2-8-1-15,1-8 1 0,2-6-1 16,8-3 0-16,4-3-1 0,4 10-2 15,-1 2-4 1,8 13-16-16,-1 5-16 0,-9 3 0 16,7 12 0-16,-5 1 0 15</inkml:trace>
  <inkml:trace contextRef="#ctx0" brushRef="#br0" timeOffset="99081.5834">13431 9365 71 0,'21'-9'31'15,"7"4"-8"-15,3 5-4 16,0 9-7-16,-8 0-2 15,1 14-3-15,-14-4-2 0,-10 9-2 16,-10 0 0-16,-6-1-1 31,-5-3-1-31,0-4 1 16,4-2-4-16,14-10-2 16,16 4-11-16,8-5-20 0,13-7-3 15,13 0 0-15,-4 0 0 16</inkml:trace>
  <inkml:trace contextRef="#ctx0" brushRef="#br0" timeOffset="99482.6352">13927 9694 69 0,'-13'-4'26'0,"-5"-4"-4"16,-10 6-6-16,1 2-3 0,-6 2-5 15,10 10 0-15,4 3-4 16,13 4 0-16,9 4-1 16,12 4-1-16,7-2-1 15,1 3 1-15,0-2 0 16,-4 2 0-16,-7-5 0 0,-12-2-2 16,-14-4-3-16,-11-12-10 15,-5-5-22-15,5-1-3 16,-5-13 0-16,11-3 1 15</inkml:trace>
  <inkml:trace contextRef="#ctx0" brushRef="#br0" timeOffset="99683.1641">14076 9723 50 0,'27'10'39'0,"-11"0"0"16,-10 7-9-1,0 6-11-15,-9 0-8 16,3 10-5-16,-12 0-5 0,3-4-7 16,3 2-16-16,2-7-16 0,-5-15-2 15,9-9 0-15,-12 0 1 16</inkml:trace>
  <inkml:trace contextRef="#ctx0" brushRef="#br0" timeOffset="99837.007">14072 9435 52 0,'11'-18'35'0,"-11"3"-1"15,0 15-10-15,18-5-25 16,-18 5-22-16,22 14-9 31,-19-5-3-31,9 11 1 0</inkml:trace>
  <inkml:trace contextRef="#ctx0" brushRef="#br0" timeOffset="100122.0279">14237 9751 58 0,'15'38'36'0,"4"2"-5"0,-4-8-9 16,-9-11-8-16,4 2-3 16,-10-13-3-16,0-10-3 0,0 0-1 15,0 0-2-15,3-14-1 16,7-5-1-16,-1-2 1 15,6-5-2-15,4 6 0 16,3-1 0-16,1 7 0 31,0 8 1-31,-1 6 0 0,-1 9 1 16,-7 6-1-16,-5 6 1 16,-4-1 1-16,-5 3-2 15,0 1-4-15,-3-10-11 16,0-2-23-16,3-12-1 15,6 10 0-15,7-13 0 16</inkml:trace>
  <inkml:trace contextRef="#ctx0" brushRef="#br0" timeOffset="103344.3671">14600 9436 21 0,'-5'-13'22'0,"5"-4"-2"15,7 3-2-15,5 1-4 16,12 2-4-16,6 11-3 15,1 0-2-15,0 10 0 0,-7 4 0 16,-8 5-2-16,-10 9 0 16,-12-3-1-16,-9 0 0 15,-4-5-1-15,1-1 0 16,2-6-2-16,16-3-3 16,0-10-11-16,18 5-16 15,20 0-1-15,-7-7 0 0,9 7 9 16</inkml:trace>
  <inkml:trace contextRef="#ctx0" brushRef="#br0" timeOffset="103628.341">15048 9360 13 0,'-10'5'30'0,"-13"3"3"16,8 16-8-16,-6 19-8 15,2 11-4-15,6 9-2 0,0 4-3 16,10 3-1-16,6 0-2 16,13-7-5-16,9-9-8 15,3-8-19-15,6-22-8 16,6-2-1-16,-5-17 2 15</inkml:trace>
  <inkml:trace contextRef="#ctx0" brushRef="#br0" timeOffset="104091.6491">15223 9619 20 0,'0'17'32'0,"-10"0"0"16,10 11-5-16,-3 2-12 16,3 1-5-16,5 3-3 15,3-4-3-15,4-1-1 0,8-14-2 16,4-5-1-16,-3-10 0 15,4-8 0-15,-3-9 0 16,-3-12-1-16,-3-5 1 16,-2-2 0-16,-10-1 2 15,-4 6-1-15,0 6 1 32,-6 12 0-32,6 13 0 0,-10 6 0 15,10 15 0-15,0 7-1 16,12 5 0-16,2 4 0 15,7-3-1-15,3-8 1 16,3-1 0-16,2-11 0 0,-1-8 0 16,-2-6-1-16,-7-16 1 15,-2-1 0-15,-6-9-1 16,-6-4-3-16,-5 2-5 16,-9 3-21-16,-3-3-6 15,-2 14-2-15,0 0 1 0</inkml:trace>
  <inkml:trace contextRef="#ctx0" brushRef="#br0" timeOffset="104379.2384">15778 9839 36 0,'-27'-4'30'16,"14"8"-4"-16,-6 4-8 15,5 7-7-15,9 4-3 16,2 0-3-16,6 3-1 0,7-4 0 16,6-2-1-16,2-4 0 15,2-7-3 1,3-9-7-16,-4-4-15 15,-9-12-10-15,5 1-1 16,-15-13-1-16</inkml:trace>
  <inkml:trace contextRef="#ctx0" brushRef="#br0" timeOffset="104564.0367">15885 9472 24 0,'18'-12'35'0,"10"19"1"16,-1 12-5-16,-2 13-9 15,6 14-8-15,-9 5-4 16,-3 12-3-16,-14 1-1 16,-5 5-3-16,-8-4-3 15,-11-7-8-15,-2-12-27 0,-1-5-3 16,0-18 0-16,12-5-1 0</inkml:trace>
  <inkml:trace contextRef="#ctx0" brushRef="#br0" timeOffset="104980.123">16365 9690 51 0,'31'4'35'15,"-3"-4"-4"-15,9 0-12 16,5 10-5-16,-1-5-6 16,-3 5-3-16,-10 2-2 15,-10 2 0 1,-14 5-1-16,-11 3-1 15,-14 0 0-15,-4 5 0 16,-9 0 1-16,-1 3-2 16,-2-3 1-16,7 0-1 0,14-8 1 15,9-1-1 1,15-4 1-16,10-4-1 0,12-6-1 16,11-4-1-16,9 0-5 0,-7-5-11 15,0-7-17-15,-3 6-1 16,-12-8-1-16,-2 2 0 15</inkml:trace>
  <inkml:trace contextRef="#ctx0" brushRef="#br0" timeOffset="105164.8049">16431 9799 49 0,'11'7'34'16,"5"-2"-1"-16,15-1-12 15,12 6-8-15,0-5-8 32,10-5-11-32,0-5-26 0,6 5-3 15,-10-10 1-15,4 5-2 16</inkml:trace>
  <inkml:trace contextRef="#ctx0" brushRef="#br0" timeOffset="105395.7708">16693 9486 37 0,'13'0'32'0,"9"3"-1"15,5-3-12-15,5 0-27 16,12 8-19-16,-8-11-3 16,10 9 0-16,-8-12 7 15</inkml:trace>
  <inkml:trace contextRef="#ctx0" brushRef="#br0" timeOffset="105711.8866">17130 9414 31 0,'-15'-17'31'0,"15"17"2"31,5-17-15-31,8 10-6 0,6 7-4 16,2 0-3-16,3 6-1 15,-1-3 0-15,-6 7-1 16,-9 0-1-16,-8 5 0 15,-12 3 0-15,-9 4 0 16,-5-2-1-16,-2 4 1 16,4-2 0-16,10 2 0 0,10-3-1 15,15-2 1-15,14-7-1 16,12-3-1-16,4 2-6 16,-1-1-23-16,-4-10-6 15,2 7-1-15,-14-7 0 16</inkml:trace>
  <inkml:trace contextRef="#ctx0" brushRef="#br0" timeOffset="107183.6555">9367 10275 13 0,'23'0'10'16,"-4"0"-1"-16,12 0-1 0,2 0-2 15,11 2 0-15,2-2-1 16,8 4-1-16,7-4-1 16,4 4 0-16,8-4-1 31,4 5 0-31,6-5 0 0,0 2-1 16,7 0 0-16,3-2 0 15,7 5 0-15,2-5 0 16,4 0 0-16,5 2 0 15,4-2 0-15,6 0 0 16,1 0 0-16,4 0 0 16,1-2-1-16,0 2 1 0,3-5-1 15,0 5 0-15,1 0 1 16,0 0-1-16,1 0 0 16,-1 5 0-16,6-1 1 15,-2-1-1-15,2 1 0 16,1 0 1-16,-4 0-1 15,1-4 0-15,2 1 0 0,-2-1 1 16,-4 0-1-16,-4-4 0 0,0 4 0 16,-1 0 1-1,-4 0-1-15,2 0 0 0,0 0 0 16,0 0 1-16,2 4-1 16,2 0 0-16,-1-1 1 31,-1-1-2-31,-2-2 2 0,2 4-1 15,-5-4 1-15,-5 4-1 16,-1-4 1-16,-2 2 0 16,-4-2-1-16,5 5 1 15,-2-2-1-15,1 2 1 16,0-1 0-16,0 1-1 16,-2 0 0-16,1-1 0 0,-5-1 1 15,-3-1 0-15,-8 3-1 16,-3-1 1-16,-3-4 0 15,-4 6-1-15,-6-3 1 16,-4-1-1-16,-5 2 1 16,-2-1-1-16,-6 1 1 0,-7-4-1 31,-6 6 0-31,-12-6 0 16,-4 4 0-16,-12-4 1 15,-3 0 1-15,-10 0 0 16,-9 0 0-16,0 0 0 0,0 0-1 15,0 0 1 1,0 0 0-16,0 0-1 0,0 0 0 16,0 0-3-16,-15 0-3 15,15 0-20-15,-13 0-4 0,-3-7-1 16,16 7 1-16</inkml:trace>
  <inkml:trace contextRef="#ctx0" brushRef="#br0" timeOffset="108256.2732">6972 10443 23 0,'-20'-13'31'0,"-3"18"-1"16,-10 4-8-16,-7 18-5 0,2 12-5 15,-2 11-1-15,9 18-3 16,9 8-1-16,16 10-2 16,15 0-1-16,16-5-2 15,15-8-8-15,6-13-8 16,11-17-20-16,13-8-3 0,-4-24 1 31,5-11-1-31</inkml:trace>
  <inkml:trace contextRef="#ctx0" brushRef="#br0" timeOffset="108620.3158">7236 10835 21 0,'0'0'32'0,"0"0"-1"16,13-19-9-1,0-1-4-15,2 0-3 16,-2-9-5-16,5 0-1 15,-9-2-2-15,6 8 0 16,-11-1-3-16,2 14 0 16,-6 10 0-16,0 0-1 0,-10 20 0 15,10 15-1-15,-5 5-1 16,5 13 0-16,3 3 0 16,0-4 0-16,6-1-2 0,1-8-5 15,8-4-13-15,-2-14-20 16,-1-12 0-16,-1-11-1 15,-3-12 0-15</inkml:trace>
  <inkml:trace contextRef="#ctx0" brushRef="#br0" timeOffset="108858.7609">7723 10919 58 0,'23'3'38'0,"8"-3"0"16,9 0-13-16,9 6-13 0,0-6-6 16,2 0-6-1,4 0-13-15,-3 3-24 0,-14-6-1 16,-1 3 0-16,-9 0 0 15</inkml:trace>
  <inkml:trace contextRef="#ctx0" brushRef="#br0" timeOffset="109206.6178">8325 10818 39 0,'6'-11'37'0,"11"11"2"15,6 9-9-15,0 6-10 16,4 15-7-16,-5 1-4 0,2 10-2 16,-9-3-3-16,0 1-1 15,-9-10-1-15,-6-4 0 16,0-13-1-16,0-12 0 0,0 0-1 15,0-24-1 1,3-3 0-16,6-9 1 0,4-1-2 31,5-1 0-31,6 0 0 16,-1 6-3-16,8 10-5 0,-9 7-18 16,3 5-11-16,2 10-1 15,-7 0 1-15</inkml:trace>
  <inkml:trace contextRef="#ctx0" brushRef="#br0" timeOffset="109675.4251">9166 10803 18 0,'-24'-15'33'16,"0"6"0"-16,-9 4-10 0,0 1-6 16,-1 12-5-16,-1 3-3 15,11 10-3-15,3 8-2 16,11 4-1-16,7 1-2 15,9 0 0-15,9 4-4 16,7-9-4-16,13-1-10 16,4-3-16-1,2-14-2-15,8-6 0 16,-5-10 6-16</inkml:trace>
  <inkml:trace contextRef="#ctx0" brushRef="#br0" timeOffset="109976.6194">9396 10887 18 0,'-13'-16'31'0,"-11"-6"1"0,2 12-11 0,-3 6-4 16,-3 9-6-1,5 12-3-15,3 4-3 0,7 7-3 16,7 2 0-16,9-1-1 16,7-1 1-16,5-6 0 15,8-7 0-15,4-10 0 16,4-5 0-16,5-8-1 0,3-4 1 15,3-2-1-15,-2 0 1 16,-1 2 1-16,-8 6 1 16,-1 8 0-16,-14 3 1 15,-7 11 0-15,-18-2-1 16,-7 7 0-16,-11-1-3 31,-2-3-8-31,1-10-32 0,0 2 0 16,4-13-1-16,12 4 0 15</inkml:trace>
  <inkml:trace contextRef="#ctx0" brushRef="#br0" timeOffset="110408.1411">10001 10574 19 0,'-21'13'33'0,"-14"6"1"16,-3 14-11-16,5 17-3 15,-1 10-5-15,15 13-4 0,9-1-2 16,13 5-3-16,11-9-4 15,14-8-6-15,13-9-10 16,7-14-22-16,-2-24-1 16,4-6 0-16,-8-20 0 0</inkml:trace>
  <inkml:trace contextRef="#ctx0" brushRef="#br0" timeOffset="110845.2101">10152 10818 8 0,'-11'17'30'15,"-6"1"2"-15,11 7-9 16,0 7-6-16,6 1-4 0,9 2-2 16,5-10-2-16,7 2-2 15,3-14-2-15,7-4 0 16,-3-12-2-16,0-7-1 15,-3-8 0-15,-6-6 0 16,-5-4-1-16,-4-1 0 16,-7 6-1-1,-6 0-1-15,-3 9 1 16,-3 10 0-16,0 8-1 0,-1 7 1 16,5 12 0-16,5 1 1 15,5 5-1-15,5-2 2 16,4-2-1-16,9-5 1 15,2-9 0-15,0-4 0 16,2-12 0-16,-4-8 0 0,-2-7-1 16,-3-5 0-16,-5-2 0 15,-7-3-2-15,-2 4-4 16,-11 0-8-16,1 8-17 16,6 18-8-16,-18-10 0 15,18 10-1-15</inkml:trace>
  <inkml:trace contextRef="#ctx0" brushRef="#br0" timeOffset="111127.3933">10671 11035 10 0,'0'-14'29'0,"5"1"0"16,-10-2-7-16,-5 1-5 0,-3 7-4 15,-4 4-5-15,0 5-2 16,-4 5-3-16,5 8 0 16,1 3 0-16,11 6-1 15,4-2 0-15,9 1 0 16,4-4 1-16,5-4 0 0,2-7 0 16,-2-3-2-16,1-5-4 15,-3-12-6-15,-7-2-17 16,4 1-8-16,-13-14-1 15,3 5-1-15</inkml:trace>
  <inkml:trace contextRef="#ctx0" brushRef="#br0" timeOffset="111327.2015">10807 10681 40 0,'22'5'37'0,"9"17"1"16,1 6-8-1,-7 10-13-15,7 10-4 16,-8 3-5-16,-3 13-1 0,-10-3-2 16,-8-1-2-16,-12-3-2 0,-7-8-4 15,-1-2-7-15,-9-14-22 16,-1-10-7-16,6-10-1 16,-2-13 0-16</inkml:trace>
  <inkml:trace contextRef="#ctx0" brushRef="#br0" timeOffset="111896.3719">11402 10839 43 0,'6'1'35'0,"21"9"2"16,6-1-13-16,5-4-11 16,15 7-4-16,-2-8-2 15,5 3-2-15,-7-2-3 16,-6 2 0-16,-15-1-1 15,-12 3-1-15,-16 1 0 16,-6 3 1-16,-17 5-1 0,-7-2 0 16,-7 6-1-16,-3 0 1 15,3 2-1-15,2-2 1 16,7-3-1-16,7-2 1 16,11-4 0-16,10-1 1 15,16-7-1-15,9 0 1 16,7-3 0-1,5-2-3-15,8 0-5 16,-1 0-11-16,-4-6-18 16,0 6-1-16,-16-10 0 15,2 6 0-15</inkml:trace>
  <inkml:trace contextRef="#ctx0" brushRef="#br0" timeOffset="112097.4149">11428 11019 48 0,'0'0'36'0,"17"-4"-3"15,14 4-11-15,7 0-8 16,9 4-5 0,8-4-7-16,3 0-11 15,-4-4-26-15,4 4 0 16,-10-5-1-16,2-2-1 15</inkml:trace>
  <inkml:trace contextRef="#ctx0" brushRef="#br0" timeOffset="112329.205">11867 10751 41 0,'22'1'37'0,"-2"-2"0"0,12 1-9 16,4 0-13-16,-2-4-5 15,0 4-8-15,-1 4-12 16,-7 5-25-16,-10-9-1 16,2 1-1-16,-18-1 0 15</inkml:trace>
  <inkml:trace contextRef="#ctx0" brushRef="#br0" timeOffset="112598.301">12228 10672 16 0,'9'-12'34'16,"-3"-5"2"-16,0 4-9 0,0 4-6 15,-6 9-4-15,0 0-5 16,0 0-3-16,13 22-3 16,-13-1-2-16,4 5-2 15,1 6 1-15,-2-3-4 32,7 5-9-32,-5-2-27 0,3-14-1 15,4 0-1-15,-3-12 1 16</inkml:trace>
  <inkml:trace contextRef="#ctx0" brushRef="#br0" timeOffset="112899.3329">12547 10579 25 0,'19'4'38'16,"0"7"1"-16,13 14-2 0,6 16-13 15,-3 7-6 1,8 19-7-16,-14 2-2 0,-5 11-3 16,-18-3-2-16,-9 2-2 15,-15-3-2-15,-11-12-2 31,-8-8-4-31,-10-18-7 0,8-9-23 16,4-8-6-16,4-14 0 16,13-7 1-16</inkml:trace>
  <inkml:trace contextRef="#ctx0" brushRef="#br0" timeOffset="113415.1769">12990 10662 26 0,'13'-14'35'0,"5"9"0"16,1 2-9-16,6 3-6 15,6 0-7-15,-3 5-4 16,3 7-2-16,-7 3-2 15,-8 3-3-15,-16 2 0 16,-12 2 0-16,-6-2-1 0,-8-1 0 31,1-2 0-31,1-3 0 16,3-4-1-16,21-10 1 16,-4 10 0-16,17-10 0 15,11 4 0-15,1-4 0 16,3 3 0-16,3 2 0 15,0-5 1-15,-3 5-1 0,-7-5-1 16,-5 5-1-16,-1-3-6 16,-15-2-21-16,0 0-11 15,11 0-1-15,-11 0 1 0</inkml:trace>
  <inkml:trace contextRef="#ctx0" brushRef="#br0" timeOffset="115964.1013">17903 10016 35 0,'10'-5'37'16,"0"1"1"-16,10 8-10 16,8 11-7-16,0 2-8 15,10 12-4-15,-3 2-5 16,0 1-6-16,2 2-16 16,1-1-20-16,-11-14-1 15,-2-5 1-15,-8-14-1 0</inkml:trace>
  <inkml:trace contextRef="#ctx0" brushRef="#br0" timeOffset="116180.8143">18419 9982 46 0,'0'0'37'16,"-22"15"2"-16,2 4-3 0,0 15-19 15,-10 2-5-15,4 17-5 16,-13 1-2-16,5 6-1 15,-3 1-4-15,1-6-5 16,4 2-5-16,-2-16-9 16,7-8-21-16,8-9 0 31,3-12 0-31,16-12 0 0</inkml:trace>
  <inkml:trace contextRef="#ctx0" brushRef="#br0" timeOffset="116528.38">18806 9932 48 0,'-21'0'34'0,"-17"2"-8"15,-3 10-5-15,-1 16-6 16,-7 10-3-16,8 17-3 16,1 6-3-16,12 13-1 15,10-4-2-15,12 4 0 16,12-2 0-16,12-5-1 0,12-15-4 15,8-14-8-15,10-16-20 16,6-8-8-16,-7-19 0 16,3-4 0-16</inkml:trace>
  <inkml:trace contextRef="#ctx0" brushRef="#br0" timeOffset="116897.6038">18743 10217 32 0,'18'0'36'0,"0"-6"0"16,13 6-3-16,5-4-17 15,-4 1-5-15,9 3-3 16,-6 3-3-16,-4 6-2 15,-10-1-1-15,-11 7-1 16,-10 0-1-16,-10 8 0 16,-6-1-1-16,-6 7 1 0,-6-2 0 15,1-3-1-15,3 0 0 16,7-2 1-16,9-8 0 16,8 0 1-16,8-9 0 15,11-1-1-15,5-4 1 16,5 0-3-16,5 0-4 15,-3-7-16 1,-3 1-15-16,0 1 0 16,-10-4 0-16,-2 4-1 0</inkml:trace>
  <inkml:trace contextRef="#ctx0" brushRef="#br0" timeOffset="117098.1411">18738 10332 19 0,'0'0'35'0,"0"0"2"16,11-4-1-16,19 4-13 15,7 0-9-15,8 5-6 16,4-1-8-16,0-4-9 16,0-3-26-1,-3 3-2-15,-14-9 0 16,2 2 0-16</inkml:trace>
  <inkml:trace contextRef="#ctx0" brushRef="#br0" timeOffset="117329.9318">19131 9979 58 0,'28'14'38'16,"1"5"2"-1,5 13-11-15,5 16-14 0,-8 4-4 16,0 15-3-16,-10-1-2 16,-9 0-2-16,-12-1-2 0,-7-5-4 15,-8-6-5-15,-10-16-11 16,1-15-21-16,6-9-2 16,1-14 0-16,17 0 0 15</inkml:trace>
  <inkml:trace contextRef="#ctx0" brushRef="#br0" timeOffset="117646.168">19634 10229 48 0,'18'-4'35'0,"13"8"0"0,-1-4-11 16,6 0-10-16,4 5-7 15,1-5-8-15,-4 0-10 16,-3 0-17-16,-1 0-7 16,-16-9-1-16,3 9 0 15</inkml:trace>
  <inkml:trace contextRef="#ctx0" brushRef="#br0" timeOffset="117899.371">19666 10366 9 0,'-10'3'35'15,"15"7"1"-15,2-10 1 16,14 5-14-16,11 0-5 0,1-5-5 16,11 5-2-1,-4-5-4-15,4 0-3 0,-6 0-5 16,-7-2-8-16,-10-4-29 31,-5 6-1-31,-16 0 0 0,0 0 0 16</inkml:trace>
  <inkml:trace contextRef="#ctx0" brushRef="#br0" timeOffset="118799.8193">20433 10338 43 0,'0'0'17'0,"26"0"1"16,42 0 1-16,42-2-2 0,42 2-4 16,34 0-1-16,41 7-2 15,28-4 0-15,27 6-2 16,5-9-1-16,12 2-2 15,-12-2-3-15,-15 0 0 16,-21-6-4-16,-20-3-6 16,-39-5-19-16,-26 4-11 0,-43-4 0 31,-37 4 0-31</inkml:trace>
  <inkml:trace contextRef="#ctx0" brushRef="#br0" timeOffset="119668.6078">20644 9783 47 0,'15'0'36'15,"8"18"-2"-15,1 6-11 16,-5 4-6-16,3 9-5 16,-8 0-5-16,0 5-1 0,-6-8-2 15,-3-2-2-15,-5-14 0 16,0-18-1-16,0 0 0 31,-6-10 0-31,6-12-1 0,6-7 0 16,4-4 0-16,1-4 0 15,3 5-1-15,4 3 1 16,5 8-1-16,-3 6-4 16,5 10-10-16,-2 10-23 15,-4-5 0-15,7 13-1 16,-5-7 1-16</inkml:trace>
  <inkml:trace contextRef="#ctx0" brushRef="#br0" timeOffset="119970.0972">21255 9830 30 0,'-25'-20'33'0,"10"20"-4"16,-7-7-6-1,-2 7-9-15,5 8-4 0,-1-1-4 16,9 7-2-16,4 1-1 15,11 4-1-15,3 3 0 16,10 0-1-16,0 1 1 0,1 0 1 16,-3 1 1-16,-6-2-1 15,-9-3 0-15,-7 0 0 16,-11-7-2-16,-9-7-3 16,3 2-8-16,-3-7-14 15,6-12-13-15,11 3 1 16,6-13-2-16</inkml:trace>
  <inkml:trace contextRef="#ctx0" brushRef="#br0" timeOffset="120148.6018">21284 9847 30 0,'14'-3'37'0,"1"6"-1"16,-15-3-3-1,12 21-10-15,-2 1-9 16,-10 1-5-16,3 5-3 15,-3 4-6-15,-5-8-10 0,5 0-23 16,0-2-5-16,-3-10-1 16,3-12 0-16</inkml:trace>
  <inkml:trace contextRef="#ctx0" brushRef="#br0" timeOffset="120302.2671">21309 9639 43 0,'11'-28'34'0,"-7"0"-2"16,4 19-9-16,-8 9-28 16,0 0-23-1,14 16-4-15,-17 0-2 16,8 8 2-16</inkml:trace>
  <inkml:trace contextRef="#ctx0" brushRef="#br0" timeOffset="120549.6792">21395 9878 24 0,'19'34'35'16,"-7"-10"2"-16,3 0-4 0,0-2-11 16,-9-7-8-16,4 2-5 0,-10-17-3 15,6 12-1 1,-6-12-1-16,10-6-2 0,0-7-2 16,5-5 1-16,4 0-2 15,0 3 1-15,4-1 0 16,-2 3 0-1,-2 8 1-15,-2 5 0 16,-2 12 0-16,-6 5 0 16,0 1-1-16,-9-2-9 15,7 0-28-15,2 4-2 16,0-10 0-16,13-1 0 16</inkml:trace>
  <inkml:trace contextRef="#ctx0" brushRef="#br0" timeOffset="120888.7404">21966 9593 43 0,'0'0'36'0,"-23"14"-1"16,-2 9-11-16,-1 15-6 16,-7 8-6-16,11 11-3 15,2 2-2-15,15 5-4 16,12-2-3-16,11-12-9 15,11-8-20-15,7-4-9 16,-1-20-1-16,2-2 0 0</inkml:trace>
  <inkml:trace contextRef="#ctx0" brushRef="#br0" timeOffset="121336.1047">22077 9815 24 0,'-19'-9'34'0,"13"22"0"15,-1 3-1-15,1 2-15 16,11 14-6-16,-1-5-4 16,9 7-1-16,3-7-3 15,6-1 0-15,5-9-1 0,1-2-1 16,-1-11 0-16,0-8-1 15,-6-7 0-15,-6-7 0 16,-6-5-1-16,-6-5 0 16,-3 1 0-16,-6 3 0 15,0 0-1-15,-3 8 1 16,1 6-2-16,8 10 2 0,-11 3-1 16,11 10 1-16,0 9 0 15,11 0 0-15,2 1 1 16,5 0-1-16,4-4 2 15,4-1-1-15,4-9 0 0,-4-4 1 16,0-15-1 0,-3 1 1-1,-5-10-2-15,-7-2-1 16,-6 0-3-16,-10-5-8 16,0 1-25-16,2 13-1 0,-6 0-1 15,9 12-1-15</inkml:trace>
  <inkml:trace contextRef="#ctx0" brushRef="#br0" timeOffset="121621.0734">22550 10044 27 0,'0'0'29'16,"-13"-11"-2"-1,2 11-7-15,-4 0-5 16,1 7-4-16,-3 1-1 16,6 6-1-16,-3 0-1 15,14 1-1-15,6-2-2 16,8 1 0-16,3-5 0 16,3-4 0-16,-3-5-1 15,2-2-3-15,-1-5-5 0,-13-3-21 16,-5-8-13-16,0 3 0 15,-4-8-1-15</inkml:trace>
  <inkml:trace contextRef="#ctx0" brushRef="#br0" timeOffset="121837.7959">22606 9626 61 0,'19'-8'37'0,"-4"8"1"16,14 18-15-16,1 17-8 16,-6 8-7-16,1 10-3 15,-10 7-1-15,-8 7-1 0,-13-2-2 16,-2-6-3-16,-8-3-6 16,-9-12-21-16,0-11-10 15,13-9 0-15,3-16-1 16</inkml:trace>
  <inkml:trace contextRef="#ctx0" brushRef="#br0" timeOffset="122253.6398">22944 9882 32 0,'28'0'34'0,"-5"-1"0"16,12 1-12-16,3 4-6 15,3-4-5-15,-1 8-4 0,-7-2-3 16,-6 0 0-16,-7 3-1 15,-7 4-2-15,-17 1 1 16,-8 1-1-16,-10 3 0 16,-1 1 0-16,0 0 0 15,7 2 0-15,1-4-1 16,6 0 1 0,6-4 1-16,15-3-1 15,9-4 0-15,4 1 0 0,1-4-2 16,1-3-4-1,4 0-14-15,4 3-18 16,-11-9 0-16,-10 6-1 0,-10-9 0 16</inkml:trace>
  <inkml:trace contextRef="#ctx0" brushRef="#br0" timeOffset="122453.7275">22964 10009 44 0,'0'0'37'0,"0"0"0"0,24 0-8 16,11 3-12-16,1-3-8 15,16 0-5-15,11 6-10 16,-5 2-26-16,-8-13-5 16,6 5-1-16,-13-14 1 15</inkml:trace>
  <inkml:trace contextRef="#ctx0" brushRef="#br0" timeOffset="122707.6618">23305 9704 56 0,'25'4'35'0,"-5"-4"0"16,8-9-13-16,-1 14-13 15,-4-3-7-15,4-2-8 16,0 0-23 0,-5 8-6-16,-22-8 0 15,22 0-1-15</inkml:trace>
  <inkml:trace contextRef="#ctx0" brushRef="#br0" timeOffset="122923.8227">23639 9578 51 0,'0'-17'35'16,"0"17"-3"-16,0 0-8 15,0 0-10-15,0 0-5 16,-9 20-4-16,14 1 0 0,2 3-2 15,-7 7-1-15,9-1 1 16,-9 1-3-16,7 2-5 0,-1-8-15 16,1-7-16-16,-4 1-2 15,-3-19 0-15,7 18 0 16</inkml:trace>
  <inkml:trace contextRef="#ctx0" brushRef="#br0" timeOffset="123808.9056">20523 10555 28 0,'-30'32'30'0,"-12"6"-4"15,4 23-7-15,4 13-4 16,8 9-5-16,12 3-2 16,14 3-4-16,15-7-7 15,16-7-7-15,8-11-17 0,2-23-5 16,13-11-1-16,-9-19 1 0</inkml:trace>
  <inkml:trace contextRef="#ctx0" brushRef="#br0" timeOffset="124156.3514">20702 11050 10 0,'-2'-20'30'0,"11"5"1"0,-5-13 0 16,3-4-16-16,6-3-3 16,-3-5-1-16,5 4-1 15,-8-5 0-15,5 13-2 16,-9 4-1-16,-3 15-1 0,0 9-1 16,-5 22 0-1,-2 13-2-15,7 10-1 0,0 8-1 16,0 5-1-16,9-2-1 15,-3-3-5-15,11-7-10 0,-1-5-23 16,-2-21 0-16,2-4-1 16,-3-16 0-16</inkml:trace>
  <inkml:trace contextRef="#ctx0" brushRef="#br0" timeOffset="124356.6933">20961 11013 31 0,'25'5'35'0,"-7"-5"1"16,10 11-1-16,1-5-22 16,2-2-11-16,0 0-23 15,2-8-13-15,1 4 0 16,-9-4-2-16</inkml:trace>
  <inkml:trace contextRef="#ctx0" brushRef="#br0" timeOffset="124656.6602">21299 10901 25 0,'-4'-14'35'15,"14"26"1"-15,-2 3 1 0,4 11-19 16,7 10-5-16,-5-1-5 16,5 6-2-16,-8-7-2 15,-1 2-1-15,-7-15 0 16,0-4-2-16,-3-17 1 16,0 0-2-16,4-13 1 15,1-7-1-15,2-6 0 0,6-6 0 16,5 2-3-16,5-2-2 15,5 10-6-15,-3 2-14 16,2 3-14-16,7 15 1 16,-7-4-1-16</inkml:trace>
  <inkml:trace contextRef="#ctx0" brushRef="#br0" timeOffset="124957.6076">21817 10955 51 0,'-22'-15'34'0,"-2"8"-10"16,0 7-4-16,-3 6-5 15,6 10-4-15,-2 4-2 16,9 8-3 0,5 4-1-16,12 0-1 15,8 0-2-15,10-4-2 16,9-4-8-16,-1-7-18 16,1-10-11-16,9-2-1 15,-3-12 0-15</inkml:trace>
  <inkml:trace contextRef="#ctx0" brushRef="#br0" timeOffset="125295.2314">22016 10947 19 0,'-17'-7'31'0,"-8"-2"0"15,4 11-12-15,1 12-3 16,4 6-5-16,7 6-3 0,1 2-1 15,10 3 0-15,9-7-2 16,2-1-1-16,6-10-1 16,4-6 0-16,1-11-1 15,4-6-1-15,1-5 1 32,2-4-1-32,-1 0 0 0,1 2 1 15,-2 3 0-15,-1 8 0 16,-8 6 0-16,-6 11 1 15,-8 3 0-15,-6 7-1 16,-12 4-1-16,-1-3-4 16,-2 2-12-16,-3-5-23 15,-5-10 0-15,13-5-1 0,-2-8 0 16</inkml:trace>
  <inkml:trace contextRef="#ctx0" brushRef="#br0" timeOffset="125627.3779">22497 10685 31 0,'-27'14'34'15,"5"19"2"-15,-3 4-12 16,0 13-9-16,8 11-3 16,3-1-2-16,14 7-2 15,3-6-3-15,10-4-4 0,6-4-9 16,6-17-17-16,0-15-11 15,9-8-1-15,-9-13 0 16</inkml:trace>
  <inkml:trace contextRef="#ctx0" brushRef="#br0" timeOffset="126081.4833">22588 10858 22 0,'-10'0'33'0,"5"20"2"15,-2-1-3-15,1 6-16 0,6 8-5 16,0 1-3-16,6 3-2 16,3-5-1-16,8-5-2 15,3-7-1-15,0-10-1 16,2-6 0-16,-4-8-1 15,0-6-1-15,1-7 1 16,-5-4-1 0,-9-7 0-16,0 2 1 15,-5 2-1-15,-3 4 0 16,3 6 0-16,0 14 1 16,-14-3-1-16,10 12 1 15,4 8 1-15,0 3-1 16,11 3 2-16,1-4 0 15,4 2 0-15,1-6 0 0,5-5 1 16,-4-10 0-16,4 0-1 0,-8-10 0 16,-3-5-2-16,-5-2-3 15,-6-6-5-15,6 3-14 16,-6 6-16-16,-6-6 0 16,1 8-1-16,-3 4 1 15</inkml:trace>
  <inkml:trace contextRef="#ctx0" brushRef="#br0" timeOffset="126381.9592">22978 11119 27 0,'-9'-4'33'16,"-4"-6"-8"-16,-5 5-5 0,9 5-3 16,-9 0-5-1,18 0-2-15,-15 22-5 0,15-5-1 16,0-1 0-16,13 0 1 0,4-2-1 16,4-2 1-16,-1-6-2 15,0-2 0-15,-5-4-2 16,-5-10-8-16,5-2-17 15,-9 0-13-15,-14-10-1 32,6-1 0-32</inkml:trace>
  <inkml:trace contextRef="#ctx0" brushRef="#br0" timeOffset="126629.4445">23048 10740 57 0,'17'0'38'0,"4"16"2"15,-2 12-13-15,2 4-11 16,2 15-6-16,-11 4-4 0,-1 7 0 16,-7 5-4-1,1-2-2 1,-5-2-5-16,-15-8-6 15,3-9-17-15,0-9-12 16,0-14 0-16,8-6-1 0</inkml:trace>
  <inkml:trace contextRef="#ctx0" brushRef="#br0" timeOffset="127047.2919">23319 10922 31 0,'26'-3'35'15,"-3"3"2"-15,2 0-3 16,8 7-18-16,-5-7-5 15,2 7-5-15,-2 0-3 0,-1 5-1 32,-12 1-1-32,-8 2 0 0,-14 3-1 15,0 2 1-15,-10 1-1 16,4 4 1-16,-5 1-1 16,3-2 0-16,-1 1 0 15,2-3 0-15,14-3 0 16,0-2 1-16,14-5-1 15,-2-4 0-15,4-5-1 0,2-3-3 16,7 0-7-16,3-6-19 16,-3-1-7-16,-1 0 0 15,-7-5 0-15</inkml:trace>
  <inkml:trace contextRef="#ctx0" brushRef="#br0" timeOffset="127263.0071">23397 11072 41 0,'-9'0'35'0,"9"0"1"16,12 0-9-16,12 0-13 0,3 0-6 15,7 0-6-15,-1 6-7 16,3-3-20-16,0-6-9 15,2 3-2-15,-12-7 0 16</inkml:trace>
  <inkml:trace contextRef="#ctx0" brushRef="#br0" timeOffset="127516.723">23608 10788 46 0,'15'5'38'16,"7"-5"-1"-16,1 0-13 15,12 0-8-15,-2 0-9 16,-3 0-9-16,1 3-13 0,-8 3-20 15,-13-6-2-15,-1 0 0 0,-9 0-1 16</inkml:trace>
  <inkml:trace contextRef="#ctx0" brushRef="#br0" timeOffset="127732.8929">23880 10666 44 0,'10'0'37'0,"-10"0"0"15,15 0-9-15,-10 11-11 16,-5 2-8-16,5 10-4 16,0 1-7-16,1 0-15 0,-12 2-19 15,13-1-1-15,-4-6-1 16,2 3 0-16</inkml:trace>
  <inkml:trace contextRef="#ctx0" brushRef="#br0" timeOffset="128018.1125">24069 10548 67 0,'24'31'40'15,"4"15"1"-15,12 11-14 16,-20 7-11-16,15 15-5 16,-21 0-3-16,1 2-4 15,-15-2-2-15,-18-7-2 16,-4-6-5-16,-16-13-8 15,13-14-29-15,-17-10 0 0,13-15 0 16,1-9 0-16</inkml:trace>
  <inkml:trace contextRef="#ctx0" brushRef="#br0" timeOffset="128434.1557">24205 10536 17 0,'0'0'34'15,"53"-12"0"1,-53 12-9-16,0 0-6 16,59 4-4-16,-59-4-3 15,16 23-3-15,-23-6-2 16,-3 8-3-16,0-3 0 15,-8 2 0-15,18-1-1 0,0-23 0 16,0 0-1 0,36 52-3-16,-36-52-5 0,60 11-18 15,-60-11-15-15,69-10 1 16,-69 10-2-16</inkml:trace>
  <inkml:trace contextRef="#ctx0" brushRef="#br0" timeOffset="129021.4172">24220 9699 40 0,'16'-5'36'0,"-16"5"2"15,22 20-12-15,-22-20-6 16,40 47-6-16,-40-47-4 16,42 86-2-16,-7-36-1 15,-3 9-3-15,1-6-3 0,-10-5-5 16,-1-1-12-16,-22-47-25 31,34 65 0-31,-34-65 0 16,0 0 0-16</inkml:trace>
  <inkml:trace contextRef="#ctx0" brushRef="#br0" timeOffset="129238.085">24565 9685 25 0,'0'0'37'0,"-50"9"1"16,50-9 0-16,-63 57-18 15,20-17-5-15,2 13-6 16,-11-2-2-16,13 10-3 16,-5-6-4-1,-1-4-7-15,15-4-19 16,14-5-13-16,11-20-2 15,8-7 1-15</inkml:trace>
  <inkml:trace contextRef="#ctx0" brushRef="#br0" timeOffset="129538.5615">24841 9636 45 0,'0'0'37'0,"-69"-12"-2"16,69 12-11-16,-57 68-5 16,17-20-5-16,11 13-4 15,16-2-2-15,3 5-2 16,27-5-2-16,6-3-2 15,-13-9-2 1,-10-47-4-16,43 61-14 16,-43-61-22-16,47 22-1 15,-47-22 0-15,0 0-1 16</inkml:trace>
  <inkml:trace contextRef="#ctx0" brushRef="#br0" timeOffset="129908.8414">24874 9857 35 0,'0'0'37'31,"0"0"1"-31,0 0-2 0,54-36-19 16,-54 36-7-16,58 0-4 15,-15 0-2-15,-43 0-2 16,69 17 0-16,-69-17 0 16,0 0-1-16,0 0 0 15,0 56 0-15,0-56-1 16,-53 47 1-16,53-47 0 0,-69 49-1 16,69-49 0-16,-49 45 0 15,49-45 0-15,0 0 0 16,-19 45 0-16,19-45-1 15,0 0 0-15,70 11-3 16,-24-13-4-16,-46 2-18 0,61 0-12 16,-16-13-2-16,-45 13 1 0</inkml:trace>
  <inkml:trace contextRef="#ctx0" brushRef="#br0" timeOffset="130140.6209">24840 9989 54 0,'0'0'36'16,"0"0"0"-16,48 0-17 15,7 0-8-15,1-2-4 16,5 2-5-16,4-6-7 0,-24 6-12 15,-41 0-18-15,78-3-1 0,-78 3 0 16,47-13 1 0</inkml:trace>
  <inkml:trace contextRef="#ctx0" brushRef="#br0" timeOffset="130509.7803">25198 9630 53 0,'0'0'36'16,"57"51"-2"-16,-57-51-15 0,63 79-3 16,-44-33-4-16,-5 10-4 15,-22 0-1-15,-8-3-2 16,19-2-1-16,-15-1-3 15,-20-8 1-15,32-42-2 16,-46 64 0-16,46-64 0 16,0 0 0-1,-30 47 0-15,30-47 0 16,0 0 0-16,0 0-1 16,0 0 0-16,0 0-1 15,0 0-2-15,0 0-2 16,0 0-6-16,0 0-11 0,0 0-13 15,0 0-3-15,0 0 0 16,0 0 6-16</inkml:trace>
  <inkml:trace contextRef="#ctx0" brushRef="#br0" timeOffset="137180.3154">646 12165 30 0,'0'0'32'0,"0"0"-4"15,0 0-8-15,46 4-5 31,14-4-3-31,11 0-3 0,18-8-3 16,2 7-6-16,4-4-4 16,-10 0-6-16,-7 1-10 0,-17 4-10 15,-16-5-4 1,-18 10 0-16</inkml:trace>
  <inkml:trace contextRef="#ctx0" brushRef="#br0" timeOffset="137403.0104">687 12319 30 0,'0'0'27'32,"0"0"-4"-32,0 0-4 0,65 3-3 15,-8-6-5-15,7 3-4 16,13-7-4-16,6 0-1 15,-1 3-5-15,-11-4-6 16,-7-4-9-16,-19 3-7 16,-11-9-2-16,-15 4 0 15</inkml:trace>
  <inkml:trace contextRef="#ctx0" brushRef="#br0" timeOffset="137600.5357">1205 12048 16 0,'13'-3'50'16,"13"13"-26"-16,7 7-5 15,5 5-3-15,-10 4-1 16,-1 2-4 0,-9 8-2-16,-15-7-2 15,-13 5-2-15,-11-5-3 16,-10-4-4-16,31-25-14 16,-71 45-20-16,71-45 1 15,-53 14-3-15,43-23 1 16</inkml:trace>
  <inkml:trace contextRef="#ctx0" brushRef="#br0" timeOffset="139020.2392">2043 12697 16 0,'0'0'16'0,"46"3"-1"16,27-3-2-16,48 3-3 15,32 0-3-15,40 2-2 0,36-1-1 16,35 3 0-16,24-3 0 16,28 1-1-16,19 2 1 15,12 1 1-15,9-2 1 0,1 1-1 16,-7 2 2-16,-13-2-1 16,-9 2 0-16,-30 0-1 15,-17 1-2-15,-38-2-1 16,-29-3 0-16,-40 0-3 15,-32-2-6-15,-43-3-21 16,-25 0-6 0,-42-13 0-16,-17 5 1 15</inkml:trace>
  <inkml:trace contextRef="#ctx0" brushRef="#br0" timeOffset="139905.8938">2283 12210 13 0,'0'0'30'0,"0"0"-5"16,12-18-3-16,-1 4-2 15,6-4-2-15,-6-5-3 31,7-3-5-31,-2-5-1 0,-2-1-2 16,-5 1-2-16,2 7 0 16,-6 2-3-16,0 8 0 15,-5 14 0-15,0 0-1 16,4 16 0-16,1 16 0 16,-1 11-1-16,1 9 1 0,1 8 1 15,-3 2-1-15,3-4 0 16,1-1 0-16,-4-6-2 15,2-13-1-15,2-6-7 16,-7-12-22-16,0-20-7 16,16 9-2-16,-7-20 1 15</inkml:trace>
  <inkml:trace contextRef="#ctx0" brushRef="#br0" timeOffset="140153.1569">2732 12305 53 0,'0'0'38'15,"36"7"0"-15,-3 3-15 16,8-10-12-16,6 5-2 15,3-5-5-15,-1 0-15 0,-5 0-24 16,-2 0-3-16,-15 0 1 16,2 0-2-16</inkml:trace>
  <inkml:trace contextRef="#ctx0" brushRef="#br0" timeOffset="142856.0833">3450 12221 14 0,'-22'-5'30'0,"-8"-13"-6"15,4-4-4-15,4-6-3 0,13-3-3 16,9 0-3-16,7-1-1 16,18 9-2-16,9 2-2 15,12 14 0-15,0 7 0 16,1 13 0-16,-12 8-1 16,-8 14-1-16,-15 7-1 15,-18 9 0 1,-16 2-2-16,-8 0 1 15,-14-2-2-15,4-7-1 16,0-9 0-16,8-10 0 16,9-8-1-16,8-12 1 15,15-5-1-15,0 0 1 16,19-14 0-16,4 9 0 16,11 2 0-16,0-2-4 0,10 5-13 15,-1 5-19-15,0-5 0 0,-2 0 0 16,-7-4-1-1</inkml:trace>
  <inkml:trace contextRef="#ctx0" brushRef="#br0" timeOffset="143141.538">3767 12216 24 0,'11'0'34'16,"-2"0"1"-16,11 10-10 15,-2 12-7-15,-5 1-7 16,2 9-3-16,-5-6-2 16,-2 1-2-16,-8-4-1 0,0-9 0 15,0-14 0-15,-14 5-1 16,7-14-1-16,7-7 0 16,3-6 0-16,4-7-1 15,5 0 0-15,6 0 0 0,1 0-1 16,8 5-4-1,5 10-8-15,-7 6-22 0,-3-1-3 16,6 13 1-16,-7-4-1 16</inkml:trace>
  <inkml:trace contextRef="#ctx0" brushRef="#br0" timeOffset="143458.2126">4356 12257 29 0,'-10'-17'36'15,"1"7"0"-15,-10 6-10 16,-6-1-9-16,0 13-3 15,-5 2-5-15,8 9-3 16,0 3-2-16,8 8-1 16,6 0-2-16,14 1 0 0,7-1-5 31,6-9-7-31,6-4-27 0,8-1 1 16,-7-13-1-1,11 1-1-15</inkml:trace>
  <inkml:trace contextRef="#ctx0" brushRef="#br0" timeOffset="143811.4909">4574 12308 29 0,'-26'-20'29'0,"7"8"-5"15,-5 0-7-15,2 8-4 16,2 13-2-16,2 4-4 15,6 10-1-15,6 1-1 0,6 2-2 16,12-2-1-16,4-2 0 16,6-11-1-16,3-3 1 15,2-8-1-15,4-11 0 0,0-4 0 16,0-4 1 0,-6-3 0-16,3 3 1 15,-3 5 0 1,0 7 1-16,-8 4 0 15,0 11 2-15,-11 2-2 0,-1 13 1 16,-13-1-3-16,-5 2-5 16,-7-1-16-16,0 0-20 15,-8-13 0-15,6-1-1 16,-6-9 0-16</inkml:trace>
  <inkml:trace contextRef="#ctx0" brushRef="#br0" timeOffset="144243.6447">5042 11933 22 0,'0'0'34'0,"-10"29"2"0,-8 5-8 0,-4 10-11 31,5 17-5-31,-3 3-3 16,9 6-3-16,6-9-2 15,13-1-3-15,9-5-6 16,3-16-9-16,7-13-22 0,11-10-1 15,-5-16 1-15,6-3-1 16</inkml:trace>
  <inkml:trace contextRef="#ctx0" brushRef="#br0" timeOffset="144660.5943">5191 12230 13 0,'-16'10'30'0,"16"17"0"0,-7-3-11 15,7 7-6-15,10-2-2 16,-2 0-2-16,9 0-1 16,-2-12-3-16,6 0-1 31,2-14-1-31,-1-6 0 0,-1-9-1 16,-2-3 0-16,-5-9-1 15,-3-4 0-15,-7 1 0 16,-4-5 0-16,0 7 0 15,-4 4-1-15,-4 5 0 16,8 16-1-16,-11 0 1 16,11 11 0-16,0 7 0 0,0 6 0 15,9 2 0-15,5 3 2 16,3-7 0-16,2-3 1 16,3-9 0-16,0-5 0 15,-2-10 0-15,0-4 0 16,-5-6 0-16,-2-8-1 15,-7-1-3 1,-6-2-3-16,3 7-10 16,-6 1-18-16,-5 2-6 0,8 16 0 15,-14-7 0 1</inkml:trace>
  <inkml:trace contextRef="#ctx0" brushRef="#br0" timeOffset="144961.7551">5708 12448 12 0,'0'-18'32'0,"0"8"1"16,0-5-8-16,-9 0-7 16,0 5-3-16,-6 1-4 0,-1 9-2 15,-6 0-3-15,7 8-1 16,-5 2-1-16,12 8-1 15,4 1-1-15,8 1-1 16,3-4 1-16,7 3-1 16,3-8 1-16,4-3-2 31,-3-3-2-31,-6-9-8 0,3-6-22 16,-2 1-6-16,-9-11 0 15,3 1-1-15</inkml:trace>
  <inkml:trace contextRef="#ctx0" brushRef="#br0" timeOffset="145161.8836">5901 11997 49 0,'23'15'36'16,"-5"4"0"-16,9 9-16 15,0 17-9-15,-6 1-4 16,-2 11 0-16,-9 3-3 15,-7 1-1 1,-12-1-4-16,-6-8-6 16,-5-5-16-16,3-11-14 15,-11-12 0-15,9-7 0 16</inkml:trace>
  <inkml:trace contextRef="#ctx0" brushRef="#br0" timeOffset="145793.984">6281 12222 6 0,'22'4'34'16,"-3"-4"0"-16,18 4 1 0,3 1-16 15,0-5-6-15,5 4-4 16,-9 2-4-16,-1 1-2 31,-12 3-2-31,-7 0-1 0,-16 5 0 16,-9 3 0-16,-13 2 0 15,-8 6 0-15,-6 1 0 16,0 2 0-16,-1-2 0 16,0 1 0-16,9 0 0 15,4-5 0-15,11-6 1 16,13-2 0-16,13-8-1 0,8-2 1 15,7-5 0-15,10 0-1 16,2-5-5-16,0-2-11 16,-3-6-19-16,2 4-1 15,-13-3 1-15,3 5 0 16</inkml:trace>
  <inkml:trace contextRef="#ctx0" brushRef="#br0" timeOffset="145994.7886">6328 12379 46 0,'0'0'36'0,"13"0"1"0,15-4-11 16,6 8-13-16,6-4-7 15,7 0-8-15,5-4-24 16,3 4-9-16,-11-11-2 15,9 3 0-15</inkml:trace>
  <inkml:trace contextRef="#ctx0" brushRef="#br0" timeOffset="146412.7081">6601 12034 39 0,'16'0'35'0,"12"5"0"16,3 0-11-16,0-5-12 0,7 0-6 15,-2 2-7-15,-2-4-6 16,0 2-4-16,-12-9-2 0,2 0-2 15,-8-1 0-15,-3 1 1 16,-7-5 4-16,3 1 7 16,-9 2 5-16,3 1 5 15,-3 10 2-15,0-12 3 16,0 12 1-16,0 0 0 16,-3 22-1-1,-3-8-3-15,6 10-1 16,-3-5-1-16,3 9-1 15,0-5-1-15,0 0-3 16,3-1-8-16,0 2-28 16,-3-24-2-16,10 14-1 15,-10-14 1-15</inkml:trace>
  <inkml:trace contextRef="#ctx0" brushRef="#br0" timeOffset="147196.3052">7410 12780 16 0,'0'0'12'0,"22"7"0"15,31-7 0-15,34 5-1 0,28-5-1 16,26 4-2 15,21-4-1-31,15 0 0 0,6 0-2 16,-3 0 0-16,-13 0-2 15,-26 5-8-15,-27-1-6 0,-33-4-12 16,-22 7-6-16,-46-11 1 16,-13 4 17-16</inkml:trace>
  <inkml:trace contextRef="#ctx0" brushRef="#br0" timeOffset="147818.6117">7346 12276 15 0,'0'-12'35'0,"0"12"0"16,11 9-1-16,-11 8-12 0,3 11-7 15,-3 4-7-15,4 6-1 16,-4 3-2-16,3 3-1 16,-3-3-4-16,0-5-6 15,6-7-9-15,-6-9-19 16,0-20-4-16,0 0 0 0,-18 0 0 31</inkml:trace>
  <inkml:trace contextRef="#ctx0" brushRef="#br0" timeOffset="147981.7474">7166 12450 38 0,'0'0'36'0,"12"-2"1"16,13 2-12-16,8 4-8 0,5-4-7 16,12 3-3-16,3-3-8 15,2 7-30-15,-2-9-5 16,5 0-1-16,-8-10 0 15</inkml:trace>
  <inkml:trace contextRef="#ctx0" brushRef="#br0" timeOffset="149122.4618">7879 12284 19 0,'0'0'34'0,"22"21"2"0,-11-1-8 16,2 6-10-16,3 12-5 15,-5-1-4-15,6 4-1 16,-6-7-3-16,-1-3-2 0,-3-11-1 15,-1-8-1-15,-6-12 0 16,0 0-1-16,5-21 1 31,-2 1-1-31,1-7 0 0,2-1 0 16,6 0 0-16,4 2 0 16,3 4 0-16,4 5-2 15,6 8-3-15,-4-1-16 16,-3 5-15-16,5 5-2 15,-4 0 1-15,2 0 0 16</inkml:trace>
  <inkml:trace contextRef="#ctx0" brushRef="#br0" timeOffset="149456.7495">8154 12064 10 0,'10'-16'33'15,"2"-7"2"1,16 14-2-16,3 1-16 16,3 3-4-16,3 10-3 0,-8 3-1 15,-1 6-2-15,-12 4-2 0,-8 2-1 16,-14-2-1-16,0 1 0 15,-6-1 0-15,2-2-1 16,1-4-1-16,4-3 0 16,5-9-1-16,11 10-1 15,8-4-4-15,-1-6-13 16,4 0-20 0,9 4-1-16,-2-4 0 15,5 7 0-15</inkml:trace>
  <inkml:trace contextRef="#ctx0" brushRef="#br0" timeOffset="149857.4154">8552 12310 36 0,'0'0'34'0,"20"5"0"0,4-5-13 16,7 0-9-16,8 5-2 15,-1-5-3-15,3 9-2 16,-9-1-2-16,-8 5 0 16,-13-1-2-16,-11 6 1 15,-11 3-2-15,-11 4 1 31,-8 4-1-31,-2-2 1 0,-2 1 0 16,6-1 0-16,6-4 0 16,10-3-1-16,12-6 1 15,7-3-1-15,11-4 1 16,9-7-1-16,4 3 0 0,3-6-2 16,4 3-5-16,-7-8-11 15,-6-2-18-15,2 7-1 16,-10-9 0-16,-3 9 0 15</inkml:trace>
  <inkml:trace contextRef="#ctx0" brushRef="#br0" timeOffset="150058.2343">8577 12500 52 0,'-11'-8'39'15,"25"8"1"-15,9 0-5 16,5-7-21-16,14 7-5 16,9 0-6-16,1 0-5 15,7 0-15-15,-1 0-22 0,-11-9-1 16,3 0 0-16,-13-6 0 16</inkml:trace>
  <inkml:trace contextRef="#ctx0" brushRef="#br0" timeOffset="150305.4269">8891 12110 44 0,'0'0'37'0,"21"0"-1"16,7 0-5-16,9 4-19 16,-3-4-12-16,4 0-17 15,-4 0-18-15,6 0-1 16,-12-4 0-16,3 4 1 16</inkml:trace>
  <inkml:trace contextRef="#ctx0" brushRef="#br0" timeOffset="150743.7324">9250 12044 58 0,'0'0'33'16,"16"-13"-11"-16,5 13-5 16,8 0-5-16,-2 4-3 15,4 5-2-15,-5 1-2 0,-4 8-1 16,-14 0 0-16,-8 6-2 16,-15-1 0-16,-4 0 0 15,-6-1-1-15,-2-3 1 16,2-2-2-16,7-3 1 15,5-5 0-15,13-9 0 16,9 11 1 0,10-11-1-16,8 5 1 15,1-5-1-15,4 2 1 16,-1-2-1-16,-1 5 0 16,-6-2-1-16,-1 1 1 15,-10-2-2-15,-3 1-3 16,-10-3-7-16,0 0-28 0,0 0 0 15,2-10 0-15,-2 10 0 0</inkml:trace>
  <inkml:trace contextRef="#ctx0" brushRef="#br0" timeOffset="151344.4042">8949 12796 23 0,'15'-3'32'15,"14"3"-6"-15,5 0-4 0,12 0-4 16,13 4-4-16,1-4-2 16,7 4-3-16,-1-4-3 15,-4 4-2-15,-15-4-1 16,-7 3-2-16,-10-3-5 16,-13 0-17-16,-17 0-15 15,11-3-1-15,-15-6 1 0</inkml:trace>
  <inkml:trace contextRef="#ctx0" brushRef="#br0" timeOffset="154380.7318">3314 12994 29 0,'0'0'33'16,"-34"15"-3"-16,-4 12-9 15,1 23-4-15,-6 16-6 16,12 21-1-16,3 7-3 0,13 6-2 16,15-4-2-1,17-5-5 1,15-12-6-16,12-19-13 15,8-23-15-15,17-12 0 16,-4-28 0-16,9-7 10 0</inkml:trace>
  <inkml:trace contextRef="#ctx0" brushRef="#br0" timeOffset="154712.8289">3540 13503 20 0,'12'-12'34'16,"-2"-10"2"-16,5 0-2 16,0-9-16-16,-2-10-6 15,7 7-1-15,-9-2-1 16,2 9-1-16,-7 0-3 0,0 15-1 15,-6 12-1 1,0 0-1-16,6 26-1 0,-6 4-1 16,6 8 0-16,0 7-2 15,-2 6 0-15,1 0-3 16,5 6-10-16,-7-11-26 0,0-9-1 16,4-7 0-16,-5-12 1 15</inkml:trace>
  <inkml:trace contextRef="#ctx0" brushRef="#br0" timeOffset="154951.6408">4023 13433 28 0,'0'0'38'15,"0"0"-1"-15,28 5 2 16,4-1-20-16,5-4-8 16,12 4-4-16,-2-4-2 15,5 4-8-15,-2 0-17 0,-1 0-18 16,-11-8-1-16,3 4 0 16,-7-11-1-16</inkml:trace>
  <inkml:trace contextRef="#ctx0" brushRef="#br0" timeOffset="155368.3826">4694 13378 48 0,'0'0'36'0,"24"29"-2"0,-11 0-11 16,-2 3-8-1,5 8-3-15,-9 0-5 16,5 4-1-16,-9-9-3 0,4-4 0 15,-7-9-1-15,0-12 0 0,0-10-1 16,-4-12 0 0,7-5 0-16,1-8 0 0,5-6 0 15,0-1 0-15,10-1-1 16,7 5 0-16,2 6 0 16,7 3 0-16,1 7-3 31,-2 3-5-31,2 5-30 0,-4 8-2 15,-6 1 0-15,1 6 1 16</inkml:trace>
  <inkml:trace contextRef="#ctx0" brushRef="#br0" timeOffset="155853.1721">5480 13476 13 0,'-9'-21'33'15,"1"12"2"-15,-9-4-9 16,-7 6-5-16,-3 7-6 15,-8 0-5 1,5 16-3-16,-2 4-3 16,6 8-1-16,5 4-2 15,7 6 0-15,11 2-1 16,11-4 1-16,12-1-1 16,11-9-3-16,11-7-7 15,3-7-13-15,1-12-13 0,12-3 0 16,-7-11-1-16</inkml:trace>
  <inkml:trace contextRef="#ctx0" brushRef="#br0" timeOffset="156154.4829">5694 13534 14 0,'-16'-12'29'16,"-13"-7"1"-16,3 12-11 0,-3 7-6 15,1 0-5-15,6 16-3 16,7 3-1-16,5 4-1 15,10-1-1-15,10-1 0 16,5-6 1-16,13-5-1 16,2-10 0-16,8 0 0 15,2-13 0 1,3 1 0-16,1-2 1 16,-2 9 1-16,-7-4 1 15,-5 13 1-15,-10 1 1 16,-6 14 0-16,-14-2 0 0,-11 8-2 15,-7-3-1 1,-7-3-6-16,3-2-17 16,4-6-20-16,-5-11 0 0,9-7-1 15,3-10 0-15</inkml:trace>
  <inkml:trace contextRef="#ctx0" brushRef="#br0" timeOffset="156586.0314">6311 13125 42 0,'-33'21'34'15,"-4"12"-3"-15,-3 18-12 16,6 19-5-16,6 9-5 16,10 9-2-16,12-1-2 31,18-2-3-31,12-10-6 0,7-15-9 16,10-14-15-16,9-15-8 15,-8-22 0-15,9-9-1 16</inkml:trace>
  <inkml:trace contextRef="#ctx0" brushRef="#br0" timeOffset="157019.7857">6486 13423 27 0,'-9'16'33'16,"-9"3"-1"-16,5 10-12 15,10 6-6 1,-3 0-4-16,12 3-2 16,4-7-2-16,9-7-2 15,2-11 0-15,4-5-2 0,-1-14 0 16,-2-7-1-16,0-10 0 16,-1-5-1-16,-8-5 0 15,-5 2 0-15,-3 1-1 16,-5 4 0-16,0 9 1 0,-8 5-1 15,8 12 1-15,-12 7-1 16,7 10 1-16,5 6 0 16,0 6 0-16,9 0 1 15,2 1 0-15,5-5 0 16,3-4 1-16,6-6 0 16,-3-8 0-1,3-7 0-15,-4-15 0 16,-2-3 0-16,-4-7-1 15,-3-1-2-15,-2-3-2 0,-10 2-7 16,3 5-12 0,-3 12-15-16,-9-1-1 0,9 11 1 15</inkml:trace>
  <inkml:trace contextRef="#ctx0" brushRef="#br0" timeOffset="157320.6261">6933 13704 22 0,'0'0'30'16,"-3"-17"-1"-16,3 17-8 0,-12-15-8 15,2 10-4-15,10 5-2 16,-15 4-3-16,9 5-1 16,6 1-2-16,0 6 0 15,6 0 1-15,5 0 1 16,3-4 0-16,4-1 0 31,-2-8 1-31,4-3 0 0,-5-5 0 16,-1-4 0-16,-7-8-2 15,-4 0-2-15,-3 0-4 0,-7-10-11 16,-5 3-21 0,8 6-1-16,-7-4 0 15,11 7 0-15</inkml:trace>
  <inkml:trace contextRef="#ctx0" brushRef="#br0" timeOffset="157605.1838">7088 13152 38 0,'31'0'38'15,"9"24"1"-15,-3 7 1 16,1 13-23-16,8 22-7 16,-12 6-3-16,-9 13-1 15,-19 0-2-15,-6 2-1 16,-18-10-3-16,0-4-3 0,-11-13-3 16,-8-16-12-16,3-18-22 15,12-6-1-15,3-20 1 16,7-7 0-16</inkml:trace>
  <inkml:trace contextRef="#ctx0" brushRef="#br0" timeOffset="158139.403">7615 13450 15 0,'15'5'37'15,"4"-5"0"-15,12 0 0 0,3 7-15 16,1-7-8-16,7 9-5 31,-4-3-4-31,-1 7-2 0,-12-3-1 16,-9 6-1-1,-16 2-1-15,-4 2-1 0,-14 6 1 16,-7-1-1-16,-3 0 1 16,0 0-1-16,1 0 0 15,5-4 0-15,6 0 1 16,9-6 1-16,11-4 0 0,11-2 0 16,7-2 0-16,6-2 0 15,6-5-1-15,1 0-5 16,5 0-11-16,-3-5-22 15,-9-8 1-15,0 3-2 16,-13-6 1-16</inkml:trace>
  <inkml:trace contextRef="#ctx0" brushRef="#br0" timeOffset="158321.6306">7680 13573 33 0,'-12'0'36'31,"27"0"1"-31,6 0-3 0,13 0-18 16,11 5-8-1,4-3-5-15,1-2-8 0,3 0-26 16,-1 0-5-16,-11-12-1 16,-3 3 0-16</inkml:trace>
  <inkml:trace contextRef="#ctx0" brushRef="#br0" timeOffset="158544.3115">7910 13305 23 0,'15'0'32'0,"10"7"1"15,0-2-1-15,5-1-24 16,2 0-8-16,2-4-14 16,3 6-13-16,-12-11-5 15,6 1 0-15,-15-10 10 0</inkml:trace>
  <inkml:trace contextRef="#ctx0" brushRef="#br0" timeOffset="158707.0772">8251 13201 29 0,'8'-13'35'0,"-8"13"1"15,0 0-8-15,7 11-7 16,-1 8-7-16,-6-3-5 31,6 8-3-31,-6-2-1 0,7 4-1 16,-4-3-6-16,0-4-9 16,-3-8-27-16,9 0-1 15,-9-11 0-15,0 0 0 16</inkml:trace>
  <inkml:trace contextRef="#ctx0" brushRef="#br0" timeOffset="159109.2337">8599 13063 40 0,'22'31'38'0,"0"8"2"15,5 18-3-15,2 11-21 16,-8 7-3-16,-4 11-5 16,-17 0-2-16,-5 1-2 15,-16-7-3-15,-14-4-1 16,-1-7-1-16,-7-15-3 0,5-11-4 16,1-18-4-16,15-9-6 15,9-11-20-15,13-19-1 16,13-6-1-16,2-12 1 15</inkml:trace>
  <inkml:trace contextRef="#ctx0" brushRef="#br0" timeOffset="159509.5608">8956 13159 20 0,'12'-12'36'0,"0"1"1"15,7 5-1-15,9 6-17 16,-3-3-7-1,6 9-3-15,-13 4-3 16,-8 6-2-16,-10 4-2 16,-9 5-1-16,-8 0 1 15,-6-3-2-15,-2 1 1 16,3-2 0-16,9-7 0 0,13 1-1 16,6-6 0-16,13-3 0 15,8-2 0-15,8-4 1 16,-1 3-1-16,1-3-4 15,-5 4-11-15,3-4-23 0,-16-9 0 16,1 4 0-16,-11-5-1 16</inkml:trace>
  <inkml:trace contextRef="#ctx0" brushRef="#br0" timeOffset="162456.0663">10050 12412 24 0,'3'-18'36'16,"13"18"0"-16,5 8 2 16,7 7-22-16,10 14-4 15,-1 6-5-15,7 9-5 16,-1 2-7-16,-5-2-16 0,-8-9-15 16,4-5-1-16,-12-13-1 31</inkml:trace>
  <inkml:trace contextRef="#ctx0" brushRef="#br0" timeOffset="162672.5705">10569 12397 31 0,'0'-12'38'16,"0"12"1"-16,-10 16-3 0,-9 4-16 15,0 17-5-15,-9 5-6 16,-3 8-1-16,-3 3-3 15,-3 3-2-15,4-3-4 16,-2-3-4-16,12-1-10 16,-3-15-20-16,10-12-5 15,10-4-1-15,6-18 0 0</inkml:trace>
  <inkml:trace contextRef="#ctx0" brushRef="#br0" timeOffset="162958.0001">11036 12252 51 0,'-37'-17'34'16,"-1"17"-3"-16,-5 17-15 15,-6 7-5-15,5 20-4 0,-1 11 0 16,10 13-2-16,11 7-1 16,17 5-1-16,12-2-1 15,14-8 0-15,16-11-5 16,8-12-5-16,14-20-23 16,4-5-5-16,-4-22 0 15,4-7-1 1</inkml:trace>
  <inkml:trace contextRef="#ctx0" brushRef="#br0" timeOffset="163306.0966">11132 12518 43 0,'0'0'34'0,"8"-14"1"16,12 10-16-16,8 4-6 15,3 0-4-15,5 4-3 16,-4 0-2-16,-2 2-2 16,-7 2 0-16,-11 5-1 15,-12 4 1-15,-5 4-2 0,-14 0 2 16,-5 6-2-16,-4-2 1 16,2 1-1-16,1-1 1 15,7 0-1-15,8-6 1 16,10-5 0-16,13-5 0 15,5-1 1-15,10-5-1 32,5-3 1-32,1 0-4 0,-2-4-6 15,3-3-19-15,-4 3-10 16,-17-6-1-16,-1-1 1 0</inkml:trace>
  <inkml:trace contextRef="#ctx0" brushRef="#br0" timeOffset="163490.9873">11142 12634 37 0,'0'0'38'15,"0"0"1"-15,13 5-4 16,6-5-15-16,18 4-8 16,-1-4-5-16,10 0-5 31,4 0-10-31,-3 4-28 0,-2-12-4 15,-1-1 1-15,-8-8-1 16</inkml:trace>
  <inkml:trace contextRef="#ctx0" brushRef="#br0" timeOffset="163722.7758">11586 12267 53 0,'25'15'39'0,"12"16"1"16,-1 7-12-16,-3 12-12 16,3 11-4-16,-13 0-3 31,-8 9-3-31,-15-5-3 0,-3-6-2 16,-14-4-5-16,-8-16-8 15,1-12-19-15,2-8-10 16,-2-19 0-16,14-4 0 15</inkml:trace>
  <inkml:trace contextRef="#ctx0" brushRef="#br0" timeOffset="164039.2119">12166 12487 46 0,'27'7'34'31,"1"-7"1"-31,13 0-17 0,3 0-6 15,-2 5-8-15,2-5-7 16,-1 2-14-16,-6 3-17 16,-14-10 0-16,1 5-1 15,-12-1 10-15</inkml:trace>
  <inkml:trace contextRef="#ctx0" brushRef="#br0" timeOffset="164261.6795">12203 12622 40 0,'15'18'36'0,"4"-18"1"16,21 0-10-16,0 10-13 0,1-10-3 15,5 6-4 1,-5-3-5-16,-4-3-8 15,-6-3-25-15,-7 3-6 0,-24 0 0 16,17-10-1-16</inkml:trace>
  <inkml:trace contextRef="#ctx0" brushRef="#br0" timeOffset="164940.6384">13111 12599 17 0,'-37'4'11'15,"37"-4"-2"-15,19 10 1 16,49-10 2-16,35 0 1 16,46 0 0-16,37-2-1 15,42-4-3-15,30 3-1 16,27-6 1-16,19 4 0 15,4-7-2 1,7 5-1-16,-9-2-1 16,-9 3 0-16,-24-3-1 0,-18 1-1 15,-32 4-6-15,-25 1-18 16,-37-2-14-16,-22 5-1 16,-44-7-1-16</inkml:trace>
  <inkml:trace contextRef="#ctx0" brushRef="#br0" timeOffset="165665.4682">13418 12054 34 0,'16'0'34'0,"2"3"-3"16,1 8-9-16,5 13-5 0,-7 2-4 15,5 11-4-15,-10 0-2 0,1 3-2 16,-11-5-1 0,-2-3-2-16,0-12-1 0,-2-10-1 15,2-10-1-15,0-14 1 16,7-10-1-16,6-7 1 16,7-4-1-16,1-3 0 15,6 1 1-15,5 4-1 0,5 6-3 16,-3 3-7-16,3 9-23 15,-1 10-2-15,-11 3-1 16,4 9 0-16</inkml:trace>
  <inkml:trace contextRef="#ctx0" brushRef="#br0" timeOffset="165965.3337">14200 12100 18 0,'-10'-23'32'0,"1"14"2"0,-12-2-8 16,-1 2-10-16,-3 5-4 16,-3 0-5-16,6 10 0 15,1 3-2-15,11 8-2 16,10 3 0-16,10 2 0 31,5 7 0-31,7 0 0 0,2 3 0 16,-1-1 2-16,-8-2-2 15,-6-2 1-15,-15-5-2 16,-12-3-3-16,-8-5-5 16,-8-14-9-16,0-9-21 15,6-1-3-15,1-12 0 16,14-4-1-16</inkml:trace>
  <inkml:trace contextRef="#ctx0" brushRef="#br0" timeOffset="166166.2864">14246 12077 38 0,'19'9'36'0,"0"10"-2"31,-11 5-9-31,-8 2-8 0,8 11-4 16,-12 0-7-16,4 1-8 15,-4 0-18-15,4-4-16 16,-8-14 0-16,8-1-2 16</inkml:trace>
  <inkml:trace contextRef="#ctx0" brushRef="#br0" timeOffset="166360.263">14318 11862 32 0,'9'-22'35'16,"-6"3"-1"-16,-3 19-3 16,9-9-28-16,-9 9-22 0,3 14-12 15,-3-14-3-15,0 34 0 16</inkml:trace>
  <inkml:trace contextRef="#ctx0" brushRef="#br0" timeOffset="166545.1263">14448 12194 54 0,'12'27'37'0,"0"-3"2"16,-8-7-14-16,-4-17-10 0,0 0-5 15,0 0-4-15,13-17-2 16,-8 1-1-16,8-5-1 16,1 2-2-16,7 1 0 15,2 5 0-15,2 5 0 16,0 8 0-16,-2 10 1 0,-4 6-1 15,-5 9 1-15,-6 3-1 16,-8 1-1-16,0 1-6 16,-6-5-18-16,-1-6-14 15,7-4-1-15,0-15 1 16</inkml:trace>
  <inkml:trace contextRef="#ctx0" brushRef="#br0" timeOffset="167014.0293">15003 11858 13 0,'-25'-4'33'15,"7"22"0"-15,-8 8-6 16,5 14-10-16,5 15-3 16,4 6-5-16,12 7-1 15,4-3-3-15,14 0-4 16,6-9-5-16,5-9-9 0,1-19-21 15,4-6-1-15,-6-22-1 16,4-4 0-16</inkml:trace>
  <inkml:trace contextRef="#ctx0" brushRef="#br0" timeOffset="167414.5339">15158 12054 29 0,'-25'14'33'0,"16"12"1"16,-3 0-13-16,5 4-7 16,7 7-4-16,7-3-2 15,8 2-1-15,2-11-2 16,6-2-1-16,0-15-2 0,4-3 0 16,-4-15 0-16,-1-2 0 15,-4-12-1-15,-7-1 0 16,-5-4 0-16,-6 3-1 15,0 3 0-15,-4 5 1 16,-4 10-2-16,8 8 1 16,-16 3-1-16,12 11 1 0,4 11-1 15,0 1 1-15,8 4 0 16,4 0 0-16,3-5 1 16,4-6-1-16,3-5 1 0,-1-6 1 15,1-13-1-15,-4-8 0 16,-2-6 0-16,0-5-3 31,-8 0-5-31,-8-6-8 0,0 2-20 16,4 10-2-16,-13 2-1 15,9 16 0-15</inkml:trace>
  <inkml:trace contextRef="#ctx0" brushRef="#br0" timeOffset="167683.5287">15573 12276 36 0,'0'0'32'0,"-12"-5"-2"16,-1 5-10-16,4 10-6 16,-3-1-4-1,3 6-1-15,1 2-2 16,8 3-1-16,0-2-1 15,10 0 0-15,1-8-1 16,6 0-1-16,-2-6 0 0,1-4-3 16,1 0-6-16,-7-12-15 15,-6-7-17-15,3 3 0 16,-7-12 0-16,0 2-1 16</inkml:trace>
  <inkml:trace contextRef="#ctx0" brushRef="#br0" timeOffset="167884.1337">15657 11812 24 0,'12'-18'36'0,"12"22"0"0,0 10 2 15,3 13-18-15,7 16-7 16,-5 4-5-16,2 12-2 16,-9 7-1-16,-4 0-2 15,-12 1-4-15,-6-4-3 16,-3-5-9-16,-13-10-19 31,-1-14-7-31,3-8 0 0,2-16 1 16</inkml:trace>
  <inkml:trace contextRef="#ctx0" brushRef="#br0" timeOffset="168318.7843">16126 12012 25 0,'0'0'37'0,"9"4"1"16,11-4-1-16,4 6-17 15,4-6-8-15,13 0-3 16,-2 0-4-16,-2 5-1 16,-3-5-2-16,-6 8-1 15,-11 0 0-15,-15 3-1 16,-8 6 1-16,-13 1-1 0,-8 7 0 16,-7 2 0-16,-1 2 0 15,5 2 0-15,-1-2 0 16,11-2 0-16,13-6 0 0,9-3 0 15,13-9 0 1,9-1 0-16,8-8 0 16,5-5-3-1,3 2-3-15,-5-11-9 0,1 1-21 16,-4 2-2-16,-11-8-1 16,1 9 0-16</inkml:trace>
  <inkml:trace contextRef="#ctx0" brushRef="#br0" timeOffset="168519.32">16176 12137 19 0,'0'0'37'0,"-10"-6"-1"16,25 6 1-16,11 0-16 15,8-5-8-15,13 8-5 0,-1-3-3 31,0 2-5-31,4 4-12 0,-4-2-24 16,-12-12-1-16,0 8-1 16,-14-14 0-16</inkml:trace>
  <inkml:trace contextRef="#ctx0" brushRef="#br0" timeOffset="168767.7423">16479 11808 38 0,'13'-6'35'16,"12"8"0"-16,-4-2-8 15,2-3-14-15,7 5-8 16,-4 1-10-16,-2 1-19 0,-6-4-10 15,1 0-1 1,-7-8 0-16</inkml:trace>
  <inkml:trace contextRef="#ctx0" brushRef="#br0" timeOffset="169051.8907">16809 11644 46 0,'0'0'35'0,"0"0"1"16,0 9-9-16,3 10-13 0,-3-1-7 16,3 10-2-16,-3-1 0 15,9 4-1-15,-6-3-1 16,3 2 0-16,0-6-1 16,4-4 0-16,-4-3 0 15,1-7-1-15,-7-10 1 16,14 13-1-1,-14-13-1-15,10 0 1 16,-10 0-2-16,0 0-5 16,0 0-13-16,9 0-20 15,-9 0 0-15,0 0-1 16,-16-14 1-16</inkml:trace>
  <inkml:trace contextRef="#ctx0" brushRef="#br0" timeOffset="169821.5178">13214 12857 15 0,'-21'12'34'15,"-17"5"1"-15,-3 19-7 16,-2 15-8-16,-4 14-4 15,13 18-5-15,7 4-3 0,15 13-3 16,12-4-2-16,12-3-3 31,12-7-3-31,11-19-5 0,11-11-15 16,4-14-13-16,-3-24-2 16,2-11 1-16</inkml:trace>
  <inkml:trace contextRef="#ctx0" brushRef="#br0" timeOffset="170137.6072">13319 13355 35 0,'4'-16'34'0,"11"6"1"31,-6-2-10-31,6-10-11 0,4-2-4 16,-4-2-3 0,5 1-1-16,-5-2-1 15,-3 5-1-15,-5 1 0 0,-2 11-2 16,-5 10 0-16,0 0 1 16,-8 25-2-16,1 6 1 15,1 10-2-15,6 7 1 0,-7 6-1 16,7-1-4-16,4 7-9 15,5-5-25-15,3-21-1 16,4-4 1-16,-1-18-1 16</inkml:trace>
  <inkml:trace contextRef="#ctx0" brushRef="#br0" timeOffset="170353.7598">13663 13333 29 0,'13'0'36'0,"14"0"0"16,4 0 0-16,4 0-20 16,9 5-8-16,5-2-11 15,-2-3-24-15,-7-4-8 0,7 4-1 16,-17-8-1-16</inkml:trace>
  <inkml:trace contextRef="#ctx0" brushRef="#br0" timeOffset="170676.0568">14032 13220 28 0,'13'-12'37'0,"-1"22"1"0,-3 6 1 16,4 4-20-16,8 9-6 16,-8 0-5-16,2 10-2 15,-2-3-2-15,-4-2-1 16,-9-5-2-16,3-5 1 16,-3-8-1-16,0-16-1 15,-6 9 1-15,6-18 0 0,6-9-1 16,-2-2 0-16,8-3-1 15,3-5 1-15,7-1-1 16,-1 4-2-16,11 4-3 16,-4-1-10-16,3 4-23 0,3 10 0 15,-3-2-1-15,3 10 0 32</inkml:trace>
  <inkml:trace contextRef="#ctx0" brushRef="#br0" timeOffset="171008.4759">14673 13355 28 0,'3'-9'34'0,"-14"-8"-5"0,-5 2-5 16,-2 6-4-16,-11 0-4 15,2 9-5-15,-7 2-2 16,6 9-3-16,-3 6-1 0,10 4-2 16,4 4-1-1,11 4 0-15,6 3-2 0,13-7-2 31,12 0-8-31,-1-9-14 0,5-7-15 16,11-2 0-16,-4-10 0 16</inkml:trace>
  <inkml:trace contextRef="#ctx0" brushRef="#br0" timeOffset="171377.9297">14831 13363 22 0,'-16'-10'30'0,"-12"-4"-3"16,5 8-7-16,-2 6-5 15,0 0-3-15,5 15-2 16,4 2-3 0,7 5-1-16,9 1-1 15,7 0 0-15,5-6-1 16,10-5 0-16,1-6-1 15,9-6-1-15,-1-9 0 0,5-5-1 16,-2-5 0 0,2 0 1-16,1 1 0 0,0 4 0 15,-5 2 0-15,-4 9 2 16,-9 3-1-16,-6 12 1 0,-13 2 0 16,0 6-1-16,-17 3-1 15,-7-5-6-15,3 6-18 16,-6-5-19-16,-4-13 0 15,8-3 0-15,0-11 0 16</inkml:trace>
  <inkml:trace contextRef="#ctx0" brushRef="#br0" timeOffset="171842.2011">15313 13054 13 0,'-11'4'32'0,"-12"4"1"15,2 18-7-15,-2 12-7 16,-7 11-4-16,14 14-4 0,-4 7-3 16,15 5-1-1,5 0-3-15,5-5-3 0,15-5-8 16,0-16-13-16,4-13-16 16,9-10-1-16,-5-21 0 0,4-5 6 15</inkml:trace>
  <inkml:trace contextRef="#ctx0" brushRef="#br0" timeOffset="172279.3032">15400 13326 13 0,'-10'17'32'15,"-4"-1"1"-15,7 12-1 16,0 3-18-16,3-2-3 15,8 1-2-15,4-2-3 0,8-5 0 16,2-9-3-16,5-2 0 16,2-12-1-16,2-13-1 15,-3-3 0-15,-4-8 0 16,-5-5-1-16,-5 0-1 16,-3 2 1-16,-7-2-1 15,-4 5 1-15,-5 11-1 0,9 13 0 16,-19 0 1-16,12 12 0 15,2 8 0-15,5 8 0 16,4 2 1-16,8 1 0 0,8-3 0 16,3-7 1-16,3-4 0 15,2-12 1-15,3-5-1 32,-7-13 1-32,0-4-1 0,-8-5 1 15,-5-2-2-15,-8-3-1 16,-3 1-3-16,-3 5-6 15,-10 5-12-15,1 6-17 16,12 10 0-16,-21 0-1 16,16 12 4-16</inkml:trace>
  <inkml:trace contextRef="#ctx0" brushRef="#br0" timeOffset="172560.0774">15875 13554 20 0,'0'-25'44'31,"0"14"-27"-31,-12 1-4 16,3 2-1-16,-4 5-1 0,1 6-1 15,-1 0-1-15,3 9 0 16,1 1-2-16,9 6-1 15,0-2-2-15,10 2 1 0,-1-5-1 16,1-4-2-16,-1-3-4 16,-9-7-13-16,12-9-21 15,-12 9-1-15,9-27 0 16,-5 8 0-16</inkml:trace>
  <inkml:trace contextRef="#ctx0" brushRef="#br0" timeOffset="172776.2439">15996 13159 35 0,'16'-4'38'15,"5"20"1"-15,-8 6 0 16,1 10-21-16,2 11-6 16,-10 10-3-16,5 8-3 0,-11 3-3 15,0 3-1-15,-13-2-4 16,-2-6-2-16,2-2-5 0,-12-16-7 15,10-7-19-15,5-12-6 16,-3-14 2-16,13-8 0 16</inkml:trace>
  <inkml:trace contextRef="#ctx0" brushRef="#br0" timeOffset="173329.7314">16344 13205 25 0,'-4'11'36'15,"14"-5"0"-15,5-2-2 0,4-4-17 16,14 8-4-16,-1-8-4 16,8 5-4-16,-6 1-2 15,-6 3-1-15,-10 1-1 16,-11 3 0-16,-11 3-1 16,-11 3 0-16,-9 3 1 0,-6 4-1 15,-2 3 1-15,0-2-1 16,5 0 0-16,8 1 0 15,10-6 0-15,9-2 1 16,12-6 0-16,9-4 1 16,8-3-1-16,1-7-1 15,11 4-1-15,-4-11-6 0,1 3-17 16,-2-4-15-16,-10-3 0 16,-2 0 0-16</inkml:trace>
  <inkml:trace contextRef="#ctx0" brushRef="#br0" timeOffset="173530.7738">16386 13376 29 0,'0'0'37'16,"0"0"1"-16,13 0-2 15,11 4-18-15,4-4-6 16,13 0-5-16,0-2-5 15,5-4-7-15,1 1-25 0,-1 1-8 16,-9-8 0-16,0 0 1 16</inkml:trace>
  <inkml:trace contextRef="#ctx0" brushRef="#br0" timeOffset="173915.4118">16551 13009 46 0,'13'0'34'16,"14"8"0"-16,1 1-12 0,1-9-13 15,7 8-3-15,-2-8-5 16,-3 4-5-16,0-4-5 15,-9-4-4-15,0-1-1 16,-10-9-1-16,-2 5 0 16,-1-7 2-16,-2 4 5 15,-1-5 6 1,8-10 21 0,-10 15-4-16,-4 12 2 15,0 0 1-15,13 0-1 16,-13 0-3-16,0 31-1 15,0-11-6-15,0 4-1 16,0 4-5-16,0-3-6 16,3 0-21-16,3 1-12 0,-6-9 0 15,12-2-2-15</inkml:trace>
  <inkml:trace contextRef="#ctx0" brushRef="#br0" timeOffset="174300.2334">17149 12852 31 0,'12'22'38'16,"13"17"2"-16,1 7-3 0,-5 10-15 15,11 16-6-15,-14 0-6 16,-2 8-4-16,-16-1-2 15,-8 0-3-15,-13-4-7 16,-17-8-4-16,-2-5-13 0,-8-10-16 16,1-18-2-1,8-8 0 1,11-20 1-16</inkml:trace>
  <inkml:trace contextRef="#ctx0" brushRef="#br0" timeOffset="174700.6641">17437 12883 16 0,'21'-11'35'0,"7"11"1"15,-4-6 0-15,0 6-15 16,1 15-7-16,-13-2-4 0,-6 7-3 16,-13 2-2-1,-5 1-2 1,-6 1 0-16,1-1 0 15,2 0-1-15,4-5 0 16,11-2-1-16,6-4 0 0,13-3-1 16,8-2 1-16,3-2 0 15,1-2-2-15,0 2-4 16,-8-5-16-16,-7-3-19 16,3 3 0-16,-19 0 1 0,18-6-1 15</inkml:trace>
  <inkml:trace contextRef="#ctx0" brushRef="#br0" timeOffset="175166.7429">17986 12111 32 0,'0'0'38'15,"19"32"1"-15,6 4 1 16,13 7-21-16,11 15-6 0,-3 8-3 15,10 5-3-15,-7 2-6 16,-1-6-4-16,-4 1-10 16,-9-17-27-16,-10-13 0 0,-1-6 0 15,-7-19-1-15</inkml:trace>
  <inkml:trace contextRef="#ctx0" brushRef="#br0" timeOffset="175405.0513">18541 12160 43 0,'-15'-13'38'31,"-12"13"1"-31,-6 13-6 0,-5 16-15 16,-15 7-7-16,-2 10-4 15,-9 5-3-15,0 12-1 16,0-2-3-16,4-2-3 15,10-3-3-15,4-16-6 16,18-7-11-16,14-9-15 16,14-24-1-16,16 1 0 0,8-17 4 15</inkml:trace>
  <inkml:trace contextRef="#ctx0" brushRef="#br0" timeOffset="175689.3587">19025 12044 19 0,'-27'-8'35'16,"-13"1"0"-16,4 21 1 15,-2 9-16-15,-7 12-9 16,12 14-2-16,-1 9-4 0,10 10 1 15,6 3-1-15,15 6-1 16,11-7-1-16,9-7 0 16,9-8-3-16,4-12-3 15,6-11-9-15,-1-8-26 16,2-24-1-16,5 0 0 16,-8-21 0-16</inkml:trace>
  <inkml:trace contextRef="#ctx0" brushRef="#br0" timeOffset="176053.206">18965 12271 34 0,'10'7'36'15,"4"-5"1"-15,14 4-4 16,6 4-18-16,1-5-4 15,9 7-4-15,-4-6-2 16,0 2-3-16,-10-3 0 16,-8 2-1-16,-12 0 0 0,-10 6-1 15,-12-1 0-15,-8 6 0 16,-6 1 0-16,-3-1 0 16,3 2 0-16,4 1 0 15,2-5-1-15,12-3 2 16,8-3-1-16,10-3 0 15,6-2 0 1,7-2 0-16,4-3-1 16,0 0-6-16,6 0-16 0,3 0-15 15,-13-8 0 1,3 5 0-16</inkml:trace>
  <inkml:trace contextRef="#ctx0" brushRef="#br0" timeOffset="176253.7462">19020 12420 20 0,'-21'-6'35'0,"21"6"2"16,10 0-3-16,11 0-15 16,13 0-5-1,4 0-7-15,9 3-5 16,5-3-5-16,5 3-23 15,-2-9-10-15,4 3-1 16,-11-11 1-16</inkml:trace>
  <inkml:trace contextRef="#ctx0" brushRef="#br0" timeOffset="176622.7421">19547 12029 31 0,'21'21'37'0,"-4"9"1"16,7 12-1-16,1 14-19 0,-9 1-5 15,0 11-3-15,-11-2-2 16,-5 4-2-16,-8-5-3 16,-9-7-1-16,-6-9-2 15,-2-10 0-15,-1-7-1 16,4-8-1-16,2-6 0 31,2-6 1-31,5-7 0 0,13-5 1 16,-13 0-1-16,13 0 1 15,0 0 0-15,0 0 1 16,0 0-1-16,0 0 1 16,-9 0-1-16,9 0 0 15,0 0-1-15,0 0-2 16,0 0-5-16,0 0-19 0,0-15-13 15,0 15 0-15,0 0 1 16</inkml:trace>
  <inkml:trace contextRef="#ctx0" brushRef="#br0" timeOffset="177692.7">532 15061 34 0,'-48'11'37'16,"48"-11"1"-16,0 0-4 0,59 8-17 15,-14 0-7-15,13-5-2 16,13 4-2-16,3-1-5 16,8-2-6-16,-5 0-11 15,-9 1-16-15,-5-5-6 16,-11 5-1-16,-12-5 1 31</inkml:trace>
  <inkml:trace contextRef="#ctx0" brushRef="#br0" timeOffset="178110.6705">606 15259 39 0,'0'0'34'0,"0"0"-7"15,0 0-4-15,0 0-5 0,71 0-4 16,-22 0-6-16,8 0-2 15,7-2-3-15,-7-5-3 16,-4-3-3-16,-8-1-3 16,-45 11 1-16,60-33-2 0,-60 33 2 31,0 0 0-31,14-59 3 16,-14 59 4-16,0 0 1 15,-14-43 3-15,14 43 0 16,0 0 1-16,23-6-1 15,0 18 0-15,2 4-1 16,0 5-2-16,3 5 1 0,-12 4-1 16,-16-30 1-16,0 59-1 15,0-59 0-15,-28 52-1 16,28-52 0-16,-51 38-2 16,51-38-2-16,-55 21-3 15,55-21-10-15,0 0-19 0,0 0-6 16,-46 24 0-16,46-24 0 0</inkml:trace>
  <inkml:trace contextRef="#ctx0" brushRef="#br0" timeOffset="187087.5262">1953 14843 57 0,'0'0'37'0,"0"0"-5"15,7 29-11-15,14 10-6 16,3 2-5-16,15 10-2 31,0 3-2-31,4 4-3 0,4-3-3 16,-5-6-6-16,1-6-9 16,-7-5-20-16,-10-15-3 0,-6-1-1 15,-8-17-1-15</inkml:trace>
  <inkml:trace contextRef="#ctx0" brushRef="#br0" timeOffset="187341.4414">2483 14969 39 0,'3'-10'72'15,"-12"1"-46"1,2 21-7-1,-13 5-6-15,6 12-4 16,-7 5-4-16,-3 15 0 16,-8 8-1-16,1 10-1 15,-5 2-1-15,1 4-1 16,1-4-1-16,1-5-4 16,8-4-8-16,5-19-20 15,9-17-8-15,11-14 0 0,0-10 0 16</inkml:trace>
  <inkml:trace contextRef="#ctx0" brushRef="#br0" timeOffset="187720.8859">3032 14940 14 0,'-28'-20'34'15,"-2"13"2"-15,-10 5-1 16,-3 13-14-16,0 17-8 15,-6 9-4-15,11 18-3 16,2 11-1-16,10 9-2 0,5 9 0 16,8 7 0-16,7-5-2 0,12-5 0 15,10-7-5 1,11-18-18-16,8-16-16 0,17-10 0 16,2-26 0-16,17-9-1 15</inkml:trace>
  <inkml:trace contextRef="#ctx0" brushRef="#br0" timeOffset="188159.0028">2984 15276 15 0,'0'0'34'16,"17"3"2"0,2-6 0-16,14-3-17 15,11 6-7-15,0 0-4 0,4 0-1 16,-4 0-4-1,3 5-1-15,-13-5 0 0,-7 7-2 16,-18-1 1-16,-9 4-1 16,-11 3 1-16,-11 3-1 15,-8 6 1-15,-5 2 0 0,-3 3-1 16,-2 2 0-16,5 0 0 16,2 0 1-16,8-3-1 15,10-2 0-15,9-6 0 16,11-5 0-16,11-4 0 15,8-7 0-15,8-2-2 16,2 0-6-16,10-6-16 0,-1 1-14 31,-9-8 1-31,-3 6-1 16</inkml:trace>
  <inkml:trace contextRef="#ctx0" brushRef="#br0" timeOffset="188390.78">2991 15405 27 0,'0'0'37'0,"0"0"0"16,22 11 0-16,15-4-18 15,6-7-7-15,10 9-4 0,0-3-3 16,6-3-8-16,0-3-27 15,-3 6-8-15,-13-15-1 16,-6 3 1-16</inkml:trace>
  <inkml:trace contextRef="#ctx0" brushRef="#br0" timeOffset="188660.3424">3406 15004 26 0,'16'-8'38'0,"0"8"1"15,14 16 0-15,2 13-18 0,-3 10-6 16,4 17-5-16,-9 9-2 16,-8 13-2-16,-16 2-2 0,-7 5-1 15,-11-5-2-15,-3-7-2 16,-4-9-3-16,-2-13-1 15,7-14-5-15,2-21-11 32,8-11-21-32,10-5 1 0,4-25 0 15,5 7 1-15</inkml:trace>
  <inkml:trace contextRef="#ctx0" brushRef="#br0" timeOffset="189091.8126">4099 15350 35 0,'15'9'35'0,"13"-2"2"16,6-3-6-16,3-4-18 15,13 5-5-15,-1-5-5 0,4 0-6 16,-1 3-9-16,-9-3-9 16,-9-3-9-16,-5 6-6 15,-13-6 0-15</inkml:trace>
  <inkml:trace contextRef="#ctx0" brushRef="#br0" timeOffset="189361.8319">4129 15548 23 0,'0'0'33'0,"13"0"1"16,8 4-11-16,10-6-5 16,10 4-4-16,-1-6-3 15,10 4-3-15,-4 0-2 16,0-3-3-16,-8 3-4 16,-8-5-4-16,-5 5-14 15,-3 0-18-15,-22 0 0 0,6-10 0 16,-18 1 1-16</inkml:trace>
  <inkml:trace contextRef="#ctx0" brushRef="#br0" timeOffset="190431.2383">4859 15575 30 0,'11'13'16'0,"30"-5"-1"16,49 3 0-16,36-5-2 16,45-2-3-16,38-1-5 15,36-3-1-15,31-2 0 16,27-5 1-16,26-3 2 16,18-3-1-16,9 7 0 15,2-4 0 1,-6 6 0-16,-13 4-1 15,-14 2 0-15,-31 5-3 16,-31 4-2-16,-40 4-4 16,-40-5-4-16,-41 3-8 15,-39-2-14-15,-45-11-6 16,-26 0 1-16,-36-10 5 0</inkml:trace>
  <inkml:trace contextRef="#ctx0" brushRef="#br0" timeOffset="191132.7934">5569 14918 17 0,'11'0'35'16,"11"18"1"-16,-1 9-3 0,1 13-13 15,1 14-6-15,-8-2-3 16,4 7-4-16,-10-11-1 15,-2-2-3-15,-7-20-1 16,0-9-2-16,0-17 0 0,-2-12 1 16,2-15-2-1,7-6 1-15,6-4 0 0,4-5 0 16,8 4 0-16,3 2 1 16,5 10 0-16,1 12-1 0,1 6 0 15,-2 8-2-15,1 8-7 16,-11-1-16-16,-6 3-13 15,4 2-1-15,-8-6 1 32</inkml:trace>
  <inkml:trace contextRef="#ctx0" brushRef="#br0" timeOffset="191564.0138">6403 15061 4 0,'-6'-17'34'16,"6"17"0"-16,-28-22 0 0,5 15-15 16,-1 7-6-16,-4-4-4 15,-1 9-2-15,2 1-3 16,11 9-1-16,8 2-1 16,13 2 0-16,8 2 0 15,9 2 1-15,2 3-1 0,7 3 1 16,-8-1 1-16,-2 1-2 15,-15-1 1-15,-9-3-2 16,-15-3-1-16,-8-6-4 16,-4-6-4-16,-8-10-11 15,4-12-13-15,4-1-7 0,2-10 1 16,12 3-1-16</inkml:trace>
  <inkml:trace contextRef="#ctx0" brushRef="#br0" timeOffset="191796.081">6497 15082 54 0,'0'0'38'16,"11"13"-2"-16,-11 3-13 15,-6-1-10-15,3 9-7 0,0 1-3 16,-3 5-7-16,6 1-14 15,0-4-19-15,-13-11 0 0,13 0 0 16,-12-16-1-16</inkml:trace>
  <inkml:trace contextRef="#ctx0" brushRef="#br0" timeOffset="191996.619">6428 14819 58 0,'6'-31'38'16,"-6"2"0"-16,0 7-10 16,3 7-19-16,-3 15-11 15,0 0-11-15,0 0-23 16,16 10-1-16,-16 4-1 16,3 9 1-16</inkml:trace>
  <inkml:trace contextRef="#ctx0" brushRef="#br0" timeOffset="192212.7828">6601 15164 33 0,'22'41'34'0,"-10"-10"1"0,0-4-15 31,-3 1-6-31,-9-11-3 0,3-3-3 16,-3-14-2-16,0 0-1 15,0-21-3-15,7 2 0 16,3-5-1-16,5-1 0 15,6 1-1-15,2 2 2 16,1 5-1-16,7 11 1 16,-6 6 2-16,2 9-1 0,-7 5 1 15,-2 8-1-15,-5 2-1 16,-7 1-5-16,3 2-11 16,-6-4-25-16,-10-9 0 15,7 0-1-15,0-14 0 16</inkml:trace>
  <inkml:trace contextRef="#ctx0" brushRef="#br0" timeOffset="192651.2825">7181 14757 31 0,'-25'11'32'0,"-16"13"1"16,5 16-16-16,5 18-4 15,0 10-2-15,15 11-3 16,6-1-1-16,13 3-1 0,10-10-3 15,9-6-2 1,9-13-4-16,2-17-7 0,2-13-16 16,6-6-10-16,-11-19 0 15,1-4 0-15</inkml:trace>
  <inkml:trace contextRef="#ctx0" brushRef="#br0" timeOffset="193114.9182">7315 15101 24 0,'0'0'31'15,"-13"7"-2"-15,1 7-9 16,9 5-5-16,-4 2-4 16,7 8-2-16,3-1-1 15,7 0-1 1,5-6-1-16,4-4-2 15,0-7-1-15,5-5 0 16,-2-10-2-16,0-9 1 16,-1-7-2-16,-8-3 1 0,-2-5-1 15,-4-1 0-15,-7 3-1 16,0 1 0-16,-3 6 0 16,-3 10 1-16,6 9-1 15,-9 7 1-15,9 10-1 0,0 6 1 16,9 6 1-16,3 2-1 15,3-5 2-15,5-1-1 16,4-7 1-16,1-6 0 16,2-8 0-16,-2-11 1 31,-5-7-1-31,-2-7 0 0,-5-1-3 16,-5-7-1-16,-4 5-7 15,-9-4-9-15,-2 5-20 16,3 11-1-16,-5 3 0 15,9 9 1-15</inkml:trace>
  <inkml:trace contextRef="#ctx0" brushRef="#br0" timeOffset="193435.7006">7848 15308 37 0,'0'-13'24'0,"-10"-3"-2"16,-2 6-5-16,-1 3-1 16,-5 3-5-16,5 8-4 15,-3 0 0-15,5 9-2 16,5-1 0-16,6 5-2 0,9 0 2 15,3 0-2-15,4-5 1 16,2-4-1-16,2-4-6 16,-2-4-12-16,-9-9-21 15,9-1 0-15,-15-11-1 16,7 0 0-16</inkml:trace>
  <inkml:trace contextRef="#ctx0" brushRef="#br0" timeOffset="193685.1279">7916 14883 19 0,'16'-22'35'31,"-5"-2"1"-31,11 14-5 0,3 10-12 16,-3 16-5-16,9 16-3 15,-7 6-3-15,2 12-2 16,-8 7-2-16,-5 6 0 15,-13-1-2-15,-10 2-1 16,-5-7 0-16,-4-9-3 16,-2-4-4-16,-5-12-5 0,11-9-14 15,3-7-13-15,12-16-1 16,0 0 0-16</inkml:trace>
  <inkml:trace contextRef="#ctx0" brushRef="#br0" timeOffset="194286.5209">8434 15052 27 0,'15'-3'36'0,"8"6"0"16,5-3-2-16,6 0-18 15,12 6-5 1,2-6-3-16,7 5-2 16,-9-5-3-16,-3 9-1 15,-8-3 0-15,-13 0-1 16,-13 5 0-16,-15 3 0 0,-14 3-1 15,-9 5 1-15,-9 7 0 16,-8-1 0-16,-1 5-1 16,4-1 1-16,4 0-1 15,9-3 0-15,6-6 1 0,14-4-1 16,14-9 1-16,14-5-1 16,6-5 1-16,14 0-1 15,0-5-1-15,2-2-3 16,6 4-7-16,-11-4-17 31,-7-2-10-31,-4 3-1 0,-15-3-1 16</inkml:trace>
  <inkml:trace contextRef="#ctx0" brushRef="#br0" timeOffset="194502.8437">8456 15240 22 0,'-13'-8'36'16,"13"8"1"-16,16-7 0 0,1 2-16 15,19 9-8 1,4-8-4-16,13 8-3 0,3-2-2 31,3 1-5-31,-3 4-12 16,-7-2-25-16,-5-8-1 0,-7 3 0 15,-15-9 0-15</inkml:trace>
  <inkml:trace contextRef="#ctx0" brushRef="#br0" timeOffset="194772.405">8804 14858 23 0,'14'-9'35'16,"6"9"1"-16,0 0-2 0,3-4-19 15,12 9-4 1,-5-5-4-16,3 8-4 15,-3-1-8 1,-6-2-17-16,-5-5-14 16,3 2 0-16,-13-7 0 0</inkml:trace>
  <inkml:trace contextRef="#ctx0" brushRef="#br0" timeOffset="195240.0969">9152 14718 20 0,'0'0'31'16,"3"-15"-2"-16,-3 15-10 15,0 0-4-15,0 0-3 16,5 16-4-16,-5 2-2 16,0 5-1-1,0 4 0-15,0 5 0 16,-2 1-2-16,2 5 1 15,0-5-3-15,0-1 1 16,0-5-1-16,3-5 0 0,0-6 0 16,2-4 0-1,-5-12-1-15,13 9 1 0,-13-9-1 16,0 0 1-16,10-7-1 16,-10 7-1-16,0 0 1 0,0 0 0 15,0 0 0-15,0 0-1 16,0 0 1-16,0 0-1 15,9-5 0-15,-9 5 0 16,0 0 1-16,0 0-2 16,0 0 1-16,0 0 1 0,0 0-1 15,0 0 0-15,0 0 0 16,0 0-3-16,0 0-3 16,0 0-9-16,-7-13-19 15,7 13 0-15,0 0-1 16,0 0 10-16</inkml:trace>
  <inkml:trace contextRef="#ctx0" brushRef="#br0" timeOffset="196406.4579">4894 16204 23 0,'4'-13'34'15,"9"1"-1"-15,0-2-12 16,2-11-4-16,5 3-4 15,-6-9-2-15,5 6-3 16,-7-7-1-16,4 11-1 0,-8 0-2 16,-1 11-1-16,-7 10 1 15,0 0-2-15,0 25 0 16,-4 16 0-16,4 12-1 16,0 7-1-16,0 8 1 15,6-1 0-15,-1 0-1 16,4-7 0-16,0-10-1 0,1-16-3 15,0-10-5-15,-10-24-13 16,0 0-17-16,18 0 0 16,-12-16 0-16,8-1 0 15</inkml:trace>
  <inkml:trace contextRef="#ctx0" brushRef="#br0" timeOffset="196691.4306">5299 16292 33 0,'11'15'35'16,"3"-15"1"-16,12 3-8 15,10 2-15-15,0-5-3 16,5 8-2-16,0-4-4 16,-1 0-5-1,-4 4-6-15,-10-4-23 16,-7-8-6-16,-4 4-1 16,-13-12 0-16</inkml:trace>
  <inkml:trace contextRef="#ctx0" brushRef="#br0" timeOffset="197361.3598">6098 16276 27 0,'-24'12'30'0,"-15"-14"0"0,0-5-17 16,0-3-3-16,1-14-3 0,10-1-2 15,10-11 1-15,11 3-1 16,11 0 0-16,13 5 0 15,8 7-1-15,11 14 0 16,4 7 0-16,3 15 0 16,-5 10-1-1,-9 9 0-15,-10 9-1 16,-9 3-1-16,-17 5 0 16,-11-5-1-16,-10-4 1 15,-7-4-1-15,-3-9-1 16,6-5 1-16,2-7-1 15,6-9 0-15,8-4 1 16,5-4-1-16,11 0 1 0,0 0 0 16,13 0 1-16,1 0 1 15,6 6-1-15,5-1 1 16,3 2 0-16,2 2 0 16,4 0 0-16,1-2-5 0,-1 3-10 15,0-5-25-15,-9-7 1 16,3 2-1-16,-10-10 0 15</inkml:trace>
  <inkml:trace contextRef="#ctx0" brushRef="#br0" timeOffset="197677.7971">6226 16354 32 0,'12'-13'37'0,"4"17"1"15,3 5-1-15,-4 9-20 16,4 9-6-16,-4-2-2 16,-2 11-3-16,-4-6-1 15,0-7-3-15,-9 1 1 16,3-14-2-16,-3-10 0 0,0 0 1 16,-7-10-2-16,11-12 1 15,-1-3-1-15,7-3 1 16,2-10-1-16,4 5 1 15,5 1-2-15,0 5 0 0,4 11-2 16,-6 0-6 0,6 7-26-1,-3 13-6-15,-10-1 0 16,4 3 1-16</inkml:trace>
  <inkml:trace contextRef="#ctx0" brushRef="#br0" timeOffset="198094.1062">6893 16332 14 0,'-13'-20'34'0,"1"11"2"16,-14 1-9-16,-4 2-5 15,-1 12-6-15,-5 2-4 0,7 12-4 16,-2 2-2-16,15 13-3 16,4 4-1-16,12-5-1 15,13 3 0-15,5-7-4 16,16-1-3-16,0-12-7 0,10 0-11 16,5-14-15-16,-8-10 1 15,5 1 0-15</inkml:trace>
  <inkml:trace contextRef="#ctx0" brushRef="#br0" timeOffset="198426.1731">7097 16365 27 0,'-12'-13'34'0,"-13"-2"1"16,7 11-11-16,-1 10-7 15,-3 1-5-15,10 13-3 16,0 1-4-16,8 5-1 15,4-1-1-15,8-1 0 0,3-9-1 16,5-5 1-16,3-6-1 16,2-4-1-16,4-11 0 15,3-6 0-15,-1-1 0 16,1 1 0-16,0 1-1 16,-4 6 1-16,-1 5-1 0,-2 5 0 15,-4 7 1-15,-6 5 0 31,-4 5-1-31,-4 2 1 0,-6 2 0 16,-7-1-1-16,-2 2-1 16,-10-10-9-16,4-2-23 15,-1-5-6-15,-6-7 1 16,12-4-2-16</inkml:trace>
  <inkml:trace contextRef="#ctx0" brushRef="#br0" timeOffset="199196.009">7507 16229 29 0,'0'0'30'0,"-26"12"-3"16,4 10-9-1,5 10-5-15,1 2-4 16,10 7-2-16,0-2-1 0,14 1 0 16,5-6 0-1,9-6-1-15,6-12-1 16,3-6 0-16,2-10-2 0,2-10 0 16,-4-9 0-16,0-4-1 15,-12-9 0-15,-1 1 0 0,-11-1-1 16,-2 4 0-16,-5 7 0 15,-8 2 0-15,8 19 0 16,-19-9 0-16,10 21 0 16,2 7 0-16,7 7 0 15,0 1 1-15,12 1-1 16,4 2 1-16,7-5-1 0,4-6 1 16,4-7 0-16,3-8 0 15,-4-7 0-15,-2-6 0 16,-5-7 1-16,-5-5-2 15,-6-2 1-15,-9-4 0 16,-3-2-2-16,-8 3-2 31,1 6-2-31,-8 1-6 0,15 19-11 16,-15-10-16-16,4 10 0 16,7 15 0-16,0-1 11 15</inkml:trace>
  <inkml:trace contextRef="#ctx0" brushRef="#br0" timeOffset="199527.1168">8009 16543 49 0,'0'0'35'0,"3"-10"-9"16,-3 10-4-16,0 0-7 15,-12 10-4-15,2-1-5 31,1 8-2-31,2-2-2 0,2 8-1 16,5-1 1-16,9 1-1 16,6-5 0-16,4-3 1 15,8-5-1-15,5-1 1 16,-1-9-1-16,0-10 0 16,-3-4 1-16,-6-5-1 15,-14-6 1-15,-8 2 0 0,-8 2 0 16,-11-2 0-16,-6 6-2 15,-3 2-3-15,0 11-13 16,1 4-24-16,-5-3 0 16,8 3 0-16,-1 0 0 15</inkml:trace>
  <inkml:trace contextRef="#ctx0" brushRef="#br0" timeOffset="200065.6301">8375 16237 39 0,'12'0'37'0,"4"5"1"15,2 1-13-15,3-6-9 0,13 9-5 31,-1-4-1-31,7 2-4 0,-2-3-2 16,-4 3-3 0,-10-1 0-16,-5 6 0 0,-10 0-1 15,-12 1 0-15,-9 5-1 16,-10 2 1-16,-5 2 0 16,-4 2 0-16,-1 2-1 15,2-6 1-15,4-1 0 0,8-1 1 16,10-9-1-16,13 0 0 15,8-3 1-15,9-2 0 16,8-4 0-16,5 2-2 16,2-2-2-16,0 0-8 15,-3 0-22-15,-5 0-6 16,-11-7 0 0,0 7-1-16</inkml:trace>
  <inkml:trace contextRef="#ctx0" brushRef="#br0" timeOffset="200296.9554">8409 16397 35 0,'0'0'36'0,"-9"0"1"16,28 0-4-16,8 3-17 15,9-6-6-15,10 6-5 0,1-3-3 16,5-3-7-16,1-3-23 15,-1 2-9-15,-17-5 0 16,2 0-2-16</inkml:trace>
  <inkml:trace contextRef="#ctx0" brushRef="#br0" timeOffset="200698.211">8625 16047 28 0,'20'7'34'16,"-1"-3"0"-16,8 4-3 16,2 1-21-16,2-6-5 15,0 1-5-15,-1-4-5 0,-4 0-4 16,-1-7-2-16,-7-6 0 15,-2-2-2-15,-4-3 3 0,-3-1 3 16,-2-2 7 0,-4 2 5-16,1 3 3 0,-4 4 4 15,0 12 0-15,0 0 1 32,0 0-1-32,-11 8-1 0,11 11-4 15,-5-1-1-15,5 10-1 16,0-7-1-16,0 5-1 15,3-1 0-15,3-3-1 16,-6-4 0-16,6-4-1 16,-2-3-1-16,-4-11-2 15,11 13-3-15,-11-13-12 0,0-15-21 16,0 15-1-16,0-14 1 16,0 6 0-16</inkml:trace>
  <inkml:trace contextRef="#ctx0" brushRef="#br0" timeOffset="201446.9678">9700 15630 18 0,'-27'0'28'0,"13"0"-8"16,14 0-4-16,26 4-4 15,19-4-2-15,24-7 0 31,24 0 0-31,25 0-1 0,18 2-2 16,16 0-2-16,7 5 0 16,-5 0-1-16,-10 4-2 15,-21 4-7-15,-27 4-19 16,-29-6-11-16,-19 8 0 0,-33-11 0 16</inkml:trace>
  <inkml:trace contextRef="#ctx0" brushRef="#br0" timeOffset="201931.5813">9245 16266 7 0,'0'0'35'15,"18"0"1"-15,-12 10 1 16,1 9-15-16,5 19-5 15,-6-1-6-15,6 17-2 0,-3-4-3 16,-2 3-5-16,-1-14-5 16,-6-4-6-16,3-12-24 15,-3-6-5-15,0-17 1 16,-12 0-2-16</inkml:trace>
  <inkml:trace contextRef="#ctx0" brushRef="#br0" timeOffset="202169.5969">9111 16473 43 0,'0'0'38'16,"31"0"0"-16,-4 0-9 15,10-6-14-15,13 10-5 16,1-4-6 0,4 0-12-16,-10-8-29 15,9 8-1-15,-11-5 0 0,-2-1-1 16</inkml:trace>
  <inkml:trace contextRef="#ctx0" brushRef="#br0" timeOffset="202602.3147">9697 16300 20 0,'0'0'36'16,"19"7"1"-16,-7 10-2 15,1 4-16-15,5 16-5 16,-7-3-5-16,6 7-1 16,-7-5-3-16,-1-5-1 15,-4-9-2-15,-5-9-1 0,0-13 0 16,-8-4 0-16,8-11-1 15,0-10 1-15,5-6-1 16,5-4 1-16,6-1-2 16,5 4 1-16,6 5 1 15,2 4-2-15,-2 8-1 32,-3 7-2-32,3 11-7 0,-9 5-19 15,0 0-9-15,0 2 0 16,-5-6-1-16</inkml:trace>
  <inkml:trace contextRef="#ctx0" brushRef="#br0" timeOffset="203018.1781">10023 15986 22 0,'15'-5'34'16,"-6"-10"1"-16,6 5-10 15,10 4-7-15,4-2-5 0,4 8-4 16,-3 6-1-16,-1 5-2 16,-7 3-1-16,-9 10-2 15,-13-1 0-15,0 10 0 0,-13-3 0 16,-3-2-1 0,-1-3 0-16,3-6 0 15,6-4-2-15,12-6 1 0,7-5-2 16,7-10-2-16,11 3-8 0,-4-1-27 15,3-8-2 1,5 5 0-16,-5-1 1 0</inkml:trace>
  <inkml:trace contextRef="#ctx0" brushRef="#br0" timeOffset="203571.5496">10369 16319 37 0,'0'0'36'0,"0"0"0"0,0 0-9 15,26 0-8-15,5 0-5 16,2 0-7-16,11 3-2 15,-4-3-1-15,3 0-2 0,-5 0-1 16,-7 5-1-16,-13-1 1 16,-8 6-1-16,-14 3 0 15,-11 6 0-15,-11 5 0 16,-6 4 0-16,-7 0 1 16,4 5-1-16,0-1 0 15,4-4 0 1,7-5 0-16,10-6 0 15,14-4 0-15,10-4-1 16,11-2 2-16,7-7-2 16,4 5 1-16,2-5-3 15,3 0-6-15,-6 0-13 16,-6-5-17-16,0 5 0 16,-13-12 0-16,0 10 2 0</inkml:trace>
  <inkml:trace contextRef="#ctx0" brushRef="#br0" timeOffset="203803.3386">10314 16530 18 0,'0'0'36'16,"0"-10"1"-16,13 5 1 16,15 5-17-16,2-4-6 15,13 4-4-15,4 0-4 16,6 0-3-16,2 0-7 15,-7 0-17-15,-8-10-19 32,3 3 0-32,-15-8 0 0,-1 1-1 15</inkml:trace>
  <inkml:trace contextRef="#ctx0" brushRef="#br0" timeOffset="204135.3938">10652 16046 12 0,'-14'0'36'0,"14"0"1"16,0 0-2-16,0 0-12 16,23 0-7-16,2-5-5 0,8 5-4 15,3 0-5-15,3 0-5 16,2 0-18-16,2 0-16 15,-12-5-2-15,2 5 1 16,-10-11-1-16</inkml:trace>
  <inkml:trace contextRef="#ctx0" brushRef="#br0" timeOffset="204988.6448">11030 15959 14 0,'0'0'30'0,"6"-18"0"16,10 9-11-16,2 0-5 15,4 1-5-15,6 8-2 16,-2 0-2-16,1 5-1 15,-9 3-1-15,-2 9 0 32,-13 1 0-32,-3 7-1 0,-13 2 1 15,-4 2-1-15,-6-3 1 16,1 5-1-16,1-2 0 16,4-4 0-16,9-5-1 15,8-8 1-15,0-12 0 16,28 14 1-16,-7-14 0 15,9 0 0-15,-3-10 1 0,0 6-1 16,-6 1 0-16,-2 6-1 16,-5-3-1-16,-14 0 1 15,11 9-1-15,-11-9 0 0,0 0-1 16,3 10 1 0,-3-10-1-16,0 0-2 0,0 0-4 31,0 0-14-31,-14-5-19 15,14 5 0-15,0 0 0 0,0-11 0 16</inkml:trace>
  <inkml:trace contextRef="#ctx0" brushRef="#br0" timeOffset="205536.1095">11585 14933 29 0,'14'-23'37'16,"0"12"2"-16,7 20-2 16,11 22-18-16,2 14-5 15,12 21-5 1,1 8-3-16,8 13-1 15,0-2-4-15,-1-3-4 16,2-6-7-16,-11-14-16 16,-6-15-15-16,-4-9 1 15,-11-23 0-15</inkml:trace>
  <inkml:trace contextRef="#ctx0" brushRef="#br0" timeOffset="205773.9643">12243 15016 32 0,'0'-15'36'16,"0"15"1"-16,-25 14-9 15,-9 3-10-15,0 17-6 0,-19 5-3 16,-6 14-3-16,-11 4 0 16,0 4-3-16,-2 3-1 15,3-6-2-15,7-2-3 16,8-11-4-16,17-8-8 15,12-14-17-15,14-19-7 32,11-4-1-32,21-16 2 0</inkml:trace>
  <inkml:trace contextRef="#ctx0" brushRef="#br0" timeOffset="206090.3964">12711 14822 38 0,'-28'-3'35'0,"-12"3"1"31,-3 13-13-31,2 16-9 0,-5 11-5 15,6 17-1-15,3 5-1 16,12 10-2-16,9 0 0 16,16 2-1-16,3-4-1 15,20-4 1-15,7-11-1 16,8-8-3-16,2-11-3 16,-3-15-8-16,3-16-28 0,-2-5-1 15,-11-13 0-15,0-8 0 16</inkml:trace>
  <inkml:trace contextRef="#ctx0" brushRef="#br0" timeOffset="206475.5261">12702 15108 55 0,'9'0'37'0,"4"-5"-4"16,5-1-13-16,13 6-6 16,1 0-6-16,8 0-3 0,-6 0-1 15,0 10-1-15,-6-4-1 16,-10 7-2-16,-12 2 1 16,-8 2 0-16,-13 5 0 15,-5 3 0-15,-7-1 0 16,2 0-1-16,1-2 1 15,4-3-1-15,9-5 1 0,11-2-1 16,0-12-1-16,17 10 1 16,5-10 1-16,6 0-1 15,-3 0-1-15,6-5-2 16,-3 5-6-16,-7-5-14 0,1-4-15 16,3 6 0-1,-13-7-1 1,2 5 3-16</inkml:trace>
  <inkml:trace contextRef="#ctx0" brushRef="#br0" timeOffset="206707.3139">12659 15232 34 0,'-18'0'37'0,"18"0"0"16,0 0-9-16,30 2-10 15,7-2-6-15,7 0-5 16,6 0-2-16,2 0-5 16,1 0-8-16,-1-5-13 15,-4 1-16 1,-14-11-1-16,-1 2 0 16,-15-9 3-16</inkml:trace>
  <inkml:trace contextRef="#ctx0" brushRef="#br0" timeOffset="207077.1471">13180 14911 60 0,'15'2'35'0,"0"17"-10"15,4 12-5-15,-7 7-9 0,4 7-2 16,-10 3-1 0,0 4-2-16,-6 1-3 0,-12-2-1 15,-6-3 0-15,-4-5-1 16,-5-1-1-16,-2-6 0 15,0-6-1-15,5-4 1 0,2-7 0 16,8-8 1-16,1-4-1 16,13-7 0-16,0 0 1 15,-7 9-1-15,7-9 1 16,0 0 0-16,0 0-1 16,0 0 1-16,0 0-1 31,0 0 0-31,0 0 0 0,3-9 0 15,-3 9 0-15,0 0 0 16,0 0 0-16,0 0-1 16,0 0 2-16,0 0-1 15,0 0-1-15,0 0-2 16,0 0-6-16,0 0-21 0,7-16-8 16,-7 16 0-16,6-20-1 15</inkml:trace>
  <inkml:trace contextRef="#ctx0" brushRef="#br1" timeOffset="209743.285">5327 14404 4 0,'-19'-4'32'0,"-1"19"0"16,-15-1 0-16,0 14-15 15,-3 12-9-15,-1 8-8 16,5 8-18-16,3-7-13 15,11 9 0-15,0-12-1 16</inkml:trace>
  <inkml:trace contextRef="#ctx0" brushRef="#br1" timeOffset="210044.5935">4746 15252 21 0,'-15'20'32'0,"11"11"-6"15,-8 12-7-15,3 9-6 16,3 3-14-16,-1-4-24 16,14 7-4-16,-5-12-2 15,18 1 7-15</inkml:trace>
  <inkml:trace contextRef="#ctx0" brushRef="#br1" timeOffset="210365.1401">4659 16266 13 0,'-12'34'34'0,"12"12"0"16,6-5 0-16,9 6-17 16,11 6-10-16,11-3-25 15,9-3-2-15,3-5-14 16,19 5 1-16</inkml:trace>
  <inkml:trace contextRef="#ctx0" brushRef="#br1" timeOffset="210668.3563">5722 16961 38 0,'34'25'33'16,"-1"-7"1"-16,20 7-13 16,1-4-28-16,3-4-23 15,16 7-2-15,-9-15 0 16,10 8 8-16</inkml:trace>
  <inkml:trace contextRef="#ctx0" brushRef="#br1" timeOffset="210967.0903">7212 17230 27 0,'44'17'28'16,"-1"-6"-6"-16,15-3-28 16,17 3-17-16,-3-11-3 15,14 3 5-15</inkml:trace>
  <inkml:trace contextRef="#ctx0" brushRef="#br1" timeOffset="211232.6396">8822 17224 38 0,'41'10'32'16,"-1"-10"-6"-16,19-5-29 15,10 5-24-15,-5-14-2 16,11 9-1-16</inkml:trace>
  <inkml:trace contextRef="#ctx0" brushRef="#br1" timeOffset="211533.4503">10199 17174 51 0,'38'9'31'0,"-5"-14"0"0,11 5-22 15,5-9-19-15,7 1-13 16,15 8-9-16,-8-14 0 16,12 4 8-16</inkml:trace>
  <inkml:trace contextRef="#ctx0" brushRef="#br1" timeOffset="211818.6391">11371 16648 35 0,'46'-9'31'0,"-8"-18"-5"0,5 1-27 16,-3 4-25-16,-15-14-1 16,3 9-2-16</inkml:trace>
  <inkml:trace contextRef="#ctx0" brushRef="#br1" timeOffset="212119.4542">11452 15871 34 0,'-4'-33'32'16,"11"3"0"-16,-10-3-16 15,-2-8-13-15,2 0-10 0,-8-4-14 16,2 5-9-16,-16-9-1 15,5 11 4-15</inkml:trace>
  <inkml:trace contextRef="#ctx0" brushRef="#br1" timeOffset="212389.0112">10590 14909 11 0,'0'-16'30'0,"-12"-7"-1"15,1 5-1-15,-9 0-18 16,-8 0-7-16,-9-3-5 15,-7-4-17-15,4 6-9 16,-26-13-2-16,8 8 1 0</inkml:trace>
  <inkml:trace contextRef="#ctx0" brushRef="#br1" timeOffset="212652.0529">9052 14388 17 0,'-31'-14'31'16,"9"6"-2"-16,-21-8-4 15,3 10-29-15,-7 6-20 16,-15-8-6-16,3 8 0 16,-16-6 17-16</inkml:trace>
  <inkml:trace contextRef="#ctx0" brushRef="#br1" timeOffset="212905.9918">7215 14244 17 0,'-28'6'30'16,"-15"-12"1"-1,9 13-2-15,-13-3-25 0,1 3-13 16,-7 4-13-16,-9-7-7 16,6 6 0-16,-12-14 8 0</inkml:trace>
  <inkml:trace contextRef="#ctx0" brushRef="#br1" timeOffset="213170.0399">5789 14108 12 0,'-28'15'33'0,"-12"-6"-1"15,2 9 0-15,-3-2-19 16,-6 5-10-16,-1 1-19 0,-6-6-14 16,7 0-2-1,-10-16 0-15</inkml:trace>
  <inkml:trace contextRef="#ctx0" brushRef="#br1" timeOffset="215564.697">6867 17336 5 0,'0'0'32'15,"0"0"4"-15,0 23-1 16,-8 4-15-16,11 12-3 15,-3 10-7-15,4 10 0 16,-4 9-5-16,0 2-1 16,4-1-5-16,-4-8-8 0,0-9-12 15,3-9-15-15,-3-43-2 16,0 45 1-16,0-45 6 16</inkml:trace>
  <inkml:trace contextRef="#ctx0" brushRef="#br1" timeOffset="215834.5657">7125 17473 11 0,'6'-16'34'0,"6"10"2"15,-12 6 0-15,0 0-16 16,3 21-5-16,-3-3-5 0,6 9-3 15,-6-2-2-15,11 13 0 16,-8 1-2-16,6 5-1 16,0-5-2-16,-9-39-3 15,18 76-2-15,-18-76-11 16,4 64-16-16,-4-64-6 16,-12 32 2-1,2-36-2-15</inkml:trace>
  <inkml:trace contextRef="#ctx0" brushRef="#br1" timeOffset="216081.9229">6908 17679 21 0,'0'0'35'16,"16"0"2"-16,-1 5-5 0,10-5-16 16,15 0-6-16,1 8-8 15,2-2-22-15,-3-10-14 16,7 6-2-16,-11-6 0 15</inkml:trace>
  <inkml:trace contextRef="#ctx0" brushRef="#br1" timeOffset="216398.3622">7661 17442 22 0,'-28'-4'33'0,"4"11"1"16,-10 5-11-16,-3 2-7 15,2 15-4-15,-2 2-2 16,9 11-3-16,5 1-1 31,16 3 1-31,7 0-4 0,20 0 3 16,8 4-2-16,12-5-7 15,7-8 0-15,-3-7-17 16,-44-30-18-16,81 29 0 16,-48-37 0-16,-4-6-3 15</inkml:trace>
  <inkml:trace contextRef="#ctx0" brushRef="#br1" timeOffset="216952.1789">7853 17563 3 0,'0'0'33'15,"17"17"2"-15,-3-10-3 0,6-7-12 16,14 5-5-16,-3-5-3 15,9 0-3-15,-3 6-3 16,0-6-2-16,-9 0-3 16,-9 4 0-16,-19-4 0 0,6 18-1 15,-18-2 1-15,-14 0 0 16,-5 1-1-16,-3 6 0 31,-2-1 0-31,2 1 0 0,6 3 0 16,5-10 0-16,11-4 0 15,9-1 0-15,10 0 1 16,11-4-1-16,6 0 1 16,5-4 0-16,5-9-3 15,2 6-3-15,2 0-11 16,-3 6-20-16,-11-13-1 0,1 7 0 16,-16-16-1-16</inkml:trace>
  <inkml:trace contextRef="#ctx0" brushRef="#br1" timeOffset="217200.0882">7849 17677 10 0,'0'0'31'16,"0"0"-1"-16,11 5-4 0,11-5-7 15,3 0-5-15,14 0-3 16,2 0-2-16,9 0-1 0,0 5-2 16,-2-5-3-16,-4 0-6 15,-9 0-6-15,-4 4-18 16,-9-4-10-16,-22 0 1 16,18-5-1-16</inkml:trace>
  <inkml:trace contextRef="#ctx0" brushRef="#br1" timeOffset="217722.4259">8332 17488 16 0,'18'15'33'16,"-5"6"-1"-16,7-1-8 15,3 11-7-15,-4 4-4 16,-2 8-3-16,-10 2-3 15,-4 6 0-15,-9-9-1 16,-6 1-2-16,-7 1-4 31,19-44 3-31,-46 66-1 0,46-66-1 16,0 0 2-16,-57 35-4 16,57-35 1-16,0 0 0 15,0 0 5-15,0 0-6 16,0 0 2-16,-43 0 0 15,43 0-5-15,0 0 5 16,0 0-2-16,0 0 1 0,0 0 0 16,0 0-1-16,0 0-1 15,0 0 0-15,0 0 2 16,0 0-7-16,0 0-7 16,0 0-17-16,0 0-9 0,0 0 5 15,0 0-2 1</inkml:trace>
  <inkml:trace contextRef="#ctx0" brushRef="#br1" timeOffset="293848.6713">7637 14257 42 0,'28'-7'37'0,"11"0"1"16,20 7-13-16,10 0-16 0,6-5-36 15,8 20-5-15,-11-11-3 16,5 11-2-16</inkml:trace>
  <inkml:trace contextRef="#ctx0" brushRef="#br1" timeOffset="294405.2065">6059 14154 38 0,'21'-12'38'16,"20"6"0"-16,5-3-4 15,10 2-34-15,15 7-29 16,-12-3-4-16,6 9-3 16,-9 3-2-16</inkml:trace>
  <inkml:trace contextRef="#ctx0" brushRef="#br1" timeOffset="295179.4301">9442 14466 52 0,'28'0'39'0,"16"0"0"16,6 10-12-16,8-3-16 16,5 10-16-1,-5 5-28-15,5 10-3 16,-18-7-2-16,-4 10-2 16</inkml:trace>
  <inkml:trace contextRef="#ctx0" brushRef="#br1" timeOffset="295749.1347">10955 15103 59 0,'19'0'39'0,"13"6"-3"15,4 10-12-15,-2 4-10 16,5 10-16-16,-9 6-32 15,-1 15-3-15,-15-8-1 16,-2 17-2-16</inkml:trace>
  <inkml:trace contextRef="#ctx0" brushRef="#br1" timeOffset="296327.7548">10928 16975 13 0,'0'0'36'16,"28"7"1"-16,-1-16-5 0,9-9-15 15,7-1-14-15,-4-13-30 16,15 11-5-16,-19-13-3 16,3 13-1-16</inkml:trace>
  <inkml:trace contextRef="#ctx0" brushRef="#br1" timeOffset="296866.2748">9464 17207 19 0,'35'0'36'16,"2"-10"0"-16,15-1-4 0,2-1-27 15,-11-3-31-15,13 7-3 31,-17-7-5-31,-1 4-2 16</inkml:trace>
  <inkml:trace contextRef="#ctx0" brushRef="#br1" timeOffset="297351.7344">8037 17294 18 0,'24'-4'36'0,"2"1"3"16,14-3-2-16,9 6-18 16,2 0-19-16,10-3-31 15,-6-5-4-15,-2-3-2 31,-9-7 0-31</inkml:trace>
  <inkml:trace contextRef="#ctx0" brushRef="#br1" timeOffset="297868.3052">6546 17162 38 0,'27'0'37'16,"1"-6"-1"-16,12 9-13 15,7 9-46-15,-10-12-6 31,10 10-4-31,-11-10-2 0</inkml:trace>
  <inkml:trace contextRef="#ctx0" brushRef="#br1" timeOffset="298431.4192">5249 16762 37 0,'10'7'37'16,"10"11"2"-16,5 1-3 16,7-1-25-16,4 1-18 15,-3 0-26-15,15 5-3 0,-10-13-1 16,3-4-1-16</inkml:trace>
  <inkml:trace contextRef="#ctx0" brushRef="#br1" timeOffset="298954.0755">4594 15877 24 0,'0'0'37'0,"-6"32"-1"15,-1-5-3-15,7 15-34 16,0 9-24-16,-2-12-6 16,10 11-4-16,-1-20-1 15</inkml:trace>
  <inkml:trace contextRef="#ctx0" brushRef="#br1" timeOffset="299455.4823">4926 14877 60 0,'-11'13'36'0,"-8"4"-1"16,-3 12-26-16,7 15-34 16,-11-4-6-16,11 11-3 15,-4-9-1-15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5:01:07.55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550 3931 44 0,'0'0'35'16,"0"-47"-9"-16,0 47-3 15,0 0-6-15,0 0-6 16,0 75-3-16,0-26-2 16,0 9-1-16,3 13-1 15,-3-1 0 1,-3 5-2-16,0-5-1 16,3-10-2-16,-4-4-5 15,4-56-6-15,-2 68-15 16,2-68-11-16,0 0-1 15,0 0 0-15</inkml:trace>
  <inkml:trace contextRef="#ctx0" brushRef="#br0" timeOffset="300.1097">823 3962 28 0,'0'-53'34'16,"0"53"1"-16,0 0-1 16,0 0-15-16,0 0-6 15,10 70-4-15,-7-25-3 16,3 10-1-16,-3 12 0 16,1 2-1-16,1 2-1 31,-2-5-2-31,-6-2 1 0,3-12-4 15,0-6-2-15,0-46-5 16,-3 56-4-16,3-56-13 16,0 0-14-16,0 0 1 15,0 0 0-15</inkml:trace>
  <inkml:trace contextRef="#ctx0" brushRef="#br0" timeOffset="453.7739">640 4305 31 0,'0'0'36'0,"0"0"0"16,0 0-3-16,0 0-18 31,0 0-11-31,50-16-22 0,-50 16-14 16,81 0-2-16,-36 0-2 15</inkml:trace>
  <inkml:trace contextRef="#ctx0" brushRef="#br0" timeOffset="869.7907">1315 3926 21 0,'-80'12'35'0,"34"5"1"16,-4 15-7-16,7 11-10 16,3 8-5-16,15 16-3 15,6 6-3-15,13 6-2 16,12-4-2-16,6-1 0 16,7-9-5-16,15-11-8 0,1-16-29 15,8-9 0-15,6-19 0 16,4-10-2-16</inkml:trace>
  <inkml:trace contextRef="#ctx0" brushRef="#br0" timeOffset="1301.3757">1318 4127 17 0,'0'0'36'0,"21"-5"1"16,3 5-3-16,7 5-12 15,7-5-9-15,4 5-3 16,-1 0-4-16,-1 0-2 15,-5 7-2-15,-12 0-1 0,-12 7 0 16,-17 0 0-16,-10 1-1 16,-10 6 1-16,-7-1-1 15,-5 0 1-15,-3 3-1 16,3-1 0-16,3-7 0 16,11 3-1-16,10-4 1 31,9-5 1-31,12-5-1 0,9 0 1 15,11-5 0-15,13-4-2 16,6 4-4-16,1-12-13 16,-1-1-19-16,1 3-1 15,-7-7 0-15,-4 4-1 0</inkml:trace>
  <inkml:trace contextRef="#ctx0" brushRef="#br0" timeOffset="1523.9223">1322 4253 25 0,'-11'0'36'0,"11"0"1"16,11 14-2-16,7-14-15 15,12 5-8-15,7-5-4 16,6 4-6-16,5-2-15 15,2-2-22-15,-5-6-2 16,0 1-1-16,-8-4 0 16</inkml:trace>
  <inkml:trace contextRef="#ctx0" brushRef="#br0" timeOffset="1820.4052">1723 3979 38 0,'14'-9'39'0,"3"9"0"15,11 14 0-15,2 18-19 16,-6 7-8-16,0 20-4 0,-12 14-2 15,-7 7-1-15,-10 0-3 16,-9-2-2-16,-7-3-6 16,-6-14-16-16,2-15-18 15,5-18-1-15,5-18-1 16,15-10 1-16</inkml:trace>
  <inkml:trace contextRef="#ctx0" brushRef="#br0" timeOffset="2202.3022">2157 4231 23 0,'0'0'35'15,"22"7"0"1,9-4-3-16,6-3-15 16,5 0-7-16,5 0-4 15,4 0-6-15,1-3-7 16,-5 3-14-16,-1 0-14 16,-15-3 0-16,-3 3-1 15</inkml:trace>
  <inkml:trace contextRef="#ctx0" brushRef="#br0" timeOffset="2439.6314">2198 4426 24 0,'0'10'35'16,"18"-10"1"-16,6 0-11 15,11 0-6-15,-4-5-6 16,12 5-5-16,-3 5-14 16,3-1-27-16,-17-13-2 31,8 9-2-31,-16-6 1 0</inkml:trace>
  <inkml:trace contextRef="#ctx0" brushRef="#br0" timeOffset="3686.8788">2843 4412 13 0,'0'0'14'16,"24"5"-1"-16,47-1-1 0,38 1 1 15,43 3-2-15,36 0-1 16,43 1 0-16,35 3 0 16,28-4 1-16,35 1-3 15,17-2 0-15,16-2-2 16,10-5-1-16,1 4 0 0,-5-4-1 31,-12 4-3-31,-26 1-4 0,-29-5-11 16,-44 0-20-1,-25 4 1-15,-55-12-1 0,-31 8 0 16</inkml:trace>
  <inkml:trace contextRef="#ctx0" brushRef="#br0" timeOffset="4707.2596">3627 3825 47 0,'18'5'30'0,"-9"4"-6"16,4 11-6-16,-1 14-4 0,-3 1-6 15,4 11 0-15,-9-3-2 0,4 3-2 16,-4-9-1-16,-4-3-1 16,3-13 0-16,-3-10-1 15,0-11 1-15,0 0-1 16,9-25 1-16,0-2 0 31,3-6-2-31,7-1 1 0,3-5-2 16,6 5 1-16,6 3 0 15,0 6-3-15,1 11-7 16,-5 9-17-16,-8 5-9 16,2 13-1-16,-14-1 1 15</inkml:trace>
  <inkml:trace contextRef="#ctx0" brushRef="#br0" timeOffset="5175.9859">4365 3904 53 0,'-9'-8'27'15,"-11"3"-5"-15,-4-1-7 16,-2 6-4-16,-4 0-4 16,6 0-1-16,-1 6-4 0,5 3 0 15,9 5-2-15,11 0 0 16,6 8 1-16,10-1 1 16,1 4 0-16,6 0 0 15,-5-1 1-15,-3 2 0 16,-8-5 0-16,-13-3-1 31,-10-2-3-31,-8-8-4 0,-4-4-7 16,-6-4-13-16,-7-4-10 15,16-4-1-15,-2-9 0 16</inkml:trace>
  <inkml:trace contextRef="#ctx0" brushRef="#br0" timeOffset="5429.2829">4443 3934 46 0,'0'0'36'0,"14"12"-2"0,-7 4-13 16,-1-1-8-16,4 11-5 15,-7-2 0-15,0 6-5 16,-3 0-5-16,-3-4-10 16,-6-7-24-16,5 0 0 15,-11-10-1-15,6 1 0 16</inkml:trace>
  <inkml:trace contextRef="#ctx0" brushRef="#br0" timeOffset="5777.2865">4467 3742 50 0,'0'-12'36'16,"13"12"-1"-16,-13 0-12 0,3-17-47 15,8 22-8-15,-11-5-3 16,16 6-1-16</inkml:trace>
  <inkml:trace contextRef="#ctx0" brushRef="#br0" timeOffset="6327.0005">4666 3987 29 0,'25'6'32'0,"-25"-6"-1"15,11 20-13 1,2-3-4-16,-10-2-4 0,4 8-2 16,-7-4 0-16,0 3-3 15,-3-9-1-15,-1-3-2 0,4-10-1 16,0 0-2-16,0-15 1 16,10-4-2-16,2-2 1 15,7-1 0-15,5 1-1 16,4 1 1-16,4 9 2 0,-4 7 1 15,-1 8 0-15,-3 10 2 16,-7 4-2-16,-2 6-2 16,-5 8-8-16,-4 1-26 15,-6-15-2-15,13 6 1 16,-7-12-2-16</inkml:trace>
  <inkml:trace contextRef="#ctx0" brushRef="#br0" timeOffset="6762.336">5364 3612 43 0,'-40'13'32'0,"0"17"-9"15,2 11-6-15,0 13-3 16,14 13-5-16,7 2-1 16,13 5-3-16,13-4-2 15,15-6-6-15,8-8-12 16,7-8-18-16,-4-22-2 0,9-5 1 15,-13-21 1-15</inkml:trace>
  <inkml:trace contextRef="#ctx0" brushRef="#br0" timeOffset="7193.6455">5496 3918 3 0,'-20'-3'29'16,"12"12"1"-16,-9 0-6 16,5 8-9-16,2 3-4 15,3 3-3-15,7 1-1 16,4-2-1-16,5 3-1 0,7-8-1 16,4-6 0-16,2-11-1 15,4 0-1-15,-4-9 0 16,3-10-1-16,-8-2-1 15,-3-5 0-15,-7-2-1 16,-2 5 0-16,-5 2-1 16,-3 4 1-1,3 17-1-15,-14-10 1 16,9 20 1-16,1 9-1 16,4 5 1-16,8 4 1 15,1 0 1-15,6 0 0 0,5-7 1 16,7-3-1-1,-2-12 1-15,3-6-1 16,-2-4 1-16,-4-11-1 0,-4-7-4 16,-7-3-3-16,-4-1-12 0,-7 5-17 15,-3-6-2-15,3 9 0 16,-13 0 2-16</inkml:trace>
  <inkml:trace contextRef="#ctx0" brushRef="#br0" timeOffset="7531.4003">5969 4173 36 0,'-6'-13'29'0,"-9"1"-6"16,-4 2-3-16,-2 6-4 16,-5-1-5-16,4 10-4 15,1 3-1-15,5 7-2 16,10 3 0-16,6 2-1 0,5 0 0 16,9 0 1-16,3-5 0 15,7-2 0-15,-4-8-3 0,3-6-4 16,-1-4-13-16,-1-4-20 15,-9-13-1-15,2 2 0 16,-9-8 0-16</inkml:trace>
  <inkml:trace contextRef="#ctx0" brushRef="#br0" timeOffset="7747.2623">6012 3745 34 0,'24'-7'35'0,"5"11"1"16,15 16-4-16,4 11-16 15,-1 6-6-15,0 15-3 16,-10 4-1-16,-14 11-1 16,-18-4-4-16,-12-5-6 15,-8-10-27-15,-10-5-5 0,-12-16-1 16,6-8 0-16</inkml:trace>
  <inkml:trace contextRef="#ctx0" brushRef="#br0" timeOffset="8331.7348">6626 3926 4 0,'-15'0'33'16,"15"0"1"-1,15 0-1-15,7 0-13 0,11 0-5 16,5 0-5-16,5 5-1 16,-3-5-3-16,0 4-3 0,-5 3-1 15,-10 1 0-15,-13 8 0 16,-18 2-1-16,-9 4 0 16,-7 2 0-16,-9 5 0 15,-1 0 0-15,-2 0 1 16,1 0-2-16,7-5 0 0,8-2 1 15,12-3-1-15,9-9 1 16,10 0 0-16,12-6-2 16,9 2-3-16,2-6-8 15,4-6-21-15,8 2-5 16,-14-6 1-16,2 4-1 31</inkml:trace>
  <inkml:trace contextRef="#ctx0" brushRef="#br0" timeOffset="8531.5414">6614 4077 30 0,'0'0'38'0,"9"0"-1"15,16 8-1-15,12-5-16 16,3-3-8-16,10 4-7 0,3-1-13 15,3 2-27-15,-7-13-2 16,3 3 0-16,-14-11-2 16</inkml:trace>
  <inkml:trace contextRef="#ctx0" brushRef="#br0" timeOffset="8794.5413">7014 3771 56 0,'18'0'33'0,"13"8"-3"0,0-2-18 15,3-3-12-15,4 7-20 16,-10-10-12-16,6 4-1 0,-10-12 1 16</inkml:trace>
  <inkml:trace contextRef="#ctx0" brushRef="#br0" timeOffset="9047.4044">7364 3690 47 0,'-3'-17'34'16,"3"7"-4"-16,0 10-9 15,-6-15-6-15,6 15-5 16,0 0-4-16,0 0-2 0,0 0-1 16,-3 9-2-16,3 7 0 15,0 7-1-15,3 6 0 16,-1 2 1-16,4 4 0 15,-2-4-3-15,2 3-15 16,7-4-20-16,-13-16 1 16,0 1-1-1,0-15 0-15</inkml:trace>
  <inkml:trace contextRef="#ctx0" brushRef="#br0" timeOffset="9883.4954">2874 5165 18 0,'17'-13'30'0,"-7"-15"-4"16,8-1-5-16,-1-3-2 15,-2 0-3-15,3 0-2 16,-11-1-3-1,5 8-2-15,-9 0-1 16,6 10-3-16,-9 5-1 16,0 10-2-16,0 9 0 15,-3 19-1-15,3 8-1 0,0 8 0 16,0 9 0 0,0 6 1-16,0 3 0 0,0-2-3 15,6-2-5-15,-6-15-13 0,0-11-18 16,7-5-1-16,-4-17 0 15,12-1 0-15</inkml:trace>
  <inkml:trace contextRef="#ctx0" brushRef="#br0" timeOffset="10099.7409">3249 5208 53 0,'28'5'37'0,"3"-5"1"0,8 0-14 16,8 3-12-16,0 3-8 16,-1 2-32-16,-5-8-7 0,5 0-2 15,-12-8 0-15</inkml:trace>
  <inkml:trace contextRef="#ctx0" brushRef="#br0" timeOffset="10768.8784">4101 5203 25 0,'-40'0'29'0,"5"-4"-9"16,2-8-3-16,-1-8-5 15,9-6-3-15,6-11-2 16,9-1-1-16,10-1-1 16,10 0-1-16,9 5 0 15,12 13-1-15,5 10 1 0,5 17 0 16,-6 11 1-16,-5 17 0 16,-15 8-2-16,-11 10 0 15,-13 8-1-15,-16-4-1 16,-8 0-3-16,-15-6-1 15,2-9-2-15,2-11-1 16,7-8-1-16,6-14 1 0,18-8 0 16,13 0 3-16,0-9 2 15,16 5 3-15,6-1 3 16,9 5 2-16,3 5-1 16,3 5 1-16,-5 6-2 0,-1 0-4 15,-1 3-7-15,-11-1-24 31,-4-13-6-31,7 5 0 16,-12-14-1-16</inkml:trace>
  <inkml:trace contextRef="#ctx0" brushRef="#br0" timeOffset="11054.5001">4213 5177 28 0,'28'16'34'0,"-3"-1"2"15,3 11-10-15,-4 3-9 16,-6 2-3-16,-1 2-5 16,-9-11-2-16,-2 2-2 15,-9-13-1-15,3 1-2 16,0-12 0 0,-15-11-1-16,9-3-1 15,6-8 1-15,-2-3-1 16,4-1 0-16,8 1-1 15,2-3 1-15,10 8-1 16,2 3 0-16,4 8-5 0,-4 3-10 16,2 6-21-1,5 3-1-15,-9 0 0 0,10 6 1 16</inkml:trace>
  <inkml:trace contextRef="#ctx0" brushRef="#br0" timeOffset="11438.8945">4856 5263 45 0,'-33'-14'33'0,"6"7"-9"16,-4 7-5-16,-3-2-5 15,3 7-5-15,-1 9-1 0,5 3-3 16,5 3-1-16,11 8-1 0,11 0-1 15,11 2 0-15,14-3-1 16,2-5-6-16,14 1-11 16,3-5-18-16,-1-12-2 15,4-2 0-15,-5-11-1 32</inkml:trace>
  <inkml:trace contextRef="#ctx0" brushRef="#br0" timeOffset="11786.0413">5093 5320 15 0,'-40'-32'40'15,"16"22"-24"-15,-1 3-3 16,-2 3 0-16,-1 4-1 16,0 7-1-16,5 5-1 15,9 6-2-15,4 2-1 16,10 2-1-16,10-5-1 15,8 2 0-15,9-8-2 0,6 0-1 16,2-11 0-16,3-4-1 31,0-6 0-31,0-5 0 16,0 3 1-16,0 1-1 16,-5 2 2-16,0 4-1 0,-9 5 1 15,-2 8 0-15,-13 7 0 16,-5 2 0-16,-14 5-2 15,-8-1-4-15,-7 1-18 0,-2-2-18 16,-8-10 0-16,1 1 0 16,-1-11-1-16</inkml:trace>
  <inkml:trace contextRef="#ctx0" brushRef="#br0" timeOffset="13318.7867">5578 4973 34 0,'-26'29'26'0,"-10"3"-6"16,4 14-3-16,5 10-2 0,4 2-3 15,14 11-2-15,9-8-2 16,10-2-1-16,12-8-6 16,7-13-7-16,7-11-18 15,8-6-9-15,-9-18-2 0,4-3 1 16</inkml:trace>
  <inkml:trace contextRef="#ctx0" brushRef="#br0" timeOffset="13756.7186">5715 5202 22 0,'-4'22'29'0,"-3"-5"0"15,7 9-14-15,0 7-4 16,4-4-1-16,6 3-2 15,7-6-1-15,4-4-2 16,1-10-1-16,4-5-1 16,-1-10-1-16,0-10-1 15,-5-2 1-15,-3-8-1 0,-6-5-1 16,-5 2 0-16,-6-3 0 16,0 7 0-16,-4 3 0 15,-3 7 0-15,7 12 0 16,-13 0 1-16,11 11 0 15,2 9-1-15,6 2 2 0,3 4-1 32,4-2 2-32,9-1 0 0,1-5 0 15,3-7 1-15,4-7 0 16,-1-4-1-16,-4-14 0 16,0-5-1-16,-6-2-3 15,-7-9-3-15,-3 3-10 16,-9 3-18-16,-3-2-5 15,-1 10-1-15,-8 2 1 0</inkml:trace>
  <inkml:trace contextRef="#ctx0" brushRef="#br0" timeOffset="14103.7786">6325 5441 21 0,'6'-25'30'15,"-6"9"-6"1,-6 0-4 0,-4 3-3-16,-1 5-3 15,-8 2-4-15,3 6-2 0,-5 0-3 16,3 11-1-16,2 3-1 15,10 6 0-15,6-3 1 16,3 0 0-16,6-6-1 16,9 0 1-16,1-2-1 15,2-4 0-15,1-5-4 0,-9-5-9 16,-1-9-28-16,-2 6 1 16,-10-8-1-16,5 2 0 15</inkml:trace>
  <inkml:trace contextRef="#ctx0" brushRef="#br0" timeOffset="14303.4475">6380 4992 28 0,'23'0'35'15,"2"11"1"-15,8 15 1 16,-4 8-19-16,8 4-9 15,-1 13-3-15,-6 3-1 0,-9 6-1 16,-15 0-3-16,-10-4-5 0,-8-2-12 16,-3-8-20-1,-16-17-2-15,6-8 1 0,0-13-1 16</inkml:trace>
  <inkml:trace contextRef="#ctx0" brushRef="#br0" timeOffset="17275.6797">7625 4541 27 0,'45'-5'23'0,"31"5"-2"16,25 0 0-16,24-5-4 16,23 5-1-16,14 0-3 15,10 0-2-15,-2 0-3 16,-6 2-4-16,-20-2-2 0,-20 8-3 15,-26-2-9-15,-27 2-19 0,-27-8-5 16,-12 0-1-16,-32 0 1 16</inkml:trace>
  <inkml:trace contextRef="#ctx0" brushRef="#br0" timeOffset="18161.2616">6840 5250 12 0,'13'-5'32'0,"18"5"-1"16,-1 0-5-16,8-2-12 16,8 2-2-16,-2 0-3 0,1 4-2 15,-10-4-3-15,-4 7-1 16,-11-4-2-16,-20-3 1 15,5 17-1-15,-20-3 0 16,-8-2 0-16,-9 11 0 16,-4-1 0-16,-1 3-1 15,-1 1 1-15,5-1 0 0,8-5 1 16,10-2 1-16,8-2 0 16,17-6 0-16,11-4 0 15,8-2 0-15,6-4-1 16,5 1-3-16,5-1-7 15,-2 0-13-15,-8-4-16 0,1 4 0 32,-13-10-1-32,-1 7 2 0</inkml:trace>
  <inkml:trace contextRef="#ctx0" brushRef="#br0" timeOffset="18376.6519">6902 5359 13 0,'0'0'34'0,"-9"0"1"15,24 5-1-15,7-5-15 16,12 0-6-16,10 4-4 16,-1-4-5-16,10 0-11 31,-1-5-23-31,-2 1-4 0,-10-9-2 15,-3 10 0-15</inkml:trace>
  <inkml:trace contextRef="#ctx0" brushRef="#br0" timeOffset="18623.7987">7088 5112 18 0,'22'0'32'0,"-7"-8"0"16,13 13-3-16,3-5-17 15,-1 0-9-15,5 0-10 16,-4 0-15-16,4 1-9 15,-15-7 0-15,2 6 0 16</inkml:trace>
  <inkml:trace contextRef="#ctx0" brushRef="#br0" timeOffset="18810.8374">7432 4979 41 0,'6'-19'34'0,"-6"19"-5"16,0 0-6-16,0 0-7 15,4 23-5-15,-8-6-4 0,4 5-3 0,0 5-3 16,0-1-5-16,0 2-24 16,10 2-7-16,-10-13-1 15,8 3-1-15</inkml:trace>
  <inkml:trace contextRef="#ctx0" brushRef="#br0" timeOffset="19326.79">7814 5199 45 0,'0'0'35'16,"0"0"-2"-16,12 18-10 15,-12 1-7 1,3 11-7-16,-3 0-3 16,6 8-1-16,-6-1-1 15,4-4-4-15,1 4-5 16,-5-11-17-16,0-8-15 16,4-2 0-16,-4-16 0 15</inkml:trace>
  <inkml:trace contextRef="#ctx0" brushRef="#br0" timeOffset="19495.8247">7656 5364 34 0,'0'0'33'0,"30"-5"2"16,-2-2-5-16,12 3-18 16,7 1-8-16,9 3-7 0,3 0-20 15,-5-3-10-15,7 7-1 16,-15-12-1-16</inkml:trace>
  <inkml:trace contextRef="#ctx0" brushRef="#br0" timeOffset="19811.922">8157 5229 12 0,'19'5'33'15,"-1"-1"3"-15,8 15 0 16,-1 2-14-16,-10-1-7 16,7 8-3-16,-13-3-3 0,1 2-2 15,-10-6-1-15,0-4-2 16,0-17-2-16,-7 12 0 0,7-12 0 16,0 0-2-1,-12-22 2-15,12 1-2 0,0 0 0 16,9 0-1-16,4-2 0 15,2 1 0 1,7 3-2-16,3 2-2 16,5 9-7-16,1 4-20 15,0-1-6-15,1 5-1 16,0 0 0-16</inkml:trace>
  <inkml:trace contextRef="#ctx0" brushRef="#br0" timeOffset="20164.8088">8452 4974 50 0,'12'-17'34'0,"6"2"-5"16,12 5-11-16,5 10-6 0,1 0-3 16,5 15-3-16,-13-1-1 31,0 10-3-31,-17 3 1 0,-11 1-1 16,-8 0-2-16,-8-4 2 15,-5-3-2-15,2-2 1 16,1-5 0-16,8-6 0 15,10-8-2-15,12 6-2 16,10-6-7-16,6 5-18 16,2-5-7-16,12 8-2 0,-6-8 0 15</inkml:trace>
  <inkml:trace contextRef="#ctx0" brushRef="#br0" timeOffset="20612.1378">8881 5225 13 0,'19'-11'32'16,"9"17"1"-16,-3-6-3 16,9 4-15-16,6 1-2 15,-6 0-6-15,1 3 0 16,-7-1-3-16,-4 3 0 16,-14 2-2-16,-10 3 0 0,-13-1 0 15,-5 6-1-15,-8 2 0 16,-4 2 0-16,-2 2 0 15,-3-1-1-15,6-1 1 16,6-3 1-16,8-4-1 16,10 0 1-16,10-4 0 31,8-5 1-31,10-5-2 0,8-3 0 16,5 0-4-16,4 0-6 15,3 0-13-15,-3-4-15 16,-11-6-1-16,1 7 0 15</inkml:trace>
  <inkml:trace contextRef="#ctx0" brushRef="#br0" timeOffset="20828.4471">8933 5378 43 0,'13'2'34'0,"5"-4"0"0,12 2-15 16,10 0-9-16,3 0-4 15,4 0-9-15,5-3-24 16,4 3-5-16,-15-9-1 16,5 4-1-16</inkml:trace>
  <inkml:trace contextRef="#ctx0" brushRef="#br0" timeOffset="21066.087">9183 5084 31 0,'0'0'33'0,"11"0"0"15,11 8-4-15,6-5-19 16,1 2-11-16,4-1-16 16,-2-4-14-16,7 2 0 31,-6-4-2-31</inkml:trace>
  <inkml:trace contextRef="#ctx0" brushRef="#br0" timeOffset="21413.9584">9573 4963 53 0,'0'-16'32'0,"15"6"-8"16,4 4-9-16,2 3-4 31,7 6-4-31,0 4-2 16,1 10 0-16,-7 2 0 15,-4 6-2-15,-15 0-1 0,-3 3 1 16,-13-2-1-16,-2-3 0 16,-4-4 0-16,4-1 0 15,3-8-1-15,12-10 1 16,0 0-1-16,15 7-1 0,7-10-3 15,5-6-10-15,5-1-22 16,6 5-2-16,-5-9 1 16,0 4-2-16</inkml:trace>
  <inkml:trace contextRef="#ctx0" brushRef="#br0" timeOffset="21967.6883">9142 4545 36 0,'0'0'23'0,"0"0"-1"15,12-3-2-15,16 6-2 16,11-3-3-16,19 5-3 0,7-5-1 0,15 6-3 15,0-6-2-15,4 9-1 16,-10-9-3-16,-6 5 1 16,-20-5-2-16,-12 2 0 15,-16-2-5-15,-20 0-8 16,0 0-25-16,0 0 0 16,-10 7 0-1,10-7-1-15</inkml:trace>
  <inkml:trace contextRef="#ctx0" brushRef="#br0" timeOffset="831738.8558">22999 10704 6 0,'0'0'8'16,"0"-12"-1"-16,0 12-2 16,0-11-2-16,0 11-2 15,0 0-9-15,-18-14-10 16,18 14 15-16,-12-10 3 15</inkml:trace>
  <inkml:trace contextRef="#ctx0" brushRef="#br1" timeOffset="1.06759E6">19365 6504 30 0,'-27'-13'29'15,"-4"-12"-8"-15,22 0-4 16,14-2-3-16,12 2-3 15,19 6-2-15,4 1-1 0,10 16-1 16,-5 2 0-16,-3 15 1 16,-15 9-1-16,-11 8-2 15,-21 4-1-15,-12 7-1 16,-15-2 1-16,-7-4-2 0,-4-3 0 16,2-8-2-1,4-8 1 1,10-7-1-16,11-5 0 15,16-6 0-15,0 0 0 0,19-10 0 16,5 3 0-16,6 7 0 16,4 0 0-16,-1 0-1 15,0 7 0-15,-2-3-5 16,0 4-24-16,-2 2-8 16,-9-13-1-16,9 3 1 0</inkml:trace>
  <inkml:trace contextRef="#ctx0" brushRef="#br1" timeOffset="1.06843E6">20382 6510 20 0,'-10'0'27'16,"-11"0"-4"-16,4 7-5 16,0 5-4-16,6 8-4 15,11 6-2-15,3 2-1 16,10 0-2-16,7-5 1 15,8-1-3-15,3-12 1 16,3-4-1-16,0-14-1 16,-2-9 1-16,-8-6-2 0,-8-10 1 15,-9-8-2-15,-10-7 1 16,-12-3-1-16,-9 5 0 16,-7 2 1-16,-4 6-1 15,-5 9 0-15,5 10 0 0,5 11 1 16,6 13-2-1,11 12 2-15,13 3-1 0,11 5-1 16,13 3-3-16,13 1-4 0,3-3-9 16,8-6-13-16,7 5-4 15,-2-12-1-15,8 2 6 16</inkml:trace>
  <inkml:trace contextRef="#ctx0" brushRef="#br1" timeOffset="1.06879E6">20886 6467 10 0,'-11'0'29'16,"-11"-13"0"-16,5 13-9 16,-2 0-6-16,2 3-6 0,6 4-3 15,11-7-1-15,-3 18-1 16,3-18-1-16,20 18-1 15,-6-11-1-15,2 0 1 0,-3-4 0 16,-1 0-1 0,-12-3-1-16,0 0 1 0,-5 9 2 31,-6-2 1-31,-4 2 1 16,-1 4 0-16,1-3 0 0,3 9 2 15,3-2 0-15,9 1 0 16,0-2-1-16,12-1-2 15,0-3-1-15,4-5-3 16,2 0-7-16,-3-10-18 16,-5-10-11-16,7 3 1 0,-11-12-1 15</inkml:trace>
  <inkml:trace contextRef="#ctx0" brushRef="#br1" timeOffset="1.06894E6">20858 6322 39 0,'0'0'29'0,"-17"-15"-2"16,17 15-19-16,0 0-13 15,0 0-17-15,5 15-6 16,-5-15-1-16,21 30 11 16</inkml:trace>
  <inkml:trace contextRef="#ctx0" brushRef="#br1" timeOffset="1.06927E6">21131 6498 30 0,'-18'-4'31'0,"5"4"-6"15,-5 4-7-15,0 3-6 16,2 8-2-16,-1-3-3 15,6 10-1-15,5-1-2 16,6 3-1-16,6-2 1 16,5-3-1-16,2-6 0 15,6-1 1 1,-4-7 0-16,2-5-1 16,-8-6 0-16,-1-5 0 15,-11-2-2-15,-6-2 1 0,-2 1-7 16,-7-2-6-1,0-1-22-15,3 10-5 0,-6-3 1 16,10 10-1-16</inkml:trace>
  <inkml:trace contextRef="#ctx0" brushRef="#br1" timeOffset="1.06984E6">21430 6467 16 0,'0'0'28'16,"-19"-17"-2"-16,9 17-10 16,10 0-6-16,-15 12-4 15,12 0-2-15,3 0-1 16,5 5-1-16,5-3-1 0,0 1 1 15,4-6-1-15,-4-1 0 16,2-3-1-16,-12-5 1 16,9 0-2-16,-9 0 2 15,-16-5-2-15,2 1 1 0,-5 4-1 16,0 0 0 0,1 0 1-16,-1 4 0 0,4 3 1 15,5 5 0-15,7 5 2 16,3 1-1-16,10 0 2 0,1 2-1 15,3-3 0-15,6-3 0 16,1-7 0-16,3-4 1 16,3-8-4-16,-4-5 1 31,1-4-2-31,-1-8 1 0,-3 0-1 16,-3-2 0-16,-5 2 0 15,-1 4 0-15,-6 5 1 16,-2 3 0-16,-3 10 1 15,0 0 0-15,-5 10-1 16,2 4 1-16,3 4 1 16,-3 2-1-16,3 0-3 0,0-3-4 15,3 0-6-15,0-2-10 16,-3-15-11-16,10 12 2 16,-10-12-3-16</inkml:trace>
  <inkml:trace contextRef="#ctx0" brushRef="#br1" timeOffset="1.07008E6">21716 6510 16 0,'0'0'34'16,"29"14"-3"-16,-6-2-3 0,2 1-8 15,8 4-3-15,-9 1-4 16,1 4-4-16,-10-7-1 16,-7 2-4-16,-14-6-3 15,-11-7-15-15,-18-4-22 16,1 3-1-16,-5-14-2 16,7 4 1-16</inkml:trace>
  <inkml:trace contextRef="#ctx0" brushRef="#br1" timeOffset="1.07054E6">22447 6421 56 0,'8'13'36'16,"7"17"2"-16,-5 14-20 15,-5 4-4-15,3 12-6 16,-4 3-1-16,0 4-3 0,-4-6-5 15,-6-9-5-15,1-4-14 16,0-10-18-16,-10-18 0 0,8-10 0 16,-9-15 0-1</inkml:trace>
  <inkml:trace contextRef="#ctx0" brushRef="#br1" timeOffset="1.07091E6">22407 6663 18 0,'25'0'32'16,"-7"-14"-1"-16,11 14-2 15,1-8-18-15,-1 1-4 16,-1 1-3-16,-4-1-4 0,-1-2-1 16,-3-1-2-16,-2-4 0 15,-6 1-1-15,-6 2 0 16,-4 2 0-16,-2 0 2 15,0 9 1-15,0 0 3 16,12-5 2-16,-12 5 1 16,7 18 1-16,6-4 1 0,-2-3 1 15,2 4-1-15,0-7 0 16,1-2-2-16,-3-6 0 16,4 0-1-16,-3-10-2 0,1-3 0 15,-2-4-2 1,-3-5-2-16,0 7-4 0,-8-4-9 31,5 2-14-31,-5 17-8 0,-4-14 0 16,4 14 0-16</inkml:trace>
  <inkml:trace contextRef="#ctx0" brushRef="#br1" timeOffset="1.07126E6">22965 6523 21 0,'0'0'33'16,"16"6"0"-16,-16-6-10 16,11 17-7-16,-4-5-3 15,-7-2-4-15,6 0-2 16,-6-10-1-16,7 17-2 0,-7-17-2 31,15 0 0-31,-15 0 0 16,19-17-1-16,-11 5 0 15,8 4 0-15,0-4 0 16,-3 3-1-16,-13 9 1 0,17-5 0 16,-17 5 0-16,14 14 2 15,-6-2-2-15,-4 4 2 16,-4 2 0-16,3 2-2 0,3-4 0 16,-2-1-5-16,1-2-4 15,-5-13-16-15,0 0-14 16,0 0-1-16,-12-16 0 15,2 1 2-15</inkml:trace>
  <inkml:trace contextRef="#ctx0" brushRef="#br1" timeOffset="1.07139E6">23121 6366 62 0,'5'-12'35'0,"-10"-1"-3"15,5 13-15-15,0-12-10 16,0 12-15-16,8 16-24 15,-8-16-3 1,0 22-1-16,-6-8 0 16</inkml:trace>
  <inkml:trace contextRef="#ctx0" brushRef="#br1" timeOffset="1.07164E6">23336 6416 31 0,'0'0'36'15,"0"0"2"-15,0 0-5 16,10 15-12-16,-8 8-8 16,13 18-4-16,-10 5-3 15,5 12-2-15,-4 6 1 16,-2 1-2-16,7-5-1 31,4 1 0-31,-3-10-2 0,-10-8-2 16,9-7-6-16,-11-18-14 15,0-18-19-15,9 3 0 16,-9-19 0-16,-5-8 0 16</inkml:trace>
  <inkml:trace contextRef="#ctx0" brushRef="#br1" timeOffset="1.0723E6">23405 6571 3 0,'10'-8'33'15,"8"8"0"-15,-6 0 0 16,7 0-17-16,1 2-5 16,-2-2-3-16,4 6-4 0,-2-6-6 15,0 0-2-15,4 0-1 16,-7-6-3-16,-3 2 2 16,0-5-1-16,-4 3 2 15,-10 6 1-15,17-14 4 16,-8 8 3-16,-9 6 1 31,0 0 2-31,0 0 0 0,9 0 2 16,-9 0-1-16,9 17 1 15,-9-8-3-15,0 0 1 16,0-9-1-16,18 17 0 16,-18-17-3-16,11 0 1 15,-11 0-1-15,20-14-2 16,-5-1 1-16,-2 0-2 0,2-2 1 15,-4 0-1-15,4 3 0 16,-4 2 1-16,4 5-1 16,-4 11 2-16,-8 6 0 15,5 4 1-15,-8 5 0 16,7-1 1-16,0 1-1 0,4 0 1 31,-5-7-1-31,3-6 0 16,0-6-1-16,1-4 0 0,10-6-1 15,-6-3 0-15,3-5 0 16,-3-2-2-16,1 1 1 16,9 1 0-16,-1 3-1 15,4 5 0-15,-11 6 1 16,6 4 1-16,-7 7-1 0,10 4 1 16,-7 0 0-16,-8 6 1 15,5 0 0-15,-10-3 0 16,1 1-1-16,1-3 2 15,0 1-2-15,-14-3-3 16,2 9-10-16,-6-2-25 16,-9-6 0-1,-2 7 0-15,-1-4 0 16</inkml:trace>
  <inkml:trace contextRef="#ctx0" brushRef="#br1" timeOffset="1.07451E6">19389 7138 8 0,'0'0'30'16,"23"-6"-3"-16,-8 1-6 15,9 0-5-15,7 5-3 16,1 0-4-16,5 3-2 31,-7 4-1-31,-4 5-2 0,-12 1 0 16,-10 4-2-16,-16-2-1 16,-10 3 1-16,-5-5 0 15,-2-3-1-15,3-1-1 16,9 0 0-16,17-9 0 15,7 10 0-15,17 0 1 16,14 4 0-16,5 3 0 0,4 3 1 16,-4 3 1-16,-6 5 1 15,-15 0 1-15,-14 2-2 16,-20-8 1-16,-12-1-1 0,-13-10 0 16,-5-1-3-1,0-5-4-15,0-9-5 16,15-4-13-16,9-2-15 0,12-7 0 15,18 3-1-15,9-2 3 0</inkml:trace>
  <inkml:trace contextRef="#ctx0" brushRef="#br1" timeOffset="1.07488E6">20486 7338 2 0,'4'12'31'0,"-4"7"1"0,-16-8 1 16,2 7-16-16,-9 4-5 15,-1-7-4-15,-4-1-4 16,2-10-1-16,2-4-2 15,5-9-1-15,5-3-1 0,7-5 1 16,7-2-1 0,9 1 1-1,3-3 1-15,5 9 0 16,4 5 1-16,0 7 0 16,2 4 1-16,-4 5 0 0,1 7-2 15,-4 3-6-15,-5 3-10 16,-3-3-17-16,6 6-2 15,-9-11 0-15,10 5 1 16</inkml:trace>
  <inkml:trace contextRef="#ctx0" brushRef="#br1" timeOffset="1.07518E6">20611 7456 23 0,'0'0'35'0,"15"-6"0"15,-6 6-1-15,0 0-14 16,9 7-8-16,-1-7-5 0,6 0 0 15,-1-5-3-15,1-4 0 16,-5-6-2-16,-3-3-1 16,-7-9 0-16,-5-5-1 15,-8-9 1-15,-7-7-2 16,-11-4 1-16,-6-2-1 31,-5 6 0-31,-3 2 0 0,2 12 0 16,1 10 1-16,8 15-1 15,7 16 0-15,15 12 0 16,9 12-2-16,13 6-5 0,6 2-7 16,12 3-14-16,5 2-7 15,-3-9-1-15,7-2 0 16</inkml:trace>
  <inkml:trace contextRef="#ctx0" brushRef="#br1" timeOffset="1.07556E6">20973 7400 17 0,'0'0'32'16,"0"13"3"-16,0-13-9 0,12 12-9 15,3-5-4 1,-2-7-2-16,6 0-3 0,-3-5-3 15,3-2-1-15,-5-6-2 16,-2-5-1-16,-9-4-1 0,-6 2 1 16,-7-2-2-1,-6 7 1-15,-3 4-1 0,-6 3 1 16,0 11 0-16,4 9 1 16,-2 10 1-16,10 7-1 15,4 7 1-15,6 7 0 16,3 6 0-1,4 2 0-15,3-2-1 16,0-1-2-16,4-3-5 16,-3-10-13-16,-3-11-18 15,10 0-1-15,-3-19 1 16,9 0-1-16</inkml:trace>
  <inkml:trace contextRef="#ctx0" brushRef="#br1" timeOffset="1.07586E6">21313 7429 17 0,'7'-14'29'0,"-7"-10"-8"16,-4 4-3-1,-3 0-2-15,-7 0-3 16,-3 5-2-16,-8 5-2 0,2 7-1 15,-1 3-2-15,4 10-1 16,3 1 0-16,6 10-2 31,9 0 1-31,9-1-1 0,8-3-1 16,6 0-2-16,7-4-4 16,-2-6-9-16,4-7-14 15,2 0-8-15,-9-9-1 16,3 0 0-16</inkml:trace>
  <inkml:trace contextRef="#ctx0" brushRef="#br1" timeOffset="1.07602E6">21467 7295 45 0,'0'0'36'0,"10"0"-1"16,-10 0-8-16,8 24-9 16,-8-5-7-16,0 4-5 15,0-1-1-15,0 5-8 16,5-4-20-1,-2 1-14-15,-6-12-1 16,3 1 0-16</inkml:trace>
  <inkml:trace contextRef="#ctx0" brushRef="#br1" timeOffset="1.07636E6">21857 7318 26 0,'-13'-16'32'16,"3"16"0"-16,-7-6-11 15,-1 6-5-15,1 14-6 16,-1-2-3-16,5 6 0 15,2 2-1-15,8 6-1 16,3-5-1-16,6 1 0 16,3-6 0-16,6-3 0 15,-3-8-1-15,3-5 0 0,-3-3-1 16,-12 3-2-16,8-17-4 16,-12 2-12-16,-3-1-22 15,3 6 0-15,-3-3 0 16,7 13-1-16</inkml:trace>
  <inkml:trace contextRef="#ctx0" brushRef="#br1" timeOffset="1.07669E6">21964 7303 28 0,'4'-9'31'0,"17"9"-1"31,-4-4-10-31,9-1-10 0,3 5-3 16,-2-7-4-16,-1 7-1 16,-5-3-1-16,0 3-1 15,-9-4-1-15,-12 4 1 16,10-4-1-16,-10 4 0 16,0 0 1-16,-16 0-1 15,16 0 2-15,-17 19 1 0,10-5 1 16,1 6 0-16,-3 2 0 15,9 2 1-15,0-1-1 16,0-1-2-16,10-2-9 0,-2-2-20 16,-8-18-6-16,21 11 1 15,-5-17-2-15</inkml:trace>
  <inkml:trace contextRef="#ctx0" brushRef="#br1" timeOffset="1.07708E6">22520 7253 14 0,'-22'-14'29'16,"9"14"0"-16,-4 0-5 15,6 7-13-15,11 5-4 16,0 0-1-16,7 5-2 15,1-1 0-15,5 0-1 16,0-4-2-16,1-1-1 0,0-6-2 16,-14-5 0-16,11 3-1 15,-11-3 1-15,-14-10 0 16,1 3 1-16,-5 5 2 0,-2 2 1 16,-5 0 3-1,5 9 0-15,1-1 2 16,10 10 0-1,3-5 0-15,6 8 0 16,0-6-1-16,13 3-1 0,1-6-1 16,7-3-2-16,2-2-8 15,-5-7-14-15,-2-8-16 16,8-1-1-16,-9-10-1 16,7 2 1-16</inkml:trace>
  <inkml:trace contextRef="#ctx0" brushRef="#br1" timeOffset="1.0772E6">22585 7192 34 0,'-7'-14'36'0,"-2"-5"0"16,6 7-4-16,3 12-18 15,-6-10-18-15,6 10-26 16,-10 9-5 0,16 4-1-16,-6-13 0 15</inkml:trace>
  <inkml:trace contextRef="#ctx0" brushRef="#br1" timeOffset="1.07765E6">22885 7320 28 0,'-10'-13'27'16,"1"13"-3"-16,-3-5-7 15,1 5-3-15,-2 0-5 31,1 4-3-31,5 5-2 0,7 1-2 16,4 4-1-16,7-1 1 16,0 5 0-16,2 1 0 15,1-1 2-15,-3-4 1 16,2 2 0-16,-9-4-1 16,-4 2 2-16,-14-8-1 0,2 3-1 15,-6-9-3-15,0 3-4 16,3-3-7-16,-5 0-13 15,-4-9-13-15,10 6 0 16,-3-3-2-16</inkml:trace>
  <inkml:trace contextRef="#ctx0" brushRef="#br1" timeOffset="1.08097E6">19572 7899 46 0,'0'18'30'0,"-4"-2"-7"16,-3 3-5-1,0 3-3-15,-3 0-4 0,3 2-3 16,-1 1-2-16,4-3-3 15,4-6-1-15,11-4 0 32,5-3 0-32,8-3-1 0,6-6-1 15,4 0-2-15,1 0-6 16,-1-7-5-16,0 2-8 16,-6-3-6-16,-7 0-4 15,0 1 1-15,-11-4 4 16</inkml:trace>
  <inkml:trace contextRef="#ctx0" brushRef="#br1" timeOffset="1.08117E6">19813 7932 67 0,'-4'-14'25'0,"0"4"-3"15,4 10-4-15,0 0-4 16,0 17-3-16,0 10-3 16,4 3-2-16,0 14-1 15,-4 3 0 1,4 6-1-16,-4 3-1 15,0-3-1-15,3-8-2 16,-3-7-4-16,7-6-19 16,4-8-16-16,-11-24 0 15,23 7 0-15,-10-23 0 0</inkml:trace>
  <inkml:trace contextRef="#ctx0" brushRef="#br1" timeOffset="1.08167E6">20554 8146 15 0,'0'0'32'0,"14"17"1"15,-14 5-9-15,0-4-7 0,6 8-5 16,-6-2-2-16,4 5-2 16,-4-5-2-16,4-7-2 15,-4-5-1-15,0-12-1 16,0 0 0-16,0-20-2 15,-4-4 2-15,4 1-2 0,0-6 0 16,0 0-1-16,7 1 1 16,0 6-2-16,5 8 2 15,4 1-1-15,5 9 1 16,3 4-1-16,0 14 1 16,0 2 0-16,-7 4 0 31,-1 4 1-31,-6 1-1 0,-4 4 0 15,-6 0-4-15,0-5-6 16,0 1-14-16,7-2-12 16,-2-11 1-16,8 5 0 15</inkml:trace>
  <inkml:trace contextRef="#ctx0" brushRef="#br1" timeOffset="1.08211E6">20977 8296 12 0,'6'-16'29'16,"-11"-7"-2"-16,5 4-6 0,-7 1-4 16,-3 2-5-16,-1 7-3 15,-6 5-2 1,4 4-2-16,-3 6-2 16,5 7-2-16,3 3 1 15,8 7-1-15,0 0 0 16,8-1 1-16,5-3-1 15,2-4 1-15,1-6-1 16,1-9 1-16,1-5-1 16,1-12 0-16,-1-4 0 0,2-8 0 15,1-5 0-15,2 0 1 16,2 0 0-16,0 9 1 16,-2-1 0-16,2 14 0 15,-4 7 1-15,0 16-1 16,-2 9 0-16,-1 10 0 0,-6 2-1 15,3 8 0-15,-6 0 0 16,0-2-1-16,-6-7 0 16,-3-7 0-16,-8-4-1 15,-3-8 0-15,-4-7-1 0,-5-5-1 16,-2 0-3-16,-4-9-8 16,5 1-15-16,2 5-11 31,-3-11 0-31,9 6 0 0</inkml:trace>
  <inkml:trace contextRef="#ctx0" brushRef="#br1" timeOffset="1.08248E6">21233 8131 44 0,'22'-9'33'0,"2"-3"-11"16,6 1-3-16,4 11-4 16,-2 0-2-16,4 13-1 0,-10 6-3 31,3 6-1-31,-8 4-3 0,-1 6 0 16,-6-2-2-1,-1 2 0-15,-4-8-1 0,0-1 0 16,-2-11-1-16,-2-3 0 15,-5-12-1-15,0 0 1 16,-5-12-1-16,-4 1 0 16,-6-2-1-16,-5 9 1 0,-7-1-1 15,0 5-1-15,0 6-3 16,-3-6-9-16,8 7-25 16,8-1 0-16,14-6-1 15,17-4 1-15</inkml:trace>
  <inkml:trace contextRef="#ctx0" brushRef="#br1" timeOffset="1.08283E6">21871 7876 28 0,'3'-18'35'0,"-3"18"0"15,11 27-7-15,-11 7-7 16,7 21-6-16,-11 7-4 15,4 16-2-15,-11 0-3 16,2 2-2-16,-5-8-1 16,3-9-2-16,0-8-6 15,0-18-10 1,3-13-24-16,8-9-1 16,0-15 1-16,22-9-1 15</inkml:trace>
  <inkml:trace contextRef="#ctx0" brushRef="#br1" timeOffset="1.08315E6">22213 8107 23 0,'-12'4'31'0,"-11"-4"-1"16,-1 13-10-16,8 2-5 31,3 6-4-31,8 4-3 0,5 1-2 16,8 3-1-16,4-1-1 15,10-8-1-15,3-5 0 16,1-5-1-16,-4-10 0 16,-3 0-1-16,-9-12 1 15,-6-1-1-15,-9-3-1 16,-5 1-1-16,-3 1-6 0,-7 0-16 15,-3-1-13-15,11 5 0 16,-3-6 0-16</inkml:trace>
  <inkml:trace contextRef="#ctx0" brushRef="#br1" timeOffset="1.0834E6">22374 8090 35 0,'11'-5'36'0,"0"10"2"16,-8 5-7-16,3 5-11 0,3 14-7 16,-9 6-5-16,6 7-2 31,-6 6-1-31,4 5-2 0,-4-5-1 16,6 0-1-16,-3-5-1 15,-3-9-2-15,0-6-5 16,0-11-13-16,0-17-20 15,6 15 0-15,-6-15 1 16,0-12-1-16</inkml:trace>
  <inkml:trace contextRef="#ctx0" brushRef="#br1" timeOffset="1.08356E6">22426 8291 43 0,'26'-3'33'16,"-3"-4"-3"-16,14 7-12 16,2-4-20-16,-2-1-25 15,12 5-4-15,-8 0-1 0,11 0 1 16</inkml:trace>
  <inkml:trace contextRef="#ctx0" brushRef="#br1" timeOffset="1.08426E6">22925 8235 22 0,'0'-16'24'15,"6"4"-4"-15,-6-6-2 16,0 1-2-16,0 1-3 15,-12-2-2-15,-1 4-3 16,-5 4-1-16,-6 6-2 16,-2 4-1-16,2 7-1 31,2 4-1-31,1 8 1 0,7-1-2 16,7 5 1-16,7-3 0 15,14-2 0-15,1-5 0 0,11-4 0 16,-1-7-1-1,0-2-1-15,0-10 0 0,4-4-1 16,-6-1 0-16,-1-2 1 16,-6 2-1-16,-8-1 0 0,-4 3 0 15,-4 13 1-15,8-12 1 16,-8 12 0-16,-11 10 0 16,4 2-1-16,4 3 0 15,3 4 2-15,5-2-1 16,4 1 1-16,-2-2-1 31,8-8 1-31,-3-4-1 0,8-4 0 16,-2-12 1-16,-2 0-2 15,1-4 1-15,-2-2-1 16,-1-2 0-16,5 2 0 16,2 4 0-16,-4 0-1 15,1 9 1-15,2 5 0 16,6 0 0-16,5 11 0 0,3 3-1 15,-5 6 1-15,-4 1 1 16,-1-1 1-16,-6-3 1 16,-1 1 1-16,-17-3 0 15,-7-1 0-15,-14-3 1 0,-4-3-1 16,0-2-1 0,-1-1-2-16,8 0-4 0,-12-5-4 15,14 9-10-15,-2-6-20 0,8-3-3 16,10 0-2-16,-17-3 2 15</inkml:trace>
  <inkml:trace contextRef="#ctx0" brushRef="#br0" timeOffset="1.09435E6">1396 8373 17 0,'30'9'25'0,"39"-4"-4"15,46-2-2-15,36 2-1 16,41-2-4-16,25 1-1 0,29-4-3 15,12 0-2-15,7 0-3 16,-5-4-2-16,-21 2-1 0,-28-1-1 16,-38-1-1-16,-33 4-2 15,-39 0-2-15,-35-4-10 16,-35 1-21-16,-15 8 0 16,-16-5 1-16,-16 0 3 31</inkml:trace>
  <inkml:trace contextRef="#ctx0" brushRef="#br0" timeOffset="1.09495E6">1257 7654 26 0,'7'15'32'15,"3"-2"2"-15,11 15-11 16,13 7-8-16,0 1-6 16,5 7-2-16,2 1-6 0,-3-4-8 15,0-5-16-15,-3-4-10 16,-12-15 0-16,0 0 0 16</inkml:trace>
  <inkml:trace contextRef="#ctx0" brushRef="#br0" timeOffset="1.09515E6">1605 7715 39 0,'-21'0'34'16,"-3"20"0"-16,-5 1-12 16,-5 5-9-16,-2 8-4 15,-1 3-2-15,-1-1-4 16,-2-1-4-16,6-7-4 15,3-5-10-15,8 0-15 16,11-14-5-16,12-9 0 0,0 0 0 16</inkml:trace>
  <inkml:trace contextRef="#ctx0" brushRef="#br0" timeOffset="1.09548E6">1723 7998 20 0,'0'24'25'16,"-3"-7"-4"-16,3-5-6 15,0-12-2-15,0 0-3 16,0 0 0-16,9-25-2 16,-5-1 1-16,-4-8-2 31,0-4-1-31,0-8-2 0,-5-5 0 15,-2-5-1-15,5 4 0 16,-4-1-1-16,6 4 0 16,-5 3 0-16,8 7-1 15,2 4 0-15,8 12-2 16,4-1-1-16,7 10-5 0,10 5-8 16,-1 3-14-16,5 2-6 15,5 10 0-15,-5-1-1 16</inkml:trace>
  <inkml:trace contextRef="#ctx0" brushRef="#br0" timeOffset="1.09573E6">1706 8035 10 0,'0'0'29'15,"30"14"1"-15,-9-14-3 16,12 8-17-16,3-4-14 16,-5-7-21-16,9 3-3 15,-15-9-2-15,6 5 12 16</inkml:trace>
  <inkml:trace contextRef="#ctx0" brushRef="#br0" timeOffset="1.09611E6">1974 7761 17 0,'3'-19'32'16,"-3"19"0"-16,10 10-2 0,-6-1-17 15,6 11-4-15,-1-4-2 16,2 7-1-16,-1-3-1 16,-5-2-2-16,-2-1 0 15,4-3-2-15,-7-4 0 16,0-10-1-16,0 0-1 16,9-10 0-16,-6-3-2 0,-3-7 1 15,13 0-1-15,-7-5 0 16,8 1 1-16,-3 1 0 15,6 4 1-15,1 2 1 16,2 9 1-16,-3 5 1 16,0 3-1-16,-3 9 2 0,-3 2-1 31,4 6 0-31,-8 0 0 0,1 5 0 16,-8-2-2-16,0 2-6 15,-6-4-23-15,6 2-5 16,-9-8 0-16,9 2-1 15</inkml:trace>
  <inkml:trace contextRef="#ctx0" brushRef="#br0" timeOffset="1.09661E6">2356 7435 22 0,'18'-4'30'0,"-1"-6"0"16,10 4-13-16,1 2-6 15,2 0-2-15,-2 4-4 16,-6-4-2-16,0 4-2 0,-3 4 0 15,-4 1-1-15,-6 3 0 16,-9-8 1-16,10 19-1 0,-7-4 0 16,0 6 0-16,0 3 1 15,-3 6-1-15,0 3 0 16,0 7 0-16,0 1 1 16,5 2 0-16,-1-1 0 0,-1-1 1 15,-3 1 1-15,6-5 0 16,-3 1 0-16,-3-6 1 15,0-1-1-15,-9-6 1 16,-1-1-1-16,-11-4 2 16,5-2-2-16,-9-7 0 31,-2-4 0-31,-4-7-2 0,2 0-3 16,2 0-6-16,-2-8-18 15,6-3-10-15,6 2 0 16,2-6-1-16</inkml:trace>
  <inkml:trace contextRef="#ctx0" brushRef="#br0" timeOffset="1.09787E6">4057 8415 9 0,'90'6'20'16,"-30"-6"-8"-16,20 3 0 15,10-3-2-15,13 0-1 16,8 0 0-16,7-3-2 31,2 0-1-31,-3-3-3 0,-9 1-1 16,-18 5-1-16,-16 0 0 15,-20 0 0-15,-16 0 0 16,-16 8 0-16,-22-8 0 16,7 12-1-16,-7-12-1 15,-21 12-5-15,10-11-8 16,-6-5-11-16,7 4-2 0,-10-12-2 15</inkml:trace>
  <inkml:trace contextRef="#ctx0" brushRef="#br0" timeOffset="1.0986E6">4222 8373 36 0,'34'0'17'15,"11"-4"0"-15,13 4-2 16,12 0-3-16,14 0-3 15,10 0-1-15,1 0-2 16,11 5 0-16,-6-5-2 16,-9 7 0-16,-14-5 0 15,-12 4-1-15,-17-6-1 16,-11 4-3-16,-12 1-8 0,-14 0-20 16,-11-5-4-16,0 0-1 15,-20 0 1-15</inkml:trace>
  <inkml:trace contextRef="#ctx0" brushRef="#br0" timeOffset="1.10078E6">3742 8468 18 0,'0'0'35'16,"31"0"2"0,6-9-5-16,21-1-11 0,17 4-6 15,6-4-5-15,15 3-6 16,4 2-17-16,1 2-23 15,-17-5-1-15,-3 8-1 16,-13-9 0-16</inkml:trace>
  <inkml:trace contextRef="#ctx0" brushRef="#br0" timeOffset="1.10151E6">4910 8407 22 0,'0'0'18'0,"0"0"0"16,20 0-2-16,2 5 0 0,12 0-3 16,17 2 0-1,11-2-2-15,23 2 0 0,13-4-2 16,18 2-3-16,7-5-1 16,5-4-2-16,3 0-4 15,-7-3-7-15,-11 2-17 0,-13 5-10 16,-26-4-1-16,-17 8 0 15</inkml:trace>
  <inkml:trace contextRef="#ctx0" brushRef="#br0" timeOffset="1.10218E6">6139 8444 47 0,'0'0'22'0,"0"0"-4"32,0 0-3-32,0 14-4 0,-6 13 0 15,2 10-2-15,4 20-2 16,-6 11 0-16,6 12 0 15,0 4-2-15,4 6-1 16,2-7-5-16,5-9-13 16,-3-18-21-16,10-10-1 15,-6-22 0-15,3-7-1 0</inkml:trace>
  <inkml:trace contextRef="#ctx0" brushRef="#br0" timeOffset="1.10264E6">5530 9281 14 0,'-9'5'28'15,"-3"-10"-5"-15,12 5-4 16,12-5-2-16,14 3-4 16,22 2-2-16,17-3-3 15,26 3 0-15,20-7-1 16,23 7 0 0,9-5-3-16,6 1 0 15,-3-2-2-15,-13 1-4 16,-16 0-6-16,-29-2-12 15,-35 0-15-15,-19 2-2 0,-34 5 1 16,-13-9 10 0</inkml:trace>
  <inkml:trace contextRef="#ctx0" brushRef="#br0" timeOffset="1.10298E6">5635 9283 25 0,'-10'11'33'16,"10"19"0"-16,6 14-10 16,0 17-6-16,10 16-3 15,-7 5-1-15,4 12-4 0,-5-2-2 16,2-5-1 0,-2-9-5-16,-4-15-5 15,2-22-32-15,1-7-1 0,0-20-2 16,9-6 1-16</inkml:trace>
  <inkml:trace contextRef="#ctx0" brushRef="#br0" timeOffset="1.10338E6">6780 9258 6 0,'-8'-19'33'0,"8"19"3"32,-7 18 0-32,1 15-14 0,3 28-6 15,0 9-4-15,3 19-1 16,0 8-2-16,9 7-3 16,-6-5-2-16,4-5-3 15,-1-6-3-15,-3-20-7 16,1-13-14-16,-4-10-17 15,-7-22 1-15,1-8-1 0,-13-15 2 16</inkml:trace>
  <inkml:trace contextRef="#ctx0" brushRef="#br0" timeOffset="1.10367E6">5554 10106 33 0,'15'5'35'32,"18"-5"2"-32,30 0-9 15,24 0-12-15,15 0-4 0,17 4-2 16,6-4-2-16,0 3-4 15,-5 2-4-15,-14-5-8 16,-9-5-25-16,-21 1-5 16,-23-7-1-16,-9 2 0 15</inkml:trace>
  <inkml:trace contextRef="#ctx0" brushRef="#br0" timeOffset="1.10414E6">5854 9597 16 0,'0'0'34'15,"16"5"-2"-15,2-5-8 0,14 0-5 16,3 0-5-16,10 5-3 16,-2-2-4-16,1 2-2 15,-7 1-2-15,-4 0-1 0,-15 6-1 16,-13 2 0-16,-15 1 0 15,-14 7 0-15,-7 2-1 16,-4 4 1-16,-4-1 0 16,2 2-1-16,6-5 1 15,8 1 0-15,14-6 0 32,14-4 0-32,12-6 0 0,8-5 0 15,5 1-2-15,8-5-4 16,5 2-10-16,-3-2-20 15,-6-6-2-15,-6 6-1 16,-14-10 0-16</inkml:trace>
  <inkml:trace contextRef="#ctx0" brushRef="#br0" timeOffset="1.10431E6">5870 9782 16 0,'-13'-4'35'16,"13"4"0"-16,20 2-6 15,7-2-10-15,17 3-6 32,-1-3-7-32,12 6-5 0,4-6-14 15,3 3-22-15,-10-9 0 16,2 6 0-16,-15-17 0 16</inkml:trace>
  <inkml:trace contextRef="#ctx0" brushRef="#br0" timeOffset="1.10455E6">6179 9503 20 0,'18'3'33'31,"-4"-3"0"-31,13 3-4 0,0 1-16 15,-1-4-8 1,1 5-9-16,2-5-15 16,-4 4-12-16,-10-8-2 0,4 4 1 15</inkml:trace>
  <inkml:trace contextRef="#ctx0" brushRef="#br0" timeOffset="1.10473E6">6455 9408 26 0,'0'0'33'0,"0"0"2"16,0 0-10-16,4 18-7 16,-4-1-5-16,-3 4-5 15,3 5-1-15,0 2-1 0,0 4-3 16,0 1-5-16,0-9-13 16,0-2-21-16,8 2-2 15,-5-14 1-15,7 5 0 16</inkml:trace>
  <inkml:trace contextRef="#ctx0" brushRef="#br0" timeOffset="1.10527E6">6111 10095 23 0,'4'9'34'0,"-8"7"0"16,4 24-9-16,6 15-5 15,-6 15-6-15,10 14-3 0,-7 6-2 16,6 12-2-16,-2 3-3 16,1-7-2-16,-1-9-5 15,-4-18-11-15,-3-19-24 16,9-3 0-16,-9-22-1 15,4-6 1-15</inkml:trace>
  <inkml:trace contextRef="#ctx0" brushRef="#br0" timeOffset="1.10557E6">5668 11030 57 0,'48'-4'33'0,"19"-1"-10"31,22-1-5-31,19 6-3 0,14-9-3 15,17 9-3-15,1-9-4 16,3 1-3-16,-13 3-6 16,-22-4-13-16,-24-1-20 15,-19 5 0-15,-35-5-1 16,-19 6 0-16</inkml:trace>
  <inkml:trace contextRef="#ctx0" brushRef="#br0" timeOffset="1.10592E6">5665 11050 46 0,'0'21'34'0,"6"18"-9"15,8 16-6-15,-3 6-2 16,6 22-3-16,-9 1-3 16,4 8-1-16,-9-5-3 15,0-2-3-15,-7-13-2 16,-1-9-6-16,5-11-16 15,0-16-19-15,0-21-1 0,11-6 0 16,0-18 1-16</inkml:trace>
  <inkml:trace contextRef="#ctx0" brushRef="#br0" timeOffset="1.10635E6">6831 11110 34 0,'0'0'35'0,"0"15"1"15,0 11-12-15,0 17-7 16,-3 12-5-16,3 20-1 15,-4 8-3-15,4 14-1 16,-6 0-2-16,6 3-2 16,0-9-1-16,-3-11-2 0,3-16-3 15,-9-16-6-15,15-10-15 16,0-15-15-16,-6-23-2 16,0 0 1-16,-12-5 3 0</inkml:trace>
  <inkml:trace contextRef="#ctx0" brushRef="#br0" timeOffset="1.10662E6">5822 11904 38 0,'0'0'37'0,"17"10"1"16,21-10-15-16,20 9-8 15,8-7-3-15,20 9-1 16,0-7-3-16,13 2-5 16,-8-1-4-16,-8-9-13 0,-9-1-25 15,-9-1 0-15,-21-7 1 16,-3-2-2-16</inkml:trace>
  <inkml:trace contextRef="#ctx0" brushRef="#br0" timeOffset="1.10712E6">5950 11410 8 0,'0'0'33'0,"19"3"2"16,3-3-2-16,9-2-16 16,9 2-6-16,0 0-1 15,7 0-3-15,-8 4-3 16,-4 2-2-16,-7-1 0 16,-9 8-1-16,-16 2 0 0,-13 6 0 31,-8 1 0-31,-10 4 0 0,-3 6-1 15,-6 2 1 1,2-2 0-16,1-1-1 16,3-5 0-16,7 0 0 0,8-8 0 15,12 2 0-15,14-11 0 16,8-5 1-16,10-4-1 16,7 0-2-16,5 0-5 0,1-8-12 15,-3 0-17-15,4-2-1 16,-14-6 0-16,0 7 6 15</inkml:trace>
  <inkml:trace contextRef="#ctx0" brushRef="#br0" timeOffset="1.1073E6">5965 11598 20 0,'-15'-5'35'0,"15"5"2"15,15 0-7-15,14-4-10 16,12 4-8-16,7 0-7 16,5 0-11-16,-1-10-27 0,4 10-3 15,-12-15 0-15,2 8-1 0</inkml:trace>
  <inkml:trace contextRef="#ctx0" brushRef="#br0" timeOffset="1.10757E6">6256 11272 29 0,'20'5'34'0,"-5"-5"1"16,10 0-8 0,3 6-14-16,0-6-9 0,2 3-12 15,-5-6-18-15,3 10-8 16,-13-12 0-16,2 5 0 16</inkml:trace>
  <inkml:trace contextRef="#ctx0" brushRef="#br0" timeOffset="1.10779E6">6553 11192 5 0,'0'0'30'0,"0"0"1"0,0 15-8 16,-5-2-6-16,5 6-4 15,-3 0-4-15,3 6-1 16,0 1-1-16,0 2-4 15,3-4-5-15,0-1-11 16,-3-9-21-16,6 3 1 16,-6-17-2-16,7 11 7 0</inkml:trace>
  <inkml:trace contextRef="#ctx0" brushRef="#br0" timeOffset="1.10969E6">6266 12001 29 0,'0'0'33'0,"-6"11"1"15,6 16-11-15,0 14-5 16,9 22-7-16,-5 7-3 15,5 13 0-15,-6 8-2 16,3-1-2-16,-3-3-4 16,-3-14-5-16,7-10-18 31,-7-12-15-31,-4-19 1 0,4-7-1 16</inkml:trace>
  <inkml:trace contextRef="#ctx0" brushRef="#br0" timeOffset="1.11048E6">4941 12859 13 0,'-67'0'18'15,"14"0"-1"-15,15 0-1 16,26 5 0-16,28-5-2 15,26 2-1 1,27-2-2-16,27 0-2 16,28 6-1-16,21-6-2 15,18 0-1-15,2 0-1 16,0 0 0-16,-16 0-3 16,-18-5-5-16,-25 0-24 15,-23 5-7-15,-33-15 0 16,-13 11 0-16</inkml:trace>
  <inkml:trace contextRef="#ctx0" brushRef="#br0" timeOffset="1.11131E6">4631 10583 41 0,'35'4'24'15,"26"3"-3"-15,20-2-1 16,26 0-3-16,29 1-4 15,21-6-4-15,21 0-2 16,-2-4-2-16,-5 0-3 16,-20 4-11-16,-21 0-26 0,-46-9 0 15,-30 3-1-15,-49-8 1 16</inkml:trace>
  <inkml:trace contextRef="#ctx0" brushRef="#br0" timeOffset="1.11288E6">4709 10505 13 0,'13'0'28'0,"-13"0"-6"16,0 0-4-16,0 0-3 31,-13 12-4-31,1-2-3 0,-8 0-2 16,-1 4-1-16,-4 4-2 15,4 0-1-15,-1-3-1 16,2 2 0-16,6-2-1 16,10-6 1-16,4-9 0 15,4 14-1-15,8-14 2 16,3-7-1-16,7-3 0 0,6-2 0 15,3-2-1-15,-2-3 1 16,-2-1 0-16,-3 0-1 0,1 3 1 16,-9 1-1-1,0 4 1-15,-7 2 0 0,-9 8-1 16,7-14 1-16,-7 14-1 31,-4-11 1-31,4 11-1 0,0 0 0 16,-10 0 0-16,10 0 0 15,-8 11-1-15,8 3 2 16,5 8-1-16,-2-1 1 16,1 5 0-16,2 1-1 15,4-3 1-15,-1-1 0 16,4-3 0-16,-8-2 1 0,-5-18-1 16,8 9 0-16,-8-9 0 15,0-17 0-15,0 2 0 16,-8-9 0-16,-4-3 0 15,5-1-1-15,-2 0 0 16,0-1 0-16,0 7 0 16,2 6-1-16,1 7 1 0,6 9-1 15,0 0 1-15,4 16-1 16,2 3 1-16,0 2 0 16,4 2 1-16,-2 2-1 15,5-4 0-15,-6-5 1 0,-1-1 0 16,1-3-1-16,-7-12 1 31,0 0 0-31,0 0 0 16,0 0 0-16,-11-12-1 0,11 12 1 15,-15-14-1-15,15 14 0 16,-12-8 0-16,12 8-1 16,-10 0 0-16,10 0 0 15,0 0-1-15,0 0-1 16,-6 12 1-16,6-12 0 0,-12 8 0 15,-1-4 1-15,-2-4-1 16,-7 3 1-16,-3-3 1 16,1 0 1-16,1-2-1 15,-1-3 1-15,5 5 0 16,8 0 0-16,11 0 0 16,0 0 1-1,0 0-1-15,20 14-1 16,2-9 1-16,6 2 0 15,6 0 0-15,1 2 0 16,-1-5-1-16,-3 2 1 0,-6-2-1 16,-9 1 1-1,-16-5-1-15,0 0 0 0,-23-7 1 16,-2-1-1-16,-6 0 1 16,0-1-1-16,-3 1 0 0,3-3 0 15,7 6 0-15,5 0 0 16,7 5-1-16,12 0 1 15,0 10 0-15,14-1 0 16,5-2 0-16,8 5 0 16,6-7 1-1,-2 1 0-15,-1-6 0 16,-5 3 0-16,-6-8-1 16,-7 1 1-16,-12 4 0 15,-6-19-5-15,-4 5-28 16,-3 8-4-16,-4-7-1 15,17 13 0-15</inkml:trace>
  <inkml:trace contextRef="#ctx0" brushRef="#br0" timeOffset="1.11456E6">4870 12750 28 0,'9'-7'23'0,"-9"7"-3"16,0 0-2-16,0 0-4 16,0 0-3-1,0 0-3-15,-16 16-1 16,-1 0-1-16,-8 1-2 15,-3 6-1-15,-6-4 1 16,3 4-2-16,0-4 0 0,5-1-1 16,4-4 0-1,7-5 0-15,15-9-1 0,0 0 1 16,0 0 0-16,16 0 0 16,3-9 0-16,8 2 0 0,2-3-1 15,8-2 1-15,-1 4-1 16,-1-4 1-16,-3 0-1 15,-6 1 1-15,-3 0 0 16,-7 4-1-16,-7-3 1 16,-9 10-1-1,0-12 0-15,0 12-1 16,-7-9 0-16,7 9-1 16,-11 0 0-16,1-4 0 15,10 4 0-15,-10 4 0 16,10-4 1-16,0 0 0 15,0 0 1-15,-11 5 0 16,11-5 0-16,0 0 0 0,3-9 0 16,-3 9 1-16,0 0-1 15,12-12 1-15,-12 12 0 16,0 0 0-16,10-6 0 16,-10 6 0-16,6 10 0 15,-6 2 1-15,4 0-1 0,3 7 0 16,-1 3 0-16,0 2 0 0,2 1 0 15,-1-1 0-15,-2-3-1 16,3-1 1-16,-3-8 0 16,-2-2 0-16,-3-10-1 15,0 0 1-15,-8-12-1 16,0-1 1-16,-2-6 0 31,-3-3-1-31,-2-2 0 0,0 2 0 16,0 1 0-16,4 4 0 15,4 4 0-15,0 4-1 16,7 9 1-16,0 0 0 16,0 0-1-16,13 11 1 15,-3 0-1-15,-2 1 1 16,4 2 0-16,-2-2 1 0,-4 0-1 16,-1 1 0-16,-1-2 1 15,-4-11-1-15,-4 17 1 16,4-17-1-16,-24 12 0 15,7-4 1-15,-7-3-1 0,-6-2 0 16,-5-3 0 0,-2 0 1-1,4 0-1-15,4 0 0 16,7-4 0-16,7-1 0 16,15 5 0-16,0 0 0 0,18-10 0 15,4 10 0-15,9 0 1 16,6 6-1-16,1-4 0 15,1 5 0-15,-2 0 0 16,-4-1 1-16,-7-1-1 0,-4 0 1 16,-10-5-1-16,-12 0 0 15,0 0 1-15,-9-10-1 16,-12 2 0-16,-7 1 1 16,-5-3-1-16,-4 3 0 15,-1 2 0-15,3 1-1 16,8 4 1-16,6 0 0 0,10 0 0 15,11 0 1-15,12 10-1 16,11-1 0-16,7-2-2 16,-1-3-22-16,3-4-13 15,11 0 0-15,-7-4-1 16</inkml:trace>
  <inkml:trace contextRef="#ctx0" brushRef="#br0" timeOffset="1.11684E6">4463 12146 28 0,'0'-13'32'15,"0"13"0"-15,11 6-15 0,-11-6-5 16,15 22-3-16,-6-4-3 15,1 9 0-15,-2 2-1 16,1 4-1-16,-5 4-1 16,3-1-1-16,-7-2 0 15,6-2 0-15,-6-6-1 16,0-6 0 0,0-5 0-16,0-5 0 15,0-10 0-15,0 0 0 16,0 0 0-16,-13-23 1 15,13 1-1-15,6-4-1 0,0-3 1 16,3-3-1 0,7 1 0-16,6 2-1 15,2 7 1-15,7 5-2 0,0 9-4 16,-3 1-12-16,-2 4-18 0,8 9-1 16,-13-6 1-16,4 3 2 15</inkml:trace>
  <inkml:trace contextRef="#ctx0" brushRef="#br0" timeOffset="1.11834E6">5042 12141 26 0,'-25'-8'29'0,"9"4"-7"16,4-3-6-16,6-4-4 16,6 1-4-16,6-2-3 15,6 3-1-15,4-3 0 16,3 7-2-16,2 0 0 16,2 5 1-16,-2 10-1 0,-6 5 0 15,-9 3 1-15,-3 4-1 16,-6 3 0-16,-3 3 0 15,-5 0-1-15,4-2 1 16,0-4-1-16,7-6 0 16,10-3 0-16,9-6-2 15,3-2-2-15,2-5-7 0,1-11-20 16,1 11-5-16,-14-10 1 0,2 10-1 16</inkml:trace>
  <inkml:trace contextRef="#ctx0" brushRef="#br0" timeOffset="1.11879E6">4046 12327 12 0,'0'0'33'0,"-10"5"1"16,10-5-10-16,19 0-4 0,3 0-4 15,12 0-4-15,0 0-3 16,6 2-1-16,-5-2-4 15,-2 0-2-15,-5 0-11 16,-3 5-27-16,-16-13-2 16,-9 8 1-16,0-21-1 15</inkml:trace>
  <inkml:trace contextRef="#ctx0" brushRef="#br0" timeOffset="1.12934E6">3658 10664 9 0,'-84'3'14'0,"-6"-3"0"16,7 5-1-16,5 0-2 15,15 0-1-15,18 2-1 0,23-4-1 16,22-3 0-16,46 0-1 15,23-3-1-15,36-1-1 16,31-3 0-16,26 1-1 16,21 0-1-16,6-3 1 0,-4 1-3 15,-14 4-7-15,-22 4-25 32,-43-7 0-32,-29 3 0 0,-49-13 0 15</inkml:trace>
  <inkml:trace contextRef="#ctx0" brushRef="#br0" timeOffset="1.13036E6">3184 8486 25 0,'12'0'20'0,"-6"20"-2"16,3 24-2-16,2 24-3 15,-4 27-2-15,3 26-3 0,-6 28 0 16,-1 24-2-16,-6 17-2 16,-4 11-1-16,-5-1-1 15,-4-8 1-15,0-13-2 32,0-10-4-32,8-20-12 0,8-17-17 15,-7-33 0-15,17-15-2 16,-7-38 13-16</inkml:trace>
  <inkml:trace contextRef="#ctx0" brushRef="#br0" timeOffset="1.13118E6">3249 8045 33 0,'-22'-16'33'0,"-3"9"-10"0,-12 7-3 16,-4 0-4-16,-11 17-3 16,-1 11-3-16,1 16-4 15,-1 15 0-15,9 9-2 16,10 7-2-16,13 8 2 0,11-1 0 15,26 0 0 1,12-12 0 0,15-15 0-16,19-18 0 15,12-11-1-15,4-23 0 16,9-18-1-16,2-17 0 0,-4-15 0 16,-11-18-1-16,-18-9 0 15,-25-11 1-15,-20-1 0 16,-25 1-1-16,-24 8 0 15,-18 12 1-15,-12 12-4 0,-4 21-4 16,1 7-14-16,10 18-21 16,14 11-1-16,10 6 1 15,18 11-1-15</inkml:trace>
  <inkml:trace contextRef="#ctx0" brushRef="#br0" timeOffset="1.13152E6">3202 8100 45 0,'9'-14'34'0,"-9"14"-4"16,9 24-8-16,-9 7-5 16,-4 17-6-16,-1 12-4 15,-1 11 0-15,6 6-4 16,0 1-6-16,3-1-20 15,7-4-14-15,-10-22 0 16,8-7-1 0</inkml:trace>
  <inkml:trace contextRef="#ctx0" brushRef="#br0" timeOffset="1.13182E6">2761 8453 38 0,'9'6'34'16,"9"-6"-4"-16,23 0-8 15,25 0-7-15,20-6-5 16,21-3-16-16,10-4-25 16,21 6-2-16,-12-15-2 15,0 9-1-15</inkml:trace>
  <inkml:trace contextRef="#ctx0" brushRef="#br0" timeOffset="1.13289E6">3283 10381 21 0,'-34'-7'33'16,"7"12"-3"-16,-18 5-7 16,1 2-7-16,-5 14-4 15,-1 8-3-15,1 15-3 16,3 5-1-16,12 12-1 16,11 3 0-16,14 10-1 15,9-2 1-15,10 1-1 0,15-12-1 16,16-8 0-16,10-16 0 15,15-19-1-15,9-23 0 16,6-23 0-16,5-24 2 16,0-12-1-16,-14-16 1 15,-11-7 0-15,-26-7 1 0,-23 0 0 32,-27 9-1-32,-19 9 0 15,-22 17-1-15,-7 16-2 16,-2 21-7-16,-2 17-32 15,9 3-2-15,16 16-1 0,9 5 1 16</inkml:trace>
  <inkml:trace contextRef="#ctx0" brushRef="#br0" timeOffset="1.13325E6">3176 10455 13 0,'13'0'35'0,"-13"0"1"16,7 38 1-16,-7 1-15 15,-12 12-8-15,8 19-4 16,-11 6-3-16,9 7-4 0,-4 4-7 16,-2-10-15-1,3-10-18-15,9-9-1 0,-4-17 0 16,8-15 0-16</inkml:trace>
  <inkml:trace contextRef="#ctx0" brushRef="#br0" timeOffset="1.13352E6">2894 10757 33 0,'22'7'37'16,"16"-3"1"-16,5-4-8 16,16-7-12-16,19 6-3 15,4-10-8-15,6-1-13 16,-9 2-31-16,3 5 0 0,-20-3-2 15,-12 8 1 1</inkml:trace>
  <inkml:trace contextRef="#ctx0" brushRef="#br0" timeOffset="1.13423E6">3189 11123 16 0,'-3'-13'28'0,"3"13"-2"15,-12 24-4-15,6 21-2 16,2 26-7-16,-4 26-3 15,8 27-1-15,-4 23-2 0,4 20-1 16,3 10-2-16,-3 2-1 16,-6-8-1-16,3-12 0 15,-4-22-1-15,1-21-2 16,3-22-12-16,-2-18-22 16,-1-34-2-16,11-12 0 0,-5-30 1 31</inkml:trace>
  <inkml:trace contextRef="#ctx0" brushRef="#br0" timeOffset="1.13487E6">3068 12908 12 0,'0'0'27'0,"13"0"-4"15,18-4-3-15,19 4-2 16,27-10-3-16,31 10-2 16,26-3-1-16,34 3-3 15,21 0-5-15,22 5-21 0,5-5-15 16,12 0-2-16,-15-11-2 15</inkml:trace>
  <inkml:trace contextRef="#ctx0" brushRef="#br0" timeOffset="1.14065E6">3928 10053 31 0,'-16'-5'29'0,"-9"-8"-5"16,7-6-5-16,1-4-3 16,9-5-4-16,8 4-3 0,0-4-2 15,16 5-2-15,5 5-1 16,7 8 0-16,3 7-1 16,3 10-1-16,-9 9 2 0,-7 12-2 15,-11 3 1-15,-13 10-2 16,-14 3 1-16,-8 2 0 15,-11-3-1-15,0-2 0 16,0-12-1-16,4-4 0 16,8-13 0-1,13-5-1-15,14-7 1 16,5-12-1-16,17 6 1 16,3-3 1-16,5 4-1 15,5 5 0-15,-1 0 0 16,0 6-2-16,2 4-9 15,-13 2-24-15,-8-6-3 16,9 4 0-16,-24-10 0 0</inkml:trace>
  <inkml:trace contextRef="#ctx0" brushRef="#br0" timeOffset="1.141E6">4114 10063 13 0,'0'0'32'0,"9"8"0"16,4 1-7-16,-5 6-8 31,-1 4-6-31,2 4-3 0,-4 0-2 16,3 0-1-16,-8-4 0 15,3-8-2-15,-3-11 0 16,0 0-1-16,-6-9 0 0,9-5-1 16,4-7 1-1,-2-1-1-15,8-5 0 16,2 7 0-16,4 0 0 0,2 4-1 16,4 6 0-16,-2 4-3 0,0 6-13 15,2 5-20-15,-9-5-1 16,0 9 0-16,-5-7 0 15</inkml:trace>
  <inkml:trace contextRef="#ctx0" brushRef="#br0" timeOffset="1.14137E6">4485 10057 13 0,'-9'0'32'0,"-15"-7"-1"16,8 7-8-16,-5 0-7 0,-2 7-4 16,5 3-3-1,3 4-2-15,5 6-2 0,4 2 0 16,9 2 0-16,4-2-2 16,8-1 0-16,9-4-6 15,-1-2-12-15,4-11-20 0,4 5-1 16,-9-13-1-16,6 4 1 15</inkml:trace>
  <inkml:trace contextRef="#ctx0" brushRef="#br0" timeOffset="1.14187E6">4662 10086 32 0,'-13'-4'25'0,"-7"-2"-3"0,1 6-2 16,-3 0-6-16,2 5-3 15,2 8-2-15,6 2-3 16,7 4 0-16,5 0-1 0,9 0 0 16,2-2 0-16,10 1 0 15,-1-8 0-15,8-4-2 16,-6-6 1-16,2-10-2 16,-5-3 0-16,-4-3 0 15,-2-2-1-15,-3 1 0 16,-4-2 0-1,0 4-1-15,-1 5 0 16,-5 10 1-16,17-9-1 16,-5 13-1-16,4 5 0 15,-4 6 1-15,4 2-1 16,-8 4 0-16,-4-1 0 16,-4 1-1-16,0 1-7 15,-12-2-22-15,-7-11-6 0,6 1-1 16,-11-10 1-16</inkml:trace>
  <inkml:trace contextRef="#ctx0" brushRef="#br0" timeOffset="1.14245E6">4959 10055 27 0,'0'0'30'15,"-20"7"1"-15,14 5-12 16,2 5-7-16,-1 2-4 0,5 4 0 16,0 1-2-16,8 2 0 0,-1-3-1 15,6-3 0-15,2-7-1 16,1-3 0-16,0-10-1 16,2-4-1-16,0-6 0 15,-2-4 0-15,-4-10-1 31,-2 2 1-31,-3-1-1 0,-5 3-1 16,-2 3 1-16,0 6 0 16,0 11-1-16,-12-4 1 15,12 4-1-15,-10 23 0 16,10-4 0-16,0 3 1 16,7 2-1-16,2-2 0 15,5-3 1-15,4-4 0 0,4-8 0 16,-1-7 0-16,0-7 0 15,-4-7 0-15,-3-5 1 16,-2-2-1-16,-5-5-1 16,-7 3-1-16,0 0-4 15,-10 4-7-15,6 6-16 0,4 13-11 32,-14-14-1-32,14 14 1 15</inkml:trace>
  <inkml:trace contextRef="#ctx0" brushRef="#br0" timeOffset="1.1429E6">5347 10271 34 0,'-14'-18'33'0,"14"18"-7"16,-16-14-4-16,3 10-6 16,2 4-6-16,-3-6-2 15,3 9-3-15,-1 4-2 16,5 5 0-1,4 2-1-15,3 3 0 16,3 0 0-16,8 2 0 16,3-4 0-16,5-2 0 15,1-4 0-15,2-9 0 16,-2 0 0-16,-3-12 0 16,-5-3 0-16,-3 1-1 0,-7-1 1 15,-2-3 0-15,-9 2-2 0,0 0-4 16,-1 6-9-16,1 6-24 15,-5-6-1-15,3 10-1 16,-5-4 0-16</inkml:trace>
  <inkml:trace contextRef="#ctx0" brushRef="#br0" timeOffset="1.14551E6">4604 8267 22 0,'11'0'34'0,"-11"0"1"15,0 19-10-15,3 4-6 16,-3 3-7-16,0 7-2 16,0-2-3-16,0 6-1 15,0-8-3-15,4-2 0 0,-4-9 0 16,3-9-2-16,-3-9 1 15,0 0-1-15,0-24 1 0,0 0-1 16,-6-8 1-16,2-4-1 16,-1-2 0-16,-1 0 0 15,0 1 0-15,2 5 0 32,1 6 0-32,0 5-1 0,3 10 1 15,0 11 0-15,0 0-1 16,0 0 0-16,15 7 0 15,-6 2 0-15,8 6 0 16,3-1 1-16,5 2-2 16,7 3 1-16,8 1 0 15,-3-2-1-15,3-4 0 0,-1 3 0 16,-7-2 0-16,-4-1-1 16,-8-3 2-16,-20-11-1 15,5 17 1-15,-17-11 0 16,-8 3 1-16,-9 0-1 15,-4 0 1-15,-12 2 0 0,1 1 0 32,-2-1-1-32,6 1 0 0,6-3 1 15,5 0-1 1,8-4 0-16,6-5-1 16,15 0 1-16,0 0 0 0,22-5 0 15,2-1 0-15,1-1 1 16,3-2-2-16,6 0 1 15,-4 2-1-15,5 0 0 0,-7 2 1 16,-10-2 0-16,2 4-1 16,-9-1 1-16,-11 4 0 15,0 0 0-15,-8-10 0 16,-8 7 1-16,-4-2-1 16,-1-1 0-16,-4-1 0 15,1 1 0 1,2-3 1-16,4-1-1 15,5 1 0-15,7 0 0 16,6 9 0-16,3-18-1 16,-3 18 1-16,15-11 0 15,-5 7 1-15,-1 4-1 0,-9 0 1 16,10 0 1-16,-10 0-1 16,-13 0 1-16,0 0-1 15,4-4-2-15,9 4-8 16,-16 0-30-16,10-8-2 0,6 8 1 15,23-20-1-15</inkml:trace>
  <inkml:trace contextRef="#ctx0" brushRef="#br0" timeOffset="1.14646E6">4735 7914 23 0,'4'-15'30'15,"6"2"-7"-15,0-1-3 16,-4-8-4-16,6 7-3 16,-6-7-2-16,4 5-1 31,-10-1-3-31,6 6 0 0,-6 3-3 15,0 9 0-15,0 0-2 16,-6 18 0-16,6 0-1 16,0 5 0-16,0 1-1 15,6 6 0-15,0 2-1 16,-6-6-8-16,10-2-27 0,-2 1-1 16,-8-8 0-16,3 4-1 0</inkml:trace>
  <inkml:trace contextRef="#ctx0" brushRef="#br0" timeOffset="1.17137E6">6065 10592 20 0,'15'5'20'0,"13"-5"-4"15,10 0 0-15,17 0-2 0,20-4-2 32,26-4-2-32,24 3-1 0,26-2-3 15,23 2 0 1,10 1-2-16,8 0 0 0,-3-1-2 16,-4 5-2-16,-23-4-10 15,-17 9-23-15,-42-10 1 16,-19 5 0-16,-34-19 1 15</inkml:trace>
  <inkml:trace contextRef="#ctx0" brushRef="#br0" timeOffset="1.17289E6">8080 10453 17 0,'0'-10'25'0,"-7"-7"-3"16,7 17-4-16,0 0-3 16,0 0-3-16,0 14-3 15,4 7-3-15,2 4-1 16,-2 8-2-16,2-1 0 16,-1 0 0-16,3-4-1 0,-3-4 1 15,-2-6-1-15,-3-18 0 16,0 0 0-16,12-5-1 15,-9-13 0-15,-6-5 0 16,1-5 1-16,-2-4-2 16,-2-1 0-16,0 4 1 15,2 5-1-15,-1 3 0 0,-1 6 0 16,6 5-1-16,0 10 1 0,0 0 0 16,11 5-1-16,2 5 1 15,6 0 0-15,6 3 0 16,6-2 0-16,6 1 0 15,1 1 1-15,-1-6-1 32,0 2 1-32,-6-4-1 0,-4-1 0 15,-8-4 0-15,-6 5 0 16,-13-5-1-16,0 0 1 16,0 17 0-16,-12-8 0 15,-7 3 0-15,-9 1 0 16,-3 4 1-16,-7-2-1 15,1 0 1-15,0-2-1 0,6-3 1 16,5-2-1-16,8-6 1 16,6-2-1-16,12 0 0 15,0 0 1-15,24-11-1 16,-3 6 0-16,3-4 0 16,4-1 0-16,3-1 0 15,-1 1 0 1,-5 1 0-16,-4-2 0 15,-8 2-1-15,-6-1 1 16,-7 10 0-16,-22-10 0 16,0 10 0-16,-9-3 0 0,0 3 0 15,-1 0 0-15,1 3-1 16,6-1 1-16,5-2 0 16,7 0 0-16,13 0 0 0,0 0 0 15,0 0 0-15,18-4 1 16,1-2-1-16,2 1 0 15,5 0 0-15,-1 0 0 16,-4 2 0-16,-2-2 0 16,-6 5 0-16,-13 0 0 15,0 0 0-15,-13-7 0 0,-5 5 0 16,-4-3 0-16,-3 1 0 16,0-2 1-16,3 2-1 15,6-1 0-15,2 0 0 16,14 5-1-16,0 0 1 15,0 0 1-15,24-2-2 16,-2 2 1 0,3 2 0-16,5-2 0 15,-2 5 0-15,1-5 0 16,-5 0 0-16,-9 0 0 0,-15 0 1 16,0 0-1-16,-11-5 0 15,-11 2 0-15,-1 3-4 16,-7-7-7-16,1-2-23 15,9 9-1-15,-1-13 0 0,21 13 0 16</inkml:trace>
  <inkml:trace contextRef="#ctx0" brushRef="#br0" timeOffset="1.17357E6">7625 9806 26 0,'0'0'32'0,"17"0"-2"0,-7 9-9 15,2 7-6-15,1 5-5 16,-3 3-1-16,2 5-2 16,-3-2-2-16,-3-3-1 15,-6-2-1-15,4-6-1 0,-8-4 0 16,4-12 0-16,0 0-1 16,0 0 0-16,-9-24 0 31,15 7 0-31,-3-5-1 0,7 1 0 15,8-1 0-15,1 0 0 16,2 5-1-16,1 3-1 16,3 7-3-16,-3 2-14 15,-3 0-17-15,5 10 0 16,-14-5 0-16,8 9 0 16</inkml:trace>
  <inkml:trace contextRef="#ctx0" brushRef="#br0" timeOffset="1.17399E6">8180 9821 18 0,'-10'0'28'0,"-15"-3"-5"16,4 3-6-16,-4 0-5 16,2 0-3-16,6 7-3 15,4 3-1-15,7-1-1 16,6 1 0-16,12 5-1 15,4 2 0-15,6 5 0 0,2-3 2 16,-2 2-1-16,-4-4-1 16,-6 5 1-16,-12-6 0 15,-5 2-1-15,-8-6-1 16,-8-5-2-16,-2-4-5 16,-1-3-7-16,3-8-14 31,11 2-8-31,-2-12-1 0,12 4-1 15</inkml:trace>
  <inkml:trace contextRef="#ctx0" brushRef="#br0" timeOffset="1.17419E6">8259 9853 34 0,'22'0'33'0,"-22"0"-1"15,9 15-10-15,-5-1-7 16,-4 5-5-16,6 7-3 15,-6-2-2-15,0 4-3 16,0-4-3-16,0-3-6 16,0-5-12-16,4 1-15 15,-4-17-2 1,0 0 1-16,0-18 8 16</inkml:trace>
  <inkml:trace contextRef="#ctx0" brushRef="#br0" timeOffset="1.17435E6">8310 9681 46 0,'0'-19'34'15,"0"19"0"-15,0 0-12 16,0-9-16-16,0 9-12 16,0 0-24-16,5 18-3 0,-5-18-1 15,7 28 0-15</inkml:trace>
  <inkml:trace contextRef="#ctx0" brushRef="#br0" timeOffset="1.17462E6">8399 9900 15 0,'7'22'34'15,"2"6"1"-15,-5-10-5 16,-4-4-10-16,8 1-7 16,-8-15-3-16,0 14-3 31,0-14-2-31,4-10-2 0,1-1-1 15,5-4 0-15,2 0-1 16,2-3 0-16,2 0-2 16,5 6 1-16,-2 3-1 15,-1 9 1-15,-5 2 0 16,-3 11 1-16,-2 1 0 16,-2 7-2-16,-2 5-4 0,-4-6-9 15,9 2-13-15,4 1-10 16,5-10 0-16,10 4-1 0</inkml:trace>
  <inkml:trace contextRef="#ctx0" brushRef="#br0" timeOffset="1.17519E6">8738 9850 24 0,'-11'12'31'0,"11"2"-6"15,-6 5-7 1,3 4-3-16,3 0-2 16,6 1-2-16,3-1-3 15,6-4-1-15,6-5-2 16,1-9-1-16,3-5-1 0,0 0-1 16,-3-15 0-1,-3-2-1-15,-1-3 0 0,-9-1-1 16,-5-1 0-16,-4 1 0 15,0 1 0-15,-7 6-1 0,7 14 1 16,-16-10 0-16,16 10 0 16,-12 15 0-16,12 4 0 15,4 0 0-15,5 3 1 16,6 2 0-16,4-1 0 16,2-4 1-16,1-2-1 0,0-10 1 15,0-3 0-15,-1-8 0 16,-5-5 0-16,-1-6-1 15,-6-4 1-15,-2-4-2 16,-4 4-3-16,-3 4-4 16,-3-3-8-16,0 8-20 31,3 10-3-31,-10 5 0 0,7 9 0 16</inkml:trace>
  <inkml:trace contextRef="#ctx0" brushRef="#br0" timeOffset="1.17549E6">9160 10062 15 0,'0'0'28'0,"0"-9"-5"16,0 9-4-16,0 0-4 15,-2 10-5-15,2-10-3 16,6 14 0-16,3-5 0 15,-9-9 1 1,21 10 0-16,-21-10 0 16,22-4 0-16,-22 4-2 15,16-16 0-15,-16 4-2 16,0 1 0-16,-9-2-2 16,-1-1-4-16,-2 9-12 15,2 5-23-15,-11-9-2 16,6 9 2-16,-2 0-2 0</inkml:trace>
  <inkml:trace contextRef="#ctx0" brushRef="#br0" timeOffset="1.17609E6">8366 10524 16 0,'17'5'22'0,"18"-2"-5"16,19 1 0-16,24 2 1 0,27-6 0 15,22 3-4-15,23-6-2 16,23 3-2-16,12-10-2 16,11 0 0-16,-6 2-4 15,-11-1-2-15,-18 2-7 16,-31-1-10-16,-27-2-20 16,-29 10-1-16,-37-13 0 0,-21 13 0 15</inkml:trace>
  <inkml:trace contextRef="#ctx0" brushRef="#br0" timeOffset="1.17808E6">10411 8514 9 0,'-5'-15'26'15,"5"15"-5"-15,-6 9-2 16,4 28-4-16,-2 29-3 16,4 26-2-16,0 21-2 15,4 23 0-15,2 25-3 16,0 7-1-16,3 8-1 0,-2-12-2 15,-1-11 1-15,-6-15-1 16,0-11-1-16,-4-16 0 16,-5-17 1-16,-3-13-3 15,3-12-4-15,-4-9-15 16,7-4-12-16,-6-30 0 16,12-6 0-16</inkml:trace>
  <inkml:trace contextRef="#ctx0" brushRef="#br0" timeOffset="1.17999E6">10844 8471 26 0,'0'0'20'16,"0"0"-1"-16,12 0-2 15,12 0-1-15,19-3-3 16,24 3-1-16,25-3-1 31,36 3-1-31,25 0-2 0,32 0-2 16,25 0 0-16,17 3-2 15,0-3-1-15,-10 4 0 16,-22-4-3-16,-29 0 1 16,-33 0-6-16,-41-2-12 15,-39-7-19-15,-25 1-1 16,-32-14 0-16,-8 6 1 0</inkml:trace>
  <inkml:trace contextRef="#ctx0" brushRef="#br0" timeOffset="1.18074E6">12771 7890 37 0,'0'0'30'0,"0"0"-9"15,12 18-3-15,-12 2-4 16,6 5-5-16,0 1-1 0,3 3-1 15,1-2-1-15,8-4-3 16,0-10 0-16,4-8 0 16,3-8-2-16,-3-9 0 15,-3-5 0-15,-4-7 0 16,-3 1-1-16,-8-2 1 16,-4 3-2-1,0 4 1-15,0 5 0 16,0 13 0-16,0 0 0 15,0 24-1-15,3 1 2 16,3 6-2-16,0 9 2 16,-3 4-1-16,-3 0 1 15,-6-1 1-15,-6-6-1 16,-10-9-1-16,-2-10-1 0,-9-10-1 16,3-8-6-16,-1-12-7 15,6-11-18-15,13 3-2 0,3-16-2 16,18 6 3-1</inkml:trace>
  <inkml:trace contextRef="#ctx0" brushRef="#br0" timeOffset="1.1811E6">13143 7934 17 0,'19'9'33'0,"-19"-9"2"16,14 23-3-16,-7-3-14 15,-3 1-6-15,2 8-3 16,-4 1-2-16,4-1-3 0,-6-5-1 16,4-4 0-16,-4-6-1 15,0-14 0-15,0 0-1 16,0 0 1-16,-13-12-1 16,7-7 0-16,0-8 0 15,0-10-1-15,-1-1 0 16,2-4-1-16,1-3 1 0,1-2 0 15,0 1-2-15,3 5 2 16,3 7-1-16,7 4 1 16,4 9 0-16,6 2-1 15,10 10-1-15,4 1-5 16,10 8-8-16,2 5-18 0,-3-5-3 31,11 9-1-31,-9-6 0 0</inkml:trace>
  <inkml:trace contextRef="#ctx0" brushRef="#br0" timeOffset="1.18136E6">13159 8182 43 0,'15'0'26'16,"18"0"-5"-16,5 5-11 16,3-5-15-16,1 10-17 15,-11-13-6-15,3 3 0 16,-14-9 12-16</inkml:trace>
  <inkml:trace contextRef="#ctx0" brushRef="#br0" timeOffset="1.18172E6">13393 7924 57 0,'0'0'34'15,"14"8"-7"-15,-7 10-10 16,3 2-6-16,4 8-4 0,-5-3-1 15,0 1-1-15,0-4-2 16,-3-4 0-16,-6-18-1 16,10 6 0-16,-10-6-1 15,19-20 0-15,-8-1-1 16,-1-4 1-16,4-1-1 16,3 1 0-1,-3 1-1-15,-1 4 0 16,-3 5 0-16,-10 15 1 15,18-8 1-15,-11 20-1 16,-1 2 0-16,0 5 1 16,0 4 0-16,1 4 0 0,-1-4-2 15,-3 2-6-15,7-3-13 16,-2-3-16-16,-8-19-1 0,13 9 0 16,-13-9 0-16</inkml:trace>
  <inkml:trace contextRef="#ctx0" brushRef="#br0" timeOffset="1.18215E6">13754 7752 20 0,'24'-6'30'0,"10"6"-4"0,-3 0-8 16,1 0-5-16,-1 0-3 16,-4 0-2-16,-5 3-3 0,-8-3-2 15,0 5 0-15,-5-3-2 16,-9-2 1-16,10 15-1 16,-10-5-1-16,0 2 1 15,5 2-2-15,-5 8 3 16,0 2-2-1,0 5 2-15,0 0-1 16,0 5 1-16,3 0-1 16,-3 2 1-16,0-2 0 15,0-2-1-15,-3-5 0 16,-2-7 0-16,-1-1 1 16,-4-7-1-16,-5-4 2 15,-1-5-2-15,0-3 2 0,-2 0-1 16,0-5-2-16,4 5-6 15,0-5-21-15,2-4-8 16,12 9-1-16,-10-13 1 16</inkml:trace>
  <inkml:trace contextRef="#ctx0" brushRef="#br1" timeOffset="1.20296E6">12525 10331 31 0,'-36'-17'28'0,"9"-7"-8"15,3-8-3-15,15-7-4 16,13 2-2-16,8-1-3 15,19 12-2-15,9 7-1 0,10 14 0 16,-1 15 0-16,-2 16 0 16,-16 15-1-16,-15 13 0 15,-16 6-1-15,-16 6 0 16,-21-4-1-16,-7-3-1 16,-6-12 0-16,-2-10-3 31,5-14 0-31,7-15-1 0,12-8 1 15,10-12-1-15,14-6 1 16,8 0 1-16,11 1 2 16,9 5 2-16,8 7-1 15,5 5 1-15,0 9-2 16,3 1-10-16,-5 3-25 0,11 7-2 16,-8-9 1-16,14 0-2 0</inkml:trace>
  <inkml:trace contextRef="#ctx0" brushRef="#br1" timeOffset="1.20351E6">13683 10385 4 0,'-20'16'31'16,"14"18"1"-16,-6-5-3 0,8 7-11 15,10 6-4-15,4-15-4 16,9 1-2-16,8-19-2 16,8-9-1-16,-4-12-3 31,3-12-1-31,-6-12-1 0,-11-17 0 15,-10-8-1-15,-14-6 0 16,-10-1 0-16,-14 4 0 16,-7 7 2-16,-4 11-1 15,-6 14 1-15,5 17 0 16,13 15 0-16,8 21 0 16,15 14 1-16,11 7-2 0,17 2 0 15,13 1-3-15,16 1-5 16,6-7-13-16,5-8-14 15,8-7 0-15,0-15-1 16</inkml:trace>
  <inkml:trace contextRef="#ctx0" brushRef="#br1" timeOffset="1.20386E6">14305 10328 5 0,'-30'-14'32'15,"5"14"1"-15,-10-4-2 0,1 8-14 16,6 8-5-16,1 2-4 16,11 8-3-16,9 0-1 0,11 5-2 15,9-3 0-15,8-5 0 16,7-2-1-16,-4-7 0 16,4-5-1-16,-5-5 0 15,-9 0 0-15,-14 0 0 16,0-12-1-16,-14 9 1 15,-6-1 1-15,-4 4-1 0,-1 5 1 16,0 4-1-16,1 3 2 16,8 5-1-16,13 1 2 15,6 2-2-15,7 0 0 16,11-3 0-16,3 0-3 16,1-11-7-16,4-6-19 31,5 0-7-31,-10-16-1 0,1-3 1 15</inkml:trace>
  <inkml:trace contextRef="#ctx0" brushRef="#br1" timeOffset="1.20401E6">14296 10151 40 0,'-16'-8'30'0,"16"8"-3"15,-18 17-24-15,18-17-24 0,0 30-7 16,0-16-2-16,22 14 10 15</inkml:trace>
  <inkml:trace contextRef="#ctx0" brushRef="#br1" timeOffset="1.2043E6">14562 10369 21 0,'-18'5'32'16,"-12"-5"1"-16,8 7-7 16,-4 8-11-16,4 2-6 0,7 9-4 15,10-3-2-15,5 5 0 16,12-4-2-16,6-2 2 16,4-7-1-16,2-1 1 0,-2-11-1 15,-2-3 0 1,-9-3 0-16,-11 3-1 0,-3-17 0 31,-11 5-5-31,-5 3-14 0,2 1-17 16,-11-6 0-16,7 5 0 15,0-2-1-15</inkml:trace>
  <inkml:trace contextRef="#ctx0" brushRef="#br1" timeOffset="1.20495E6">14807 10374 16 0,'-15'-21'28'0,"15"21"-2"16,-26-2-9-16,15 4-7 0,0 5-5 15,5 2-3-15,6 5-1 16,3 1 0-16,4-2 0 15,6 0 0-15,1-2 0 16,0-6 0-16,-1 1-1 16,-13-6 1-16,12 0-1 0,-12 0 1 31,-15 0-1-31,-2 0 0 0,-1 0 0 16,-4 8 1-1,4 0 0-15,1 6 2 0,3 0 0 16,9 1 1-16,10 4 0 15,2-1 1-15,11 0-1 16,0-4 0-16,8-3-1 16,1-11 0-16,4 0-2 0,-4-7 1 15,-2-6-2-15,-3-6 1 16,-5-3-1-16,-5 0 1 16,-1 3 0-16,-3 3 1 15,-3 6 0-15,-5 10-1 16,0 0 2-16,0 0-1 15,0 23-1 1,0-7-3-16,-3 2-3 16,6 4-3-16,-3-7-3 15,8-6-2-15,-8-9-1 16,17 0 3-16,-11-13 1 16,6-2 7-16,4-3 5 15,2-6 6-15,6 8 4 16,-4 0 3-16,8 10 0 0,-3 3-1 15,7 9-2-15,-9 3-3 16,1 8-2-16,-15 2-3 0,-5 3-1 16,-4 3-7-16,-18-4-22 15,-8-10-12-15,1-3 0 16,-7-8 0-16</inkml:trace>
  <inkml:trace contextRef="#ctx0" brushRef="#br1" timeOffset="1.20538E6">15760 10294 38 0,'15'16'36'0,"-8"17"-4"0,-2 17-9 15,8 16-5-15,-9 7-2 16,5 9-5-16,-9 0-4 16,0 0-3-16,0-11-4 15,-6-14-6-15,3-8-10 16,-3-12-21-16,-1-28-2 0,7-9 0 15,-9-17 0-15</inkml:trace>
  <inkml:trace contextRef="#ctx0" brushRef="#br1" timeOffset="1.20578E6">15778 10593 4 0,'35'9'28'15,"-7"-3"1"-15,12 9 0 16,-8-8-21-16,4-1-8 15,-2-6-9-15,-5-6-6 16,-5-1-2-16,-8-12-1 0,-3-5 2 16,-7-5 5-16,-1-8 6 31,-5-5 9-31,0 0 10 16,0 10 5-16,-3 3 4 15,3 15 1-15,0 14-1 0,0 0-4 16,13 26-4-16,-13 1-6 15,7 9-2-15,-5-4-1 16,5-1-2-16,-4-6-1 16,5-9-1-16,-8-16 0 0,17 6-1 15,-6-14 0-15,2-9 0 16,0 1-1-16,1-7 0 16,2 1-1-16,-3 3-2 15,2 5-1-15,-6 1-2 16,5 13-4-16,-14 0-7 15,11 14-9 1,-3 7-11-16,-8-6 1 16,11 3 0-16</inkml:trace>
  <inkml:trace contextRef="#ctx0" brushRef="#br1" timeOffset="1.20613E6">16380 10420 23 0,'0'0'34'0,"13"23"0"15,-10-5-7-15,4-3-10 16,5 9-3-16,-10-5-5 16,8-2-2-16,-10-6-3 0,6 2 0 15,-6-13-2-15,0 0-1 16,9-6-1-16,-3-6 0 15,4-4 0-15,-3 0-1 16,4-4 0-16,2 6 0 16,-1 0 0-16,-2 7 1 15,2 7 1 1,-2 6-1-16,-1 5 1 16,0 4 0-16,0 5-1 15,-5-1-2-15,1 3-11 16,-5 3-23-16,0-16 0 15,0 2-1-15,0-11 0 0</inkml:trace>
  <inkml:trace contextRef="#ctx0" brushRef="#br1" timeOffset="1.20628E6">16483 10202 29 0,'0'0'25'0,"0"0"-13"31,16 20-20-31,-16-20-17 0,14 27-3 16</inkml:trace>
  <inkml:trace contextRef="#ctx0" brushRef="#br1" timeOffset="1.20648E6">16690 10369 23 0,'-5'20'37'0,"5"16"1"16,0 6 1-16,0 8-19 15,3 13-4-15,-3 4-7 16,0 4-2-16,5-2-4 16,-2-7-3-16,0-2-9 0,-3-14-17 15,0-17-13-15,7-12 0 16,-7-17-1-16</inkml:trace>
  <inkml:trace contextRef="#ctx0" brushRef="#br1" timeOffset="1.20667E6">16666 10574 25 0,'22'0'29'0,"-7"-9"1"15,18 4-16-15,2-4-17 16,-3-8-16-16,10 9-7 16,-17-13-2-16,4 11 7 0</inkml:trace>
  <inkml:trace contextRef="#ctx0" brushRef="#br1" timeOffset="1.20713E6">16926 10467 41 0,'4'18'34'16,"7"-1"-5"-16,-4 0-6 16,-2-4-8-16,2-2-5 0,-7-11-3 15,12 8-3 1,-12-8-1-16,17-19-2 0,-7 4-1 16,3-6 0-16,3 1 0 15,-3-1-2-15,2 5 1 16,0 7 0-16,-5 5 1 0,2 8 1 15,-2 10 1-15,-1 4 0 16,-3 1 0-16,3 5 0 16,0-3 1-16,0-4 0 15,1-9-1-15,2-3-1 16,0-10 0-16,1-4-1 16,3-6 1-16,-1-7-1 0,2-2-1 31,1 1 1-31,4 0-1 15,0 3 0-15,3 6-1 16,-1 9 1-16,0 5 0 16,2 7 1-16,-3 7 0 15,-3 4 1-15,-5 4 1 0,-2 1 1 16,-11-3 1-16,-2-1-1 16,-14-6 0-16,0 0-3 15,-4-3-6-15,-7-5-14 16,-6-5-19-16,5 0 0 0,-7-9-1 15,6 4 0-15</inkml:trace>
  <inkml:trace contextRef="#ctx0" brushRef="#br1" timeOffset="1.20917E6">13623 11268 25 0,'16'9'34'15,"-14"0"0"-15,-2 6-17 16,-9 6-2-16,-9-1-2 15,-1 3-2-15,-11-5-3 0,2 2-3 16,-4-8-3 0,5-6-2-16,-2-6 0 0,7-11-1 15,13-6 0-15,3-3-1 16,10 2 1-16,5-5 1 0,9 9 1 16,1 1 1-16,9 8 0 15,0 9 0-15,2 6 0 16,-1 9 1-16,-2 5-2 15,-4 3-6-15,1 4-16 16,-3-3-15-16,-8-8-1 16,6 0 0-16,-3-13 2 0</inkml:trace>
  <inkml:trace contextRef="#ctx0" brushRef="#br1" timeOffset="1.2095E6">13846 11393 16 0,'0'18'35'16,"4"1"0"-16,9-1-1 15,1-1-18-15,2-6-3 16,12-2-3-16,-1-14-3 16,8-4-2-16,-1-14-2 0,3-4-1 15,-6-14-1-15,-9-2-1 16,-10-12 0-16,-12-5 0 15,-12-6 0-15,-12 6 0 0,-11 2-1 16,-6 9 1-16,-2 15-1 16,3 8 1-16,3 21 0 15,12 14 0-15,11 18-1 16,14 10 0-16,17 5-5 31,7-3-6-31,16 6-6 0,5-4-4 16,13-8-10-16,6 5-5 15,-7-11 1-15</inkml:trace>
  <inkml:trace contextRef="#ctx0" brushRef="#br1" timeOffset="1.20985E6">14244 11376 19 0,'8'12'31'0,"2"-7"-5"15,9 4-7 1,5 0-2-16,3-5-3 16,3-2-4-1,-3-6-3-15,-6-2-2 16,-5-4-1-16,-1-3-2 0,-8-4 0 16,-11-3-1-16,-10 1-1 15,-5 0 0-15,-3 6 0 16,-4 2-1-16,-1 11 1 15,-4 1-1-15,6 14 1 16,7 12 0-16,5 9 1 0,8 7-1 16,5 8 1-16,5 6 0 15,4 1-1-15,2-4-2 16,4 0-8-16,0-6-21 16,-5-18-4-16,12-2 0 15,-8-21 0-15</inkml:trace>
  <inkml:trace contextRef="#ctx0" brushRef="#br1" timeOffset="1.21013E6">14705 11380 13 0,'-20'-26'31'0,"1"9"1"15,-9 3-11-15,5 4-5 16,1 10-6-16,4 5-3 16,5 7-1-16,4 5-3 15,9 5 0-15,6-2 1 16,8 2-1-16,6-3 0 0,5-6 0 16,0-5-2-16,0-8-4 15,3 0-9-15,-8-7-14 16,-8-8-8-16,5-1-1 15,-11-9 0-15</inkml:trace>
  <inkml:trace contextRef="#ctx0" brushRef="#br1" timeOffset="1.21029E6">14832 11273 21 0,'0'0'37'0,"25"21"0"15,-17-6 0-15,-4 4-15 16,9 10-8-16,-10-1-6 0,6 6-6 15,-3 0-13 1,-1-2-25-16,-5-14-2 0,8-2 0 16,-8-16-1-16</inkml:trace>
  <inkml:trace contextRef="#ctx0" brushRef="#br1" timeOffset="1.21057E6">15251 11344 9 0,'-27'-12'33'15,"7"8"0"-15,-11 4-3 16,3 0-12-16,7 14-6 31,2 0-3-31,13 9-3 0,6-4-1 16,6 4-1-16,8-5-1 15,9 3 1-15,2-5-1 16,1-7-1-16,-7-7 0 16,-5-2-4-16,-14 0-2 15,5-19-8-15,-10-1-13 16,-4 4-11-16,-5-11-1 0,6 6 0 16</inkml:trace>
  <inkml:trace contextRef="#ctx0" brushRef="#br1" timeOffset="1.21072E6">15245 11315 23 0,'28'3'35'0,"9"11"1"16,-2-7 0-16,4-2-15 31,9 2-10-31,-5-3-7 0,-1-4-5 16,-1 6-9-16,-10-10-11 16,-8-3-13-16,-3 4-2 15,-20 3 0-15</inkml:trace>
  <inkml:trace contextRef="#ctx0" brushRef="#br1" timeOffset="1.21086E6">15527 11350 45 0,'-4'23'28'15,"4"-2"-5"-15,0 6-4 16,0 0-5-16,8 0-7 16,0-2-13-16,-3-7-24 15,9 2-2-15,-2-12-1 16,14-1-1-16</inkml:trace>
  <inkml:trace contextRef="#ctx0" brushRef="#br1" timeOffset="1.21127E6">15965 11326 31 0,'-26'-8'30'16,"26"8"-5"-16,-18 4-9 15,9 2-5-15,9-6-5 16,-9 19-2-16,9-6-2 0,9 0-3 16,-3-4-2-16,-6-9-4 15,13 12-2-15,-13-12-2 16,0 0 0-16,0 0 2 15,0 0 2-15,-16-9 6 16,4 9 3-16,-4 0 5 16,4 8 4-1,0 1 4-15,7 6 1 16,3 2-1-16,9 7-3 16,3-2-2-16,8 2-1 15,-3-9-2-15,7 2-2 16,-1-7-3-16,-2-10-3 15,0 0-8-15,-7-10-17 16,-9-8-11-16,9 0-1 0,-12-7 0 16</inkml:trace>
  <inkml:trace contextRef="#ctx0" brushRef="#br1" timeOffset="1.21142E6">15990 11207 29 0,'-11'-27'36'16,"7"16"0"-16,-2-5-1 0,-1 6-21 15,7 10-13-15,0 0-20 16,0 0-15-16,0 0-1 16,6 18-2-16</inkml:trace>
  <inkml:trace contextRef="#ctx0" brushRef="#br1" timeOffset="1.2119E6">16421 11332 20 0,'0'0'29'16,"-18"-10"-5"-16,4 6-7 16,-3 1-4-16,0 3-4 15,4 3-3-15,2 5-2 16,7 3-1-16,4-1-1 15,7 7 0-15,8-2 2 16,7 4-1-16,0 0 1 0,2 3 0 16,-5-3 2-16,0 3 0 15,-13-5 1-15,0 1-1 16,-15-4-1-16,-6-1 0 16,-8-9-1-16,-1 0 0 15,-1-4-3-15,-2 0-3 16,5-4-3-16,0-4-7 0,6 4-13 15,8 4-13-15,-3-5-1 16,11 5 0-16</inkml:trace>
  <inkml:trace contextRef="#ctx0" brushRef="#br1" timeOffset="1.21442E6">12185 11952 6 0,'0'0'31'15,"0"-16"1"-15,9 7-7 16,11 4-5-16,7-7-4 16,15 7-4-16,5-2-2 15,9 7-2-15,-4 6-2 0,1 6-2 16,-13 5-1-16,-9 2-1 0,-18 8-1 16,-19-3 1-1,-13 3-1-15,-6-2 0 16,-9-7-1-16,3-2 1 0,3-5-1 15,6-7 0-15,13-4-1 16,9 0 1-16,28-4-1 0,6 4 1 16,10 9 0-16,-1 4 0 15,1 6 0-15,-1 9 1 16,-12 7 1-16,-18 0 0 16,-17 2-1-16,-18-5 1 15,-16-6 0-15,-3-10-1 31,-6-10-2-31,1-11-1 0,8-5-6 16,4-11-10-16,18-3-21 16,16-1 0-16,9-3 0 15,18 7 0-15</inkml:trace>
  <inkml:trace contextRef="#ctx0" brushRef="#br1" timeOffset="1.21504E6">13424 12137 29 0,'0'0'31'0,"7"33"-4"16,-7-5-13-16,0 3-5 15,0 2 0-15,-4-5-3 0,4-8-3 16,-3-10-2-16,3-10-1 16,0-17-1-16,0-7 1 15,0-7-1-15,3-1 0 16,8 1 1-16,-2 1 1 16,9 6 1-16,4 12 1 15,-1 12 1-15,2 9-1 0,5 6 2 16,-1 7-1-16,-3 4-1 15,1 4-4-15,-5 1-6 16,-6-3-13-16,-1-9-14 16,5 2 0-16,-18-21-1 15</inkml:trace>
  <inkml:trace contextRef="#ctx0" brushRef="#br1" timeOffset="1.2156E6">13924 12192 28 0,'-21'-25'31'16,"7"13"-5"-16,-6-4-10 16,-1 8-5-16,4 8-2 15,-2 8-3-15,7 13-2 16,2 8-1-16,10 4-1 15,4 4 0-15,9 0 0 16,5-5 0 0,10-4 0-16,2-9-1 15,-2-9 0-15,0-10-1 16,-5-10 0-16,-6-9 0 16,-7-5 0-16,-7-8-1 15,-9-4 1-15,3-6 1 16,-3 2-1-16,6-1 1 15,3 4 1-15,6-1 2 0,9 6 0 16,7 5 1-16,6 13 0 16,2 5 1-16,0 15-1 0,-3 7 1 15,-1 10-1 1,-7 10-1-16,2 12-1 0,-6 1 0 16,5 8-1-16,-9-6 0 15,2-1-1-15,0-7 0 0,-1-6-1 16,1-10 0-16,-5-7 0 15,2-11-1-15,-13-6-1 16,3-11 0-16,-8-1 0 16,-6 0 0-16,-4-2 0 15,-6 4-1-15,-6 0-3 32,4 10-7-32,-2 0-22 0,0-5-3 15,11 5-1-15,14 0 0 16</inkml:trace>
  <inkml:trace contextRef="#ctx0" brushRef="#br1" timeOffset="1.21597E6">14334 12138 8 0,'6'-28'33'0,"17"10"3"15,3 3-3-15,2 4-13 32,9 11-4-32,-5 7-3 0,6 17-2 15,-9 2-3-15,-4 12-1 16,-8 2-2-16,-7 4-1 16,2-3-2-16,-8-5 0 15,2-3-1-15,-2-13-1 16,-4-5-1-16,0-15-1 15,0 0 0-15,-5-19-1 0,-3-1 1 16,-5 3-1-16,-2 1 1 16,-3 3 0-16,-7 4 2 15,-1 9-1-15,2 12-1 16,-1-1-7-16,13 2-20 16,6 2-8-16,6-15-1 15,0 12 0-15</inkml:trace>
  <inkml:trace contextRef="#ctx0" brushRef="#br1" timeOffset="1.21625E6">14986 11937 17 0,'4'-28'36'16,"-4"28"3"-16,0 0-1 16,-9 21-14-16,3 28-7 15,-7 15-7-15,6 12-4 0,-4 9-1 16,3 4-1-16,3-2-4 16,-1-7-4-16,6-8-12 15,0-16-24-15,0-23 1 16,9-11-2-16,1-18 1 15</inkml:trace>
  <inkml:trace contextRef="#ctx0" brushRef="#br1" timeOffset="1.2166E6">15281 12206 17 0,'-8'-12'34'0,"-16"0"1"16,9 8-9-16,-4 11-8 16,-1 5-6-16,7 12-3 15,0 3-5 1,9 6-1-16,8 1-1 15,9-2-1-15,9-4 0 16,3-6 1-16,1-10 0 16,0-9-1-16,-4-8 0 15,-6-5 0-15,-14-9 0 16,-7-3-1-16,-14 3-1 16,-4-3-5-16,0 6-17 0,1 7-14 15,-3-5 1-15,14 9-1 16</inkml:trace>
  <inkml:trace contextRef="#ctx0" brushRef="#br1" timeOffset="1.21687E6">15482 12122 52 0,'11'-8'39'16,"-1"12"-1"-16,-6 9-10 15,-4 11-10-15,6 18-8 32,-6 6-4-32,0 10-1 0,-5 5 0 15,5 5-3-15,-3-1 0 16,0-4-2-16,3-6-2 16,0-15-4-16,3-4-14 15,7-13-20-15,-10-25-1 16,8 10 0-16,-4-20 0 15</inkml:trace>
  <inkml:trace contextRef="#ctx0" brushRef="#br1" timeOffset="1.21705E6">15472 12398 29 0,'15'0'35'0,"0"0"0"15,10-5-9-15,4 5-14 16,2 0-15-16,5 8-26 16,-11-12-3-16,9 4-2 15,-8-9-1-15</inkml:trace>
  <inkml:trace contextRef="#ctx0" brushRef="#br1" timeOffset="1.21777E6">15996 12276 53 0,'-10'-26'26'16,"1"2"-3"-16,-6 5-4 16,-8-1-5-16,3 8-4 15,-6 4-2-15,6 8-2 16,-2 8-2-16,5 9-1 15,6 7-1-15,6 3 0 0,5 1 0 16,10 0 0-16,3-7-1 16,4-1 1-16,9-7-1 15,0-7-1-15,1-10 1 16,-2-9-1-16,-1-2 0 16,-2-4 0-16,-6 1 0 15,-4-1-1 1,-8 0 1-16,-4 7 0 15,0 12 0-15,0 0 0 16,0 0 0-16,-10 18 0 16,10-3 0-16,0 3 1 15,3 1-1-15,1-1 1 16,7-5-1-16,1-3 1 0,5-6-1 16,2-4 1-16,2-9-1 0,0-8 0 15,1-2 0 1,-1-1 0-16,1-4 0 15,-4-2 0-15,2 2 0 0,-1 2 0 16,2 6 0-16,0 8 1 16,4 8 0-16,3 5 0 15,-1 9 1-15,3 10 1 0,-6 4 1 16,-2 7-1-16,-6-6 1 16,-8 6 0-16,-14-9 0 15,-12-2-3-15,-7-2-8 16,-12-8-33-16,-7-14-2 15,4 0 0-15,-9-9 0 32</inkml:trace>
  <inkml:trace contextRef="#ctx0" brushRef="#br0" timeOffset="1.22434E6">8118 12192 36 0,'0'0'37'15,"6"12"2"-15,-3 10-12 16,3 19-9-16,-6 2-6 15,3 15-2-15,-3 0-2 16,6 6-2-16,-6-4-4 16,4-7-1-16,1-7-3 15,-5-12-3-15,3-5-5 0,-3-10-9 16,0-9-19-16,0-10-2 16,0 0 0-16,0 0 1 15</inkml:trace>
  <inkml:trace contextRef="#ctx0" brushRef="#br0" timeOffset="1.22465E6">8027 12290 23 0,'19'-30'36'0,"3"0"-2"15,16 10-9-15,10 8-5 0,12 6-5 16,8 15-4-16,-2 11-5 16,0 9-2-16,-8 12-1 15,-12 5-1-15,-18 5-2 16,-18 4 1-16,-20 1 0 16,-17-5 0-16,-13 1-2 15,-12-7-2-15,-4-7-3 0,-5-9-7 16,8-4-12-16,8-9-12 15,5-13-2-15,16-3 2 16</inkml:trace>
  <inkml:trace contextRef="#ctx0" brushRef="#br0" timeOffset="1.22514E6">8727 12288 40 0,'0'17'36'0,"3"10"-2"0,-3 12-12 15,0 1-5-15,8 13-3 16,-8 1-3-16,0-1-3 16,-6-7-4-16,3-5-1 15,0-12-1-15,3-4 0 16,-2-14-1-16,2-11 0 0,-6-9-1 15,6-10 1-15,0-12-1 16,-4-8 0-16,-3-7 0 0,-1-10-1 16,0 0 1-1,0 0-1-15,-2 4 0 0,3 5 0 16,2 7 2-16,5 7-2 16,6 10 1-16,10 5 0 15,5 7-2 1,12 2-3-1,9 6-8-15,-2-3-17 0,7-2-10 16,5 8 1-16,-4-4 0 16</inkml:trace>
  <inkml:trace contextRef="#ctx0" brushRef="#br0" timeOffset="1.22541E6">8724 12521 11 0,'-13'0'35'15,"13"0"0"-15,18 4-5 16,7-4-11-16,12 0-5 15,1 3-11-15,5 1-25 32,-2-8-10-32,5 4-3 0,-8-10-1 15</inkml:trace>
  <inkml:trace contextRef="#ctx0" brushRef="#br0" timeOffset="1.22581E6">9204 12206 8 0,'0'0'33'0,"0"0"-3"16,0 0-7-16,22 4-4 16,9-8-5-16,16 4-2 0,8-8-5 15,10 7-1-15,1-7-3 16,-2 4-3-16,-4-1-4 15,-12 1-2-15,-7 4-5 16,-19 0-7-16,-22 0-12 16,12 8-5-16,-27-8 1 15,2 5 18-15</inkml:trace>
  <inkml:trace contextRef="#ctx0" brushRef="#br0" timeOffset="1.22609E6">9428 12225 19 0,'0'0'23'16,"-10"-6"-3"-16,10 6-1 16,0 11-2-16,0 4-1 0,0 12-2 15,-4 6-3-15,4 12-2 16,0 2-1-16,0 9 0 15,0-1-3-15,0 1-1 0,-3-12-1 16,3-3-3-16,0-8-3 16,-5-11-3-16,5-2-5 15,-4-11-7-15,4-9-13 16,0 0-6-16,0 0 0 16,0 0 5-16</inkml:trace>
  <inkml:trace contextRef="#ctx0" brushRef="#br0" timeOffset="1.22641E6">9561 12226 41 0,'0'0'31'0,"3"-15"-7"15,-3 15-5-15,0 19-4 16,0 3-3-16,3 16-3 16,-3 1-2-16,9 12 1 15,-9 3 0 1,6 6-2-16,-2-4-2 16,4-1 0-16,-1-7-1 15,-1-9-2-15,-2-6-1 16,1-8-3-16,-2-8-6 15,-3-17-11-15,0 0-19 16,0 0 0-16,0 0-1 16,6-12 2-16</inkml:trace>
  <inkml:trace contextRef="#ctx0" brushRef="#br0" timeOffset="1.22678E6">9179 12780 31 0,'0'0'29'15,"27"4"-6"-15,9-4-3 16,16-4-4-16,6-1-3 16,11 0-6-16,-2-1-2 15,2 1-3-15,-6 1-1 16,-8 4-1-16,-14 0-1 16,-14 0 1-16,-9 0-1 0,-9 5 1 15,-9-5-1-15,0 0-2 16,11 8-3-16,-11-8-11 15,-13-4-15-15,13 4-1 16,0 0 0-16,-9-5 14 16</inkml:trace>
  <inkml:trace contextRef="#ctx0" brushRef="#br0" timeOffset="1.24756E6">10373 8463 23 0,'18'5'20'0,"7"-10"-1"16,21 5-3-16,16-4-3 15,23 1-6-15,20 3-25 16,13-17-7-16,21 11-3 16,-15-9 2-16</inkml:trace>
  <inkml:trace contextRef="#ctx0" brushRef="#br1" timeOffset="1.2788E6">12498 11114 11 0,'-29'-28'27'16,"14"1"-8"-16,6-7 0 15,12 1-3-15,15 1-2 16,8 5-2-16,13 12-1 16,2 7 0-16,6 20 0 31,-13 12-2-31,-3 14-1 0,-22 7-2 15,-15 11-1-15,-15-1-3 16,-17-1-1-16,-14-5-2 16,-7-11-3-16,2-14-2 15,1-14 0-15,10-10-1 0,12-15 2 16,12-5 1-16,15-7 4 16,17 3 2-16,15 12 4 15,9 1 2-15,16 19 1 0,2 7 2 16,7 14-2-16,-5-1-1 15,-2 10-2-15,-5-2-10 16,-10-3-36-16,-8-15 0 16,-6-4-2-16,-14-20-1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5:46:59.0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23300 8412 27 0,'12'0'19'16,"6"0"-3"-16,8 0-2 15,8 6-4-15,2-3-2 16,9 0-2-16,7 2-3 16,-11-3-5-1,0 3-4-15,-8-5-4 16,-18 7-4-16,-15-7-3 15,0 0 0-15,-28 7-1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6T15:38:28.06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19211 2848 16 0,'-121'6'11'0,"39"2"2"16,33-6 0-16,49-2-1 16,37 0-1-16,47 0-1 15,43-9-1 1,52-2 0-16,41 0 0 15,47-5-3-15,37 6-1 16,25-3 0-16,23-1-2 16,7 3 1-16,6-2-1 15,-16 4 0-15,-17 5-2 16,-35 1 2-16,-27 3-1 0,-37-5 1 16,-36 5-1-16,-42 0-3 15,-34 0-4-15,-34-2-18 16,-25-3-10-16,-44-10-1 15,-15 6-2-15</inkml:trace>
  <inkml:trace contextRef="#ctx0" brushRef="#br0" timeOffset="800.2298">23569 2645 18 0,'0'0'17'0,"11"6"-2"15,3-4-2-15,1 3-3 16,-1 0-1-16,10 5 0 15,0-1-1-15,-2 1 1 32,-2-7-3-32,0 5-1 15,-20-8-1-15,23 9 2 0,-23-9-1 16,0 0 0-16,0 0 0 16,-20 12-1-16,2-5-1 15,3 2 0-15,0-3-1 16,-4 3-2-16,8-4 0 15,-4 2-4-15,15-7-5 0,-11 15-10 16,11-15-15-16,0 0 0 16,0 0-1-16,3 14 15 15</inkml:trace>
  <inkml:trace contextRef="#ctx0" brushRef="#br0" timeOffset="1315.8581">23933 2796 11 0,'15'5'32'0,"3"0"0"16,-5 9-6-16,-4 2-7 16,-9 2-6-16,0 5 0 15,-3 0-4-15,6 5-2 16,-5-8-1-16,2-4-2 15,0-16-1-15,-11 10-1 16,11-10-1 0,-3-14 0-16,10 0 1 15,2-6-1-15,3-1-1 16,-6 1 0-16,10 2-1 16,13 6 1-16,-6 2-1 15,1 4 1-15,3 6-1 16,-12 9 2-16,-3 2-1 15,3 3 0-15,-4 3 2 0,-17 0-1 16,12 0 1-16,-13 5-1 16,-2-2-4-16,12-6-14 0,-6-2-21 15,1 5-1 1,2-17 0-16,-4 17-1 0</inkml:trace>
  <inkml:trace contextRef="#ctx0" brushRef="#br0" timeOffset="1954.0766">19789 1168 27 0,'0'0'32'0,"0"19"-9"16,0 38-4-16,0 32-6 15,7 21-1 1,-4 36-3-16,3 13-3 15,-6 23-1-15,-3 4-3 16,-3-5-1-16,-8-6-1 16,-6-9 1-16,-3-18-2 15,-3-17-3-15,-1-23-6 0,6-23-13 16,6-12-11 0,-5-29 1-16,15-16 0 0</inkml:trace>
  <inkml:trace contextRef="#ctx0" brushRef="#br0" timeOffset="2686.2937">19765 1119 14 0,'0'0'14'0,"0"0"-5"16,0 0 0-16,0 0-3 15,-43 22 1-15,43-22-3 16,0 0 0-16,-44 42-1 16,44-42-1-16,0 0 0 0,-29 41 1 15,29-41 1-15,0 0-1 16,0 0 3-16,0 0-1 15,0 0-1-15,0 0 3 16,37-51-2-16,-37 51-2 16,34-49 1-16,-34 49-2 15,0 0 0-15,47-39 0 0,-47 39 2 16,0 0-1-16,0 0 1 16,0 0 1-16,42-5-1 0,-42 5 3 15,0 0-3 1,45 47 2-16,-45-47-1 0,44 37-1 15,-44-37-1-15,42 42-2 32,-42-42-3-32,0 0-15 0,0 0-19 15,45 38 0-15,-45-25-1 16,0-13 2-16</inkml:trace>
  <inkml:trace contextRef="#ctx0" brushRef="#br1" timeOffset="6444.7537">19805 2116 44 0,'0'-19'30'0,"0"7"-3"31,0 0-5-31,0 12-5 0,0 0-3 16,-3 14-4-16,3 12-4 15,-4 13-2-15,4 12 0 16,-5 9-1-16,5 15 0 16,-7 5 0-16,7 6 0 15,-7-8 0-15,7-2 1 16,-6-16-2-16,6-4 1 0,-3-14-1 15,3-9-1-15,0-6 1 16,0-16-2-16,0-11-4 16,0 0-10-16,0 0-25 15,4-24-2-15,-4-9 0 16,4 1 1-16</inkml:trace>
  <inkml:trace contextRef="#ctx0" brushRef="#br1" timeOffset="6996.1319">19834 2005 45 0,'-11'-20'33'16,"11"20"-7"-16,-19-9-7 15,4 3-6-15,3 14-4 0,-1 2-4 16,1 4-2-16,4 4-1 16,4 2-1-16,4-2 0 15,0 1 1-15,9 4 0 16,7-6 1-16,-2-5 2 0,6-12 1 15,-2-6-1-15,2 1 2 16,-6-9 0-16,0 2-1 16,-10-10 0-16,-4 0 1 15,-6 1-3-15,-4 11 0 16,-3-2-2-16,-4 3-2 16,3 9-3-1,-3-9-7-15,17 9-27 16,-14 8-5-16,14-8-1 15,0 0 1-15</inkml:trace>
  <inkml:trace contextRef="#ctx0" brushRef="#br1" timeOffset="7527.5608">19298 2062 43 0,'5'-19'30'0,"-1"3"-6"16,1 6-3-16,-5-14-5 16,10 10-2-16,-7-6-4 15,5 6 0-15,-4-4-3 16,0 0 1-16,-4 3-4 0,5 2 1 15,-5 13-2-15,0-10-2 16,0 10 0-16,0 0 0 16,0 0 0-16,0 0-2 15,0 25 1-15,0-3-1 16,0 2 2-16,0 4-1 0,0 4 1 31,3 0-2-31,-3-3 1 0,4-3-1 16,-4-8 1-16,5-6-4 15,-5-12-9-15,10 7-27 16,-10-7 2-16,5-10-2 16,-5-10 0-16</inkml:trace>
  <inkml:trace contextRef="#ctx0" brushRef="#br1" timeOffset="8628.3527">20741 1445 28 0,'0'0'23'0,"3"-14"-3"0,-3 14-1 16,0 17-3-16,-7 10-4 15,3 22 0-15,-4 23-3 16,8 20-2-16,-8 16 1 16,8 9-2-16,-8 10 1 15,8 3-3-15,0-7 1 16,0-13-3-16,0-17 0 0,7-18 0 16,-7-16-1-16,3-18-2 15,0-16-5-15,-3-12-11 16,0-13-21-16,0 0 2 15,-3-13-2-15,6 4 0 16</inkml:trace>
  <inkml:trace contextRef="#ctx0" brushRef="#br1" timeOffset="9296.8272">20765 1303 24 0,'0'0'25'0,"-14"0"-6"16,6 12-3-16,-4 3-3 0,1 1-4 15,0-6-1-15,2 0-2 16,5 13 1-16,4 0-3 15,4 1 2-15,3-4 0 16,6-20 1-16,2 0 0 16,4 7 0-1,-5-10 0-15,6 3 0 16,-9 0 2-16,4-26-2 16,-11-1 0-16,-1 17-3 15,-8-4 0-15,-5 2-2 16,-7 9 1-16,-1 3-2 15,0-7-3-15,-4 17 0 16,6 8-4-16,-3-5-5 0,11 4-8 16,0 5-19-16,8-12-4 15,0-10 2-15,16 16 0 16</inkml:trace>
  <inkml:trace contextRef="#ctx0" brushRef="#br1" timeOffset="9997.5777">21044 1250 42 0,'-22'-46'33'15,"22"46"-5"-15,0 0-10 16,0 0-1-16,49-31-6 16,-49 31-3-16,0 0-2 0,48 7-1 15,-48-7-2 1,0 0 1-16,35 29-1 0,-35-29-2 15,0 41 1-15,-10-8 2 16,0-15-2-16,-3-1-2 0,1 4 1 16,-1 3-2-16,2-6 1 15,4 1 1-15,7-19 0 16,0 0-2-16,0 16 2 16,0-16 0-16,16 19 0 15,-4-15 0-15,0-12 2 16,1 6-3-16,0 8 1 0,-1-3 0 15,-3 2 0-15,-9-5 1 16,12 5-1-16,-12-5 0 16,0 0-1-16,0 0 1 15,5 8-1-15,-5-8 1 16,0 0 0-16,0-18-2 16,0 18-4-1,0 0-10-15,0 0-24 16,0 0-2-16,0 0 1 15,0-11-2-15</inkml:trace>
  <inkml:trace contextRef="#ctx0" brushRef="#br1" timeOffset="12567.3169">21537 2750 15 0,'0'0'22'0,"0"0"-3"16,-15 0-4-16,15 0-1 16,-13 0-5-16,13 0-1 0,-15 0-3 15,6 2-1-15,9-2-2 16,-15 17 1-16,15-17-1 15,-6 15 1-15,6-15 1 16,0 17 0-16,10-5 0 31,-10-12 1-31,20 9 0 0,-8-9 1 16,1 0-1-16,-3-8 0 16,4 8 0-16,-14 0 0 15,12-16-1-15,-12 7-1 16,0 9 1-16,-5-14-2 15,5 14-1-15,-18-9 1 16,5 5-2-16,-2-2 0 0,-1 6 1 16,3 6-2-16,-3 3 0 15,4 0 1-15,0 0 0 16,6 5 0-16,2-1 0 16,4 1-1-16,7 0 2 15,2-5-1-15,7-7 1 0,2-2-1 16,2 0 1-16,-2 0-1 0,1-7 1 15,-4-2 1 1,-5-3-1-16,-5-1 1 0,-5 4 0 16,-3 0-1-16,-6-3 0 15,-6 5 0-15,-1 3 0 16,-4 4 0-16,3 2-1 31,-1 7 0-31,7 3 0 0,3-2 0 16,8 4 1-16,3-1 1 15,8-2-2-15,2-3 1 16,3-5 1-16,2-9 1 16,-2 1-2-16,0-6-4 15,-4-5-7-15,-3-5-30 16,-2 4 0-16,-2-7-2 0,2 9 0 16</inkml:trace>
  <inkml:trace contextRef="#ctx0" brushRef="#br1" timeOffset="14403.2131">22370 1524 58 0,'0'-21'23'15,"0"5"-4"-15,0 16-5 16,0 0-4-16,7 11-4 15,-7 8-2-15,7 16-3 16,-4 16 3-16,5-2-2 0,-4 24 4 16,4 10-2-16,-8 15 1 15,10 3-1-15,-6 15 3 16,2-9-3-16,-1-6 1 16,0-6-1-16,-2-12-2 15,2-14 1-15,0-12 0 31,-3-17-1-31,1-16-8 0,-7-5-18 16,4-19-14-16,0 0 0 16,-14-15-1-16</inkml:trace>
  <inkml:trace contextRef="#ctx0" brushRef="#br1" timeOffset="15187.7717">22405 1397 17 0,'-9'-10'23'16,"5"-1"-4"-16,-5 13-3 0,-2-2-5 16,1 12-3-16,-2 4-1 15,2-5-1-15,1 3-2 16,2 0 1-16,0 6-1 16,7 1 1-16,3-1 2 15,9-5 0-15,3-6-1 0,2-5 1 16,-1-4 0-16,5 6-1 15,-5-6 3-15,4-9-3 16,-9-5 0-16,-5-7 0 16,-9 2-1-16,-1 6-2 15,-6 0 0-15,0-7-1 16,-6 5-2 0,0-1 0-16,0 9-1 15,4 17 0-15,1 6 1 16,4-6 0-16,3-1-1 15,0 4 1-15,4 1 0 16,9 10-1-16,-2-7 2 0,4-10-1 16,1-12-2-16,0 0-4 15,4-2-22-15,3 5-13 0,-7-15 1 16,1-12 0 0</inkml:trace>
  <inkml:trace contextRef="#ctx0" brushRef="#br1" timeOffset="15819.0882">22709 1201 54 0,'0'0'35'0,"0"0"-10"15,0 0-4 1,0 0-7-16,0 0-4 16,41-33-3-16,-41 33-2 0,43-6-1 15,-43 6-2-15,0 0 0 32,53 40 1-32,-44-16-1 0,-3-2-2 15,-6 3 2-15,-12-2-1 16,-1 4-1-16,1 5 0 15,-1-2 2-15,1-17-3 16,5-4 1-16,7-9 1 16,0 0-1-16,-2 17 0 15,2-17 1-15,21 0 0 0,-5-8 0 16,0 8 0-16,2 0 0 16,3 5-2-16,-3 3 2 15,-2-8 0-15,-3-8-2 16,-13 8 2-16,13 4-1 15,-13-4 0-15,3 18 1 16,-3-30 0-16,0 12-2 0,0 0 2 16,0 0-2-16,0 0-1 15,0 0-6-15,0 0-20 16,-14-9-12-16,20 23-1 0,-6-14 2 16</inkml:trace>
  <inkml:trace contextRef="#ctx0" brushRef="#br1" timeOffset="17789.9806">23189 2176 58 0,'0'-15'24'16,"0"15"-5"-16,0 0-4 15,-16 8-3-15,12 25-2 0,-1 14-2 16,5 9-1-16,-3 3-1 16,3 17 0-16,3-3 0 15,6 2 0-15,3-12-2 16,3-13 0-16,-6-20-2 15,-2-9-2-15,1-7-11 16,-8-14-25-16,5-20-3 0,-5-2-1 16,-10-13 0-16</inkml:trace>
  <inkml:trace contextRef="#ctx0" brushRef="#br1" timeOffset="18337.9632">23225 2113 44 0,'0'0'19'0,"0"0"-3"0,0 0-2 15,-5-9-2-15,-6 4-3 16,4 5-2-16,-7 0-2 16,3 8-2-16,-2-5-1 15,3 3 1-15,4 1 0 0,2 8 0 16,4-5 1-16,0 3-1 16,10-1 2-16,4-5 0 15,-1-7-1-15,4 8 1 16,-6-8 0-16,6-6 0 15,-5 0 0-15,3-6-1 16,-11-4 0 0,-4 6-1-16,-3 0 0 15,3 10-2-15,-11-18-4 16,11 18-11-16,-21-10-26 16,13 20-1-16,8-10 1 0,0 21 0 15</inkml:trace>
  <inkml:trace contextRef="#ctx0" brushRef="#br1" timeOffset="19176.3354">23526 1909 40 0,'3'-15'25'0,"-3"5"-4"15,0 0-5-15,0 10-4 16,0-10-3-16,0 10-4 16,7-6 0-16,-7 6-2 15,0 0-2-15,0 17-1 16,0-5 1-16,0 0 0 15,7 14 1-15,-7 0 1 0,0 1-2 16,0 3 1-16,0-7 0 16,5 1 1-16,-5-3-1 15,0-3 0-15,0-18 0 16,0 10 0-16,0-10 0 16,0 0 0-16,9 12 1 15,-9-12-1-15,-8-10-1 0,8 10 0 16,-14 0 0-16,14 0 0 15,-14-9-1-15,2 4 0 0,12 5 0 16,-10-3-1 0,10 3 1-16,0 0 0 0,0 0-1 15,0 0 1-15,10 3-1 32,4 1 1-32,-4 1 0 0,9-5 0 15,1 0 0-15,-5 0 0 16,1 0 1-16,0 0-1 15,-16 0 0-15,14 0-1 16,-4 0-2-16,-10 0-5 16,0 0-7-16,10 3-12 15,-10-3-10-15,0 0 1 0,0 0-1 16</inkml:trace>
  <inkml:trace contextRef="#ctx0" brushRef="#br0" timeOffset="22364.9744">19309 3090 30 0,'-15'10'14'16,"1"3"-2"-16,6 2 0 15,3-1 0-15,10 3-1 16,8-1-1-16,8-7 1 16,8 3 0-16,0-12 2 0,3 0 0 15,-8-17-2-15,-4 4-1 16,-12-7-2-16,-8 2-2 16,-11 3-3-16,-7-2-11 0,-2 2-29 15,2 15-2-15,-2-5 1 16,20 5-2-1</inkml:trace>
  <inkml:trace contextRef="#ctx0" brushRef="#br0" timeOffset="23012.6268">20563 3021 55 0,'0'-12'27'15,"0"1"-5"-15,0 11-5 16,0-10-3-16,0 10-4 16,-5 14-4-16,5 1-3 15,0 3-1-15,0 9-1 16,3-4 0-16,0 2 0 15,1 1 0-15,-1-7 0 0,0-3 0 16,-3-4 0-16,0-12 1 16,-10 9-1-16,10-9 1 15,-19 0-2-15,19 0 1 16,-15-4-1-16,15 4 1 16,0 0-1-16,9-8 0 0,10 8-3 31,3 0-7-31,9-7-25 15,8 7-2-15,-4-7 1 16,15 5-1-16</inkml:trace>
  <inkml:trace contextRef="#ctx0" brushRef="#br0" timeOffset="23597.5289">21429 3071 39 0,'0'0'23'0,"-13"-19"-2"15,13 10-3-15,6 0-4 16,2-1-4-16,7 7-2 0,-1 3-2 16,8 3-1-16,-8 4 0 15,0 5-1-15,-7 2-2 16,-7 7 1-16,-3 0-2 16,-11 3 2-16,-3-5-2 31,-2 1 0-31,1-4 1 0,4 2-1 15,6-7 0-15,8-11 1 16,12 10 1-16,7-10-1 16,3 0 1-16,5 0 0 15,-2-5-1-15,1 1 0 16,-6 4 1-16,-4-3-3 16,-4 3-8-16,-12 0-30 0,0 0 0 15,7-16-1-15,-7 5 0 16</inkml:trace>
  <inkml:trace contextRef="#ctx0" brushRef="#br0" timeOffset="24266.364">22281 2998 35 0,'0'0'22'15,"11"-9"-1"-15,3 3-4 16,2 3-3-16,-1 3-5 16,2-5-2-16,-1 7-1 0,-7 6-2 15,-9-8-2-15,2 21 0 16,-12-8-1-16,0-1 1 15,-2 0-1-15,0 3 0 16,7-6-1-16,5 2 1 16,8 1-1-16,6-4 1 15,9 2 0 1,-1 0 0-16,-4-1 1 16,0 1 1-16,-8 0-1 15,-10-10 2-15,0 15-2 16,-18-7-2-16,-2-3-7 15,0 0-17-15,-3-5-10 16,10 0-1-16,2-9-2 16</inkml:trace>
  <inkml:trace contextRef="#ctx0" brushRef="#br0" timeOffset="25030.0294">23040 2983 35 0,'0'0'31'16,"0"0"-7"-1,3 9-6-15,-3 1-5 0,0-10-3 16,-10 17-3-16,7-8 0 16,-3 6-2-16,3-3-1 31,3 0-2-31,9-1 1 16,8-2 0-16,-3-6-1 0,-1 3 0 15,5-3-1-15,-2-3-2 16,-3 0-1-16,-1-8-2 15,-12 8-1-15,8-15 1 16,-8 6 0-16,0-3 0 16,0 0 0-16,0-5 3 0,0 4 2 15,-8 4 1-15,4-1 1 16,4 10 0-16,-3-11 0 16,3 11 1-16,0 0 0 15,0 0-2-15,-5 19 0 16,5 0 0-16,0-2-1 15,3 4 1-15,0 4 0 0,-3 0-1 16,3-2 0-16,3-3 0 16,-6-3-1-16,8-6 2 15,-8-2-1-15,0-9 0 0,0 13 0 16,0-13 0 0,0 0 0-16,0 0 1 0,0 0-1 31,0 0-1-31,0 0-1 15,0 0-2-15,7 10-2 0,-7-10-7 16,0 0-15-16,0 0-11 16,0 0 1-16,9-10-1 15</inkml:trace>
  <inkml:trace contextRef="#ctx0" brushRef="#br0" timeOffset="26666.7583">16901 1627 45 0,'0'0'32'0,"16"31"-3"16,-10 8-12-16,-6 10-5 15,7 6-2-15,-7 8-2 16,2-2-4-16,-2-3 1 16,0-5-4-16,-2-13 0 15,2-6-1-15,0-9 2 16,0-12 0-16,0-13-1 0,0 0 0 15,3-32 0-15,5 3 2 16,2 2-1-16,1-7 0 16,2 3-2-16,0 6 1 15,-1 1-2-15,1 10 2 16,-1 14-1-16,-3 4 0 16,1 11-1-1,-3 5 0-15,-2 5 1 16,-3 1-1-16,-2 7 1 15,0-7-2-15,0 3-4 16,0-1-7-16,0-9-13 16,8 2-11-16,-8-21 0 0,17 3 0 15</inkml:trace>
  <inkml:trace contextRef="#ctx0" brushRef="#br0" timeOffset="27036.4883">17276 1959 7 0,'6'14'30'0,"-13"1"0"15,10 7-4-15,-3 6-12 16,-5 1-3-16,5-5-2 16,0-2-2-16,0-3 0 15,0-10-4-15,5 1 1 16,-5-10-2-16,0-13 1 31,0-8 0-31,0-2 0 0,-5-11 0 16,0 0-1-16,-3-9-2 15,3-8 3-15,-2 3-3 16,0 1 2-16,1 2-3 16,6 13 2-16,0 0-1 0,0 2 1 15,8 10-1-15,1 8 0 16,6-3 0-16,3 11-2 0,5 9 0 15,2-18-4-15,7 9-10 16,1 14-13-16,0-10-7 16,4 9 0-16,-9-2 1 15</inkml:trace>
  <inkml:trace contextRef="#ctx0" brushRef="#br0" timeOffset="27305.2881">17304 2142 25 0,'6'22'32'15,"4"-19"-4"-15,11 8-8 0,2-7-8 16,4 1-13-16,2 6-25 16,-8-15-3-16,6 11-3 15,-12-12 4-15</inkml:trace>
  <inkml:trace contextRef="#ctx0" brushRef="#br0" timeOffset="27690.014">17514 1917 42 0,'0'0'33'16,"16"8"-8"-16,-16-8-8 0,14 22-3 15,-6-2-5-15,-5-8-1 16,2 7-1-16,-5-3-1 16,0-16-2-16,0 0-1 15,8 0 0-15,-3-12-2 0,6-2 2 16,-2-3-1-16,4-6 0 31,-2 0-1-31,0 8 0 0,-1 3-2 16,0 8 1-1,-10 4 0-15,16 5 1 0,-11 9-1 16,2 1 0-16,-1 5 0 16,0 5-5-16,2 1-5 15,-3-4-22-15,-2-5-5 16,4-4-1-16,-7-13 2 0</inkml:trace>
  <inkml:trace contextRef="#ctx0" brushRef="#br0" timeOffset="28122.2788">17757 1677 13 0,'21'-6'26'0,"-10"-4"2"31,15 1-12-31,-4 13-7 16,2-4-3-16,-3 0-1 0,-1 13-2 15,-5-6 0-15,-4-3-3 16,-3 8 2-16,-8 6-2 16,0 0 1-16,0 11 1 15,0-1-2-15,-6 2 2 16,6 5 0-16,-6 11 4 0,6-3-3 15,0 3 3-15,0-7-2 16,0-3 2-16,0 1-2 16,-3-11 0-16,3 1-1 15,-8-13-1-15,8-14 1 16,-17 10-2-16,4-6 1 31,-2-9-2-31,0 5-3 0,2 0-5 16,-1-6-13-16,0-6-15 15,14 12 0-15,0 0 2 16</inkml:trace>
  <inkml:trace contextRef="#ctx0" brushRef="#br0" timeOffset="28422.6046">18258 1876 74 0,'0'0'36'16,"10"-5"-1"-16,-10 5-17 15,0 0-8-15,0 0-4 16,0 0-7-16,10 0-8 0,-10 0-15 16,11 10-12-16,-11-10-1 15,9 12 0-15</inkml:trace>
  <inkml:trace contextRef="#ctx0" brushRef="#br0" timeOffset="28772.115">18284 2078 54 0,'0'0'36'16,"0"0"-4"-16,0 0-11 0,0 0-6 16,0 0-5-16,0 0-2 15,0 0-1-15,0 0-4 16,0 0-6-16,0 0-30 15,0 0-4-15,5-12-2 16,-5 12 1-16</inkml:trace>
  <inkml:trace contextRef="#ctx0" brushRef="#br0" timeOffset="31458.9171">21654 483 35 0,'0'0'24'15,"0"0"-3"-15,0 0-4 16,0 0-3-16,0 0-5 0,0 0-5 16,0 0 0-16,-14 48-2 15,14-48-5-15,0 69-3 16,0-21-12-16,0-48-13 16,16 69 0-16,2-25-1 15</inkml:trace>
  <inkml:trace contextRef="#ctx0" brushRef="#br0" timeOffset="31996.3766">21630 999 37 0,'0'0'27'15,"0"0"-7"-15,0 0-5 16,0 0-3-16,0 0-4 16,7 51-2-16,-7-51-5 15,6 62-6-15,-6-62-23 16,10 80-1-1,-10-37-2-15,5 6 0 16</inkml:trace>
  <inkml:trace contextRef="#ctx0" brushRef="#br0" timeOffset="32427.4011">21592 1785 31 0,'0'0'30'0,"0"0"-3"16,0-10-11-16,0 10-5 15,0 13-4-15,0 3-3 16,0 11-3-16,0 6-6 0,0 8-9 16,7 4-17-16,-7-6 1 15,3 12-2-15,-3-14 18 16</inkml:trace>
  <inkml:trace contextRef="#ctx0" brushRef="#br0" timeOffset="32860.508">21544 2505 26 0,'0'0'30'16,"0"26"-6"-16,-3-10-7 0,3 8-8 16,0 3-9-16,0-8-24 15,11 9-3-15,-16-11-2 16,11 7 4-16</inkml:trace>
  <inkml:trace contextRef="#ctx0" brushRef="#br0" timeOffset="33415.0626">21525 3413 22 0,'0'0'31'0,"0"0"1"15,0 12-10-15,0-2-8 0,0 9-5 16,0 2-4-1,0 9-5-15,3 2-10 0,1 6-20 16,-9-4-2-16,10 7 0 16,-9-9 2-16</inkml:trace>
  <inkml:trace contextRef="#ctx0" brushRef="#br0" timeOffset="33787.682">21461 4055 23 0,'3'22'30'15,"-8"-12"-2"1,9 8-8-16,-4 1-7 15,0 3-4-15,0 2-6 0,0 2-10 16,-4-1-5-16,-2-1-14 16,6 11-5-16,-8-12 1 15,8 11 11-15</inkml:trace>
  <inkml:trace contextRef="#ctx0" brushRef="#br0" timeOffset="34135.0584">21391 4780 22 0,'8'23'28'16,"-8"-9"-7"-16,4 10-6 16,0-2-3-16,0 1-4 15,1 5-4 1,-2-1-5-16,0-2-10 15,-3-6-11-15,7 13-6 16,-13-15-1-16,13 7 11 16</inkml:trace>
  <inkml:trace contextRef="#ctx0" brushRef="#br0" timeOffset="37500.474">23055 3463 30 0,'0'0'25'0,"0"0"-3"16,8-9-4-16,-8 9-2 0,0 0-5 15,0 14-3-15,-4 6-2 16,4 0-2-16,5 6-1 31,-1 6 0-31,-4 3 0 0,0-1-1 16,5 1 1-16,-3-4-2 16,-2-5 0-16,8-6-2 15,-8-4-2-15,0-5-5 16,0-11-7-16,0 0-10 15,0 0-9-15,0 0 0 16,0 0-1-16</inkml:trace>
  <inkml:trace contextRef="#ctx0" brushRef="#br0" timeOffset="38132.4736">23172 3485 38 0,'0'0'14'0,"0"-9"-1"16,0 9-2-16,0 0-1 16,0 0-2-16,0 0-2 0,0 0-2 15,0 0 1 1,0 9-1-16,0-9 1 0,0 15 0 15,0-1 0-15,0 3-1 16,0 2 1-16,3 6-1 0,-3 5 0 16,3 0 0-16,-3 2-2 15,4 2 1-15,-4-3-1 16,12-4 1-16,-10-3-2 16,-2-5 1-16,4-8-1 15,-4-2 1-15,0-9-4 16,9 4-10-16,-9-4-22 0,0 0-2 15,0-16 1-15,13 16 0 16</inkml:trace>
  <inkml:trace contextRef="#ctx0" brushRef="#br0" timeOffset="39464.3738">22943 4164 37 0,'0'0'24'16,"0"0"-4"-16,0 0-4 15,0 21-4-15,0 1-3 16,0 2-3-16,-3 11-1 16,3-1-1-16,-3 2-1 15,3-1-1-15,0-7-1 16,0-1-1-16,0-8 0 0,0-6 1 16,0-13-1-16,0 0 0 15,0 0 0-15,7-19 0 16,-7 0 0-16,0-8 0 15,0-5 1-15,-6-2-1 16,6-2 0-16,0 2 1 16,-6 3-1-1,6 3 0-15,0 5 1 16,0 5-1-16,0 7 0 16,0 11 0-16,8-11 0 0,-8 11 0 15,0 0 1 1,0 0-1-16,14 16 0 0,-2-1 2 15,-6 3-1-15,6 0 0 16,-4 1 0-16,3 3 1 0,6-2 0 16,-4-5-1-16,2-2 1 15,-6-4-2-15,5-5 1 16,-1-4-1-16,2-8 1 16,0-3-1-16,-3-2 0 15,-3-4 0-15,0-4 0 16,3-1 0-16,3-1 0 0,-5 2 0 15,-2 1 0-15,-2 1 0 16,-1 4 1-16,7 1-1 16,-12 14 0-16,14-13 1 15,-14 13-1-15,0 0 1 16,0 0 0-16,8 18-1 31,-3-3 1-31,-8 7 0 0,3 2 0 16,-4 5 1-16,8 0-1 15,4 3 0-15,-4 1 1 16,5-3-1-16,-5 0 0 16,0-5-1-16,3-6 1 0,6-5-1 15,-6 0 0 1,-4-4 1-16,-3-10-1 0,0 11 0 16,0-11 0-16,13 4 0 15,-13-4 0-15,0 0 0 0,-3 8 0 16,3-8 0-16,0 0 1 15,0 0-1-15,0 0 1 16,0 0-1-16,0 0 1 31,0 0 0-31,0 0 0 0,0 0-3 16,0 0-6-16,0 0-25 16,0 0-4-16,-9-9 0 15,9 9-1-15</inkml:trace>
  <inkml:trace contextRef="#ctx0" brushRef="#br0" timeOffset="43876.752">21023 5513 36 0,'31'11'22'16,"14"-7"-1"-16,17 1-1 0,17-1-2 31,11-4-4-31,16 3-3 0,-2-6-3 16,1-1-3-1,-10-2-2-15,-13-1-3 0,-16 0-1 16,-21 0-3-16,-17 4-1 16,-28 3-3-16,0 0-3 15,-12-11-2-15,-10 11-6 16,-6 7-5-16,-7-7-5 0,8 12-1 15,-15-12 17-15</inkml:trace>
  <inkml:trace contextRef="#ctx0" brushRef="#br0" timeOffset="44123.7306">21521 5568 11 0,'0'0'29'0,"0"17"-4"16,-4-8-3-16,4 10-3 15,5 9-4-15,-5 2-3 0,6 14 0 16,-6 0-3 0,4 10-1-16,-4-5-2 15,5 2-3 1,-5-7 0-16,0-4-1 16,0-7-1-16,0-8-2 0,3-2-3 15,-3-12-8-15,0-11-21 16,11 10-4-16,-11-10 0 15,17-8 0-15</inkml:trace>
  <inkml:trace contextRef="#ctx0" brushRef="#br0" timeOffset="44524.5029">21845 5868 12 0,'0'0'29'0,"0"0"-1"15,0 0-7-15,0 9-6 16,0 5-1-16,-4 5-4 0,9 5 0 15,-1 1-1-15,5 3-2 0,1-5 0 16,11-2-2-16,0-6 0 16,5 0-2-16,3-15 0 15,0 0-1-15,-4-4 1 16,2-11-2-16,-5-3 0 16,-3-2 0-16,-4 1 0 0,-5 0 0 15,-4 0-2-15,1 3 1 16,-4 2-6-16,-7 3-4 15,4 11-20-15,0 0-8 16,-20-10 0-16,20 10 0 16</inkml:trace>
  <inkml:trace contextRef="#ctx0" brushRef="#br0" timeOffset="44724.6712">22013 5673 13 0,'0'-19'30'15,"0"19"0"-15,0-18-4 0,0 18-16 16,0 0-14 0,0 0-21-16,13 27-4 0,-15-17-1 15,10 13 10-15</inkml:trace>
  <inkml:trace contextRef="#ctx0" brushRef="#br0" timeOffset="45125.7308">22260 5954 28 0,'0'12'31'0,"8"4"-7"16,-8 0-4-16,4-2-5 15,2 3-5-15,-6-17-2 16,0 17-1-16,0-17-3 0,0 0 0 31,0 0-1-31,3-19 0 16,-3 2-1-16,8-3 0 15,-2-1-1-15,5-2-1 16,2 1 1-16,7-2 0 16,-1 7 1-16,6 5-1 0,1 5 1 15,-3 2 0-15,2 5-1 16,-1 8 1-16,-7-1 0 0,-4 8-2 16,-5 1 1-16,-4 1-1 15,-4 5-4-15,-3-3-5 16,3 3-14-16,-4 0-14 15,-4-5 1-15,8 1-1 16</inkml:trace>
  <inkml:trace contextRef="#ctx0" brushRef="#br0" timeOffset="45747.9779">22909 5946 29 0,'-10'-31'29'0,"0"7"-10"16,-5 2-3-16,2 2-6 15,-8 7-1-15,-2 2-3 16,4 7 0-16,-6 4-3 0,4 12 0 15,2 2-1-15,1 6 0 16,-1 4 1-16,13 1 0 16,3 1 0-16,6 0 0 15,9-5 0-15,2-1-1 16,3-8 2-16,6 0-2 16,3-12 0-1,3-4-1-15,-4-5 0 16,-3-4 0-16,-2-4 0 15,-3-2-1-15,-5-1 0 16,-3 3 0-16,-1 3-1 16,-8 3 1-16,0 11 0 15,-5-9 0-15,5 9 0 16,-3 9 0-16,3 4 0 0,0 3 0 16,0 3 1-16,10 2 0 15,2-4 1-15,7 4-1 16,-1-4 2-16,4-2-1 15,-3-10 0-15,7 0 2 0,-4-5-1 16,2-6 0-16,-4-5 0 16,-7-4 0-16,-1-7 0 0,-1 1-1 15,-1-2 0-15,-8 1-1 16,-2 1 0-16,-7 0-1 16,-1 8-1-16,3-2-5 15,5 15-8-15,0 0-22 16,-7-14-3-16,24 14-1 31,8-6 0-31</inkml:trace>
  <inkml:trace contextRef="#ctx0" brushRef="#br0" timeOffset="46148.6365">23750 5478 11 0,'16'-5'28'15,"13"8"-1"-15,6-9-10 16,6 6-5-16,18-4-3 0,2 4-3 16,-2 0-3-16,-2 0 0 15,-6 0-3-15,-7 0-2 16,-3 0-3-16,-12 0-5 15,-29 0-5-15,13 0-7 16,-13 0-3-16,-14 0-5 16</inkml:trace>
  <inkml:trace contextRef="#ctx0" brushRef="#br0" timeOffset="46796.5762">24023 5499 22 0,'-13'4'22'16,"13"-4"-1"-16,0 0-3 0,0 0-3 15,0 0-4-15,0 0-1 16,0 10-2-16,0 4-1 16,0 6-2-16,3 12 0 15,-6 6-1-15,3 11 1 16,0 3-1-16,3 4 0 0,3-1-1 15,1 2-1-15,0-6 0 16,-11-3-1-16,8-12 0 16,-1-4 0-16,-3-7 1 15,0-4-2-15,-3-10 1 16,3-11 0-16,-10 13-1 16,10-13 1-1,0 0-1-15,0 0 1 16,0 0-1-16,-4-13 0 15,4 13 0-15,-10-10 0 16,10 10 0-16,-21-9 0 16,3 9 0-16,-5-4 0 15,-12 4 1-15,8 0-1 16,-2 4 0-16,0 1 0 0,7-2 1 0,4-1-1 16,2 3 0-1,4-5 0-15,12 0 0 0,15 0 0 16,4 0-1-16,6-5 1 15,4 3 0-15,13-1 0 16,9-2 0-16,4 5-1 16,-3-4 1-16,-6 4-1 0,-1-5 1 15,-5 5 0-15,-6 0 0 16,-10 0-1-16,-5-1 1 16,-19 1 1-16,16 0-1 15,-16 0 2-15,0 0-1 16,35-6 0-16,-35 6-1 31,10 0-2-31,-10 0-5 0,0 0-19 16,0 0-12-16,-15 11 0 15,2-11-1-15</inkml:trace>
  <inkml:trace contextRef="#ctx0" brushRef="#br0" timeOffset="78449.3907">1649 9109 20 0,'-16'9'21'16,"16"-9"-1"-16,37 4-1 16,27-4-2-16,37-4-1 15,32 4-3-15,30-9-1 16,22 3-2-16,19-5-4 0,7 4 0 15,-6-5-1-15,-11 3-3 16,-22 2 0-16,-30-2-4 16,-30 5-9-16,-29 4-26 15,-33-5 1-15,-16 5 0 16,-31-10-1-16</inkml:trace>
  <inkml:trace contextRef="#ctx0" brushRef="#br0" timeOffset="78980.7871">1322 8426 17 0,'18'-6'34'0,"0"12"1"16,10-1-4-16,-1 8-13 15,12 8-6-15,0 3-4 16,1 5-3-16,-3 4-5 31,-10-4-9-31,2-3-19 0,-7 1-7 16,-10-11 1-16,0-2-2 15</inkml:trace>
  <inkml:trace contextRef="#ctx0" brushRef="#br0" timeOffset="79196.6513">1670 8417 30 0,'-9'4'31'16,"-12"1"-1"-16,-1 5-9 15,-6 11-7-15,-7 0-5 0,-1 9-3 16,-2-2-1-16,0 6-4 16,-2-3-4-16,8-2-10 15,7-10-16-15,12 0-5 16,0-14 1-16,13-5-1 0</inkml:trace>
  <inkml:trace contextRef="#ctx0" brushRef="#br0" timeOffset="79549.4877">1846 8638 14 0,'-9'11'31'15,"7"9"0"-15,-7-11-2 16,9-9-14-16,-7 17-2 0,7-17-3 15,0 0-3-15,0 0-1 16,11-19 0-16,-11 0-2 16,5-5 1-16,-5-8-2 15,-3-5-1-15,-3-7-1 16,-1-5 0-16,-2 0 0 16,0 1-1-1,-1 2 1-15,4 4-1 16,3 4 1-16,3 5-1 15,9 5 0-15,4 6 0 16,10 4-4-16,3 3-5 16,15 7-14-16,-1 6-13 0,3-5-2 15,7 14 1-15,-6-7 4 16</inkml:trace>
  <inkml:trace contextRef="#ctx0" brushRef="#br0" timeOffset="79814.4675">1720 8756 8 0,'16'12'31'0,"4"-12"-2"16,13 0 1-16,4 0-18 16,3 0-10-16,2 0-19 0,-10-9-11 15,5 9-2-15,-16-17-2 16</inkml:trace>
  <inkml:trace contextRef="#ctx0" brushRef="#br0" timeOffset="80168.4547">2008 8449 48 0,'23'14'34'0,"-15"-5"-1"31,0 5-18-31,0 6-4 0,-2-2-3 16,0 3-2-16,-6-6-1 15,0 1-1-15,0-6-2 16,0-10 0-16,0 0-2 16,0 0 1-16,7-21-2 0,0 4 1 15,7-3-1-15,3-2 0 16,3 2 0-16,1 2 0 16,-3 3 1-16,2 6 1 15,-1 9 1-15,-1 5 0 0,-8 4 1 16,-4 8 0-16,-6 0-1 15,6 5 0-15,-3 0-5 16,-3-3-10-16,-7-9-23 31,7 7-2-31,0-17 1 0,0 12-1 16</inkml:trace>
  <inkml:trace contextRef="#ctx0" brushRef="#br0" timeOffset="80615.9041">2405 8200 18 0,'20'0'30'0,"-2"-11"0"31,9 7-10-31,-2-3-8 0,3 1-3 16,2 4-4 0,-1 2-1-16,-4 0-2 0,-7 0 2 15,-9 5-1-15,-9-5 0 16,13 22 0-16,-10-3 0 16,-3 5 1-16,3 4-1 15,-3 5 1-15,7 1-2 0,2 4 2 16,3-1-2-16,-1-1 1 15,0-1-1-15,-2-2 1 16,-9-2-1-16,0-2 1 16,-5-2 0-16,-8-6 0 15,-10-2-1-15,-10-3 1 16,-5-2 1-16,1-4-3 0,0-6-2 16,3-7-10-16,3-3-28 15,9-4 1-15,4-4-1 16,18 3-2-16</inkml:trace>
  <inkml:trace contextRef="#ctx0" brushRef="#br0" timeOffset="81368.9573">3536 9076 10 0,'29'-11'21'15,"-2"3"-2"-15,17 4-3 16,16-1 0-16,14 5-3 0,19-4-1 16,9 4-2-16,10-5-3 15,5 5-1-15,7-4-2 16,-15-2-1-16,-8 2-1 16,-17 1-3-16,-21-3-4 15,-16 0-17-15,-7 6-11 0,-31-12 0 31,0 12 0-31</inkml:trace>
  <inkml:trace contextRef="#ctx0" brushRef="#br0" timeOffset="82032.8962">4777 8561 21 0,'0'13'24'0,"3"2"-2"16,-3 14-2-16,10 16-2 15,-10 11-1-15,6 22-1 16,-6 5-4-16,0 11-1 16,0-1-3-16,-3 2-2 15,0-8-3-15,0-10 0 0,3-16-1 16,0-14-2-16,0-14-3 15,0-15-9-15,0-18-21 0,18 3-5 16,-18-19-1-16,3-8 1 16</inkml:trace>
  <inkml:trace contextRef="#ctx0" brushRef="#br0" timeOffset="82332.2193">4753 8615 24 0,'43'-4'32'16,"26"-1"-11"-16,13-2-2 15,20-3-4-15,17 0-1 16,6 0-4-16,4 1-3 0,-9 0-2 16,-6 3-6-16,-18 6-7 15,-19 5-14-15,-22-5-11 16,-7 10-1-16,-22-6 0 16</inkml:trace>
  <inkml:trace contextRef="#ctx0" brushRef="#br0" timeOffset="82686.7854">4868 9457 23 0,'28'12'34'16,"2"-12"-2"-16,24 0-11 15,19 7-3-15,9-7-2 16,22 0-4-16,1 0-3 0,13 0-2 15,-5 0-4-15,-1-7-5 16,-10 4-11-16,-12-1-23 31,-19-8-1-31,-10 5-1 0,-23-10 0 16</inkml:trace>
  <inkml:trace contextRef="#ctx0" brushRef="#br0" timeOffset="83056.33">5839 8594 11 0,'4'-24'31'15,"6"11"-3"1,-10 13-3-16,0 0-5 16,9 32-5-16,-12 9-2 0,0 19-2 15,-4 9-3-15,2 15 0 0,3 0-2 16,2 8-1-16,0-8-1 15,0-4 0-15,4-14-2 16,4-10-2-16,-2-13-2 16,0-16-7-16,5-8-22 15,-4-7-9-15,-7-12 1 16,4-9-1 0</inkml:trace>
  <inkml:trace contextRef="#ctx0" brushRef="#br0" timeOffset="83656.3193">5085 8895 49 0,'0'0'35'0,"20"4"-8"16,3-7-7-16,12 6-6 15,5-3-3-15,5 0-3 16,-2 0-3-16,-1 4-2 16,-10-4-1-16,-4 7 0 15,-10 1-1-15,-12 4 0 0,-12 4 0 16,-10 2 0-16,-6 2 0 15,-5 6 0-15,-4 3 0 16,-5 2-1-16,-1-2 0 0,3 0 1 16,4-7-2-1,8 0 2-15,5-5-1 0,10-3 0 32,10-4 1-32,9-3-1 15,9-7 1-15,8 0-1 0,6 0 0 16,1 0-3-16,4-5-7 15,-4-3-10-15,-7-1-16 16,-2 4-2-16,-13-4-1 16,-14 9 1-16</inkml:trace>
  <inkml:trace contextRef="#ctx0" brushRef="#br0" timeOffset="83853.1268">5053 9087 49 0,'10'-5'37'0,"17"0"-5"16,4 0-9-16,4-2-8 15,12 7-5-15,-1-4-8 16,-2-1-16-16,-8-3-22 16,4 4-1-16,-15-6-1 0,-2 2 1 15</inkml:trace>
  <inkml:trace contextRef="#ctx0" brushRef="#br0" timeOffset="84136.1587">5341 8765 4 0,'0'0'31'16,"28"6"1"0,-10-6-2-16,9 0-14 15,-1 0-6-15,0 0-8 16,-4-1-9-16,0-4-14 15,1 5-9-15,-12-6-2 16,5 6 1-16</inkml:trace>
  <inkml:trace contextRef="#ctx0" brushRef="#br0" timeOffset="84305.2371">5606 8715 32 0,'0'0'33'0,"9"0"-5"15,-9 0-5-15,0 9-6 16,7 3-4-16,-7-2-3 15,4 8-1-15,-4-4-3 16,4 2-3-16,-4 5-15 0,8-2-24 16,-11-6-1-16,5 2-1 15,-2-15 0-15</inkml:trace>
  <inkml:trace contextRef="#ctx0" brushRef="#br0" timeOffset="84921.2463">5814 9010 16 0,'25'3'14'0,"9"-3"0"16,18 0 1-16,16-3 2 15,19 3-2-15,19-3 1 0,15-2-3 16,21 5-2 0,16-5-2-16,10 5-1 15,5-5-2-15,-3 5-2 0,-15 0 0 31,-15-4-3-31,-25 4-1 0,-31 0-5 16,-26 5-13-16,-20 4-18 16,-38-9 0-16,0 0 0 15,-18-12 5-15</inkml:trace>
  <inkml:trace contextRef="#ctx0" brushRef="#br0" timeOffset="85474.9947">7703 8532 24 0,'0'0'33'16,"0"0"-4"-16,8 11-6 16,-1 25-4-16,-1 12-4 15,3 20-5-15,-4 8 0 31,3 13-2-31,-5 0-3 0,3 1-1 16,-6-10-1-16,6-6-1 16,-6-18 0-16,0-11-1 15,-4-15-1-15,4-13-3 0,0-7-5 16,0-10-12 0,-9-15-18-16,9 3-1 15,-9-12 0-15,9 2 0 0</inkml:trace>
  <inkml:trace contextRef="#ctx0" brushRef="#br0" timeOffset="86063.4188">7693 8548 2 0,'40'0'29'16,"12"-10"1"-16,23 3-12 0,17-1-2 15,18-1-3-15,11 3-1 16,3-3-3-16,5 1-2 16,-9 2-3-16,-15 1-1 0,-24 2-2 15,-19 3-1-15,-16 0 1 16,-15 0 0-16,-12 0 0 15,-19 0-1-15,0 0 1 32,0 15 0-32,-6-6 0 0,3 4 1 15,-1 9-1-15,2 6 1 16,-2 9 0-16,4 11 0 16,0 13 1-16,4 11-1 15,-1 6 0-15,3 5 0 16,3-1 0-16,0-1-1 15,0-4 0-15,2-8-1 0,-2-13 1 16,-1-8-1-16,-1-12 1 16,0-8-1-16,-2-8 1 15,-5-5-1-15,0-15 1 16,-19 7 0-16,-8-7-1 16,-8-5 1-16,-20 1 0 0,-17-1-1 31,-21 0 0-31,-18 5 1 0,-11 0-1 15,-2 0 0-15,1 7-1 16,4 0 1 0,14-2 0-16,21-1-3 0,27 2-8 15,24-2-26-15,33-4-1 16,12-18 1-16,22 3-1 16</inkml:trace>
  <inkml:trace contextRef="#ctx0" brushRef="#br0" timeOffset="86596.5736">8021 8816 43 0,'28'0'37'16,"-6"-5"-2"-16,15 0-13 15,7 5-7-15,-2 0-4 0,6 5-4 16,-5-1-3-16,-7 5-1 16,-9 3-1-16,-12 5 0 15,-15 2-1-15,-10 8 0 16,-10 1-1-16,-7 2 2 16,-7 3-2-16,-3 1 1 15,3-5-1 1,5 0 1-16,5-5-1 15,3-2 0-15,8-10 1 16,7 0-1-16,6-12 0 16,22 8 1-16,0-8-1 15,8 0 1-15,4 0-2 16,2-3-2-16,10 3-6 16,-9-10-7-16,3 6-11 0,-7 1-11 15,-14-6 0-15,0 3-1 0</inkml:trace>
  <inkml:trace contextRef="#ctx0" brushRef="#br0" timeOffset="86797.2364">8076 9010 28 0,'0'0'35'0,"0"0"0"16,19-12-11-16,10 10-7 15,8-6-6-15,9 5-5 16,4 1-7-16,-1-5-13 16,-2-5-21-16,3 12 0 0,-13-13-1 15,1 8 2-15</inkml:trace>
  <inkml:trace contextRef="#ctx0" brushRef="#br0" timeOffset="87028.7527">8390 8713 22 0,'13'0'31'31,"-2"-3"-1"-31,11 3-10 0,4 0-9 15,-4 0-8-15,3 0-9 16,-4 0-11-16,1 0-6 16,-6-9-5-16,1 6 1 15</inkml:trace>
  <inkml:trace contextRef="#ctx0" brushRef="#br0" timeOffset="87182.4146">8651 8635 33 0,'0'0'31'0,"0"0"-1"16,10 12-4-16,-10-2-6 15,3 11-6-15,-3-4-5 0,4 12-2 16,-4-5-4 0,0 1-8-16,0-8-31 15,8 6 0 1,-8-10-2-16,7 1 1 16</inkml:trace>
  <inkml:trace contextRef="#ctx0" brushRef="#br0" timeOffset="87814.7301">8949 8892 20 0,'0'0'19'0,"14"4"-2"16,17-4-1-16,17 5-2 15,21-5 0 1,24 3-1-16,28-6 0 16,34 3-2-16,27-5-1 15,32 5-2-15,16-7 0 16,12 1-3-16,3-1-1 15,-3 2-1-15,-18-3-1 16,-11 2-1-16,-23 3 0 16,-23-3-1-16,-25 6-4 0,-21-5-8 15,-23 2-25-15,-15 3 0 0,-22 0 0 16,-11 4-1 0</inkml:trace>
  <inkml:trace contextRef="#ctx0" brushRef="#br0" timeOffset="88514.9951">12042 8399 30 0,'0'0'31'15,"11"7"1"-15,-5 11-12 0,7 21-4 16,-1 11-4-16,8 17-2 16,-5 10-1-16,4 12-1 15,-9 0-2-15,1 3-1 16,-8-12-1-16,-3-2-1 0,-3-13-1 16,-5-12-2-16,1-12 1 31,-3-17-4-31,7-6-4 15,3-18-12-15,-9-5-18 0,13-8-2 16,-4-16 0-16,8-4 1 16</inkml:trace>
  <inkml:trace contextRef="#ctx0" brushRef="#br0" timeOffset="89115.8534">12058 8458 7 0,'0'0'31'15,"32"10"0"-15,1-10-11 16,13 0-3-16,19 0-3 15,12-5-1-15,20 5-4 0,11-7-1 16,10 4-3-16,3-2-1 16,-4 0-1-16,-7 1-1 0,-14 4-2 15,-19-3 0 1,-15 3 0-16,-22 4 0 0,-15 0 0 16,-25-4 0-16,9 13 0 15,-9-13 0-15,-15 18 1 16,8-6-1-16,-2 5 1 15,1 7 0-15,4 12-1 0,-3 6 2 16,4 12-1-16,3 10 2 16,0 9-2-16,0 2 1 15,10 4 0-15,-5-6-1 16,6-3 1-16,1-4-1 16,-2-15 1-16,-3-8-1 31,1-7 0-31,-8-8 0 0,0-5 0 15,-10-8 1-15,-11-3-2 16,-11-5 1-16,-14 0-1 16,-19-7 1-16,-21 5-1 15,-14-5 1-15,-14 2-1 16,-2-2 0-16,5 5 0 16,6 0-2-16,11-5-3 0,24 8-6 15,19-1-27-15,20-7-1 16,31 0 0-16,0-13 0 0</inkml:trace>
  <inkml:trace contextRef="#ctx0" brushRef="#br0" timeOffset="89717.1999">12408 8807 27 0,'8'-5'30'0,"14"2"-3"16,6 3-5-16,4 0-4 16,7 3-3-16,-7 1-4 15,5 8-4-15,-12 1-1 16,-6 4-2-16,-16 6-2 16,-6 1 1-16,-16 4-1 0,-2 4 0 15,-5 1 0-15,-1-4 0 16,2 2-1-16,7-6 0 15,7-4-1-15,8-1 0 16,10-6 1-16,3-6 0 16,8-4 0-16,4-1-2 15,8-3-2 1,-2-5-5-16,7 5-10 16,-4-4-18-16,-7-6-2 15,4 4 0-15,-13-4 1 0</inkml:trace>
  <inkml:trace contextRef="#ctx0" brushRef="#br0" timeOffset="89904.0897">12445 8975 38 0,'0'0'33'15,"18"-4"-4"-15,13 4-9 16,6 0-7-16,4 0-4 15,2 0-7 1,4 0-19-16,-1 7-15 16,-12-14-1-16,0 2-1 15</inkml:trace>
  <inkml:trace contextRef="#ctx0" brushRef="#br0" timeOffset="90134.4664">12683 8710 36 0,'13'0'30'16,"12"4"0"-1,3-4-17-15,2 5-7 16,-2-5-9-16,0 3-12 15,0 2-12-15,-12-10-3 16,3 5 0-16</inkml:trace>
  <inkml:trace contextRef="#ctx0" brushRef="#br0" timeOffset="90319.1501">12971 8647 58 0,'0'0'36'16,"0"0"-7"-16,7 10-7 15,-10-1-8-15,3 13-5 16,0-3 0-16,3 5-3 0,-3-5-2 16,3 1-4-16,3 2-15 0,0-3-23 15,-6-19 0 1,10 17 0-16,-10-17-2 0</inkml:trace>
  <inkml:trace contextRef="#ctx0" brushRef="#br0" timeOffset="90936.8454">13266 8833 30 0,'29'7'17'0,"17"-4"-1"16,22-1 2-16,22 1-2 16,31-3-1-16,31 5-1 15,28-5-2-15,31 0-2 0,18-6-1 16,17 6-3-1,-2-4-1 1,-5 4-2-16,-19-5-2 16,-25 5-3-16,-32 0-14 0,-34 0-19 15,-58-12-2-15,-27 8 1 16,-44-12-1-16</inkml:trace>
  <inkml:trace contextRef="#ctx0" brushRef="#br0" timeOffset="91537.6835">15841 8415 39 0,'0'0'31'0,"0"0"-5"16,0 0-4-16,3 41-4 15,4 3-6-15,0 21-3 16,4 10-2-16,-1 16 0 16,-2-1-2-16,-1 3-2 15,-2-11 0-15,-1-6-1 16,-4-14-1-16,-3-12 0 0,0-14-2 15,-1-17-4-15,4-6-9 16,0-13-21-16,0-13-3 0,3-11 0 16,-3-16 0-16</inkml:trace>
  <inkml:trace contextRef="#ctx0" brushRef="#br0" timeOffset="92124.7201">15782 8465 21 0,'43'0'30'0,"16"-2"-3"15,22 2-9-15,18 0-1 0,16 0-4 16,15 0-1-1,1-6-3-15,4 2-4 0,-10-1-1 16,-16 0-3-16,-22-2 0 31,-16 2 0-31,-23 3 0 0,-19-3-1 16,-12 5 1-16,-7 0 0 16,-10 0-1-16,0 0 1 15,-10 12-1-15,2 0 2 16,-2 3-2-16,2 8 1 15,-1 11 1-15,1 10 0 16,3 12 1-16,5 9-1 0,8 6 1 16,5 9-1-16,5 2 1 15,4 1-1-15,0-8 0 16,3-4-1-16,-1-10 0 16,-4-8 0-16,-4-14-1 15,-7-7 1-15,-9-8 0 16,-4-11-1-16,-14-3 0 0,-13-7 1 15,-12-3-1-15,-15 0 0 16,-14-3 1-16,-16-3-1 16,-13 0 0-16,-8 0-1 15,-6 1 2-15,3 0-2 0,4 0 2 16,8 0-2-16,13 5 0 31,13-5-1-31,21 10-5 0,8-5-11 16,14 2-21-16,21 3 0 15,10-5 0-15,0 0 0 16</inkml:trace>
  <inkml:trace contextRef="#ctx0" brushRef="#br0" timeOffset="92673.2928">16089 8802 25 0,'21'-5'33'0,"-5"-2"0"16,12 7-10-16,-1 0-7 16,2 0-5-16,9 7-3 15,-7-2-2-15,0 8-2 16,-4-3-1-1,-9 5-1-15,-5 0 0 16,-10 2-1-16,-6 1 1 16,-10 6-1-16,-5-2 0 15,-4 3 1-15,-9-2 0 16,6 3 0-16,2-5-1 16,4 1 0-16,5-6 1 15,8 0 0-15,9-7-1 0,10-4 1 16,6 0-1-16,8-1 0 15,2-4-1-15,2 0-5 16,5 0-6-16,-9 0-15 16,-1-9-12-16,-1 2-1 15,-10-7 1-15</inkml:trace>
  <inkml:trace contextRef="#ctx0" brushRef="#br0" timeOffset="92841.579">16157 8951 33 0,'-13'-5'32'31,"13"5"1"-31,16 3-13 0,6-3-7 16,13 0-9-16,5 0-11 16,9 0-15-16,-2-10-9 15,15 10-1-15,-7-16-1 16</inkml:trace>
  <inkml:trace contextRef="#ctx0" brushRef="#br0" timeOffset="93110.3766">16461 8701 21 0,'12'0'33'15,"8"0"1"-15,0 0-7 16,9 0-10-16,4 0-7 16,-1 0-9-16,-2 0-14 15,-5-4-19-15,-3 7-1 0,-10-8-1 16,1 10 4-16</inkml:trace>
  <inkml:trace contextRef="#ctx0" brushRef="#br0" timeOffset="93410.7657">16781 8630 45 0,'0'0'26'16,"15"-5"-3"-1,-15 5-4-15,0 0-5 16,13 20-2-16,-13-6-3 0,6 8-1 16,-3-3-1-1,3 8 0-15,-3-3-1 0,6 3-1 16,-6-6-2-16,3-2 0 15,-6-3-2-15,4-6-3 16,2 3-16-16,3-4-20 0,-9-9 0 16,0 0-1-16,9-14 1 15</inkml:trace>
  <inkml:trace contextRef="#ctx0" brushRef="#br0" timeOffset="96793.8778">17000 8843 11 0,'0'0'14'0,"0"0"1"31,10 7-2-31,-10-7-1 0,0 0-1 15,14 13-1-15,-14-13-1 16,16 9-1-16,1-5-2 16,7-4 0-16,16 5 0 15,17-5 0-15,19 0-1 16,14 0 0-16,22 4 0 16,15-4 1-16,10 0-1 0,-2 0 0 15,-4 1-1-15,-21 3 1 16,-16 1-2-16,-23-5 0 15,-18 4-1-15,-24 1-3 16,-29-5-19-16,0 14-16 16,0-14-1-16,-14 0-1 15,14 0 1 1</inkml:trace>
  <inkml:trace contextRef="#ctx0" brushRef="#br0" timeOffset="130978.6067">3581 9118 31 0,'0'0'28'16,"-4"13"-5"-16,-2 3-3 15,2 12-5-15,4 12-3 16,-3 13-2-16,9 20 1 15,-2 11-3-15,9 10 0 16,-5 11-1-16,5 7-3 0,-6-1-1 16,1 7 0-16,-5-7-2 15,-3-6 0-15,0-14 0 16,-5-12-1-16,5-12-4 16,-6-18-14-16,-1-12-20 15,13-15-1-15,-6-22 0 0,11-7 0 31</inkml:trace>
  <inkml:trace contextRef="#ctx0" brushRef="#br0" timeOffset="131694.6761">3581 9113 28 0,'0'0'31'0,"0"0"0"0,-7 15-16 16,7 0-19-16,-3-5-22 15,13 9-2-15,-10-19-1 16,11 24 12-16</inkml:trace>
  <inkml:trace contextRef="#ctx0" brushRef="#br0" timeOffset="132396.1892">3373 10542 19 0,'-16'0'33'0,"16"0"-4"31,22-8-3-31,9 1-5 0,9 2-5 16,9-3-5-16,11 4-2 16,2-2-4-16,5 2-2 15,-9 4-2-15,-10-4-4 16,-13 8-5-16,-14 1-12 15,-21-5-17-15,0 0 0 16,-12 5 0-16,-4-1 7 0</inkml:trace>
  <inkml:trace contextRef="#ctx0" brushRef="#br0" timeOffset="132680.785">3401 10500 22 0,'-17'-5'30'0,"17"5"-5"16,0 0-5-16,-11 15-4 16,14-3-4-16,4 8-2 15,11 8-2-15,0 4 1 0,7 9-2 16,5 2 0-16,5 6-2 15,0-4 0-15,-2 2-4 16,-2-6-3-16,-7-12-6 16,1-4-18-16,-2-7-12 15,-14-12 1-15,3-6-1 16</inkml:trace>
  <inkml:trace contextRef="#ctx0" brushRef="#br0" timeOffset="134529.3308">3810 10602 37 0,'0'0'34'0,"7"-14"1"16,-7 14-11-16,-8 19-9 16,-4 0-5-16,-1 8-5 15,-4 6-2-15,1 6-1 31,-6 5 0-31,1-3-2 0,2-2 1 16,0-6-1-16,1-5-1 16,9-9 0-16,2-9 1 15,7-10-1-15,7-15 0 16,0-5 0-16,6-8 0 16,1-5 1-16,5-3-1 15,-2-2 1-15,-1 1-1 0,1 4 2 16,-10 6-2-16,7 8 2 15,-8 5 0-15,-6 14 0 16,0 0 0-16,0 0-1 16,-20 8 1-16,11 9 0 15,-6 4 0-15,-3 2-1 0,-1 1 0 32,3 1 0-32,-2-3 0 0,6 1 0 15,2-9 0 1,10-14 0-16,0 0 0 0,0 0 0 15,7-18 0-15,5-2 0 16,3-7 0-16,0-2 0 16,-2-4 0-16,2 4 0 15,-5 3 0-15,-1 3 1 0,0 9-1 16,-9 2 1-16,0 12-1 16,0 0 1-16,-12 19 0 15,0-2-1-15,-1 2 1 16,-5 1 0-16,2 1 0 15,1-5-1-15,-1-5 1 16,4-5-1-16,12-6 1 0,-9-10-1 16,9-5 0-16,7-2 1 15,0-7-2-15,4 1 1 16,3 0-1-16,-1 3 1 16,0 3-1-16,0 7 1 15,-4 6 0-15,-9 4 0 16,3 14 0-1,-13 0 0-15,-2 1 1 16,-4 6-1-16,-4-2 1 16,-3-3 0-16,1-2-1 0,1-3 0 15,2-9 0-15,6-2-1 16,13 0 0-16,-8-20 0 16,10 6-1-16,4 1 1 15,4 4 0-15,5-4 0 0,0 7 0 16,-2 1 0-16,-3 5 1 15,-10 0 0-15,10 5 1 16,-10-5-1-16,0 0 1 16,-23 6-1-16,5-6 1 15,-4-6 0-15,-3-2-1 16,6-1 0 0,-3-2 0-16,3 2 0 15,7-2-1-15,12 11 1 16,0 0-1-16,0 0 1 15,10 6 1-15,6 7-2 16,8 1 2-16,1 5-1 16,0 0 1-16,2-4-1 15,-4-2 2-15,-8-2-1 0,-6-11-1 16,-9 0 1-16,0 0 0 16,-18-11-1-16,-1-6 0 15,-9 0 1-15,4-1-2 16,-4-1 1-16,3 2-2 0,6 3 2 15,7 6-1-15,12 8 0 16,0 0 0-16,12 13 1 0,9 4 0 16,7-1 0-16,3 3 0 15,-2-2 0-15,-1-3 1 16,-4-3-1-16,-2-1 1 16,-10-3-1-16,-12-7 0 15,0 0 1-15,0-19-2 31,-6 7 0-31,-3-3 0 0,1 0-1 16,4-2 0-16,1 3 0 16,3 4 0-16,0 10 1 15,11-5 1-15,-11 5 0 16,13 9 2-16,-4 5-2 16,-5 0 2-16,1 3-1 15,-5-1 1-15,0-1-2 0,-5 0 2 16,-2 0-2-16,-1-4 0 15,8-11 1-15,-16 13-1 16,6-13 0-16,10 0 0 0,-13-7 0 16,8-4 0-1,5-3 0-15,0-8-1 0,-3 0 1 32,3-2 0-32,-6 3 1 15,-1-1-1-15,7 8 1 16,-3-1 0-16,3 15 0 0,0 0-1 15,0 0 1-15,0 0-1 16,13 15 1-16,-1-2-1 16,0 6 1-16,1 0-1 15,2-1 1-15,-2 5-1 0,-4-4 0 16,0 0 2-16,-3-5-2 16,-6-3 1-16,0-2-1 15,0-9 1-15,-10 7 0 16,10-7 0-16,-21-14 0 15,3 0-1-15,-5-7 0 16,1 0-1-16,-1-1 1 0,1-2-1 16,0 5 0-16,4 2 0 15,5 7 0-15,13 10 0 16,0 0 1-16,6 10 0 16,7 3-1-16,2 5 1 15,4-2 0-15,2 2 0 0,-2-1 0 31,1 2-2-31,-9-4-7 0,2-5-29 16,-1 6 0 0,-12-16 0-16,12 11 1 0</inkml:trace>
  <inkml:trace contextRef="#ctx0" brushRef="#br0" timeOffset="138032.7664">2932 10653 25 0,'0'0'23'15,"10"-14"-2"-15,-3 3-2 16,-5 0-1 0,-2-4-4-16,5 0-1 15,-5-2-3-15,7 4-1 0,-7-2-2 16,6-1-1-1,-6 0 0-15,0 6-2 0,-6 0 0 16,6 10-1-16,-3-12-1 16,3 12-1-16,-10 3 0 15,10-3 0-15,-5 21-1 0,5-4-1 16,0 6 2-16,0 4-2 16,0 1 2-16,6 5-2 15,-6-3 2-15,0-1-1 16,3 0 0-16,-3-5 0 15,0-2 1-15,-5-7-1 16,-6-1 1 0,11-14-1-16,-22 12 1 15,7-12-1-15,0 0 1 16,-1-3-1-16,1-2-1 16,6 1 1-16,9 4-1 15,0 0 1-15,11-5-1 16,8 5 1-16,6 0 0 0,3 2-2 15,6 1-4-15,-6 2-29 16,1-5-3-16,4 0-1 16,-14-8 0-16</inkml:trace>
  <inkml:trace contextRef="#ctx0" brushRef="#br0" timeOffset="138920.0487">3652 10867 17 0,'3'-12'20'0,"-3"12"-3"16,0 0-3-16,0 0-3 0,0 21-2 15,-3 2-2-15,3 11-1 16,-6 15-1-16,6 9 1 15,0 10 0-15,0 9-1 16,4 1 0-16,4 3-1 16,-5-3-1-16,3-8 0 15,0-7-2-15,1-10 1 0,-7-6-1 16,0-8 1-16,0-6 0 16,0-6 0-16,0-7 0 15,-3-5 1-15,3-2-1 16,0-3 1-16,0-10-1 0,0 0-3 15,0 0-7 1,0 0-20 0,0 0-6-16,0 0-2 15,-10-18 0-15</inkml:trace>
  <inkml:trace contextRef="#ctx0" brushRef="#br0" timeOffset="153314.6839">1261 10299 35 0,'10'-12'34'0,"-10"12"-2"0,0 0-7 15,9 31-7-15,-5 2-5 16,0 15-3-16,-4 6-4 15,0 8 0-15,-6-2-2 16,6-1-2-16,-2-11 0 31,2-8-1-31,0-13-1 0,0-15-1 16,0-12 0-16,15-9 0 16,1-7 0-16,-1-6 0 15,5-5-1-15,-3 4 1 16,-1 6-1-16,-1 9 2 15,1 8 0-15,-5 8 0 16,-6 7 1-16,-2 9-1 0,-3 4-2 16,0-4-10-16,4-3-24 15,4 0-1-15,-6-8 0 16,10 1 0-16</inkml:trace>
  <inkml:trace contextRef="#ctx0" brushRef="#br0" timeOffset="153668.0613">1636 10727 19 0,'-3'24'25'0,"-6"-7"-6"16,9 2-2-16,0-4 1 15,0-5-3-15,0-10-2 16,0 0-1-16,12-10-2 16,-9-12-2-16,2 2 0 15,-5-13-1-15,0-4-1 16,-5-5-3-16,-1-2 1 0,1 0-2 16,-2 3 0-16,4 0-1 15,3 2 0-15,8 8 0 16,2 6-1-16,12 7-5 15,3 0-6-15,12 9-19 0,8 9-9 16,-6 0 0-16,4 5 0 31</inkml:trace>
  <inkml:trace contextRef="#ctx0" brushRef="#br0" timeOffset="153884.3235">1608 10815 28 0,'13'16'32'0,"2"-16"0"15,13 4-10-15,3-4-16 16,7-4-20-1,-1 4-13-15,-10-6-5 16,6 6 0-16</inkml:trace>
  <inkml:trace contextRef="#ctx0" brushRef="#br0" timeOffset="154169.125">1894 10593 36 0,'-24'-5'32'0,"7"14"-2"16,-1 2-12-16,2 4-8 16,10 5-6-16,0 1-1 15,9 2-1-15,6-2 0 16,5 1 1-16,3-9 1 0,8-1 1 16,-5-12 1-16,5-4-1 15,-5-9 1-15,-2-2-1 16,-8-7 0-16,-1-1-2 15,-9-2-3-15,-3-2-6 16,3 5-16-16,-7 6-16 31,-4-2 1-31,1 13-1 0,-5-5 1 16</inkml:trace>
  <inkml:trace contextRef="#ctx0" brushRef="#br0" timeOffset="154569.671">2002 10381 21 0,'22'-7'31'15,"-5"-7"0"-15,9 5-11 16,-5 9-8-1,-1 0-5-15,-2 4-1 16,-1 3-3-16,-6 5 0 16,-3-1-2-16,-3 5 1 15,-2 1-1-15,-3 4 1 16,6 1-1-16,1 3 1 16,-7 3 0-16,2 5 0 15,-2-1 1-15,5 4 0 0,-5-3 1 16,3 0 0-16,-12 0 0 15,-2-4 0-15,-5-5-1 16,4-3 1-16,-10-7-2 16,2-6-2-16,-2 0-6 15,1-8-11-15,2-8-21 16,19 8 1-16,-14-17-1 0,18 7 0 16</inkml:trace>
  <inkml:trace contextRef="#ctx0" brushRef="#br0" timeOffset="154869.6273">2389 10580 26 0,'0'0'35'15,"13"0"1"-15,4 3-1 16,3-3-18-16,2 0-9 16,5-3-3-16,-2 3-7 15,-3-2-8-15,0-2-15 16,2 4-11-1,-8-5 0-15,2 5 0 16</inkml:trace>
  <inkml:trace contextRef="#ctx0" brushRef="#br0" timeOffset="155185.5482">2404 10723 26 0,'0'0'24'16,"17"4"-3"-16,1-4-3 15,6 0-3-15,-2 0-3 16,6 0-2-16,-3-5-2 15,0 5-1-15,-2-4-2 16,-5 4-1-16,-7-4-6 16,-11 4-19-1,0 0-12-15,11 0-2 16,-11 0 0-16</inkml:trace>
  <inkml:trace contextRef="#ctx0" brushRef="#br0" timeOffset="159762.6978">3592 11846 20 0,'-15'0'15'16,"15"0"-1"-16,0 0-1 15,13 4-3-15,2-4 0 16,5 4-4-16,10 0 1 16,13-4-1-16,15 4 0 0,20-4-1 15,22 0 0-15,25 0 0 16,14-2-1-16,19-1 0 15,12 3-2-15,0-7 1 16,-1 7 0-16,-12-3-2 16,-16 3 1-16,-22 0-2 0,-15 0 1 15,-27 3 0-15,-14-3-1 0,-14 4 1 16,-12 0-1 0,-12-4 1-16,-6 4-1 0,-7-4-1 15,-12 0-2-15,12 4-9 16,-12-4-22-16,-9 0 1 15,9 0-1-15,-24-8 7 32</inkml:trace>
  <inkml:trace contextRef="#ctx0" brushRef="#br0" timeOffset="160710.209">6759 9024 22 0,'0'-9'24'16,"-3"0"-3"-16,3 9-2 16,-2 13-4-16,-2 7-3 0,4 21-2 15,4 13-3-15,4 19-1 16,-2 19-1-16,4 20 1 15,-3 9 1-15,1 9-2 16,1 9 1-16,-2 2-2 0,-1-6 1 16,-3-5-1-1,-3-14 0-15,0-14-1 0,0-17-3 16,3-12-6-16,4-26-32 0,-2-5 0 16,-7-27-1-16,7-3 0 15</inkml:trace>
  <inkml:trace contextRef="#ctx0" brushRef="#br0" timeOffset="161362.9915">6532 10489 30 0,'0'0'29'0,"0"0"-2"16,0 0-5-16,28 0-4 15,10 0-5-15,17 0-3 16,4-8-2 0,13 8-2-16,-1-1-1 15,0 1-2-15,-8 0-1 16,-10 0-1-16,-14 0-1 0,-16-4-2 16,-8 4-7-1,-15 0-9-15,-4-12-13 0,-3 12-6 16,-13-7 0-16,4 7-1 15</inkml:trace>
  <inkml:trace contextRef="#ctx0" brushRef="#br0" timeOffset="161641.881">6593 10474 34 0,'-16'-2'23'16,"16"2"-2"-16,0 0-1 15,6 17-3-15,9-1-3 16,3 5-3-16,7 8-3 16,-3-1 1-16,3 8-2 0,-3-5-1 15,2 4-3-15,-8-6-1 16,0-7-5-16,2-2-12 15,-5-6-21-15,-13-14-2 16,27 4 0-16,-18-11 0 0</inkml:trace>
  <inkml:trace contextRef="#ctx0" brushRef="#br0" timeOffset="162764.2175">6970 10551 20 0,'19'-15'27'15,"2"3"-3"-15,-8 2-3 16,-1 6-4-16,-12 4-2 15,0 0-4-15,0 16-3 0,-12 3-2 16,-10 5-3-16,-3 4 0 16,-5 1 0-16,-5 2-2 15,1-2 0-15,3-1-1 16,3-6 0-16,7-7-1 0,9-7 1 16,12-8-1-16,0 0 0 31,8-12 1-31,7 0-1 15,7-5 0-15,1-2 1 0,1-4 0 16,3 0 0-16,-1 0-1 16,-2 4 1-16,-2 2 0 15,-6 5 1-15,-4 0-1 16,-12 12 1-16,0 0 0 16,0 0-1-16,-19 12 2 0,-2 3-2 15,-8 5 1-15,-4 2-1 16,-1 1 1-16,2 1-1 15,2-4 1-15,5-3-2 16,6-8 1-16,4-4 0 16,15-5 0-16,-10-10 0 15,10-3 0-15,8-7 0 0,-4-2-1 16,1-5 2-16,0 3-2 16,1 4 2-16,-2 1-2 15,-1 4 1-15,-3 5 0 0,0 10 0 16,0 0 0-1,0 0 0-15,-3 19 0 16,-4-6 0 0,4 4 0-16,-6-2 0 15,2 0 1-15,1-3-1 0,-3-3 1 16,-1-4-1 0,1-5 0-16,-3-5 1 0,0-5-1 15,2-2 0-15,-2 0-1 16,0-3 1-16,2 1 0 15,4 2 0-15,6 0-1 0,0 12 0 16,13-9 0-16,2 9 1 16,7 8 0-16,3 5 0 15,4-1 1-15,4 5-2 16,-3-2 2-16,-4-1-1 16,-5 1 2-16,-3-4-2 15,-8-8 1 1,-10-3-1-16,0 0 1 15,-6-12 0-15,-10-2-1 16,-6-1 1-16,1-3-1 16,-4-4 0-16,0 3 0 15,4 1 0-15,2 3-1 16,7 5 1-16,12 10-1 0,0 0 1 16,15 0-1-16,1 6 1 0,9 5-1 15,-1 1 1 1,4-2 0-16,-4-1 1 0,0-1-1 15,-10-3 1-15,-14-5 0 16,10 0-1-16,-10 0 1 16,-17-13 0-16,6 3 0 15,-2-3-1-15,1 4 0 0,3 3-1 16,9 6 1-16,0 0-1 16,0 0 1-16,9 7-1 15,3 6 0-15,5-1-9 16,-3-1-25-16,8 3-1 15,-10-14 1-15,9 11-1 32</inkml:trace>
  <inkml:trace contextRef="#ctx0" brushRef="#br0" timeOffset="165016.4921">6083 10608 17 0,'-24'-19'21'0,"8"5"-2"0,4-6-2 15,9 1-2-15,6-3-3 16,6-2-3-16,10 10-1 15,5 0-1-15,8 10 0 16,-1 4 0-16,5 13 0 16,-8 2-1-16,-3 13-1 0,-12 4 0 15,-8 5-2-15,-13 3 1 16,-7-1 0-16,-11-6-2 16,-5-1-1-16,-3-10 0 15,6-7-2-15,1-10 0 16,5-10 0-16,6-3-1 15,6-6 0 1,10-1 1-16,4 1-1 16,5 0 1-16,4 4 1 15,2 10 0-15,4 0 1 16,0 14 0-16,2 1 1 16,0 3 0-16,5 1 0 15,1 0 0-15,-2-4 0 0,3-2-1 16,-3-7-3-16,3 2-15 15,-1-5-20-15,-14-6-2 0,3 3 1 16,-16 0 0 0</inkml:trace>
  <inkml:trace contextRef="#ctx0" brushRef="#br0" timeOffset="178755.3714">6722 10755 25 0,'0'0'32'31,"10"-13"-7"-31,-10 13-1 0,5 17-5 16,-10 11-3-16,5 20-4 16,-10 8-3-16,7 20-1 15,0 7-2-15,3 13-1 16,6 1-1-16,-3-3-2 16,4-6 0-16,2-13-3 15,0-11-4-15,-3-17-11 0,-3-15-24 16,10-11 1-16,-13-21 0 15,13-3-1-15</inkml:trace>
  <inkml:trace contextRef="#ctx0" brushRef="#br0" timeOffset="179608.7911">5606 11872 7 0,'0'0'27'0,"9"0"-4"16,11 3-5-16,8-3-2 15,14 0-3-15,14 0-2 32,8 0-2-32,8 0-5 0,3-3-1 15,-6 3-2-15,-5 0-1 16,-12-4-2-16,-14 4 1 15,-14 0-1-15,-11 0-1 16,-13 0-1-16,0 0 1 0,-15-13 0 16,2 5 0-1,-1-4 0-15,-3 2 1 0,5-3 0 16,-3-2 1-16,-1 3 1 16,3 2 2-16,1 3 0 15,3 4 0-15,9 3 2 16,0 0 0-16,0 0 0 15,8 9-1-15,11 0 0 16,0-3 0-16,0 7 1 0,-3-3 2 16,-7 4-1-16,-9-1 0 15,-9 6 0-15,-11-1 1 16,-1 2-2-16,-4-2-2 16,1-7-13-16,7-3-24 0,17-8-2 15,17 2 0-15,17-8-1 31</inkml:trace>
  <inkml:trace contextRef="#ctx0" brushRef="#br0" timeOffset="180209.5127">6737 11422 32 0,'-36'-11'32'16,"-18"-2"-7"-16,-4 8-7 15,-4 6-6-15,-9 12-3 16,6 19-3-16,-1 11-1 15,10 13-1-15,7 11 0 16,19 9-1 0,15 7 1-16,22 0 0 15,19-3-1-15,20-8 0 16,18-10 0-16,23-14-1 16,13-16 1-16,12-21-1 15,3-15-1-15,-1-21 0 16,-9-13 0-16,-14-17 0 15,-23-19 0-15,-28-10 0 0,-34-12 0 16,-34 5 1-16,-31 2-1 16,-23 11 0-16,-18 7 0 15,-6 13-2-15,4 21-4 16,8 17-9-16,21 16-19 16,22 13-6-16,17 9 0 15,19 12-1-15</inkml:trace>
  <inkml:trace contextRef="#ctx0" brushRef="#br0" timeOffset="180625.2288">6663 11471 32 0,'0'0'35'16,"-9"12"1"0,3 15-12-16,3 20-6 15,-1 7-7-15,4 13-2 0,0 6-3 16,4 6 0 0,2-4-3-16,0-7-4 15,3-10-5-15,-3-16-14 0,-2-14-18 16,7-10 0-16,-11-18-1 15,14 0 2-15</inkml:trace>
  <inkml:trace contextRef="#ctx0" brushRef="#br0" timeOffset="180956.5583">6146 11843 36 0,'-13'0'36'0,"28"4"-9"0,12-1-5 32,18-3-7-32,26 0-2 15,19-6-3-15,22 6-1 16,9-8-4-16,8 3-1 15,-10 0-2-15,-11 1 0 0,-21 3 1 16,-16 1-2 0,-24-6 0-16,-19 6 0 0,-13 0-2 15,-15 0-6-15,0 0-31 0,0 0-1 16,-4-13 0-16,4 13-1 16</inkml:trace>
  <inkml:trace contextRef="#ctx0" brushRef="#br0" timeOffset="182142.3332">7050 11773 2 0,'0'0'6'0,"0"0"0"15,0 0 1-15,9 7 0 0,4-7 0 16,12 0 0-16,6 3 0 16,16-3 0-16,18 0-1 15,22 0 0-15,16-3-2 16,23 1 0-16,22-3-1 15,18-1-1-15,20 0 0 16,17 0 0 0,8-3 0-16,17 2-1 15,6-5 0-15,13 3 0 16,4-4 0-16,6-2 0 16,7-2 0-16,0-3 0 0,5-3 0 15,-11 1-1-15,-3-1 1 16,-14-2-3-16,-18 7-6 15,-28-10-19-15,-15 18 0 0,-51-7-1 16,-21 17 25-16</inkml:trace>
  <inkml:trace contextRef="#ctx0" brushRef="#br0" timeOffset="183747.6239">14597 8874 12 0,'0'-14'24'0,"0"14"-5"15,6-17-2-15,-6 17-3 0,0 0-2 16,0 29-2-16,0 3-2 15,-8 15-2-15,8 18 0 0,-3 11 0 16,6 21 0-16,-3 13 0 16,9 11 1-16,-4-1-1 15,6-2-1-15,-2-11 0 16,4-6-1-16,-6-17-1 16,-1-18-2-16,4-19-5 31,-10-15-18-31,3-18-16 0,-3-14 2 15,0 0-2-15,6-9 1 16</inkml:trace>
  <inkml:trace contextRef="#ctx0" brushRef="#br0" timeOffset="186017.8549">14463 10104 18 0,'-12'-3'21'0,"12"3"0"0,0 0-1 31,19 0-3-31,5 0-2 0,6 0-3 15,15 3-2-15,7-3-2 16,10 5 0-16,2-1-2 16,-2 1-2-16,-6-1-1 15,-6 1-1-15,-14 0-1 16,-9-2 0-16,-12 1 0 16,-15-4 0-16,0 0-1 0,-9-7 0 15,-5 3-2-15,-3-1-1 16,-5 0-2-16,-10 1-1 15,-1-1-4-15,-9 0-2 16,4 5-1-16,-10 0-1 16,6 0 1-16,-5 0 1 15,10-3 1 1,3 3 3-16,6 0 3 16,6-1 3-16,-6 1 8 15,19 0 1 1,9 0 2-16,-12 0 0 0,12 0 1 15,0 0-1-15,0 0-1 16,0 0-1-16,0 0-3 16,0 0 1-16,0 0-3 15,0 0 1-15,0 0 0 16,0 0 0-16,0 0 0 0,0 0 0 16,9 8 0-16,-9-8 0 15,0 0 0-15,0 0-1 16,0 0-1-16,9 3 0 15,-9-3 0-15,0 0 0 0,0 0 0 16,0 11-1-16,0-11 1 16,10 19 0-16,-3-4 0 15,3 3 1-15,4 10-1 16,3 1 0-16,3 8 1 16,3-1-1-16,0 2 1 31,1-6-2-31,-1 0 1 0,-5-8 0 15,1-1 0-15,-6-9-1 16,-3-5 1-16,-10-9 0 16,11 0 0-16,-11 0 0 15,8-18-1-15,-1-1 1 16,0-5 0-16,1-6-1 16,2 0 0-16,5-7 1 0,1 4-2 15,0 1 2-15,-1 3-1 0,1 2 0 16,-4 5 0-16,-1 4 0 15,-2 5 0-15,-9 13 0 16,11-14 0-16,-11 14-1 16,0 0 0-16,0 0 1 15,0 0-1 1,3 17 0-16,-9-4 0 16,-4 2 0-16,-5 7 1 15,-5 2-1-15,0 6 1 16,-5 1 0-16,-4 1 0 15,7-4-1-15,0-1 1 16,6-7 0-16,3-8 0 16,13-12 1-16,0 0-1 0,5-15 0 15,9-2 0-15,1-7 1 16,2-3-1-16,5-5 0 16,1-1 1-16,0 4-1 15,-2 2 0-15,-3 4 0 16,-2 5 0-16,-8 4 0 15,-8 14 0-15,6-10 0 0,-6 10-1 16,-24 15 1-16,6 3 0 16,-7 5-1-16,-6 0 1 15,0 5 0-15,0 1 0 0,0-7 0 16,7 2 0-16,4-10 0 16,5-5 1-16,6-9-1 31,9 0 0-31,0-15 1 0,8-8-1 15,2 1 0-15,-4-6 0 16,2 0 1-16,0 0-2 16,-2 4 2-16,-6 5-1 15,0 4-1-15,0 15 1 16,0 0 0-16,-9 7-1 16,6 8 1-16,3 6 0 0,0 5-1 15,6 0 2-15,0 0-2 16,3-1 1-16,1-7 1 15,-4-8-1-15,-6-10 0 16,0 0 1-16,0 0-1 16,-6-23 0-16,-8 5 0 15,-5-5 0 1,-2-1 0-16,5 0-1 16,-1 2 1-16,2 7-1 15,4 2 0-15,11 13 0 0,0 0 1 16,0 0-1-1,16 26 1-15,-3-6-1 16,6 3 1-16,2 0 0 0,2 0 0 16,-4-4 1-16,2-6-1 0,-6-4 0 15,-3-9 1-15,-12 0-1 16,0-16 1-16,-6 1-1 16,-7-6 0-16,-5-1 0 15,-1 0 0-15,1 3-1 16,2 0 0-16,4 7 0 15,12 12 0-15,-14-3 0 0,14 3 1 16,5 20-1-16,4-6 0 16,2 1 1-16,1 4 0 15,4-2 0-15,-2-5 1 16,-2-5 0-16,3-3-1 16,-7-4 0-16,-8 0 0 31,0-13 0-31,-5-1-1 0,-7 1 1 15,3-2-1-15,-2 1-1 16,0 4 1-16,2 0 0 16,9 10 0-16,0-13 0 15,0 13 0-15,15 4 1 0,-1 1-1 16,1 2 1 0,0-1 0-16,-3-3 1 0,-2 4-1 15,-10-7 1-15,15 5 1 16,-15-5 0-16,0 0-1 0,0 0 1 15,11-4 0-15,-11 4-1 16,0 0 0-16,0 0 0 16,0 0-1-16,0 0 0 31,0 0 0-31,-17-3 0 0,4 7 0 16,-2 3 0-16,-1-2-1 15,4-1 2-15,0 1-2 16,12-5-2-16,-10 2-5 15,10-2-6-15,0-11-17 16,0 11-4-16,13-13-2 16,-1 8 1-16</inkml:trace>
  <inkml:trace contextRef="#ctx0" brushRef="#br0" timeOffset="187751.5924">14063 10304 20 0,'-15'-10'27'0,"-9"-3"-6"31,10-5-3-31,3-1-3 0,11-6-3 16,0 3-2-1,11-1-2-15,8 5-1 0,4 4-1 16,8 4-1-16,-4 8-1 15,4 9 0-15,-7 7 0 16,-1 11-1-16,-11 6-1 16,-16 7 1-16,-10 3-1 0,-9 4-1 15,-10-7 0-15,-3-1 0 16,0-8-2-16,-4-7 1 16,12-12-1-16,7-5 0 15,8-5-1-15,13 0 1 16,-4-14 0-16,4 14 0 15,19-14 1 1,0 14 1-16,-3 0 0 16,5 5 0-16,-2 4 1 15,0 0 0-15,-4 2 0 16,-3 1 0-16,-2-4-1 16,-1 1 1-16,-9-9-2 15,0 0-3-15,9 12-14 16,-9-12-20-16,0 0 0 0,13-9-1 15,-16-1 0-15</inkml:trace>
  <inkml:trace contextRef="#ctx0" brushRef="#br0" timeOffset="188820.4242">10788 11643 14 0,'44'0'11'0,"13"0"-1"16,25 0 1-16,22 0 0 15,28 0 0-15,20 0 0 16,23-4-2-16,17 4-1 16,16 0-1-16,11-4 0 15,1-1-1-15,-3 5-1 0,-3-8-1 16,-9 4 0-16,-16-3-1 0,-15 2 0 15,-19-3-1 1,-18 7-3-16,-20-3-1 0,-20 4-2 16,-17 0-5-16,-14 0-10 15,-21-4-14-15,-4 4 1 16,-20-10 0-16</inkml:trace>
  <inkml:trace contextRef="#ctx0" brushRef="#br0" timeOffset="189552.7612">14643 10476 28 0,'0'-17'19'16,"0"17"-3"-16,0 0-2 16,0 0-3-16,2 24-1 31,-2 3-2-31,0 14-2 0,4 5 1 16,-4 10-1-16,6 6 0 15,1 10-1-15,-4-2-2 16,3 1-1-16,-3-5 0 15,1 0-1-15,-4-4 0 16,0-4 0-16,-4-7-3 16,-2-5-5-16,3-9-14 0,12-1-12 15,-12-17 0-15,12 0-1 16</inkml:trace>
  <inkml:trace contextRef="#ctx0" brushRef="#br0" timeOffset="190336.2195">14733 11332 8 0,'-15'-31'20'0,"-9"7"-2"16,-12-1-2-16,-13 4-2 15,-7 8-2-15,-9 12-2 16,-9 10-1-16,-4 9-3 31,4 19 0-31,2 8-1 0,13 13 0 16,11 9 0-16,15 5-1 15,25-2 1-15,23 1 0 16,22-6 0-16,25-7 0 16,19-7-1-16,16-17-1 15,10-19-1-15,9-11 0 16,-8-19 0-16,-3-13-1 0,-18-14 0 15,-19-17-1-15,-31-12 1 16,-24-2-1-16,-32 1 1 16,-24 1 0-16,-23 8-1 15,-15 9-1-15,-2 15-4 16,0 11-7-16,11 12-17 16,16 16-8-16,13 0-1 0,25 8 1 15</inkml:trace>
  <inkml:trace contextRef="#ctx0" brushRef="#br0" timeOffset="190721.5003">14624 11282 42 0,'-7'-10'26'0,"7"10"-2"15,-10 22-6-15,5 2-3 16,5 13-4-16,-4 10-3 15,4 13 0 1,0 3-2-16,0 8-1 16,0-6-2-16,5-4 0 15,-3-3-2-15,-2-13-2 16,9-8-7-16,-5-14-13 16,-4-23-15-16,11 12-1 0,-11-12 0 15,9-19 8 1</inkml:trace>
  <inkml:trace contextRef="#ctx0" brushRef="#br0" timeOffset="191037.8204">14048 11608 29 0,'12'13'30'15,"7"-10"-8"-15,15-3-5 16,22 6-2-16,13-6-3 16,20 3-2-16,8-3-3 15,7 0-1-15,-1 0-2 16,-6 0-1-16,-14 0 0 0,-12 0 0 16,-15 0 0-16,-16-3-1 15,-15-1 1-15,-8 4-1 16,-6-4 0-16,-11 4 0 0,10-4-1 15,-10 4-2 1,0 0-5-16,0 0-12 16,0 0-19-16,0 0-1 0,-15 0 0 15,15 0 1-15</inkml:trace>
  <inkml:trace contextRef="#ctx0" brushRef="#br0" timeOffset="192640.1626">18273 8894 14 0,'0'0'27'16,"0"0"-15"-16,0 0 0 15,0 24-1-15,0 7 0 0,0 13-2 16,3 21-1-16,4 15-1 16,3 21 1-16,3 11-2 15,3 6 1-15,2-2-2 16,3-4-1-16,-2-10-1 0,-2-9 0 16,-7-16 0-16,-1-11-1 15,-9-15-4-15,0-9-11 16,-6-16-21-16,6-2 0 31,0-24-1-31,12 12 2 0</inkml:trace>
  <inkml:trace contextRef="#ctx0" brushRef="#br0" timeOffset="193241.0063">18181 10120 25 0,'0'0'18'0,"0"0"-1"15,25 0 0-15,-3 3-2 16,14-3-2-16,11 5-2 31,9-5-1-31,7 0-2 0,0 0-1 16,0 0-2-16,-7 0 0 15,-6-5-2-15,-13 0-3 0,-11 2-3 16,-12 1-4 0,-14 2-6-16,-9-7-11 15,-6 11-10-15,-15-4-1 0,-3 5 1 16</inkml:trace>
  <inkml:trace contextRef="#ctx0" brushRef="#br0" timeOffset="193525.2639">18213 10124 21 0,'0'0'21'0,"0"0"-3"15,0 0-2-15,-7 0-2 16,7 0-2-16,9 17-2 16,4-2-2-16,6 11-1 15,4 3-1-15,8 9 1 16,-2 0-2-16,6 7-1 0,-3-2-1 16,1 2 0-16,-6-7-2 15,-5-6 1-15,-6-5-2 16,-5-8 0-16,-2-4-4 15,-9-15-10-15,0 0-18 16,0 0-3-16,0-17 1 0,0 5-2 31</inkml:trace>
  <inkml:trace contextRef="#ctx0" brushRef="#br0" timeOffset="194773.9348">18650 10174 43 0,'9'-22'19'16,"0"7"-2"-16,-4 6-2 15,-5 9-2-15,0 0-3 16,-8 9-2-16,-2 10-2 0,-2 6-2 15,-3 9-1-15,-3 4 0 16,-1 3 0-16,-1 2-1 0,2-1 1 16,-1-6-2-1,7-5 1-15,-1-10-1 16,7-7 0-16,6-14 0 0,0 0 0 31,12-9 0-31,0-14 0 0,4-4 0 16,1-6-1-1,3-10 1-15,0 0-2 0,-1-2 1 16,-4 8 0-16,-2 0 0 16,-4 9-1-16,-4 9 1 15,-5 19-1-15,0 0 1 16,-16 19-1-16,2 6 1 0,0 6 0 16,-4 10 0-16,1 0 0 15,-3 2 0-15,4-1 1 16,0-3-1-16,2-8 0 15,4-4 1-15,1-8-1 16,3-7 1-16,6-12 0 16,0 0 0-1,-7-12-1-15,4-7 1 16,1-8 0-16,-5-5-1 16,-1-2 0-16,-2-3 0 15,1 3 0-15,0 4 0 16,1 6 0-16,2 5-1 0,6 19 1 15,0 0 0 1,0 12-1-16,8 5 1 0,5 5 0 16,2-2 1-16,2 3-1 0,1-1 0 15,-2-3 1-15,-1-8 0 16,-4-3-1-16,-11-8 1 16,0 0-1-16,0-14 1 15,-14-5-1-15,-4-3 1 16,0-6-1-16,-6-1 0 0,1-1 0 15,1 1 0-15,6 5-1 16,1 8 1-16,5 8-1 16,10 8 1-16,0 0 0 15,14 23-1-15,4-8 1 16,6 4 0-16,0 3 0 31,6-7 0-31,-2 2 1 0,-7-8-1 16,-3-4 0-16,-8-5 0 15,-10 0 1-15,-7-12-1 16,-10-2 0-16,-8-3 0 16,-3-3 0-16,-3 0 1 15,0 2-2-15,4 4 1 16,3 1 0-16,7 6 0 0,6 7 0 16,11 0 0-16,0 0-1 0,14 9 1 15,8-4 0-15,3 1 0 16,6 2 0-16,5-3 0 15,2-1 0-15,-1-2 1 16,-4-2-1-16,-8 0 0 16,-7 0 0-1,-7-5 0-15,-11 5 0 16,-7-10 0-16,-13 5 0 16,-3 0 0-16,-6 1 0 15,-4 4 0-15,-4 0 0 16,3 0 0-16,6 0 0 15,5 0 0-15,6 0 0 16,17 0 0-16,0 0-1 0,0 0 1 16,27 0 0-16,-3-5 0 15,4 5 1-15,5 0-1 16,-2-4 0-16,-5 4 0 16,-6 0 0-16,-5-1 0 0,-15 1 1 15,0 0-1-15,-12 0 0 16,-8-4-2-16,-1 0-10 0,-3-2-24 15,10 6 1 1,-3-11-1-16,17 11 1 16</inkml:trace>
  <inkml:trace contextRef="#ctx0" brushRef="#br0" timeOffset="195561.6218">17801 10278 27 0,'0'-20'21'0,"0"6"-2"16,0-5-2-16,0 1-2 16,0-1-3-16,-5-4-1 15,5 8-3-15,-5-2-1 16,5 7-1-16,0 10-2 31,0 0-1-31,-13 4-1 0,13 13-1 16,-3 8 0-16,3 7 1 15,4 6-2-15,2 0 1 16,-1 3 0-16,2 1 1 0,-1-9-2 16,1-6 2-1,-2-3-1-15,-5-7 0 0,-5-7 0 16,-8-7 0-16,-2-3 0 16,0-3 0-16,-2-4 0 0,0 2 0 15,1 1-1-15,5-2 0 16,11 6 1-16,0 0-1 15,19-3 0-15,0 3 1 16,9 6-1-16,4-4 0 16,7 2-7-1,-1 5-30-15,-4-9 1 16,6 0 0-16,-9-10-1 16</inkml:trace>
  <inkml:trace contextRef="#ctx0" brushRef="#br0" timeOffset="196477.6893">15086 11551 21 0,'42'0'13'0,"16"0"2"16,25-4 0-16,23 4 0 15,32-5 0-15,31 5-2 16,27-6-1-16,30 6 0 16,18-10-3-16,8 7-2 15,-9-1-2-15,-10 4-2 16,-26 0-3-16,-27 0-12 0,-40-4-22 16,-26 8-2-16,-46-8 1 15,-18 4 0-15</inkml:trace>
  <inkml:trace contextRef="#ctx0" brushRef="#br0" timeOffset="197208.9332">18395 10505 25 0,'0'0'18'0,"4"-11"-2"31,-4 11-3-31,0 0-2 0,0 0-1 16,0 16-2-16,-5-4-1 16,5 14-1-16,0 5 1 15,3 13-1-15,-3 10 2 16,8 11-2-16,-3 8 1 15,5 4-2-15,-4-4 0 16,3 1-1-16,-5-8-1 0,1-6-1 16,-1-14 0-16,-4-11-2 15,6-9-4-15,-6-12-17 16,0-14-14-16,0 0-2 16,0 0 1-16</inkml:trace>
  <inkml:trace contextRef="#ctx0" brushRef="#br0" timeOffset="197835.1979">18579 11142 15 0,'-26'-24'22'0,"-20"-4"-2"16,-3 9-5-16,-13 6-3 15,-7 7-2-15,-4 15-1 16,-3 10-1-16,2 19-1 15,7 12 0-15,12 12-1 16,12 9 0 0,17 11-1-16,19-3 0 15,19 2-1-15,21-9 0 16,21-6-2-16,16-14 0 16,14-9 0-16,9-18 0 15,7-16-1-15,2-17 1 16,-2-16-1-16,-12-18 1 15,-14-13-2-15,-22-15 2 0,-19-9-1 16,-27-5 0-16,-22 5 0 16,-20 2-1-16,-13 11-1 0,-10 13-7 15,-6 11-11-15,-1 10-18 16,16 21-1-16,3 4 2 16,16 16 2-16</inkml:trace>
  <inkml:trace contextRef="#ctx0" brushRef="#br0" timeOffset="198184.5823">18414 11105 37 0,'0'0'31'16,"0"20"-5"-16,0 8-5 16,3 16-5-16,-3 11-4 15,6 11-2-15,-6 9-2 16,9 3-1-16,-6-3-3 15,3-6-1-15,-3-8-1 16,0-8-2 0,-3-11-4-16,0-16-9 15,0-15-23-15,0-11-2 16,0 0 1-16,3-11-1 16</inkml:trace>
  <inkml:trace contextRef="#ctx0" brushRef="#br0" timeOffset="198468.1282">17908 11476 14 0,'20'10'33'16,"13"-10"-1"-1,20-1-7-15,21 1-5 0,13-5-3 16,17 5-4-16,2-4-2 16,2 4-4-16,-13-5-2 15,-10 2-3-15,-17 3-10 32,-18 0-28-32,-22-14-2 0,-6 7 0 15,-14-10 0-15</inkml:trace>
  <inkml:trace contextRef="#ctx0" brushRef="#br0" timeOffset="199100.0136">18801 11397 14 0,'21'0'20'15,"21"0"1"-15,14 0-1 0,23-5-2 16,26 5-1-1,31-10-2-15,34 7-2 16,23-3-3-16,21 6-1 0,4-8-3 16,3 8 0-16,-14 0-2 15,-13 0-2-15,-34 0-1 0,-33 0-3 16,-34 6-4-16,-32-6-6 16,-22-4-20-16,-18 4-4 15,-21 0-1-15,-5-16 0 16</inkml:trace>
  <inkml:trace contextRef="#ctx0" brushRef="#br0" timeOffset="199939.2414">21593 11133 7 0,'0'0'28'16,"-11"10"1"-16,1 3-10 0,0 11-5 15,5 5-3-15,5 1-1 32,0 3-2-32,11-5-1 0,5 0-2 15,8-9 0-15,5-5-1 16,1-14-1-16,2-4 1 16,-2-10-2-16,-2-3-1 15,-6-8 0-15,-3-3 0 16,-11 3 0-16,-8-3-1 15,0 5 0-15,-5 5 0 0,-4 8 0 16,-4 10 1-16,3 10 0 16,2 8-1-16,4 11 2 15,4 12-1-15,0 7 1 16,6 7 0-16,1 4 0 16,-1-1 0-16,-6 1-1 15,-4-4 2 1,-11-6-2-16,-9-9 1 15,-7-11-1-15,-4-6-1 0,-5-14-2 16,0-14-2 0,7-2-5-16,5-17-8 15,16-8-17-15,12-1-4 0,8-13 1 16,20 2-1-16</inkml:trace>
  <inkml:trace contextRef="#ctx0" brushRef="#br0" timeOffset="200340.0087">22160 11187 15 0,'0'30'29'15,"-16"-4"-2"-15,6 3-8 16,-1 0-4-16,4-4-5 15,1-4-1-15,1-4-1 32,5-8-2-32,0-9-1 0,0 0 0 15,0-13-1-15,0-6 1 16,0-7-2-16,-6-4-1 0,2-9-1 16,-3-5 0-16,-5-2-1 15,0-2 1 1,2 1-1-16,4 4 0 0,-1 4 1 15,5 3-1-15,2 10 1 16,12 3-1-16,5 6 0 0,7 7 1 16,9 6-2-16,10-2-1 15,8 6-5-15,4 0-7 16,8 0-16-16,-1 11-5 16,-8-7-1-16,10 6 0 31</inkml:trace>
  <inkml:trace contextRef="#ctx0" brushRef="#br0" timeOffset="200602.658">22162 11389 32 0,'0'0'33'0,"10"9"-1"0,6-9-10 15,11 7-7-15,2-7-5 0,2 7-4 16,3-4-8-16,-6-3-10 16,-6-4-20-1,2 4-2-15,-12-13-1 0,1 7 1 16</inkml:trace>
  <inkml:trace contextRef="#ctx0" brushRef="#br0" timeOffset="200987.9142">22371 11105 9 0,'0'-9'33'0,"0"9"1"16,6 12-2-16,-6-1-11 15,10 12-5-15,-10-1-6 0,8 11-2 16,-8-8-2-16,3 2-2 16,-3-5-1-16,7-7-1 15,-3-3 0-15,-4-12-1 16,18-4-1-16,-7-9 1 0,2-4 0 16,2-4-1-1,4-5 0 1,-2 1 0-16,0-2-1 15,-5 4 1-15,-2 8 0 16,2 2 0-16,-2 4 0 0,-10 9 0 16,13 10 1-16,-11 4-1 15,-2 4 1-15,10 3 0 16,-4 3-1-16,-6 1-3 16,0-3-5-16,0-7-12 0,-6-5-17 15,9 3-1-15,-3-13 0 16,0 0-1-16</inkml:trace>
  <inkml:trace contextRef="#ctx0" brushRef="#br0" timeOffset="201535.6033">22709 10947 34 0,'10'-10'32'16,"11"10"-2"-16,3-6-10 0,7 3-4 16,7 3-6-16,0 0-2 0,0 0-2 15,-9-4-1 1,0 4-2-16,-3-6 0 16,-5 6 0-16,-8-4-1 0,-13 4 0 15,0 0-1-15,0 0 0 16,3 10-1-16,-3 3 1 15,-6 7-1-15,-2 5 0 0,1 4 0 16,7 4 0-16,6 5 0 16,-4 2 1-16,2 2 0 15,-4 1-1-15,7-7 1 16,2 2 0-16,-9-6 0 16,0-4 0-16,-7-4 0 31,-6-1-1-31,-2-13 0 0,1-1 0 15,-7-5 1-15,-2-4-1 16,2 0 0-16,0-6 0 16,3 3 1-16,5-2-1 15,-3 0 0-15,2 1 0 16,14 4 0-16,-15 0 0 16,15 0 0-16,-13 0 0 0,13 0 0 15,-11 0-1-15,11 0 0 16,0 0-3-16,0 0-4 0,0 0-13 15,-10 0-18 1,10 0 1-16,4-15 0 0,5 6 3 16</inkml:trace>
  <inkml:trace contextRef="#ctx0" brushRef="#br0" timeOffset="204801.044">7357 10277 22 0,'0'0'30'16,"0"0"-6"-16,0 0-4 0,4 37-4 16,-4 1-3-16,0 15-4 15,0 4-1-15,0 7-1 16,0-3-3-16,3-5 0 15,-3-7-1-15,3-9-1 16,-3-12 0-16,8-13 0 16,-8-15-1-1,11-5-1-15,-2-8 1 16,4-4-1-16,-1-4 0 16,3 1-1-16,4-1 1 15,-1 5-1-15,1 7 0 16,1 9 0-16,-3 4 0 0,-7 7 1 15,-1 6-1 1,-3 3-1-16,0 4-5 0,-6-2-12 16,0-5-16-16,10-2 0 15,-10-15 0-15,25 6 7 0</inkml:trace>
  <inkml:trace contextRef="#ctx0" brushRef="#br0" timeOffset="205154.3283">7758 10653 32 0,'3'29'31'0,"-3"-3"-7"15,0-2-5-15,5 1-4 0,-5-11-4 16,3-2-3-16,-3-12-2 15,0 0-1-15,0-16-1 16,0-2 0-16,-8-9-1 0,2-6 0 16,-3-6-2-1,-1-1 0-15,1-3 0 16,3-2-1-16,-1 3 0 0,7 1 1 16,0 5-1-16,10 7 0 15,9 6 0-15,2 5-2 0,6 11-5 16,6 4-11-1,-3 3-18-15,10 13 0 0,-6-6 0 16,7 10 3-16</inkml:trace>
  <inkml:trace contextRef="#ctx0" brushRef="#br0" timeOffset="205370.7893">7766 10788 41 0,'4'15'36'16,"6"-10"0"-16,11-5-12 16,10 8-10-16,-3-8-10 15,3 0-16-15,-4-6-22 0,5 6-1 31,-10-14-1-31,-1 7 0 0</inkml:trace>
  <inkml:trace contextRef="#ctx0" brushRef="#br0" timeOffset="205633.8284">8009 10560 27 0,'9'-18'34'0,"-6"-5"0"16,4 4-11-16,-2 5-5 16,-1 1-6-16,-4 13-1 15,9-2-3-15,-3 12-2 16,-2 4-2-16,4 6 0 0,-4 7-1 16,1 1-1-16,2 4-3 15,0-8-10-15,2-2-26 16,-3 2-2-16,-6-15 1 15,9 4-1-15</inkml:trace>
  <inkml:trace contextRef="#ctx0" brushRef="#br0" timeOffset="206034.4569">8160 10360 2 0,'10'-7'31'15,"12"7"1"-15,6-6-2 16,3 4-15-16,5-1-4 16,-2-1-4-16,-2 4-3 15,-5-2-1-15,-5 2-2 31,-9 6 0-31,-13-6 0 0,12 18-1 16,-12-1 1-16,0 2-1 16,0 5 1-16,0 2 1 15,0 4 0-15,4 4 1 16,1 2 0-16,5-2 2 16,2 3-1-16,-5-5 1 15,0 1 1-15,-7-7 0 0,-3-2-1 16,-10-9-1-16,-4-2-1 0,-10-9 0 15,-1-4-2 1,0 0-8-16,0-4-31 16,1-10-2-16,13 3 1 0,2-6-1 15</inkml:trace>
  <inkml:trace contextRef="#ctx0" brushRef="#br0" timeOffset="208457.8722">10497 9053 10 0,'0'14'26'0,"0"-14"-8"15,0 18-4-15,0-6-9 16,0-1-18-16,9 6-9 16,-9-17-2-16,0 21 11 15</inkml:trace>
  <inkml:trace contextRef="#ctx0" brushRef="#br0" timeOffset="208837.1672">10521 9339 23 0,'0'0'26'0,"-5"15"-7"15,5-15-9-15,-3 19-17 16,11 0-15-16,-8-19-2 16,3 19 0-16</inkml:trace>
  <inkml:trace contextRef="#ctx0" brushRef="#br0" timeOffset="209239.0611">10515 9602 20 0,'4'15'24'0,"-4"-15"-15"15,0 0-22-15,3 19-7 0,-3-19 1 16,5 10 19-16</inkml:trace>
  <inkml:trace contextRef="#ctx0" brushRef="#br0" timeOffset="210262.7193">10485 9965 37 0,'0'0'32'0,"0"0"-6"16,0 0-7-16,0 0-6 15,0 10-8-15,5 3-13 16,-5-13-23-16,7 28-1 15,-7-15 0-15,7 12 4 16</inkml:trace>
  <inkml:trace contextRef="#ctx0" brushRef="#br0" timeOffset="210726.0509">10469 10203 26 0,'0'18'29'0,"0"-18"-1"16,-3 20-26-16,13 2-23 16,-14-13-4-16,11 13-2 15,-13-12 16-15</inkml:trace>
  <inkml:trace contextRef="#ctx0" brushRef="#br0" timeOffset="211411.4774">10314 10337 32 0,'4'23'32'16,"-4"-23"0"-1,3 19-16-15,5-5-7 0,-1-1-6 16,2 3-16-16,-3-5-17 16,9 5-1-16,-15-16-1 0</inkml:trace>
  <inkml:trace contextRef="#ctx0" brushRef="#br0" timeOffset="211796.7867">10432 10556 8 0,'0'0'30'15,"6"18"-1"-15,-6-7-9 16,8 5-7-16,0-2-7 16,1-3-16-16,7 8-16 0,-16-19-3 15,18 21 0-15</inkml:trace>
  <inkml:trace contextRef="#ctx0" brushRef="#br0" timeOffset="212181.2248">10586 10685 8 0,'0'0'25'0,"7"-13"-2"15,-2 3-8-15,3 1-4 16,0-4-5-16,2 1-7 16,0 1-13-16,-7-4-11 15,8 6-1 1,-11-8 5-16</inkml:trace>
  <inkml:trace contextRef="#ctx0" brushRef="#br0" timeOffset="212543.8127">10704 10430 21 0,'0'-10'29'15,"0"10"-6"-15,13-15-5 16,-13 15-5-16,13-19-9 16,-8 7-18-16,8 7-13 15,-13-9-2-15,0 14 0 16</inkml:trace>
  <inkml:trace contextRef="#ctx0" brushRef="#br0" timeOffset="213081.7185">10332 10258 22 0,'16'10'29'0,"-16"-10"-1"0,15 0-12 15,-5 0-11-15,8 0-18 16,10 9-13-16,-12-15-1 16,8 6-2-16</inkml:trace>
  <inkml:trace contextRef="#ctx0" brushRef="#br0" timeOffset="213583.4026">10621 10285 13 0,'0'0'26'0,"15"5"-3"0,-6-5-15 16,4-4-17 0,8 8-14-16,-14-13-1 0,11 13 11 15</inkml:trace>
  <inkml:trace contextRef="#ctx0" brushRef="#br0" timeOffset="214268.8439">11070 10130 27 0,'-9'12'27'15,"9"11"-8"-15,0 10-5 16,0 8-5-16,6 5-3 16,1 2 0-16,0 2-2 0,2-8-1 15,-2-8 1-15,0-7-2 16,-1-8 0-16,-2-10 0 15,-4-9-1-15,0 0 1 16,3-14-1-16,1 0 0 16,4 0 0-16,-5-4-1 15,8 3-1 1,-3 3 1-16,3 5-1 16,1 7 1-16,0 0-1 15,-1 10 1-15,0 3-1 0,0 3-3 16,-5 3-10-16,-6-7-16 15,13 12-1-15,-13-11 0 16,4 2 15-16</inkml:trace>
  <inkml:trace contextRef="#ctx0" brushRef="#br0" timeOffset="214615.7299">11404 10486 8 0,'0'9'26'0,"3"6"-3"15,-3-15-3-15,0 9-6 16,0-9-3-16,0 0-2 0,0-14-1 15,-5-1-2-15,2-3 0 16,-3-10-2-16,0-5-2 16,-1-4 0-16,-2-5 0 15,2-3 0-15,2 2-1 0,1 2-1 16,4 3 1-16,7 10-2 16,0 2 0-16,9 10-5 15,3 7-6-15,9-1-15 0,9 14-6 16,-5-10 0-16,12 9 2 15</inkml:trace>
  <inkml:trace contextRef="#ctx0" brushRef="#br0" timeOffset="214885.2789">11371 10536 2 0,'6'9'31'0,"-6"-9"-1"15,25 3-5-15,-3-3-9 0,6 0-14 16,6 7-25-16,-6-15-4 31,11 6-2-31,-13-11 3 16</inkml:trace>
  <inkml:trace contextRef="#ctx0" brushRef="#br0" timeOffset="215285.9201">11604 10230 28 0,'17'-5'31'0,"-3"-3"-1"15,7 6-12-15,4 2-6 16,0 7-3-16,-3 5-3 0,-10 3-3 16,-2 4 0-16,-10 3-1 31,-7 0-1-31,-5-1 1 16,-2 1-1-16,0-3 0 0,1-4-1 15,4-1 1-15,4 0-1 16,5-14 0-16,6 13 0 15,5-7-2-15,2-2-6 16,3-5-20-16,12 2-6 16,-9-8 2-16,8 4-2 0</inkml:trace>
  <inkml:trace contextRef="#ctx0" brushRef="#br0" timeOffset="215701.9274">11873 10086 13 0,'13'-5'27'0,"8"10"-2"15,0-5-11-15,3 0-4 16,-7 3-4-16,2-1 0 15,-5 2-2-15,-3 0 0 0,-11-4-1 16,12 10-1-16,-9-1 0 16,-3 1 0-16,0 4 0 15,0 1 1-15,0 6-1 16,0 2 1-16,0 2 0 16,7 5 0-16,-3 0 0 0,1 2 0 15,-1 0 0-15,1-3-1 16,0-2 0-16,-5-3 0 15,-5-5 0-15,-4-4 0 16,-3-3 0-16,-6-7 0 16,1 0-1-16,-1-5-3 31,-2-3-4-31,2-2-15 0,18 5-13 16,-18-14-1-16,18 14 0 15</inkml:trace>
  <inkml:trace contextRef="#ctx0" brushRef="#br0" timeOffset="215971.2575">12222 10239 10 0,'9'0'32'0,"12"5"0"15,-7-5-2-15,7-5-14 16,6 5-6-16,2 0-8 16,1 0-10-16,-5 0-14 15,6 0-9-15,-15-4-1 16,2 8-1-16</inkml:trace>
  <inkml:trace contextRef="#ctx0" brushRef="#br0" timeOffset="216171.7959">12247 10372 33 0,'0'0'31'16,"21"7"-4"-16,-5-7-10 15,10 0-6-15,1 2-9 16,4-9-25-16,2 7-6 16,-8-14-2-16,9 9-1 31</inkml:trace>
  <inkml:trace contextRef="#ctx0" brushRef="#br0" timeOffset="216619.4082">12827 10143 2 0,'-28'-15'24'0,"6"15"-1"0,-7-5-9 15,-2 10-4 1,1 6-3-16,1 6-2 0,5 5 0 16,2 10 1-16,10 3-1 15,6 2 2-15,6 3 0 16,16-7 1-16,5 1-1 0,7-10-1 15,13-7-1-15,3-8 0 16,1-9-1-16,-2-14-1 16,1-5 0-16,-10-12-1 15,-6-2 1-15,-13-10-1 16,-15 4-1-16,-5 0 1 16,-12 6-4-1,-1 5-11-15,-5 11-22 16,-12-3 0-16,6 15-1 15,-11 0 0-15</inkml:trace>
  <inkml:trace contextRef="#ctx0" brushRef="#br0" timeOffset="217419.8893">10537 10778 9 0,'0'0'30'16,"3"18"-1"-16,-3-18-3 31,-3 21-13-31,3-7-13 16,-3-1-22-16,6 10-5 15,-8-10-2-15,8 12 1 0</inkml:trace>
  <inkml:trace contextRef="#ctx0" brushRef="#br0" timeOffset="217851.8501">10524 11069 20 0,'0'9'31'15,"0"3"0"-15,0-2-3 16,0 0-21-16,0 5-20 16,-5-6-15-16,8 12-2 15,-3-12 0-15</inkml:trace>
  <inkml:trace contextRef="#ctx0" brushRef="#br0" timeOffset="218305.6672">10504 11360 24 0,'0'0'29'0,"0"20"-2"16,0-7-15-16,0 1-22 0,8 9-15 15,-8-10-2-15,7 7-1 0</inkml:trace>
  <inkml:trace contextRef="#ctx0" brushRef="#br0" timeOffset="220490.1789">15160 10024 11 0,'0'0'29'0,"9"7"1"16,-9 12-9-16,0 13-5 16,0 13-6-16,4 3-2 0,-4 8-1 15,0 3-3-15,0-3 0 16,0-4-2-16,0-6 0 16,0-14 0-16,-4-10 0 15,4-10-1-15,0-12 0 16,0 0 0-16,13-20 0 31,-2 1 0-31,3-3 0 0,3-2 0 16,3 5 0-16,-1 5 1 15,-1 6 0-15,0 8 0 16,-4 5 1-16,-6 9 0 0,1 7-1 16,-3 4-3-1,-3-3-7-15,3-3-21 0,3 5-7 16,-9-12 0-16,10 4-1 15</inkml:trace>
  <inkml:trace contextRef="#ctx0" brushRef="#br0" timeOffset="220837.1437">15541 10420 20 0,'10'23'26'0,"-10"-8"-6"16,4 0-7-16,2 1-3 15,-6-5-1-15,0-11 0 16,0 0-2-16,0 0 0 0,0 0-1 16,0-17 0-16,-5-2 0 15,-3-6-2-15,1-13-2 16,-4 1 0-16,1-5 0 15,5-3 0-15,1-1 0 0,4 3-1 16,6 2 1-16,4 7-1 16,4 7 0-16,8 8 0 15,4 5-4-15,-2 6-6 16,7 8-12-16,7 8-14 0,-12-4 1 16,8 11-1-16</inkml:trace>
  <inkml:trace contextRef="#ctx0" brushRef="#br0" timeOffset="221075.9438">15517 10539 18 0,'0'12'34'16,"0"-12"0"-16,19 9-6 16,3-9-12-16,-1 0-11 15,10 5-19-15,-7-10-16 16,11 5-2-16,-13-9-2 0</inkml:trace>
  <inkml:trace contextRef="#ctx0" brushRef="#br0" timeOffset="221438.5563">15648 10281 18 0,'7'-23'30'16,"14"18"0"-16,-8-3-10 15,12 2-8-15,3 6-4 16,0 0-3-16,-4 5-1 16,-8 5-3-1,-4 4 1-15,-12 3-1 16,-4-3-1-16,-4 1 0 16,-5-5 0-16,5 0-1 15,8-10 1-15,0 9-1 16,8-9 0-16,8 0 1 15,5 3 1-15,-1 4 0 16,1 4 1-16,-8 0 1 0,-7 10 0 16,-6-2 0-16,-10 2-3 15,-5-2-13-15,3 2-19 0,-14-16 1 16,13 4-3-16,-5-14 4 16</inkml:trace>
  <inkml:trace contextRef="#ctx0" brushRef="#br0" timeOffset="221840.0112">15958 10099 20 0,'14'-8'33'15,"-2"-2"0"-15,16 6-4 16,2 1-14-16,1 0-5 16,0 3-4-16,-2 0-3 15,-2 0-1-15,-6 6-2 0,-8 3 0 16,-4 5 0-16,-2 1 0 0,-4 7 0 16,-3 1 1-1,3 10-1-15,-3 4 1 0,4 1 1 16,1 3 0-16,-2-3 0 15,3 4 1-15,-6-6 0 16,0-2 0-16,-13-4 0 31,-5-9 0-31,-6-4-2 0,-4-2 1 16,-6-10-5-16,-1-5-11 16,1-5-22-16,13-3-1 15,0-9 0-15,21 4-1 16</inkml:trace>
  <inkml:trace contextRef="#ctx0" brushRef="#br0" timeOffset="222609.5627">19016 9893 25 0,'0'0'31'0,"9"29"-1"16,-6 5-11-16,2 4-5 0,1 11-3 16,-6 8-2-16,6 4-3 15,-3 0-2-15,0-6-1 16,-3-13-1-16,3-4 1 16,-3-14-2-16,4-7 1 15,-4-17 0-15,10-5-1 16,-2-9 0-1,5-5 0-15,-3-3 0 16,4 2-1-16,0 1 0 16,0 5-1-16,0 7 1 15,0 7 0-15,-1 4 0 16,-3 8 0-16,-1 3-1 16,-3-2-1-16,4 3-8 15,-7 6-14-15,-6-13-11 0,3 8-1 16,0-17 1-16</inkml:trace>
  <inkml:trace contextRef="#ctx0" brushRef="#br0" timeOffset="223009.8176">19449 10169 28 0,'0'34'30'0,"-5"-8"-9"31,5 1-6-31,5 3 0 0,-5-1-4 16,6 1-2-16,-6-6-2 16,5-4-2-16,-5-20 0 15,0 10-2-15,0-10 0 16,5-18 0-16,-5-3 0 15,0-7 0-15,0-10-1 16,0-2-1-16,0-4-1 0,-4-2 1 16,2 0-1-16,-2 0 1 15,4 3-1-15,0 2 0 0,0 6-1 16,6 4 1 0,4 8 0-16,2 0-2 0,7 13-5 15,1-2-6-15,5 5-17 31,10 10-5-31,-4-3 0 0,12 7-1 16</inkml:trace>
  <inkml:trace contextRef="#ctx0" brushRef="#br0" timeOffset="223274.3685">19504 10399 7 0,'0'12'30'0,"0"-12"1"15,31 4-5-15,-8-4-12 0,4 0-8 16,4 0-18-1,-6-4-15-15,9 4-2 0,-13-12-2 16</inkml:trace>
  <inkml:trace contextRef="#ctx0" brushRef="#br0" timeOffset="223557.8797">19684 10009 31 0,'18'0'34'15,"-9"0"0"-15,1 7-8 16,-4 6-10-16,-10-2-5 16,4 6-3-16,-9 2-4 15,1 1 0-15,-1 2-1 16,2-3-1-1,3 0-1-15,7-1-1 16,7-4-1-16,0-5-4 16,8 1-5-16,-2-4-13 15,-1-9-13-15,6 3-1 16,-8-13 1-16</inkml:trace>
  <inkml:trace contextRef="#ctx0" brushRef="#br0" timeOffset="223726.8505">19837 10040 49 0,'0'0'36'16,"-10"10"-2"-16,10 9-10 16,-5 2-8-16,8 11-6 15,-3-2-2-15,5 8-3 16,-1-3-5-16,2-2-8 0,1-9-26 16,6 3-3-16,-13-27 0 15,18 16-1-15</inkml:trace>
  <inkml:trace contextRef="#ctx0" brushRef="#br0" timeOffset="224212.7929">19947 9919 23 0,'12'-5'31'16,"13"10"-1"-1,-3-5-10-15,9-5-8 0,4 5-3 16,-2-2-4-16,-3 2 0 16,-7 0-2-16,-1 0-1 15,-9 0-1-15,-13 0 0 31,12 3 1-31,-12-3-1 0,0 19 0 16,0-2 0-16,0 3 1 16,0 6 0-16,0 6 0 15,0 2 0-15,0 3 0 16,7 0 0-16,-3 2 1 16,1 1-1-16,-5-3 0 15,6 0 1-15,-6-8-1 0,-4 2 1 16,-3-9-1-16,-4-5 0 15,-4-5 0-15,-4-7 0 16,-1-5-1-16,-1 0 0 16,-2-5 0-16,3-2-2 0,2 2-2 15,3-1-5-15,15 6-9 16,-13 2-21 0,13-2 1-1,0 0-1-15,0 0 0 0</inkml:trace>
  <inkml:trace contextRef="#ctx0" brushRef="#br1" timeOffset="232219.0912">21230 7560 32 0,'17'-4'34'0,"-2"12"-3"0,-15 7-9 16,-12 8-5-16,-5 6-4 15,-7 1-4-15,3 9-2 16,-3-4-2-1,6 3-2-15,7-8-1 16,14-4 0-16,15-8-1 16,10-2 0-16,9-9 0 15,6 0-2-15,2-2-2 16,-5-5-4-16,-1 0-8 16,-13 0-13-16,-11-6-8 15,0 0-2-15,-12-8 2 0</inkml:trace>
  <inkml:trace contextRef="#ctx0" brushRef="#br1" timeOffset="232419.6268">21465 7622 71 0,'7'0'37'0,"-7"21"-11"16,6 13-6-16,-6 4-6 0,0 18-3 16,0 1-1-1,0 5-3-15,-4 0-2 16,0-6-1-16,0-9-2 0,1-6-2 15,3-8-3-15,-9-15-12 16,9-18-25-16,0 10-1 31,0-10 0-31,27-17-1 0</inkml:trace>
  <inkml:trace contextRef="#ctx0" brushRef="#br1" timeOffset="232922.162">22264 7781 20 0,'26'-3'36'16,"6"7"0"-16,0-4-2 15,3-4-14-15,5 9-5 0,-6-5-6 16,-2 10-3-16,-8 0-1 15,-8 6-2-15,-13 0 0 16,-5 6 0-16,-11 0 0 16,-6 7-1-16,-7 0 1 15,-4-1-1-15,-3 0-1 16,5-4 0 0,5-5 0-16,4-1-1 15,8-8 1-15,11-10 0 16,13 7 0-16,11-7-1 15,7-5 1-15,4 0-2 16,3 2-4-16,-2-6-5 0,3 9-15 16,-8 0-15-1,-10-9 0-15,1 5 0 0,-13-3 0 16</inkml:trace>
  <inkml:trace contextRef="#ctx0" brushRef="#br1" timeOffset="233123.201">22278 7924 35 0,'-12'0'35'15,"12"0"1"-15,11-10-11 16,18 10-7-16,8 0-7 16,9 4-5-16,7-4-4 15,5 3-7-15,5-3-17 16,-1 4-14-1,-16-11 0-15,-2 4-1 16</inkml:trace>
  <inkml:trace contextRef="#ctx0" brushRef="#br1" timeOffset="233639.2527">22657 7628 40 0,'12'0'34'15,"14"7"-1"-15,-2-2-10 16,4-5-10 0,11 0-4-16,-7 0-5 15,1 3-2-15,1-3-2 16,-11-5-2-16,-5-2 0 15,-1 1 0-15,-3-1 0 16,-14 7 0-16,13-12 1 16,-13 12 1-16,0-10 1 15,0 10 2-15,0 0 0 0,0 11 1 16,4 3 0-16,-4 5 0 16,-3 2-1-16,7 3 1 15,-4 1-1-15,4 2 1 0,-4-3-1 16,0-1-1-1,0-8 1-15,8-2 0 0,-8-13-1 16,5 15 0-16,-5-15 1 16,0 0-1-16,0 0-1 0,13 4 1 15,-13-4 0-15,0 0-2 16,0 0 0-16,0 0 0 16,0 0-2-16,0 0-1 15,0 0-4-15,0 0-18 31,-13-7-15-31,13 7 0 0,-14-9-1 16,14 9 1-16</inkml:trace>
  <inkml:trace contextRef="#ctx0" brushRef="#br1" timeOffset="236315.2887">21048 8457 28 0,'0'0'27'15,"-10"-11"0"-15,10 11-4 32,26-15-3-32,-1 6-4 0,15 7-4 15,3-3-3-15,13 5-2 16,-4 6-2-16,3 9 0 16,-15 2-1-16,-14 7-1 15,-14 2-2-15,-19 0 1 16,-13 0 0-16,-10-4 0 15,-3-1-1-15,2-9 0 0,3-4 0 16,12-8 0-16,16 0-1 16,13 0 0-16,13 0 1 15,7 2-2-15,10 5 1 16,0 6 0-16,-2 6 1 16,-7 7 0-16,-16 2 0 15,-13 2 0 1,-17 1 0-16,-14-6 1 15,-14-5-1-15,-6-3 0 16,-4-6-1-16,0-6-1 0,7-5-2 16,9-14-2-16,19 2-7 15,4-7-10-15,20-1-18 16,19 3 0-16,9-7-1 16,20 9 2-16</inkml:trace>
  <inkml:trace contextRef="#ctx0" brushRef="#br1" timeOffset="236746.9118">22480 8436 40 0,'8'-16'37'15,"-8"-3"0"-15,4 7-11 16,-4 12-6-16,0 13-5 15,5 12-4-15,-5 7-3 0,3 12-3 16,-3 4-1-16,3 7 0 16,-3-1-1-16,0-4-1 15,0-4 0-15,3-5-1 16,-3-12-2-16,-5-10-2 16,5-3-5-16,0-16-8 31,0 0-15-31,5-11-10 0,-2-5 0 15,-3 3 0-15</inkml:trace>
  <inkml:trace contextRef="#ctx0" brushRef="#br1" timeOffset="237147.5043">22213 8639 52 0,'0'0'29'16,"10"5"-6"0,11-5-5-16,13 5-4 0,8-5-3 31,18 3-3-31,5-3 0 16,7 2-2-16,-1-2-1 0,-1-4-1 15,-17 4 0-15,-3-5-1 16,-15 3 0-16,-8-2-1 15,-12 4 0-15,-15 0 0 16,0 0 0-16,0 0-1 16,0 0 0-16,0 0-1 0,0 0 1 15,3 8-2-15,-3-8 2 16,0 0-1-16,0 0 0 16,0 0 0-16,0 0 0 15,-3 10 0-15,3-10-1 16,-9 0-3-16,9 0-6 15,0 0-15-15,-10 2-15 0,10-2 1 16,-9-6-1-16</inkml:trace>
  <inkml:trace contextRef="#ctx0" brushRef="#br1" timeOffset="243770.387">21082 9239 45 0,'11'-14'26'0,"9"-3"-2"15,7 1-2-15,8-2-3 0,17 6-4 16,0 6-3-16,7 10-2 16,-9 8-1-16,-3 15-3 15,-18 9-1-15,-16 10-1 16,-21 0-1-16,-21 7-1 15,-16-4 0-15,-7-2-1 32,-4-8-1-32,2-7 1 0,9-10-2 15,11-6 1-15,11-8-1 16,14-3 1-16,9-5 0 16,15-2 1-16,7 2 0 15,8 0 0-15,5 0 1 16,5 6-1-16,0 0-2 15,-4-6-10-15,-3 0-29 0,2 0-1 16,-7-9-1-16,3-1 1 16</inkml:trace>
  <inkml:trace contextRef="#ctx0" brushRef="#br1" timeOffset="245203.3724">22253 9354 17 0,'13'11'33'0,"-13"-11"0"15,0 24-10-15,0-2-7 16,-4 2-3-16,4 1-3 16,-3 0-3-16,3-4-3 15,-6-8-2-15,6-13-2 0,-9 4 0 16,9-14-1-16,0-9 0 0,0-6-1 16,3-4 0-1,6 0 1-15,7-2 1 0,8 7 3 16,2 4 0-16,4 10 0 15,-5 6 2-15,3 9-1 32,-6 7 1-32,-1 9-1 0,-6 4-4 15,-9 1-6-15,2-2-22 16,1 3-8-16,-3-8-2 16,4 3 1-16</inkml:trace>
  <inkml:trace contextRef="#ctx0" brushRef="#br1" timeOffset="245788.1708">22809 9416 39 0,'-7'-22'34'16,"-12"-7"1"-16,-3 9-15 15,0 7-7-15,-8 0-3 16,5 13-4-16,-2 7-1 0,7 8-2 16,4 9-1-16,11 3-1 15,12 1 0-15,7 0 1 16,8-4-1-16,4-2 0 16,1-7-2-16,1-11-5 0,3-4-3 15,-12-7-6-15,-1-5-4 16,-12-6-2-16,-6-5-2 15,-3-2 2-15,-3-2 4 16,-4 1 5-16,2 2 8 16,3 0 7-16,13-18 22 31,6 24-7-31,5 3 2 16,4 7-1-16,8 3-1 15,-4 2-1-15,11 16-2 16,-13-3-1-16,7 16-3 15,-14-1-2-15,2 10-2 16,-4-1-1-16,-1 3-1 0,-8-3-2 16,-1-2-1-16,-1-5-1 15,-5-8 0-15,0-9-1 16,0-10-1-16,0 0 0 16,-3-10 0-16,-12-5-1 0,1-1 0 15,-3 0 1-15,-3 2-1 16,-1 4-1-16,-6 1-2 15,5 9-6-15,0 0-11 0,10 0-18 16,3 9-1-16,9-9 1 16,0 10 0-16</inkml:trace>
  <inkml:trace contextRef="#ctx0" brushRef="#br1" timeOffset="246419.9146">23161 9271 27 0,'12'-13'32'0,"-9"-2"-2"16,12 2-9-16,14 13-5 16,-2 0-2-16,8 16-2 15,-8 2-1-15,1 11-4 16,-6 2 0-16,2 2-2 15,-8 2-1-15,-4-1 0 0,1-3-2 16,-9-6 0-16,-4-4-1 16,5-9 0-16,-5-12-2 15,10 4-1-15,-10-4 1 16,4-18-1-16,-8 3 0 16,4 1 0-16,-6-3 1 15,-1 5 0 1,-4 4 2-16,-13 4 0 15,-3 4 0-15,5 8 1 0,1 2-3 16,1 1-5 0,7 4-17-16,6-2-15 0,-7-11 0 15,14-2-1-15,11 7 0 16</inkml:trace>
  <inkml:trace contextRef="#ctx0" brushRef="#br1" timeOffset="246742.0111">23724 8918 68 0,'0'-19'38'0,"0"19"2"15,0 25-18-15,-12 8-7 0,-3 20-5 16,-4 12-3 0,5 13-2-16,-5 9-1 0,3 9-1 15,3-3-1-15,2-9-1 16,-4-9-1-16,15-13-2 0,0-11-6 16,-3-16-13-16,-1-16-21 15,10-10 0-15,-6-9 0 16,5-17-1-16</inkml:trace>
  <inkml:trace contextRef="#ctx0" brushRef="#br1" timeOffset="247174.9361">23995 9341 41 0,'11'-5'30'16,"-16"-4"-3"-16,-10 1-3 15,-10 8-5-15,-9-1-6 16,2 7-4-16,-2 2-2 16,3 13-1-16,12-1-3 31,5 8 0-31,14 0-1 0,5 1 0 16,13-1-1-16,13-6 0 15,3-7 1-15,2-6-1 16,-5-9 1-16,-5 0-1 15,-18-13-1-15,-8-3 0 16,0-1-3-16,-22-5-3 16,4 6-7-16,-7-3-14 0,-1 1-12 15,9 8 0-15,0-3 1 16</inkml:trace>
  <inkml:trace contextRef="#ctx0" brushRef="#br1" timeOffset="247422.8823">24079 9304 32 0,'14'-10'38'0,"-5"10"1"16,1 8-7-16,-10 4-8 16,-5 15-7-16,-2 5-5 15,11 14-4-15,-11 4-1 16,1 9-3-16,6-2-1 0,0-2-2 15,-6-4-1-15,6-9-4 16,8-6-5-16,-8-13-13 16,0-12-20-16,0-11-1 15,0 0 1-15,7-20-1 16</inkml:trace>
  <inkml:trace contextRef="#ctx0" brushRef="#br1" timeOffset="247576.5443">24092 9494 61 0,'11'-8'39'0,"-2"3"0"16,9-1-11 0,-1 6-16-16,-17 0-11 15,63 0-17 1,-63 0-21-16,75 6-1 16,-75-6 0-16,54 5-1 0</inkml:trace>
  <inkml:trace contextRef="#ctx0" brushRef="#br1" timeOffset="248193.7721">24516 9462 56 0,'0'0'27'16,"32"-51"-4"-16,-32 51-5 15,0 0-3-15,-22-57-3 16,22 57-3-16,0 0-2 15,0 0-2 1,-63-30-1-16,63 30-1 16,-48 21-1-16,48-21 0 15,-12 42-1-15,12-42 0 16,0 48 0-16,0-48 1 16,0 0-1-16,41 46 0 0,-41-46-1 15,50 0-1 1,-50 0 0-16,0 0 0 0,46-46 0 15,-46 46 0-15,42-43-1 16,-42 43 2-16,0 0 0 0,0-41 0 16,0 41 0-16,0 0 1 15,0 0 0-15,0 0-1 16,-9 41 1-16,9-41 0 16,0 0-1-16,21 53 1 0,-21-53 0 15,0 0-1-15,0 0 0 16,56 27-1-16,-56-27 1 15,0 0 0-15,59-37-1 16,-59 37 0-16,30-46 1 16,-30 46 0-16,49-42 0 31,-49 42 1-31,59-23 0 0,-59 23 1 16,0 0 0-16,50 15 1 15,-50-15 0-15,39 46 0 16,-39-46-1-16,7 60 2 15,-7-60-1-15,-7 51-1 16,7-51 0-16,0 0-1 16,-39 46-4-16,39-46-8 0,-57 18-28 15,57-18-4-15,0 0 1 0,-58-13 0 16</inkml:trace>
  <inkml:trace contextRef="#ctx0" brushRef="#br0" timeOffset="262321.4078">17794 7304 47 0,'-3'-13'38'0,"3"13"1"0,-5 19-12 16,0 7-8-16,5 24-6 15,0 7-4-15,0 10-3 16,0 1-1-16,4 4-5 16,-4-9-4-16,0-15-6 15,2-7-16-15,-2-15-13 0,0-26-1 16,-9 7-1-16,-2-25 1 16</inkml:trace>
  <inkml:trace contextRef="#ctx0" brushRef="#br0" timeOffset="262584.9228">17674 7323 16 0,'18'-12'35'0,"18"5"1"16,11 3-4-16,10 4-11 15,17 11-6-15,2 1-3 16,7 12-4-16,-13 3-3 15,-9 14-2-15,-21 10-1 16,-27 3-1-16,-22 0 0 0,-22 0 0 16,-15-3-3-16,-12-6-2 15,2-1-7-15,-4-15-17 16,5-15-10-16,18-5-1 16,10-17 2-16</inkml:trace>
  <inkml:trace contextRef="#ctx0" brushRef="#br0" timeOffset="263008.154">18341 7369 68 0,'0'0'40'16,"7"24"-1"-16,-7 3-19 16,6 16-5-16,-6 4-6 15,4 8-1-15,-4 4-3 16,4-2-1 0,-4-10-2-16,7-7 0 15,-7-11 0-15,7-11-1 16,-7-18 0-16,0 0-1 15,9-22 1-15,-9-10 0 16,-9-9-1-16,-2-10-1 16,0-4 1-16,-2 1-1 15,2 1 1-15,-1 3 0 0,6 6-1 16,6 10 0-16,4 12 1 0,13 3-1 16,7 10 0-1,5-1-2-15,12 10-6 0,0-6-10 16,7 6-22-16,8 5 1 15,-3-5-1-15,0 5 0 16</inkml:trace>
  <inkml:trace contextRef="#ctx0" brushRef="#br0" timeOffset="263271.1213">18327 7614 72 0,'0'0'39'0,"19"11"-6"15,5-11-13-15,14 3-5 0,-2-3-6 16,5 0-9-16,2 0-36 0,-3-3-2 15,-9-6-1 1,4 4 0-16</inkml:trace>
  <inkml:trace contextRef="#ctx0" brushRef="#br0" timeOffset="294686.5132">1247 14200 21 0,'-13'12'19'0,"37"-9"2"16,47-3 0-16,39 0-3 16,56-6-3-16,33 0-2 15,46-4-2-15,15 0-2 16,31-5-2-16,1 3-3 15,5 1-1-15,-5 3-1 0,-25 4 0 32,-14 4-1-32,-29 0-3 0,-22 6-17 15,-38-6-16-15,-13 7-1 16,-37-11-1-16,-21 4 1 16</inkml:trace>
  <inkml:trace contextRef="#ctx0" brushRef="#br0" timeOffset="295206.5663">977 13370 33 0,'0'0'35'0,"0"0"1"16,59 51-5-16,-21-20-18 16,6 1-4-16,2 11-1 0,5-2-5 15,-8-2-4-15,-3-3-12 16,-9-4-15-16,-3-10-8 16,-11-3 0-16,-7-17 0 15</inkml:trace>
  <inkml:trace contextRef="#ctx0" brushRef="#br0" timeOffset="295422.7367">1416 13380 48 0,'-15'0'36'0,"-4"4"0"15,-6 7-12-15,25-11-8 0,-80 52-5 16,32-13-3-16,-5 2-3 15,1 5-3-15,4-3-2 16,5-4-4-16,43-39-4 16,-63 55-6-16,63-55-10 0,0 0-13 15,0 0 0-15,0 0 1 16</inkml:trace>
  <inkml:trace contextRef="#ctx0" brushRef="#br0" timeOffset="295760.655">1599 13680 25 0,'-18'26'30'0,"5"3"-1"0,-2-5-8 16,4-7-4-16,5-2-3 15,6-15-4-15,0 0-2 16,0 0-1-16,0-20-1 15,0-5-1-15,0-5-1 16,3-9-2-16,-3-7-1 16,0-5 0-16,-8 0 0 0,3-2-1 15,1 0 0-15,-3 5 0 16,7 6 0-16,0 7 0 16,0 8 0-16,13 7-1 0,6 3 0 15,4 8-4-15,7 0-4 16,10 9-11-16,3 0-16 31,3 0-1-31,7 6 0 0,-6-3 3 16</inkml:trace>
  <inkml:trace contextRef="#ctx0" brushRef="#br0" timeOffset="296023.7031">1484 13764 10 0,'5'18'31'0,"13"-16"0"0,14 5 1 15,8-7-17-15,7 0-10 16,0 0-17-16,-5-3-16 15,7 3-3-15,-14-15 0 0,-1 11 10 16</inkml:trace>
  <inkml:trace contextRef="#ctx0" brushRef="#br0" timeOffset="296362.2284">1816 13464 45 0,'0'0'36'16,"13"3"-1"-16,-5 2-11 16,8 13-10-16,-4 0-5 0,-2 11 0 15,-1-7-4-15,-1 2-2 16,-3-3-3-16,-5-5 1 16,0-16-3-16,0 0-1 15,0 0 0-15,16-28-1 16,-6 2 1-16,1 0 1 15,-2-2 1 1,5 4-1-16,-3 5 4 16,-2 9 0-16,-9 10 1 15,14 7 1-15,-9 3-1 16,1 10 0-16,2 3-1 0,-2-2-3 16,4 5-10-16,-5-3-19 15,2-11-7-15,4-1-1 16,-11-11 1-16</inkml:trace>
  <inkml:trace contextRef="#ctx0" brushRef="#br0" timeOffset="296777.6192">2074 13280 15 0,'14'0'30'0,"3"-9"1"15,14 9-9-15,0-6-9 16,4 2-3-16,7 0-3 0,-8 1-3 16,0 3-1-16,-6-3 1 0,-9 3-2 15,-10 6 1 1,-1 3-1-16,-8 1 0 15,0 7 0-15,-5-1 0 0,1 9 0 16,4 0-1-16,0 5 0 16,4 2 0-16,2 2 0 15,4 2 0-15,-5 0 0 0,0 0 0 16,3-2 0-16,-8-5 0 16,-3-3 2-16,-8-6-1 15,-9-2 0-15,-11-7 0 16,0-4-2-16,0-2-7 31,-3 0-28-31,-2-15-1 0,16 6-1 16,-5-13 1-16</inkml:trace>
  <inkml:trace contextRef="#ctx0" brushRef="#br0" timeOffset="297409.7186">4886 13486 29 0,'-6'-22'32'0,"6"22"-7"15,0 19-5 1,4 20-5-16,5 24-3 0,-3 15-3 16,6 21-1-16,-2 12-1 15,2 13-2-15,-4-1 0 16,0-2-2-16,-8-10 0 0,-3-13-2 15,-1-16-3-15,-3-19-3 16,2-18-19-16,5-16-12 16,0-29-1-16,0 0 0 15</inkml:trace>
  <inkml:trace contextRef="#ctx0" brushRef="#br0" timeOffset="297694.974">4786 13563 19 0,'41'0'33'0,"10"0"1"0,26-7-10 15,22 7-8-15,20 0-3 16,23 0-3-16,9-6-2 16,14 2-2-16,-7-2-4 0,-5-3-8 15,-15-2-24-15,-17 11-6 16,-34 0-1-16,-12 9 1 16</inkml:trace>
  <inkml:trace contextRef="#ctx0" brushRef="#br0" timeOffset="298126.0315">4970 14715 8 0,'8'10'32'0,"14"-13"1"16,29 0-5-16,18-1-10 15,19-6-3-15,26 6-2 16,13-4-4-16,16 8-2 0,3-7-1 16,0 7-3-16,-12 0-6 15,-13 0-11-15,-22 0-23 16,-9 4 0-16,-25-12 0 15,-12 1 0-15</inkml:trace>
  <inkml:trace contextRef="#ctx0" brushRef="#br0" timeOffset="298480.0461">6322 13532 21 0,'-6'-33'30'15,"6"20"2"-15,0 13-14 16,0 23-2-16,0 22-4 0,0 18-2 15,6 19-2-15,-6 12 0 16,6 16-2-16,1 3 0 16,2 7-1-16,-2-9 0 15,1-8-1-15,-2-14-2 16,1-13-2-16,2-13-6 16,-3-14-25-1,1-24-7-15,5-11 0 16,-6-23-1-16</inkml:trace>
  <inkml:trace contextRef="#ctx0" brushRef="#br0" timeOffset="299027.98">5196 13987 24 0,'0'0'33'0,"16"0"-8"0,8-3-4 16,10-2-3 0,9-2-5-16,14 3-1 0,-1 0-5 15,6 4-2-15,-9 0-1 16,-7 11-1-16,-13 4-1 0,-18 10 0 15,-19 4 0 1,-16 6-1-16,-18 3 0 0,-9-1 0 16,-3 2-1-16,0-3 1 15,5-5-1-15,6-5 1 16,12-8 0-16,14-4 1 31,13-14-1-31,20 10 1 0,11-10 0 16,3 0-1-16,8 0-2 15,-1-3-4-15,5 3-12 16,-7 0-21-16,-8-5-1 16,-5 1 0-16,-16-8 1 15</inkml:trace>
  <inkml:trace contextRef="#ctx0" brushRef="#br0" timeOffset="299212.7285">5274 14170 18 0,'-12'-11'31'0,"12"11"-1"16,25-12-9 0,7 6-7-1,9 1-7-15,10-1-7 16,1 6-13-16,-1-12-17 16,10 9-1-16,-10-12 0 0,5 8 16 15</inkml:trace>
  <inkml:trace contextRef="#ctx0" brushRef="#br0" timeOffset="299413.3016">5683 13875 32 0,'24'9'30'0,"-8"-9"1"15,12 0-19-15,-1 6-12 16,-1-6-14-16,6 4-14 16,-12-11-1-16,6 7-1 15</inkml:trace>
  <inkml:trace contextRef="#ctx0" brushRef="#br0" timeOffset="299583.0862">5953 13773 42 0,'0'0'35'15,"0"0"-2"-15,7 17-7 16,-7 1-9-16,5 11-5 16,-5-2-2-16,10 9-3 15,-5-4-2-15,3-2-4 16,0 0-10-16,-3-4-29 0,-5-14-1 16,8-2 0-16,-8-10-1 15</inkml:trace>
  <inkml:trace contextRef="#ctx0" brushRef="#br0" timeOffset="300171.6681">6306 14062 12 0,'0'0'25'16,"0"0"-6"-16,12 9-3 15,14-9-5-15,14 0-1 16,25 0 0-16,28-5 0 0,28 1-2 16,36-8-1-16,31 2-1 15,29-2-2-15,21 0 0 16,13-3-1-16,3 1-1 15,-10 2-1-15,-14 1 0 16,-35 5-6-16,-31 3-13 31,-49-4-16-31,-28 7 1 0,-41-7-1 16</inkml:trace>
  <inkml:trace contextRef="#ctx0" brushRef="#br0" timeOffset="300703.521">9033 13357 17 0,'-9'-21'31'16,"9"21"-2"-16,-3 12-7 0,-4 20-5 15,7 24-3-15,4 15-4 16,5 19-1-16,-3 10 0 15,10 13-2-15,-3 3-3 16,5-2 0-16,-5-12-2 16,-2-15 0-16,-1-16 0 15,-4-14-2-15,-6-16-3 0,-2-14-5 16,-2-18-21-16,4-9-9 16,-16-14 1-16,10-6-1 15</inkml:trace>
  <inkml:trace contextRef="#ctx0" brushRef="#br0" timeOffset="301004.1319">8966 13404 25 0,'46'0'31'16,"13"-10"-5"-16,28 5-8 15,21 5-3-15,26-5-3 16,17 5-3-16,11-5-1 16,2 2-2-16,-10-1-3 15,-19 1-3-15,-27 3-8 0,-28 3-13 16,-34-3-13-16,-20 3 0 15,-26-3-1-15</inkml:trace>
  <inkml:trace contextRef="#ctx0" brushRef="#br0" timeOffset="301389.6843">9125 14455 6 0,'10'0'30'0,"3"-7"3"16,21 1-2-16,19 3-12 15,16-7-4-15,27 6-4 16,11-1 0-16,24 5-2 16,1-4-2-16,12 4-4 15,-5 0-3-15,-13-3-6 31,-12 3-15-31,-13-5-17 0,-26-7 1 16,-16 0-1-16,-21-10 4 16</inkml:trace>
  <inkml:trace contextRef="#ctx0" brushRef="#br0" timeOffset="301737.3972">10379 13398 30 0,'9'-20'31'0,"-5"8"-1"15,-4 12-10-15,14 25-5 16,-6 14-4-16,6 22-2 16,-4 14-2-16,8 17 0 15,-5 4-2-15,2 12-1 0,-2-3-1 16,0-5 0-16,-8-12-3 16,-1-14-3-16,-2-16-6 15,-2-9-22-15,0-23-6 16,3-9 0-16,-3-17 0 0</inkml:trace>
  <inkml:trace contextRef="#ctx0" brushRef="#br0" timeOffset="302291.3476">9409 13773 21 0,'21'-4'33'0,"4"-6"1"15,15 3-9-15,7 3-7 16,0-1-5-16,9 5-4 0,-7 3-2 15,-3 6-2-15,-14 3-2 16,-14 4 0-16,-18 3-1 16,-13 4 0-16,-15 4 0 15,-6 4-1-15,-3 0 1 0,-3 1-1 16,0-3 0-16,8-3-1 16,11-1 1-16,11-4 0 15,17-6 0-15,8-4 0 16,14-8 0-16,10 0-1 15,9-3-1-15,-2 0-3 16,5-3-8 0,-10-2-17-16,-10-7-10 15,-6 3 1-15,-18-6-1 16</inkml:trace>
  <inkml:trace contextRef="#ctx0" brushRef="#br0" timeOffset="302476.5116">9495 13926 12 0,'-15'5'34'0,"2"-10"0"16,13 5-1-16,28 10-16 0,0-10-6 15,15 0-2-15,4 0-6 16,2-3-16-16,2-6-20 16,1 4-2-16,-11-11 0 15,2 4 0-15</inkml:trace>
  <inkml:trace contextRef="#ctx0" brushRef="#br0" timeOffset="302991.9206">9796 13630 7 0,'12'0'30'16,"-2"-3"2"-16,17 7-5 16,-2-4-11-16,3 0-7 0,6 6-4 15,-4-6-4-15,0 0-3 16,-2 0-4-16,-3 0-1 16,-4-6 1-16,-5-1-2 15,-1-3 2-15,-6 1 1 0,-2-4 4 16,1 4 5-16,-1-1 1 15,-4-4 9 17,-3 14-6-32,0 0 0 0,0 0-1 15,0 21-1-15,0-3-2 16,-3 4 0-16,3 6-1 16,-4-1 1-16,4 4-1 15,0-4-2-15,0-1 1 16,0-6-1-16,4-3 0 15,-4-8 0-15,0-9 1 0,6 12-1 16,-6-12 1-16,0 0-1 16,0 0 1-16,0 0-1 15,0 0 0-15,0 0-1 16,0 0-2-16,0 0-3 16,0 0-2-16,0 0-8 15,0 0-17-15,0 0-4 0,0 0 0 16,0 0 0-16</inkml:trace>
  <inkml:trace contextRef="#ctx0" brushRef="#br0" timeOffset="307684.8484">10382 13820 17 0,'18'-5'22'0,"23"5"-3"0,15 0 0 16,27 0-3-1,23 0-1-15,25 0-3 0,26 0-2 16,15 0-3-16,16-5-1 15,1 0-3-15,-6 1 0 0,-22-1-2 16,-23 5-5-16,-30 0-17 16,-31 7-13-16,-43-7 0 15,-18 12-1-15</inkml:trace>
  <inkml:trace contextRef="#ctx0" brushRef="#br0" timeOffset="308367.1519">12191 13773 7 0,'0'0'19'0,"0"-12"-3"16,0 12-3-16,3 9-3 16,-3 0-2-16,3 5 0 0,-3 11-1 15,6 9 1-15,-6 10 0 16,10 20 0-16,-4 19 0 15,6 21 0-15,-3 21 0 16,-2 21-2-16,-1 11-1 16,3 9 0-16,-5 4-2 15,1-1-1-15,-5-11-1 0,0-13-1 16,0-21-1-16,0-24-3 16,-3-18-6-16,0-13-25 15,-15-30 0-15,8-12-1 16,-15-24 1-16</inkml:trace>
  <inkml:trace contextRef="#ctx0" brushRef="#br0" timeOffset="317077.6656">12255 15862 25 0,'0'0'27'0,"-6"17"-3"15,-12-6-3-15,-13-1-4 16,-9 5-2-16,-19-4-4 15,-14 4-4-15,-20-8-2 16,-11 2-2-16,-12-4-1 16,1-1-1-16,4-4 0 15,-1 0-1-15,11 3 0 0,11-3-6 16,24-3-23-16,26 3-5 16,12-12-1-16,28 12-1 15</inkml:trace>
  <inkml:trace contextRef="#ctx0" brushRef="#br0" timeOffset="317678.4439">9312 15484 14 0,'13'0'34'0,"-7"11"1"16,3 27-11-16,0 20-3 0,1 17-7 15,5 17-1-15,-6 9-3 16,1 10-3-16,-3-6-3 15,0-14-2-15,0-13-3 16,-7-15-2-16,0-18-6 0,-5-22-10 16,5-23-18-16,-6-9-1 15,-3-24 0-15,5-5 6 16</inkml:trace>
  <inkml:trace contextRef="#ctx0" brushRef="#br0" timeOffset="317948.5113">9216 15540 5 0,'28'-10'29'16,"12"-4"1"-16,28 11-10 15,22 3-4-15,25 0-4 0,23 3-2 16,18-3-3-16,9 5-1 15,-2-10-3-15,-7 2 0 0,-18-2-2 16,-21 1-5-16,-28-1-1 16,-30 0-6-16,-24 5-7 15,-20 5-5-15,-15-5-5 32,-9 17-2-32</inkml:trace>
  <inkml:trace contextRef="#ctx0" brushRef="#br0" timeOffset="318195.9307">10776 15518 25 0,'0'0'29'0,"0"0"-7"16,-15 8-2-16,12 16-3 15,3 17-3-15,5 18-1 16,1 20-3-16,-2 18 0 0,3 15-2 15,-2 4-3 1,4 4-3-16,-3-8-4 0,-6-15-7 16,4-14-10-16,-4-16-18 15,-7-31 0-15,2-17-2 0,-11-19 8 16</inkml:trace>
  <inkml:trace contextRef="#ctx0" brushRef="#br0" timeOffset="318512.3656">9222 16448 7 0,'0'0'31'0,"22"4"-6"16,9-4-4-16,21 5-2 0,21-5-1 15,25-4-4 1,26 4-4 0,19-5-3-16,14 2-2 15,9-4-2-15,2 2-1 16,-10 0-2-16,-14-2-5 0,-23 7-13 15,-21 0-19-15,-39-8 1 16,-19 8 0-16,-27-9 7 16</inkml:trace>
  <inkml:trace contextRef="#ctx0" brushRef="#br0" timeOffset="318982.8976">9740 15933 21 0,'19'-4'31'0,"15"4"0"16,4 0-12-16,5 0-5 16,4 0-2-16,-6 5-4 15,-3 6-1-15,-15 0-2 0,-15 9 0 16,-17 2-1-16,-15 9-1 15,-12 2 0-15,0 0 0 16,-1 3-1-16,3-2 0 16,9-9-1-16,16-4 0 15,18-7 0-15,13-7 0 16,13-7-2 0,5 0-4-16,6 0-9 15,-3 0-21-15,-11-10-2 16,-2 4 0-16,-20-4-1 15</inkml:trace>
  <inkml:trace contextRef="#ctx0" brushRef="#br0" timeOffset="319167.8158">9718 16081 15 0,'0'-13'32'0,"23"13"2"15,6-6-6-15,12 2-14 16,9 4-7-16,3 0-6 15,-5 0-15-15,-3-5-17 32,4 5-1-32,-20-15-1 0,2 8 13 15</inkml:trace>
  <inkml:trace contextRef="#ctx0" brushRef="#br0" timeOffset="319352.7301">10140 15830 6 0,'10'-6'27'0,"14"13"0"15,-5-7-13-15,3 7-12 0,2 3-14 16,-8-10-12 0,14 7-1-16,-14-12 11 15</inkml:trace>
  <inkml:trace contextRef="#ctx0" brushRef="#br0" timeOffset="319615.7753">10407 15736 36 0,'0'0'34'0,"6"20"-8"15,-6-1-6-15,6 8-4 0,-6-2-4 16,3 7-2-16,0 0-9 16,-3 0-14-16,-6-7-21 15,10-2-1-15,-10-11-1 0,6 2 0 16</inkml:trace>
  <inkml:trace contextRef="#ctx0" brushRef="#br0" timeOffset="320200.5076">10820 15969 5 0,'9'0'29'15,"13"0"-3"-15,2-3-4 32,10 3-4-32,10 0-5 0,2 0-3 15,7 3-11-15,-7-9-26 16,7 12-3-16,-18-14-2 16,4 8 0-16</inkml:trace>
  <inkml:trace contextRef="#ctx0" brushRef="#br0" timeOffset="320985.7651">6906 16161 5 0,'-35'9'30'0,"22"-14"-1"15,28 5-9-15,36 0-5 16,35-7-1-16,39 1-2 0,38-4-3 16,40 4-1-1,26-6-2-15,24 4-1 0,9-6 0 16,5 3-2-16,-19 0-1 16,-18 0-8-16,-40-2-28 0,-39 10-1 15,-55-6-1 1,-35 9 0-16</inkml:trace>
  <inkml:trace contextRef="#ctx0" brushRef="#br0" timeOffset="321886.9962">6359 16165 32 0,'15'4'34'0,"10"-4"-7"16,22-3-5-16,18 3-5 15,10-9-4 1,18 9-5-16,3-6-13 15,2 6-27-15,-13-8-2 16,-4 4-1-16,-29-6-1 16</inkml:trace>
  <inkml:trace contextRef="#ctx0" brushRef="#br0" timeOffset="322372.0616">6301 15582 14 0,'12'-25'33'0,"-3"8"3"16,5 24-10-16,-3 23-4 16,-5 22-6-16,7 22-4 0,-8 15-4 15,5 20 0 1,-1 5-3-16,-2 1-1 16,-1-5-3-16,-3-13-5 0,2-10-7 31,-5-18-13-31,-5-22-14 0,5-17-2 15,0-30 1-15</inkml:trace>
  <inkml:trace contextRef="#ctx0" brushRef="#br0" timeOffset="322844.9762">5151 15693 14 0,'-55'-13'29'0,"19"13"1"15,12 0-8 1,24 0-7-16,23 0-4 15,29 0-3 1,26-3-1-16,27-4-1 16,26 0 0-16,17-4-2 0,15 0-1 15,-5-2-2-15,-7 0-2 16,-13 6-6-16,-27 2-10 16,-27 0-17-16,-16 12-1 15,-37-7-1-15,-12 10 11 16</inkml:trace>
  <inkml:trace contextRef="#ctx0" brushRef="#br0" timeOffset="323176.2553">5111 15717 31 0,'21'29'30'16,"-12"8"-6"-16,1 16-3 15,-1 24-3-15,-3 13-2 0,-4 16-4 16,-7 5-4-1,5 0-3-15,-5-9-2 0,8-8-3 16,2-17-8-16,2-23-11 16,4-25-18-16,13-14 0 0,-4-23 1 15,11-1 6-15</inkml:trace>
  <inkml:trace contextRef="#ctx0" brushRef="#br0" timeOffset="323445.8026">5116 16613 30 0,'0'0'34'15,"36"0"-6"-15,13-8-9 16,23-3-4-16,24 3-1 0,15-5-2 15,21 2-2-15,5-2-4 16,7 7-1-16,-4 0-3 16,-12 2-4-16,-16 4-11 15,-22 0-24-15,-26-6 0 0,-17 6-2 16,-28-13 2-16</inkml:trace>
  <inkml:trace contextRef="#ctx0" brushRef="#br0" timeOffset="323910.4921">5401 16034 27 0,'34'0'33'15,"2"-9"-7"-15,8 3-6 0,3 6-5 16,-3 0-2-16,-1 6-4 31,-12 3-2-31,-9 10-2 0,-22 3-2 16,-17 11 0-16,-12 1-1 15,-7 4-1-15,-3 2 0 16,0-8 0-16,4-1 0 16,7-6 0-16,12-6 1 15,16-5-1-15,18-10 1 16,8-4 0-16,6 0-2 0,6-6-2 15,3 6-6-15,-3-10-11 16,-4 3-16-16,-6 2-3 16,-17-5 1-16,-11 10 2 15</inkml:trace>
  <inkml:trace contextRef="#ctx0" brushRef="#br0" timeOffset="324111.0288">5383 16233 35 0,'-3'-11'31'16,"21"2"-5"-16,7 4-8 16,12-2-6-16,8 2-5 15,5 2-4-15,1 0-8 16,2-3-19-16,-1 6-8 0,-16-7 0 16,3 7-1-16</inkml:trace>
  <inkml:trace contextRef="#ctx0" brushRef="#br0" timeOffset="324648.9834">5820 15952 18 0,'9'8'33'16,"-9"-8"0"-16,22 0-8 15,-3 0-7-15,2 0-7 16,3 0-4-16,-1 0-8 0,-1 0-11 15,-5-3-16-15,1 3-6 16,-10-7 0-16,1 7-1 16</inkml:trace>
  <inkml:trace contextRef="#ctx0" brushRef="#br0" timeOffset="324896.9353">6080 15838 9 0,'0'0'31'16,"0"10"0"-16,0 4-6 16,0 3-6-16,0 10-5 15,0-1-2-15,9 3-2 0,-6-1-2 16,4-1-1-16,-1-5-4 15,0-6-8-15,0-4-24 16,1 0-7-16,-7-12-1 16,0 0 0-16</inkml:trace>
  <inkml:trace contextRef="#ctx0" brushRef="#br0" timeOffset="335972.1909">7611 13975 15 0,'0'0'18'16,"0"0"-2"-16,0 0 0 16,-12-7-3-16,12 7-1 0,-15 0-2 0,15 0-4 31,-15 11-1-16,15-11-2-15,-16 11-1 16,16-11 0-16,-6 15 0 0,6-15-1 16,5 19 1-16,-5-19 0 15,17 14 0-15,-6-9 0 16,3-5 1-16,-2 0-1 0,0 0 1 16,0-8 0-16,-3-1 1 15,-6-4 1-15,-3 0-1 16,-6-3 0-16,-2 5 0 15,-8 2 1-15,-2 0-2 16,-4 2-1-16,3 7 0 0,1 0-1 16,1 7-1-16,10-2 1 15,-1 5 0-15,8-1-2 16,4 1 2-16,5 0-1 16,3-1 0-16,4-2 0 15,-1-1 0-15,1-6 1 16,2 4 0-16,-8-4 0 15,-1-3 0 1,-9 3 1-16,3-11 0 16,-3 11-1-16,-16-14 1 15,7 10 0-15,-3 0-1 0,12 4-3 16,-19-9-13 0,6 6-24-16,13 3 1 0,0 0-1 15,5-15-1-15</inkml:trace>
  <inkml:trace contextRef="#ctx0" brushRef="#br0" timeOffset="340132.5991">12187 13766 28 0,'0'0'24'0,"0"-9"-4"16,0 9-4-16,0 0-2 15,-15 0-5-15,15 0-1 16,-16 0-3-16,16 0 0 15,-12 9-2-15,12-9 1 16,-13 13-1 0,13-4 0-16,0-9 0 15,3 14-1-15,-3-14 1 16,19 10-1-16,-6-10 1 16,2 0-1-16,-2 0 0 15,2-7 0-15,-3-2 1 16,-2 1-1-16,-7-4 1 0,-3 3-1 15,0-1 1-15,0 10-1 0,-22-12 0 16,7 9 0-16,-1 3-1 16,4 0-1-16,-1 8 1 15,2 1-1-15,4 1 1 16,7 0-1-16,0-10 0 16,12 12 1-16,0-7-2 15,0-5-3-15,5 0-8 0,-1 0-25 16,-11-10-1-16,7 3-1 15,-8-8 1-15</inkml:trace>
  <inkml:trace contextRef="#ctx0" brushRef="#br0" timeOffset="345143.0533">7693 16113 25 0,'0'0'19'15,"0"0"-2"-15,0 0-3 16,0 0-4-16,-13-2-3 15,13 2-2-15,0 0-2 0,-12 16-2 16,12-16 0 0,-3 15 1-16,6-6 1 0,2 1 1 15,-5-10 0-15,20 13 2 16,-8-13 0-16,1-5 1 0,-1-3 0 16,1 2-1-16,-8-9 0 15,1 3-1-15,-6-4-1 16,-5 3-1-16,-5-1-1 31,1 6-1-31,-4 3 0 0,0 5 0 16,1 0-1-16,0 8 0 15,12-8 0-15,-15 21 0 16,15-9 0-16,0 2 1 16,0-14 0-16,12 11 0 15,-12-11 1-15,19 0-1 16,-19 0 0-16,15-11-6 0,-8 2-25 15,-7 9-6-15,0-10-2 16,0 10 0-16</inkml:trace>
  <inkml:trace contextRef="#ctx0" brushRef="#br0" timeOffset="349135.5215">3705 16225 18 0,'0'0'18'0,"-16"12"-4"16,16-12-3-16,-12 15-3 15,5-3 0-15,4 0-1 16,3-2 0-16,3-1 0 0,-3-9 0 31,16 16 0-31,-4-16 0 0,1 4-1 16,-1-11 1 0,1 2-1-16,-7-7 1 15,3 2-1-15,-9-5 0 0,0 1-1 16,-4-1-1-16,-5 3 0 15,-6 2-2-15,0 1 0 16,-1 4-1-16,0 0 0 0,1 5-1 16,3 0 0-16,12 0 0 15,-10 15 0-15,10-6 1 16,0-9-1-16,15 18 0 16,-4-13 1-16,1 2 0 15,2-3-2-15,0 1-9 16,-2 0-27-1,-12-5-1-15,0 0 1 16,-9-12-2-16</inkml:trace>
  <inkml:trace contextRef="#ctx0" brushRef="#br0" timeOffset="385132.1909">3565 14081 25 0,'0'0'18'0,"-3"-14"12"15,-13 6-17 1,16 8-3-16,-12 7-1 16,0 1-4-16,5 1-2 0,-2 4-1 15,7 2 0-15,2 1 0 16,8-1 2-16,2-5 0 15,2-1 1-15,4-9 1 16,1 0 0-16,-3-7 1 16,3-2-1-16,-10-4 1 15,-4 1-2-15,-12-3-1 0,-3 8-1 16,-7 0 0-16,1 7-1 16,-1 0-1-16,0 0-3 15,11 10-8-15,1 2-26 16,7-12-2-16,15 0 0 0,-3-9 0 15</inkml:trace>
  <inkml:trace contextRef="#ctx0" brushRef="#br0" timeOffset="387742.7312">3484 14120 4 0,'0'0'27'16,"0"-10"-3"-16,0 10-6 16,0-12-5-16,0 12-2 0,-10-4-3 15,10 4-2-15,-12 6-2 16,12-6-1-16,-18 14-2 15,12-3-1-15,2 1 1 16,4 1 1-16,4 2 1 16,1-4 1-16,5 1 0 0,5-3 0 31,6-2 1-31,-2-7 1 16,6 3-1-16,-6-10 0 15,0-1-1-15,-1-6 0 16,-2 1 0-16,-11-3 0 0,0 0-1 15,-8 0 1-15,-4 3-1 16,-6 3 0-16,-2 5-1 16,-3 5 0-16,3 0-1 0,-4 7 0 15,3 2-1-15,4 3 1 16,2 5-1-16,4-1 0 16,12 0-2-16,6 3-11 15,1-4-26-15,0-11 0 16,8 4 0-16,-5-16-1 15</inkml:trace>
  <inkml:trace contextRef="#ctx0" brushRef="#br0" timeOffset="416829.7048">7599 14026 32 0,'0'0'22'0,"0"0"0"16,0 0-3-16,0 0-3 15,0 12-4-15,0 7-3 16,-2 9-1-16,-1 13-3 15,3 16 0-15,-4 7-1 0,1 16 0 16,-4 1-1-16,7 6-1 16,-6-7 0-16,3-5 0 0,3-12-2 15,-2-12-4 1,5-13-17-16,7-11-15 16,-10-17 0-16,12-3 0 0,-12-7 3 15</inkml:trace>
  <inkml:trace contextRef="#ctx0" brushRef="#br0" timeOffset="417830.6998">7522 15524 30 0,'-6'-19'28'0,"-4"1"-4"16,10 18-4-16,-10 0-3 15,10 15-5-15,11 16-2 16,0 12-4-16,11 11-1 15,0 14-1-15,6 10 0 0,-3 5-1 16,6-1-1-16,-3-5 0 0,-3-10 0 16,-3-9-2-1,-7-14-2-15,0-8-7 0,-8-14-24 16,-7-22-4-16,11 0 1 16,-14-23-1-16</inkml:trace>
  <inkml:trace contextRef="#ctx0" brushRef="#br0" timeOffset="418687.5995">7463 14722 34 0,'0'0'26'15,"3"12"-4"-15,1 4-4 16,-4 2-5 0,6 4-4-16,-1 3-1 15,-1-3-2-15,5 2-1 0,-2-10 0 16,4-5-1-16,-1-9 0 15,3-4-1-15,-2-11 0 16,5 2 0-16,-4-5-2 16,1-1-8-16,2-4-27 15,1 14-2-15,-12-4 0 0,7 13 0 16</inkml:trace>
  <inkml:trace contextRef="#ctx0" brushRef="#br0" timeOffset="419637.4698">7639 14867 42 0,'-21'-19'27'16,"-14"4"-2"-16,-10 4-4 15,-8 11-3-15,-6 7-5 0,-3 18-3 16,-3 11-3 0,6 10-3-16,9 14-1 0,13 14-1 15,16 7-1-15,14 4 1 16,23-4-1-16,18-7 1 0,25-14-1 15,22-14 1-15,12-23 0 16,12-23-1-16,0-20 0 16,-2-23 1-16,-15-17-2 15,-15-11 1-15,-33-10 0 32,-28-6 0-32,-34 2 0 0,-18 10 0 15,-24 10-1-15,-11 15-2 16,-6 19-4-16,-2 3-8 15,8 19-21-15,16 18-4 16,12 4-1-16,16 12 1 16</inkml:trace>
  <inkml:trace contextRef="#ctx0" brushRef="#br0" timeOffset="420022.8503">7494 14896 44 0,'3'-19'36'15,"-3"19"-5"-15,0 0-7 16,-13 20-7-16,7 9-4 16,-6 11-5-16,6 14-2 15,-4 9-1-15,2 9-1 0,1 5-3 16,4-1-3-16,6-1-8 15,0-9-21-15,1-18-8 16,5-12 1-16,-3-19-2 16</inkml:trace>
  <inkml:trace contextRef="#ctx0" brushRef="#br0" timeOffset="420492.6846">7122 15177 25 0,'-21'10'33'16,"21"-10"-7"-16,11 7-2 16,12-7-5-16,15 0-3 0,17 0-4 15,16 0 0-15,12-4-3 16,10 4-3-16,-2-6-3 16,-1 2-3-16,-11 4-6 15,-16 0-23-15,-16-3-9 0,-14 3-1 16,-21 0 0-16</inkml:trace>
  <inkml:trace contextRef="#ctx0" brushRef="#br0" timeOffset="422728.0965">7442 15530 9 0,'0'0'16'16,"0"0"-3"-16,-7 10-3 31,7 0-1-31,-5 2 1 0,0 9 0 15,-3 9 0-15,-1 9 1 16,-7 18-1-16,-6 21 0 16,-6 26-1-16,-18 24-1 15,-4 27-2-15,-12 8-2 16,-1 8-1-16,-1 2-1 16,8-14-2-16,7-22 0 0,8-20-1 15,19-28 1-15,6-24-1 16,14-23 2-16,2-11 1 15,6-14 0-15,-3 0 1 16,-3-5-1-16,4-2 2 16,-4-10-1-16,0 0 0 15,0 0-1 1,0 0-2-16,0 0 1 16,-11 0-5-16,11 0-5 15,-3-15-22-15,3 15-7 16,-3-14 0-16,-2 2 0 0</inkml:trace>
  <inkml:trace contextRef="#ctx0" brushRef="#br0" timeOffset="424304.2253">6772 17193 27 0,'0'0'31'0,"0"0"-4"16,3-10-6-16,3 22-4 15,0 0-4-15,4 10-5 16,2 2-1-16,3 4-1 16,-2-1-1-16,5 5-1 31,-5-1-1-31,3-2-2 0,-7-9 1 16,0-3 1-16,-9-17-1 15,6 10-1-15,-6-10 1 16,0-12-1-16,0-5 1 15,0-4-3-15,0-2 1 16,0-3-1-16,3 5 1 16,7-4-2-16,-1 5 1 0,0 1-1 15,4 3 2-15,-1 3 1 16,0 6-1-16,-1-2 1 16,-4 3-1-16,-7 6 2 15,10-2-2-15,-10 2 2 16,0 0-1-16,0 0-3 15,0 0 3 1,0 0 0-16,-10 0-1 16,-4 0-1-16,-2 0 2 15,-6 0-1-15,-2-5 0 16,-1 0 2-16,2 3-2 0,2 2 0 16,8 0 0-16,-2-5 0 15,15 5-1-15,0 0 1 16,0 0-1-16,15-4 1 0,4 8 0 15,3-4 0-15,2 0 0 16,5 5 0-16,-1-5-1 16,-1 5 1-16,-5 2 1 15,-6-2-4-15,-7 0 3 16,-9-5-2-16,0 0 2 16,-21 4-2-1,2-4 2-15,-6 0-1 16,-3-6 1-16,-3 6 1 15,7-8-2-15,-2 8 1 16,8-3 0-16,6 3 0 16,12 0-1-16,0 0 0 15,9-5 1-15,10 5-1 16,5 5 0-16,2-5 0 0,1 3 1 16,-2-1-2-16,-3-2 2 15,-4 3 0-15,-8 3 1 0,-10-6-3 16,0 0 3-1,-14 3 0-15,0-3-1 0,-2 6 0 16,1 0-4-16,-4-6-18 16,3-7-15-16,16 7 1 0,0-10-1 15,19 3 5-15</inkml:trace>
  <inkml:trace contextRef="#ctx0" brushRef="#br0" timeOffset="425154.18">7315 17140 14 0,'0'0'31'16,"0"0"2"-16,2 18-12 15,-2 10-5-15,0 1-4 16,4 17-3-16,-4-3-2 16,0 13-1-16,3-5-2 15,0-4-1-15,-3-12-1 16,3-6 2-16,-3-9-3 0,0-10 0 15,0-10 1-15,0 0-1 16,16-20 0-16,-8 3 0 16,2 1-1-16,6 0 0 15,1 3 1-15,3 2-1 16,1 3 0-16,-3 11 1 0,-1 7 0 31,0 6-1-31,-4 2 2 0,-4-1 0 16,-3-2-2-1,1 7 0-15,-1-4-4 0,-6-4-8 16,0-14-21-16,13 9-3 16,-13-9-3-16,12-3 1 15</inkml:trace>
  <inkml:trace contextRef="#ctx0" brushRef="#br0" timeOffset="425523.1926">7730 17202 33 0,'-16'10'32'0,"13"5"1"0,-3 5-16 16,0 6-4-1,3 10-2-15,-3 0-3 0,6 10-2 16,0-5-1-16,3-6 0 16,0-3-3-16,0-4 1 15,1-6-3-15,-2-5 0 16,1-6-3-16,-3-11-5 0,0 0-12 15,0 0-16-15,0-16-1 16,0-1 1-16,-9-6 9 16</inkml:trace>
  <inkml:trace contextRef="#ctx0" brushRef="#br0" timeOffset="425777.234">7663 17237 28 0,'10'0'33'0,"-10"0"-2"0,23-17-12 16,2 9-4-16,0-5-7 0,7 7-1 16,1-1-5-1,1-1-6-15,-3 1-17 16,0 7-13-16,-13-4 0 0,2 7 0 15</inkml:trace>
  <inkml:trace contextRef="#ctx0" brushRef="#br0" timeOffset="426140.1449">7697 17590 20 0,'0'16'34'0,"0"-16"1"15,0 0-7-15,17 10-8 16,-5-10-5-16,8 0 0 31,-2 0-6-31,7 3-2 0,-6-3-2 16,2 0-4-16,-1-5-7 15,-5 5-22-15,-3-4-11 16,2-2 0-16,-14 6-1 16</inkml:trace>
  <inkml:trace contextRef="#ctx0" brushRef="#br0" timeOffset="427444.4565">7863 17431 7 0,'12'7'31'0,"-12"-7"1"15,13-13-10-15,3-1-8 16,2-3-2-16,3 4-5 16,1-1 1-16,0-2-4 15,-1 1 0-15,-4 0-3 0,-5 4 1 16,0 8 1-16,-12 3 0 16,0 0-1-16,0 0 1 15,0 19 2-15,0-6-3 16,0 10 2-16,-6-1-1 15,6 5 0-15,3-3-1 16,0 1 1-16,3-2-3 0,0-5-2 16,1 1-4-16,-7-9-15 15,0-10-17-15,15 3 0 16,-15-3 1-16,8-15 3 16</inkml:trace>
  <inkml:trace contextRef="#ctx0" brushRef="#br0" timeOffset="428097.4345">8187 17190 15 0,'11'-4'31'0,"7"4"-1"16,-5 0-11 0,5 0-6-16,5 0-2 15,-2-5-4-15,3 5-2 16,-4-7-1-16,-2 2-1 15,-3-2-2-15,-3 4 1 16,-12 3-1-16,14-3 1 0,-14 3-1 16,0 0 0-1,0 0 0-15,0 0 0 0,0 13 0 16,0-13 0-16,-4 21 0 16,4-4-2-16,-3-3 2 0,3 6-1 15,0 5 3 1,3 3-2-16,1-1 1 0,1 4 0 15,-2-4 0-15,1 5 0 16,2-6-1-16,0 1 1 0,-3-5-1 16,3-6-1-16,-6-3 1 15,4-1-1-15,-4-12 2 16,0 14 0-16,0-14 0 16,-13 0 0-16,1 0-1 15,-4 5 0-15,-2 0 0 31,-1-5 0-31,1 5-1 0,-2-5 1 16,6 5 0-16,0 0-1 16,2-1 0-16,12-4 1 15,-12 0-1-15,12 0 1 16,0 0-4-16,0 0-5 16,0 0-29-16,12-7-1 15,-12 7-2-15,16-7 1 0</inkml:trace>
  <inkml:trace contextRef="#ctx0" brushRef="#br0" timeOffset="435817.1357">3568 14152 17 0,'9'-9'23'16,"-9"9"-1"0,0 0-4-16,12 0-2 0,-9 9-1 15,-3 5-3-15,0 15 0 16,-9 5-1-16,0 21 0 31,-9 11 0-31,-4 14-2 0,-12 12-2 16,3 13-1-16,-9-1-3 15,9 1 0-15,0-12-2 16,5-9 0-16,7-15-1 16,7-17-2-16,10-16-4 15,2-22-11-15,0-14-23 16,12-5 0-16,-6-16 1 0,7 1-2 16</inkml:trace>
  <inkml:trace contextRef="#ctx0" brushRef="#br0" timeOffset="436635.8919">3431 15734 30 0,'-6'-17'32'0,"6"17"-1"0,12 5-7 16,-6 10-6-1,11 14-4-15,1 7-2 0,8 12-3 16,-3 10-1-16,6 12-1 16,-4-1-3-16,-1-3-1 15,-2-2-3-15,-6-11-3 31,-1-3-9-31,-6-14-27 0,-6-21-1 16,-3-15 1-16,-3-9-1 16</inkml:trace>
  <inkml:trace contextRef="#ctx0" brushRef="#br0" timeOffset="437337.896">3304 15051 31 0,'-30'-5'34'0,"-11"0"-2"15,-5 10-10-15,0 10-5 0,-4 8-5 31,6 13-3-31,4 7-2 0,7 18-1 16,12 6-2-16,15 11 0 16,10 2-1-16,18 1 1 15,14-7-2-15,14-8 0 16,13-17 0-16,17-15-1 16,9-29 0-16,5-25 0 15,2-28 1-15,0-16-1 0,-13-17 1 16,-11-6 0-16,-22-6 0 15,-28 1 1-15,-26 6-1 16,-26 16 0-16,-27 16-1 16,-17 16 0-16,-6 14-1 15,-5 10-3-15,8 14-5 16,3 6-13 0,15 9-20-16,19 7 0 15,15-2 0-15,15 5-1 16</inkml:trace>
  <inkml:trace contextRef="#ctx0" brushRef="#br0" timeOffset="437754.6557">3325 15082 53 0,'0'0'38'0,"-15"2"1"16,3 12-15-16,6 21-7 15,-6 9-5-15,12 20-5 16,-6 12-2-16,6 9-1 16,3 3-3-16,3-3-3 0,3-4-4 15,-3-17-5-15,6-9-16 0,0-18-13 16,-8-28-1-1,-4-9 1-15</inkml:trace>
  <inkml:trace contextRef="#ctx0" brushRef="#br0" timeOffset="438039.8402">2974 15337 50 0,'0'0'37'0,"17"-11"2"16,20-4-15-16,16 2-8 16,12-6-5-16,16 6-3 15,9-6-1-15,9 8-2 16,-7-3-2-16,-4 7-1 15,-17 0-2-15,-15 3-5 16,-13 4-17-16,-18 0-19 0,-25 0 1 16,0 0-1-16,-7-12 1 15</inkml:trace>
  <inkml:trace contextRef="#ctx0" brushRef="#br0" timeOffset="439425.1524">3224 15780 13 0,'0'0'11'0,"0"0"0"16,0 0 0-16,0 0 1 15,0 0-1-15,0 0-1 16,0 0 0-16,3 12 0 16,-3-12-2-16,0 19 0 15,0-6 1-15,0 16 0 0,0 9 0 16,0 23-1-16,-5 14-1 15,5 18-2-15,-6 16 0 16,4 14-1-16,-7 12-1 16,0 7 0-16,2-8-3 15,2-6 2-15,5-15-1 16,0-16-1 0,0-22 0-16,0-17 0 15,5-24 0-15,1-12-1 16,-6-22 2-16,0 0-2 15,0 0 2-15,-11-8 0 0,1 5 0 16,10 3-3-16,-13 6-5 16,4-4-15-16,9-2-16 15,-6 14-1-15,6-14 1 0,10-11 3 16</inkml:trace>
  <inkml:trace contextRef="#ctx0" brushRef="#br0" timeOffset="445441.2631">3081 17203 18 0,'0'0'33'16,"0"0"-1"-16,-13-15-10 0,13 15-2 15,0 0-8-15,0 0-1 16,0 0-5-16,-3 14-3 15,3-1-1-15,10 12-2 0,-4 3 3 16,7 6-1-16,-2 4 1 16,3 10-1-16,0-11 0 15,2-2 2-15,-1-4-2 16,-2-7 2-16,-3-9-4 16,-4-4 1-1,-6-11 0-15,0 0 0 16,0-20 1-16,-6 4-1 15,-4-9-1-15,1-1-2 16,0-6 2-16,3 1-2 16,-4 5 2-16,8-3-2 15,2 5 1-15,-4 6-1 16,8 9 1-16,-4 9 1 0,12-8 0 16,-3 8-1-16,3 9 0 15,-2 7 2-15,1 8-1 16,-1 5 2-16,0 2-2 15,-1 1 2-15,-1 1-2 0,-4-4 2 16,3-1-1-16,-1-12 0 16,-6-16-1-1,11-3 1-15,-7-10-1 16,-1-14-1-16,3-2 1 16,1-3-2-16,-2-9 1 15,-1-2 1-15,1 6 0 16,-1 10 0-16,-4 2-1 15,6 10 2-15,-6 15-1 16,0 0-1-16,-6 12 1 0,-1 7-2 16,-1 6 3-16,2 4-2 15,-1 2 2-15,-1-2 0 16,1-7 0-16,1-2 2 16,3-2-2-16,3-10 0 15,0-8 0-15,0 0-4 16,3-10 3-16,4-3-3 0,1-3 3 15,5-2-3-15,-1-5 3 16,0 3-2-16,-3 2 1 16,1 7 1-16,-10 11 0 0,12-12 0 15,-12 12 0 1,0 0 0-16,0 0 0 0,-3 16 0 31,0-6 0-31,-3 0 3 16,0 5-3-16,-4 0 3 0,-2 4-3 15,3 3 2-15,0 0-1 16,-1-6 1-16,4-2-1 16,6-14-2-16,0 0-3 15,0 0-15-15,0-11-19 16,9-10-2-16,-2-7 1 0,13 4-2 16</inkml:trace>
  <inkml:trace contextRef="#ctx0" brushRef="#br0" timeOffset="446926.7692">3134 17200 32 0,'0'0'19'15,"12"5"-4"-15,3-1 0 16,1 2-4-16,8 1-5 0,-1-5 1 15,4 3-1-15,-8 0-2 16,-2 1-3-16,-6-6 1 16,-11 0 0-16,0 0-1 15,-13-10 1-15,-10 1-1 16,0 3 3-16,-5-4-2 31,1 2 1-31,2-1-1 0,3 1 3 16,6-1-3-16,16 9 1 15,-13-2-1-15,13 2 0 16,20 5-2-16,-5-2-9 16,10-6-25-16,8 7-1 0,-2-12 1 15,11 5 0 1</inkml:trace>
  <inkml:trace contextRef="#ctx0" brushRef="#br0" timeOffset="447427.9056">3649 17200 29 0,'0'0'36'0,"0"19"-2"15,0 3-10-15,0 12-6 0,-6 3-6 16,6 11-3-16,-7-2-3 0,7 7-1 15,-6-11-3-15,6-3 2 16,0-16-3-16,6-6 0 16,-6-17 0-16,10 5-1 15,-10-5 1-15,21-24-1 16,-8 7 1-16,3-3-1 31,1 1 0-31,-1 0 0 0,3 7-1 16,-4 7 2-16,3 5-1 15,-5 14 1-15,-3 1-2 16,-4 4 1-16,2 8-4 16,-4-6-4-16,8 1-19 15,1-3-11-15,-13-19-1 16,18 0 1-16</inkml:trace>
  <inkml:trace contextRef="#ctx0" brushRef="#br0" timeOffset="447791.5361">3990 17390 35 0,'0'22'33'0,"-12"4"0"16,4 0-17-16,8 3-2 15,-3 0-5-15,3 3-1 16,4-11-5-16,2-4-1 15,-3-5 0-15,-3-12 0 16,0 0-2-16,10-17 1 0,-10-5 0 16,0-4-1-16,-4-3 2 15,-4-11-2-15,-2-1-1 16,1 3 0-16,-4 2 2 16,5 0-2-16,-5 4 2 15,6 3 0-15,1 9 0 16,6 6 1-1,0 14-1-15,28-19-1 16,-6 13-4-16,2 0-4 16,14 6-13-16,2 0-14 15,-5-6-1-15,4 6-1 16</inkml:trace>
  <inkml:trace contextRef="#ctx0" brushRef="#br0" timeOffset="448029.8423">3978 17614 35 0,'0'0'34'15,"11"5"0"-15,8-2-3 16,3-3-23-16,3 0-14 15,6 4-21-15,-6-8-5 16,8 1-1-16,-12-6-2 16</inkml:trace>
  <inkml:trace contextRef="#ctx0" brushRef="#br0" timeOffset="448393.1649">4268 17380 7 0,'-27'0'28'16,"8"8"2"-16,-9 2-7 15,6 3-7-15,7 5-3 31,3 1-5-31,12 3 1 0,5 3-3 16,12-1 2-16,3-7-1 16,9-5 1-16,1-8-2 15,2-4 1-15,-5-8-1 16,1-3-1-16,-12-10 0 16,-4-3-1-16,-12-2 0 15,-6-1-5-15,-12-2 1 0,-4 9-5 16,-2 8-4-16,-5 0-21 15,1 7-10-15,7 5-3 16,2 4 2-16</inkml:trace>
  <inkml:trace contextRef="#ctx0" brushRef="#br0" timeOffset="448878.8921">4392 17266 26 0,'10'-18'33'0,"8"14"-8"16,1 1-3-16,4-6-6 15,2 4-3-15,-2 0-4 16,3 5-4-16,-5-5-1 0,-2 5 0 16,-7 5-2-16,-2-5-3 15,-10 0 2-15,12 8-2 16,-12-8 1-16,0 0 0 16,0 17 1-16,0-6-2 15,0 0 1-15,0 5 1 0,0 1 0 31,0 11 1-31,4 1-1 0,1 2 1 16,4 2-2-16,-6-2 3 16,4-4-3-16,-1 4 2 15,-3-2-1-15,-3-5 0 16,0-6 1-16,-6-7 0 16,-7-1 0-16,-1-4 1 15,-6 0-1-15,0-2-1 0,-1-4-13 16,1-4-25-16,-6-3-1 15,8 0-1-15,-4-15 1 16</inkml:trace>
  <inkml:trace contextRef="#ctx0" brushRef="#br0" timeOffset="455929.2542">7032 17227 15 0,'0'0'20'0,"0"0"-3"16,0 12-1-16,-5-2-3 15,-5-1-4-15,1 9-1 16,-5 0-2-16,3 4 0 15,-2-2-3-15,-3 1 1 16,7-4-3-16,0-2 2 0,3-3-2 31,6-12 2-31,0 0-2 16,0 0-2-16,11-13 1 16,-1-3-1-16,-1-3 2 15,1-1-2-15,0-1 3 16,1 0-1-16,-8 5 3 0,7 2 0 15,-10 14 0-15,0 0 0 16,0 0 0-16,0 0 1 16,-17 12-2-16,9 3-1 0,-4 1 0 15,3 4 1-15,0-2-1 16,-1-2 1-16,4-4-2 16,2 6 1-16,-1-6-1 15,5-1 1-15,0-11-1 16,0 0 0-16,0 0-1 0,9-10-2 15,-9 10 1-15,9-18-5 16,1 9-9-16,-10 9-24 16,12-16 2-16,-12 16-3 15,6-15 6-15</inkml:trace>
  <inkml:trace contextRef="#ctx0" brushRef="#br0" timeOffset="459276.0438">3215 17449 27 0,'0'0'18'0,"0"0"-3"15,0 0-1-15,0 0-4 16,14 9-1-16,-10 7-2 16,-1 2-1-16,4 9 1 0,-4 3-1 15,3 4 1-15,-6 3 0 0,6-2-1 16,-6-1-3 0,0-3 1-16,0-4-2 0,0-8 0 15,4-4 1-15,-4-5-1 16,0-10-6-16,0 0-14 15,0 0-15-15,0 0-1 16,-7-18-2 0,7 18 7-16</inkml:trace>
  <inkml:trace contextRef="#ctx0" brushRef="#br0" timeOffset="460156.4299">6898 17350 22 0,'0'0'15'15,"0"0"-2"-15,-3 12 1 16,3 3-3-16,-2 8-1 16,2 2-1-16,0 9 2 15,3 0-2-15,2 4 2 32,-2-4-4-32,4 3-1 0,-4-8-2 15,4-7-1-15,-4-5 0 0,0-7 0 16,-3-10-4-1,0 11-11-15,0-11-21 0,0 0-1 16,0-17 0-16,12 10-1 16</inkml:trace>
  <inkml:trace contextRef="#ctx0" brushRef="#br0" timeOffset="462165.45">6939 17673 6 0,'-15'4'5'0,"-3"-1"-2"0,-4 3 0 16,-6-3-2-16,-4 0 0 15,-7-3 1-15,-5 0-1 16,0 4 1-16,-6-4 1 16,-4 0-1-16,-6 0 1 31,-1 5 1-31,-2-5-1 0,-5 0 0 15,-3 0-1-15,-4 4 1 16,-3-4-1-16,-5 4 0 16,-5-4 0-16,-4 5-1 15,-1-5 0-15,0 0 1 16,-3 9 0-16,0-9-1 16,-2 0 1-16,4 4-2 0,-1-4 1 15,2 3 0-15,-1 2 0 16,3-5-1-16,1 0 0 15,0 6 0-15,2-6 0 16,1 3 1-16,1-3-1 16,2 0 2-16,-1 0-2 0,4 5 1 31,0-5 0-31,1 0 1 0,1 3-1 16,1-3 1-16,1 0-2 15,2 7 1-15,1 0 0 16,0-7-1-16,3 0 1 15,0 6-1-15,2-6-1 16,4 9 1-16,-1-4 1 16,5-5-1-16,-1 0 1 0,0 4-1 15,0-4 0-15,3 0 1 16,-1 3-1-16,2-6 1 16,-1 3-1-16,-3 3 0 15,-1-3 1-15,5 0-1 16,0 5 1-16,2-5 0 15,1 4-1-15,-5-4 0 0,6 0 0 16,3 0-1-16,-1 0 1 16,3-4 0-16,-2 1-1 15,3 3 1-15,-4-7 0 16,6 7 0-16,-6 5 1 0,3-8 1 16,0 3-2-1,-3 0 1 1,1 0 0-16,0 3 0 15,-2-1 2-15,3-4-1 16,2-5-1-16,4 7 1 0,0-5 0 16,7-1 1-16,6 6-1 15,9-6 2-15,4 3-3 16,9 3 0-16,9 0 2 16,-11-3-1-16,11 3 2 0,0 0-1 15,0 0-1-15,0 0 0 16,0 0 0-16,0 0-3 15,0 0-10-15,0 0-19 16,0 0 0-16,19-6-2 16,-9-7 10-16</inkml:trace>
  <inkml:trace contextRef="#ctx0" brushRef="#br0" timeOffset="465604.5786">3199 17581 12 0,'-15'-6'26'31,"-20"3"-6"-31,-2 3-1 0,-10 9-4 16,1 7-2-16,-1 9-3 15,4 7-1-15,43-32-1 16,-47 91-2-16,47-26-3 16,13-2 1-16,18 8 0 15,15-4-2-15,19-9-2 16,10-11 1-16,12-18-2 0,-1-29 8 15,-4-25-1-15,-11-9-1 16,-9-17-1-16,-26-17-1 16,-23-4 2-16,-31 1-3 15,-16 9 2-15,-25 11-6 0,-6 9 1 16,-6 6-6 0,-4 13-4-1,12 7-18-15,14 13-8 16,8 3 0-16,20 6-1 15</inkml:trace>
  <inkml:trace contextRef="#ctx0" brushRef="#br0" timeOffset="465973.8909">3215 17578 28 0,'0'0'30'16,"0"0"-6"-1,7 21-4 1,-7 6-4-16,0 9-4 16,0 13-3-16,4 14-4 15,-1 7 1-15,4 5-5 0,0-5-5 16,1 0-9-16,3-10-14 16,4-5-14-16,-15-55 4 15,0 0 9-15</inkml:trace>
  <inkml:trace contextRef="#ctx0" brushRef="#br0" timeOffset="466306.072">2947 17798 27 0,'23'12'29'16,"-8"-12"-8"-16,13-9-3 0,9 2-4 16,7-4-3-16,11 7-2 15,1-1-2-15,9 0-3 0,-3 0-1 16,-9 0-1-16,-9 2-1 15,-8 3-1-15,-10 3 0 16,-9-3-4-16,-7 3-9 16,-10-3-19-16,0 0-2 0,0 0 0 15,-12-3 6-15</inkml:trace>
  <inkml:trace contextRef="#ctx0" brushRef="#br0" timeOffset="467624.8022">646 17205 12 0,'0'0'28'0,"0"0"1"16,0 0-12-16,0 74-4 0,0-74-6 15,4 74 2-15,-4-74-5 16,14 72 2-16,-14-72 2 15,41 47-2-15,-41-47-1 16,47 0-1-16,-47 0 0 0,43-23-2 16,-43 23 0-16,31-43 0 15,-31 43-4-15,12-53 3 16,-12 53 0-16,0 0 0 16,-12-42 0-16,12 42-1 15,0 0 0-15,0 0 0 16,0 0 0-1,-15 63 1-15,15-63 3 16,12 83-4-16,-2-41 6 16,-1 0-5-16,-2 2 4 15,-7-44-3-15,4 69 3 16,-4-69-3-16,0 0-1 16,0 0-2-16,-64 47-2 15,64-47-3-15,-52-3-5 0,52 3-11 16,-47-26-11-16,47 26-6 15,-16-48 1-15,16 48 5 16</inkml:trace>
  <inkml:trace contextRef="#ctx0" brushRef="#br0" timeOffset="468041.2322">1084 17269 19 0,'0'0'30'0,"0"0"-2"16,0 0-8-16,-34 50-6 16,34-50-5-16,5 64 4 15,-5-64-7-15,3 66 3 16,-3-66-4-16,13 49 2 15,-13-49-2-15,0 0-1 16,0 0-1-16,0 0-4 0,0 0 4 16,0-51-3-16,0 51 1 15,-19-82-3-15,12 40 2 16,2-2 2-16,5 44-1 16,-7-81 2-16,7 81-3 15,0-68 3-15,0 68-2 0,0 0 1 31,32-51-3-31,-10 37-2 0,6 9-5 16,2-2-5-16,8 7-10 16,6 7-13-16,4-7-3 15,-5 6 1-15</inkml:trace>
  <inkml:trace contextRef="#ctx0" brushRef="#br0" timeOffset="468295.1665">1046 17515 8 0,'-41'44'30'0,"41"-44"2"16,0 0-7-16,0 0-7 0,63 18-8 15,-20-18-6 1,-5 0-16-16,2-9-17 0,0 2-3 31,-3-8 0-31,-3-2 11 16</inkml:trace>
  <inkml:trace contextRef="#ctx0" brushRef="#br0" timeOffset="468658.4745">1236 17279 11 0,'13'0'33'16,"5"11"1"-16,-8 0-11 16,5 2-6-16,1 6-5 15,-9-3-3-15,0 0-2 16,-7-4-3-1,4 2 1-15,-4-14-2 16,0 12-1-16,0-12 0 16,0-12-1-16,7 0-1 15,6-5 1-15,-2 3 0 0,5-3-2 16,2 2 1 0,1 3 0-16,-2 2 0 15,-1 10 0-15,1 0 1 0,-8 13 0 16,3 0 0-16,-5 3-1 0,-4 6 1 15,-3-1-2-15,9 11-14 16,-2-6-18-16,-2-11-4 16,2-1 3-16,-7-14-3 15</inkml:trace>
  <inkml:trace contextRef="#ctx0" brushRef="#br0" timeOffset="469096.9429">1593 17123 3 0,'6'-15'30'0,"8"15"1"15,1-4-2-15,6 4-13 16,4 0-4-16,2 0-5 0,1 5-2 15,0-1-3 1,-8 2 1-16,0-2-2 0,-4 3 0 16,-7 3 1-16,1 1-1 0,-10-11-1 15,7 23 1-15,-7-6 0 16,5 1-2-16,-5 7 3 16,9-1-3-16,-1 3 3 15,3 2 0-15,-6 5 2 31,6-1-1-31,-8-3 2 0,3 0 0 16,-9-5 0-16,-10-3 2 16,-5-3-2-16,-4-6-1 15,-6-3-1-15,0-10-1 16,0 0-4-16,-4-6-11 16,1-6-25-16,15-5 0 15,4-8-1-15,9-1-3 0</inkml:trace>
  <inkml:trace contextRef="#ctx0" brushRef="#br0" timeOffset="471639.1441">3685 16298 17 0,'0'0'18'0,"0"0"-1"15,0 0-1-15,16 2-2 16,6 1-2-16,8-3 0 15,21 9-2-15,10-5-1 0,23 2-1 16,16-6-3-16,16 7 0 16,12-4-2-16,8 2 0 15,-2-1-1-15,0-4 1 16,-10 0-1-16,-9 0-1 16,-12 0 0-16,-10-5 1 15,-13 0-1 1,-12-4-3-16,-15 3-10 15,-14 6-23-15,-34-11 0 0,-15 11-1 16,-32-10 0-16</inkml:trace>
  <inkml:trace contextRef="#ctx0" brushRef="#br0" timeOffset="485978.2501">12268 16006 20 0,'0'0'23'15,"0"0"-3"-15,-6-11-3 16,6 11-4-16,0 0-3 16,0 0-4-16,0 0-2 15,0 13-1-15,0-4 0 16,0 4-2-16,0 2-3 16,0 6-9-1,0 3-15-15,-3-10-4 16,6 10 0-16,-9-16 10 15</inkml:trace>
  <inkml:trace contextRef="#ctx0" brushRef="#br0" timeOffset="486410.3877">12225 16286 37 0,'0'0'33'15,"0"0"-5"-15,0 0-7 0,9 12-4 16,-9-2-6-16,0 7-3 0,0-1-3 15,0 2-4-15,0 1-13 16,0 5-23-16,0-10 0 16,6-1-2-16,-6-13 1 15</inkml:trace>
  <inkml:trace contextRef="#ctx0" brushRef="#br0" timeOffset="486779.4771">12200 16524 4 0,'7'16'27'16,"-7"-16"-1"-16,-4 15-9 15,4-1-4-15,0 0-4 16,0 4-2-16,4 1-9 31,-4 0-14-31,0-19-12 0,2 25-1 16,-2-25 2-16</inkml:trace>
  <inkml:trace contextRef="#ctx0" brushRef="#br0" timeOffset="487179.8009">12184 16804 18 0,'0'0'33'16,"-5"21"-1"-16,0-9-8 15,5 0-10-15,0 7-5 16,0-1-9-16,0 1-11 16,0-9-19-16,4 4-3 0,-4-14 0 15,3 16 11-15</inkml:trace>
  <inkml:trace contextRef="#ctx0" brushRef="#br0" timeOffset="487580.1123">12153 17135 13 0,'0'29'23'15,"0"-14"-11"-15,0 4-8 16,6 1-17-16,-11-11-9 0,17 10 6 16,-12-19 16-16</inkml:trace>
  <inkml:trace contextRef="#ctx0" brushRef="#br0" timeOffset="488713.6376">7218 17645 20 0,'0'0'22'16,"13"0"-1"-16,2 0-1 31,3 0-3-31,5 0-1 16,1 3-7-16,4-3-13 0,6 3-23 16,-6-9-4-16,13 6-1 15,-8-6 2-15</inkml:trace>
  <inkml:trace contextRef="#ctx0" brushRef="#br0" timeOffset="489098.3803">7767 17673 24 0,'24'0'25'0,"3"0"-4"16,6 0-4-16,1 0-7 0,0 0-21 16,10 0-13-16,-22 0-4 15,8 0-1-15</inkml:trace>
  <inkml:trace contextRef="#ctx0" brushRef="#br0" timeOffset="489483.2014">8427 17665 22 0,'29'0'31'15,"-7"0"-7"-15,9-7-5 16,3 7-4-16,0 0-6 31,3 4-13-31,-8-4-22 0,5 0-4 16,-16-4-2-16,7 4 5 15</inkml:trace>
  <inkml:trace contextRef="#ctx0" brushRef="#br0" timeOffset="489884.1769">9111 17626 33 0,'24'0'24'0,"-5"0"-4"15,9 0-6-15,6 0-7 0,3 5-15 16,10-5-16-16,-16-5-4 0,12 1 0 15</inkml:trace>
  <inkml:trace contextRef="#ctx0" brushRef="#br0" timeOffset="490216.2377">9725 17593 20 0,'15'0'27'16,"7"5"-6"-1,3-5-5-15,4 4-4 16,-2-4-9-16,0 0-18 16,7 0-11-16,-17 0-2 0,10-7-1 15</inkml:trace>
  <inkml:trace contextRef="#ctx0" brushRef="#br0" timeOffset="490570.4488">10335 17552 30 0,'0'0'23'0,"16"6"-5"16,2-6-2-16,4 0-5 15,6 3-9-15,6 2-21 16,-5-8-9-16,13 3 1 0,-8-9 2 16</inkml:trace>
  <inkml:trace contextRef="#ctx0" brushRef="#br0" timeOffset="490918.1359">10945 17527 28 0,'15'0'28'0,"7"0"-8"16,1 0-7-16,2 0-13 16,6 5-22-16,-11-10-4 15,10 2-2-15,-12-9 16 16</inkml:trace>
  <inkml:trace contextRef="#ctx0" brushRef="#br0" timeOffset="491256.3242">11395 17510 8 0,'26'17'26'15,"-8"-15"-10"-15,11-2-3 16,-2 0-7-16,6 0-15 15,10 5-13-15,-10-15-3 16,13 6 13-16</inkml:trace>
  <inkml:trace contextRef="#ctx0" brushRef="#br0" timeOffset="491603.6922">11893 17518 18 0,'30'13'26'16,"-13"-7"-10"0,6-6-5-16,2 0-9 15,-3-6-19-15,6 6-7 16,-13-11-2-16,10 3 21 15</inkml:trace>
  <inkml:trace contextRef="#ctx0" brushRef="#br0" timeOffset="492035.6899">12144 17374 18 0,'0'0'14'15,"6"20"-5"1,-6-8-10-16,0-12-17 16,6 16 1-16,-6-16 13 0</inkml:trace>
  <inkml:trace contextRef="#ctx0" brushRef="#br0" timeOffset="496021.694">12584 16540 20 0,'0'-12'13'15,"0"12"-1"1,0 0-2-16,0 0-2 0,0 0-2 16,0 0 0-16,0 12-3 15,-3 0 1-15,3 6 1 0,0 5-1 16,4 6 2-16,-4 7 0 15,5 2 0-15,-5-1-1 16,7 3 1-16,-7-5-3 16,6 0 0-16,-6-7-1 0,3-9 0 15,-3-5 0-15,0-3-1 16,0-11 0-16,0 9 0 16,0-9 1-16,0 0-1 15,0 0 1-15,0 0-2 16,0-11 1-16,0 11-1 31,13-15 0-31,-1 3 0 0,1 2 0 16,1 2-1-16,2-1 1 15,-3 4-1-15,2 5 1 16,-6 0 0-16,4 8 0 16,-6 4 0-16,0 0 0 15,0 1 0-15,-3 1 0 16,2 2-4-16,1-4-10 0,-2 8-18 15,-5-11-1-15,6 4 0 0,-6-13 11 16</inkml:trace>
  <inkml:trace contextRef="#ctx0" brushRef="#br0" timeOffset="496622.5842">12910 16680 25 0,'0'0'20'0,"-3"16"-3"16,3 4-4-16,3 5-3 0,-3 3 0 15,3 4-1-15,-3 4-3 16,4 1 0-16,-4-5-2 16,6-2-1-16,-6-8-1 15,3-7-1-15,-3-15-1 16,0 0-2-16,8-12-2 16,-8-8-3-1,0-4-4-15,0-7-6 16,-3-3-6-16,3 7-3 15,-12-4-2-15</inkml:trace>
  <inkml:trace contextRef="#ctx0" brushRef="#br0" timeOffset="496854.8805">12948 16624 17 0,'30'0'14'0,"-5"-8"-3"15,3 8-6-15,3-3-10 16,-9-3-10-16,8 11-6 16,-16-10 16-1</inkml:trace>
  <inkml:trace contextRef="#ctx0" brushRef="#br0" timeOffset="497093.1868">12971 17011 35 0,'22'9'28'0,"-9"-4"-4"15,9-1-4-15,-4 3-5 16,1 0-9-16,0-3-13 16,-4-4-22-16,4 6-3 15,-19-6 0-15,22-5 5 16</inkml:trace>
  <inkml:trace contextRef="#ctx0" brushRef="#br0" timeOffset="497578.946">13114 16794 26 0,'0'0'21'15,"25"-15"-4"-15,-6 8-3 16,2 0-4-16,1 7-2 0,-2 0-2 16,0 5 0-16,-6 4 0 15,-6 1-1-15,-8 0 0 16,0 6-1-16,-10 3 0 16,-2-4 0-16,0 2-1 15,-3-2-1-15,2-5-1 16,4-1 1-1,3 1 0-15,-1-1 0 16,7-9 1-16,0 12 0 16,0-12 1-16,14 10-1 15,-2-5 0-15,3 2-4 16,0-4-8-16,3-1-24 0,-3-11-3 16,3 9-1-16,-4-15 0 15</inkml:trace>
  <inkml:trace contextRef="#ctx0" brushRef="#br0" timeOffset="498079.864">13314 16713 22 0,'12'-14'27'16,"3"11"-6"-16,0 1-7 15,5-2-5-15,0 1-4 0,0-2-1 16,2 0-2-16,-8 5-1 15,-1 0 0-15,-3 0 0 16,-10 0-1-16,12 8 2 0,-12-8 0 16,3 10 0-16,-3 0 1 15,0 4 0-15,3 3 1 16,-3 1 0-16,6 7 1 16,-3-3-1-16,3 9-1 15,-3-1 0-15,1-1 0 16,-4-1-1-1,6-2 0-15,-9-6 0 16,-7 0 0-16,-2-8-1 16,-1-4 1-16,-5-5-1 15,0-3-2-15,2-4-7 16,-3 4-20-16,1-14-7 16,14 4 0-16,-5-9 0 15</inkml:trace>
  <inkml:trace contextRef="#ctx0" brushRef="#br0" timeOffset="498496.4861">13691 16755 7 0,'0'0'32'0,"6"10"1"0,-6-10-5 16,16 0-9-16,-2 4-8 15,4-4-3-15,5 0-2 16,-1-4-3-16,4 1-5 0,1 3-6 16,-5-2-11-16,-4-8-11 15,2 10-4-15,-9-7 0 31,-1 7 15-31</inkml:trace>
  <inkml:trace contextRef="#ctx0" brushRef="#br0" timeOffset="498743.8903">13686 16868 15 0,'0'0'30'0,"0"0"-5"15,-3 9-3-15,14-9-4 16,8 6-4 0,-1-6-3-16,7 3-1 15,0-6-7-15,1 3-12 16,-2-7-24-16,3 4-1 15,-7-8 0-15,4 5-1 16</inkml:trace>
  <inkml:trace contextRef="#ctx0" brushRef="#br0" timeOffset="499329.6066">14191 16673 21 0,'0'0'30'0,"-28"0"1"15,12 0-11-15,-2 4-7 16,-1 0-4-16,1 5-3 0,-2 0-1 16,8 8-1-16,-3 3 0 15,6 1 0-15,2 1-1 0,7 5-1 16,0 1 1-16,7 0-1 15,7 0-1-15,5-8 1 16,4-3-1-16,8-7 0 16,-1-3 1-16,1-10-1 15,2-6 0-15,-4-8 0 16,-4-5 1 0,-6-3-1-16,-6 0 2 15,-5 0-2-15,-8 1 2 16,-6 0 0-16,-7 4-1 15,-2 6 0-15,-4 1 0 16,2 6-1-16,-2 0-1 16,0 2-3-16,6 5-3 15,-1-5-4-15,14 5-9 0,-13 0-8 16,13 0-8-16,0 0-2 16,0 0-1-16</inkml:trace>
  <inkml:trace contextRef="#ctx0" brushRef="#br0" timeOffset="531869.9889">14852 13540 20 0,'6'-15'33'0,"-6"5"2"0,0 24-12 15,-4 23-4 1,-3 17-4-16,7 22-4 0,-8 10-3 15,3 11-1-15,0 1-3 0,2-2-2 16,0-19-1-16,3-12 0 16,8-18-1-16,2-18-1 15,9-16 1-15,6-13 1 16,6-10-1-16,0-2-1 16,3 0-5-1,-7-1-10-15,-1-1-21 16,0 10-1-16,-14-3 1 15,2 7-1-15</inkml:trace>
  <inkml:trace contextRef="#ctx0" brushRef="#br0" timeOffset="532285.9403">15235 13968 39 0,'0'0'25'0,"13"15"-1"16,-6 1-4-16,-2 6-4 15,1 9-4-15,-6-1-2 16,3 8-3-16,-3 0-6 0,0-9-6 15,0-1-13-15,0-2-17 16,0-26 0-16,-3 12-1 16,0-27 12-16</inkml:trace>
  <inkml:trace contextRef="#ctx0" brushRef="#br0" timeOffset="532524.1272">15231 13764 14 0,'7'-14'29'0,"-11"-7"-4"15,8 8-13-15,-4 13-30 16,3-12-7-16,7 18-2 0,-10-6 18 16</inkml:trace>
  <inkml:trace contextRef="#ctx0" brushRef="#br0" timeOffset="532771.1518">15423 14002 11 0,'8'19'31'16,"8"6"1"-16,-11-4-9 16,-2-2-7-16,4-4-4 15,-7-6-3-15,0-9-3 16,0 0-1-16,0 0-3 31,0 0-1-31,15-21 0 0,1 5-1 16,2 2-1-16,4 0 0 15,3 7 1-15,-4 7 2 0,3 5 0 16,-7 9 1-16,0 8 0 16,-6 3 0-16,-5 3-2 15,0 4-7-15,-6-8-15 16,0-9-15-16,9 1 0 0,-9-16 0 15</inkml:trace>
  <inkml:trace contextRef="#ctx0" brushRef="#br0" timeOffset="533125.3221">15887 14044 27 0,'19'0'32'0,"-7"-7"0"15,7 2-15-15,6-1-7 16,-3-2-1-16,6 1-3 0,-10-5-1 16,-3-3-2-16,-8 3-1 15,-7-2-1-15,-10 2 0 0,-8 2 1 16,-4 6-1-16,-6 4 0 15,-3 9 0-15,3 8 0 16,0 0 1-16,10 9-1 16,5 5 1-16,13 1-1 0,4-3 0 31,14-2 0-31,7-2-1 16,3-6-1-16,13-5-4 15,-1-9-11-15,0-10-19 16,6 1 0-16,-8-14 0 15,5-1 4-15</inkml:trace>
  <inkml:trace contextRef="#ctx0" brushRef="#br0" timeOffset="533641.605">16434 13975 38 0,'-11'24'37'15,"-1"7"0"-15,-10 1-11 16,-2 0-9-16,-4 1-5 0,-3-2-5 15,1-6-3-15,4-11-4 16,1-5-1-16,3-9-2 0,7-14-1 16,3-7 1-1,6-5-1-15,9-2 0 0,3-1 1 16,6 3 2-16,4 7 0 31,5 6 2-31,5 7 2 0,-2 6 0 16,4 9 0-16,-3 4 1 15,2 5-1-15,-3 3 0 16,-3-2 0-16,-4-1-1 16,-1 1-1-16,-3-8 1 15,1-4-2-15,-1-2 1 16,0-10 0-16,0-4-1 0,5 0 1 16,3 0-1-16,-1-1 0 15,3 3-1-15,0 7 1 16,-4 0 0-16,3 11-1 15,-8 4 1-15,-4-2 0 16,-4 3 0-16,-6-3 1 16,0 1-1-1,0-5 0-15,0-9 1 16,-13 3 0-16,13-3 0 16,-5-17-1-16,5 0 1 15,8 0-1-15,2-4 0 16,0 1-1-16,8 1-3 0,-6 0-10 15,1 2-25-15,5 7 1 16,-12-1-1-16,4 7 0 16</inkml:trace>
  <inkml:trace contextRef="#ctx0" brushRef="#br0" timeOffset="534089.2162">17381 13968 31 0,'0'34'34'0,"6"21"-3"15,-6 10-14-15,0 1-3 16,0 12-2-16,0-4-4 31,5-1-3-31,-5-8-5 0,2-11-6 16,-2-14-9-16,4-5-16 16,-8-21-3-16,4-2-2 15,-8-20 7-15</inkml:trace>
  <inkml:trace contextRef="#ctx0" brushRef="#br0" timeOffset="534343.1544">17354 13975 43 0,'45'-34'34'0,"-3"9"-4"16,-2 16-9-1,1 16-7-15,-14 10-4 0,-9 13-4 16,-18 6-2-16,-9 4-5 15,-6-1-9-15,-9-2-17 0,-3-14-8 16,12-4-2-16,0-15 1 16</inkml:trace>
  <inkml:trace contextRef="#ctx0" brushRef="#br0" timeOffset="534690.8366">17734 13525 46 0,'0'0'36'0,"11"31"-11"16,-2 17-4-16,-4 9-6 15,4 12-3-15,-5-1-1 16,3 3-4-16,-7-9-2 15,6-6-4-15,-6-13 0 0,3-14-1 16,0-14-1 0,-3-15 0-1,8-10-1-15,-3-13 0 16,3-5 0-16,-1-6 0 0,4 1 1 16,-1-1 1-16,0 7-1 15,1 11 1-15,0 9 1 16,1 13 0-16,-3 10 2 15,1 9-2-15,-4 2 1 16,1 7-2-16,1 1-2 0,-4-5-6 16,7-1-4-16,-1-12-8 15,8-9-12-15,7-6-5 16,0-14-1-16,9-1 12 16</inkml:trace>
  <inkml:trace contextRef="#ctx0" brushRef="#br0" timeOffset="535007.2747">18292 13894 20 0,'17'6'35'16,"-12"3"2"-16,-5 8-9 15,-3 7-6-15,-10-2-7 16,1 7-4-16,-9-8-4 16,0 2-3-16,-4-9-3 0,-1-9-1 15,1-5-1-15,5-7 0 0,3-5 0 16,5-8-1-16,6 0 1 15,6-1 0-15,9 1 0 16,5 6 1-16,5 5 1 16,4 9 0-16,2 0 0 15,2 14 1-15,-3 1 0 16,2 4 0-16,-1 3 0 0,-3 0-1 16,-1-5 0-16,-2-3 0 15,-3-4-4-15,-3-8-6 16,1-2-23-16,-2 0-7 15,-12-12 0-15,0 12 1 16</inkml:trace>
  <inkml:trace contextRef="#ctx0" brushRef="#br0" timeOffset="535776.3487">18614 13875 34 0,'13'0'36'15,"7"19"1"-15,-2-2-12 16,0 1-9-16,4 6-4 16,-9 0-2-16,-1 5-3 15,-12-3-2-15,-7-1-2 0,-11-9-2 16,-7-6-2-16,0-4-3 15,-3-6-2-15,7-6-2 16,0-6-1-16,11 0 1 0,3-6-1 16,13 3 2-1,5 0 2-15,10 3 3 16,7 0 2-16,6 5 2 0,6 2 1 16,4 1 0-16,6 4 1 15,-1-4-1-15,-2-1 0 0,-4 1 0 16,1-6-1-16,-11-4 0 15,-2 0 0-15,-10-3 0 16,-7-2 1-16,-14-2-1 31,0 5 1-31,-16-2-1 0,-2 9 1 16,-7 1 0-16,-4 8-1 16,-2 6 0-16,3 5-1 15,3 10 1-15,5 4-2 16,7 5 1-16,9 3-1 15,4 0 1-15,12-2 1 16,5-1-1-16,7-3 1 0,4-10-1 16,6-2 1-16,-1-8 0 15,2-3-1-15,-4-4 1 16,-3-4-2-16,-3-1 1 16,-2-2 0-16,-9 0-1 15,-2 2 1-15,-12 5-1 16,10-7-1-1,-10 7-5-15,0 0-8 16,-16 0-26-16,16 0 0 16,-21 4 0-16,9-4 0 15</inkml:trace>
  <inkml:trace contextRef="#ctx0" brushRef="#br1" timeOffset="544689.9037">20783 13297 17 0,'19'-8'31'16,"0"12"-7"-16,-11 7-3 15,-14 9-4-15,-3 7-4 16,-12 4-2 0,0 5-3-16,-2-2-2 15,5-2-2-15,7-1-2 16,11-6 0-16,13-5 0 15,12-2-1-15,3-6-3 16,3-5-2-16,4-2-7 0,-2-5-11 16,-4-9-13-16,0 4-1 15,-12-12 0-15</inkml:trace>
  <inkml:trace contextRef="#ctx0" brushRef="#br1" timeOffset="544954.9529">21029 13336 16 0,'-4'-14'31'0,"4"14"1"16,0 0-5-16,-8 14-6 0,8 12-5 16,-6 10-3-16,6 16-3 15,-3 6-1-15,3 12 0 16,0-2-3-16,0 4-1 16,0-6-2-16,5-6-2 15,-1-9-3-15,-4-17-8 31,13-12-25-31,-1-5-5 0,0-17 0 16,10-4 0-16</inkml:trace>
  <inkml:trace contextRef="#ctx0" brushRef="#br1" timeOffset="545423.0526">21953 13496 40 0,'27'-6'31'0,"11"6"-8"16,1 0-4-16,-1-4-6 15,1 8-3-15,-11-1-2 16,-3 11-1-16,-17 1-2 15,-8 7-1-15,-20 5 0 0,-5 6 1 32,-12 2-2-32,-4 3 0 0,-1-2-1 15,2-2 0 1,8-2-2-16,11-9 1 16,14-5 0-16,14-7 0 0,15-5 0 15,12-3 0-15,6-3 0 16,3 0-1-16,1 0-4 15,-5-6-5-15,-3 6-12 0,-5-3-18 16,-16-8 1-16,-3 6-1 16,-12-9 5-16</inkml:trace>
  <inkml:trace contextRef="#ctx0" brushRef="#br1" timeOffset="545661.3509">21930 13708 39 0,'7'-11'36'0,"18"11"-1"15,3-6-11-15,8 2-9 0,10 4-7 32,1-3-6-32,2 3-8 0,-1-6-22 15,2 6-8-15,-10-13 0 16,4 6 0-16</inkml:trace>
  <inkml:trace contextRef="#ctx0" brushRef="#br1" timeOffset="546358.941">22417 13306 33 0,'20'0'32'0,"11"8"-2"16,-4-5-11-16,-2-3-4 0,0 8-5 15,1-8-4 1,-7 0-5-16,-3-6-2 15,-3-4-3-15,0 1-1 0,-3-6-2 16,1 1 0-16,-2-6 0 0,-2 3 2 16,1 0 3-16,0 3 1 15,-3 4 3-15,-5 10 1 16,9-10 3-16,-9 10 2 16,-4 13-1-16,1 1 1 15,3 6-2-15,-3 4 1 0,3 5-1 16,-5 0-1-16,5 2 0 15,5-4-2-15,-5 2-1 16,0-5 0-16,3-4-1 16,-3-4-1-16,7-4 1 15,-7-12-1-15,7 13 1 32,-7-13 0-32,0 0 0 0,0 0-1 15,0 0 1-15,0 0 0 16,0 0 0-16,0 0-1 15,9 6 1-15,-9-6-1 16,0 0 1-16,0 0-1 16,0 0 0-16,0 0 0 0,6-11 0 15,-6 11 0-15,0 0 0 0,0 0 0 16,0 0 0 0,0 0-1-16,0 0 1 0,0 0 0 15,0 0 0-15,0 0 0 16,0 0 0-16,0 0 0 15,0 0 0-15,0 0-1 32,0 0 0-32,0 0 0 0,0 0 0 15,0 0 0-15,0 0-2 16,0 0-1-16,0 0-2 16,0 0-6-16,0 0-12 15,0 0-12-15,0 0-1 16,-5-13 0-16</inkml:trace>
  <inkml:trace contextRef="#ctx0" brushRef="#br1" timeOffset="550593.6052">20656 14457 44 0,'0'0'32'0,"0"0"-4"0,6-18-5 16,22 9-5 0,4-4-5-16,17 6-5 0,2 0-2 15,10 7-1-15,-7 4-1 16,-2 9-1-16,-16 8-1 15,-17 9-1-15,-19 7 1 16,-9 0-2-16,-21-2 2 0,-8-2-2 16,0-6 1-16,-2-3-1 15,7-5 0-15,11-11 0 16,22-8-1-16,0 0 1 16,18 0-1-16,10 6 1 15,9 2 0-15,3 5 0 16,-2 6 0-16,-8 4 1 0,-14 9 0 15,-13 3-1-15,-15-1 2 16,-16-5-1-16,-15-6-1 16,-8-7 1-16,-1-7-3 15,-1-9-1-15,10-8-4 16,3-12-6-16,16-3-18 31,16 4-9-31,8-10 0 0,16 8 1 16</inkml:trace>
  <inkml:trace contextRef="#ctx0" brushRef="#br1" timeOffset="551625.6196">22110 14318 23 0,'15'-13'34'15,"-15"-1"-2"-15,0 14-7 16,8 14-4-1,-8 11-6-15,0 17-3 16,0 6-3-16,2 10-2 16,-2 5 0-16,0 4-3 15,0-3 0-15,5-5-2 16,-1-10 0-16,-4-8-3 16,6-12-2-16,-6-12-4 15,4-9-6-15,-4-8-9 0,0-14-12 16,0-1-6-16,-4-7 1 0,1 0 2 15</inkml:trace>
  <inkml:trace contextRef="#ctx0" brushRef="#br1" timeOffset="551957.6586">21895 14627 44 0,'10'-4'27'15,"9"-3"-3"-15,18 1-4 16,11 0-6-16,9-6-2 15,12 6-1-15,-1 0-3 16,-2 6-3-16,-6-5-1 16,-12 5-2-1,-14 0 1-15,-7 3-1 16,-13 1 0-16,-14-4 0 16,0 0-1-16,0 0 1 15,0 0 0-15,0 0-1 16,0 0 0-16,0 0 0 15,0 0-1-15,-9 9 0 0,9-9 0 16,0 0 0-16,0 0 1 0,0 0-1 16,0 0 0-1,-6 10-2-15,6-10-3 0,0 0-7 16,-8-12-25-16,8 12-1 16,0 0-1-16,-10-9 1 15</inkml:trace>
  <inkml:trace contextRef="#ctx0" brushRef="#br1" timeOffset="555627.3471">21814 15659 21 0,'0'21'33'0,"5"11"-1"15,-11 1-10-15,-1-2-4 16,0 0-5-16,-2-8-3 16,3-3-3-16,6-20-2 15,-14 7-1-15,8-16-1 16,6-10-1-16,5-6 0 15,5-3-2 1,4-2 1-16,5 1-2 16,2 2 2-16,6 7-2 15,3 6 2-15,-1 12 0 0,-2 5-1 16,-5 10 2 0,-4 6-1-16,-3 4 1 0,-7 3-2 15,-5 1-2-15,-3 4-5 16,-3-7-7-16,3-3-14 0,8 4-10 15,-2-14 1-15,6 3-1 16</inkml:trace>
  <inkml:trace contextRef="#ctx0" brushRef="#br1" timeOffset="556113.0604">22280 15766 36 0,'-11'-29'34'0,"0"4"-7"15,-7 8-5-15,-6-1-7 16,1 12-3-16,-4 6-4 16,6 12-2-16,-2 5-3 31,11 8 0-31,5 5-2 0,10-1 0 16,7 3 0-16,7-7 0 0,3-1-1 15,5-13 1 1,3-8-1-16,-4-5 0 15,1-9 1-15,-3-10-1 0,0-8 0 16,-1-4 0-16,6-9 1 16,-4 3-1-16,0 3 2 0,1 3 0 15,-1 8 1-15,3 11 0 16,-2 8-1-16,0 17 1 16,-5 10 0-16,2 8 0 15,-7 5-1-15,3 3 0 16,-4 1-1-16,-5 0 1 31,-8-3 0-31,0-4-1 0,-10-8 0 16,-1-7-1-16,-5-4 0 15,-3-8 0-15,-2-4-1 16,-3-8-2-16,1 3-2 16,-2-8-1-16,13 10-5 15,-10-6-4-15,22 9-15 16,-13-5-10-16,13 5 1 0,0 0 1 15</inkml:trace>
  <inkml:trace contextRef="#ctx0" brushRef="#br1" timeOffset="556813.6361">22637 15563 27 0,'17'-22'27'16,"12"6"-1"-16,3 4-2 15,0 7-2-15,4 15-4 16,-8 2-3-16,1 17-3 0,-8 3-3 15,3 10-2-15,-14-2-3 16,4 4 0-16,-6-5-1 16,-5-3-1-16,1-4 0 15,-4-8-1-15,0-7-1 16,0-8 0-16,0-9-1 16,0 0 0-1,-4-12-1-15,4-2 1 16,-4-3-1-16,-3 1 1 15,1 3 0-15,-9 3 0 16,-6 5 1-16,-8 5 0 0,-3 10 1 16,-6-1-5-1,10 8-8-15,0-1-26 0,4-7-2 16,18 0 1-16,6-9-1 16</inkml:trace>
  <inkml:trace contextRef="#ctx0" brushRef="#br1" timeOffset="557177.21">23220 15322 19 0,'12'-17'37'16,"-2"25"2"-16,-10 13-2 0,-13 18-14 15,-3 26-6-15,-16 2-6 16,11 15-2-16,-6 2-3 15,7 4-2-15,2-4-4 16,1-12-5-16,10-7-9 0,4-15-26 16,6-22 0-16,8-8-2 15,-11-20 1-15</inkml:trace>
  <inkml:trace contextRef="#ctx0" brushRef="#br1" timeOffset="557531.2793">23502 15644 51 0,'-13'8'31'0,"-7"1"-7"15,-3 4-7-15,7 8-4 16,2 1-4-16,7 7-1 0,7-2-3 16,14 2 0-16,2-8-1 0,11-1 0 15,2-10-1 1,0-1 0-16,-2-9-1 0,-6-3-1 16,-11-4 1-16,-10-6-1 15,-7-2-1-15,-7 2-1 16,-5 4-6-16,-11-9-12 31,2 4-19-31,8 10-1 0,5-6 1 16,3 10-2-16</inkml:trace>
  <inkml:trace contextRef="#ctx0" brushRef="#br1" timeOffset="557800.8357">23647 15555 19 0,'13'-5'38'15,"-13"5"1"1,13 20-1-16,-7 11-13 0,-6 5-9 31,0 16-5-31,0 5-1 16,6 13-4-16,-3-1-2 0,-3 0-2 15,11-7-1-15,-11-8-4 16,4-4-3-16,-4-20-5 16,2-3-15-16,-2-17-15 15,0-10-1-15,0-10 2 16,0-12 1-16</inkml:trace>
  <inkml:trace contextRef="#ctx0" brushRef="#br1" timeOffset="558063.7868">23665 15891 23 0,'20'-9'37'15,"4"9"0"-15,-2-3-3 16,2 0-17-16,5 3-9 16,-4-6-17-16,13 6-25 15,-15-5-1-15,-3-1-2 0,-5-3 0 16</inkml:trace>
  <inkml:trace contextRef="#ctx0" brushRef="#br1" timeOffset="558602.411">24214 15762 24 0,'0'-24'26'16,"-6"1"-2"-16,-2-1-1 15,-14-4-5-15,0 6-2 16,-8-3-4-16,-4 12-1 16,6 1-3-16,-7 12-2 15,7 5-1-15,8 7-2 0,2 9-1 16,12 6-1-16,6 3 0 16,7-1 0-16,4 0-1 0,12-5 2 15,1-2-2-15,4-6 0 16,7-7-1-16,-11-9-1 15,4-4 1-15,-2-5-1 16,-4-10 1-16,3 0-1 16,1-1 1-1,-14-4 0-15,-12 24 2 16,30-36 0-16,-20 22-1 16,-10 14 1-16,0 0 1 15,22-11-1-15,-22 11-1 16,0 0 2-16,0 0-1 15,0 0 0-15,21 44 0 16,-21-44 1-16,0 0-2 0,8 52 1 16,-8-52 1-16,0 0-2 15,-3 49 1-15,3-49-1 16,0 0 1-16,0 0-2 16,0 0-6-16,0 0-22 0,0 0-10 15,15 22-1-15,-15-33 0 16</inkml:trace>
  <inkml:trace contextRef="#ctx0" brushRef="#br1" timeOffset="564107.1154">4899 17299 30 0,'0'0'35'16,"27"5"-8"0,-7-5-6-1,0-5-5-15,6 5-3 0,-4 0-5 16,1 0-4 0,-3 0-6-16,-4 0-7 0,-2-4-8 15,0 4-13-15,-14 0-4 16,15-8-2-16,-15-2 11 15</inkml:trace>
  <inkml:trace contextRef="#ctx0" brushRef="#br1" timeOffset="564392.2952">4935 17406 20 0,'4'19'32'0,"-4"-19"-4"16,16 13-7-1,-4-9-3-15,4-6-5 0,5 2-3 16,0 0-6-16,1-3-7 15,4-5-22-15,2 4-8 0,-13-10-2 16,11 14 1-16</inkml:trace>
  <inkml:trace contextRef="#ctx0" brushRef="#br1" timeOffset="564909.2736">5305 17394 22 0,'0'0'30'0,"12"-11"-8"15,-4 2-7-15,5-4-4 16,2-3-2-16,-4-3-3 16,5 2 1-16,-3 0-1 15,2 4 0-15,-6 0 1 31,-1 1-1-31,-5 2 0 0,-3 10 0 16,0 0-1-16,7 9-2 16,-7-9 0-16,0 20-1 15,0-3-1-15,0 9 2 16,4-1-2-16,-2 4 2 16,3-1-2-16,-2-1 2 15,1-1-3-15,-1-3 2 0,0-2-1 16,0-4-1-16,-3-7 0 15,0-10 0-15,4 10-6 16,-4-10-24-16,0 0-8 16,0 0 1-16,0 0-2 15</inkml:trace>
  <inkml:trace contextRef="#ctx0" brushRef="#br1" timeOffset="567936.7574">20666 15680 32 0,'12'-14'25'16,"8"0"-1"-16,-1-5-3 0,1-6-5 16,4-1-2-16,-7-6-3 15,1 7-1 1,-8-3-1-16,0 8-3 0,-10 1 0 15,4 8-1-15,-4 11-2 32,0 0 0-32,-14 10-1 0,8 12-1 15,2 7-1-15,4 7 1 16,0 4-1-16,0 4 1 16,6 2-1-16,3-3 0 15,-1-1 1-15,3-5 0 16,-5-7 0-16,-1-4-1 15,-5-2 2-15,0-9-1 0,-11 0 0 16,-5-8-1-16,-5-1 2 16,-7-2-2-16,0-4 0 15,0 0 0-15,-2 0 0 16,7-3 0-16,4 3 0 16,9 0 0-16,10 0 0 15,11 0-1-15,12 0 1 0,8 0 1 16,6 0-2-16,5 0 1 15,3 0 0-15,-3 0 0 16,-7 0 0-16,-4 0 0 16,-7 0-8-16,-11 7-32 0,-3-9 0 15,-1 2 0-15,-4-10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7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6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0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4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3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3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9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5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26/11/2019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19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Υλοποίηση  Συστημάτων Διακριτού Χρόνου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4240" y="2220840"/>
              <a:ext cx="8952480" cy="4251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800" y="2216880"/>
                <a:ext cx="8975160" cy="42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4760" y="1300320"/>
              <a:ext cx="8521920" cy="3371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240" y="1295640"/>
                <a:ext cx="8546040" cy="33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τα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συστήματα, καταλαβαίνετε ότι λόγω της απουσίας πόλων, τα </a:t>
                </a:r>
                <a:r>
                  <a:rPr lang="en-US" dirty="0" smtClean="0"/>
                  <a:t>Direct Form I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II </a:t>
                </a:r>
                <a:r>
                  <a:rPr lang="el-GR" dirty="0" smtClean="0"/>
                  <a:t>που γνωρίσαμε «ενώνονται» σε μια μορφή, </a:t>
                </a:r>
                <a:r>
                  <a:rPr lang="en-US" dirty="0" smtClean="0"/>
                  <a:t>Direct Form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γενική εξίσωση διαφορών είναι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</a:t>
                </a:r>
                <a:r>
                  <a:rPr lang="en-US" dirty="0" smtClean="0"/>
                  <a:t>Direct Form </a:t>
                </a:r>
                <a:r>
                  <a:rPr lang="el-GR" dirty="0" smtClean="0"/>
                  <a:t>υλοποίηση είναι η παρακάτω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837" t="-1647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28" t="4474" r="1276" b="4401"/>
          <a:stretch/>
        </p:blipFill>
        <p:spPr>
          <a:xfrm>
            <a:off x="130373" y="4105276"/>
            <a:ext cx="8915951" cy="1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Μια γενική υλοποίηση σε σειρά φαίνεται παρακάτω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" y="3417383"/>
            <a:ext cx="8959041" cy="2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σχεδιάσουμε αποδοτικές δομές για συστήματα γραμμικής φάσης πρέπει να εκμεταλλευτούμε τις συμμετρίες τους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=0,1,⋯,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Τύπου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ΙΙ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=0,1,⋯,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Τύπου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ΙΙΙ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IV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Οποιαδήποτε συμμετρία κι αν ισχύει, μπορούμε να μειώσουμε το πλήθος των </a:t>
                </a:r>
                <a:r>
                  <a:rPr lang="el-GR" b="1" dirty="0" smtClean="0"/>
                  <a:t>πολλαπλασιασμών</a:t>
                </a:r>
                <a:r>
                  <a:rPr lang="el-GR" dirty="0" smtClean="0"/>
                  <a:t> σχεδόν στο μισό!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πως μπορούμε να τα γράψουμε με κατάλληλο τρόπο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2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Μ άρτιος, οπότε ξεκινάμε με τα τύπου Ι και ΙΙΙ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Τύπου Ι: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ΙΙΙ: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Μ περιττός, οπότε μιλάμε για τύπου ΙΙ, </a:t>
                </a:r>
                <a:r>
                  <a:rPr lang="en-US" dirty="0" smtClean="0"/>
                  <a:t>IV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</a:t>
                </a:r>
                <a:r>
                  <a:rPr lang="en-US" dirty="0" smtClean="0"/>
                  <a:t>II: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</a:t>
                </a:r>
                <a:r>
                  <a:rPr lang="en-US" dirty="0" smtClean="0"/>
                  <a:t>IV: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633"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6046" y="2044460"/>
            <a:ext cx="875204" cy="353683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45215" y="2044460"/>
            <a:ext cx="1441210" cy="353683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5787" y="1949569"/>
            <a:ext cx="2643233" cy="543464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0" y="1888262"/>
            <a:ext cx="3131820" cy="66607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6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9" y="1022959"/>
            <a:ext cx="8288638" cy="5497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 smtClean="0"/>
              <a:t>FIR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Συστήματα Γραμμικής Φάσης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34215" y="1209675"/>
            <a:ext cx="5466710" cy="523887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8266" y="2602893"/>
            <a:ext cx="5452659" cy="499876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73633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5543" y="1842359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4810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8637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388000" y="3028320"/>
              <a:ext cx="127440" cy="14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4040" y="3021840"/>
                <a:ext cx="137880" cy="244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ounded Rectangle 8"/>
          <p:cNvSpPr/>
          <p:nvPr/>
        </p:nvSpPr>
        <p:spPr>
          <a:xfrm>
            <a:off x="1219200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2409313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ounded Rectangle 17"/>
          <p:cNvSpPr/>
          <p:nvPr/>
        </p:nvSpPr>
        <p:spPr>
          <a:xfrm>
            <a:off x="3726975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ounded Rectangle 18"/>
          <p:cNvSpPr/>
          <p:nvPr/>
        </p:nvSpPr>
        <p:spPr>
          <a:xfrm>
            <a:off x="5722407" y="1747410"/>
            <a:ext cx="715015" cy="149731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FIR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Συστήματα Γραμμικής Φάσης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099966"/>
            <a:ext cx="8202461" cy="54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την κρουστική απόκριση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Συζητήστε και σχεδιάστε 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βέλτιστη υλοποίηση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2560" y="173880"/>
              <a:ext cx="8747280" cy="6369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280" y="164160"/>
                <a:ext cx="8769600" cy="63849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Isosceles Triangle 7"/>
          <p:cNvSpPr/>
          <p:nvPr/>
        </p:nvSpPr>
        <p:spPr>
          <a:xfrm rot="5400000">
            <a:off x="1734094" y="4198621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Isosceles Triangle 8"/>
          <p:cNvSpPr/>
          <p:nvPr/>
        </p:nvSpPr>
        <p:spPr>
          <a:xfrm rot="5400000">
            <a:off x="3128554" y="4142015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484279" y="4120584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5927922" y="4085409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7159536" y="4028802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4353649" y="5214226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800303" y="5034305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2047627" y="6309820"/>
            <a:ext cx="113212" cy="13062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22" y="304770"/>
            <a:ext cx="3425078" cy="225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r>
              <a:rPr lang="en-US" b="1" dirty="0" smtClean="0"/>
              <a:t> (</a:t>
            </a:r>
            <a:r>
              <a:rPr lang="el-GR" b="1" dirty="0" smtClean="0"/>
              <a:t>επανάληψη…)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Βασικοί δομικοί λίθοι: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Πρόσθεση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Πολλαπλασιασμός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Καθυστέρηση (αποθήκευση στη μνήμη)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4950"/>
            <a:ext cx="4039803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84" y="2984950"/>
            <a:ext cx="3482957" cy="3302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2103" y="5216434"/>
            <a:ext cx="103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 Form I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6841" y="5216434"/>
            <a:ext cx="103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 Form II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4186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 (επανάληψη…)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Μορφή σε σειρά</a:t>
                </a:r>
                <a:endParaRPr lang="en-US" sz="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Παράλληλη Μορφή</a:t>
                </a:r>
                <a:endParaRPr lang="en-US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41867"/>
              </a:xfrm>
              <a:blipFill rotWithShape="0">
                <a:blip r:embed="rId3"/>
                <a:stretch>
                  <a:fillRect l="-1633" t="-2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1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r>
              <a:rPr lang="en-US" b="1" dirty="0" smtClean="0"/>
              <a:t> (</a:t>
            </a:r>
            <a:r>
              <a:rPr lang="el-GR" b="1" dirty="0" smtClean="0"/>
              <a:t>επανάληψη…)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Σχεδίαση Ανάστροφης Μορφής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r>
              <a:rPr lang="el-GR" dirty="0" smtClean="0"/>
              <a:t> Αναστρέφουμε τη φορά όλων των κλάδων του διαγράμματος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l-GR" dirty="0" smtClean="0"/>
              <a:t>Κάθε αθροιστής μετατρέπεται σε διακλάδωση, και το αντίστροφο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Αλλάζουμε θέση μεταξύ εισόδου και εξόδου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Επανασχεδιάζουμε το διάγραμμα, αναστρέφοντάς το ώστε να παρουσιάζεται η είσοδος στα αριστερά και η έξοδος στα δεξιά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" y="3820031"/>
            <a:ext cx="4548054" cy="25981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02184" y="3799544"/>
            <a:ext cx="4392978" cy="2618667"/>
            <a:chOff x="4725143" y="3881887"/>
            <a:chExt cx="4392978" cy="2618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43" y="3881887"/>
              <a:ext cx="4392978" cy="2618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8" t="19843" r="20604" b="12741"/>
            <a:stretch/>
          </p:blipFill>
          <p:spPr>
            <a:xfrm flipV="1">
              <a:off x="8021370" y="4554747"/>
              <a:ext cx="190122" cy="1765426"/>
            </a:xfrm>
            <a:prstGeom prst="rect">
              <a:avLst/>
            </a:prstGeom>
          </p:spPr>
        </p:pic>
      </p:grpSp>
      <p:sp>
        <p:nvSpPr>
          <p:cNvPr id="11" name="Right Arrow 10"/>
          <p:cNvSpPr/>
          <p:nvPr/>
        </p:nvSpPr>
        <p:spPr>
          <a:xfrm>
            <a:off x="4058194" y="5108877"/>
            <a:ext cx="1184366" cy="2462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9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Ως τώρα υλοποιούμε εξισώσεις διαφορών ή συναρτήσεις μεταφοράς με χρήση διάφορων δομών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πολύ ενδιαφέρον και το αντίστροφο!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να αναλύουμε μια δεδομένη υλοποίηση και να βρίσκουμε την εξίσωση διαφορών ή τη συνάρτηση μεταφοράς που υλοποιεί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Προς αυτό υπάρχουν μερικοί απλοί κανόνες που μας διευκολύνουν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Τοποθετούμε ενδιάμεσες μεταβλητές στην έξοδο κάθε αθροιστή (πλην αυτού που σχετίζεται με την έξοδο)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Γράφουμε τις εξισώσεις διαφορών στο πεδίο του χρόνου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Μετατρέπουμε τις εξισώσεις στο χώρο του Ζ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Λύνουμε ως προς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2109" t="-1744" r="-19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81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</a:t>
                </a:r>
                <a:br>
                  <a:rPr lang="el-GR" dirty="0" smtClean="0"/>
                </a:br>
                <a:r>
                  <a:rPr lang="el-GR" dirty="0" smtClean="0"/>
                  <a:t>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διάγραμμα. Βρείτε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οποίο υλοποιεί.</a:t>
                </a:r>
                <a:endParaRPr lang="en-US" sz="1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3" y="346019"/>
            <a:ext cx="3717111" cy="2501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11680" y="411480"/>
              <a:ext cx="8686800" cy="5564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160" y="399600"/>
                <a:ext cx="8710560" cy="55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6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/>
              <a:t>I</a:t>
            </a:r>
            <a:r>
              <a:rPr lang="en-US" b="1" dirty="0" smtClean="0"/>
              <a:t>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3" y="346019"/>
            <a:ext cx="3717111" cy="2501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65600" y="382680"/>
              <a:ext cx="8905680" cy="5955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160" y="371160"/>
                <a:ext cx="8918640" cy="59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διάγραμμα. Βρείτε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οποίο υλοποιεί.</a:t>
                </a:r>
                <a:endParaRPr lang="en-US" sz="1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" y="1889761"/>
            <a:ext cx="9046324" cy="2178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99080" y="1894680"/>
              <a:ext cx="7239600" cy="4673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200" y="1884600"/>
                <a:ext cx="7262280" cy="46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2400" y="2104920"/>
              <a:ext cx="8317080" cy="434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520" y="2094120"/>
                <a:ext cx="8341920" cy="435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4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5328</TotalTime>
  <Words>610</Words>
  <Application>Microsoft Office PowerPoint</Application>
  <PresentationFormat>On-screen Show (4:3)</PresentationFormat>
  <Paragraphs>158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482</cp:revision>
  <cp:lastPrinted>2019-11-26T13:46:57Z</cp:lastPrinted>
  <dcterms:created xsi:type="dcterms:W3CDTF">2018-08-17T16:23:20Z</dcterms:created>
  <dcterms:modified xsi:type="dcterms:W3CDTF">2019-11-26T16:39:23Z</dcterms:modified>
</cp:coreProperties>
</file>