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4.xml" ContentType="application/vnd.openxmlformats-officedocument.presentationml.notesSlide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6" r:id="rId13"/>
    <p:sldId id="299" r:id="rId14"/>
    <p:sldId id="307" r:id="rId15"/>
    <p:sldId id="293" r:id="rId16"/>
    <p:sldId id="294" r:id="rId17"/>
    <p:sldId id="295" r:id="rId18"/>
    <p:sldId id="297" r:id="rId19"/>
    <p:sldId id="298" r:id="rId20"/>
    <p:sldId id="300" r:id="rId21"/>
    <p:sldId id="301" r:id="rId22"/>
    <p:sldId id="308" r:id="rId23"/>
    <p:sldId id="302" r:id="rId24"/>
    <p:sldId id="303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20" r:id="rId35"/>
    <p:sldId id="321" r:id="rId36"/>
    <p:sldId id="279" r:id="rId37"/>
  </p:sldIdLst>
  <p:sldSz cx="9144000" cy="6858000" type="screen4x3"/>
  <p:notesSz cx="6858000" cy="994727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1" autoAdjust="0"/>
  </p:normalViewPr>
  <p:slideViewPr>
    <p:cSldViewPr snapToGrid="0">
      <p:cViewPr varScale="1">
        <p:scale>
          <a:sx n="110" d="100"/>
          <a:sy n="110" d="100"/>
        </p:scale>
        <p:origin x="16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B57A6-639F-4DB8-8F99-7B23596E55C7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63407-19BD-4628-82F1-DAFB0650BDA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5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4:38:35.0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21298 6770 42 0,'0'0'31'16,"10"-9"-5"-16,-10 9-6 15,0 0-4-15,0 0-4 16,0 0-4-16,0 10-1 16,5 3-2-16,-5 6-1 15,3 7-2-15,1 3-2 16,-4 3-4-16,5 5-4 0,-5-8-7 15,4-1-12-15,0-1-8 16,-4-13-1-16,0-3 1 16</inkml:trace>
  <inkml:trace contextRef="#ctx0" brushRef="#br0" timeOffset="296.8771">21420 6796 48 0,'0'0'24'0,"3"-15"-1"16,-3 15-4-16,0 0-4 0,0-11-2 16,0 11-3-16,0 0-1 15,0 14-3-15,-4-4-2 16,4 8-1-16,0 2-1 15,0 5 0-15,0 0-1 16,7 0-1-16,-1 1-3 16,-6-3-5-16,9-1-13 15,0-5-14-15,-9-6-1 16,0 4-1-16,0-15 0 16</inkml:trace>
  <inkml:trace contextRef="#ctx0" brushRef="#br0" timeOffset="1375.1155">21175 7370 9 0,'-4'-23'55'0,"4"4"-35"15,0 19-6-15,0 0-3 16,0 0-4-16,3 14-2 16,-3 4-1-16,3 5-1 15,-3 1 1-15,0 6-2 16,0 1-1-16,0 0 0 15,0-6-1-15,0 0 0 16,0-7-1-16,-2-6 1 16,2-12-1-16,0 0 1 15,0-17 1-15,0 0-1 16,2-7 1-16,-2-2-1 16,4-6 1-16,-4-2 0 15,4 4 0-15,-4 2 0 16,3 5 0-16,-3 3-1 0,4 7 1 15,-4 2-1 1,0 11 1-16,0 0 0 0,0 0-1 16,12 20 1-16,-5-4-1 15,1 4 1-15,5-2-1 16,-1 3 0-16,3-3 0 16,3-2 0-16,-2-6 1 15,4-8 0-15,-1-6-1 16,0-5 0-16,-3-8 1 15,-1-5 0-15,-3-1 0 16,-3-5 1-16,-3 5 0 16,1 4 1-16,-7 1-1 0,0 7 0 15,0 11 0 1,0 0 0-16,0 0 1 16,0 0-3-16,7 24 1 0,-4-6 0 15,1 4 0-15,1 3-1 16,0 1 1-16,-1 3-1 15,-4 2 1-15,4-2 0 16,-4-3-1-16,0 1 1 16,0-5-1-16,0-2 0 15,3-1 1-15,2-9 0 16,-5-10 0-16,7 12 1 16,-7-12 1-16,11 5-1 15,-11-5 0-15,0 0 1 16,10-5-3-16,-10 5-8 15,0 0-30-15,0-9 1 0,-9 0-1 16,9-1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5:28:25.72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16042 1623 33 0,'38'-7'35'16,"33"4"0"-16,16 3-6 15,24 0-16-15,16 3-1 16,12 5-4-16,4-5-4 0,-9-3-3 15,-11 3-3 1,-17 6-2-16,-21-9-7 0,-23 0-8 16,-24 0-11-16,-38 0-5 15,0 0 0-15,-34 5 2 16</inkml:trace>
  <inkml:trace contextRef="#ctx0" brushRef="#br0" timeOffset="187.5044">16870 1677 32 0,'-8'36'36'16,"1"5"-7"-16,1 15-2 16,6 6-4-16,-4 8-6 15,8 7-5-15,-4 1-3 16,0 3-6-16,0-10-4 0,-6-11-7 16,9-7-12-16,0-4-18 15,-3-25-1-15,6-7 0 16,-6-17 0-16</inkml:trace>
  <inkml:trace contextRef="#ctx0" brushRef="#br0" timeOffset="437.503">17170 2024 26 0,'6'-17'33'15,"-6"17"1"-15,0 15-6 16,-8 2-13-16,5 14-6 15,-1 5-2-15,8 3-2 16,7-5 1-16,14 9 0 0,7-11-1 16,14 3 0-16,4-14 1 15,6-9-1-15,-4-12-1 16,1 0-3-16,-7-12-5 16,-14-10-7-16,-8 3-12 15,-10-15-15-15,-14 2-2 16,0-7 1-16,-10-5 1 15</inkml:trace>
  <inkml:trace contextRef="#ctx0" brushRef="#br0" timeOffset="562.5019">17496 1834 43 0,'-17'-28'36'0,"10"7"-3"16,-5 6-9-16,12 15-13 16,0 0-17-16,-9 10-23 15,14 7-5-15,-5-5-2 0,3 5 2 16</inkml:trace>
  <inkml:trace contextRef="#ctx0" brushRef="#br0" timeOffset="875.0615">17732 2206 9 0,'9'22'31'15,"1"-1"1"-15,-10-11-2 16,0-10-13-16,11 17-3 15,-11-17-5-15,0 0-2 16,0 0-2-16,-8-26 0 16,2 3-2-16,0-6-1 0,6 0-2 15,0-2 0 1,6-8 1-16,5 8 1 0,6 2 0 16,10 14 0-16,0 8 1 15,4 10-1-15,-2 7 2 16,-1 6 0-16,-6 7-1 15,-4 6-1-15,-5 4-3 16,-8 3-3-16,3 7-10 16,-8-6-18-16,5-6-7 15,8 10 0-15,2-1 1 16</inkml:trace>
  <inkml:trace contextRef="#ctx0" brushRef="#br0" timeOffset="1390.684">18485 2341 58 0,'4'-36'36'0,"-4"2"-3"16,-5-7-13-16,5 5-7 16,-11-3-5-16,0 16-2 15,-8 0-2-15,-4 8-3 16,-5 8 1-16,1 7-2 15,-2 4 0-15,2 6 0 16,5 10-1-16,7 11 1 16,10-1-1-16,5 1 3 15,15 3-3-15,7-3 3 16,7-8-2-16,5 3 1 16,2-15 0-16,5-11 1 0,-4-14-1 15,1-5 0-15,-10-8 0 16,-3-2-1-16,-8-1 1 15,-1-5 0-15,-9 8-1 16,-7 5 0-16,0 10 0 16,0 12-1-16,-16 18 1 15,12-2 0-15,4 7-1 16,0 0 1-16,8 8 0 16,8 1 0-16,5-7 2 15,7-6 0-15,5-15 0 16,-1-1 1-16,3-11 0 15,1-4 0-15,-9-12 0 0,-4-10-1 16,-9-13-2 0,-7 3-1-16,-7 0-6 0,-15 0-19 15,-5 8-14-15,2 5 0 16,-2-1-1-16,10 13 1 16</inkml:trace>
  <inkml:trace contextRef="#ctx0" brushRef="#br0" timeOffset="1718.8109">19441 1419 30 0,'17'0'35'0,"28"12"-4"15,17 8-10-15,13-1-2 16,15 5-2-16,-3-10-5 16,9-7-3-16,-11-1-5 15,-5 6-1-15,-15-5-3 16,-18-9-7-16,-14-5-9 15,-16 0-11-15,-21-2-10 16,-9 9-1-16,-17 0 2 16</inkml:trace>
  <inkml:trace contextRef="#ctx0" brushRef="#br0" timeOffset="1953.1863">19734 1480 37 0,'-13'0'29'16,"13"0"-2"-16,6 14-8 16,-6 1-4-16,7 16-4 15,-7 5-3-15,0 12-1 16,-4 15 1-16,-1 7-3 16,-1 4 0-16,-4 0-2 15,-2 0-4-15,0-1-3 16,4-2-5-16,-4-18-17 15,3-12-10-15,9-16-1 16,0-25 0-16</inkml:trace>
  <inkml:trace contextRef="#ctx0" brushRef="#br0" timeOffset="2218.8117">19982 1616 42 0,'8'-30'35'0,"3"15"0"16,-11 15-5-16,0 0-18 16,0 32-5-16,-8 9-3 15,4 9-2-15,-1 19-1 16,5 11-1-16,-5 7 1 16,5 4-1-16,0 6 3 0,7-22-2 15,0-6-1-15,-1-10-2 16,1-10-5-16,-7-13-13 15,0-11-16-15,7-11-1 16,-7-14 0-16,0 0 4 16</inkml:trace>
  <inkml:trace contextRef="#ctx0" brushRef="#br0" timeOffset="2531.313">19265 2309 33 0,'-15'5'37'0,"27"10"0"15,17-1-9-15,24-8-11 16,26 7-2-16,15-7-4 16,27 10-3-16,11-4-3 15,7 3-3-15,-7-5 0 16,-8-5 0-16,-21 0 0 15,-17 4-1-15,-22-4 1 16,-21-2 0-16,-18-3-1 16,-12 0 1-16,-13 0-3 15,0 0-3-15,0 0-12 16,0 9-25-16,0-9-1 16,-12-13 2-16,2 0-2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5:29:19.7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16089 1248 9 0,'-56'-25'30'15,"56"25"4"-15,0 0-4 16,60-7-8-16,10 12-3 15,27-5-6-15,25 5 0 16,13 2-3-16,13-19-4 16,-4 1-3-16,-11 2-6 15,-14-3-6-15,-30 7-6 16,-30 5-7-16,-59 0-10 16,0 0-1-16,0 0-4 0,-62 20 2 15</inkml:trace>
  <inkml:trace contextRef="#ctx0" brushRef="#br0" timeOffset="187.4884">16805 1235 33 0,'0'0'26'0,"0"0"2"15,0 0-5-15,15 17-5 16,-8 11-2-16,-7 17-4 16,-9 12-3-16,-7 15-2 15,0 17-2-15,-5 10-3 16,5-4-3-16,3 6-4 15,1-14-11-15,12-13-20 16,10-3-2-16,3-21 2 0,12-13-2 16</inkml:trace>
  <inkml:trace contextRef="#ctx0" brushRef="#br0" timeOffset="468.7425">17196 1878 24 0,'0'0'32'16,"0"16"0"-16,-7 0-6 15,7 11-10-15,10 6-3 0,-3-7-3 16,8 5-3-16,5-3 1 15,9-7-2-15,0-8 1 16,7-3-3-16,-3-10-2 16,-1 0-2-16,-1 0-7 15,-12-10-21-15,-7-10-10 16,0 4 0-16,-12-8-1 16</inkml:trace>
  <inkml:trace contextRef="#ctx0" brushRef="#br0" timeOffset="609.3658">17385 1521 48 0,'-13'-38'37'0,"9"15"1"15,-2 11-7-15,6 3-18 0,0 9-12 16,10-3-25-16,4 31-13 16,-8 0 1-16,11-6 0 15</inkml:trace>
  <inkml:trace contextRef="#ctx0" brushRef="#br0" timeOffset="906.2405">17694 2078 24 0,'0'0'27'0,"-18"-11"-5"15,18-5-4-15,0-1-6 0,10-9-2 16,5-5 0-16,3 1-1 16,8 1 0-16,1 7 0 15,4 13-2-15,-6 3-1 16,2 6 1-16,-7 15-1 16,-4 7-3-16,-5 2-2 15,-4 10-5-15,2 4-9 16,1-3-18-16,4-4-7 15,9 5 0-15,5-12 0 16</inkml:trace>
  <inkml:trace contextRef="#ctx0" brushRef="#br0" timeOffset="1390.6717">18470 1977 37 0,'-16'-26'34'0,"-12"-2"-2"16,3 6-10-16,-3 2-5 15,-1 6-8-15,1 14-5 16,1 5-2-16,5 9-2 16,4 13 1-16,9-1-1 15,5 1 1-15,10 6-1 16,8 2 1-16,12-9-1 15,3 2 3-15,6-16-2 16,1-12 0-16,2 0 1 0,-5-15-1 16,-2-3 0-16,-8-6 1 15,-7-5 0-15,-8-5-1 16,-5 15-1-16,-3-3 1 16,-5 6-1-16,5 16 0 15,-9 4 0-15,9 7-1 16,3 10-1-16,8 8 2 15,6-5 0-15,6 3 2 16,7-4-1-16,3-9 2 16,5 2-1-16,-3-10 2 15,3-6 0-15,-8-16 0 16,-2-6 2-16,-9-8-4 16,-6 2-2-16,-7-10-3 15,-6-13-11-15,-10 0-26 0,5 12 2 16,-8 1-2-16,13 4 0 15</inkml:trace>
  <inkml:trace contextRef="#ctx0" brushRef="#br0" timeOffset="1812.5492">19777 1174 2 0,'0'0'31'16,"61"-28"5"-16,14 28-4 15,21 8-10-15,22-2-4 16,19-6-4-16,5 0-4 15,2 3-6-15,-9-3-11 16,-18 5-14-16,-29 7-17 0,-23-12 1 16,-65 0 3-1</inkml:trace>
  <inkml:trace contextRef="#ctx0" brushRef="#br0" timeOffset="2406.2995">19765 2179 12 0,'-9'-9'34'16,"26"9"1"-16,16 0 1 15,26-3-15-15,30 0-6 16,16-6-3-16,26 9-2 16,9 0-3-16,5 9-3 15,-4 5-8-15,-17-10-28 16,-23-10-8-16,-22 6 1 0,-39-7-1 15</inkml:trace>
  <inkml:trace contextRef="#ctx0" brushRef="#br0" timeOffset="2781.3009">20150 1122 21 0,'0'0'31'0,"0"-49"-2"16,0 49-6-16,0 0-9 16,0 0-1-16,0 29-4 15,0 34-3-15,0 29-2 16,0 17-1-16,0 2 1 16,5 13-2-16,-1-3-2 15,1 0-5-15,-5-22-8 16,3-14-16-16,3-27-7 15,-9-24 1-15,7-6-2 16</inkml:trace>
  <inkml:trace contextRef="#ctx0" brushRef="#br0" timeOffset="3187.5791">20332 1243 48 0,'-4'-54'34'0,"8"11"0"16,-4 43-11-16,0 0-11 16,0 0-5-16,8 51-3 15,6 14 0-15,1 25-4 16,3 21 0-16,2 14 1 15,3-4-2-15,2-2 2 0,-2-25-1 16,-6-20 2-16,-1-15 0 16,-5-27 1-16,3-27 0 15,1-21 2-15,5-24 1 16,3-29-4-16,5-14 4 16,4-28-5-16,3-8 2 15,1 0-2-15,-2 3 0 16,-5 3-3-16,-6 25-5 15,-5 22-9-15,-7 17-25 16,-11 49 1-16,0 0-1 16,0 0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4:24:32.73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907 7934 54 0,'0'0'37'15,"0"0"0"1,0 0-3-16,3 49-19 0,-3 7-4 16,3 8-3-16,-9 12-1 15,6 3-2-15,-4 4-2 16,-2-7-2 0,4-8 0-16,2-14 0 15,2-13 0-15,-2-41-1 16,22 49 0-16,-22-49 0 15,0 0-3-15,65 11-5 16,-65-11-8-16,49-20-20 16,-20 11-4-16,0-3 0 15,-2 2-1-15</inkml:trace>
  <inkml:trace contextRef="#ctx0" brushRef="#br0" timeOffset="177.8785">1154 8430 23 0,'0'0'33'15,"0"-45"0"-15,0 45 1 0,0 0-13 16,16 22-7-16,-1 2-5 16,-2 10-3-16,2 2-1 15,-4 5-2-15,-3-1-6 16,-1-9-10-16,-7-5-22 16,0-8-2-16,0-18 1 0,0 0-1 15</inkml:trace>
  <inkml:trace contextRef="#ctx0" brushRef="#br0" timeOffset="299.9406">1171 8159 41 0,'0'-19'31'0,"0"19"-5"16,15 3-12-16,-15-3-39 15,9 22-3-15,0-11-2 0,5 14 2 16</inkml:trace>
  <inkml:trace contextRef="#ctx0" brushRef="#br0" timeOffset="562.4111">1363 8481 60 0,'14'27'37'16,"-3"-4"0"-16,-6-6-8 15,0 4-15-15,-5-11-5 16,0-10-3-16,12 4-3 0,-7-13-2 15,-1-5-1 1,4-4 0-16,1-1 0 16,2 4-2-16,5 2 1 0,0 5 0 15,0 8 1-15,1 12 0 16,-6 7 0-16,0 6-1 0,-5 6-3 16,-1-4-6-16,4-3-17 15,5 0-9-15,6-19 0 16,5-2-1-16</inkml:trace>
  <inkml:trace contextRef="#ctx0" brushRef="#br0" timeOffset="931.177">1785 8501 36 0,'0'0'32'0,"10"14"0"16,-10-14 0-16,18 4-22 15,4-4-4-15,3 0-1 0,-8-8-4 16,-2 0-1 0,-6-4 0-16,-9 1 0 0,-3-4-1 15,-11 3 1-15,-9 3 0 16,-5 5-1-16,3 8 2 0,-4 5 0 15,4 3-1-15,7 9 1 16,3 3 1-16,10 4 2 16,12 3-1-16,4-6 1 15,8 2 0-15,7-4-2 16,7-4-5 0,1-6-12-16,8-1-19 15,-5-19-2-15,5 2 1 16,-8-17-1-16</inkml:trace>
  <inkml:trace contextRef="#ctx0" brushRef="#br0" timeOffset="1400.8361">2309 8499 50 0,'-12'16'37'0,"-10"11"1"16,-7 1-6-16,-9-2-16 15,3 5-6-15,-7-8-4 16,2-2-5-16,-1-7-3 15,4-9-3-15,12-5-2 0,5-18 0 16,9 0-1-16,5-6 1 16,11 0 1-16,3 2 2 15,9 3 3-15,6 9 3 16,4 5 2-16,0 7 1 0,3 7 1 16,-4 9 0-16,-1 1 1 15,3 3-2-15,-5-3-1 31,2-1-2-31,-5-7-2 0,-2-3-1 16,3-8-2-16,3-10 0 16,-2-2 1-16,-6-3 0 15,4-3 0-15,-6 3 4 16,-2 3 0-16,3 7 2 16,-4 5 1-16,-3 10-1 15,1 1 0-15,2 6 0 0,-8-1-1 16,7-2 0-16,-1-3-1 15,-9-11-1-15,19 0-1 16,-4-8 0-16,1-5 0 16,2-4 0-16,2-3-2 15,1-1-4-15,3 1-27 16,1 8-7 0,-9 0 2-16,5 10-1 15</inkml:trace>
  <inkml:trace contextRef="#ctx0" brushRef="#br0" timeOffset="1816.7202">3404 8490 42 0,'9'42'35'0,"-9"9"1"16,6 18-7-16,-6 12-17 0,-4 4-2 16,4 5-5-16,4-8-7 15,0-12-11-15,-2-16-21 0,4-12-1 16,-6-24-1-16,0-18 0 15</inkml:trace>
  <inkml:trace contextRef="#ctx0" brushRef="#br0" timeOffset="2001.2867">3388 8576 57 0,'31'-28'35'0,"6"18"-1"16,-2 10-14-16,-11 12-9 15,-6 12-3-15,-18 0-3 16,-9 8-4-16,-11-1-5 16,-9-6-9-16,1-7-15 15,3-3-8-15,0-21 1 0,25 6-2 16</inkml:trace>
  <inkml:trace contextRef="#ctx0" brushRef="#br0" timeOffset="2381.1092">3753 8128 51 0,'-3'-16'36'15,"3"16"1"-15,-4 27-4 16,0 12-20-16,10 18-4 16,-6 7-4-16,5 11 1 15,-5 1-2-15,7 0-2 31,-1-10-1-31,-6-13-2 0,4-13 0 16,-4-15-1-16,0-25-1 16,0 0 0-16,8-18-2 15,-8-10 2-15,10-3-2 16,2-4 2-16,3 1 0 16,1 6 2-16,2 7 0 15,1 12 2-15,-3 9 1 0,3 13 0 16,-13 10 1-16,3 9-1 15,-9-3-1-15,0 4-6 16,4-1-14-16,-4-2-15 16,0-14-2-16,10-3 0 15,1-13-1-15</inkml:trace>
  <inkml:trace contextRef="#ctx0" brushRef="#br0" timeOffset="2647.8304">4326 8550 64 0,'0'14'38'16,"-8"8"-4"-16,-13 4-10 15,-8 0-10-15,2 2-6 0,-7-6-4 16,2-3-4-16,1-7-2 16,1-12-3-16,11 0 1 15,6-16-1-15,10-2 0 16,3-10 0-16,7 6 1 15,5-2 2-15,7 5 1 16,6 6 2-16,3 8-1 0,-4 5 1 16,2 9-4-16,-5 6-7 15,0-2-19-15,1 9-4 16,-16-11 0-16,6 4 0 16</inkml:trace>
  <inkml:trace contextRef="#ctx0" brushRef="#br0" timeOffset="2863.4208">4356 8574 32 0,'14'0'35'15,"-1"-9"1"-15,3 14-6 0,0 4-10 16,-2 4-7 0,3 8-4-16,-1 1-3 0,-8 0-1 15,-8 2-2-15,0-1-1 16,-6-5-1-16,-3 0-2 0,0-7-5 15,-5-6-6-15,2-5-20 16,12 0-5-16,-9-14-1 16,15 1 0-16</inkml:trace>
  <inkml:trace contextRef="#ctx0" brushRef="#br0" timeOffset="3263.9512">4674 8608 42 0,'7'7'33'0,"12"-7"-1"16,-1 0-15-16,4-4-4 0,2-1-4 15,-5-7-4 1,3 4-1-16,-10-4-1 0,-6 2-1 16,-6-3-1-16,-12 5 0 15,-3 4 0-15,-6 4-1 0,-5 3 0 16,-1 6 0-16,1 5 0 16,4 7 1-16,4 4 2 15,12 0 1-15,6-2 1 31,15 3 0-31,1-6 2 0,15-1-1 16,-1-7 0-16,11-6-1 16,-3-6-7-16,-2 4-30 15,-5-17-7-15,2-1-1 16,-8-13 0-16</inkml:trace>
  <inkml:trace contextRef="#ctx0" brushRef="#br0" timeOffset="4067.7058">5690 8501 29 0,'0'0'35'0,"11"-6"0"0,-11 6 1 16,0 0-17-16,0 0-10 16,10 0-13-16,-10 0-22 15,0 0-8-15,5 15-1 16,-5-15 0-16</inkml:trace>
  <inkml:trace contextRef="#ctx0" brushRef="#br0" timeOffset="4236.1442">5677 8695 72 0,'0'0'41'16,"0"0"0"-16,0 0-5 15,0 0-25-15,0 0-21 0,0 0-28 16,5 15-1-16,-5-15-2 16,0 0 0-16</inkml:trace>
  <inkml:trace contextRef="#ctx0" brushRef="#br0" timeOffset="5107.6507">1012 10534 34 0,'0'0'32'0,"-15"67"1"15,8-15-2-15,-2 17-17 0,2 11-4 16,7-2-3-16,0-1-2 16,-4-9-3-16,8-15 1 15,-4-53-2-15,17 49 0 16,-17-49 0-16,15-46 0 16,-9 0 0-16,-6-20 0 0,10-11-1 31,-14-5 1-31,-2 4 0 15,-3 6 0-15,0 14 0 16,3 12 0-16,6 46 0 16,0 0 0-16,0 0 0 0,0 0 0 15,18 48 0-15,0-5-1 16,4 2 1-16,3-1-1 16,-1-10-1-16,4-11-1 0,7-11 0 15,-2-19 0-15,0-11 0 16,-2-13 0-16,-5-10-1 15,-4-5 1-15,-3-1 1 16,-2-1 1-16,-10 8 1 16,-2 7 0-16,-5 11 0 15,0 22 1-15,0 0 0 0,-5 38 0 16,1 3 1-16,4 18 0 16,-8 7-1-16,8 9 1 15,0 5-1-15,3-6-2 16,0-7-5-16,3-14-9 15,1-14-23-15,7-10-1 16,5-19 0 0,0-10 0-16</inkml:trace>
  <inkml:trace contextRef="#ctx0" brushRef="#br0" timeOffset="5255.7726">1590 10900 66 0,'0'0'39'0,"0"24"1"15,0 0-5-15,0 12-20 0,0-2-12 16,0-2-11-16,0-4-28 16,0-1-3-16,0-14 1 15,0-13-2-15</inkml:trace>
  <inkml:trace contextRef="#ctx0" brushRef="#br0" timeOffset="5392.9851">1555 10602 57 0,'0'-15'33'0,"-3"2"-5"15,3 13-18-15,16 9-36 16,-16-9-5-16,14 28-2 16,-6-14-1-16</inkml:trace>
  <inkml:trace contextRef="#ctx0" brushRef="#br0" timeOffset="5687.4778">1652 10924 32 0,'12'24'34'16,"-1"-7"1"-16,3 7 0 16,1-3-17-16,-3-6-7 15,1-2-4-15,-13-13-3 16,20 5-2-16,-16-13 0 15,0-8-1-15,3-5 0 16,-1-2-1-16,5-2 0 16,-2 3 0-16,5 8 1 0,-3 6-1 15,3 16 0-15,-2 6 1 16,4 10-1-16,-10 8-3 16,3 1-9-16,-1 2-20 15,-2-11-5-15,8-1 0 16,-14-23 1-16</inkml:trace>
  <inkml:trace contextRef="#ctx0" brushRef="#br0" timeOffset="5909.4601">2092 10922 70 0,'0'0'39'0,"0"0"1"16,-6 30-7-16,3-7-21 15,6 5-7-15,3 7-8 16,-3-6-17-16,0-3-18 16,6-1-2-16,-9-16 1 0,0-9-1 15</inkml:trace>
  <inkml:trace contextRef="#ctx0" brushRef="#br0" timeOffset="6056.2952">2046 10634 58 0,'0'0'29'15,"0"0"-28"-15,0 0-9 16,9 0-20-16,-9 0-3 0</inkml:trace>
  <inkml:trace contextRef="#ctx0" brushRef="#br0" timeOffset="6672.9602">2297 10885 37 0,'14'24'33'0,"-10"-2"0"15,7 16-5-15,-3 3-17 16,-8-2-2-16,3-2-4 16,-8-5-1-16,5-11-3 0,0-21 0 15,0 0-1-15,13-25 0 16,-4-3 0-16,5-4 0 15,2 3-1-15,4 2 2 16,-3 7 0-16,1 11 1 16,-3 15-1-16,-8 3 0 31,2 13 1-31,-6 2-2 0,-3 4 0 16,0-8-1-16,-6-2-1 15,6-18-2-15,0 0 0 16,22-6-1-16,-7-17 1 15,4-1 1-15,4-2 1 16,1 1 3-16,4 2 0 16,-7 9 4-16,4 14-1 0,-13 6 1 15,-1 17 0-15,-7 4-3 16,-1 1-7-16,-3 0-26 16,4 4-3-16,-13-9-1 0,14-2-2 15</inkml:trace>
  <inkml:trace contextRef="#ctx0" brushRef="#br0" timeOffset="6994.956">2858 10926 41 0,'0'0'35'16,"-10"20"0"-16,5 5-7 31,5 5-14-31,-4 4-4 0,14-2-3 15,-1-3-1-15,6-7-2 16,1-8-2-16,3-10-1 16,2-8 0-16,1-10 0 15,-3-12-1-15,-4-5 0 16,-3 0-1-16,1-2 1 16,-3 5-1-16,-2 5 0 0,1 5 0 15,-9 18 1-15,0 0 0 16,13 22 0-16,-10 7 0 15,0 7 0-15,1 3-3 16,-4 3-8-16,5-6-25 16,4 0 0-16,-2-16-1 0,9-6 1 31</inkml:trace>
  <inkml:trace contextRef="#ctx0" brushRef="#br0" timeOffset="7427.0415">3215 10948 58 0,'0'17'36'0,"7"15"0"0,-7-4-12 15,2-1-16-15,1 6-1 16,-3-10-3-16,5-3-2 16,-5-20-2-16,14 5-2 15,-2-16 0-15,0-11 0 16,7-2 0-16,0-3 0 15,2 4 1-15,-2 4 1 0,0 10 2 32,-3 9 0-32,-5 10 0 15,-1 9 1-15,-6 3-1 16,1 1 1-16,-5-2-2 16,3 0 1-16,-3-13-3 15,0-8 0-15,0 0 1 16,18-17-1-16,-6 0 0 0,-2-7 0 15,5-2 0-15,5-1 0 0,1 3 2 16,1 6 0 0,-4 6 1-16,1 12 1 0,-6 0 0 15,5 18 1-15,-10 0 0 16,-1 4-1-16,-4 6-11 16,-3 2-28-16,-5-7-2 0,11-1-1 15,-2-12 0-15</inkml:trace>
  <inkml:trace contextRef="#ctx0" brushRef="#br0" timeOffset="7796.6036">4247 10877 26 0,'16'10'35'16,"5"31"1"-16,-11 7 0 16,1 15-21-16,-4 21-6 15,-7 4-2-15,3 5-6 16,-3-8-12-16,6-6-10 16,-6-18-14-16,0-7-1 15,0-25 0-15</inkml:trace>
  <inkml:trace contextRef="#ctx0" brushRef="#br0" timeOffset="7974.9418">4303 11064 37 0,'22'-53'34'0,"12"22"0"16,-4 6-3-16,-4 16-18 0,-2 18-6 15,-9 11-2-15,-11 6-2 0,-10 8-5 16,-10-2-7-1,-2-9-21-15,-1 1-5 0,-3-19 0 16,9 1 0-16</inkml:trace>
  <inkml:trace contextRef="#ctx0" brushRef="#br0" timeOffset="8328.8192">4665 10556 31 0,'0'0'32'0,"-11"13"0"0,4 17-8 15,1 14-11-15,0 10-5 16,6 13-3-16,0 4 0 16,0 3-2-16,6-7-1 15,3-8 0-15,-3-8-2 16,3-15 1-16,1-16-1 0,-10-20 1 31,18-8-1-31,-5-11 0 0,-1-4 0 16,5-5 0-1,1-1 0-15,-4 5 0 16,-1 6 0-16,2 12 2 0,-5 12-1 16,-5 8 1-16,-5 9-1 15,0 1 0-15,0 7-7 16,0-6-12-16,0-4-12 0,11-2-4 15,1-19-1-15,17 0 0 16</inkml:trace>
  <inkml:trace contextRef="#ctx0" brushRef="#br0" timeOffset="8759.8699">5197 10967 39 0,'9'20'34'15,"-16"3"-2"-15,-5 7-6 16,-9 6-6-16,-9-7-9 15,2 2-4-15,-4-11-5 16,-2-5-3-16,6-8-1 16,6-12-2-16,8-8 1 31,6-5 0-31,11-5-1 0,7 3 2 16,4 2 0-16,6 6 2 15,5 10 2-15,0 4 0 16,2 9 1-16,0 8 0 15,-4-3-1-15,1 5 1 16,0-6-2-16,-1-6 0 0,-1-5-2 16,0-8 1-16,-4-9-1 0,1-5-1 15,3-3 1 1,-4-5 0-16,6 5 0 0,-4 3 2 16,3 5 0-16,0 8 1 15,-4 10 1-15,-4 6 0 16,-9 7 0-16,-1 8 0 15,-13-6 0 1,-4 7-1-16,-6-6-1 16,-7-6-5-16,3-4-11 15,6-5-18-15,3-11-4 16,13 5 0-16,7-21 0 16</inkml:trace>
  <inkml:trace contextRef="#ctx0" brushRef="#br0" timeOffset="9161.0001">5721 11076 23 0,'0'0'31'16,"0"0"2"-16,20 0-4 0,-3 0-15 15,5-8-6-15,6 1-1 16,-4-4-3-16,1-4-2 16,-8-2 0-16,-7 0-2 31,-10-4 0-31,-5 1 0 0,-11 6 0 16,-8 4-1-16,-4 3 1 15,-3 11 0-15,0 3 0 16,5 8 2-16,4 8 1 15,9 6 2-15,8-1-1 16,13 4 2-16,5-3 0 16,10-3 1-16,6-5-2 0,4 0 0 15,1-10-3-15,0-6-7 16,2-10-29-16,-4-1-4 16,-7-12-1-16,5-1-1 15</inkml:trace>
  <inkml:trace contextRef="#ctx0" brushRef="#br0" timeOffset="9398.337">6356 10846 44 0,'13'0'39'15,"-13"0"0"-15,0 0 0 16,0 0-17-16,0 0-13 16,0 0-7-16,0 0-9 15,3 7-21-15,-3-7-11 16,0 0 0-16,0 0 0 16</inkml:trace>
  <inkml:trace contextRef="#ctx0" brushRef="#br0" timeOffset="9630.0443">6351 11067 62 0,'0'9'40'0,"0"-9"0"15,0 0-1-15,8 12-25 16,-8-12-10-16,0 0-25 16,0 0-17-16,10 13-1 0,-10-13-1 15,-13 7-1-15</inkml:trace>
  <inkml:trace contextRef="#ctx0" brushRef="#br0" timeOffset="18427.5623">7256 10824 38 0,'0'-14'23'0,"0"14"-4"16,0 0-3-16,-4 25-3 15,4 8-4-15,0 10-2 16,0 13-1-16,0 9 0 0,0 11 0 31,0-2 0-31,0 6-1 0,4-10 0 16,-4-8-1-16,0-11-2 15,-4-11-3-15,4-15-6 16,0-25-8-16,0 0-14 16,0 0-5-16,0-34-1 15,0 6 0-15</inkml:trace>
  <inkml:trace contextRef="#ctx0" brushRef="#br0" timeOffset="18543.5836">7283 11142 16 0,'26'0'27'0,"-5"-10"0"16,13 10-13-16,-6 0-17 16,-3 0-18-1,9 4-4-15,-15-11-1 16</inkml:trace>
  <inkml:trace contextRef="#ctx0" brushRef="#br0" timeOffset="18828.4023">7513 10928 28 0,'0'0'35'16,"12"32"-1"-16,-9-3-7 0,-3 3-12 15,4-1-2-15,-4-3-5 16,0 0-3-16,-4-14-3 15,4-14-3-15,0 0 0 16,15-14-1-16,-5-4-1 16,8-5 1-1,1-3-1-15,0 3 1 16,2 6 1-16,-5 9 1 16,-1 8 0-16,-6 13 1 15,-2 6-2-15,-7 0-14 16,0 4-18-16,3 6 0 15,-3-11 0-15,13 4-1 16</inkml:trace>
  <inkml:trace contextRef="#ctx0" brushRef="#br0" timeOffset="19128.227">7875 10982 61 0,'-28'0'35'16,"9"11"-5"-16,2 6-11 0,4 3-9 15,13 8-4-15,10-5-2 16,8 4-1-16,3-7-1 16,4-5 0-16,0-7 0 15,3-8 0-15,-7-5-1 16,-8-13 0-16,-4-9 0 31,-9-7 0-31,-9-12 0 0,-3-8-1 16,-5-3 2-16,-1-4-2 15,0 1 0-15,3 3-1 16,6 10-4-16,9 2-3 16,12 20-12-16,10 16-16 15,-1 4-1-15,10 15 0 16,0 5 0-16</inkml:trace>
  <inkml:trace contextRef="#ctx0" brushRef="#br0" timeOffset="19692.2571">8228 10876 11 0,'-20'2'28'0,"-8"-2"2"0,12 13-1 15,1-3-17-15,11 3-6 16,10 6-1-16,4 0-2 15,9-4-1-15,2-2-1 16,1-6-1-16,0-1 0 0,-7-6-1 16,-5 0 0-16,-10 0 0 15,-7-15-1-15,-8 6 2 16,-6 1-1-16,-5 8 2 16,1 0 0-16,3 14 1 15,-2-2 1-15,8 7 1 16,4 0 0-16,12 5 0 0,6-2-1 15,6-1 1-15,4-5-1 16,6-5 0-16,2-7-1 16,4-4 0-16,-3-5-1 15,3-8-1-15,-6-4 1 0,-3-4 0 16,-4-6-1 0,-2 4 0-1,-5 3 0-15,-2 3 1 16,-6 17 0-16,0 0 0 15,0 0-1-15,13 19 1 0,-10 3 0 16,1 0 0-16,2-1 1 16,-1 1 0-16,-1-12 1 15,5-1 0-15,-9-9 0 16,21-13 0-16,-11-3 0 0,0-2-1 16,1-1-3-16,-1-2-9 15,-3 0-27-15,3 8-1 16,-10-2 1-16,0 15-2 15</inkml:trace>
  <inkml:trace contextRef="#ctx0" brushRef="#br0" timeOffset="19861.1821">8621 10914 68 0,'12'22'39'16,"-12"-6"0"-16,6 3-13 15,-2 11-13-15,-4 4-11 16,-6-2-19-16,2-3-19 0,4-2-3 16,0-10 0-16,12-6 0 0</inkml:trace>
  <inkml:trace contextRef="#ctx0" brushRef="#br0" timeOffset="20176.8936">8872 10950 54 0,'4'21'38'16,"-1"5"-1"-16,-3 2-4 15,0-1-23-15,0 7-3 16,-3-6-5-16,3 0-3 16,0-8-3-16,0-20-2 15,5 9-1-15,-1-20 0 0,5-3-1 16,3-13 1-16,3 4 2 15,-3-5 2-15,1 7 3 16,-3 4 2-16,-4 8 1 16,-6 9 0-16,0 0 1 15,0 18-1-15,0-3-4 16,-3 3-8-16,6 2-5 0,6 2-13 16,0-9-6-16,13 2 3 0,3-7 0 15</inkml:trace>
  <inkml:trace contextRef="#ctx0" brushRef="#br0" timeOffset="20408.285">9297 11088 66 0,'6'-20'29'0,"-12"-4"-2"16,-9-1-5-16,2 4-6 16,-12-2-5-16,2 9-3 15,-4 8-3-15,3 6-2 16,8 10-2-16,4 5 0 15,10 8-1-15,7 4 1 16,2 2 1-16,8-2-1 0,4-8 0 16,1 1-1-16,0-8-4 15,-2-7-9-15,1-13-19 16,-1-1-6-16,-9-17-1 16,4-2 1-16</inkml:trace>
  <inkml:trace contextRef="#ctx0" brushRef="#br0" timeOffset="20529.7608">9306 10677 54 0,'0'-17'37'0,"-9"7"1"15,9 10-4-15,-7 26-30 16,-2-5-36-16,9 11-4 0,0-4-1 16,6 8-1-16</inkml:trace>
  <inkml:trace contextRef="#ctx0" brushRef="#br0" timeOffset="21147.2388">10156 10965 33 0,'34'0'33'15,"-5"-5"1"-15,11 0-9 16,-4 5-8-16,-6 0-7 16,5 5-4-16,-13 2-2 15,-4 4-2-15,-12 4 0 16,-6 0-1-16,-12 3 0 16,-6 3 0-16,-4-1 0 15,-5 3-1-15,1 1 1 0,-1-4-1 16,5 1 0-16,7-3 1 15,5-3 0-15,10-1 0 0,10-5 0 16,8 0 0 0,7-7-1-16,2-2-5 15,11-4-24-15,3 4-7 0,-5-11 1 16,1 5-2-16</inkml:trace>
  <inkml:trace contextRef="#ctx0" brushRef="#br0" timeOffset="21332.582">10593 10999 47 0,'25'13'30'15,"-5"-10"1"-15,18 3-18 16,-3 2-10-16,2-5-16 15,7 6-16-15,-19-11-1 16,5 6 0-16</inkml:trace>
  <inkml:trace contextRef="#ctx0" brushRef="#br0" timeOffset="21495.3341">10671 11142 42 0,'0'0'33'0,"15"5"0"0,10-5-9 16,6-4-19-16,6 4-20 16,1-6-14-16,14 6-3 15,-10-6-1-15</inkml:trace>
  <inkml:trace contextRef="#ctx0" brushRef="#br0" timeOffset="21779.6669">11231 10775 45 0,'5'-40'37'15,"6"10"2"-15,-5 11-14 16,0 0-7-16,-6 19-5 15,0 0-5-15,12 19-2 0,-12 5-3 16,5 12-2 0,-3 6-1-16,1 5 0 0,-1 4-6 15,-2-1-13-15,0-7-18 16,4-1-2-16,-4-13 1 0,5-1-1 16</inkml:trace>
  <inkml:trace contextRef="#ctx0" brushRef="#br0" timeOffset="21964.3387">11117 11156 63 0,'12'-5'35'16,"9"0"0"-16,14 1-12 15,15 4-17-15,8 0-9 16,6 4-24-1,0-8-6-15,5 8-2 16,-6-8 0-16</inkml:trace>
  <inkml:trace contextRef="#ctx0" brushRef="#br0" timeOffset="22348.9207">11195 11343 50 0,'-13'-8'34'16,"13"8"1"0,25-13-12-16,6 2-13 15,12 8-2-15,4-1-3 16,1 4 0-16,-8 5-2 15,-8 8 0-15,-14 6 0 16,-18 5-1-16,-19 8 0 16,-12 1 1-16,-16 2-1 15,-1 0 0-15,3-6 0 0,7-3-1 16,10-6 1-16,13-2 0 16,15-5-1-16,16-4 2 15,14 1-1-15,12 0 0 16,9-1-1-16,2-1-6 15,5-6-27-15,-5-2-8 16,-11-7 0-16,-2-1-1 0</inkml:trace>
  <inkml:trace contextRef="#ctx0" brushRef="#br0" timeOffset="27640.9358">12076 11171 18 0,'19'21'32'16,"-19"-1"1"-16,0 12-1 16,-12 1-22-16,-8-1-19 15,5 0-18-15,-14-18-3 16,15 1-2-16</inkml:trace>
  <inkml:trace contextRef="#ctx0" brushRef="#br0" timeOffset="31558.2413">12693 11035 6 0,'5'36'20'16,"-10"-10"-4"-16,2-5-2 0,-6-12-3 15,9-9-2-15,-12-17-2 16,8-7-2-16,4-13-1 15,6-4-2-15,6-2 1 16,3 4 0-16,5 4 0 0,4 12 2 16,1 12 0-16,-2 11 1 15,1 15 0-15,-6 9 0 16,-2 8-1-16,-3 1-4 16,-4 3-6-16,0-8-16 15,4 5-10-15,-8-15 0 31,11 2-1-31</inkml:trace>
  <inkml:trace contextRef="#ctx0" brushRef="#br0" timeOffset="31821.2882">13217 11026 19 0,'7'-20'33'16,"-14"-11"0"-16,0 6-9 0,-11 3-4 15,-9 2-5 1,1 11-4-16,-5 2-4 0,7 14-2 16,-5 8-2-16,11 11 0 15,5 5-2-15,13 1 0 16,10 0 0 0,5 0 0-16,7-6-1 15,3-7-4-15,3-6-7 16,-3-6-19-16,-4-16-6 15,1 0 0-15,-13-17 0 16</inkml:trace>
  <inkml:trace contextRef="#ctx0" brushRef="#br0" timeOffset="31937.1836">13172 10686 33 0,'0'-18'28'0,"-7"3"-8"15,7 15-26-15,14 4-14 16,-14-4-7-16,13 24 0 15</inkml:trace>
  <inkml:trace contextRef="#ctx0" brushRef="#br0" timeOffset="32290.9853">13412 10835 46 0,'-3'-42'34'31,"16"5"1"-31,5-1-15 0,4 6-6 16,9 18-4-16,3 9-2 16,0 16-1-16,-6 15-1 15,-1 12-1-15,-11 13-2 16,-3 9 1-16,-7 1-2 16,0-3 0-16,-6-5 0 15,0-6-1-15,0-11 0 0,0-12 0 16,0-13-1-16,0-11-1 15,-6-15 0-15,-4-5 0 16,-2-2-1-16,-6-3 0 16,0 7 0-16,-9 5 1 15,3 12-2-15,-4 4-1 16,9 14-6 0,2 2-16-16,1 3-11 15,13 2 0-15,-1-7 0 16</inkml:trace>
  <inkml:trace contextRef="#ctx0" brushRef="#br0" timeOffset="32738.5523">13986 11114 16 0,'-3'-21'32'0,"3"4"2"15,-16-9-2-15,1 3-13 16,-1 2-6-16,-9-1-5 0,1 7-3 16,-1 6-1-16,1 9-1 15,1 5-2-15,4 8 0 16,4 7-1-16,6 3 1 16,9 0-2-16,6 2-1 15,9-4-2-15,4-6-4 16,6-6-6-1,3-5-6-15,6-8-1 16,-2-5 0-16,1-4 5 16,-5-8 7-16,1 0 9 15,-5 3 8-15,7-16 29 16,-22 23-13-16,-9 11 1 16,0 0-5-16,3 16-5 15,-8-1-7-15,5 7-3 0,0 2-3 16,0 2-3-16,2-1-7 15,-2-6-12-15,0-3-19 16,5-6 0-16,-5-10 0 16,11 0 0-16</inkml:trace>
  <inkml:trace contextRef="#ctx0" brushRef="#br0" timeOffset="32907.839">14482 10904 61 0,'0'0'39'16,"2"-10"0"-16,-2 10-2 15,0 0-27-15,0 0-14 0,0 0-30 16,0 0-4-16,0 0-1 16,0 17 0-16</inkml:trace>
  <inkml:trace contextRef="#ctx0" brushRef="#br0" timeOffset="33058.4981">14494 11067 64 0,'3'9'41'16,"-3"-9"-1"-16,0 0-2 16,0 0-32-16,0-12-39 15,0 12-6-15,3-10 0 16,-3 10-2-16</inkml:trace>
  <inkml:trace contextRef="#ctx0" brushRef="#br0" timeOffset="33523.2872">14947 10826 25 0,'15'8'35'0,"1"-8"-1"0,9 0 0 15,10 1-19-15,3-1-3 16,5 0-5-16,-4 0-2 16,0 5-3-16,-10-1-1 15,-6 5 0-15,-14 1 0 0,-9 3-1 16,-10 5 0-16,-12 5 1 16,-11 3-2-16,-2 6 2 15,1-4-1-15,3 1 0 16,1-3 1-16,10-4 1 15,13-5-1-15,14-4 1 16,10-5-1-16,9-4 0 0,9-1-6 16,2-3-14-16,3-6-16 15,13 6-3-15,-7-11 1 16,7 3 0-16</inkml:trace>
  <inkml:trace contextRef="#ctx0" brushRef="#br0" timeOffset="33693.8781">15530 10886 13 0,'0'-10'31'0,"21"10"1"16,-7-5 0-16,19 5-16 15,-5 0-13-15,3 0-21 0,6 7-12 16,-19-7-1-16,0 7 0 15</inkml:trace>
  <inkml:trace contextRef="#ctx0" brushRef="#br0" timeOffset="33857.664">15556 11021 51 0,'0'9'37'0,"16"2"1"16,3-8-6-16,8-3-21 15,12 0-17-15,-5-4-26 0,17 2-4 16,-2-11-1 0,7 3-1-16</inkml:trace>
  <inkml:trace contextRef="#ctx0" brushRef="#br0" timeOffset="34342.2198">16024 10785 49 0,'-12'0'30'0,"-13"0"-6"15,7 17-9-15,4 8-6 0,5 11-4 16,9 2-2-1,6 4 1-15,10 0 0 0,9-6 1 16,6-5 0-16,5-11 0 16,4-6 0-16,-4-20 1 15,1-3-2-15,-10-13 0 32,-8-6-1-32,-17-8 0 0,-13 3-2 15,-11 0 0-15,-9 4-1 16,-3 7-4-16,-7 2-13 15,4 7-20-15,12 13 0 16,1-6 0-16,24 6-1 16</inkml:trace>
  <inkml:trace contextRef="#ctx0" brushRef="#br0" timeOffset="34495.8846">16368 11025 34 0,'18'18'29'0,"-18"-18"-10"32,-11 0-20-32,11 0-22 0,-10-8-5 15,10 8-1-15</inkml:trace>
  <inkml:trace contextRef="#ctx0" brushRef="#br0" timeOffset="34812.3173">16517 10882 51 0,'15'10'38'16,"7"12"2"-16,-4-5-1 16,2 4-25-16,7 11-4 15,-5-5-3-15,-6 5-3 16,-8 1-4-16,-8-6 0 16,-11-8-3-16,-8-5 0 15,-3-8-1 1,-5-9-1-16,8-8-1 15,3-12 1-15,16-4 2 16,13-8 0-16,7-5 2 0,9 2 2 16,-5-3 2-1,-1 4 1-15,-11 3 1 16,-12 12 0-16,-15 1 0 0,-10 13 0 16,-10 8-3-16,-5 5-6 0,3 5-32 15,3 12-3-15,0-4-1 16,18 7 0-16</inkml:trace>
  <inkml:trace contextRef="#ctx0" brushRef="#br0" timeOffset="35181.3883">17104 11155 39 0,'16'10'36'0,"-5"14"1"16,-18-2-4-16,-5 7-34 16,-3 4-25-16,-16-12-6 15,6 0-3 1,-4-14 0-16</inkml:trace>
  <inkml:trace contextRef="#ctx0" brushRef="#br0" timeOffset="35782.4318">17576 10818 7 0,'0'0'31'0,"12"7"2"15,7-1-4-15,0-2-10 0,7 0-7 16,7 1-1-16,-2-1-3 16,1 1-4-16,-5 1-1 15,-6 3-1-15,-8 1-1 0,-13 3 0 16,-12 5 0 0,-6 2 0-16,-10 6-1 15,0 3 1 1,-4 0-1-16,2-1 0 15,4-2 1-15,4-3 0 0,15-5 0 16,7-4 0 0,11-8 0-16,8-2-1 0,9-4-3 15,2-7-10-15,6-3-21 16,9 3-2-16,-3-9 1 16,9 6-1-16</inkml:trace>
  <inkml:trace contextRef="#ctx0" brushRef="#br0" timeOffset="35983.051">18046 10880 16 0,'21'0'30'16,"-3"-4"0"-16,11 8-1 0,5-2-19 15,1-2-10 1,3 12-20-16,-10-16-8 16,9 10-1-16,-21-12-1 0</inkml:trace>
  <inkml:trace contextRef="#ctx0" brushRef="#br0" timeOffset="36145.8547">18105 10975 16 0,'-2'9'67'16,"16"0"-36"-16,6-9-11 16,6 0-13-16,7 0-19 15,-5-6-18-15,20 6-1 16,-7-9-3-16</inkml:trace>
  <inkml:trace contextRef="#ctx0" brushRef="#br0" timeOffset="36399.2262">18547 10909 63 0,'17'5'37'0,"8"-1"0"16,3 2-15-16,7-6-13 15,8 0-13 1,-6 0-28-16,8 0-3 16,-11-10-1-16,6 10-1 15</inkml:trace>
  <inkml:trace contextRef="#ctx0" brushRef="#br0" timeOffset="36868.1153">19167 10701 12 0,'-13'12'29'0,"-14"-3"1"15,15 16 0-15,-2 6-15 16,3 6-4-16,11 3-2 16,6 1 0-16,11 1-1 15,7-11 0-15,11-1-1 16,0-16 0-16,5-6-2 16,-2-18 0-16,-4-8-2 0,-7-10 0 15,-9-6-1-15,-14-5 0 16,-11 0-1-16,-8 5-1 15,-8 4-5-15,1 10-10 16,-4 8-22-16,2 2-2 16,8 10 0-16,1 0 1 15</inkml:trace>
  <inkml:trace contextRef="#ctx0" brushRef="#br0" timeOffset="37047.0662">19525 10940 49 0,'0'0'34'0,"0"0"-4"16,10-3-17-16,-10 3-36 16,0 0-6-16,12 6-5 15,-12-6 0-15</inkml:trace>
  <inkml:trace contextRef="#ctx0" brushRef="#br0" timeOffset="37401.2671">19675 10747 56 0,'14'8'38'31,"5"-2"0"-31,10 12-5 0,2 6-18 15,-6-2-7-15,5 6-2 16,-12 4-4-16,-8 0-1 16,-10-3-1-16,-18-6-2 15,-8-3 0-15,-4-8-1 0,-1-2-1 16,2-13-1-16,14-6 1 16,9-12 0-16,16-5 1 15,14-4 1-15,13-3 3 0,3-3 1 16,2-1 2-16,-3 1 2 15,-17 3-1-15,-4 8 1 16,-18-2 0-16,-9 7-1 16,-14 2-3-16,-6 6-7 31,-4 6-34-31,-6 6 0 0,-9 4-1 16,0 6 0-16</inkml:trace>
  <inkml:trace contextRef="#ctx0" brushRef="#br0" timeOffset="39724.1633">20326 10987 50 0,'0'0'35'0,"0"24"-6"15,-20 0-26-15,-7 0-29 16,12 7-3-16,-10-11-3 16</inkml:trace>
  <inkml:trace contextRef="#ctx0" brushRef="#br0" timeOffset="40208.778">20826 10727 34 0,'27'0'34'16,"-5"-4"-1"-16,7 4-13 15,8 0-7-15,-1 4-3 16,3 1-3-16,-5-1-4 15,-8 2 0-15,-11 3-2 16,-12 1 0-16,-16 5 0 0,-11 2-1 0,-5 6 1 16,-4-3-1-1,-4 7 0-15,3-5 0 16,8 2 0-16,9-5 1 0,17-7-1 16,9-4 1-16,15-1 0 15,8-7-2-15,7 0-5 16,6 0-28-16,-4-9 0 0,6 6 0 15,-8-12-1-15</inkml:trace>
  <inkml:trace contextRef="#ctx0" brushRef="#br0" timeOffset="40472.0522">21367 10761 26 0,'18'-6'33'16,"16"6"1"-16,1 0-2 15,4 0-20-15,5 0-7 16,2 4-10-16,2 1-19 15,-11-9-9-15,3 8 1 0,-15-8-2 16</inkml:trace>
  <inkml:trace contextRef="#ctx0" brushRef="#br0" timeOffset="40641.0534">21423 10878 21 0,'28'7'30'16,"-5"-12"0"-16,17 10-11 15,3 0-37-15,-5-13-6 16,14 12-4-16,-16-12-1 16</inkml:trace>
  <inkml:trace contextRef="#ctx0" brushRef="#br0" timeOffset="41125.5113">22244 10697 41 0,'-13'-16'35'0,"-2"7"1"15,-6-3-12-15,-5 5-7 16,1 7-7-16,-6 7-3 15,3 9-4-15,2 12-1 16,6 5-1-16,7 8 0 16,8 6-1-1,5-1 0-15,15-3 1 16,7-7 0-16,12-10 1 16,6-13 0-16,3-13 1 15,5-11 1-15,-3-12 1 16,-8-10 1-16,-8-7-1 15,-19-6 0-15,-10 3-1 0,-14 5 0 16,-8 1-5-16,-5 14-11 0,1 4-29 16,-7 5-1-1,7 9 0-15,3 5 0 0</inkml:trace>
  <inkml:trace contextRef="#ctx0" brushRef="#br0" timeOffset="75419.6015">6353 8373 12 0,'0'-13'35'0,"6"23"1"15,-2 16-4-15,4 21-10 16,1 20-5-16,-9 12-4 31,7 18-3-31,-7 2-6 0,-6-4-5 16,3-7-2-16,-9-13-12 16,2-19-17-16,7-12-6 15,-7-22 0-15,10-22 0 16</inkml:trace>
  <inkml:trace contextRef="#ctx0" brushRef="#br0" timeOffset="75835.923">6366 8756 27 0,'56'-29'68'32,"-32"19"-35"-32,7 3-18 0,0 2-8 15,-6 3-4-15,-3 2-4 31,-1 0-1-31,-4-3-2 0,-6 3 1 16,-11 0-1-16,13-10 0 16,-13 10 1-16,0-9 0 15,0 9 3-15,0 0 1 16,0 0 2-16,0 0 0 16,3 16 1-16,-3-3 0 15,5 1 1-15,-5-2-1 0,3 2 1 16,-3-14-1-16,0 0-1 15,0 0-1-15,-5-14 0 16,10 0-2-16,6-8 1 16,4-2-1-16,7 0 0 15,-1 3-1-15,4 5 1 16,0 9 0-16,-3 7 0 0,-6 7 1 16,-4 8-2-16,-12 7-4 15,0 2-17-15,-7 0-13 16,7 3 0-16,0-11-1 15</inkml:trace>
  <inkml:trace contextRef="#ctx0" brushRef="#br0" timeOffset="76153.4727">7063 8636 39 0,'-28'-16'33'0,"7"7"1"15,-6 1-7-15,4 8-13 16,7 10-6-16,7 7-3 0,12 3-3 16,7 6 0-16,8-7 0 15,6 0 0-15,2-2 0 16,-1-12 0-16,0-5 1 16,-7-12-1-16,-2-5 1 15,-10-12-1-15,-6-5 0 16,-4-12 0-1,-8-12 0-15,-3-5-1 16,2-7 0-16,-1 4-2 16,7 2-3-16,3 8-4 15,4 10-9-15,10 10-20 16,12 24-1-16,2 9 0 16,7 20 0-16</inkml:trace>
  <inkml:trace contextRef="#ctx0" brushRef="#br0" timeOffset="76722.1296">7370 8543 14 0,'-24'-5'31'15,"11"9"0"-15,3-1-3 16,10-3-13-16,10 15-3 16,8-11-4-16,4 6-2 15,6-5-2-15,-1 0 0 0,-2 0-2 16,-5-5 0-16,-9 2-1 16,-11-2 0-16,-14 0-1 15,-6 0 0-15,-10 8 1 16,0-1-2-16,-6 2 2 0,3 6-1 15,6-1 2 1,10 3-1-16,9 0 1 0,10 2 0 16,7-6-1-16,13-1 2 15,3-3-1-15,5-6 0 0,7-5-1 16,-1-6 1-16,0-3-1 16,-6-7 0-16,-1-4-1 15,-3 2 2-15,-6-2-2 31,-4 4 1-31,-6 6 0 0,-10 12 1 16,14-8-1-16,-7 18 0 16,-1 7 1-16,-2 2 0 15,2 2-1-15,3 0 0 16,0-2 1-16,6-6-2 16,-2-7 1-16,4-6 0 15,0-15-1-15,1-3 1 0,-1-2-3 16,0-3-4-16,0 2-14 15,-2 2-19-15,-12-2 0 16,9 9 0-16,-9 2 1 16</inkml:trace>
  <inkml:trace contextRef="#ctx0" brushRef="#br0" timeOffset="76907.0405">7932 8504 66 0,'13'4'39'16,"-11"8"0"-16,1 10-9 16,3 7-16-16,-6 3-8 15,0 4-7-15,7 1-20 0,-4-8-16 16,-3-10-2-16,15-2-1 16,0-13 0-16</inkml:trace>
  <inkml:trace contextRef="#ctx0" brushRef="#br0" timeOffset="77539.0677">8161 8574 31 0,'0'0'35'15,"0"12"1"-15,6 3 0 0,-6 5-16 31,0-2-12-31,6 2-2 16,-6-3-3-16,0-8-2 0,0-9 0 16,0 0-1-16,16-9-2 15,-1-10 1-15,3 1 0 16,1-6 0-16,-3 2 0 16,2 3 1-16,-8 6 1 15,-10 13 1-15,0 0 0 0,5 13 1 16,-10 4 1-16,-1 5-1 15,2 4-1-15,4 1-1 16,10-1-3-16,-1-6-4 16,10-3-5-16,3-10-9 15,9-7-11-15,5-4 0 16,4-8 0 0,3-7 4-16,2-1 7 15,2-2 11-15,-3 2 11 16,1 2 13-16,18-2 45 15,-41 20-28 1,-12 7-3-16,-10 3-4 16,-7 8-7-16,-12-1-8 15,-2 6-3-15,-7-9-3 0,0-1-3 16,0-6-1-16,1-7-2 16,2-3 0-16,6-12 0 0,9-4-1 15,4-5 1-15,6 0 0 16,9 2 0-16,5 3 1 15,5 6 2-15,2 6-1 16,3 7 1-16,1 13 0 0,-4 8 0 16,-2 2 0-16,-3 6-3 15,-6 3-11-15,-7-4-11 16,-3-6-13-16,0-3-2 16,0-19 1-16</inkml:trace>
  <inkml:trace contextRef="#ctx0" brushRef="#br0" timeOffset="77692.7167">8636 8260 46 0,'-5'-34'39'0,"10"25"37"16,5 32-58-16,0 2-38 15,-5 1-16-15,7 12-1 16,-5-6-1-16</inkml:trace>
  <inkml:trace contextRef="#ctx0" brushRef="#br0" timeOffset="78208.9214">9722 8524 35 0,'-22'-11'35'16,"0"11"0"-16,-11 0-3 0,4 10-16 15,4 14-6-15,4 3-4 0,12 10-3 16,9 1-1-16,8-2 0 16,11-2 0-16,6-7 0 15,4-11 0-15,2-5 2 16,-7-11-1-16,-3 0 0 16,-11-13 0-16,-10-1-1 15,-12-5 0-15,-10-1-3 0,-3 5-5 16,-9-4-19-16,0 3-14 15,12 2 0-15,0-4 0 16</inkml:trace>
  <inkml:trace contextRef="#ctx0" brushRef="#br0" timeOffset="78409.1921">9834 8529 33 0,'27'-1'35'16,"1"-8"1"0,13 7 0-16,-1 2-18 0,3-4-9 15,0 4-7-15,-2-5-11 16,-10 5-20-16,-13 0-6 0,2 0-1 16,-20 0 1-16</inkml:trace>
  <inkml:trace contextRef="#ctx0" brushRef="#br0" timeOffset="78563.3468">9992 8538 46 0,'0'26'37'16,"-4"-4"0"-16,8 4-4 16,2 1-17-16,-3 0-10 15,3-3-16-15,-6-4-25 16,6 2 0-16,-6-22-2 15,18 14 0-15</inkml:trace>
  <inkml:trace contextRef="#ctx0" brushRef="#br0" timeOffset="78844.0808">10264 8545 54 0,'-3'19'36'0,"-6"-1"1"32,6 3-13-32,3 6-9 0,-7-4-6 15,10 5-7-15,4-4-7 16,5-5-15-16,-2-10-17 15,11-1 1-15,-5-13-1 16,5 5 0-16</inkml:trace>
  <inkml:trace contextRef="#ctx0" brushRef="#br0" timeOffset="79067.7947">10519 8580 73 0,'-9'-4'38'15,"9"4"2"-15,0 0-7 32,15 16-21-32,-3-5-6 0,3 6-2 15,-2 3-1-15,-3 3-1 16,-10-1 0-16,0-3-1 16,-10-1-5-16,-9-9-16 15,-5-9-21-15,5 0 1 16,-5-16-1-16,4 5 0 15</inkml:trace>
  <inkml:trace contextRef="#ctx0" brushRef="#br0" timeOffset="79530.2899">11289 8627 38 0,'0'39'35'0,"0"-1"1"15,11 3-9-15,6-3-9 16,3-10-4-16,12-8-4 16,1-20-3-16,9-6-3 15,-2-16-1-15,-1-11-1 0,-8-15-1 16,-9-8 0-16,-15-14-1 16,-13-4 0-16,-17-4-1 15,-17 8 1-15,-6 11 0 16,-9 12 0-16,-3 14-1 0,4 19 2 15,6 19-2-15,14 22 2 32,15 14-2-32,16 6 1 0,16 2-5 15,13-3-8-15,21-2-22 16,13-1-3-16,1-9 1 16,13-2-1-16</inkml:trace>
  <inkml:trace contextRef="#ctx0" brushRef="#br0" timeOffset="79868.0616">11965 8582 41 0,'-22'-8'34'0,"-7"-6"0"16,-1 9-7-16,1 1-13 16,2 4-5-16,10 9-3 31,4 2-3-31,13 7-1 0,7-1-1 15,5-1-1-15,4 1 1 16,6-4-1-16,-6-2 1 16,-3-3-2-16,-13-8 1 15,0 0 0-15,0 10-1 16,-20-6 2-16,-2 1-1 0,1 2 1 16,0 3 0-16,4 2 1 0,8 1 1 15,9 1 0-15,8 1-1 16,8 2 1-1,8-6-1-15,-1-1-2 0,3-2-7 16,-7-8-18-16,-5-5-12 16,3-4 0-16,-3-14-1 15</inkml:trace>
  <inkml:trace contextRef="#ctx0" brushRef="#br0" timeOffset="80000.4334">11971 8361 53 0,'-5'-29'37'0,"-4"6"0"16,9 23-3-16,-12 6-31 16,12-6-34-16,0 32-5 0,3-10 0 15,4 11-2-15</inkml:trace>
  <inkml:trace contextRef="#ctx0" brushRef="#br0" timeOffset="80269.9795">12275 8574 57 0,'-34'-13'34'0,"6"13"0"16,-4 6-10-16,2 4-14 16,8 11-4-16,9 2-3 31,13 8 1-31,0-2 1 0,12 0-1 15,5-5 1-15,4-2 0 16,0-8-1-16,1-3 0 16,-7-9-1-16,-5-4-3 15,-10 2-9-15,0-16-26 16,-12-3-4-16,8 0 0 16,-2-7 0-16</inkml:trace>
  <inkml:trace contextRef="#ctx0" brushRef="#br0" timeOffset="80770.8124">12581 8569 54 0,'9'-9'35'0,"-15"-6"1"0,6 15-13 15,-12-9-8-15,-1 9-7 16,13 0-4-16,-18 19-1 15,12 0-3-15,6-2 1 16,3 0-2-16,6 0 1 16,1-3-2-16,2-1 0 0,-4-8-2 15,5 2-1-15,-13-7 0 16,0 0 0-16,0 0 0 16,-13 0 1-16,-5 0 1 15,6 8 1-15,-4 1 2 16,-1 5 2-16,6 3 1 15,8 0 0 1,3 0 1-16,7-3 0 16,5-1-1-16,6-5 1 15,4-6-1-15,2-4 0 16,-1-8-1-16,2-5 0 0,-3-5-1 16,2-3 0-1,-3-2-1-15,-5 1 1 0,1 4-1 16,-10 1 2-16,1 9-1 15,-8 10 1-15,0 0-1 0,3 16 1 16,-6 2-1-16,-1 2-3 16,-2 1-5-16,6 2-12 15,9 0-17-15,-9-14-1 16,4 0 0-16,-4-9 0 16</inkml:trace>
  <inkml:trace contextRef="#ctx0" brushRef="#br0" timeOffset="80949.2649">12923 8639 37 0,'22'-8'38'16,"14"8"1"-16,-10 4 0 16,-2 4-13-16,1 10-11 15,-15-3-5 1,-5 6-4-16,-11-1 0 16,0-1-3-16,-19-4-2 15,0-6-8-15,0-5-34 16,-3-4 0-16,0-8-1 15,7-2 0-15</inkml:trace>
  <inkml:trace contextRef="#ctx0" brushRef="#br0" timeOffset="81571.241">13776 8557 37 0,'24'-5'36'16,"-6"3"0"-16,10 2-4 31,7 5-16-31,-2-5-5 0,5 5-4 16,-6-1-4-16,-5 3-2 15,-9 4 1-15,-11-1-2 16,-11 1 1-16,-8 6 0 15,-13 2-1-15,-6 2 1 16,-4 4 0-16,2 0-1 16,2-4 0-16,3-1 1 0,9-1 0 15,11-2 0-15,14-7 1 16,12-6-1-16,10-4 0 16,12-4-2-16,7 0-7 15,3-2-22-15,5-7-8 16,4 4 1-16,-3-2-2 15</inkml:trace>
  <inkml:trace contextRef="#ctx0" brushRef="#br0" timeOffset="81849.9221">14367 8542 56 0,'19'0'36'0,"13"3"-1"15,1-3-9-15,7 0-15 16,2 0-8-16,0 0-13 15,-5 6-22-15,-11-6-2 16,-2 0-2-16,-24 0 1 16</inkml:trace>
  <inkml:trace contextRef="#ctx0" brushRef="#br0" timeOffset="82019.224">14403 8639 47 0,'0'0'36'0,"23"11"1"16,6-8-6-16,7-3-14 16,12 4-7-16,0-4-16 0,0 7-27 15,-10-11-4-15,0 4 1 16,-11-8-1-16</inkml:trace>
  <inkml:trace contextRef="#ctx0" brushRef="#br0" timeOffset="82903.5515">13841 8653 42 0,'33'4'35'0,"4"-8"-4"15,19 4-22 1,3 4-31-16,-13-12-6 16,13 12-3-16</inkml:trace>
  <inkml:trace contextRef="#ctx0" brushRef="#br0" timeOffset="84022.2471">10239 11072 38 0,'13'9'36'16,"2"-9"0"-16,16 0-8 0,6 0-20 15,4-9-33-15,18 9-4 16,-10-8-4-16,10 11-2 16</inkml:trace>
  <inkml:trace contextRef="#ctx0" brushRef="#br0" timeOffset="85154.4274">15018 10998 74 0,'30'0'37'0,"5"-5"-4"16,16-1-40-16,15 6-20 16,-12-8-5-16,12 8-3 15</inkml:trace>
  <inkml:trace contextRef="#ctx0" brushRef="#br0" timeOffset="86055.4401">17589 10971 81 0,'20'0'37'0,"7"0"-7"16,13 5-10-16,9-2-15 16,11 5-36-16,-4-11-3 15,14 3-3-15,-2-24-2 16</inkml:trace>
  <inkml:trace contextRef="#ctx0" brushRef="#br0" timeOffset="86940.7626">20830 10825 37 0,'11'-10'38'0,"15"10"2"0,3-5-6 16,8 2-13-16,12 8-9 15,7-5-39-15,4 17-8 16,-11-11-2-16,6 3-1 15</inkml:trace>
  <inkml:trace contextRef="#ctx0" brushRef="#br0" timeOffset="90580.2421">15147 8528 9 0,'-14'-29'28'16,"17"2"-1"-16,2-6-6 0,6 2-3 16,6 8-2-16,9 7-4 15,8 16-1-15,-3 9 0 16,2 15-1-16,-12 13-2 0,-7 13-2 16,-14 3-2-16,-9 6 0 15,-13-7-2-15,-7-5 0 16,-6-11-2-16,-5-7 0 15,0-12-1-15,9-10 0 16,8-7 0-16,7-11 0 31,10-2 0-31,6-1 0 0,9 4 1 16,10 1 1-16,7 9-1 16,3 0 1-16,6 9 0 15,3 1-3-15,-5 3-11 16,1 1-23-16,-9-9-1 15,4-1 0-15,-11-8 0 16</inkml:trace>
  <inkml:trace contextRef="#ctx0" brushRef="#br0" timeOffset="90727.3881">15558 8606 36 0,'0'-17'31'15,"14"8"-6"1,-14-1-17-16,0 0-31 0,0 10-4 16,0 0-4-16</inkml:trace>
  <inkml:trace contextRef="#ctx0" brushRef="#br0" timeOffset="91012.5763">15591 8663 49 0,'0'19'36'0,"7"12"1"16,-7 2-3-16,0 8-21 15,0 12-4-15,-5-2-3 16,-2 4-1-16,-11-3-2 0,-5 1-1 16,-11-10-1-16,0-9 1 15,-6-10-2-15,3-12 0 16,2-12 0-16,4-14 0 15,8-8-1-15,9-12-1 0,14-3-2 16,0-4-4-16,17 8-13 31,7-1-17-31,2 0 0 0,10 9 0 16,-2 1 1-16</inkml:trace>
  <inkml:trace contextRef="#ctx0" brushRef="#br0" timeOffset="91381.7681">16244 8828 37 0,'0'27'34'16,"4"10"-1"-16,-15-6-8 16,-5 0-36-16,2-1-15 15,-14-20-4-15,6 3-2 16</inkml:trace>
  <inkml:trace contextRef="#ctx0" brushRef="#br0" timeOffset="91813.5346">16672 8555 28 0,'0'0'33'16,"0"0"3"-16,10 0-5 0,14 5-14 16,4-5-5-1,12 4-2-15,-2 1-3 16,5 0-2-16,-6 1-2 0,-9 6-1 16,-7 2-1-16,-14 2 0 15,-16 6 0-15,-10 0 0 31,-6 2 0-31,-5 3-1 0,-1-3 0 16,2-4 0-16,5-1 0 16,8-2 0-16,13-8 0 15,12-2 1-15,13-4-1 16,9-3 0-16,7 5-2 16,4-5-4-16,5 0-15 15,2 0-16-15,-11-6 0 0,-1 2 0 16,-13-8-1-16</inkml:trace>
  <inkml:trace contextRef="#ctx0" brushRef="#br0" timeOffset="92013.966">16648 8685 46 0,'30'0'37'15,"10"5"1"-15,7 0-2 16,3 0-25-16,5 0-19 31,-2-5-25-31,3 5-2 0,-11-8-2 16,0 3 0-16</inkml:trace>
  <inkml:trace contextRef="#ctx0" brushRef="#br0" timeOffset="92245.7585">17283 8594 51 0,'23'0'34'31,"-1"0"2"-31,12 0-7 0,1 4-22 16,2-1-18 0,8 2-22-16,-11-5 0 15,1 0-2-15,-13 0 0 0</inkml:trace>
  <inkml:trace contextRef="#ctx0" brushRef="#br0" timeOffset="92415.0497">17397 8695 54 0,'15'8'37'0,"10"-4"1"15,0-4-3-15,4 0-24 16,3 3-21 0,-4-3-24-16,5 0-2 15,-11 0-1-15,-2 0-1 16</inkml:trace>
  <inkml:trace contextRef="#ctx0" brushRef="#br0" timeOffset="92865.1902">17927 8660 25 0,'-14'4'35'0,"25"1"2"0,2-5-4 16,17 0-13-16,12 7-8 15,3-7-13-15,8 9-29 16,1-13-4-16,4 4-1 16,-9-9-2-16</inkml:trace>
  <inkml:trace contextRef="#ctx0" brushRef="#br0" timeOffset="93288.329">18606 8564 11 0,'-9'10'28'0,"-9"-10"2"15,3-4-7-15,-2-6-8 0,4-5-6 16,8-2-3-16,7-5-1 15,14 1 0-15,5 1 1 32,10 8-1-32,4 5 2 0,6 11-1 15,-6 8 1-15,-4 8 1 16,-18 11-2-16,-6 4 0 16,-23 3-2-16,-12 1-1 15,-12-3-2-15,-7-5-1 16,-4-4-1-16,1-7-1 15,10-6-1-15,8-5 1 0,14-1 0 16,18-8 1-16,0 0 1 16,22 8 1-16,2-5 1 15,11 3 0-15,2-1-6 16,-1-3-22-16,2-7-11 16,4 3 0-16,-8-11 0 15</inkml:trace>
  <inkml:trace contextRef="#ctx0" brushRef="#br0" timeOffset="93467.1969">18969 8582 35 0,'0'-12'32'16,"0"12"-6"-16,0 0-14 15,0 0-30-15,0 0-11 16,0 0-2-16</inkml:trace>
  <inkml:trace contextRef="#ctx0" brushRef="#br0" timeOffset="93768.0037">18968 8712 25 0,'-5'20'33'0,"5"-20"0"0,-3 24-3 15,3-5-13 1,0 5-6-16,5 8-2 0,-5 3-2 16,0 3 0-16,-6 1-1 15,1 3 0-15,-8-8 0 16,0 1 0-16,-9-7-1 15,-2-9 0-15,-9-7-2 0,3-7-1 16,0-5-1-16,5-9-2 16,4 4-5-16,-5-7-23 15,8-7-11-15,7 9-1 16,0-9 1-16</inkml:trace>
  <inkml:trace contextRef="#ctx0" brushRef="#br0" timeOffset="98544.8927">798 12692 59 0,'0'0'37'0,"0"0"0"0,7 41-13 16,-7 30-11-16,8 7-5 16,-8 13-1-16,0-2-2 15,3-5-4-15,-3-13 1 16,10-17-2-16,-10-54 1 16,13 48-1-16,-13-48 0 0,0 0 0 15,8-65 0-15,-8 8 1 16,0-10 0-16,-6-6 0 15,6-4 1-15,0 2-1 16,8 3 1-16,7 1 0 16,12 10-1-16,8 15 0 31,5 13-6-31,12 10-7 0,-5 17-20 16,6 14-7-16,-13 9-1 15,-6 19-1-15</inkml:trace>
  <inkml:trace contextRef="#ctx0" brushRef="#br0" timeOffset="98729.6144">1043 13113 40 0,'0'0'37'15,"0"0"1"-15,0 0 0 16,0 56-16-16,0-56-21 31,10 70-25-31,-10-70-10 0,18 57-3 16,-18-57 0-16</inkml:trace>
  <inkml:trace contextRef="#ctx0" brushRef="#br0" timeOffset="98998.7663">1507 13118 44 0,'0'15'40'0,"-5"16"-1"16,-9-1-3-16,-13-6-15 16,-1 3-9-16,-2-9-8 15,3-8-3-15,-1-6-4 16,5-10-2-16,0-8 1 16,1-4-1-1,12-1 0-15,10-5 2 16,4 4 2-16,13 6 2 0,3 4 3 15,0 10 0 1,7 7 0-16,6 12 1 0,-5 4-2 16,-4 3-13-16,-9 4-26 15,8 2-2-15,-2-7-1 16,5 2 1-16</inkml:trace>
  <inkml:trace contextRef="#ctx0" brushRef="#br0" timeOffset="99430.0591">2188 13168 42 0,'22'20'38'0,"-6"2"0"15,2 7-2-15,-1 6-20 16,-12-5-6-16,12 0-4 16,-6-9-1-16,-1-11-3 15,0-13-2-15,-1-13-2 16,5-6-3-16,0-9-6 16,9 1-10-1,-5-1-10-15,0 0-6 16,11 10-2-16,-5 6 3 15</inkml:trace>
  <inkml:trace contextRef="#ctx0" brushRef="#br0" timeOffset="99677.9701">2619 13220 21 0,'7'19'34'0,"1"6"1"16,-13-4-6-16,-5-1-7 0,-2 1-8 16,-11-8-5-16,2-1-5 15,-7-8-3-15,0-8-2 0,7-4-1 16,5-9-1-1,11-1-1-15,5-5 1 0,15 1 0 16,3 1 3-16,4 8 1 16,8 6 2-16,-2 7 2 0,3 15 1 15,-9 2 1-15,0 9-3 16,-6 2-5-16,-1 7-33 16,0-12-2-16,1 2 0 15,1-15-2-15</inkml:trace>
  <inkml:trace contextRef="#ctx0" brushRef="#br0" timeOffset="100315.2288">3729 13146 10 0,'-21'-16'32'16,"5"19"0"-16,-9-3-3 16,4 10-13-16,5 6-3 15,6 3-5-15,10 0-4 16,6 2-1-16,13 0-2 0,3-6 0 16,3-3-1-16,-1-4 1 15,-5-8-2-15,-6 0 0 16,-13 0 1-16,0 0-1 15,-22-13 0-15,-3 13 1 16,-6 0 0-16,0 5 0 16,0 9 1-16,4-1 0 0,5 6 1 15,13 0 1-15,11 8 0 16,8-5 0-16,12-1 0 16,4-6 0-16,7-4 1 15,4-11-2-15,6 0 1 16,-6-11 0-16,-3-8-2 15,-3-6 0 1,-7-1 0-16,-8-3 0 16,-3 7-1-16,-7 0 1 0,-3 8 0 15,-3 14 0 1,0 0 0-16,-3 17 0 0,3 7 0 16,3 5-4-16,1 0-10 15,-4-1-24-15,11 2-1 16,-8-16-1-16,7 1 1 0</inkml:trace>
  <inkml:trace contextRef="#ctx0" brushRef="#br0" timeOffset="100616.5407">3891 12917 44 0,'-14'-36'36'16,"14"21"-1"-16,0 15 0 15,-12 0-27-15,12 19-9 16,4 9-7-16,4 2-3 16,6 11-1-16,4 1 0 0,7 7 5 15,6 0 3 1,2-2 5-16,-1-1 5 0,-7-9 5 16,6 2 5-16,-10-18 1 15,4 2 0-15,-13-17-3 0,1-6-3 16,-7-12-4-16,4 0-2 15,-3-7-3-15,-5-3-6 16,7 3-21-16,-6 1-16 16,-6-3-1-16,6 9 1 0,-3-2-1 15</inkml:trace>
  <inkml:trace contextRef="#ctx0" brushRef="#br0" timeOffset="101016.6718">4619 13251 60 0,'-12'29'39'16,"-7"6"1"-16,-9-7-1 15,-6-11-29-15,6 1-7 16,0-9-6-16,0-9-3 16,9-9-3-16,4-11 0 15,12 0 0-15,3-6 2 16,13 3 3-16,-2 2 3 0,11 4 3 15,1 14 4-15,-2 3 2 0,7 15 2 16,-6 2-1 0,3 11-2-16,-4-3-1 0,0 1-2 15,-5-5-2-15,0-7 0 16,2-7-1-16,1-7-1 31,-3-14 0-31,-1-3 0 0,-2-7-1 16,2 0 1-16,-2 2 0 15,-4 5 1-15,-9 17 0 16,11-7 0-16,-11 7 0 16,4 22-2-16,-1 6-6 15,-3 3-28-15,0-6-5 16,13 3 0-16,-1-13-1 0</inkml:trace>
  <inkml:trace contextRef="#ctx0" brushRef="#br0" timeOffset="101564.4869">5988 13118 41 0,'-28'-14'35'15,"4"14"-5"-15,-10 2-8 16,-2 3-8-16,6 5-4 16,0 2-4-16,11 7-1 15,15-3-2-15,15 1-2 16,9-5 0-16,9-1-1 16,5-3 0-1,-1-2 0-15,-2-2-1 16,-8-4 0-16,-12 8 0 15,-11-8 0-15,-12 8 1 16,-10 1-1-16,-2 3 2 16,-3 2 0-16,3 2 1 0,6 3 0 15,7-5 0-15,11 6 0 16,9-3 0-16,7-2-2 0,6-1-8 16,-1-2-20-16,-4-12-9 15,9 0 1-15,-16-13-1 16</inkml:trace>
  <inkml:trace contextRef="#ctx0" brushRef="#br0" timeOffset="101903.0207">5908 12980 25 0,'-14'-46'32'16,"10"20"-1"-16,-7-1-4 15,11 18-26-15,0 9-12 16,5 19-4-16,2 7 1 15,7 8 3-15,5 5 5 16,10 6 7-16,9 9 5 0,67 65 29 16,-50-56-15-1,-2 7 0-15,-9 0-5 16,-10 9-6-16,-15-5-4 16,-19-4-4-16,-20-4-3 0,-13-15-1 15,-11-13-1-15,3-22 1 16,5-18 0-16,5-22 2 15,15-23 1-15,16-13 1 0,12-12 3 16,17-8 1-16,5-5 0 16,8 8 0-16,2 4-2 15,-7 10-7-15,-3 7-31 16,-8 20-2-16,-13 10 0 31,-5 14-1-31</inkml:trace>
  <inkml:trace contextRef="#ctx0" brushRef="#br0" timeOffset="102434.4194">6443 13118 39 0,'22'24'35'16,"-15"0"0"-16,5 13-4 15,-6 5-20-15,-1 2-4 16,-1-4-6-16,-4-3-5 0,0-14-5 16,3-11-5-16,-3-12-4 15,12-9-4-15,1-8-1 16,6-11 3-16,2-2 1 16,1-2 4-16,3 2 8 15,-6 4 7-15,-7 5 7 16,-4 7 24-16,-26 8-14 15,-3 11 1-15,0 7 0 16,1 5-4-16,2 2-3 16,9 3-2-16,9-2-3 15,9 1-2-15,12-4-4 16,10-2-6-16,3-8-9 0,6-3-9 31,-5-10-7-31,8 1 2 0,-12-12 3 16</inkml:trace>
  <inkml:trace contextRef="#ctx0" brushRef="#br0" timeOffset="102635.8112">6870 13180 54 0,'-12'-16'32'0,"3"16"-5"15,-3 0-6-15,0 14-6 16,8 7-6-16,4 5-3 0,10 4-2 16,5 0-1-16,5-3 0 15,3-8 0-15,6-3 0 16,-2-12 0-16,1-4-1 15,-3-10 1-15,-3-6-3 16,-7-3-4-16,-5-4-12 16,-5 1-22-1,-1 5 0-15,-4-2 0 16,0 9-1-16</inkml:trace>
  <inkml:trace contextRef="#ctx0" brushRef="#br0" timeOffset="102936.9578">7169 13280 37 0,'15'16'38'16,"4"0"0"-16,-4 0-3 0,-2-10-17 16,10 3-6-16,-4-9-4 15,4 0-3-15,-4-7-2 16,-4-8-2-16,-3-4-1 16,-6-3-1-16,-6-3 0 15,-9-4-1-15,-6 1 0 16,-7 5 1-1,-3 7-1-15,-6 12 1 16,0 8 1-16,6 13 0 16,1 12 1-16,10 14 0 15,2 9 1-15,7 7-1 16,5 7 1-16,8-1-2 16,2-1-3-16,3-6-13 15,-4-9-22-15,10-6-1 0,-2-24 0 16,11-7 0-16</inkml:trace>
  <inkml:trace contextRef="#ctx0" brushRef="#br0" timeOffset="103208.2617">7656 13280 28 0,'-7'-21'36'15,"-17"1"0"-15,4 1-2 16,-8 9-16-16,0 4-6 15,7 15-4-15,4 3-3 16,7 11-3-16,10 0 0 31,3 4 0-31,11-4 0 0,11-1 0 16,1-7 0-16,4-8 0 16,-1-7 1-16,-5-8-1 15,-6-3-2-15,-11-13-5 0,-4 2-28 16,-10 2-6-1,-14-9 0-15,3 7-1 16</inkml:trace>
  <inkml:trace contextRef="#ctx0" brushRef="#br0" timeOffset="103956.4988">8412 13171 36 0,'-12'-14'36'16,"12"14"-1"-16,0 0 1 16,19-10-23-16,5 10-5 15,3-4-4-15,0 4-3 0,1 0 0 16,-4 0-1-16,-7 4 0 16,-17-4-1-16,3 22 0 15,-20-2 0-15,-5 6 1 16,-2 3-1-16,0 5 2 15,6 2-1-15,8 3 0 16,10-5 0-16,18-3-1 0,11-9-2 16,11-3-3-16,6-12-1 15,6-2-3-15,-2-14 0 16,-1-6 1-16,-8-6 1 16,-4-6 4-16,-11-3 4 0,-12-3 4 15,-7 1 4 1,-14-1 1-1,-27-8 13 1,10 33-13-16,-5 8-1 16,2 7-3-16,5 10-1 0,8 5-2 15,9 5-1-15,11-4 0 16,11 0 0-16,7-5 0 16,4-7 1-16,3-6-1 15,-3-5 0-15,-5-6-3 0,-3-1-18 16,-8 0-17-16,-17-12-1 15,-2 8 0-15,-12-9 0 16</inkml:trace>
  <inkml:trace contextRef="#ctx0" brushRef="#br0" timeOffset="104410.6189">9876 13159 20 0,'-25'-7'32'0,"4"19"0"16,-10-1-4-16,6 11-14 16,4 8-4-16,5 4-2 15,9 0-2-15,11-4 0 31,15 0-1-31,4-13 1 0,4 0 0 16,-3-11-1-16,-2-6-1 16,-7-8-1-16,-12-1-1 15,-11-4-3-15,-9-5-6 16,-1 5-12-16,0 0-19 16,-5-8 0-16,14 6-1 15,3-4 2-15</inkml:trace>
  <inkml:trace contextRef="#ctx0" brushRef="#br0" timeOffset="104727.9507">9995 13183 17 0,'18'0'35'16,"0"7"0"-16,-11 4-4 15,-7 8-10-15,0 5-6 32,-13 0-4-32,10 5-3 0,-3-4-2 15,10 0-3-15,4-5 0 16,12-7-1-16,4-7-1 15,4-6 0-15,0-4-2 16,0-3-4-16,-4-5-4 16,-11-5-6-16,2-3-7 15,-15-4-1-15,0-1 0 0,-6-7 5 16,1 0 8-16,-5-6 7 16,-6-28 19-1,9 37 3-15,2 6 1 16,-1 7-2-16,6 16-9 15,0 0-19-15,18 5-20 0,-15 6-3 32,13 7-1-32,-4-1 0 0</inkml:trace>
  <inkml:trace contextRef="#ctx0" brushRef="#br0" timeOffset="105013.6033">10510 13183 62 0,'-25'-5'37'0,"3"5"-1"16,0 6-16-16,-6 0-8 15,6 11-5-15,4 1-3 16,6 8-2-16,9-1-1 16,6 1 0-16,9-2 0 15,3 0 1-15,4-9-1 0,5-4 1 16,-1-5-1-16,-2-6 1 15,-6-6 0-15,-5-3-2 16,-10-3-2-16,-8-5-4 0,3 1-16 16,-3-1-16-1,-5-8-1-15,6 6 0 16,1-3 2 0</inkml:trace>
  <inkml:trace contextRef="#ctx0" brushRef="#br0" timeOffset="105129.5082">10537 13174 53 0,'25'-6'37'15,"15"9"-1"-15,-9-3-7 16,3 0-14-16,6 0-10 16,5 4-10-16,-8-4-21 15,-1-7-10-15,-2 3-1 0,-13-5 0 16</inkml:trace>
  <inkml:trace contextRef="#ctx0" brushRef="#br0" timeOffset="105530.1388">10800 13171 32 0,'-8'25'34'16,"-5"-4"2"0,10 3-6-16,9 3-13 15,-2-6-7-15,7 2-5 16,-1-2-3-16,0-8-7 16,1-4-4-16,-1-9-3 15,3-4-1-15,-4-6 0 0,9-2 2 16,-7-3 4-16,4 1 6 15,21-6 16-15,-17 20-1 16,-10 5 1-16,5 10 0 16,-11-6-1-16,5 11-3 15,-8-8-5-15,0 5-2 16,0-8-4-16,0-9-1 16,0 0-1-16,12-12 0 15,4 0 0 1,4-6 0-16,3-2 1 15,-3 0 0-15,3 6 2 16,-1 2 1-16,-6 10 0 16,-1 6 1-16,-9 6-3 15,-6 6-4-15,3 6-18 16,4 5-16-16,-14-8 0 16,7 2 0-16,-7-10 0 0</inkml:trace>
  <inkml:trace contextRef="#ctx0" brushRef="#br0" timeOffset="105730.6772">11292 13164 72 0,'0'0'40'0,"11"14"0"16,-11 9-16-16,9 21-9 16,-9 8-8-16,6 13 0 15,-6 6-4-15,0 4-3 16,0 0-7-16,-9-12-10 15,0-9-24-15,6-11 0 32,-4-22 0-32,7-9-1 0</inkml:trace>
  <inkml:trace contextRef="#ctx0" brushRef="#br0" timeOffset="105893.4472">11340 13346 62 0,'19'-5'36'0,"-2"0"0"16,9 5-5-16,5 0-30 16,2 0-12-16,2-5-16 15,-1-4-8-15,10 2-1 16,-10-8 4-16</inkml:trace>
  <inkml:trace contextRef="#ctx0" brushRef="#br0" timeOffset="106131.7547">11773 13239 47 0,'0'0'36'15,"0"18"-4"-15,-7 1-5 16,-11 1-11-16,1 5-5 16,-9-5-6-16,-4-2-4 15,-1-7-4-15,4-11-1 16,6 0-1-16,1-11 0 16,9-5 0-16,5-6 2 0,6-1 1 15,9 2 3-15,5 3 3 16,3 8 1-16,-2 7 1 15,8 11 1-15,-4 3 0 16,2 11-2-16,0 3-2 16,-5 0-6-16,1-3-27 15,-2 3-8-15,-6-11 0 0,1-1 0 16</inkml:trace>
  <inkml:trace contextRef="#ctx0" brushRef="#br0" timeOffset="106880.2595">12448 13143 49 0,'18'-13'37'16,"7"29"1"-16,3 12 0 15,0 18-27-15,9 17-4 16,-11 13-1-16,-5 11-4 16,-11-1-2-16,-10-2-4 0,-10-9-2 15,-11-16-1-15,-5-16-1 0,-11-18 1 16,9-21 0-16,11-25 2 15,9-16 2-15,12-13 3 16,14-11 2-16,13-2 1 16,7 2 0-16,11 6 0 15,3 6 0-15,-1 11-2 0,1 10 1 16,-6 8-1-16,-2 6-1 16,-10 4 1-16,-6 0-1 15,-6-2 1-15,-7-1-1 16,-2-1 1-16,-7-4-1 15,-6-1 1-15,-6 0-1 32,-1 2 0-32,-5 3 0 0,0 6 0 15,-1 8 0-15,-6 5 0 16,4 12 0-16,3 8 0 16,3 8 1-16,5 6 1 15,-1 7 1-15,5 2 1 0,0 4-1 16,0 2 1-16,3-7-1 15,-3-1 0-15,4-5-5 0,-6-10-4 16,4-6-14 0,5-6-18-16,3-27 0 0,8-1-1 15,4-15 1-15</inkml:trace>
  <inkml:trace contextRef="#ctx0" brushRef="#br0" timeOffset="107181.0674">13459 13193 40 0,'0'0'36'0,"-12"20"1"16,-10-4-3-16,-3 1-19 16,-3 5-5-16,-10-5-3 0,5-2-5 15,-2-7-1-15,10-8-2 16,-3-8-1-16,10-6 1 15,12-4-1-15,6-2 1 16,6 2 0-16,9 5 2 0,7 4 1 16,5 9 1-1,-4 12 1 1,5 5-1-16,-7 4 0 16,1 6-4-16,-6 0-22 15,2 2-14-15,-18-11-2 0,6 1 0 16,-6-19 0-16</inkml:trace>
  <inkml:trace contextRef="#ctx0" brushRef="#br0" timeOffset="107534.6284">13559 13083 26 0,'5'-17'36'31,"-5"17"2"-31,0 0-3 0,13 38-13 15,-7 10-7 1,0 22-6-16,-3 8-4 0,0 11 0 16,-3-1-3-16,0-5-3 15,-3-6-4-15,-3-20-10 16,-6-16-24-16,12-10 0 16,0-31 0-16,-12 0-1 0</inkml:trace>
  <inkml:trace contextRef="#ctx0" brushRef="#br0" timeOffset="107865.884">13586 13399 21 0,'21'0'32'16,"13"7"0"-16,-11-7 0 16,10 4-20-16,1-8-9 15,-2-1-3-15,1-7-2 16,-4-5-1-16,-6-9-2 15,-6-6 1-15,-5-6 2 16,-5-4 2-16,-2 4 5 16,-8-1 3-16,3 10 1 0,-5 5 1 15,5 24 1-15,0 0-1 0,-7 26-1 16,7 13-2-16,0 14-2 16,4 5-2-1,-4 12 1-15,5-4-2 0,-2 1 0 16,0-4-2-16,-3-16-3 15,4-4-7-15,-4-21-13 0,0-22-16 16,0 0 0-16,-7-19-1 16,4-11 1-16</inkml:trace>
  <inkml:trace contextRef="#ctx0" brushRef="#br0" timeOffset="108151.3259">13865 13300 47 0,'16'-3'35'0,"-1"3"0"15,7 5-9-15,4 5-14 16,-3-5-7-16,2 2-4 16,3-7-3-16,-3 0-2 15,2-12 0-15,-7-2-1 16,-2-6 0-16,0-4 1 0,-5-1 3 16,3 3 1-16,-8 2 3 15,2 7 3-15,-10 13 0 16,9-5 2-16,-5 19-1 15,1 11 1-15,-5 1-2 0,0 8-1 16,4-4-1-16,-4 1-2 16,3-3-4-16,3-13-10 31,-6-15-23-31,11 14-3 0,-11-14-1 16,14-17 0-16</inkml:trace>
  <inkml:trace contextRef="#ctx0" brushRef="#br0" timeOffset="108736.8831">14460 13115 65 0,'13'15'39'16,"3"14"0"-16,-11 0-12 16,-8-1-13-16,3 7-6 15,-12-6-3-15,2-4-4 16,-1-6-3-16,-2-12-3 0,13-7-2 31,-13-9 0-31,19-5 0 16,-2-9 0-16,14-1 0 15,-5-3 2-15,5 1 3 16,1 5 2-16,-7 5 1 0,0 9 2 16,-12 7 0-16,13 0 1 15,-13 11 0-15,-3 3-1 16,3 4-1-16,0 4-1 0,3-3-3 15,7-4-3-15,5-1-5 16,0-11-2-16,10-3-1 16,-2-3 2-16,4-6 3 15,-6-5 5-15,4 2 4 16,-3 4 6-16,-8 3 5 16,1 12 2-16,-15-7 1 0,14 22-1 15,-14-4-4-15,0 4-3 16,0-3-3-16,-3 0-1 15,3-8-3-15,0-11 0 16,0 0 0-16,19 0 0 16,-4-14 0-16,4-5-1 15,-1 0 1 1,4 0 1-16,0 1-1 16,-2 6 1-16,-3 7 0 15,-5 5 0-15,-1 8 0 0,-3 8 0 16,-1 2 0-1,-7 5-3-15,0 2-4 0,-7-1-17 16,-2-10-17-16,3 1 1 16,-7-12-1-16,13-3 1 0</inkml:trace>
  <inkml:trace contextRef="#ctx0" brushRef="#br0" timeOffset="108868.4009">14900 12957 37 0,'0'-34'34'16,"0"21"-2"-16,-3 3-7 16,3 10-39-16,10 10-17 15,-10 7-2-15,6 10-2 16</inkml:trace>
  <inkml:trace contextRef="#ctx0" brushRef="#br0" timeOffset="109037.6944">15127 13208 67 0,'33'31'40'15,"-7"-5"1"-15,-15-2-7 16,-4 4-19-16,-13-9-6 16,-5 0-4-16,-7-11-2 0,-4-2-4 15,2-3-10-15,-2-3-29 16,5-13-2-16,5 2 0 16,5-4 0-16</inkml:trace>
  <inkml:trace contextRef="#ctx0" brushRef="#br0" timeOffset="109668.9549">16206 13099 46 0,'-20'0'34'15,"-11"-4"1"-15,-4 13-19 16,4 8-3-16,4 5-4 0,11 11-2 15,9-2-3-15,13 1-2 16,9-5 0-16,14-1-1 16,2-9 0-16,6-8-2 15,-5-9 1-15,-2-9 0 16,-5-4-2-16,-7-7 2 16,-12-1-1-16,-6 0 1 0,-9 2 0 15,-6 5 3-15,-2 6-1 16,0 16 1-16,-1 9 0 15,5 11 0-15,3 11 1 16,7 9-1-16,3 6 0 16,3 4-1-16,3 0 0 0,1-5-2 31,2-7-3-31,-2-9-4 0,5-11-19 16,-2-11-12-1,-10-15-1-15,24-17 0 16</inkml:trace>
  <inkml:trace contextRef="#ctx0" brushRef="#br0" timeOffset="109985.4267">16693 13147 26 0,'20'9'37'0,"-20"-9"0"15,-7 23-1-15,-11-1-16 16,-13-6-6-16,5 4-6 15,-10-6-4 1,2-8-4-16,0-6-2 16,5-6-1-16,4-8 0 15,7-8 0-15,9 0 0 16,9-6 2-16,2 3 2 16,11 8 1-16,2 5 1 0,5 12 1 15,1 4 0 1,3 11 0-16,-2 10 0 0,-3 7-2 15,-4 1-2-15,-5 1-4 16,5 2-13-16,-6-4-21 0,-9-13-1 16,3-3 1-16,-3-16-2 15</inkml:trace>
  <inkml:trace contextRef="#ctx0" brushRef="#br0" timeOffset="110139.0888">16666 12962 45 0,'6'-23'37'16,"3"16"-2"-16,-9 7-4 16,0 0-37-16,12 15-25 31,-12 2-3-31,13 7-3 0,-6 0 1 16</inkml:trace>
  <inkml:trace contextRef="#ctx0" brushRef="#br0" timeOffset="110424.2642">17085 13124 50 0,'-17'-8'38'16,"0"8"-2"-16,-10-3-6 16,0 3-16-16,3 5-6 0,-1 7-4 15,7 4-2-15,5 6 0 16,8 4-2-16,5 0 2 31,5-1 0-31,4-4-1 0,2-2 1 16,4-6 0-16,-5-3-1 15,-10-10-1-15,0 0 0 16,0-13-3-16,-10-4-6 16,0 2-14-16,-2-2-15 15,-1-4 0-15,6 3-1 16,-1-2 1-16</inkml:trace>
  <inkml:trace contextRef="#ctx0" brushRef="#br0" timeOffset="110856.1784">17060 13157 52 0,'27'14'37'16,"-8"3"-2"-16,-1 2-9 16,0 8-10-1,-11-7-7-15,-1 4-4 16,-6-4-3-16,0-1-3 15,0-8-4-15,0-11 0 0,0 0-1 16,15-11-1-16,-2-2 0 16,3-8 1-16,8 3 1 15,-2-2 3-15,1 4 3 16,-2 7 3-16,-3 1 1 0,0 11 1 16,-7 4 1-16,0 5-2 15,-7 0 1-15,-2 1-1 16,-2-4-3-16,0-9-1 15,0 0-1-15,13 0-1 16,-3-10-1-16,3-4 1 16,4-1-1-16,4 2 1 0,2 4 0 15,1 3 1-15,-2 6 0 16,-3 7 2-16,-1 5 2 16,-3 7 0-16,-11-3 0 15,-1 6 1-15,-9-3 0 16,-3-1-1-16,-4-3-4 15,-6-6-9 1,-6-4-30-16,4-5-1 16,-4-5 0-16,6 0-1 0</inkml:trace>
  <inkml:trace contextRef="#ctx0" brushRef="#br0" timeOffset="111388.1107">17998 13397 59 0,'14'4'38'0,"-14"-4"-3"0,0 17-10 16,-13-2-38-16,-8-6-20 15,8 6-2-15,-4-15-1 16,17 0-1-16</inkml:trace>
  <inkml:trace contextRef="#ctx0" brushRef="#br0" timeOffset="111742.0861">18720 13244 35 0,'-10'15'35'16,"-8"-1"2"-16,11 8-1 31,7 1-21-31,5-7-6 16,15 5-2-16,7-13-2 0,11-5 0 15,0-11-2-15,9-9-1 16,-1-9 0-16,-8-9-1 16,-7-8 0-16,-12-11 0 15,-15-8 0-15,-15-2-1 16,-18-1 0-16,-14 2 0 0,-10 10 1 16,-3 9-1-16,-3 11 0 15,7 18-1-15,8 15 1 16,17 20 0-16,21 11-2 15,19 7 0-15,20 6-4 16,9-2-6-16,18 2-15 16,5-1-11-16,1-12 0 0,6 0 0 15</inkml:trace>
  <inkml:trace contextRef="#ctx0" brushRef="#br0" timeOffset="111989.5038">19351 13196 56 0,'17'12'37'0,"-13"7"-7"16,-17 2-3-16,-13-3-11 31,0 2-7-31,-9-8-3 0,0-2-5 16,2-10-1-16,3-8-2 15,10-5 0-15,7-8-1 16,13-1 0-16,6-2 0 16,12 3 1-16,2 5 1 15,5 7 2-15,5 9 1 16,-5 6 2-16,4 15-1 0,-5 3 0 15,-4 5-5-15,-2-3-29 16,3 6-5-16,-7-13-1 16,11 0 0-16</inkml:trace>
  <inkml:trace contextRef="#ctx0" brushRef="#br0" timeOffset="112429.9184">20158 13248 33 0,'6'13'32'0,"0"6"1"16,-11-3-13-16,-1-3-6 15,1-1-4-15,5-12-4 16,-14-9-2-16,11-6-2 15,6-6 0-15,8-7-1 0,6 0 0 16,8-3-1-16,5 4 2 16,4 7-1-16,1 8 1 15,-7 12-1-15,-1 10 1 16,-7 9-4-16,-10 6-8 0,-7 3-23 16,4 8-2-16,-15-11 0 15,13 2-1-15</inkml:trace>
  <inkml:trace contextRef="#ctx0" brushRef="#br0" timeOffset="112708.5913">20556 13295 48 0,'21'0'37'16,"6"0"1"-16,-4 3-4 16,-3-3-20-16,8 0-5 15,-4 0-3-15,1-9-3 0,-6-4-1 16,-6-4-1-16,-5-3-1 15,-8-9 0-15,-6 3 0 16,-9-1-1-16,-6 6 0 16,-5 9 0-16,-3 9 0 15,1 3 1-15,3 12 0 0,6 14 1 16,2 8-1-16,3 10 1 0,6 4 1 16,5 5-1-1,3 0 0-15,3 1-5 0,4 0-17 16,4-9-17-16,-6-16-1 15,14-5 0-15,-3-20 0 16</inkml:trace>
  <inkml:trace contextRef="#ctx0" brushRef="#br0" timeOffset="113109.6799">21137 13048 69 0,'-15'0'33'15,"-7"0"-3"-15,9 6-18 16,8 7-4-16,5 2-4 16,7 4-3-16,6-5-1 0,3-1 0 15,1-3-2 1,-3-5-1-1,-4-1-1-15,-10-4 0 16,0 0 0-16,-19-7 2 16,-2 3 2-16,-3 4 1 0,-4 0 2 15,3 6 1-15,-1-1 2 16,8 10 2-16,3 1-1 16,15 3 0-16,0 1-2 15,14 2 0-15,2-3-1 0,6 0 0 16,0-4-3-16,3-7-6 15,6-4-14-15,0-8-19 16,-12-11 0-16,3-2-1 16,-8-10 0-16</inkml:trace>
  <inkml:trace contextRef="#ctx0" brushRef="#br0" timeOffset="113232.0846">21242 12891 14 0,'2'-12'28'16,"-9"-5"-4"-16,7 17-9 15,0 12-30-15,0-12-10 0,6 24-3 16</inkml:trace>
  <inkml:trace contextRef="#ctx0" brushRef="#br0" timeOffset="113463.6558">21309 13187 41 0,'9'35'37'15,"-9"-9"2"-15,0-9-4 16,0-2-15-16,-13-9-8 15,13-6-5-15,-15-10-4 16,10-5-1-16,5-7-2 0,0-7 0 16,13 3-1-16,3-3 0 15,8 4 1-15,5 9 1 16,-1 6 0-16,2 10 1 16,-5 9 0-16,-4 8 1 15,-7 5-1-15,-3 5-3 16,-5 2-14-1,-6 0-24-15,-6-9-1 16,6-3 0-16,5-8-1 16</inkml:trace>
  <inkml:trace contextRef="#ctx0" brushRef="#br0" timeOffset="113964.9698">21821 13078 18 0,'0'0'31'16,"0"-9"3"-16,0 9-4 0,13 15-13 16,-1-3-7-16,4 1-4 15,4 1-2-15,4-1-2 16,0-3-3-16,-8-4-2 15,-5-3-1-15,-11-3-1 16,-9-5 2-16,-9-2 0 31,-6 2 1-31,-7 3 1 0,-4 2 3 16,4 0 1-16,0 7 2 16,10 5 0-16,5 1 1 15,13 6-1-15,3-1 1 16,13 2-1-16,6-6 1 15,9 1-2-15,1-6 1 16,5-6-3-16,0-8-1 0,1-2 0 16,-1-5-1-16,-3-4 0 0,-2-2-1 15,-9 3 0 1,-3 1 1-16,-4 4 0 0,-13 10 0 16,0 0 1-16,5 10 1 15,-9 7-3-15,1 7-4 31,-3-2-24-31,3-3-8 0,7 5-1 16,-4-12 0-16</inkml:trace>
  <inkml:trace contextRef="#ctx0" brushRef="#br0" timeOffset="114365.9374">22951 13128 28 0,'19'8'37'0,"0"8"0"15,-9-2 1-15,-4 4-18 0,1 6-6 16,-4-3-5-16,1 1-4 16,-4-2 0-16,4-6-2 15,-4-14-1-15,22 10-1 16,-6-18-2-16,4-2-1 15,2-2-4-15,-4-11-7 16,6-2-18-16,5 4-8 0,-5-9 0 16,1 7 0-16</inkml:trace>
  <inkml:trace contextRef="#ctx0" brushRef="#br0" timeOffset="114666.7464">23495 13176 54 0,'4'32'34'0,"-11"1"-5"16,-8-1-5-16,2 3-7 0,-12-12-4 16,5 1-5-16,-6-10-4 15,5-8 0-15,-5-6-3 16,5-9 0-16,11-7-2 16,4-5 1-16,13 0-1 15,3-2 1-15,1 3-2 0,2 3 2 16,5 8 0-16,9 9 0 15,-1 5 1-15,-7 10 0 16,-4 6 1-16,-2 3 1 16,-2 1-1-16,2 5 0 15,1-7 0-15,-8-1-3 16,-2-1-5 0,-1-7-31-16,-3-14-3 15,10 13 0-15,-1-13 0 16</inkml:trace>
  <inkml:trace contextRef="#ctx0" brushRef="#br0" timeOffset="115699.3225">994 14458 16 0,'0'0'28'0,"-47"-25"-2"0,47 25-11 16,-50-4-3-16,50 4-1 16,-52 12-3-16,52-12-3 15,0 0-2-15,-23 45-1 16,23-45-1-16,0 0-1 16,35 53 1-16,-35-53 1 0,0 0-1 15,47 31 1-15,-47-31-1 16,0 0 0-16,0 0-1 0,0 0 3 15,0 0 0 1,0 0 1-16,-44 57 0 0,44-57 2 16,0 0-1-16,-21 63 2 15,21-63-2-15,18 47 1 32,-18-47-2-32,0 0-2 0,62 50-1 15,-62-50-4-15,0 0-13 16,53-16-20-16,-53 16-1 15,28-43 1-15,-28 43-2 16</inkml:trace>
  <inkml:trace contextRef="#ctx0" brushRef="#br0" timeOffset="115837.357">916 14294 51 0,'-32'-75'34'0,"32"75"0"15,0 0-10-15,-20-44-31 0,20 44-22 16,0 0-5-1,0 0 0-15,12 48-1 16</inkml:trace>
  <inkml:trace contextRef="#ctx0" brushRef="#br0" timeOffset="115984.5113">997 14480 66 0,'0'0'41'0,"55"83"0"15,-22-38-1-15,3-1-25 16,4 8-7-16,1 3-5 15,-4-6-8-15,-1 4-13 0,-3-10-24 16,-13-11 2-16,0-9-2 16,-1-15 1-16</inkml:trace>
  <inkml:trace contextRef="#ctx0" brushRef="#br0" timeOffset="116169.4317">1405 14525 57 0,'-17'-3'40'0,"-8"20"0"16,-10 13 1-16,-7 8-25 16,5 17-6-16,-8 5-5 0,-1 5-6 15,3 3-9 1,2-7-19 0,7-11-11-16,9-8 0 15,25-42-1-15</inkml:trace>
  <inkml:trace contextRef="#ctx0" brushRef="#br0" timeOffset="116686.4096">1692 14495 46 0,'-28'-6'32'0,"-3"-3"0"16,10 9-4 0,8 6-22-16,7 5-3 15,6 4-1-15,6 5 0 16,10-6-1-16,7 1 0 16,2-4 0-16,-2-1-1 0,-1-6-2 15,-4-1-2 1,-5-3 0-16,-13 0-1 15,0 0 1-15,-19-3-1 0,-3 8 2 16,-2 1 2-16,-4 7 2 0,-2 2 3 16,6 7 1-16,6-1 2 15,12 6-1-15,11-4 1 16,6-1-1-16,9-5 0 16,11-6-1-16,0-6-1 15,4-5-1-15,1-14-1 0,0-5-2 16,-8-3 1-16,3-8-1 15,-13-1 0-15,2 1 1 16,-4 2 1-16,-4 7 0 16,-7 4 1-16,-5 17 1 15,0 0 0-15,3 19-1 32,-3 5-2-32,0 1-15 0,-3 5-25 15,10 7-1-15,-5-6-1 16,11-4 1-16</inkml:trace>
  <inkml:trace contextRef="#ctx0" brushRef="#br0" timeOffset="117302.6227">2926 14565 49 0,'25'19'35'0,"-7"4"0"15,-6 8-13-15,-8 11-13 16,-4 3 0-16,-3-2-5 16,-3-4-3-16,0-9-2 0,-4-6 0 15,3-10-1-15,7-14-1 16,3-12 1-16,4-8-1 16,4-7 1-16,-3-6 2 0,1-3 0 15,3 1 2-15,0 3 0 16,-5 2 1-16,-1 10 0 15,-6 8 1-15,0 12-1 16,0 0 1-16,-3 12 0 16,0 8-1-16,-3 5-1 15,6 4 0-15,6 0-2 0,9 0-2 16,-2-8-4-16,14 0-12 16,8-5-18-16,-4-16-1 15,9-3-1-15,-5-13 1 16</inkml:trace>
  <inkml:trace contextRef="#ctx0" brushRef="#br0" timeOffset="117734.8376">3459 14708 46 0,'-6'14'35'0,"-6"8"1"16,-7 0-11 0,-6-2-9-16,1-4-9 0,-2-2-6 15,4-10-3-15,5-4-1 16,3-12-2-16,11-4 1 15,-2-7 1-15,8 0 0 0,3-1 3 16,4 2 1-16,5 8 3 16,-3 2 1-16,1 9 0 15,2 3 0-15,4 12 0 16,-4 4-2-16,4 3 0 16,-3 3-1-16,-1 4-1 15,3-2-2 1,-2-3 0-16,2-7-2 15,-5-7-1-15,5-7 0 16,-8-6 0-16,5-5 0 16,-5-9 1-16,2-4 0 15,-2-1 2-15,-2-5 2 16,2 4 2-16,-7-2 1 0,4 11 0 16,-4 5 1-16,-3 12 1 15,10-4-1-15,-5 18 0 16,-5 5-1-16,0 10-6 15,6 7-13-15,1-3-22 0,-11-6-2 16,10 4 0-16,-6-9 0 16</inkml:trace>
  <inkml:trace contextRef="#ctx0" brushRef="#br0" timeOffset="118342.5513">4969 14688 22 0,'-17'-4'36'0,"-14"4"0"16,-4 9 0-16,-2 10-15 16,5 6-9-16,11 6-5 0,14 3-3 15,23 4-1-15,12-8-1 16,15-4 0-16,3-12-1 15,2-8 1-15,-6-13 0 16,-7-10-1-16,-14-13 0 16,-16-8 0-16,-13-6-1 15,-12-9 1-15,-5-6-1 0,0-2-1 16,5-1 1-16,6-3-1 16,14 10-1-16,3 2-3 15,16 19-4-15,2 14-12 0,6 10-17 16,10 20 0-16,-7 5 0 15,4 16 2-15</inkml:trace>
  <inkml:trace contextRef="#ctx0" brushRef="#br0" timeOffset="118574.3515">5191 14643 33 0,'-18'28'37'15,"8"6"0"-15,-6-2-2 16,7 2-16-16,12 7-7 15,2-3-6-15,9-5-1 0,7-8-2 16,6-7 0-16,4-11 0 16,0-7-1-16,-3-14 1 15,-6-5 0-15,-3-6-1 16,-5-1 0-16,-7-1-2 16,-2 0-4-16,2 5-8 0,-7 3-23 31,-3-2-5-31,7 10-1 15,0 1 1-15</inkml:trace>
  <inkml:trace contextRef="#ctx0" brushRef="#br0" timeOffset="118821.3431">5460 14757 18 0,'3'30'34'0,"-6"-15"2"15,11 9-3-15,0 2-12 16,1-8-10-16,10 4-3 15,2-7-1-15,6-4-1 16,-1-11-2-16,-2-6 0 16,-3-10-1-16,-2-5 1 15,-5-8-1 1,-8 1 0-16,-12-3-1 16,-8 4 0-16,-11 6-2 15,-1 4-2-15,-4 17-13 16,2 5-25-16,-9 1 0 15,9 12 1-15,1 0-2 16</inkml:trace>
  <inkml:trace contextRef="#ctx0" brushRef="#br0" timeOffset="119324.8917">6490 14616 33 0,'11'0'38'16,"-11"17"-1"-16,11 33 1 31,-3 21-20-31,-2 12-7 0,3 18-5 16,1 4-1-16,2-2-5 15,1-5-6-15,-7-22-9 16,0-22-23-16,1-13 0 15,-7-24 0-15,0-17-1 16</inkml:trace>
  <inkml:trace contextRef="#ctx0" brushRef="#br0" timeOffset="119742.1639">6560 14957 30 0,'26'2'31'16,"16"15"1"-1,-11-11-1 1,4-1-27-16,-1-5-6 16,-3-4-6-16,-3-6-5 15,-9-11-1-15,-4-5 0 0,-8-9 2 16,-7-4 3-16,0-1 6 16,-4 4 7-16,-5 1 6 15,9 13 6-15,-3 6 4 16,3 16-1-16,0 0-2 0,9 24-2 15,-9 0-5-15,6 8-3 16,-6-4-3-16,0-2-1 16,0-8-4-16,0-8 0 15,0-10 0-15,10-7 0 16,2-8-1-16,3-4 1 16,5 0 0-16,2 1 0 0,2 4 1 15,0 7 0-15,-2 7 0 16,-7 10-1-16,-2 9-6 15,-6-2-11-15,-7 7-17 16,6 3-1-16,-6-7 0 16,3 5 1-16</inkml:trace>
  <inkml:trace contextRef="#ctx0" brushRef="#br0" timeOffset="120079.7374">7395 14750 30 0,'-34'-4'34'0,"2"8"1"0,-4 3-4 15,2 4-15-15,17 9-5 16,6 4-4-16,19 7-1 16,5-7 0-16,12 2-2 15,7-3 1-15,1-6-2 16,-2-9 1-16,-3-8-2 15,-7-11 0 1,-8-9-1-16,-7-8 1 16,-6-8-2-16,-15-8 1 15,0-11-1-15,-5-9 0 16,-1-5 0-16,3-4 0 16,5 2-2-16,13 5-2 0,0 0-3 15,18 19-12 1,5 18-20-16,5 11 0 0,12 25-1 15,-6 12 1-15</inkml:trace>
  <inkml:trace contextRef="#ctx0" brushRef="#br0" timeOffset="120650.1032">7761 14613 16 0,'-19'0'28'15,"13"16"2"-15,-7 0-12 16,13 1-6-16,9 0-4 0,4-3-1 16,6-2-1-16,0-4-1 15,2-2-4-15,-5-6-1 16,-4 0-1-16,-12 0-2 15,0 0 1-15,-12-3 0 0,-7 3 1 16,-9 4 1 0,1 3 2-16,-5 3 2 0,5 4 1 15,4 5 1-15,8 4 0 16,12 0 0-16,6 1 0 0,11-6-1 16,3 2 0-16,8-8-2 15,6-3 0-15,0-14 0 16,0-5-1-16,-3-5-1 31,0-4 0-31,-3-4 0 0,-3 0 0 16,-5-1 0-16,-7 5 0 15,0 4 0-15,-10 15 0 16,11-7 0-16,-11 7 1 16,3 21-1-16,-3-2 0 15,7 0-1-15,0 4 1 16,-1-3 0-16,0-3 0 0,-6-17 0 15,19 7 0-15,-7-14 1 16,3-6-1-16,-3-6 1 16,1-3-1-16,0-3-4 15,-7-4-12-15,-3 4-24 16,6 7-1-16,-9-1 0 16,0 10 0-1</inkml:trace>
  <inkml:trace contextRef="#ctx0" brushRef="#br0" timeOffset="120945.6634">8300 14701 51 0,'13'-6'40'0,"-13"6"0"0,12 8-6 15,-9 14-15-15,-6 1-7 16,-1 8-8-16,-4 5-4 16,1-10-11-16,7-4-29 15,3-1 0-15,-3-21 0 16,9 15-1-16</inkml:trace>
  <inkml:trace contextRef="#ctx0" brushRef="#br0" timeOffset="121266.0403">8442 14708 40 0,'17'-4'34'0,"9"16"1"15,-8-1-3-15,-5 9-21 16,-1 9-4-16,-12 0-3 0,0 2-3 15,-3-4-2-15,-4-7-4 16,1-7 0-16,6-13 0 16,-9 0-2-16,9-15 1 15,9-4 0-15,1-6 2 16,2-1 2-16,0 1 4 16,1 0 2-1,-2 10 1-15,-1 1 1 16,-10 14 0-16,10-3 1 15,-7 14-1-15,-3 3-1 16,0 5-2-16,0 3-3 16,0-2-5-16,12 1-4 15,4-5-13-15,2-13-14 0,13 3 0 16,0-18 0-16</inkml:trace>
  <inkml:trace contextRef="#ctx0" brushRef="#br0" timeOffset="121528.6084">9015 14773 32 0,'0'22'35'16,"-16"1"0"-16,-3 7 0 16,-9-6-20-16,-2-6-8 0,2-6-4 15,3-7-3-15,1-13-1 16,11-4 0-16,1-10-1 16,12-6 1-16,5 2 1 15,5-2 1-15,7 9 1 16,3 5 3-16,1 14 0 31,-2 4 0-31,6 15 0 0,-6 6 0 16,-2 7-2-16,0 3-3 15,-8-7-6-15,0-2-23 16,1-4-9-16,-10-22-1 16,0 0 0-16</inkml:trace>
  <inkml:trace contextRef="#ctx0" brushRef="#br0" timeOffset="121682.7688">8931 14396 53 0,'0'-9'37'0,"9"18"0"16,-9 3-1-16,6 9-37 31,4 8-33-31,-14-4-1 0,8 7-2 16,-11-9 0-16</inkml:trace>
  <inkml:trace contextRef="#ctx0" brushRef="#br0" timeOffset="122183.2467">10149 14668 33 0,'-14'25'34'0,"-11"4"1"16,6 10 0-16,1 5-22 0,7 0-4 15,15 3-1-15,11-10-3 16,13-4 1-16,3-15-2 16,4-7 1-16,-4-11-2 15,-3-9-1-15,-13-7-1 16,-15 0-2-16,-7-1-4 16,-17-8-8-1,-4 0-24-15,2 3-2 16,-4-6 0-16,9 6 0 15</inkml:trace>
  <inkml:trace contextRef="#ctx0" brushRef="#br0" timeOffset="122753.607">10277 14695 25 0,'34'4'33'0,"13"5"0"16,-7-6-2-16,3-3-20 0,-3 0-4 15,-2-8-5-15,-5-2-3 16,-7 1 0-16,-11-4-1 15,-10 1 0-15,-10 3 0 16,-5 4 0-16,-11 5 2 16,-4 3 2-1,-2 8 0-15,-1 5 2 16,5 8 0-16,2 2 1 16,11 3 0-16,8-3 0 15,11 5 0-15,2-9-1 16,9-1-1-16,-1-8 0 15,6-5-2-15,2-8 0 16,-2-13-1-16,-1-3 0 0,-3-3 0 16,-1-1 0-16,-4 0-1 15,0 2 1-15,-7 6 0 16,-9 12 1-16,0 0 0 16,0 0 0-16,9 23-1 15,-9-1 0-15,0 0-3 0,0 3-5 16,6-6-6-16,1-3-9 0,2-8-4 15,3-8 2-15,0-9 3 16,4-2 9-16,2-9 7 16,4-5 9-16,3 2 9 15,-1-1 11-15,4 5 4 16,0 5 1-16,3 14-3 31,-6 0-7-31,6 12-5 0,-12 4-5 16,-3 7-1-16,-8 1-3 15,-5 3-1-15,-10-4-2 16,-7-11-5-16,-5 3-8 16,-7-13-28-16,-4-9-1 15,7 3 0-15,-2-14-1 16</inkml:trace>
  <inkml:trace contextRef="#ctx0" brushRef="#br0" timeOffset="123301.7821">11987 14722 42 0,'0'0'36'15,"-8"32"1"-15,2 0-4 16,-2 2-21-16,11 9-3 16,2-5-2-16,12-3-2 0,9-16-1 15,10-12-2 1,2-19 0-16,10-13 0 0,-10-13-2 31,-5-10 1-31,-14-8-2 16,-16-5 1-16,-20-4 0 0,-13 6 0 15,-16 6 0-15,-12 14 0 16,2 9 0-16,0 11 0 16,5 16 0-16,17 12 0 15,17 13 1-15,13 8-3 16,23 5-3-16,11-6-8 0,18 2-19 16,14-2-6-16,1-9-1 15,7 0 0-15</inkml:trace>
  <inkml:trace contextRef="#ctx0" brushRef="#br0" timeOffset="123652.3514">12547 14675 46 0,'-10'-7'36'0,"-11"-4"-3"16,-1-1-13-16,-3 10-7 0,1 2-4 15,5 2-2 1,3 5-3-16,10 7-1 15,6 3-2-15,10 0 0 0,8 1-1 16,4-3 1-16,0-2-1 0,2-5 1 16,-5-3-2-16,-6-2 1 15,-13-3-1-15,0 0 1 16,-9 7 0-16,-11-3-1 16,0 3 1-16,-3 3 0 15,-2 2 1-15,4 5 0 16,5-3 1-16,7 6 0 0,6-1 0 31,9 0 0-31,6-2 0 16,4-4-1-16,2-4-2 15,6-9-6-15,0 0-17 16,4-10-14-16,-7-13 0 16,3-4 0-16</inkml:trace>
  <inkml:trace contextRef="#ctx0" brushRef="#br0" timeOffset="123786.8812">12584 14526 33 0,'-15'-22'34'16,"15"22"-1"-16,-19-18-4 15,19 18-31-15,0 14-25 0,0-14-5 16,7 29-3-16,-2-12 3 0</inkml:trace>
  <inkml:trace contextRef="#ctx0" brushRef="#br0" timeOffset="124055.9352">12869 14683 23 0,'-21'0'34'16,"-8"-6"0"-16,6 13-2 15,-5 6-12-15,8 3-10 16,5 15-4-16,10 0-3 15,13 5 0-15,5-4-1 16,12 0 1-16,-1-8 1 0,2-7-1 16,-2-8 0-16,-5-9 0 15,-10-5 0-15,-9-6 0 16,-9-2-2-16,-10-3-6 16,0-6-33-16,-3 7 0 0,1-3-1 15,12 5 0 1</inkml:trace>
  <inkml:trace contextRef="#ctx0" brushRef="#br0" timeOffset="124619.7671">13176 14684 8 0,'-37'-22'64'15,"12"15"-32"-15,7 7-15 16,3 7-5-16,8 3-4 0,10 6-4 16,10-1-1-16,6 0-1 15,4-2-1-15,-3-3 0 16,0-1-2-16,-2-5-2 15,-6-1 0-15,-12-3 0 0,0 0 0 16,-23-3 1 0,5 3-1-1,-7 0 2-15,3 7 0 0,-2 1 3 16,3 3 0 0,7 2 1-16,5 2 1 15,9 3 0-15,10-1-1 0,8-1 1 16,0-3-1-16,4-1 0 15,7-6-1-15,-2-6-1 16,4 0-1-16,-2-15 0 0,0-5 0 16,-2-2 1-16,0-6 1 15,-2 2 1-15,-13-3 0 16,4 6 1-16,-8 3 1 16,0 10-1-16,-8 10 0 15,0 0 0-15,-20 15-2 16,14 10-1-1,4 0-5-15,-5 1-5 16,7 5-12-16,-3-2-18 16,3-12 1-16,12-5-1 15,1-12 0-15</inkml:trace>
  <inkml:trace contextRef="#ctx0" brushRef="#br0" timeOffset="124789.0577">13499 14770 41 0,'22'-20'38'0,"5"10"1"16,-4 7-6-16,1 3-11 0,2 11-8 15,-2 5-6-15,-3 7-3 16,-8 2-2-16,-5 3-1 16,-8-3 0-16,-11-6-1 15,-8-4 0-15,-6-12-2 16,-8 2-6-16,0-5-21 0,0-13-13 16,5 3 0-16,-6-5 0 15</inkml:trace>
  <inkml:trace contextRef="#ctx0" brushRef="#br0" timeOffset="125593.7789">14501 14645 36 0,'21'-5'34'0,"7"5"1"16,6 0-9-16,8 0-14 16,5 5-4-16,0-3-2 15,2 6-2-15,-11-1-2 16,-4 3 0-16,-21 2-1 15,-7 3 0-15,-20-1-1 16,-11 5 1 0,-10 3-1-16,-6 0 1 0,1 2 0 15,-3 0 0 1,8-3 0-16,8 1 1 0,11-2 0 16,13-3 0-16,12-3 0 15,11-4 1-15,15-5-2 16,13-1-4-16,7-1-16 15,7-3-18-15,-9-15-1 0,6 3 0 16,-11-10-1-16</inkml:trace>
  <inkml:trace contextRef="#ctx0" brushRef="#br0" timeOffset="125825.564">15122 14691 56 0,'36'0'35'0,"13"2"0"16,-2 4-14 0,-5-6-12-16,-4 0-7 15,-7 4-10-15,-7-4-17 0,-24 0-10 16,0 0 0-1,-8-16 0-15</inkml:trace>
  <inkml:trace contextRef="#ctx0" brushRef="#br0" timeOffset="125979.2299">15127 14709 47 0,'15'18'37'0,"5"-14"0"15,11 2-4-15,5 1-24 16,-5-3-11-16,-3-4-17 15,-9 0-16-15,-1 0-1 16,-18 0 0 0,9-6 2-16</inkml:trace>
  <inkml:trace contextRef="#ctx0" brushRef="#br0" timeOffset="126195.3981">14573 14770 58 0,'11'6'39'0,"17"-2"0"16,5-4-1-16,7 0-39 15,14 9-33-15,1-9-2 0,11 3-2 16,-10-6 0-16</inkml:trace>
  <inkml:trace contextRef="#ctx0" brushRef="#br0" timeOffset="128183.3458">15899 14598 22 0,'7'-40'36'15,"6"-6"0"-15,-5-11 0 0,-4-7-18 16,2 3-7-16,-6 6-3 16,0 9-2-16,-6 14-3 15,0 19 0-15,2 26-2 16,1 16-2-16,6 21-6 16,1 11-9-16,5 9-21 15,3 6 0 1,-3-9 0-16,10-1-1 15</inkml:trace>
  <inkml:trace contextRef="#ctx0" brushRef="#br0" timeOffset="128368.2506">15679 14766 31 0,'9'4'36'0,"9"-4"1"16,18 0-1-16,17 0-21 15,8-2-5-15,14 2-4 16,2 0-12-16,1 3-28 16,-13-10-2-16,0 7-1 15,-16-7-1 1</inkml:trace>
  <inkml:trace contextRef="#ctx0" brushRef="#br0" timeOffset="128746.924">15760 15008 36 0,'22'-21'35'0,"16"13"0"16,-1 2-4-16,0 6-20 15,3 9-3-15,-12 8-1 16,-12 13-1-16,-16-1-3 0,-9 4-1 16,-17-2-2-16,-5-8 0 15,-6-5-2-15,-5-6 0 16,6-7-2-16,6-10 1 16,14-2 0-16,6-7 1 31,13 1 0-31,8 1 2 0,9 2 1 15,5 4 0-15,9 6 0 16,-2 6 0-16,2 1-6 16,-3 5-15-16,-4-5-14 15,9 2-1-15,-13-12 0 16</inkml:trace>
  <inkml:trace contextRef="#ctx0" brushRef="#br0" timeOffset="128969.1453">16502 14553 48 0,'0'0'38'0,"3"-17"1"15,-3 17-3-15,0 0-24 16,0 0-18-16,0 0-25 15,0 0-6-15,0 0-2 16,0 0 2-16</inkml:trace>
  <inkml:trace contextRef="#ctx0" brushRef="#br0" timeOffset="129201.4634">16498 14754 51 0,'5'26'38'0,"-5"6"1"16,0 8-12-16,0 5-12 16,-7-1-5-16,0 6-3 15,-12-8-3-15,0 0-1 16,-5-12-1-16,-1-9-1 16,-2-11 0-16,0-14-1 0,3-6-3 31,3-18-10-31,12-7-26 0,5-2 0 15,1-5-1 1,10 7 0-16</inkml:trace>
  <inkml:trace contextRef="#ctx0" brushRef="#br0" timeOffset="129717.4507">16973 14984 47 0,'9'32'37'16,"-16"-4"0"-16,2 1-12 0,-6-2-28 15,-12-12-26-15,11 2-5 16,-5-17-1-16,17 0-2 16</inkml:trace>
  <inkml:trace contextRef="#ctx0" brushRef="#br0" timeOffset="130133.8869">17379 14645 55 0,'0'0'37'0,"12"-5"2"16,13 5-13-16,3-4-14 15,11 4-4-15,-2 0-1 16,4 0-2-16,-6 6-2 16,-4 0-2-16,-15 5 0 0,-11 5-1 15,-18 8-2-15,-12 2 1 16,-9 6-1-16,-6 1 0 16,-2 4-1-16,0-2 1 15,9-3 0-15,8-1 2 16,18-9 0-16,14-3 1 15,17-6 0 1,9-6 0-16,7-5-1 16,5-4-2-16,3 2-11 15,-1-4-25-15,-14-11 0 16,-3 0 0-16,-20-7 0 0</inkml:trace>
  <inkml:trace contextRef="#ctx0" brushRef="#br0" timeOffset="130303.1765">17348 14768 42 0,'13'3'37'15,"4"-6"0"-15,15 3-5 16,10 5-20-16,2-5-8 16,5 5-20-16,-2-8-19 0,10 6 0 15,-12-12-2-15,6 9 0 16</inkml:trace>
  <inkml:trace contextRef="#ctx0" brushRef="#br0" timeOffset="130503.7159">17868 14762 22 0,'0'0'34'0,"24"7"0"0,-1-10-1 16,4 3-19-16,4 0-8 16,0 0-9-16,-1 4-16 0,-7-8-13 15,3 4-2-15,-13-6 0 16</inkml:trace>
  <inkml:trace contextRef="#ctx0" brushRef="#br0" timeOffset="130673.0011">17948 14878 54 0,'6'14'37'0,"5"-14"1"16,13-5-11-16,9 5-17 16,0 0-17-16,4 3-28 15,-7-6-1-15,3 3 0 16,-10-7-1-16</inkml:trace>
  <inkml:trace contextRef="#ctx0" brushRef="#br0" timeOffset="131151.1988">18482 14807 60 0,'0'0'35'0,"25"5"0"15,-5-5-21-15,9-3-22 16,11 3-23-16,-9-8-2 16,10 12-2-16,-6-14 0 15</inkml:trace>
  <inkml:trace contextRef="#ctx0" brushRef="#br0" timeOffset="131373.8555">18872 14872 44 0,'12'-7'36'15,"10"-3"1"-15,19 4-6 16,15 6-22-16,5-3-3 15,12 3-2-15,6 0-7 16,-3-7-7-16,0 0-15 0,-9-1-11 16,-23-11-1-1,-6 4 1-15</inkml:trace>
  <inkml:trace contextRef="#ctx0" brushRef="#br0" timeOffset="131536.8788">19198 14296 36 0,'9'-13'35'16,"-9"13"0"-16,9 17-13 0,-6 23-7 15,-3 14-6-15,0 9-15 16,-7 2-26-16,12 12-1 16,-9-14-2-16,11 3-1 15</inkml:trace>
  <inkml:trace contextRef="#ctx0" brushRef="#br0" timeOffset="131937.7301">18956 15136 20 0,'-7'-14'34'0,"4"-8"1"0,22 5 1 16,6 3-18-16,10 2-7 16,8 12-3-16,-4 0-1 15,-2 14-1-15,-10 3-2 16,-9 7 0-16,-18 7-2 16,-19 1-1-1,-12-2 0-15,-9-2-2 16,-5-7 0-16,0-3 0 15,6-7-1-15,6-6 0 16,12-5 1-16,12-12 1 16,14 2 1-16,14-2 0 15,8 5 1-15,7 3 0 16,4 4 0-16,4 2 0 0,-4 8-2 16,-4 1-8-16,0-1-27 15,-5 5-3-15,-9-15-1 16,3 3 1-16</inkml:trace>
  <inkml:trace contextRef="#ctx0" brushRef="#br0" timeOffset="132191.6302">19844 14650 69 0,'0'0'34'0,"7"-17"-4"15,-7 17-26-15,0 0-26 16,0 0-11-16,0 0-1 0,-10 0-2 15</inkml:trace>
  <inkml:trace contextRef="#ctx0" brushRef="#br0" timeOffset="132491.7544">19802 14801 13 0,'0'0'34'0,"12"0"1"16,-12 0-1-16,-7 24-11 15,7 1-7-15,0 2-5 16,6 12-2-16,-6-1-1 0,0 9-1 16,-6-4-2-16,-2 2-1 15,-7-5-1-15,-4-1-1 16,-4-13 0-16,-2-5-1 15,-3-12-2-15,2-14-4 16,9-6-23-16,3-4-13 16,-2-14 0-16,9 1 1 0</inkml:trace>
  <inkml:trace contextRef="#ctx0" brushRef="#br0" timeOffset="136190.7584">20263 15032 28 0,'15'9'37'0,"-15"-9"1"15,0 0-8-15,4 16-49 16,-18-24-6-16,14 8-4 15,-16-16-5-15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21T14:26:50.92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966 3657 23 0,'-19'-51'31'0,"19"51"2"15,-81 19-9 1,41 6-9-16,40-25-5 16,-77 83-2-16,43-22-3 15,18 4-1-15,16 4-2 16,6 1-1-16,19-13 1 15,18-12 0-15,7-16 0 16,3-16 1-16,6-20 1 0,-10-15-1 16,-2-14 1-16,-13-11 0 15,-8-4-1-15,-21-10-1 16,-24 2 1-16,-8-2-3 16,-13 8-2-16,0 13-7 0,-4 7-22 15,44 33-7-15,-60-33 0 16,60 33 0-16</inkml:trace>
  <inkml:trace contextRef="#ctx0" brushRef="#br0" timeOffset="300.0032">1311 4114 38 0,'-9'15'26'15,"-7"-2"-7"-15,16-13-1 16,-16 9-3-16,6-12-4 16,3-8-5-16,7-6-1 15,0-8-3-15,11-2 0 16,5-2-1-16,-4 3 1 16,11 2 1-16,-2 10 1 0,-1 10 1 15,0 10 0-15,-3 6 1 16,-5 12 0-16,-7 1-3 15,3 4-5-15,0 2-16 0,-2-1-18 16,0-13-1-16,3-2 0 16,7-5 0-16</inkml:trace>
  <inkml:trace contextRef="#ctx0" brushRef="#br0" timeOffset="547.0911">1737 4074 75 0,'-3'-17'37'0,"-11"-1"-11"0,2 9-6 15,-8-5-6-15,5 11-6 16,-9 3-2-16,-1 3-2 16,1 8-2-16,3 9-1 15,13 4 0-15,5 1 0 16,8-1 0-16,3-2-1 15,6-1 0-15,10-4-2 0,0-2-6 16,-1-10-24-16,-3-10-6 16,2-6-1-16,-4-9 0 15</inkml:trace>
  <inkml:trace contextRef="#ctx0" brushRef="#br0" timeOffset="663.0358">1701 3839 39 0,'-12'-15'34'15,"-4"-2"-3"-15,16 17-13 16,0 10-36-16,0-10-11 16,8 12-5-16,-8-12 0 15</inkml:trace>
  <inkml:trace contextRef="#ctx0" brushRef="#br0" timeOffset="1000.3197">1946 4010 32 0,'-34'-4'35'15,"17"11"-1"1,-3-13 2-16,20 6-23 16,0 0-6-16,31-5-2 15,2 5-3-15,7-4-1 0,-1 4-1 16,-8-6 0-1,1 2 0-15,-6 0 0 0,-16 4 0 16,-10 0 0-16,-8 18 1 16,-9-4-1-16,-4 5 1 0,5 5 0 15,-3 2-1 1,4 3-1-16,9 2-1 0,12-6-5 16,4-6-2-16,14-1-6 15,2-7-6-15,10-11-8 16,10 0-5-16,1-14 1 15,3 2 17-15</inkml:trace>
  <inkml:trace contextRef="#ctx0" brushRef="#br0" timeOffset="1300.9182">2443 3962 53 0,'-16'0'31'0,"-14"-12"1"31,9 12-15-31,2 5-10 0,7 6-5 15,6 2-2-15,9 1-2 16,6 1 1-16,7 2 0 16,-2-3-1-16,7 2 0 15,0-4-6-15,-1-3 0 0,-3-4 1 16,-17-5 2 0,10 10 3-16,-10-10 2 0,-15 7 2 15,-4-5 1-15,4 3 6 16,-7 0 0-16,7 2-1 0,-1-1-1 15,10 3-2-15,1 1-6 16,5-10-7-16,11 14-20 16,8-2-4-16,2-12-1 31,26 7 1-31</inkml:trace>
  <inkml:trace contextRef="#ctx0" brushRef="#br0" timeOffset="1700.8937">3143 4027 36 0,'13'0'29'16,"17"3"2"-16,-8 2-15 16,16-5-8-16,2 0-3 15,2 0-5-15,-3-5-1 16,-5 0-3-16,-12-3-1 0,-4 7 0 16,-18 1 1-16,0 0 1 31,-13-8 2-31,-5 8 2 0,2 12 3 15,-2-2 1-15,5 7 2 16,0 0 0-16,6 7-2 16,7 1-4-16,0-1-8 15,7-4-17-15,11 3-7 16,-8-14 0-16,13 6-1 16</inkml:trace>
  <inkml:trace contextRef="#ctx0" brushRef="#br0" timeOffset="1948.2918">3794 4095 65 0,'-34'-24'34'16,"10"17"0"-16,-8 2-18 16,4 0-10-16,6 5-3 15,4 10-3-15,3 2 0 0,12 7 0 16,8 0 0-1,8 4 1-15,5-3 0 0,5-2 0 16,-2-4 0-16,10-7 1 16,-7-5 0-16,-2-4-3 0,-9-5-19 15,-7-7-15-15,-2-1 0 16,-15-7 0-16</inkml:trace>
  <inkml:trace contextRef="#ctx0" brushRef="#br0" timeOffset="2581.1997">4746 3977 42 0,'-21'-17'32'0,"4"12"0"0,-16 5-14 15,5 5-8-15,3 10-5 16,4 6-1-16,11 7-2 0,10 1 0 16,7-1-1-16,11-4 1 15,10-1 0-15,3-9 1 16,6-1 1-16,-7-9 1 31,-2-4 0-31,-11-5-1 0,-17 5 0 16,-7-17-1-16,-14 8-4 15,-5 1-9-15,-8 2-23 16,0-8-5-16,7 6 1 16,-1-7-1-16</inkml:trace>
  <inkml:trace contextRef="#ctx0" brushRef="#br0" timeOffset="2819.8021">4853 4007 60 0,'0'0'34'0,"12"7"-2"16,-12 4-15-16,0-11-7 0,5 24-3 16,-1-9-3-16,8 8 0 15,0-5 1-15,4 3-2 16,3-5-1-16,3-1 0 15,0-6 1-15,3-2-1 16,-5-7 0-16,-3-7-2 0,-2-4-6 16,-9-6-10-16,-6-8-19 31,0-1-3-31,-7-8 1 0,-4-2-1 16</inkml:trace>
  <inkml:trace contextRef="#ctx0" brushRef="#br0" timeOffset="2935.5519">4986 3831 48 0,'0'-9'35'0,"-6"-1"0"16,6 10-14-16,0 0-17 16,-10 12-31-16,17 5-6 0,-4-8-2 15,11 14-1-15</inkml:trace>
  <inkml:trace contextRef="#ctx0" brushRef="#br0" timeOffset="3220.234">5394 3992 44 0,'-17'4'32'0,"-11"-11"1"16,6 17-9-16,2-1-16 15,0 0-4-15,7 8-3 0,4 1 0 16,9 4 1-16,0-4 1 0,12 4 2 15,1-4 0-15,7-4 1 16,-1-5 0-16,1 0 0 16,-6-9-1-16,-2 0-1 15,-12 0-2-15,0-10-3 16,-11 4-14-16,0-5-22 16,-9-6-2-16,5 2 1 0,-4-5-2 15</inkml:trace>
  <inkml:trace contextRef="#ctx0" brushRef="#br0" timeOffset="3400.9016">5426 3993 43 0,'33'0'36'16,"9"10"0"-16,-4-10 0 15,1-2-24-15,8 2-8 16,-1-5-12-16,-9 5-20 15,-10-12-7-15,-4 8-2 0,-12-6 1 16</inkml:trace>
  <inkml:trace contextRef="#ctx0" brushRef="#br0" timeOffset="3536.4203">5625 3998 28 0,'0'18'33'16,"10"8"-1"-16,-7-2-10 31,6 2-14-31,0 6-29 0,-9-18-6 16,12 4-3-16,-12-18-2 15</inkml:trace>
  <inkml:trace contextRef="#ctx0" brushRef="#br0" timeOffset="3821.4937">5877 4049 35 0,'5'17'34'16,"-3"0"1"-16,-4-4-5 15,-3 0-18-15,5 2-2 16,0-2-5-16,0-13-3 16,0 9-2-1,0-9 0-15,7-9-2 16,3-1 1-16,4-3-1 0,0-1 2 15,2 5-1-15,3-1 3 16,-4 6-1-16,1 4 1 16,-3 8 0-16,-2 3-5 15,-3 2-20-15,0 7-11 16,-11-11-1-16,6 9 0 0</inkml:trace>
  <inkml:trace contextRef="#ctx0" brushRef="#br0" timeOffset="4037.5796">6266 3964 71 0,'0'0'39'16,"0"15"2"-16,0 12-4 16,-3 6-26-16,6 13-5 15,4 7-1-15,1 7-1 0,-4 5-1 16,2-5-3-1,0-4-3 1,-9-10-7-16,3-12-31 16,0-4-1-16,-10-18 1 0,10-12-1 15</inkml:trace>
  <inkml:trace contextRef="#ctx0" brushRef="#br0" timeOffset="4204.4127">6265 4105 77 0,'17'0'38'16,"-2"-2"-1"-16,13 2-16 16,0 4-22-16,3-1-22 15,10 1-11-15,-10-8-3 0,6 4 1 16</inkml:trace>
  <inkml:trace contextRef="#ctx0" brushRef="#br0" timeOffset="4471.9956">6939 4001 87 0,'-10'19'38'15,"-17"-3"-3"-15,-5-3-19 16,-5 2-4-16,-3-4-7 0,0-3-3 16,-3-4-2-16,5-4-1 15,7-8-1-15,4-4 0 16,14 0 0-16,7-4 0 15,12 7 0-15,7 0 1 16,8 4 1-16,7 9 1 16,3 3 1-1,3 8 1-15,0 2 0 16,0 5-1-16,-6 0-6 16,-10 1-32-16,-7-12-2 15,0 3 0-15,-11-14-1 16</inkml:trace>
  <inkml:trace contextRef="#ctx0" brushRef="#br0" timeOffset="5340.9146">7659 3915 50 0,'11'-24'34'16,"-1"6"1"-16,7 23-13 16,13 17-8-16,4 12-5 15,6 16-2-15,-2 11-1 16,-1 11 0-16,-10 0-1 16,-8 6-3-1,-16-12-2-15,-13-3-1 16,-11-11-2-16,-14-18-1 15,0-11 0-15,-6-23-2 16,9-18 2-16,2-15 0 0,10-11 0 16,11-9 2-16,9-4 1 15,41-58-4 1,-4 62-5-16,13 2-12 0,9 13-10 16,-4 1-1-16,1 13 0 15</inkml:trace>
  <inkml:trace contextRef="#ctx0" brushRef="#br0" timeOffset="5657.8507">8114 3980 34 0,'0'22'31'15,"-6"-8"-4"-15,18 0-7 16,1 5-4-16,6-9-5 16,8-1-2-16,-2-6-2 15,6-3-1-15,-3-5-2 16,0-7 0-16,-9-6-3 15,-7-2 0-15,-12-3 0 16,-3 0-1-16,-12 0-1 0,-4 4 0 16,-9 9-1-16,-2 7 0 15,-3 12 2-15,5 8-1 16,4 8 1-16,8 11 1 16,7 7 0-16,3 7 0 0,9 1 1 15,7 5 0-15,1-5-1 16,2-4-2-16,3-5-10 0,-4 0-24 15,1-23 0-15,9-5-1 16,-8-19 0-16</inkml:trace>
  <inkml:trace contextRef="#ctx0" brushRef="#br0" timeOffset="5973.5218">8711 3938 38 0,'-10'17'35'0,"2"10"1"15,-12-6-8-15,-2 1-11 16,-1 0-6-16,-5-7-5 0,0-6-4 16,1-9-2-16,0-9-1 0,9-8-1 15,2-3 0 1,10-3-1-16,6 0 1 15,6 4 1-15,7 6 0 0,5 7 1 16,4 8 0-16,0 11 1 31,6 8 0-31,-7 5-2 16,-2 1-14-16,-7-2-19 0,8 3 0 16,-9-11 0-16,8-3-1 15</inkml:trace>
  <inkml:trace contextRef="#ctx0" brushRef="#br0" timeOffset="6174.6314">8873 3825 56 0,'5'10'35'16,"-1"9"3"-16,-4 18-8 15,11 13-18-15,-7 5-3 16,3 13-2-1,-2 6-1-15,2 3-4 16,-2-5-6-16,-5-7-22 16,-3-14-12-16,3-5-1 15,-6-20 0-15</inkml:trace>
  <inkml:trace contextRef="#ctx0" brushRef="#br0" timeOffset="6512.2378">8887 4109 35 0,'31'-4'31'0,"-6"-3"-1"16,12 7-3-16,-3-3-23 15,1 3-7-15,1-8-5 16,-1-3-1-16,-4-6 1 0,-6-6 3 16,-7-3 4-16,-8-5 3 15,-1-2 3-15,-18-35 21 16,-3 39-10-1,5 10 0-15,-5 6-5 16,12 13-3-16,-15 17-3 16,11 12-1-1,4 12 0-15,0 11-2 16,0 9 0-16,4 10 1 0,-2 0 0 16,2-1-2-1,1-3-3-15,-1-14-7 16,5-10-24-16,0-10-6 0,-6-23 0 15,-3-10-1-15</inkml:trace>
  <inkml:trace contextRef="#ctx0" brushRef="#br0" timeOffset="6644.7664">9206 4083 51 0,'7'-12'33'15,"12"12"1"-15,-6 0-8 16,11 0-31-1,7 0-25-15,-9-4-2 16,12 4 0-16,-10-10-2 16</inkml:trace>
  <inkml:trace contextRef="#ctx0" brushRef="#br0" timeOffset="6814.0464">9526 3896 43 0,'0'0'36'0,"0"0"1"15,0 19-2-15,6 4-18 16,-6 1-8-16,6 6-5 0,-1-1-4 16,0 5-26-16,1-14-10 15,3 1 0-15,-9-21-2 16</inkml:trace>
  <inkml:trace contextRef="#ctx0" brushRef="#br0" timeOffset="7448.0334">9876 3867 37 0,'0'11'31'16,"-9"3"2"-16,16 9-8 15,-7 5-16-15,0 0-3 16,0 0-2-16,0-2-1 15,0-9-2-15,6-7 1 16,-6-10-2-16,12-13 0 0,-2-5 0 0,2-4-1 16,1-6 1-16,2 0-1 15,-2 3 1-15,-6 3-1 16,0 10 1-16,-7 12 0 16,0 0 1-16,10 5-1 15,-7 12 1-15,3 5 0 31,1 3 0-31,5 1 1 0,1-3-2 16,8-4-2-16,-2-10-2 16,6-3-1-16,-1-8 0 15,1-11-1-15,-3-5 1 16,-1-1 1-16,-1-5 2 16,-6 2 3-16,12-7 8 15,-14 24-2-15,-12 5 0 16,15 11 0-16,-15 6-1 15,3 6-1-15,-6-1-1 16,3 0-1-16,0-4-1 16,0-5-1-16,0-13 0 15,0 0 0-15,16-5-2 16,-4-12 0 0,3-2 1-16,1 0-1 15,1-1 1-15,1 3 1 16,-7 5 0-16,5 12 1 0,-7 3 2 15,1 14-1-15,-4 1 2 16,-3 5-2-16,-3 3 1 16,0 2-5-16,-3-1-4 15,-7-5-27-15,4-12-7 0,6-10 1 16,0 0-1-16</inkml:trace>
  <inkml:trace contextRef="#ctx0" brushRef="#br0" timeOffset="7595.1759">10392 3614 56 0,'-4'-30'36'16,"-5"2"-2"-16,9 28-6 15,-10 0-33-15,1 10-27 16,9 12-3-16,0 2-1 16,3 9 0-16</inkml:trace>
  <inkml:trace contextRef="#ctx0" brushRef="#br0" timeOffset="7733.2155">10524 3900 33 0,'31'28'38'16,"1"8"1"-16,-12-11 0 0,-3 0-12 15,-5 0-11-15,-12-5-6 16,-8-5-5-16,-9-8-4 16,-4-7-8-16,-3-13-32 15,4 7-1-15,-5-13-1 0,10 6 0 16</inkml:trace>
  <inkml:trace contextRef="#ctx0" brushRef="#br0" timeOffset="8334.3385">11655 3817 24 0,'4'-10'31'0,"-21"1"1"15,-1 9-10-15,-13 2-7 16,-2 10-4-16,5 7-4 15,4 8-2-15,8 2-2 0,10 2-1 16,15-2-1-16,10-5 0 16,9-7-1-16,6-3-2 15,-2-10-1-15,-3-8 0 16,1-5 0-16,-8-4-1 16,-10-3 2-16,-3-1 1 15,-9 8 2-15,0 9 2 0,-17-4 1 16,6 17 2-16,4 15 0 0,1 10 0 15,6 8-2 1,0 9 1-16,0 1-2 0,6 2-2 16,1-4-2-16,8-11-7 15,-6-11-14-15,-3-15-14 32,14-11 0-32,-6-18 0 0</inkml:trace>
  <inkml:trace contextRef="#ctx0" brushRef="#br0" timeOffset="8635.0402">12128 3884 36 0,'10'15'36'16,"-10"-5"0"-16,-12 13-1 16,-4-5-19-16,-11-4-5 15,-3 1-5-15,-1-12-3 16,-1-3-4-16,1-7-1 15,7-4 0-15,8-6-1 16,6-4 1 0,10 1 0-16,10 0 2 15,6 6 1-15,8 5 1 16,4 9 0-16,1 0 1 0,-1 14-1 16,1 4 1-16,-9 8-1 15,0 3-4-15,-7 1-7 16,-8 4-26-16,-5-15-1 15,0 3 0-15,0-22-1 0</inkml:trace>
  <inkml:trace contextRef="#ctx0" brushRef="#br0" timeOffset="8782.1798">12078 3648 58 0,'0'-22'32'0,"9"22"-5"15,-9 0-24-15,8 15-32 16,13 7-4-16,-9-4 0 16</inkml:trace>
  <inkml:trace contextRef="#ctx0" brushRef="#br0" timeOffset="9098.1322">12594 3783 11 0,'-28'-12'55'16,"12"19"-38"-16,-3 3-3 16,1 9-5-16,3 5-3 15,6 3-1-15,3 0 0 16,6 0 0-16,11-4 1 15,2-5 0-15,6-5 0 16,-3-8 1 0,-2-5-1-16,-14 0-1 15,16-11 0-15,-19-4-4 16,-10 1-10-16,-2-8-25 16,0 13-1-16,-4-9 0 15,19 18 0-15</inkml:trace>
  <inkml:trace contextRef="#ctx0" brushRef="#br0" timeOffset="12146.4426">12686 3824 29 0,'10'7'28'0,"-10"-7"-8"16,6 23-4-16,-6-9-3 15,0 5-1-15,0-1-4 0,-4-5-2 16,4 0-3 0,0-13 0-16,0 0-1 0,13 0 0 15,0-10-1-15,8-2 0 16,-1-2 1-16,-1 1 0 0,2 4 0 15,0 3 0-15,-2 6 0 16,-6 1 0-16,-2 9 1 16,-8 1-1-16,4 3-1 31,-7-3 1-31,4-1-1 0,-4-10-1 16,0 10 0-16,0-10 1 15,7-10-2-15,1 1 1 16,1-2 0-16,3-1-1 15,0-2 1-15,5 3-1 16,0 6 1-16,2 1 0 16,-3 4 0-16,8 4-1 0,-4 2 1 15,4 8 0-15,-2 0 1 16,-9 5 2-16,1 1-1 16,-7 1 2-16,-10 2 0 15,-11-4-1-15,-3-4-2 16,-2-1-13-16,3-3-23 15,1-16 0 1,15 5-2-16,-12-12 0 16</inkml:trace>
  <inkml:trace contextRef="#ctx0" brushRef="#br0" timeOffset="12593.6428">14002 3841 44 0,'-7'17'34'0,"-5"0"2"16,12 13-6-16,9 0-17 16,-2-1-3-16,15-1-3 15,2-10 1-15,14-7-2 16,-2-11-1-16,-2-8-2 0,-5-16-2 16,-1-9 1-16,-7-14-2 15,-8-4 1-15,-16-13-1 0,-14 0-1 16,-14-7 2-16,1 9-2 15,-10 3 1-15,-4 9 0 16,-6 12 0-16,5 18-1 16,9 15 0-16,9 15-1 0,14 18-4 15,7 0-3-15,13 19-16 16,11 4-13-16,7-5 0 16,15 0-1-16,3-7 2 15</inkml:trace>
  <inkml:trace contextRef="#ctx0" brushRef="#br0" timeOffset="12863.2002">14524 3887 46 0,'24'18'36'0,"-17"-5"0"16,-12 3-9-16,-4 0-10 16,-10-4-7-16,0-3-4 15,-5-3-3-15,-4-6-2 16,3 0-5-16,0-11 1 0,10-2-2 15,0-2 1-15,9 1 0 16,6-1 1-16,5 6 1 0,11 4 2 16,1 5 2-16,3 4 1 15,-1 9 1-15,2 9-1 16,-5 0 1-16,2 6-5 31,-5-4-26-31,5 6-7 0,-8-9-1 16,14-3-1-16</inkml:trace>
  <inkml:trace contextRef="#ctx0" brushRef="#br0" timeOffset="13498.985">15424 3696 42 0,'-3'-9'32'16,"3"9"-1"-1,-25 0-13-15,7 0-6 0,1 9-5 16,3 4-3-16,6 5-2 31,8 1-2-31,8 3-1 0,14-2-1 16,4-3-1-16,5 0-1 15,-2-8 0-15,-2 1 1 16,-6-8-1-16,-7-2 1 16,-14 0 0-16,0 0 2 15,-18-9 0-15,-4 5 2 16,-1 4-1-16,-4 0 1 0,1 5 0 15,4 3 1-15,5 5-1 16,5 2 2-16,9 1 0 16,3 0 1-16,9-1 0 15,7 1 0-15,2-4 0 16,4-5 0-16,3-4-1 16,1-3-1-1,0-6-1-15,2-3-2 16,-3-8 1-16,-4-1 0 0,2-4-1 15,-3-3 0 1,-3 4 1-16,-2 0 0 16,-2 6 1-16,-6 4 0 0,-7 11 0 15,10 0 0-15,-6 11 0 16,0 7-1-16,-4 5 0 0,0 2-2 16,0 0-5-16,3-1-13 15,6 0-14-15,-9-24 1 16,6 18-1-16</inkml:trace>
  <inkml:trace contextRef="#ctx0" brushRef="#br0" timeOffset="13652.2859">15638 3473 79 0,'0'0'33'15,"-2"-16"-7"-15,2 16-45 16,0 0-10-16,0 16-4 0,0 7-1 16</inkml:trace>
  <inkml:trace contextRef="#ctx0" brushRef="#br0" timeOffset="13883.0469">15853 3756 58 0,'10'24'37'31,"-1"-6"2"-31,0 4-7 16,4 1-19-16,-1-4-6 15,1-1-3-15,2-5-1 16,-2-2-1-16,2-9 0 16,0-2-1-16,1-6 0 15,-1-7-2-15,-3-1-3 0,-1-6-9 16,-3-3-25-16,2 0-1 15,-4-1 0-15,-3 5 0 16</inkml:trace>
  <inkml:trace contextRef="#ctx0" brushRef="#br0" timeOffset="14415.5481">16334 3839 21 0,'-10'15'33'16,"-1"9"2"-16,-6-6-8 16,-3 1-6-1,-2 0-5-15,-4-8-6 16,1-1-2-16,4-10-2 16,5 0-3-16,4-12-2 15,6 0 0-15,6-6-1 16,6-2 0-16,3 0 0 15,3 0 0-15,-1 5 0 16,4 3 0-16,0 10 0 0,0 2 1 16,1 11-1-16,-4 4 1 15,4 2 0-15,-1 2 0 0,2-1 0 16,-2-4 0 0,5 0-1-16,0-8 1 15,-2-6-2-15,1 0 1 0,-1-10-1 31,1-3 0-31,0-2 1 0,-1-5-2 16,-2-2 2-16,-2-2-1 16,0 4 1-16,-2 4-1 15,-3 2 0-15,-9 14 1 16,11-9 0-16,-11 9 0 16,8 18 0-16,-8 1 0 15,3 3 0-15,-3 0 1 0,7 0-1 16,-5 0-1-16,4-4-3 15,-2-3-17-15,-4-15-15 16,18 14 0-16,-8-18-1 16,14 4 0-16</inkml:trace>
  <inkml:trace contextRef="#ctx0" brushRef="#br0" timeOffset="14671.9719">17109 3724 62 0,'0'0'37'0,"0"9"-1"16,0-9-11-16,0 0-9 15,0 0-9-15,0 0-14 16,0 0-28-16,7 13-2 0,-7-13-1 16,0 10 0-16</inkml:trace>
  <inkml:trace contextRef="#ctx0" brushRef="#br0" timeOffset="14818.6705">17110 3882 59 0,'0'0'31'15,"0"0"-19"-15,0 0-24 16,0 0-13-16,0 0-5 16</inkml:trace>
  <inkml:trace contextRef="#ctx0" brushRef="#br0" timeOffset="15658.2169">2119 5136 56 0,'0'0'38'0,"6"12"-1"16,-9 22-11-16,-2 15-12 16,11 20-5-16,-6 9-3 15,3 11-1-15,0 0-3 16,0-4-6-16,8-8-14 15,0-13-21-15,-6-19 0 16,4-13 0-16,-6-22-1 0</inkml:trace>
  <inkml:trace contextRef="#ctx0" brushRef="#br0" timeOffset="15875.8034">2326 5252 43 0,'23'-30'36'16,"-16"11"2"-16,8 24-7 0,-2 18-12 16,-8 7-6-1,8 19-4-15,-5 9-1 0,5 10-2 16,0 1-2-16,0 0-2 16,-4-2-5-16,-9-12-6 15,12-1-19-15,-12-10-13 0,0-18 0 16,-5-4 0-16</inkml:trace>
  <inkml:trace contextRef="#ctx0" brushRef="#br0" timeOffset="16045.2654">2049 5658 56 0,'-6'-17'37'16,"32"17"0"-16,7 4-8 15,13-4-23-15,6 4-21 16,5-4-18-16,14 10-2 16,-3-6-1-16,9 6 0 0</inkml:trace>
  <inkml:trace contextRef="#ctx0" brushRef="#br0" timeOffset="16608.2988">2526 6169 16 0,'3'11'35'16,"-3"-11"0"-16,28 8 1 15,-3-12-18-15,0-9-5 0,9-4-3 16,-3-9-3-16,0-6-2 16,-3-2-2-16,-4-4-2 15,-9-4-1-15,-11-2 0 16,-4 3-1-16,-12 6 0 16,-4 5-2-16,-5 11 2 15,-1 10-1-15,-3 9 1 0,4 16 0 16,5 11 0-16,7 9 1 15,9 5 1-15,6 1 0 0,9 1 1 16,4-6 0-16,8-1-1 16,2-10 2-16,2-9-2 15,0-5 0-15,-6-12-1 32,3-6-1-32,-8-5 0 0,0-5 0 15,-4-7 0-15,-4 1 0 16,-3-1 0-16,-3 4 0 15,0 9 2-15,-6 10 0 16,0 0 1-16,7 14 1 16,-7 6-1-16,3 2 1 15,4 7-1-15,-5-1-2 0,3-3-4 16,2 0-10-16,0-7-24 16,-7-18 0-16,6 11 0 15,-6-11-1-15</inkml:trace>
  <inkml:trace contextRef="#ctx0" brushRef="#br0" timeOffset="16747.1911">2956 5868 64 0,'0'0'36'15,"-6"-18"-2"-15,6 18-18 0,0 0-44 16,0 0-6-16,10 14-2 15,-10-14-1-15</inkml:trace>
  <inkml:trace contextRef="#ctx0" brushRef="#br0" timeOffset="17063.3276">3115 6072 58 0,'10'19'38'15,"2"3"0"-15,-6-2-6 16,-3-6-19-16,6 3-5 16,-3-7-5-16,-6-10-2 15,0 0-2-15,9-3 0 16,-5-11-1-16,6-1 0 16,1-2 0-16,1-2 0 0,3 0 2 15,2 6 0-15,2 6 1 0,0 7 0 16,-4 7 1-16,-2 10 1 15,-4 8-1-15,-3 1-2 16,-6 8-11-16,5-2-27 16,-10-9 0-16,5-5-1 15,0-18 0-15</inkml:trace>
  <inkml:trace contextRef="#ctx0" brushRef="#br0" timeOffset="17463.8675">3925 5296 16 0,'-27'18'32'15,"-15"4"2"-15,5 25-2 16,2 11-13-16,4 9-6 16,16 10-4-16,6-4-2 15,16 0-2-15,10-3-5 16,14-12-7-16,10-17-17 16,5-9-12-16,-9-22 0 0,7-5-1 15</inkml:trace>
  <inkml:trace contextRef="#ctx0" brushRef="#br0" timeOffset="17845.1172">3990 5528 38 0,'-12'0'36'16,"24"5"0"-1,0 2-4-15,6-7-17 0,13 7-6 32,0-4-3-32,4-3-3 0,-5 2-2 15,-4-2-2-15,-8 0-2 16,-18 0 0-16,0 0-1 16,-9 16-1-16,-13-5 1 15,-6 3 1-15,-5 6 1 16,1 2 1-16,1 2 2 15,7-1 1-15,5-4-1 0,12 4 2 16,7-9-1-16,13 3 1 16,8-6-1-16,5-2-3 15,8-2-8-15,3 2-25 16,-4-16-1-16,4 7-1 16,-8-9 1-16</inkml:trace>
  <inkml:trace contextRef="#ctx0" brushRef="#br0" timeOffset="18079.8057">4306 5400 61 0,'22'19'38'0,"-1"12"1"0,-2 10-15 15,5 15-9-15,-11 4-4 16,4 10-2-16,-13-4-4 16,-4 2-2-16,-3-8-5 15,-9-13-11-15,0-18-25 0,2-1-2 16,-8-23-1-16,8-5 0 16</inkml:trace>
  <inkml:trace contextRef="#ctx0" brushRef="#br0" timeOffset="18295.8838">3865 5682 55 0,'0'0'39'0,"37"-7"0"15,7 14-6-15,14 1-25 0,2-3-34 16,5 6-9 0,-7-5-2-16,-1 2-1 0</inkml:trace>
  <inkml:trace contextRef="#ctx0" brushRef="#br0" timeOffset="18749.1465">4765 5648 62 0,'12'6'37'16,"10"1"-1"-16,8-5-12 16,3-2-14-16,10 0-6 15,4 0-10-15,-4 5-22 16,-6-10-9-16,6 5 1 15,-14-9-1-15</inkml:trace>
  <inkml:trace contextRef="#ctx0" brushRef="#br0" timeOffset="18980.9568">4843 5768 46 0,'0'0'38'16,"14"11"1"-1,13-6-4-15,5 5-18 0,2-8-11 16,5-2-19-16,1 0-23 16,6 0-1-16,-14-2-1 0,2 2-2 15</inkml:trace>
  <inkml:trace contextRef="#ctx0" brushRef="#br0" timeOffset="19597.9079">5891 5146 7 0,'-38'-13'31'16,"5"32"0"-16,-12 8-5 0,-1 24-8 15,4 19-3 1,2 20-4-16,16 9-1 0,8 0-3 16,20 2-3-16,15-11-4 31,11-15-9-31,15-24-20 0,13-10-6 16,-6-26 0-16,10-7-1 15</inkml:trace>
  <inkml:trace contextRef="#ctx0" brushRef="#br0" timeOffset="25228.4724">6025 5663 7 0,'6'-15'30'16,"15"1"2"-16,-10-7-4 16,10-8-8-16,0-3-4 15,-5-4-4-15,2 4-1 0,-6-2-1 16,0 5-2-16,-8 4-1 15,2 7-2-15,-6 6-1 16,0 12-2-16,-13 8 0 16,8 11-1-16,5 13 0 15,-3 7-1-15,3 10 0 16,0 3 0 0,5 3 0-16,2-2 0 15,2-7 0-15,-3-3 1 16,-6-11-1-16,-6-5 0 15,-6-10 0-15,-3-6 0 16,-4-6 1-16,-3-5-2 16,4 0 1-16,-2 0-2 15,9-4 1-15,11 4-2 0,0 0-2 16,0 0-5-16,28 0-12 0,5 7-17 16,1-7 2-16,12-3-1 15,5-6 1-15</inkml:trace>
  <inkml:trace contextRef="#ctx0" brushRef="#br0" timeOffset="25467.4696">6701 5530 52 0,'0'0'36'31,"-16"-12"1"-31,16 12-14 0,9 27-8 16,-6 2-6-16,7 10-2 16,-2 1-2-16,2 3 1 15,0-1-4-15,0-5-3 16,-2 1-11-16,-8-11-23 0,0-15-4 16,0-3 1-16,-10-9-1 15</inkml:trace>
  <inkml:trace contextRef="#ctx0" brushRef="#br0" timeOffset="25614.7472">6560 5728 40 0,'-2'-16'36'15,"20"16"0"-15,1-6 0 16,9-1-22 0,12 4-9-16,9 3-13 15,1 0-25-15,3-4-3 16,9 4 0-16,-3-10 1 15</inkml:trace>
  <inkml:trace contextRef="#ctx0" brushRef="#br0" timeOffset="26069.0115">7315 5641 19 0,'-19'-21'30'0,"16"7"0"0,-7-12-8 16,7-4-11-16,6 4-1 16,7-6-3-16,8 10-1 15,3 2 0-15,7 14-1 16,2 6-1-16,0 14 1 15,-6 10-1-15,-8 7 1 0,-13 5-2 16,-10 4 0-16,-14 3 0 16,-6-2-1-16,-11-5-2 15,1-7 0-15,0-5-1 16,5-8 0-16,7-10 0 16,10-6 0-16,15 0 1 15,0 0 0-15,12 0 1 0,8 0 1 16,4 5-1-16,5 5 2 15,-2 4-2-15,1-2-4 16,0-1-18-16,-1 0-15 0,-14-11-1 16,9 0 0-1,-10-8 0-15</inkml:trace>
  <inkml:trace contextRef="#ctx0" brushRef="#br0" timeOffset="26231.789">7690 5594 83 0,'0'-10'39'0,"0"10"0"16,0 0-18-16,13-10-21 16,-13 10-28-16,0 0-9 15,0 0-2-15,2 12 0 16</inkml:trace>
  <inkml:trace contextRef="#ctx0" brushRef="#br0" timeOffset="26492.3436">7677 5766 60 0,'-4'21'39'15,"4"9"-2"-15,0 2-8 0,0 2-15 16,0 12-6-16,-5 0-3 15,-2 3-2 1,-8-5 0-16,-3 1-2 0,-7-7 1 16,-7-6-2-1,-4-12 1-15,-2-15-2 0,7-13-3 16,0-12-2-16,16-6-7 16,6-12-12-16,9-7-14 15,19 1 0-15,5-4 0 16,18 13 4-16</inkml:trace>
  <inkml:trace contextRef="#ctx0" brushRef="#br0" timeOffset="26897.5545">8028 5626 71 0,'0'0'38'15,"15"-9"-1"-15,9 5-18 16,17 4-8-16,3 0-5 16,5 4-1-16,1 1-2 15,-1-1-2-15,-8 2-3 16,-7-6-2-16,-13 9-1 15,-9-4 1-15,-9 8-1 0,-18-2 0 16,-2 6 0-16,-14 0 2 16,-4 6 1-16,-5 3 2 15,-1-4 1-15,3 4 1 16,8-6 1-16,8 1 1 0,6-9 0 16,16 3 0-1,0-15 0 1,28 15-1-16,1-10-3 15,2-5-9-15,5 0-27 16,2 0-1-16,-5-8-1 0,-2 3 1 16</inkml:trace>
  <inkml:trace contextRef="#ctx0" brushRef="#br0" timeOffset="27113.7222">8045 5726 63 0,'0'0'36'0,"35"7"-1"31,-1 1-15-31,9-3-10 0,4 2-9 16,6-1-13-16,3 1-22 15,-10-14-1-15,6 7-1 16,-14-14 1-16</inkml:trace>
  <inkml:trace contextRef="#ctx0" brushRef="#br0" timeOffset="27329.0477">8352 5424 48 0,'0'10'36'16,"0"-10"-1"-16,29 4-4 16,2 1-22-16,3-1-10 15,-1 2-19-15,0-6-14 16,7 0-1-16,-11-6 1 16</inkml:trace>
  <inkml:trace contextRef="#ctx0" brushRef="#br0" timeOffset="27498.0729">8798 5249 61 0,'0'0'36'0,"-13"5"2"16,13 12-7-16,4 3-22 0,1 11-20 15,5 1-24-15,-13-3-2 16,9 9 1-16,-6-9-1 0</inkml:trace>
  <inkml:trace contextRef="#ctx0" brushRef="#br0" timeOffset="27984.751">9061 5175 46 0,'31'31'37'15,"-3"12"1"-15,4 13-5 16,4 22-18-16,-13 6-2 16,-2 15-4-16,-21-4-3 15,-13-1-1-15,-18-13-3 16,-9-8-3-16,-4-13-8 16,-6-19-27-16,8-22-3 0,17-12-1 15,9-22-1-15</inkml:trace>
  <inkml:trace contextRef="#ctx0" brushRef="#br0" timeOffset="28354.1808">9874 5138 17 0,'0'0'32'16,"-35"-10"3"-16,4 30-2 15,-7 16-13 1,-4 20-6-16,2 21-2 16,3 15-4-16,14 10-1 15,8-5-3-15,11 5 0 16,12-9-2-16,13-13-2 16,10-19-5-16,6-20-19 15,7-22-13-15,9-11-1 16,-5-16 0-16</inkml:trace>
  <inkml:trace contextRef="#ctx0" brushRef="#br0" timeOffset="28670.1852">10010 5598 40 0,'8'-13'34'15,"-4"-11"1"-15,6-4-7 16,3 4-13-16,-5-8-3 16,5 9-3-16,-7 0-2 31,3 11-1-31,-9 12-2 0,0 0 0 16,-3 29-1-16,3 5-1 15,-2 8-1-15,2 9 0 16,0 1 0-16,0 0-2 15,2-3-4-15,1-11-14 16,-1-12-20-16,12-5-1 16,-14-21 2-16,19 4-2 0</inkml:trace>
  <inkml:trace contextRef="#ctx0" brushRef="#br0" timeOffset="28854.675">10311 5680 55 0,'0'0'39'0,"21"0"1"15,5 2 0-15,7-4-23 16,11 8-9-16,0-3-5 16,-2-3-9-16,-1 0-32 15,-1 0-1-15,-6-10-1 16,4 4 0-16</inkml:trace>
  <inkml:trace contextRef="#ctx0" brushRef="#br0" timeOffset="29489.0158">11177 5632 19 0,'0'22'29'0,"-20"-19"-1"16,-5-3-7-16,-6-6-5 0,-4-9-4 15,0-4-5 1,1-10-2-16,11 0-1 0,8-6-1 31,11 3-1-31,12 2 0 16,11 6 0-16,10 7 0 0,5 17 1 15,2 7 1-15,-2 15 0 16,-11 7 0-16,-9 12 1 16,-14 5-1-16,-14 5 0 15,-10-2-3-15,-9-1-1 16,-3-9-1-16,2-8-1 0,0-8-1 15,11-11 0-15,9-12 0 16,14 0 0-16,3-11 1 16,10 0 0-16,11 2 2 15,6 5 0-15,1 4 0 16,4 3 1-16,1 7-2 16,-6 0-9-1,-4-4-24-15,3 9 0 16,-12-11 0-16,5 2-1 15</inkml:trace>
  <inkml:trace contextRef="#ctx0" brushRef="#br0" timeOffset="29639.6737">11421 5597 46 0,'-4'-17'36'15,"4"17"-2"-15,-4-14-5 16,4 14-38-16,0 0-20 15,0 0-5-15,0 0-1 16</inkml:trace>
  <inkml:trace contextRef="#ctx0" brushRef="#br0" timeOffset="29874.4713">11411 5743 67 0,'0'32'39'0,"3"10"2"15,-3 7-13-15,0-3-11 16,3 12-7-16,-6-2-4 0,3 4-2 16,-12-5 0-16,0-3-3 15,-5-11-1-15,-7-12-1 16,-1-11-1-16,-2-18-1 0,3-9-3 16,3-17-3-1,12-7-8-15,4-14-14 16,9-9-9-16,20 3 0 0,8-5 1 15</inkml:trace>
  <inkml:trace contextRef="#ctx0" brushRef="#br0" timeOffset="30274.8684">11813 5538 52 0,'0'0'35'16,"18"0"-2"-16,3-5-13 0,13 5-4 16,-1 0-6-16,14 7-2 15,-5-7-2-15,0 10-1 16,-8-1-2-16,-5 3-1 0,-16 1-2 15,-13 1-1-15,-7 3 0 16,-14 0-1 0,-2 5 0-1,-7-3-1-15,2 0 0 16,3 1 0-16,4-3 1 16,4 1 0-16,12-5 1 0,8-3 2 15,8-2-2-15,11-2 2 16,9 2-1-16,1-6-5 15,12 3-14-15,5 2-16 16,-12-7 0-16,3 0 0 0,-11-9 0 16</inkml:trace>
  <inkml:trace contextRef="#ctx0" brushRef="#br0" timeOffset="30491.493">11827 5638 50 0,'25'6'36'0,"12"1"-3"15,5 0-9 1,9-4-10-16,7 3-12 16,3-6-25-1,4 0-10-15,-17-13-2 16,10 8-1-16</inkml:trace>
  <inkml:trace contextRef="#ctx0" brushRef="#br0" timeOffset="30691.4726">12108 5291 45 0,'-13'5'35'0,"28"6"0"16,3-1-3-16,2-4-24 16,14 3-10-1,5-5-26-15,2 6-4 16,-4-10-2-16,1 5-1 16</inkml:trace>
  <inkml:trace contextRef="#ctx0" brushRef="#br0" timeOffset="30876.3298">12544 5173 62 0,'0'0'37'0,"0"0"0"16,6 11-3-16,0 8-22 16,-6 7-8-16,0 4-12 15,0 2-28-15,0 9-1 16,-6-12 1-16,6 5-2 0</inkml:trace>
  <inkml:trace contextRef="#ctx0" brushRef="#br0" timeOffset="31239.215">12848 4989 47 0,'12'22'37'15,"7"13"3"-15,5 19-4 0,8 16-17 16,-14 12-5-16,1 20-2 15,-13 2-4-15,-12 7-2 16,-7-3-1-16,-12-3-3 31,-12-11-1-31,-5-9-1 0,-2-16-2 16,1-17-2-16,6-9-6 16,-8-16-17-16,9-16-15 15,9-8 0-15,4-8-1 16,6-4 2-16</inkml:trace>
  <inkml:trace contextRef="#ctx0" brushRef="#br0" timeOffset="34955.6786">13639 5093 64 0,'-18'24'37'15,"-20"23"-3"1,-4 30-11-16,-6 28-7 0,2 16-5 16,12 15-3-16,8-1-5 15,15-2-12-15,22-15-29 16,26-16 0-16,17-29 0 16,14-24-2-1</inkml:trace>
  <inkml:trace contextRef="#ctx0" brushRef="#br0" timeOffset="35736.8232">13844 5682 38 0,'11'-9'31'0,"8"-3"-4"16,-3-11-7-16,2-8-3 15,7-1-6-15,-6-10-2 16,5 5-1-16,-8-1 0 15,3 8-1-15,-10 5-1 16,-5 15-1-16,-4 10-1 16,0 33 0-1,-7 11-1-15,0 14-1 16,-1 5-2-16,2 5-4 16,6 1-20-16,8-3-14 0,-2-18-1 15,10-12 0 1,-4-18 0-16</inkml:trace>
  <inkml:trace contextRef="#ctx0" brushRef="#br0" timeOffset="35958.6378">14238 5789 59 0,'0'0'38'16,"34"0"1"-16,11-5-1 16,10 5-24-16,-1-2-24 15,14 2-25-15,-12-12-2 16,3 8-1-16,-6-9 0 16</inkml:trace>
  <inkml:trace contextRef="#ctx0" brushRef="#br0" timeOffset="36274.1046">14872 5736 51 0,'22'0'36'0,"11"0"0"15,8 0-9-15,15-9-12 16,19 9-4-16,4-3-8 15,1-6-16-15,-2-2-21 16,4-1-1-16,-18-5-2 0,-4 3-1 16</inkml:trace>
  <inkml:trace contextRef="#ctx0" brushRef="#br0" timeOffset="36490.3149">15193 5177 52 0,'2'-17'36'0,"-2"17"1"15,0 10-8-15,0 28-15 16,0 8-7-16,0 14-10 31,5 4-28-31,2 15-3 0,-7-6-1 16,6 4-2-16</inkml:trace>
  <inkml:trace contextRef="#ctx0" brushRef="#br0" timeOffset="36874.8487">14965 5985 33 0,'10'-15'33'0,"4"-8"1"16,20 8-3-1,6 5-18-15,2 0-5 16,5 10 0-16,-4 5 0 0,-5 10-3 16,-20 2 0-16,-11 9-2 15,-21 3-1-15,-10 3-1 16,-15-3 0-16,-3-4-1 15,-6-5-3-15,3-11 0 16,12 0-1-16,12-14 1 0,11-2 0 16,15-8 1-16,14 1 2 15,9 2 2-15,6 0 1 16,6 8 1-16,-1 4 0 16,-2 6 0-16,-1 3-3 15,-8 1-10-15,-10 2-27 16,4-2-1-16,-5-10-1 0,3 0 1 15</inkml:trace>
  <inkml:trace contextRef="#ctx0" brushRef="#br0" timeOffset="37137.4649">15758 5518 87 0,'8'-13'38'0,"1"9"1"16,-9 4-20-16,0-10-13 15,0 10-11-15,0 0-26 16,0 0-7-16,0 0 0 15,-5 15 0-15</inkml:trace>
  <inkml:trace contextRef="#ctx0" brushRef="#br0" timeOffset="37360.2143">15763 5700 37 0,'3'34'39'0,"1"2"0"15,1 7 0-15,-5 3-16 16,-5-5-8-16,-2 8-6 0,-9-6-3 16,-1-1-3-16,-10-9-1 15,1-4-2-15,-7-9-2 16,2-17-6-16,10-6-14 16,8-17-18-16,4-13 0 15,12-9 0-15,3-9 0 0</inkml:trace>
  <inkml:trace contextRef="#ctx0" brushRef="#br0" timeOffset="37838.3206">16110 5588 61 0,'25'-9'36'0,"13"9"0"16,6 0-17-16,-1-4-4 0,7 4-4 31,-10 0-4-31,-2 4-3 0,-11 2-2 16,-12 3-1 0,-15 2 0-16,-7 4 0 0,-14 4-1 15,-6 5 1-15,-7 0-1 16,2 7 1-16,-2-2-1 15,3-1 0-15,10 0 0 16,8-4 1-16,13-6-2 0,9-2 2 16,10-6-2-16,10-4 0 15,10 1-6-15,-3-7-18 16,2-4-13-16,6 0 0 16,-10-6 1-16</inkml:trace>
  <inkml:trace contextRef="#ctx0" brushRef="#br0" timeOffset="38076.0629">16082 5734 53 0,'13'4'38'15,"9"-8"1"-15,15 4-1 16,10 4-22-16,8-4-10 16,4 0-11-16,4-7-30 15,-2 7-3-15,-11-7 1 16,-3 7-2-16</inkml:trace>
  <inkml:trace contextRef="#ctx0" brushRef="#br0" timeOffset="38339.7062">16409 5412 53 0,'0'0'36'0,"0"0"0"16,24 0-10-16,1 0-12 0,0 0-9 15,9 5-7-15,3-5-22 16,3 4-10-16,-9-10-2 16,4 6 0-16</inkml:trace>
  <inkml:trace contextRef="#ctx0" brushRef="#br0" timeOffset="38509.4488">16861 5286 36 0,'3'-13'36'16,"-3"13"0"-16,4 9 1 15,0 3-17-15,-2 9-10 0,-2 2-12 16,-2 13-29-16,-6-11-3 15,8 7-2-15,-9-10-1 16</inkml:trace>
  <inkml:trace contextRef="#ctx0" brushRef="#br0" timeOffset="38863.0708">17097 5131 78 0,'37'48'40'0,"-7"13"1"16,-7 14-18-16,-3 27-7 0,-25 9-5 16,-8 10-4-16,-18 0-2 15,-6-5-4-15,-4-5-1 16,-5-18-5-16,2-12-7 16,-4-23-21-16,13-19-10 0,2-12 2 15,-5-15-1 1</inkml:trace>
  <inkml:trace contextRef="#ctx0" brushRef="#br0" timeOffset="41159.9474">17778 5161 30 0,'9'-11'35'0,"-21"6"2"15,-9 30-2-15,-10 22-13 16,-9 27-8 0,3 27-5-16,-3 8-3 15,6 14-1-15,8 1-1 16,17-3-4-16,16-15-3 0,13-14-12 15,11-28-23 1,16-15-1-16,3-26 0 0,12-9 0 16</inkml:trace>
  <inkml:trace contextRef="#ctx0" brushRef="#br0" timeOffset="41513.0089">17844 5886 28 0,'14'-5'30'0,"-4"-14"1"16,14-1-9-1,0-11-8-15,-1-10-3 16,0-1-2-16,-3-7-1 16,0 2 0-16,-10 3-1 15,1 8 0-15,-11 7-2 16,0 19 0-16,0 10-1 16,-6 34 0-16,1 10-1 0,5 11-1 15,-5 6-1-15,5 6-2 0,4 1-9 16,0-7-28-16,1-17-1 15,5-8 0-15,-3-20 0 16</inkml:trace>
  <inkml:trace contextRef="#ctx0" brushRef="#br0" timeOffset="41844.2123">18332 5817 87 0,'20'8'38'0,"3"-5"-3"15,12-3-19-15,13 0-9 0,3 0-18 16,12 0-25-16,-8-9 0 16,5-2-2-16,-11-5-1 15</inkml:trace>
  <inkml:trace contextRef="#ctx0" brushRef="#br0" timeOffset="42314.0617">18891 5772 57 0,'25'-4'35'0,"8"-4"0"15,23-2-16-15,14 3-7 16,6 0-4-16,8 4-7 0,0 3-8 16,-7-5-17-16,-18 1-11 15,-7 4 0-15,-24-5-1 16</inkml:trace>
  <inkml:trace contextRef="#ctx0" brushRef="#br0" timeOffset="43183.3256">18617 5696 65 0,'0'38'38'0,"-8"0"0"16,5 9-6-16,3 1-34 16,-7-6-30-16,19-1-3 15,-3-21-2-15,15-2-1 0</inkml:trace>
  <inkml:trace contextRef="#ctx0" brushRef="#br0" timeOffset="43546.4606">19225 5425 45 0,'6'-41'38'0,"-6"-5"0"16,5 4-2-16,-1 5-17 15,-7-2-6-15,3 13-5 0,-2 16-3 16,2 20-2-16,-7 18-3 15,1 11-13-15,0 10-26 16,9 12-1-16,-3-4 0 16,12 9 0-16</inkml:trace>
  <inkml:trace contextRef="#ctx0" brushRef="#br0" timeOffset="44166.6449">19025 6036 46 0,'0'-32'34'16,"19"7"0"-16,10 3-15 16,5 3-6-16,7 12-1 15,-3 8-3-15,-1 18-2 0,-13 8 0 16,-12 7-3-16,-17 9-1 0,-13 2-2 15,-16 2-1 1,-7-5-2-16,-3-6-4 0,-3-8-1 16,7-8-1-16,8-13 0 15,12-7 2-15,10-8 1 32,17-4 3-32,10 1 2 15,9-4 5-15,7 6 1 0,2 5 0 16,8 10 0-16,-3 1-3 15,-2 3-11-15,-10-4-26 16,5 7-1-16,-9-13-1 16,2 5-1-16</inkml:trace>
  <inkml:trace contextRef="#ctx0" brushRef="#br0" timeOffset="44546.698">19820 5538 62 0,'3'-15'36'16,"-3"15"-2"-16,7-10-9 15,-7 10-35-15,0 0-22 16,0 0-3-16,5 15 0 16,-5-15-1-16</inkml:trace>
  <inkml:trace contextRef="#ctx0" brushRef="#br0" timeOffset="44800.191">19840 5770 61 0,'0'24'39'0,"0"10"0"0,0 7-7 15,-5-2-17-15,5 14-6 16,-12-3-3-16,3 6-2 0,-9-7 0 16,0-2-2-16,-8-11-1 15,-1-6 0-15,-1-10-1 16,2-13 0-16,1-14-1 15,5-11-1-15,10-10-3 16,0-12-6 0,13-4-26-16,6 0-4 15,5-4 1-15,10 10 0 16</inkml:trace>
  <inkml:trace contextRef="#ctx0" brushRef="#br0" timeOffset="45284.3265">20278 5605 65 0,'0'0'36'15,"14"-5"1"-15,8 5-16 32,13 0-10-32,1 0-4 0,10 0-2 15,-2 6-1-15,0 0-2 16,-5-2-1-16,-8 2 0 15,-12 4-1-15,-11 3 0 16,-16 5 0-16,-12 1 0 16,-12 5-1-16,-5-1 1 15,-5 4 0-15,0 1-1 0,3-1 1 16,7-6 0-16,12-4 1 16,15-2-1-16,5-15 0 15,25 14 0-15,3-9-1 16,5-5-4-16,10 0-12 15,5 0-21-15,-8-12 1 16,2 3-1 0,-12-5 1-16</inkml:trace>
  <inkml:trace contextRef="#ctx0" brushRef="#br0" timeOffset="45484.6991">20314 5747 47 0,'0'0'35'0,"12"-2"1"15,15-2-8-15,11 4-13 16,9-3-10-16,9-1-21 16,3-6-17-16,10 4-2 15,-7-8 0-15,3 5-2 0</inkml:trace>
  <inkml:trace contextRef="#ctx0" brushRef="#br0" timeOffset="45731.3402">20693 5409 58 0,'24'-3'34'0,"0"0"-1"16,12 3-20-16,3 4-35 16,-5-8-7-16,8 4-3 15,-14-4-2-15</inkml:trace>
  <inkml:trace contextRef="#ctx0" brushRef="#br0" timeOffset="46132.1628">21109 5194 54 0,'0'0'23'0,"0"0"1"32,4 12-2-32,-4 3-1 0,0 5-4 15,0 8-6-15,0 6-15 16,9 6-26-16,-9-8-5 15,5 14-2-15,-5-9-1 16</inkml:trace>
  <inkml:trace contextRef="#ctx0" brushRef="#br0" timeOffset="46648.1058">21383 4988 32 0,'42'48'38'0,"-1"12"2"15,7 28 1-15,-8 23-17 32,-17 9-8-32,-2 21-2 0,-21-5-4 15,-12 2-3-15,-21-8-2 0,-6-11-3 16,-11-20-4-1,-3-28-12-15,-4-19-28 16,4-15-1-16,-11-22 0 0,-2-7-1 16</inkml:trace>
  <inkml:trace contextRef="#ctx0" brushRef="#br0" timeOffset="49069.3761">19240 2766 11 0,'149'13'25'0,"40"-8"-8"16,62 0-3-16,42 0-3 16,44-5-1-16,34 0 0 31,26-5-3-31,9 5-3 0,-15 0-2 15,-20 0-1-15,-36 0 1 16,-35 0-1-16,-52 0-3 16,-49 0-5-16,-47-3-15 15,-35 3-7-15,-54-9 2 16,-19 9 0-16</inkml:trace>
  <inkml:trace contextRef="#ctx0" brushRef="#br0" timeOffset="49575.3733">23620 2660 10 0,'17'3'29'0,"17"11"-4"31,-2-2-6-31,1 3-6 0,-6 2-1 15,-6 0-1-15,-5 5-2 16,-19-2-3-16,-7 3-2 16,-5-1-8-16,-8 2-24 15,-17-9-2-15,16 4-1 16,-16-14-3-16</inkml:trace>
  <inkml:trace contextRef="#ctx0" brushRef="#br0" timeOffset="50053.6305">21807 916 8 0,'0'0'29'0,"0"0"1"15,0 0 2-15,0 0-16 16,0 114-5-16,-9 26-2 16,-1 46-3-16,-4 64 0 31,-6 30 1-31,-4 36-3 0,1 19 0 15,1 15-1-15,1-16-1 16,0-9-6-16,2-21-22 16,-3-32-8-16,12-20-1 15,-11-42 0-15</inkml:trace>
  <inkml:trace contextRef="#ctx0" brushRef="#br0" timeOffset="50894.7614">21704 1001 30 0,'0'0'16'15,"0"0"-6"1,-47 38 0-16,47-38-5 0,0 0-2 15,0 0-1-15,0 0 2 16,0 0 3-16,21-53 0 16,-21 53 2-16,0 0 0 0,41-43 13 15,-41 43-11 1,44-14 0-16,-44 14-3 16,0 0 1-16,36 44-2 15,-36-44-2-15,41 44-4 16,-41-44-23-16,43 39-15 15,-43-39 0 1,57 49 0-16</inkml:trace>
  <inkml:trace contextRef="#ctx0" brushRef="#br0" timeOffset="51779.6087">23933 2994 21 0,'18'22'31'16,"-18"0"1"-16,3 9-5 0,-3 10-15 15,-3-2-2-15,0 5-1 16,-6-6-2-16,5-6-2 31,-1-15-2-31,5-17-1 0,0 0 0 16,-4-21-1-16,7-11-1 15,7-11 0-15,2-5 0 16,1-3 0-16,6 0 0 16,-4 9 0-16,0 7 0 15,13 9-1-15,-6 14 1 16,-1 12 0-16,-7 18-1 0,-10 5 2 15,-9 6-2-15,-2 3 1 16,1-1 1-16,-15 4-1 16,8-3-1-16,2 1 2 15,7-5-2-15,23-3 1 16,1-3-1-16,12-3 1 16,-32-19 1-16,68 21-2 0,-37-21 1 31,2-4 0-31,-33 4 1 15,50-24 1-15,-46 6-3 0,1 3 2 16,-19-2-1 0,19 3 0-16,-5 14 2 15,-25-9 0-15,7 14-1 0,0 8 0 16,18 5 2-16,6 4 0 0,3 3 1 16,-13 6 0-16,4-31 0 15,26 51-2-15,-26-51-1 16,47 36-12-16,-47-36-26 15,0 0-2-15,50 3 1 16,-50-3-1-16</inkml:trace>
  <inkml:trace contextRef="#ctx0" brushRef="#br0" timeOffset="53001.0908">22102 856 22 0,'0'0'31'0,"46"-21"0"16,-46 21-11-16,55 3-5 15,-55-3-3-15,63 10-3 16,-63-10-3-16,50 3-2 0,-50-3-2 16,0 0-1-16,0 0 0 15,0 0 2-15,0 0-3 16,0 0 1-16,0 0 0 16,0 0 1-16,0 0-2 15,-45 20 0-15,45-20 0 16,0 0-2-16,-31 52 1 0,31-52 0 15,-22 62-1-15,22-62 0 0,-30 56 0 16,30-56-2 0,0 0 1-16,-43 41 3 0,43-41-2 15,0 0 0-15,0 0 2 16,0 0 0-16,0 0 0 31,0 0 2-31,47-42-2 0,-47 42-1 16,55-5 2-16,-55 5 0 15,49 6-1-15,-49-6 1 16,0 0 0-16,44 20-1 16,-44-20 2-16,0 0-1 15,0 0-1-15,0 0 1 16,0 0-1-16,0 0 1 0,0 0 0 16,0 0-1-16,0 0 1 15,0 0 1-15,0 0-2 16,0 0 1-16,0 0 0 15,0 0-2-15,47-9 2 16,-47 9-1-16,0 0 0 0,0 0-2 31,46-24 3-31,-46 24-1 0,0 0 2 16,0 0 0-16,7 45-1 16,-7-45 0-16,0 0 1 15,0 0 0-15,0 0 1 16,0 0-2-16,0 0-2 15,0 0 2-15,0 0-2 16,0 0 1-16,52-5 1 0,-52 5 0 16,0 0-3-16,56-9 4 15,-56 9 2-15,0 0-3 16,0 0 4-16,33 46-1 16,-33-46-1-16,0 0-5 15,-3 43-33-15,3-43-2 16,0 0 0-16,0 0 0 0</inkml:trace>
  <inkml:trace contextRef="#ctx0" brushRef="#br0" timeOffset="53663.8488">21622 1571 18 0,'-13'-21'62'0,"-3"18"-36"16,1-1-9-16,-4 1-8 15,-2-2-16-15,2 15-22 16,-10-5-2-16,8 4-1 16,-9 6 2-16</inkml:trace>
  <inkml:trace contextRef="#ctx0" brushRef="#br0" timeOffset="53864.4886">21151 1755 13 0,'-11'11'26'0,"-13"-11"-2"0,11 4-15 15,0 8-26-15,-8-12-6 16,11 17-2-16,-8-7 19 15</inkml:trace>
  <inkml:trace contextRef="#ctx0" brushRef="#br0" timeOffset="54049.4169">20867 1945 12 0,'-6'12'27'15,"-9"-8"-2"-15,9 13-8 16,-3 1-33-16,-8-12-8 16,9 18-2-16,-9-20 12 15</inkml:trace>
  <inkml:trace contextRef="#ctx0" brushRef="#br0" timeOffset="54302.4402">20530 2490 13 0,'0'24'21'0,"-7"-11"-11"16,-5-7-26-1,12 13-3-15,-13-12 11 16</inkml:trace>
  <inkml:trace contextRef="#ctx0" brushRef="#br0" timeOffset="54434.453">20440 2762 8 0,'-5'9'25'0,"11"8"-3"16,-6-17-17-16,-6 8-22 15,14 4-4-15,-8-12 0 16</inkml:trace>
  <inkml:trace contextRef="#ctx0" brushRef="#br0" timeOffset="54584.6103">20458 3038 11 0,'0'24'6'16,"0"-14"-14"-16,5 14 0 16,-9-12 8-16</inkml:trace>
  <inkml:trace contextRef="#ctx0" brushRef="#br0" timeOffset="54719.6401">20506 3367 21 0,'-4'17'30'15,"11"9"-2"1,-10-14 1-16,10 1-31 0,-1 11-20 16,-6-24-5-16,12 21-1 15,-12-21 0-15</inkml:trace>
  <inkml:trace contextRef="#ctx0" brushRef="#br0" timeOffset="54866.7838">20651 3610 18 0,'0'14'27'16,"14"10"-2"-16,-14-10-14 16,0-14-32-16,17 25-3 15,-17-25-2-15,25 23 17 16</inkml:trace>
  <inkml:trace contextRef="#ctx0" brushRef="#br0" timeOffset="55004.8183">20878 3838 16 0,'14'18'30'16,"-14"-18"0"-16,17 25-2 16,-12-15-22-16,4-1-16 0,9 6-15 15,-8-12-2 1,9 13-2-1,-7-12 11-15</inkml:trace>
  <inkml:trace contextRef="#ctx0" brushRef="#br0" timeOffset="55136.3406">21116 4002 35 0,'19'23'31'16,"-19"-23"-1"-16,21 20-10 15,-11-8-13-15,5-5-14 0,6 8-18 16,-10-15-5-16,9 12 0 15,-9-12 0-15</inkml:trace>
  <inkml:trace contextRef="#ctx0" brushRef="#br0" timeOffset="55252.2382">21361 4123 52 0,'14'0'36'0,"7"4"2"15,-4-4-3-15,0-3-26 16,0 6-29-16,-3-3-14 15,7 0-1-15,-21 0-2 16</inkml:trace>
  <inkml:trace contextRef="#ctx0" brushRef="#br0" timeOffset="55838.2058">22120 1545 35 0,'0'0'32'15,"0"0"-1"-15,13 0-11 0,-1 0-20 16,5 7-19-16,-1-7-10 16,9 4-1-16,-8-4 0 15</inkml:trace>
  <inkml:trace contextRef="#ctx0" brushRef="#br0" timeOffset="55969.727">22450 1652 17 0,'14'7'28'0,"-14"-7"0"0,19 18-10 16,-9-7-32-16,-10-11-11 16,23 26-2-16,-16-9 3 15</inkml:trace>
  <inkml:trace contextRef="#ctx0" brushRef="#br0" timeOffset="56225.0025">22902 2104 39 0,'0'10'34'0,"5"5"0"16,-3-3-7 0,-2 2-28-16,14 7-25 0,-14-21-6 15,19 27-2-15,-19-27 0 16</inkml:trace>
  <inkml:trace contextRef="#ctx0" brushRef="#br0" timeOffset="56356.1625">23047 2467 11 0,'5'29'22'0,"-7"-12"-11"16,2-3-21-16,6 6-8 15,-16-11 3-15,10 9 15 16</inkml:trace>
  <inkml:trace contextRef="#ctx0" brushRef="#br0" timeOffset="56494.1572">23081 2747 28 0,'0'30'33'16,"-7"-11"2"-16,7 7-7 0,-3-9-21 15,3-1-21 1,7 0-15-16,-7-16-2 0,6 21-1 15</inkml:trace>
  <inkml:trace contextRef="#ctx0" brushRef="#br0" timeOffset="56610.0593">23052 3040 24 0,'-10'15'25'0,"10"7"-2"16,-5-3-29-16,5-19-15 15,-4 20-3-15,4-20 4 0</inkml:trace>
  <inkml:trace contextRef="#ctx0" brushRef="#br0" timeOffset="56756.7965">22972 3309 41 0,'-5'20'29'15,"-9"-14"-4"-15,22 9-14 16,-5 2-38-16,-3-17-3 15,-5 13 0-15</inkml:trace>
  <inkml:trace contextRef="#ctx0" brushRef="#br0" timeOffset="56872.694">22895 3508 29 0,'-7'13'7'15,"1"3"-9"-15,-9-15-14 16,15 13-1-16</inkml:trace>
  <inkml:trace contextRef="#ctx0" brushRef="#br0" timeOffset="57125.9486">22491 3875 51 0,'-20'3'29'0,"6"4"-9"16,0 0-9-16,4 1-12 0,3 1-22 15,-7-9-3-15,9 9-3 0,-10-9-1 16</inkml:trace>
  <inkml:trace contextRef="#ctx0" brushRef="#br0" timeOffset="57257.9681">22175 4055 5 0,'-25'7'8'16,"3"-1"-8"-16,4 3-12 15,-5-9 12-15</inkml:trace>
  <inkml:trace contextRef="#ctx0" brushRef="#br0" timeOffset="57427.2521">21909 4135 5 0,'-11'6'22'0,"-10"-12"-4"15,6 6-14 1,3 0-16 0,-5-8-6-16,17 8 0 15,-27-5 18-15</inkml:trace>
  <inkml:trace contextRef="#ctx0" brushRef="#br1" timeOffset="61579.5673">21871 1129 32 0,'0'0'27'16,"0"-47"-7"-16,0 47-3 0,0 0-3 15,-52 6-5-15,52-6-1 16,0 0-4-16,-62 13 0 16,62-13 0-16,0 0-1 15,-43 40 2-15,43-40 0 0,0 0 1 16,9 46-1-16,-9-46 1 16,41 26-1-16,-41-26 2 15,63 10-1-15,-63-10-1 16,65-26 2-16,-65 26-4 15,0 0 1-15,38-54 0 0,-38 54 0 16,-24-41-4-16,24 41-3 16,-45-31-11-16,45 31-27 15,0 0 0-15,-55-10 0 16,55 10-2-16</inkml:trace>
  <inkml:trace contextRef="#ctx0" brushRef="#br1" timeOffset="62833.799">21723 4536 13 0,'0'0'22'0,"-18"-8"0"15,8 8-3-15,-5-8-2 16,-3 2-4-16,-1 6-1 16,-5-5-3-16,2 10 0 15,-3-1-2-15,6 6-2 16,1 8 0-16,8 6-1 16,7-1 0-16,10 5 0 0,8-4-1 15,13-7 0-15,2-8 0 16,8-5 1-16,-1-13 1 15,-2-8 1-15,-11-11-1 16,-9-1 1-16,-18-4-1 16,-12 3-2-16,-9 10-16 15,-4 3-26 1,-6-2-1-16,7 13-1 16,5-2 0-16</inkml:trace>
  <inkml:trace contextRef="#ctx0" brushRef="#br1" timeOffset="63906.3782">21785 3514 65 0,'-14'-18'34'0,"0"0"-7"16,-6 7-8-1,-6-2-6-15,1 13-4 16,-5 0-4-16,1 5-3 15,1 12-1-15,4 3-1 16,6 7 1-16,8 2 0 16,10 3 1-16,8-2 1 15,12-5 0-15,13-6 2 16,4-13 0-16,6-6 0 0,-2-9 1 16,0-5-1-16,-12-11-1 15,-9-3 0-15,-20-1-2 16,-10 1-5-16,-9 7-20 15,-10-1-18-15,-6 1-1 16,2 8 0-16,-4-2-1 0</inkml:trace>
  <inkml:trace contextRef="#ctx0" brushRef="#br1" timeOffset="64969.3547">21837 1908 33 0,'15'0'28'16,"-15"0"-2"-16,0 0-1 15,10-7-6-15,-10 7-3 16,-5-12-3-16,-7-1-7 16,-3 13 0-16,-9-12-3 15,0 6 0-15,-7 6-2 16,1-3 1-16,-1 5-2 0,5 13-1 16,4 4 3-16,10 7-3 15,12 6 3-15,3-4-1 16,13 0 2-16,10 1-1 0,7-8 1 15,10-6 1 1,1-15 1-16,-2-11-1 0,-10-12 1 16,-8 1-2-16,-12-12-2 0,-12-1-1 15,-12 3-21-15,-12 3-19 16,-5 7-2-16,4 8 0 16,-2 4 0-16</inkml:trace>
  <inkml:trace contextRef="#ctx0" brushRef="#br2" timeOffset="71319.3174">21506 2663 45 0,'-11'-5'29'15,"11"5"-2"-15,0 0-3 16,-10-10-5-16,10 10-3 16,12 14-4-16,7 6-3 15,2 3-3-15,14 6-1 0,6 3 0 16,3 3 1-16,3-6-3 15,0 5-2-15,-5-6-2 16,-8-11-4-16,-5 3-15 16,-10-8-20-16,-19-12 0 15,0 0-1-15,3-12 0 32</inkml:trace>
  <inkml:trace contextRef="#ctx0" brushRef="#br2" timeOffset="72051.1197">21871 2641 36 0,'0'0'24'15,"12"-6"-3"-15,-12 6-3 16,10-1-5-16,-10 1-3 15,0 0-2-15,0 0 0 16,0 0-1-16,3 12-1 16,-9 5 1-16,-12-3-1 15,-2 10 1-15,-15 7-1 0,-1 1-1 16,-10 5-1-16,-1 1 0 16,-1-4-1-16,5 2-1 15,6-7-1-15,9-3 0 16,8-8 0-16,7-8 0 0,13-10-1 15,0 0-3 1,0 14-15 0,0-14-21-16,4-14 1 15,-4 14-2-15,7-15 1 16</inkml:trace>
  <inkml:trace contextRef="#ctx0" brushRef="#br2" timeOffset="73300.0362">22188 2352 15 0,'0'0'15'0,"10"10"-2"16,-10-10-2-16,-5 12-2 0,5-12-1 15,-5 18 0-15,5-18-2 16,-7 11-1-16,-1 1 0 16,-4-1-1-16,-1 6 0 0,-3-1 0 15,0-2 0-15,-1-3-1 16,-1 6-1-16,5-5 1 15,6-2-1-15,7-10 0 16,0 0 2-16,0 9-2 16,13-6 1-16,-2 1 0 15,6-1-1-15,0 1 0 0,-2-4-1 16,2 5-1-16,0-1-2 16,-4-3-1-16,1-1-3 15,-3 5-1-15,-11-5-1 16,14-6-1-16,-14 6-1 15,0 0 3-15,8-13 0 16,-8 13 2 0,0-15 1-16,0 6 2 15,0 9 3-15,0 0 1 16,-4-13 0-16,4 13 2 16,0 0 0-16,0 0 1 0,0 0 5 31,0 0-5-31,0 0 1 0,-6 9 0 15,1 1-1-15,5 8-1 16,-4-4 0-16,4 4 0 0,0 0 1 16,0-3-1-16,0-5 1 15,0 4-1-15,0-14 0 16,6 12 2-16,-6-12-1 16,0 0 0-16,0 0-1 15,0 0-1 1,9-4 0-16,-9 4-1 15,0 0-2-15,4-9-1 16,-4 9-2-16,0 0-11 16,0 0-23-16,0 0 0 15,0-13 0-15,0 13 0 16</inkml:trace>
  <inkml:trace contextRef="#ctx0" brushRef="#br0" timeOffset="115247.15">1071 7093 32 0,'0'0'30'0,"0"0"-4"16,-74 35-1-16,30-35-6 15,-8-4-6-15,-2-7-5 16,9 4-3-16,0-4-2 16,45 11-2-16,-55-18-2 0,55 18 1 15,0 0 0-15,0 0-1 16,0 0 1-16,72 51 1 16,-72-51 0-16,71 61 1 15,-50-19 0-15,-11 5 0 16,-16 3 0-16,-10-1 0 15,-18-4-1 1,-7 1 0-16,41-46 1 16,-82 73-2-16,82-73 0 0,-60 38 1 15,60-38-1 1,0 0 1-16,0 0 0 0,0 0 0 16,61 36-1-16,-61-36-5 15,85 0-24-15,-36-4-6 16,4-8-1-16,3-4 0 0</inkml:trace>
  <inkml:trace contextRef="#ctx0" brushRef="#br0" timeOffset="115428.0595">1056 7382 40 0,'0'0'33'0,"0"-31"-2"15,28 27-2-15,11 4-25 16,9 0-10-16,-7 0-10 16,5 0-13-16,-9 13-3 15,-6-7-1-15</inkml:trace>
  <inkml:trace contextRef="#ctx0" brushRef="#br0" timeOffset="115564.0933">1195 7437 19 0,'13'13'32'15,"-6"12"2"-15,-3-5-2 16,3 5-15-16,3 0-13 16,3-5-25-16,2 7-10 0,-2-17-1 15,2-1-1-15</inkml:trace>
  <inkml:trace contextRef="#ctx0" brushRef="#br0" timeOffset="115833.1473">1540 7452 56 0,'-15'-3'37'0,"-10"-2"-2"15,8 5-4-15,1 9-17 16,-1 1-8-16,3 5-3 16,5 2-3-16,9 7 0 15,7 0 0-15,9 0 1 16,1-8-1-16,4 0 2 0,-2-13-1 15,5-6 1-15,-2-11 1 0,-5-6 0 16,-6-3 0-16,-7-2-1 16,-7 3-5-16,-11 0-24 15,1 2-11-15,-5 10-1 16,-7-1-1-16</inkml:trace>
  <inkml:trace contextRef="#ctx0" brushRef="#br0" timeOffset="116534.3199">2567 7417 19 0,'-25'-14'29'16,"9"10"0"-16,-12 0-8 16,7 7-10-1,4 2-6-15,6 7-2 16,11-2-2-16,11 2-2 15,5 0 1-15,3-7 0 16,3-1 0-16,0-4 0 0,-4 0 1 16,-8 0 0-16,-10 0 0 15,-17 5 2-15,-4 3 1 16,-3 3 0-16,-2 7-1 0,-4 6 1 16,11 4 0-16,4 2 0 15,15-1 0-15,15 0-3 16,5-8-3-16,10-5-4 15,1-8-12-15,2-15-14 16,4-1 0-16,-11-17-1 16,1 1 6-1</inkml:trace>
  <inkml:trace contextRef="#ctx0" brushRef="#br0" timeOffset="116812.9949">2715 7299 71 0,'21'-41'36'16,"5"17"-9"-16,7 17-7 15,1 10-6-15,4 20-5 16,-6 13-2-16,-2 11-2 0,-3 6 0 16,-3-2-2-16,-7-1 0 15,-4-4-2-15,-3-12 0 16,-5-11-2-16,-8-9 0 16,-7-14-1-16,2-13 0 0,-8-4 0 15,-2-6 0-15,1 2 0 16,0 2-1-16,-8 6 1 0,12 9 1 15,-6 11 0-15,1 13-2 16,3-2-6-16,2 5-20 16,3 5-8-16,-8-10 0 15,14-1 0-15</inkml:trace>
  <inkml:trace contextRef="#ctx0" brushRef="#br0" timeOffset="117134.4486">3416 7449 27 0,'13'19'38'16,"-13"8"1"-16,-16 0-1 0,-6-3-13 16,-2 3-10-16,-7-10-7 15,0-2-4-15,6-9-3 16,-3-6-2-16,12-8 0 15,3-6-1-15,5-4-1 0,5-3 1 16,6 2 0-16,8 2 0 31,2 4 2-31,12 9 0 0,-2 8 2 16,3 9-1-16,-4 6 0 16,-1 12 1-16,-1 1-3 15,-2-3-7-15,-5-5-29 16,-1 1-1-16,-12-13 0 15,0-12-1-15</inkml:trace>
  <inkml:trace contextRef="#ctx0" brushRef="#br0" timeOffset="117267.4771">3294 7279 64 0,'-11'-29'36'15,"11"18"-3"-15,0 11-19 16,0 0-37-16,12 14-9 0,-12 1-4 15,15 12 0-15</inkml:trace>
  <inkml:trace contextRef="#ctx0" brushRef="#br0" timeOffset="117436.7617">3509 7449 61 0,'20'15'40'0,"-9"6"1"0,8 7-5 16,5 11-22-16,-2 3-6 15,3 16-2-15,-1 0-4 16,-5-2-6-16,6 6-9 16,-10-13-27-16,-3-15-1 15,4-7-1-15,-16-27 2 16</inkml:trace>
  <inkml:trace contextRef="#ctx0" brushRef="#br0" timeOffset="117615.1671">3753 7521 50 0,'-21'-14'41'16,"-3"21"-1"-16,-11 24-1 16,-8 5-19-1,5 18-8-15,-5 5-7 16,-1 1-3-16,5 5-10 16,2-12-16-16,9-7-16 0,6-10-1 15,3-16-1 1,22-5 1-16</inkml:trace>
  <inkml:trace contextRef="#ctx0" brushRef="#br0" timeOffset="117815.7056">3800 7431 67 0,'0'-11'39'16,"0"11"0"-1,0 0-3-15,18 8-25 16,-8 14-7-16,-6 9-5 16,8 12-12-16,-4 4-26 15,-8-7 0-15,8 1-1 16,-8-12 0-16</inkml:trace>
  <inkml:trace contextRef="#ctx0" brushRef="#br0" timeOffset="118100.8961">4163 7507 20 0,'-24'-12'32'0,"8"12"0"16,-8 0-4-16,5 6-13 15,3 8-5-15,5 4-5 16,11 5-1-16,4 0 1 15,12 0-1-15,0-5 1 16,2-3 1-16,1-7 0 31,2-4 0-31,-11-8-1 0,0-4-1 16,-10-6-3-16,-10-5-10 16,-3-5-28-16,5 4-1 15,-3-5 0-15,3 5-1 16</inkml:trace>
  <inkml:trace contextRef="#ctx0" brushRef="#br0" timeOffset="118401.6284">4235 7475 28 0,'25'6'35'16,"-1"-6"0"-16,7 0 0 0,0 0-16 15,7-9-14-15,1 0-5 31,-7 0-6-31,-7-1-2 0,-7 1-2 16,-8-2 0-16,-10 11 1 16,6-14 1-16,-6 14 4 15,-19 0 4-15,-6 17 13 16,7-1-3 0,9 6 2-16,-5 3 0 15,12 4-2-15,-1-2-1 0,8 4-3 16,2-5-4-16,-1-5-9 15,7-9-22-15,2 5-7 16,0-17-2-16,7 0 1 16</inkml:trace>
  <inkml:trace contextRef="#ctx0" brushRef="#br0" timeOffset="118701.5948">4572 7450 45 0,'7'10'35'0,"12"8"2"0,-2-1-11 31,2 0-12-31,1 4-3 16,-6-5-5-16,-4 0 0 0,-10-16-1 16,15 12-2-16,-15-12 0 15,9-16-1-15,-2 0-1 16,2 0 0-16,1 0 0 15,4 3-1-15,-1 3 1 16,-1 6-1-16,-2 8 0 0,0 7 0 16,-4 7-1-16,-6-1-7 15,8-1-28-15,-8 2-3 16,0-5 0-16,4 3-1 16</inkml:trace>
  <inkml:trace contextRef="#ctx0" brushRef="#br0" timeOffset="118917.7931">5065 7457 76 0,'17'11'42'16,"-3"2"0"-16,5 1-3 0,4 10-29 15,-5-7-4-15,-4 5-2 16,-7-3-2-16,-11-4-2 0,-9-5-3 15,-14-10-9-15,-2-3-30 16,-10-4 1-16,-3-10-2 16,8 3 0-16</inkml:trace>
  <inkml:trace contextRef="#ctx0" brushRef="#br0" timeOffset="119556.4561">6173 7342 37 0,'-24'-4'32'0,"-16"8"-6"16,-2 2-7-16,6 16-5 16,0 4-2-16,11 9-3 15,8-3-2-15,10 6-3 0,7-8-1 16,17-4 0-16,8-5 0 15,4-9-1-15,6-8-2 16,0-9-1-16,-5-9-1 16,-1-5 1-16,-5-4-1 15,-17 0 0-15,-7 1 0 16,-7 3 2 0,-11 8 1-16,-1 17 0 15,-5 11 2-15,5 12-1 16,2 15 1-16,9 10 0 0,4 7-1 15,4 2 0-15,8 2-3 16,3-13-3-16,5-4-13 16,3-11-19-16,-4-25-1 15,6-6 0-15,-2-21 0 0</inkml:trace>
  <inkml:trace contextRef="#ctx0" brushRef="#br0" timeOffset="119856.9337">6654 7435 49 0,'-10'36'38'15,"-21"-7"0"-15,-2 0-7 16,-1-2-15-16,-7-9-9 16,4-5-3-16,2-13-3 15,1-8-2-15,10-10-1 0,11-10 1 31,7-2-1-31,6-2 1 0,13 1 1 16,2 8 1 0,10 6 1-16,5 12 0 15,-1 8 1-15,4 14-1 0,-4 11 0 16,-4 7-1-16,-3 4-6 16,-10-3-16-16,-6-3-17 15,3-1 0-15,-5-15 0 0,-4-7-1 16</inkml:trace>
  <inkml:trace contextRef="#ctx0" brushRef="#br0" timeOffset="120003.9801">6589 7236 43 0,'-3'-25'35'0,"3"25"-3"15,0 0-11-15,0 0-44 16,18 19-7-16,-9 0-4 15,3 10-1-15</inkml:trace>
  <inkml:trace contextRef="#ctx0" brushRef="#br0" timeOffset="120289.324">7023 7389 30 0,'-29'-15'32'0,"2"15"2"16,-7 5-5-16,3 5-14 0,6 8-6 16,4 7-4-16,5 4-1 15,9 0 0-15,11 2 0 16,5-6 1-16,11-1-1 16,-2-13 1-16,4-7 0 15,-7-10-1-15,0 0-1 31,-12-6-2-31,-9-7-7 0,0 1-25 16,-10 1-7-16,-5 0-1 16,4 5 0-16</inkml:trace>
  <inkml:trace contextRef="#ctx0" brushRef="#br0" timeOffset="120574.547">7062 7431 57 0,'16'13'38'0,"-1"7"1"15,-8 1-3-15,-7-2-23 16,6 8-6-16,-6-8-5 16,-3-2-2-16,3-3-4 15,0-14-1-15,0 0 0 32,15-17-1-32,-1-2 0 0,2-2 1 15,7-2 2-15,0 3 3 16,-2 2 4-16,0 12 1 15,-8 6 2-15,0 8 0 16,-5 8 0-16,-1 6-1 16,-7-1-6-16,-6 1-11 15,-1-6-27-15,7-1-1 0,0-15 0 16,13 0-2-16</inkml:trace>
  <inkml:trace contextRef="#ctx0" brushRef="#br0" timeOffset="120722.1879">7511 7425 78 0,'20'15'43'0,"-7"5"-1"0,-1 4-10 15,-2 4-16 1,-14-4-7-16,-2 5-6 0,-6-1-7 16,-14-6-37-16,2-15-1 15,0-4-1-15,-5-7-1 16</inkml:trace>
  <inkml:trace contextRef="#ctx0" brushRef="#br0" timeOffset="121392.0349">8545 7453 53 0,'-13'19'35'15,"-7"2"-1"-15,12 10-10 16,5 6-12-16,6 1-5 16,12-4-2-16,11-7-3 15,9-10 1-15,3-17-1 16,5-10 0-16,-7-21-1 15,-6-9 1-15,-8-15-2 0,-7-5 1 16,-15-9-1-16,-10-7 1 0,-14 1-1 16,-8 3 1-1,-4 11-1-15,-2 11 1 0,-6 21 0 16,4 15 0-16,6 19 0 16,15 23 0-16,14 19-1 15,11 8-3-15,15 11-4 0,7-6-14 16,12-5-17-16,16-3 0 15,-3-14 1-15,9-8 0 16</inkml:trace>
  <inkml:trace contextRef="#ctx0" brushRef="#br0" timeOffset="121639.9509">9071 7456 45 0,'14'0'36'0,"-9"19"2"15,-12 1-7-15,-6 0-10 16,1 8-9-16,-9-6-5 15,-2 2-2-15,-1-10-2 16,0-2-2-16,1-12 0 16,5-9-1-16,5-7 0 15,7-4 1-15,6-4-2 0,10 6 1 16,2 2 0-16,6 8-1 0,4 8 1 16,-3 10 0-1,5 12-6-15,-8 12-33 0,0-5 0 16,8 3 0-16,-2-6 0 15</inkml:trace>
  <inkml:trace contextRef="#ctx0" brushRef="#br0" timeOffset="122124.8321">9805 7500 18 0,'19'24'33'16,"-9"4"1"-16,-1 9-1 16,-9-1-17-16,-4 0-5 0,-4-3-5 15,-2-10-2-15,-6-12-2 16,1-15-2-16,5-10 1 15,2-14-1-15,8-5 0 16,5-8 1-16,8 3-1 16,6-1 1-16,8 8 0 15,-1 13 2-15,4 18-2 0,-2 8 2 16,-3 16 0-16,-9 10-3 16,-4 4-3-16,0 7-13 15,-2-2-18-15,-8-13-2 16,8-2 1-16,-3-18-2 15</inkml:trace>
  <inkml:trace contextRef="#ctx0" brushRef="#br0" timeOffset="122448.2753">10219 7577 32 0,'11'22'34'16,"-4"-14"1"-16,5 1-1 15,4-1-20-15,2-8-5 0,4-4-3 16,-3-5-1-16,-1-8-3 16,-9-3-1-16,-6-4-1 15,-12-2 0-15,-7 3-1 16,-6 6 1-16,-11 5-1 16,-1 12 1-16,2 9 1 15,-2 14 0 1,9 9 0-16,4 14 0 15,9 6 2-15,6 3-1 16,9 1 1-16,5-5-1 16,8 0-1-16,3-4-5 15,-7-13-17-15,3-12-16 16,10-2-1-16,-3-20 1 0,7 0-1 16</inkml:trace>
  <inkml:trace contextRef="#ctx0" brushRef="#br0" timeOffset="122811.595">10680 7439 29 0,'-22'-12'33'16,"6"12"1"-16,-5 6 0 15,9 1-20-15,12 7-4 16,0 1-6-16,12 2-2 15,3-2-4-15,4-3-1 32,2-1-2-32,-2-3-1 0,-3-1-1 15,-16-7 0-15,0 0 0 16,0 0 4-16,-28 0 2 16,6 6 4-16,-3-3 1 15,3 6 3-15,-2-2 2 16,11 4 1-16,3-1-1 15,14 8-1-15,2-3-1 0,7 2-1 16,4-5-2-16,3-2-3 16,1 2-7-16,-4-4-22 0,-2-11-9 15,1-4-1-15,-7-11 0 16</inkml:trace>
  <inkml:trace contextRef="#ctx0" brushRef="#br0" timeOffset="123181.0495">10704 7249 42 0,'-12'-33'35'16,"6"14"-1"-16,-3 5-3 15,9 14-29-15,0 0-16 16,0 14-15-16,12 10-5 16,-6 3 0-16,7 10 6 0,5 3 24 15,1 5 4-15,5 0 0 16,21 50 28-1,-31-59 7-15,5 3 1 16,-10-10-6-16,-9-8-7 16,6-2-7-16,-6-19-7 0,-9 9-3 31,6-18-3-31,3-9-1 16,3-7 0-16,6-3-2 15,4 1 1-15,4-1-1 16,2 4 0-16,2 10-1 0,0 6 2 15,-6 8-1-15,-3 18 0 16,-2 1-3-16,-4 14-8 16,-6 1-27-16,-6-5 0 0,2 5 1 15,-2-11-2-15</inkml:trace>
  <inkml:trace contextRef="#ctx0" brushRef="#br0" timeOffset="123650.3093">11319 7380 53 0,'-15'0'32'16,"-2"0"-1"-16,17 0-17 0,0 18-6 31,11-4-4-31,9 5-1 15,2-4-2-15,2-1 0 16,2-2-1-16,-5-6-3 16,-4 0-1-16,-17-6-1 0,0 0 1 15,-17 0-1-15,-2 0 1 16,-9-3 2-16,-2 6 0 16,3 3 3-16,-2 1 2 0,9 6 2 15,5-2 0-15,15 7 1 16,4-4 0-16,11 3 0 15,6-4 0-15,8-3-1 16,4-7-1-16,2-3-1 16,-1-7-1-16,-1-7-1 15,-4 0 0 1,-4-5 0-16,-6-2-1 16,-5 4 1-16,-6 3 0 15,-8 14 0-15,6-9 0 16,-6 9 0-16,0 19-2 15,0 0-7-15,0-2-28 16,7 12 1-16,-2-11-2 16,11 5 1-16</inkml:trace>
  <inkml:trace contextRef="#ctx0" brushRef="#br0" timeOffset="124100.8837">12401 7347 46 0,'9'27'37'15,"-5"-1"0"-15,8 5-8 16,0 6-13-16,-2-2-3 15,8 2-4-15,-11-10-2 16,12-2-3-16,-1-15-1 16,1-10-2-16,-1-9-1 31,-6-10-3-31,8-3-8 0,-11-6-20 16,3-1-8-16,-2 3 0 15,-5-2-1-15</inkml:trace>
  <inkml:trace contextRef="#ctx0" brushRef="#br0" timeOffset="124369.8868">13003 7435 69 0,'4'23'39'16,"-20"3"0"-16,-6-6-13 16,-9 9-12-16,-10-6-5 15,4-5-5-15,0-5-4 0,0-7-3 16,13-6-1-16,2-11 0 31,15-1-1-31,7-9 1 0,11 1 2 16,3 4 1-16,5 3 2 15,8 8 2-15,-2 5 2 16,6 15-1-16,-2 3 1 16,1 7-3-16,-5 7-7 15,-6 3-32-15,-6-12-1 16,1 0-1-16,-4-7-1 0</inkml:trace>
  <inkml:trace contextRef="#ctx0" brushRef="#br0" timeOffset="124917.0451">14163 7485 30 0,'6'19'34'16,"0"17"2"-16,-24 2-6 15,-13 0-14 1,2 3-3-16,-18-12-5 16,4-1-5-16,-2-14-1 15,7-14-2-15,1-14 0 16,15-9-1-16,7-8 0 16,8-4 1-16,12 6-1 15,5-2 2-15,7 14 0 16,7 11 0-16,1 10 0 0,6 14 1 15,-7 8-3-15,1 5-6 0,-3-2-26 16,0 7-3 0,-5-9 0-16,1-5 0 15</inkml:trace>
  <inkml:trace contextRef="#ctx0" brushRef="#br0" timeOffset="125256.1198">14277 7519 55 0,'19'-15'38'16,"5"15"1"-16,-6 6 0 16,-11 8-24-16,0 14-7 15,-7 2-4-15,-4 2-2 16,-5-1-3-16,-6-4-1 0,3-7-1 16,-1-10-2-16,13-10 1 15,-9-11-1-15,12-9 1 16,6-8 1-16,4-4 1 15,3 0 2-15,-2 5 1 16,-1 4 0-16,-1 8 1 16,-3 8 1-16,1 10 0 0,-3 11 0 0,-4 8-1 15,8 6 1 1,-1 1-1-16,6 2-2 0,-1 1-4 16,6-8-5-16,6-10-25 15,8-3-4-15,0-11 0 16,5-4 0-16</inkml:trace>
  <inkml:trace contextRef="#ctx0" brushRef="#br0" timeOffset="125503.5407">14700 7478 18 0,'-26'12'34'16,"26"5"2"-16,-9 4 1 0,9 0-18 15,15 11-3-15,-6-5-4 16,16 5-3-16,-1-10-2 16,8-2-2-16,-3-13-1 15,1-7-1-15,-5-8-1 16,0-7-1-16,-5-6-2 0,-9-6-6 31,-1 2-15-31,-3 2-17 0,-7-5 0 16,0 10 0-1,0 4-1-15</inkml:trace>
  <inkml:trace contextRef="#ctx0" brushRef="#br0" timeOffset="125773.1066">14965 7575 32 0,'14'15'35'0,"10"2"2"0,-6-8-3 16,7-3-14-16,5 0-7 15,-4-6-5-15,1-3-4 16,-8-9-1-16,0-2-1 15,-8-6-1-15,-3-3-1 16,-12 0 0-16,-3 2 0 16,-10 2-1-16,-8 4 1 0,2 9 0 15,-1 6 0-15,1 14 0 16,-3 10 1-16,7 12 0 16,7 11 1-16,2 5 0 15,10 5 0-15,0 5-2 16,0-4-6-16,10-4-32 0,2-2 0 31,-1-16 0-31,6-7-1 0</inkml:trace>
  <inkml:trace contextRef="#ctx0" brushRef="#br0" timeOffset="126235.8094">15434 7444 62 0,'-21'-5'36'0,"18"16"0"16,-1 10-16-16,0-2-8 15,17 10-4-15,-2-5-2 16,9 0-2-16,5-5-2 16,6-6 0-16,-6-10-3 0,3-3 1 15,-7-12-1 1,-5-4 0-16,-5-2-1 0,-6-5 1 16,-5 0-1-16,-5 3 1 15,0 3 0-15,-1 8 0 0,6 9 1 16,-13 0 1-16,13 0 0 15,5 24 0-15,3-5 2 16,8-2 0-16,0 2 0 16,6-1 0-16,0-6 0 0,-2-2-1 15,-2-4-3-15,-5-12-4 16,3 1-12-16,-13-8-14 16,-3-10-8-16,-3 1 1 15,-8-8 3-15</inkml:trace>
  <inkml:trace contextRef="#ctx0" brushRef="#br0" timeOffset="126373.9821">15672 7268 43 0,'-7'-28'30'0,"10"15"-5"15,-3 13-17-15,0 0-28 16,0 0-5-16,4 22-4 16,10 1-2-16</inkml:trace>
  <inkml:trace contextRef="#ctx0" brushRef="#br0" timeOffset="126621.4177">16058 7421 50 0,'0'0'34'0,"-16"-6"-1"16,1 6-15-16,0 6-5 15,-7 5-4-15,4 7-4 16,0 7-2-16,3 4-1 16,10 0 0-16,5 2 0 15,9-5 1-15,6-3 0 16,-1-8 1-16,1-5 0 0,0-10 0 16,0-3-2-16,-15 3-6 15,7-20-28-15,-11-2-5 16,4 2-1-16,-8-4-1 15</inkml:trace>
  <inkml:trace contextRef="#ctx0" brushRef="#br0" timeOffset="127090.4664">16312 7440 33 0,'0'9'33'0,"-6"0"-3"15,6 8-7-15,4 8-5 16,1-3-4-16,4 8-2 16,4-5-3-16,9 0-2 15,0-5-3-15,5-7 0 16,-2-8-2-16,0-5-1 0,-4-9 0 15,-1-4-1-15,-5-6 0 16,-6-3-1-16,-3-3 1 16,-6 4 0-16,0 0-1 15,0 6 0-15,0 15 1 16,-12-10-1-16,12 10 2 16,0 19-1-1,6-2 0-15,5 4 2 16,4 1 0-16,5-1 1 15,5-4 0-15,0-5 0 16,0-6 0-16,-1-6 0 0,-4-5 0 16,-2-5-1-1,-9-9-1-15,-6-2-2 0,-3 2-5 16,-12 0-22-16,2-4-13 16,2 5 1-16,-12-2-1 0</inkml:trace>
  <inkml:trace contextRef="#ctx0" brushRef="#br0" timeOffset="133025.8923">17510 7507 45 0,'17'0'32'15,"-1"-6"-1"-15,9 4-14 16,15 2-5-1,3 0-4-15,4 5-2 16,-6 1-2-16,-1-4-2 16,-16 3-1-16,-9-1 0 0,-15-4 0 15,-24 12-1 1,-3-2 1-16,-6 4-1 16,1 3 1-16,2 3-1 0,6 2 0 15,11 7 0-15,13-2-2 0,7-3-7 16,16 3-10-1,9-1-14-15,-1-14-1 0,13 2-1 16,-3-15 6-16</inkml:trace>
  <inkml:trace contextRef="#ctx0" brushRef="#br0" timeOffset="133279.3329">18193 7654 57 0,'4'12'34'15,"-18"-3"1"-15,-12 7-15 16,0 3-9-16,-10-7-3 15,2 2-3-15,-4-10-3 16,4-4-1-16,3-5-1 31,13-8 0-31,8-5 0 0,10 0 1 16,10-1-1-16,5 9 2 16,6 3 0-16,2 7 0 0,5 11 1 15,-3 7 0 1,2 5-2-16,-5 3-4 15,0 1-25-15,3 1-9 0,-11-12-1 16,9 5 0-16</inkml:trace>
  <inkml:trace contextRef="#ctx0" brushRef="#br0" timeOffset="133643.0255">18950 7596 56 0,'-23'-7'34'0,"8"17"0"16,-4 4-9-16,8 8-17 15,7 12-2-15,4-1-4 0,13 1 1 16,3-5-1-16,8-4 0 15,3-9 1-15,0-11 0 16,-3-13 0-16,-3-10 1 16,-7-12 0-16,-5-5 0 15,-9-14 0-15,0-2-1 16,-10-8 0 0,1-2-1-16,2 1-2 15,7 6-1-15,0 10-2 0,11 1-6 16,9 18-12-16,3 10-19 15,0 5 0-15,10 14 0 16,-6 8 1-16</inkml:trace>
  <inkml:trace contextRef="#ctx0" brushRef="#br0" timeOffset="133980.5043">19223 7660 51 0,'6'21'35'0,"-6"0"0"15,8 4-8-15,6 3-14 0,-1-5-4 31,8 1-3-31,0-13-2 0,5 0 1 16,-2-11-1 0,3-5-1-16,-8-11 0 15,-1-5 0-15,-8-7-1 0,-3-2-3 16,-7 5-5-16,-6-2-20 16,-4 4-12-16,3 9-1 15,-8 4-1-15</inkml:trace>
  <inkml:trace contextRef="#ctx0" brushRef="#br0" timeOffset="134312.5886">19771 7699 29 0,'-27'-22'35'16,"8"22"0"-16,-7-7 0 0,1 7-18 15,3 11-5-15,0 0-5 0,8 11-2 16,4-3 0 0,14 9-1-16,9-11 0 0,8 4 1 15,3-8-1-15,7-4 0 16,0-9-1-16,-2 0-1 15,-6-10 0-15,-9-8-3 16,-6 3-5-16,-13-6-27 0,-5-7-7 16,3 3 0-16,-13-8-1 15</inkml:trace>
  <inkml:trace contextRef="#ctx0" brushRef="#br0" timeOffset="134713.0899">20496 7524 60 0,'0'0'37'0,"-7"37"1"16,7 17-15-16,-7 9-7 16,7 20-6-16,-8 4-3 15,5 8-4-15,0-2-9 0,-5-12-12 16,1-19-20-16,7-13-1 16,0-24-1-16,3-9 0 15</inkml:trace>
  <inkml:trace contextRef="#ctx0" brushRef="#br0" timeOffset="135112.6096">20478 7870 49 0,'23'0'31'0,"-5"-5"0"16,9 8-12 0,1-3-24-16,2-5-12 0,4 5-7 15,-10-13 1-15,1-1 2 31,-6-6 7-31,-5-11 5 0,-2 0 9 16,-1 0 9-16,-1-17 40 16,-10 48-21-1,12-6-1-15,-8 16-6 16,2 15-5-16,-6 3-7 16,-4 6-3-16,-2-3-2 15,4-3-3-15,-2-10-2 0,4-18-1 16,0 0-1-16,0 0 0 15,12-14 1-15,2-5-1 16,4-1 1-16,0 5 1 16,4 1 2-16,-3 11-1 15,-4 6 2-15,-3 9-1 16,-5 3-3 0,-7 7-6-16,5-3-21 15,2 5-7-15,-7-7 1 16,12-1-1-16</inkml:trace>
  <inkml:trace contextRef="#ctx0" brushRef="#br0" timeOffset="135429.283">21216 7740 52 0,'-17'-8'34'15,"-5"-1"-1"-15,-1 9-16 16,3 9-5-16,2 8-6 15,9 9-1-15,9 3-3 16,6 2 0-16,10-3 0 0,4-5-1 16,6-6 1-16,1-9 0 15,-1-11 1-15,-3-9 0 16,-6-14 0-16,-8-8 0 16,-9-14 1-16,-5-11-1 15,-10-7 0-15,5-5-1 31,-4-2-2-31,4 3-3 0,10 10-4 16,-3 7-9-16,13 13-22 16,13 22 0-16,1 11-1 15,7 18 0-15</inkml:trace>
  <inkml:trace contextRef="#ctx0" brushRef="#br0" timeOffset="136045.943">21623 7574 19 0,'-21'0'28'15,"12"19"1"-15,2-1-13 16,7 2-4-16,7 3-3 15,5 0-2-15,2-5 0 16,7 0-2-16,0-5-2 16,-4-10-1-16,-3-3-1 15,-14 0 0-15,3-15-1 0,-16 3 0 16,-5-1 0-16,-9 2-1 16,-2 4 1-16,-4 3 0 15,5 8 0-15,0 2 2 16,10 11 0-16,7 3 1 15,8 3 0-15,3 4 1 0,11-3 1 32,4-2-1-32,9-1 0 0,3-7-1 15,4-3 0 1,1-7-1-16,2-7-1 0,0-6 0 16,0-6-1-16,-6-3 1 15,-3-7-1-15,-6-1 1 16,-1-2-1-16,-5 3 1 15,-5 6 0-15,-1 8 0 0,-7 11 0 16,0 0 0-16,7 11 0 16,-7 8-1-16,0 7 1 15,3 1 0-15,2-1 0 16,-1-4 1-16,7-3 1 16,-1-10-1-16,5-2 1 15,0-10 0-15,1-6 0 0,0-5-1 16,3-4-2-16,-4 2-6 15,-5-5-21-15,-2 1-12 16,4 6-1-16,-12-4 0 16</inkml:trace>
  <inkml:trace contextRef="#ctx0" brushRef="#br0" timeOffset="136199.3865">22199 7625 93 0,'5'10'38'0,"7"9"-4"16,1 5-19-16,-10 1-13 15,-3 4-23-15,-4-4-15 0,4 3-1 16,-12-10-1-16</inkml:trace>
  <inkml:trace contextRef="#ctx0" brushRef="#br0" timeOffset="136567.1882">22548 7732 56 0,'23'14'35'15,"-9"1"1"-15,-3 2-7 16,-5 2-19-16,-6-5-4 15,-3-1-2-15,3-13-2 0,-15 11 0 16,15-11-2-16,-6-14 0 0,13-3 0 16,4-9-1-16,0 0 1 15,6-6-1-15,-1 2 2 16,-2 4 0-16,-3 7 1 16,-5 5 0-16,-6 14 0 15,-5 9 1-15,1 11-1 0,-4 6 1 16,4 2-2-16,4 4-1 15,6 0-3-15,4-6-5 16,14-3-13-16,1-3-18 16,-3-14 1-16,11-1-1 15,-4-10 0-15</inkml:trace>
  <inkml:trace contextRef="#ctx0" brushRef="#br0" timeOffset="136850.9445">23115 7785 34 0,'17'3'37'0,"-9"11"0"16,-13-4-2-16,-6 2-13 16,-2 5-8-16,-13-5-5 15,2 0-3-15,-7-4-3 0,-2-8-2 16,3 0-2-16,7-6 0 16,1-8 0-16,2-4-1 15,12-4 1-15,2-1-1 0,20 2 2 16,1 4 1-16,7 5 0 15,0 8 0-15,5 4 1 16,2 13 1 0,-3 3-1-16,-1 7 0 15,-12 1 0-15,-6 0-2 16,1 1-2-16,-8-9-7 16,8-3-28-16,-4-1-3 15,-16-12 1-15,12 0-1 16</inkml:trace>
  <inkml:trace contextRef="#ctx0" brushRef="#br0" timeOffset="137036.1282">23071 7457 83 0,'0'-28'41'16,"4"16"0"-16,6 12-12 16,-10 0-15-16,11 29-8 31,-15-2-6-31,-4 0-20 0,8 2-20 15,-3 4-1-15,3-8-1 16,-13 3 0-16</inkml:trace>
  <inkml:trace contextRef="#ctx0" brushRef="#br0" timeOffset="139455.7965">809 8433 38 0,'0'0'30'0,"0"0"-4"15,0 0-7-15,-36 42-6 16,36-42-4-16,-22 53-1 0,22-53-1 16,-6 65-1-16,6-65-1 15,32 57 1-15,-32-57-1 16,62 31 0-16,-62-31-1 15,58-5 1 1,-58 5-3-16,0 0 1 16,15-46-1-16,-15 46 0 15,0 0-4-15,-63-47-6 16,63 47-26-16,-60-14-5 16,60 14 1-16,0 0-1 15</inkml:trace>
  <inkml:trace contextRef="#ctx0" brushRef="#br0" timeOffset="139910.2754">1000 8536 25 0,'0'0'28'0,"0"0"0"15,65-37-10 1,-35 37-14-16,-1 0-2 0,5 5-1 15,-13-5-1-15,-5 4 1 16,-16-4 4-16,0 0 1 16,0 0 2-16,0 0 2 31,-46 47 0-31,46-47 1 0,-38 43-1 16,38-43 0-16,-13 51-4 15,13-51-1-15,10 43-3 16,9-25 1-16,0-6-2 15,6-12 0-15,5-3 0 16,5-12-1-16,-5-4 0 16,2-9 0-16,-8 1 0 0,-4-5 0 15,0 4 1-15,-6 1-1 16,-3 7-1-16,-14 7 1 16,3 13 0-16,0 0 0 15,0 14 0-15,0 7 1 0,9 4-3 16,-4 4-6-1,-5 1-22 1,9-7-8-16,-3-2 0 16,-3-8-1-16</inkml:trace>
  <inkml:trace contextRef="#ctx0" brushRef="#br0" timeOffset="140110.8003">1565 8513 55 0,'0'0'38'0,"8"10"1"16,3 3-5-16,10 8-19 16,-2 1-7-16,-5 5-3 15,0 0 0-15,-14 1-3 16,0-4-2-16,-16-9-4 16,-1-1-12-16,-4-6-23 0,-6-18 0 15,6 2-1-15,-7-15 0 16</inkml:trace>
  <inkml:trace contextRef="#ctx0" brushRef="#br0" timeOffset="140578.6223">2600 8580 24 0,'-14'16'36'15,"7"3"1"-15,1 2 1 16,6 3-21-16,11 6-4 15,2-6-2 1,9 3-2-16,0-12-3 16,11-6-2-16,5-9 0 15,2-12-3-15,-6-10 0 0,-8-8 0 16,-10-7-1 0,-8-7 0-16,-14-9 0 0,-12-8 0 15,-13-1-1-15,-10 7 1 16,-3 7-1-16,-2 8 1 0,3 15 0 15,5 10 0 1,13 22-1-16,10 13-3 0,15 14-6 16,7 0-8-16,10 6-21 15,21 0-1-15,2-8 1 16,13 4-1-16</inkml:trace>
  <inkml:trace contextRef="#ctx0" brushRef="#br0" timeOffset="140944.4405">3196 8508 37 0,'-28'-17'34'0,"6"8"-5"16,-5 4-7-16,-2 0-9 15,5 10-4-15,2 3-4 16,12 6-1-16,10 1-2 15,3 2-1-15,10-3-1 0,5 1 0 16,5-1-2-16,-2-8 1 16,-8 0-1-16,-4-3 0 0,-9-3 0 15,0 0 0-15,-12 7 1 16,-7-4 2-16,-7 4 2 16,9 2-1-16,-2 5 2 15,6 1 0-15,10 2 1 16,6 3-1-16,6-3 0 31,10 4-1-31,9-8 0 0,-4-4-4 16,7 1-6-16,-5-10-14 15,-7-10-16-15,4 1 0 16,-10-13-1-16,-1-3 3 16</inkml:trace>
  <inkml:trace contextRef="#ctx0" brushRef="#br0" timeOffset="141098.1053">3162 8361 31 0,'-9'-24'35'16,"-5"0"-1"-16,14 24-5 0,-11-10-28 16,11 10-28-1,6 20-5-15,-3-3-1 16,16 12-2-16</inkml:trace>
  <inkml:trace contextRef="#ctx0" brushRef="#br0" timeOffset="141377.2758">3568 8542 37 0,'-19'-11'36'16,"1"11"0"-16,-7-3-3 15,-4 3-19-15,8 14-5 16,0 4-4-16,5 5-3 15,5 5 0-15,7 0-1 16,10-1 1-16,9 2 0 16,3-11 2-16,4 1-1 0,-3-11 0 15,3-6 1-15,-4-8-1 16,-8 1 0-16,-10-7-3 0,-6-7-8 16,0-3-25-1,-4 7-6-15,-8-5-1 16,8 7 0-16</inkml:trace>
  <inkml:trace contextRef="#ctx0" brushRef="#br0" timeOffset="141898.8743">3898 8520 20 0,'-26'-12'28'16,"14"17"1"-16,-10-5-7 15,22 0-14-15,-9 20-4 16,14-1-2-16,7 0-1 16,2-1 0-1,7-6-1-15,0 2-1 16,-2-7-1-16,-6 0-1 15,-13-7 0-15,0 0-1 16,0 0 1-16,-9-5 1 16,-11 5 1-16,2-4 1 0,-4 8 3 15,1 2 0-15,2 5 3 16,4 1 1-16,9 6 0 16,3-4 0-16,6 5 0 15,6-4-1-15,7 2 0 0,2-7-1 16,6 0-1-16,-1-10-2 15,1 0-2-15,-2-10 0 16,3-3-1-16,-4-1 0 16,-2-7 0-16,-1 1 1 0,-5 2 1 31,-3 2 0-31,-1 7 3 16,-9 9 0-16,0 0 0 15,0 0 0-15,4 22 1 16,-4-6-4-16,0 1-6 15,0 3-14-15,8-3-18 16,-8-17-1-16,6 9 1 0,-6-9-2 16</inkml:trace>
  <inkml:trace contextRef="#ctx0" brushRef="#br0" timeOffset="142099.4055">4234 8589 44 0,'19'-5'40'0,"8"13"0"0,-6 1-5 15,-4 2-14-15,4 10-7 0,-14-4-4 16,6 6-4 0,-10-1-2-16,-3-4-1 0,-3-2-2 15,-10-5-2-15,1 2-7 16,-7-2-33-16,1-11-1 31,-1-4 0-31,0-6-1 0</inkml:trace>
  <inkml:trace contextRef="#ctx0" brushRef="#br0" timeOffset="142700.1955">5504 8528 52 0,'28'-4'38'0,"4"-2"0"0,10-2-16 15,1 8-7-15,-1-6-4 16,3 6-5-16,-11 7-2 16,-10 2-2-16,-14 3-1 15,-10 4-1-15,-7 6 1 16,-12 1-1-16,-6 6 1 0,-7-1-1 31,1 0 1-31,6-1-1 16,6-3 0-16,13-2 0 15,6-8 1-15,11-6-1 16,9-6 0-16,11-2-1 16,8 0-4-16,-3-10-12 0,-2 1-21 15,-1 1 0-15,-5-4-1 16,-4 5 0-16</inkml:trace>
  <inkml:trace contextRef="#ctx0" brushRef="#br0" timeOffset="142885.5935">5509 8653 35 0,'-11'-3'36'0,"11"3"1"16,18-3-3-16,12-1-17 15,14 4-6-15,6-4-9 16,6 4-11-16,0-6-26 15,9 6-1-15,-8-3-1 16,8 5 0-16</inkml:trace>
  <inkml:trace contextRef="#ctx0" brushRef="#br0" timeOffset="143117.3926">6130 8560 36 0,'25'9'35'0,"-5"-9"0"15,13 2-2-15,1 1-22 16,2-3-6-16,4 3-9 31,1-3-19-31,-4 0-11 0,-18-3 0 16,5 6-1-16</inkml:trace>
  <inkml:trace contextRef="#ctx0" brushRef="#br0" timeOffset="143302.3052">6190 8653 62 0,'0'0'37'16,"30"13"0"-16,-2-6-14 0,2-7-11 15,10 8-5-15,1 1-11 16,-3 1-30-16,-13-10-3 31,2 4 0-31,-12-4-1 0</inkml:trace>
  <inkml:trace contextRef="#ctx0" brushRef="#br0" timeOffset="143886.9788">6781 8627 29 0,'-12'9'34'16,"27"-1"1"-16,7-12-5 16,21 4-14-16,19 4-6 15,12-4-3-15,14 0-3 16,5 0-7-16,-3-3-10 0,-4-3-18 15,-11 9-4 1,-26-12-1-16,-12 5 0 0</inkml:trace>
  <inkml:trace contextRef="#ctx0" brushRef="#br0" timeOffset="144103.4594">7054 8236 10 0,'-7'-20'32'16,"-5"1"2"-16,12 19-1 15,0 0-15-15,-3 31-5 16,3 9-8-16,6 7-14 16,1 14-24-16,-7-4 1 15,15 10-2-15,-12-7 0 0</inkml:trace>
  <inkml:trace contextRef="#ctx0" brushRef="#br0" timeOffset="144488.9021">6908 8961 18 0,'6'-19'29'0,"6"-5"1"16,16 2-3-16,12 9-18 31,7 5-2-31,0 13 0 0,-4 4-1 16,-6 12 0-16,-17 4-1 16,-12 6-1-16,-23 0-2 15,-10 1 1-15,-13-4-3 16,-7-3-1-16,-1-8-3 15,-4-8-2-15,12-3-1 16,5-12-1-16,17-3 1 0,10-1 1 16,17-1 2-16,8 1 3 15,9 5 4-15,10 5 1 16,3 0 2-16,5 9 0 16,-3 4-6-16,-1 5-26 15,-10-15-3-15,5 9-2 0,-12-16-1 31</inkml:trace>
  <inkml:trace contextRef="#ctx0" brushRef="#br0" timeOffset="144751.9484">7687 8524 46 0,'21'-14'37'16,"-11"7"1"0,2 7-3-16,-4-4-21 15,-8 4-13-15,0 0-14 16,0 0-23-16,0 0 0 15,0 0-2-15,0 0 1 16</inkml:trace>
  <inkml:trace contextRef="#ctx0" brushRef="#br0" timeOffset="145021.3602">7739 8661 34 0,'-3'15'35'15,"10"10"2"-15,-7 1-5 16,0 7-16-16,5 9-4 0,-5-1-5 16,3 2-2-16,-3-2-1 15,-8-4-2-15,-5-8-1 16,-3-10 0-16,-5-6 0 16,-2-13 0-16,-1-6-1 15,-1-11-4-15,7-4-7 16,5-8-26-1,1-8-1-15,12 5 0 16,6-3-1-16</inkml:trace>
  <inkml:trace contextRef="#ctx0" brushRef="#br0" timeOffset="145384.8512">8459 8748 52 0,'19'22'39'16,"-10"10"0"-16,-14 1-7 15,-12 4-28-15,1-1-32 16,-14-17-6-16,5 0-3 15,-3-19-1-15</inkml:trace>
  <inkml:trace contextRef="#ctx0" brushRef="#br0" timeOffset="145906.7543">9077 8477 20 0,'24'3'33'32,"-1"-3"2"-32,13 0-2 15,-1 2-15-15,2-2-6 0,0 7-3 16,-9-2-5-16,-6 4-1 15,-14 2-2-15,-10 3 0 16,-14 6 0-16,-9 2-1 16,-9 4 1-16,-3-2-1 15,-3 1 0-15,3 1 0 0,8-5 1 16,11 0-1-16,9-10 1 16,9-11-1-16,18 12 1 15,9-12 0-15,9 0-1 16,7-4-5-16,6-1-13 15,2 2-18-15,-11-8 0 16,3 5 0-16,-15-3-1 0</inkml:trace>
  <inkml:trace contextRef="#ctx0" brushRef="#br0" timeOffset="146092.1553">9049 8582 26 0,'0'0'34'16,"0"0"0"-16,18 0-6 0,10 2-6 15,9-2-10-15,10 8-9 16,6-6-24-16,9 5-11 16,-10-7-3-16,8 7 0 15</inkml:trace>
  <inkml:trace contextRef="#ctx0" brushRef="#br0" timeOffset="146323.9578">9649 8571 46 0,'24'8'34'0,"-2"-8"0"16,14 0-15-16,5 4-9 0,3-1-7 16,-1 0-14-1,-5-6-19-15,3 6-3 0,-17-6 0 16,3 3-1-16</inkml:trace>
  <inkml:trace contextRef="#ctx0" brushRef="#br0" timeOffset="146493.2378">9690 8681 59 0,'16'4'39'0,"15"1"1"16,6-5-3-16,3 0-25 15,8 5-14-15,-6-5-33 16,9 0-2-16,-15-10-1 15,8 6-2-15</inkml:trace>
  <inkml:trace contextRef="#ctx0" brushRef="#br0" timeOffset="146892.9406">10345 8625 58 0,'9'0'38'16,"13"0"0"-16,2 0-6 15,4-5-22-15,6 5-15 16,-2-8-28-16,9 11-3 15,-5-7-1-15,4 4-2 16</inkml:trace>
  <inkml:trace contextRef="#ctx0" brushRef="#br0" timeOffset="147094.0209">10835 8657 60 0,'34'-7'36'0,"18"10"0"16,7 1-17-16,6-4-9 15,7 0-9-15,-3 4-14 16,1-4-20-16,-19-8-2 16,-6 4-1-16,-18-10 1 15</inkml:trace>
  <inkml:trace contextRef="#ctx0" brushRef="#br0" timeOffset="147272.4259">11138 8228 19 0,'0'0'32'15,"-18"0"1"-15,18 25-2 0,-5 8-15 16,5 9-13-1,2 8-21-15,-2-4-12 16,15 11 0-16,-10-15-3 0</inkml:trace>
  <inkml:trace contextRef="#ctx0" brushRef="#br0" timeOffset="147672.7917">10921 8802 29 0,'0'0'31'0,"-6"-22"0"16,26 7-11-16,8 9-8 15,8 0-3-15,9 9 0 16,-3 6-2-16,-2 8 0 15,-8 3-1-15,-8 6-1 0,-15 1 0 16,-12 4-2-16,-17 1-1 16,-10-4 0-16,-7-5-4 15,-5-9-1-15,2-4-5 16,4-10 1-16,9 0-2 0,9-5 1 16,15-7 2-16,3 0 2 15,18 0 2-15,2 6 4 0,6 6 2 16,5 0 1-16,0 9 1 15,1 0-2-15,-4 5-9 16,6 4-27-16,-10-18 0 16,10 6-1-16,-2-15-1 15</inkml:trace>
  <inkml:trace contextRef="#ctx0" brushRef="#br0" timeOffset="147942.3546">11585 8486 79 0,'0'-18'39'0,"0"18"-1"0,8-15-17 32,-8 15-13-32,11-9-13 15,-2 5-25-15,3 8-8 0,-12-4-1 16,19 12 1-16</inkml:trace>
  <inkml:trace contextRef="#ctx0" brushRef="#br0" timeOffset="148312.2073">11641 8736 63 0,'0'34'28'0,"0"2"-4"16,-4 3-6-16,4 6-4 0,-12-8-2 15,6 0-2-15,-9-8-2 16,0-6-1-16,-6-10-1 15,-2-8-2-15,-2-14 0 16,2-3-3-16,4-4-6 16,-3-6-14-16,1-2-19 15,14 8-1-15,-10-1-1 0,8 7 0 16</inkml:trace>
  <inkml:trace contextRef="#ctx0" brushRef="#br0" timeOffset="151216.6145">12075 8756 39 0,'0'0'38'0,"0"0"-1"16,0 9-7-16,0-9-50 16,9-3-6-16,-14-6-7 0,19 6-2 15</inkml:trace>
  <inkml:trace contextRef="#ctx0" brushRef="#br0" timeOffset="153971.4416">12681 8274 45 0,'6'17'33'16,"7"20"0"-16,-2 9-14 16,-5 11-9-1,4 11-2-15,-4-3-8 16,1-4-13-16,-2-14-19 16,2-6 0-16,-15-23-2 0,10-8 1 15</inkml:trace>
  <inkml:trace contextRef="#ctx0" brushRef="#br0" timeOffset="154287.4285">12681 8276 11 0,'33'-40'31'15,"1"8"0"-15,16 25-1 16,6 7-13-16,0 9-8 16,-3 11-3-16,-16 12-3 15,-15 0-1-15,-13 6-1 16,-12-5 0-16,-18-5-1 0,-11-6-1 15,-5-9 0-15,-3-10-2 16,14-6 0-16,6-10 1 16,16 4-1-16,10-1 0 15,16 7 1-15,9 3 0 16,9 12 2-16,-5 9 0 16,-8 10 0-1,-10 2 0-15,-17 5 1 16,-19-1-1-16,-10-4-3 15,-8-2-3-15,-14-9-10 0,15-3-8 16,-8-19-4 0,26 6-1-16</inkml:trace>
  <inkml:trace contextRef="#ctx0" brushRef="#br0" timeOffset="154610.3852">13475 8582 33 0,'5'16'36'16,"-23"-8"-1"-1,-10 7-6-15,-3-1-10 16,-9-4-6-16,3 2-7 16,-3-8-6-16,-1-4-2 15,6-8-3-15,8-2 0 16,14-4 0-16,8-7 0 15,7 2 1-15,7 1 2 16,13 2 1-16,6 9 4 0,3 7 1 16,3 4 1-16,-3 11 0 15,-6 7 0-15,0 4-1 0,-4 3-6 16,-5-1-16 0,2 0-16-16,-18-15-1 0,13 3 0 15,-13-16-1-15</inkml:trace>
  <inkml:trace contextRef="#ctx0" brushRef="#br0" timeOffset="154773.1715">13387 8310 30 0,'4'-20'32'16,"-4"4"-5"-16,12 14-21 31,-1 11-23-31,-11-9-10 0,27 25-5 16</inkml:trace>
  <inkml:trace contextRef="#ctx0" brushRef="#br0" timeOffset="155027.093">13717 8443 37 0,'5'-41'36'0,"7"-4"0"15,1-12-5-15,-4-4-14 16,7 10-6-16,-3 4-4 0,-2 14-4 15,-1 11 0-15,-10 22-1 16,10 14 0-16,-5 27 0 31,8 15-1-31,-4 11 1 0,-2 7 0 16,-1 8 0-16,-6-3 0 16,-4-2-1-16,-7-8 1 15,-14-11-2-15,-6-13 0 16,-7-15-3-16,-5-11-5 15,2-19-9-15,1-10-21 16,16-7 0-16,4-14-2 0,20 2 2 16</inkml:trace>
  <inkml:trace contextRef="#ctx0" brushRef="#br0" timeOffset="155474.3311">14014 8508 41 0,'0'0'31'0,"0"10"-2"16,-9 4-11-16,9 5-5 15,0 0-4-15,6 2-3 0,4-2-1 16,4-7-1-16,1-2-1 15,5-10-1-15,0-3-1 16,0-6-1-16,1-10-1 16,-2 1 1-16,-9-5 0 15,-1 5 0-15,-9-1-1 16,6 9 2-16,-6 10 0 0,0 0 0 16,-12 0 0-16,5 13 0 15,7 6 1-15,10 6-1 16,2-3 2-16,3 1-1 15,5-6 2-15,11-2-1 16,-6-10 0-16,8-5 0 16,-8-9 1-1,0-4-1-15,-6-7-1 16,-7-1-3-16,-9 2-7 16,-15 0-28-16,-4-1-2 15,-2 6 0-15,-5 0-1 0</inkml:trace>
  <inkml:trace contextRef="#ctx0" brushRef="#br0" timeOffset="156012.4375">15072 8561 39 0,'5'28'31'0,"-10"-6"1"16,5 6-12-16,0-1-9 0,-7-3-4 16,4-7-4-16,3-17-2 15,0 0-1-15,-7-15 0 16,14-6-1-16,3-6 0 15,4-2 1-15,7 3-1 16,3 1 2-16,3 6-1 31,4 13 2-31,-8 6-1 0,3 9 1 16,-7 12 0-16,-7 2 0 16,-3 6-2-16,-9 2-2 15,3 2-6-15,-5-8-10 16,2-8-14-16,6 7 0 15,-6-24-1-15,28 14 8 16</inkml:trace>
  <inkml:trace contextRef="#ctx0" brushRef="#br0" timeOffset="156244.7254">15596 8632 49 0,'-7'-14'37'0,"-14"-3"-1"31,-2 5-12-31,-2 7-6 0,-6 0-8 16,2 12-3-16,3 3-2 16,7 9-2-16,10 2-2 15,13 2 0-15,7 0 0 16,8 2-1-16,4-5 1 16,7-6-1-16,-3-4-5 15,-5-10-8-15,-1-8-17 0,-2 1-8 16,-12-16 1-16,-3 0 0 15</inkml:trace>
  <inkml:trace contextRef="#ctx0" brushRef="#br0" timeOffset="156413.3844">15539 8396 76 0,'-12'-38'35'16,"8"15"-9"-16,-1 6-19 0,5 17-32 16,0 0-6-16,4 14-3 15,7 5-1-15</inkml:trace>
  <inkml:trace contextRef="#ctx0" brushRef="#br0" timeOffset="156714.2008">15732 8511 59 0,'0'-26'34'16,"0"-15"0"-16,15 4-14 15,10 6-11-15,3 2-3 16,10 5-2-16,-3 14-1 0,2 15 1 16,-6 9-1-16,-3 18 0 15,-10 7 0-15,-3 11 0 16,-3-2 0-16,-2 6 0 16,-1-8-1-16,-3-7-1 15,-3-8 1-15,4-12-2 16,-1-9 1-1,-6-10-1-15,0-18-1 16,-9 0 1-16,-7 1-1 16,-9-1 0-16,-3 4 1 15,-6 9-2-15,-3 7-3 16,-3 7-7-16,9 5-23 16,12 8-3-16,3-6 1 15,16 6-1-15</inkml:trace>
  <inkml:trace contextRef="#ctx0" brushRef="#br0" timeOffset="157310.323">16415 8707 47 0,'-4'-22'35'0,"-11"-10"-3"16,-1 4-9-16,4 4-8 16,-10-1-5-16,3 9-4 15,-6 7-3-15,2 9 0 0,3 13-1 16,5 5-2-16,3 6 1 16,7 3-1-16,9 0 0 15,6-2 1-15,14 0 0 16,5-11-1-16,1-5 0 15,1-9 0-15,2-6-1 16,-4-8 1-16,-6-4-1 0,-5-4 0 16,-11-2 1-16,-7-3-1 0,3 6 1 15,-3 3 0-15,-7 4-1 16,7 14 1-16,0 0 0 16,-10 5 0-16,14 10 1 15,2 2-1-15,0 4 0 31,3-1 0-31,7-3 1 0,1-5-1 16,3-3-1-16,-1-9 1 16,0 0 0-16,2-9 0 15,-2-4-1-15,-1-3 1 16,1 1 0-16,-1 3 1 16,-2 7 0-16,-1 5 0 15,2 9 1-15,1 6 0 0,-3 3 1 16,0 6 0-16,-8 0 0 15,-7 3 0-15,0-8-3 16,-13-8-6-16,-9-3-32 16,1-4 0-16,-6-13 0 15,4 0-1-15</inkml:trace>
  <inkml:trace contextRef="#ctx0" brushRef="#br0" timeOffset="157747.7863">17813 8582 18 0,'-19'7'31'16,"-11"2"0"-1,7 8 1-15,2 8-18 16,6 1-2-16,12 8-3 0,6-3-1 16,14-1-1-1,2-8-1-15,4-2 0 0,-2-8-1 16,1-6-1-16,-11-11-1 16,-8-4-1-16,-6-5-4 15,-11-5-7-15,2-4-24 0,1 4-5 16,-3-6 1-16,8 6-1 15</inkml:trace>
  <inkml:trace contextRef="#ctx0" brushRef="#br0" timeOffset="158212.8757">17928 8599 43 0,'30'9'34'16,"-4"-9"0"-16,12 5-5 15,0-5-20-15,-1 0-4 16,2 2-3-16,-7-5-3 0,-4 3-1 16,-9-6 0-1,-19 6 1-15,10-5-1 0,-10 5 2 16,-19 5 1-16,1 4 0 16,-4 1 3-16,0 5-1 0,1 2 2 15,8 4-1-15,3 4 0 16,10-1-1-16,4 0 1 15,9-4-1-15,4-4-1 16,8-6 0 0,0-5-1-16,3-5-1 15,-1-9 0-15,-2-6-1 16,0-4 0-16,-2-8 1 16,-3-1-1-16,-6 5 1 15,0-1 0-15,-6 6 1 16,-1 3 0-16,-7 15 0 15,0 0 0-15,0 0-1 0,5 20 1 16,-5-1-1-16,0 3-1 16,0 3-3-16,0 4-4 15,-3-9-9-15,-2-5-21 16,13-2 2-16,-8-13-2 16,23 10 1-16</inkml:trace>
  <inkml:trace contextRef="#ctx0" brushRef="#br0" timeOffset="158381.1568">18708 8701 77 0,'18'9'39'16,"-9"3"1"-16,-1-1-16 15,1 7-11-15,-9-4-6 32,0 4-3-32,-9-4-3 0,-2-8-4 15,-1 4-10-15,-5-8-27 16,-6-10 0-16,7 2 1 15,-4-10-2-15</inkml:trace>
  <inkml:trace contextRef="#ctx0" brushRef="#br0" timeOffset="159017.6467">19777 8643 23 0,'6'29'33'0,"-18"-4"1"16,-4 9-5-16,-9-5-11 0,-6-6-6 15,0-5-6-15,3-8-5 16,-2-10-2-16,7-10 0 15,5-8 0-15,8-5 0 16,10-5 1-16,3 0 2 16,10 6 0-16,3 6 2 15,9 9 0-15,-1 7 1 0,4 10 0 16,-3 6-1-16,1 13 0 16,-8 0-3-16,-4 2-4 15,0 1-11-15,-4-2-22 16,-5-13-2-16,4-4 1 15,-9-13-1-15</inkml:trace>
  <inkml:trace contextRef="#ctx0" brushRef="#br0" timeOffset="159219.6471">19874 8676 77 0,'12'0'38'0,"-2"9"-3"15,-3 6-18-15,6 11-7 16,-4-1-4-16,4 2-1 15,-4-6-2-15,5-4 0 0,-1-8-2 16,2-9 1-16,2-10-1 16,2-4 0-16,0-6-2 15,-1-5-6-15,2 1-24 16,-2 2-7-16,-9-3-1 16,2 13 0-16</inkml:trace>
  <inkml:trace contextRef="#ctx0" brushRef="#br0" timeOffset="159703.7746">20212 8652 32 0,'11'5'29'0,"-1"-5"1"16,13 6-12-16,9 0-10 15,-3-2-4-15,5 4 0 16,-5-4-3-16,-3-4 0 16,-9 0 0-16,-8 0-1 15,-9 0 0 1,-12 7 1-16,-4-1 0 16,-3 3 0-16,-1 1 2 15,2 6-1-15,1 2 2 16,9 2 0-16,8-1 1 15,10 2-1-15,2-4 0 16,12-2 0-16,3-6-1 16,3-6 0-16,-1-3-1 0,0-11-1 15,-1-2 0-15,-2-7-1 16,-4-8 0-16,-3 5 0 0,-5-5 1 16,-4 0-1-16,-1 5 1 15,-4 6 0-15,-5 6 0 16,0 11 0-16,0 0 1 15,-2 16-1-15,2 5 1 0,0 2-1 16,0 4-2-16,0-2-3 16,6 3-9-16,-6-3-23 15,2-15-1-15,6-2 0 16,-8-8 0-16</inkml:trace>
  <inkml:trace contextRef="#ctx0" brushRef="#br0" timeOffset="159873.0625">20629 8480 48 0,'0'-19'35'15,"-7"1"1"-15,7 18-6 16,0 0-38-16,0 10-22 16,8 7-5-16,-8-5 0 0,14 10-1 15</inkml:trace>
  <inkml:trace contextRef="#ctx0" brushRef="#br0" timeOffset="160158.2396">21050 8615 21 0,'-22'0'31'0,"-11"-5"1"15,5 15 0-15,1 2-19 16,1 5-5-16,8 6-1 16,1 2 0-16,12 4 0 0,5-4-2 15,12 2 1-15,6-11-1 16,8-3-1-16,2-7 0 16,2-6 0-16,-5-7-1 15,-6-2-1-15,-11-7-1 16,-8 0 0-16,-15-1-2 15,-4 1-5 1,1 6-18-16,-3 2-14 16,-6 1 0-16,8 7 0 15</inkml:trace>
  <inkml:trace contextRef="#ctx0" brushRef="#br0" timeOffset="160358.7741">21075 8643 32 0,'37'0'33'0,"-6"-4"0"16,11 4-4-16,0 0-16 15,2 0-7-15,-2-4-5 16,-6 4-6-16,-8-3-6 16,-7-2-10-16,-6 5-5 0,-15-12-2 15,0 12-1-15</inkml:trace>
  <inkml:trace contextRef="#ctx0" brushRef="#br0" timeOffset="160528.0596">21301 8649 46 0,'-11'17'33'0,"11"7"0"15,-3-4-4 1,3 1-8-16,11 4-8 16,-5-3-10-16,-1-7-11 15,0-6-28-15,6 0-1 16,-11-9 0-16,18 0-1 0</inkml:trace>
  <inkml:trace contextRef="#ctx0" brushRef="#br0" timeOffset="160775.4852">21661 8666 66 0,'-14'-17'36'15,"0"4"-5"1,1 7-12-16,-5 1-7 16,3 10-5-16,0 4-2 15,2 9-2-15,4 3 0 16,3 2-1-16,6 0-1 16,12 1 1-16,1-7-1 15,9-4 0-15,0-4-1 16,1-9-3-16,0 0-13 0,-1-4-21 15,-8-9 0-15,2 3-1 16,-8-9 0-16</inkml:trace>
  <inkml:trace contextRef="#ctx0" brushRef="#br0" timeOffset="160944.7764">21803 8611 42 0,'0'0'38'15,"14"7"2"-15,-6 4-1 16,-1-2-18-16,2 13-9 15,-5-1-6-15,1-1-9 16,-5-2-34-16,3 3-2 16,-3-10-1-16,0-2 0 31</inkml:trace>
  <inkml:trace contextRef="#ctx0" brushRef="#br0" timeOffset="161192.1935">22172 8579 32 0,'24'13'38'16,"0"5"1"-16,9 12 1 31,-5 8-15-31,0 3-9 0,3 5-8 16,-7 4-7-16,-7-5-9 15,-2-11-28-15,-2-1-3 16,-6-18-2-16,3-3 2 16</inkml:trace>
  <inkml:trace contextRef="#ctx0" brushRef="#br0" timeOffset="161392.7303">22469 8620 46 0,'-19'-5'39'0,"-4"20"-1"15,-5 4 1-15,-10 8-21 16,2 16-8-16,-11 0-3 16,-2 8-5-1,-5 2-8-15,5-5-19 16,4-10-14-16,15 0-1 15,5-16 1-15</inkml:trace>
  <inkml:trace contextRef="#ctx0" brushRef="#br0" timeOffset="161946.9289">22832 8542 18 0,'-14'0'30'16,"-3"-6"0"-16,4 15-2 16,13-9-18-16,-13 19-4 15,17-6-3-15,3 2-2 16,9-4-3-16,-2 1 0 15,0-6-1 1,-1 0-2-16,-13-6 1 16,0 0 0-16,-5-12 2 15,-4 5 2-15,-12 2 3 16,0 3 1-16,2 2 2 0,-4 5 2 16,5 7 1-16,7 1-1 15,4 8 0-15,1-2-1 16,12 5-1-16,-1-9-1 15,6 2-1-15,7-5-2 0,3-5 0 16,-1-7 0-16,11-5-2 16,4-7 1-16,7-5 0 15,2-3-1-15,2 0 2 16,-3-2-1-16,2 4 2 16,-4 4-1-1,6 6 2-15,-13 4 0 16,-9 11 0-16,-8 2 0 15,-6 8 0-15,-11-2-1 16,3 4 0-16,-9-2-2 16,-11-2-4-16,0 2-11 15,5-7-26-15,-6-10-1 16,3 4 0-16,-7-8 0 0</inkml:trace>
  <inkml:trace contextRef="#ctx0" brushRef="#br0" timeOffset="162994.8474">870 9593 33 0,'0'0'31'15,"0"56"2"-15,0-15-12 16,0-41-9-16,12 79-1 16,-12-79-1-16,30 63-2 15,-30-63 0-15,41 22-1 16,-41-22-2-16,55-25 0 16,-55 25-1-1,38-74-1-15,-32 20-1 16,-12-3-1-16,-6-4-1 0,-10-3 0 15,-18 3 0-15,0 9-1 16,-8 11 0-16,-3 12 0 16,7 12 0-16,44 17 0 15,-68 13 1-15,68-13-1 16,-16 65-2-16,23-23-5 0,14 0-13 16,20-1-16-16,11-12 0 15,4 1 0-15,9-14-1 16</inkml:trace>
  <inkml:trace contextRef="#ctx0" brushRef="#br0" timeOffset="163348.7981">1419 9537 39 0,'-25'-8'33'15,"1"-2"0"1,2 10-7-16,3 6-13 15,5 5-6 1,7 4-4-16,7 5-1 16,3 2-1-16,8 0 0 0,1-1 0 15,9-4 0-15,0-8 0 16,-3-3 0-16,-5-4 0 16,-13-2-1-16,9 0 0 15,-9 0 0-15,-25 0 0 16,2 3-1-16,-5 6 1 0,3 1 0 15,8 7 2-15,1 0 0 16,9 4 0-16,13-4 1 16,8 5 0-16,8-7 1 15,7-1-2-15,-1 0-4 16,-4-12-9-16,-4-8-25 16,1 6-1-1,-8-19 1-15,2 2-2 16</inkml:trace>
  <inkml:trace contextRef="#ctx0" brushRef="#br0" timeOffset="163549.8427">1394 9411 68 0,'-12'-29'37'0,"6"14"1"16,6 15-10-16,6-10-29 0,-1 20-31 16,4-1-4-16,5 9-1 15,3-1-1-15</inkml:trace>
  <inkml:trace contextRef="#ctx0" brushRef="#br0" timeOffset="163781.6413">1858 9583 44 0,'-22'-9'36'15,"-7"-5"0"-15,3 14-2 16,-5 0-19-16,2 14-7 0,6 5-5 16,8 9-2-16,8 4 0 15,7 0 1-15,8 1 0 16,6-6 0-16,11-3 1 0,-3-10 0 16,4-5 0-1,-7-9 1-15,-5 0-1 16,-2-9-1-16,-12 0-1 0,-9-1-3 15,-11-4-11-15,-10-4-25 0,9 6-2 16,-2-4 0-16,5 9 0 16</inkml:trace>
  <inkml:trace contextRef="#ctx0" brushRef="#br0" timeOffset="164297.9791">2157 9574 45 0,'3'-10'33'16,"-20"-4"0"-16,5 6-12 0,0 8-9 16,1 5-6-16,5 7-4 15,2 3 0-15,14 4-1 16,-3-5-1-16,4 3 1 0,6-2 0 15,0-5 0 1,2-1-1-16,-8-6-1 16,-11-3-1-1,0 0 0-15,-11 0-1 16,-5 0 1-16,0 7-1 0,-6-3 2 16,2 9 0-16,3 3 2 15,3 6 0-15,11 0 1 16,3 0 1-16,8 0 0 15,2-5 1-15,9-2 0 16,-1-7-1-16,8-8 0 0,1-9-1 16,1-5 0-16,-4-6 0 15,2-6-1-15,-2-1 0 16,-4-2 0-16,-5 6 1 16,0 1-1-16,-9 9 0 15,-6 13 0-15,0 0 0 16,13 10 1-16,-11 7-2 0,-2 7-3 15,8 2-18-15,5 3-15 16,-13-9-1-16,8 1 0 16,-4-11 0-16</inkml:trace>
  <inkml:trace contextRef="#ctx0" brushRef="#br0" timeOffset="164533.0572">2557 9602 59 0,'13'-5'39'16,"8"10"-2"-16,-5 4-7 15,-4 4-18-15,3 7-4 16,-8 4-4-16,4 2-1 0,-11 3-1 16,-5-2-1-16,-4-5-2 15,-13-5-1-15,7 0-8 16,-7-11-11-16,6-6-18 15,1 0 0-15,5-6 0 16,10 6 0-16</inkml:trace>
  <inkml:trace contextRef="#ctx0" brushRef="#br0" timeOffset="164767.8581">3101 9587 52 0,'0'0'35'0,"5"-9"0"16,-5 9-10-16,13-4-14 15,-13 4-9-15,0 0-13 16,0 0-23-1,0 0-1-15,0 0 0 16,0 0 0-16</inkml:trace>
  <inkml:trace contextRef="#ctx0" brushRef="#br0" timeOffset="164999.3739">3101 9752 50 0,'0'0'34'0,"0"12"-3"16,0-12-9-16,0 0-6 0,0 0-5 16,11 0-4-16,-11 0-6 15,0 0-17-15,0-13-19 0,0 13-1 16,0-9 0-16,0 9-1 15</inkml:trace>
  <inkml:trace contextRef="#ctx0" brushRef="#br0" timeOffset="165872.46">1488 10863 53 0,'-7'-24'37'16,"7"24"1"-16,-7 43-14 15,7 18-6-15,0 25-7 16,0 12-5-16,0 11-2 16,0 7-5-16,7-8-7 15,1-13-17-15,1-20-14 0,-5-25 0 16,6-15 0-16</inkml:trace>
  <inkml:trace contextRef="#ctx0" brushRef="#br0" timeOffset="166104.7502">1733 10894 66 0,'21'-36'37'0,"-4"22"-9"15,-4 27-6-15,-8 19-5 16,-5 25-6-16,-4 18-3 16,-4 18-1-16,1 4-3 15,2 10 0-15,1-6-4 0,4-10-3 16,9-12-11-16,0-9-25 16,2-29-1-16,4-12 0 15,-2-21 1-15</inkml:trace>
  <inkml:trace contextRef="#ctx0" brushRef="#br0" timeOffset="166304.9353">1507 11379 52 0,'-12'-8'35'0,"12"8"1"0,19 17-7 16,14-12-23-16,10 5-15 15,6-3-23-15,13 5-2 31,-9-8-1-31,5 9 0 0</inkml:trace>
  <inkml:trace contextRef="#ctx0" brushRef="#br0" timeOffset="166805.4373">1821 11729 37 0,'14'0'34'16,"-3"0"2"-16,3 13-6 15,-2 6-15-15,-3 0-5 16,1 7-3-16,-4-3-2 0,0-4-3 15,-6-5-1-15,0-14-3 16,0 0 0-16,14-9-1 16,0-9 0-16,1-5 1 15,1-2 0-15,3 3 0 0,2 3 2 16,1 9 1-16,-2 10 1 16,-4 3 0-16,-9 12-1 15,-7 5 1-15,0 3-1 16,-6 1-1-16,0-5-1 15,0-5-2-15,6-14 0 16,0 0 0 0,0 0 0-16,9-16 0 15,2-3 1-15,6-3 1 16,2 0 2-16,-5 3 1 16,3 5 0-16,1 5 2 15,-4 5-1-15,2 8 1 16,-2 2-2-16,-8 6 1 15,0 2-1-15,3 4-1 0,-4 0-3 16,-5-4-3-16,0 1-9 16,-6-2-13-16,6-13-9 15,0 17-1-15,0-17 1 16</inkml:trace>
  <inkml:trace contextRef="#ctx0" brushRef="#br0" timeOffset="167006.4583">2336 11727 52 0,'0'0'39'16,"9"19"1"-16,-9 0-2 16,9 3-23-16,-12-3-8 15,8 1-7-15,-1 0-12 32,-4-4-25-32,0-16-1 0,0 0-2 15,0 0 1-15</inkml:trace>
  <inkml:trace contextRef="#ctx0" brushRef="#br0" timeOffset="167191.3703">2315 11478 48 0,'0'0'20'0,"10"0"-21"16,-10 0-16-1,12 4-9-15,-12-4 3 0</inkml:trace>
  <inkml:trace contextRef="#ctx0" brushRef="#br0" timeOffset="167391.9038">2473 11737 52 0,'3'18'38'0,"9"5"-2"15,-9-4-4-15,1-4-18 16,8 3-6-16,-6-9-5 15,-6-9-2-15,13 8-1 0,-3-15-1 16,-5-2 0-16,2-5 0 16,2-1 0-16,0-4 1 15,1 3 0-15,0 4 1 16,-2 3 1-16,2 9 0 16,-10 0 0-16,18 19 1 15,-12-1-1-15,-2 1-1 0,-4 4-5 16,2-5-27-16,-2-3-7 15,4-1-2-15,-4-14 1 16</inkml:trace>
  <inkml:trace contextRef="#ctx0" brushRef="#br0" timeOffset="167795.4338">3174 11115 44 0,'-15'0'35'0,"-22"12"-3"16,-8 11-9 0,3 16-6-16,-5 12-4 0,10 19-4 15,8 8-2-15,14 5-2 16,15 1-1-16,12-4 0 15,14-10-3-15,17-7-1 0,6-12-6 16,5-20-20-16,-8-14-13 16,6-9-1-16,-12-17 0 15</inkml:trace>
  <inkml:trace contextRef="#ctx0" brushRef="#br0" timeOffset="168161.7986">3236 11407 46 0,'10'-6'37'0,"8"6"1"15,4-4-5-15,5-1-21 16,8 5-4-16,1 0-2 15,-1 0-2-15,-5 6-3 16,-8 3 0-16,-9 5-2 0,-8 0 1 16,-13 9-1-16,-11-3 0 15,-8 5 0-15,-1 1 0 16,0 0 0-16,3-4 0 0,3-2 0 16,10-4 2-16,12-5-1 15,0-11 0-15,25 11 0 16,0-6 0-16,9-5-2 15,-3 0-6-15,9 0-18 32,0 0-11-32,-11-10 0 0,4 5 0 15</inkml:trace>
  <inkml:trace contextRef="#ctx0" brushRef="#br0" timeOffset="168377.9594">3243 11519 43 0,'0'0'37'0,"17"0"0"16,9 0-3-16,10-5-20 0,15 9-9 16,-1 1-14-16,5-2-25 31,-9-10-2-31,4 7-1 0,-16-5-1 15</inkml:trace>
  <inkml:trace contextRef="#ctx0" brushRef="#br0" timeOffset="168609.7502">3705 11180 46 0,'37'26'39'0,"-6"7"1"16,0 13 0-16,-3 13-25 15,-10 9-4-15,1 11-4 0,-16-4-3 16,-10-2-4-16,-6-8-8 16,-10-8-29-16,-2-21-4 15,5-11 0-15,2-21 0 16</inkml:trace>
  <inkml:trace contextRef="#ctx0" brushRef="#br0" timeOffset="169047.6609">4303 11439 16 0,'23'3'34'16,"0"-11"0"-16,17 4-4 15,-2 0-14-15,8 0-10 16,1 1-11-16,-4-1-18 16,4 10-9-16,-22-12-2 15,-1 13 1-15</inkml:trace>
  <inkml:trace contextRef="#ctx0" brushRef="#br0" timeOffset="169264.1735">4343 11551 44 0,'27'4'37'16,"-1"-4"1"-16,14 0-9 16,4 0-15-16,-1 0-9 15,4 7-31-15,-3-12-9 16,2 5-1-16,-10-6-2 0</inkml:trace>
  <inkml:trace contextRef="#ctx0" brushRef="#br0" timeOffset="170249.5096">5237 11560 30 0,'-67'9'18'0,"32"1"0"16,39 0-2-16,41 4-3 15,43 1-4 1,38 2-3-16,45-2-3 16,40-1-5-16,49 3-6 15,38-5-1-15,42-4 4 16,24-4 4-16,26-4 1 15,32 0 1-15,30-5 1 16,21 1 5-16,504-10 16 16,-475 8-15-16,6 3-3 15,4 3-2-15,-19-2-2 16,-17 4 0-16,-20 1 0 0,-29 2-1 16,-24 1-3-1,-40 1-12-15,-25 4-18 16,-51-11 1-16,-26 5 0 0,-54-15 8 15</inkml:trace>
  <inkml:trace contextRef="#ctx0" brushRef="#br0" timeOffset="171197.9799">8114 10443 37 0,'-31'24'34'16,"-19"16"-4"-16,0 20-11 15,2 26-3-15,4 10-3 16,17 14-3-16,10 0-2 16,17 1-4-16,19-12-4 0,6-18-8 15,16-23-23-15,5-15-5 16,-3-24-1-16,4-7 0 16</inkml:trace>
  <inkml:trace contextRef="#ctx0" brushRef="#br0" timeOffset="171714.5413">8390 11061 30 0,'0'-31'30'15,"6"-6"-4"1,1-8-8-16,-2-4-2 16,2 3-3-16,-3 0-1 15,2 9-1-15,-6 7-3 0,0 13-1 16,0 17-2-1,0 0-1-15,-6 33-1 0,6 8-1 16,-5 11-1-16,5 5 1 16,0 2-2-16,0-2 0 0,7-1-3 15,-4-15-11-15,0-9-23 16,3-10-2-16,-6-22 1 16,10 9-1-16</inkml:trace>
  <inkml:trace contextRef="#ctx0" brushRef="#br0" timeOffset="171984.1003">8651 11061 17 0,'0'0'36'16,"0"0"1"-16,13 6-3 0,10-6-11 15,10 0-8 1,11 1-5-16,2-1-5 0,3 3-7 16,2-3-30-16,-2 0-5 0,-11-4 0 15,2-2-1-15</inkml:trace>
  <inkml:trace contextRef="#ctx0" brushRef="#br0" timeOffset="172269.2858">9198 11047 51 0,'0'0'37'0,"15"-8"-1"16,7 8-11-16,6-4-12 0,13 9-5 15,2-1-4-15,4 2-3 16,1 3-11-16,-3 1-22 31,-5-10-4-31,-1 0-2 0,-10-9 1 16</inkml:trace>
  <inkml:trace contextRef="#ctx0" brushRef="#br0" timeOffset="172485.4584">9407 10575 41 0,'0'-10'36'0,"0"10"0"15,0 0-9-15,0 15-12 16,-4 13-5-16,4 11-5 16,0 11-9-16,-3 8-23 0,-1-1-8 15,8 7-1-15,-4-12 0 16</inkml:trace>
  <inkml:trace contextRef="#ctx0" brushRef="#br0" timeOffset="172917.7372">9275 11337 11 0,'-19'-7'31'16,"-5"-12"-1"-16,15 2-6 0,7-5-9 15,7-2-4-15,15 2-1 16,7-1-3-16,9 12-1 16,2 4 1-16,2 10 0 15,-6 10 0-15,-7 12 0 16,-12 3-1-16,-11 12-1 15,-16-2 0 1,-7-1-4-16,-11-4-1 16,-4-6-5-16,2-8-2 15,-2-13-2-15,9-2 0 0,-3-15 1 16,16-2-1 0,3-6 2-16,9 2 3 15,9-1 3-15,4 5 2 0,9 7 2 16,5 6 0-16,1 6 0 0,3 6 0 15,-3 2-6-15,0-6-26 16,0 6-3-16,-7-10 0 16,10 2-2-16</inkml:trace>
  <inkml:trace contextRef="#ctx0" brushRef="#br0" timeOffset="173356.2375">9827 10931 46 0,'9'0'38'0,"7"0"0"15,6 0-3-15,3-5-21 0,13 5-5 16,-2 0-3-16,1 2-2 16,-5 1-3-16,-2 5 0 0,-9 0-1 15,-8 5-1-15,-7 2 1 16,-12 3-2-16,-7 1 1 16,-7 4-1-16,-3 1 1 15,-5-1-1-15,1 3 1 16,-2-6 0-16,8-1 0 31,5-2 2-31,7-6 0 0,9 1 0 16,0-12 0-16,17 10 1 15,3-10-1-15,6 3 1 16,7-3-5-16,-2-3-8 16,5-2-24-16,0 1-3 15,-9-4 0-15,4 3-1 16</inkml:trace>
  <inkml:trace contextRef="#ctx0" brushRef="#br0" timeOffset="173588.0484">9834 11078 73 0,'15'12'37'16,"10"-12"0"-16,12-2-21 15,13 2-8-15,2 0-12 16,-3 0-23-16,-1-7-9 0,1 4-1 16,-18-4 0-16</inkml:trace>
  <inkml:trace contextRef="#ctx0" brushRef="#br0" timeOffset="173835.4638">10081 10752 50 0,'19'4'34'0,"6"4"1"15,-1-3-15-15,8-3-20 16,5 7-27-16,-3-11-5 16,6 7-1-16,-9-10-1 15</inkml:trace>
  <inkml:trace contextRef="#ctx0" brushRef="#br0" timeOffset="174089.4014">10425 10692 45 0,'13'-10'35'16,"-7"-5"-1"-16,0-4-12 15,6 7-5-15,-5-3-6 16,5 5-3-16,-12 10-2 16,0 0-2-16,0 0-1 0,3 20 0 15,-3 6-2-15,-3 3-2 16,3 12-8-16,6 1-29 0,-6-9 0 16,13 0 0-16,-7-11 0 15</inkml:trace>
  <inkml:trace contextRef="#ctx0" brushRef="#br0" timeOffset="174622.0354">10673 10485 17 0,'25'19'34'15,"-6"5"1"-15,9 22-3 16,0 11-13-16,-12 16-6 31,-4 16-2-31,-12-2-4 0,-7 11-4 16,-11-5-3-16,-10-5 0 15,-3-12-2-15,-6-11 0 16,3-15 1-16,6-12-2 16,0-11 1-16,9-8 3 15,3-5-1-15,7-8 0 16,0-2 0-16,9-4-1 0,-13 5-2 16,13-5-5-16,0 0-22 15,0 0-4-15,-12-15-1 16,12 15 0-16</inkml:trace>
  <inkml:trace contextRef="#ctx0" brushRef="#br0" timeOffset="183992.7403">5260 11831 36 0,'-9'0'35'15,"-3"12"-3"-15,-10 12-8 32,-11 10-6-32,5 21-6 0,-8 11-2 15,10 16-2-15,9-1-2 16,17 5-2-16,13-2-5 16,13-13-11-16,5-7-26 15,16-12 0-15,1-25-1 16,6-6 1-16</inkml:trace>
  <inkml:trace contextRef="#ctx0" brushRef="#br0" timeOffset="184329.3063">5420 12334 3 0,'9'-21'29'15,"8"-1"-1"-15,-3-7-7 16,4-4-2-16,2 1-2 16,-4-7-1-16,2 12-2 0,-8 0-2 15,2 12-2-15,-12 6-1 16,0 9-2-16,-10 24-2 15,2 5-1-15,-3 13-2 16,4 5-1-16,-1 7 0 16,2-3-2-16,6 1-7 15,0-9-19-15,7-10-13 0,4-5 0 16,-1-17 0-16</inkml:trace>
  <inkml:trace contextRef="#ctx0" brushRef="#br0" timeOffset="184594.355">5873 12128 50 0,'0'0'38'16,"9"13"1"-16,-9 11-11 15,0 5-13-15,8 15-5 0,-8-2-2 16,4 7-2-16,-4-5-4 16,5-5-4-16,-5-3-8 15,0-15-11-15,0-9-18 16,0-3 0-16,0-9-1 16,-12-3 0-16</inkml:trace>
  <inkml:trace contextRef="#ctx0" brushRef="#br0" timeOffset="184799.4011">5730 12334 57 0,'0'0'38'0,"16"-7"0"16,5-1-12-16,11 11-12 0,1-3-8 16,5 0-8-16,9 0-30 0,-1 0-5 15,-9 0-2-15,6 0 0 16</inkml:trace>
  <inkml:trace contextRef="#ctx0" brushRef="#br0" timeOffset="185115.8605">6380 12175 46 0,'0'0'35'0,"-24"0"-2"15,8 1-14-15,-2 12-5 16,-3 9-6-16,5 7-2 16,1 7-2-16,5 3-1 15,10 1 0-15,10-1 1 16,2-7-1-16,15 0 1 0,-1-17-1 15,8-7 0-15,2-12 0 0,-2-10 0 16,-5-10-2 0,-4-8 1-16,-10-7-1 0,-9-2 0 15,-6 0 0-15,-15 2-1 16,-1 5-2-16,-8 6-5 16,4 12-21-16,-1 12-11 31,0-1-1-31,11 16 0 0</inkml:trace>
  <inkml:trace contextRef="#ctx0" brushRef="#br0" timeOffset="185332.0238">6639 12490 63 0,'0'0'41'0,"0"10"-2"16,0-10-1-16,0 0-35 31,0 0-37-31,0 0-3 0,9-10-3 16,-6 0 0-16</inkml:trace>
  <inkml:trace contextRef="#ctx0" brushRef="#br0" timeOffset="185701.8473">6701 12229 53 0,'18'6'38'15,"4"4"1"-15,9 5-3 16,12 11-25-16,-12-2-6 15,0 8 0-15,-9 4-3 0,-17-3 0 16,-13-1-3-16,-11-3-1 16,-9-5 0-16,-6-11-1 15,6-6-1-15,3-14 1 16,12-8 0-16,17-11 0 16,12-8 3-16,11-3 0 0,4-5 2 31,-2-1 1-31,-1 2 1 0,-10 5-1 15,-9 5 1-15,-14 5 0 16,-14 3-1-16,-6 5-2 16,-4 4-4-16,-4 5-6 15,8 9-28-15,3 4-2 16,1 1 0-16,11 18-1 16</inkml:trace>
  <inkml:trace contextRef="#ctx0" brushRef="#br0" timeOffset="186149.8145">7166 12264 43 0,'-10'0'38'16,"10"0"2"-16,0 0-1 0,28 3-21 15,-3-6-9-15,12 6-4 16,0-3-1-16,1 6-1 16,-4-6-1-16,-3 8-1 15,-9-1 0-15,-5 1-1 16,-10 6 0-16,-13 1 0 15,-9 2 0 1,-5 5 0-16,-4 3 0 16,-4 2 0-16,0 0 0 15,-3-3 0-15,7-2 0 16,4-2 0-16,11-3 0 16,6-5 0-16,3-12 0 15,15 16 1-15,7-13-2 16,4-3-3-16,7 0-5 0,-2-3-17 15,1-6-14-15,4 5-1 16,-10-8 1-16</inkml:trace>
  <inkml:trace contextRef="#ctx0" brushRef="#br0" timeOffset="186365.975">7125 12409 15 0,'0'0'35'0,"0"0"1"16,25 0-1-16,6 0-13 31,6 0-9-31,10 0-6 0,3 7-9 16,-1-3-21-16,-5-7-12 15,1 3-2-15,-10-6 1 16</inkml:trace>
  <inkml:trace contextRef="#ctx0" brushRef="#br0" timeOffset="186582.1354">7401 12090 51 0,'13'0'37'0,"11"7"0"0,1 0-3 16,0-7-24-16,5 0-8 15,3 4-20-15,-1-2-18 16,-12-7-1-16,2 5 0 16,-10-4-1-16</inkml:trace>
  <inkml:trace contextRef="#ctx0" brushRef="#br0" timeOffset="186782.6738">7724 11979 35 0,'0'0'37'15,"0"0"0"-15,11 0 0 16,-7 14-19-16,-4 3-9 16,0 10-8-16,7 4-13 0,-2 9-24 15,-5-15 0-15,7 2-1 16,-7-12-1-16</inkml:trace>
  <inkml:trace contextRef="#ctx0" brushRef="#br0" timeOffset="187005.3546">7882 11955 35 0,'15'7'38'16,"7"15"2"-16,-3 11 2 15,2 4-20-15,1 23-8 16,-10-2-5-16,-2 11-1 16,-10 3-3-16,-6 3-1 0,-14-3-1 15,-7-2-2-15,-1-7-2 16,-12-13-6-16,9-3-14 16,-3-15-22-16,-3-16 1 15,8-8-1-15,8-18 0 16</inkml:trace>
  <inkml:trace contextRef="#ctx0" brushRef="#br0" timeOffset="187568.2039">8340 11919 18 0,'-33'17'33'15,"4"20"1"-15,-8 9-11 16,4 15-7-16,8 16-2 31,8 1-4-31,11 7-2 0,10-4-2 16,11-6-5-16,7-9-7 15,0-15-15-15,3-19-14 16,2-10 0-16,-8-22-1 16</inkml:trace>
  <inkml:trace contextRef="#ctx0" brushRef="#br0" timeOffset="187885.0229">8446 12430 31 0,'16'-19'34'15,"-2"-12"1"-15,7-7-11 16,-2 1-8-16,-3-2-4 0,2-1-3 15,-9 1-1-15,1 7-2 16,-7 5-1-16,-3 10-2 16,0 17-1-16,0 0 0 15,-9 20 0-15,5 14-1 16,1 8-1-16,3 11 1 0,-4 5-1 16,4-1-2-16,4-1-3 15,-4-11-11-15,3-8-22 16,6-12-1-16,-5-12 0 15,7-4 0-15</inkml:trace>
  <inkml:trace contextRef="#ctx0" brushRef="#br0" timeOffset="188085.5608">8670 12409 50 0,'0'0'36'0,"20"3"1"16,4-6-9-16,13 6-18 15,4-3-8-15,2 0-11 16,-2-5-25-16,4 5-1 16,-7-10-1-16,5 5-1 15</inkml:trace>
  <inkml:trace contextRef="#ctx0" brushRef="#br0" timeOffset="188455.4056">9276 12146 9 0,'-25'-5'32'16,"6"19"0"-16,-12-2 1 0,6 13-15 16,3 13-7-1,3 4-3-15,9 6-2 16,10-4 0-16,10 3-1 0,6-10 0 16,12-7 0-16,0-14 0 15,9-9-1-15,-2-14 1 0,-1-9-1 16,-7-10-1-16,-5-9-1 15,-10-3 0-15,-6-4-1 16,-9 1 1-16,-8-3-3 16,-3 10-3-1,-4 3-10-15,0 10-25 16,5 16-1-16,-6 5 1 16,7 11-1-16</inkml:trace>
  <inkml:trace contextRef="#ctx0" brushRef="#br0" timeOffset="188687.193">9539 12467 81 0,'0'0'39'0,"0"0"-1"15,6 10-16-15,-6-10-26 16,0 0-32-16,0 0-2 15,0 0 0-15,0 0-1 0</inkml:trace>
  <inkml:trace contextRef="#ctx0" brushRef="#br0" timeOffset="188987.8727">9582 12258 32 0,'25'11'38'16,"-1"2"0"-16,7 10 0 15,4 4-16-15,-4 1-14 16,9 5-2-16,-9 3-3 16,-6-2-2-16,-10 0-3 15,-15-9-2-15,-9 0-1 16,-13-15-2-16,-3-1 0 0,-5-13 0 16,2-7 0-16,3-11 1 15,12-8 2-15,10-8 3 16,13-7 2-16,9 0 2 0,3-1 2 15,8 2 0 1,-2 3 2-16,-3 7 0 16,-13 0-1-1,-6 12-1-15,-21 3 0 16,-7 7-1-16,-12 7-1 0,-6 5-2 16,-1 0-5-16,-1 8-11 15,4 1-22-15,16 10-1 16,3-4-1-16,19 9 0 15</inkml:trace>
  <inkml:trace contextRef="#ctx0" brushRef="#br0" timeOffset="189411.1307">10028 12364 21 0,'0'0'35'16,"28"-8"0"-1,-2 2 1-15,4-1-20 16,7 7-4-16,-2 0-5 0,2 8-3 15,-9-3-1-15,-4 7-2 16,-12 3 0-16,-12 2 0 16,-14 4-2-16,-5 1 1 15,-6 3-1-15,-5-2 0 16,1-1 1-16,4-2-1 0,6-2 1 16,11-5-1-16,8-3 2 15,15-4-1-15,6-1 0 16,4-5-3-16,6 5-11 15,3-2-21-15,-3-11-1 16,3 6 1-16,-12-7-1 16</inkml:trace>
  <inkml:trace contextRef="#ctx0" brushRef="#br0" timeOffset="189627.3044">10028 12491 31 0,'0'0'34'16,"0"0"-2"-16,25-8-8 0,9 8-6 15,7-5-9-15,5 5-6 16,4 0-16-16,6 3-20 16,-11-8-2-16,3 5 1 15,-17-9-1-15</inkml:trace>
  <inkml:trace contextRef="#ctx0" brushRef="#br0" timeOffset="189843.4671">10233 12150 27 0,'16'0'28'16,"18"8"-6"-16,-6-1-28 16,-1-7-16-16,14 2-3 0,-10-9 2 15</inkml:trace>
  <inkml:trace contextRef="#ctx0" brushRef="#br0" timeOffset="190059.6308">10574 12019 67 0,'0'0'36'0,"0"15"-1"16,-3-1-16-16,6 10-11 31,-3 4-16-31,6 8-26 0,-6-12-1 16,10 3 0-16,-10-10-2 16</inkml:trace>
  <inkml:trace contextRef="#ctx0" brushRef="#br0" timeOffset="190275.8023">10729 11919 46 0,'25'33'39'0,"3"12"2"16,0 12-6-16,-13 3-16 0,4 18-6 16,-13-3-6-16,-6 4-2 15,-12-3-2-15,-6-2-2 16,-4-8-2-16,0-7-1 16,-2-12-2-16,-2-15-4 15,7-7-4-15,-2-11-8 0,6-5-15 16,3-2-5-16,-5-7 0 15,3 0 2-15</inkml:trace>
  <inkml:trace contextRef="#ctx0" brushRef="#br0" timeOffset="195508.998">11276 11998 41 0,'-31'5'36'15,"0"17"1"-15,-7 16-13 16,-4 16-6-16,8 18-5 16,6 8-4-16,15 11-4 15,18 1-8-15,12-6-24 0,16-16-10 16,13-7-1-16,1-25-1 15</inkml:trace>
  <inkml:trace contextRef="#ctx0" brushRef="#br0" timeOffset="196679.7776">11371 12412 37 0,'9'-22'26'16,"3"3"-2"-16,-5-11-4 16,1-6-4-16,-1-2-5 15,0-7-1-15,0 7-2 16,-3-3-1-16,-1 9 0 0,-6 4-3 16,3 11 0-16,0 17-1 15,0 0-1-15,-4 34 0 16,4 5-1-16,2 14 0 15,-2 7 0-15,0 7-1 0,0-3-3 16,10 1-10-16,-3-8-24 31,-4-24 0-31,6-7-1 0,0-16 1 16</inkml:trace>
  <inkml:trace contextRef="#ctx0" brushRef="#br0" timeOffset="197595.9503">11693 12394 16 0,'-12'0'34'16,"-2"0"3"-16,14 0-5 16,0 0-11-16,23 0-6 15,8 0-6-15,6 4-7 0,3 0-13 32,4-4-23-32,9 5-3 0,-11-11 1 15,3 6-1 1</inkml:trace>
  <inkml:trace contextRef="#ctx0" brushRef="#br0" timeOffset="197843.7381">12078 12398 40 0,'0'0'37'0,"14"4"-1"15,16-4 0-15,4 5-22 16,0-5-6-16,10 0-6 0,-4 5-4 16,-3-5-7-16,0-4-19 15,-5 4-8-15,-19-11-1 16,2 2 0-16</inkml:trace>
  <inkml:trace contextRef="#ctx0" brushRef="#br0" timeOffset="198065.4168">12290 11976 45 0,'-13'-14'33'0,"13"14"1"16,-3 11-14-16,3 9-8 16,0 12-8-16,3 9-14 15,3 15-22-15,-9-3-1 0,7 10-1 16,-8-8 0-16</inkml:trace>
  <inkml:trace contextRef="#ctx0" brushRef="#br0" timeOffset="198382.8645">12151 12643 34 0,'-17'-4'35'16,"-4"-10"0"-16,15-1-4 16,6-2-17-16,3-5-5 0,18 6-2 15,8-1-2-15,5 12-2 0,3 5 0 16,-6 8 1 0,-3 8 0-16,-10 7-2 0,-12 5 1 15,-12 7-1-15,-18 0-1 16,-8-4-3-16,-4 1-2 15,-2-12-2-15,1-1-1 16,0-10 0-16,12-5 0 0,5-10 1 16,14-6 2-16,9-1 3 15,11 1 4-15,6 3 2 16,6 2 1-16,3 7 0 16,-2 7 0-16,1 4-3 15,0 8-9-15,-7 2-28 31,-8-14-3-31,5 5 0 0,-18-12-1 16</inkml:trace>
  <inkml:trace contextRef="#ctx0" brushRef="#br0" timeOffset="198645.9025">12548 12272 56 0,'11'-15'38'0,"-1"10"0"0,-10 5-9 15,3-14-16-15,-3 14-9 16,12 0-12-16,-12 0-22 15,0 0-7-15,6 12 0 16,-6-12-1-16</inkml:trace>
  <inkml:trace contextRef="#ctx0" brushRef="#br0" timeOffset="198884.2256">12603 12380 32 0,'9'27'36'15,"-6"-5"0"-15,-1 9-7 16,-2 8-10 0,0-6-6-16,-2 9-3 15,-7-6-4-15,-4 0-2 0,-4-7 0 16,-2-4-2-16,3-13 0 16,-6-7-1-16,3-8-1 15,1-11-4-15,5-6-6 16,-1-7-15-16,7-8-14 15,7 0 0-15,0-1 0 0</inkml:trace>
  <inkml:trace contextRef="#ctx0" brushRef="#br0" timeOffset="199300.9339">12850 12243 44 0,'0'0'38'0,"17"-8"1"15,4 8-2-15,7 5-21 16,-3-5-6-16,3 7-4 0,-6-2-1 15,2 5-2-15,-5 0-2 16,-9 5 0-16,-10 3-2 16,-13 4 1-16,-7 2-1 15,-1 4 1-15,-4-2-2 0,-2 0 1 16,5 1 0-16,-2-5 1 16,8-3-1-16,12-7 0 15,4-12 1-15,13 14 0 16,3-10 0-16,8-4-1 15,1 0-4-15,3 0-11 16,-3-7-22 0,6 3-1-16,-10-5 1 15,2 4-1-15</inkml:trace>
  <inkml:trace contextRef="#ctx0" brushRef="#br0" timeOffset="199532.7218">12829 12392 21 0,'-22'-7'36'0,"22"7"0"15,12-5 0-15,17 5-16 16,8 0-7-16,3 5-5 16,10-5-7-16,-1 5-9 15,1 2-27-15,-16-16-1 0,3 6-2 16,-17-13 1-16</inkml:trace>
  <inkml:trace contextRef="#ctx0" brushRef="#br0" timeOffset="199748.8799">13072 12068 33 0,'24'0'35'16,"-8"0"-1"-16,11 0-3 0,-1 0-22 15,1 4-17-15,7 4-22 0,-15-8-3 16,4 3-1 0,-15-3-1-16</inkml:trace>
  <inkml:trace contextRef="#ctx0" brushRef="#br0" timeOffset="199987.1945">13384 11885 26 0,'3'-17'32'15,"6"12"-2"-15,-9 5-6 16,0 0-8-16,11 26-4 15,-11-2-3-15,0 6-3 0,2 6-1 16,1 0-7-16,3-3-28 16,1 2-3-16,-11-13-2 15,7 2-1-15</inkml:trace>
  <inkml:trace contextRef="#ctx0" brushRef="#br0" timeOffset="200789.5617">13592 11878 22 0,'28'31'39'0,"3"11"1"16,-3 15-3-16,0 18-11 16,-13 5-5-16,1 14-6 15,-16-9-3-15,-13 6-5 16,-15-6-3-16,-14-12-4 15,1-6-14-15,-3-22-28 32,-5-19 0-32,-1-9-2 0,1-17 0 15</inkml:trace>
  <inkml:trace contextRef="#ctx0" brushRef="#br0" timeOffset="201553.3266">14389 11676 4 0,'-62'0'31'15,"37"9"0"-15,25-9-4 16,38 5-8-16,40-2-5 16,38-3-4-16,40 0-1 31,41 0-1-31,40-3-2 0,31-2-1 15,19 5-2-15,11 0-1 16,-7 0-4-16,-18 11-10 16,-21 3-24-16,-56-2 0 15,-36 5-1-15,-61-5 1 0</inkml:trace>
  <inkml:trace contextRef="#ctx0" brushRef="#br0" timeOffset="202076.9247">14255 11898 15 0,'-27'-11'32'0,"-1"25"2"31,-15 12-5-31,-7 18-12 0,8 24-5 15,-2 12-5-15,12 12-1 16,11 2-3-16,15 3-5 16,12-5-5-16,6-12-11 15,16-20-14-15,9-10-2 16,-3-23 0-16,10-7 7 16</inkml:trace>
  <inkml:trace contextRef="#ctx0" brushRef="#br0" timeOffset="202455.8764">14398 12429 17 0,'0'-28'32'0,"-9"-9"0"16,13-2-9-16,-4 1-5 0,0-1-4 15,8 7-2-15,-8 1-3 16,9 13-2-16,-6 6-1 15,-3 12-2-15,0 12-2 16,0 10 0-16,0 14-1 16,-5 6-1-16,5 6 1 0,-3 6-1 15,3 1 1-15,0-3-1 16,5-7 1-16,-2-6-2 16,-3-10 0-16,-10-10-2 15,-1-5 1-15,-7-11-2 16,2-3 1-16,-3-4-1 15,4-5 1 1,-4-1 0-16,19 10 2 16,0-18 1-16,19 13-2 15,5 0-3-15,7 0-14 16,7 5-14-16,-7-5-1 0,9 5 0 16,0-9 5-1</inkml:trace>
  <inkml:trace contextRef="#ctx0" brushRef="#br0" timeOffset="202725.4389">14845 12187 50 0,'6'10'36'0,"-6"4"1"16,7 10-13-16,-3 10-10 16,-8 2-6-16,9 9-2 31,-2-3-2-31,-3-1-6 0,5-3-6 16,-8-13-15-16,0-11-14 15,7-2-1-15,-4-12 1 16</inkml:trace>
  <inkml:trace contextRef="#ctx0" brushRef="#br0" timeOffset="202957.2274">14726 12388 55 0,'0'0'37'0,"13"-5"-1"0,13 5-13 16,5 5-8-16,4-5-7 16,6 6-5-16,3-3-7 15,-5 1-24-15,-1-8-9 16,5 4 0-16,-11-10-1 31</inkml:trace>
  <inkml:trace contextRef="#ctx0" brushRef="#br0" timeOffset="203226.7904">15424 12239 35 0,'0'-32'29'16,"7"0"-1"-16,-1 0-2 15,-6-2-5-15,5 5-4 0,-7 0-5 16,4 13-3-16,-4-1-1 15,2 17-3-15,0 0-1 16,0 0-2-16,0 21-2 16,2-1 1-16,5 10-2 31,-2 0-1-31,3 11-4 0,-4-3-16 16,1-1-17-16,3 4 0 15,-5-12 0-15,1-2 0 16</inkml:trace>
  <inkml:trace contextRef="#ctx0" brushRef="#br0" timeOffset="203458.5815">15273 12440 41 0,'0'0'35'0,"0"0"0"15,24-11-5-15,7 4-19 16,11 7-5-16,0-2-6 0,1 2-6 31,7 0-17-31,3 4-12 0,-15-4 0 16,5 2-1-16</inkml:trace>
  <inkml:trace contextRef="#ctx0" brushRef="#br0" timeOffset="203779.024">15328 12588 23 0,'-20'-8'32'15,"20"8"-3"-15,11-7-5 16,11 0-7-16,7 7-5 16,1 0-5-1,5 10 0-15,-8 3-1 16,-4 8-2-16,-11 3 0 15,-12 5-2-15,-15 3 0 16,-12-1-1-16,-7-2 0 16,-6-4-2-16,3-4-1 15,0-9-1-15,9-4 1 0,9-8-1 16,19 0 0-16,0-22 1 0,14 12 1 16,9-2 0-16,1 5 2 15,5 4 0-15,2 3-1 16,0 3-7-16,-8-3-27 15,5 3 1-15,-11-9-2 16,6 3 1-16</inkml:trace>
  <inkml:trace contextRef="#ctx0" brushRef="#br0" timeOffset="204044.5733">15816 12260 45 0,'2'-13'36'0,"-2"13"-1"0,10-15-9 16,-10 15-13-16,0 0-9 15,0 0-6-15,10-7-14 0,-10 7-18 16,0 0-1-16,0 0 0 16,3 10-1-16</inkml:trace>
  <inkml:trace contextRef="#ctx0" brushRef="#br0" timeOffset="204345.3874">15860 12416 52 0,'5'13'36'0,"-5"-2"-2"0,0 4-13 16,4 10-8-16,-4 0-3 15,3 11-3-15,-3 2-1 16,0 3-2-16,-7-3-2 15,0 1 0-15,-4-2 0 16,-2-3-1-16,-11-8 0 0,0-7 0 16,-4-10-1-16,2-9-1 0,2-1-2 15,4-15-5-15,9-2-8 16,3-5-17-16,13-8-6 16,12 4 1-16,0-4 0 15</inkml:trace>
  <inkml:trace contextRef="#ctx0" brushRef="#br0" timeOffset="204783.4565">16185 12299 14 0,'-16'4'35'15,"16"-4"2"1,13 5 0-16,8-5-14 16,8 0-9-1,1 0-5-15,10 4-2 16,-2-4-2-16,0 3-2 0,-5-3-2 15,-8 10-1-15,-6-1 0 16,-12 0-1-16,-11 7 0 16,-8 0 0-16,-7 7-2 15,-9-1 1-15,4 1-1 16,-5 1 1-16,4-4-1 0,6-3 1 16,7-5 0-16,12-12 1 15,10 12 1-15,8-12 1 16,4 0-2-16,3-6-2 15,9 6-11-15,-3 0-21 16,-9-11 1-16,6 11-2 16,-12-10 1-1</inkml:trace>
  <inkml:trace contextRef="#ctx0" brushRef="#br0" timeOffset="205015.7972">16225 12426 28 0,'9'-5'35'0,"19"5"-1"16,4-5-1-16,1 1-21 16,8 4-7-16,2 4-12 15,1 1-23-15,-13-10-3 16,6 5-1-16,-18-9 0 0</inkml:trace>
  <inkml:trace contextRef="#ctx0" brushRef="#br0" timeOffset="205263.2115">16436 12096 44 0,'12'12'34'0,"3"-12"0"16,11 0-11-16,8 6-14 0,-2-6-4 16,5 4-4-16,1-2-10 15,-6 6-19-15,-6-14-5 16,1 6-1-16,-14-8 0 15</inkml:trace>
  <inkml:trace contextRef="#ctx0" brushRef="#br0" timeOffset="205501.5215">16834 11993 52 0,'0'0'35'15,"0"0"0"-15,8 8-16 16,-8 10-7-16,0 2-5 16,0 7-5-16,0 1-7 0,3 0-21 15,-3-9-9 1,10 0 0-16,-10-19-1 0</inkml:trace>
  <inkml:trace contextRef="#ctx0" brushRef="#br0" timeOffset="206101.8714">17065 11914 34 0,'28'28'36'0,"-6"3"2"15,2 15-12-15,-4 20-5 16,-14 6-5-16,-6 10-3 0,-16 1-2 15,-8 3-3-15,-15-5-4 16,-6-6-2-16,-3-5-3 16,-1-17-3-16,7-6-4 15,-3-16-5-15,19-7-12 16,6-12-15-16,2-12 0 31,18 0 0-31,-13-18 3 0</inkml:trace>
  <inkml:trace contextRef="#ctx0" brushRef="#br0" timeOffset="206834.5449">17615 11745 46 0,'0'10'36'16,"0"-10"-1"-1,0 0-13-15,6 13-44 0,-6-13-6 16,0 0-6-16,-9-29-1 31</inkml:trace>
  <inkml:trace contextRef="#ctx0" brushRef="#br0" timeOffset="233567.9939">17641 11713 37 0,'0'0'35'0,"8"16"-2"15,-8-2-8-15,0 8-7 16,-8-2-5-16,3 3-7 16,0 0-16-1,5-1-23-15,-13-17-3 16,13-5-1-16,-12 0 1 16</inkml:trace>
  <inkml:trace contextRef="#ctx0" brushRef="#br0" timeOffset="234037.8641">18168 11189 36 0,'4'-11'32'0,"-8"-2"-4"15,4 13-4-15,-7 14-4 16,-4 8-5-16,2 17-4 16,-2 7-2-16,1 12-3 0,-2 3-1 15,5 5-1-15,0-3-1 16,2-5-3-16,5-6-4 15,-4-15-10-15,4-13-21 16,7-4-3-16,-7-20 0 31,11 2-1-31</inkml:trace>
  <inkml:trace contextRef="#ctx0" brushRef="#br0" timeOffset="234438.9482">18324 11388 39 0,'13'-5'34'0,"-2"5"-1"31,8 0-10-31,6 0-9 0,0 5-5 16,5-1-3-16,-2-2-2 16,-4 6-1-16,-10 1-2 15,-6 2 0-15,-10 3 0 16,-10 4 0-16,-11 1 0 16,-6 2 0-16,-1-1-1 15,-1-1 0-15,2-1 0 0,4-3 1 16,5-2 0-16,12-3 0 15,8-10 0-15,20 9 0 16,0-2 0-16,8-4-3 16,5 0-9-16,1 4-24 15,-2-13-1-15,5 6 0 16,-12-14 0-16</inkml:trace>
  <inkml:trace contextRef="#ctx0" brushRef="#br0" timeOffset="234686.3715">18686 11254 52 0,'0'-28'38'0,"3"9"-2"16,-3 9-11-16,0 10-8 15,0 0-5-15,0 20-3 16,0 11-3-16,0 4-2 15,0 12-2-15,0 3 0 16,0 4-2-16,0 2-3 0,0-12-6 16,0-5-23-16,0-4-7 15,0-17-1-15,0-4 0 16</inkml:trace>
  <inkml:trace contextRef="#ctx0" brushRef="#br0" timeOffset="235071.3896">18983 11310 35 0,'15'4'35'16,"0"-4"0"-16,12 8-1 16,10-2-19-16,-1 3-6 15,10 1-2-15,-6-1-3 16,-3 4-1 0,-9-3-1-16,-10 0-1 15,-12-1 0-15,-9 3 0 16,-17-1 0-16,-4 3 1 15,-12 5-1-15,-4 3 1 16,-4-1 0-16,3 0-1 16,5 3-4-16,5-11-8 15,14-2-23-15,17-11-4 0,0 0 0 16,29 3-1-16</inkml:trace>
  <inkml:trace contextRef="#ctx0" brushRef="#br0" timeOffset="235540.6305">19761 11292 27 0,'-13'-2'33'0,"-11"-7"0"15,2 9-9-15,-3 5-6 0,-2 9-7 16,4 9-5-16,5 6-2 15,7 11-2-15,11-2-1 16,3 5 0-16,14-2 1 0,9-8 1 16,8-11-1-1,7-6 1-15,1-18 1 16,4-12 0 0,-6-13 1-16,-5-6-1 15,-14-11 1-15,-11 0-1 0,-18-6 0 16,-6 7 0-1,-12 7-2-15,1 6-4 0,-1 11-10 16,1 15-27-16,3 4-1 16,13 9 0-16,0 4 0 15</inkml:trace>
  <inkml:trace contextRef="#ctx0" brushRef="#br0" timeOffset="235788.4082">20106 11518 58 0,'0'0'33'16,"0"0"-10"-16,0-9-23 0,0 9-27 15,0 0-7 1,12 0-2-1</inkml:trace>
  <inkml:trace contextRef="#ctx0" brushRef="#br0" timeOffset="236189.4879">20369 11285 65 0,'0'0'37'16,"26"7"1"-16,-4 9-18 15,-4-2-7-15,9 11-5 16,-6-1-2 0,-3 9-3-16,-8-1-1 15,-7 0-1-15,-11-6-2 16,-11-2 0-16,-6-8-1 15,-7-7 0-15,2-9-1 16,3-9 0-16,11-10 1 0,7-6-1 16,15-7 2-1,10-9 0-15,13 0 1 0,7-2 1 16,-2 2 1-16,3 2 1 16,-6 3 0-16,-10 4 1 0,-12 6 1 15,-9 7-1-15,-18 2 1 16,-3 9-2-16,-7 5 0 15,-3 3 0-15,-1 7-4 16,4 1-3 0,8 5-13-16,9 2-23 15,-3-2 0-15,6-1-1 16,-4-2 1-16</inkml:trace>
  <inkml:trace contextRef="#ctx0" brushRef="#br0" timeOffset="237790.6653">22036 5836 26 0,'0'0'32'0,"18"13"-3"15,-11-3-2-15,-7 11-6 16,0 4-4-16,-12-1-5 15,-1 6-6-15,-6-4-10 0,1-1-29 16,-3-18-1-16,10 5-2 16,-1-20-1-16</inkml:trace>
  <inkml:trace contextRef="#ctx0" brushRef="#br0" timeOffset="238308.4669">22529 5361 28 0,'0'0'30'15,"0"0"-6"-15,0 9-3 16,-6 5-3-16,0 9-5 16,3 14-1-16,-3 5-3 15,2 10-1-15,1 3-2 16,3 5 0-16,-3-4-3 15,3 0 0-15,0-10-1 0,0-10-1 0,3-9-5 16,1-13-8-16,-4-14-24 16,11 7 0-16,-8-16 0 15,10-3-1-15</inkml:trace>
  <inkml:trace contextRef="#ctx0" brushRef="#br0" timeOffset="238747.3037">22743 5537 48 0,'10'-9'34'16,"15"9"0"-16,-5 5-10 16,5-10-12-16,9 5-5 15,1 0-2-15,-2 0-3 0,-2 5 0 16,-9-2-1-16,-1 3 1 16,-12 4-2-16,-6 3 1 15,-9 1 1-15,-10 6-1 16,-3 5 0-16,-8-1 0 15,3 3 1-15,-9-2-1 32,8-1 0-32,1-3 0 0,10-4-1 15,10-9 1-15,8 1-1 16,6-4 0-16,11-5 0 16,11 5-3-16,-2-5-16 15,4 0-16-15,1 0-2 16,-8 0 1-16,4 5-1 15</inkml:trace>
  <inkml:trace contextRef="#ctx0" brushRef="#br0" timeOffset="239143.8825">23127 5438 28 0,'0'-26'34'15,"8"7"2"-15,-8 1-8 16,0 7-7-16,0 11-5 15,0 0-3-15,0 19-4 16,5 7-2-16,0 15-1 16,-5 10-3-16,0 9 1 15,0 1 0-15,3 3-2 0,3-5 0 16,-6-5-1-16,0-11-1 16,0-9-2-16,7-11-5 0,-1-13-19 15,-6-10-14-15,18-4-1 16,-14-8 1-16,15 0-1 15</inkml:trace>
  <inkml:trace contextRef="#ctx0" brushRef="#br0" timeOffset="239682.4435">23471 5501 44 0,'0'0'35'0,"0"0"-3"0,17 13-9 15,2 0-7-15,0-3-5 16,16 5-2-16,-1-3-1 15,8 3-4-15,-5-3-1 16,-8 0-2-16,-5-5 1 16,-1 0-1-16,-2-4-1 15,-21-3 0 1,0 9 0-16,-11-3 1 16,-8 3-1-16,-3 1 1 15,-4 3 0-15,-3 2 0 16,-10 7 0-16,6-2 0 15,7-3-1-15,4-2-2 0,10 1-3 16,4-6-7-16,8-10-23 16,6 12-3-16,6-12-1 15,4 0 0-15</inkml:trace>
  <inkml:trace contextRef="#ctx0" brushRef="#br0" timeOffset="240215.041">24286 5473 50 0,'-5'-16'32'0,"0"0"-4"0,-7-4-6 15,1 11-5-15,-6-1-6 16,-11 10-3-16,5 4-3 0,-6 9-2 15,-1 11-2-15,1 6 1 16,1 11-2-16,4 4 0 16,15 2 0-16,9 0 0 31,11-4 1-31,11-5-1 0,14-10 0 16,6-11 0-16,13-12 1 15,-2-10 0-15,-2-14 1 16,0-8 0-16,-10-14 1 15,-12 0 1-15,-23-4 0 16,-12 0 0-16,-8 4-1 16,14 41 0-16,-42-67-3 0,4 45-5 15,7 15-16-15,-1 7-20 16,9 0 0-16,5 7 1 16,1 5-1-16</inkml:trace>
  <inkml:trace contextRef="#ctx0" brushRef="#br0" timeOffset="247103.9646">6988 15632 18 0,'144'17'16'16,"35"-4"-1"-16,54 2-2 15,34-5-1 1,42-2 0-16,30-1-2 15,34-7-2-15,18 6-1 16,28-6-2-16,8 0 0 16,4 0-1-16,-3 0-1 15,-13-5-2-15,-18 5 0 16,-24 0-1-16,-26 0-2 0,-42 0-4 16,-36 6-15-16,-46-6-10 15,-28 3 0-15,-52-3 1 0</inkml:trace>
  <inkml:trace contextRef="#ctx0" brushRef="#br0" timeOffset="247604.7908">13568 15612 8 0,'21'13'23'0,"13"3"-6"16,-5 1 0-16,-2-1-1 15,-3 1 0-15,-7-2-2 16,-12 1-2-16,-13-5-2 16,-6 1-6-16,-10-1-22 0,0 6-11 15,-11-12-3-15,8 7-1 16</inkml:trace>
  <inkml:trace contextRef="#ctx0" brushRef="#br0" timeOffset="248337.7112">10325 13127 9 0,'0'-26'28'16,"8"43"1"-16,-8 33-7 16,5 48-8-16,8 42-4 15,0 58-2-15,2 48-1 16,1 45-1-16,-1 38-2 15,-8 33 1-15,-2 17-1 16,-8 13-2-16,-5 2 0 16,-3-18-6-16,-1-8-1 0,3-28-1 15,6-15-14-15,-2-32-13 16,16-35-5-16,-7-45 6 16</inkml:trace>
  <inkml:trace contextRef="#ctx0" brushRef="#br0" timeOffset="249123.0844">10239 13293 35 0,'17'-20'15'0,"0"-4"1"16,2 0 2-16,-4 4 0 15,-1 2-2-15,0 11-1 16,-14 7-2-16,19 4 0 16,-15 10-2-16,4 13-2 0,2 5-12 15,8 4-30-15,-2-11-2 16,6 3-2-16,2-12-2 15</inkml:trace>
  <inkml:trace contextRef="#ctx0" brushRef="#br0" timeOffset="249809.9768">10239 14145 41 0,'-15'-9'33'0,"-5"0"-7"15,-5 9-3-15,-10-4-5 16,-3 7-7-16,-6 5-12 16,1 7-22-16,-7-5-10 0,13 11-2 15,-3-6-1-15</inkml:trace>
  <inkml:trace contextRef="#ctx0" brushRef="#br0" timeOffset="250080.0274">9576 14442 4 0,'-28'0'28'0,"6"17"0"16,-10-8-1-16,1 12-19 15,1-1-13-15,-1-3-18 16,12 11-3-16,-5-13-1 16,12 5 14-16</inkml:trace>
  <inkml:trace contextRef="#ctx0" brushRef="#br0" timeOffset="250343.076">9067 14836 27 0,'-15'25'27'0,"-10"-3"-9"16,9 6-6-16,-2-1-12 0,2-4-16 15,10 9-8-15,-9-14-3 16,15 11 11-16</inkml:trace>
  <inkml:trace contextRef="#ctx0" brushRef="#br0" timeOffset="250597.0187">8749 15447 13 0,'0'35'23'16,"-14"-8"-2"-16,9 9-18 15,5 4-11-15,-6-10-11 0,11 5-3 16,-8-10 12-16</inkml:trace>
  <inkml:trace contextRef="#ctx0" brushRef="#br0" timeOffset="251460.8644">10661 14082 11 0,'15'-3'31'0,"16"9"0"16,0-6-2-16,10 11-16 15,0 1-10-15,1 2-24 0,9 10-7 16,-15-11-2-16,4 6 0 16</inkml:trace>
  <inkml:trace contextRef="#ctx0" brushRef="#br0" timeOffset="251761.8264">11290 14291 25 0,'24'9'34'0,"-4"-4"2"16,10 11-1-16,-1 5-21 15,0 1-8-15,4 7-13 16,-4-4-23-16,3 12-3 0,-13-12-1 16,9 12-1-16</inkml:trace>
  <inkml:trace contextRef="#ctx0" brushRef="#br0" timeOffset="252015.7625">11819 14671 29 0,'19'22'33'15,"-10"-3"-2"-15,11 15-8 16,-8 0-33-16,-2 4-16 15,5 9-3-15,-12-11-1 16</inkml:trace>
  <inkml:trace contextRef="#ctx0" brushRef="#br0" timeOffset="252062.6366">12064 15204 36 0,'4'30'34'0,"4"15"0"0,-5-7-4 15,4 4-24 1,-1 2-13-16,-1-3-15 0,2 2-10 16,-7-10-1-16,0 0-1 15</inkml:trace>
  <inkml:trace contextRef="#ctx0" brushRef="#br0" timeOffset="252316.5738">12131 15674 55 0,'0'32'32'16,"-8"-9"-19"-16,1-6-16 16,7 3-24-16,0-20-6 15</inkml:trace>
  <inkml:trace contextRef="#ctx0" brushRef="#br0" timeOffset="253032.6034">8777 15973 11 0,'0'0'28'15,"5"20"-5"-15,-11 2-5 16,6 10-5-16,0 6-1 0,4 8-10 15,4 10-21-15,-2-9-8 16,16 5-2-16,-6-9-1 16</inkml:trace>
  <inkml:trace contextRef="#ctx0" brushRef="#br0" timeOffset="253318.2833">9002 16654 10 0,'16'31'28'0,"-7"-12"2"15,16 15-5-15,0-6-16 16,3 7-9-16,7-6-8 15,1-7-14-15,11 13-6 16,-11-17-1-16,9 13 15 31</inkml:trace>
  <inkml:trace contextRef="#ctx0" brushRef="#br0" timeOffset="253583.8376">9538 17036 17 0,'10'14'25'16,"11"12"-3"-16,-8-6-20 15,6-3-23-15,11 5-3 0,-8-11 4 16,13 7 20-16</inkml:trace>
  <inkml:trace contextRef="#ctx0" brushRef="#br0" timeOffset="253634.7215">9949 17324 33 0,'20'19'30'16,"11"7"-3"-16,-6 1-24 16,8-8-29-16,7 10 2 15,-10-13-5-15,13 5 16 0</inkml:trace>
  <inkml:trace contextRef="#ctx0" brushRef="#br0" timeOffset="254336.1304">12169 16140 21 0,'-10'21'30'0,"5"14"1"31,-11-6-8-31,0 3-19 0,1 6-18 16,-12-6-13-16,11 2-3 16,-13-17 0-16</inkml:trace>
  <inkml:trace contextRef="#ctx0" brushRef="#br0" timeOffset="254606.1497">11783 16704 23 0,'-14'15'32'0,"7"10"-4"16,-12-3-7-16,-7 6-3 15,-4 1-6-15,-5-3-8 16,-6 2-12-16,-7-6-21 16,5 6-3-16,-8-20-2 15,6 6 0-15</inkml:trace>
  <inkml:trace contextRef="#ctx0" brushRef="#br0" timeOffset="254869.1871">11124 17115 16 0,'-14'29'27'0,"-20"-12"-5"15,7 9-4-15,-5-7-30 16,-3-10-9-16,9 8-6 16,-7-10 5-16</inkml:trace>
  <inkml:trace contextRef="#ctx0" brushRef="#br0" timeOffset="255107.4944">10689 17287 29 0,'-37'8'35'16,"-10"-4"-1"-16,9 3-10 0,9 3-45 16,-9-17-9-16,17 7-4 15,-12-15-1-15</inkml:trace>
  <inkml:trace contextRef="#ctx0" brushRef="#br1" timeOffset="261285.8013">11371 15565 39 0,'-19'-20'34'16,"2"13"-6"-16,-2 7-5 15,-7 5-6-15,3 8-4 16,-3 8-5-16,7 7-3 0,5 4-2 15,9 7-1-15,9 0-1 0,8-1 0 16,14-8 0-16,7-14 0 16,10-11 0-16,2-13 0 15,-1-13 2-15,-1-10 2 16,-12-13 1-16,-9-2 0 31,-22-1 1-31,-11 9-1 0,-23 6 1 16,-6 14-2-16,-7 12-6 15,-8 6-20-15,12 13-21 16,8 11-2-16,10 1 1 16,16 5-1-16</inkml:trace>
  <inkml:trace contextRef="#ctx0" brushRef="#br2" timeOffset="265120.7181">9176 15591 21 0,'0'0'35'15,"15"0"-3"-15,-15 0-3 0,19 17-5 32,3 3-6-32,0-2-5 0,14 7-4 15,-1-1-2-15,7 8-3 16,2-4-5-16,-3-4-5 16,2 5-13-16,-8-8-19 15,-10-11-1-15,-4-1 0 16,-9-12 0-16</inkml:trace>
  <inkml:trace contextRef="#ctx0" brushRef="#br2" timeOffset="265399.5773">9496 15490 57 0,'-23'9'38'15,"2"16"-1"-15,-7 10-10 16,-9-3-14-16,2 14-5 16,-4-3-3-16,5 4-2 0,-1-6-3 15,7-5-3 1,10-4-4-16,0-16-12 0,8-6-19 16,10-10 0-16,0 0 0 15,21-12-1-15</inkml:trace>
  <inkml:trace contextRef="#ctx0" brushRef="#br2" timeOffset="266123.6696">11672 15565 18 0,'0'0'35'15,"0"0"2"-15,0 0-1 32,10 5-12-32,13 16-9 0,-2-1-6 15,10 6-2-15,0 3-3 16,5 3 1-16,-2 1-4 16,-2-2-2-16,-3-3-5 15,-10-10-9-15,-2-6-22 16,4 1-2-16,-10-13 1 15,1 0-1-15</inkml:trace>
  <inkml:trace contextRef="#ctx0" brushRef="#br2" timeOffset="266424.505">11962 15545 26 0,'0'0'33'0,"0"0"1"16,-14 0-10-16,4 10-5 16,-9 4-5-16,-2 11-4 15,-10 1-3-15,0 8-1 16,-3-1-1-16,1 2-1 16,1-1-2-16,5-3-1 0,1-7 0 15,11-6 0-15,2-4 0 16,13-14-1-16,-9 12-2 15,9-12-1-15,0 0-7 16,0 0-17-16,0 0-10 16,12-7-1-16,-12 7 0 15</inkml:trace>
  <inkml:trace contextRef="#ctx0" brushRef="#br2" timeOffset="268141.3538">10277 14614 43 0,'-15'-13'34'16,"15"13"1"-16,0 0-14 16,0 0-4-16,18 17-6 0,2-5-3 15,12 15-4-15,2-1-1 16,6 9 1-16,0-2-1 16,-1-1-2-16,-5-3-3 15,-6-4-4-15,-1 0-9 16,-14-7-16-16,-13-18-7 0,15 7 1 15,-15-19-1-15</inkml:trace>
  <inkml:trace contextRef="#ctx0" brushRef="#br2" timeOffset="268473.526">10613 14589 27 0,'0'0'34'16,"-15"3"0"-16,-3 6-9 15,-7 6-6-15,-2 7-7 16,-8 2-2-16,1 9-3 16,-6 0-3-16,3 1-1 0,0-3-2 15,3-2 1-15,8-6-1 16,8-3 0-16,6-8 0 15,12-12 0-15,-12 7-1 16,12-7 1-16,0 0-1 16,9-9-2-16,-9 9-1 0,10-6-3 31,-10 6-9-31,11 6-20 0,-11-6-3 16,12 0 1-1,-7-13 0-15</inkml:trace>
  <inkml:trace contextRef="#ctx0" brushRef="#br2" timeOffset="269375.1026">10265 16663 30 0,'0'0'36'0,"-20"-15"-4"0,12 6-6 15,8 9-8-15,-16-13-4 16,16 13-4-16,9 18-4 16,10 4-1-16,6 6-3 15,12 3 0-15,4 6 0 16,2-1 0-16,3 2-4 16,-6-3-2-16,-2-3-4 0,-10-15-10 15,-6-5-18-15,-5-3-2 0,-17-9-1 16,14-5 1-1</inkml:trace>
  <inkml:trace contextRef="#ctx0" brushRef="#br2" timeOffset="269776.1907">10598 16654 31 0,'0'0'28'15,"-2"12"-6"-15,-14-1-3 16,-2 9-4-16,-12-1-3 0,1 10-2 31,-11 0-2-31,2 3-3 16,1-1-1-16,1-3-2 15,4-3-1-15,8-7 0 16,5 1-1-16,7-8 1 0,12-11 0 16,-9 7-1-16,9-7 0 15,0 0 0-15,0 0-1 16,9-11-4-16,-9 11-4 0,9-10-9 15,-9 10-17-15,11-6 0 16,-11 6 0-16,10-10 14 16</inkml:trace>
  <inkml:trace contextRef="#ctx0" brushRef="#br1" timeOffset="316154.2158">10469 15562 18 0,'-12'0'33'0,"-10"-10"1"16,-2 10-9-16,-5 7-5 16,-8 6-6-16,10 11-4 15,-8 3-3 1,13 7-2-16,3 4-2 15,14 4 0-15,5 0-1 16,15 0 0-16,13-10-1 16,10-8 0-16,4-15 1 0,5-9 0 15,-1-18 1 1,-2-7 1-16,-10-13 1 16,-10-3 0-16,-13-8 1 0,-15 3-1 15,-18 2 0-15,-3 10-1 0,-11 9-1 16,-1 9-5-16,5 11-9 15,-2 10-30-15,9-5-2 16,16 12 0-16,5-4 0 16</inkml:trace>
  <inkml:trace contextRef="#ctx0" brushRef="#br1" timeOffset="317094.3615">10598 15211 39 0,'0'0'33'15,"20"-14"-9"-15,-20 14-3 0,19-10-6 16,-1 7-3-1,0 1-4-15,1 2-1 0,-3 0-3 16,2 8-1-16,-6-1-1 16,-5 6 0-16,-7 1 0 0,-6 0-1 15,-4 0 0-15,-5-3-2 16,-1 1 2-16,1-5-2 16,0-5 0-16,2-7-1 15,13 5 0-15,-9-5 1 16,9 5-1-16,15-4 2 15,-2 4 0-15,3 3-1 0,1 3 2 16,2 6-2-16,-3 1 2 16,-4 0-1-16,-5 3 1 15,-7 1-1-15,-3-4 1 32,-7 2-1-32,-3-3 1 0,-5-5 0 0,-1-4 0 31,-2-3-1-31,5 0 1 0,0 0-1 0,4-5 1 15,3 1 0-15,9 4-1 16,-10-4 1-16,10 4-1 16,0 0 0-16,0 0 1 15,0 0-1-15,0 0-3 16,0 0-13-16,0 0-20 16,0 0-1-16,0 0 0 0,10-3 1 15</inkml:trace>
  <inkml:trace contextRef="#ctx0" brushRef="#br0" timeOffset="384455.1772">13065 13843 11 0,'0'0'31'16,"0"0"4"-16,9 47 13 15,-9 1-35 1,0 15-6-16,7 7-1 16,-2 4-5-16,5-2-7 15,-4-3-16-15,-6-19-12 16,12-4-1-16,-8-24 0 0</inkml:trace>
  <inkml:trace contextRef="#ctx0" brushRef="#br0" timeOffset="384735.351">13257 13858 44 0,'12'4'37'16,"-12"6"2"-16,3 14-14 15,-3 14-7-15,0 3-5 0,0 16-3 16,0 0-4-16,0 0-5 15,4 3-7-15,-1-13-8 16,4-6-15-16,-7-6-11 0,-7-14 1 16,7-12 0-16</inkml:trace>
  <inkml:trace contextRef="#ctx0" brushRef="#br0" timeOffset="385003.4033">13103 14166 25 0,'14'-16'34'16,"5"16"0"-16,-3-3-4 16,4 3-26-16,9 12-29 15,-4-15-3-15,15 11-4 16,-9-13-2-16</inkml:trace>
  <inkml:trace contextRef="#ctx0" brushRef="#br0" timeOffset="385373.2263">13452 14255 15 0,'10'-2'33'0,"3"13"0"15,-8 4-9-15,2 3-7 0,-4 6-4 16,-6-2-4-16,3 3-2 16,-7-6-3-16,1-2-1 15,6-17-2-15,0 0 0 16,0 0-1-16,6-21 1 15,7 2-1-15,2-1 0 16,-2 3 0-16,3-1 0 0,-1 8 1 16,-1 10-1-16,-4 0 1 15,0 14 0-15,-7 0 1 16,-3-1-1-16,7 2 0 0,-7-1 0 16,0-4-1-16,0-10-1 15,0 0 0-15,14 0 1 31,-14 0-2-31,16-15 1 0,-7 3 0 16,1-2 0-16,5 4 1 16,-3 0 0-16,-12 10 1 15,14-5 1-15,-14 5 0 16,12 14 0-16,-12-1-1 16,5 4-1-16,-5 1-8 15,0 3-21-15,-3-9-6 0,3 0-1 16,0-12-1-16</inkml:trace>
  <inkml:trace contextRef="#ctx0" brushRef="#br0" timeOffset="385642.7988">13778 14264 57 0,'0'0'38'16,"12"-2"0"-16,-12 2-9 15,13 20-15-15,-8-2-9 0,-5 3-8 16,0 5-18-16,7 1-16 16,-16-10 0-16,9-3-2 15,0-14 1-15</inkml:trace>
  <inkml:trace contextRef="#ctx0" brushRef="#br0" timeOffset="385705.3082">13800 14118 33 0,'-7'-20'36'16,"7"10"0"-16,-3-2-3 15,3 12-24-15,0 0-30 16,0 0-12-16,0 0-2 16,7 12 0-16</inkml:trace>
  <inkml:trace contextRef="#ctx0" brushRef="#br0" timeOffset="386043.8785">13869 14330 22 0,'12'17'31'16,"-12"-17"-2"-16,3 17-10 0,2-6-5 16,-5-11-4-16,4 10-2 15,-4-10-2-15,0 0-2 0,0 0-2 16,6-13-1-16,0 3 0 15,0-2 0-15,4 0-1 16,-4 1 1-16,3 0 0 16,0 8 1-16,1 3 0 15,-10 0 2-15,14 15 0 32,-7 0 0-32,-4-3 0 0,7 8 1 15,-10-4-1-15,0-2-2 16,0-1 0-16,6-2-3 15,-6-1-3-15,0-10-5 16,0 0-14-16,0 0-15 16,0 0 1-16,15 0-1 15</inkml:trace>
  <inkml:trace contextRef="#ctx0" brushRef="#br0" timeOffset="387592.6343">19056 1187 54 0,'0'0'33'0,"0"0"-10"16,0 0-4-16,-4 16-5 15,4 16-6-15,0 17-1 16,0 12-2-16,0 1 0 16,-4 5-4-16,4-7-1 15,0 0-6-15,-5-3-6 0,5-6-7 16,3-19-16-16,-5-9 1 16,8-14 0-16,-6-9 6 15</inkml:trace>
  <inkml:trace contextRef="#ctx0" brushRef="#br0" timeOffset="387878.2946">19183 1281 50 0,'15'-66'34'16,"-15"66"1"-16,0 0-10 15,0 0-12-15,0 0-3 16,19 3-4-16,-13 36-5 15,1 2-1-15,1 13 1 0,1-1 1 16,-2 2-3-16,0 3 0 16,-3 5-3-16,-4-27-3 15,0-4-3-15,-2-17-4 16,-3-6-9-16,5-9-11 16,-25 12 1-16,12-24 0 15</inkml:trace>
  <inkml:trace contextRef="#ctx0" brushRef="#br0" timeOffset="388147.8485">19059 1502 55 0,'0'0'25'0,"21"-4"-3"0,2 4-8 16,4 8-8-16,4 1-18 16,-4 0-14-16,10 1-3 0,-10-1 0 15,6-2 4-15</inkml:trace>
  <inkml:trace contextRef="#ctx0" brushRef="#br0" timeOffset="388649.1995">19370 1754 4 0,'0'0'26'15,"6"19"1"1,-6-19-6-16,13 7-6 0,-4-3 0 15,1-8-3-15,5 6-1 0,-1-11-3 16,3-8-1-16,-1-1-1 16,2-6 0-16,-5-5-3 15,0 8-1-15,-4 1 2 16,0-5-2-16,-9 4 0 16,0 12-2-16,-12-5 1 31,-1 17-2-31,-2 4 2 0,-2 4-2 15,1 7 0-15,-3 7 0 16,6 5 0-16,3 4 1 16,10 8 2-16,0-11-2 15,13 3 1-15,1-10 1 16,6-8 0-16,1-2-1 16,1-4 2-16,4-10-1 0,-5-10-2 15,-2-4 2-15,-4-9-2 16,0 9 0-16,-5-2 1 0,-1-9 1 15,-4 9-2 1,-1-2 1-16,-4 7-1 16,0 11 0-16,0 16 1 0,0-6-1 31,-3 0-1-31,3 9 1 0,0-4-1 16,0 5 0-16,0-2 2 15,0-18-1-15,9 17-2 16,-9-17-3-16,0 0-12 15,10 17-21-15,-10-17 2 16,7-12-1-16,-7 0 1 16</inkml:trace>
  <inkml:trace contextRef="#ctx0" brushRef="#br0" timeOffset="388927.8756">19653 1604 51 0,'-3'-17'36'15,"3"17"-4"-15,0-15-9 0,0 7-46 16,0 8-8-16,0 0-3 16,14 17-1-16</inkml:trace>
  <inkml:trace contextRef="#ctx0" brushRef="#br0" timeOffset="389551.0332">19749 1699 22 0,'5'-10'30'15,"-5"1"0"-15,11 9-3 16,-11 0-12-16,15 16-6 16,-6-5-2-16,-6 6-2 15,4 4-1-15,-4 0 0 16,0 2-1-16,-3-4 0 15,0-19 2-15,0 11-4 0,0-11 1 16,0-10-1-16,0 10 0 16,12-21 1-16,-5-4 0 15,5 7-1-15,-1 1-2 16,5-5 0-16,-3 6 0 16,2 14 1-16,-5-8 0 15,2 15 0 1,-5 10-1-16,0-3 1 15,-2 3 1-15,-2 6 1 16,-3-4 0-16,0-4-2 16,0 8 0-16,0-9 1 15,0 0 0-15,0-12 1 0,0 10 0 16,0-10-2-16,0 0 1 16,0 0 1-16,0 0 0 0,0 9 0 15,0-9-1-15,0 0-1 16,0 0 0-16,0 0 0 15,0 0-2-15,0 0-7 16,3-9-23-16,-3-1-7 16,0 10 1-16,0 0 2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1-22T15:06:11.86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18499 4894 41,'11'-12'29,"-11"-6"-3,0 18-19,16 0-30,-16 0-5,5 18-2,-5-4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6:16:24.2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1158 6307 18 0,'-43'-29'32'16,"43"29"-16"-16,-69-15-2 15,69 15-2-15,-82 17-4 16,34 7-2-16,5 10-2 15,6 9-1-15,3 6 0 0,11 4 1 16,7 1-1-16,11-3 1 16,17-3 0-16,-12-48 1 15,56 68-1-15,-16-49 0 16,10-9 0-16,2-15-1 16,5-5-1-16,1-6-2 15,-12-9 1 1,-11 1-2-16,-35 24 2 15,28-47-1-15,-28 47 0 16,0 0 0-16,-68-19 0 0,20 35 2 16,0 7-2-1,-5 11 1-15,13 8-2 0,2 2 2 16,10 0 0-16,10-2 0 16,18-42 0-16,0 72 0 0,0-72 0 15,44 46 1-15,-44-46 1 16,77 9-1-16,-27-18-2 15,5-5 1-15,-1-8-2 16,4-6 1-16,-13-3 0 16,-2 1-1-16,-12 2-1 15,-6 5 1-15,-8 6 0 0,-10 6 1 16,-7 11 0-16,0 0-1 16,-4 16 1-16,4 1 0 15,-3 0-2-15,3 2-4 16,-4-2-9-16,4-5-19 15,2 1 0-15,-2-13-1 32,0 0 1-32</inkml:trace>
  <inkml:trace contextRef="#ctx0" brushRef="#br0" timeOffset="162.4884">1317 6399 11 0,'-7'-29'29'0,"7"29"-3"16,-10-18-4-16,10 18-33 0,6 13-12 16,-6-13-4-16,11 36 1 15</inkml:trace>
  <inkml:trace contextRef="#ctx0" brushRef="#br0" timeOffset="481.2594">1494 6672 30 0,'0'0'31'0,"0"0"2"0,0 0-12 15,3 27-7-15,3-3-4 16,6 5-3-16,-1 0-1 15,3 3 0-15,5-6-1 16,1-1 0-16,-1-11 0 16,1-9-1-16,1-11 1 31,-2-8-1-31,-3-10 0 0,-2 0-1 16,-2-6-5-16,-4-3-4 15,3 5-11-15,-7 0-18 16,2 2-3-16,4 6-1 15,0 1 1-15</inkml:trace>
  <inkml:trace contextRef="#ctx0" brushRef="#br0" timeOffset="1035.7167">2092 6736 27 0,'-9'10'31'16,"-3"9"-6"-16,1 0-3 15,-6 4-4-15,-2-1-5 0,-7-2-5 16,5-2-1-16,-3-5-6 16,5-7 0-16,3-6-3 31,1-7-1-31,4-6-1 0,0-6 0 15,11-2-1-15,0 0-1 16,5 0 2-16,4 2-1 16,6 0 3-16,0 7 0 15,2 6 2-15,1 6 0 16,-1 5 1-16,4 8 0 16,0 2 1-16,-2 3 1 0,-2 2-1 15,2 1 1-15,2-3 0 16,1-3-1-16,4-7 1 15,-7-5-1-15,0-6 0 16,0-6 0-16,0-8 0 0,1-1-1 16,-4-6 1-16,-2 1 1 31,-8-1 1-31,2 6 0 16,-3 1 1-16,-2 8 0 0,-3 9 0 15,0 0 0-15,0 0-1 16,-7 25 0-16,12-2-2 15,3 4 0-15,1 1-1 16,0 1-1-16,4 0-9 16,-1 0-28-16,-3-15-1 0,-1-5 0 15,-8-9-1-15</inkml:trace>
  <inkml:trace contextRef="#ctx0" brushRef="#br0" timeOffset="9530.5341">3817 6757 57 0,'0'0'34'0,"0"0"-13"16,-7 14-3-16,4 27-5 15,-3 14-3-15,6 16-4 16,-4 10-1-16,4 6-2 15,0 4-4-15,0-9-4 0,4-7-10 16,2-17-15-16,-3-25-6 16,9-10 0-16,-12-23 0 31</inkml:trace>
  <inkml:trace contextRef="#ctx0" brushRef="#br0" timeOffset="9746.9493">4036 6768 24 0,'0'0'34'0,"0"0"2"15,3 31-7-15,-6 14-10 16,3 11-6-16,0 9-4 16,0 12-1-16,3 3-4 15,7 2-3-15,0-5-6 16,-5-16-11-16,1-20-22 15,3-4 1 1,-9-22 0-16,0-15-1 16</inkml:trace>
  <inkml:trace contextRef="#ctx0" brushRef="#br0" timeOffset="9894.1462">3818 7183 30 0,'16'0'29'15,"19"7"-3"-15,1 1-28 16,2-11-20-16,15 10-4 16,-5-7-1-16</inkml:trace>
  <inkml:trace contextRef="#ctx0" brushRef="#br0" timeOffset="10193.9527">4452 6704 40 0,'-16'19'34'0,"-13"5"-5"15,-4 19-10-15,8 12-5 0,0 11-4 16,9 8-3-16,9 7-2 16,11 0 0-16,12-1-3 15,9-8-3-15,16-10-12 0,5-8-21 16,1-25-1-16,1-5-1 16,-8-24 0-16</inkml:trace>
  <inkml:trace contextRef="#ctx0" brushRef="#br0" timeOffset="10562.8663">4650 7168 19 0,'16'15'31'0,"-4"-6"2"15,15 6-3-15,3-8-17 16,-1-7-5-16,3 0-3 16,-1-7-3-16,-4-3-1 15,-7-4-2-15,-8-3 0 16,-5 3 0-16,-14-6-1 0,-5 10 0 16,-9 3 2-16,-9 7 0 0,0 5 1 15,-5 7 0 1,4 10 1-16,1 5 1 15,8 9 1-15,9-1 0 0,13 3-1 16,4-4 1-16,11 2-1 16,9-10 0-16,7-5-3 31,4-7-11-31,5-4-23 0,-5-19-1 16,4-6 0-16,-13-13-1 15</inkml:trace>
  <inkml:trace contextRef="#ctx0" brushRef="#br0" timeOffset="10747.3288">4956 6709 9 0,'-6'-18'26'16,"6"18"-7"-16,0 0-15 0,0-14-22 31,0 14-5-31,0 0 7 16</inkml:trace>
  <inkml:trace contextRef="#ctx0" brushRef="#br0" timeOffset="10894.1837">5006 6798 37 0,'0'27'37'16,"0"7"1"-16,-9-3-6 0,-2-2-12 15,0 2-9-15,-5-7-13 16,-8-7-26-16,-1-14-8 16,8-3-2-16,-5-16 0 15</inkml:trace>
  <inkml:trace contextRef="#ctx0" brushRef="#br0" timeOffset="11448.8949">5168 6742 21 0,'-2'17'30'16,"-8"-5"-2"-16,3 10-10 16,7 0-6-16,0 4-3 15,7 0-1-15,4-6-2 16,5-3-1-16,-1-7-1 15,2-5-1 1,0-10 0-16,-3-3-1 16,-3-8-1-16,-1-1 0 15,-5-3 0-15,-3-1-1 16,-2 2 0-16,0 4-1 16,0 5 0-16,0 10 1 15,0 0-1-15,-11 0 0 16,11 15 0-16,0 2 1 0,9 5 0 15,-4 0 0-15,8-1 1 16,2-2 0-16,5-4 0 16,2-5 0-16,-2-6-1 15,-1-9-5-15,-1-3-13 0,4-3-15 16,-13-11 0-16,2-2 0 31,-8-10 5-31</inkml:trace>
  <inkml:trace contextRef="#ctx0" brushRef="#br0" timeOffset="11632.471">5494 6631 73 0,'7'18'37'0,"11"15"-6"16,4 13-14-16,-1 10-7 0,11 18-2 16,-8 9-2-16,0 12-2 15,-7 3-3-15,-8 4-1 16,-9-6-4-16,-11-13-6 15,-4-14-25-15,-5-13-3 16,-7-25 0-16,9-9 0 16</inkml:trace>
  <inkml:trace contextRef="#ctx0" brushRef="#br0" timeOffset="12048.2444">6003 7163 18 0,'0'15'32'16,"14"-15"0"-16,12 4-3 16,8-4-15-16,4 0-7 15,4 0-8-15,2-7-17 16,8 7-13-16,-14-6-1 0,3 2 0 16</inkml:trace>
  <inkml:trace contextRef="#ctx0" brushRef="#br0" timeOffset="12264.1091">6046 7307 8 0,'7'12'34'0,"9"-8"1"15,14 4-1-15,10-3-13 16,4-5-9-16,5 4-11 31,-3-6-30-31,7 6-2 0,-18-4-3 16,2 5-1-16</inkml:trace>
  <inkml:trace contextRef="#ctx0" brushRef="#br0" timeOffset="14052.4714">7628 6638 40 0,'-38'0'19'16,"-8"2"-2"-16,-13 2-4 15,-9 1-4-15,-7 0-3 16,0 4-2-16,4 0-1 0,6-2-2 16,9 3 0-16,16 0 0 15,9 0 0-15,19-4 2 16,14 6-1-16,18-5 1 16,14 5-1-16,9 3 1 15,12 3 0-15,2 3 0 16,-1 6-2-16,-4 9-1 0,-15 5-1 15,-18 5-2-15,-19 4 1 16,-12 7-1-16,-26-2-1 16,-9 1 1-16,-11 0 2 0,-6-8 1 15,1-4 1-15,5-6 2 16,8-3 0-16,12-9 2 31,20-1 0-31,18-11 1 0,15 0-1 16,25-9-1-16,19 0 0 15,16-5 0-15,21 4-1 16,9-4 0-16,1-4-2 16,2-1-2-16,-6 3-6 15,-11-1-18-15,-11 3-10 16,-27-5 1-16,-14 5-1 0</inkml:trace>
  <inkml:trace contextRef="#ctx0" brushRef="#br0" timeOffset="14483.8419">6914 7806 20 0,'0'0'29'16,"19"27"1"-16,-19-10-12 16,0 1-8-16,6 0 0 15,-6-1-5-15,0-5-1 16,0-12-4-16,0 0-1 0,0 0-1 15,12-12-1-15,1-6 0 16,2-3 0-16,3 1 1 16,4 0 1-16,0 3 3 15,18 10 6 1,-21 18-2-16,-9 3-1 31,-1 9 2-31,-3 2-4 0,-3 1-7 16,2-4-17-16,6 0-10 15,-11-22-1-15,15 13-1 16</inkml:trace>
  <inkml:trace contextRef="#ctx0" brushRef="#br0" timeOffset="14652.8358">7258 7749 25 0,'22'9'33'0,"-10"-9"-1"15,11 6 0-15,-5-6-25 16,6 0-23-16,9 1-13 31,-9-5-2-31,4 4-1 0</inkml:trace>
  <inkml:trace contextRef="#ctx0" brushRef="#br0" timeOffset="14839.108">7311 7863 13 0,'0'0'29'15,"9"12"1"-15,3-12 0 0,13 0-21 16,3 0-15 0,7-5-8-16,11 10-14 0,-6-10 0 15,6 5-2-15</inkml:trace>
  <inkml:trace contextRef="#ctx0" brushRef="#br0" timeOffset="15102.2265">7718 7771 30 0,'-32'0'30'15,"11"7"0"-15,-7 5-8 0,9 0-12 16,7 3-2-16,9 1-3 15,9 4 0-15,7-5 0 16,8 2 0-16,3-6 0 16,4-4 0-16,1-7 0 15,2-4-1-15,-8-8 0 16,0 1-2-16,-11-7 0 0,-8-4-4 16,-4 2-10-16,-10 1-24 15,-12-12 0-15,-2 1-1 16,-5-4 0-16</inkml:trace>
  <inkml:trace contextRef="#ctx0" brushRef="#br0" timeOffset="18325.5323">14992 5241 31 0,'0'0'30'16,"0"26"-4"-16,-5 3-6 15,2 9-7-15,3 8-4 16,-5 5-1-16,5 4-3 31,0 1-4-31,0-10-4 0,0-7-4 16,5-9-7-16,-5-14-10 16,3-4-8-16,-3-12 0 15,-12-17 2-15</inkml:trace>
  <inkml:trace contextRef="#ctx0" brushRef="#br0" timeOffset="18664.6686">14963 5276 49 0,'0'0'26'0,"-8"6"-11"16,-2 7-4-1,-4 2-6-15,3 4-1 0,-2-2-2 16,0-2 0-16,4-1 0 16,9-14 0-16,0 15-1 15,0-15 0-15,17-10 1 16,-3-4-1-16,3-4 1 16,1-1-2-16,-1-3 1 15,-3 3 1-15,2-2 1 0,-7 4 1 16,2 3-1-16,-11 14 0 15,9-5-1-15,-9 5 2 16,14 19-3-16,-7 0-4 16,8 7-14-16,-4-4-15 15,11 9 0-15,-6-5 0 16,8 3 1-16</inkml:trace>
  <inkml:trace contextRef="#ctx0" brushRef="#br0" timeOffset="19482.7982">14811 6026 23 0,'0'26'28'15,"-4"-10"-3"-15,4 7-10 16,-3 5-5-16,3-2-3 0,0-4-2 15,-5-3 0-15,8-6-1 16,-3-13-1-16,0 0 0 16,0 0 0-16,9-15 0 15,-9-8-2-15,0-5 2 16,0-6-3-16,0-3 0 0,-4 1 1 16,4 2 1-16,-6 3-1 15,6 10 0-15,-6 6 1 16,6 15-2-16,0 0 3 15,0 22-2-15,0 1 2 16,7 2-2-16,-2 0 1 31,3 0 0-31,1-3 1 0,7-7-1 16,-5-6 0-16,6-9 1 16,-3-4-2-16,4-5 0 15,-3-10-1-15,1-4 1 16,-3-4-1-16,-2 0 0 15,-1 2-1-15,-2 0 0 16,-3 8 0-16,-5 2 0 0,0 15 1 16,0 0-1-16,6 15 1 0,-3 6-1 15,2 4 2-15,-5 3-1 16,4 3 1-16,0-1 0 16,4-2-2-16,-1-6-2 15,2-3-9-15,1-6-22 31,-10-13-1-31,24 0 1 0,-17-7-1 16</inkml:trace>
  <inkml:trace contextRef="#ctx0" brushRef="#br0" timeOffset="19698.1151">15179 5970 19 0,'0'0'32'0,"0"0"0"0,14 15 0 16,-14-15-16-1,20 0-8-15,5 0-4 16,0 0-8 0,1 0-14-16,-4 0-13 15,5 4-2-15,-11-14 2 0</inkml:trace>
  <inkml:trace contextRef="#ctx0" brushRef="#br0" timeOffset="19884.0022">15213 6059 28 0,'10'4'27'15,"-10"-4"-5"-15,22 4-5 16,1-4-7-16,3 0-11 15,5 4-23-15,-2-12-2 16,11 8-2-16,-11-10 4 0</inkml:trace>
  <inkml:trace contextRef="#ctx0" brushRef="#br0" timeOffset="20200.4097">15596 5877 38 0,'0'0'30'16,"10"14"-4"-16,-10-5-9 15,0 6-6-15,-5-1-2 0,-3 3-2 16,1 3-2-16,-4-1-1 15,8-2-1-15,3-2 0 16,0-1-2-16,0-14 0 16,17 14-3-16,-3-9-3 15,1-5-4-15,6 0-6 16,-2-5-8 0,-5-6-10-16,5 6 1 15,-11-10 0-15</inkml:trace>
  <inkml:trace contextRef="#ctx0" brushRef="#br0" timeOffset="20369.7787">15730 5905 62 0,'-11'7'26'0,"9"6"-4"0,2 8-5 16,0-1-4-16,5 9-3 16,-5 0 0-16,8 6-3 15,-2-2-2-15,2-2-9 16,2-9-26-16,-4 0-5 15,-6-9-1-15,0-1 0 16</inkml:trace>
  <inkml:trace contextRef="#ctx0" brushRef="#br0" timeOffset="21184.8432">7430 6152 29 0,'18'9'28'0,"-18"1"-5"16,0 8-5-16,-4 3-5 15,-5 5-3-15,0 1-3 0,-3 2-2 16,2-1-1-16,3-5-2 15,4-1-1-15,6-8-1 16,-3-14-2-16,26 10-3 16,-7-13-4-16,8-4-8 15,-2 1-10-15,-3-12-5 32,4 9 0-32,-9-6 17 0</inkml:trace>
  <inkml:trace contextRef="#ctx0" brushRef="#br0" timeOffset="21373.3041">7597 6202 13 0,'0'0'31'15,"0"0"2"-15,-7 15-8 0,4 7-5 16,3 7-5-16,-4 0-4 16,4 12-1-16,0-4-2 15,0 4-3-15,4-5-7 16,-4-9-16-16,0-10-18 0,10 1 1 15,-10-18-1-15,12 3-1 16</inkml:trace>
  <inkml:trace contextRef="#ctx0" brushRef="#br0" timeOffset="22573.5256">8198 6740 52 0,'0'-12'24'15,"0"12"-5"-15,0 0-4 16,-9 22-4-16,9 12-2 15,0 16-3-15,0 11-1 16,5 9-1-16,-2 5 0 16,1 3-1-16,2-4 0 0,1-8-1 15,-4-14 0-15,0-17 0 16,0-14-1-16,-3-21 0 0,15 0-2 16,-8-18 0-1,2-7-1-15,3-7 1 16,1 0-1-16,2 0 0 0,1 4 0 15,-1 7 0-15,0 12 1 0,-3 9 0 16,-1 6 1 0,-1 11-1-16,-2 8 1 0,-2 0-3 15,0 4-7-15,0 0-17 16,-6-9-5-16,10-1 0 16,-10-19 0-16</inkml:trace>
  <inkml:trace contextRef="#ctx0" brushRef="#br0" timeOffset="22907.4773">8614 7192 28 0,'-6'24'27'15,"6"9"-2"-15,-3-4-14 16,1 0-3-16,2-1-2 15,0-9-3-15,0-3 0 16,0-16-1-16,0 0 0 16,11-16-2-16,-7-5 2 0,-4-6-1 31,3-7 1-31,-3-7 0 0,-6-7 0 16,2-4 0-16,1 1 0 15,3 0 1-15,0 1-1 16,3 7 0-16,4 2-1 15,5 4 0-15,3 11-1 16,8 6-4-16,2 5-7 16,8 1-17-16,7 10-2 0,-5-4-2 15,11 15 1-15</inkml:trace>
  <inkml:trace contextRef="#ctx0" brushRef="#br0" timeOffset="23139.576">8686 7374 24 0,'20'0'25'0,"20"5"-8"0,-1-5-18 16,-1-5-16-16,11 5-4 16,-15-14-3-16</inkml:trace>
  <inkml:trace contextRef="#ctx0" brushRef="#br0" timeOffset="23455.1038">8897 7090 37 0,'9'16'34'16,"-6"-4"0"-16,6 7-12 15,-2 3-10 1,-1-3-1-16,1 1-4 16,-2-4-3-16,1-1-2 15,-6-15-2-15,10 2-2 16,-10-2-1-16,20-24-1 15,-9 6 0-15,3-6-1 16,6 5 2-16,-5-3 0 0,0 7 3 16,-2 12 0-16,0 5 3 0,2 28 4 15,-12-5-5 1,-3 4-9 0,0 8-22-16,0-17-3 0,3 1-2 15,-3-21 1-15</inkml:trace>
  <inkml:trace contextRef="#ctx0" brushRef="#br0" timeOffset="23856.7821">9138 6849 13 0,'10'0'30'0,"2"-5"0"16,13 5-4-16,6-5-14 16,3-2-4-16,0 4 0 0,-2-1-5 15,-4 4 0 1,-3 0 0-16,-7 0-3 0,-5 10 1 16,-11 0 0-16,-2 4-1 15,-2 9 0-15,-4 7 1 0,2 5 0 16,4 5 1-16,0 4 1 15,4 2 1-15,4 1 1 16,-3 0 0-16,6 2 0 16,-5-11 0-16,-3-2 1 31,-8-10-3-31,-5-4 1 0,-6-4-2 16,-8-9-3-16,-2-9-1 15,-5-5-4-15,4 1-8 16,2-9-14-16,4-2-8 15,14 2-2-15,7-6 1 16</inkml:trace>
  <inkml:trace contextRef="#ctx0" brushRef="#br0" timeOffset="24243.493">9737 7131 12 0,'3'11'32'15,"-3"-11"1"-15,19 11 0 0,-1-5-17 16,5-6-5-16,7 0-1 16,-1-5-4-16,1-2-2 15,-5-3-3-15,-6-3 0 16,-10-2-2-16,-6-1 0 0,-6 3 0 15,-10 1-1-15,-5 3 0 16,-10 7 1-16,1 7-1 16,-2 7 1-16,-1 9 1 15,5 4 0-15,6 5 1 16,9 2 2-16,10 2 0 16,10-1-1-16,7-5 2 0,10-5-1 15,7-4-4-15,3-10-6 16,3-9-21-16,7 0-7 15,-11-18 0-15,4-1 0 0</inkml:trace>
  <inkml:trace contextRef="#ctx0" brushRef="#br0" timeOffset="24459.6291">10001 6692 35 0,'12'0'29'15,"6"0"1"-15,14 0-17 16,9 0-6-16,4-3-7 16,3 3-17-16,-12-5-11 15,8 5-1-15,-14-14-1 16</inkml:trace>
  <inkml:trace contextRef="#ctx0" brushRef="#br0" timeOffset="24597.0014">10391 6549 32 0,'0'-14'23'0,"0"14"-21"15,3-9-18-15,-9 0-6 16,6 9 4-16</inkml:trace>
  <inkml:trace contextRef="#ctx0" brushRef="#br0" timeOffset="24797.4693">10404 6617 37 0,'6'32'36'15,"-6"-2"0"-15,0 2-10 16,0 7-8-16,-4-1-6 15,-1 3-4-15,-5-7-3 16,-2-2-1-16,-6-10-4 16,-1-8-4-16,-2-7-9 15,-2-7-23-15,-2-14-1 16,11-6 0-16,-5-11 0 0</inkml:trace>
  <inkml:trace contextRef="#ctx0" brushRef="#br0" timeOffset="25582.2048">10555 6537 29 0,'0'21'30'0,"-5"-4"-2"0,5 0-11 16,0 4-3-16,6 1-2 15,5-1-3-15,2-5 0 16,4-2-3-16,0-9-1 16,2-5-3-16,1-9-2 15,0-1 0-15,-1-8-1 16,-7-1 1-16,-5 0-1 0,-4-2 0 15,-3 4-2-15,0 7 2 16,0 10 0-16,-16-7 0 16,7 12 2-16,0 7-1 0,3 3 1 15,6 5-1 1,5 2 3-16,5-1-1 0,0-5 1 31,9 1-1-31,1-7 0 16,5-4-1-16,-2-6 1 0,-2-6-1 15,0-7-4-15,-9-6-2 16,3 2-8-16,-10-5-5 16,1 1-5-16,-6-2-1 15,7 0 0-15,-5 5 4 16,1 4 6-16,-3 14 7 0,11-12 9 16,8 19 28-1,-9 5-10-15,1 8 2 16,2 2-2-16,-4 4-3 15,1 2-5-15,-3-4-2 16,-1 2-3-16,-3-6-1 16,3-2-2-16,-6-8-2 0,0-10-1 15,0 0-2-15,8-12 1 16,-3-2-3-16,0-6 2 16,7 1-3-16,-3-5 2 15,4 5-1-15,-2 3 4 16,4 3-1-16,0 13 2 0,1 0 2 31,-1 11 1-31,-5 1 2 0,7 8-2 16,-6-2 1-1,4 7-3-15,-6-5 1 16,-2-1-4-16,-1 1-8 0,-6-1-29 16,0-19-2-16,-3 17 0 15,-8-17 0-15</inkml:trace>
  <inkml:trace contextRef="#ctx0" brushRef="#br0" timeOffset="27424.0094">5848 8971 6 0,'15'0'29'0,"18"7"1"16,3-12 0-16,10 5-18 31,4-4-11-31,-1-1-16 0,7 6-13 0,-16-10-1 16,2 9 0-16</inkml:trace>
  <inkml:trace contextRef="#ctx0" brushRef="#br0" timeOffset="27610.8124">5894 9113 39 0,'0'0'34'0,"33"5"-3"16,0-5-9-16,10-4-8 15,7-1-13-15,-4-5-29 16,7 10-4-16,-10-9-2 15,0 9 0-15</inkml:trace>
  <inkml:trace contextRef="#ctx0" brushRef="#br0" timeOffset="28411.8514">6732 8589 22 0,'9'4'30'0,"-12"6"-1"16,3 19-11-16,-3 15-3 0,0 13-6 15,3 13 0-15,0 4-3 0,-4 4-1 16,4-8-2-1,0-6-1-15,0-13-1 16,0-8-2-16,0-20 0 0,0-23-1 16,0 0 0-16,15-10-1 15,-2-11 0-15,3-4 0 32,2 3 2-32,7-2 0 0,-1 5 2 15,3 11 1-15,-3 8 0 16,0 9 2-16,-8 8-1 15,0 5 1-15,-8 3-2 16,-1-1-4-16,-2-1-10 16,-1 0-21-16,-4-13 0 15,0 0-1-15,0-10 1 0</inkml:trace>
  <inkml:trace contextRef="#ctx0" brushRef="#br0" timeOffset="28774.633">7097 8915 6 0,'6'27'30'16,"-9"-4"2"-16,3 14-5 0,-3 0-11 16,3-3-5-1,0 2-4-15,3-8-1 0,1-5-1 16,0-11-2-16,-4-12-1 15,7 0 0-15,-3-15-1 0,-4-8 0 16,0-8 1-16,-4-9-1 16,1-4-1-16,-5-1 1 15,1-2-1-15,0 0 0 16,2 1 0-16,2 5 1 16,3 8-1-16,3 4 0 15,5 5-1-15,8 5 0 0,3 3-3 16,6 5-4-16,6 2-8 15,3 0-16-15,10 9-1 16,-5-4 0-16,11 9 8 16</inkml:trace>
  <inkml:trace contextRef="#ctx0" brushRef="#br0" timeOffset="29013.9712">7144 9184 4 0,'0'12'30'16,"0"-12"1"-16,29 10-2 15,-2-10-14-15,9 0-13 16,8 0-18-16,-3-9-11 16,11 5-3-16,-14-11 0 0</inkml:trace>
  <inkml:trace contextRef="#ctx0" brushRef="#br0" timeOffset="29298.0816">7559 8908 22 0,'-24'0'31'16,"-7"3"1"-16,9 5-5 0,-1 5-15 15,5 2-5-15,9 7-3 16,9 2-1-16,9 2 0 16,7-1 0-16,9-6 0 31,6-5-1-31,3-4 1 0,-1-10 0 15,1-5-1-15,-9-9 0 16,-3-5 0-16,-13-1-2 16,-9-5-2-16,-5 4-8 15,-14-1-17-15,-5-3-7 16,1 7-1-16,-7-9 0 16</inkml:trace>
  <inkml:trace contextRef="#ctx0" brushRef="#br0" timeOffset="29745.9979">7755 8695 23 0,'28'0'31'0,"-3"-5"-1"15,11 5-8-15,-4 0-11 32,-4 0-4-32,0 2-2 0,-10-2-2 15,0 5-1-15,-8-1 0 16,-10-4-1-16,0 0-1 16,7 9 1-16,-7-9 0 15,-7 12-1-15,1-1 0 16,-1 4 1-16,1 2-1 15,-1 7 2-15,7 6 0 0,0 6 1 16,0 4 2-16,0 2 1 16,4 2 0-16,-1 0 0 15,-3-4 0-15,0 0 0 16,-9-8-2-16,0-4 0 16,-10-9-2-16,-2-5 0 15,-2-6-3 1,-1-8-2-16,2 5-10 15,-1-9-25-15,3-7-1 16,9 1 0-16,3-7 0 16</inkml:trace>
  <inkml:trace contextRef="#ctx0" brushRef="#br0" timeOffset="30147.7803">8572 8813 18 0,'-4'-11'34'16,"4"11"1"-1,0 13-1-15,0 6-14 0,0 13-6 16,0-3-7-16,4 11-2 15,1-1-3-15,-2 0-5 0,4-3-7 16,-4-8-14-16,-3-9-12 16,9-1 1-16,-9-18-1 15</inkml:trace>
  <inkml:trace contextRef="#ctx0" brushRef="#br0" timeOffset="30332.5753">8446 9003 28 0,'0'0'35'0,"13"-16"1"15,6 16-4-15,9 0-12 16,0-4-9-16,10 4-7 0,4 0-19 16,8 5-19-16,-16-15-1 15,7 6-1-15,-4-9 0 16</inkml:trace>
  <inkml:trace contextRef="#ctx0" brushRef="#br0" timeOffset="31199.0378">9241 8608 39 0,'0'10'31'16,"-3"11"-5"-16,3 16-8 0,0 14-6 15,0 9-2 1,4 10-3-16,-1 3 0 0,5 1-2 16,-4-6-2-16,2-9 0 15,0-16-2-15,-3-11 1 0,0-14-1 16,-3-18 0-16,0 0 0 16,15-21 0-16,-4-3-1 15,3 0 1-15,2-3-1 16,2-2 0-16,7 6 0 15,-3 5 0-15,0 9 0 0,0 9 0 16,-6 9 0-16,-4 6 0 16,-4 6-3-16,-4 3-4 15,-1 1-14-15,2 6-14 16,-10-13 1-16,9 1-1 16,-4-19 2-16</inkml:trace>
  <inkml:trace contextRef="#ctx0" brushRef="#br0" timeOffset="31533.1798">9642 8946 40 0,'7'32'32'0,"-7"-3"-4"16,0 8-12-16,4-1-3 0,-1-2-4 15,1-3-1-15,-4-11-4 16,6-11-1-16,-6-9-1 16,0 0-1-16,7-24 1 31,-7-2-1-31,-4-12 1 0,-3-4-2 16,4-6 1-16,-3-2-2 15,1-1 2-15,1 4-1 16,2 2 1-16,2 7-1 15,5 9 0-15,3 3-1 16,6 11 0-16,1-2-4 16,10 10-8-16,6 2-15 0,-1-2-6 15,11 7 1-15,-3-7-2 16</inkml:trace>
  <inkml:trace contextRef="#ctx0" brushRef="#br0" timeOffset="31780.9581">9673 9140 17 0,'11'16'32'0,"5"-12"0"16,14 5-2-16,6-9-22 16,3 0-22-16,5 0-13 15,-7-12-3-15,1 8-1 16</inkml:trace>
  <inkml:trace contextRef="#ctx0" brushRef="#br0" timeOffset="32065.2516">9951 8954 17 0,'11'-22'30'0,"-4"-6"-1"15,4 1-8-15,0 7-3 16,-2 1-4-16,1 6-2 0,-4 3-3 15,-6 10 0-15,9 0-2 16,-6 9-1-16,-3 2-1 16,7 8-1-16,-7 3-1 0,3 5 0 15,-3 2-4-15,5 0-8 16,2-3-22-16,-3-1-6 16,-4-12-1-16,8 3 0 15</inkml:trace>
  <inkml:trace contextRef="#ctx0" brushRef="#br0" timeOffset="32534.5159">10146 8697 23 0,'6'-12'31'15,"14"8"1"-15,1-5-2 16,1 3-17-16,8 6-6 16,-1-3-3-16,4 3-1 15,-5 0-2-15,-3 0 0 0,-6 0-2 16,-3 0 1-16,-5 0-1 16,-11 0 0-16,11 0 0 0,-11 0-1 15,0 0 1-15,0 0 0 16,0 15 1-16,0-3-1 15,0 5 1-15,0 0 0 16,0 5 1-16,5 5 0 16,1 2 1-16,4 4 2 31,0 4 0-31,4 2 0 0,-4 1 1 16,0 2 0-16,-5-4-1 15,-2 1 1-15,-6-5-2 16,-5-4 0-16,-8-4-2 15,-3-11-1-15,-3-2-3 16,-6-9-5-16,7-2-11 16,2-2-18-16,-4-16 1 0,12 7-1 15,-2-5 1-15</inkml:trace>
  <inkml:trace contextRef="#ctx0" brushRef="#br0" timeOffset="32950.5501">10766 8961 26 0,'10'15'34'0,"6"-15"1"0,9 7-3 15,6-7-18-15,1-5-3 16,6 5-3-16,-5-13-4 16,-4 3-2-16,-8-3-2 15,-5-2-1-15,-11-2-1 16,-8 3-1-16,-8 4 1 16,-8-4-1-16,-7 9 0 0,-5 5 1 15,-1 0 2-15,-2 14 1 16,3 4 2-16,6 5 1 15,7 2 0-15,14 9 2 16,10-5 0-16,14 5 0 0,10-6 0 16,4-4-2-1,9-2-6 1,-3-12-16-16,4-10-19 16,3 0-1-16,-12-14 0 15,4-6-1-15</inkml:trace>
  <inkml:trace contextRef="#ctx0" brushRef="#br0" timeOffset="33382.1087">11036 8552 28 0,'0'0'32'0,"0"0"0"15,17 0-3-15,2 0-17 16,6 0-7-16,4-2-12 15,5 4-16-15,-3-6-8 16,5 4-1-16,-10-3 0 16</inkml:trace>
  <inkml:trace contextRef="#ctx0" brushRef="#br0" timeOffset="33620.1556">11371 8397 79 0,'5'-14'32'0,"-5"14"-14"15,0 0-13-15,0 0-13 0,9 0-21 16,-9 0-2-16,0 0-1 15,0 0-1 1</inkml:trace>
  <inkml:trace contextRef="#ctx0" brushRef="#br0" timeOffset="33804.9205">11453 8567 26 0,'5'34'35'16,"-5"0"0"-16,-5-1-8 0,-3 2-6 15,-9-11-5-15,-3 5-7 16,-5-15-5-16,1-6-5 16,0-4-9-16,-2-8-8 15,4-9-16-15,11-1-1 16,-3-10-2-16,14 7 2 16</inkml:trace>
  <inkml:trace contextRef="#ctx0" brushRef="#br0" timeOffset="34250.8121">11637 8421 23 0,'-15'9'31'0,"9"9"0"16,-5-3-6-16,6 3-11 15,5 2-3-15,0-1-4 16,11-1-3-16,0-4 0 16,6-2-1-16,0-6-1 0,2-6 0 15,-4-6-2-15,2-1 0 16,-3-5 0-16,-4-4-1 16,-4 1 0-16,0 0 0 15,-3 2-1-15,-3 0 1 16,0 13 0-16,0 0 1 15,0 0 0 1,0 0 1-16,0 22 0 16,4-7 1-16,1 3 0 15,8-1 0-15,2 2 0 16,7-7-1-16,0-4 1 16,3-3-1-16,-1-5 1 15,-2-10-1-15,-6-5-1 16,-4-2-2-16,-3-2-4 0,-9-10-10 15,-12-5-18-15,6 8-1 16,-13-5 0-16,7 13-1 0</inkml:trace>
  <inkml:trace contextRef="#ctx0" brushRef="#br0" timeOffset="34753.5169">12300 8904 32 0,'3'19'32'16,"5"13"0"-16,-5 6-11 15,0 3-9-15,4 3-1 16,-3-3-7-16,1 0-7 0,1-12-12 15,5-3-16-15,-11-26-1 16,0 10-1-16,-15-22 4 16</inkml:trace>
  <inkml:trace contextRef="#ctx0" brushRef="#br0" timeOffset="34906.7033">12162 9068 26 0,'16'0'32'0,"13"10"0"15,-2-10-2-15,13 4-21 16,14-4-10-16,-3-4-26 16,15 4-2-16,-11-13-3 15,14 6 0-15</inkml:trace>
  <inkml:trace contextRef="#ctx0" brushRef="#br0" timeOffset="35285.0773">13009 8601 32 0,'0'30'31'16,"-6"5"2"-16,3 13-11 15,3 11-11-15,0 2 0 16,6 6-2-16,-3-11-1 0,6-3-1 31,-6-10-3-31,0-9-1 16,1-13-1-16,2-11 0 15,-6-10-2-15,13-19 1 16,-4 2-2-16,0-8 1 0,4 2-1 16,5-1-1-16,3 2 1 15,-2 7-1-15,0 6 2 16,-7 9-1-16,0 14 2 0,1 4 0 15,-6 5 0-15,-1-1-2 16,-1 5-5-16,-1-3-12 16,-4-10-17-16,15 2 0 15,-15-16 0-15,28 0-1 16</inkml:trace>
  <inkml:trace contextRef="#ctx0" brushRef="#br0" timeOffset="35605.7509">13396 9016 21 0,'4'28'30'16,"-11"-5"-1"-16,10-5-10 0,1-2-1 16,-4-16-7-16,12 13-2 0,-12-13-3 15,6-17-2 1,-6-2-1-16,6-6-1 15,-12-11 0-15,0-5-1 0,1-5 0 16,-6-3-1-16,6-4 1 16,-2 3-1-16,4-2 0 0,3 8 0 15,3 6 0-15,13 7 0 16,5 9-2-16,7 5-2 16,7 4-10-16,5 13-14 15,0-4-5-15,6 7 0 16,-4-3 0-16</inkml:trace>
  <inkml:trace contextRef="#ctx0" brushRef="#br0" timeOffset="35853.0096">13434 9128 15 0,'0'0'32'16,"6"18"-1"-16,14-18-1 0,7 6-20 16,1-6-12-16,9-9-22 0,12 9-5 15,-9-15-1 1,6 5-1-16</inkml:trace>
  <inkml:trace contextRef="#ctx0" brushRef="#br0" timeOffset="36170.807">13685 8815 15 0,'0'-18'31'0,"13"8"2"16,5 1-2-16,7 5-15 0,2 8-3 15,-2 5-3-15,-3 7-2 16,-13 6-3-16,-6 6-1 16,-12 4-2-16,-6-2 1 15,-9 1-2-15,-2-3 0 16,4-5-2-16,4-3 0 0,12-5 0 31,6-15-2-31,16 16 0 0,3-16-6 16,7-4-5-16,9 4-21 15,-7-12 1-15,15-1 0 16,-18-9 0-16</inkml:trace>
  <inkml:trace contextRef="#ctx0" brushRef="#br0" timeOffset="36526.663">13924 8649 25 0,'25'0'29'16,"-6"-10"-1"-16,12 10-9 16,-1 0-10-1,1-4-2-15,3 4-3 16,-3-5-1-16,-5 0 0 15,-6 0 1-15,-1 0-1 16,-19 5 0-16,13-4 0 16,-13 4 0-16,10 11 1 0,-10 2 0 15,6 5 0 1,-1 7 0-16,2 10 0 0,6 3 1 0,0 8-1 16,-8 2 0-16,8 6 0 15,-8-6 0-15,-1 2-1 16,-11-4-1-16,-5-7 1 15,-9-7-3-15,-10-10 0 16,2-8-7-16,-8-9-17 16,-3-10-13-1,12-5-1-15,-3-7 0 16</inkml:trace>
  <inkml:trace contextRef="#ctx0" brushRef="#br0" timeOffset="37125.8235">14587 8861 23 0,'27'15'31'15,"-8"-10"0"-15,11 0-10 16,4-1-7-16,-1-4-3 0,1-4-4 16,-2-5-2-16,-2 1-2 15,-11-4-3-15,-13-2 1 0,-11-1-2 16,-12 3 1-1,-10 7 0-15,-4 0 1 16,-7 10 0-16,-5 5 1 0,2 5 2 31,9 11 0-31,-1 4 0 0,21 8 2 16,5-4-1-16,15 4 0 16,9-5-1-16,17-3 0 15,7-8-2-15,8-6-3 16,6-6-8-16,-7-15-13 15,1-11-16-15,5-4 1 16,-9-13-1-16,3 1 0 0</inkml:trace>
  <inkml:trace contextRef="#ctx0" brushRef="#br0" timeOffset="37358.3793">14826 8504 12 0,'0'0'31'16,"25"11"0"-16,-4-13 0 0,12 2-15 31,0 0-11-31,4 0-8 0,8 0-19 16,-7-9-7-16,1 9-2 15,-15-13 1-15</inkml:trace>
  <inkml:trace contextRef="#ctx0" brushRef="#br0" timeOffset="37526.9929">15204 8412 8 0,'0'-13'54'15,"-4"4"-34"-15,4 9-18 16,0 0-18-16,0-11-8 16,0 11-3-1,0 0 11-15</inkml:trace>
  <inkml:trace contextRef="#ctx0" brushRef="#br0" timeOffset="37711.4911">15245 8545 53 0,'7'32'31'0,"-7"-3"-4"0,-9-2-4 16,0-1-4-16,-12-9-6 0,5-1-3 15,-6-11-6-15,-3-5-6 16,2-5-9-16,-2-5-21 16,4-9-5-16,9 0 1 15,6-7-2-15</inkml:trace>
  <inkml:trace contextRef="#ctx0" brushRef="#br0" timeOffset="38089.6596">15463 8371 50 0,'-22'-34'26'16,"18"5"-15"-16,7 1-3 0,9 2-3 15,7 10 0 1,7 4-1-16,2 10 0 0,2 10 0 16,-4 5 1-16,-9 6 0 15,-8 11-2-15,-9 1 1 0,-9 5-1 16,-13 1-1-16,-7 1 0 15,-3-9-1-15,3 1-1 16,5-6 0-16,4-5 0 31,12-2 0-31,11-8 0 0,12-2 0 16,10-4-1-16,6 2-4 16,0-5-6-16,6-5-7 15,7 5-9-15,-10-14-2 16,5 9 0-16</inkml:trace>
  <inkml:trace contextRef="#ctx0" brushRef="#br0" timeOffset="38491.3961">15785 8424 54 0,'0'0'24'0,"-12"-4"-3"16,12 4-5-16,-13 13-3 16,10-2-4-16,3 7-2 15,0-3 0-15,3 2-1 16,3-3-1-16,6 0-1 0,-1-5-1 15,6-4-1-15,-1-5 0 16,0 0-2-16,0-8 0 0,-1-2 0 16,3-4-1-16,-6 0 0 15,1-3 0-15,-7 2 0 16,0 0-1-16,-6 3 2 31,0 12-1-31,0-11 1 0,0 11-1 16,0 0 1-16,-9 19 1 15,9-5-1-15,6 3 2 16,4 0-1-16,2 0 1 16,7-2 0-16,0-5 0 15,6-3-1-15,-1-7 1 16,-2-4-1-16,1-6 0 0,-9-6-1 16,-3-4-1-16,-7-4-4 15,-4 1-6-15,-11 1-23 16,-9-10-3-16,5 12 0 15,-10-3 1-15</inkml:trace>
  <inkml:trace contextRef="#ctx0" brushRef="#br0" timeOffset="38960.5429">16446 8918 43 0,'0'0'33'16,"15"9"2"-16,-9 13-12 15,-3 7-12-15,3 6-3 16,1 0-4-16,3 3-3 0,-1 4-8 16,-4-10-15-16,-5-11-12 15,0-3 0-15,0-18-1 16</inkml:trace>
  <inkml:trace contextRef="#ctx0" brushRef="#br0" timeOffset="39114.7172">16284 9086 60 0,'12'0'36'0,"7"-4"0"15,18-2-13-15,10 2-14 16,5 1-15-16,10 3-26 15,-6-11-2-15,7 6-1 16,-10-9-2-16</inkml:trace>
  <inkml:trace contextRef="#ctx0" brushRef="#br0" timeOffset="39718.1914">17212 8647 43 0,'-10'-8'30'0,"10"8"-7"0,-12 33-7 15,7 5-5-15,5 16-2 16,-4 7-2-16,4 6 0 31,5-3-2-31,-1-1 0 0,2-9-3 16,0-9 1-16,-2-13 0 16,0-13-1-16,-4-19-1 15,0 0 0-15,8-13 0 16,-5-5-1-16,2-2 0 15,1-4 0-15,3 5-1 16,2 0-1-16,2 8 1 0,-1 9 0 16,3 7 0-16,-1 5 2 15,0 8-2-15,0 2 1 0,0 2-3 16,-4-4-8 0,7-9-21-16,4 2-2 0,-8-14 0 15,9 3-1-15</inkml:trace>
  <inkml:trace contextRef="#ctx0" brushRef="#br0" timeOffset="40064.7015">17668 9026 16 0,'0'30'31'16,"-11"-9"2"-16,11 7-4 15,0-5-13-15,0-5-5 16,0 0-2-16,0-18-2 16,4 10-2-16,-4-10-1 15,0-14-2-15,0-1 0 16,-4-7 0 0,-5-9 0-16,0-7-2 15,-3-3 1-15,-2-3-1 16,0-1 0-16,3-2 1 15,0 4-1-15,6 2 0 16,5 4 0-16,7 5 0 16,9 8-1-16,4 0-1 0,11 11-5 15,3-1-7-15,8 5-16 0,6 9-5 16,-6 0-1 0,7 14 2-16</inkml:trace>
  <inkml:trace contextRef="#ctx0" brushRef="#br0" timeOffset="40281.3448">17694 9133 14 0,'-14'17'32'31,"1"-10"0"-31,13-7-3 0,22 12-13 16,1-12-8-16,9 0-10 16,3-5-23-16,11 1-5 15,-10-16-2-15,6 11-1 16</inkml:trace>
  <inkml:trace contextRef="#ctx0" brushRef="#br0" timeOffset="40651.5332">17828 8831 9 0,'21'0'28'15,"-4"-10"0"-15,16 10-5 16,-2 0-10-16,0 0-5 15,-3 7-3-15,0 3-2 16,-8 0-1-16,-9 3-1 16,-8 0 0-16,-3-13 0 15,-9 18-1-15,9-18 1 0,-12 9 0 16,12-9-2-16,0 0 1 16,15 3 0-16,1 1 1 15,0 3 1-15,2 1 3 0,-8 5-1 16,-7 6 2-1,-11 0 0-15,-7 4-1 0,-12-1-3 32,-2-6-11-32,-6-12-23 0,11 2-2 15,0-17 0-15,17 1 0 16</inkml:trace>
  <inkml:trace contextRef="#ctx0" brushRef="#br0" timeOffset="41082.4828">18234 8701 14 0,'19'0'29'0,"-4"-6"0"16,13 1-8-16,3 3-11 15,0 2-3-15,3 0-2 16,-6 0-1-16,-3 0-2 16,-5 7 0-16,-4-5-1 15,-16-2 1-15,13 16-1 0,-13-5 0 32,0 6 1-32,0 2 1 0,0 4 0 15,0 7 1 1,0 5 1-16,5 3 0 0,2 8 0 15,-4-4 0-15,1 3 0 16,-4-4-1-16,-4-2 0 16,-7-5-1-16,-4-7 0 15,-7-8-2-15,-4-6-2 0,1-9-3 16,-3-11-6-16,7-4-11 16,6-2-16-16,3-14 0 15,12 4 0-15,3-7 5 16</inkml:trace>
  <inkml:trace contextRef="#ctx0" brushRef="#br0" timeOffset="41484.7936">18801 8964 22 0,'19'19'32'0,"-2"-12"0"16,10-1-3-16,2 1-17 16,3-7-1-16,5 0-5 15,-7-5-3-15,-3-1-3 16,-6-10-1-16,-9 1 0 16,-5 0-1-16,-10-4-1 15,-12 3 1 1,-8 1 0-16,-5 5 0 15,-6 5 3-15,0 5 0 16,1 11 1-16,1 3 1 16,8 8 2-16,7 5 0 15,11 5 1-15,6-3 0 16,15 3-1-16,2-4 0 16,11-1 0-16,6-8-3 0,3-7-5 15,3-3-12-15,-1-6-21 16,-6-15-1-16,3 0 0 0,-8-18 0 15</inkml:trace>
  <inkml:trace contextRef="#ctx0" brushRef="#br0" timeOffset="41722.9052">19107 8481 25 0,'33'1'27'16,"-4"-3"0"-16,9 2-19 15,6 0-14-15,-10-5-16 16,11 5-3-16,-14-5-1 15</inkml:trace>
  <inkml:trace contextRef="#ctx0" brushRef="#br0" timeOffset="41870.6009">19507 8398 30 0,'-6'-13'30'0,"6"13"-3"0,0 0-12 15,-6-14-27-15,6 14-13 16,0 0-4-16,14-2-1 16</inkml:trace>
  <inkml:trace contextRef="#ctx0" brushRef="#br0" timeOffset="42070.4214">19523 8574 32 0,'4'41'35'15,"-9"-6"1"-15,2 0-10 16,-3-1-5-16,-7-8-7 16,-1-1-4-16,-8-17-5 15,-5-3-4-15,0-5-8 0,-4-10-14 16,-1-7-15-16,13-3-1 16,1-9 0-16,18 3 0 15</inkml:trace>
  <inkml:trace contextRef="#ctx0" brushRef="#br0" timeOffset="42485.4702">19640 8291 35 0,'16'-6'26'16,"-4"-5"-11"-16,13 9-2 15,3 2-2-15,2 5-2 16,1 0-2-16,-7 4-1 16,-3 6-3-16,-8-3 0 15,-9 2-1 1,-7-4 0-16,-3-1-2 15,-5 1 0-15,1-5 0 16,10-5 0-16,0 0-1 16,0 13-1-16,15-10 2 15,7 4-1-15,1 3 1 16,2 3 2-16,-4 5 0 16,-9 1 1-16,-12 3 0 0,-9-1-1 15,-10 1-1-15,-10-7-5 0,-6-2-6 16,0-10-15-1,8 3-7-15,-4-12 0 16,21 6-1-16</inkml:trace>
  <inkml:trace contextRef="#ctx0" brushRef="#br0" timeOffset="42941.8036">20060 8421 39 0,'-11'10'33'0,"6"8"1"0,-4 1-10 15,6-1-12-15,3 0-3 16,2 1-4-16,7-2 0 16,2-5-3-16,4-4 0 15,3-4-2-15,1-4-1 16,0-7 0-16,1-5-1 15,-1-4-1-15,-3-2-1 0,-3-1 2 0,-4 0-1 16,0 4 0-16,-4 1 2 16,-5 14 0-16,0 0 1 15,0 0 2-15,0 0-1 16,0 18 1-16,4 1 0 16,3-1 0-16,4 2 0 31,5-3 0-31,5-2 0 0,3-5 0 15,3-4 0-15,-2-6 0 16,-1-7-1-16,-4-8 1 16,-2-2-1-16,-11-7-1 15,-4 2 0-15,-7 2-4 16,-11-3-8-16,-4 1-23 16,1 11-1-16,-8-6 1 0,7 11 0 15</inkml:trace>
  <inkml:trace contextRef="#ctx0" brushRef="#br0" timeOffset="43443.532">20505 8949 46 0,'0'0'35'0,"0"0"0"16,4 19-12-16,0 10-9 16,-4 5-6-16,5 3-3 15,-2 1-3-15,3-1-6 16,0-2-11-16,-1-5-20 16,-9-16-1-16,4-3 0 0,-15-14 0 15</inkml:trace>
  <inkml:trace contextRef="#ctx0" brushRef="#br0" timeOffset="43590.6609">20332 9147 50 0,'0'0'35'15,"22"-13"1"1,11 13-12-16,12-3-12 16,6 0-8-16,5-1-14 15,-1-2-23-15,8 2-2 16,-14-11 0-16,5 10-1 0</inkml:trace>
  <inkml:trace contextRef="#ctx0" brushRef="#br0" timeOffset="43959.4689">21113 8664 44 0,'-7'31'34'16,"-3"1"1"-16,8 14-17 16,4 14-5-16,-2 1-2 15,7 6-2-15,-7-6-2 16,10-7-2-16,-7-7-1 16,2-13-2-16,-1-13 0 15,1-11-1-15,-5-10-1 16,16-14-2-16,-5-4 1 0,3-7 0 15,1-1-1-15,1 1-1 16,3 6 1-16,-3 7 0 16,-3 11 2-16,-1 6 0 15,-2 9 0-15,-2 8 1 16,-3 4-1-16,-5 4-3 16,5 0-11-16,-3 1-20 0,-2-13-1 15,6-3-2-15,-6-15 1 16</inkml:trace>
  <inkml:trace contextRef="#ctx0" brushRef="#br0" timeOffset="44306.3833">21538 9051 15 0,'-11'17'32'0,"8"9"1"15,-5-2-4-15,4-5-13 16,4 4-3-16,0-14-3 16,5 1-2-16,-5-10-3 0,11-2-1 15,-7-13-1-15,-1-7-1 16,-3-7-1-16,0-9 0 16,-3-6 0-16,-4-7-1 15,-2 0 1-15,2 0-1 16,1 6 0-16,2 1 1 15,8 8-1-15,3 7 0 0,8 10 0 16,7 4-2-16,9 8-3 0,2 2-9 16,4 0-19-1,8 7-3-15,-8-2 0 0,7 12 1 16</inkml:trace>
  <inkml:trace contextRef="#ctx0" brushRef="#br0" timeOffset="44528.2546">21569 9189 18 0,'23'12'28'0,"-2"-12"-1"16,11 0-16-16,1 5-23 16,-4-13-10-16,9 8-3 15,-13-10 1 1</inkml:trace>
  <inkml:trace contextRef="#ctx0" brushRef="#br0" timeOffset="44806.6942">21779 8836 41 0,'11'-2'34'16,"-11"2"1"-16,0 10-10 15,3 7-12-15,-3-3-4 16,0 6-2-16,0-1-1 15,6 3-2 1,1-1-2-16,4 0 0 16,2-5-3-16,1-4-3 15,4-2-6-15,0-7-12 16,-1-9-14-16,6 3 0 16,-7-14-1-16,4 6 6 15</inkml:trace>
  <inkml:trace contextRef="#ctx0" brushRef="#br0" timeOffset="44975.8439">22030 8840 38 0,'0'0'35'16,"-11"-2"1"-16,11 2-10 0,-10 23-6 15,2-8-8-15,8 10-4 16,-3 1-2-16,3 8-2 16,0-2-5-16,3-3-7 15,3-3-20-15,0 2-9 0,-6-14-1 16,11 1 0-16</inkml:trace>
  <inkml:trace contextRef="#ctx0" brushRef="#br0" timeOffset="45407.9315">22076 8700 8 0,'-10'-10'29'0,"19"10"1"15,4-5-5-15,12 5-11 16,9-3-3-16,6 3-3 0,1 0-3 16,-3 0-2-1,-3 0-1-15,-5 0-1 0,-7 0 0 16,-5 3 0-16,-9 2 0 31,-9-5-1-31,0 14 0 0,-2-4 1 16,-2 7-1-16,-1 3 1 15,0 9-1-15,5 6 1 16,0 3 0-16,0 5 0 16,12 5 2-16,-6 0 0 15,0-1 1-15,-6-1 0 16,0-3 1-16,-8-11-1 0,-2-3 0 15,-10-7 0-15,-4-8-3 16,-3-6-4-16,-1-8-6 16,5-8-17-16,7 3-10 15,2-14-1-15,14 3 1 16</inkml:trace>
  <inkml:trace contextRef="#ctx0" brushRef="#br0" timeOffset="45845.5546">22672 8936 35 0,'8'19'31'15,"8"-17"-1"-15,11 2-13 16,6-1-4-16,1-3-3 16,-1-3-3-16,-1-4-3 0,-2-4-1 15,-9-4-2-15,-7 1-1 16,-5-5 1-16,-15 4-1 16,-8-2-1-16,-3 4 1 15,-11 6 0-15,-1 4 1 16,-2 3-1-16,-2 10 2 15,1 6 0 1,2 8 1-16,9 4 2 16,14 5-1-16,7-2 0 15,9 4 0-15,9-4 0 16,9 1-1-16,8-8-3 16,5-9-3-16,6-1-11 15,-6-7-19-15,3-16-5 16,11 1 1-16,-13-16-1 0</inkml:trace>
  <inkml:trace contextRef="#ctx0" brushRef="#br0" timeOffset="46108.7432">22962 8477 31 0,'7'12'34'31,"11"-2"0"-31,0-10-3 0,4 4-19 16,8 1-5-16,6-3-4 15,-5 2-9-15,1-1-9 16,-6 0-16-16,-1-6-2 15,2 3-2-15,-7-7 4 16</inkml:trace>
  <inkml:trace contextRef="#ctx0" brushRef="#br0" timeOffset="46277.4756">23388 8415 39 0,'11'-8'32'16,"-11"-3"-2"-16,0 11-13 31,10-15-7-31,-10 15-12 0,0 0-16 16,-13-11-12-16,13 11-1 15,0 0-1-15</inkml:trace>
  <inkml:trace contextRef="#ctx0" brushRef="#br0" timeOffset="46461.5802">23390 8552 31 0,'-9'30'32'0,"9"3"-6"16,-10 1-4-16,-2-7-5 15,3 0-4-15,-11-11-4 16,-3-2-3-16,-2-6-7 16,-1-8-8-16,-4-9-19 0,10 1-5 15,-4-9-1-15,16 2-1 16</inkml:trace>
  <inkml:trace contextRef="#ctx0" brushRef="#br0" timeOffset="46780.835">23628 8262 31 0,'10'14'31'15,"-13"-4"-2"-15,-4 3-12 16,7 6-3-16,0-2-4 0,0 8-1 16,-5-3-3-1,5 3-1-15,-7-2-2 0,7 0-1 16,11-5-2-16,0 0-4 31,4-1-7-31,5-4-13 0,-1-9-10 16,1 1 0-16,1-13 0 15</inkml:trace>
  <inkml:trace contextRef="#ctx0" brushRef="#br0" timeOffset="46996.7725">23806 8322 25 0,'0'-9'30'16,"0"9"-4"-16,-7 14-3 16,3-3-5-16,4 12-4 15,-6-1-2-15,6 12-1 16,-9-3-2-16,9 2-3 16,0-1-1-1,4-2-3-15,-1 1-6 16,2-11-11-16,1-4-21 15,5-1-1-15,-1-10 1 16,-10-5-2-16</inkml:trace>
  <inkml:trace contextRef="#ctx0" brushRef="#br0" timeOffset="47536.6576">23975 8450 27 0,'11'0'33'0,"-11"0"1"16,-5 22-8-16,7-5-12 16,-7 0-5-16,12 5-2 15,0 0-1-15,6-1-3 16,-2-3 0-16,-1-4-2 31,6-2-1-31,-1-7-1 0,2-10 0 16,-4-2-1-16,2-8 0 15,-8-1 0-15,0-6 0 16,8-2 2-16,-15 1 1 16,0 1 1-16,6 4 1 0,-6 7-1 15,0 11 1 1,0 0 0-16,0 0-1 0,-12 8 0 0,12 9-1 15,10 0 0-15,-5 4 0 16,11 1 1-16,-6-4-1 16,-1-1-1-16,-9-17 2 15,46 24-1-15,-46-24 0 16,52 5 0-16,-52-5 0 31,46-12 1-31,-46 12 1 0,0 0-1 16,40-51 0-16,-35 30 0 15,-8-2-1-15,3 23 0 16,-14-37-3-16,14 37-6 16,0 0-30-16,-19-41-2 15,3 31 0-15,1 10 1 0</inkml:trace>
  <inkml:trace contextRef="#ctx0" brushRef="#br0" timeOffset="58175.3056">947 10350 29 0,'0'0'19'0,"16"-46"1"15,-16 46-1-15,0 0-2 16,0 0-3-16,-47-51-1 16,47 51-3-16,-59-14-3 15,59 14-2-15,-75 19-1 16,75-19-1-16,-67 56-2 0,42-15 1 16,6 11-1-16,12 7-1 15,7-3 2-15,18 1-1 16,9-10 2-16,-27-47-1 15,80 60 0-15,-31-46 0 0,2-17-1 16,1-13-4-16,-9-12-3 31,-43 28-4-31,50-77-7 16,-50 29-3-16,-16 1-1 16,-11-10 2-16,-11 2 3 0,-8 0 4 15,-4 4 8-15,6 1 6 16,2 6 9-16,-12-34 20 15,54 78-14 1,-30-51-3-16,30 51-3 0,0 0-2 16,0 0-8-16,0 0-17 15,0 0-15-15,64 3-1 16,-64-3-1-16,69 48 1 16</inkml:trace>
  <inkml:trace contextRef="#ctx0" brushRef="#br0" timeOffset="58459.9793">1277 10379 26 0,'-10'10'34'15,"7"8"1"-15,9 5-5 16,-15 9-14-16,9 13-6 16,3 2-1-16,0 9-1 15,1 1-3-15,-1-5-5 16,-3 0-4-16,0-7-8 0,0-11-15 16,6-7-9-16,-6-14-1 15,0-13 0-15</inkml:trace>
  <inkml:trace contextRef="#ctx0" brushRef="#br0" timeOffset="58609.3711">1236 10672 31 0,'22'-5'30'0,"0"-5"-1"15,10 1-17-15,7 9-33 16,4-14-5-16,4 6-1 0,-5-7 0 15</inkml:trace>
  <inkml:trace contextRef="#ctx0" brushRef="#br0" timeOffset="59178.6914">1568 10467 25 0,'-18'0'28'0,"11"18"-1"15,1-1-14-15,6 3-5 16,5 9-1-16,5-4 0 16,3 5-1-16,1-6-1 15,5-5 0-15,-1-6-1 0,5-3-1 16,-1-10 0-16,-2-10-3 15,0-4-1-15,-5-8 0 16,0-2-2-16,-4 1 1 16,-4 0-1-16,-7 3 0 15,0 6 1-15,0 14 2 0,-10-3 1 16,4 11 0-16,-1 10 0 0,1 2 0 16,6 0 0-16,0 2 0 15,5-4 2-15,3-3-1 16,1-5 0-16,5-7 0 15,0-8 1-15,0-4 0 16,-2-7-1-16,2-1 0 31,-2-4 0-31,-2 1 0 0,4 0-2 16,-3 4 2-16,2 6 0 16,3 5 1-16,-1 5 0 15,2 5 1-15,4 8 1 16,-2 6-1-16,-6 3 2 15,7 2-2-15,-15 0 1 16,-3 0-1-16,-7-2-1 0,-4-3-2 16,-11-2-2-16,-2-12-15 15,-5-5-23-15,3 0 1 16,-1-8-1-16,9-3-1 16</inkml:trace>
  <inkml:trace contextRef="#ctx0" brushRef="#br0" timeOffset="59879.2755">3289 10095 33 0,'0'0'30'15,"-3"18"0"-15,3 16-13 16,-6 12-5-16,9 14-4 0,-3 5 0 16,4 9-1-16,0-4 0 15,0 0-2-15,-1-10-1 16,4-13-1-16,-4-14 0 16,-1-10-2-16,2-14 0 15,-4-9 0-15,3-19-2 31,3-6 1-31,3-5-1 0,3-3 0 16,4-4-1-16,-3 1 1 16,5 8-1-16,4 8 1 15,-4 11 1-15,1 9 1 16,-4 9 0-16,-5 9 1 16,-4 7 0-16,2 7-1 15,-3-1 1-15,-2-2-2 0,4 3-6 16,-7-7-14-16,0-6-16 15,11-1 0-15,-11-18-1 0,19 9 3 16</inkml:trace>
  <inkml:trace contextRef="#ctx0" brushRef="#br0" timeOffset="60217.9841">3685 10621 30 0,'-6'22'29'0,"6"4"-5"15,4-5-10-15,-2-5-3 0,2-3-4 16,-4-13-1-16,9 0-2 16,-3-5-2-16,-2-14 1 15,-1-4-1-15,-3-10 1 0,0-4-2 16,0-5 1-1,-3-8-1-15,0 1 0 16,-1-4 1-16,4 5-1 0,0 2 1 16,0 5 0-16,7 4 0 0,4 8-1 15,1 7 1-15,5 6-2 16,6 7-2-16,4 0-4 16,3 5-14-16,7 4-14 15,-4 0 1-15,3 0-1 31</inkml:trace>
  <inkml:trace contextRef="#ctx0" brushRef="#br0" timeOffset="60481.755">3729 10725 15 0,'0'0'31'16,"13"17"1"0,5-17-5-16,10 0-17 15,9 0-14-15,-3-10-22 0,10 10-3 16,-11-10-2-16,8 2 7 15</inkml:trace>
  <inkml:trace contextRef="#ctx0" brushRef="#br0" timeOffset="61198.353">4318 10192 28 0,'25'-4'27'0,"-3"-8"-8"16,6 5-10-16,-1 2-3 15,-1-2-2-15,-2 7-2 0,-1 0 1 16,-6 7-1 0,-2 3 0-16,-4 0 0 15,-5 8 0-15,0 1 0 0,-4 3 0 16,8 6 0-16,-4 2 1 0,0 6 2 16,0 1 0-16,1 4 1 15,-1-2 1-15,0 7-1 16,-6-7 2-16,0 1-2 15,-6-8-1-15,-6 0-1 16,-10-9-1 0,1-4-2-16,-5-8 1 15,-4-6-2-15,4-5-4 16,-1-4-5-16,11-4-19 16,16 8-8-16,-15-22 0 15,21 8-1-15</inkml:trace>
  <inkml:trace contextRef="#ctx0" brushRef="#br0" timeOffset="61436.2666">4871 10430 57 0,'13'0'34'0,"2"-5"-3"16,7 0-17-16,12 5-6 16,-2 0-6-16,4-3-7 15,0 1-18-15,-1 4-10 32,-16-8-1-32,3 6 0 0</inkml:trace>
  <inkml:trace contextRef="#ctx0" brushRef="#br0" timeOffset="61621.1748">4871 10537 30 0,'0'0'34'16,"25"17"0"-16,1-17-7 15,6 0-15-15,6 0-13 16,-5-7-28-16,10 7-3 15,-13-5-1-15,2-1-1 16</inkml:trace>
  <inkml:trace contextRef="#ctx0" brushRef="#br0" timeOffset="62299.4406">5560 10035 24 0,'0'0'31'0,"0"27"0"16,0 12-10-16,-5 17-6 15,5 12-5-15,-3 3-1 16,6 7-1-16,-3-3-3 15,7-5-1-15,-3-10-1 16,2-14-1 0,-3-18 0-16,2-13-2 15,-5-15 1-15,11-4-1 16,-2-13-2-16,-3-9 1 16,5-2-1-16,3-1 0 15,0-1 0-15,1 6 1 16,1 8 0-16,-2 9 2 15,-3 10 0-15,-1 12 0 0,-3 7 1 16,-3 6 0-16,1 0-2 16,-5 0-5-16,6-1-15 15,2-5-14-15,-3-13-1 16,7-1-1-16</inkml:trace>
  <inkml:trace contextRef="#ctx0" brushRef="#br0" timeOffset="62622.2516">5884 10677 23 0,'-5'12'32'0,"10"-2"-3"0,-5-10-9 15,0 0-4-15,17-18-5 16,-10-1-2-16,2-4-2 15,-4-10-3-15,0-4 0 16,-5-5-2-16,0-7 0 16,-5-3 0-16,-4 0-1 15,1-3 0-15,-1 8 0 0,1 0-1 16,4 10 0-16,4 5 0 16,6 8 0-16,8 7-3 0,2 6-5 15,14 7-8-15,4 4-17 16,-1-5-2-16,12 9 0 15,-2-4 2-15</inkml:trace>
  <inkml:trace contextRef="#ctx0" brushRef="#br0" timeOffset="62854.7064">5922 10714 54 0,'14'9'35'0,"3"-9"0"16,13 0-15-16,2-4-14 15,6-1-19 1,2 5-19-16,-9-14-2 15,2 8-1-15,-10-12 0 16</inkml:trace>
  <inkml:trace contextRef="#ctx0" brushRef="#br0" timeOffset="63139.6998">6273 10314 27 0,'18'0'34'16,"-8"0"0"-16,2 8-2 16,-7 7-19-16,-5 1-3 15,0 10-3-15,-7-4-3 0,-1 7 0 16,-1-6-2-16,3 0-1 16,0-4 0-16,6-4-1 15,9-6-1-15,3-4-2 16,7-2-4-16,-3-8-12 15,5-3-16-15,4-1-1 16,-7-10 1 0,4 4 3-16</inkml:trace>
  <inkml:trace contextRef="#ctx0" brushRef="#br0" timeOffset="63286.344">6455 10332 17 0,'0'0'35'16,"-16"19"1"-16,16 4 0 0,-5 2-14 15,1 2-9-15,4 8-4 16,0-3-4-16,4-3-6 0,1 4-13 16,2-3-22-16,-7-16 0 15,7 2-1-15,-7-16 0 16</inkml:trace>
  <inkml:trace contextRef="#ctx0" brushRef="#br0" timeOffset="63724.2612">6604 10128 30 0,'18'0'27'15,"-7"-13"0"-15,13 7-18 16,0 1-5-16,1 2-3 15,1 3 0-15,-4 0-1 16,-4 0 0-16,0 7-1 16,-6-2 1-16,-2 0 0 15,-10-5-1-15,9 15 1 0,-9-1 0 16,0-1 0-16,0 5 1 0,7 7 0 16,-2 2 2-16,-1 6 1 15,5 8 1-15,0 1 0 16,3 6 1-16,-6 2 2 15,1-1-1-15,-7-5 1 32,-7 4-1-32,-7-8-1 0,1-5 0 15,-13-8-1-15,-1-1-2 16,-4-12-3-16,1-9-5 16,2 0-13-16,5-5-18 15,-2-8-1-15,8 2 0 16,1-9 0-16</inkml:trace>
  <inkml:trace contextRef="#ctx0" brushRef="#br0" timeOffset="63925.3816">7169 10714 46 0,'12'15'37'16,"-3"3"0"-16,-5 5-5 15,-4 3-24-15,-10-3-29 16,-3 6-13-16,-10-13-1 16,3 0-1-16</inkml:trace>
  <inkml:trace contextRef="#ctx0" brushRef="#br0" timeOffset="64659.5395">7848 10091 17 0,'0'0'32'0,"0"18"0"16,3 12-9-16,-6 14-6 16,3 12-4-16,0 9-4 0,0 8-1 15,0 3-1-15,3-7-3 16,3-3 0-16,-3-16-2 15,6-12-1-15,-6-15 1 16,1-13-2-16,-4-10 0 16,11-20 0-16,-4-2-1 31,0-6-1-31,1 0 1 0,1-1-1 16,1 2 0-16,0 8 1 15,-1 5-1-15,0 11 1 16,-9 3 1-16,16 18 0 15,-11 5 1-15,-1 0-1 16,0 2 0-16,1 1-4 16,2-2-6-16,-1-1-16 0,0-9-8 15,13 1-1-15,-4-15 0 16</inkml:trace>
  <inkml:trace contextRef="#ctx0" brushRef="#br0" timeOffset="65008.3975">8229 10546 2 0,'0'28'30'16,"-7"-13"0"-16,7 13 0 16,0-6-16-16,0 1-4 15,0-4-3-15,0-5-1 16,6-1-3-16,-6-13 0 0,0 0-2 15,0 0 1-15,10-22 0 16,-10 2-2-16,-6-6 1 16,2-3 0-16,-4-4-1 15,-1-3 0-15,-1-2 1 16,3-4-1-16,1 4 0 0,1-1 1 16,5 0-1-16,0 7 0 0,11-1 0 15,3 3 0 1,6 4-3-16,6 8-5 15,1 8-14-15,-1-4-10 0,15 14 0 16,-10 0 0-16</inkml:trace>
  <inkml:trace contextRef="#ctx0" brushRef="#br0" timeOffset="65230.991">8251 10774 16 0,'12'0'27'15,"23"9"-5"-15,0-9-24 16,3-8-18-16,12 8-3 15,-7-11 4 1</inkml:trace>
  <inkml:trace contextRef="#ctx0" brushRef="#br0" timeOffset="65947.6613">8903 10265 24 0,'13'-12'28'0,"12"8"0"31,-4-1-14-31,4 2-6 0,-1 3-2 16,-5 7-2-16,0-2 1 15,-4 6-1-15,-2 6 1 16,-7-2-1-16,-2 7 0 16,-4 2 1-16,5 6 0 15,-5-1 1-15,8 6-1 16,-3 3 0-16,8 3 0 0,-8-1 1 15,2-1-2-15,-4-3 0 16,-3 1-1-16,-4-9-1 0,-7-1-1 16,-9-11-1-1,-5-5-2-15,1-5-3 0,-6-10-5 16,8-1-19-16,2-3-7 31,-1-5-2-31,14 3 0 0</inkml:trace>
  <inkml:trace contextRef="#ctx0" brushRef="#br0" timeOffset="66247.7889">9411 10500 28 0,'22'0'31'0,"0"-4"1"16,6 4-5-1,6 4-25-15,0 0-13 0,4 2-18 16,-10-6-1-16,4 9-1 31,-12-9 13-31</inkml:trace>
  <inkml:trace contextRef="#ctx0" brushRef="#br0" timeOffset="66433.1903">9455 10638 31 0,'-7'12'36'0,"7"-12"1"16,22 17-2-16,6-12-18 16,2-5-5-16,9 5-6 15,1-1-16-15,2 1-25 16,-9-5-1-16,-2 0-1 16,-14-8-1-1</inkml:trace>
  <inkml:trace contextRef="#ctx0" brushRef="#br0" timeOffset="67065.2459">10066 10118 51 0,'0'0'33'0,"0"0"-10"16,0 14-3-16,0 23-6 15,0 10-5-15,0 10-2 16,0 10-1-16,6 6-1 15,-6 0-1-15,4-4 0 0,1-9-2 16,-3-13 0-16,-2-10-1 16,0-13 0-16,0-15-1 15,0-9 0-15,0 0 0 16,8-24-1-16,-2 2 0 16,1-2 0-1,5 1 0-15,0-1-1 16,6 6 1-16,0 4 0 15,5 10 1-15,-2 8 0 16,1 7 0-16,0 6 1 16,-4 2 0-16,1 4-1 15,-4 0-1-15,-1-2-4 16,-5 0-13-16,2-7-18 0,-11-14 0 16,10 15-1-16,-10-15 1 15</inkml:trace>
  <inkml:trace contextRef="#ctx0" brushRef="#br0" timeOffset="71356.844">4160 10381 26 0,'-7'-26'26'0,"1"13"-2"15,-9-4-2-15,0 10-5 16,-4 7-4-16,-9 6-4 0,6 12-2 16,-2 5-2-16,5 10-2 15,7 2-1-15,5 4 0 16,7-1 0-16,10-6 1 15,6-9 0-15,11-6 0 16,4-14 1-16,6-8 1 16,-2-11 0-16,-2-6 0 0,-10-15-1 15,-6 4 0-15,-17-3 0 16,-6 3-1-16,-16 4-1 0,-2 6-2 16,-3 9-9-1,-2 8-28-15,8 1-3 0,9 5 0 16,12 0-2-16</inkml:trace>
  <inkml:trace contextRef="#ctx0" brushRef="#br0" timeOffset="73699.5538">8503 10537 39 0,'9'-5'20'15,"7"-8"-1"-15,1 1-2 16,1-5-1-16,-1-6-4 16,3 3-3-16,-6-2-1 0,2 4-2 15,-7 3 0-15,-3 2-1 0,-6 13-2 16,0 0 1-16,0 0-1 15,-12 17 0-15,9 4-1 16,0 6 0-16,3 10 0 16,0 1 0-16,0 7 0 15,4-3-1-15,8 0-5 16,-6-5-20 0,4-14-13-16,7-1-1 15,-3-16 1-15</inkml:trace>
  <inkml:trace contextRef="#ctx0" brushRef="#br0" timeOffset="74447.2579">10510 10282 27 0,'0'17'28'0,"-7"6"-6"0,7 10-7 16,0 6-5-16,0 7-3 15,0 4 0-15,0-4-2 16,7-3-2-16,-7-11 0 16,6-3-1-16,-6-12 1 15,0-17-1-15,0 0 0 0,8-9 1 16,-8-13-1-16,0-5 1 16,0-7-1-16,0-9 0 15,-5-5-2-15,-1-4 1 16,3-1 0-16,-4 6 0 15,4-2 0-15,-3 6-1 16,6 6 1 0,0 4-1-16,10 10 1 15,2 6-2-15,6 8 0 16,7 4-3-16,9 5-5 16,7 0-11-16,4 0-12 15,14 12-1-15,-5-8 0 16</inkml:trace>
  <inkml:trace contextRef="#ctx0" brushRef="#br0" timeOffset="74716.8387">10527 10681 13 0,'0'16'32'0,"0"-16"1"16,25 8-7-16,-3-8-9 15,6 0-5-15,7 3-3 16,1-3-9 0,-5-4-15-16,-6-3-17 15,9 7-1-15,-15-10-1 16,6 8 7-16</inkml:trace>
  <inkml:trace contextRef="#ctx0" brushRef="#br0" timeOffset="75149.0374">10838 10326 31 0,'24'-4'26'0,"-6"-8"-7"16,11 7-5-16,-1 1-3 15,-2 4-4-15,-3 0-2 16,-5 8-1-16,-8 6-2 15,-10 0-1-15,-9 2 0 0,-3 0-1 16,-7-1 0-16,0-3 0 16,2-2-2-16,7-3 2 15,10-7-2-15,0 0 2 16,12 9 0-16,7-6 0 0,2 5 0 16,0 3 3-16,2 3-1 15,-10 4 1-15,-5 1 1 16,-11 3-2-16,-9-3-2 15,-5-1-4-15,-6-7-7 0,-2-7-14 16,9 1-6-16,-5-14 0 16,21 9 3-16</inkml:trace>
  <inkml:trace contextRef="#ctx0" brushRef="#br0" timeOffset="75634.6566">11213 10086 6 0,'12'-5'25'0,"16"5"-3"16,-3 0-7 0,4 0-3-16,-5 5-1 15,0-1-4-15,-2 1 1 0,-5 4-3 16,-3 5 0 0,-8-4-2-16,-3 9 0 0,-3-2 0 15,0 4 0-15,-3 4-1 16,0 4-1-16,3 0 1 15,0 2 0-15,0 3 2 0,6 2 0 16,-2-4 0-16,3 6 0 16,0-5 1-16,-3 0 0 15,-8 4 1-15,4-3-1 16,-7-4-2-16,-7-2-1 16,-3-5 1-16,0-8 0 15,-9-2 0-15,6-9-3 0,-2-4-3 16,2-8-4-16,6-1-12 15,2 4-18-15,-1-5 0 16,13 10-1-16,-12-10 0 16</inkml:trace>
  <inkml:trace contextRef="#ctx0" brushRef="#br0" timeOffset="78279.1039">11952 10626 19 0,'19'17'32'0,"-13"2"0"16,-1 8-5-16,-11 2-19 16,-5-5-24-16,1 1-11 15,-13-14-2-15,10-1-3 16</inkml:trace>
  <inkml:trace contextRef="#ctx0" brushRef="#br0" timeOffset="78663.5257">12759 10398 19 0,'-19'-23'32'0,"3"13"0"16,-10 0-9-16,-1 10-8 16,3 5-4-16,-2 4-4 0,5 15-2 15,8 1-2-15,5 6-2 16,8 0 0-16,6-1 0 16,12-4-1-16,10-7 2 15,-1-7-1-15,5-9 0 16,5-8 1-16,-6-6-1 15,-6-7 0-15,-4-4-2 0,-8-2-5 16,-13 1-12-16,-10-1-16 16,7 6 1-16,-12-2-2 15,9 11 5-15</inkml:trace>
  <inkml:trace contextRef="#ctx0" brushRef="#br0" timeOffset="78964.1304">12879 10500 29 0,'10'15'31'15,"4"2"1"-15,-7-7-8 0,2-1-10 16,-9-9-7-16,10 4-3 16,-10-4-4-16,0-13-2 0,0-7-1 15,0 2-1-15,0-10-1 16,5 4 0-16,-1-3 1 15,8 1 3-15,4 6 1 16,21-4 6 0,-16 24-2-16,1 10 1 15,-3 4 0 1,-6 6-2-16,-5 6-3 16,-2-2-7-16,-6 1-16 15,13 6-8-15,-13-10 0 16,9-1-1-16</inkml:trace>
  <inkml:trace contextRef="#ctx0" brushRef="#br0" timeOffset="79249.1081">13459 10474 68 0,'-25'-16'32'0,"1"2"-8"15,-4 6-7-15,-3 2-6 0,6 6-2 16,-2 5-4-16,1 4-2 16,10 6-1-16,7 6-1 15,9-1 0-15,0-1 1 16,13 4 0-16,5-5 0 16,0-3 1-16,11-2-2 31,-1-4-2-31,-1-9-6 0,1 0-10 15,-3-4-19-15,-10-14-1 16,-2-1 0-16,-10-10-1 16</inkml:trace>
  <inkml:trace contextRef="#ctx0" brushRef="#br0" timeOffset="79364.9844">13369 10234 36 0,'0'0'28'0,"-10"-8"-5"16,10 8-31-16,10 13-13 15,-10-13-5-15,5 15-2 0</inkml:trace>
  <inkml:trace contextRef="#ctx0" brushRef="#br0" timeOffset="79734.8382">13583 10411 21 0,'16'-5'25'0,"17"5"-8"16,-2-5-8-16,3 5-1 15,-4-3-3-15,-3-1-1 16,-6-1-2-16,-11 5 0 15,-10 0 0-15,0 0 1 0,-20 7 1 16,-1-2 2-16,-1 9-1 16,-6 1 1-16,10 4 1 15,0-1 0-15,5 5 0 16,13 0-2-16,9-2 1 0,6 0-4 16,10-6-1-1,7 2-8 1,2-7-14-16,-4-5-11 15,14-1-2-15,-10-13 1 0</inkml:trace>
  <inkml:trace contextRef="#ctx0" brushRef="#br0" timeOffset="80104.0536">14144 10342 12 0,'-21'0'28'15,"-4"-6"1"-15,10 12 0 16,-3 2-18-16,7 2-4 16,11 4-3-16,0-2-2 15,7 3 0 1,8-3-1-16,3 0-1 16,4-4-2-16,-4-2-1 15,4-6-2-15,-9 0-1 16,-13 0 1-16,0 0-1 15,0 0 1-15,-19-9 3 0,-21 14 6 16,13-1 2 0,1 6 3-16,1 0 1 15,7 7 1-15,6-3-1 0,12 9-1 16,0-9-1-16,12 6-2 16,6-7 0-16,8 1-5 15,5-3-6-15,-1-3-22 16,-1-13-7-16,1 5-2 15,-8-12 0 1</inkml:trace>
  <inkml:trace contextRef="#ctx0" brushRef="#br0" timeOffset="80320.4087">14627 10401 27 0,'0'0'30'15,"0"0"-1"-15,0 0-11 0,0 0-34 16,0 0-9-16,0 0-5 16,0 0 0-16</inkml:trace>
  <inkml:trace contextRef="#ctx0" brushRef="#br0" timeOffset="80505.3254">14631 10547 61 0,'0'13'39'15,"0"-13"1"-15,0 0-8 16,12 7-17-16,-12-7-12 15,0 0-29-15,0 0-10 16,0 0-3-16,0 0 0 16</inkml:trace>
  <inkml:trace contextRef="#ctx0" brushRef="#br0" timeOffset="81744.1809">664 11751 45 0,'0'0'38'0,"0"0"0"0,10 70-8 15,-10-70-13-15,0 95-5 16,0-36-3-16,0 9-4 16,-3-3-1-16,9-3-4 15,4-3-3-15,-4-16-5 16,-6-43-11-1,9 68-18-15,-9-68-2 16,0 0-1-16,0 0 1 16</inkml:trace>
  <inkml:trace contextRef="#ctx0" brushRef="#br0" timeOffset="81991.1293">882 11804 52 0,'0'0'38'16,"0"0"0"-16,0 0-13 16,44 8-8-16,-44-8-5 15,11 60-3-15,-11-16-3 0,7 5-1 16,2 5-2-16,0 5-1 0,-9 0-2 16,0-2-3-1,8-6-4-15,-12 0-11 16,4-51-21-16,5 60-1 0,-5-60-1 15,0 0 1-15</inkml:trace>
  <inkml:trace contextRef="#ctx0" brushRef="#br0" timeOffset="82160.9391">705 12114 39 0,'0'0'36'15,"0"0"1"-15,53-13-5 16,-53 13-20-16,64-3-16 0,-22 3-25 16,7-11-4-16,1 7-1 15,5-11-3-15</inkml:trace>
  <inkml:trace contextRef="#ctx0" brushRef="#br0" timeOffset="82492.9638">1432 11778 58 0,'-31'5'34'0,"-5"9"-2"16,4 11-15-16,1 6-5 15,3 11-4-15,11 6-2 16,12 8-1-16,5 2-2 0,9 5 0 16,12-1-2-16,9-9-2 15,6-1-7-15,4-12-22 16,1-14-6-16,2-4-1 0,2-18 0 15</inkml:trace>
  <inkml:trace contextRef="#ctx0" brushRef="#br0" timeOffset="82877.2194">1790 12078 27 0,'0'0'33'0,"0"14"0"16,0-14-2-16,23 0-19 15,1 0-5-15,0-3 0 16,-1-1-4-16,3-5-3 16,-10-1-2-16,-2-2-3 15,-8-2 1-15,-9 4-1 16,-9-1 2-1,-7 4 0-15,-4 3 1 16,-5 4 2-16,0 10 2 16,0 2 2-16,2 6 2 15,6 5 1-15,10 6 1 16,3-1 0-16,14 4 0 16,4-5 0-16,11 2-2 15,4-10-2-15,3 4 0 0,4-12-6 16,0-8-8-16,1-9-28 15,-6-3-1-15,-5-13-1 0,2-2 1 16</inkml:trace>
  <inkml:trace contextRef="#ctx0" brushRef="#br0" timeOffset="83046.9171">2057 11689 39 0,'0'0'34'16,"-10"-16"0"-16,10 16-10 31,0 0-23-31,-3-16-25 0,3 16-8 16,0 0-1-16,0 0-1 16</inkml:trace>
  <inkml:trace contextRef="#ctx0" brushRef="#br0" timeOffset="83215.7634">2092 11822 34 0,'0'28'39'0,"0"4"1"15,-9-4-3-15,-3-5-13 16,-1-1-9-16,-7-6-10 0,0-8-14 16,0-8-27-16,10-6-4 15,-1-7 0-15,5 0 0 31</inkml:trace>
  <inkml:trace contextRef="#ctx0" brushRef="#br0" timeOffset="83762.8752">2213 11751 46 0,'-3'10'30'0,"-9"-3"-5"16,7 5-11-1,5 6-5-15,0-1-2 16,14 4-1-16,-2-3-1 0,8 0 0 31,1-8-2-31,2-3 1 0,-5-7-2 16,6 0 0-16,-7-9-2 16,-3-4 1-16,-2-4-1 15,-6 1-1-15,-6-3 0 16,5 5 0-16,-5 0 1 15,0 14-1-15,-11-9 2 16,11 9 0-16,-6 15 0 0,6-2 1 16,0 3 0-16,8 2 0 15,3 0 1-15,4-1 0 16,1-6 1-16,4-2 0 16,0-9-1-16,5 0 0 15,-8-13-1-15,-3 3 1 16,-5-7-4-1,-3-4-5-15,0-1-22 16,-6 3-10-16,-16-6 0 16,4 11-1-16</inkml:trace>
  <inkml:trace contextRef="#ctx0" brushRef="#br0" timeOffset="84195.7441">2770 11742 23 0,'38'31'38'15,"0"8"0"-15,-4 18-1 0,2 16-16 16,-13 2-5-16,-6 12-4 0,-10-7-4 16,-7-2-3-16,-14-11-8 15,-6-13-11-15,-5-16-25 16,4-10-1-16,-1-19 0 16,13-9-1-16</inkml:trace>
  <inkml:trace contextRef="#ctx0" brushRef="#br0" timeOffset="84565.2125">3422 12039 28 0,'19'-3'33'0,"21"3"0"16,1-5-2-16,2-1-21 15,6 3-9-15,-2-2-13 0,0 5-20 16,-13-2 0-16,3 2-1 16,-19-5 7-16</inkml:trace>
  <inkml:trace contextRef="#ctx0" brushRef="#br0" timeOffset="84750.1141">3450 12179 37 0,'31'18'37'0,"-3"-18"-1"15,15 0-8-15,1 4-12 31,-1-4-13-31,1 0-24 16,-4-10-13-16,0 10-1 0,-19-7-1 16</inkml:trace>
  <inkml:trace contextRef="#ctx0" brushRef="#br0" timeOffset="85683.1692">4377 11636 3 0,'0'-23'31'0,"0"23"2"32,0 0-3-32,-12 34-10 0,12 17-4 15,-3 10-4-15,3 15-5 16,0 5 0-16,0 4-2 15,3-8-1-15,3-7-2 16,0-11 0-16,-2-12-1 16,1-14-1-16,-2-12 1 15,-3-21 0-15,13 7-1 0,-4-17 0 16,-2-9-1-16,4-9 0 16,3-4-1-16,6-2 1 15,0 2-1-15,4 1 0 16,-5 7 1-16,2 9 0 0,-1 15 2 15,-6 8 0-15,2 12 0 32,-9 8 1-32,-4 5 0 15,-3 4 0-15,5-3-3 16,1 2-10-16,-2-9-21 0,3-11-5 16,5-4 1-16,0-16-1 15</inkml:trace>
  <inkml:trace contextRef="#ctx0" brushRef="#br0" timeOffset="86036.8421">4846 12055 19 0,'-3'28'32'0,"9"11"-1"16,-9-3-9-16,3-3-9 15,7-2-5-15,-7-8-1 16,9-4-1-16,-9-19-3 16,0 0-1-16,9-10 0 15,-9-9 0-15,0-10 0 0,0-5 0 32,-3-7-1-32,-5-5-1 0,1-3 1 15,0 1-1 1,0 2 0-16,7 0 0 15,0 8 0-15,0 2 0 0,4 8-1 16,9 7 0-16,4 7-3 16,4 3-5-16,9 5-18 15,6 6-6-15,-5 0-1 0,14 6 0 16</inkml:trace>
  <inkml:trace contextRef="#ctx0" brushRef="#br0" timeOffset="86337.1176">4893 12308 28 0,'12'14'36'15,"4"-9"-1"-15,15-5-3 16,1 0-18-16,4 0-14 16,4 5-30-16,-9-15-3 15,3 6-2-15,-8-9 0 0</inkml:trace>
  <inkml:trace contextRef="#ctx0" brushRef="#br0" timeOffset="86800.8401">5246 11909 22 0,'-23'-3'31'0,"12"13"-3"15,-5-2-7-15,-2 4-8 32,6 11-4-32,-1 2-2 0,9 8-1 15,4 4-1-15,9 1 0 16,5-4-1-16,8-2 0 16,6-6-1-16,4-12 0 15,2-8 0-15,2-9 0 16,-7-13-1-16,-5-4 0 15,-6-7 0-15,-10-3-1 0,-11-5 1 16,-11 2-1-16,-8 5-1 16,-3 4-2-16,-1 7-7 15,-3 6-22-15,-1-6-6 16,13 10 0-16,2-2 0 16</inkml:trace>
  <inkml:trace contextRef="#ctx0" brushRef="#br0" timeOffset="87254.641">5473 11834 3 0,'11'-8'27'15,"14"8"-1"-15,-8-1-8 0,11-3-4 16,-1 4-4-16,-1-4-2 16,2 4-2-16,-10 5-2 15,0 4 0-15,-9 3-1 16,1 3-1-16,-7 4 0 15,0 8-1-15,-3 2 2 16,6 3-1 0,-6 6 1-16,3 2 0 15,-3-3 2-15,6 6-1 16,-6-1 0-16,0-6 1 0,-12-2-1 16,1-7 0-1,-7-9-1-15,-3-5-1 16,0-7-2-16,-5-6-3 0,7-8-6 15,-3-4-10-15,5-8-17 0,14 6-1 16,3-6 0-16,9 6 9 16</inkml:trace>
  <inkml:trace contextRef="#ctx0" brushRef="#br0" timeOffset="87554.9264">6213 11964 36 0,'0'0'37'0,"0"0"1"16,6 9 0-16,-2 15-20 15,-1-2-8-15,6 13-3 0,0 0-1 16,3 5-4-16,-2 1-4 16,-1-7-5-16,1 1-14 15,-4-8-18-15,-6-13-1 16,-3-1 0-16,-9-13 1 0</inkml:trace>
  <inkml:trace contextRef="#ctx0" brushRef="#br0" timeOffset="87702.0634">6077 12133 45 0,'19'-2'38'15,"6"-6"0"-15,15 4-4 16,7 2-21-16,-1-1-13 16,4 3-29-16,-1-6-6 15,1 6-2-15,-14-8-1 16</inkml:trace>
  <inkml:trace contextRef="#ctx0" brushRef="#br0" timeOffset="88402.9197">6877 11622 19 0,'-4'22'33'16,"-2"14"2"-16,6 17-9 15,0 12-8-15,-5 12-5 0,5 5-1 16,0-3-4-16,9-1-2 16,-3-14-2-16,3-12-1 15,-5-15-2-15,5-11 1 16,-6-14-1-16,-3-12 0 15,0 0-1-15,9-29 0 0,-6 5-1 16,4-6 0-16,1 0 0 16,2-2-1-16,9 8 1 15,3 2-1-15,2 5 1 16,4 10 0-16,0 7 0 16,-3 15 2-16,-1 3-1 15,-8 9 1 1,-4 3 0-16,-6 6-1 15,-6-2-1-15,0-4-5 16,0 0-15-16,0-6-15 16,-10-12-1-16,14-3 0 15,-4-9 2-15</inkml:trace>
  <inkml:trace contextRef="#ctx0" brushRef="#br0" timeOffset="88724.954">7311 12166 13 0,'10'23'32'0,"-10"-5"1"15,9 5-7-15,-3-6-9 0,0-5-5 16,1-3-2-16,-7-9-3 16,8 0-3-16,-8-14-1 15,0-1 0-15,-2-8-1 16,-1-4-1-16,-4-7 0 15,1-3-1-15,-3-3 0 32,3-2 1-32,-1-1-1 0,5 2 0 15,2 3-1-15,0 0 1 16,8 5-1-16,2 2-1 16,6 8-2-16,5 2-4 15,10 7-6-15,6 2-12 16,3 2-9-16,10 10 0 15,-3-6 1-15</inkml:trace>
  <inkml:trace contextRef="#ctx0" brushRef="#br0" timeOffset="88972.4787">7386 12241 22 0,'-22'19'35'0,"22"2"0"16,9-6-4-16,10-6-14 16,15-1-6-16,6-3-6 0,5-5-10 15,0-10-22-15,4 10-7 16,-12-12-2-16,1 2 1 15</inkml:trace>
  <inkml:trace contextRef="#ctx0" brushRef="#br0" timeOffset="89257.4344">7751 11993 59 0,'12'-10'21'0,"-6"0"-3"0,-6 10 0 15,11 0-4-15,-11 0-1 16,0 20-2-16,0-1-3 16,3 8 0-16,-3-2-2 15,8 9 0-15,-4-4-4 16,5-3-4-16,3-4-15 15,1-3-20-15,-13-20-2 0,19 10 1 16,-10-20 0-16</inkml:trace>
  <inkml:trace contextRef="#ctx0" brushRef="#br0" timeOffset="89658.0159">7938 11798 9 0,'18'-1'26'16,"19"2"-5"-16,-5-2-10 16,9-3-2-16,-3-2-3 0,0 2 0 15,-7-1-2-15,-6 0 0 16,-6 5 1-16,-9 0 0 15,-10 0 2-15,0 19 0 16,0-1 1-16,-7 6 0 16,4 9 0-16,-2 4 1 15,5 10-1 1,4-1-1-16,5 7 0 16,-2 2-1-16,3 1-1 15,-5-4-1-15,-1-1-1 16,-7-10-1-16,-3 0 0 15,-9-12-1-15,-8-7-2 16,-5-12-2-16,-2-10-8 16,2-10-27-16,0-2-2 0,0-12 1 15,9 3-1-15</inkml:trace>
  <inkml:trace contextRef="#ctx0" brushRef="#br0" timeOffset="90227.7174">8628 12066 10 0,'3'19'33'15,"-3"-19"2"-15,27 13-1 0,-5-7-16 16,4-6-5 0,7 0-4-16,0-6-3 0,2-2-2 31,-4-2-2-31,-6-6-2 16,-10 0-1-16,-8 2-1 0,-14-1 0 15,-11 4 0-15,-7 4 0 16,-9 3 0-16,-7 4 1 15,2 10 1-15,1 2 1 16,6 8 0-16,11 5 2 16,9 3 0-16,12 2 0 0,9 6 1 15,10-5 0-15,15 1 0 16,7-10-1-16,7-1 0 16,3-12-3-16,1-9-5 15,1-2-23-15,-7-11-9 16,-9-10-1-16,-5-6 1 15</inkml:trace>
  <inkml:trace contextRef="#ctx0" brushRef="#br0" timeOffset="90428.2701">9000 11661 31 0,'0'0'34'16,"9"0"1"-16,12 3 0 16,-2-3-23-16,6 0-10 15,5-3-10-15,1-5-24 16,3 8-1-16,-5-13-1 16,1 8-1-16</inkml:trace>
  <inkml:trace contextRef="#ctx0" brushRef="#br0" timeOffset="90591.0559">9331 11566 21 0,'0'0'33'15,"0"0"0"1,-10-6-3-16,10 6-16 16,0 0-9-16,0 0-14 15,4 13-15-15,-4-13-8 16,9 25-1-16,-6-8 5 15</inkml:trace>
  <inkml:trace contextRef="#ctx0" brushRef="#br0" timeOffset="90729.0853">9367 11776 50 0,'-8'28'38'0,"-2"-1"-5"15,-4 2-5 1,-12-7-10-16,4 2-7 0,-12-7-5 16,0-7-6-16,3-5-6 15,1-8-9-15,7-4-15 16,11 1-9-16,0-12 0 15,15 3 1 1</inkml:trace>
  <inkml:trace contextRef="#ctx0" brushRef="#br0" timeOffset="91208.049">9499 11608 48 0,'-9'13'33'0,"9"6"-5"16,4 3-10-16,-4-3-5 0,10 4-3 16,0-8-3-16,10 5-1 0,-3-13-2 15,6-2-1-15,0-10-1 16,-1-4-2-16,-3-6-1 15,-1-3 1-15,-1-4-1 16,-8 1-1-16,-4 0 0 16,-2 3 1-16,-3 4-1 31,0 14 1-31,0 0 1 0,-8 0 0 16,8 18 0-16,-4 2 1 15,8 6 0-15,4 2 1 16,5-2 1-16,9-1-1 15,-1-5 1-15,7-6-1 16,-3-10 0-16,3-4 0 16,-4-6-1-16,-5-9 1 0,-7-5-1 15,-5-5-2-15,-7 2-3 16,-9-6-9-16,-1-2-24 16,-5 9-1-16,-6-4 0 15,5 17 1-15</inkml:trace>
  <inkml:trace contextRef="#ctx0" brushRef="#br0" timeOffset="91709.1384">10373 11946 35 0,'0'-13'36'0,"0"13"2"16,6 18-4-16,-6 6-16 16,9 17-7-16,-6 4-3 0,6 8-3 15,-3 0-2-15,2 1-4 16,1-8-5-16,-4-14-13 16,-5-9-19-16,0-5 0 15,0-18-1-15,-15 0 0 16</inkml:trace>
  <inkml:trace contextRef="#ctx0" brushRef="#br0" timeOffset="91847.1835">10261 12207 23 0,'6'-13'34'0,"16"13"1"16,3-9-2-16,9 4-19 15,9 5-11-15,1-5-18 0,14 5-17 16,-8-10-1-16,10 2 0 0</inkml:trace>
  <inkml:trace contextRef="#ctx0" brushRef="#br0" timeOffset="92248.2738">11005 11802 31 0,'0'0'33'0,"5"15"2"15,-2 11-14-15,5 13-5 16,-8 8-3-16,4 17-1 0,-4-3-3 16,0 7-1-16,-4-5-4 15,4-5-1-15,-5-13-1 16,5-8-1-16,0-16-1 15,0-21 0-15,14-5-1 16,-3-14 1-16,6-7-1 16,1-3 0-16,3 1 1 0,2 2-1 15,-1 5 2-15,-2 13 1 0,-3 8 0 16,-1 7 0-16,-6 8 0 16,-1 9 1-16,-4 3-1 15,1-3-4-15,0 5-18 16,1-5-19-16,-2-7 0 31,5-6-1-31,-10-11 0 0</inkml:trace>
  <inkml:trace contextRef="#ctx0" brushRef="#br0" timeOffset="92834.5679">11473 11940 9 0,'-5'15'31'16,"5"13"2"-16,-9 5 1 15,5 6-17-15,-1 14-5 16,-3-4-3-16,8 4-3 16,0-9-1-16,0-7-1 0,0-6-1 15,6-12-1-15,-6-19-1 16,13 0 1-16,-10-19-1 16,2-7 1-16,-5-8-1 15,0-6-1-15,0-7 1 16,0-5 0-16,-5 2-1 0,0 2 0 31,5 2-1-31,0 3 1 0,9 4 0 16,3 5-1-16,6 9-1 15,5 2-2-15,7 9-3 16,4 0-9-16,5 5-19 16,9 9-1-16,-10 0 0 15,14 11 1-15</inkml:trace>
  <inkml:trace contextRef="#ctx0" brushRef="#br0" timeOffset="93081.916">11537 12332 30 0,'-14'14'33'0,"22"2"1"15,3-9-7-15,13-5-16 16,14 2-8-16,2-4-16 0,11 0-18 16,-12-9-1-16,10-1-1 0,-10-9 5 15</inkml:trace>
  <inkml:trace contextRef="#ctx0" brushRef="#br0" timeOffset="93466.5921">11907 12018 41 0,'10'-15'33'16,"-1"0"-3"-16,6 2-13 15,12 9-4-15,-5 4-3 16,1 8-1-16,-8 2-3 16,-8 11-1-16,-12 4-2 15,-9 3 0-15,-8-4-1 16,-9 0-1-16,-3-4-1 0,-3-5-1 15,9-4-1-15,8-8 1 0,20-3-1 16,-10 0 0-16,10 0 1 16,27-10 1-16,-1 10-1 15,6 0 2-15,4 10-1 16,1-3-1-16,1 5-9 31,-2 1-25-31,-4-7 1 0,1 0-2 16,-11-13 1-16</inkml:trace>
  <inkml:trace contextRef="#ctx0" brushRef="#br0" timeOffset="93867.3074">12224 11812 34 0,'17'-9'32'0,"13"9"0"16,1-6-12-16,1-2-11 16,7 8-3-1,-4-4-1-15,-5 4-3 16,-2 0-1-16,-5 0 0 16,-10 8-1-16,-2-3 1 15,-11 9-1-15,3 0 1 0,-6 8-1 16,3 5 2-16,0 3 1 15,0 8 0-15,4 2 2 16,2 6 0-16,2 3 1 0,2 4-1 16,-4-5 0-16,-3 3 0 15,-9-5 0-15,-6-7-2 16,-10-4 0-16,-9-10-1 16,-6-8-1-16,-1-8-2 15,2-5-2-15,-4-12-6 16,11-10-26-16,10 5-4 0,1-10-1 15,18 5 0-15</inkml:trace>
  <inkml:trace contextRef="#ctx0" brushRef="#br0" timeOffset="94452.3304">12925 12111 32 0,'9'26'33'15,"4"-16"-1"-15,5-2-12 16,5-3-6-16,5-5-4 0,2-2-3 16,-2-8-2-16,-6-2-3 15,-4-7-2-15,-11 0-1 0,-11 1 0 16,-10 2 0 0,-11 6-1-16,-7 2 1 0,-4 8 1 15,2 4 1-15,-4 9 2 16,10 9 0-16,6 3 1 0,17 11 1 15,5-2 1-15,6 7-1 16,12-3 1-16,9 2-1 16,8-10-1-16,6-4-1 15,2-10-2-15,-4-14-5 16,6-6-19-16,4-10-16 31,-18-16 0-31,9-5 0 0,-18-12-1 16</inkml:trace>
  <inkml:trace contextRef="#ctx0" brushRef="#br0" timeOffset="94652.5844">13127 11704 50 0,'10'0'34'0,"8"6"0"15,4 1-13 1,2-7-17-16,8 2-17 0,-5-4-19 31,10 2-1-31,-12-7 0 16,9 1 2-16</inkml:trace>
  <inkml:trace contextRef="#ctx0" brushRef="#br0" timeOffset="94815.3556">13511 11560 27 0,'0'0'31'16,"0"0"-3"-16,-12 0-9 15,12 0-33-15,0 0-13 16,0 0-3-16,0 0-1 16</inkml:trace>
  <inkml:trace contextRef="#ctx0" brushRef="#br0" timeOffset="94969.0216">13521 11759 46 0,'10'45'40'0,"-10"-2"-2"16,3-4-7-16,-7 0-9 0,-18-9-8 15,4-1-8 1,-12-10-5-16,-3-10-7 16,13-5-16-1,-3-12-17-15,-8-10-1 16,19-3-1-16,2-10 1 0</inkml:trace>
  <inkml:trace contextRef="#ctx0" brushRef="#br0" timeOffset="95738.6716">13710 11500 45 0,'-6'-29'33'16,"15"1"-9"-16,0 6-6 15,4-1-5-15,12 14-2 16,0 4-4-16,5 14-1 15,-8 8-1-15,-4 9-2 0,-10 10 0 16,-8 6-1-16,-13-1-1 0,-3-2 0 16,-10-3 0-1,2-2-1-15,0-12 0 16,2-7-1-16,9-6 0 0,13-9 0 16,-9-6-1-16,9 6 1 15,22-14 0-15,-7 9-1 16,10 1-1-1,3-1 0-15,4 5-3 16,-1-8-2-16,8 4 0 16,-8-3 1-16,-5 0-1 15,-2-3 2-15,-6 5 3 16,-4 0 3-16,-14 5 4 16,0 0 2-16,0 0 1 15,0 13 1-15,-4-3-1 0,4 9 0 16,-3-5-2-16,3 5-1 15,6-6-2-15,4 1 0 16,-10-14-1-16,18 5 1 16,-3-10-2-16,-2-5 1 0,-1-7 0 15,-2-3-1 1,-1-3 1-16,-3 1-1 0,6 3 0 16,-3-1-1-16,-5 4 1 15,-4 16-1-15,3-12 1 0,-3 12 0 16,6 16 1-1,-6-2-1-15,-3 7 1 0,6 2 1 16,3 3 0-16,4-3 0 31,3-1-1-31,4-3 1 0,5-5 0 16,4-10 0-16,1-4-1 16,-6-13 1-16,-2-3-2 15,-3-6-3-15,-1-1-7 16,-12-1-27-16,-6-7-1 15,3 8 0-15,-15-1 0 16</inkml:trace>
  <inkml:trace contextRef="#ctx0" brushRef="#br0" timeOffset="96170.2117">14680 12072 60 0,'3'17'38'16,"-3"16"-1"-16,-3 12-14 15,3 1-12-15,6 7-3 16,4-1-6-16,-4-9-5 16,6-2-14-1,0-9-20-15,-7-14 0 16,3-8-1-16,-8-10 0 16</inkml:trace>
  <inkml:trace contextRef="#ctx0" brushRef="#br0" timeOffset="96317.1091">14558 12313 46 0,'0'0'37'0,"14"-17"1"16,16 11-6-16,11 6-17 0,5 0-12 15,9 0-24-15,2 0-14 16,11 0-1-16,-1-8-1 16</inkml:trace>
  <inkml:trace contextRef="#ctx0" brushRef="#br0" timeOffset="96940.5209">15417 11727 39 0,'-4'18'33'16,"8"22"-5"-16,-4 18-8 15,0 9-7-15,4 12-2 16,-1 0-1-16,7 1-2 0,-4-9-2 16,-2-4-2-16,1-19-1 15,-2-7 0-15,-3-15-1 16,0-11-1-16,0-15-2 16,0-11 1-16,0-5-1 0,0-7 0 15,6-2-1 1,6-3 0-1,4 5-1-15,9 2 1 16,-2 10 1-16,1 5 0 0,2 11 0 16,0 5 2-16,-4 5-1 15,-3 6 0-15,-7 1-2 16,-6-5-6-16,2-3-18 16,-1 5-10-16,-7-19 1 15,4 12-1-15</inkml:trace>
  <inkml:trace contextRef="#ctx0" brushRef="#br0" timeOffset="97304.8467">15848 12248 5 0,'5'25'31'15,"-5"-8"0"-15,4 5-6 16,-4-2-8-16,0-5-3 16,3 0-2-16,-3-15-2 0,0 0-3 15,0 0-2-15,0-15 0 0,0-7-1 16,-4-4-1-16,-4-9-1 16,4-4-1-16,-7-8 0 15,1-3-1-15,0-1 1 16,4 3-1-16,-1 3 1 15,7 3-1-15,6 1 0 16,4 12 0-16,3 1-1 0,9 10-2 16,6 9-3-16,2-2-10 15,7 6-19-15,4 7-1 16,-1-2-1-16,9 9 1 16</inkml:trace>
  <inkml:trace contextRef="#ctx0" brushRef="#br0" timeOffset="97558.7319">15831 12325 18 0,'-13'12'34'0,"23"4"0"16,6-9 0-16,9-3-20 16,6 3-8-16,8-3-10 15,5 4-24-15,-9-13-5 16,11 5 0 0,-17-9-1-16</inkml:trace>
  <inkml:trace contextRef="#ctx0" brushRef="#br0" timeOffset="99324.7249">16148 12129 25 0,'0'0'29'0,"12"-11"-5"0,3-2-5 16,1 2-4-16,0-10-3 16,8 7-2-16,-8-5-2 15,2 8-2-15,-5 0 1 16,0 11-1-16,-13 0 0 0,11 26 0 15,-11-2-2 1,7 12 0 0,-7 1 0-16,3 6-1 15,0-2-1-15,1-2-2 16,1-4-5-16,-5-15-12 0,10-10-20 16,-2-2-2-16,-8-8 1 15,20-22-2-15</inkml:trace>
  <inkml:trace contextRef="#ctx0" brushRef="#br0" timeOffset="99747.7919">16480 11904 31 0,'12'-6'31'0,"16"6"-3"16,-4-3-10-16,7-3-8 0,1 6-2 16,-4-3-1-1,0 3-2-15,-6-4-2 16,-4 4 0 0,-6 0-1-16,-12 0 0 15,0 0 0-15,9 13 1 0,-9 0 0 16,0 7 0-16,-3 7 0 15,3 6 1-15,0 8 0 16,7 6 0-16,-5 0-1 16,2 8 0-16,2-7 0 15,-6-3-1-15,0-6 0 0,-10-3 0 16,-8-13 0-16,-4-3-1 16,-9-9 0-16,0-11-2 15,0 0-4-15,3-8-6 16,8-4-16-16,9 1-11 15,3-7-1-15,17 1 0 32</inkml:trace>
  <inkml:trace contextRef="#ctx0" brushRef="#br0" timeOffset="100164.0205">17106 12131 28 0,'0'0'32'0,"10"15"-1"16,7-6-12-16,5-4-7 15,8 2-2 1,-1-7-3-16,3 3-3 15,-3-7-3-15,-6-2-1 16,-4 1-2-16,-12-4 0 16,-7-1-1-16,-14 0 0 15,-5 3-1-15,-8 5 2 16,-4 2 0-16,-3 6 2 16,0 4 3-16,3 9 0 0,3 4 3 15,9 3-1-15,7 3 2 16,12 5 0-16,4-5 0 15,13 0-1-15,4-4-1 16,12-3-2-16,4-6-5 0,3-9-14 16,-6-12-20-1,11-3-1-15,-7-12 0 0,0-5-1 16</inkml:trace>
  <inkml:trace contextRef="#ctx0" brushRef="#br0" timeOffset="100395.8056">17300 11722 30 0,'0'0'33'16,"30"10"0"-16,-9-10-3 15,4 0-23-15,8 0-9 0,2 0-19 16,8 0-10-16,-11-5-1 16,4 5-1-16</inkml:trace>
  <inkml:trace contextRef="#ctx0" brushRef="#br0" timeOffset="100548.6484">17710 11615 12 0,'0'-18'31'16,"0"18"1"-16,0-12-6 0,0 12-19 15,0 0-15-15,-3-12-15 16,3 12-6-16,0 0-1 16</inkml:trace>
  <inkml:trace contextRef="#ctx0" brushRef="#br0" timeOffset="100727.1356">17727 11704 15 0,'-7'33'34'16,"10"5"0"-16,-7 1-6 16,-5 0-5-16,0 2-5 15,-9-11-5-15,4 1-4 0,-9-11-2 16,3-2-5-16,-4-10-5 16,2-8-9-16,7-12-17 15,5 1-9-15,1-15 0 16,9 4 0-16</inkml:trace>
  <inkml:trace contextRef="#ctx0" brushRef="#br0" timeOffset="101143.9826">17794 11496 14 0,'26'-16'58'15,"0"8"-40"-15,6 4-2 16,2-1-3-16,0 5-2 16,-4 0-3-16,-1 9-1 15,-11-1-1 1,-7 6-1-16,-11-2-1 15,-11 4-1-15,-6-5 0 16,0 2-2-16,1-4 1 16,1 1-2-16,5-6 0 15,10-4 0-15,0 0-1 16,19 11 1-16,1-2-1 16,2 0 1-16,-1 6-1 0,-2-1 1 15,-10 9 0-15,-9-1 1 16,-7 0-1-16,-10-1-3 15,-5-3-6-15,-8-5-17 16,-3-13-9-16,12 5-1 0,-1-13 1 16</inkml:trace>
  <inkml:trace contextRef="#ctx0" brushRef="#br0" timeOffset="101565.2019">18224 11583 63 0,'0'9'36'0,"-4"3"-3"16,-3 5-13-16,0-5-9 16,7 8-3-16,-5-1-2 15,5 2-3-15,5-4 0 16,5-2 0-16,2-7-2 15,3-4 0-15,1-7-1 0,1-5 0 16,-1-8-1-16,-1 0 1 16,-2-5-2-16,-3 2 1 15,-2 4-1-15,-3-2 1 16,-5 17 0-16,5-14 0 16,-5 14 1-16,0 13 0 15,0 1 0 1,4 4 1-16,4 2 1 15,2 1-1-15,5-5 0 0,4 1 1 16,0-5 0 0,5-8-1-16,-4-5 0 0,1-9-1 15,-6-4 0-15,-5-8-4 16,-4 4-7-16,-9-3-23 16,-4-6-5-16,-1 10 1 0,-8 0-1 15</inkml:trace>
  <inkml:trace contextRef="#ctx0" brushRef="#br0" timeOffset="101998.5996">18972 12080 55 0,'0'0'37'15,"11"6"0"-15,-5 19-15 16,3 15-7-16,-7 3-6 16,7 8-3-16,-4 0-2 15,0-5-4 1,1 0-7-16,-6-12-14 15,-4-13-17-15,4-9 0 16,-12-12 0-16,1-5-1 16</inkml:trace>
  <inkml:trace contextRef="#ctx0" brushRef="#br0" timeOffset="102151.7285">18841 12322 57 0,'16'-12'36'0,"12"12"0"16,5-2-15-16,7-5-10 0,11 7-10 15,5-10-26-15,5 10-9 16,-10-11-2-16,7 11 0 16</inkml:trace>
  <inkml:trace contextRef="#ctx0" brushRef="#br0" timeOffset="102753.9366">19734 11726 26 0,'-10'16'33'0,"10"29"2"15,-9 11-13-15,6 6-8 16,3 17-2-16,0 1-1 16,7 3-2-16,-7-9-3 0,9-8-2 15,-4-16-2-15,-1-14 1 16,0-12-3-16,-4-24 1 0,11 0-1 15,-4-24-1-15,1-2 1 16,2-3-1-16,2-1 0 16,0 0-1-16,1 7 1 31,0 9 0-31,1 6 1 0,-1 13-1 16,0 7 1-16,-2 8 1 15,-1 2-1-15,0 5-1 16,0-1-4-16,-5-5-13 15,-1-7-17-15,11-1-1 16,-3-13 0-16,8 0 0 16</inkml:trace>
  <inkml:trace contextRef="#ctx0" brushRef="#br0" timeOffset="103054.8389">20170 12371 31 0,'5'18'35'0,"-5"-18"-1"15,0 0-11-15,0 0-6 0,7-10-5 16,-3-9-3-16,-4-9-3 16,0-4-3-16,-3-10-1 15,-2-5 0-15,-3-4-1 16,0-1-1-16,2-2 1 0,1 3-1 15,5 5 0-15,0 5 0 16,10 7 0-16,6 7-1 16,6 7-4-16,6 6-4 15,9 7-10-15,5 7-17 16,-1-2 0-16,7 5 0 16,-8 3 3-16</inkml:trace>
  <inkml:trace contextRef="#ctx0" brushRef="#br0" timeOffset="103302.8141">20174 12332 49 0,'0'0'34'0,"16"21"0"16,8-12-18-16,6-2-5 16,8-1-7-16,2-2-11 0,4 0-21 15,-4-12-5-15,5 2-2 16,-10-10 1-16</inkml:trace>
  <inkml:trace contextRef="#ctx0" brushRef="#br0" timeOffset="103572.0466">20554 12085 40 0,'-31'-13'32'0,"10"9"-5"16,-3 4-8-16,2 12-7 15,7 6-3-15,4 1-1 16,11 7-2-16,0 1-1 0,16 4 1 15,1-6-2-15,10-1 1 16,2-10-1-16,2-7-1 0,-1-7 0 16,-2-7-1-1,-4-9-1-15,-9-7-2 0,-8-4-5 16,-10-2-9-16,-6-7-22 16,2 8-1-16,-8-5 0 0,9 9 1 15</inkml:trace>
  <inkml:trace contextRef="#ctx0" brushRef="#br0" timeOffset="103935.4924">20701 11928 19 0,'39'-9'29'15,"-8"-4"2"-15,7 2-10 16,-4 3-9-16,-6 3-5 16,-3 5-1-16,-10 0-1 0,-5 7 1 15,-10 2 0-15,5 11-3 16,-5 0 2-16,0 11 0 0,-6 3 1 16,6 9-1-1,-3 3 0-15,3 5 0 16,0-2-1-16,0 0 0 0,-6-3-1 31,1-1 0-31,-6-9-1 0,-3-7-2 16,-3-10 0-16,-4-9-4 15,3-2-6-15,-6-12-14 16,5-9-14-16,8 1-1 16,5-14 1-16,12 3 0 15</inkml:trace>
  <inkml:trace contextRef="#ctx0" brushRef="#br0" timeOffset="104320.5924">21233 12201 38 0,'10'12'36'15,"12"-4"0"-15,3-8-3 0,5 1-21 16,8 3-3 0,0-4-4-16,2-5-3 0,-7-3-2 15,-9-4-1-15,-11-2-1 16,-13-4 0-16,-8 4 0 0,-13-4-1 16,-8 4 2-16,-6 9 0 15,-4 5 0-15,0 4 2 16,2 7 0-16,7 11 1 15,6 7 1-15,12 3 0 16,7 0 1-16,15 6 0 16,6-6 0-16,10 1-1 0,5-6-1 15,7-8-4-15,0-4-6 16,-1-3-26-16,-1-20-3 16,3-3-2-16,-5-15 1 15</inkml:trace>
  <inkml:trace contextRef="#ctx0" brushRef="#br0" timeOffset="104558.7588">21577 11774 24 0,'-11'4'35'15,"25"3"0"-15,2-7 1 16,14 0-18-16,5 8-11 16,2-8-4-16,1 4-11 15,0-4-21-15,3 0-6 16,-16-5 0-16,3 5 0 16</inkml:trace>
  <inkml:trace contextRef="#ctx0" brushRef="#br0" timeOffset="104706.4551">21995 11690 14 0,'-3'-9'28'0,"3"9"-5"0,0 0-10 16,-11-13-32-16,11 13-5 15,0 0-3-15</inkml:trace>
  <inkml:trace contextRef="#ctx0" brushRef="#br0" timeOffset="104875.7413">22026 11875 44 0,'6'39'38'0,"-6"-7"0"16,-8-2-9-16,-2 1-7 16,-11-12-9-16,2 3-4 15,-8-15-5-15,-1-4-4 16,1-3-5-16,-3-10-13 15,2-3-21-15,15-3 0 16,1-6 0-16,12 4-1 0</inkml:trace>
  <inkml:trace contextRef="#ctx0" brushRef="#br0" timeOffset="105222.9564">22226 11560 37 0,'-11'6'35'15,"2"11"1"-15,-2 1-6 16,-3-1-17-16,11 8-3 16,-5-4-3-16,8 2-3 15,9 0-2-15,7-4-2 16,5-2-1-16,3-4-2 0,10-1-7 16,-6-9-10-16,0-9-14 15,3 6-2-15,-15-13 0 16,6 3 3-16</inkml:trace>
  <inkml:trace contextRef="#ctx0" brushRef="#br0" timeOffset="105392.7454">22433 11569 45 0,'-10'-14'35'16,"10"14"2"-16,-8 24-14 15,2-5-6-15,6 13-5 16,-7 2-2-16,7 7-1 0,0-1-4 15,5 0-1-15,-1 0-3 16,2-10-6-16,1-3-23 0,8-5-11 16,-4-12 0-16,8-1-1 15</inkml:trace>
  <inkml:trace contextRef="#ctx0" brushRef="#br0" timeOffset="105878.0437">22652 11719 17 0,'0'0'34'16,"-15"7"1"-16,10 6 1 16,2 5-17-1,3-1-7-15,0 6-3 16,0-1-2-16,6-1-2 15,6-1-2-15,5-4 0 16,4-6-2-16,0-5 0 16,-4-5-1-16,3-9 0 0,-6-1-1 15,3-5 0-15,-6-3 0 16,-4-2 0-16,-4 3 1 0,-3 0-1 16,3 5 0-16,-3 3 1 15,0 9 0-15,0 0 1 16,0 0 0-16,5 16 0 15,0-2-1-15,6 4 2 16,3 0 0-16,3-4-1 31,11 0 1-31,-4-6-1 0,3-5 1 16,3-3 0-16,0-9-1 16,-5-3 1-16,-11-5-1 15,-3-2 1-15,-17-4-1 16,6-1-1-16,-10 4-2 15,-7-3-7-15,5 2-29 16,6 9-1-16,-6-1-1 0,12 13 0 16</inkml:trace>
  <inkml:trace contextRef="#ctx0" brushRef="#br0" timeOffset="110448.422">3372 13696 20 0,'4'10'34'16,"-4"-10"1"-16,25 3-8 16,3-3-10-16,9 0-6 15,12 0-4-15,3 0-9 16,-1-8-13-16,-2 1-19 16,1 7-1-1,-19-10 1-15,0 10 4 16</inkml:trace>
  <inkml:trace contextRef="#ctx0" brushRef="#br0" timeOffset="110649.2348">3478 13884 15 0,'0'10'35'0,"0"-10"1"16,31 6 0-16,4-6-17 15,1-4-11-15,7 2-15 16,-5-8-23-16,9 10-4 16,-13-9-1-16,3 9-1 0</inkml:trace>
  <inkml:trace contextRef="#ctx0" brushRef="#br0" timeOffset="111382.6978">4393 13314 36 0,'-6'33'32'15,"6"17"-8"-15,0 15-7 16,0 4-3-16,6 11-3 16,-6-4-3-16,9 1-2 15,-4-11-1-15,2-11-2 16,-3-14-1-16,1-12-1 15,-2-16 1-15,-3-13-2 16,10-4 0-16,-4-14 0 0,1-5-1 16,4-4 1-16,3 0-1 15,5 2 0-15,-2 6 1 16,5 7 0-16,-4 9 1 16,0 8 1-16,-5 7-1 15,3 11 1-15,-9 2 0 16,-1 1-2-16,0 2-6 0,-6-4-18 15,0-6-12-15,0 0 0 0,0-18 0 16</inkml:trace>
  <inkml:trace contextRef="#ctx0" brushRef="#br0" timeOffset="111767.7653">4826 13559 46 0,'4'28'34'0,"-7"1"-5"0,-3 8-13 16,6 10-3-16,0 0-4 15,2 2-3-15,-2-8-1 16,7 0-4-16,-1-12 1 15,-3-12-1-15,-3-17 0 16,0 0-1-16,0 0 0 0,-6-29 0 31,3 0-1-31,-4-12 1 0,-2-5-1 16,0-4 0 0,2-4 1-16,2-1-1 15,-1 1 1-15,6 0 0 0,6 4 0 16,6 11-1-16,6 5 1 15,7 8-3-15,7 9-1 16,3 0-6-16,5 5-18 0,9 12-6 16,-6-3-1-16,8 7 2 15</inkml:trace>
  <inkml:trace contextRef="#ctx0" brushRef="#br0" timeOffset="112036.8232">4870 13885 38 0,'-5'22'35'0,"5"-22"0"15,19 16-14-15,12-8-8 0,6-3-9 16,3-5-18-16,4-5-17 16,5 5-3-16,-9-14 0 15,2 8 2-15</inkml:trace>
  <inkml:trace contextRef="#ctx0" brushRef="#br0" timeOffset="112353.0369">5277 13605 27 0,'-21'0'33'16,"-10"-7"1"-16,7 14-4 15,6 8-19-15,1 5-3 16,11 7-3-16,6 3-1 15,8 1 0-15,7-2-2 16,8-3 1-16,5-6 0 0,3-5-1 16,0-11 1-16,-2-8 0 15,-7-9-1-15,-4-4 1 16,-8-9-1-16,-5-3 0 0,-8 0 0 16,-5 0-4-16,-3 6-6 15,-6 1-18-15,1 3-12 16,6 8 0-16,-3-1 0 0</inkml:trace>
  <inkml:trace contextRef="#ctx0" brushRef="#br0" timeOffset="112837.7971">5448 13331 15 0,'18'0'30'0,"-3"-9"1"16,15 5-11-16,-3 1-8 15,1 0-3-15,3 3-3 0,-3-3-2 16,-4 3-1-1,-3 5-1-15,-4-1-1 16,-8 0 0-16,-9-4 0 0,12 17-1 31,-9-6 1-31,-3 2-1 0,0 3 0 16,0 4 1-16,4 4-1 16,-1 3 0-16,2 4 0 15,2 8 1-15,1 2 1 16,-2 2 0-16,2 5 2 15,-8-3 0-15,4 1 1 16,-9-1 0-16,-4-1 0 0,-6-10 0 16,-4 0-2-16,-9-10 0 15,-3-5-4-15,0-4-1 16,0-12-5-16,5-3-12 16,4 0-18-16,2-15 0 15,15 1 0-15,5-6 2 16</inkml:trace>
  <inkml:trace contextRef="#ctx0" brushRef="#br0" timeOffset="116693.7287">6378 13133 28 0,'0'0'32'0,"-25"14"-5"0,-6 8-4 16,-3 16-4-16,-10 10-4 15,4 21-5-15,3 8-1 16,12 15-3-16,13-2-2 16,18 4 0-16,15-12-4 15,14-12-4-15,21-14-14 16,8-15-19-16,2-26 1 0,5-13-2 16,-5-19 1-16</inkml:trace>
  <inkml:trace contextRef="#ctx0" brushRef="#br0" timeOffset="117179.1675">6629 13600 16 0,'0'0'30'0,"16"0"-1"16,-4-12-13-16,6-5-2 15,1-3-2-15,-3-6-3 16,2 1-3-16,-7-4 0 16,0 5 0-16,-5 2 0 15,-6 7 0-15,-6 4-1 16,6 11-1-16,-15 11 0 0,8 12-1 31,1 6 0-31,6 8-2 16,-4 4 1-16,8 6-1 15,2-1 0-15,4 1 0 16,-1-8 0-16,0-4 0 16,-6-7 0-16,-3-5 0 0,0-6 0 15,-9-5-1-15,-3-9 1 0,-4-3-1 16,1 0 0-1,2-5 0-15,0 2-1 0,13 3 1 16,-5-9-1-16,5 9 0 16,21-5-3-16,1 5-4 15,9 0-13-15,6 5-16 16,-4-14-1-16,9 6 0 0,-3-9 1 16</inkml:trace>
  <inkml:trace contextRef="#ctx0" brushRef="#br0" timeOffset="117427.2521">7333 13447 40 0,'-12'15'37'16,"12"13"0"-16,-4 4-8 15,4 5-16-15,7 8-3 16,-4-3-4-16,9 3-3 0,-2-3-6 16,-2-11-10-16,2-7-21 0,-4-7-3 15,-6-17 0-15,0 0-1 16</inkml:trace>
  <inkml:trace contextRef="#ctx0" brushRef="#br0" timeOffset="117580.9157">7153 13643 43 0,'28'0'34'15,"3"0"1"-15,13 0-10 16,2 0-19-16,1 0-25 16,5 0-12-16,-11-4-3 15,-1 4 0-15</inkml:trace>
  <inkml:trace contextRef="#ctx0" brushRef="#br0" timeOffset="118243.6296">7849 13612 21 0,'17'19'32'0,"-4"-11"2"16,12-4-11-16,3 5-8 15,3-9-3-15,-1 0-3 16,2-6-3-16,-5-7-3 16,-3-3-1-16,-5-1-1 15,-12 0-1-15,-7-2 0 0,-13 2 0 16,-10 4 0-16,-7 7-1 15,-3 6 1-15,-5 9-1 16,-2 4 0-16,6 6 1 16,6 7 0-16,7 3 0 15,11 5 0-15,10-2 1 16,16 1 0-16,8-2-1 0,11-6 2 16,5-3-1-16,9-8-3 15,1-4-6-15,-3-4-24 16,-5-17-2-16,-1-4-1 15,-13-11 0-15</inkml:trace>
  <inkml:trace contextRef="#ctx0" brushRef="#br0" timeOffset="118466.3011">8090 13164 45 0,'24'-5'35'15,"-8"5"0"-15,12 0-7 16,3 0-18-16,2 5-7 16,-1-5-12-16,1-8-24 15,2 8-1-15,-9-9-1 16,1 5-1-1</inkml:trace>
  <inkml:trace contextRef="#ctx0" brushRef="#br0" timeOffset="118644.7037">8458 13050 8 0,'0'0'3'15,"-9"-11"-6"-15,-1 1-4 0,10 10 7 16</inkml:trace>
  <inkml:trace contextRef="#ctx0" brushRef="#br0" timeOffset="118845.2416">8509 13225 45 0,'0'36'39'0,"0"5"1"16,-8 0-4-16,-6-6-17 16,5 6-8-16,-10-12-4 15,2-1-3-15,-4-8-2 0,0-9-3 16,2-6-2-16,0-12-4 16,5-1-9-16,-2-8-20 15,3-7-5-15,6-2 1 16,2-4 0-16</inkml:trace>
  <inkml:trace contextRef="#ctx0" brushRef="#br0" timeOffset="119146.0507">8707 12987 28 0,'0'0'33'0,"13"17"-3"16,-13 1-9-16,-6-1-6 16,6 7-1-16,-6-3-4 15,6 3-3-15,0-2-2 0,9-2-2 16,1-2-2-16,8-3-1 15,3-4-3-15,1-4-6 16,4-3-12-16,5-1-15 16,-10-10 1-16,6 2-1 15</inkml:trace>
  <inkml:trace contextRef="#ctx0" brushRef="#br0" timeOffset="119330.4687">8928 13000 14 0,'-19'-3'34'16,"11"15"1"-16,-3 1-1 16,3 6-15-16,8 12-6 15,-6 1-3-15,6 7-3 0,0-2-2 16,5 5-4-16,-1 0-7 16,-1-6-16-16,0-7-14 15,7-1 0-15,-5-13-1 16</inkml:trace>
  <inkml:trace contextRef="#ctx0" brushRef="#br0" timeOffset="119868.6854">9064 13188 31 0,'0'13'32'0,"-12"-4"-1"16,6 6-11-16,6 2-5 15,0 2-5-15,8 0-3 0,-1-2-1 16,5-2-3-16,2-6 0 15,6-4-1-15,-3-5-1 16,1-7 0-16,0-3-2 16,-2-3 1-16,-6-5-1 15,2 1 0-15,-9 1-1 32,-3 0 1-32,0 2 0 0,0 14 1 15,-6-14 0-15,6 14 0 16,0 0 1-16,-7 21 0 15,7-9 0-15,6 5 0 16,4 0 0-16,5 0 0 16,1-4 0-16,5-3 0 15,-1-6 0-15,1-4 0 0,-2-6-2 16,-1-3 2-16,-6-5-1 16,-2-4 1-16,-7-1-1 15,-3-1-2-15,-7 4-8 0,-1 4-25 16,-5-3 1-16,1 8-2 15,-4-4 1-15</inkml:trace>
  <inkml:trace contextRef="#ctx0" brushRef="#br0" timeOffset="120315.8022">9604 13047 50 0,'27'22'34'0,"1"14"-1"15,1 11-13-15,8 23-5 0,-6 8-4 16,-4 16-3-16,-17 2-1 16,-6 1-2-16,-14-6-2 15,-9-5-2-15,-8-13-5 0,-8-15-7 16,4-17-22-16,3-13-5 16,1-15 0-16,11-7-1 15</inkml:trace>
  <inkml:trace contextRef="#ctx0" brushRef="#br0" timeOffset="120815.7167">10348 13416 43 0,'-3'11'35'0,"6"12"1"16,-3 8-8-16,0 7-15 16,10 11-4-16,-8 0-3 15,7 3-3-15,1-5-6 0,-4-6-7 16,1-15-21-16,-1 1-5 16,-6-27-1-16,-10 11 0 0</inkml:trace>
  <inkml:trace contextRef="#ctx0" brushRef="#br0" timeOffset="121000.9221">10204 13648 42 0,'0'0'37'0,"20"-9"0"16,8 9-3-16,9 0-18 16,3 0-9-16,10-3-11 15,2-7-30-15,2 6-2 16,-7-7-2-16,4 2 1 15</inkml:trace>
  <inkml:trace contextRef="#ctx0" brushRef="#br0" timeOffset="121667.6005">11101 13099 40 0,'-4'24'30'16,"8"22"-10"-16,-1 19-5 0,-3 9-5 16,7 12 0-1,-4 1-3-15,3 0-1 0,-4-12-2 16,2-7 0-16,-4-15-2 15,-4-16 0-15,4-16 0 0,0-11-1 16,0-10 0-16,-5-10-1 16,5-7 0-16,3-6-2 15,6-4 0-15,0-2 0 16,4 0-1-16,2 1 1 16,4 7 0-16,-2 2 1 15,0 12 1-15,-1 7 1 0,-6 11 1 16,-2 9 0-16,-3 5 0 15,-5 5 0-15,0-3-2 16,0 2-7-16,3-11-21 16,5 5-6-16,-8-23 1 15,12 17-1-15</inkml:trace>
  <inkml:trace contextRef="#ctx0" brushRef="#br0" timeOffset="122018.2957">11551 13699 5 0,'0'27'29'16,"-5"-3"1"-16,5 2-3 0,-4-1-13 16,4-6-6-16,3-5-2 15,-3-2-1-15,0-12-3 16,0 0 0-16,11 0 0 15,-11-12-1-15,0-4 0 16,-3-6 1 0,-5-3-2-16,-2-7 1 15,-4-3-1-15,4-2 1 16,-3-4-1-16,5-2 0 16,4 0 1-16,4-1-1 15,3 5 1-15,8 1 0 16,5 3-1-16,5 6 1 15,5-1-3-15,2 9-3 0,2 0-9 16,1 4-13-16,4 12-5 16,-10-5 1-16,11 18 3 15</inkml:trace>
  <inkml:trace contextRef="#ctx0" brushRef="#br0" timeOffset="122269.9381">11542 13843 20 0,'-13'9'33'0,"26"5"0"16,-1-7-4-16,17 0-17 15,12-2-9-15,0-5-29 16,9 7-5-16,-10-11 0 16,7 4-3-16</inkml:trace>
  <inkml:trace contextRef="#ctx0" brushRef="#br0" timeOffset="123072.0964">11838 13636 34 0,'9'-16'30'15,"0"3"-6"-15,1-5-5 16,-2-7-5-16,4 2-3 16,-1-5-3-16,-1 6 0 15,-5-2-2-15,0 7 0 16,-5 5-2-16,0 12 0 15,0 0-1-15,0 28 0 0,-3 3 0 16,3 11-1-16,0 2-2 16,5 9 1-16,2-2-3 15,1-8-4-15,7-6-14 16,4-8-18-16,-5-17 1 16,4-8 0-16,-2-13 0 0</inkml:trace>
  <inkml:trace contextRef="#ctx0" brushRef="#br0" timeOffset="123488.6031">12004 13348 24 0,'24'0'31'0,"-2"-2"0"15,14 2-12-15,0-7-8 16,-2 4-2-16,4 0-4 16,-1-1-1-16,-6 4-2 15,-3-4-1-15,-10 4 0 0,-5-4 0 16,-4 4-1-16,-9 0 0 16,7 12 0-16,-7 1 0 15,0 4 0-15,0 7 0 16,3 8 1-16,-3 6 2 0,6 8 1 15,3 5 1-15,4 4 0 32,-2 1 0-32,5 1 1 15,-3-3-1-15,-1 0 0 16,-8-9-2-16,-4-8-1 0,-7-8 1 16,-9-12-4-16,-5-3 0 15,-4-11-4-15,-6-3-10 16,0-7-23-16,-6-8 0 15,9 5 0-15,-3-4-1 0</inkml:trace>
  <inkml:trace contextRef="#ctx0" brushRef="#br0" timeOffset="123989.7642">12832 13140 56 0,'-46'34'31'0,"2"17"-11"15,4 17-3-15,6 11-3 16,10 15-4-16,11-1-3 16,13 6-1-16,15-11-2 15,16-5-2-15,10-12-4 16,8-21-12-16,-2-16-22 0,8-7 0 15,-4-17 0-15,-2-10 0 0</inkml:trace>
  <inkml:trace contextRef="#ctx0" brushRef="#br0" timeOffset="124621.1546">13092 13636 25 0,'11'7'30'0,"14"9"0"0,-4-8-14 15,6-4-5-15,2-4-3 16,1-10-2-16,3-2-2 16,-8-6-1-16,-8-2-1 15,-11-3-1-15,-8-1-1 16,-9 1 1-16,-6 4-1 15,-10 6 0-15,-9 7 0 0,-4 6 0 16,6 9 1-16,2 10 0 16,7 7 0-16,4 6 2 15,12 5 0-15,9 0 0 16,9 4 0-16,12-6 1 16,1-3 0-16,9-10-1 15,3-2-1 1,7-8-4-16,-8-7-10 15,5-10-22-15,2-5-2 16,-5-12 1-16,2 2-1 16</inkml:trace>
  <inkml:trace contextRef="#ctx0" brushRef="#br0" timeOffset="124853.4219">13300 13241 23 0,'13'7'33'0,"0"-7"1"0,14 6-1 16,-1-2-19-16,7-4-9 16,2 6-8-16,1-11-23 15,-1 5-6-15,-7-8-1 16,2 8 0-16</inkml:trace>
  <inkml:trace contextRef="#ctx0" brushRef="#br0" timeOffset="125022.7119">13660 13155 28 0,'-6'-15'24'0,"6"15"-10"16,0 0-23-16,-6-10-13 15,6 10-2-15,0 0 14 0</inkml:trace>
  <inkml:trace contextRef="#ctx0" brushRef="#br0" timeOffset="125207.6257">13707 13322 73 0,'7'38'39'0,"-7"1"-8"31,-10-5-7-31,3 0-9 0,-8-8-6 15,0-1-4-15,-11-12-3 16,-1-7-6-16,6-6-6 16,-6-6-16-16,7-10-13 15,5-2-1-15,2-3 0 16</inkml:trace>
  <inkml:trace contextRef="#ctx0" brushRef="#br0" timeOffset="125624.3329">13848 13146 25 0,'0'0'31'0,"-11"6"2"16,11 7-8-16,0 5-12 15,4 0-3-15,3 6-3 16,3-1-1-16,6-3-1 16,3-3-2-16,2-5 0 0,2-5-2 15,2-7 0-15,-8-11-2 16,0-5 0-16,1-2 0 16,-9-2-1-16,0 1 1 15,-3-2-1-15,-6 5 0 16,0 1 1-16,0 15 1 15,-9-9 0-15,9 9 0 0,-5 15 1 16,5 0 0-16,3 6 0 16,0 3 0-16,12-1 1 15,3 0 0-15,7-5-1 0,0-4 1 16,0-2-1-16,0-12 0 16,2-5 0-16,-2-6-1 31,-13-7-4-31,5-1-11 0,-12-1-20 15,-8-6 0-15,3 2-1 16,-15-3 0-16</inkml:trace>
  <inkml:trace contextRef="#ctx0" brushRef="#br0" timeOffset="126025.0917">14559 13503 30 0,'0'0'33'16,"-2"25"2"-16,-4 6-12 15,6 7-8-15,0 6-5 16,6 2-2-16,-1 0-5 15,2-3-6-15,0-9-11 0,-7-12-20 16,11 0-1-16,-11-22 0 16,-6 9 0-16</inkml:trace>
  <inkml:trace contextRef="#ctx0" brushRef="#br0" timeOffset="126194.4759">14396 13726 40 0,'0'0'34'0,"14"0"0"16,9 0-9-16,10 7-16 0,8-3-10 16,14 1-24-1,-2-12-7-15,12 4-1 0,-3-13-1 16</inkml:trace>
  <inkml:trace contextRef="#ctx0" brushRef="#br0" timeOffset="126526.1867">15077 13643 30 0,'-14'12'35'15,"14"5"-1"1,6-7-2-16,7-3-20 16,13 5-3-16,0-9-2 15,7-3-2-15,0-3-1 16,1-4-2-16,-8-9-1 15,-5-1 0-15,-8-4 0 16,-7-1-1-16,-10 1 0 16,-7 2 0-16,-9 1-1 0,-10 8 1 15,-1 4 0-15,-1 6 0 16,-1 15-1-16,-1 4 2 0,10 8-1 16,3 5 0-1,13 3 2-15,13 6-1 0,6-4 1 16,10-1 0-16,7-9-1 31,8-3-1-31,6-7-4 0,-2-9-7 16,5-11-25-16,3 0-2 15,-4-10 0-15,8 1 0 16</inkml:trace>
  <inkml:trace contextRef="#ctx0" brushRef="#br0" timeOffset="126926.5149">15390 13264 35 0,'11'0'34'16,"18"4"1"-16,-2-4-5 16,5 0-18-16,9 0-7 0,2 0-10 15,-3 0-22-15,-2-7-7 16,0 7 0-16,-13-15 0 16</inkml:trace>
  <inkml:trace contextRef="#ctx0" brushRef="#br0" timeOffset="127127.2247">15782 13190 28 0,'3'-11'30'0,"-3"11"-6"16,0 0-12-16,6-11-22 15,-6 11-15-15,0 0-2 0,0 0-1 16</inkml:trace>
  <inkml:trace contextRef="#ctx0" brushRef="#br0" timeOffset="127327.7643">15828 13285 35 0,'0'24'37'0,"7"10"1"16,-7-2-6-16,0-1-14 15,0 2-6-15,-12-1-3 16,-1 0-3-16,-10-7-3 16,-4-5-2-16,-1-4-2 15,-5-9-3 1,3-3-3-16,-1-13-6 16,10-3-15-16,10-5-10 15,1-12-1-15,15 5 1 16</inkml:trace>
  <inkml:trace contextRef="#ctx0" brushRef="#br0" timeOffset="127744.9743">15999 13095 45 0,'28'-4'31'15,"-7"-3"-11"-15,10 3-6 16,1 4-3-16,-4 4-3 16,-1 4-3-16,-12 1-2 15,-4 3-1-15,-11 0-4 16,-13 0-1-16,0 1-3 0,-8-1 0 15,9 0 0-15,-4-3 0 16,16-9 1-16,0 14 2 16,12-4 2-16,10-1 3 0,0 2 3 15,3 6 2 1,-10-2 2-16,0 6-1 16,-15-1 0-1,-12 4-1-15,-16-9-2 0,-3 1-5 16,-6-5-9-16,3 1-22 15,-4-12-3-15,14 0 0 16,2-12-1-16</inkml:trace>
  <inkml:trace contextRef="#ctx0" brushRef="#br0" timeOffset="128261.689">16355 13213 4 0,'-13'0'33'15,"8"12"0"-15,-5-3 1 0,-2 6-14 16,9 7-6-16,0-6-4 31,6 9-2-31,3-6-2 0,10-2-3 16,2-6 0-16,2-7-1 15,4-4 0-15,-3-4-1 16,1-5 0-16,-3-8-1 16,-4-2 0-16,-2 1 0 15,-7-1-1-15,0 3 1 16,-3 4-2-16,-3 2 2 0,0 10-1 15,0 0 1-15,0 12 0 16,0 3-1-16,0 4 1 16,6 0 0-16,4 1 0 15,3-1 0-15,5-4 0 16,1-6 1-16,5-4-1 16,-2-5 1-1,2-7-1-15,-2-3 0 16,-3-6 0-16,-6-5-1 15,-4 1-5-15,-9-2-12 16,-9-3-17-16,6 8-2 0,-15-1 2 16,3 10-2-1</inkml:trace>
  <inkml:trace contextRef="#ctx0" brushRef="#br0" timeOffset="128746.176">16942 13118 7 0,'43'39'35'15,"-2"7"1"-15,8 17 0 0,-4 14-13 16,-10 6-5-16,-4 13-3 16,-21-4-2-16,-10 10-4 15,-23-7-4-15,-11-3-3 16,-9-11-2-16,-5-15-2 16,0-12-4-1,1-13-3-15,11-8-4 16,-2-18-9-16,10-11-18 15,13 3 0-15,-1-14 2 16,16 7 10-16</inkml:trace>
  <inkml:trace contextRef="#ctx0" brushRef="#br0" timeOffset="130017.5341">3280 15320 33 0,'0'0'34'16,"22"14"-1"-16,1-11-10 15,12-3-10-15,9 0-5 16,5 3-9-16,0-3-16 0,-5-6-15 16,6 6-1-16,-14-11-1 15</inkml:trace>
  <inkml:trace contextRef="#ctx0" brushRef="#br0" timeOffset="130349.5971">3301 15540 32 0,'0'0'35'0,"22"0"1"0,5 0-11 16,10 0-7-16,7-4-10 15,6 1-21-15,0-6-19 16,6 9-1-16,-13-11-3 15</inkml:trace>
  <inkml:trace contextRef="#ctx0" brushRef="#br0" timeOffset="205150.99">4312 14907 16 0,'0'0'31'31,"0"11"-5"-31,0 26-3 0,6 19-5 16,2 13-4-16,-3 9-2 16,5 11-2-16,-10 0-4 15,5-2-1-15,-5-13-3 16,0-12 0-16,0-13-2 15,0-20-1-15,3-14-1 16,-3-15-1-16,10-18-1 0,-2-9 0 16,5-7 0-16,0-9-1 15,8 3 1-15,-2 2 1 16,8 6 1-16,-1 12 1 16,-2 10 3-16,-1 10 1 15,-8 15 0-15,-3 13 1 0,-9 9-1 31,2 8 1-31,-5-1-2 16,-5 1-3-16,5 0-10 0,-3-1-18 16,3-18-5-1,6-1-1-15,-6-25 1 0</inkml:trace>
  <inkml:trace contextRef="#ctx0" brushRef="#br0" timeOffset="205536.0742">4918 15329 40 0,'-4'29'33'0,"-9"0"1"15,10 9-15-15,-2 5-7 16,-2 1-5-16,7 1-1 15,0-6-3-15,4-7-1 16,-4-10-1-16,8-11-1 0,-8-11 0 31,10-17 0-31,-10-10 0 0,3-8 0 16,-3-10 0 0,-9-5 0-16,3-5 0 15,-2-2 0-15,0 4 0 0,4 1 0 16,4 7 0-16,4 7 0 15,9 3-3-15,8 6-2 16,7 13-6-16,8 3-11 0,3 1-12 16,12 12-1-16,-6 4 1 15</inkml:trace>
  <inkml:trace contextRef="#ctx0" brushRef="#br0" timeOffset="205767.8609">4924 15648 44 0,'0'14'35'0,"15"2"-3"15,10-11-14-15,10-5-7 0,5 0-11 16,3-5-21-16,7 5-12 16,-10-15 0-16,3 7-2 15</inkml:trace>
  <inkml:trace contextRef="#ctx0" brushRef="#br0" timeOffset="206090.8193">5375 15350 35 0,'-28'0'36'0,"-4"-5"0"16,7 10-3-16,3 6-20 15,3 3-6-15,12 8-1 16,7 1-3-16,7 5-2 15,11-1 0-15,6-3 0 16,5-7 0-16,4-4 1 0,-3-8-1 16,-1-5 0-16,-6-13 0 0,-4-4 0 15,-11-5 0 1,-8-5-1-16,-14-2-3 16,-5 0-6-16,1 1-20 0,0 5-8 15,-10 2-1-15,9 9 1 31</inkml:trace>
  <inkml:trace contextRef="#ctx0" brushRef="#br0" timeOffset="206669.6084">5645 15063 25 0,'14'0'29'0,"-5"-9"0"16,13 9-13-16,-4-5-8 15,4 2-3-15,4 3-1 0,-2 0-2 16,-1 5-1-16,-3-2-1 16,-4 2 1-16,-2-1 0 15,-4 4-1-15,-10-8 1 16,10 18-1-16,-10-7 0 15,-3 0 1-15,-1 2-1 16,0 4 1-16,4 3-1 0,0 3 1 16,0 4 0-16,0 3 1 15,4 2 2-15,7 6 0 16,-6 1 3-16,6 6 0 16,-3-2 0-16,-1 2 0 15,-7-4 0-15,4 1-1 16,-8-4-1-1,-7-5-1-15,-6-9-2 16,-3-5 0-16,-1-10-4 16,-4-9-3-16,3 4-14 15,3-10-20-15,-2-11 0 0,11 4 0 16,-2-7 1 0</inkml:trace>
  <inkml:trace contextRef="#ctx0" brushRef="#br0" timeOffset="211665.9716">6301 15363 26 0,'17'17'31'16,"0"-10"-5"-16,10-1-8 15,5 1-5-15,4-4-2 16,1-3-4-16,-5-5-2 15,-1-2-1-15,-8-5-1 16,-6 2-1-16,-10-4-1 16,-7 1 0-16,-10 0 0 0,-9 2 0 15,-9 5-1-15,-2 6 0 16,-7 6 0-16,-1 7 1 16,4 7 0-16,4 8 1 15,7 5-1-15,13 6 1 16,14 0 0-16,14-3 1 15,14-3-1-15,8-7-1 0,7-6-4 32,2-10-6-32,3-10-21 15,2-4-5-15,-12-19-1 16,6 3 0-16</inkml:trace>
  <inkml:trace contextRef="#ctx0" brushRef="#br0" timeOffset="212367.9001">6608 14891 16 0,'12'-13'32'16,"15"13"1"-16,-1-11 0 16,15 2-20-16,-1 1-10 15,3 1-14-15,2 7-18 0,-14-10-3 16,7 10 0-16,-19-14 7 15</inkml:trace>
  <inkml:trace contextRef="#ctx0" brushRef="#br0" timeOffset="212552.5579">6983 14701 7 0,'0'0'27'0,"-6"-10"-7"16,6 10-17-16,0 0-21 16,0-11-6-16,0 11 10 0</inkml:trace>
  <inkml:trace contextRef="#ctx0" brushRef="#br0" timeOffset="212737.4912">7014 14854 47 0,'3'45'38'0,"-3"-2"-2"0,-7 2-11 16,4 5-6-16,-10-8-8 15,2 1-2-15,-6-11-5 16,-3-6-1-16,-2-10-4 16,-3-12-3-16,6-4-5 15,-2-16-9-15,8-6-19 16,4 1-3-16,2-8 1 0,13 5 0 15</inkml:trace>
  <inkml:trace contextRef="#ctx0" brushRef="#br0" timeOffset="213154.0103">7327 14787 12 0,'-22'-19'30'0,"0"-9"0"16,12-3-10-16,7 2-5 0,7-3-2 15,15 10-2-15,9 4-2 16,6 14-1-16,-1 4 0 15,-1 14-1-15,-11 8-2 16,-8 14 0-16,-13 8-1 16,-10 5-1-16,-17-2-1 0,-5-2 0 15,-4-5-3-15,2-5-1 16,6-12 0-16,3-8 0 16,9-10-1-16,16-5 1 15,0 0-1-15,0-14 2 16,19 11 1-16,-1 3-1 15,7 0 1 1,-1 8-1-16,4 5-6 16,-3 0-15-16,-6-4-13 15,9 6-1-15,-9-13 0 16</inkml:trace>
  <inkml:trace contextRef="#ctx0" brushRef="#br0" timeOffset="213609.1494">7615 14804 26 0,'-21'-7'34'0,"14"19"0"16,-5 3-4-1,3 2-16-15,9 7-4 16,0 1-3-16,8 4-2 15,2-3-2-15,5-4-1 16,4-7 0-16,2-6-1 16,3-9 1-16,-4-8-2 15,-2-8 1-15,-2-3 0 16,-3-4 0-16,-7-2-1 0,1 2 0 16,-2 1 0-16,-5 8 0 15,0 5 0-15,0 9 0 16,0 0-1-16,3 16 1 0,0 1-1 15,1 2 1 1,4 4 0-16,3-4 0 16,3 0 1-16,3-5-1 0,1-7 1 15,4-7-1-15,-4-4 0 0,1-8 1 16,-4-6-1-16,-6-4 0 16,-6-4-3-16,1 3-7 15,-10 3-24-15,-7-6-2 16,4 6-1-16,-10 0 0 31</inkml:trace>
  <inkml:trace contextRef="#ctx0" brushRef="#br0" timeOffset="214126.0287">8504 14801 24 0,'-29'24'32'0,"-19"14"-3"0,2 25-8 15,0 23-4-15,-1 18-2 16,15 20-2-16,8 2-3 16,15 8-2-16,14-9-2 15,17-6-2-15,7-20-4 16,7-19-10-16,11-29-27 0,5-10-1 31,-7-27 0-31,8-9 1 0</inkml:trace>
  <inkml:trace contextRef="#ctx0" brushRef="#br0" timeOffset="216019.9839">17964 13500 11 0,'10'-13'33'0,"-10"13"1"32,0 0-2-32,-6 31-15 0,0 10-5 15,6 12-4-15,-4 4-3 16,4 6 0-16,0-4-5 15,7-3-4-15,2-12-8 16,-4-11-14-16,-5-21-8 16,0-12-2-16,0 0 2 15</inkml:trace>
  <inkml:trace contextRef="#ctx0" brushRef="#br0" timeOffset="216219.7155">17785 13758 32 0,'0'0'33'15,"30"-7"-3"-15,6 7-8 16,12 0-10 0,11 0-12-16,1-4-28 15,11 4-2-15,-7-10-2 16,7 5-2-16</inkml:trace>
  <inkml:trace contextRef="#ctx0" brushRef="#br0" timeOffset="216699.0873">18932 13300 19 0,'5'-13'32'16,"-10"3"1"-16,5 10-10 15,0 28-5-15,-7 10-4 16,4 18-3-16,-2 7-5 16,1 12 0-16,0-4-2 0,4 1 0 15,-5-7-2-15,5-12 1 16,0-14-2-16,3-13 0 0,2-16 0 16,5-10-1-16,2-13 0 15,3-7 0-15,4-3 0 16,5-3-1-16,2 2 0 15,-1 2 0-15,-1 9 1 16,-2 7 0 0,-3 9-1-16,-4 9 2 15,-8 5-1-15,-3 4-1 16,-4 3-3-16,0-2-12 16,-7-3-20-16,7 1-1 15,3-11 0-15,7 0 0 16</inkml:trace>
  <inkml:trace contextRef="#ctx0" brushRef="#br0" timeOffset="217037.6676">19377 13684 22 0,'4'20'33'0,"-8"-2"1"16,8 8-6-16,0-1-14 0,-4-7-5 15,0 4-2-15,0-8-2 16,0-14-2-16,0 0 0 16,0 0-1-16,0-12-1 15,0-10 1-15,-7-9-1 32,1-9 0-32,-4-5 0 0,4-3-1 15,-4-1 0-15,5 1-1 16,5 4 2-16,0 3-1 15,11 10 0-15,7 4 0 16,10 10-2-16,4 4-3 16,9 7-10-16,8 6-19 15,-1-6-2-15,6 10 1 0,-10-4-1 16</inkml:trace>
  <inkml:trace contextRef="#ctx0" brushRef="#br0" timeOffset="217269.4571">19423 13872 15 0,'-22'4'32'0,"22"7"-1"15,0-11-4-15,29 4-16 0,5-4-9 16,2-4-21-16,11 4-10 16,-6-9-1-16,9 6-2 15</inkml:trace>
  <inkml:trace contextRef="#ctx0" brushRef="#br0" timeOffset="217621.8943">19704 13539 53 0,'15'-24'35'0,"14"12"-5"15,5 5-14 1,-3 2-3-16,3 13-2 0,-11 2-3 15,-5 13-3-15,-13 2-1 16,-10 5-1-16,-11-1 0 16,-5 1-1-16,-5-5 0 15,3-2-1-15,1-4 0 0,9-6-1 16,8-1 1-16,5-12-2 16,18 12 0-16,1-8-3 15,11 3-7-15,-1-4-22 16,1-5-5-16,7 2 0 15,-5-11 0-15</inkml:trace>
  <inkml:trace contextRef="#ctx0" brushRef="#br0" timeOffset="217970.6521">20133 13370 19 0,'7'-15'30'0,"11"10"3"16,-3-4-9 0,2 2-10-16,6 4-5 0,-6 3-2 15,1 0-3-15,-5 7-1 16,-2 2-1-16,-5 3 0 16,1 4 0-16,-4 1-1 31,1 7 0-31,-4 2 0 0,2 4 1 15,-2 6 0-15,4 6 1 16,-1 5-1-16,0 2 1 16,-3-1-1-16,0 1 1 15,-5-3 0-15,-2-5 0 16,-8-8-1-16,-4-8 0 16,-6-9-2-16,-3-11-3 0,1-2-6 15,-1-10-19-15,3-7-10 16,14-1 1-16,3-7-1 15</inkml:trace>
  <inkml:trace contextRef="#ctx0" brushRef="#br0" timeOffset="218386.6756">20601 13624 32 0,'5'9'34'15,"15"6"1"-15,-2-5-5 16,5-5-18-16,9 4-4 16,-2-6-3-16,2-3-1 15,-6 0-2-15,-4-7-1 16,-8-3-1-16,-4-5 0 15,-10 1 0-15,-3-3-1 0,-11 6 0 16,-4-1 0-16,-8 10 1 16,-3 5-1-16,-4 8 1 15,0 6 0-15,0 8 1 16,9 4 1-16,5 3-1 16,12 5 2-16,7-7-1 0,16 1 1 31,7-6-1-31,10-3 0 15,5-5-3-15,2-10-11 16,3-7-24-16,4 0-1 16,-4-17 0-16,4-2 0 0</inkml:trace>
  <inkml:trace contextRef="#ctx0" brushRef="#br0" timeOffset="218640.6021">20995 13292 27 0,'22'6'32'15,"-2"-6"0"-15,14 0-13 16,-2 0-10-16,5 0-13 15,5 4-22-15,-15-10-4 32,7 6 0-32,-12-11 2 0</inkml:trace>
  <inkml:trace contextRef="#ctx0" brushRef="#br0" timeOffset="218841.1467">21400 13208 44 0,'0'-11'32'0,"0"11"-1"0,-5-9-17 16,5 9-15-16,0 0-17 16,0-10-7-16,0 10-4 15,0 0 1-15</inkml:trace>
  <inkml:trace contextRef="#ctx0" brushRef="#br0" timeOffset="219041.6874">21437 13300 46 0,'3'31'28'0,"1"8"-4"16,-4 4-3-16,-10-6-5 16,2 3-4-16,-10-8-2 15,-2-3-3-15,-7-7-3 16,-1-10-6-16,6-9-9 16,-1-3-21-16,5-20-4 0,12 2 0 15,1-14-1-15</inkml:trace>
  <inkml:trace contextRef="#ctx0" brushRef="#br0" timeOffset="219725.7542">21681 13203 12 0,'-10'-29'22'16,"16"2"-9"-16,5 7-3 0,9 6 0 15,7 5 0-15,4 6-1 16,2 6 1-16,-2 2 0 16,-1 9 1-16,-13 0-1 15,-9 8-2-15,-15 2 0 16,-11 3-1-16,-10-1-1 15,-6 3-1-15,0-5-1 0,5 4-2 16,7-6 0-16,10-2-2 16,12-9 1-16,7-3-1 15,11-2-1-15,7-6-3 16,5 0-1-16,-1-9-2 0,7 0-1 16,-7-2-1-16,5-3 1 31,-10-3 0-31,0 2 4 0,-4-1 4 15,-8 3 3-15,0 1 2 16,-12 12 1-16,8-11 1 16,-8 11 0-16,0 0 0 15,-5 14-1-15,5 1-2 16,0-3-1-16,3 7 1 16,1-5-1-16,4 2 0 0,3-6-1 15,4-4 0-15,1-6 0 16,0 0 0-16,1-4-1 15,2-8-1-15,-3 1 1 16,0-8-1-16,-4 2-1 16,-1 0 1-16,-4 2-1 15,-3 4 0 1,-4 11 0-16,0 0 0 16,9-3 0-16,-9 12 0 15,4 4 1-15,2 3 0 16,2 0 0-16,1 0 0 0,5-4 0 15,1-2 1 1,4-6 0-16,4-4 0 16,0-7 0-16,-2-5 0 0,-1-4-1 15,-5-3 1-15,-3-3 0 0,-4-1-1 16,-8 6-1-16,0-2-1 16,-6 8-6-16,-9 1-17 15,-1 4-12-15,7 6-1 16,-6 0 0-16</inkml:trace>
  <inkml:trace contextRef="#ctx0" brushRef="#br0" timeOffset="221833.242">8811 15504 28 0,'0'9'32'0,"21"12"-4"15,-1-8-11-15,6-4-5 16,6 0-3-16,1-9-2 16,1-3-3-16,-5-7-1 0,-2-5-1 15,-8-6 0-15,-9 2-2 16,-10-3 2-16,-6-1-2 16,-11 0 2-16,-7 9-1 15,-4 4 1-15,-7 10 1 16,-1 4-1-16,1 16 1 15,4 2 0 1,13 10 0-16,6 5 0 16,17 2 0-16,8-1-1 15,12-2 0-15,10-4 0 16,4-10-2-16,7-1-6 0,-5-12-19 16,-4-9-12-1,0-8-1-15,-11-12 1 16</inkml:trace>
  <inkml:trace contextRef="#ctx0" brushRef="#br0" timeOffset="222065.3306">9125 14979 36 0,'0'-12'37'16,"0"12"-1"-16,5-12-4 15,-5 12-18-15,0 0-10 16,0 0-14-16,0 0-21 0,0 0-5 16,0 10 0-16,0-10-1 15</inkml:trace>
  <inkml:trace contextRef="#ctx0" brushRef="#br0" timeOffset="222281.4932">9191 15137 27 0,'0'24'35'0,"3"6"-1"16,-9-5-11-16,-3-5-6 16,-3-2-6-16,-7-6-6 15,-4-8-9-15,0-8-12 16,1 4-16-16,-2-16-3 31,11 2 0-31,0-10 6 0</inkml:trace>
  <inkml:trace contextRef="#ctx0" brushRef="#br0" timeOffset="222666.6816">9433 15027 11 0,'-39'-23'27'0,"16"1"1"0,5-10-15 31,11-2-4-31,7 2-1 0,10 3-1 16,9 7 1-16,9 7-1 15,5 9-2-15,-4 12 1 16,1 15 1-16,-14 5-1 16,-4 13 0-16,-14 2-2 15,-12 5 0-15,-10-3-1 16,-7-1-2-16,0-6-1 0,-3-10-2 16,10-6 0-16,4-10-1 15,8-8 0-15,12-2 0 16,0 0 1-16,16-6 0 15,4 6 1-15,6-3 0 16,2 3-1-16,3 7-4 16,0-2-13-1,3 6-13-15,-15-11 0 16,8 10-1-16</inkml:trace>
  <inkml:trace contextRef="#ctx0" brushRef="#br0" timeOffset="223114.2267">9673 15013 28 0,'0'0'31'0,"0"0"-2"15,-7 18-10-15,7-6-6 16,0 7-4-16,0-1-3 0,7 2-1 15,2-1-1-15,3-2-1 16,3-8-1-16,4-1 1 16,-1-8-2-16,4-5-1 15,-3-7 1-15,-5-4-1 16,-1-4 0-16,-3-2-1 31,-4 1 1-31,-2 1 0 0,-4 3 0 16,0 8 1-16,0 9-1 15,0 0 1-15,0 0 0 16,0 14-1-16,5 2 1 16,5 2 0-16,2-2 0 0,1 0 0 15,5-6 0-15,1-3 0 16,-3-7 0-16,-1-3 1 16,-2-7-1-16,-6-3-1 15,0-3-4-15,-7-8-9 0,-8-3-22 16,2 8-1-16,-11-8 0 15,5 10 0-15</inkml:trace>
  <inkml:trace contextRef="#ctx0" brushRef="#br0" timeOffset="223653.8118">10138 15484 3 0,'0'0'33'0,"0"0"2"16,11 3-1-16,-11 14-13 15,4 9-6-15,-4 3-5 16,6 8-2-16,-3-1-2 0,6 2-3 15,-5-5-4-15,1-7-3 16,2-5-12-16,-4-4-19 31,-3-17-1-31,0 0-1 16,-10-19 1-16</inkml:trace>
  <inkml:trace contextRef="#ctx0" brushRef="#br0" timeOffset="223869.975">9951 15634 36 0,'0'0'36'16,"28"12"1"-16,0-9-2 15,12-6-20-15,10 3-7 16,-1 0-7-16,2-6-24 16,-6-8-13-16,5 8-1 15,-13-11 0-15</inkml:trace>
  <inkml:trace contextRef="#ctx0" brushRef="#br0" timeOffset="224401.8933">10719 15519 32 0,'0'0'34'0,"13"21"2"16,4-11-10-16,7-6-13 15,7 1-2-15,0-5-2 16,3-4-4-16,1-6-3 15,-4-5-1-15,-7 0-2 0,-12-4 0 16,-12 0-1-16,-10 3 0 0,-14 2 0 16,-10 5 0-16,-7 9 0 15,-5 3 1-15,0 11 1 16,5 6 0-16,2 9 1 16,14 7 1-16,13 3-1 15,14 2 2-15,14-6-1 31,11 1 2-31,11-5-2 0,11-8 0 16,4-7-2-16,-1-11-7 16,4-13-25-16,-5 0-5 15,-12-15 0-15,-1-6 0 16</inkml:trace>
  <inkml:trace contextRef="#ctx0" brushRef="#br0" timeOffset="224655.4407">10949 15054 32 0,'33'4'31'0,"-7"-8"1"0,10 4-14 15,0 0-15-15,-2-4-18 16,3 4-14-16,-14-9-1 31,6 9-1-31</inkml:trace>
  <inkml:trace contextRef="#ctx0" brushRef="#br0" timeOffset="224855.9808">11328 14930 37 0,'-7'-17'32'0,"7"17"-5"15,-3-12-18-15,-3 1-29 16,6 11-9-16,0-10-1 16,0 10 5-16</inkml:trace>
  <inkml:trace contextRef="#ctx0" brushRef="#br0" timeOffset="225056.5243">11383 15103 37 0,'10'42'35'16,"-13"-7"0"-16,-4 0-12 15,-2 0-7-15,-13-10-5 0,-1 1-5 16,-6-7-6-16,-5-8-12 15,-1-11-23-15,7-4 0 16,1-12-2-16,11-1 0 16</inkml:trace>
  <inkml:trace contextRef="#ctx0" brushRef="#br0" timeOffset="225473.2024">11535 14980 22 0,'-9'-35'22'0,"17"6"-5"16,9 4 0-16,8 9-3 0,9 9-1 16,-2 9-1-16,2 15-1 15,-10 7-3-15,-3 10-1 16,-14 3-1-16,-11 6-2 16,-14-2 0-16,-4-2-1 15,-9-3-2-15,-3-12-1 31,1-2-2-31,1-10 0 0,7-4-1 16,5-8 0-16,20 0 0 16,-11-5 0-16,11 5 1 15,25-6 1-15,-3 2 1 16,6 4-1-16,0 4 1 0,6 1-3 16,-7 3-8-16,1 7-17 15,-6-11-4-15,1 2-1 0,-8-6 0 16</inkml:trace>
  <inkml:trace contextRef="#ctx0" brushRef="#br0" timeOffset="225889.8088">11836 15133 25 0,'-5'11'32'0,"-5"-5"-2"15,2 2-11-15,8 6-5 16,-5 1-4-16,11 5-2 16,1-5-2-16,6 1-2 15,5-4 0-15,2-7-2 0,1-5 0 16,0-5-2-16,2-7-1 16,-3-6 0-16,-1-1-1 15,-7-5 1-15,-1 5-1 16,-5 2 1-16,-6 1 0 15,0 6 1-15,0 10 1 0,0 0 0 16,-12 7 0-16,12 5 0 0,0 7 1 16,9 0 0-1,2 3 0-15,8 0-1 16,1-5 0-16,6-3 1 0,3-4-1 16,-5-10 0-16,4-5-1 15,-6-4 0-15,-3-8-1 31,-7-2-2-31,-6-1-8 0,-10 1-20 16,-7-6-4-16,1 8-1 16,-11 0 1-16</inkml:trace>
  <inkml:trace contextRef="#ctx0" brushRef="#br0" timeOffset="226321.8765">12398 14750 18 0,'31'7'30'15,"16"36"2"-15,-4 19-11 16,7 18-6-16,4 19-2 15,-11 18-2-15,-4 16-1 16,-26 1-3-16,-13 4 0 0,-28-11-1 16,-12-6-3-16,-13-14-3 15,-9-15-6-15,6-17-9 16,1-20-19-16,7-30-2 16,24-13-1-16,5-24-1 15</inkml:trace>
  <inkml:trace contextRef="#ctx0" brushRef="#br0" timeOffset="226806.5762">13283 15373 18 0,'0'0'35'16,"9"6"1"-1,0 18-4-15,-6 11-12 0,1 10-7 16,1 8-5-16,1 2-3 16,3 1-4-16,1 0-8 0,-4-14-6 15,0-12-17-15,-3-3-7 16,-3-27 1-16,-9 6-1 31</inkml:trace>
  <inkml:trace contextRef="#ctx0" brushRef="#br0" timeOffset="227038.8468">13186 15666 57 0,'13'-5'36'15,"8"-6"0"-15,7 3-18 16,15 4-8-16,5 4-11 16,3 4-30-16,0-10-4 15,7 6-1-15,-9-11 0 0</inkml:trace>
  <inkml:trace contextRef="#ctx0" brushRef="#br0" timeOffset="227492.8313">14002 15101 18 0,'-13'-25'33'16,"13"25"0"-16,-15 11-6 15,15 25-9-15,0 16-6 16,0 7-4-16,5 18 0 16,-5 2-2-16,7 4-2 0,-4-6 0 15,4-10 0 1,-7-15-3-16,6-12 0 0,-6-13-2 15,0-27-1-15,0 0 0 16,12-11 0-16,-3-12 0 0,0-5-1 16,7 1 1-16,2 0 1 15,2 8 2-15,1 6 0 16,0 12 0-16,-5 8 1 16,-1 10 0-16,-8 5 0 15,-2 4-1-15,-5 1-2 0,0 2-9 16,-5-3-19-16,2-9-8 15,5-2 1-15,-2-15-1 16</inkml:trace>
  <inkml:trace contextRef="#ctx0" brushRef="#br0" timeOffset="227824.5057">14392 15776 30 0,'0'16'33'0,"0"-16"0"0,0 10-13 15,0-10-7-15,4-10-4 16,3-5-2-16,0-7-3 0,0-6 0 16,-4-12-3-16,-3-5 0 15,0-6 0-15,-7-4 0 16,1-1 0-16,0 0 0 15,1 1-1-15,5 4 0 16,0 6 0 0,5 6-1-16,12 10 0 15,4 3-4-15,9 8-4 16,4 2-10-16,4 5-15 16,8 11 0-16,-9-5 0 15,7 12 13-15</inkml:trace>
  <inkml:trace contextRef="#ctx0" brushRef="#br0" timeOffset="228061.9961">14472 15741 17 0,'-3'17'35'16,"7"-8"0"-16,14 3 0 0,4-3-15 16,9-5-16-16,4 0-13 15,-2-8-22-15,7 4-4 32,-10-6 1-32,2 3-2 0</inkml:trace>
  <inkml:trace contextRef="#ctx0" brushRef="#br0" timeOffset="228346.8213">14724 15574 9 0,'9'-19'30'0,"-3"-9"1"15,11 1-8-15,-3 7-8 16,0 1-2-16,1 6-2 0,-7 3-2 15,3 6-1 1,-11 4-1 0,14 7-1-16,-14 4-1 15,5 10 0-15,-5 5-1 16,4 5 0-16,0 4-2 0,-2 3-4 16,5 0-12-16,-3-1-24 15,0-13 1-15,6-4-1 16,-10-20 0-16</inkml:trace>
  <inkml:trace contextRef="#ctx0" brushRef="#br0" timeOffset="228725.4591">14978 15245 34 0,'22'-8'30'0,"-5"-5"1"15,9 5-14-15,3 3-10 16,1 2-2-16,1 3-2 16,-4-6-1-16,0 6-2 15,-7 0 1-15,-4 0-1 0,-6 5 1 32,-10-5 1-32,7 9 0 15,-7 4 0-15,-5 3 1 16,5 8 0-16,-6 5 2 15,6 13 1-15,-3 1-2 0,3 10 0 16,3 2 0-16,3 4-1 16,-3-4 0-16,0-4 0 15,-3-5-2-15,-3-7 1 0,-9-7-1 16,-4-11 0-16,-5-8-3 16,-8-9-5-16,2-4-18 15,6-6-13-15,-7-7 1 16,12-1-1-16</inkml:trace>
  <inkml:trace contextRef="#ctx0" brushRef="#br0" timeOffset="229310.4748">15691 15513 18 0,'8'21'32'0,"1"-12"0"16,13 3-8-16,2-2-11 15,0-5-3-15,8 1-3 16,-4-10-1-16,-1-3-4 16,-7-8-1-16,-8 1 0 15,-9-6-2-15,-9 4 0 0,-10 3 0 16,-14 6 0-16,-5 7 0 16,-3 7 0-16,-1 10 2 15,2 9 1-15,4 7 1 16,13 5 2-16,10 2 0 0,13 3 0 15,13-7 1 1,12 2-1 0,6-12 0-16,12-6-3 0,1-8-5 15,-1-12-12-15,-5-11-22 16,5-6 0-16,-10-15-1 16,2-5 0-16</inkml:trace>
  <inkml:trace contextRef="#ctx0" brushRef="#br0" timeOffset="229526.6201">15881 15150 35 0,'29'4'32'15,"-8"-4"0"-15,10 0-11 16,6 4-14-16,3-4-10 16,0 4-20-16,-4-8-8 0,6 4-1 15,-18-14 0 1</inkml:trace>
  <inkml:trace contextRef="#ctx0" brushRef="#br0" timeOffset="229749.296">16309 15011 25 0,'0'0'33'16,"-7"-16"-2"-16,7 16-8 15,0 0-28-15,-8-22-21 0,8 22-4 16,0-12-2-16,0 12 14 16</inkml:trace>
  <inkml:trace contextRef="#ctx0" brushRef="#br0" timeOffset="229965.4698">16328 15120 13 0,'3'33'38'0,"3"8"0"16,-6-5 0-16,-9-1-15 16,3 4-6-16,-10-7-5 0,-3-3-6 15,-6-10-5 1,-3-10-5-16,4-4-9 0,0-9-16 15,1-10-10-15,14-4 1 16,-1-12-1-16</inkml:trace>
  <inkml:trace contextRef="#ctx0" brushRef="#br0" timeOffset="230281.9081">16533 15011 20 0,'-6'-23'29'0,"-4"-11"0"0,10-1-13 15,10 3-4-15,4 4-2 16,8 10-1-16,4 9-1 15,7 14-1-15,-2 10-1 16,-6 16 1-16,-10 6-3 16,-11 10 0-16,-13 2-2 0,-11 1 1 31,-11-1-2-31,-3-6-1 0,-6-8 0 16,6-7-1-16,6-8-1 15,9-9 0-15,19-11 1 16,0 0 0-16,11 5 0 15,9-5 1-15,11 0 0 16,4-3-1-16,1 6-4 16,-1 2-13-16,-7-5-16 0,3 3 0 15,-16-10-1-15,8 7 4 16</inkml:trace>
  <inkml:trace contextRef="#ctx0" brushRef="#br0" timeOffset="230751.001">16842 15097 20 0,'0'0'34'16,"-9"8"2"0,0-2-2-16,0 5-17 0,9 5-5 31,-4 4-5-31,7 2-1 15,3-3-2-15,7-2-2 0,-1-4 0 16,7-6 0-16,-1-7-2 16,2-6-1-16,1-8 0 15,-5-5-2-15,0-3 1 16,-4-1 0-16,-3 0 0 16,-3 5 0-16,0 2 1 0,-6 8 1 15,0 8 0-15,0 0 0 16,0 11 1-16,0 6 0 15,2 4-1-15,4 1 1 16,4 2 1-16,5-2-1 16,4-4 0-16,1-2 0 15,3-7 0 1,0-9-1-16,1-6 1 16,-2-9 0-16,-4-6-1 15,-5-2 0-15,-4-4-1 16,-5-5-3-16,-4 4-7 15,-7 6-21-15,-6-4-5 16,2 10 1-16,-8-2 0 0</inkml:trace>
  <inkml:trace contextRef="#ctx0" brushRef="#br0" timeOffset="231252.2998">17559 14966 30 0,'-40'42'34'0,"2"26"-1"0,-2 20-13 16,3 15-3-16,8 14-4 15,7 3-3-15,17 1-3 16,11-8-6-16,15-11-12 15,8-19-24-15,15-18-1 16,-2-28 0-16,9-8 0 16</inkml:trace>
  <inkml:trace contextRef="#ctx0" brushRef="#br0" timeOffset="231868.0543">17855 15632 20 0,'0'0'33'0,"4"22"0"16,5-13-3-16,8-2-18 15,7 3-3 1,6-7-2-16,2-3-2 16,1-6-2-16,-3-5-1 0,-3-5-1 15,-11-1-2 1,-10-1 1-16,-13-1-1 0,-12 2 0 15,-8 4 0-15,-9 6 1 16,-3 7-1-16,-3 13 2 16,2 6 0-16,4 5 1 0,11 6 1 15,7 3-1-15,14 4 2 16,10-4-1-16,13 2 1 16,10-11-1-16,11-2 0 15,6-8-4-15,2-7-6 16,3-7-23-16,0-5-7 15,-14-11 0-15,3 0 0 0</inkml:trace>
  <inkml:trace contextRef="#ctx0" brushRef="#br0" timeOffset="235092.1682">18231 15033 17 0,'3'-13'36'15,"-3"13"0"-15,3-15 0 0,-3 15-16 16,0 0-11-16,0 0-12 31,-9 0-15-31,9 0-16 16,0 0-2-16,0 0 0 0</inkml:trace>
  <inkml:trace contextRef="#ctx0" brushRef="#br0" timeOffset="235339.5232">18265 15136 2 0,'3'29'32'16,"-10"-4"2"-16,5 11-1 15,-6-3-15-15,-4 2-4 16,0-2-4-16,-9-5-3 16,3-5-2-1,-5-10-4-15,-1-9-4 16,5-4-5-16,-2-11-7 16,5-4-13-16,11 0-7 15,-3-12 0-15,13 8 4 16</inkml:trace>
  <inkml:trace contextRef="#ctx0" brushRef="#br0" timeOffset="235778.7447">18482 15032 13 0,'3'19'30'0,"-12"-8"2"0,9 6-8 15,-4 4-10-15,4 1-3 16,0 0-3-16,10-5-1 16,4-1-2-16,2-6-2 15,2-7-1-15,1-3 1 16,0-8-2-16,0-6 0 31,-2 0 0-31,-4-4-1 0,-3-1 1 16,-3 3-1-16,-1 1-1 15,-3 4 0-15,-3 11 0 16,0 0 0-16,0 0 0 0,0 0 1 16,0 22-1-1,3-2 1-15,3 0 1 0,4 4 0 16,3-4 0-16,4-2 0 16,5-6 0-16,2-7 0 0,-1-5 0 15,-2-5-1-15,-2-5 0 16,-4-7 0-16,-6-4-4 15,-4-1-4-15,-8-4-9 16,-8-3-17-16,4 9-1 31,-10-5 1-31,10 13 10 0</inkml:trace>
  <inkml:trace contextRef="#ctx0" brushRef="#br0" timeOffset="236279.2685">19126 15505 43 0,'11'10'36'0,"-7"4"1"16,6 16-3-16,-2 10-22 15,-3 3-5-15,3 8-1 16,-3 1-2-16,0-5-5 15,2-3-7-15,-7-13-13 0,-4-13-17 16,4-9 1-16,-12-15-1 31,3-3 3-31</inkml:trace>
  <inkml:trace contextRef="#ctx0" brushRef="#br0" timeOffset="236511.5452">18981 15700 40 0,'15'-2'34'0,"5"-1"1"16,18-1-12-16,6 4-13 0,5 0-10 16,5 0-15-16,-1-11-18 15,11 9-1-15,-10-10 0 16,4 7 9-16</inkml:trace>
  <inkml:trace contextRef="#ctx0" brushRef="#br0" timeOffset="236896.5338">19762 15641 16 0,'24'17'30'0,"-11"-14"0"16,13 5-4-16,3-6-17 0,0-4-3 16,1-6-2-16,-2-3-3 15,-2-6 0-15,-7-4-1 16,-7-3 0-16,-8 1 0 15,-9-2 0-15,-8 4 2 16,-7 6-1-16,-6 5 1 16,-3 10 0-1,-2 11 2-15,2 10 1 16,0 8-1-16,8 10 2 16,4 1-2-16,10 6 2 15,7-4-1-15,14 0-1 16,4-12 0-16,12-3-2 15,3-9-2-15,4-9-6 16,3-7-16-16,2-4-15 0,-15-15 1 16,3 2-2-16,-10-14 4 0</inkml:trace>
  <inkml:trace contextRef="#ctx0" brushRef="#br0" timeOffset="237828.469">20001 15208 16 0,'0'0'34'0,"0"0"1"31,29 11-4-31,-5-11-13 0,9-6-12 16,5 2-11-16,2-5-21 16,6 9-7-16,-11-19-1 0,8 13-1 15</inkml:trace>
  <inkml:trace contextRef="#ctx0" brushRef="#br0" timeOffset="238082.452">20384 15063 10 0,'0'0'4'15,"0"0"-7"-15,-12-16-7 31,12 16 10-31</inkml:trace>
  <inkml:trace contextRef="#ctx0" brushRef="#br0" timeOffset="238298.6169">20413 15122 29 0,'6'33'38'0,"-6"-1"0"15,0 1-5-15,-6 4-13 0,-7-6-7 16,1 3-4-16,-7-11-4 15,-2-6-5-15,0-10-7 0,-7-10-9 16,11-6-16 0,5-5-6-16,0-9-1 0,12 1 1 15</inkml:trace>
  <inkml:trace contextRef="#ctx0" brushRef="#br0" timeOffset="238583.131">20619 15070 11 0,'-5'-10'33'16,"5"10"1"-16,0 0 1 16,-17 6-18-16,12 11-4 15,-4 0-5-15,9 3-2 16,0 3-1-16,11-2-1 15,1-4-2-15,5-4 0 16,4-6 0-16,3-7-1 0,0-2 0 16,-1-7 0-16,-3-9-2 15,-2 1 1-15,-6 3 0 0,-2-1 0 16,-3 1-1 0,-7 14 0-16,5-11 1 15,-5 11-1-15,0 10 1 0,0 2 0 31,0 1-1-31,7 3 2 16,1-2-1-16,4 0 1 0,4-4 0 16,2-6 0-16,-1-4-1 15,1-7 1-15,0 0-3 16,-7-9-6-16,0 0-16 16,-1 0-13-16,-17-9 0 15,7 8 0-15</inkml:trace>
  <inkml:trace contextRef="#ctx0" brushRef="#br0" timeOffset="238868.3091">20970 14880 45 0,'38'36'37'0,"-6"5"2"15,1 13-17-15,6 23-6 0,-14 5-3 16,-3 17-3-16,-17-2-5 16,-15 4-2-16,-12-5-2 15,-10-3-4-15,-3-11-3 16,-8-16-7-16,6-18-22 15,6-12-4-15,3-20 1 16,18-12-1-16</inkml:trace>
  <inkml:trace contextRef="#ctx0" brushRef="#br0" timeOffset="239600.3319">21909 15317 30 0,'0'0'36'0,"17"9"2"0,-13 6-2 16,-4 13-18-16,8 11-6 16,-8 4-4-16,4 6-2 15,-4 1-3-15,0-3-2 16,0-3-1-16,0-10-4 16,0-6-4-16,-6-14-11 15,6-14-16-15,0 10-4 0,0-10 1 16,-5-18 0-16</inkml:trace>
  <inkml:trace contextRef="#ctx0" brushRef="#br0" timeOffset="239847.9691">21764 15545 37 0,'14'-8'34'0,"2"1"1"15,11 3-13-15,9 4-7 0,6-5-5 16,8 5-2-16,-1 0-4 16,-2 6-4-16,0 0-8 15,-17-3-13-15,-7-3-15 0,1 4-1 16,-24-4 1-16</inkml:trace>
  <inkml:trace contextRef="#ctx0" brushRef="#br0" timeOffset="242336.7688">4402 17018 38 0,'0'0'37'0,"0"0"0"0,0 0-11 15,9 30-7-15,-9-4-6 16,0 15-5-16,0 1-2 16,7 9 0-16,-7 4-3 15,6-4-1-15,-1-6-5 16,-5-7-6-16,7-4-12 0,0-11-16 16,-7-23-3-16,0 0 0 0,0 0 0 15</inkml:trace>
  <inkml:trace contextRef="#ctx0" brushRef="#br0" timeOffset="242583.9429">4291 17250 24 0,'14'-3'36'0,"3"-4"-1"16,16 7-7-16,4 0-13 15,0 0-8-15,8 0-10 16,1-8-25-16,0 8-5 15,-11-5-2-15,5 2 0 16</inkml:trace>
  <inkml:trace contextRef="#ctx0" brushRef="#br0" timeOffset="243105.0576">5228 16658 41 0,'-13'0'35'0,"13"36"-3"15,0 18-9-15,0 15-7 16,7 20-4-16,-7 1-3 16,6 8-2-16,-2-9-2 31,1-4-1-31,-3-20-2 0,2-7 0 16,-4-20 0-16,3-18-1 0,-3-20-1 15,5-9-2 1,0-11 1-16,-1-9-2 0,4-7 2 15,3-5-1-15,3 2 0 16,1 8 1-16,2 9 0 16,0 8 3-16,1 14-2 0,-1 9 0 15,-3 11 0-15,-4 8 1 16,1 5-1-16,-3 2-4 16,1 0-8-16,-3-2-18 15,0-12-8-15,7-3 2 16,-4-7-2-16</inkml:trace>
  <inkml:trace contextRef="#ctx0" brushRef="#br0" timeOffset="243438.0479">5699 17290 17 0,'-3'16'32'15,"6"9"0"-15,-3 2-6 16,0-4-16-16,0-1 0 16,0-10-5-16,8-2 1 0,-8-10-3 15,0 0-2-15,8-16 1 16,-8-6-1-16,0-12 1 31,-4-2 0-31,-3-5 0 0,-1-8 0 16,-5-8-1-16,1-2 2 15,1 3-2-15,4 0 1 16,0 4-1-16,7 3-1 16,0 6 0-16,10 6-2 15,9 13-3-15,0 4-4 16,14 11-10-16,3 6-16 0,-1-2-1 16,9 17 1-16,-9-8 16 15</inkml:trace>
  <inkml:trace contextRef="#ctx0" brushRef="#br0" timeOffset="243685.4605">5763 17307 23 0,'-14'26'34'0,"21"0"1"0,0-13-5 16,16-4-17-16,11-6-8 15,6-3-17-15,17 0-19 16,-17-7-2-16,11-5-4 16,-16-5 11-16</inkml:trace>
  <inkml:trace contextRef="#ctx0" brushRef="#br0" timeOffset="244186.3981">6190 17135 36 0,'-23'-8'24'0,"-5"-10"-4"15,6-2-4-15,6-3-2 16,5-4-3-16,11 4-2 15,14 4-1-15,9 7-1 16,2 5 1-16,7 15 0 16,-5 3-1-16,0 18 0 0,-12 2-1 15,-5 8-1-15,-17-3-1 16,-7 5-3-16,-11-8-1 16,-4-2-2-16,-5-7 1 15,1-9-2-15,4-10 1 16,6-9-2-16,7-5 2 15,12-3 1 1,7-4 0-16,10 0 2 16,11 4-1-16,4 2 2 15,7 10-6-15,-1 6-11 16,-1-2-22-16,-1 5-1 0,-5-3 1 16,-1 5-1-1</inkml:trace>
  <inkml:trace contextRef="#ctx0" brushRef="#br0" timeOffset="244610.0935">6359 16835 31 0,'13'-5'34'0,"9"5"1"16,-1-6-3-16,3-2-22 15,11 3-4-15,-1-3-1 16,0 8-2-16,-6 0-2 0,-1 0 0 16,-8 5 0-16,-7 7 1 15,-5 5-1-15,-1 12 0 0,-6 7 1 16,4 6 1-1,-1 4-1-15,3 9 1 16,-1-2-2-16,2 7 0 0,-3-6 1 31,-4 0-1-31,0-11 1 0,-10-3-1 16,-6-10 1-16,-11-8-1 16,-5-7 1-16,-2-11-1 15,-2-4-4-15,-2-9-7 16,10-4-19-16,4-6-11 15,5-3 1-15,15 1-2 16</inkml:trace>
  <inkml:trace contextRef="#ctx0" brushRef="#br0" timeOffset="245157.7905">7004 17142 39 0,'17'18'35'0,"-6"-9"1"0,8 1-12 16,5 1-15-16,-2-6-1 15,6-2-2-15,-3-6-1 16,0-2-3-16,-10-7-2 15,-2 0 0-15,-10-5-1 16,-9 3 1-16,-10 2-1 16,-9-2-1-1,-2 8 0-15,-8 6 0 16,1 0 2-16,0 10 0 16,3 9 2-16,9 5-1 15,4 3 2-15,14 8-1 0,7-2 1 16,10 3 1-1,11-6 0-15,9 1-1 0,6-17-2 16,5 1-4-16,5-4-11 16,0-11-24-16,-8-14 0 0,3-2-3 15,-13-9 2-15</inkml:trace>
  <inkml:trace contextRef="#ctx0" brushRef="#br0" timeOffset="245409.7751">7172 16765 36 0,'22'0'34'0,"-1"-5"1"16,10 5-8-16,3 0-20 15,0 0-12-15,-3 2-24 16,-9-9-5-16,6 7 1 16,-9-5-2-16</inkml:trace>
  <inkml:trace contextRef="#ctx0" brushRef="#br0" timeOffset="245743.8514">7572 16772 22 0,'8'26'38'16,"2"6"1"-16,-7 0 0 15,-6 1-16-15,3 1-8 16,-16-7-5-16,1-6-3 16,-9-8-4-16,1-6-3 0,-1-7-2 15,-1-11-5-15,10-2-11 16,-1 1-22-16,4-13 0 15,12 11-1-15,-6-5 2 0</inkml:trace>
  <inkml:trace contextRef="#ctx0" brushRef="#br0" timeOffset="246375.2623">8046 16722 28 0,'-13'6'29'0,"-17"-12"-10"15,4-3-5-15,-1-10-6 16,2-9-1-16,9 1-2 0,4-7-1 16,12 2 0-16,10 2 0 15,8 7 0-15,4 6 1 16,11 13 1-16,-4 13 0 16,2 15 1-16,-10 8-1 15,-11 11 0-15,-10 5-2 16,-9 4 0-16,-10 3-1 0,-6-6-2 31,-6-8 0-31,0-10-2 0,5-11 0 0,6-6 0 31,10-12 0-31,10-2-1 0,0-9 1 0,10-2 1 0,8 2 0 32,6 6-1-17,5 3 2-15,2 6-3 0,0 3-4 16,-6-2-10-16,-6 1-20 15,2 6-1-15,-21-14 1 0,21 13 2 16</inkml:trace>
  <inkml:trace contextRef="#ctx0" brushRef="#br0" timeOffset="246660.4477">7630 16692 50 0,'0'0'36'0,"0"0"-2"0,0 0-15 16,13-2-36-16,-13 2-15 15,21-5-2-15,-11-4-2 0</inkml:trace>
  <inkml:trace contextRef="#ctx0" brushRef="#br0" timeOffset="247330.0881">8269 16683 65 0,'-18'0'29'0,"9"7"-5"0,2 7-6 16,-5 1-7-16,9 7-3 31,3 3-2-31,3 5-2 0,9-8-1 16,4 0 0-16,3-5-2 16,5-3 1-16,3-10-1 15,0-8 0-15,-6-11 0 16,0-1-1-16,-5-6 1 15,-3 0-1-15,-7 0 0 16,-6 0 0-16,0 3 0 0,0 8 0 16,0 11 0-16,-13 0 1 15,10 9-1-15,3 5 1 16,0 7-1-16,5 4 0 16,6 2 1-16,7-1-1 15,4-5 1-15,3-5 0 16,3-11-1-1,0-5 1-15,-2-9-1 16,-1-9 1-16,-7-4 0 16,-5-7 0-16,-8 0-1 15,-5-3 0-15,-2 7-3 16,-5-2-4-16,-2 9-16 0,2 9-16 16,-11-1 0-16,6 10 0 15,-1 0 3-15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6:20:59.7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957 4235 35 0,'0'0'29'16,"0"0"-4"-16,0 0-5 0,0 0-5 16,0 0-3-16,58 23-4 15,-8-26-3-15,0-2-3 16,-4 5-6-16,-2-5-8 15,0-2-17-15,-11 7-4 16,-9-7-1-16,-10 11 1 16</inkml:trace>
  <inkml:trace contextRef="#ctx0" brushRef="#br0" timeOffset="265.3225">929 4434 40 0,'0'0'35'0,"0"0"-5"15,62 19-6-15,-16-27-5 16,4 3-5-16,2-4-5 0,1 4-3 15,1-1-6-15,-18-2-7 16,-1-1-27-16,-13 9-3 16,-22 0 0-16,9 4 0 15</inkml:trace>
  <inkml:trace contextRef="#ctx0" brushRef="#br0" timeOffset="4958.5444">2036 4342 22 0,'-3'23'32'15,"3"-23"-1"-15,16 19-9 0,6-5-5 16,9-6-5-16,10 3-1 16,-3-11-3-16,7 0-3 15,-3-7 0-15,-4-6-1 16,-5-7-1-16,-12 0 0 0,-10-5-1 16,-11 2 0-16,-12 0-1 15,-13 4 0-15,-5 5 0 16,-8 9-1-16,-7 10 0 15,0 10 0-15,3 13 0 16,3 9 1-16,11 7-1 0,11 5 2 16,13-2-1-16,13 1 1 15,15-6 0-15,19-6 0 16,5-14-1-16,8-8-4 16,2-9-9-16,3-5-26 15,-4-15-1-15,-4-7 0 31,-13-11 0-31</inkml:trace>
  <inkml:trace contextRef="#ctx0" brushRef="#br0" timeOffset="5274.1277">2381 3887 52 0,'18'0'37'0,"-5"0"0"15,7-5-3-15,11 5-24 16,-2-7-6-16,2 0-9 16,9 2-19-16,1 5-13 15,-13 0 1-15,3 4-2 0</inkml:trace>
  <inkml:trace contextRef="#ctx0" brushRef="#br0" timeOffset="5489.7329">2805 3747 50 0,'0'-12'33'0,"0"12"-3"31,0 0-18-31,-4-11-27 0,4 11-14 16,0 0-3-16,0 0-1 16</inkml:trace>
  <inkml:trace contextRef="#ctx0" brushRef="#br0" timeOffset="5705.8997">2846 3909 51 0,'6'34'39'15,"-6"-2"-1"-15,0 0-8 16,0 6-9-16,-13-6-7 16,4 4-4-16,-8-8-4 15,3-3-3-15,-4-7-2 16,-2-9-4 0,2-4-3-16,-6-11-7 15,8-3-22-15,3-6-6 16,0-5 0-16,3-1 0 0</inkml:trace>
  <inkml:trace contextRef="#ctx0" brushRef="#br0" timeOffset="6163.1279">3088 3873 51 0,'0'-14'32'0,"0"-10"-11"15,3 3-5-15,9 1-4 16,4 1-2-16,8 8-4 15,3 3 0-15,2 14-1 0,-6 6 0 16,-3 12-1-16,-11 4-1 16,-9 14 1-16,-12-1 0 15,-9 0-1-15,-10-2-1 16,-3-3-3-16,0-6-1 16,-4-10-1-16,10-7-1 15,6-9 0-15,7-4-1 0,15 0 2 16,0-11 0-16,9 5 2 15,9-1 2-15,5 7 0 16,5 0 1-16,3 0-3 16,3 11-10-16,-4 1-22 15,-4-11-2-15,4 10 1 32,-8-11-1-32</inkml:trace>
  <inkml:trace contextRef="#ctx0" brushRef="#br0" timeOffset="6696.7994">3419 3889 22 0,'-9'-7'31'0,"9"18"-1"16,-12-4-1 0,5 11-16-16,7 5-7 15,0 0-1-15,0 2-1 16,10 0 1-16,2-3 0 0,4-4 0 16,5-5-1-16,3-9 1 15,1-4-2-15,0-7 1 16,-3-4-2-16,-3-6-1 15,-1-2 0-15,-5-2 0 0,-4 2-1 16,-2 1 0-16,-7 2 0 16,0 4-2-16,0 12 2 15,0 0-1-15,0 0 0 16,0 0 1-16,-7 15-1 16,10 1 1-16,4 2-1 15,3 1 2 1,4-1 0-16,2-2 1 15,2-4 0-15,1-8 0 16,2-4 1-16,-2-4-1 16,-1-11 1-16,-5-2-1 15,-5-3 1-15,-4-7-4 16,-4-1-3-16,-5 2-20 16,-2 3-14-16,-9-3 0 0,5 8-1 15,-8 2 0-15</inkml:trace>
  <inkml:trace contextRef="#ctx0" brushRef="#br0" timeOffset="7183.2277">4536 3361 42 0,'-62'52'31'0,"-4"40"-9"0,1 24-4 15,0 31-5-15,9 20-1 16,15 8-1-16,17 11-1 16,18-9-3-16,20-8 0 15,12-24-3-15,11-23-3 16,6-26-17-16,4-14-20 16,-9-28-1-16,7-6-1 0,-13-24 1 15</inkml:trace>
  <inkml:trace contextRef="#ctx0" brushRef="#br0" timeOffset="8971.3974">5014 4350 13 0,'-34'18'22'16,"6"-2"-3"-16,-9-8-3 0,3-8-4 15,1-13-4-15,3-7-2 16,7-9-1-16,8-2 1 15,15-5-2-15,7 2 0 16,11 3 1-16,10 3-1 16,10 15 2-16,5 7 0 15,2 18 0 1,-10 9 0-16,-3 16 0 16,-16 8-1-16,-12 8-1 15,-18 3-1-15,-9 4-2 0,-13-3 0 16,-4-11-1-16,0-9-2 15,1-9 1-15,8-10-2 16,7-9 1-16,11-9 1 16,13 0 0-16,7-11 0 0,11 8 1 15,11 0 0-15,7 3 1 16,2 4 0-16,0 4-3 16,4 8-11-16,-4 2-20 15,-11-11-1-15,1 3 1 16,-13-13-1-16</inkml:trace>
  <inkml:trace contextRef="#ctx0" brushRef="#br0" timeOffset="9350.9735">5254 4083 51 0,'0'0'36'0,"5"22"0"16,-5 10-12-16,0 16-11 0,0 8-6 15,0 8 0-15,-5 2-1 16,5 3-2-16,0-5-2 16,-5-12-2-16,5-9 1 15,-5-17-1-15,5-10-2 0,0-16-1 16,0 0 0-16,0-13-2 15,9-7 0-15,0-4 0 16,8-1-1-16,0-1 1 16,6 7 2-16,-3 1 0 31,5 9 2-31,-3 9 2 0,-4 5 1 16,-4 8 1-16,-3 6-1 15,-5-1-3-15,-2 8-11 16,0 2-20-16,-9-13-1 15,5-1-1-15,0-14 0 16</inkml:trace>
  <inkml:trace contextRef="#ctx0" brushRef="#br0" timeOffset="9737.8787">5680 4285 53 0,'3'31'32'0,"-6"-5"0"15,3 10-19-15,0 7-5 16,0-1-2-16,0 0 0 16,0-5-2-16,0-4 0 15,0-9-2-15,0-7 0 16,0-17 0-16,0 0-1 0,-5-10 0 15,5-8 0-15,-5-11 0 16,5-6-1-16,-4-9 0 16,4-2 0-16,0-5 0 15,0-2-1-15,4 5 1 16,1 1-1-16,3 7 1 16,2 5 0-1,2 12-1-15,6 4-1 16,5 8-3-16,1 4-7 15,5-1-15-15,11 8-7 0,-5-1 0 16,11 2 0 0</inkml:trace>
  <inkml:trace contextRef="#ctx0" brushRef="#br0" timeOffset="9975.6138">5718 4630 14 0,'-11'24'32'16,"8"-15"0"-16,21 5 0 16,6-9-17-16,10-5-16 15,9 6-17-15,-3-14-10 16,10 3-2-16,-10-11-2 15</inkml:trace>
  <inkml:trace contextRef="#ctx0" brushRef="#br0" timeOffset="10277.3334">6090 4425 61 0,'-21'0'33'0,"-8"4"-4"16,1 2-15-16,10 10-7 16,2 4-3-16,7 7-2 15,9-1-1-15,0 2 1 16,14-5 1-16,6-2 1 16,5-10 0-1,5-5 2-15,-1-11-1 16,1-4 0-16,-5-10 0 15,-6-2-2-15,-7-5-2 16,-8-2-7-16,-4 3-12 16,-7 3-20-16,-14-5 0 15,5 12 0-15,-6-3 0 16</inkml:trace>
  <inkml:trace contextRef="#ctx0" brushRef="#br0" timeOffset="10693.354">6251 4189 36 0,'25'-2'32'0,"-1"-7"1"16,8 5-9-16,2 4-13 0,-1-8-4 16,1 8-3-16,-6-3-2 15,-3 3-2-15,-9 3 0 16,-1 4 0-16,-6 3 0 16,-5 2 0-16,-4 9 0 15,-4 4 0-15,4 10 1 0,-6 6 3 16,3 3 1-16,3 7 0 0,0-4 1 15,0 3 0 1,-3-4 1-16,3-3 0 16,-6-11 0-16,0-3-2 0,-9-12-2 15,-4-5-2-15,0-5-6 16,-12-11-24-16,7-9-10 31,1-2-1-31,-1-8 0 0</inkml:trace>
  <inkml:trace contextRef="#ctx0" brushRef="#br0" timeOffset="11156.5127">7109 4400 36 0,'-12'-16'35'15,"0"12"1"-15,-17 2-8 16,-2-2-10-16,4 9-6 16,-7 2-5-16,5 10-3 15,2 1-2-15,8 7 0 16,7 6-2-16,8 1 1 0,11-3 0 15,8 1-1-15,14-2-4 16,1-11-7-16,13-8-22 16,7 0-4-16,-6-15 1 15,6 2-1-15</inkml:trace>
  <inkml:trace contextRef="#ctx0" brushRef="#br0" timeOffset="11409.4154">7332 4440 62 0,'-28'-9'34'0,"4"9"-2"16,-7 4-12-1,-3 0-10-15,9 10-4 0,4 1-3 16,5 9-2-16,11 1 0 16,5-1 0-16,8-2 0 0,9-1 1 15,6-6 0-15,6-6 0 16,2-9 0-16,-4-5 0 15,-1-5-1-15,-8-3-2 16,-3-2-4-16,-8-8-9 16,-7-1-22-1,-4 6-1-15,-9-4 0 16,8 12 0-16</inkml:trace>
  <inkml:trace contextRef="#ctx0" brushRef="#br0" timeOffset="11678.9622">7432 4427 44 0,'22'8'36'16,"0"2"2"-16,8 6-5 0,4 5-17 15,-11-3-4-15,1 6-4 16,-12-2-3-16,-8 2-2 16,-17-2-6-16,-14-6-15 15,-11-7-19-15,4-1-1 16,-3-12 0-16,13 0-1 31</inkml:trace>
  <inkml:trace contextRef="#ctx0" brushRef="#br0" timeOffset="12210.3524">8106 3984 21 0,'-40'0'34'15,"4"19"0"-15,-9 8 0 16,-3 20-17-16,8 18-4 16,7 10-4-16,14 8-2 15,6 0-4-15,13 1 0 16,16-4-3-16,6-14-5 0,15-11-12 31,8-13-19-31,-4-24 1 16,6-9-2-16,-1-17 1 15</inkml:trace>
  <inkml:trace contextRef="#ctx0" brushRef="#br0" timeOffset="12559.742">8185 4275 58 0,'-15'-22'34'15,"2"-13"-2"-15,8 5-17 16,11 5-4-16,9 4-3 31,13 8-4-31,6 10-1 0,4 9-1 16,-2 12 0-16,-6 10 0 16,-16 10-1-16,-11 9 1 15,-13 6 0-15,-15-1 0 16,-11-3-1-16,-2-3 1 0,-1-13-2 15,4-2 1-15,11-11 0 16,11-6-1-16,13-14 0 16,13 9 0-16,11-9-1 0,7 0-4 15,7 4-8-15,-1-3-23 16,-1-6 0-16,2 5-1 16,-10-5 0-16</inkml:trace>
  <inkml:trace contextRef="#ctx0" brushRef="#br0" timeOffset="12983.4217">8431 4414 36 0,'0'0'33'15,"-10"0"0"-15,10 0-6 0,0 21-13 16,0-5-7-16,6 4-2 15,3-2-2-15,4 3 0 16,3-3-1-16,4-5 1 16,2-8-1-16,1-5 1 0,-1-10-2 15,3-2 0-15,-5-7 0 16,-5-1-1-16,-3-2 0 16,-8 1 0-16,1 3-1 15,-5 2 0-15,0 16 0 0,0 0 0 16,-15-3 1-16,11 14 0 15,1 3 0-15,3 5 1 16,7-1 0-16,0 1 2 31,1-5-1-31,8-2 1 0,2-6 0 16,1 0 1-16,1-6-1 16,0-10-2-16,-4-3-1 15,-1-6-7-15,0 0-12 16,-2-2-19-16,-13-9 1 15,-5 2-2-15,-6-4 1 16</inkml:trace>
  <inkml:trace contextRef="#ctx0" brushRef="#br0" timeOffset="13214.336">8794 3993 46 0,'41'24'35'16,"-7"11"-2"-16,13 9-11 0,0 20-5 15,-6 5-4-15,4 12-1 16,-17-3-4-16,-7 7-2 16,-15-8-4-16,-12-8-4 15,-3-11-20-15,-13-13-16 0,-8-21 0 16,1-4-1-16,-4-20 0 15</inkml:trace>
  <inkml:trace contextRef="#ctx0" brushRef="#br0" timeOffset="13729.8429">9709 4148 34 0,'0'0'34'0,"0"0"1"15,9 12-4-15,-5 17-13 16,-4 7-8-16,6 11-4 16,-6 5-3-16,2 1-1 15,-2 1-6-15,0-8-9 0,0-14-20 16,0-5-3-16,0-27 1 15,-8 12-1-15</inkml:trace>
  <inkml:trace contextRef="#ctx0" brushRef="#br0" timeOffset="13861.0853">9595 4399 43 0,'0'-15'36'0,"18"11"-1"16,0-2-3-16,13 0-17 15,13 6-8-15,3 6-10 16,5-2-26-16,-1-7-5 15,11 3-1-15,-7-7 0 16</inkml:trace>
  <inkml:trace contextRef="#ctx0" brushRef="#br0" timeOffset="14333.7821">10510 4185 59 0,'-22'-21'22'31,"15"-5"-3"-31,7-3-3 16,11-5-5-16,12 6-1 0,9 6-3 16,11 11-2-16,7 11 1 15,8 13-1-15,-11 9 0 16,-7 20 0-16,-18 5 1 16,-16 11-2-16,-22 1-1 15,-15 2 0-15,-18-6-1 0,-9-5-1 16,-5-10-3-16,4-14 1 15,6-9-2-15,10-16 0 0,16-6-1 16,11-10 2 0,16-4 0-16,8 2 1 15,12 2 2-15,13 7 0 0,8 8 1 32,5 12 0-32,1 4-3 0,-3 7-13 15,-5-1-21-15,6 3-1 16,-8-7 1-16,2 0-2 15</inkml:trace>
  <inkml:trace contextRef="#ctx0" brushRef="#br0" timeOffset="14902.327">11070 3892 25 0,'0'0'32'16,"6"14"2"-16,-6 18-4 15,-4 12-16-15,4 17-2 0,0 6-3 16,0 11-2-16,-5-7-2 15,5 2-1-15,-6-13-2 16,6-12 0-16,-6-10 0 16,3-11 0-16,3-14-1 15,0-13 0-15,0 0 0 32,6-14-1-32,3-4 1 0,6 0-1 15,3-1 0-15,2 5-1 16,3 3 1-16,2 8 0 15,-2 3 0-15,-1 10 1 16,-7 7-1-16,-2-2-1 16,-4 8-7-16,-6-5-15 15,-3-5-13-15,9-2-1 0,-9-11 1 16</inkml:trace>
  <inkml:trace contextRef="#ctx0" brushRef="#br0" timeOffset="15705.1073">11610 4068 48 0,'-14'17'27'15,"8"15"-13"-15,-4 7-4 0,4 11-3 32,3 2-2-32,0 3 0 0,3-7-2 15,0-4 1-15,0-9 1 16,0-12 0-16,5-9-1 16,-5-14 1-16,4-14 0 15,-4-10 0-15,0-5 0 16,-6-10-1-16,1-4-2 15,-2-3 0-15,-1-5-1 0,2 0 0 16,3 3 0-16,3 1-1 16,3 4 0-16,6 9 0 15,5 6-1-15,7 8-1 16,3 6-5-16,11 9-7 16,4 7-17-16,3-2-3 15,6 13 0-15,-4-5 1 0</inkml:trace>
  <inkml:trace contextRef="#ctx0" brushRef="#br0" timeOffset="15936.5554">11569 4468 16 0,'8'19'30'0,"4"-11"1"15,16 2-2-15,11-6-21 0,3-1-13 16,11 3-19-16,-13-14-4 16,5 8-2-16,-10-6 4 15</inkml:trace>
  <inkml:trace contextRef="#ctx0" brushRef="#br0" timeOffset="16205.5483">11892 4284 30 0,'19'-49'65'15,"-11"27"-43"-15,5 2-5 0,-5 7-4 16,4 7-4-16,-12 6 0 16,10 8-3-16,-7 6 0 0,1 8-3 15,-4 5 1-15,7 5-1 16,-4 1-2-16,0-1-1 16,3 3-9-16,-6-6-16 15,4-9-13 1,1-1 1-16,-5-19 0 15</inkml:trace>
  <inkml:trace contextRef="#ctx0" brushRef="#br0" timeOffset="16607.4589">12116 4039 66 0,'25'0'32'0,"-3"-6"-4"16,8 3-17-16,5 3-4 0,-1 0-2 15,1 0-3-15,-2 0 0 0,-8 0-1 16,-7 0-1-16,-2 0 0 16,-7 0 0-16,-9 0 0 15,12 12-1-15,-12-1 1 16,0 4 0-16,-2 8 0 15,2 6 0-15,0 7 3 32,2 6-1-32,2 5 3 0,-4 4 0 15,0 0 0-15,0 0 1 16,-6-3 0-16,-7-7 0 16,-3-4-2-16,-8-14-2 15,-3-4-4-15,1-10-7 16,-4-9-24-16,5-7-5 15,9-5 0-15,4-11-1 0</inkml:trace>
  <inkml:trace contextRef="#ctx0" brushRef="#br0" timeOffset="17040.6056">12925 4231 75 0,'-28'-14'33'16,"0"9"-9"-16,-3 8-8 16,0 3-5-16,3 11-4 15,4 8-4-15,5 8 0 16,7 3-2-16,12 0 1 15,10 1 0-15,8-4-2 32,9-5-4-32,4-9-7 0,7-8-11 0,2-2-13 15,-3-16 0-15,7 1-1 16,-7-13 3-16</inkml:trace>
  <inkml:trace contextRef="#ctx0" brushRef="#br0" timeOffset="17393.9029">13174 4286 62 0,'-22'-11'33'0,"0"7"-10"16,-3 4-5-16,0 11-7 15,4 7-5-15,0 5-2 16,9 3-2-16,5 3-1 16,7 0 0-16,15-1 1 31,0-4-1-31,7-10 0 0,-1-7 0 15,5-9 0-15,1-8 0 16,0-7-1-16,0-4 0 16,-2-6 0-16,-1-1 1 15,1 2 0-15,2 5 0 16,-4 3 0-16,4 8 1 0,-8 9 1 16,3 8-1-16,-6 8 1 0,-7 6 0 15,-4 5 0-15,-10-1-1 16,-4 3-1-16,-14-4-2 15,1-1-9-15,-5-4-27 16,-1-14 0-16,4-5-1 16,-2-6 0-16</inkml:trace>
  <inkml:trace contextRef="#ctx0" brushRef="#br0" timeOffset="17910.8387">13821 3915 47 0,'-31'27'33'0,"-6"10"-4"15,4 14-12-15,4 24-2 16,10 5-4-16,10 10-2 15,15 0-2-15,11-1-2 16,10-12-5-16,7-15-6 0,7-10-20 16,8-20-9-16,-5-20 0 31,2-10-1-31</inkml:trace>
  <inkml:trace contextRef="#ctx0" brushRef="#br0" timeOffset="18392.4179">13929 4263 60 0,'-8'12'31'0,"8"9"-9"15,-6 6-8 1,6-3-2-16,0 8-4 16,9-6-2-16,6-2-2 15,10-8-1-15,3-4 0 16,1-12-2-16,4-4 0 16,-4-9 0-16,-2-10-1 0,-6-1 0 15,-2-3-1 1,-13 3 1-16,-6-1 0 0,0 7 0 15,-6 4 0-15,-6 7 1 16,0 13 0-16,-4 6 0 16,6 11 1-16,7 0 0 0,3 9 0 15,10-3 0-15,6 2 1 16,5-7-2-16,7-4 1 16,6-11 0-16,-2-9-1 0,-2-2 0 15,-2-10 0-15,-7-7 0 16,-6-9-2-16,-5 1-4 15,-10-6-8-15,0-1-23 16,0 7-1-16,-6-6 0 16,6 11 0-16</inkml:trace>
  <inkml:trace contextRef="#ctx0" brushRef="#br0" timeOffset="18643.2456">14352 3873 34 0,'31'18'36'16,"3"6"2"-16,10 20-1 0,2 14-17 15,-5 12-6-15,1 18-3 16,-14-4-3-16,-11 6-2 15,-17-8-2 1,-17-8-3-16,-11-9-10 16,-15-5-29-16,-7-28-2 15,7-6 0-15,-8-18-1 16</inkml:trace>
  <inkml:trace contextRef="#ctx0" brushRef="#br0" timeOffset="32608.2255">15276 4127 50 0,'12'7'33'15,"-17"7"1"-15,2 13-14 16,3 11-6-16,0 5-6 16,-2 6-3-16,2 2-4 0,0-8-7 0,3-2-8 15,1-8-15-15,-4-17-5 16,0-4 0-16,0-12-1 15</inkml:trace>
  <inkml:trace contextRef="#ctx0" brushRef="#br0" timeOffset="32747.0075">15052 4342 25 0,'0'0'35'0,"0"0"1"15,22 3-1-15,21 2-15 16,9-5-7-16,14 0-7 15,4 0-20-15,9 0-20 16,-14-8 0-16,3 3-2 16,-13-13 0-16</inkml:trace>
  <inkml:trace contextRef="#ctx0" brushRef="#br0" timeOffset="33263.9243">16017 3838 18 0,'-3'-17'69'15,"3"37"-32"-15,-2 16-15 16,2 21-5 0,-7 7-6-16,7 14-3 0,-6 2-1 15,6 2-2-15,-5-10-2 16,5-5 0-16,-5-14-2 0,5-15 1 15,-5-11-2-15,5-18 1 16,0-9-1-16,10-22-1 16,1-6 1-16,1-5 0 31,5-4-1-31,4 5 0 0,4 4 0 16,0 7 1-16,3 9 0 15,-6 12 0-15,-2 5 0 16,2 12 1-16,-9 3-3 15,-2 2-5-15,0 1-17 16,1-1-14-16,-12-8 0 16,10 2-1-16,-10-16 1 0</inkml:trace>
  <inkml:trace contextRef="#ctx0" brushRef="#br0" timeOffset="33664.5706">16462 4138 52 0,'0'19'33'15,"0"12"-6"-15,5 2-10 16,-5 2-3-16,3 5-3 0,-3-8-4 15,0-1 0-15,-5-10-3 16,5-3-1-16,0-18 0 16,0 0-1-16,0 0-1 15,-10-24 0-15,6-8 0 16,-1-4-1-16,1-7 2 16,-4-4-2-1,2-3 1-15,1 1 0 16,5 3-1-16,0 2 0 15,5 6 0-15,7 11 1 16,6 3-2-16,6 7-1 16,5 8-4-16,8-3-4 15,4 8-17-15,7 4-9 16,-1-1-1-16,3 5 0 0</inkml:trace>
  <inkml:trace contextRef="#ctx0" brushRef="#br0" timeOffset="33896.4744">16510 4431 32 0,'-3'18'34'31,"10"-8"0"-31,20-3-3 0,4-5-21 16,12-2-22-16,10 0-15 15,-9-7-5-15,6 3-2 16</inkml:trace>
  <inkml:trace contextRef="#ctx0" brushRef="#br0" timeOffset="34429.404">17003 4200 35 0,'-25'-12'28'15,"7"-1"-6"-15,6-5-3 16,3-1-6-16,9 3-3 16,5-1-2-16,6 12-1 0,7 0-1 15,7 10-1-15,-3 5 2 16,-1 9-1-16,-11 3 0 16,-5 9 0-16,-13 3-1 0,-6 3-1 15,-10-4-1-15,-4 0 0 16,1-5-1-16,4-4-1 31,8-6-1-31,11-4 1 0,14-9-1 16,8-5 0-16,11 0-3 15,4-10-7-15,5 0-22 16,1 1-5-16,-7-6-1 16,7 1 0-16</inkml:trace>
  <inkml:trace contextRef="#ctx0" brushRef="#br0" timeOffset="34853.8754">17243 4006 58 0,'20'-7'33'0,"16"7"-1"0,-5 0-11 16,5-6-6-16,4 6-7 15,-8-4-3-15,-2 4-2 16,-9-5-1-16,-4 5-1 0,-8 0 0 16,-9 0 0-16,6 14-1 15,-6-5 0-15,0 5 0 16,0 4-1-16,-3 9 2 15,3 3-2-15,0 3 2 16,0 2 0-16,3 5 1 16,-3 3 0-1,-4-4 1-15,-5 3 1 16,-11-6-1-16,-3-4 1 16,-13-8-1-16,-2-4-1 15,-2-7-3-15,0-13-6 16,11-5-26-16,5-4-5 15,10-13-1-15,14 1-1 0</inkml:trace>
  <inkml:trace contextRef="#ctx0" brushRef="#br0" timeOffset="35300.7469">17732 3301 34 0,'35'41'33'15,"1"25"-3"-15,9 31-6 0,-1 32-5 16,-13 28-1-16,-8 23-5 15,-23 5-3-15,-16 9-3 16,-22-8-1-16,-13-19-3 31,-8-25-3-31,-4-28-5 0,10-33-26 16,10-22-7-16,3-29-1 16,12-11 0-16</inkml:trace>
  <inkml:trace contextRef="#ctx0" brushRef="#br0" timeOffset="48954.1886">845 6803 19 0,'0'0'34'0,"0"0"0"0,0 0-1 15,74 17-14-15,-30-17-6 16,-1 0-9-16,7 6-9 16,-10-3-17-16,-3-3-12 0,-6 5-1 15,-6-10 0-15</inkml:trace>
  <inkml:trace contextRef="#ctx0" brushRef="#br0" timeOffset="49154.484">907 6915 24 0,'-41'41'34'0,"41"-41"2"0,0 0-5 15,71 28-11-15,-71-28-6 16,85 19-15-16,-39-11-29 16,-3-15-3-16,1 7-3 15,-10-16-1-15</inkml:trace>
  <inkml:trace contextRef="#ctx0" brushRef="#br0" timeOffset="50725.5818">20123 3523 23 0,'-85'98'58'16,"33"-10"-38"-16,2 20-4 15,5 16-1-15,15 6-4 16,11 2-2-16,19-3-5 31,16-15-6-31,11-18-11 0,15-27-18 16,15-13-3-16,-4-28 0 15,9-8 0-15</inkml:trace>
  <inkml:trace contextRef="#ctx0" brushRef="#br0" timeOffset="51279.237">20509 4024 25 0,'3'18'33'0,"-3"16"1"16,-10 7-6-16,-1 8-13 31,3 6-1-31,-3 0-4 0,4-3-3 16,2-6-2-16,5-13-1 16,0-16-1-16,0-17-1 15,8-10-1-15,2-16 0 16,-1-10 1-16,-2-16-1 15,-1-4 0-15,-3-8-1 16,-3 2 0-16,0 6 0 0,-4 7 0 16,0 10 0-16,4 15-1 15,-4 12 1-15,4 12 0 16,7 26 0-16,0 2 0 16,2 5 0-16,4 5 1 15,4-1 0-15,3-5 0 0,5-7-1 16,0-12 0-16,5-8 0 15,-1-12 0-15,0-10 0 16,1-10-1-16,-4-6 1 16,-6-6-1-16,0 1 0 0,-7 4 1 15,-4 7 0-15,-4 8 0 16,-5 19 1-16,0 0 2 31,5 32-1-31,-5 5 1 0,3 13-1 16,-3 4 1-16,5 9-1 15,0-4 1-15,5-4-3 16,1-6-3-16,-1-14-10 16,2-10-25-16,4-11-2 15,-3-14 0-15,7-14 1 16</inkml:trace>
  <inkml:trace contextRef="#ctx0" brushRef="#br0" timeOffset="51479.714">21089 4079 46 0,'9'8'37'0,"9"-8"0"16,7 4 1-16,11-3-25 15,2-1-9-15,4 0-6 0,7-1-16 16,-4 1-18-16,-14-4 0 15,0 4-1-15,-14 0-1 16</inkml:trace>
  <inkml:trace contextRef="#ctx0" brushRef="#br0" timeOffset="51642.4992">21156 4221 57 0,'3'10'36'16,"22"0"-2"-16,6-3-11 0,5-7-8 15,8 2-8-15,5-2-17 16,3 0-25-16,-7-7-1 16,-1 7 0-16,-13-12-1 15</inkml:trace>
  <inkml:trace contextRef="#ctx0" brushRef="#br0" timeOffset="51942.2968">21714 3955 34 0,'27'7'37'16,"-11"-2"1"-16,-1 12-2 0,-6 5-20 15,-13-1-2-15,-2 7-6 16,-8 0-2-16,0-1-2 15,-3 1-1-15,7-3-2 16,5-3 0-16,8-4 0 16,6-4-1-1,9-7-2-15,9 0-4 16,-5-7-6-16,4 0-23 16,1-2-4-16,-10-6 0 15,1 0 1-15</inkml:trace>
  <inkml:trace contextRef="#ctx0" brushRef="#br0" timeOffset="52126.6878">21917 4033 56 0,'0'19'39'0,"-3"-5"-1"16,3 5-6-16,5 10-19 15,-5 2-4-15,0 4-6 0,4 3-8 16,-4-1-16-16,0-7-17 0,0-1 0 15,0-11 0 1,4-3-1-16</inkml:trace>
  <inkml:trace contextRef="#ctx0" brushRef="#br0" timeOffset="52395.0328">22070 3635 40 0,'36'28'38'16,"0"12"2"-16,6 25 1 0,0 20-24 16,-18 12-4-16,-5 21-3 15,-19 1-2-15,-13 2-3 16,-12-13-2-16,-7-10-2 15,-5-13-4-15,-5-22-4 16,14-12-11-16,6-23-22 16,6-18-2-1,16-10 1-15,-13-5 0 16</inkml:trace>
  <inkml:trace contextRef="#ctx0" brushRef="#br0" timeOffset="53713.5541">1888 6992 23 0,'12'24'33'0,"1"-5"1"15,13 3-9-15,6-2-9 16,4-7-3-16,9-3-3 0,-5-10-3 16,0-4 0-16,-5-11-3 15,-7-5 0-15,-10-2-2 16,-8-6 0-16,-15-1-1 16,-14 0 0-16,-10 3 0 15,-4 8-1-15,-7 7 1 16,-2 11-1-1,-1 6 1-15,2 17 1 16,6 6-1-16,11 10 1 16,9 6-1-16,15 1 1 15,6-3 0-15,13-1 1 16,9-6-2-16,9-10 1 16,12-6-4-16,4-15-9 15,3-10-27-15,-1-3-1 0,-8-16 0 16,1-5-1-16</inkml:trace>
  <inkml:trace contextRef="#ctx0" brushRef="#br0" timeOffset="54061.2452">2258 6343 41 0,'30'0'37'16,"-3"-5"0"-16,17 1-6 15,-1 4-16-15,-2-5-9 16,-1 0-15-16,-10-2-25 16,8 7-3-16,-13-7 0 0,-3 4 0 15</inkml:trace>
  <inkml:trace contextRef="#ctx0" brushRef="#br0" timeOffset="54500.1044">2736 6129 50 0,'0'0'39'16,"-5"-10"-1"-16,5 10-7 15,0 0-14-15,0-10-7 16,0 10-8-16,0 0-8 15,0 0-19-15,0 0-13 16,12 10-1-16,-12-10 1 0</inkml:trace>
  <inkml:trace contextRef="#ctx0" brushRef="#br0" timeOffset="54863.0104">2759 6338 29 0,'0'12'26'0,"3"8"-1"15,0 2-2-15,-3 4-2 16,0 10-2-16,-7 0-3 16,4 9-4-16,-12-5-2 15,6 1-3-15,-10-4 0 16,1-5-3 0,-5-9-1-16,-1-6-2 15,3-9-1-15,-1-13-2 16,0 0-4-16,0-16-8 15,8-4-22-15,4 2-4 16,-3 0 0-16,13 3 0 16</inkml:trace>
  <inkml:trace contextRef="#ctx0" brushRef="#br0" timeOffset="56049.072">3165 6338 24 0,'-37'-14'23'16,"11"-1"-7"0,-2-12-2-16,7-5-2 15,11 3-3-15,10-4 1 16,4 5-1-16,9 1 0 15,8 10-1-15,6 7 0 16,8 14-1-16,-4 11 0 0,-3 11-1 16,-12 9-1-16,-7 13-1 15,-12 2-2-15,-9 4-1 16,-13-2-1-16,-3-5-1 16,-6-8-2-16,0-11 1 0,6-9-2 15,6-10 1-15,9-9 0 16,13 0 1-16,-3-12 2 15,15 5 0-15,7-2 0 16,9 5-1 0,7 4 2-16,-2 0-5 15,2 0-15-15,2 11-16 16,-12-11 1-16,2 9 0 16,-11-9 5-16</inkml:trace>
  <inkml:trace contextRef="#ctx0" brushRef="#br0" timeOffset="56518.1661">3462 6261 25 0,'0'0'36'0,"-9"5"-1"0,-3 7 1 16,8 5-17-16,1 10-9 15,0-1-5-15,3 3 0 0,6-3-3 16,4 1-1 0,8-4 0-16,4-9 1 0,3-5-1 15,2-9 0-15,-2-7 0 32,0-5-1-32,-6-10 1 0,2-2-1 15,-11-3 0-15,-1 0 0 16,-7 2-1-16,-2 3 0 15,-2 7 1-15,-3 4 0 16,5 11 0-16,-11 3 0 16,11 11-1-16,0 5 1 15,0 2 0-15,7 0 0 0,4 1 0 16,4-3 1-16,3-1-1 16,0-8 1-16,1-6 1 15,2-4-1-15,-2-10 1 16,-2-4-1-16,-6-4 0 15,-1-4-1-15,-10 1-3 16,0-7-9 0,-10 1-26-16,-1 10 1 15,-9-5-2-15,5 12 1 16</inkml:trace>
  <inkml:trace contextRef="#ctx0" brushRef="#br0" timeOffset="57554.2012">5572 6282 60 0,'-34'5'19'16,"-23"-5"-3"-16,-13 8-3 15,-17-8-5 1,-17 4-4-16,-5 0-1 15,0 0-2-15,9 3-1 16,8 3 1-16,15-5 0 16,15-1 0-16,20 5 0 15,20-1 1-15,29 2 0 16,23 3 1-16,23 4 0 16,18 6 0-16,15 9 0 0,10 8 0 15,1 7-1-15,-5 8 0 16,-16 7-2-16,-21 7 0 15,-26 6-1-15,-29 2 1 16,-26 3-1-16,-27 1 0 0,-21-3 0 16,-18-2 1-16,-2-4 1 15,-4-10 1-15,6-7 2 0,9-8 0 16,15-5 0-16,23-10 1 16,24-5 1-16,25-9 0 15,30-4-1-15,28-7 0 16,24 2-1-16,20-9-1 15,22 3 0-15,10-6-1 32,10-2-1-32,2 1-1 0,-9-1-4 15,-9 5-11-15,-16-4-24 16,-23-5 0-16,-19 2-1 16,-27 3 0-16</inkml:trace>
  <inkml:trace contextRef="#ctx0" brushRef="#br0" timeOffset="58193.5492">4625 7858 56 0,'0'0'36'0,"0"24"-4"16,6 5-14-16,-6 5-7 16,7 10-4-16,-7-4-1 15,3 5-2-15,-3-7-4 16,0-9-2-16,3-5-3 15,-3-16 0-15,0-8-2 16,12-13 1 0,-2-6 0-16,1-10 0 0,6 0 2 15,4-3 2-15,1 1 3 16,-1 4 2-16,-4 4 0 16,-3 9 1-16,-14 14 1 15,0 0 0-15,0 0 1 16,-24 19-2-16,1-1 1 15,6 2-2-15,-2 2 0 0,7-2-1 16,5-2 1-16,16-2-1 16,7-5-1-16,9-1-1 15,9-2-3-15,5-8-7 16,7-6-23-16,2 2-3 16,-10-9-1-16,6 4 0 15</inkml:trace>
  <inkml:trace contextRef="#ctx0" brushRef="#br0" timeOffset="58372.425">5057 7949 31 0,'13'-4'33'0,"11"6"0"15,-2-6-5-15,8 4-24 16,2 0-16-16,-4-3-17 15,5 9-2-15,-9-6-1 16,1 4 8-16</inkml:trace>
  <inkml:trace contextRef="#ctx0" brushRef="#br0" timeOffset="58541.438">5087 8049 20 0,'-2'9'34'0,"2"-9"1"16,16 6-1-16,5-6-15 16,6 0-10-16,7 0-10 0,5 0-12 15,1 3-11-15,-3-6-11 16,6 5 1-16,-10-2-1 0</inkml:trace>
  <inkml:trace contextRef="#ctx0" brushRef="#br0" timeOffset="61874.5772">6406 7084 35 0,'-28'-44'24'16,"19"0"-2"0,5-5-2-16,14-3-5 15,18 14-3-15,6 5-1 16,13 24-1-16,-1 11 0 16,1 28-2-16,-13 13-2 15,-12 17-1-15,-20 7-1 16,-11 6 0-16,-16 2-3 15,-10-9-1-15,-7-7-1 0,-5-18-1 16,4-12 0-16,3-17-2 16,8-12 0-16,5-12 1 15,10-6 0-15,6-2 0 16,11 0 1-16,6 4 1 16,12 5 1-16,4 6 0 15,12 10 1-15,7 6-1 0,1 6-4 16,2 2-13-16,-3-3-17 15,5 3 0-15,-8-10-1 16,4 2 1-16</inkml:trace>
  <inkml:trace contextRef="#ctx0" brushRef="#br0" timeOffset="62259.4044">6862 6746 44 0,'0'0'35'0,"9"15"1"16,0 17-12-16,0 21-8 15,-5 10-6-15,1 13-2 16,-5 5-1-16,4 5-1 15,-4-7-3-15,0-6-1 16,0-14 0 0,-3-15-1-16,-1-15 0 15,4-13-1-15,0-16-1 16,0 0 1-16,16-25 0 16,-3 1-1-16,4-5-1 0,3 3 1 15,6 6 0 1,-2 2 0-16,0 12 1 0,-5 6 0 15,-3 7 0-15,-4 5-4 0,0 10-12 16,0 0-22-16,-12-10 1 16,7 4 0-16,-7-16-1 15</inkml:trace>
  <inkml:trace contextRef="#ctx0" brushRef="#br0" timeOffset="62709.8809">7425 6295 59 0,'-6'37'34'16,"-5"24"-3"-16,4 25-15 15,3 32-5-15,-1 22-2 16,3 18-2 0,-5 4-2-16,4 2-2 15,-4-7-1-15,1-14-2 16,-6-19-1-16,5-27-2 16,1-20-8-16,3-24-12 15,-4-26-13-15,7-12 0 16,0-30 0-16</inkml:trace>
  <inkml:trace contextRef="#ctx0" brushRef="#br0" timeOffset="62943.8537">7352 6393 24 0,'34'0'29'32,"-3"-9"-3"-32,15 4-30 0,4 5-14 15,-10-12-7-15,10 12-2 16</inkml:trace>
  <inkml:trace contextRef="#ctx0" brushRef="#br0" timeOffset="63377.4281">7357 7940 60 0,'25'0'37'0,"12"6"0"15,3-6-14-15,5 0-34 16,7 0-20-16,-12-9-2 16,3 0-4-16,-9-8 1 15</inkml:trace>
  <inkml:trace contextRef="#ctx0" brushRef="#br0" timeOffset="65451.4328">7906 7156 32 0,'-31'9'27'0,"3"0"-7"16,-10-9-5-16,2-9-6 16,2-7-3-16,9-8-2 15,7-5-1-15,12-5 1 16,6 3 0-16,9-1 1 15,10 12 1-15,9 3 0 0,8 17 1 0,-2 6 1 16,-2 18 0-16,-8 5-1 16,-5 12-1-16,-13 5-2 15,-6 2-1-15,-18 0 0 16,-7-3-3-16,-4-8-1 16,-5-7-1-16,4-8-1 31,1-12 0-31,5-6 0 0,6-11 0 15,8-6-1-15,3-1 1 16,7-2 2-16,10 1 0 16,4 5 1-16,7 4 0 15,6 6 1-15,1 11 0 16,3 2-1-16,0 2-8 16,4-2-21-16,1 4-5 0,-10-10 0 15,8 0-1-15</inkml:trace>
  <inkml:trace contextRef="#ctx0" brushRef="#br0" timeOffset="65698.2374">8108 7168 64 0,'22'0'38'15,"9"0"0"-15,2 6-14 16,0-6-15-16,7-4-9 16,0 0-30-16,-3 4-6 15,-10-6 0-15,2 6-2 16</inkml:trace>
  <inkml:trace contextRef="#ctx0" brushRef="#br0" timeOffset="66421.1745">8666 6793 38 0,'0'-19'35'0,"0"19"-1"16,0-10-9-16,0 20-5 16,5 16-7-16,-5 13-4 0,6 12-4 15,-6 9-2-15,9 6-1 0,-6 6 0 16,-3-1-1-16,2-13 0 16,-2-12-1-1,0-10-1-15,0-17-1 0,4-9-1 16,-4-10-1-16,12-17-1 15,-5-5-1-15,9 0-1 0,0-6 1 16,4 3 0-16,-1 0 1 16,3 9 1-16,-7 0 1 15,-2 8 1-15,-1 5 2 16,-12 3 0-16,4 10 2 16,-10-1 0-16,-4 4 2 31,-3-1-1-31,3 5 2 0,-5-3 0 15,7 4 1-15,1-4 0 16,7 5-1-16,6-4 0 16,10-2-2-16,5 0-3 15,2-13-12-15,5 0-23 16,5 0-2-16,2-13 0 16,8 0 0-16</inkml:trace>
  <inkml:trace contextRef="#ctx0" brushRef="#br0" timeOffset="67239.6042">9083 6333 37 0,'18'3'28'0,"1"-10"-11"16,3 2-4-16,2 1-2 15,1 4-4-15,-2 0-2 16,-5-3-2-16,0 3-1 16,-7 4 0-16,-11-4-1 0,14 11 0 15,-14-11-1-15,6 16 1 16,-6-7-1-16,3 8 0 15,-3 8 1-15,3 4-1 16,0 9 0-16,-3 10 1 16,7 8-1-16,-3 9 1 0,2 11 0 31,2 4 0-31,2 6 1 0,-1 2 4 16,0 4-2-16,-3-4 2 15,1 1 0-15,-7-5 0 16,6 0 0-16,-6-8 0 15,-3-2-1-15,0-12-2 16,3-4 0-16,0-7-1 16,-4-9 0-16,4-10-1 0,0-8 1 15,-3-9-2-15,3-3 2 16,0-12-1-16,-18 10 0 16,6-10 0-16,-6 0-1 15,-2 0-3-15,-7-4-6 16,1-1-28-16,-2 3-3 31,-6-9 2-31,3 6-2 0</inkml:trace>
  <inkml:trace contextRef="#ctx0" brushRef="#br0" timeOffset="85553.5904">9957 7028 28 0,'-27'-15'29'0,"4"13"-8"0,-8 2-3 16,0 5-5-16,2 11-3 15,0 5-3-15,8 10-1 16,8 3-1-1,9 4-1-15,8 1 0 16,12-1-1-16,8-8-1 16,11-7-2-16,7-7-5 15,2-11-9-15,3-12-17 16,10 2-2-16,-13-15-1 16,6 2 2-16</inkml:trace>
  <inkml:trace contextRef="#ctx0" brushRef="#br0" timeOffset="85854.3413">10206 7106 39 0,'-23'-17'21'0,"8"14"-2"16,-7 3-3-16,4 0-4 0,-4 11-1 15,-1 2-4 1,12 9 0-16,-1-2-3 15,12 2 1-15,9-4-1 0,9 1-1 16,7-9 0-16,9-4 0 31,-1-6 1-31,-1-7-1 0,-4-6 1 16,-6-2-2-16,-13-6 1 16,-9 3-3-16,-3 2-2 15,-12-6-7-15,2-2-24 16,1 11-2-16,-4-3 0 15,16 16-1-15</inkml:trace>
  <inkml:trace contextRef="#ctx0" brushRef="#br0" timeOffset="86375.0781">10624 6988 37 0,'0'0'33'0,"-21"-12"1"0,5 12-10 15,0 3-7 1,-2 2-6-16,8 11-4 0,1 1-3 16,9 8-3-16,4 1 1 15,5 1-1-15,0-2 2 0,2 4 0 16,-3-4 1-16,-3-1 1 16,-8-5-1-16,-8-5 0 15,-11-6-1-15,-3-2-1 16,-2-6-7-16,-6-15-7 15,9-4-23-15,2 3-4 16,1-9-1-16,12 5 1 0</inkml:trace>
  <inkml:trace contextRef="#ctx0" brushRef="#br0" timeOffset="86761.509">11134 6549 28 0,'-12'5'33'0,"-13"0"2"15,-3 16-9-15,-6 12-10 16,-5 12-4 0,6 20-3-16,1 8-1 15,10 11-2-15,10 6 0 16,12 1-3-16,3-5 0 15,15-2 0-15,10-11-3 16,8-16-7-16,9-15-23 16,0-9-6-16,-7-16-2 15,3-10 0-15</inkml:trace>
  <inkml:trace contextRef="#ctx0" brushRef="#br0" timeOffset="87261.1403">11328 6705 39 0,'0'-13'36'15,"0"13"0"-15,3 16-1 0,-8 8-19 16,5 18-4-16,-5 8-6 0,5 12-2 16,-5 2 0-1,5 2-2-15,0-8-2 16,0-3-1-16,3-13-2 0,2-14-3 16,9-10-2-16,-3-18-2 15,13-6-2-15,-5-10-2 0,8 0 0 16,-2-7 2-16,4 1 4 15,-4 1 3-15,-7 4 4 16,-5 5 3-16,-13 12 4 16,3-10 2-16,-15 10 2 15,-4 12 1-15,-9-2-2 32,7 4-1-32,-4 0-1 0,8 3-1 15,3-5 0-15,14 3-2 16,8-5-2-16,9 0-3 15,10-1-6-15,0-4-15 16,-1-5-14-16,8 0 0 16,0 0 0-16</inkml:trace>
  <inkml:trace contextRef="#ctx0" brushRef="#br0" timeOffset="87810.6784">11771 6957 43 0,'-5'17'33'0,"-6"-6"1"15,-1 11-15-15,6 4-4 16,-3 2-6-16,9 1-1 16,6-1-3-16,6 0 0 15,4-9-2-15,5-3 1 0,3-8-2 16,0-8 0-16,-2-7-1 15,-1-5-1-15,-5-4 1 16,-2-4-2-16,-6-1 2 16,-6-2-2-16,-2 4 0 15,-2 7 1-15,2 12 0 16,-12-10 0 0,12 10 0-16,-11 18 0 15,11-3-1-15,0 6 2 16,6 1-1-16,6-1 1 0,4-2 0 15,4-5 0 1,3-5 0-16,4-5 0 0,-1-6 0 16,-5-6 0-16,2-6-1 15,-8-7-2-15,0 1-4 0,-8-11-9 16,-3-6-22-16,2 9 0 16,-6-6-1-16,0 9 1 15</inkml:trace>
  <inkml:trace contextRef="#ctx0" brushRef="#br0" timeOffset="88166.5257">12231 6500 42 0,'22'20'38'16,"2"6"-1"-16,10 21-6 15,7 22-14 1,-10 5-3-16,2 19-4 15,-14 2-2-15,-9 6-2 16,-19-6-2-16,-7-6-1 16,-12-12-3-16,-6-15-5 15,4-10-19-15,-3-19-15 16,4-17-2-16,12-11 1 16,5-10-1-16</inkml:trace>
  <inkml:trace contextRef="#ctx0" brushRef="#br0" timeOffset="89786.6399">13165 6867 73 0,'-6'19'36'0,"6"15"-10"16,-4 13-11-16,-2-1-5 15,6 9-2-15,0-5-6 16,0-3-4-16,9-5-8 16,-9-10-13-16,0-14-12 0,0-8-1 31,-10-10 0-31</inkml:trace>
  <inkml:trace contextRef="#ctx0" brushRef="#br0" timeOffset="89918.1706">12971 7142 58 0,'29'4'34'16,"9"-1"-4"-16,8-3-17 0,7 4-16 15,0-8-24-15,10 4-3 16,-9-8-2-16,8 4-1 16</inkml:trace>
  <inkml:trace contextRef="#ctx0" brushRef="#br0" timeOffset="90487.0818">13902 6529 31 0,'0'0'30'0,"0"0"1"16,12 13-10-16,-9 20-4 16,-3 9-4-16,0 17-2 15,0 7-1 1,0 12 0-16,0 2-2 16,0 2-4-16,-3-11 0 15,3-6-2-15,0-13 0 16,0-11-2-16,-3-13 1 15,6-9-2-15,-3-19 1 16,10 4-2-16,-3-13 0 16,1-8-1-16,5-2 0 0,3-3 0 15,5 1 0-15,-2 0 1 16,5 9 0-16,-1 3 0 0,1 9 2 16,-7 2 0-16,-3 9 1 15,-1 5-2-15,-2 2-2 16,-4 1-8-16,-4-5-23 31,4 5-1-31,-7-19-1 0,14 22 0 16</inkml:trace>
  <inkml:trace contextRef="#ctx0" brushRef="#br0" timeOffset="95462.0796">14463 6565 17 0,'0'0'26'0,"10"32"-4"0,-13 11-4 16,3 22-2-16,-4 15-3 16,-1 10-1-16,-1 13-1 15,-1 0-2-15,1 3-2 16,0-14-3-16,6-14-1 0,-3-20-4 16,0-15-5-16,3-15-7 15,3-14-13-15,-3-14-7 16,6-10-1-16,-6-12 0 15</inkml:trace>
  <inkml:trace contextRef="#ctx0" brushRef="#br0" timeOffset="95679.4874">14470 6645 28 0,'12'-20'27'0,"19"12"-3"15,-2 4-19-15,15-3-21 16,12 16-7-16,-10-12-2 0,14 11 6 16</inkml:trace>
  <inkml:trace contextRef="#ctx0" brushRef="#br0" timeOffset="95917.7652">14438 7425 25 0,'19'18'30'0,"0"-16"1"16,19 6-6-16,1-8-29 15,-8-10-20-15,16 2-3 16,-15-12-3-16,12 11 5 0</inkml:trace>
  <inkml:trace contextRef="#ctx0" brushRef="#br0" timeOffset="96504.0722">15020 7031 11 0,'-34'-11'28'15,"8"4"-2"1,-11-9-6-16,11-3-6 16,1-6-5-16,13-4-1 0,12 5-1 15,5-1-1-15,12 8-2 16,8 4 1-16,7 6 0 31,2 11-1-31,3 9 1 0,-10 11-1 16,-9 8 0-16,-15 7-1 15,-6 5 0-15,-15-3-1 16,-11 1 0-16,-6-10-1 16,-4 0-2-16,-1-12 1 15,6-6-2-15,8-7 1 16,9-7 0-16,17 0 0 0,0 0 1 16,15-3 0-16,11 3 0 15,7 4-1-15,3-4-4 16,7 9-15-16,2 0-14 15,-14-13-1-15,7 6 1 16,-8-11 0-16</inkml:trace>
  <inkml:trace contextRef="#ctx0" brushRef="#br0" timeOffset="97019.0309">15254 6682 16 0,'20'-5'30'0,"16"10"2"0,-2-14-1 15,3 6-17-15,3 0-4 16,-3 3-5-16,-1 0-1 16,-7 3-3-16,-7 2 0 15,-6-1-1-15,-7 1 1 16,-9-5-2-16,8 12 1 31,-8-2 0-31,-5 1 0 0,0 0 1 16,0 7-1-16,0 2 0 15,-2 7 0-15,4 2 0 0,0 6 1 16,3 3 0 0,3 7 0-16,0 3 1 15,4 3 1-15,0-2 0 0,3 0 1 16,-4 1 0-16,-1-3 0 0,-5-7 0 16,0-1-1-1,-13-4 0-15,-5-4 0 0,-7-7 0 16,-3-2-1-16,-4-7-2 15,-1-5-1-15,-2-2-4 16,-1-8-9-16,8-9-23 31,9 4 0-31,0-8 0 0,10 4 0 16</inkml:trace>
  <inkml:trace contextRef="#ctx0" brushRef="#br0" timeOffset="98454.8653">4458 5808 15 0,'-19'0'13'0,"-18"-8"-5"16,-3 8-2-16,-56 7-3 15,46 2-5-15,4 0 0 16,5 2-1-16,10 0 0 0,6 1 2 16,7 0 0-16,9 0 3 15,6 5 12 1,8 1-3-16,-2 5 0 16,1 11 1-16,0 17 0 15,-4 19-2-15,2 20-2 31,-8 19-1-31,0 21-2 0,-4 11-2 16,1 16-1-16,-3 3 0 16,2 2-1-16,0-5 0 15,1-5 1-15,3-6-2 16,0-6 1-16,0-14 0 16,0-5-1-16,-3-10 0 15,-4-9 1-15,2-15-1 0,4-12 0 16,-6-14 0-16,6-10 0 15,0-13 0-15,-4-7 2 16,8-11-1-16,3-2 2 16,3-4 1-16,8-1 0 15,0-1 1-15,8 4 0 16,5-4-1-16,10 0-5 0,4-12-29 16,11 4-6-16,-8-23 1 15,10 2-2-15</inkml:trace>
  <inkml:trace contextRef="#ctx0" brushRef="#br0" timeOffset="99642.4214">15744 5910 17 0,'23'-5'23'0,"16"5"-12"16,6 0-1-16,3 0-4 16,5 5 0-16,-6-5-3 15,-7 6-1-15,-4-1-1 16,-11-5 0-16,-5 7-1 16,-7-3 1-16,-13-4-1 15,5 14 0-15,-5-1 1 0,0 3-1 16,-5 7 1-16,5 8-1 15,-3 10 0-15,-1 14 0 16,1 8 0-16,3 10 1 16,-3 9 0-16,3 12 0 15,0 11 0-15,0 6 1 16,6 6-1 0,1-1 2-16,-1 4 0 15,-1 2 1-15,-1 3-2 16,-4 0 2-16,0-4 0 15,-3-5-1-15,-4-3 2 16,-2 0-2-16,0-7-1 0,-1-2 0 16,2-9 0-16,4-10 0 15,4-8-2-15,0-7 2 16,2-9-2-16,5-14 1 16,-1-10-1-16,4-9 0 0,-4-9 1 15,-2-6-1-15,-4-13 1 16,-13 6-1-16,-11-9 0 15,-7-4-1-15,-13 2-2 16,-12 2-18-16,-15-4-9 0,5 7-1 16,-18 0 1-16</inkml:trace>
  <inkml:trace contextRef="#ctx0" brushRef="#br0" timeOffset="130684.0477">5036 5938 27 0,'-7'-28'31'0,"17"4"-6"16,2 9-6-16,10 3-4 16,9 12-2-1,-5 0 0-15,4 18-2 16,-15 5-2-16,-3 14-2 16,-12 4-2-16,-9-1-1 15,-9 0 0-15,-4-6-3 0,-5-7 0 16,3-9-1-1,4-13-1-15,7-12 1 0,8-8 0 16,5-2 1-16,11 1-1 0,4 1 1 16,8 11 0-16,4 4 0 15,4 7 0-15,-3 4-11 16,0 2-27-16,6 6-2 16,-3-9 1-16,4-5 0 15</inkml:trace>
  <inkml:trace contextRef="#ctx0" brushRef="#br0" timeOffset="131472.657">5578 8006 27 0,'14'-8'29'15,"-6"-7"-7"-15,4-2-4 0,4 0-5 16,-2-4-2-16,3 1-2 16,-1 1-1-16,-4 5-2 15,-3 2-1-15,-9 12-1 0,12-10 0 16,-12 10-1-16,0 0 0 15,7 12 0-15,-7-1 0 16,0 9 0-16,0 5 1 16,0 10-1-16,0 3 1 0,3 6 0 15,-3 0-1 1,4 0 0 0,1-5-1-16,1-7-1 15,0-6-8-15,-6-9-29 0,0-17-3 16,0 0 0-16,8-9-1 15</inkml:trace>
  <inkml:trace contextRef="#ctx0" brushRef="#br0" timeOffset="137448.3255">712 9890 32 0,'10'70'28'0,"-10"-70"-8"16,7 85-4-16,-7-44-3 16,0-41-4-16,-5 68-2 15,5-68-3 1,0 0-1-16,0 0-1 16,0 0-1-16,-29-53 1 15,29 53-1-15,-8-81 1 16,8 35 0-16,10 1 1 15,-2 4 0-15,-8 41 1 16,31-57 0-16,-31 57 0 0,43-19 0 16,-43 19-1-16,44 23 0 15,-44-23-1-15,41 57-1 16,-41-57-3-16,27 69-6 16,-27-69-13-16,16 75-14 0,-16-75 0 15,15 58-1 1</inkml:trace>
  <inkml:trace contextRef="#ctx0" brushRef="#br0" timeOffset="138002.9375">1291 10057 46 0,'-5'-17'32'0,"-6"-2"-7"16,7-1-6-16,-9-2-5 15,1 3-4-15,-4 0-2 16,16 19-1-16,-41-22-3 16,41 22 0-16,-46 3-1 0,46-3-1 15,0 0 0-15,-52 46-1 16,52-46 0-16,-14 43-1 15,14-43 0-15,15 42 0 16,5-28-1-16,4-5 1 0,1-4 0 16,5-5-1-16,1-9 1 31,-4-2-1-31,-2-7 1 16,-5 1-1-16,-8 0 1 0,-3 0-1 15,-7 4 0-15,-4 3 0 16,2 10 0-16,-10-4 0 15,10 4 1-15,-7 24-1 16,7-6 0-16,7 1 1 16,3 3 0-16,4 1 0 0,5-5 1 15,1-4-1-15,5-7 1 16,3-7 1-16,-2-6-1 16,-2-7 1-16,-4-6-1 15,-8-5 1-15,-3-4-2 16,-9-4-1-16,0 4-8 15,-12 8-26 1,-4-7-1-16,6 13-1 16,-1-3 1-16</inkml:trace>
  <inkml:trace contextRef="#ctx0" brushRef="#br0" timeOffset="138620.1361">2808 9910 31 0,'-31'-4'32'15,"6"20"-1"-15,-8 3-11 16,-2 5-8-16,10 10-3 15,3 6-3 1,13 1-1-16,9-1-2 16,6 0 0-16,17-10-1 15,4-8 1-15,7-9 0 16,1-9 0-16,-4-12 1 16,-7-6-1-16,-11-5 0 15,-6-5-1-15,-17 2-2 16,-7-2-2-16,-4 6-5 0,-9 1-14 15,-1 1-15-15,12 11 0 16,0-4-1-16,19 9 2 16</inkml:trace>
  <inkml:trace contextRef="#ctx0" brushRef="#br0" timeOffset="138905.2113">3032 10007 64 0,'-19'9'33'16,"7"8"-4"-16,-1 7-15 31,5 0-5-31,8 3-3 0,2-2-1 16,10 2-1-16,4-9-2 15,9-3 1-15,-1-7 0 16,5-8 0-16,-2-8-1 15,-3-3 1-15,-4-7-1 16,-5-3-3-16,-5 1-6 16,-7-2-14-16,-3-2-16 0,0 7 0 15,-10-7 0-15,10 4-1 16</inkml:trace>
  <inkml:trace contextRef="#ctx0" brushRef="#br0" timeOffset="139090.1149">3298 9868 36 0,'6'35'38'0,"-6"8"2"15,0 13-3-15,6 18-19 16,-6 2-7-16,13 11-5 16,-4 2-5-16,3-6-8 15,1-9-12-15,-3-8-19 16,-4-24-1-16,5-14 0 0,-11-28 1 15</inkml:trace>
  <inkml:trace contextRef="#ctx0" brushRef="#br0" timeOffset="139252.8872">3298 10258 27 0,'16'-17'32'16,"15"12"0"-16,-1-6-1 15,11 5-31-15,3 6-26 16,-2-8-3-16,6 8-2 16,-11-14-1-16</inkml:trace>
  <inkml:trace contextRef="#ctx0" brushRef="#br0" timeOffset="139637.4485">3794 9997 50 0,'-27'0'33'0,"4"5"-2"16,-1 9-16-16,2 5-5 16,9 10-4-16,1 2-3 15,9 6-1-15,6-3-1 16,4-3 0-16,7-4-1 15,5-10-1 1,7-5-3-16,-2-12-2 16,4-9-1-16,-12-5 0 15,-1-5 0-15,-5-4 1 16,-8 6 2-16,-2 2 3 16,0 15 4-16,-16-6 3 0,2 20 2 15,4 16 1-15,-3 12 1 16,10 14-1-16,-2 7-1 15,5 7-3-15,4-2-2 16,3-5-8-16,7-8-23 0,5-4-7 16,-4-24-2-16,6-6 0 15</inkml:trace>
  <inkml:trace contextRef="#ctx0" brushRef="#br0" timeOffset="140054.8736">3983 10090 23 0,'-10'5'33'16,"10"10"0"-16,-5-2-2 15,5 3-17-15,5 5-5 16,2-3-3-16,9 1-1 15,0-6-2-15,4-8-3 0,0-9-1 16,2-5-1 0,-2-5-1-16,-3-5 1 0,-2-3-1 15,-6-2 0-15,-9 2 1 16,0 7 2-16,0 3 1 0,0 12 1 16,0 0 0-16,-9 3 1 15,12 14-1-15,6 3 1 16,4 1 0-16,6 1-1 31,2-1 1-31,1-6 0 0,3-6 0 16,0-4-1-16,-4-11 1 15,0-7-4-15,-5-4-7 16,-7-3-27-16,-9-13-2 16,4 9 1-16,-7-10-1 15</inkml:trace>
  <inkml:trace contextRef="#ctx0" brushRef="#br0" timeOffset="140477.0856">4579 10001 37 0,'0'0'34'16,"2"17"1"-16,2 5-9 15,2 10-12-15,0-4-6 16,3 4-1-16,-1-3-2 16,0-2 0-1,1-13-2-15,1-6 0 16,-2-12 0-16,5-9-1 16,-4-5 1-16,1-6-4 15,3 0-4-15,-5-7-13 16,5 4-19-16,3 3 0 0,-5 0-2 15,12 9 1-15</inkml:trace>
  <inkml:trace contextRef="#ctx0" brushRef="#br0" timeOffset="140979.0943">5070 9969 61 0,'-19'4'32'15,"-6"-9"-8"-15,3 5-13 16,10 6-5-16,12-6-3 16,-8 14-2-16,8-14-1 15,17 19 0-15,0-14 1 16,2 4-1-16,0-4 1 31,-2-5-1-31,-3 0 0 0,-14 0 0 16,11 0 0-16,-11 0 0 15,-15 0 0-15,2 5 0 16,-3 0 1-16,-1 4 0 16,0 6 0-16,4 2 2 0,7 5-1 15,6-3 1 1,10 2 0-16,4-3 0 0,3-2 0 16,9-6-1-16,2-5 0 15,3-10-1-15,0-7 0 0,-5-5-2 16,-2-5 1-16,-3-1-1 15,-2 0 1-15,-7-2 0 16,-4 4 1-16,-4 7 0 31,-4 14 2-31,0-8-1 0,0 8 1 16,-7 18 0-16,4-1-1 16,3 4 0-16,0 4-4 15,0-6-4-15,6 10-10 16,-2-7-21-16,-4-13 0 15,0-9-1-15,0 0 1 16</inkml:trace>
  <inkml:trace contextRef="#ctx0" brushRef="#br0" timeOffset="141126.2454">5242 9726 56 0,'-10'-29'37'0,"6"14"0"16,4 15-8-16,0 0-28 15,0 22-33-15,4-7-3 0,7 11-3 16,-1-4 1-16</inkml:trace>
  <inkml:trace contextRef="#ctx0" brushRef="#br0" timeOffset="141494.762">6124 9932 48 0,'0'0'34'16,"12"11"2"0,-2 28-12-16,-4 19-11 15,-1 17-4-15,-1 8-4 0,-4 13-2 16,6-1-4-16,-6-10-6 15,3-8-10-15,-3-11-17 16,-9-26-3-16,9-11 1 0,0-29-1 16</inkml:trace>
  <inkml:trace contextRef="#ctx0" brushRef="#br0" timeOffset="141626.7592">6232 10272 13 0,'33'-19'0'0,"5"14"-3"16,-10-18-6-16</inkml:trace>
  <inkml:trace contextRef="#ctx0" brushRef="#br0" timeOffset="141959.4844">6608 9946 35 0,'-32'-4'34'16,"-9"-2"-1"-16,8 10-7 0,5 4-13 16,7 4-5-16,10 9-3 15,11-3-2-15,15 1-3 16,8-4-1-16,2-3-1 0,3 0-3 16,-1-7-1-16,-1 0-4 15,-8-10 0-15,-8 5-1 16,-10 0 1-16,-10-10 2 15,-8 6 4-15,-4 4 5 16,0 2 3-16,-24 15 17 31,30-1-8-31,13 5-1 16,6-2-1-16,16 5-2 16,5-2-8-16,6-3-22 15,-1-6-13-15,12-3-1 16,-4-10-1-16</inkml:trace>
  <inkml:trace contextRef="#ctx0" brushRef="#br0" timeOffset="142614.2046">7494 9956 55 0,'37'9'26'0,"1"-9"-11"16,5 0-7-16,1-5-3 16,-3 5-3-16,-5 0-2 15,-12-4-1-15,-14 4-1 0,-10 0 0 16,-16 5 1-16,-5 3 1 0,-6 4 2 16,-3 0 1-1,0 6 2-15,4 2 2 16,11 6 1-16,6-3 0 0,13-2-1 15,8-4 1-15,9-3-2 16,1-9-1-16,9-1-1 31,0-8-2-31,-6-6-1 0,3-6 0 16,-6-1-1-16,-2-1-1 16,-4 2 0-16,-3 4 1 15,-3 7 0-15,-10 5 0 16,12 5 0-16,-12 8 1 15,6 2 0-15,-6 3 0 16,4-2 0-16,-2-4 0 0,-2-12-1 16,10 6 0-16,-10-6 0 15,19-19 0-15,-8 4 0 16,2-3-1-16,3 3 1 16,2 2-1-16,-2 5 1 0,2 8 0 15,-3 12-1 1,1 3-4-1,-7 7-20-15,1-2-11 16,3 6 1-16,-3-5-1 16</inkml:trace>
  <inkml:trace contextRef="#ctx0" brushRef="#br0" timeOffset="143131.1304">8879 9812 29 0,'27'0'36'15,"13"23"1"-15,1 13 1 16,2 15-20-16,4 24-7 15,-13 9-2-15,-7 9-4 16,-17 1-4-16,-13-7-3 0,-15-6-2 16,-14-12-3-16,-9-14-1 15,-9-23-1-15,8-17-1 16,-1-18 2-16,14-14 2 16,5-16 2-16,14-11 3 15,10-12 3-15,13-5 2 16,18 0 0-1,9-3 0-15,13 2-4 16,3 0-16-16,9 10-14 16,-10 0-2-16,4 15-1 15</inkml:trace>
  <inkml:trace contextRef="#ctx0" brushRef="#br0" timeOffset="143715.4747">9523 9827 11 0,'-22'0'29'0,"-9"-6"2"16,13 15-4 0,6-4-12-16,6 4-5 15,15 7-2-15,9-4-3 16,7 1-1-16,3-4 0 15,6 1-2-15,-3-4 0 16,-3-6-3-16,-7 3 1 16,-11-3-2-16,-10 0 0 15,-12-3 0-15,-7 3 1 0,-9 2-1 16,-6 5 2-16,-3 3 0 16,2 2 1-16,4 6 2 15,4-2 0-15,14 6 2 16,11-3 0-16,7 4 0 0,11-9 0 15,9-3-1 1,6-3 0-16,6-8 0 0,0 0-2 16,0-9-1-16,-5-6-1 15,-1-2 1-15,-6-7-1 0,-4 0 0 16,-5 1 0 0,-7 4-1-16,-3 2 1 0,0 6 0 15,-6 11 0-15,4 9-1 31,-4 8 2-31,5 3-1 0,-2 2 0 16,1 4 1-16,5-7 0 16,2 0 0-16,2-7 0 15,0-9 0-15,-1-8 1 16,4-2-1-16,-3-6 0 16,-1-8-1-16,-3 4-4 15,-6-7-10-15,0 2-23 0,3 10-2 16,-6-3 2-16,0 15-1 15</inkml:trace>
  <inkml:trace contextRef="#ctx0" brushRef="#br0" timeOffset="143885.2436">10045 9852 72 0,'0'14'39'0,"-7"1"1"16,7 4-15-1,0 8-12-15,0 2-7 16,0 2-10-16,3-2-33 0,3 0-2 16,-2-5 0-16,5-7-1 15</inkml:trace>
  <inkml:trace contextRef="#ctx0" brushRef="#br0" timeOffset="144517.7511">10264 9847 48 0,'3'15'37'15,"3"4"0"-15,-6 3-6 16,0 2-21-16,4 8-2 16,-4-3-3-16,0-1-2 15,0-9-2-15,0-6-1 16,0-13-2-1,13-8 1-15,1-8-1 16,2-7 0-16,2-4 1 16,-2 1 0-16,-4 2 1 15,-2 4 0-15,-4 6 0 0,-6 14 0 16,0 0 1 0,0 0 0-16,0 20 0 0,4-3 0 15,-2 7 0-15,4-4 0 0,4 2 1 16,3-4-2-16,2-5 0 15,5-6-1-15,0-7-1 16,-2-10 1-16,2 0-2 16,1-9 1-16,0 0 0 15,-2 2 1-15,0 2 2 16,-3 6 0 0,-1 9 3-16,-3 4-1 15,-5 8 1-15,-1 5 0 16,-6 3-1-16,0-2 0 15,-4 0-1-15,-1-8-2 16,5-10-1-16,0 0 0 16,0 0-1-16,15-20 1 15,-2 2-1-15,5-2 1 0,0-2 0 16,4 7 1-16,0 3 1 16,-1 7 1-16,-2 5 1 15,-4 10-1-15,-2 4 1 16,-4 8-1-16,-2 1 0 15,-7 0-4-15,0 6-6 0,-7-7-21 16,-4-8-10-16,4-1 0 0,-5-13-1 31</inkml:trace>
  <inkml:trace contextRef="#ctx0" brushRef="#br0" timeOffset="144664.9209">10701 9523 61 0,'6'-14'38'0,"-6"14"-1"16,7 9-7-16,5 14-26 15,-4 5-37-15,0 13-2 16,-5-2-2-16,7 6 0 16</inkml:trace>
  <inkml:trace contextRef="#ctx0" brushRef="#br0" timeOffset="145189.3511">11938 9822 36 0,'-24'-9'34'0,"2"16"0"16,-14 3-9-16,2 4-8 15,8 8-6-15,4 6-4 0,10 5-2 16,12 1-2-16,14 2 0 15,8-7-1-15,11-7 0 0,3-3-1 16,-2-12 1-16,-3-7-1 16,-6-7 0-16,-13-3-2 15,-12-11-3-15,-4 6-10 16,-14-3-17-16,-11-6-5 16,8 5-1-16,-5-7 0 15</inkml:trace>
  <inkml:trace contextRef="#ctx0" brushRef="#br0" timeOffset="145336.2262">11963 9853 51 0,'41'23'38'0,"-1"-4"0"15,3 8-6-15,2 12-16 0,-5 2-6 32,1 2-6-32,-4 6-10 0,-7-6-21 15,-7-14-11 1,-2-2 0-16,-11-16 0 15</inkml:trace>
  <inkml:trace contextRef="#ctx0" brushRef="#br0" timeOffset="145505.5102">12348 9850 47 0,'-24'0'38'16,"-10"12"2"-16,-6 18 0 15,-10 11-20-15,-9 5-9 16,4 15-7-16,-3 0-4 15,6-2-9-15,8-2-17 16,10-6-14 0,5-18 0-16,15-10 0 15</inkml:trace>
  <inkml:trace contextRef="#ctx0" brushRef="#br0" timeOffset="145921.5958">12593 9811 22 0,'-18'-14'30'16,"2"14"0"-16,-5-8-2 15,5 11-17 1,4 4-5-16,6 5-4 15,6 2 0-15,9 0-3 16,4-1 0-16,6-3-1 16,2-3-3-16,-2-3-2 15,-1-1-3-15,-6-3-1 16,-12 0-1-16,0 0 4 16,-9 0 2-16,-10 0 6 0,-24 10 11 15,18-2 2 1,8 3 3-16,4 6 1 15,6-5-2-15,7 5-1 16,9 0-4-16,4 0-1 16,5-5-4-16,7 2-5 15,-3-9-11-15,3-5-25 0,-6-9 0 16,2-1-2-16,-8-17 2 16</inkml:trace>
  <inkml:trace contextRef="#ctx0" brushRef="#br0" timeOffset="146053.5936">12638 9569 62 0,'0'0'29'15,"-14"-5"-13"-15,14 5-34 16,0 19-9-16,0-5-3 16,13 13-1-16</inkml:trace>
  <inkml:trace contextRef="#ctx0" brushRef="#br0" timeOffset="146354.6003">13011 9866 27 0,'-14'-7'34'15,"-14"-5"0"-15,7 12-3 0,-2 6-14 16,-1 1-5 0,11 9-6-16,4 1-1 0,9 9-1 15,4-4 0-15,7 2-1 16,2-9 0-16,5-1 0 16,1-6-1-16,-6-3-1 0,-1-5-4 15,-12-10-6-15,0-6-21 16,-6 0-7-16,-4-7 0 15,1 3-1-15</inkml:trace>
  <inkml:trace contextRef="#ctx0" brushRef="#br0" timeOffset="146655.1213">13086 9839 45 0,'28'14'39'16,"0"9"1"-16,-8-5-2 15,-6 1-19-15,3 4-7 16,-12-8-5-16,-1-1-4 15,-4-14-3-15,0 0-3 0,0 0-4 32,9-12-1-32,9-5-1 15,-6-7 0-15,15 4 1 16,-6-3 2-16,6 7 5 16,4 7 3-16,-4 3 4 0,6 12 3 15,-16 7 1-15,2 15 1 16,-13-3 0-16,0 11-1 15,-6-4-3-15,-5 2-2 0,-1 2-5 16,-4-12-15-16,-3-5-27 16,5-1 0-16,8-18-1 15,-6 14 0-15</inkml:trace>
  <inkml:trace contextRef="#ctx0" brushRef="#br0" timeOffset="147757.2321">715 12467 39 0,'0'0'36'0,"0"0"-1"16,3 85-8-16,0-19-11 0,-3 11-3 31,9 5-4-31,-9 5-2 15,7-5-6-15,-4-9-7 16,0-12-18-16,2-14-14 16,-5-47 1-16,0 0-1 0</inkml:trace>
  <inkml:trace contextRef="#ctx0" brushRef="#br0" timeOffset="147995.2158">963 12505 45 0,'0'0'38'0,"0"0"1"15,0 0-1 1,30 61-19-16,-30-61-7 16,22 96-2-16,-12-34-2 15,-1 13-3-15,3-3-2 16,3 2-2-16,-5-4-7 15,-4-13-11-15,-2-11-24 16,-4-46-1-16,8 56 1 0,-8-56-1 16</inkml:trace>
  <inkml:trace contextRef="#ctx0" brushRef="#br0" timeOffset="148158.5216">771 12932 49 0,'0'0'36'16,"0"0"0"-16,0 0 0 16,55-17-32-16,-12 15-22 15,10-7-15-15,2 5-2 16,5-10 0-16</inkml:trace>
  <inkml:trace contextRef="#ctx0" brushRef="#br0" timeOffset="148829.4253">1204 13128 29 0,'9'0'33'0,"12"2"0"15,5-5-7-15,6-3-12 16,9 6-5-16,0-7-2 16,-3 4-2-16,-7-2-3 15,-3 3-2-15,-10 2-1 0,-18 0-2 16,0 0-1-1,0 0 0 1,-17 0-1-16,-2 5 1 16,-1 4 1-16,0 0 1 15,5 2 1-15,3 6 2 0,0 2 1 16,12 3 1-16,0 2 0 16,10 2 1-16,-3-1 0 15,-2 0-1-15,0-3 0 16,-3 1-1-16,-2-9 1 0,-5-6-1 15,-5-2-1-15,-2-3 0 16,-1-3 0-16,3 0 0 16,10 0 0-16,0 0 0 15,0-9 0-15,12 9 0 16,9 0-1-16,6 6-3 16,9 0-13-16,6 1-18 0,-7-7-1 15,4 0 0-15,-2-10-1 16</inkml:trace>
  <inkml:trace contextRef="#ctx0" brushRef="#br0" timeOffset="149161.4083">1905 12388 44 0,'-14'-10'37'16,"-2"19"0"-16,-6 15-12 16,-5 13-8-16,5 16-5 15,-1 15-4-15,9 13-2 16,4 5-2-16,13 4-2 15,8-1 0 1,8-7-4-16,10-7-4 16,2-20-14-16,7-17-19 15,5-10 0-15,0-25 1 16,4-9-2-16</inkml:trace>
  <inkml:trace contextRef="#ctx0" brushRef="#br0" timeOffset="149530.3174">2167 12787 40 0,'10'12'33'16,"1"-3"1"-16,14 1-9 16,6-1-14-1,0-3-4-15,5-4-2 16,-3-4-3-16,-6-6-1 15,-8-5 0-15,-10-2-1 16,-9-2-1-16,-3 2 0 16,-12 1 1-16,-12 2-1 15,-1 4 1-15,-7 8 0 16,1 10 1-16,3 8 1 0,3 3 1 16,6 7 1-16,13 2 1 15,13 8 0-15,8-4 1 16,12-1-1-16,4-5 0 15,6-6-1-15,5-6-4 16,-3-6-6-16,-1-4-17 16,-2-10-16-16,-13-14 0 0,-2-2 0 15,-10-12-1-15</inkml:trace>
  <inkml:trace contextRef="#ctx0" brushRef="#br0" timeOffset="149677.7041">2396 12362 50 0,'0'0'37'0,"-5"-12"1"15,5 12-4-15,0 0-30 16,-4-10-25-16,4 10-15 16,0 0 0-16,0 15-1 15</inkml:trace>
  <inkml:trace contextRef="#ctx0" brushRef="#br0" timeOffset="149862.6195">2458 12482 51 0,'7'24'39'0,"-2"5"1"16,-5-2-8-1,-9-6-13-15,2 1-9 16,-11-2-11-16,-6-6-29 0,-4-14-7 15,6 0-3 1,-3-14 0-16</inkml:trace>
  <inkml:trace contextRef="#ctx0" brushRef="#br0" timeOffset="150663.2262">2582 12421 8 0,'-13'5'33'15,"10"15"0"-15,-6-5 0 16,9 5-14-16,0 3-6 16,6-1-3-16,4-1-3 15,5-8-2-15,9-2-1 16,-2-6-1-16,0-5-1 16,-4-7-1-1,-1-2 0-15,-8-4-1 16,0-2 0-16,-6 1 0 15,-3 0 0-15,-5 0 0 16,1 5-1-16,4 9 1 16,-6-10 0-16,6 10 0 15,0 0 0-15,3 11 1 16,4-1 0-16,4 2 0 0,-1 2 0 16,2-3 0-16,3-2 1 15,-2-2-2-15,0-7-1 16,1 0-4-16,-4-7-4 15,5-2-4-15,-9-9-2 0,4 3 0 16,-7-9 2 0,7 5 2-16,-4-3 6 0,0 5 7 15,3 5 6-15,10 7 19 16,-7 11-11-16,13 17-1 16,0 9-1-16,6 11-5 15,-3 8-2-15,5 15-1 16,-10 3-2-16,-1 12-1 31,-13-2-1-31,-9 1-2 0,-9-5-2 16,-13-11-3-16,3-3-16 15,-8-19-19-15,-2-15 0 16,5-13 0-16,-4-14 0 16</inkml:trace>
  <inkml:trace contextRef="#ctx0" brushRef="#br0" timeOffset="151118.6815">3527 12746 41 0,'19'-5'32'0,"18"10"0"16,0-10-16-16,8 0-25 15,9 5-18-15,-10-7-4 16,5 7-1-16,-14-10 11 0</inkml:trace>
  <inkml:trace contextRef="#ctx0" brushRef="#br0" timeOffset="151319.2089">3617 12866 42 0,'13'5'36'0,"15"0"0"15,-1 4-9-15,7-9-13 16,7 0-16-16,-7 0-29 16,6 0-3-1,-14-4-2-15,1 4 0 16</inkml:trace>
  <inkml:trace contextRef="#ctx0" brushRef="#br0" timeOffset="151968.2543">4502 12833 13 0,'0'0'34'16,"12"24"0"-16,2-14-2 16,8-4-16-16,13 0-3 15,5-6-4-15,6 0-2 16,-5-10-3-16,3-6-2 16,-7-2-1-16,-12-2-1 15,-13-3 0-15,-12 3-1 0,-12 1 1 16,-13 4-1-16,-9 6 0 15,-7 4 1-15,-3 5 0 16,1 15 0-16,3 7 1 16,6 9 0-16,16 7 1 15,12 5 0-15,9 4-1 0,14-1 2 16,11-3-1-16,16-5 0 0,9-9-3 16,2-11-5-16,5-18-27 15,-4 0-4 1,-6-27 0-16,0-2-1 15</inkml:trace>
  <inkml:trace contextRef="#ctx0" brushRef="#br0" timeOffset="152237.0676">4880 12118 32 0,'27'0'37'0,"8"0"1"16,1 0 0-16,0-4-20 15,7 4-9-15,-6 0-11 0,-4 0-19 31,-4 0-15-31,-4 0-2 16,-7-5 1-16</inkml:trace>
  <inkml:trace contextRef="#ctx0" brushRef="#br0" timeOffset="152421.9823">5378 11965 30 0,'0'0'31'0,"-18"-18"-4"15,18 18-16-15,0 0-31 16,-14-1-7-16,14 1-3 0,-4 9 9 16</inkml:trace>
  <inkml:trace contextRef="#ctx0" brushRef="#br0" timeOffset="152637.7492">5405 12157 57 0,'9'41'40'0,"0"8"1"0,-6 7-10 16,-6-8-14-16,3 8-6 16,-6-8-3-16,-10 1-2 0,-5-8-3 15,-4-7-1 1,-1-11-2-16,-4-12-1 0,3-6-2 15,-3-13-3-15,10-6-5 16,-3-12-14-16,8-3-17 0,11-4 1 16,4-7-1-16,9 3 2 15</inkml:trace>
  <inkml:trace contextRef="#ctx0" brushRef="#br0" timeOffset="154056.5601">5738 11604 12 0,'0'0'28'0,"-5"26"-2"16,5 1-6-16,0 5-5 0,0 1-4 31,0 6-1-31,0-3-2 16,0 2-2-16,0-11-3 16,0-7 0-16,6-8-1 15,-6-12 0-15,12-5-1 16,-7-8 1-16,0-10-1 0,1-4 0 15,-3-5 0-15,2-7-1 16,-5 2 0-16,3 0 0 16,-3 2 0-16,0 4 0 15,0 9 0-15,-3 4 0 0,3 18 0 16,0 0-1 0,5 10 1-16,-1 13 0 0,4 8 1 15,3 1-1-15,3 1 1 0,1 2 1 16,4-6-1-16,4-4 0 15,0-12 0-15,2-7 0 16,-3-12 0-16,-1-7-1 16,-2-7 1-16,-2-7-1 15,-3-5 1-15,-6-2-1 16,-3-2 0 0,-5 5 1-16,0 7-1 15,0 1 0-15,-3 12 1 16,3 11 0-16,-7 9 0 15,7 11 1-15,0 11-1 16,7 4 0-16,1 4 0 16,-1 4 0-16,5-1-3 15,-2-6-3-15,5 2-13 0,-5-4-18 16,-4-11 1-16,0-1-2 16,-9-9 1-16</inkml:trace>
  <inkml:trace contextRef="#ctx0" brushRef="#br0" timeOffset="154257.5997">5702 12076 56 0,'0'0'35'16,"19"4"-2"-16,13-7-13 15,13-3-8-15,16 1-5 31,5 0-4-31,9-2-6 0,2 1-16 16,-2 6-16-16,-13-4-1 16,-4 4 0-16,-19 0 0 15</inkml:trace>
  <inkml:trace contextRef="#ctx0" brushRef="#br0" timeOffset="154674.0589">5792 12279 28 0,'12'-27'32'16,"9"15"-1"-16,2 7-11 15,6-4-5-15,2 18-3 16,-4-1-2-16,-2 13-3 16,-13 5-1-16,-7 6-2 15,-12-1-1-15,-8 1-1 0,-8-6-2 16,-5-4-1-16,-2-7-2 16,0-5 0-16,9-7-1 15,-1-9 0-15,13 1 1 16,3-5 0-16,6 10 2 15,17-14 1-15,3 9 1 16,6 5 1 0,4 5 0-16,3 2 1 15,-1 3-2-15,-1 0-7 16,2-2-27-16,-5 3-1 16,-3-11-1-16,7 0-1 15</inkml:trace>
  <inkml:trace contextRef="#ctx0" brushRef="#br0" timeOffset="155191.0013">6432 11983 23 0,'0'0'34'0,"5"20"2"16,-8 2-6-16,3 1-12 15,3 12-6-15,-1-4-2 16,8 1-2 0,0-6-3-16,8-4-1 15,-3-8-2-15,5-6-1 16,0-8 0-16,1-15 0 15,-4-1-1-15,1-6 0 0,-8-3 0 16,3 1-1 0,-7-1 1-16,-6 4-1 15,3 7 1-15,-3 4-1 0,0 10 1 16,0 0 0-16,-6 14 0 16,6 4 0-16,6 3 0 0,3 2 0 15,3 3 0-15,7-5 1 16,5-1 0-16,1-9 0 15,1-5 0-15,1-6-1 32,-4-12 1-32,-2-1 0 0,-3-6 0 15,-9-5-1-15,-5-3-2 16,-10-2-5-16,0 6-16 16,-4 1-14-16,-12-6-2 15,4 9 1-15,-3-3-1 16</inkml:trace>
  <inkml:trace contextRef="#ctx0" brushRef="#br0" timeOffset="156244.9422">8390 12036 33 0,'-24'18'24'0,"-23"-13"-4"16,-13 4-3-16,-16-4-3 15,-14-1-6-15,-6-1-3 0,-7-3-1 32,6 0-1-32,8 0-1 15,15 0 0-15,15 0-1 16,16 0 1-16,18 5 0 15,25 4 0-15,18 6 1 0,26 5-1 16,12 6 0-16,16 8 0 16,14 7-1-16,3 8 1 15,-5 4-1-15,-13 8-1 0,-25 6 1 16,-17 5-1-16,-29 8 1 16,-29 8-1-16,-23-1 0 15,-22 5 0-15,-19-3 1 16,-3 1 0-16,-3-8 1 15,9-4 1-15,6-11 1 16,18-9 0 0,17-12 1-16,28-5 1 15,27-13-1-15,31-6-1 16,27-9-1-16,22-3 0 16,21-10-1-16,21 0 0 15,7-4-1-15,5-5-2 16,-1 0-2-16,-12-1-4 15,-5 6-14-15,-6 4-18 0,-29-3-1 16,-13 7 0-16,-24 4 0 16</inkml:trace>
  <inkml:trace contextRef="#ctx0" brushRef="#br0" timeOffset="156846.3837">7428 13730 33 0,'0'0'36'15,"16"13"0"-15,-12 10-4 16,-4 7-15-16,6 18-6 15,-6 2-2-15,3 7-3 32,-3-3-3-32,0-7-2 0,0-6-1 15,-3-14-4-15,3-10-1 16,0-17-1-16,0 0 0 16,9-17 0-16,4-5 1 15,-4-9 0-15,7-2 1 16,1 1 2-16,0 3 2 15,-1 6 0-15,-5 4 1 0,-4 10 0 16,-7 9 1-16,0 0 0 16,-18 14 1-16,7 1 0 15,2 2-1-15,0 2 0 16,9-1 1-16,9-2-1 16,6-4-1-16,5-4-2 15,10 1-8 1,-1-4-18-16,2-8-8 15,8 3-1-15,-11-17 0 16</inkml:trace>
  <inkml:trace contextRef="#ctx0" brushRef="#br0" timeOffset="157015.6656">7829 13888 11 0,'0'0'30'16,"0"0"2"-16,10 7 0 15,2-7-18-15,9 0-11 16,4 0-11-16,3-4-17 16,6 8-5-16,-15-7-1 15,6 7 4-15</inkml:trace>
  <inkml:trace contextRef="#ctx0" brushRef="#br0" timeOffset="157178.4503">7835 14005 48 0,'0'0'34'0,"16"10"1"0,8-10-15 15,4 6-13-15,1-5-9 16,5-1-22-16,-1-4-9 16,1 4 0-16,-3-9-2 15</inkml:trace>
  <inkml:trace contextRef="#ctx0" brushRef="#br0" timeOffset="157416.4993">8238 13882 80 0,'0'0'35'0,"-3"-11"-9"16,3 11-8-16,0 0-8 16,6 12-4-16,-6-12-1 15,7 20 0 1,-7-7 0-16,6 7-1 15,-6 2 0-15,3 3-1 16,-3 3 1-16,0 1-2 16,3 2-1-16,-3-4-3 15,7 1-11-15,-4-3-28 16,-3-14 0-16,0-11 0 16,17 0 0-16</inkml:trace>
  <inkml:trace contextRef="#ctx0" brushRef="#br0" timeOffset="158380.8543">7627 11373 31 0,'-5'21'33'16,"5"14"-2"-16,0 4-12 16,-5-2-3-16,5 9-4 15,-6-8-3 1,6 3-2-16,-5-14-2 16,5-8-1-16,0-19-1 15,0 0-2-15,0-12 1 16,5-8-1-16,-2-9 0 15,-3-3-1-15,4-5 0 0,-4 0 0 16,0 0 0 0,0 7-1-16,0 7 1 0,0 6-1 15,0 8 0-15,0 9 1 0,12 8-1 16,-3 6 1-16,1 5 0 16,4 1-1-16,0-2 1 15,1 0 1-15,1-5-1 16,2-7 0-16,-1-11-1 15,-3-5 1-15,2-6-1 0,-1-4 0 16,-2-8-1-16,0 0 1 16,-2-1-1-16,-4 3 1 15,0 9 1-15,-4 2 0 16,-3 15 1-16,0 0 1 16,3 17 0-16,-6 7 0 31,-1 13 1-31,-2 4-1 0,3 3-2 15,-1 1-8-15,4-4-25 16,4-1-3-16,-4-14-1 16,10-3 0-16</inkml:trace>
  <inkml:trace contextRef="#ctx0" brushRef="#br0" timeOffset="158634.4845">8266 11202 63 0,'-14'24'38'16,"1"3"1"-16,-6 14-17 16,-10 2-9-16,-1 22-3 15,-10 4-3-15,-1 7-3 16,0-5-3-16,1-3-1 15,0-3-4-15,3-12-3 16,12-4-8-16,4-24-20 16,9-14-4-16,12-11-1 0,0 0 1 15</inkml:trace>
  <inkml:trace contextRef="#ctx0" brushRef="#br0" timeOffset="159099.4939">8247 11593 20 0,'7'-14'32'0,"-1"-3"-3"16,7 6-10-16,11 11-2 15,-6 0-2-15,8 15-2 16,-11 3-3-16,-5 13-2 16,-10 0-3-16,-10 5 0 0,-11-1-2 15,-7-4-1-15,-7-1-1 16,-2-6-2-16,3-9-1 15,3-3 0-15,3-7 0 16,13-5 0-16,15 0 1 16,0 0 0-16,19-8 2 15,5 8 0 1,7 0 2-16,3 4-1 0,4 0 1 16,-2 1 0-16,-4 2 0 15,-7 0-3-15,-4 0-13 16,-2-4-24-16,-19-3-1 15,15-5 0-15,-21-5-1 16</inkml:trace>
  <inkml:trace contextRef="#ctx0" brushRef="#br0" timeOffset="160403.6672">9142 12961 25 0,'-21'-22'19'15,"4"-12"-1"-15,13 2-1 16,11 0-2-16,10 2-2 16,13 11-2-16,7 7 0 0,7 16-1 15,-4 8-1-15,0 18 0 16,-12 10-3-16,-9 11-1 31,-16 5-1-31,-12 2 0 0,-19 0-3 16,-10-7-1-16,-8-7 0 15,-4-12-2-15,1-7 0 16,4-15-1-16,9-6 1 16,5-8-1-16,9-8 1 15,15 2 1-15,11-2 1 16,9 3 1-16,12 2 0 0,12 7 1 15,4 6 0-15,8 4 0 16,0 7-5-16,-2-5-16 16,-4-1-16-16,7 0 0 15,-16-11-1-15,0 0-2 16</inkml:trace>
  <inkml:trace contextRef="#ctx0" brushRef="#br0" timeOffset="160858.2088">9628 12547 35 0,'0'0'34'0,"0"19"1"16,-6 14-9-16,6 17-10 0,0 15-5 15,0 8-3-15,7 9 0 16,-5-3-3-16,5-1-2 16,-1-8 0-16,-2-9-2 15,-4-14 0-15,3-12 0 16,-3-10-1-16,0-9-1 31,0-16 1-31,0 0-1 0,8-9-1 16,-5-8 0-16,10-1 0 15,-1-3 1-15,8 3-1 0,1 1 1 16,4 11 0-16,-4 6 1 16,2 4 1-16,-2 5 0 15,-5 9 0-15,-5 2-2 16,-4 1-5-16,-3 1-22 0,-4-7-8 15,5-1-1-15,-5-14 0 16</inkml:trace>
  <inkml:trace contextRef="#ctx0" brushRef="#br0" timeOffset="161344.3273">10081 12551 55 0,'-15'18'35'0,"8"14"1"0,2 17-18 15,-1 15-6-15,6 15-3 16,-7 7-2-16,7 1-3 16,0 0 0-1,4-7-2-15,-1-12-1 16,3-11-1-16,-2-18 1 16,1-17 0-16,-5-22 0 15,15 3-1-15,-8-21 0 16,1-10 0-16,-4-11 0 15,-4-13-1-15,0-10 0 16,-4-8 0-16,-2-5 1 0,-3 1-1 16,-3-3 0-16,2 5 0 15,4 7 0-15,-1 9 0 16,7 11 1-16,8 8-1 16,7 11-2-16,7 5-3 15,9 8-7-15,6 8-19 0,6-4-4 16,4 9-1-16,-1-5 0 0</inkml:trace>
  <inkml:trace contextRef="#ctx0" brushRef="#br0" timeOffset="161628.3615">10168 13359 55 0,'32'13'34'0,"-2"-13"-5"15,5 0-42-15,5 0-12 16,-13-6-6-16,7 6-2 16</inkml:trace>
  <inkml:trace contextRef="#ctx0" brushRef="#br0" timeOffset="162329.7969">10559 12472 27 0,'-7'19'33'0,"7"11"1"16,-6 4-12-16,6 2-7 0,0 2-4 16,0-4-3-16,4 0-2 15,1-9-1-15,2-11-3 16,-7-14 0-16,12-5 0 0,-9-11-2 16,-3-7 0-16,3-7-1 15,-3-3-1-15,-3-3 0 16,-3-3 0-16,1 7 0 15,-3 4 0-15,5 10 0 16,3 6 0-16,0 12 1 31,0 0 0-31,19 19 0 0,-6-1 1 16,5 2 0-16,4-4 1 16,0-3-1-16,3-6 0 15,-1-7 0-15,-1-7 1 16,1-5-2-16,-5-4 1 15,-3-2-1-15,-4-1 0 16,-6 1 1-16,-6 4 0 0,0 14 1 16,0 0 1-16,0 0-1 15,-10 24 1-15,10 4 0 0,4 8-1 16,4 5 0 0,2-1-8-16,5 1-13 0,5-1-14 15,-8-11 0-15,4 3-1 16</inkml:trace>
  <inkml:trace contextRef="#ctx0" brushRef="#br0" timeOffset="162530.7889">10492 12853 24 0,'0'0'35'16,"15"20"1"-16,12-14-1 15,14-2-17-15,15 4-9 16,2-3-6-16,7-5-10 16,3 0-26-16,0 0-2 15,-9-7 0-15,-3 7-1 16</inkml:trace>
  <inkml:trace contextRef="#ctx0" brushRef="#br0" timeOffset="162909.9708">10593 13143 28 0,'-13'-25'32'0,"26"6"-3"15,12 0-10-15,3 5-5 16,12 7-3-16,-3 7-1 15,-2 13-1-15,-8 4-3 16,-8 12-1-16,-16 5-2 0,-16 1-1 16,-12-2-2-16,-10-4-3 15,-4-2-2-15,-4-11-3 16,5-3 0-16,-2-13-2 16,13-3 1-16,7-9 1 15,12 2 2-15,8-4 2 16,0 14 3-1,21-15 2-15,4 15 2 16,6 3-1-16,4 4 2 16,-2 5-4-16,7 0-16 0,4 3-12 15,-13-15-1 1,10 8-1-16</inkml:trace>
  <inkml:trace contextRef="#ctx0" brushRef="#br0" timeOffset="163147.347">11082 12965 29 0,'0'0'36'0,"19"8"0"16,8-1 0-16,5-2-21 15,6-2-11-15,5 1-16 16,-5-9-21-16,9 10-1 16,-11-14-2-1,4 6 1-15</inkml:trace>
  <inkml:trace contextRef="#ctx0" brushRef="#br0" timeOffset="163595.8499">11506 12603 24 0,'0'0'36'15,"14"7"1"-15,-5 17 1 16,-3 15-17-1,-3 2-10-15,7 17-3 16,-4 3-2-16,-4 4-3 16,-2-4-4-16,4-8-2 15,-4-7-3-15,0-15-3 16,8-6-2-16,-8-25-2 16,21 4 0-16,-5-18 1 15,8-4 2-15,-3-6 2 0,1 3 5 16,-2 1 3-16,5-7 13 15,-25 27-4 1,0 0 1-16,-22 0 1 16,6 15-1-16,-2-7-3 15,2 6 1-15,2-2-3 0,10 3-1 16,4-5 0-16,0-10-3 0,26 16-3 31,-9-11-8-31,8-2-19 16,6 1-8-16,-4-11 0 15,10 5 0-15</inkml:trace>
  <inkml:trace contextRef="#ctx0" brushRef="#br0" timeOffset="164079.9993">11901 12472 23 0,'18'-4'32'16,"-2"-6"1"-16,12 10-1 0,1 0-19 15,1 0-6 1,4 0-3-1,-3 5-1-15,-2 0-2 16,-4 0 1-16,-7 4-2 0,-5 0 1 16,-6 4-1-16,-7 1 0 15,0 5 1-15,-5 4 0 16,3 10-1-16,-7 6 1 16,5 9 0-16,4 8 1 15,-3 7-1-15,6 4 1 0,0 4 0 16,4-1 0-16,-2-1 0 15,3-3-1-15,0-9 1 16,-5-7-1-16,-3-6 0 16,-6-11 0-16,-7-4 0 15,-8-9 0-15,-9-6 0 16,-6-5-1-16,-4-3-1 0,0-2-5 16,-1-4-17-16,4-4-13 15,15 4-1-15,-2-12 0 16</inkml:trace>
  <inkml:trace contextRef="#ctx0" brushRef="#br0" timeOffset="164667.1167">12789 12901 25 0,'-27'-16'32'16,"1"10"-6"-16,-5 6-3 15,-6 0-3-15,3 10-4 16,-6 5-4-16,12 10-3 15,6 5-3-15,13 8-1 16,9-4-1-16,13 2-1 16,16-4-2-16,11-6-5 15,11-4-10-15,2-7-23 0,-1-15 0 16,1 0-1-16,-3-10 0 16</inkml:trace>
  <inkml:trace contextRef="#ctx0" brushRef="#br0" timeOffset="164951.6683">13031 12968 20 0,'-22'-20'32'15,"3"13"0"-15,-12 5-5 0,10 2-10 16,-1 12-5-16,4 3-5 16,8 13-2-16,10 0-1 15,2 5-1-15,11-5 0 31,7-2-1-31,7-5-1 0,2-8 1 16,3-10-1-16,1-6 0 16,-8-10 0-16,-8-3-1 15,-11-7 1-15,-8-2-1 16,-11 0-4-16,-11-4-8 16,-5 0-23-16,-2 12-1 15,1-1 0-15,8 12 0 0</inkml:trace>
  <inkml:trace contextRef="#ctx0" brushRef="#br0" timeOffset="165267.4512">13334 12923 34 0,'0'0'34'0,"10"13"1"0,-1 4-7 16,4 1-14-16,8 8-4 16,-12 2-2-16,5 5-1 15,-6-2-2-15,-5 3-1 16,-15-7-1-16,-10-3-2 15,-9-5-6-15,-6-13-12 16,0-6-19-16,7-6-3 0,1-13 1 16,14-5 0-16</inkml:trace>
  <inkml:trace contextRef="#ctx0" brushRef="#br0" timeOffset="165701.4738">13906 12422 6 0,'-25'17'33'15,"-18"8"1"-15,1 21-2 16,-4 23-11-16,3 14-5 16,15 17-1-16,9 4-5 15,14 8-2-15,10-6-2 0,14-6-3 0,12-11-6 16,6-19-9-16,9-22-23 16,2-12-3-16,-3-24 0 15,3-8 0-15</inkml:trace>
  <inkml:trace contextRef="#ctx0" brushRef="#br0" timeOffset="166136.6122">14101 12576 45 0,'12'12'37'0,"-15"8"0"0,6 15-5 16,-3 16-19-16,0 5-4 16,0 12-2-16,-10-4-2 0,10 2-3 15,0-11-2 1,0-11-3-16,4-13-2 16,-1-15-2-16,10-9-3 0,-5-17-1 31,14-4-1-31,-6-15 1 0,8 3 0 15,0-8 1-15,0 3 5 16,19-21 3 0,-30 38 5-16,-8 2 4 15,-5 12 0-15,-13 9 2 16,-1 7 0-16,-6 2-1 16,3 6-1-16,-2-2 0 0,6 5-2 15,4-3-1-15,12 0 0 16,8-3-3-16,6-5-3 15,8-1-9-15,-1-2-20 16,4-8-5-16,10-2 0 16,-5-8-1-16</inkml:trace>
  <inkml:trace contextRef="#ctx0" brushRef="#br0" timeOffset="166586.7023">14482 12866 39 0,'-6'19'33'0,"9"10"1"16,-3 2-17-16,3-1-5 15,6 4-2-15,-1-5-3 16,7-3-2-16,2-10-3 15,2-7-2-15,0-9-1 0,-1-6-1 16,0-8-1-16,-2-7 0 16,-3-1 0-16,-5-2 0 15,-2 5 0-15,-4-5 2 16,-2 11 1-16,0 13 2 16,-12-9 0-16,8 18 0 15,-1 4 1 1,5 8 1-16,0-1-1 15,0 9 0-15,9-5 1 16,5-1-1-16,2-4 0 16,5-3 0-16,1-9 0 15,3-4-1-15,-6-6 0 16,2-7 0-16,-3-4-3 0,-5-11-5 16,1 3-10-16,-6-4-21 15,-5-8-1-15,4 4 0 0,-7-1 1 16</inkml:trace>
  <inkml:trace contextRef="#ctx0" brushRef="#br0" timeOffset="166841.5723">14902 12468 37 0,'20'13'37'0,"5"10"0"32,9 15-4-32,12 22-17 0,-11 11-5 15,3 18-2-15,-14 2-1 16,-7 7-3-16,-17-5-3 16,-14-4-4-16,-11-5-7 15,-15-14-24-15,-1-19-6 16,1-11-1-16,0-17 0 0</inkml:trace>
  <inkml:trace contextRef="#ctx0" brushRef="#br0" timeOffset="167390.2347">15662 12709 33 0,'0'0'36'16,"14"14"1"-16,-14 11-2 15,3 11-19-15,4 10-5 16,-7 3-5-16,8-1-4 15,-5 1-8-15,-3-10-7 0,0-11-20 16,3-7-4-16,-12-16 0 16,9-5 0-16</inkml:trace>
  <inkml:trace contextRef="#ctx0" brushRef="#br0" timeOffset="167521.7861">15545 12905 37 0,'18'0'37'15,"5"0"-1"-15,12 5-1 16,9-1-24-16,5-1-21 16,10 0-21-16,-9-10-4 15,8 7-1-15,-5-12-1 16</inkml:trace>
  <inkml:trace contextRef="#ctx0" brushRef="#br0" timeOffset="168045.0337">16489 12380 18 0,'0'-11'33'15,"-13"11"1"-15,10 19-4 16,3 27-13-16,-6 17-2 15,6 16-6-15,-4-1 0 0,4 9-3 16,0-7-1-16,0-7-1 16,0-16-1-16,0-13 0 15,4-20-2-15,2-14 0 16,-6-10-1-16,20-20 0 16,-4-5-1-16,2-5 1 15,4 1-1 1,2 2 0-16,0 11 1 15,1 10 0-15,-6 15 0 16,-1 4 1-16,-5 11-1 16,-7 5-1-16,1 7-9 15,-7-1-26-15,0-14-2 16,5-2 0-16,-5-19 0 16</inkml:trace>
  <inkml:trace contextRef="#ctx0" brushRef="#br0" timeOffset="168345.2352">16912 12163 10 0,'12'-32'34'0,"-6"15"1"16,-1 31 1-16,-3 24-15 16,-2 21-4-16,4 29-5 0,-4 16-5 15,3 21 0-15,-3 9-2 16,7 8-1-16,-3-7-1 16,1-8-3-16,0-11-2 15,-5-17-5-15,7-16-10 0,-7-18-21 16,0-27-1-16,7-14 1 15,-7-24-1-15</inkml:trace>
  <inkml:trace contextRef="#ctx0" brushRef="#br0" timeOffset="168577.3209">16895 12194 18 0,'31'-24'33'0,"-2"1"1"16,9 14-3-16,2 4-23 16,2 0-27-16,7 14-9 0,-14-9-3 15,2 9-2-15</inkml:trace>
  <inkml:trace contextRef="#ctx0" brushRef="#br0" timeOffset="168942.0719">16978 13462 30 0,'21'21'36'15,"-2"-17"1"-15,12 8-3 0,-2-8-24 16,4-11-39 0,11 7-3-16,-3-15-3 15,4 5-1-15</inkml:trace>
  <inkml:trace contextRef="#ctx0" brushRef="#br0" timeOffset="169547.0815">17415 12411 12 0,'0'0'34'0,"0"32"2"16,-8-3-4-16,0 5-11 15,8 7-7-15,-8 0-3 16,8 0-4-16,-3-8-3 0,3-10-2 15,3-8 0 1,-3-15-1-16,10-5 0 0,-10-12 0 16,5-8-1-16,-1-7 1 15,-4-9-2-15,0-1 1 0,0-4-1 16,0 4 0-16,-4 6 1 16,4 7 0-16,0 8-1 15,0 12 1-15,0 9 0 16,9 13 0-16,-1 6 0 15,3 1 0 1,4-1 0-16,4 3 1 16,3-6-1-16,1-4 1 15,1-8-1-15,-2-8 1 16,2-5-1-16,-4-6 0 16,-3-7 0-16,-1-1 0 15,-3 1 1-15,-1-1-1 16,-5 7 0-16,-1 4 0 0,-6 12 1 15,0 0-1-15,8 25 1 16,-4 1-1-16,1 6 1 16,3 9-2-16,3 5-2 15,1-8-9-15,4-4-21 16,2 1-4-16,-6-12 0 0,5-1-1 16</inkml:trace>
  <inkml:trace contextRef="#ctx0" brushRef="#br0" timeOffset="169763.7908">17333 12830 61 0,'11'10'36'0,"7"-5"-3"16,17-3-13-16,19 5-9 15,7-2-7-15,13-2-10 16,4-6-28-16,6 3-2 16,-12-6 0-16,-4 6-1 0</inkml:trace>
  <inkml:trace contextRef="#ctx0" brushRef="#br0" timeOffset="170149.5212">17434 13157 17 0,'12'-20'33'0,"17"10"-1"0,1-1-7 15,1 6-10-15,4 10-2 16,-10 2-2-16,-4 10-2 16,-14 5-3-16,-7 5-1 15,-14 0-2-15,-7 2 0 16,-9-6-1-16,-1-4-1 16,2-4-1-1,2-5 0-15,12-3-1 16,15-7 1-16,0 0-1 15,11 0 0-15,15 0-2 16,5 0-8-16,11-7-21 16,8 7-4-16,-3-14 0 0,8 5 0 15</inkml:trace>
  <inkml:trace contextRef="#ctx0" brushRef="#br0" timeOffset="170782.9113">18042 12166 19 0,'19'-11'29'15,"12"11"0"-15,4-9-15 16,4 4-3-16,3 5-2 0,-4 0-2 16,-2 5-3-16,-11 1 0 15,-3 5-2-15,-11 1-1 16,-6 0 1-16,-5 5-1 31,-7 4 0-31,-1 6 1 0,2 8-1 16,0 7 0-16,3 9 0 15,3 12 1-15,0 10-1 16,5 7 1-16,2 11-1 16,0 5 1-16,1 0 1 15,2-1 0-15,3 3 0 16,-1-14-1-16,3-4 1 0,1-11-1 16,-1-9 1-16,-2-11 0 15,2-6-2-15,-8-10 1 16,-4-8-1-16,-10-9 0 0,-9-7 1 15,-14-5-1 1,-6-4 0-16,-9-4-2 16,-9-7-4-16,0 2-20 0,-2 1-12 15,-7-5 0-15,8 10 0 0</inkml:trace>
  <inkml:trace contextRef="#ctx0" brushRef="#br0" timeOffset="175759.6802">7357 11043 10 0,'-46'89'31'15,"-13"32"1"-15,0 52-7 0,1 56-8 16,5 59-3-16,13 45-3 15,14 30 0-15,21 27-5 16,21 8-6-16,17-3-21 16,22-25-13-16,24-24-1 0,7-51 0 15</inkml:trace>
  <inkml:trace contextRef="#ctx0" brushRef="#br0" timeOffset="176791.3233">18538 11373 23 0,'34'66'32'0,"3"24"-1"15,8 43-11-15,0 36-3 16,-5 37-3-16,-8 26-3 15,-21 27-4-15,-18 16-1 16,-25 2-2-16,-23 6-1 0,-14-17-1 16,-4-17-3-16,3-22-15 15,10-16-20-15,-1-42 0 16,16-27 0-16,-1-41-1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4:45:36.2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22139 8973 36 0,'0'-18'27'16,"0"18"-5"-16,0 0-3 0,0 0-6 16,-10 19-2-16,7 3-4 15,3 7-2-15,-4 4-3 16,1 3-2-16,3 1 1 16,0-3 0-16,0-7 1 15,0-6 1-15,3-12 1 16,-3-9 1-16,0 0-1 15,15-24 1-15,-11-5 1 16,3-7-1-16,-2-7-2 16,-1 1 0-16,-4 1-1 15,5 2 0-15,-5 4-1 16,4 13 0-16,-1 7 0 16,-3 15-1-16,0 0 1 15,12 22 0-15,-5-1-1 0,0 4 0 16,4 3 1-16,-1-4-1 15,0-1 0-15,2-9 0 16,0-4 0-16,-1-6 0 16,2-11 0-16,-3-5 0 15,-3-7 0-15,-2-4 1 16,2-5-1-16,-4 5 0 16,2 0 0-16,-2-1 0 15,0 7 0-15,1 8 1 16,-4 9-1-16,0 0 0 15,8 24 0-15,-8 2 1 16,2 10 0-16,-2 3 0 16,3 7-1-16,-3-2 1 0,5-3-2 15,-5-10-4-15,8-1-12 16,1-9-21-16,-9-21 0 16,0 0 0-16,5-13-1 15</inkml:trace>
  <inkml:trace contextRef="#ctx0" brushRef="#br0" timeOffset="468.7503">22219 8586 10 0,'4'-12'26'16,"-4"12"-1"-16,5-17-1 16,-5 17-4-16,4-12 0 0,-4 12-6 15,0 0-1 1,0 0-4-16,0 0-2 0,-6 12-2 15,6 5-4-15,0 3-2 16,0 1-5-16,2 5-6 16,-2-4-9-16,5-7-12 15,2 4-1-15,-7-19-1 16,9 13 4-16</inkml:trace>
  <inkml:trace contextRef="#ctx0" brushRef="#br0" timeOffset="718.7515">22295 8557 6 0,'-7'-10'27'16,"7"10"-1"-1,0 0-5-15,0 0-6 0,0 0-3 16,0 0-2-16,6 13-2 15,-6 1 0-15,6 5-1 16,-3 3-1-16,2 2 0 16,-2-2-2-16,-3-1-8 15,0-8-27-15,0 5-2 16,0-18 0-16,0 0 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4:46:51.8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21509 8058 36 0,'0'-9'33'15,"0"9"-2"-15,0 0-6 16,0-13-5-16,0 13-5 16,0 0-5-16,-6 10-3 15,6 2-3-15,-4 6-2 16,4 6-2-16,4 4 0 15,-1 4 0-15,1 5-1 16,2 2-4-16,0-7-5 16,4 1-8-16,-4-5-10 15,-3-12-8-15,7-3-1 16,-10-13 1-16</inkml:trace>
  <inkml:trace contextRef="#ctx0" brushRef="#br0" timeOffset="281.2502">21620 8095 27 0,'0'-21'22'0,"0"21"-2"15,0-13-3-15,0 13-3 16,0 0-3-16,0 0-1 15,0 0-2-15,-11 15 0 16,11 4-1-16,0 0 0 0,0 8 0 16,4 0 0-16,1 2-1 15,0-5-2-15,2 3-4 16,1-1-12-16,1-4-23 16,-9-22 0-16,11 17-2 15,-11-17 1-15</inkml:trace>
  <inkml:trace contextRef="#ctx0" brushRef="#br0" timeOffset="1250.0551">21433 8695 26 0,'0'0'30'0,"0"0"-3"15,-14 0-6-15,6 8-7 16,2 8-5-16,2 4-4 16,1 6-3-16,3 6 1 15,0-1-1-15,3-2 0 16,2 0 0-16,2-4 0 16,-3-4-1-16,1-7 1 15,-5-14 0-15,0 0 1 16,0 0-1-16,7-13 0 15,-7-6 1-15,0-5-2 16,0-4 1-16,0-3-2 0,0-1 1 16,0-2-1-1,0 3 0-15,3 4 0 0,-3 5 1 16,0 3-1-16,0 6 0 16,0 4-1-16,0 9 0 15,0 0 1-15,0 0 0 16,6 19-1-16,0-4 1 15,4 4 0-15,1 3 0 16,5 1 0-16,-1 0 1 16,4-5-1-16,-2-4 1 15,1-4 0-15,0-6 0 16,-2-4 0-16,-3-9 0 16,3-6 0-16,-6-7 0 15,2-2 0-15,-4-2 0 0,2 1-1 16,-5 1 0-16,1 5 0 15,-3 3-1-15,-3 5 1 16,0 11-1-16,0 0 1 16,6 10 0-16,-6 3 0 15,4 1 1-15,-4 7-1 16,4 2 2-16,-2 5-1 16,4-1 1-16,-2 2-1 15,1-3 1-15,-2 1 1 16,4-4 0-16,-1-3 0 15,-1-7 0-15,3-1 2 16,-8-12-1-16,10 12 0 16,-10-12 0-16,0 0-6 15,4-10-36-15,-4 10-1 16,-11-26-1-16,8 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4:48:11.1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22723 8235 44 0,'0'0'27'0,"-3"-19"-2"0,3 19-5 16,0-13-4-16,0 13-4 15,0 0-3-15,0 0-3 16,-3 8-1-16,0 7-2 15,6 4-1-15,-3 1-1 16,0 6 1-16,0 1-1 16,0 2 0-16,0-5-3 15,6-2-3-15,1 0-7 16,-3-8-7-16,-4-14-11 16,19 15-6-16,-19-15 0 15,15 0 3-15</inkml:trace>
  <inkml:trace contextRef="#ctx0" brushRef="#br0" timeOffset="234.39">22902 8170 41 0,'0'0'34'0,"-13"-11"-1"16,13 11-12-16,-12 0-7 15,12 0-5-15,-11 17-3 16,8 1-2-16,3 4-1 16,6 7-1-16,1 0 0 15,-5 5-1-15,6-2-2 0,0-1-7 16,-2-1-20 0,-3-10-7-16,2-1-1 0,-5-19 0 15</inkml:trace>
  <inkml:trace contextRef="#ctx0" brushRef="#br0" timeOffset="1140.6229">22662 8807 28 0,'0'26'30'0,"-8"-9"-3"15,8 9-9-15,0 6-7 0,0 3-1 16,0 0-3-16,0-3-1 16,0-3-1-16,0-7 1 15,0-5 0-15,0-17-2 16,0 0 1-16,0 0 0 16,10-13 0-16,-10-9 0 15,0-4-2-15,0-8-1 16,0-3-1-16,0-5 0 15,0 4 0-15,-3 0 0 16,3 7-1-16,0 5 0 16,0 9 0-16,0 17 0 0,0 0 0 15,0 0 0 1,11 24 0-16,-1-1-1 0,-3 2 1 16,6 2 0-16,1-3 0 15,5 0 0-15,0-5 0 16,2-6 0-16,-3-4 0 15,0-9 1-15,1-7-1 16,-3-8 0-16,1-4 0 16,-4-6 1-16,-1 1-1 15,-5-3 0-15,5-1 0 16,-3 5 0-16,-5 5 0 16,5 5 0-16,-9 13 0 15,0 0-1-15,0 0 2 16,0 0-2-16,5 27 1 15,-2-4 0-15,-3 2 1 0,0 7-1 16,5 3 1-16,-3-1-1 16,1 2 1-16,-3-3 0 15,6-5 1-15,-6-5-1 16,4-5 0-16,-2-5 0 16,-2-13 0-16,4 15-11 15,-4-15-28-15,0 0-1 16,0-13 0-16,-4-6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5:09:48.1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10187 10662 12 0,'-25'-12'25'0,"3"-4"-6"15,10-4-4-15,12-1-3 0,7-2-2 16,10 4-1 0,10 7-1-16,8 9 0 15,7 9 0-15,9 8-2 0,8 9 0 16,10 2-2-16,2 1 0 15,3 1 0-15,5-7-1 16,-3-2-2-16,-7-9 0 16,-11-9 1-16,-9 0-1 15,-18-15 0-15,-14-2-1 16,-15-2 0-16,-9-4 0 16,-7 0 0-16,-3 1-1 15,0 2 1-15,1 6 0 16,16 14-1-16,0 0 2 15,16 0-1-15,9 16 1 16,5 2 0-16,6 3 0 0,3 3 1 16,-3-1 0-1,-5-4 0-15,-12 1 1 0,-9 2-1 16,-13-7 0-16,-9 2-1 16,-7 1-6-16,-9 1-14 15,-3-5-16-15,6 6-1 16,1-8 0-16,8 3 0 15</inkml:trace>
  <inkml:trace contextRef="#ctx0" brushRef="#br0" timeOffset="1937.5541">11886 10318 25 0,'0'0'18'15,"0"0"-1"-15,0 0-1 16,0 24-1-16,4-1-2 16,1 13-4-16,-5 7-1 15,6 13 0-15,-3 4-1 16,2 6-1-16,-5-3-3 15,5-1-2-15,-2-10-6 16,-3-9-7-16,0-17-14 16,7-2-6-16,-7-24 0 15,10 0 0-15</inkml:trace>
  <inkml:trace contextRef="#ctx0" brushRef="#br0" timeOffset="2203.1801">12104 10331 17 0,'0'0'29'15,"0"0"1"-15,-4 19-6 16,4 5-7-16,4 9-3 16,-4 9-3-16,6 9-2 15,-6 5 0-15,9 9-2 0,-2 0-1 16,1-8-2-1,-1-3-3-15,2-12-4 16,-3-3-4-16,-6-16-11 0,0-13-17 16,0-10-1-16,-9-10 0 15,-6-6 0-15</inkml:trace>
  <inkml:trace contextRef="#ctx0" brushRef="#br0" timeOffset="2328.1819">11943 10617 27 0,'14'0'32'16,"0"-3"-1"-16,15 8-3 16,3-5-17-16,2 0-15 15,8 11-22-15,-6-16-4 16,10 10 0-16,-8-9-2 0</inkml:trace>
  <inkml:trace contextRef="#ctx0" brushRef="#br0" timeOffset="2671.9305">12600 10309 47 0,'-17'0'33'0,"3"14"-7"15,-11 6-5-15,-3 6-6 16,1 16-4-16,0 5-3 16,6 10-1-16,12 3-2 15,9 4-2-15,4-4-1 16,14-3-1-16,10-3-3 15,7-14-10-15,7-12-21 16,6-7-3-16,-5-21 0 16,3 0-1-16</inkml:trace>
  <inkml:trace contextRef="#ctx0" brushRef="#br0" timeOffset="3062.5661">12674 10515 48 0,'24'0'32'0,"-1"0"-3"15,5-2-12-15,6 2-5 16,-6 2-3-16,3 5-4 15,-7-1-2-15,-5 5-1 16,-10 4 0-16,-9 0-1 16,-9 3 0-16,-7 1 0 0,-5 0 1 15,-3-1-2-15,-2 1 1 16,1-4-1-16,4-3 0 16,3-2 0-16,8-1 0 15,10-9 0-15,3 14 0 16,8-11 1-16,13-3 0 15,3 3-1-15,3-3-4 16,5 0-8-16,-1-3-18 16,6 3-4-16,-12 0 0 15,3 0-1-15</inkml:trace>
  <inkml:trace contextRef="#ctx0" brushRef="#br0" timeOffset="3406.3073">13174 10723 15 0,'0'0'31'0,"-32"-15"21"16,20 12-35-1,-6 3-4-15,2 0-3 16,-3 4-3-16,4 5-2 16,2 3-2-16,8 4 0 15,1-3 0-15,8 2 1 0,-1-2 0 16,12-3 1 0,3-2-1-16,1-3 0 0,0-5 0 15,2-5-2-15,-2-3-5 16,-6-5-10-16,-1-3-23 15,0 3-1-15,-9-10 0 16,4 9 0-16</inkml:trace>
  <inkml:trace contextRef="#ctx0" brushRef="#br0" timeOffset="3765.7382">13145 10340 20 0,'16'0'33'0,"0"3"1"16,14 14-1-16,-2 8-13 15,3 5-7-15,0 16-5 16,-8 3-1-16,-5 8-3 0,-11 2-2 16,-7-3-3-1,-11 2-5-15,-4-9-12 0,-11-9-16 16,9-2-2-16,-6-20 1 15,11-4-1-15</inkml:trace>
  <inkml:trace contextRef="#ctx0" brushRef="#br0" timeOffset="4046.9861">13608 10534 38 0,'21'2'33'0,"1"-2"1"16,9 0-6-16,0 6-15 15,-2-6-10-15,1 4-15 16,-9-4-19-16,4 0-2 16,-12 0 0-16,0 0-1 15</inkml:trace>
  <inkml:trace contextRef="#ctx0" brushRef="#br0" timeOffset="4218.8638">13620 10606 33 0,'0'15'33'16,"0"-15"0"-1,25 9-3-15,-3-5-19 0,11-4-12 16,5 9-20-16,0-14-10 16,14 5-1-16,-3-12-1 15</inkml:trace>
  <inkml:trace contextRef="#ctx0" brushRef="#br0" timeOffset="4656.4194">14286 10430 46 0,'-9'-6'30'0,"-11"-3"-8"16,0 9-6-16,-6 10-5 16,-1 0-5-16,6 13-1 15,-1 5-3-15,4 5 1 16,5 3 1-16,13 2 0 15,3-1 1-15,16 0 0 0,2-9 1 16,13-1-1 0,1-14 1-16,8-8-2 15,-3-13 0-15,3-6-1 0,-11-12-1 16,-4-6 0-16,-12-5-1 16,-11-3 0-16,-14 2 0 15,-8 3-1-15,-10 8-3 16,-7 2-8-16,0 6-26 15,1 10-1-15,4-1 0 16,14 5 0-16</inkml:trace>
  <inkml:trace contextRef="#ctx0" brushRef="#br0" timeOffset="6172.045">15465 10253 49 0,'0'0'33'0,"0"28"-3"16,0 9-11-16,3 10-6 15,-3 8-5-15,7 11-1 0,-3-1-2 16,-1-1-4-1,4-7-7-15,-7-14-12 0,0-11-16 16,4-5-1-16,-4-27 0 16,0 10 0-16</inkml:trace>
  <inkml:trace contextRef="#ctx0" brushRef="#br0" timeOffset="6406.4778">15706 10303 43 0,'0'0'34'15,"0"9"2"-15,0 7-7 16,4 16-13-16,-4 1-7 16,0 13-3-16,4 1-1 0,2 9-2 15,4-9-1-15,-5-1-3 16,7-4-6-16,-8-11-12 15,-4-9-17-15,3-1-1 16,-3-21-1-16,-16 4 2 16</inkml:trace>
  <inkml:trace contextRef="#ctx0" brushRef="#br0" timeOffset="6562.7287">15499 10551 36 0,'18'-4'32'0,"-1"4"0"16,12 0-1-16,-3 7-23 16,8-7-15-16,9 7-22 0,-9-7-2 15,7 0 0-15,-10-7-2 16</inkml:trace>
  <inkml:trace contextRef="#ctx0" brushRef="#br0" timeOffset="6875.2312">16207 10197 52 0,'-18'5'33'0,"-13"6"-2"15,-1 11-15-15,-1 14-2 16,-2 7-5-16,1 17-3 16,6 5-1-16,9 6-1 15,7 6-1-15,12-2-1 16,12-5 0-16,7-5-2 16,15-9-4-16,4-17-12 15,4-17-20-15,9-5 0 16,-6-22-1-16,8-7 1 15</inkml:trace>
  <inkml:trace contextRef="#ctx0" brushRef="#br0" timeOffset="7265.8511">16244 10444 13 0,'0'0'65'16,"0"0"-35"-1,21 3-9-15,-5-3-8 16,5 2-3-16,1-2-2 16,7 5-2-16,-5-1-3 15,-2 0-2-15,-4 2 1 16,-8 2-1-16,-10 6-1 15,-7 1 1-15,-11 2-1 0,-4 6 0 16,-5-1 1-16,-2 0-2 16,5 0 1-16,2-2-1 15,3-3 1-15,10-1 0 16,9-5 0-16,0-11 0 16,26 11 0-16,-2-11-1 15,7 3-7-15,6 0-20 16,-2-6-7-16,8 3 0 15,-10-7-1-15</inkml:trace>
  <inkml:trace contextRef="#ctx0" brushRef="#br0" timeOffset="8422.2126">16569 10764 47 0,'-12'-3'24'0,"12"3"-7"16,-19 8-4-16,8 1-4 16,1 6-4-16,2 2-1 15,8 4-2-15,0-1 0 16,5 1 1-16,8-8 1 16,8-1 1-16,-2-9 0 0,5-3 1 15,-5-11 0-15,-3-6 0 16,-7-2-2-16,-7-3-3 15,-5 3-10-15,-6 4-24 16,-13-8-2-16,8 6 0 16,-6-4 0-16</inkml:trace>
  <inkml:trace contextRef="#ctx0" brushRef="#br0" timeOffset="8703.461">16592 10386 53 0,'0'0'33'0,"23"7"0"16,-10-7-12-16,9 0-11 16,3 5-8-16,3-2-10 15,3 7-21-15,-10-10-4 16,7 0 0-16,-12-4 0 16</inkml:trace>
  <inkml:trace contextRef="#ctx0" brushRef="#br0" timeOffset="8890.9604">16892 10258 42 0,'0'0'34'0,"0"0"0"16,0 0-3-16,0 15-17 16,-3-1-6-16,6 8-7 15,1 3-11-15,2 10-24 16,-3-6 0-16,6 3 0 15,-6-5 0-15</inkml:trace>
  <inkml:trace contextRef="#ctx0" brushRef="#br0" timeOffset="9203.4617">17018 10253 43 0,'31'24'38'16,"0"4"0"-16,1 18-1 0,1 10-19 15,-13 9-4 1,-2 14-4-16,-18-4-6 0,-7 7-2 16,-12-2-7-16,-11-5-23 15,-6-16-11-15,3-6 0 16,1-18-2-16</inkml:trace>
  <inkml:trace contextRef="#ctx0" brushRef="#br0" timeOffset="9844.0875">17420 10532 18 0,'0'0'33'16,"23"7"0"-16,-6-7-3 15,10-3-12-15,6 3-6 16,-2 0-3-16,6 0-3 16,-8 1-3-16,-2-1-1 15,-7 0-1-15,-8 8 0 16,-12-8-1-16,4 11 1 16,-13 2 0-16,-8 3-1 0,-3 1 1 15,-3 6-1-15,-2-5 0 16,-2 6-1-1,5-5 1-15,2-1 0 0,8-4-1 16,7-4 1-16,5-10 0 16,15 12-1-16,3-10-5 15,4-2-10-15,3-4-18 16,12 8 0-16,-6-10-1 16,10 6 1-16</inkml:trace>
  <inkml:trace contextRef="#ctx0" brushRef="#br0" timeOffset="10109.713">17946 10730 43 0,'-26'-7'30'16,"5"7"-8"-16,-1 0-5 15,-1 7-5-15,4 0-4 16,3 3-3-16,7 4 0 15,5 3-1-15,10-2 1 16,3-1-1-16,10-2 1 16,0-2 0-16,6-3 0 15,-3-7-1-15,0 0-2 16,-3-5-3-16,-8-7-7 16,-4-2-23-16,-2-1-4 15,-13-11-1-15,2 0 0 16</inkml:trace>
  <inkml:trace contextRef="#ctx0" brushRef="#br0" timeOffset="10344.1432">17834 10314 48 0,'18'0'33'16,"-2"-8"0"-16,13 5-14 15,-2 3-9-15,1 2-9 16,-1 2-18-16,-3-4-14 0,5 5-2 16,-12-7 0-1</inkml:trace>
  <inkml:trace contextRef="#ctx0" brushRef="#br0" timeOffset="11062.8964">18236 10235 44 0,'-12'9'29'0,"9"7"-8"15,-2 5-6-15,0-3-5 16,2 8-2-16,-2-4-2 16,5 0 0-16,-4-7-1 15,4-5-2-15,0-10-1 16,0 0 1-16,4-15-2 0,-4-4 0 15,0-4 0-15,3-8 0 16,-3 2-1-16,0-4 0 16,0 8 0-16,0 3-1 15,-3 3 1-15,3 10 0 16,0 9 0-16,0 0 1 16,12 23-1-16,-3-5 1 15,3 2 0-15,1-1 0 16,5 0 1-16,1-6-1 15,-2-4 0-15,0-7 0 16,0-7 0-16,-3-5-1 16,-1-9 0-16,-5 0 0 15,0-3 0-15,-3 3-1 16,-5 3 1-16,3 3 0 0,-3 4 0 16,0 9 1-16,0 0 0 15,-6 21 0-15,6-4 2 16,0 9 0-16,4 1-1 15,2 7 1-15,-1-5-1 16,2 0-1-16,2-3-9 16,-3 3-26-16,-3-14-2 15,6-2 0-15,-9-13-1 16</inkml:trace>
  <inkml:trace contextRef="#ctx0" brushRef="#br0" timeOffset="12484.8262">18906 10617 8 0,'0'0'27'16,"17"0"-1"-16,14 0-11 16,7 0-3-16,14 0-4 15,8 0-2-15,8 0-3 16,2-2-7-16,-2-2-9 16,-1 10-12-16,-20-13-1 15,-1 12-1-15</inkml:trace>
  <inkml:trace contextRef="#ctx0" brushRef="#br0" timeOffset="12766.0764">18968 10709 26 0,'0'0'23'0,"0"0"-5"16,22 6-3-16,4-6-2 15,9 3-3-15,10 2-2 16,11-5-2-16,6 2-2 16,5-2-1-16,-1 4-1 15,-1-4-4-15,-10 0-5 0,-5 0-8 16,-9 0-9-16,-21-7-6 15,2 7 1-15,-22-14 9 16</inkml:trace>
  <inkml:trace contextRef="#ctx0" brushRef="#br0" timeOffset="13141.0758">19344 10494 66 0,'10'4'22'0,"9"2"-5"15,6 3-4-15,6 0-5 16,6 5-4-16,2 1 0 0,3 1-1 16,-1 0-1-16,-4-2-1 15,-6-1 0-15,-6-2-1 16,-5-1 1-16,-6-1-1 15,-4-4 1-15,-10-5-1 16,0 15 1-16,0-15 1 16,-19 16 0-16,2-6 0 15,-8 4 1-15,-4 4-1 16,-3 0 0-16,-2 5 0 16,0 1-1-16,5-2-2 15,8 2-8-15,2 0-18 16,4-13-7-16,15 5 1 15,0-16-1-15</inkml:trace>
  <inkml:trace contextRef="#ctx0" brushRef="#br0" timeOffset="15531.8248">20365 10203 11 0,'0'-21'56'16,"0"21"-37"-1,5 20-3-15,-5 7-4 16,0 4-4-16,0 8-2 16,0 7 0-16,3 3-2 15,-3 1-3-15,0-1-5 16,5-6-11-16,2-1-15 15,-10-19-2-15,10-3 0 16,-7-20 7-16</inkml:trace>
  <inkml:trace contextRef="#ctx0" brushRef="#br0" timeOffset="15797.43">20577 10171 26 0,'0'0'30'16,"8"17"1"-16,-8-1-11 15,4 12-4-15,-4 5-5 16,0 11 0-16,0-2-1 16,5 8-2-16,-5 2-2 15,5-3-3-15,0-8-1 16,1-5-3-16,0-9-5 15,-6-8-9-15,0-19-16 0,9 11-5 16,-17-22 1-16,4-3-1 16</inkml:trace>
  <inkml:trace contextRef="#ctx0" brushRef="#br0" timeOffset="15938.0575">20415 10435 29 0,'0'0'30'15,"25"9"-3"-15,-6-9-7 16,9 5-10-16,7-2-7 16,2-3-17-16,7 6-13 15,-14-9-1-15,7 6-2 16</inkml:trace>
  <inkml:trace contextRef="#ctx0" brushRef="#br0" timeOffset="16266.1865">21020 10132 37 0,'-28'-18'29'0,"10"22"-3"16,-5 2-9-16,-4 7-4 0,2 11-5 16,1 12-3-16,5 6 0 15,2 6-1-15,8 8 0 16,5-3-1-16,9 0-1 16,7-2 0-16,6-5-5 15,7-9-7-15,4-3-21 16,0-20-2-16,7-2 0 15,-8-16 0-15</inkml:trace>
  <inkml:trace contextRef="#ctx0" brushRef="#br0" timeOffset="16625.6109">21064 10304 36 0,'0'0'32'16,"14"-3"-1"-16,4 3-11 15,5-4-5-15,-1 1-5 16,6 3-2-16,-3 0-3 16,-2 2-2-16,-6 1 0 15,-3 2-2-15,-14-5 0 16,7 19 0-16,-15-5-1 15,-5 4 1-15,-6 2 0 16,-3 3 0-16,-2 1-1 16,1 0 0-16,0-2 0 0,7 0 0 15,5-5 0 1,9-2 0-16,6-5 0 0,7-6-1 16,10 2-2-16,2-6-7 15,8 0-15-15,4 0-10 16,-3-5 1-16,7 5-1 15</inkml:trace>
  <inkml:trace contextRef="#ctx0" brushRef="#br0" timeOffset="16922.4872">21438 10494 19 0,'-34'-5'50'16,"18"5"-32"-1,-1 1-4 1,0 5-4-16,7 3-2 0,1 5-1 16,9-1 0-16,3-2-2 15,10 3 1-15,1-4 1 16,6 1-2-16,-2-9 1 16,4-2-2-16,-3 0-1 15,-4-7 0-15,-5-5-2 16,-4 2-1-16,-4-4-7 15,-5-1-12-15,-6-2-16 16,9 6-1-16,-8-7 1 16,10 6-1-16</inkml:trace>
  <inkml:trace contextRef="#ctx0" brushRef="#br0" timeOffset="17156.8626">21431 10224 25 0,'-5'10'61'15,"5"-10"-41"-15,15 5-6 16,1-5-3-16,4 2-5 15,2-2-8-15,1 3-16 16,-2-6-13-16,4 3 0 16,-10-2-1-16</inkml:trace>
  <inkml:trace contextRef="#ctx0" brushRef="#br0" timeOffset="17375.6128">21677 10132 34 0,'4'-18'29'0,"-4"18"-1"16,0 0-10-16,0 0-7 15,12 4-5-15,-9 10-2 16,3 4-2-16,-1 5-1 16,1 1-4-16,-1 0-15 15,7 4-12-15,-12-9 0 0,13 3-1 16</inkml:trace>
  <inkml:trace contextRef="#ctx0" brushRef="#br0" timeOffset="17688.1151">21827 10045 27 0,'13'0'33'16,"-13"0"1"0,22 29-2-16,-4-2-13 0,-1 9-8 15,2 12-5-15,-5 10-1 16,-7 5 0-16,-7 0-2 15,0 3-1-15,-11-6-2 16,-6-10-2-16,1-8-8 16,-2-4-22-16,0-25-4 15,13-3 0-15,-6-15 0 16</inkml:trace>
  <inkml:trace contextRef="#ctx0" brushRef="#br0" timeOffset="18250.6171">20372 10807 12 0,'0'0'19'15,"0"0"-1"-15,41 11-2 0,14-11-1 16,25 0 0 0,22 0-3-16,20 4 0 15,18 0-4-15,2-1-2 0,6 3 0 16,-6-2-3-16,-10 0-5 16,-11 1-9-16,-16 0-17 15,-22-9-4-15,-12 4 0 16,-25-6 0-16</inkml:trace>
  <inkml:trace contextRef="#ctx0" brushRef="#br0" timeOffset="18922.4917">20727 11175 18 0,'20'0'27'0,"-5"-7"-8"15,10 7-3-15,4-4-2 16,1 4-3-16,3 0-3 16,-3 0-2-16,-1 4-2 15,-5 1-2-15,-4 1 0 16,-7 0-1-16,-13-6 0 0,3 15 1 15,-9-6-1-15,-7 2 1 16,-5 0-1-16,-10 4 0 16,-1 1 0-16,-1-2-1 15,-3 0 1-15,5 0-2 16,2 0 1-16,8-4 0 16,5-1 0-16,13-9 0 15,0 10 0-15,15-5 0 16,7-1 0-16,5 0 0 15,7-4-4-15,8 0-11 16,4 5-14-16,-6-9-2 16,9 4 1-16,-12-7 3 15</inkml:trace>
  <inkml:trace contextRef="#ctx0" brushRef="#br0" timeOffset="19375.6154">21204 11371 34 0,'0'0'24'16,"-26"-6"-5"-16,9 6-3 15,-1 0-4-15,-2 5-4 16,0 4-2-16,6 1-3 15,3 6-1-15,6 1-1 16,5 3 2-16,9-2 0 16,4-2 1-16,5-2 0 15,7-7 1-15,-1-7 0 16,-1-3-1-16,-5-9 0 16,-4-2-3-16,-6-6-8 15,-11 2-16-15,-10-7-10 0,3 8-1 16,-12-7 0-1</inkml:trace>
  <inkml:trace contextRef="#ctx0" brushRef="#br0" timeOffset="19969.4241">21298 11071 14 0,'7'17'28'16,"-13"-6"1"-16,6 8-8 15,0 2-4-15,0 0-3 16,0 1-4-16,-4-3-3 15,4-3-1-15,0-7-2 16,0-9-2-16,0 0-1 16,0 0-3-16,-3-12 0 15,3-8-3-15,0-1 0 16,-5-5-2-16,5 4 0 16,0-3 1-16,3 6 1 15,-3 5 1-15,8 4 2 16,-8 10 2-16,10 0 2 0,-2 10-1 15,0 1 1 1,3 4 0-16,2 0 1 16,0-1-1-16,3-4-1 0,0-2 0 15,-1-6 1-15,2-2-2 16,-2-10 1-16,-1 0 0 16,-2-7 0-16,-3 0 0 15,-2-2 1-15,-1 2 1 16,-2 4 0-16,-4 13 1 15,0-10 0-15,0 10 1 16,-4 20 0-16,4 2 0 16,0 4-2-16,0 4 0 15,5 3-6-15,1 0-21 16,5-15-10-16,13 0 0 0,3-18-1 16</inkml:trace>
  <inkml:trace contextRef="#ctx0" brushRef="#br0" timeOffset="20313.1766">22175 10785 47 0,'13'-2'27'16,"7"2"-8"-16,2-5-6 15,4 5-5-15,-1-2-6 16,3 2-7-16,-4 0-9 16,-6-7-9-16,3 12-5 15,-12-10 0-15,2 10 11 16</inkml:trace>
  <inkml:trace contextRef="#ctx0" brushRef="#br0" timeOffset="20516.3048">22162 10878 20 0,'0'0'29'0,"30"7"0"16,-9-7-10-16,1 0-6 15,4 4-8-15,5-4-14 16,1 5-17-16,-9-9-2 15,9 4-1-15,-9-8 7 16</inkml:trace>
  <inkml:trace contextRef="#ctx0" brushRef="#br0" timeOffset="20938.1751">22803 10668 15 0,'-10'-6'27'0,"-10"-3"0"16,4 4-11-16,-4 5-4 16,-1 5-6-16,-3 4-2 15,3 7-1-15,4 5-1 16,6 3 0-16,8 4 0 15,3 0 0-15,7 5 0 0,5-1 0 16,16-8 0-16,2-1-1 16,6-4 1-16,4-10-2 15,0-9 1-15,1-5 1 16,-2-10-1-16,-5-8 3 16,-10-4-1-16,-13-7 2 15,-11-2 0-15,-13 0 1 16,-5 6-1-16,-10-2 0 15,-3 8-2-15,-4 7-7 16,-4 7-15-16,1 5-16 16,21 6 0-16,-3-1-1 15,11 14 0-15</inkml:trace>
  <inkml:trace contextRef="#ctx0" brushRef="#br0" timeOffset="21563.1767">23509 10677 16 0,'0'0'25'0,"0"0"-7"16,27 4-1-16,-3-4-4 16,8 0-3-16,11 5-2 15,3-5-2-15,8 1-1 16,4-1-2-16,-2 3-2 15,-9-3-4-15,-8 0-3 16,-4 0-6-16,-7 5-5 16,-12-8-8-16,-2 7-4 15,-23-8 0-15</inkml:trace>
  <inkml:trace contextRef="#ctx0" brushRef="#br0" timeOffset="21828.8044">23529 10761 51 0,'32'0'23'15,"1"0"-3"-15,2 0-4 16,17 6-3-16,-1-6-2 15,8 0-3-15,-3 3-4 16,-8-3-2-16,-10 0-5 0,-4 0-5 16,-3 0-10-16,-10 4-14 15,-21-4-1-15,10-10 0 16,-18 1 13-16</inkml:trace>
  <inkml:trace contextRef="#ctx0" brushRef="#br0" timeOffset="22063.1826">23973 10614 34 0,'18'3'28'16,"5"8"-7"-16,3 1-4 16,1 3-5-16,6 2-4 0,-9-3-2 15,-3 4-1-15,-3-4 0 16,-10 0-1-16,-15-3 0 15,-1 1-1-15,-11 0 0 16,-13-1-1-16,2 4-6 16,-13-1-18-16,-4-5-10 15,10 4-1-15,-1-7-1 16</inkml:trace>
  <inkml:trace contextRef="#ctx0" brushRef="#br0" timeOffset="26188.396">20151 11876 21 0,'0'0'29'0,"0"22"-7"16,-4 7-4-16,4 8-4 15,0 11-3-15,-4 11 0 16,4 6-2-16,0 0-3 15,0 1-2-15,0-8-3 16,0-12-5-16,6-9-9 0,0-6-15 16,-6-31-4-1,10 13-1-15,-10-31 0 16</inkml:trace>
  <inkml:trace contextRef="#ctx0" brushRef="#br0" timeOffset="26438.4001">20311 11914 15 0,'9'-17'28'15,"4"17"2"-15,-13 0-10 16,15 8-4-16,-4 11-3 16,-3 4-1-16,3 14-2 15,-7 5-2-15,5 12 0 16,-5 3-3-16,2 3-2 15,-6-5-1-15,3-2-2 0,-3-7-3 16,-4-12-5-16,4-7-12 16,0-8-15-16,-11-19 0 15,11 0-1-15,-21-20 4 16</inkml:trace>
  <inkml:trace contextRef="#ctx0" brushRef="#br0" timeOffset="26594.6468">20193 12189 35 0,'0'0'25'16,"8"5"-7"-16,8-5-5 15,3 4-8-15,9-1-10 16,7 7-17-16,-2-10-4 0,10 5 0 16,-5-8 10-1</inkml:trace>
  <inkml:trace contextRef="#ctx0" brushRef="#br0" timeOffset="26891.5289">20818 11959 42 0,'-28'-4'26'0,"-7"4"-8"16,3 7-3-16,0 10-3 0,1 5-3 16,5 12-1-1,1 4-2-15,8 11-2 0,4 0 0 16,8 2-1-16,5-2-1 16,11-2 0-16,6-6-2 15,8-10-4-15,9-5-9 16,6-6-19-16,-1-20-1 15,7 0 0-15,-6-15 0 16</inkml:trace>
  <inkml:trace contextRef="#ctx0" brushRef="#br0" timeOffset="27313.4845">20849 12073 30 0,'0'0'31'15,"7"16"1"-15,5-13-13 16,6 1-5-16,7 1-2 16,2-5-3-16,7 4-3 15,-4-4-2-15,0 0-2 16,-5 5-1-16,-6-1 0 15,-5 0-1-15,-14-4 1 16,5 13-1-16,-15-3 0 16,-6 4 1-16,-5 2-1 15,-4 2 1-15,-3 1-1 0,-1 3 0 16,1-2 0 0,2 1-1-16,6-1 1 0,3-3 0 15,6-3 0-15,8-2 0 16,6-4 0-16,9-3 1 15,5-1-1-15,10 0-2 16,1-4-5-16,7-4-10 16,2 4-13-16,-1-4-4 15,4 4-1-15,-4-8 1 16</inkml:trace>
  <inkml:trace contextRef="#ctx0" brushRef="#br0" timeOffset="27594.7526">21333 12312 51 0,'-20'-12'20'15,"2"8"-4"1,-4-2-4-16,1 6-4 0,2 6-1 16,3-1-1-16,5 9 0 15,2-1-1-15,9 5 1 16,2-4-1-16,11 1 0 15,2-2 0-15,4-3-1 16,-1-3 0-16,2-4-1 16,-3-6-1-16,0-2-1 15,-6-5-2-15,-8-5-6 0,-3 0-14 16,3-3-13 0,-13-9-1-16,10 5 0 15</inkml:trace>
  <inkml:trace contextRef="#ctx0" brushRef="#br0" timeOffset="27829.1314">21254 12059 28 0,'0'0'31'0,"5"13"-2"15,-5-13-9-15,20 4-7 16,-3 0-5-16,4-1-3 0,2-1-7 16,0-2-14-1,3 9-14-15,-10-14-1 0,8 5-1 16,-13-6 10-16</inkml:trace>
  <inkml:trace contextRef="#ctx0" brushRef="#br0" timeOffset="28016.6291">21526 11980 40 0,'0'0'31'0,"0"0"-2"16,0 0-10-16,9 8-6 16,-9 1-5-16,5 4-3 0,-5 3-6 15,4 2-9 1,-4-5-22-16,9 8 0 15,-9-10-1-15,8 5 0 0</inkml:trace>
  <inkml:trace contextRef="#ctx0" brushRef="#br0" timeOffset="28297.8794">21711 11872 45 0,'5'10'34'0,"16"17"2"16,-7 6-15-16,6 5-7 0,8 13-3 16,-12 10-2-16,-4 7-2 15,-12-2-1-15,0-1-2 16,-15-5-3-16,-3-10-1 15,-4-3-4-15,-5-15-6 16,9-12-15-16,8-10-12 16,-2-12-1-16,12 2 0 15</inkml:trace>
  <inkml:trace contextRef="#ctx0" brushRef="#br0" timeOffset="28657.2549">22027 12170 33 0,'14'0'31'0,"11"6"-2"16,-2-6-9-16,7 0-8 0,5 0-4 15,1 4-7-15,-2-4-5 16,-2 5-7-16,-3-3-8 15,-9-5-9-15,4 8-2 16,-24-5-1-16</inkml:trace>
  <inkml:trace contextRef="#ctx0" brushRef="#br0" timeOffset="28860.3831">22081 12286 24 0,'0'0'32'15,"20"14"-1"-15,-4-9-9 0,11 2-5 16,4-1-7-16,3-2-10 16,1-1-16-16,-7-6-14 15,9 6-2-15,-10-13 0 16</inkml:trace>
  <inkml:trace contextRef="#ctx0" brushRef="#br0" timeOffset="29329.1367">22727 12100 41 0,'0'0'27'0,"-34"-6"-8"15,15 6-6-15,-5 6-5 16,-2 3-5-16,5 5 0 15,3 9-1-15,0 6 0 16,5 2 0-16,9 3 0 16,4 2 0-16,11 0 0 15,6-5 0-15,7-1-1 16,6-9 1-16,7-8-1 16,0-9 0-16,7-10 2 0,-4-11 0 15,-4-5 2-15,-8-7 1 16,-6-3 0-16,-16-6 0 15,-3 6 0-15,-11-6 0 16,-6 7-1-16,-7 3-2 16,-5 4-7-16,2 4-27 15,3 11-5-15,-7-3-2 16,9 12 1-16</inkml:trace>
  <inkml:trace contextRef="#ctx0" brushRef="#br0" timeOffset="29829.1448">23477 12131 24 0,'0'0'30'16,"0"0"-2"-16,10 6-7 15,11-6-5-15,4 0-4 16,24 0-3-16,1 0-2 15,6 6-2-15,3-2-3 16,6 0-4-16,-10 3-3 16,4-5-7-16,-12 3-14 0,-15-1-7 15,-14-7-1 1,2 3 0-16</inkml:trace>
  <inkml:trace contextRef="#ctx0" brushRef="#br0" timeOffset="30235.3945">23592 12226 16 0,'0'0'26'16,"19"0"-6"-16,4 0-3 15,6 0-4-15,7 0-1 0,-3 4-2 16,6-4-5-16,-2 0-5 16,4 0-4-16,-5-4-7 15,-3 3-4-15,-10-8-3 16,-7 0 1-16,-7-1 1 16,4-2 4-16,-10 2 3 15,-3-4 7-15,0 4 7 16,6 0 21-1,4 2-11-15,8 8 0 16,-5 10-2-16,3-1 0 16,0 4-2-16,-8 0-2 15,4 6-2-15,-6-3-1 16,-6 6 0-16,-6-5-3 16,-7-2-9-16,-2-6-24 0,-1 6-1 15,-7-10-2-15,-3 7 0 16</inkml:trace>
  <inkml:trace contextRef="#ctx0" brushRef="#br0" timeOffset="32001.1859">20173 13222 26 0,'0'0'31'15,"16"-5"1"-15,4 5-12 16,8 0-5-16,6 0-4 15,9 0-2-15,-3 0-4 16,3 5-1-16,-5-1-1 16,-5 2-1-16,-8 1-1 15,-5 2 0-15,-13 0 0 16,-7 5-1-16,-14 0 1 0,-2 1 0 16,-9-1-1-16,-3 3 1 15,-3 0-1-15,-3 2 1 16,1-2-1-16,2 0 0 15,5-2 0-15,5-2 0 16,11-3 0-16,3-1 1 16,7-9 0-16,10 11-1 15,8-11 1-15,6 3 1 16,2-3-1-16,8 0-1 16,-1 0-4-16,0-4-8 15,0 4-13-15,1 0-10 16,-14-3-1-16,2 6 1 0</inkml:trace>
  <inkml:trace contextRef="#ctx0" brushRef="#br0" timeOffset="32313.7404">20608 13480 33 0,'-23'7'30'0,"14"-1"-2"15,-6-2-11-15,0 2-5 16,8 3-4-16,1 1-2 16,6 2-1-16,6 0-2 15,6 2 1-15,5-3-1 0,4-4-1 16,1-5 0 0,2-2 0-16,0-5 1 0,-4-4-1 15,-4-6 0-15,-5-2 1 16,-11-2-1-16,-5 3 0 15,-6 0-1-15,-6-1-3 16,-2 6-9-16,-3 4-19 16,-3-3-5-16,10 10-1 15,-6-11 1-15</inkml:trace>
  <inkml:trace contextRef="#ctx0" brushRef="#br0" timeOffset="32766.8693">20715 13152 41 0,'0'0'31'16,"22"0"-5"-16,-1 0-8 16,4 5-9-16,8-5-4 15,0 0-7-15,1 5-10 16,-3-8-15-16,6 8-4 15,-17-10 0-15,7 8 5 16</inkml:trace>
  <inkml:trace contextRef="#ctx0" brushRef="#br0" timeOffset="33079.3667">21050 13130 20 0,'0'0'26'16,"9"-15"-7"-16,-9 15-3 16,14-21-3-16,-9 10-2 15,6 0-1-15,-6-3-1 16,3 4 0-16,-4-2-1 16,-4 12 0-16,6-15-2 15,-6 15-1-15,0-9-2 16,0 9-1-16,0 0-1 0,0 0 0 15,4 17 0 1,-4-2-1-16,3 4 1 0,1 4 0 16,2 0-1-16,-4 1-3 15,4 0-20-15,3 2-13 16,-9-16 1-16,12 5-1 16</inkml:trace>
  <inkml:trace contextRef="#ctx0" brushRef="#br0" timeOffset="33594.9962">21606 13176 20 0,'-4'-19'32'16,"4"19"0"-16,0 0-3 15,0 0-13-15,-5 14-4 16,3 11-4-16,2 8-2 16,-5 6-2-16,5 10 1 15,-4 3-2-15,4 4 0 16,0-1-1-16,0-4-1 15,0-4-1-15,0-11-1 16,4-2-3-16,-4-13-3 16,5-6-7-16,-5-15-13 15,0 0-9-15,0 0 1 16,-4-25-1-16</inkml:trace>
  <inkml:trace contextRef="#ctx0" brushRef="#br0" timeOffset="34032.6429">21577 13391 6 0,'3'-9'29'0,"12"9"1"15,-4-3-2-15,9 3-14 16,4 0-6-16,1 0-3 16,-1 0-4-16,0 0-2 15,-4-4-2-15,-2-1 0 16,-5-5 0-16,-5 0 0 15,-5-3 0-15,-3 0 2 16,3-2 2-16,-3 4 2 16,0 11 2-16,4-13 1 0,-4 13 1 15,0 0 0-15,7 13 0 16,-7-2 0-16,3 6-2 16,-3-4 0-16,0 3-1 15,0-8-1-15,0-8-2 16,0 12 0-16,0-12-1 15,0 0-1-15,7-16 0 16,0 5 0-16,4-1 0 16,3-2-1-16,0 4 0 15,2 3 2-15,-2 4-1 16,-1 3 1-16,0 6 1 16,-2 3-1-16,-3 3 1 15,-5 5-1-15,1-3-3 16,1 5-9-16,-5 3-17 15,4-12-5-15,7 8 0 0,-11-18 0 16</inkml:trace>
  <inkml:trace contextRef="#ctx0" brushRef="#br0" timeOffset="34407.6428">22258 13276 47 0,'-14'-5'29'16,"-7"-5"-6"-16,6 10-8 15,0 4-5-15,7 4-5 16,1 8-3-16,7 1 0 16,7 3-1-16,1 0 0 0,7 3 1 15,3-8-2-15,-3-1 1 16,5-5 0-16,-3-6 0 15,-3-6 0-15,-4-3 0 16,-3-8 1-16,-7-4 0 16,-8-8 0-16,-1-5 1 15,-8-3-1-15,5-2 0 16,-3 1 0-16,4-1 1 16,3 1-2-16,8 4 0 15,3 6-1-15,5 7-3 16,12 9-8-16,-2 4-17 15,0 1-6-15,13 10 0 16,-7-1-1-16</inkml:trace>
  <inkml:trace contextRef="#ctx0" brushRef="#br0" timeOffset="35298.3358">22631 13225 13 0,'-22'-10'27'15,"9"10"-5"-15,-7-7-4 16,3 12-5-16,5-5-3 16,0 9-4-16,12-9-2 15,-6 20-1-15,6-5-1 0,9-1 0 16,3-2-1-16,5-3 1 16,1 1 0-16,1-4-1 15,-5-2 0-15,-3-4-1 16,-3 0 1-16,-8 0-1 15,0 0 0-15,-13-8 0 16,-2 2 0-16,-3 3 0 16,-1 3-1-16,1 0 1 15,-1 0 0-15,3 7 0 16,2 3 1-16,4 2 0 16,6 5 1-16,4-3 1 15,4 3-1-15,5-2 1 16,4-1 1-16,3-7-1 15,7-1-1-15,5-6 0 16,0-6-1-16,2-4 0 0,-3-4 0 16,0-5-1-16,0-3 0 15,-3-3 0-15,-6 3 0 16,-1 2 0-16,-4 2 0 16,-9 5 1-16,6 4 0 15,-10 9 0-15,0 0 1 16,12 13 0-16,-10 3-1 15,-2 2 2-15,7 3-1 16,0 0 0-16,-2 2 0 16,1-2 0-16,0-4-1 15,1-5 1-15,3-4 0 0,-1-4-1 16,2-4 1 0,0-9-1-16,-1 0 0 15,-2-5 1-15,4-1-2 0,-2 2-1 16,-7-1-2-16,5 3-4 15,-8-2-9-15,0 3-19 16,0 10-2-16,4-10 0 16,-4 10 0-16</inkml:trace>
  <inkml:trace contextRef="#ctx0" brushRef="#br0" timeOffset="35485.8779">23074 13230 44 0,'0'0'34'0,"0"0"2"16,13 16-12 0,-5-1-7-16,-8-2-6 0,3 8-3 15,-3-4-3-15,0 7-4 16,5-5-8-16,-5 1-22 16,-5-8-7-16,8 2-1 15,-3-14-1-15</inkml:trace>
  <inkml:trace contextRef="#ctx0" brushRef="#br0" timeOffset="36001.4945">23214 13227 27 0,'26'0'34'15,"-16"7"1"-15,10 8-6 16,-6 2-11-16,-11 3-5 15,7 6-5-15,-10-1-2 16,0 0-2-16,-12-5-2 16,2-3-1-16,-1-6-2 15,11-11-1-15,0 0-1 16,0 0-2-16,21-12 0 0,-10-6-3 16,8 1 1-16,2-7 0 15,6 4 0-15,-15 1 2 16,1 2 2-16,-2 2 1 15,-4 2 2-15,-7 13 2 16,15-11 1-16,-15 11 1 16,-13 7 0-16,13 1 0 15,-3 1-2-15,7 8 0 16,-4 0-2-16,7 2-3 16,3-1-9-16,9 2-13 15,-3-7-7-15,7 4 0 0,-1-9-1 16</inkml:trace>
  <inkml:trace contextRef="#ctx0" brushRef="#br0" timeOffset="36329.6709">23739 13331 25 0,'8'-12'37'15,"-8"12"-18"-15,-4-15 0 16,-4 6-3-16,-8-3-3 16,0 0-2-16,-2 2-3 15,-4 0-1-15,2 5-2 16,5 1-1-16,-6 4-2 16,9 12-1-16,9 0 0 15,3 5 0-15,0 2 2 0,6 1-2 16,4-1 1-16,5 3 0 15,1-6-1-15,2-3 0 16,-3-1-4-16,6-12-4 16,-5 2-10-16,-1-7-13 15,-8-9-6-15,1-1 0 16,-1-11 0-16</inkml:trace>
  <inkml:trace contextRef="#ctx0" brushRef="#br0" timeOffset="36470.2971">23719 13041 30 0,'0'-10'33'16,"0"10"0"0,0 0-3-16,4 10-12 0,-4 7-10 15,0 5-13-15,-4 2-27 16,11 8 0-16,-7-9-2 16,0 14 0-16</inkml:trace>
  <inkml:trace contextRef="#ctx0" brushRef="#br0" timeOffset="37751.5486">21426 13973 10 0,'15'6'26'15,"11"2"0"-15,-1-8-14 16,5 0-4-16,5 0-1 15,0 0-3-15,-5 0-1 16,-3-4-1-16,-5 4-1 16,-10-4 0-16,-12 4 0 15,0 0 0-15,-12 4 0 16,-9 0-1-16,1 2 0 0,-4 2 0 16,0 3 1-1,-1 2-1-15,6 0 0 0,7 4 1 16,8 2 0-16,9 1-1 15,8 3 1-15,8-3 0 16,5-2-1-16,6 0-1 16,2-7 0-16,1-2-1 15,0-9-1-15,-4-5 0 16,-3-5 0-16,-5-4 0 16,-4-5 0-16,-6-4 2 15,-4 3 2-15,-9-3 2 16,0 6 1-16,-11-1 2 15,-2 7 1-15,-4 2 0 16,-4 9 0-16,-4 0 0 0,4 9-2 16,-1 1 0-1,7 2-1-15,2 4-1 0,7 2 0 16,6 1-1-16,10-4 1 16,0-1-1-16,9-2 1 15,4-6-1-15,1-2-1 16,0-4 0-16,0-9-1 15,-3-2-1-15,-2-3 0 16,-1-1-1-16,-6-1 1 16,-3 3-1-16,-4 3 1 15,0 1-1-15,-5 9 1 16,0 0 1-16,0 0 0 16,0 0 0-16,0 11 0 15,0 1 0-15,4 1 1 16,4 2 0-16,2-2 0 0,3 0 0 15,4-2 1-15,2-7 0 16,0 0-1-16,0-4 1 16,-1-8 0-16,-5-3 0 15,-4-5-1-15,-2-2 1 16,-7 1-2-16,-7-2 0 16,-3 0-3-16,1 4-8 15,-2 5-24-15,-2-3-1 16,13 13 1-16,-16-13-1 15</inkml:trace>
  <inkml:trace contextRef="#ctx0" brushRef="#br0" timeOffset="38267.1809">22612 14011 11 0,'0'0'32'16,"-19"-12"-1"-16,4 7-8 16,-6 5-5-16,1 0-4 15,0 5-5-15,-2 2-2 16,7 8-3-16,4 4-2 15,5 3-1-15,6 5-1 16,5-1 1-16,0 0 0 16,8-8 0-16,3-1-1 15,1-6 2-15,-3-6-1 0,-4-5-1 16,-10 0 1 0,0-14-1-16,-3 4-2 15,-7 0-3-15,0 2-10 0,1 3-12 16,-5-4-7-16,14 9 0 15,0-13 0-15</inkml:trace>
  <inkml:trace contextRef="#ctx0" brushRef="#br0" timeOffset="38579.7426">22696 14043 55 0,'0'0'27'15,"0"0"-5"-15,0 0-3 0,0 0-6 16,-9 4-3 0,9-4-4-16,-10 22-1 15,4-8-2-15,6 5 0 0,7-1 0 16,2 3-1-16,6-6 0 16,0 3 0-16,3-7 0 15,4-1-1-15,1-10 0 16,-2 0 0-16,-4-8 0 15,1-4 0-15,-9-4-1 16,-3-2-2-16,1-1-2 16,-14-5-4-16,7 5-8 15,-6 2-13-15,-3-2-7 16,3 9-1-16,-1-2 1 16</inkml:trace>
  <inkml:trace contextRef="#ctx0" brushRef="#br0" timeOffset="38970.3699">23051 14011 32 0,'-4'-10'31'15,"4"10"-2"-15,-14-5-10 16,4 5-4-16,10 0-5 16,-17 9-4-16,6 2-3 15,3 5-1-15,-4 4-1 0,4 4-1 16,8-2 2 0,5 5-1-16,4-2 0 0,3-1 0 15,0-4 0-15,0-5 1 16,4-5-1-16,2-4 0 15,-5-6 0-15,-4-4 0 16,-9 4 0-16,0-21-1 16,-9 8 0-16,6-1-5 15,-11 0-14-15,-3-2-16 16,12 6 1-16,-11-6 0 16,16 16 1-16</inkml:trace>
  <inkml:trace contextRef="#ctx0" brushRef="#br0" timeOffset="39267.2937">23143 14043 15 0,'18'7'30'0,"-5"-12"0"16,11 5-9-16,2 0-5 15,7 0-5-15,0 2-3 0,-2-2-3 16,-2 0-1 0,-8 5-3-16,-2-5-2 15,0 0-4-15,-4-5-4 0,-15 5-4 16,16-3-5-16,-16 3-8 15,0 0-3-15,-7-10-2 16</inkml:trace>
  <inkml:trace contextRef="#ctx0" brushRef="#br0" timeOffset="39423.5441">23308 14091 45 0,'9'24'27'16,"-11"-2"-5"-16,4 7-5 15,4-2-5-15,-6-1-10 16,7-1-18-16,-7-12-14 0,17 2 0 16,-17-15-1-1</inkml:trace>
  <inkml:trace contextRef="#ctx0" brushRef="#br0" timeOffset="39923.5433">23542 14132 55 0,'18'18'28'16,"-11"-2"-7"-16,-3 3-5 15,-1 2-6-15,-3-4-3 16,5-4-2-16,-5-4-1 15,0-9-2-15,0 0 0 16,0 0-1-16,9-19 0 16,-2 0-1-16,5-1 1 15,4-1-2-15,1 2 1 0,1 4 0 16,-6 5 1 0,6 5 1-16,-9 5-2 0,3 12 1 15,-5 1 0-15,-7 4 0 16,0 7 0-16,0-5-1 15,0 5-3-15,-5-3-6 16,5-5-16-16,-5 3-9 16,5-19 0-16,-9 12 0 15</inkml:trace>
  <inkml:trace contextRef="#ctx0" brushRef="#br0" timeOffset="40111.0479">23696 13873 46 0,'0'-14'34'0,"0"14"0"15,0 0-3-15,0 0-26 16,0 0-12-16,7 13-25 16,-4 5-2-16,1-5 0 15,2 8 0-15</inkml:trace>
  <inkml:trace contextRef="#ctx0" brushRef="#br0" timeOffset="40517.2939">23858 13977 14 0,'0'0'31'15,"13"6"1"-15,-13 3 0 16,-6 20-13-16,6 4-6 16,0 11-4-16,6 12-1 15,-6 2-1-15,0 6-1 0,0-2-2 16,7-3 0-16,-2-8-3 16,0-6-2-16,-5-9-2 15,0-15-11-15,-3-12-17 16,3-9-6-16,0 0 0 15,0 0 0-15</inkml:trace>
  <inkml:trace contextRef="#ctx0" brushRef="#br0" timeOffset="40689.1688">23885 14236 12 0,'8'-17'32'16,"7"17"0"-1,-5-7 0-15,1 7-15 0,2 0-6 16,0 4-9-16,5-4-13 16,-3 0-20-16,6 0-2 15,-4-7 0-15,-3 4 4 16</inkml:trace>
  <inkml:trace contextRef="#ctx0" brushRef="#br0" timeOffset="41189.172">24272 14137 39 0,'-3'14'26'0,"-8"6"-6"15,-1-3-4-15,2-3-5 16,-8-1-4-16,-2-9-2 15,-4-4-1-15,0 0-1 16,6-10-1-16,2-2-1 16,-1-2 0-16,6-4-1 0,4 2 0 15,7-1 0-15,7 2-1 16,7 2 1-16,9 3 1 16,2 7 0-16,-8 3 0 15,0 5 2-15,4 7 0 16,-5 2 0-16,-5 6 1 15,0 2-1-15,-11 2-2 16,0 3-5-16,8-4-16 16,-8-8-14-16,4 2-1 15,-4-17 0-15</inkml:trace>
  <inkml:trace contextRef="#ctx0" brushRef="#br0" timeOffset="42017.2982">24339 14045 5 0,'0'0'29'15,"0"0"1"-15,0 0-8 0,0 0-5 16,0 0-5-16,49 14-3 16,-49-14-2-16,44 0-2 15,-44 0-1-15,0 0-2 16,0 0 0-16,0 0-1 15,57-6-1-15,-57 6 0 16,0 0-1-16,0 0 1 16,0 0 0-16,0 0-1 15,0 0 1-15,-42 26 0 16,42-26 0-16,0 0 0 16,-38 46 0-16,38-46 1 15,0 0-1-15,15 53 0 16,-15-53 0-16,0 0 1 15,41 51-1-15,-41-51 0 0,47 16 0 16,-47-16-1-16,54 3 0 16,-54-3-2-16,51-19 0 15,-51 19 0-15,0 0 0 16,58-53 0-16,-58 53 0 16,-4-42 2-16,4 42 1 15,0 0 1-15,-7-45 0 16,7 45 1-16,0 0 0 15,-43-13 0-15,43 13 0 16,0 0 0-16,0 0 0 16,0 0 0-16,0 0 0 15,0 0 0-15,0 0 0 0,0 0-1 16,0 0 1 0,0 0-1-16,0 0 0 15,52 13 0-15,-52-13 0 0,54 0-1 16,-54 0 1-16,45 4-1 15,-45-4 1-15,0 0 0 16,43 17 1-16,-43-17-1 16,0 0 1-16,0 0 1 15,26 45 0-15,-26-45 0 16,0 0-1-16,0 0 0 16,-11 47 0-16,11-47-1 15,0 0-2-15,-54 19-4 16,54-19-9-16,0 0-20 15,0 0-3-15,-49 4 0 0,49-4-1 16</inkml:trace>
  <inkml:trace contextRef="#ctx0" brushRef="#br0" timeOffset="49470.547">14605 10532 23 0,'0'0'26'0,"18"4"-5"16,-7-4-6-16,4-4-5 0,7 4-3 16,3-4-2-1,2 4-3-15,1-4-3 0,-3 2-8 16,-2-3-8-16,-1 5-8 16,-11-7-2-16,4 11-1 15</inkml:trace>
  <inkml:trace contextRef="#ctx0" brushRef="#br0" timeOffset="49704.9315">14643 10602 37 0,'9'13'22'16,"5"-13"-2"-16,6 0-3 16,5 0-4-16,0 0-8 15,3 0-21-15,-6-9-10 16,10 9-3-16,-9-9 0 16</inkml:trace>
  <inkml:trace contextRef="#ctx0" brushRef="#br0" timeOffset="50204.9972">15164 10365 35 0,'0'0'29'0,"0"0"-4"15,0 19-7-15,0-4-6 16,5 8-3-16,-5 2-3 15,7 4 0-15,-1-5-2 16,-1 2-4-16,3-1-3 16,-3-11-5-16,-1-1-9 15,2-4-11-15,-6-9-4 16,0 0 0-16,-5-9 9 0</inkml:trace>
  <inkml:trace contextRef="#ctx0" brushRef="#br0" timeOffset="50376.8726">15076 10476 39 0,'0'0'31'0,"10"0"-4"15,6 0-6-15,6 4-7 16,-1-4-5-16,9 3-5 16,-1 1-10-16,2 3-19 15,-9-7-6-15,6 6-2 16,-11-11 0-16</inkml:trace>
  <inkml:trace contextRef="#ctx0" brushRef="#br0" timeOffset="50720.6276">15083 10743 41 0,'0'0'36'16,"19"-3"0"-16,-4-1-8 16,1 0-10-16,10 4-8 15,-1-5-5-15,4 1-16 16,-4-1-24-16,5 5-1 16,-7-3-1-16,2 3 0 15</inkml:trace>
  <inkml:trace contextRef="#ctx0" brushRef="#br0" timeOffset="71236.2882">18956 12110 15 0,'0'9'15'15,"12"-2"-1"-15,6-7-3 16,10 7-2-16,7-3 0 16,12 0-2-16,8-2-3 15,4 1-1-15,3 1-2 16,-3 1-1-16,-4 0-5 16,-6 0-6-16,-6 5-11 15,-17-13-3-15,2 9 1 16</inkml:trace>
  <inkml:trace contextRef="#ctx0" brushRef="#br0" timeOffset="71501.9157">19003 12245 36 0,'11'5'21'0,"12"-1"-2"16,7-4-4-16,12 0-4 0,9 0-3 15,6 5-1 1,4-2-2-16,-1-3-4 0,-2 0-5 16,-6 6-8-16,-5 2-13 15,-19-12-4-15,1 8 0 16,-18-12 6-16</inkml:trace>
  <inkml:trace contextRef="#ctx0" brushRef="#br0" timeOffset="71830.0396">19399 12043 38 0,'28'5'22'0,"-7"4"-8"15,5 5-5-15,3 0-4 0,3 6-2 16,2-2-1-16,-2 2-1 16,-2-5 1-16,-7-2-2 15,-6 0 1-15,-4-5 0 16,-6 1 2-16,-7-9 1 15,-7 15 0-15,-12-5 2 16,-2 11 0-16,-10-1 1 16,0 4-1-16,-4 0-3 15,5 0-11-15,2-7-21 16,16 7-1-16,0-15-2 16,20 2 0-16</inkml:trace>
  <inkml:trace contextRef="#ctx0" brushRef="#br0" timeOffset="72564.4167">18965 13312 5 0,'16'0'26'0,"17"0"-4"16,3 0-7-16,16 0-3 15,7 0-2-15,12 0-2 16,0-3-8-16,-1 2-5 16,-3 1-8-16,-11-11-6 15,-5 11-3-15,-22-7-2 16</inkml:trace>
  <inkml:trace contextRef="#ctx0" brushRef="#br0" timeOffset="72845.7237">18950 13404 27 0,'-13'0'21'16,"13"0"-1"-16,21 0-3 15,11 0-2-15,14 0-4 16,11-5-4-16,14 5-2 16,3-5-2-16,4 2-3 15,-5-1-6-15,-8 1-9 16,-10-6-14-16,-4 9-1 0,-23-12 0 16,0 12 15-1</inkml:trace>
  <inkml:trace contextRef="#ctx0" brushRef="#br0" timeOffset="73283.2227">19448 13207 14 0,'0'0'28'0,"16"-4"0"16,5 6-10-16,4-2-4 15,6 10-6-15,3-5-3 16,4 2-2-16,-1 0 0 16,-3 0-2-16,-4 0 0 15,-7 0 3-15,-6 4 0 16,-17-11 3-16,5 20 0 16,-20-8 0-16,-2 7 1 15,-14 0 0-15,-2 5 0 0,-7 2-3 16,2-2-8-1,-2-4-32-15,7 5-2 0,-2-14 0 16,9-1-1-16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1-19T15:27:03.32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1720 13617 45 0,'0'0'35'16,"19"-6"-4"-1,21 2-8-15,18-2-7 0,23 6-6 16,5 0-2-16,2 0-4 16,-1 7-2-16,-13 1-3 15,-15 2 0-15,-15-2-2 16,-21 1 0-16,-23-9-1 16,-20 3-1-16,-13-8 0 15,-5 1 2-15,0-7 0 16,1-1 2-16,0 3 1 15,6-1 0-15,9 2 2 16,7 8-1-16,15 0 1 0,-3 18 1 16,3 3-1-1,-3 8 0-15,3 6 0 0,0 10 0 16,0 8 0-16,-7 2 0 16,1 2 0-16,-4-2-1 15,2 3-1-15,-5-5 0 16,-2-6-2-16,-4-8 0 15,-7-8-1-15,-1-5 2 16,2-9-1-16,-4-5 0 16,6-7 1-16,4-5 2 15,7-5 2-15,12 5 0 16,12-12 0-16,13 5 1 16,12 4-1-16,13-1 1 15,7 4 0-15,6 0-2 16,0 0-5-16,-2-3-19 0,-6 3-15 15,-16-7-1-15,-2 2 0 16,-15-14-1-16</inkml:trace>
  <inkml:trace contextRef="#ctx0" brushRef="#br0" timeOffset="1734.3779">1570 6258 2 0,'11'0'33'0,"23"0"1"16,26 0-1-16,24-5-13 16,17 1-5-16,10-2-4 15,7 0-6-15,-12 3-6 0,-6 3-7 16,-22 0-12-1,-26 0-14-15,-23 12-1 16,-29-12-1-16</inkml:trace>
  <inkml:trace contextRef="#ctx0" brushRef="#br0" timeOffset="1953.1302">1996 6346 34 0,'-5'38'29'0,"-2"18"-9"16,-1 8-4-16,-6 6-6 15,0 1-4-15,2-2-9 0,4-2-15 16,-3-21-11 0,11 0-1-16,0-27 0 15</inkml:trace>
  <inkml:trace contextRef="#ctx0" brushRef="#br0" timeOffset="2171.8804">2108 6263 28 0,'-3'-14'34'16,"7"28"1"-16,-4 15-2 15,-4 12-18-15,7 19-6 16,-3 4-2-16,6 13-1 15,-6 1-1-15,11 4-4 16,-2-8-4-16,0-13-7 0,1-8-13 16,-1-7-13-16,-9-18-1 15,9-2-1-15</inkml:trace>
  <inkml:trace contextRef="#ctx0" brushRef="#br0" timeOffset="2406.2614">1636 6914 34 0,'0'0'39'16,"38"-15"1"-16,11 15 0 16,23-4-20-16,13-1-5 15,16 5-4-15,-1-4-4 16,3 4-4-16,-16 0-1 0,-4 0-3 15,-22 0 0-15,-19 0-5 16,-13 0-16-16,-10 4-19 16,-19-4 0-16,0 0 0 15,0 0-1-15</inkml:trace>
  <inkml:trace contextRef="#ctx0" brushRef="#br0" timeOffset="5015.6348">11509 6183 19 0,'-30'-9'27'0,"21"9"-5"15,9 0-1-15,31 9-3 16,21-3-2-16,19-3-3 16,26 4-2-16,13-7-1 15,14 8-3-15,4-8-1 16,-2-4-4-16,-18 4-3 15,-17-8-8-15,-27 4-20 0,-23 1-7 16,-41 3-1 0,-3-14 1-16</inkml:trace>
  <inkml:trace contextRef="#ctx0" brushRef="#br0" timeOffset="5250.0102">11926 6221 12 0,'-9'20'16'0,"-4"5"-2"16,2 16-5-16,-1 4 0 16,2 12-1-16,0 6-2 15,5 2-1-15,5 0 0 0,0-7-2 16,6-4-11-16,-2-16-14 15,6-2-3-15,-7-17-1 16,10-4 21-16</inkml:trace>
  <inkml:trace contextRef="#ctx0" brushRef="#br0" timeOffset="5515.6602">12090 6310 34 0,'-3'-23'33'0,"3"9"1"15,-11 14-13-15,11 0-6 0,-10 26-6 16,5 4-3-16,0 11-2 16,5 9-1-16,-4 5-1 15,0 5 0-15,0 0-3 16,4-2-6-16,-6-9-10 15,1-13-16-15,7 5-3 16,-5-17 0-16,6-3 4 16</inkml:trace>
  <inkml:trace contextRef="#ctx0" brushRef="#br0" timeOffset="5750.0558">12249 6358 34 0,'3'-20'32'16,"-8"-2"3"-16,5 22-13 15,0 10-6-15,0 17-7 16,0 13-3-16,2 8-1 16,5 11-2-16,-1 6 1 15,3 5-3-15,0-2-1 16,1-9-5-16,0-4-8 15,-4-5-17-15,-6-15-6 16,6-4 0-16,-13-17 0 16</inkml:trace>
  <inkml:trace contextRef="#ctx0" brushRef="#br0" timeOffset="6000.0683">11416 6953 22 0,'0'0'37'0,"37"-3"2"16,26 0 1-16,32-4-19 16,15-4-6-16,22 9-3 15,5-6-5-15,1 3-2 16,-11 0-5-16,-18 0-6 15,-19-1-31-15,-25 6-3 16,-31 0 0-16,-12 0-1 0</inkml:trace>
  <inkml:trace contextRef="#ctx0" brushRef="#br0" timeOffset="6953.198">11182 13406 32 0,'31'0'20'0,"15"0"0"16,26 0-2-16,19 0-2 0,16-5-3 16,16 5-5-16,2 0-1 15,-1 0-4-15,-14 0-5 16,-17 0-3-16,-28 0-8 16,-25 0-10-16,-31-3-8 15,-9 3-1-15,-33-9 2 16</inkml:trace>
  <inkml:trace contextRef="#ctx0" brushRef="#br0" timeOffset="7671.9432">11231 14273 5 0,'-23'3'28'0,"0"-7"1"15,23 4-8-15,0 0-3 16,26 3-4-16,29 1-2 15,14-8-1-15,24 4 0 16,5-8-2-16,13 4-4 16,0-2-6-16,-12-4-6 0,-15 1-18 15,-21 0-12 1,-35-11 0-16,-15 8-1 16</inkml:trace>
  <inkml:trace contextRef="#ctx0" brushRef="#br0" timeOffset="8031.3222">11411 13452 17 0,'-7'-22'28'15,"7"8"-6"-15,-2 4-4 16,2 10-4-16,0 10-1 16,0 12-3-16,0 19-3 15,6 12-1-15,3 12 0 16,2 10-2-16,5 12-1 15,-1 1-3-15,2-4-5 16,0-9-10-16,-2-8-15 16,-8-20-5-16,4-6 0 15,-11-22 8-15</inkml:trace>
  <inkml:trace contextRef="#ctx0" brushRef="#br0" timeOffset="8406.4221">11585 13527 68 0,'0'-30'30'16,"-3"4"-9"-16,3 1-7 15,0 15-4-15,0 10-3 16,9 26-3-16,-3 13-1 15,8 16-1-15,0 15 0 16,5 12-2-16,-1 6 1 16,1 0 0-16,-2-7 0 0,0-9-1 15,0-18 2-15,-1-16-1 16,1-22 2-16,0-16-1 16,3-23 1-16,5-17 0 15,-2-20 0-15,5-19 1 16,-3-17-1-16,-2-1-1 15,-1 5-1-15,-7 5 0 16,-2 13-4-16,-10 16-9 16,-9 23-27-16,-1 26 0 15,-2 9-1-15,9 21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3884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76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6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21/11/2019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emf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emf"/><Relationship Id="rId4" Type="http://schemas.openxmlformats.org/officeDocument/2006/relationships/customXml" Target="../ink/ink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</a:t>
            </a:r>
            <a:r>
              <a:rPr lang="en-US" dirty="0" smtClean="0"/>
              <a:t>17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07725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Ελάχιστης Φάσης</a:t>
            </a: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Συστήματα Γραμμικής Φάσης</a:t>
            </a:r>
            <a:endParaRPr lang="el-GR" sz="2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Ξέρουμε ότι ένα ΓΧΑ σύστημα μπορεί να προκαλέσει σημαντική διαταραχή στη χρονική δομή ενός σήματος που δέχεται στην είσοδό του αν η απόκριση φάσης του δεν είναι σταθερή ή γραμμική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Συστήματα </a:t>
                </a:r>
                <a:r>
                  <a:rPr lang="el-GR" b="1" dirty="0" smtClean="0"/>
                  <a:t>γραμμικής</a:t>
                </a:r>
                <a:r>
                  <a:rPr lang="el-GR" dirty="0" smtClean="0"/>
                  <a:t> φάσης είναι πολύ επιθυμητά και χρήσιμα στην πράξη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Καθυστερούν όλες τις συνιστώσες εισόδου το ίδιο στην έξοδο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 διαταράσσουν τη χρονική δομή του σήματος εισόδου</a:t>
                </a: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ΓΧΑ σύστημα έχει γραμμική φάση 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Θα μας απασχολήσουν μόνο </a:t>
                </a:r>
                <a:r>
                  <a:rPr lang="en-US" b="1" dirty="0" smtClean="0"/>
                  <a:t>FIR </a:t>
                </a:r>
                <a:r>
                  <a:rPr lang="el-GR" b="1" dirty="0" smtClean="0"/>
                  <a:t>αιτιατά συστήματα γραμμικής φάσης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…τα οποία είναι υποχρεωτικά ευσταθή, ως </a:t>
                </a:r>
                <a:r>
                  <a:rPr lang="en-US" dirty="0" smtClean="0"/>
                  <a:t>FIR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Μπορεί κανείς να δείξει ότι τέτοια συστήματα ικανοποιούν κάποιες συμμετρίες στην κρουστική τους απόκριση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Υπάρχουν 4 </a:t>
                </a:r>
                <a:r>
                  <a:rPr lang="el-GR" b="1" dirty="0" smtClean="0"/>
                  <a:t>κατηγορίες</a:t>
                </a:r>
                <a:r>
                  <a:rPr lang="el-GR" dirty="0" smtClean="0"/>
                  <a:t> ΓΧΑ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συστημάτων γραμμικής φάσης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…</a:t>
                </a:r>
                <a:r>
                  <a:rPr lang="el-GR" dirty="0" smtClean="0"/>
                  <a:t>ανάλογα με το είδος της συμμετρίας της κρουστικής τους απόκρισης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Κατηγορίες : «Τύποι»: Ι, ΙΙ, ΙΙΙ, </a:t>
                </a:r>
                <a:r>
                  <a:rPr lang="en-US" b="1" dirty="0" smtClean="0"/>
                  <a:t>IV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 r="-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9867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 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 έχει 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άρτιο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</a:t>
                </a:r>
                <a:endParaRPr lang="en-US" dirty="0"/>
              </a:p>
              <a:p>
                <a:pPr marL="0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+2)/2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−2)/2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nary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497" t="-188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89" t="1029" r="51782" b="55062"/>
          <a:stretch/>
        </p:blipFill>
        <p:spPr>
          <a:xfrm>
            <a:off x="5517029" y="1041148"/>
            <a:ext cx="3529294" cy="17201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621560" y="2433960"/>
              <a:ext cx="113040" cy="308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12560" y="2422800"/>
                <a:ext cx="13500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07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Οπότε συνολικά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l-GR" dirty="0" smtClean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659640" y="1751040"/>
              <a:ext cx="11880" cy="1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4960" y="1742760"/>
                <a:ext cx="2160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163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dirty="0"/>
                  <a:t>Π</a:t>
                </a:r>
                <a:r>
                  <a:rPr lang="el-GR" dirty="0" smtClean="0"/>
                  <a:t>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dirty="0"/>
                  <a:t>Υ</a:t>
                </a:r>
                <a:r>
                  <a:rPr lang="el-GR" dirty="0" smtClean="0"/>
                  <a:t>πολογίστε την απόκριση συχνότητας για το σύστημα με κρουστική απόκριση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=[1, 2, 3, 2, 1]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97185" y="1870364"/>
            <a:ext cx="0" cy="307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39040" y="1883160"/>
              <a:ext cx="8532360" cy="440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520" y="1872720"/>
                <a:ext cx="8557200" cy="442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50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Τύπου Ι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Π</a:t>
            </a:r>
            <a:r>
              <a:rPr lang="el-GR" dirty="0" smtClean="0"/>
              <a:t>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47320" y="1188360"/>
              <a:ext cx="7769880" cy="4151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880" y="1184040"/>
                <a:ext cx="7794360" cy="41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8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</a:t>
                </a:r>
                <a:r>
                  <a:rPr lang="el-GR" b="1" dirty="0" smtClean="0"/>
                  <a:t>Ι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ΙΙ έχει 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περιττό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 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με πριν μπορούμε να δείξουμε ότι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376" t="1786" r="396" b="55441"/>
          <a:stretch/>
        </p:blipFill>
        <p:spPr>
          <a:xfrm>
            <a:off x="5339289" y="1665838"/>
            <a:ext cx="3707034" cy="17563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962840" y="3076200"/>
              <a:ext cx="87480" cy="244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52040" y="3064320"/>
                <a:ext cx="106560" cy="2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00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</a:t>
                </a:r>
                <a:r>
                  <a:rPr lang="el-GR" b="1" dirty="0" smtClean="0"/>
                  <a:t>Ι</a:t>
                </a:r>
                <a:r>
                  <a:rPr lang="en-US" b="1" dirty="0" smtClean="0"/>
                  <a:t>I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ΙΙ</a:t>
                </a:r>
                <a:r>
                  <a:rPr lang="en-US" dirty="0" smtClean="0"/>
                  <a:t>I</a:t>
                </a:r>
                <a:r>
                  <a:rPr lang="el-GR" dirty="0" smtClean="0"/>
                  <a:t> έχει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άρτιο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Απόκριση Συχνότητας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</a:t>
                </a:r>
                <a:r>
                  <a:rPr lang="el-GR" dirty="0"/>
                  <a:t>με πριν μπορούμε να δείξουμε </a:t>
                </a:r>
                <a:r>
                  <a:rPr lang="el-GR" dirty="0" smtClean="0"/>
                  <a:t>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40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584" t="47966" r="51485" b="1501"/>
          <a:stretch/>
        </p:blipFill>
        <p:spPr>
          <a:xfrm>
            <a:off x="5687182" y="1621884"/>
            <a:ext cx="3359141" cy="18921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703280" y="2892960"/>
              <a:ext cx="123840" cy="327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93200" y="2881080"/>
                <a:ext cx="146520" cy="3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912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Τύπου </a:t>
                </a:r>
                <a:r>
                  <a:rPr lang="en-US" b="1" dirty="0" smtClean="0"/>
                  <a:t>IV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σύστημα γραμμικής φάσης 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έχει </a:t>
                </a:r>
                <a:r>
                  <a:rPr lang="el-GR" dirty="0" err="1" smtClean="0"/>
                  <a:t>αντι</a:t>
                </a:r>
                <a:r>
                  <a:rPr lang="el-GR" dirty="0" smtClean="0"/>
                  <a:t>-συμμετρική κρουστική απόκριση</a:t>
                </a:r>
                <a:endParaRPr lang="el-GR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l-GR" b="0" i="1" dirty="0" smtClean="0">
                    <a:latin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  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l-GR" b="1" dirty="0" smtClean="0"/>
                  <a:t> περιττό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Κέντρο συμμετρίας το σημείο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Απόκριση Συχνότητας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Όμοια </a:t>
                </a:r>
                <a:r>
                  <a:rPr lang="el-GR" dirty="0"/>
                  <a:t>με πριν μπορούμε να δείξουμε ότι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με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=1,2,⋯,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5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178" t="45883"/>
          <a:stretch/>
        </p:blipFill>
        <p:spPr>
          <a:xfrm>
            <a:off x="5807329" y="1609874"/>
            <a:ext cx="3336671" cy="19752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8155440" y="2937240"/>
              <a:ext cx="111600" cy="333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3560" y="2926440"/>
                <a:ext cx="13644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76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-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31243"/>
                  </p:ext>
                </p:extLst>
              </p:nvPr>
            </p:nvGraphicFramePr>
            <p:xfrm>
              <a:off x="87283" y="799690"/>
              <a:ext cx="8959040" cy="52841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/>
                    <a:gridCol w="4479520"/>
                  </a:tblGrid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646200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l-GR" sz="170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</a:t>
                          </a:r>
                          <a:r>
                            <a:rPr lang="en-US" sz="1700" dirty="0" smtClean="0"/>
                            <a:t>  </a:t>
                          </a:r>
                          <a:r>
                            <a:rPr lang="el-GR" sz="1700" dirty="0" smtClean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7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7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70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7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r>
                            <a:rPr lang="en-US" sz="1700" dirty="0"/>
                            <a:t/>
                          </a:r>
                          <a:br>
                            <a:rPr lang="en-US" sz="1700" dirty="0"/>
                          </a:br>
                          <a:endParaRPr lang="en-US" sz="1700" dirty="0"/>
                        </a:p>
                      </a:txBody>
                      <a:tcPr/>
                    </a:tc>
                  </a:tr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1838507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7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7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700" smtClean="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700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sz="17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sz="17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d>
                                      <m:d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7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  <m:nary>
                                  <m:naryPr>
                                    <m:chr m:val="∑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func>
                                      <m:func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sz="17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7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17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en-US" sz="1700" smtClean="0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lang="en-US" sz="170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sz="170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  <m:r>
                                              <a:rPr lang="el-GR" sz="170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nary>
                              </m:oMath>
                            </m:oMathPara>
                          </a14:m>
                          <a:endParaRPr lang="el-GR" sz="1700" dirty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r>
                            <a:rPr lang="en-US" sz="1700" dirty="0"/>
                            <a:t>   </a:t>
                          </a:r>
                          <a:r>
                            <a:rPr lang="el-GR" sz="1700" dirty="0"/>
                            <a:t>με </a:t>
                          </a: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=2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1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  <m:r>
                                          <a:rPr lang="en-US" sz="1700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num>
                                      <m:den>
                                        <m:r>
                                          <a:rPr lang="en-US" sz="17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700">
                                    <a:latin typeface="Cambria Math" panose="02040503050406030204" pitchFamily="18" charset="0"/>
                                  </a:rPr>
                                  <m:t>=1,2,⋯,</m:t>
                                </m:r>
                                <m:f>
                                  <m:fPr>
                                    <m:ctrlPr>
                                      <a:rPr lang="en-US" sz="1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en-US" sz="1700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en-US" sz="17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l-GR" sz="17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7231243"/>
                  </p:ext>
                </p:extLst>
              </p:nvPr>
            </p:nvGraphicFramePr>
            <p:xfrm>
              <a:off x="87283" y="799690"/>
              <a:ext cx="8959040" cy="5284117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/>
                    <a:gridCol w="4479520"/>
                  </a:tblGrid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2646200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16359" r="-100680" b="-852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16359" r="-680" b="-85253"/>
                          </a:stretch>
                        </a:blipFill>
                      </a:tcPr>
                    </a:tc>
                  </a:tr>
                  <a:tr h="399705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1838507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188742" r="-100680" b="-9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188742" r="-680" b="-9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154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-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7216"/>
            <a:ext cx="9144000" cy="47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Διάσπαση σε Ελάχιστης Φάσης και </a:t>
                </a:r>
                <a:r>
                  <a:rPr lang="en-US" b="1" dirty="0" smtClean="0"/>
                  <a:t>All-pass </a:t>
                </a:r>
                <a:r>
                  <a:rPr lang="el-GR" b="1" dirty="0" smtClean="0"/>
                  <a:t>Συστήματα (επανάληψη…)</a:t>
                </a: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Από την παραπάνω σχέση άμεσα προκύπτει: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05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35" y="3358566"/>
            <a:ext cx="8449359" cy="307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– </a:t>
                </a:r>
                <a:r>
                  <a:rPr lang="el-GR" b="1" dirty="0" smtClean="0"/>
                  <a:t>Σύνοψη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Συνολικά, η απόκριση συχνότητας των συστημάτων που είδαμε γράφεται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8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είναι πραγματική συνάρτηση του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και ονομάζεται «</a:t>
                </a:r>
                <a:r>
                  <a:rPr lang="el-GR" dirty="0" err="1" smtClean="0"/>
                  <a:t>ψευδοπλάτος</a:t>
                </a:r>
                <a:r>
                  <a:rPr lang="el-GR" dirty="0" smtClean="0"/>
                  <a:t>»</a:t>
                </a: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Ως πραγματική συνάρτηση, η φάση της θα είναι 0 ή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/>
                  <a:t>η</a:t>
                </a:r>
                <a:r>
                  <a:rPr lang="el-GR" dirty="0" smtClean="0"/>
                  <a:t> απόκριση φάσης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γράφεται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τύπου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a:rPr lang="el-GR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τύπου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ΙΙ</m:t>
                                </m:r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l-GR" b="0" i="1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l-GR" b="0" i="0" smtClean="0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l-G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m:rPr>
                                          <m:brk m:alnAt="7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τύπου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ΙΙΙ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IV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  <m:brk m:alnAt="7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m:rPr>
                                          <m:brk m:alnAt="7"/>
                                        </m:r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&gt;</m:t>
                                      </m:r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Μ</m:t>
                                          </m:r>
                                        </m:num>
                                        <m:den>
                                          <m: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num>
                                        <m:den>
                                          <m:r>
                                            <a:rPr lang="el-GR" b="0" i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, 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τύπου</m:t>
                                      </m:r>
                                      <m:r>
                                        <a:rPr lang="el-GR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III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IV</m:t>
                                      </m:r>
                                      <m: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e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&lt;0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218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667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Οι προηγούμενες σχέσεις δε μας δίνουν ιδιαίτερη διαίσθηση για τη συμπεριφορά των συστημάτων γραμμικής φάσης στο χώρο της συχνότητας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Θα πρέπει να περάσουμε στο χώρο του Ζ για να λάβουμε αυτήν την πληροφορία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Προφανώς, για αιτιατά ΓΧΑ συστήματα γραμμικής φάσης, όλοι οι πόλοι θα βρίσκονται στο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l-GR" b="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Τα μηδενικά μπορούν να βρίσκονται οπουδήποτε στο μιγαδικό επίπεδο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79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Ι, ΙΙ: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Τύπου </a:t>
                </a:r>
                <a:r>
                  <a:rPr lang="en-US" dirty="0" smtClean="0"/>
                  <a:t>III, IV: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Μας ενδιαφέρουν μόνο τα μηδενικά των συστημάτων, όπως είπαμε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9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Παρατηρήστε ότι: 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ένα μηδενικό του συστήματος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τότε υποχρεωτικά και 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μηδενικό του συστήματος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Το ζεύγος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λέγεται αμοιβαίο</a:t>
                </a:r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 smtClean="0"/>
                  <a:t>Το ζεύγος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λέγεται συζυγές αμοιβαίο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Αν θέλουμε λοιπόν να σχεδιάσουμε ένα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γραμμικής φάσης με ένα μηδενικό 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, πρέπει </a:t>
                </a:r>
                <a:r>
                  <a:rPr lang="el-GR" b="1" dirty="0" smtClean="0"/>
                  <a:t>υποχρεωτικά</a:t>
                </a:r>
                <a:r>
                  <a:rPr lang="el-GR" dirty="0" smtClean="0"/>
                  <a:t> να βάλουμε κι ένα μηδενικό στη θέση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!!!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646080" y="3616200"/>
              <a:ext cx="5297040" cy="1625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8880" y="3608640"/>
                <a:ext cx="5316480" cy="164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80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</a:t>
                </a:r>
                <a:r>
                  <a:rPr lang="en-US" dirty="0" smtClean="0"/>
                  <a:t>, </a:t>
                </a:r>
                <a:r>
                  <a:rPr lang="el-GR" dirty="0" smtClean="0"/>
                  <a:t>με βάση την προηγούμενη παρατήρηση:</a:t>
                </a:r>
                <a:br>
                  <a:rPr lang="el-GR" dirty="0" smtClean="0"/>
                </a:br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</a:t>
                </a:r>
                <a:r>
                  <a:rPr lang="el-GR" dirty="0" smtClean="0"/>
                  <a:t>Το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μπορεί να έχει μηδενικά: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συζυγή, επάνω στο μοναδιαίο κύκλο: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αμοιβαία, στον πραγματικό 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αμοιβαία, αλλού: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p>
                    </m:sSup>
                  </m:oMath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endParaRPr lang="el-GR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Αν επιπλέον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αντιστοιχεί σε πραγματικό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σύστημα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, τότε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μπορεί να έχει ομάδες τεσσάρων μιγαδικών μηδενικών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αφού κάθε μιγαδικό μηδενικό θα «φέρνει» μαζί και το συζυγές του</a:t>
                </a:r>
                <a:r>
                  <a:rPr lang="en-US" dirty="0" smtClean="0"/>
                  <a:t>, </a:t>
                </a:r>
                <a:r>
                  <a:rPr lang="el-GR" dirty="0" smtClean="0"/>
                  <a:t>εκτός από το αμοιβαίο του)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44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2846" y="997278"/>
            <a:ext cx="7872352" cy="4994219"/>
            <a:chOff x="452846" y="997278"/>
            <a:chExt cx="7872352" cy="4994219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206240" y="1262743"/>
              <a:ext cx="0" cy="4728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52846" y="3610852"/>
              <a:ext cx="7306491" cy="2933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2420983" y="1839809"/>
              <a:ext cx="3587931" cy="3542087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683740" y="3286873"/>
                  <a:ext cx="6414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3740" y="3286873"/>
                  <a:ext cx="641458" cy="27699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9434" t="-2174" b="-1087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4206240" y="997278"/>
                  <a:ext cx="8827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6240" y="997278"/>
                  <a:ext cx="882741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Box 18"/>
          <p:cNvSpPr txBox="1"/>
          <p:nvPr/>
        </p:nvSpPr>
        <p:spPr>
          <a:xfrm>
            <a:off x="4034665" y="338467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X</a:t>
            </a:r>
            <a:endParaRPr lang="el-GR" sz="2000" b="1" dirty="0">
              <a:solidFill>
                <a:srgbClr val="FF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963886" y="2569029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>
            <a:off x="6280343" y="6086121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4939847" y="4495193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>
            <a:off x="6280343" y="985328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>
            <a:off x="2724956" y="3547956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>
            <a:off x="1602390" y="3547956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3400618" y="1904807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>
            <a:off x="3400618" y="5152645"/>
            <a:ext cx="163739" cy="15512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ounded Rectangle 31"/>
          <p:cNvSpPr/>
          <p:nvPr/>
        </p:nvSpPr>
        <p:spPr>
          <a:xfrm rot="18571260">
            <a:off x="4500876" y="1615794"/>
            <a:ext cx="2425404" cy="4984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ounded Rectangle 32"/>
          <p:cNvSpPr/>
          <p:nvPr/>
        </p:nvSpPr>
        <p:spPr>
          <a:xfrm rot="2972230">
            <a:off x="4500875" y="5127156"/>
            <a:ext cx="2425404" cy="49841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ounded Rectangle 33"/>
          <p:cNvSpPr/>
          <p:nvPr/>
        </p:nvSpPr>
        <p:spPr>
          <a:xfrm rot="16200000">
            <a:off x="3831401" y="3314666"/>
            <a:ext cx="2425404" cy="498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ounded Rectangle 34"/>
          <p:cNvSpPr/>
          <p:nvPr/>
        </p:nvSpPr>
        <p:spPr>
          <a:xfrm rot="16200000">
            <a:off x="3619939" y="3374598"/>
            <a:ext cx="5501740" cy="4984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ounded Rectangle 35"/>
          <p:cNvSpPr/>
          <p:nvPr/>
        </p:nvSpPr>
        <p:spPr>
          <a:xfrm>
            <a:off x="1515291" y="3374598"/>
            <a:ext cx="1455650" cy="49841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Rounded Rectangle 36"/>
          <p:cNvSpPr/>
          <p:nvPr/>
        </p:nvSpPr>
        <p:spPr>
          <a:xfrm rot="16200000">
            <a:off x="1699077" y="3328964"/>
            <a:ext cx="3607452" cy="49841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ounded Rectangle 37"/>
          <p:cNvSpPr/>
          <p:nvPr/>
        </p:nvSpPr>
        <p:spPr>
          <a:xfrm rot="14971837">
            <a:off x="3600094" y="4230741"/>
            <a:ext cx="4194188" cy="3293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Rounded Rectangle 38"/>
          <p:cNvSpPr/>
          <p:nvPr/>
        </p:nvSpPr>
        <p:spPr>
          <a:xfrm rot="6591272">
            <a:off x="3567924" y="2659938"/>
            <a:ext cx="4194188" cy="32938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TextBox 39"/>
          <p:cNvSpPr txBox="1"/>
          <p:nvPr/>
        </p:nvSpPr>
        <p:spPr>
          <a:xfrm>
            <a:off x="7034104" y="377114"/>
            <a:ext cx="193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7030A0"/>
                </a:solidFill>
              </a:rPr>
              <a:t>αμοιβαία (</a:t>
            </a:r>
            <a:r>
              <a:rPr lang="el-GR" dirty="0" err="1" smtClean="0">
                <a:solidFill>
                  <a:srgbClr val="7030A0"/>
                </a:solidFill>
              </a:rPr>
              <a:t>πραγμ</a:t>
            </a:r>
            <a:r>
              <a:rPr lang="el-GR" dirty="0" smtClean="0">
                <a:solidFill>
                  <a:srgbClr val="7030A0"/>
                </a:solidFill>
              </a:rPr>
              <a:t>.)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1335" y="658787"/>
            <a:ext cx="859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συζυγή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67287" y="968752"/>
            <a:ext cx="1867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2">
                    <a:lumMod val="75000"/>
                  </a:schemeClr>
                </a:solidFill>
              </a:rPr>
              <a:t>α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μοιβαία (</a:t>
            </a:r>
            <a:r>
              <a:rPr lang="el-GR" dirty="0" err="1" smtClean="0">
                <a:solidFill>
                  <a:schemeClr val="accent2">
                    <a:lumMod val="75000"/>
                  </a:schemeClr>
                </a:solidFill>
              </a:rPr>
              <a:t>μιγαδ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.)</a:t>
            </a:r>
            <a:endParaRPr lang="el-G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98481" y="1264373"/>
            <a:ext cx="1805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συζυγή αμοιβαία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64547" y="1572560"/>
            <a:ext cx="127342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l-GR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συζυγή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uc</a:t>
            </a:r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</a:rPr>
              <a:t>)</a:t>
            </a:r>
            <a:endParaRPr lang="el-GR" dirty="0">
              <a:ln>
                <a:solidFill>
                  <a:srgbClr val="FFC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3" y="4774768"/>
            <a:ext cx="2536520" cy="17366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1600" dirty="0" smtClean="0"/>
              <a:t>Το σύστημα αυτό είναι: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Πραγματικό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Ευσταθές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Αιτιατό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/>
              <a:t>Γραμμικής φάσης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9118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/>
      <p:bldP spid="41" grpId="0"/>
      <p:bldP spid="42" grpId="0"/>
      <p:bldP spid="44" grpId="0"/>
      <p:bldP spid="4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επιμείνουμε λίγο περισσότερο στις θέσεις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 smtClean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 smtClean="0"/>
                  <a:t>: ταυτότητα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 smtClean="0"/>
                  <a:t>: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ταυτότητα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020"/>
          <a:stretch/>
        </p:blipFill>
        <p:spPr>
          <a:xfrm>
            <a:off x="4716855" y="3572215"/>
            <a:ext cx="4329469" cy="289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Θα επιμείνουμε λίγο περισσότερο στις θέσεις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=±1</m:t>
                    </m:r>
                  </m:oMath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Τύπου ΙΙ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περιττό,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r>
                  <a:rPr lang="el-GR" dirty="0" smtClean="0"/>
                  <a:t>ταυτότητα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Τύπου </a:t>
                </a:r>
                <a:r>
                  <a:rPr lang="el-GR" dirty="0"/>
                  <a:t>ΙΙ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περιττό,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 smtClean="0"/>
                  <a:t>: </a:t>
                </a: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8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</a:t>
                </a:r>
                <a:r>
                  <a:rPr lang="el-GR" dirty="0" smtClean="0"/>
                  <a:t>Άρα για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1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33" y="3554812"/>
            <a:ext cx="4519591" cy="29457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77691" y="4737463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431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693" t="2858" b="3622"/>
          <a:stretch/>
        </p:blipFill>
        <p:spPr>
          <a:xfrm>
            <a:off x="4720121" y="3739247"/>
            <a:ext cx="4326202" cy="2761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5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I</a:t>
                </a:r>
                <a:r>
                  <a:rPr lang="el-GR" dirty="0" smtClean="0"/>
                  <a:t>Ι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5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6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</a:t>
                </a:r>
                <a:r>
                  <a:rPr lang="el-GR" dirty="0"/>
                  <a:t>Ι</a:t>
                </a:r>
                <a:r>
                  <a:rPr lang="en-US" dirty="0"/>
                  <a:t>I</a:t>
                </a:r>
                <a:r>
                  <a:rPr lang="el-GR" dirty="0"/>
                  <a:t>Ι 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𝐼𝐼𝐼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!</a:t>
                </a: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573485" y="4885509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7585165" y="4885509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57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700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άρτιο,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l-GR" dirty="0"/>
                  <a:t>: </a:t>
                </a:r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800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ClrTx/>
                  <a:buSzPct val="120000"/>
                  <a:buNone/>
                </a:pPr>
                <a:endParaRPr lang="en-US" sz="600" dirty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dirty="0"/>
                  <a:t> </a:t>
                </a:r>
                <a:r>
                  <a:rPr lang="el-GR" dirty="0"/>
                  <a:t>Άρα για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9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Τύπου Ι</a:t>
                </a:r>
                <a:r>
                  <a:rPr lang="en-US" dirty="0" smtClean="0"/>
                  <a:t>V</a:t>
                </a:r>
                <a:r>
                  <a:rPr lang="el-GR" dirty="0" smtClean="0"/>
                  <a:t> 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l-GR" dirty="0"/>
                  <a:t> άρτιο, 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l-GR" dirty="0"/>
                  <a:t>: </a:t>
                </a:r>
                <a:r>
                  <a:rPr lang="el-GR" dirty="0" smtClean="0"/>
                  <a:t>ταυτότητα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b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45" t="3280" r="743" b="4459"/>
          <a:stretch/>
        </p:blipFill>
        <p:spPr>
          <a:xfrm>
            <a:off x="4785226" y="3706206"/>
            <a:ext cx="4261097" cy="281023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63542" y="4850674"/>
            <a:ext cx="836023" cy="792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76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– </a:t>
            </a:r>
            <a:r>
              <a:rPr lang="el-GR" b="1" dirty="0" smtClean="0"/>
              <a:t>Σύνοψη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7283" y="1504302"/>
              <a:ext cx="8959040" cy="27292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/>
                    <a:gridCol w="4479520"/>
                  </a:tblGrid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1055907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endParaRPr lang="el-GR" sz="1700" dirty="0" smtClean="0"/>
                        </a:p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700" dirty="0" smtClean="0"/>
                            <a:t>Χωρίς</a:t>
                          </a:r>
                          <a:r>
                            <a:rPr lang="el-GR" sz="1700" baseline="0" dirty="0" smtClean="0"/>
                            <a:t> δέσμευση μηδενικών</a:t>
                          </a:r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r>
                            <a:rPr lang="en-US" sz="1700" dirty="0"/>
                            <a:t/>
                          </a:r>
                          <a:br>
                            <a:rPr lang="en-US" sz="1700" dirty="0"/>
                          </a:br>
                          <a:endParaRPr lang="en-US" sz="1700" dirty="0"/>
                        </a:p>
                      </a:txBody>
                      <a:tcPr/>
                    </a:tc>
                  </a:tr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733615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l-GR" sz="16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6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60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700" dirty="0" smtClean="0"/>
                        </a:p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:endParaRPr lang="el-GR" sz="17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4693849"/>
                  </p:ext>
                </p:extLst>
              </p:nvPr>
            </p:nvGraphicFramePr>
            <p:xfrm>
              <a:off x="87283" y="1504302"/>
              <a:ext cx="8959040" cy="2729264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479520"/>
                    <a:gridCol w="4479520"/>
                  </a:tblGrid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</a:t>
                          </a:r>
                          <a:r>
                            <a:rPr lang="en-US" dirty="0" smtClean="0"/>
                            <a:t> 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άρτιο Μ</a:t>
                          </a:r>
                          <a:endParaRPr lang="el-G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dirty="0" smtClean="0"/>
                            <a:t>Τύπου ΙΙ </a:t>
                          </a:r>
                          <a:r>
                            <a:rPr lang="en-US" dirty="0" smtClean="0"/>
                            <a:t>– </a:t>
                          </a:r>
                          <a:r>
                            <a:rPr lang="el-GR" dirty="0" smtClean="0"/>
                            <a:t>συμμετρική</a:t>
                          </a:r>
                          <a:r>
                            <a:rPr lang="el-GR" baseline="0" dirty="0" smtClean="0"/>
                            <a:t> </a:t>
                          </a:r>
                          <a:r>
                            <a:rPr lang="en-US" baseline="0" dirty="0" smtClean="0"/>
                            <a:t>h[n] – </a:t>
                          </a:r>
                          <a:r>
                            <a:rPr lang="el-GR" baseline="0" dirty="0" smtClean="0"/>
                            <a:t>περιττό Μ</a:t>
                          </a:r>
                          <a:endParaRPr lang="el-GR" dirty="0"/>
                        </a:p>
                      </a:txBody>
                      <a:tcPr/>
                    </a:tc>
                  </a:tr>
                  <a:tr h="1055907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endParaRPr lang="el-GR" sz="1700" dirty="0" smtClean="0"/>
                        </a:p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700" dirty="0" smtClean="0"/>
                            <a:t>Χωρίς</a:t>
                          </a:r>
                          <a:r>
                            <a:rPr lang="el-GR" sz="1700" baseline="0" dirty="0" smtClean="0"/>
                            <a:t> δέσμευση μηδενικών</a:t>
                          </a:r>
                          <a:endParaRPr lang="el-GR" sz="17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40805" r="-680" b="-121264"/>
                          </a:stretch>
                        </a:blipFill>
                      </a:tcPr>
                    </a:tc>
                  </a:tr>
                  <a:tr h="401862">
                    <a:tc>
                      <a:txBody>
                        <a:bodyPr/>
                        <a:lstStyle/>
                        <a:p>
                          <a:r>
                            <a:rPr lang="el-GR" sz="18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άρτιο Μ</a:t>
                          </a:r>
                          <a:endParaRPr lang="el-GR" sz="18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dirty="0" smtClean="0">
                              <a:solidFill>
                                <a:schemeClr val="bg1"/>
                              </a:solidFill>
                            </a:rPr>
                            <a:t>– </a:t>
                          </a:r>
                          <a:r>
                            <a:rPr lang="el-GR" b="1" dirty="0" err="1" smtClean="0">
                              <a:solidFill>
                                <a:schemeClr val="bg1"/>
                              </a:solidFill>
                            </a:rPr>
                            <a:t>αντισυμμετρική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US" b="1" baseline="0" dirty="0" smtClean="0">
                              <a:solidFill>
                                <a:schemeClr val="bg1"/>
                              </a:solidFill>
                            </a:rPr>
                            <a:t>h[n] – </a:t>
                          </a:r>
                          <a:r>
                            <a:rPr lang="el-GR" b="1" baseline="0" dirty="0" smtClean="0">
                              <a:solidFill>
                                <a:schemeClr val="bg1"/>
                              </a:solidFill>
                            </a:rPr>
                            <a:t>περιττό Μ</a:t>
                          </a:r>
                          <a:endParaRPr lang="el-GR" sz="1800" b="1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869633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6" t="-217483" r="-10068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136" t="-217483" r="-680" b="-139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209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Διάσπαση σε Ελάχιστης Φάσης και </a:t>
            </a:r>
            <a:r>
              <a:rPr lang="en-US" b="1" dirty="0" smtClean="0"/>
              <a:t>All-pass </a:t>
            </a:r>
            <a:r>
              <a:rPr lang="el-GR" b="1" dirty="0"/>
              <a:t>Συστήματα (επανάληψη…)</a:t>
            </a: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7672"/>
            <a:ext cx="9144000" cy="460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8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Αναγνωρίζετε τους τύπους των συστημάτων </a:t>
            </a:r>
            <a:br>
              <a:rPr lang="el-GR" dirty="0" smtClean="0"/>
            </a:br>
            <a:r>
              <a:rPr lang="el-GR" dirty="0" smtClean="0"/>
              <a:t>γραμμικής φάσης;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8293" b="55294"/>
          <a:stretch/>
        </p:blipFill>
        <p:spPr>
          <a:xfrm>
            <a:off x="504949" y="3250821"/>
            <a:ext cx="3162163" cy="2494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0229" b="56387"/>
          <a:stretch/>
        </p:blipFill>
        <p:spPr>
          <a:xfrm>
            <a:off x="54745" y="703683"/>
            <a:ext cx="3773561" cy="2433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2136" r="61831" b="7437"/>
          <a:stretch/>
        </p:blipFill>
        <p:spPr>
          <a:xfrm>
            <a:off x="3978580" y="855350"/>
            <a:ext cx="2893939" cy="2255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54571" t="51480" r="3620" b="7438"/>
          <a:stretch/>
        </p:blipFill>
        <p:spPr>
          <a:xfrm>
            <a:off x="3840588" y="3351909"/>
            <a:ext cx="3169921" cy="22920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024588"/>
                  </p:ext>
                </p:extLst>
              </p:nvPr>
            </p:nvGraphicFramePr>
            <p:xfrm>
              <a:off x="6261463" y="4866850"/>
              <a:ext cx="2871598" cy="16495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5799"/>
                    <a:gridCol w="1435799"/>
                  </a:tblGrid>
                  <a:tr h="298606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</a:t>
                          </a:r>
                          <a:r>
                            <a:rPr lang="en-US" sz="1400" dirty="0" smtClean="0"/>
                            <a:t> 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ΙΙ </a:t>
                          </a:r>
                          <a:endParaRPr lang="el-GR" sz="1400" dirty="0"/>
                        </a:p>
                      </a:txBody>
                      <a:tcPr/>
                    </a:tc>
                  </a:tr>
                  <a:tr h="491822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400" dirty="0" smtClean="0"/>
                            <a:t>Χωρίς</a:t>
                          </a:r>
                          <a:r>
                            <a:rPr lang="el-GR" sz="1400" baseline="0" dirty="0" smtClean="0"/>
                            <a:t> δέσμευση μηδενικών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r>
                            <a:rPr lang="en-US" sz="1400" dirty="0"/>
                            <a:t/>
                          </a:r>
                          <a:br>
                            <a:rPr lang="en-US" sz="1400" dirty="0"/>
                          </a:br>
                          <a:endParaRPr lang="en-US" sz="1400" dirty="0"/>
                        </a:p>
                      </a:txBody>
                      <a:tcPr/>
                    </a:tc>
                  </a:tr>
                  <a:tr h="298606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endParaRPr lang="el-GR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sz="1400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521829"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  <m:r>
                                  <a:rPr lang="el-GR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𝐼𝐼𝐼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2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ClrTx/>
                            <a:buSzPct val="12000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r>
                                      <a:rPr lang="en-US" sz="12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sz="1200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12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l-GR" sz="14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4024588"/>
                  </p:ext>
                </p:extLst>
              </p:nvPr>
            </p:nvGraphicFramePr>
            <p:xfrm>
              <a:off x="6261463" y="4866850"/>
              <a:ext cx="2871598" cy="164958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435799"/>
                    <a:gridCol w="1435799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</a:t>
                          </a:r>
                          <a:r>
                            <a:rPr lang="en-US" sz="1400" dirty="0" smtClean="0"/>
                            <a:t> 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400" dirty="0" smtClean="0"/>
                            <a:t>Τύπου ΙΙ </a:t>
                          </a:r>
                          <a:endParaRPr lang="el-GR" sz="14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marL="0" indent="0" algn="ctr">
                            <a:buClrTx/>
                            <a:buSzPct val="120000"/>
                            <a:buNone/>
                          </a:pPr>
                          <a:r>
                            <a:rPr lang="el-GR" sz="1400" dirty="0" smtClean="0"/>
                            <a:t>Χωρίς</a:t>
                          </a:r>
                          <a:r>
                            <a:rPr lang="el-GR" sz="1400" baseline="0" dirty="0" smtClean="0"/>
                            <a:t> </a:t>
                          </a:r>
                          <a:r>
                            <a:rPr lang="el-GR" sz="1400" baseline="0" dirty="0" smtClean="0"/>
                            <a:t>δέσμευση μηδενικών</a:t>
                          </a:r>
                          <a:endParaRPr lang="el-GR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24" t="-60000" r="-1695" b="-163529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ΙΙΙ </a:t>
                          </a:r>
                          <a:endParaRPr lang="el-GR" sz="1400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Τύπου </a:t>
                          </a:r>
                          <a:r>
                            <a:rPr lang="en-US" sz="1400" b="1" dirty="0" smtClean="0">
                              <a:solidFill>
                                <a:schemeClr val="bg1"/>
                              </a:solidFill>
                            </a:rPr>
                            <a:t>IV</a:t>
                          </a:r>
                          <a:r>
                            <a:rPr lang="el-GR" sz="1400" b="1" dirty="0" smtClean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</a:tr>
                  <a:tr h="521829"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24" t="-216279" r="-101695" b="-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24" t="-216279" r="-1695" b="-34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65200" y="2222640"/>
              <a:ext cx="3962160" cy="29181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680" y="2215440"/>
                <a:ext cx="3969000" cy="29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23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" y="1061762"/>
            <a:ext cx="8916208" cy="514396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775120" y="510840"/>
              <a:ext cx="1604880" cy="374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0800" y="504720"/>
                <a:ext cx="1623240" cy="39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19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" y="1029620"/>
            <a:ext cx="8994267" cy="5185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771880" y="386280"/>
              <a:ext cx="1774080" cy="399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3600" y="376560"/>
                <a:ext cx="1786680" cy="42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77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</a:t>
                </a:r>
                <a:r>
                  <a:rPr lang="en-US" dirty="0" smtClean="0"/>
                  <a:t>FIR </a:t>
                </a:r>
                <a:r>
                  <a:rPr lang="el-GR" dirty="0" smtClean="0"/>
                  <a:t>σύστημα γραμμικής φάσης μπορεί να γραφεί ως παράγοντας τριών όρων: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ενός όρου ελάχιστης φάσης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)(1−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ενός όρου μέγιστης φάσης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/>
                  <a:t> </a:t>
                </a:r>
                <a:r>
                  <a:rPr lang="el-GR" dirty="0" smtClean="0"/>
                  <a:t>ενός όρου με μηδενικά επάνω στο μοναδιαίο κύκλο </a:t>
                </a: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(1−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)(1−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𝑙𝑖𝑛</m:t>
                          </m:r>
                        </m:sub>
                      </m:sSub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μ</a:t>
                </a:r>
                <a:r>
                  <a:rPr lang="el-GR" dirty="0" smtClean="0"/>
                  <a:t>ε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9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015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Γραμμικής Φάσης</a:t>
                </a:r>
                <a:r>
                  <a:rPr lang="en-US" b="1" dirty="0" smtClean="0"/>
                  <a:t> </a:t>
                </a:r>
                <a:r>
                  <a:rPr lang="el-GR" b="1" dirty="0" smtClean="0"/>
                  <a:t>στο χώρο του Ζ</a:t>
                </a:r>
                <a:endParaRPr lang="en-US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b="0" dirty="0"/>
                  <a:t> </a:t>
                </a:r>
                <a:r>
                  <a:rPr lang="el-GR" b="0" dirty="0" smtClean="0"/>
                  <a:t>Έστω το αιτιατό και ευσταθές ΓΧΑ σύστημα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1−0.5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(1−0.8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)(1+0.8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&gt;0.8</m:t>
                      </m:r>
                    </m:oMath>
                  </m:oMathPara>
                </a14:m>
                <a:endParaRPr lang="el-GR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Γράψτε το σε μορφή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𝑙𝑖𝑛𝑒𝑎𝑟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dirty="0"/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3"/>
                <a:stretch>
                  <a:fillRect l="-1973" t="-17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69862" y="3169748"/>
              <a:ext cx="8186760" cy="2699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142" y="3158228"/>
                <a:ext cx="8201520" cy="27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00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Γραμμικής Φάσης</a:t>
            </a:r>
            <a:r>
              <a:rPr lang="en-US" b="1" dirty="0" smtClean="0"/>
              <a:t> </a:t>
            </a:r>
            <a:r>
              <a:rPr lang="el-GR" b="1" dirty="0" smtClean="0"/>
              <a:t>στο χώρο του Ζ</a:t>
            </a:r>
            <a:endParaRPr lang="en-US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9320" y="300600"/>
              <a:ext cx="8566920" cy="6240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720" y="291960"/>
                <a:ext cx="8592840" cy="62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6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Συστήματα με όλους τους πόλους και όλα τα μηδενικά εντός μοναδιαίου κύκλου</a:t>
            </a:r>
          </a:p>
          <a:p>
            <a:pPr marL="0" indent="0">
              <a:buClrTx/>
              <a:buSzPct val="120000"/>
              <a:buNone/>
            </a:pPr>
            <a:endParaRPr lang="en-US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l-GR" dirty="0" smtClean="0"/>
              <a:t>Εναλλακτικά, συστήματα αιτιατά και ευσταθή, και με αιτιατό και ευσταθές αντίστροφο σύστημα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Γιατί τα συστήματα αυτά ονομάζονται ελάχιστης φάσης?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Η επιλογή του ονόματος προέρχεται από μια ιδιότητα της απόκρισης φάσης τους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Ας τη δούμε, μαζί με άλλες δυο σημαντικές ιδιότητες των συστημάτων αυτών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779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 fontScale="925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δείξει ότι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 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≤0    ∀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Αυτό σημαίνει ότι ένα σύστημα ελάχιστης φάσης έχει την </a:t>
                </a:r>
                <a:r>
                  <a:rPr lang="el-GR" b="1" dirty="0" smtClean="0"/>
                  <a:t>απόκριση φάσης με τις μεγαλύτερες τιμές</a:t>
                </a:r>
                <a:r>
                  <a:rPr lang="el-GR" dirty="0" smtClean="0"/>
                  <a:t> από κάθε άλλο σύστημα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Εναλλακτικά, αν ορίσουμε την συνάρτηση «καθυστέρηση φάσης» ως την αρνητική της απόκρισης φάσης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τότε </a:t>
                </a:r>
                <a:r>
                  <a:rPr lang="el-GR" b="1" dirty="0" smtClean="0"/>
                  <a:t>το αιτιατό και ευσταθές σύστημα ελάχιστης φάσης έχει την καθυστέρηση</a:t>
                </a:r>
                <a:br>
                  <a:rPr lang="el-GR" b="1" dirty="0" smtClean="0"/>
                </a:br>
                <a:r>
                  <a:rPr lang="el-GR" b="1" dirty="0" smtClean="0"/>
                  <a:t>  φάσης με τις μικρότερες τιμές </a:t>
                </a:r>
                <a:r>
                  <a:rPr lang="el-GR" dirty="0" smtClean="0"/>
                  <a:t>από όλα τα συστήματα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Ένα πιο σωστό όνομα για τα συστήματα αυτά θα ήταν «ελάχιστης καθυστέρησης φάσης», αλλά έχει επικρατήσει απλά το «ελάχιστης φάσης»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837" t="-16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0300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Έχουμε δείξει ότι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𝑎𝑝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Κατά συνέπεια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Όμως γνωρίζουμε ότι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    ∀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Έτσι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grd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Αυτό σημαίνει ότι ένα σύστημα ελάχιστης φάσης έχει την </a:t>
                </a:r>
                <a:r>
                  <a:rPr lang="el-GR" b="1" dirty="0" smtClean="0"/>
                  <a:t>καθυστέρηση ομάδας με τις μικρότερες τιμές, δηλ. την ελάχιστη καθυστέρηση ομάδας</a:t>
                </a:r>
                <a:r>
                  <a:rPr lang="el-GR" dirty="0" smtClean="0"/>
                  <a:t> από κάθε άλλο σύστημα με την ίδια απόκριση πλάτους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Ένα πιο σωστό όνομα για τα συστήματα αυτά θα ήταν «ελάχιστης καθυστέρησης ομάδας», αλλά δε χρησιμοποιείται αυτός ο όρος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959040" cy="6154535"/>
              </a:xfrm>
              <a:blipFill rotWithShape="0">
                <a:blip r:embed="rId2"/>
                <a:stretch>
                  <a:fillRect l="-1905" t="-1784" r="-8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31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3" y="346019"/>
                <a:ext cx="8858310" cy="6154535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Συστήματα Ελάχιστης Φάσης</a:t>
                </a: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Μπορεί να δειχθεί ότι η κρουστική απόκριση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l-GR" dirty="0" smtClean="0"/>
                  <a:t> ενός συστήματος ελάχιστης φάσης και οι κρουστικές αποκρίσεις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άλλων συστημάτων με την ίδια απόκριση πλάτους ικανοποιούν τη σχέση</a:t>
                </a:r>
                <a:r>
                  <a:rPr lang="en-US" dirty="0" smtClean="0"/>
                  <a:t> </a:t>
                </a:r>
                <a:r>
                  <a:rPr lang="el-GR" b="1" i="1" dirty="0" smtClean="0"/>
                  <a:t>μερικής ενέργειας</a:t>
                </a:r>
                <a:r>
                  <a:rPr lang="el-GR" dirty="0" smtClean="0"/>
                  <a:t>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sz="3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)⟺</m:t>
                      </m:r>
                      <m:nary>
                        <m:naryPr>
                          <m:chr m:val="∑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Αυτή η σχέση σημαίνει ότι στα συστήματα ελάχιστης φάσης, η </a:t>
                </a:r>
                <a:r>
                  <a:rPr lang="el-GR" b="1" i="1" dirty="0" smtClean="0"/>
                  <a:t>ενέργεια </a:t>
                </a:r>
                <a:r>
                  <a:rPr lang="el-GR" b="1" dirty="0" smtClean="0"/>
                  <a:t>του συστήματος είναι περισσότερο συγκεντρωμένη στα πρώτα δείγματα της κρουστικής απόκρισης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Όλα τα άλλα συστήματα έχουν την ενέργεια των πρώτων δειγμάτων διαφορετικά κατανεμημένη και πιο «διάσπαρτη»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Προσέξτε, η ιδιότητα μιλά για την κατανομή της ενέργειας στα πρώτα δείγματα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Όχι για τη συνολική ενέργεια, η οποία είναι ίδια σε όλα τα συστήματα με την ίδια απόκριση πλάτους!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700" dirty="0" smtClean="0"/>
                  <a:t>Λόγω φυσικά του θεωρήματος </a:t>
                </a:r>
                <a:r>
                  <a:rPr lang="en-US" sz="1700" dirty="0" err="1" smtClean="0"/>
                  <a:t>Parseval</a:t>
                </a:r>
                <a:endParaRPr lang="el-GR" sz="17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Ας δούμε ένα παράδειγμα.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3" y="346019"/>
                <a:ext cx="8858310" cy="6154535"/>
              </a:xfrm>
              <a:blipFill rotWithShape="0">
                <a:blip r:embed="rId2"/>
                <a:stretch>
                  <a:fillRect l="-1927" t="-1784" r="-7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19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 Ποιο σύστημα από τα τέσσερα είναι ελάχιστης φάσης?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11" y="647641"/>
            <a:ext cx="6190328" cy="54193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47062" y="540327"/>
            <a:ext cx="2984269" cy="28595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96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Συστήματα Ελάχιστης Φάσης</a:t>
            </a:r>
            <a:endParaRPr lang="el-GR" dirty="0"/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/>
              <a:t> </a:t>
            </a:r>
            <a:r>
              <a:rPr lang="el-GR" dirty="0" smtClean="0"/>
              <a:t>Αν υπολογίσουμε τις κρουστικές αποκρίσεις των τεσσάρων συστημάτων με τα προηγούμενα διαγράμματα πόλων-μηδενικών, τότε παρατηρούμε την παρακάτω εικόνα για την ενέργεια των πρώτων δειγμάτων αυτών των κρουστικών αποκρίσεων</a:t>
            </a:r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5227"/>
            <a:ext cx="9112826" cy="27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6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5011</TotalTime>
  <Words>1092</Words>
  <Application>Microsoft Office PowerPoint</Application>
  <PresentationFormat>On-screen Show (4:3)</PresentationFormat>
  <Paragraphs>450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451</cp:revision>
  <cp:lastPrinted>2019-11-19T13:39:32Z</cp:lastPrinted>
  <dcterms:created xsi:type="dcterms:W3CDTF">2018-08-17T16:23:20Z</dcterms:created>
  <dcterms:modified xsi:type="dcterms:W3CDTF">2019-11-21T16:13:17Z</dcterms:modified>
</cp:coreProperties>
</file>