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338"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70" r:id="rId28"/>
    <p:sldId id="367" r:id="rId29"/>
    <p:sldId id="368" r:id="rId30"/>
    <p:sldId id="369" r:id="rId31"/>
    <p:sldId id="307"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1" autoAdjust="0"/>
  </p:normalViewPr>
  <p:slideViewPr>
    <p:cSldViewPr snapToGrid="0">
      <p:cViewPr varScale="1">
        <p:scale>
          <a:sx n="106" d="100"/>
          <a:sy n="106" d="100"/>
        </p:scale>
        <p:origin x="115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4:48:46.410"/>
    </inkml:context>
    <inkml:brush xml:id="br0">
      <inkml:brushProperty name="width" value="0.05292" units="cm"/>
      <inkml:brushProperty name="height" value="0.05292" units="cm"/>
    </inkml:brush>
  </inkml:definitions>
  <inkml:trace contextRef="#ctx0" brushRef="#br0">22804 10976 30 0,'-5'-37'23'15,"5"3"-1"-15,0 1-2 16,-3 1-4-16,3 8-3 16,-3 5-3-16,3 19-1 15,0 0-2-15,3 22-1 0,-3 12-2 16,-4 12-1-16,-5 2 0 16,3 6 0-16,-7 3-1 0,-5-5 0 15,-1-6 0 1,-2-10-1-16,-3-11-1 0,3-12-1 15,7-4 0-15,-4-9-1 16,18 0 0-16,0 0 0 16,9-13 0-16,16 7 0 15,7 6 1-15,6 0-2 0,2 3-2 16,-2 0-6-16,0 2-11 16,-2 4-11-16,-14-9-1 15,-3 0 0-15</inkml:trace>
  <inkml:trace contextRef="#ctx0" brushRef="#br0" timeOffset="400.7409">22988 10561 17 0,'-38'-42'29'16,"-32"-1"1"-16,-7 16-14 0,-15 13-2 16,-8 18-4-16,0 19-1 15,-1 19-1-15,5 21-1 16,8 17-1-16,22 19-1 16,17 8 0-16,25 11 0 31,18 1-1-31,27 2 0 0,22-9-1 15,25-9-1-15,18-17-1 16,22-21-1-16,17-27 1 16,12-28 0-16,4-27-1 15,0-31 0-15,-18-29 1 16,-19-27-1-16,-32-25 2 16,-40-7 0-16,-44 0-2 0,-34 6 1 15,-34 12-3-15,-31 13-12 16,-16 14-21-16,0 24-2 15,-2 11-1-15,21 14 0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4:48:50.07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definitions>
  <inkml:trace contextRef="#ctx0" brushRef="#br0">805 6738 36 0,'0'0'31'0,"0"0"-1"16,-14 65-11-16,-9-1-5 15,-8 14-6-15,-1 4-2 16,-2 6-2 0,5-8-2-16,6-8-2 15,4-17 2-15,19-55-1 16,-19 48-1-16,19-48 1 0,0 0 0 16,28-74 0-1,-13 17 0-15,4-14 0 0,2-11-1 16,7-1 1-16,-8 1-1 15,5 10 2-15,-5 9 0 0,-6 13 0 16,-14 50 0-16,0 0 0 16,0 0 0-16,0 0 1 15,43 52-1-15,-35 9 0 16,3 7-1-16,5 6 0 16,1-3 0-16,8-4 1 15,-3-7-1-15,-6-11-2 0,-16-49-2 16,21 62-3-16,-21-62-5 15,0 0-6-15,-46 20-2 16,46-20 0-16,-82-24 0 16,34 7 1-16,4-3 4 15,44 20 2-15,-68-41 7 16,68 41 5 0,0 0 5-16,2-47 6 15,-2 47-5 1,73-11 1-16,-30 7 1 15,3 4 0-15,4 0-1 16,-2 5 0-16,-2 3 1 0,-46-8-1 16,73 23-1-1,-73-23 0-15,53 35-1 0,-53-35 0 16,0 0-1-16,40 55 0 16,-40-55-1-16,0 0-1 0,0 0 0 15,0 0-1-15,0 0-1 16,0 0 0-16,0 0-1 15,0-44-1-15,10 17-1 32,11-1 1-32,1 2 0 0,7 5 1 15,-1 3 1-15,6 10 1 16,-3 8 1-16,-3 5 0 16,-7 12 1-16,-8 3 0 15,0 7 0-15,-5 4-4 16,1-1-4-16,1 2-12 15,1 0-9-15,6-13-6 0,9 3 0 16,2-10 0-16</inkml:trace>
  <inkml:trace contextRef="#ctx0" brushRef="#br0" timeOffset="231.0387">1781 7243 68 0,'-11'-14'35'0,"-10"-4"-6"16,-8 5-9-16,0 4-6 15,-7 2-4-15,7 10-4 16,-2 4-2-16,10 10-2 16,11 5 0-16,6 4-2 15,12-1 1-15,8 1-2 32,5-2 1-32,4-5-3 0,3-4-3 15,-3-15-10-15,0-9-15 16,-4-3-6-16,-8-14 1 15,-2-2-1-15</inkml:trace>
  <inkml:trace contextRef="#ctx0" brushRef="#br0" timeOffset="346.813">1638 6825 85 0,'-14'-27'35'16,"8"17"-4"-16,6 10-21 15,0 15-31-15,12 11-10 16,-2 0-3-16,14 14-2 15</inkml:trace>
  <inkml:trace contextRef="#ctx0" brushRef="#br0" timeOffset="1030.9197">2601 7217 6 0,'25'-7'22'16,"12"4"-6"-16,-9 3-6 16,6-4-3-16,-10 4-1 15,-5 0-3-15,-6 0-1 16,-13 0 0 0,0 0 0-16,-26 14 1 15,5-4-1-15,-4 5 0 16,0 2 1-16,4 6 0 15,5 2 1-15,6 0 1 0,10 0 0 16,13 0 0 0,6-4 0-16,8-9 0 0,4-5 0 15,4-7 0-15,2-5-2 0,0-6 0 16,-5-9-1-16,-5-3-1 16,-6 0 0-16,-8 2 0 15,0 4 1-15,-13 17 0 16,9-11 1-16,-9 11-1 15,0 16 1-15,-2 0 0 32,2 3 0-32,0-1 0 0,0-1-1 15,2-8-1-15,-2-9 0 16,0 0 0-16,16-7-1 16,-5-6 0-16,2-6 0 15,0 1 0-15,3 2 0 16,1 2 0-16,2 4 1 15,0 10 1-15,-1 7-1 0,-5 10 0 16,-4 3-9-16,-3 4-26 16,1 12 1-16,-7-7-2 15,3 12 1-15</inkml:trace>
  <inkml:trace contextRef="#ctx0" brushRef="#br0" timeOffset="1547.08">4247 7249 36 0,'-13'-9'33'0,"-18"-1"0"32,-3 7-13-32,-3 9-5 0,-4 1-4 15,9 14-4 1,2 0-2-16,9 10-1 0,9-2-2 16,12 3-1-16,5-7 0 15,14 0-1-15,4-9 1 16,4-7 0-16,2-9 1 15,-6-4-1-15,-6-6 1 0,-11-5-2 16,-9-2 0-16,-16-6-5 16,-5 6-9-16,-8 1-19 15,-2-7-2-15,6 7-2 16,1-3 2-16</inkml:trace>
  <inkml:trace contextRef="#ctx0" brushRef="#br0" timeOffset="1716.0806">4213 7250 38 0,'40'32'34'15,"-9"5"1"-15,-3 10-9 16,6 8-12-16,-6 5-9 16,3-2-6-16,0-5-13 0,3-5-19 15,-9-19-1-15,6-6 0 0,-9-23-1 16</inkml:trace>
  <inkml:trace contextRef="#ctx0" brushRef="#br0" timeOffset="1884.5857">4581 7265 37 0,'-31'10'34'0,"-9"10"0"16,-3 14-4-16,-9 11-15 15,-7 6-6-15,4 9-4 16,1 1-6-16,5-4-9 15,11-6-16-15,10-1-8 32,3-21 0-32,17-4-1 0</inkml:trace>
  <inkml:trace contextRef="#ctx0" brushRef="#br0" timeOffset="2285.0012">4901 7221 18 0,'-17'-10'30'16,"-11"-4"0"0,5 9-1-16,-2 2-17 0,4 6-5 31,9 3-4-31,4 5-2 15,8 4 0-15,10-3 0 0,8 1-1 16,2-1 1-16,1-2-1 16,0-3 1-16,-4-3-1 15,-7-4 1-15,-10 0-1 16,-11 9 0-16,-9-9 0 16,-10 9 1-16,2 1 1 0,-5-1 0 15,6 5 1-15,1 4 0 16,10 2 1-16,7-2 0 15,12 4 0-15,7-5 0 16,8-1-1-16,7-3-4 16,0-7-5-16,5-6-20 15,5 0-8-15,-6-19 0 0,2 0-1 16</inkml:trace>
  <inkml:trace contextRef="#ctx0" brushRef="#br0" timeOffset="2431.6975">4966 7029 38 0,'-16'-34'35'16,"5"15"-1"0,-6 5 0-16,6 8-24 15,-1 12-18-15,-2 2-23 16,14 18-3-16,0-2-1 0,5 9 0 16</inkml:trace>
  <inkml:trace contextRef="#ctx0" brushRef="#br0" timeOffset="2747.8883">5254 7310 29 0,'-26'-23'32'0,"1"10"-1"15,-10-4-1 1,2 6-18-16,2 11-6 15,0 7-2-15,5 11-2 16,10 6-1-16,8 5 0 16,8 4 0-16,9-1 0 15,10-1 1-15,5-7-1 16,2-7-1-16,1-7-1 0,1-8-2 16,-6-7-2-16,-4-5-1 15,-11-8 0-15,-7-2 0 16,-6-5-1-16,-4 1-1 15,-2 0-3-15,-3 0-9 0,6 11-8 16,-7-6 1-16,16 19 3 16</inkml:trace>
  <inkml:trace contextRef="#ctx0" brushRef="#br0" timeOffset="3117.3098">5360 7328 57 0,'10'10'36'0,"-10"0"-3"15,3 5-10-15,1 8-9 16,-8-2-3-16,4 5-3 15,-4-6-3-15,4 2-2 0,-4-9-1 16,4-13-1-16,0 0-1 16,0 0 0-16,18-16-1 0,-3 0 0 15,4-1 0-15,2-1 0 16,1 4 1-16,2 5 1 16,-4 9 0-16,0 5 0 31,-6 7 0-31,-3 8 0 0,-4 5-10 15,-7 5-27-15,0-10-2 16,4 3 0-16,-2-6 0 16</inkml:trace>
  <inkml:trace contextRef="#ctx0" brushRef="#br0" timeOffset="3517.68">6608 7221 31 0,'14'-46'35'15,"-8"3"0"-15,1 7-9 16,-3 17-6-16,-4 19-5 16,0 0-4-16,0 29-5 15,0 9-2-15,0 10-2 16,0 8-1-16,0 2-2 15,0-1-4-15,0 0-14 0,-4-11-17 16,-3-13-1-16,4-8 0 16,3-25 0-16</inkml:trace>
  <inkml:trace contextRef="#ctx0" brushRef="#br0" timeOffset="3886.639">6775 6886 55 0,'-43'-34'34'0,"-8"11"0"16,-10 11-14-16,-4 7-9 0,3 18-4 16,-4 15-4-16,5 15-1 0,6 17-1 15,7 11 0 1,11 10 0-16,12 8 1 0,16 1-1 15,18 2 2-15,22-8-1 16,22-11 1-16,21-13 0 16,22-20 0-16,13-22-2 15,15-22 1-15,3-25-1 0,-3-22 0 16,-21-24 0-16,-24-17 0 16,-34-11 0-16,-38 1-1 15,-34 4 1-15,-31 11 0 16,-22 15-3-16,-17 13-9 15,-2 15-26-15,3 23-1 16,8 11-1 0,17 15 1-16</inkml:trace>
  <inkml:trace contextRef="#ctx0" brushRef="#br0" timeOffset="4571.9405">8263 7263 34 0,'-21'-17'28'0,"-1"17"-10"16,-7 0-4-16,2 7-3 15,2 3-4-15,4 5-2 32,11 2-2-32,10 1-1 0,12-3-2 15,7-1 0-15,6-2-1 16,3-6-1-16,-3-3 1 16,-3-3-1-16,-9-6 1 15,-13 6 1-15,-25-5 7 16,2 10-1-1,-30 17 8-15,29-5-7 16,8 7 0-16,7-4-1 16,15 3-1-16,4-4-3 15,8-1-1-15,7-1-6 16,-3-10-14-16,-4-9-16 16,4 2 0-16,-10-18 0 15,-2-1 0 1</inkml:trace>
  <inkml:trace contextRef="#ctx0" brushRef="#br0" timeOffset="4718.8462">8099 6927 52 0,'-8'-40'34'0,"-3"6"0"0,11 19-9 16,0 15-18-16,0 0-10 0,0 0-12 15,-7 25-11-15,14 2-8 16,-4 1 1-16,12 10 3 15</inkml:trace>
  <inkml:trace contextRef="#ctx0" brushRef="#br0" timeOffset="4850.6899">8247 7240 19 0,'43'70'26'16,"-8"-1"-2"-16,6 10-6 16,-8-4-6-16,-1-1-9 15,-4-6-10-15,-9-19-16 16,0-4-3-16,-9-21-1 15,8-13 9-15</inkml:trace>
  <inkml:trace contextRef="#ctx0" brushRef="#br0" timeOffset="5035.3074">8587 7320 23 0,'-7'-20'36'0,"-14"12"0"15,0 20 1-15,-11 19-13 0,-5 8-9 16,-1 18-4-16,-9 2-5 15,2 8-2-15,-1-2-3 0,4-4-5 16,8 1-9-16,4-12-12 16,4-13-12-16,14-8-1 15,9-15 1-15</inkml:trace>
  <inkml:trace contextRef="#ctx0" brushRef="#br0" timeOffset="5689.6069">8913 7428 31 0,'-20'-33'31'15,"5"12"0"-15,-11-5-8 16,2 10-10-16,0 6-6 15,0 10-2-15,1 2-2 16,1 12-2-16,7 8 0 0,2 1-1 16,8 6 0-16,5-1 0 31,12 0 0-31,4-6 1 0,8-5 0 16,5-10-1-16,2-7 0 15,2-4 0-15,-4-11-1 16,-2-2 1-16,-5-12 0 15,-7 0-1-15,-6 0 1 16,-5 2-1-16,-4 1 1 16,-7 7 1-16,1 4 0 0,6 15 0 15,-15 3-1-15,11 9 1 16,4 7 0-16,0 3 1 16,10 4 1-16,2-1-1 15,4 3 0-15,5-9 0 16,3-2 1-16,6-6-1 15,0-7 0-15,-1-6 0 0,1-5-2 16,-2-11 1-16,-3-5-1 16,-3-9 0-16,-3-2-1 0,-4-2 0 15,-5 1 1-15,-2 3 1 16,-2 6-1-16,-6 8 1 16,0 18 0-16,0 0 1 31,-5 9 0-31,0 18 2 15,1 9-2-15,-3 7 1 0,4 13 1 16,-1 3-2-16,4 6 1 16,7 2-1-16,-4-2 0 15,4-5-4-15,-1-8-3 16,6-5-15-16,0-11-18 16,-8-18 0-16,1-8-1 0,-5-19 2 15</inkml:trace>
  <inkml:trace contextRef="#ctx0" brushRef="#br0" timeOffset="5851.9123">9246 7475 27 0,'26'0'27'0,"-4"-3"0"15,18 3-11-15,0 0-19 16,7-7-19-16,8 11-3 0,-8-10-1 15,6 6 6 1</inkml:trace>
  <inkml:trace contextRef="#ctx0" brushRef="#br0" timeOffset="6222.1249">9783 7279 48 0,'-24'-11'30'15,"2"11"-3"-15,0 4-11 0,4 3-6 16,8 5-4-16,5 3-2 16,8 2-1-16,9 0-1 15,4 0-1-15,2-2-1 16,4-4 0-16,-1-1-1 16,-5-5 0-16,-6-3-1 31,-10-2 1-31,0 0 0 0,-20-9 2 15,-1 9 2-15,0-2 0 16,-4 2 2-16,3 3 1 16,4 0 0-16,7 9 1 15,6-2-1-15,10 8-1 0,8-4-2 16,2 2 1-16,8 0-4 16,2-7-2-16,6 4-12 15,0-6-22-15,-4-13-2 0,1 2 1 16,-3-12 0-16</inkml:trace>
  <inkml:trace contextRef="#ctx0" brushRef="#br0" timeOffset="6438.4796">10202 7292 56 0,'0'0'35'0,"0"0"0"0,6-10-1 15,-6 10-28-15,0 0-12 16,0 0-22-16,0 0-7 16,0 0 0-16,7 13 0 15</inkml:trace>
  <inkml:trace contextRef="#ctx0" brushRef="#br0" timeOffset="6638.63">10197 7458 42 0,'0'13'37'0,"0"-13"1"15,0 0-3-15,6 10-14 16,-6-10-9-16,0 0-9 0,9 5-24 15,-9-5-15-15,0 0-2 16,0 0 1-16,-13 4-2 16</inkml:trace>
  <inkml:trace contextRef="#ctx0" brushRef="#br0" timeOffset="7676.7646">1624 8564 38 0,'-12'-7'24'0,"-12"-5"-6"16,-4 5-6-16,-1-2-2 0,-2 3-2 15,0 3-2-15,0 3-3 16,6 0-1-16,0 8-2 16,5 6 1-16,7 4 0 15,0 8 1-15,2 3 1 16,2 6 0-16,4 0 1 15,5 2-1 1,0-3 1-16,8-3 0 16,0-12 0-16,5-6-1 15,4-8 0-15,6-5-1 16,9-9 0-16,5 1 0 0,3 0 0 16,5 6 0-1,-1 2 0-15,0 10 1 0,-9 8 0 16,-7 5 0-16,-11 6 1 15,-12 8 1-15,-17-2-2 0,-9 0 1 16,-13-3-2-16,-7-5-1 16,-5-7-5-16,-4-11-6 15,4-5-14-15,4-4-14 16,3-13 0-16,14 3-1 16,1-4 1-16</inkml:trace>
  <inkml:trace contextRef="#ctx0" brushRef="#br0" timeOffset="7939.9324">1071 9281 38 0,'-10'27'31'0,"45"-27"1"16,15 0-7-16,20 0-12 0,16 0-2 16,3 0-5-16,11 0-3 0,-12-3-9 15,1 3-16 1,-13 8-10-16,-19-8-3 0,-14 11 1 16</inkml:trace>
  <inkml:trace contextRef="#ctx0" brushRef="#br0" timeOffset="8241.0214">1450 9497 35 0,'0'0'33'16,"3"21"0"-16,-6-4-3 16,-8 0-20-16,4 9-1 15,1 2-1-15,-1 0-3 0,1-4-3 16,6 0 0-16,6 0-2 16,6-4-3-1,4-4-5 1,4-7-9-16,1-9-14 0,8 4-3 15,-4-12 1-15,0 0-1 16</inkml:trace>
  <inkml:trace contextRef="#ctx0" brushRef="#br0" timeOffset="8441.3855">1613 9525 50 0,'-13'7'37'0,"6"11"0"16,-2 13-5-16,-1 3-14 15,10 13-5-15,-7 2-3 16,7 9-2-16,-3 0-3 16,-2 0-1-16,0-7-3 0,1-4-5 15,4-4-15-15,3-14-20 16,3-13-1-16,-6-16 0 16,20 0-1-16</inkml:trace>
  <inkml:trace contextRef="#ctx0" brushRef="#br0" timeOffset="8773.7673">2315 9188 56 0,'25'5'32'0,"-2"-5"0"15,11-4-16-15,1 4-14 16,6 0-14-16,-1 8-19 16,-9-12 0-16,1 4-1 15,-14-4 1-15</inkml:trace>
  <inkml:trace contextRef="#ctx0" brushRef="#br0" timeOffset="8979.562">2322 9341 16 0,'9'15'32'15,"2"-11"2"-15,14 1-2 16,4 0-13-16,1-5-3 16,7 6-5-16,-2-6-7 15,-4 0-14-15,-9-7-22 16,5 7-3-16,-14-9-1 15,6 5 0 1</inkml:trace>
  <inkml:trace contextRef="#ctx0" brushRef="#br0" timeOffset="9642.6493">3168 9147 20 0,'13'-36'28'15,"5"-3"-1"-15,-1-1-11 16,0 1-3-16,-1 1-1 16,-7 5-1-16,0 6-1 0,-6 6-2 15,3 9-1-15,-6 12-2 16,0 0-1-16,0 23-1 0,-3 3-1 16,3 9-2-16,0 9 0 15,-6 5 0-15,6 6 1 16,0 1 0-16,0 0 0 31,-3-8 0-31,-3-4 0 0,-3-10 0 16,-4-6 1-16,-5-9-1 15,-1-6-1-15,-4-11 0 16,0-2-1-16,4-2 0 16,4-8 0-16,4 6 0 15,11 4-1-15,11-10 0 16,4 10 1-16,12 5-2 0,1-2-7 15,7-3-24-15,8 16-1 16,-8-14 1-16,13 5 0 16</inkml:trace>
  <inkml:trace contextRef="#ctx0" brushRef="#br0" timeOffset="9980.1012">3993 9019 28 0,'0'0'34'0,"9"5"1"16,-6 15-4-16,-3 5-11 0,8 15-6 15,-4 3-5-15,2 8-1 16,-3-5-2-16,1 4-3 16,2-8-5-16,-3-13-5 15,6-2-17-15,-9-13-13 16,0-14-1-16,-15-3-1 31</inkml:trace>
  <inkml:trace contextRef="#ctx0" brushRef="#br0" timeOffset="10127.1721">3832 9224 51 0,'14'0'34'0,"3"-4"0"15,18 4-9 1,7 0-16-16,8 0-17 0,12 6-23 0,-7-10-1 15,14 7-2 1,-7-10 0-16</inkml:trace>
  <inkml:trace contextRef="#ctx0" brushRef="#br0" timeOffset="10496.91">4668 8622 43 0,'0'-16'31'0,"10"21"1"16,-1 9-16-16,-5 15-3 0,2 20-4 15,-6 13-1-15,0 16-2 0,-3 11 0 16,3 8-1-16,-7-7-1 16,1-3-1-16,2-12-5 15,-2-15-12-15,4-21-22 16,8-11 0-16,-6-28-1 31,25 6 1-31</inkml:trace>
  <inkml:trace contextRef="#ctx0" brushRef="#br0" timeOffset="11581.4785">5377 8974 40 0,'-17'-6'32'0,"-10"-6"-6"15,-7 7-6-15,-2 9-4 16,-7 5-5-16,4 10-3 31,-3 5-2-31,10 8-2 0,5 6-1 16,14 3 0-16,8 1 0 15,13-4 0-15,15-4-1 16,12-11-1-16,14-2-6 16,2-12-16-16,-2-9-15 15,10 0 0-15,-12-12 0 16,-1 7-1-16</inkml:trace>
  <inkml:trace contextRef="#ctx0" brushRef="#br0" timeOffset="13912.9447">5532 9239 17 0,'-7'13'14'0,"7"2"0"0,-3-1-1 16,3 3 0-16,0 3-2 16,0 3-1-16,0 1-1 15,0-2-1-15,0 2-1 16,3-4-1-16,1-1 0 0,-4-1-1 16,3-1-2-16,-3-6-1 15,0-11-1-15,6 14-1 16,-6-14-1-16,0 0-2 15,0 0-2-15,0 0-2 16,0 0-3-16,0 0-4 16,0 0-3-1,0 0-4-15,0 0-2 16,-6-14-4-16</inkml:trace>
  <inkml:trace contextRef="#ctx0" brushRef="#br0" timeOffset="15146.5233">5910 8717 41 0,'0'0'32'16,"0"0"-4"-1,0 9-7-15,-2 21-4 0,-5 11-5 16,7 17-2-16,-4 10-3 16,4 15-1-16,-4 1 0 15,4 7-2-15,0-8 0 16,0-6-2-16,0-10-1 0,0-13-2 15,0-13-4-15,0-12-8 16,0-11-24-16,6-7-1 16,-6-11 0-16,11-14 1 15</inkml:trace>
  <inkml:trace contextRef="#ctx0" brushRef="#br0" timeOffset="15700.6994">6338 8615 28 0,'-22'0'28'16,"2"-4"-6"-16,-6-1-2 15,0-2-7-15,4 0-2 16,4-6-4-16,8 1-2 0,10-4-2 16,7 1-1-16,7 5-2 15,13 2 0-15,4 8 1 16,3 0-1-16,-5 10 1 16,-2 4 1-16,-13 8 1 15,-10 7-1-15,-13 3 1 16,-12 0-1-16,-8-3 1 0,-2-1-2 31,0-2 1-31,6-2-1 0,10-8 1 16,15-3 0-16,10-4 1 15,13-2-1-15,6-5 1 16,4 3 0-16,3 0-4 16,-3-5-24-16,-5-6-11 15,6 2 0-15,-15-8 0 0</inkml:trace>
  <inkml:trace contextRef="#ctx0" brushRef="#br0" timeOffset="25235.6644">1547 10810 2 0,'0'0'1'16,"0"0"-3"-16,0 0 2 15,0 0 0-15</inkml:trace>
  <inkml:trace contextRef="#ctx0" brushRef="#br0" timeOffset="26057.6132">798 11093 14 0,'0'0'32'0,"0"0"2"0,0 0-7 15,84 34-5-15,-26-34-5 0,7 0-3 16,7 0-3-16,0 0-5 16,-9 0-6-16,-5-4-13 15,-11 0-23-15,-16 4-1 16,-19-9 1-16,-12 9-1 31</inkml:trace>
  <inkml:trace contextRef="#ctx0" brushRef="#br0" timeOffset="26555.9758">1991 10857 10 0,'0'0'30'15,"16"0"0"-15,-16 0-9 16,-16 15-2-16,-5-2-4 0,-12 1-3 16,-4 6-3-16,-10 1-3 15,-5 4-1-15,-4-1-3 16,3 0 0-16,7-2 0 16,10-3-2-16,8-2 0 15,14-2 1-15,14-1 1 16,16 0-1-16,12 1 1 0,12 2 1 15,5-1-2-15,7 2 1 16,-2 3-2-16,-2-5-3 16,0 2-6-16,-12-3-14 15,-11-8-13-15,0 4 0 0,-15-11 0 16</inkml:trace>
  <inkml:trace contextRef="#ctx0" brushRef="#br0" timeOffset="26921.5611">1674 10703 32 0,'15'7'32'0,"10"20"1"16,-3 11-4-16,3 11-17 16,4 13-1-1,-7 7-2-15,-5 11-1 16,-11-5-3-16,-6 0-2 16,-14-8-1-16,-3-10-1 15,-8-10 1-15,0-10-1 16,2-11-1-16,1-10 0 15,7-8 0-15,2-3 0 16,5-5-1-16,8 0-4 0,0 0-9 16,0 0-21-16,2-18-1 15,11 14 1-15,-3-10-1 0</inkml:trace>
  <inkml:trace contextRef="#ctx0" brushRef="#br0" timeOffset="27458.1443">2691 10940 53 0,'-13'-7'35'16,"-18"-2"-6"-16,-3 5-6 15,-8 10-6-15,-6-1-4 16,2 14-5-16,-1 3-3 15,9 7-1-15,11 5-2 16,12 4-1-16,9 3-1 0,13-4 2 16,10-1-1-16,14-6-1 15,9-4-3-15,0-11-10 16,4-10-23-16,6 3-2 16,-11-12 0-16,-1 4-1 15</inkml:trace>
  <inkml:trace contextRef="#ctx0" brushRef="#br0" timeOffset="27759.0503">2702 11393 20 0,'10'0'29'0,"-10"0"-1"15,16-14-10-15,-4 4-4 0,1 1-3 16,-1-1-2-16,-4-1-1 16,-8 11-1-16,10-11 0 15,-10 11 1-15,3 9-1 16,-3 6 0-16,-6 4 0 0,0 7-2 16,0 3-2-16,6 7 1 15,0-4-2-15,0-3-2 16,0-1-6-16,0-11-16 15,6-8-16-15,9-9 0 16,-2-12-1-16,9-2 1 16</inkml:trace>
  <inkml:trace contextRef="#ctx0" brushRef="#br0" timeOffset="28037.7784">3289 11054 14 0,'16'-7'29'15,"8"10"1"-15,0-3-5 16,10 0-14-16,4 7-4 16,3-5-8-16,-2 3-15 15,-10-11-12-15,5 6-1 16,-15-4 0-16</inkml:trace>
  <inkml:trace contextRef="#ctx0" brushRef="#br0" timeOffset="28237.7273">3332 11194 41 0,'11'17'34'0,"3"-17"-1"16,14 3-11-16,6 0-6 15,0-3-9-15,4 3-23 0,-5-6-15 16,5 3-2-1,-8-6-1-15</inkml:trace>
  <inkml:trace contextRef="#ctx0" brushRef="#br0" timeOffset="28757.6269">3952 11173 28 0,'16'15'24'0,"2"-15"-6"16,13 4-3-16,9 1 1 16,10-5-3-16,10 0-2 15,-2 0-3-15,7 0-1 16,-12 0-3-16,-4 0 1 0,-12-3-2 16,-12 3 1-16,-15 0-1 15,-10 0-2-15,0 0-3 16,-12 0-10-16,2-7-21 15,10 7-2-15,-13-7 1 16,13 7-2-16</inkml:trace>
  <inkml:trace contextRef="#ctx0" brushRef="#br0" timeOffset="29076.9254">4975 10657 34 0,'11'5'32'16,"-11"-5"1"-16,0 32-13 16,0 2-6-16,-5 7-6 15,2 6-4-15,0 1-1 16,3-2-4-16,0-1-8 16,0-11-11-16,-5-16-12 15,5-6-1-15,0-12-1 0</inkml:trace>
  <inkml:trace contextRef="#ctx0" brushRef="#br0" timeOffset="29361.9384">4905 10710 16 0,'19'-5'29'16,"-4"-3"0"-16,15 3-9 0,0 5-9 16,0 0-4-16,6 0-2 15,-3 0-1-15,-3 3-1 16,-5-3 0-16,-1 0 1 15,-7 0 0-15,-5 0 2 16,-12 0 1-16,2 13 0 31,-6-3 0-31,-1 9 0 0,-3 4 0 16,1 5-2-16,3 3-1 16,4 3-1-16,-3 2-1 15,7-3-3-15,7 2-4 16,-4-8-11-16,5-5-21 15,2 2-1-15,-7-10 0 16,0 6-1-16</inkml:trace>
  <inkml:trace contextRef="#ctx0" brushRef="#br0" timeOffset="29624.1504">4728 11218 17 0,'34'13'30'0,"-3"-13"1"16,22 0-5-16,5-2-12 16,8 2-4-16,6-3-2 15,2-2-4-15,1 5-1 0,-10 0-5 16,-8 0-11-16,-13 0-18 15,-3 5-2-15,-22-5 1 16,-3 14 1-16</inkml:trace>
  <inkml:trace contextRef="#ctx0" brushRef="#br0" timeOffset="29977.6475">5083 11385 22 0,'11'13'32'15,"-11"-13"1"-15,5 19-2 0,-5-6-17 16,-5 2-5-16,5 8-1 15,-7-5-1-15,0 6-2 16,-3-2-2-16,2-1 0 0,-3-1-1 16,6 3-1-16,1-4 0 15,4-4 0-15,4-1-1 16,6-1 0-16,4 2-5 16,3-5-1-16,9 2-9 15,-3-5-13-15,2-7-7 16,5 0 0-1,-6-5 0-15</inkml:trace>
  <inkml:trace contextRef="#ctx0" brushRef="#br0" timeOffset="30209.5575">5277 11542 17 0,'-12'-17'29'16,"3"6"-15"-16,9 11 2 15,-7 18 0-15,4 5 2 0,3 11-1 16,0-2-2-16,0 11-2 16,0 3-3-16,0-1-2 15,0-3-2-15,0 0-1 16,3-9-1 0,-3-4-6-16,0-3-7 15,8-7-28-15,-8-19 0 16,5 10-2-16,-5-19 1 15</inkml:trace>
  <inkml:trace contextRef="#ctx0" brushRef="#br0" timeOffset="35159.1308">6192 11207 15 0,'18'10'26'0,"7"-16"-2"0,25 6-12 16,18 0-4-16,16 0 0 15,12-2-2-15,4 2-4 16,-5 0-5-16,-8 2-10 0,-12 13-12 16,-26-15-1-16,-7 13-2 15</inkml:trace>
  <inkml:trace contextRef="#ctx0" brushRef="#br0" timeOffset="35383.2682">6245 11344 25 0,'0'0'18'16,"9"12"-1"-16,19-7-2 16,18-2-3-16,17 0-1 15,7-3-2-15,11 0-5 16,0-3-7-16,-3-6-7 0,-11-4-6 15,-7-1-5 1,-22-5-1 0,-14 0 0-16</inkml:trace>
  <inkml:trace contextRef="#ctx0" brushRef="#br0" timeOffset="35514.7868">6842 11179 34 0,'0'0'25'15,"13"15"-1"-15,0 5-3 16,-1 1-5-16,4 8-2 15,-8-1-3-15,-1-2-8 0,-7-7-26 16,7 5-8-16,-7-24-2 16,-10 12-1-16</inkml:trace>
  <inkml:trace contextRef="#ctx0" brushRef="#br0" timeOffset="35930.2675">8188 10946 26 0,'9'4'30'0,"-19"1"-2"15,-17 5-11-15,-12 9-4 0,-14 0-2 16,-7 8-2-16,-7-3-4 16,4 3-2-16,7-3-1 15,10-6 0-15,13 1-1 16,17-5 0-16,16 1 0 15,21-4 1-15,9 1-1 16,12 1 1 0,7 6 0-16,4-2 0 15,0 2-4-15,-3 0-6 16,-7-4-17-16,-5 3-8 16,-20-11-1-16,0 2 0 15</inkml:trace>
  <inkml:trace contextRef="#ctx0" brushRef="#br0" timeOffset="36168.3085">7866 10829 16 0,'0'0'31'15,"25"17"2"-15,-6 17 1 0,1 12-17 16,2 12-5-16,-6 10-2 15,-6 8-2-15,-10-1-2 16,-3-2-5-16,-9-8-7 16,-14-13-15-16,-8-15-15 15,6-9 0-15,0-18 0 32</inkml:trace>
  <inkml:trace contextRef="#ctx0" brushRef="#br0" timeOffset="36700.1651">8845 10998 28 0,'-7'-11'31'0,"-20"-1"-4"16,-4 6-5-16,-4 6-4 15,-9 6-3 1,4 12-4-16,-3 4-3 15,5 13-2-15,10 1-2 16,11 7-2-16,10 1 0 16,14-3 0-16,10-5-1 15,11-4-2-15,10-5-2 0,6-8-5 16,8 0-11-16,-6-6-12 16,-5-9-5-16,3 2 1 0,-17-6-1 15</inkml:trace>
  <inkml:trace contextRef="#ctx0" brushRef="#br0" timeOffset="36964.2748">8850 11422 27 0,'0'0'28'16,"10"-10"-6"-16,-10 10-5 16,16-18-4-16,-7 13-2 15,-9 5-2-15,15-10 0 16,-15 10-1-16,0 0-1 15,4 18 0-15,-4 6-2 16,0-1 0 0,0 11 0-16,0 2 0 15,2 3-2-15,-2-3 0 16,10 1-2-16,-5-6-4 16,-1-12-6-16,8-6-19 15,1-8-9-15,-4-14-1 0,12-3 0 16</inkml:trace>
  <inkml:trace contextRef="#ctx0" brushRef="#br0" timeOffset="37200.7051">9245 11165 4 0,'27'4'28'0,"-2"-12"0"16,20 8-4-16,0 0-12 15,4 0-4-15,1 0-7 32,-6 0-7-32,-4 7-11 0,-15-7-10 15,0 7-1-15,-25-7 2 16</inkml:trace>
  <inkml:trace contextRef="#ctx0" brushRef="#br0" timeOffset="37347.5881">9331 11273 51 0,'7'13'34'0,"7"-5"-9"16,14-4-5-16,10 3-6 0,5-7-9 15,3 9-23-15,4-9-14 16,10 0-1-16,-8-3-1 15</inkml:trace>
  <inkml:trace contextRef="#ctx0" brushRef="#br0" timeOffset="37970.6365">10252 10708 21 0,'-6'17'32'15,"6"14"2"-15,0 6-3 0,-6 4-16 16,6 3-1-16,0 0-6 16,0-2-2-16,0-9-4 0,5-9-5 15,2-10-5-15,-7-14-6 16,0-16-5-16,-3-6-1 15,-7-10-1-15,1-4 3 16,-2-3 3-16,-2 2 6 16,4 0 5-16,2 5 7 15,7-20 17-15,12 38-7 16,7 4-1-16,2 1-2 16,4 4-1-16,3-2-1 15,1 6-1-15,-2 1-1 16,-5 0 0-16,-4 0 0 15,-3 3 0-15,-15-3 0 16,16 24 0 0,-16-7-1-16,3 8 0 15,-3 3-1-15,0 5 0 16,0 2-1-16,0 3-4 16,6 1-4-16,-6-7-12 15,0-5-18-15,7 1 0 0,-13-8-1 16,6 2 0-16</inkml:trace>
  <inkml:trace contextRef="#ctx0" brushRef="#br0" timeOffset="38202.1472">10028 11197 26 0,'0'0'34'0,"38"10"0"16,-1-10-2-16,12 0-18 16,17 4-3-16,3-4-5 15,10 0-2-15,1 0-6 16,-2-4-5-16,-6 4-10 16,-13 4-15-16,-16-4-2 0,-9 9-1 15,-17-6 2-15</inkml:trace>
  <inkml:trace contextRef="#ctx0" brushRef="#br0" timeOffset="38549.7922">10305 11460 32 0,'0'0'31'0,"-16"13"2"16,1-1-15-16,0 3-4 16,1 4-3-16,-4 2-2 15,9 4 0-15,2-1-3 16,11 2-1-16,5-2-1 15,9-4-1-15,4-1-1 0,3-3-1 16,4-5-2-16,-2-6-4 16,4-1-7-16,-3-4-18 15,-6-13-6-15,4 5 0 16,-9-13 0-16</inkml:trace>
  <inkml:trace contextRef="#ctx0" brushRef="#br0" timeOffset="38787.8461">10452 11543 51 0,'-7'23'27'16,"7"8"-2"-16,0 7-3 16,0 0-4-16,0 8-3 0,0-1-4 15,0-2-1-15,0-3-3 16,0-1-3-16,0-11 0 15,0-5-3-15,0-8 0 16,0-3-3-16,0-12-8 16,5 14-25-16,-5-26-4 15,3 3 1 1,-3-6-1-16</inkml:trace>
  <inkml:trace contextRef="#ctx0" brushRef="#br0" timeOffset="39689.3477">7150 9065 7 0,'18'-2'27'0,"23"4"-1"0,14-2-9 15,14 0-3-15,15 0 0 16,8 4-3-16,5-1-3 16,0-3-2-16,-6 0-3 15,-9 0-6-15,-11 0-8 16,-15 0-13-16,-13 0-7 0,-23-5 0 16,-6 5 0-16</inkml:trace>
  <inkml:trace contextRef="#ctx0" brushRef="#br0" timeOffset="40208.6709">7305 9206 19 0,'19'0'29'0,"21"0"-6"16,10 5-3-16,12-5-4 0,11 4-1 15,3-4-6-15,4 0-2 16,-3-4-3-16,-6-1-5 16,-12 2-3-16,-15-6-3 0,-15 3-2 15,-14-4-4-15,-15 10-2 16,-13-18 0-16,-11 3 0 31,-9-2 3-31,-3-3 7 0,-1-3 4 16,5 2 5-16,-20-21 18 15,40 24-8 1,12 7 1-16,9 6 0 16,12 5-3-16,12 6-2 15,3 3-4-15,8 5-1 16,-3 1-2-16,1 4 0 0,-8-3 0 15,-4 2 0-15,-14 1 0 16,-12 0 2-16,-16-2-1 16,-8 3 1-16,-11 1-1 15,-8-1 0-15,-2-3-1 16,1 0-4-16,3 0-6 16,6-5-18-16,12-5-12 0,19-7 0 15,0 0-1-15</inkml:trace>
  <inkml:trace contextRef="#ctx0" brushRef="#br0" timeOffset="40773.4543">8903 8736 28 0,'-3'-23'32'15,"3"23"2"-15,0 0-11 16,0 38-5-16,0 13-4 16,0 13-4-1,6 12-3-15,-6 7-1 16,4 6-2-16,-4-6-1 15,6-9-2-15,-3-13-3 16,-3-20-7-16,3-12-19 16,3-6-8-16,-6-23-1 15,0 0 0-15</inkml:trace>
  <inkml:trace contextRef="#ctx0" brushRef="#br0" timeOffset="41079.6258">9498 8949 36 0,'-18'-10'33'0,"-17"-2"1"15,1 4-8-15,-5 12-12 16,-6 5-5-16,2 10-2 31,3 5-1-31,7 11-2 0,8-1 0 16,15 7-1-16,10-4-1 15,16-2 1-15,11-7 0 16,10-7-2-16,8-2-6 16,3-8-15-16,-1-3-16 15,2-3-1-15,-6-5 0 16,4 3-1-16</inkml:trace>
  <inkml:trace contextRef="#ctx0" brushRef="#br0" timeOffset="41358.2308">9644 9341 30 0,'0'0'29'0,"5"-17"1"15,2 3-12-15,-1 3-5 16,1-2-2-16,2 3 0 16,-5 1-2-16,-4 9-1 15,0 0 1-15,8 16-2 16,-11-1 0-16,3 6-3 0,-5 1 0 16,5 5-2-16,-3-1 0 15,3-1-4-15,0-4-8 16,0-4-21-16,0-17-7 15,8 10-1-15,-8-10 1 16</inkml:trace>
  <inkml:trace contextRef="#ctx0" brushRef="#br0" timeOffset="41627.0705">9942 8778 29 0,'0'-8'32'0,"0"8"2"15,-7 13-5-15,7 23-12 16,0 9-4-16,7 18-3 16,-4 3-2-16,7 9 0 15,-5 0-2-15,8 2-2 16,-4-11-1-16,0-9-4 0,3-8-6 15,-8-13-19-15,-1-14-11 16,5-6-1-16,-8-16-1 16</inkml:trace>
  <inkml:trace contextRef="#ctx0" brushRef="#br0" timeOffset="42012.3799">10081 8529 29 0,'22'-21'32'15,"10"10"0"-15,-5-1-12 16,4 4-6-16,0 8-2 16,-9 3-3-16,-6 8-3 0,-16 6-2 15,-16 3-1-15,-6 7-1 16,-3-2 0-16,0 1-1 16,0-2 0-16,7-5 0 15,6-2 0-15,17-2 0 16,15-6-2-16,11 1-2 31,3-7-8-31,6-3-23 0,11 7 0 16,-6-7-1-16,14 7 0 15</inkml:trace>
  <inkml:trace contextRef="#ctx0" brushRef="#br0" timeOffset="42460.3091">10611 9056 31 0,'0'0'34'16,"13"11"-1"-16,8-11-8 0,8 0-6 31,11 0-6-31,0 0-5 0,10 0-2 16,-3 0-5 0,0-6-5-16,-2 6-10 0,-11 0-14 15,-11-5-6-15,1 5-1 16,-24 0-1-16</inkml:trace>
  <inkml:trace contextRef="#ctx0" brushRef="#br0" timeOffset="42782.3015">10686 9220 46 0,'21'0'29'0,"14"0"-6"16,5 5-3 0,0-5-6-1,7 2-4-15,-5-2-1 16,-4 0-3-16,-8 0-1 15,-4 0-1-15,-10 0-2 0,-3 0-1 16,-13 0-5-16,0 0-11 16,0 0-19-16,0 0-1 15,0 0 0-15,-10 0-1 16</inkml:trace>
  <inkml:trace contextRef="#ctx0" brushRef="#br0" timeOffset="47134.0527">11737 8880 29 0,'9'-36'18'15,"3"3"-2"-15,1-8 1 16,-1-5-3-16,1 8 2 0,-4 1-3 16,0 8 0-16,-9 0-3 15,7 12-1-15,-7 17-2 0,0 0-2 16,-7 24-1 0,7 9-2-16,-4 9 0 15,4 9-2-15,-5 7 1 0,5 3-1 31,0 0-2-31,0-10-6 0,6-8-18 16,2-2-9-16,-8-23-1 16,7 0 0-16</inkml:trace>
  <inkml:trace contextRef="#ctx0" brushRef="#br0" timeOffset="47402.7291">11444 9203 25 0,'0'0'32'0,"29"5"0"16,4-5-6-16,15 0-11 15,12 5-5-15,5-5-1 0,11 7-3 16,0-7-2-16,-3 5-5 15,-4 0-6 1,-12-2-13-16,-14-3-11 0,-2 2-3 31,-21-2 1-31,-4 4 1 16</inkml:trace>
  <inkml:trace contextRef="#ctx0" brushRef="#br0" timeOffset="47718.9005">11753 9407 46 0,'7'13'35'15,"-10"-4"0"-15,-6 5-13 16,4 7-7-16,-9 0-4 16,6 3-2-16,-3-1-4 15,7 4-2-15,8-5-1 16,7-1-1-16,8-2-1 16,6-4-2-16,3-5-6 0,1-10-7 15,1-10-19-15,2 0-3 0,-12-10 1 16,4-3-1-1</inkml:trace>
  <inkml:trace contextRef="#ctx0" brushRef="#br0" timeOffset="47887.9022">11945 9431 41 0,'-10'17'35'16,"10"11"-1"-16,-9 6-10 15,4 5-5-15,5 9-5 16,-4-2-4-16,4 3-3 15,-3-3-4-15,3-6-6 16,0-7-18-16,5-5-15 16,2-17-1-16,8-4-1 15,3-14 1-15</inkml:trace>
  <inkml:trace contextRef="#ctx0" brushRef="#br0" timeOffset="48335.309">12876 9063 19 0,'14'10'23'16,"12"-7"-10"-16,23 3-4 16,10-2-1-16,13 4 0 15,6-3-1-15,5 0-2 0,-2-1-1 32,-10-1-3-32,-12 0-4 0,-12-3-7 15,-10 0-7 1,-19-3-7-16,-5 3-2 15,-13 0 10-15</inkml:trace>
  <inkml:trace contextRef="#ctx0" brushRef="#br0" timeOffset="48705.0553">12965 9203 54 0,'25'0'29'16,"19"0"-8"-16,8 0-6 0,5 0-4 16,8 0-1-16,0-6-4 15,1 2-2-15,-9-1-3 16,-9-2-2-16,-9-2-1 16,-14-3-2-16,-3-5 1 15,-10 2-1-15,-6 0 1 0,-6-2 1 31,0 6 2-31,0 1 2 0,0 10 0 16,0 0 2 0,0 0 0-16,13 19 1 15,-9-4 0-15,1 9 1 0,-11-1-2 16,1 0-1-16,-9 4-8 16,-4 0-25-16,-9-16-4 15,7 0 0-15,-8-14-1 0</inkml:trace>
  <inkml:trace contextRef="#ctx0" brushRef="#br0" timeOffset="49220.422">14296 8552 31 0,'0'-10'30'0,"0"10"1"16,-10 15-11-16,10 22-4 15,-2 14-5-15,4 14-3 31,-2 8-1-31,10 13 0 0,-6-4-1 16,1 1-1-16,1-14-1 16,0-12-1-16,-3-10 0 15,1-15-1-15,-4-10 0 16,0-7 0-16,0-6 0 16,0-9-6-16,0 0-9 15,0 0-23-15,-9-14-1 0,9 4-1 16,-7-7 0-16</inkml:trace>
  <inkml:trace contextRef="#ctx0" brushRef="#br0" timeOffset="49590.1846">14902 8862 60 0,'-33'-9'27'16,"-7"1"-9"-16,-2 8-3 15,0 8-5-15,-1 6-1 16,9 13-3-16,6 2 0 0,15 9-2 16,13-2 0-16,11 3 0 15,11-6-1-15,14-1 0 16,7-5-5-16,5-10-3 16,4-2-20-16,-6-1-4 15,-9-9-5-15,1 5-1 0</inkml:trace>
  <inkml:trace contextRef="#ctx0" brushRef="#br0" timeOffset="49868.2385">14990 9224 22 0,'0'0'62'0,"10"-11"-41"16,-10 11-3-16,13-16-5 15,-2 8-1-15,-4-2-2 16,3 5-2-16,-10 5-2 16,0 0-1-16,10 4 0 15,-7 10-2-15,-3 5 1 16,0 5-2 0,0-1 1-16,0 4-2 15,4-2 1-15,1-3-2 16,0-1-3-16,-5-10-8 15,0-11-18-15,20 5-9 16,-12-14-1-16,8-4 1 16</inkml:trace>
  <inkml:trace contextRef="#ctx0" brushRef="#br0" timeOffset="50152.7348">15293 8560 46 0,'0'-15'34'0,"6"25"1"15,-6 14-7-15,3 12-15 16,9 25-3-16,-5 8-3 16,8 14-1-16,-4 2 1 15,1 3-3-15,-5-7-1 31,5-3-1-31,-6-18-1 0,-3-13-4 16,2-8-7-16,-5-13-27 16,3-13-1-16,-3-13 0 15,17-6 0-15</inkml:trace>
  <inkml:trace contextRef="#ctx0" brushRef="#br0" timeOffset="50421.9567">15757 8895 43 0,'25'-4'32'0,"15"12"1"16,0-8-10-16,4 0-12 16,2 2-8-16,-4 1-8 15,-6-3-9-15,-11 0-13 0,-1 7-5 16,-24-7-1-16,10 0 0 16</inkml:trace>
  <inkml:trace contextRef="#ctx0" brushRef="#br0" timeOffset="50622.635">15822 9019 33 0,'0'0'36'16,"22"22"0"-16,-4-14-5 15,13-3-10-15,3 4-7 16,1-4-10-16,-1-1-18 15,-6-8-21-15,6 4 0 0,-15-7-2 16,2 3 1-16</inkml:trace>
  <inkml:trace contextRef="#ctx0" brushRef="#br0" timeOffset="51422.469">16690 8657 54 0,'0'-36'29'32,"0"1"-5"-32,0 4-5 0,3 5-3 15,-3 5-4-15,3 8-3 16,-3 13-3-16,0 0-2 15,3 22-1-15,1 4-1 16,-4 7-1-16,9 6-1 16,-5 3 1-16,4 4-4 15,-2-1-6-15,-2-6-17 0,-1-13-10 16,6 1 0-16,-6-15 0 16</inkml:trace>
  <inkml:trace contextRef="#ctx0" brushRef="#br0" timeOffset="51692.0018">16427 8927 39 0,'3'15'31'15,"10"-15"2"-15,23 4-15 0,12-1-7 16,13-3-2-16,13 0-1 16,10 0-3-16,6 0-3 15,4 0-5-15,-11 0-7 16,-5-3-14-16,-12 8-9 16,-26-9-1-16,-5 12 0 15</inkml:trace>
  <inkml:trace contextRef="#ctx0" brushRef="#br0" timeOffset="52323.8117">16448 9318 14 0,'22'-19'28'16,"-6"1"-4"-16,18 4-5 15,6 5-3-15,3 9-1 16,4 13-3-16,-7 1-2 15,-2 9-2-15,-14 5-2 0,-11 4-2 16,-20-1 0-16,-10-1-2 16,-15-6 0-16,-9-5-1 0,-5-1-2 15,3-9-1 1,0-5 0-16,6-4-1 0,12-4 1 16,9-4-1-16,16 8 1 15,-10-13 1-15,10 13 2 0,17-6 0 16,-3 6 1-16,8 10 1 15,0 2 0-15,0 3 1 16,2-1 0-16,4 4 0 16,-6-3-1-16,3-2 0 15,-3-1-2-15,-4-8-10 32,-5-4-26-32,5 0-1 0,-15-11 0 15,-3 11-1-15</inkml:trace>
  <inkml:trace contextRef="#ctx0" brushRef="#br0" timeOffset="53093.1536">13796 7977 18 0,'0'0'23'16,"-9"52"-8"-16,9 21-2 0,0 31-5 15,7 25-2 1,-1 25 0 0,2 16 0-16,-3 11-3 15,3-2 0-15,-8-2-2 0,0-16 0 16,0-15-1-16,-9-25 0 16,-3-17-5-16,0-19-6 15,-4-26-13-15,6-9-3 16,-8-33 1-16,9-6 17 15</inkml:trace>
  <inkml:trace contextRef="#ctx0" brushRef="#br0" timeOffset="53557.1202">14211 7936 7 0,'188'-5'8'0,"267"-5"8"15,-202 4-5 1,9-1 0-16,265-5 10 15,-279 10-11 1,-12-3-1 0,-22 5-2-16,-19 0-6 15,-24 0-9-15,-22 8-7 16,-31-6-7-16,-9 7-5 16,-28-9 0-16</inkml:trace>
  <inkml:trace contextRef="#ctx0" brushRef="#br0" timeOffset="53894.0627">17583 7921 8 0,'8'-4'34'16,"0"15"-23"-1,-1 10-2-15,0 15-3 16,3 14 0-16,3 25-1 16,0 12 0-16,-1 26 0 15,-4 20-1-15,-3 10 2 16,-5 7 0-16,0 8 0 16,0-4 0-16,-8-9 0 0,2-6 1 15,-5-18 0-15,6-10 0 16,-1-22-2-16,2-9-4 15,0-10-7-15,4-4-25 16,-7-22-2-16,7-4-1 16,-5-18 0-16</inkml:trace>
  <inkml:trace contextRef="#ctx0" brushRef="#br0" timeOffset="54458.2276">14257 9969 9 0,'166'0'13'0,"26"-7"-3"16,39 5-2-16,307-12 6 15,-238 4-6-15,10 1 2 16,2 4 1-16,-8-5-1 15,-15 3 1-15,-20 2-1 16,-27 5-1-16,-32 0-4 16,-31 0-1-16,-35 4-2 15,-32-4-3-15,-30 9 0 0,-26-7-2 16,-25 5-6-16,-19-2-11 16,-24-5-10-16,1 9-1 15,-20-9 1-15</inkml:trace>
  <inkml:trace contextRef="#ctx0" brushRef="#br0" timeOffset="55274.1992">7221 10374 3 0,'-7'80'17'0,"7"31"-9"15,-5 19 2-15,2 28 2 16,-7 14 2-16,4 4 1 16,-3 2 1-16,3-11 0 15,-1-9-1 1,-2-19-3-16,2-20-2 15,-1-24-5-15,8-21-2 16,-4-18-7-16,-1-18-12 16,-2-28-18-16,7-10 1 0,-6-19-2 15,6-10 2-15</inkml:trace>
  <inkml:trace contextRef="#ctx0" brushRef="#br0" timeOffset="56214.3826">7521 10236 6 0,'197'-11'7'0,"20"-1"-1"0,24 2 0 15,17 0-2-15,15 2 0 16,283-8 3 0,-281 7-4-16,-2 3 0 15,-12-1-1-15,-19 3 1 16,-13 2-2-16,-24 2 1 15,-18 0-1-15,-27 0 0 0,-20 6 0 16,-26-1-1-16,-16 3 1 16,-21-3-1-16,-12 3 0 15,-17-3 1-15,-8 5-1 16,-10-1 0-16,-6 5 1 16,-7-1 0-16,-7 2 0 15,-3 0 1 1,-7 6 0-16,-3-2 0 15,-7 5 1-15,-2 1 1 16,-4 6 0-16,-2 6 0 16,-2 11 0-16,-4 15 0 15,1 17 0-15,1 22-1 0,1 18 1 16,-1 16-2 0,4 16 1-16,7 9-1 0,4 5 0 15,7 0-1-15,0-7 0 16,8-9 0-16,2-10 0 0,3-15 0 15,0-14 0-15,-4-16 1 16,-1-9-2-16,-3-16-2 16,-2-15-1-16,-3-14-1 31,0-10 0-31,0-14 0 0,-6-5-1 16,6-12 1-16,-18-5 0 15,1-4 2-15,-11-6 2 16,-12-3 0-16,-13-2 0 15,-15 1 0-15,-14-2-1 16,-22-3 1-16,-17 3 0 16,-18-2 0-16,-190-22 0 15,143 23 3-15,-220-22 5 16,189 25-2 0,-3 5-1-16,-7-2 1 15,4 5 0-15,0 6-2 16,6-2 0-16,4 2 0 15,16 2-1-15,7-3 0 0,19-1 0 16,20-3 1-16,18 1-1 0,18-4 1 16,25 3-1-1,19-4-1-15,15 2-5 16,18 5-5-16,8 3-7 0,8-3-16 16,12 13-3-16,-5-6-1 31,6 10 5-31</inkml:trace>
  <inkml:trace contextRef="#ctx0" brushRef="#br0" timeOffset="60133.8315">12308 11542 38 0,'0'0'31'0,"0"0"-5"15,0 0-18-15,0 0-32 0,0 0-4 32,20-4-1-32,-20 4 8 0</inkml:trace>
  <inkml:trace contextRef="#ctx0" brushRef="#br0" timeOffset="60534.615">12789 11585 6 0,'34'-16'28'16,"-12"-7"0"-16,16-5 1 15,-5-12-17 1,4-8-4-16,10-3-2 15,-10-7-1-15,0-8-1 16,-9-7-1-16,-3 5 0 16,-10 1-1-16,-2 9 1 15,-9 8-1-15,-8 10 0 16,-3 14 0-16,-4 20 0 16,1 19 0-16,0 21 0 0,1 7 0 15,1 12 0-15,8 10 0 0,7 8-1 16,4 4 1-16,7-2 0 15,5-7 0-15,5-5-1 16,6-7-4-16,-2-13-5 16,8-10-11-16,-2-10-15 15,-13-16-1-15,3-5 1 0,-19-9 5 16</inkml:trace>
  <inkml:trace contextRef="#ctx0" brushRef="#br0" timeOffset="60719.1642">13028 11347 14 0,'16'3'25'16,"14"11"-1"-16,1-3-22 15,-5-3-18-15,8 6-5 16,-19-13-2-16,4 6 19 15</inkml:trace>
  <inkml:trace contextRef="#ctx0" brushRef="#br0" timeOffset="60866.3202">12810 11180 42 0,'-20'-12'30'0,"-2"-1"0"31,22 13-15-31,-10-8-11 0,10 8-12 15,18 22-20-15,4-12-1 16,12 12-1-16,0-3 5 16</inkml:trace>
  <inkml:trace contextRef="#ctx0" brushRef="#br0" timeOffset="61219.9927">13471 11471 35 0,'0'0'30'16,"29"14"1"-16,-8-14-14 15,-1-7-6-15,5 0-3 0,-2-10-4 16,-2 2-1-16,-5-9-1 16,-3-3 0-16,-11-4-2 0,-7 2 1 15,-7-1-1-15,-4 5 1 16,-3 7-1-16,-4 6 0 15,2 12 1-15,0 11 0 32,5 11 0-32,7 10 0 0,5 7 1 15,4 7 0-15,0 5 0 16,10 5 0-16,-4-3-1 16,4-2-3-16,2-2-5 15,-6-8-15-15,-3-13-12 16,10-2 0-16,-13-26 0 15</inkml:trace>
  <inkml:trace contextRef="#ctx0" brushRef="#br0" timeOffset="61519.7826">14005 11426 49 0,'-6'13'34'0,"-4"10"-4"16,-10-3-9-16,-7-5-6 16,2-2-7-16,-5-5-4 15,2-8-4-15,6-12-1 16,0-4-1-16,7-6 0 0,5-3-1 16,10-1 1-16,6 2 1 0,5 2 2 15,9 7 2-15,1 6 0 16,8 9 2-16,-4 4-1 15,6 14 1-15,-6 6-1 16,-3 4-6-16,2-1-27 16,-4 10-6-16,-6-12-1 15,17 7-1-15</inkml:trace>
  <inkml:trace contextRef="#ctx0" brushRef="#br0" timeOffset="61967.442">15523 11207 37 0,'-21'-7'32'0,"-18"-1"-5"15,-6 8-6-15,-4 9-4 16,-4 7-5-16,6 10-2 16,4 7-3-16,14 6-2 15,11 2-1-15,18 4-2 16,16-7 0-16,13 1 0 16,13-11-1-16,11-8-3 0,7-4-8 15,2-11-26-15,-1-18 0 16,4-3-1-16,-9-11 0 15</inkml:trace>
  <inkml:trace contextRef="#ctx0" brushRef="#br0" timeOffset="62220.6747">15893 11235 25 0,'23'0'30'0,"0"-4"1"16,17 4-6-16,2 0-16 16,2-5-5-16,1 5-8 15,-4 0-11-15,2 7-14 16,-18-11-1-16,4 6 0 15</inkml:trace>
  <inkml:trace contextRef="#ctx0" brushRef="#br0" timeOffset="62399.5897">15955 11315 8 0,'7'13'32'0,"3"-9"0"16,17 7 0-16,4-4-14 16,6 0-8-16,1 1-23 0,-5-8-16 15,8 14-1-15,-10-14-2 16</inkml:trace>
  <inkml:trace contextRef="#ctx0" brushRef="#br0" timeOffset="63054.2856">16560 11318 40 0,'0'0'32'0,"16"0"1"15,21 0-16-15,13 0-4 16,17 0-5-16,8 0-1 16,12 5-2-16,-3-5-4 31,0 0-6-31,-5-5-16 0,-8 0-12 16,-21-12 0-16,-7 6-1 15</inkml:trace>
  <inkml:trace contextRef="#ctx0" brushRef="#br0" timeOffset="63270.8688">16970 10819 31 0,'-6'-21'30'15,"-5"7"1"-15,11 14-12 16,-5 24-6-16,5 12-4 15,4 11-5-15,1 12-7 0,3 8-18 16,-1 2-9-16,7 4-2 16,-7-14 0-16</inkml:trace>
  <inkml:trace contextRef="#ctx0" brushRef="#br0" timeOffset="63687.0104">16715 11722 18 0,'0'-28'26'15,"6"-9"-3"-15,9 5-11 16,14 3-1-16,5 10-2 15,4 11-1-15,1 12-1 16,-5 15 1-16,-12 10-1 16,-9 7-2-16,-17 5-1 15,-13 3-2 1,-12-3-1-16,-9-5-3 16,-5-7 0-16,-3-10-2 0,6-6-1 15,3-8 0 1,11-10-1-16,11-3 2 15,9-6 3-15,15-1 1 0,10 2 3 16,5 4 1-16,8 0 1 16,8 9 1-16,-3 0 1 0,7 13-1 15,-7 0-2-15,-3 2-6 16,1-5-23-16,-1 9-7 16,-11-14 0-16,5 3-2 15</inkml:trace>
  <inkml:trace contextRef="#ctx0" brushRef="#br0" timeOffset="64273.5862">17700 11171 8 0,'0'0'29'0,"20"21"1"16,-6-16-2-16,12 5-17 15,5 1-1-15,3-3-2 16,2-5-2-16,-1-6-2 15,-4-5-1-15,-6-3-2 16,-9-6 0-16,-8 0-1 0,-14-5 0 16,-13 4 0-16,-8 0 0 0,-11 8 0 15,-4 8 0 1,-5 4 1-16,2 8 0 16,4 9 2-16,9 7 0 0,8 6 0 15,13 6 2-15,15-1-1 16,13 0 1-16,10-6 0 31,14-2-1-31,8-9-2 0,6-7-5 16,10-13-21-16,1-4-11 15,-7-20 0-15,-1-2-2 16</inkml:trace>
  <inkml:trace contextRef="#ctx0" brushRef="#br0" timeOffset="64604.6776">18315 10439 59 0,'9'-4'30'0,"-9"4"-6"15,0 0-22-15,0 0-16 16,-13 0-14-16,13 14-2 15,-9-10 0-15</inkml:trace>
  <inkml:trace contextRef="#ctx0" brushRef="#br0" timeOffset="64842.8658">18320 10585 46 0,'7'23'35'16,"-7"3"-2"-16,7-2-11 15,-3 13-5 1,-4-4-5-16,0 8-2 16,-5-7-4-16,-1 2-2 15,-8-7-1-15,-1-3 0 0,-7-10-3 16,-2-6-1 0,2-10-4-16,-5-9-2 0,9-3-7 15,-1-10-16-15,4-7-7 16,10-1-1-16,5-5 1 0</inkml:trace>
  <inkml:trace contextRef="#ctx0" brushRef="#br0" timeOffset="65374.5909">18630 10304 8 0,'16'11'27'31,"-16"6"2"-31,12 11-4 0,-8 1-13 16,-4 0-3-16,3 2-2 0,-3-7-5 15,3-2 0 1,-3-7-5-16,0-15-4 15,0 0-3-15,-10 0-2 0,-1-15-1 16,4-4 0-16,-5-3 1 16,3-2 1-16,1-5 5 0,8 3 5 15,0 3 5-15,14-15 11 16,1 23-5 0,1 8-1-16,4 0 0 15,2 3-1-15,0 4-1 16,2-4-1-16,0 4-1 31,-3 0 0-31,1 0 1 0,-3 0-1 16,-2 4 0-16,-4-3 0 15,-1 7 1-15,-9 1-1 16,1 7 1-16,-6 0-1 16,2 6 0-16,-7-1-1 15,7 6 0-15,-5-3-1 16,5-3-3-16,0 0-7 0,3-7-9 15,1-1-18-15,6 0-2 16,-10-13 1-16,5 15-1 16</inkml:trace>
  <inkml:trace contextRef="#ctx0" brushRef="#br0" timeOffset="65608.5457">18499 10667 38 0,'10'5'34'0,"3"-5"-1"31,19 0-6-31,10 5-15 0,9-5-3 16,12 0-3-16,9 0-3 15,2 0-5-15,0 4-10 16,-5 1-19-16,-14-10-4 15,-5 10 1-15,-20-5-1 0</inkml:trace>
  <inkml:trace contextRef="#ctx0" brushRef="#br0" timeOffset="66209.2047">18794 10793 50 0,'0'19'31'0,"-12"-9"-10"0,-4 3-6 15,2 3-3-15,-3 1-2 16,2 5-2-16,1-4-1 16,9 2-2-16,5-2-1 15,6-3 0-15,10-1-1 16,5-2-1-16,5-6 0 0,3 0-1 31,2-6-4-31,-5-5-3 0,2 0-5 16,-8-6-4-1,0 2-2-15,-10-10-2 16,0 6 1-16,-10-6 2 0,5 0 4 16,-5 2 5-16,-3 3 5 15,0 1 7-15,3 2 12 16,-9 2-6-16,9 9 1 16,0 0 0-16,-6 18 0 15,2 1-2-15,4 6 0 16,-5 2 1-16,5 9-1 15,-3-3-1-15,3 1 0 16,0-3-3-16,4-1 0 16,-4-8-2-16,5-4-1 0,0-6 0 15,-5-12-1-15,10 11-2 16,-10-11-3-16,0 0-8 16,10 4-28-16,-10-4 0 15,0 0 0-15,-13-12 0 16</inkml:trace>
  <inkml:trace contextRef="#ctx0" brushRef="#br0" timeOffset="88829.8319">1483 15312 9 0,'17'0'9'0,"57"0"1"0,44-4 0 16,60 1-2-16,38-4 0 16,55 3-2-16,35-4 0 0,44 4 0 15,25-2 0-15,38 3 0 16,14 3-1-16,7 0 1 16,8 3-1-16,-8 3 0 31,-14 3-1-31,-25-2 0 0,-16 3-1 15,-45-4-2-15,-30 0 0 16,-37-3-1-16,-34-3 1 16,-42 0-1-16,-32-5 0 15,-38 1 0-15,-31-2 0 16,-27 3-1-16,-27 0 1 16,-20-1 0-16,-16 4 0 0,0 0 0 15,-18-7 0-15,5 7 0 16,1-7 0-16,3 5 1 15,-1-4-1-15,10 6-1 16,-9-6 1-16,9 6-2 16,0 0-1-16,-6-8 0 0,6 8 1 31,-11-18-2-31,5 7 1 16,-3-6 0-16,2 3 1 0,1-1 1 15,0 0 1-15,3 1 0 16,3 14 0-16,4-8 1 15,7 11-1-15,2 5 2 16,5 3 0-16,-3 4 2 16,0-1 1-16,-9 1 1 0,-6 5 0 15,-9-6 1-15,-7 2-5 16,-4-3-9-16,-2 6-20 16,-5-12-3-16,14 5-1 15,-2-12-2-15</inkml:trace>
  <inkml:trace contextRef="#ctx0" brushRef="#br0" timeOffset="89868.3209">4522 12773 8 0,'14'115'9'0,"-3"40"1"0,-2 48 2 15,-2 41 2-15,-3 45 3 16,-8 36 1-16,-5 32 0 16,-3 30-1-16,-4 17-2 15,3 14-2-15,2 2-4 16,11-2-13-16,-4-2-30 15,28-1-2 1,-5-43 2-16,12-28 0 16</inkml:trace>
  <inkml:trace contextRef="#ctx0" brushRef="#br0" timeOffset="90700.8147">4588 12796 15 0,'0'0'19'0,"-21"12"16"15,4 1-22-15,-1 4-3 16,-4 2-2 0,-1-3-2-16,3 0-1 15,5-4-2 1,6-3 0-16,9-9-1 15,0 0-1-15,-4-16 1 0,10-2 0 16,0-3 1-16,3 0 0 16,1 0 1-16,0 1 0 15,3 4 0-15,2 7 0 16,5 9-1-16,9 7-1 0,8 7-10 16,7 8-23-16,-4-3-2 15,18 8-1-15,-5-12 0 16</inkml:trace>
  <inkml:trace contextRef="#ctx0" brushRef="#br0" timeOffset="91617.3474">8727 15432 17 0,'15'34'30'0,"-9"-6"0"0,10 8-12 16,-4 10-7-16,1-2-1 15,2 2-2-15,-5-9-3 16,1-6-1-16,-8-14-2 0,-3-17 0 15,0 0-1-15,-9-31 1 16,2-6-1-16,5-9 0 16,2-6-1-16,6-3 0 0,6 1 1 15,10 7-1-15,4 9 0 16,4 13 0-16,1 16 1 16,0 9 0-16,-6 16-1 15,-7 8 1-15,-14 8 0 16,-8 5 0-16,-10 1 0 31,-11-5 0-31,-1-2-1 0,-2-5 0 16,3-5 0-16,8-4 0 15,7-5 0-15,10-12 0 16,13 11 0-16,8-5 0 16,4-1 0-16,3-1 0 15,6 0 0-15,-2-4 0 16,1-4 1-16,-2 0-1 0,-3-4 0 15,-3-1 1-15,-6 0-1 16,-7-1 0-16,-12 10 1 0,0 0-1 16,0 0 1-1,-19 3-1-15,3 12 0 16,-2 3 1-16,5 2 0 0,7 3 1 31,6-1-1-31,12 3 0 0,10-6 0 16,7-2 1-16,1-4-6 15,3 0-23-15,-6-13-7 16,4 0-1-16,-13-14 1 16</inkml:trace>
  <inkml:trace contextRef="#ctx0" brushRef="#br0" timeOffset="93087.1315">4941 12492 36 0,'36'0'22'16,"1"4"-6"-16,8 0-2 15,3-4-4-15,1 4-2 16,-4-4-3-16,-4 0-1 0,-6 0-2 16,-10-4-2-16,-8-4-2 0,-17 8 0 15,0-14 0-15,-11 8 0 16,-4 1 0-16,-4 0 0 15,-1 5 2-15,0 7 0 16,1 4 1-16,3 6 1 16,4 7-1-16,5 2 1 0,0 6-1 15,4 0 1-15,3 3-1 16,0-3 0-16,-4 2 0 16,-2-3 0-16,-3-3 0 15,-4-3 0-15,-4-6 0 16,-2-4-1-16,0-5 1 31,-1-4-1-31,6-6 0 0,14 0 1 16,-13-3-1-16,13 3 0 15,13-11 1-15,5 6-1 16,2 5 0-16,9-3 1 16,-1 3-1-16,0 0 1 15,1 6-1-15,-1-3-1 0,-4-3-1 16,-5 0-1-16,-4-3 0 15,-6-3 0-15,-9 6 0 16,9-9 0-16,-9 9 1 16,0-10 1-16,0 10 2 0,0 0 1 15,0 0 1-15,0 0 0 16,0 0 0-16,0 0-1 31,0 0 0-31,0 0-1 0,0 0 0 16,8 0-1-16,-8 0 1 15,11-13-1-15,-11 13 0 16,15-5 0-16,-15 5 2 16,18 6-1-16,-18-6 1 15,13 22 0-15,-6-11 1 16,-4 1-1-16,0 0 1 0,-3-12-1 16,4 12 0-16,-4-12-1 15,0 0 0-15,16-12-1 16,-7 3 1-16,2-2-1 15,1 2 1-15,2 0-1 16,0 2 0-16,1 3 0 16,-3 4 0-1,0 0 2-15,0 5-1 16,-12-5 2-16,15 12 0 16,-15-12 0-16,12 12 2 0,-12-12 0 15,8 14-1-15,-8-14 0 16,0 13 0-16,0-13-1 15,0 14-1-15,0-14 1 16,0 0-2-16,-7 12 0 0,7-12 0 16,0 0-1-16,0 0 0 15,0 0-1-15,0-9 0 16,0 9 0-16,7-12-1 16,-2 2 1-16,1 1-1 15,3-1 1-15,-1 1-1 16,1 3 1-16,2 0 0 0,-11 6 0 15,18-4 1-15,-18 4 0 16,17 10 1-16,-17-10 0 16,15 22 0-16,-8-8 1 15,-1 3 0-15,-1 1 0 16,0-3-1-16,-2 1-4 16,-3-7-12-1,0-9-22-15,-7 19-1 16,7-19 0-16,-6 14 0 15</inkml:trace>
  <inkml:trace contextRef="#ctx0" brushRef="#br1" timeOffset="98071.996">5591 14146 21 0,'15'13'28'0,"-15"-13"-4"16,16 21-6-16,-1-4-4 0,4 5-4 15,5 6 0-15,0 2-2 16,2 2-3-16,2-1-1 0,3 3-2 16,-5-7-2-1,1-1-2-15,-3-3-5 0,-2-7-6 16,-5-5-12-16,3 5-8 16,-20-16 1-16,16 5 1 31</inkml:trace>
  <inkml:trace contextRef="#ctx0" brushRef="#br1" timeOffset="98665.8641">5908 14158 24 0,'0'0'18'15,"0"0"-3"-15,0 0-4 16,-7 12-3-16,-3 1-2 16,1 1 0-16,-7 5-1 15,-6 6-2-15,-4 4 0 16,-3 0-1-16,-2 2-1 15,-2 1 0 1,4-3 1-16,3-5-2 16,3-2 1-16,8-8-1 15,6-6-5-15,9-8-18 16,0 0-4-16,5-10-1 0,9 6 6 16</inkml:trace>
  <inkml:trace contextRef="#ctx0" brushRef="#br1" timeOffset="100586.5909">5542 16350 10 0,'0'0'22'0,"0"0"-3"16,14 14-1-16,-1-3-4 0,5 8-2 15,4 0-2-15,7 4 0 16,4-1-3-16,4 4-1 31,-3-2-1-31,5 5-2 0,-5-5-1 16,-3-2-1-16,-7-2-2 16,-6-3-5-16,-5-3-13 15,-1 0-12-15,-12-14 0 16,0 0-1-16</inkml:trace>
  <inkml:trace contextRef="#ctx0" brushRef="#br1" timeOffset="101342.1006">5870 16350 5 0,'0'0'8'0,"0"0"-1"16,7-9-1 0,-7 9-1-16,0 0 0 0,0 0 1 15,0 0-2-15,0-10 2 16,0 10-2-16,0 0 0 15,0 0 0-15,0 0 0 16,0 0 0-16,0 0-1 0,0 0 1 16,-7 12 0-16,-1-2 1 15,-6 6 0-15,-5 2 1 16,-2 4 0-16,-6 2 0 16,-2 5 0-16,0-1-1 15,4-4-2-15,-2-1-1 16,7-6-1-1,4-2 0-15,4-1 0 16,4-2 0-16,8-12-1 16,-6 12 2-16,6-12-1 15,-3 10 1-15,3-10 0 16,-4 12 0-16,4-12-2 16,0 0-2-16,0 0-10 15,-15-17-19-15,15 17-1 0,0-20 0 16,0 20 2-16</inkml:trace>
  <inkml:trace contextRef="#ctx0" brushRef="#br0" timeOffset="104529.4959">4526 15296 4 0,'12'0'6'16,"-12"0"-1"-16,9-3 0 16,-9 3 0-16,13-11-1 15,1-1 0-15,-3 4-1 0,5-9 0 16,5 2 0-16,3-6 0 15,11-4-1-15,6-4 0 16,7-4 0-16,5-7-1 16,8-5 0-16,2-6 1 15,7-3-2-15,0-1 1 16,6-1-1 0,-5-1 1-16,0 2-1 15,1 5 0-15,55-37 0 16,-75 52 1-16,-8 6-1 15,-12 4 0 1,-5 8 0-16,-10 6-1 0,-6 5-6 16,-11 6-9-16,9-5-6 15,-9 5 11-15,0 0 11 0</inkml:trace>
  <inkml:trace contextRef="#ctx0" brushRef="#br0" timeOffset="107663.43">4894 13239 30 0,'-21'2'15'0,"-11"-2"-1"16,-1 0-3 0,-5 0-3-16,-3 0-8 15,3 0-11-15,-9-7-13 16,11 10 0-16,-6-13 6 16</inkml:trace>
  <inkml:trace contextRef="#ctx0" brushRef="#br0" timeOffset="107917.3878">4215 13319 10 0,'-21'14'24'0,"-16"-8"-4"16,-1 5-11-16,2-2-5 16,-4 4-7-16,8 2-13 15,-11-10-6-15,14 9 0 32,-7-14 19-32</inkml:trace>
  <inkml:trace contextRef="#ctx0" brushRef="#br0" timeOffset="108180.0792">3407 13643 29 0,'-32'32'12'15,"-8"-3"-1"-15,6-1-9 16,0 4-11-16,-1-10-11 0,14 7-2 16,-10-13 20-16</inkml:trace>
  <inkml:trace contextRef="#ctx0" brushRef="#br0" timeOffset="108380.4709">2970 14185 15 0,'-21'40'17'0,"-12"-14"-4"15,6-2-24-15,8 9-11 16,-8-13 11-16</inkml:trace>
  <inkml:trace contextRef="#ctx0" brushRef="#br0" timeOffset="108565.3874">2669 14704 31 0,'-7'36'28'0,"-11"-8"-1"15,6 6-6-15,-1-7-23 0,1 2-11 16,6 6-14-16,-4-15-1 16,10 3 1-16,-9-14 18 15</inkml:trace>
  <inkml:trace contextRef="#ctx0" brushRef="#br0" timeOffset="108712.5327">2548 15233 6 0,'-2'37'16'0,"-12"-9"-4"15,2-3-19-15,9 6-12 0,-9-12 12 16</inkml:trace>
  <inkml:trace contextRef="#ctx0" brushRef="#br0" timeOffset="108881.8335">2505 15788 11 0,'0'24'22'0,"6"9"-7"15,-6-1-14-15,0-3-11 16,12 7-8-16,-16-9-2 16,11 2 20-16</inkml:trace>
  <inkml:trace contextRef="#ctx0" brushRef="#br0" timeOffset="109182.6515">2870 16796 8 0,'16'28'22'32,"12"14"-2"-32,-6-9-13 0,2 3-3 15,4-4-4-15,0-7-11 16,9 13-10-16,-9-23-2 16,10 10 18-16</inkml:trace>
  <inkml:trace contextRef="#ctx0" brushRef="#br0" timeOffset="109315.7036">3345 17198 19 0,'25'34'32'0,"-4"-4"-1"15,10 2-3-15,0 10-42 16,3-19-11-16,13 4 0 16,-16-16-6-16</inkml:trace>
  <inkml:trace contextRef="#ctx0" brushRef="#br0" timeOffset="109951.782">4343 17597 15 0,'19'13'24'0,"15"3"1"16,-1 0-19-16,14-10-15 15,15 3-11-15,-3-14-3 0,13 5 6 16</inkml:trace>
  <inkml:trace contextRef="#ctx0" brushRef="#br0" timeOffset="110236.3554">5393 17565 8 0,'48'-16'24'0,"-1"4"-1"15,9 6-8-15,-3-1-14 0,-3 4-12 16,10 3-10-16,-18-9-3 15,7 14 10-15</inkml:trace>
  <inkml:trace contextRef="#ctx0" brushRef="#br0" timeOffset="110483.8677">6204 17333 6 0,'19'-4'25'0,"14"4"0"0,-7-6-14 15,4-6-13-15,5-5-7 16,-4-11-13-16,13-2 0 15,-13-8 11-15</inkml:trace>
  <inkml:trace contextRef="#ctx0" brushRef="#br0" timeOffset="110738.2416">6745 16849 13 0,'17'-9'26'16,"-10"-23"-1"-16,17 3-10 15,1-5-15-15,3-6-5 16,10 5-15-16,-8-12-4 15,14 7 0-15,-11-6 19 0</inkml:trace>
  <inkml:trace contextRef="#ctx0" brushRef="#br0" timeOffset="111020.3893">7072 16008 16 0,'15'-30'24'16,"-12"-11"-1"-16,4 5-16 15,0 2-8-15,-2 0-7 16,1 8-12-16,-6-12-3 16,6 15 6-16</inkml:trace>
  <inkml:trace contextRef="#ctx0" brushRef="#br0" timeOffset="111555.6572">7180 15181 31 0,'10'-29'30'0,"-16"-10"-2"16,6 2-11-16,-3 1-11 15,-7-3-20 1,2 11-12-16,-14-12-3 16,6 11-1-16</inkml:trace>
  <inkml:trace contextRef="#ctx0" brushRef="#br0" timeOffset="111956.724">7029 14266 20 0,'-8'-22'29'15,"-9"-13"0"-15,7-1-9 16,-5-4-8-16,-3-4-11 16,-4 2-14-16,-6-5-14 0,6 11-2 15,-14-5-1-15</inkml:trace>
  <inkml:trace contextRef="#ctx0" brushRef="#br0" timeOffset="112326.65">6318 13491 33 0,'-42'-25'29'15,"4"2"-1"-15,-12-6-14 16,-5-5-11-16,-1 1-9 16,1-2-10-16,5 12-12 0,-5-9 0 15,10 11 0-15</inkml:trace>
  <inkml:trace contextRef="#ctx0" brushRef="#br0" timeOffset="112642.2271">5218 13038 24 0,'-43'-19'25'0,"-14"0"-25"16,-8-5-9-16,-5 14-11 0,-23 0 1 15</inkml:trace>
  <inkml:trace contextRef="#ctx0" brushRef="#br0" timeOffset="115545.0188">6263 13975 45 0,'0'0'25'16,"-21"-14"-2"-1,-1 14-3-15,-7 4-4 16,-8 6-5-16,0 12-3 15,3 3-3-15,7 10-1 16,11-3-2-16,11 2 0 0,15-2-2 16,14-4-2-16,11-2-6 15,3-10-9-15,4-12-15 16,2 10-3-16,-15-14 1 0,2 4 2 16</inkml:trace>
  <inkml:trace contextRef="#ctx0" brushRef="#br0" timeOffset="115976.0786">6336 14387 8 0,'8'-19'28'0,"1"10"-2"16,-3-8-3-16,1-1-4 15,5 2-4-15,-6-3-2 16,4 6-1-16,-5-1-2 15,-5 14-1-15,7-9-2 0,-7 9-1 16,0 14-2-16,0-1-1 16,0 6-1-16,0 3 0 15,0 4-1-15,3-1 0 16,-3-1-1-16,6-2 1 16,-4-1-1-1,3-5-1-15,0-1-7 16,-5 0-29-16,0-15-1 15,0 10-1-15,0-10 1 16</inkml:trace>
  <inkml:trace contextRef="#ctx0" brushRef="#br0" timeOffset="116815.4783">6263 15936 27 0,'-28'0'27'0,"1"5"-4"16,-8 8-5-16,1 4-4 0,6 10-2 15,1 0-3 1,12 10-2-16,8-5-2 0,14 2 0 0,8-3-2 16,12-7-1-1,6-1-3-15,6-9-5 0,1-4-14 16,3 0-13-16,-12-15 0 16,4 5-1-16</inkml:trace>
  <inkml:trace contextRef="#ctx0" brushRef="#br0" timeOffset="117137.3838">6396 16355 25 0,'3'-16'19'0,"7"2"-1"15,-4 1-1-15,0 1-2 16,-6 12 0-16,7-11 0 0,-7 11-1 16,0 14-1-16,0 7-2 15,-4-1-4-15,4 9-1 0,-3-2-1 16,3 2-2-1,0-4-3-15,0-5-7 0,7-3-18 16,1-3-13-16,-8-14 1 31,0 0-1-31</inkml:trace>
  <inkml:trace contextRef="#ctx0" brushRef="#br0" timeOffset="117615.7355">6558 15620 32 0,'12'13'33'0,"-16"1"1"16,8 8-10-16,-4 9-11 0,-6 0-4 16,6 6-3-16,3-3-3 15,0-5-5-15,4-3-6 16,-7-9-13-16,0-17-12 15,8 11-1-15,-8-11 1 16</inkml:trace>
  <inkml:trace contextRef="#ctx0" brushRef="#br0" timeOffset="117900.7916">6425 15798 14 0,'32'-6'27'0,"-12"-7"1"0,11 7-10 16,3-8-6-16,0 2-4 0,1 3-1 15,-8-2-1-15,-2 6-1 16,-9 0-1-16,-7 5-1 16,-9 0 0-16,-9 10-1 15,-7-1 0-15,-2 2 0 31,-5 4-1-31,-1 0-2 0,-1 2-1 16,1 0-5-16,7-4-10 16,5 4-15-16,-6-10 1 15,12 4-2-15,-7-11 15 16</inkml:trace>
  <inkml:trace contextRef="#ctx0" brushRef="#br0" timeOffset="118170.3484">6399 15700 14 0,'0'0'32'0,"23"3"1"15,-12 2-4-15,8 4-10 0,6 8-5 16,3-2-2-16,6 6-3 15,-3-1-1-15,7 1-2 16,-8-8-2-16,-5 2-1 16,-3-2-3-16,-8-3-4 15,1 2-22-15,-7 0-11 0,-14-3-1 16,6 5 1-16</inkml:trace>
  <inkml:trace contextRef="#ctx0" brushRef="#br0" timeOffset="121106.0403">5023 14880 26 0,'5'-10'32'0,"9"15"0"15,-2 2-10-15,1 5-4 16,2 12-4-16,-6 3-4 16,4 7-1-16,-9 0-3 15,-4 4-1-15,0-3-3 0,-9-2-1 32,1-1-3-32,-1-8-5 0,3 2-8 15,-3-3-13 1,2-11-8-16,10 2-1 15,-3-14 1-15</inkml:trace>
  <inkml:trace contextRef="#ctx0" brushRef="#br0" timeOffset="121844.1542">5353 14916 26 0,'5'21'20'0,"-5"-4"-2"16,2 4-2-16,2 0-4 16,-1 1-2-16,0-6-4 0,-3-1-2 15,0-6-1-15,0-9-2 16,0 0 0-16,0-11 0 15,-6-2 0-15,2-3 0 16,-1-3 0-16,-1 2-1 16,3 1 0-16,-1 2-1 15,4 3 0-15,0 11-1 0,7-13 0 16,2 13-1-16,3-6 1 16,4 6-1-16,-4-3 1 0,4 3 0 15,-4 0 1 1,1 0 2-16,-1 0 1 15,-12 0 1-15,15 0-1 0,-15 0 1 32,0 0 1-32,10 7 0 0,-10-7 0 15,3 16 0-15,-3-4 0 16,0 2-2-16,-5 5 1 16,5 2-2-16,-4 0-4 15,4-1-16-15,8 4-12 16,-12-10-1-16,11 4 0 15</inkml:trace>
  <inkml:trace contextRef="#ctx0" brushRef="#br0" timeOffset="122107.4917">5698 14832 56 0,'7'-12'32'0,"-7"12"-6"16,10 7-10-1,-10 5-5-15,-4 11-3 0,-3 2-3 16,-3 9 0-16,-2 2-1 16,-2 0-2-16,-1 0-3 0,-1-4-4 15,5-2-8-15,0-5-15 16,2-12-7-16,9 1 0 15,0-14 0-15</inkml:trace>
  <inkml:trace contextRef="#ctx0" brushRef="#br0" timeOffset="122524.2012">5818 14940 17 0,'0'0'30'16,"-4"15"0"-16,4-15-7 15,-16 19-8-15,12-5-5 16,-3-1-4-16,7 2-1 16,0-2-2-16,4-5 0 0,-4-8-2 15,15 15 1 1,-4-10-3-16,1-5-2 0,2 0-5 15,-1-6-4-15,-1-3-6 0,2-1-1 16,-6-2 0-16,3-3 3 16,-4 1 5-16,-3-2 6 15,-4 2 7-15,5 3 23 16,-5-2-6 0,0 13 0-16,0 0-2 15,-12 15-3 1,12 2-3-16,-4 0-4 15,4 8-1-15,0-3-1 16,0 4-3-16,0-1-5 16,0-1-21-16,-4-6-10 15,8 1-1-15,-4-19 0 16</inkml:trace>
  <inkml:trace contextRef="#ctx0" brushRef="#br0" timeOffset="123294.0841">5228 15325 11 0,'0'0'27'15,"0"0"-1"-15,0 0-6 16,6 12-5-16,-3 1-4 16,3 3-2-16,-1 9-2 15,1 3 0 1,-3 8-1-16,0 4-2 16,-3 3-1-16,0 2 0 15,-7-1-1-15,-2-1 0 16,-3-5-2-16,-2-5 1 15,2-6-1-15,0-7 1 16,-4-6-1-16,4-5 0 0,2-9-1 16,0 0 1-16,10 0-3 0,-13-7-5 15,13 7-15 1,0 0-10-16,-3-14 0 0,3 14-1 16</inkml:trace>
  <inkml:trace contextRef="#ctx0" brushRef="#br0" timeOffset="123726.5919">5394 15572 42 0,'0'12'32'0,"0"-12"-3"0,0 0-11 16,15 0-6-16,2 0-5 15,5 0-8-15,3-5-17 16,4 10-13-16,-12-12-1 15,8 12-2-15</inkml:trace>
  <inkml:trace contextRef="#ctx0" brushRef="#br0" timeOffset="124196.1608">5647 15473 3 0,'0'0'27'16,"12"11"0"-16,-12-11-8 16,0 20-5-16,3-8-5 31,-3 2-1-31,6 1-2 0,-3-4-2 15,-3-11 0-15,4 13-2 16,-4-13-1-16,0 0-1 16,0-16 0-16,0 3 0 15,-4-4 0-15,4-1 0 16,0 0-1-16,0 1 1 16,4 5-1-16,1-1 1 0,3 2 0 15,3 3-1-15,1 4 1 16,-1 4 1-16,2 0 1 15,-2 4 0-15,-1 4 2 16,-5 5 0-16,1 6 0 16,-3 1 1-16,0 1-1 15,1 0-1 1,-1-2-5-16,1-1-13 16,4 4-18-16,-8-22 0 15,6 14-1-15,-6-14 2 0</inkml:trace>
  <inkml:trace contextRef="#ctx0" brushRef="#br0" timeOffset="124427.9515">5600 15698 14 0,'0'14'32'15,"0"-14"1"-15,22 3-3 0,-4-3-12 16,4 0-9-16,4 5-4 16,1-5-10-16,-1 7-18 15,-8-7-8-15,4 6-2 16,-12-6 0-16</inkml:trace>
  <inkml:trace contextRef="#ctx0" brushRef="#br0" timeOffset="124812.1785">5653 15826 14 0,'0'0'28'0,"0"12"-1"16,-7 0-8-16,-1 0-2 15,-2 2-5-15,0-2-2 16,-2 1-4-16,4 1-1 15,1-4-1-15,7-1-1 16,0-9-1-16,9 14 0 16,0-10 0-16,7 0-3 0,-1-1-2 15,1-3-6-15,-1 0-8 16,1 0-6-16,-7 0-4 0,3-3-1 16,-12 3 0-1</inkml:trace>
  <inkml:trace contextRef="#ctx0" brushRef="#br0" timeOffset="125050.4914">5727 15900 25 0,'0'0'48'16,"0"0"-27"-1,0 0-3-15,0 13-4 16,0-1-4-16,-4-4-1 16,4 9-2-16,0-6-1 15,0 8-1-15,-5-4 0 16,5 0-2-16,0-3 0 0,0 2-1 15,0-3 0-15,0-2 0 16,0-9-2-16,0 10 0 16,0-10-3-16,0 0-3 15,0 0-8-15,9 9-21 16,-9-9-1-16,0 0-1 16,0 0 0-16</inkml:trace>
  <inkml:trace contextRef="#ctx0" brushRef="#br0" timeOffset="133577.8359">10638 13829 18 0,'0'0'31'0,"-5"21"1"16,0 9-11-16,5 16-5 16,0 15-4-16,0 14-2 15,5 8-2-15,-5 6-4 16,3-2-6-16,-3 0-6 16,2-10-16-16,-4-24-9 15,4-9-1-15,-4-22 0 0</inkml:trace>
  <inkml:trace contextRef="#ctx0" brushRef="#br0" timeOffset="141276.0679">10969 13847 35 0,'0'0'34'16,"4"17"-1"-16,-4 9-10 16,0 15-6-16,-8 9-5 15,8 15-3-15,-6 6-2 0,6 6-2 16,0-4-1-16,0-4-4 15,6-7-3-15,-6-14-5 16,6-7-9-16,0-11-20 16,-6-20 1-16,0 0-2 31,0-10 2-31</inkml:trace>
  <inkml:trace contextRef="#ctx0" brushRef="#br0" timeOffset="141471.1519">10661 14241 26 0,'0'0'33'0,"-6"-15"1"16,24 11-1-16,8-2-20 16,13 2-15-16,11 7-27 0,-3-9-2 15,15 9-1-15,-10-6-2 16</inkml:trace>
  <inkml:trace contextRef="#ctx0" brushRef="#br0" timeOffset="141875.9698">11495 13863 33 0,'-43'17'33'15,"-14"4"-2"-15,0 12-12 16,6 16-4-16,5 9-3 16,15 14-2-16,9 0-3 0,19 7-3 15,15-7-3-15,10-10-4 16,17-3-8-16,6-14-17 15,4-18-6-15,7-10-2 16,-3-17 1-16</inkml:trace>
  <inkml:trace contextRef="#ctx0" brushRef="#br0" timeOffset="142256.1618">11476 14183 17 0,'0'0'32'0,"3"-13"-1"16,18 9-3-16,5 4-14 15,2-4-6-15,7 4-4 0,0 0 0 16,0 6-2-16,-5-3-1 0,-5 4 0 15,-11 3-1-15,-8 2 1 16,-14 3-1-16,-8-1 1 16,-8 4 0-16,-6-1-1 15,-1 1 0-15,2-1 1 16,1 0-1-16,5 0 1 16,6-5 1-16,10 0 0 0,7-12 0 15,21 14 0-15,0-8 0 16,7-4-1-16,10 2-7 15,0-4-13-15,1-6-15 16,7 3-1-16,-8-12 1 16</inkml:trace>
  <inkml:trace contextRef="#ctx0" brushRef="#br0" timeOffset="142560.2953">11858 13866 44 0,'18'0'37'15,"10"16"1"-15,0 11-11 16,-3 15-11-16,3 18-4 31,-13 11-3-31,-2 11-3 0,-13-2-2 16,-3 1-2-16,-10-5-3 15,-4-11-2-15,0-9-6 16,-6-17-16-16,2-21-14 16,9-10 0-16,3-16 0 0</inkml:trace>
  <inkml:trace contextRef="#ctx0" brushRef="#br0" timeOffset="143113.9636">12410 14139 15 0,'0'0'30'0,"0"0"-1"16,22 0-7-16,0-3-7 16,6-1-5-16,9 1-4 15,6-1-3-15,1 1-4 16,2-1-10-16,-2 4-15 0,-9-10-4 15,-1 7-1-15,-13-8 1 16</inkml:trace>
  <inkml:trace contextRef="#ctx0" brushRef="#br0" timeOffset="143383.1542">12466 14296 42 0,'0'0'26'0,"13"0"-2"15,5 0-3-15,14 5-5 16,1-5-4-16,8 6-2 15,-1-4-6-15,0 7-34 16,-8-14-3-16,8 10-1 16,-21-9-1-1</inkml:trace>
  <inkml:trace contextRef="#ctx0" brushRef="#br0" timeOffset="144851.6088">13314 14350 11 0,'95'0'9'15,"230"6"13"-15,-86-6-13 16,37-4 0-16,44-1 1 15,31-2 1-15,32-5 0 16,27 0-3-16,12 0 0 16,10-3-2-16,-4 1-1 0,0 1 1 15,-14-2 0 1,-8 4-2 0,-22 0 0-16,-19 7-1 15,-29-1 0-15,-24 3-2 16,-44 2-6-16,-36 5-22 0,-47-10-5 15,-29 5-1-15,-52-14-1 16</inkml:trace>
  <inkml:trace contextRef="#ctx0" brushRef="#br0" timeOffset="145968.3177">16173 13868 28 0,'8'-10'31'0,"-1"-17"2"15,2-5-15-15,7-8-3 16,-6-9-4-16,8 0 0 16,-3-3-2-16,4 7-1 15,-10 3-1-15,3 16-1 0,-12 26-1 16,6 9 0-16,-8 30-1 16,-2 19-2-16,-1 21-6 15,-2 13-29-15,1 6-6 0,6 4 1 16,-6-11-2-16</inkml:trace>
  <inkml:trace contextRef="#ctx0" brushRef="#br0" timeOffset="146522.1926">13533 14705 12 0,'-25'0'35'0,"-18"3"1"16,-10 26 1-16,-5 21-16 15,-7 15-5-15,11 24-4 16,5 13-2-16,21 16-3 15,15 3-2-15,23-3-5 16,22-11-8 0,20-18-30-16,12-24-1 15,11-14 0-15,-6-32-1 16</inkml:trace>
  <inkml:trace contextRef="#ctx0" brushRef="#br0" timeOffset="147269.8059">13595 15284 5 0,'4'-15'31'15,"13"0"0"-15,-4-10-2 0,6-5-11 16,2-4-4-16,1-6-3 16,-3 3-2-16,-7-2-2 15,1 8-1-15,-10 4-1 16,-3 12-1-16,0 15-1 0,-13 8 0 16,4 19-1-1,3 13 0-15,3 13-1 0,3 9 0 16,0 5-1-16,6 2-3 15,3-2-11-15,4-4-23 0,-4-20 0 16,7-9 0 0,-7-18-1-16</inkml:trace>
  <inkml:trace contextRef="#ctx0" brushRef="#br0" timeOffset="147554.1829">13893 15308 31 0,'7'14'36'15,"10"-14"1"-15,12 4-3 16,14 1-19 0,3-5-4-16,8 3-6 15,1-3-15-15,1 6-24 16,-16-6-2-16,-5 0-1 0,-20 0 0 16</inkml:trace>
  <inkml:trace contextRef="#ctx0" brushRef="#br0" timeOffset="148723.5956">14581 15116 11 0,'0'-41'31'15,"6"0"1"-15,-6-9-3 0,5-1-11 16,0 8-3-16,-5 2-4 16,0 16-1-16,0 13-3 15,3 24-1-15,-3 14-2 16,5 16-1-16,2 11-5 16,-1 3-4-16,7 9-11 15,-1 1-19-15,-6-14-1 0,7-6 1 16,-13-14-1-16</inkml:trace>
  <inkml:trace contextRef="#ctx0" brushRef="#br0" timeOffset="148893.3678">14441 15354 24 0,'20'3'31'16,"18"-3"0"-1,1-7-3-15,10 2-19 0,9 1-12 16,0-1-21-16,4 10-5 16,-17-5-2-16,2 13-1 15</inkml:trace>
  <inkml:trace contextRef="#ctx0" brushRef="#br0" timeOffset="149272.3216">14553 15579 16 0,'-3'-34'31'16,"17"10"1"-16,0 3-4 15,11 7-16-15,6 14-3 16,-7 9 0-16,1 17-3 15,-12 7-1-15,-10 9-2 0,-13 0 0 16,-6 4-1-16,-12-5-1 0,-2-8-1 16,-2-8-1-1,0-10 0-15,5-11-1 0,10-7 1 16,4-9 0-16,10-5 1 16,6 2 1-16,10-2 1 15,4 6 0 1,7 6 2-16,3 5-1 15,2 5 0-15,0 9-2 16,-4 0-9-16,3-4-24 16,2 8-3-16,-8-14-1 15,6-4 0-15</inkml:trace>
  <inkml:trace contextRef="#ctx0" brushRef="#br0" timeOffset="149642.1582">15054 15266 36 0,'0'0'34'0,"14"25"0"16,0-15-5-16,7-3-19 0,9 5-2 15,-3-12-2 1,6 0-2-16,-6-12-2 0,-6-2-2 15,-2-4-1-15,-13-5 0 32,-9 2-1-32,-9 0 0 0,-10 7 0 15,-9 8 2-15,-5 9 0 16,-2 13 1-16,0 7 1 16,4 10 1-16,11 9 1 15,12 4-1-15,11 0 1 16,23-5 0-16,5-7-3 15,11-7-4-15,12-8-16 0,10-10-17 16,-5-20-1-16,7-11 0 16,-8-17 0-16</inkml:trace>
  <inkml:trace contextRef="#ctx0" brushRef="#br0" timeOffset="150011.2191">15421 14614 48 0,'11'-7'35'0,"-11"-3"-2"16,0 10-7-16,0 0-32 15,0 0-21-15,9 10-6 16,-9-10-1 0,-9 12-1-16</inkml:trace>
  <inkml:trace contextRef="#ctx0" brushRef="#br0" timeOffset="150212.2576">15434 14754 27 0,'7'29'34'0,"6"8"1"16,-9 2-11-16,-4 1-7 16,4 1-4-16,-14-8-5 15,0-7-3-15,-8-10-5 16,-2-9-5-16,0-7-10 16,1-7-16-16,-4-17-4 31,12 4 0-31,-1-11-1 0</inkml:trace>
  <inkml:trace contextRef="#ctx0" brushRef="#br0" timeOffset="150597.7069">15677 14519 22 0,'7'17'33'16,"0"2"1"-16,-7 1-3 15,-3 3-19 1,3 4-3-16,0-5-2 16,0-2-3-16,0-7-2 15,0-13-1-15,0 0-2 16,3-9 1-16,-3-12-2 15,0-2 2-15,5-3-2 16,-1-3 1-16,4 2 1 16,3 6 0-16,3 2 1 0,0 9 1 15,-1 10 0-15,2 5 0 16,-1 7 1-16,-3 9-2 16,-1 3-1-16,-7-1-8 15,2 4-18-15,0 2-8 16,-10-6-1-16,5 4 0 15</inkml:trace>
  <inkml:trace contextRef="#ctx0" brushRef="#br0" timeOffset="150760.4877">15589 14891 48 0,'0'0'34'31,"26"0"0"-31,0 0-13 0,9-7-12 15,6 3-7-15,5-1-17 16,4 7-17-16,-16-4-1 16,0 8-2-16,-16-3 3 15</inkml:trace>
  <inkml:trace contextRef="#ctx0" brushRef="#br0" timeOffset="151098.0426">15666 15071 38 0,'-6'15'34'16,"-6"-6"0"-16,5 3-4 16,7 4-20-16,-3-3-4 15,9 2-1-15,10-5-3 0,3-6-3 16,5-4-3-1,3-3-4-15,0-5-2 0,-5-8-1 16,3 2 2-16,-7-7 4 16,-5 5 4-16,-4 2 2 0,-2 4 6 15,-7 10 3-15,0 0 3 16,-7 21 0-16,-3-2-1 16,7 11-6-16,-3 5-7 15,-2 4-28-15,4-8-7 16,7 5-1-16,-3-12 0 15</inkml:trace>
  <inkml:trace contextRef="#ctx0" brushRef="#br0" timeOffset="151577.092">16130 15232 24 0,'12'-6'35'0,"16"6"-1"16,-6-2 2-16,6 2-19 16,8 0-8-16,-8 0-2 15,6 5-3 1,-10 0-2-16,-4 8 0 16,-11 2-1-16,-12 2 0 15,-13 2-1-15,-8 5 0 16,-8-1 0-16,-4 3-1 15,-3 0 1-15,6-3 0 16,3-2 1-16,10-1 0 16,11-5 0-16,13-4 0 0,11-4 1 15,10-7-2-15,8 0-4 16,5-11-8-16,9-5-22 16,6 6-2-16,-8-13-1 15,2 6 0-15</inkml:trace>
  <inkml:trace contextRef="#ctx0" brushRef="#br0" timeOffset="151777.2698">16365 14921 53 0,'28'8'33'0,"-4"-8"0"16,8 0-18-16,-1 4-17 16,-1-4-18-16,8 9-11 15,-17-18-1-15,4 5-1 16</inkml:trace>
  <inkml:trace contextRef="#ctx0" brushRef="#br0" timeOffset="151930.9318">16715 14750 31 0,'7'28'34'16,"-11"-5"0"-16,4 19-6 0,0-3-30 16,-9-2-24-1,9 12-4 1,-6-15-3-16,12 1 0 16</inkml:trace>
  <inkml:trace contextRef="#ctx0" brushRef="#br0" timeOffset="152178.3489">16755 14526 54 0,'44'46'38'0,"2"11"2"16,4 15-8-16,-4 20-19 15,-12 11-1 1,-9 16-3-16,-25 4-2 16,-12 11-2-16,-23-4-4 15,-14-7-3-15,-6-10-7 16,-8-15-19-16,5-23-13 16,5-20-1-16,9-30 1 15</inkml:trace>
  <inkml:trace contextRef="#ctx0" brushRef="#br0" timeOffset="152663.7828">17469 14561 22 0,'-37'38'33'15,"-17"13"2"-15,3 21-13 16,-3 24-5-16,5 12-4 31,15 17-3-31,14-1-4 0,15 1-7 16,17-9-13-16,16-11-18 15,8-27-3-15,14-16 0 16,-3-26-1-16</inkml:trace>
  <inkml:trace contextRef="#ctx0" brushRef="#br0" timeOffset="152932.3573">17565 15141 19 0,'0'-112'52'15,"3"62"-30"-15,1 7-3 16,1 8-3-1,-5 11-3-15,0 24-2 0,6 13-2 16,-3 19-3-16,-3 9-3 16,3 14-2-16,1 3-3 31,-1 0-7-31,5-5-24 0,3-7-3 16,-3-17 0-16,7-6 0 15</inkml:trace>
  <inkml:trace contextRef="#ctx0" brushRef="#br0" timeOffset="153164.3228">17827 15229 22 0,'21'0'33'16,"11"9"0"-16,-1-14-1 16,7 5-23-16,0 0-26 0,-3-5-13 15,6 10-1 1,-12-12-1-16</inkml:trace>
  <inkml:trace contextRef="#ctx0" brushRef="#br0" timeOffset="153449.5212">18228 15170 28 0,'9'5'34'16,"3"-5"2"-16,21 0-4 16,8 0-17-16,3-3-6 31,9 3-3-31,2 0-8 0,-1-4-16 16,-8-3-16-16,1 4-2 15,-18-11 0-15,-2 6 3 0</inkml:trace>
  <inkml:trace contextRef="#ctx0" brushRef="#br0" timeOffset="153634.4422">18428 14589 30 0,'0'0'32'15,"6"10"0"-15,-6 12-7 16,7 16-17-16,5 18-9 31,0 4-17-31,8 15-12 0,-14-7 0 16,7 10-1-16</inkml:trace>
  <inkml:trace contextRef="#ctx0" brushRef="#br0" timeOffset="154019.1859">18240 15527 14 0,'0'-18'32'16,"4"-9"0"-16,22 2-2 16,3 6-15-16,9 1-6 0,7 15 0 31,-4 3-2-31,-2 15-2 15,-13 2-1-15,-11 9-1 16,-15 3-2-16,-20 3 0 16,-12-2-2-16,-9-2 0 15,-5-7-1-15,-5-7 1 16,6-6-2-16,5-8 1 0,11-5 0 16,13-7 2-16,13-1 1 15,11 2 1-15,6 3 0 16,8 8 1-16,3 6-1 15,5 5 0-15,2 10-8 16,2 7-28-16,-9-12 0 16,6 5-2-16,-9-14 1 0</inkml:trace>
  <inkml:trace contextRef="#ctx0" brushRef="#br0" timeOffset="154582.0676">18954 15080 19 0,'0'0'28'16,"26"10"1"-16,-7-10-9 15,5-3-14-15,3 0-1 16,-1-5-1-16,-1-2 0 0,-6-5-2 16,-10-3-1-16,-9 1 0 0,-17 4-1 15,-6 3 1 1,-8 7 1-16,-6 8 0 0,-1 8 1 15,2 4 0-15,7 12-1 16,8 4 2-16,15 3-1 16,13-1 1-16,13-3-2 0,12-7 0 15,10-3-2-15,9-7-2 16,-2-13-10-16,-2-13-20 16,6 0-1-16,-15-17 0 15,4 1 0-15</inkml:trace>
  <inkml:trace contextRef="#ctx0" brushRef="#br0" timeOffset="154803.9742">19086 14608 35 0,'12'0'33'16,"10"5"0"0,-1-2-7-16,8-3-21 0,10 5-22 15,-6-7-13-15,13 4-2 16,-9-10 0-16</inkml:trace>
  <inkml:trace contextRef="#ctx0" brushRef="#br0" timeOffset="154982.8823">19550 14437 16 0,'0'0'24'0,"-3"-12"-11"16,3 12-16-16,0 0-19 15,-20-10-3-15</inkml:trace>
  <inkml:trace contextRef="#ctx0" brushRef="#br0" timeOffset="155167.8007">19565 14589 43 0,'0'41'37'0,"-6"0"1"16,-3 0-10-16,-5 8-10 31,-10-6-7-31,0-2-5 0,-5-11-4 16,-3-12-6-16,4-3-10 15,1-15-19-15,1-12-4 16,11-9-1-16,2-11 0 16</inkml:trace>
  <inkml:trace contextRef="#ctx0" brushRef="#br0" timeOffset="155585.4939">19759 14309 9 0,'9'9'32'16,"-9"6"1"-16,11 14-2 0,-8 0-15 16,-3 0-5-16,7 0-2 15,-7-8-4-15,3-1-2 16,-3-10-3-16,0-10 0 0,0 0-1 16,0-17-1-16,0-3 1 15,0-6-1-15,3-3 0 16,1-2 1-16,3 1 1 15,2 1 0-15,3 10 2 16,3 6-1-16,1 10 0 16,-2 7 1-1,0 13 0-15,-2 4 0 16,-5 7-1-16,-2 6-2 16,-2 4-10-16,-3 2-19 15,-4-16-3-15,4 9 0 16,-8-18-1-16</inkml:trace>
  <inkml:trace contextRef="#ctx0" brushRef="#br0" timeOffset="155786.0251">19719 14666 30 0,'11'0'34'0,"15"3"0"15,-3-3-3-15,4-3-17 16,10 3-8-16,2 0-15 16,-1 0-22-16,-7-7-2 15,2 7 0-15,-15-9-2 16</inkml:trace>
  <inkml:trace contextRef="#ctx0" brushRef="#br0" timeOffset="156171.4833">19820 14805 42 0,'0'0'34'0,"-11"19"1"0,0-6-6 16,0 2-19-16,7 8-3 15,0-4-2-15,7 3-1 16,4-2-2-16,5-6-1 31,4-2-3-31,2-7-3 0,5-2-4 16,-8-11-3-16,6-2-1 16,-8-9 0-16,3 2 2 15,-8-6 2-15,-1 5 6 16,-4-2 5-16,-3 8 5 15,0 12 5-15,0 0 1 16,-7 9-1-16,-4 9 0 0,7 13-2 16,-2 1-4-16,2 8-8 15,4-5-30-15,5 8-3 16,-5-7-1-16,11-1 1 16</inkml:trace>
  <inkml:trace contextRef="#ctx0" brushRef="#br0" timeOffset="156709.6922">20282 15066 20 0,'0'0'34'31,"10"-6"2"-31,12 6-1 0,1-6-16 16,8 2-9 0,7 4-3-16,-1 0-2 0,-2 9-2 15,-8 2-1-15,-11 7-1 16,-16 6 1-16,-15 5-2 15,-9 2 1-15,-7 5 0 16,-4-3 0-16,1-1-1 0,3-4 1 16,8-3-1-16,9-8 0 15,14-6 0-15,9-3 0 16,12-8-2-16,7 3-4 16,1-9-13-16,2-4-18 15,8 1 1-15,-7-14-1 16,6 4 0-1</inkml:trace>
  <inkml:trace contextRef="#ctx0" brushRef="#br0" timeOffset="156941.4784">20372 14843 38 0,'23'0'31'0,"-2"-10"1"16,17 3-15-16,-1 7-11 15,0 0-8-15,3 7-12 16,-9-11-15-16,4 8-2 0,-15-12 0 16,6 8 15-16</inkml:trace>
  <inkml:trace contextRef="#ctx0" brushRef="#br0" timeOffset="157106.9726">20826 14647 28 0,'5'-14'37'15,"4"14"1"-15,-9 0-2 16,0 19-13-16,0 8-9 16,-4 5-6-16,4 4-6 15,-3 9-15-15,3 0-24 16,-6-5-1-16,6-1-1 15,-4-13 0-15</inkml:trace>
  <inkml:trace contextRef="#ctx0" brushRef="#br0" timeOffset="157542.5679">20986 14500 29 0,'37'32'35'16,"1"12"2"-16,10 23 1 15,-3 21-21-15,-9 13-3 16,-2 17-4-16,-21 4-1 15,-13 11-2-15,-29-1-2 0,-14-5-1 16,-16-14-3-16,-10-10-4 31,-1-10-8-31,-4-14-25 0,6-27-4 16,15-15-1-16,8-28 1 16</inkml:trace>
  <inkml:trace contextRef="#ctx0" brushRef="#br0" timeOffset="158294.116">20416 14197 25 0,'24'0'20'16,"7"0"0"-16,16-3-1 16,14 1-3-16,10-3-1 15,10 1-4-15,5-3-1 31,5 4-3-31,-4-4-1 0,-6 5-2 16,-13-3-2-16,-10 5-1 16,-13-5-2-16,-14 5-6 15,-11-7-20-15,-9 7-7 0,-22 0 0 16,1 5 0-16</inkml:trace>
  <inkml:trace contextRef="#ctx0" brushRef="#br0" timeOffset="158779.4687">21785 14187 30 0,'14'25'35'0,"-14"-8"0"0,0 12-4 16,-4 2-20-16,-6 1-17 16,2 6-23-16,-11-20-2 15,12-4-3-15,-5-18 0 16</inkml:trace>
  <inkml:trace contextRef="#ctx0" brushRef="#br0" timeOffset="159119.5652">22129 13462 11 0,'3'-14'32'16,"9"18"2"-16,-12 10-3 15,0 17-10-15,0 18-5 0,-4 6-4 16,8 19-4-16,-4 5 0 16,0 8-2-16,0-2-2 15,3-6-3-15,0-10-4 16,0-16-7-16,3-14-23 0,3-5-5 15,-5-22 0 1,8-5 0 0</inkml:trace>
  <inkml:trace contextRef="#ctx0" brushRef="#br0" timeOffset="159498.5002">22319 13803 25 0,'0'-10'34'16,"15"10"-1"-16,0-5-3 15,1 1-15 1,14 4-4-16,1 0-5 15,4 6-1-15,-4-3-2 16,0 5-1-16,-12 1 0 16,-11 3-1-16,-8 0 0 15,-8 4-1-15,-6 2-1 0,-5 2 0 16,-2 1 0-16,-3-4-1 16,6-2 0-16,5-3 0 15,13-12 0-15,0 15 0 0,13-12 0 16,2-3-4-16,9 0-9 15,7 0-17-15,-4-4-2 16,6 4 1-16,-7-15 1 16</inkml:trace>
  <inkml:trace contextRef="#ctx0" brushRef="#br0" timeOffset="159783.6907">22771 13362 34 0,'0'0'33'0,"0"0"1"16,6 35-12-16,-6 10-6 16,3 16-3-16,-6 9-1 0,6 15-2 15,-3 0-2 1,4 6-1-16,-4-5-2 15,3-5-1-15,0-15-2 0,0-11-1 16,0-12-3-16,2-16-8 0,2-17-29 16,-7-10-1-16,0 0 0 15,10-18 0-15</inkml:trace>
  <inkml:trace contextRef="#ctx0" brushRef="#br0" timeOffset="160238.0705">22996 13652 25 0,'0'0'34'0,"31"13"-1"16,-8-6-2-16,6 2-17 15,15 6-4-15,0-3-5 0,3 5-1 16,-8-1-2 0,-4-3-1-16,-11 3 0 0,-7-2 0 15,-8 0 1-15,-13 3 1 16,-14-1 1-16,-5 5-1 16,-7-1 1-16,3 3 0 15,-3-4 0-15,5 0-4 16,-2 1-6-16,6-5-26 15,9-8-6-15,12-7 1 0,16-3-2 16</inkml:trace>
  <inkml:trace contextRef="#ctx0" brushRef="#br0" timeOffset="160722.5552">23705 13484 23 0,'13'-8'29'16,"-5"-11"-4"-16,3-5-4 0,2-1-4 15,-2-5-3 1,-4 2-2-16,-1-5-1 16,6 9-1-16,-4-1-3 0,-4 12 0 15,-4 13-2-15,0 0-1 0,-9 30-1 16,9 7-1-16,3 7 0 16,-8 9-2-16,5 7-3 15,5-5-7-15,0-6-27 16,9-1-2-16,-4-14 1 15,-6-5-1-15</inkml:trace>
  <inkml:trace contextRef="#ctx0" brushRef="#br0" timeOffset="161070.8023">23484 13852 45 0,'15'11'35'15,"5"-11"2"-15,15 0-13 16,14 3-7-16,11-3-6 16,17 0-3-16,4 0-3 31,10 0-3-31,2 3-4 0,-16-3-8 16,-9-3-23-16,-8 8-5 15,-28-5 0-15,-14 5-1 16</inkml:trace>
  <inkml:trace contextRef="#ctx0" brushRef="#br0" timeOffset="163273.8578">23619 14113 10 0,'-3'-22'31'0,"22"7"3"0,2-4-7 16,10 5-9-16,1 11-4 15,0 3-2-15,2 12-2 16,-17 7-2-16,-5 8-1 15,-17 7-3-15,-17 5 0 16,-15 2 0-16,-7-5-2 16,-9 0 0-16,9-6 0 0,6-10-2 15,3-4 0-15,18-9 1 0,17-7 0 16,23 0 0 0,15-4 1-16,15 4-1 15,-2 0 1-15,0 0 0 0,6 9-1 16,-2-3 1-16,-10 2-2 15,-13-1-4 1,-13-11-8-16,-19 4-27 16,21-17-1-16,-15-3 0 15,-10 3 0-15</inkml:trace>
  <inkml:trace contextRef="#ctx0" brushRef="#br0" timeOffset="1.19768E6">24466 5288 18 0,'37'-43'18'16,"-37"43"-2"-16,-3-83-3 15,-16 30-4-15,-18-10-3 16,-10-3-1-16,-17-1-1 0,-21-1-2 16,0 1 0-16,-19 9-1 15,-3 9 0-15,-18 16 1 16,1 16 2-16,-7 17-1 0,6 10 0 16,6 16 0-16,13 10 0 15,11 8 0-15,18 1-1 16,21-2-1-16,16-7-2 15,20-11 0-15,11-10-1 16,9-15 0-16,0 0 1 31,-12-29 0-31,-3-2 1 0,-11-12 0 16,-13-9 0-16,-21 2 2 16,-16 2 0-16,-10 3 1 15,-16 12 0-15,-8 13 0 16,-8 17 1-16,-1 19-2 15,1 20 2-15,7 12-2 16,7 17 0-16,10 7-1 0,12 7-3 16,11 0 1-16,16-6-2 15,10-13 1-15,16-11-1 16,2-11 1-16,5-16-1 0,-6-10 2 16,-8-12 0-16,-12-9 2 15,-17-3 0-15,-18 4 1 31,-23 8-2-31,-12 10 1 0,-16 21 1 16,-8 18-1-16,-4 23-1 16,-1 24 1-16,7 19-1 15,7 12 0-15,16 9 1 16,11 1-1-16,21-5 0 16,21-8-1-16,21-17 0 15,20-17 0-15,17-16-1 0,12-18 1 16,6-15 0-16,-3-13 0 15,-6-13 1-15,-10-1 0 16,-16 1 3-16,-13 11 0 16,-17 14 3-16,-3 26-1 15,-10 20 1-15,5 25 0 16,8 24 0 0,13 23-1-16,15 9-1 15,25 10-3-15,19-5-4 16,19-13-2-16,23-10-5 15,12-21-2-15,17-20-1 16,1-24 1-16,1-14 0 0,-14-19 4 16,-10-14 4-16,-16-15 6 15,-14-5 5-15,-16 9 5 16,-17 8 1-16,-5 17 1 0,-9 96 12 31,9-52-18-31,23 18-1 0,13 3-4 16,20-2-3-16,22-8-4 15,23-17-4-15,25-18-3 16,11-21-3-16,19-18 0 0,-5-22 1 16,2-10 2-16,-16-19 3 15,-16 3 7-15,53 10 19 16,-118 30-4 0,-29 17 1-16,-9 27-1 15,-18 17-1-15,5 25-1 31,-5 7-5-31,12 8-3 0,10-6-4 16,13-5-2-16,21-15-2 16,13-19-1-16,21-17-2 15,9-31 0-15,15-17 0 16,4-24 0-16,0-14 1 16,-9-6 4-16,-7-3 3 0,-7 9 3 15,-17 9 2-15,-4 18 1 16,-11 11 0-16,1 26 0 15,-4 6 0-15,20 14-3 16,15-5-1-16,12-1-4 0,25-12-4 16,15-21-7-16,13-16-21 15,9-16-6-15,-4-24-1 32,-8-11 0-32</inkml:trace>
  <inkml:trace contextRef="#ctx0" brushRef="#br0" timeOffset="1.19904E6">20596 5668 28 0,'0'0'32'0,"5"28"0"15,-5 10-12-15,-6 7-5 16,6 12-5-16,-7-2-2 15,7 10-2-15,-6-10-2 16,6-7-2-16,0-11-1 16,0-10-1-16,0-12-2 15,0-15-1-15,0 0-2 0,0-35-1 16,0 2 0-16,-7-10 0 16,2-4 0-16,-1-5 1 15,0 1 1-15,0-1 2 0,6 6 2 16,0 5 1-16,0 12 0 15,27-12 3 1,-5 27-2-16,6 5 0 0,4 6-1 16,2 0 0-16,0 3 1 15,-2 0-1-15,-3 0 0 16,-3 5 2-16,-8 4 0 16,-6 1 1-16,-6 9 0 15,-6 6 1-15,-3 6 0 31,-3 6 0-31,1 9-1 0,-2 0-1 16,2 2-3-16,5 3-6 16,0-10-11-16,0-5-16 15,14 3-2-15,-4-18-1 16,9-2 1-16</inkml:trace>
  <inkml:trace contextRef="#ctx0" brushRef="#br0" timeOffset="1.19943E6">21025 6063 37 0,'0'18'33'32,"0"-18"0"-32,18 15-15 0,-4-5-6 15,1-3-2-15,6-1-3 16,-1-6-3-16,0-3 0 15,-2-7-2-15,-4-5-1 16,-4-4 0-16,-5-3-1 16,-8-7 0-16,-5 0 0 15,-5 0-1-15,-6 4 0 0,-2 5 0 16,-3 8 0-16,0 9 0 16,1 10 1-16,6 12 0 15,2 13 1-15,4 11-1 16,4 5 1-16,4 10 1 15,3-2 0-15,3 2-2 16,4-4-2-16,5-4-4 0,-1-11-11 16,4-13-17-16,9-6-1 15,-3-20 0-15,12 0 2 16</inkml:trace>
  <inkml:trace contextRef="#ctx0" brushRef="#br0" timeOffset="1.19971E6">21472 5995 50 0,'-11'-20'33'0,"-11"2"-7"15,-1 3-9-15,3 9-4 0,-2 6-5 16,4 11-2-16,3 8-1 15,7 3-3-15,5 2 1 16,6 5-1-16,12-7 0 16,2 2 0-16,4-8-1 15,6-6 1-15,-5-7-1 16,0-6-2 0,-3-2-7-16,-7-7-19 15,-12-10-8-15,8 3-1 16,-11-5 0-16</inkml:trace>
  <inkml:trace contextRef="#ctx0" brushRef="#br0" timeOffset="1.20017E6">21733 5966 13 0,'0'-17'31'15,"0"17"1"-15,0-20-9 16,-10 6-5 0,1 4-4-16,-9 4-3 15,2 6-3-15,-7 6-1 16,3 9-3-16,1 3-1 16,7 5-1-16,2 5 0 15,10 1-1-15,3-2 1 16,7 0-2-16,4-3 1 15,6-10-1-15,3-5 0 0,-2-9 0 16,0 0-1-16,-3-6 0 16,-4-7 0-16,-5-1 0 15,-1-4 0-15,-8 2 0 16,0 2 2-16,0 14-1 16,-19-12 1-16,8 12 1 0,-2 12 0 15,3 9 0-15,-2 9 1 16,2 9-1-16,1 5 1 15,9 1 0-15,0 4-3 16,0-6-4-16,10 0-12 0,6-9-21 16,-6-19-1-16,10-5 0 15,-4-19-1-15</inkml:trace>
  <inkml:trace contextRef="#ctx0" brushRef="#br0" timeOffset="1.20048E6">22102 6001 27 0,'-15'10'35'16,"3"6"0"-16,-5-7-1 16,-2-4-18-16,3 4-6 15,-6-9-5-15,4 0-3 16,2-8-3-16,2-4-2 0,7-2-3 15,1-7 1 1,6 4-1 0,8-1 2-16,5 2 0 15,0 4 3-15,5 5 2 16,1 7 2-16,-1 7 2 0,2 10 1 16,-5 0-1-16,-1 6-1 15,0 0-3-15,-7 1-12 16,1-7-22-16,1 8-2 15,-9-13 0-15,10-2 0 0</inkml:trace>
  <inkml:trace contextRef="#ctx0" brushRef="#br0" timeOffset="1.20075E6">22216 5920 33 0,'16'-5'36'0,"-16"5"1"16,18 16-1-16,-7 2-20 16,-6-1-6-16,4 6-2 0,0-5-2 15,-3 4-2 1,-2-6 0 0,5-8-2-16,2-8 0 15,1-3 0-15,2-11-2 16,0-2-1-16,3-2-7 0,-4-4-18 15,-2 2-13-15,-1 6-1 16,-14 0 1-16</inkml:trace>
  <inkml:trace contextRef="#ctx0" brushRef="#br0" timeOffset="1.20135E6">22543 5905 41 0,'0'0'31'0,"0"0"-1"15,0 0-9-15,-7 12-5 16,-1 3-5-16,8 6-4 0,-5 1-2 15,8 1-1-15,2-3-1 16,5 1 0-16,2-7-2 16,1 0 1-16,-1-11-1 15,5-3 0-15,-3-7 0 0,3-6 0 16,-5-1-1-16,-3-2 0 16,-3 0-1-16,-1 1 1 15,-1 4-1-15,-4 11 0 0,0 0 1 16,0 0-1-16,-8 10 2 15,8 3-2-15,4 0 2 16,1 4-1-16,4 0 1 16,3-3 1-16,3-8-1 15,5 1 1-15,4-7 0 32,3-3 0-32,-2-2 1 0,-4-5-1 15,-4-6-1-15,0-1 0 16,-6 0-3-16,-8-7-4 15,-3 7-5-15,-20-8-7 16,3 5-6-16,-5-4-1 16,0 7 0-16,-8-4 4 15,10 7 6-15,-5-6 6 0,6 3 9 16,-1-7 24 0,13 12-6-16,7 12-2 15,-4-10-9-15,4 1-26 0,13 15-5 16,-13-6-3-16,16 11-3 15</inkml:trace>
  <inkml:trace contextRef="#ctx0" brushRef="#br0" timeOffset="1.20177E6">23148 5849 72 0,'-22'0'35'0,"-6"0"-6"16,5 8-13-16,13 4-5 15,2 3-5-15,12 7-2 16,9 3-1-16,8-2-1 16,1 2 1-16,6 0 0 0,-5-5 1 15,-3 2-1-15,-12-6 2 16,-8-6-2-16,-18-3 0 15,-6-7-5-15,-1 3-20 16,1-3-17-16,-10-3-1 16,10 3-1-16,-6-4 0 15</inkml:trace>
  <inkml:trace contextRef="#ctx0" brushRef="#br0" timeOffset="1.21498E6">18186 5250 21 0,'-25'-5'21'15,"-9"-9"-3"-15,8-1-4 16,5-7-2-16,13-2-2 16,12-3 0-16,9 4-3 15,18 7 0-15,7 7-1 16,10 9 0-16,-1 11 1 0,-4 12 0 16,-12 9 0-16,-13 12-1 15,-18 1-1-15,-16 8 0 16,-21-5-2-16,-9-4 0 0,-10-8-2 15,1-5-1-15,5-16-1 16,9-6 0-16,12-9-1 31,13-9 1-31,16-2 0 16,12-2 0-16,11 1-1 0,7 2 0 16,7 10-4-16,-2-3-5 15,4 6-14-15,1 7-9 16,-13-3-1-16,1 3 0 15</inkml:trace>
  <inkml:trace contextRef="#ctx0" brushRef="#br0" timeOffset="1.2154E6">18309 4867 8 0,'-34'-19'29'0,"-21"-4"0"16,0 10-9-16,-13 13-6 16,1 22-4-16,-1 14-3 0,2 13-2 15,10 12-1-15,8 13 0 16,16 8-1-16,16 7 1 0,16 3 1 15,7 0-2-15,17-5 1 16,14-9 0-16,12-11 0 16,15-18-1-16,9-15-2 15,9-27 1-15,10-23-1 16,5-26 1-16,1-24-1 0,-10-23 0 16,-15-17 0-16,-24-12 1 15,-26-1 1-15,-29 10-1 16,-26 14 1-16,-26 10-1 15,-24 23-1-15,-12 22-9 16,-5 24-25-16,3 9-4 31,16 16 0-31,5 1-1 0</inkml:trace>
  <inkml:trace contextRef="#ctx0" brushRef="#br0" timeOffset="1.22109E6">19945 6570 33 0,'0'-11'31'16,"-7"1"-3"-16,7 10-7 0,-15 12-5 15,5 10-4-15,2 8-4 16,-2 5-2-16,3 3-1 16,1 4-2-16,1 1 0 15,2-7-1-15,3-8 0 0,0-9-1 16,6-10-1-16,-6-9 0 16,18-5 0-16,-6-8 0 15,6-3 0-15,4 2 0 16,2-1-1-16,3 8 1 15,0 7 0-15,-2 6-1 16,-6 10 2-16,-8 7-2 0,-8 6 2 16,-11 4-2-16,-8-4 2 15,-9-1-1-15,-5-7-1 16,1-5-4-16,-3-13-3 16,9-3-6-16,1-3-8 15,6-13-11-15,13 3-3 16,-1-5 1-1</inkml:trace>
  <inkml:trace contextRef="#ctx0" brushRef="#br0" timeOffset="1.22154E6">20137 6976 41 0,'0'0'34'0,"10"15"-1"16,-6 2-10-16,-4 2-10 15,0 7-2-15,-5-2-4 32,1 5-2-32,-3-8-4 0,0-2 0 15,2-4-3-15,5-15-1 16,0 12-1-16,0-12 0 15,14-16-1-15,-2 0 1 16,4 0 1-16,1-3-1 16,2 1 2-16,-3 1 0 15,0 3 2-15,-5 2 0 0,-11 12 2 16,10-5-1-16,-10 5 1 0,-9 10 1 16,1-1 0-1,-2 6 0-15,1-3-1 16,4 5 1-16,3-5-1 0,7-2 1 15,5-3-3-15,5-2 0 16,10-5-4 0,1 0-15-16,2-9-15 15,11 1-1-15,-6-13 0 16,6 8 3-16</inkml:trace>
  <inkml:trace contextRef="#ctx0" brushRef="#br0" timeOffset="1.22175E6">20500 6779 24 0,'0'0'34'16,"16"0"0"-16,1 0 0 0,11-2-19 15,3 2-10-15,6 0-7 16,-1 0-14-16,-6-7-17 0,3 7 0 15,-14-5 0 1,-2 5 5-16</inkml:trace>
  <inkml:trace contextRef="#ctx0" brushRef="#br0" timeOffset="1.22192E6">20493 6854 11 0,'5'13'30'15,"-5"-13"0"-15,27 10-10 16,0-7-8-16,9 3-10 16,4 0-17-16,0-8-9 15,12 7-5-15,-9-14-1 0</inkml:trace>
  <inkml:trace contextRef="#ctx0" brushRef="#br0" timeOffset="1.22219E6">21006 6727 17 0,'-29'-9'32'0,"6"9"0"15,-8 3 0-15,4 6-16 16,8 7-7-16,1 7-4 16,10 2-3-16,5 3-1 0,8 4 0 15,9-6 0-15,8-2 0 16,5-8 0-16,8-7 0 15,-1-9-1-15,1-2 1 0,-4-14 0 16,-7-6 0-16,-8-4 0 16,-11-5-1-16,-12-1 1 15,-9 2 0-15,-6 0-3 16,-4 4-13-16,-4 4-18 16,7 12-1-16,-2 0 0 15,15 17 1-15</inkml:trace>
  <inkml:trace contextRef="#ctx0" brushRef="#br0" timeOffset="1.22304E6">21998 6747 24 0,'0'27'29'0,"-15"-13"-8"16,3 10-3-16,-8-1-3 15,-7 1-5-15,-1 2-1 16,-7-7-2-16,0 1-3 16,1-11-3-16,3-4 0 15,5-10-2-15,5-8 0 0,11-3 1 16,2-6-2-16,11-3 1 16,9-3 1-16,0 6 0 15,9 3 2-15,3 6 0 16,4 9 1-16,-3 7 0 15,4 11 1-15,-4 5-1 16,-3 9-1 0,1 4-6-16,-5-3-14 15,-2-1-15-15,6 1-1 0,-10-12 0 16,11 2 5 0</inkml:trace>
  <inkml:trace contextRef="#ctx0" brushRef="#br0" timeOffset="1.22334E6">22045 6793 39 0,'0'0'34'0,"19"10"-2"15,-7 2-8-15,-1 2-7 16,7 6-4-16,-7-2-5 16,7 5-2-16,-7-7-1 15,3-2-2-15,-3-6 0 16,4-8-1-16,-1-9-1 16,0-3-1-16,1-5-4 0,-6-3-12 15,-2-3-21-15,-1 5-1 16,-6-4-1-16,0 11 0 0</inkml:trace>
  <inkml:trace contextRef="#ctx0" brushRef="#br0" timeOffset="1.22379E6">22871 6734 20 0,'-31'-11'32'16,"7"13"0"-16,-9 1-8 0,3 9-8 16,7 7-5-1,-1 3-4-15,8 7-2 0,9 0-2 16,12-1 0-16,6-3-1 16,13-2 1-16,-1-5 0 15,2-6-1 1,-1-9 0-16,0-5 0 15,-10-8-1-15,-3-5 0 16,-7-2-3-16,-16-2-4 16,-1 0-10-16,-2-1-13 15,-3-4-6-15,2 9-1 16,-1-2 0-16</inkml:trace>
  <inkml:trace contextRef="#ctx0" brushRef="#br0" timeOffset="1.22404E6">22963 6759 32 0,'0'0'31'0,"7"11"-2"0,-10-2-7 16,3 0-5-16,0 6-5 16,-3-1-2-16,8 3-4 15,3-2 0-15,5 2-2 0,2-5 0 16,5-4 0-16,-2-4-1 15,7-4 1-15,-3-10-1 32,-4 0-1-32,-3-5-2 0,-8-5-7 15,-2 2-18-15,3 0-13 16,-13-2 0-16,-3 6-1 16</inkml:trace>
  <inkml:trace contextRef="#ctx0" brushRef="#br0" timeOffset="1.2244E6">23188 6715 29 0,'0'0'35'15,"14"8"1"1,1 9 0-16,6 7-19 15,1 2-7-15,-1 13-3 16,-2 9-1-16,0 6-1 16,-8-1-2-16,-11 3 0 15,-7-1-1-15,-11-8-1 0,-11-6 0 16,7-8-1-16,-6-16 1 16,-2-11-1-16,11-12 0 0,0-11-1 15,9-10 0-15,10-13 0 16,10-3-2-16,1-6-2 15,15 3-4-15,-5 0-10 16,3 0-19-16,14 10 0 16,-4 2 0-16,-6 17 1 15</inkml:trace>
  <inkml:trace contextRef="#ctx0" brushRef="#br0" timeOffset="1.22463E6">23484 6728 41 0,'0'0'35'0,"8"12"-2"16,-8 0-9-16,10 7-8 0,-14 4-5 16,11 8-3-1,-4-2-2-15,-3 2-3 0,0-2-3 16,0-10-5-16,0-2-8 15,0-17-9-15,15 7-13 0,-15-7-2 16,10-19-1-16</inkml:trace>
  <inkml:trace contextRef="#ctx0" brushRef="#br0" timeOffset="1.22481E6">23618 6793 32 0,'0'0'32'0,"-19"5"-6"0,8-3-7 15,11-2-4-15,-11 12-5 16,16-4-2-16,-5-8-5 16,15 16-5-16,-4-7-15 15,14 1-14-15,-10-10-2 16,8 8-1-16</inkml:trace>
  <inkml:trace contextRef="#ctx0" brushRef="#br0" timeOffset="1.22515E6">23799 6870 42 0,'13'5'33'16,"7"-2"-4"-16,-2 1-9 15,3-4-5-15,3-4-6 16,-1-4-4-16,-2-1-2 15,-6-3-2-15,0-3-2 16,-12-2 1-16,0-1-1 16,-3 2-1-16,-12-1 0 0,-6 7 1 15,-4 0 0-15,-3 6 2 16,-1 4-1-16,7 10 2 16,-2 6 0-16,1 4 0 15,8 9 1-15,7 3 0 16,8 5 0-16,2 1 0 15,3 3 0-15,-5 1-2 0,8-7-5 16,4 0-14-16,2-6-18 16,-10-14 0-16,-7-2-1 0,0-13 1 15</inkml:trace>
  <inkml:trace contextRef="#ctx0" brushRef="#br0" timeOffset="1.22542E6">24073 6677 11 0,'20'5'32'16,"-8"2"0"-16,-1 13-1 15,-3 4-17-15,-2 0-5 16,-6 7-4-16,0-2-6 16,5-5-10-16,-5-8-18 15,0 4-3 1,0-20 0-16,0 0 4 16</inkml:trace>
  <inkml:trace contextRef="#ctx0" brushRef="#br0" timeOffset="1.2256E6">24091 6457 40 0,'0'-16'36'0,"-4"0"0"15,4 16-7-15,0 0-24 16,0 0-30-16,0 16-9 16,0-7-1-16,10 13-1 15</inkml:trace>
  <inkml:trace contextRef="#ctx0" brushRef="#br0" timeOffset="1.22596E6">24399 6800 45 0,'0'0'36'0,"0"0"0"0,44-26-11 16,-44 26-15-16,60 3-14 15,-60-3-27-15,68 0-3 16,-68 0-1-16,55-6-1 15</inkml:trace>
  <inkml:trace contextRef="#ctx0" brushRef="#br0" timeOffset="1.22685E6">19719 7666 9 0,'0'0'31'15,"14"19"-1"-15,-10 2-5 16,1 6-7-16,2 9-3 0,-3-2-3 15,4 4-4-15,-2-7-1 16,4-1-2-16,-2-15-1 16,6-5-1-16,0-10 0 15,5-13 0-15,-2-5-1 16,3-8-1-16,-1 0-3 16,-3-8-4-16,3 2-7 0,-8 0-12 15,-7-1-11-15,8 11 0 16,-8-3 0-16</inkml:trace>
  <inkml:trace contextRef="#ctx0" brushRef="#br0" timeOffset="1.22727E6">20247 7677 13 0,'-24'-10'28'16,"9"15"-1"-16,-10-5-6 0,10 10-10 15,1 3-6-15,7 2-3 16,7 1 0-16,0-2-1 16,11 2 0-16,1-6 0 15,1 2 0-15,2-3-1 16,-2-6 1-16,-13-3 0 15,9 3-1 1,-9-3 0-16,-15 0 1 16,-2 0 0-16,-4 0 2 15,-3 4 0-15,1 5 1 16,-1-3 1-16,5 6 1 16,3 0 1-16,12 5 1 15,4-3-2-15,15 1 0 16,1-1-2-16,9-4-1 0,5-1-3 15,2-6-4-15,4-3-12 0,-6 5-17 16,-3-14-2 0,3-2-2-16,-12-10 1 0</inkml:trace>
  <inkml:trace contextRef="#ctx0" brushRef="#br0" timeOffset="1.22745E6">20323 7717 15 0,'0'0'32'0,"21"0"0"15,-8 0-2-15,5 0-13 16,8 6-7-16,0-6-4 16,2 5-3-16,-5-1-8 31,-2-4-9-31,-7 0-10 0,3 0-9 16,-17 0 1-16,6-9 0 15</inkml:trace>
  <inkml:trace contextRef="#ctx0" brushRef="#br0" timeOffset="1.22763E6">20443 7784 35 0,'-10'19'29'0,"10"6"-6"0,-3-4-5 15,3 3-8 1,3-1-9-16,2-5-10 0,4 2-15 16,-9-20-5-16,25 12-2 15,-7-20 9-15</inkml:trace>
  <inkml:trace contextRef="#ctx0" brushRef="#br0" timeOffset="1.22794E6">20811 7728 35 0,'-18'0'29'16,"-7"-2"0"-16,3 2-15 0,6 11-4 15,6-2-5-15,10 6-2 16,3-3 0-16,9 0-1 16,2-2-1-16,2-1 0 15,4-2-1-15,-3-5-1 16,-3-2 0-16,-14 0-1 16,0 0-1-1,0 0 1-15,-21-6 0 16,0 6 2-16,-4 0 2 15,-1 0 1-15,-2 6 2 0,6 5 3 16,5-2-1-16,12 6 2 16,5-2-1-16,11 3-1 15,6-3-1-15,10 1-5 16,7-4-10-16,4-1-21 0,11-14-7 16,14 1 0-16,2-11-1 15</inkml:trace>
  <inkml:trace contextRef="#ctx0" brushRef="#br0" timeOffset="1.22855E6">21401 7710 34 0,'15'0'31'0,"10"10"-3"16,3-2-13-16,2-4-4 16,5 0-3-16,-7-4-2 15,0 0-2-15,-9 0-1 16,-5 0-1-16,-14 0-2 16,0 0 1-1,-14 6-1-15,-4-2 0 16,-5 7 1-16,-1 6 0 15,-1 2 1-15,4 3 0 16,4 1 1-16,10 0 1 16,7-2 0-16,8-4 0 15,6-5-1-15,7-5-1 16,2-7 1-16,5-7-2 0,-1-5-1 16,-2-5 0-16,0-4-2 15,-9-2 1-15,-1 0 0 0,-6-2 0 16,-1 6 0-16,-8 5 0 15,0 14 1-15,0 0 0 16,-15 0 0-16,12 18 0 16,-1 2-1-16,-1 4-4 0,5 5-9 15,2-4-15-15,-2-9-5 16,15 1-1-16,-5-12 1 16</inkml:trace>
  <inkml:trace contextRef="#ctx0" brushRef="#br0" timeOffset="1.22875E6">21816 7774 37 0,'9'-10'37'15,"11"14"-1"-15,-1 3-3 16,5 1-16-16,4 6-6 16,-7 4-5-16,-1 3-2 15,-10-3-1-15,-10 1-2 0,-10-3-5 16,-11-9-8-16,-4-7-23 0,0 3-2 15,-2-12 0 1,13 4-2-16</inkml:trace>
  <inkml:trace contextRef="#ctx0" brushRef="#br0" timeOffset="1.22924E6">22681 7700 72 0,'-24'0'31'0,"4"10"-10"0,-1 7-5 15,0 2-6-15,10 10-3 16,0 0-2-16,14 5 0 0,5-4-1 16,8-2 0-16,3-7-1 15,9-5 0-15,-4-9 0 16,2-4-1-16,-4-9-1 16,-11-3 0-16,-8-5 0 15,-11-4-2-15,-3 4-2 16,-10-5-7-16,3 4-20 0,-3 5-8 15,-4-3 0-15,15 8 0 16</inkml:trace>
  <inkml:trace contextRef="#ctx0" brushRef="#br0" timeOffset="1.22942E6">22798 7784 41 0,'31'15'38'0,"1"10"0"15,-1 4-2-15,1 3-18 0,1 10-7 16,-6-4-5 0,1 3-4-16,-7-7-8 0,-4-4-14 15,-6-10-18-15,1-10 0 16,-12-10-1-16,19-11 1 0</inkml:trace>
  <inkml:trace contextRef="#ctx0" brushRef="#br0" timeOffset="1.22961E6">23078 7769 39 0,'-15'0'36'16,"-6"5"2"-1,-6 14-3-15,-1 16-16 16,-12 0-6-16,1 10-6 16,-2 7-4-16,1-5-10 15,6-3-29-15,5 1-2 16,5-13-1-16,17-9 0 15</inkml:trace>
  <inkml:trace contextRef="#ctx0" brushRef="#br0" timeOffset="1.23014E6">23437 7682 67 0,'-28'-7'25'16,"12"7"-7"-16,-8 0-5 15,0 3-4-15,7 5-3 16,1 2-3-16,12 4 0 0,4-1-2 16,8 1 0-16,-3 1 0 0,14-3 1 15,1-5-2 1,1 0 0-16,-3-1-1 15,-8-6 0-15,-10 0-1 0,0 0 0 16,0 0 0-16,-4-10 0 31,-13 10 1-31,0-5 1 0,-7 5 1 16,7 6 1-16,3 2 1 16,7 2 1-16,0 4 0 15,7 0 0-15,6 1 0 16,2 2-1-16,9-5 0 15,-3 0-3-15,4-3-7 16,-8-5-14-16,3-8-14 0,4 4-1 16,-8-14 1-16</inkml:trace>
  <inkml:trace contextRef="#ctx0" brushRef="#br0" timeOffset="1.23033E6">23443 7504 33 0,'0'-18'36'16,"-10"-3"-1"-16,10 21-2 0,0 0-26 16,-9-7-28-16,18 21-12 15,-9-5-2-15,10 13-1 16</inkml:trace>
  <inkml:trace contextRef="#ctx0" brushRef="#br0" timeOffset="1.23069E6">23833 7671 33 0,'-16'0'34'0,"5"7"-1"16,-9 5-11-16,-2 0-6 0,5 9-6 16,-3 1-2-1,8 2-2-15,6 0-1 16,9 3-2-16,4-7 0 0,7-2 0 15,-3-6 0-15,4-5-1 16,3-7 0-16,-2 0 0 0,-16 0 0 16,4-12-1-16,-14 4 0 15,0-1-3-15,10 9-12 16,-17-9-23-16,0-1-1 16,17 10 0-16,-8-12 0 15</inkml:trace>
  <inkml:trace contextRef="#ctx0" brushRef="#br0" timeOffset="1.23134E6">24169 7700 17 0,'0'-14'33'15,"-9"11"0"-15,-1-3-10 16,-5 1-6-16,5 5-6 0,-1 0-5 16,0 6-2-16,11-6-1 15,-15 20-2-15,15-8 0 16,6 2-1-16,5-2 1 15,-7 1-1-15,9-1-1 16,0-8 0-16,-1 0-1 31,5-4-1-31,-7 0 0 0,-10 0-1 16,0 0 0-16,-7-8 1 16,-2 4 1-16,9 4 0 15,-18 0 0-15,-3 4 1 16,5 3 1-16,6 0 1 15,-1 6 0-15,7 2 0 16,4-1 1-16,-9 4 0 0,9-4 0 16,15-2 0-16,-2-1 0 15,2-4 0-15,3-1-2 16,-4-6-1-16,6-7 0 0,11-3-1 16,-8-5 0-1,-5-2-1-15,-18 17 3 0,46-46 0 31,-46 46 2-31,40-48 3 16,-40 48 1-16,0 0 0 0,28-53 1 16,-28 53 0-16,0 0 0 15,-7 9-1-15,-3 6-2 16,10 7-1-16,0-22-2 16,-7 49-3-16,7-49-11 15,24 55-21-15,-24-55-4 0,0 0 0 16,0 0 1-16</inkml:trace>
  <inkml:trace contextRef="#ctx0" brushRef="#br0" timeOffset="1.23162E6">24564 7726 49 0,'0'0'37'31,"0"0"-3"-31,0 0-10 0,0 0-7 16,52 52-5-16,-52-52-3 16,0 0-3-16,11 53-1 15,-11-53-3-15,0 0-6 16,-48 22-16-16,48-22-18 15,-71-5-2-15,71 5 1 16,-56-15-1 0</inkml:trace>
  <inkml:trace contextRef="#ctx0" brushRef="#br0" timeOffset="1.23216E6">20950 8957 19 0,'32'-54'42'15,"-12"20"-24"-15,0 0-1 16,-4-2 0-16,2 7-2 16,-7 1-3-16,0 15-2 15,-11 13-3-15,0 0-1 16,0 22-1-16,0 7-2 15,-3 9-1-15,3 5-2 16,0 4-5-16,0-4-9 0,3-6-18 31,8-6-4-31,-7-15 0 16,6-6-1-16</inkml:trace>
  <inkml:trace contextRef="#ctx0" brushRef="#br0" timeOffset="1.23252E6">21162 8576 30 0,'-28'-9'29'0,"-14"-1"-1"16,-5 17-12-16,-1 11-6 0,-2 6-3 16,2 10-2-16,7 11-1 15,8 9 0-15,10 6 1 16,11 7-1-16,12-3 1 15,8-1 0-15,10-5-1 0,14-10 0 16,9-13-1-16,10-9 0 16,4-24-1-16,9-14-1 15,4-20 0-15,2-11 1 32,-6-16 0-32,-11-3-1 0,-16-6 1 15,-20-5 0-15,-21 5 0 16,-17 8-1-16,-16 14 1 15,-13 8-4-15,-4 20-8 16,-1 11-23-16,4 5-4 16,15 14 0-16,9 3-1 15</inkml:trace>
  <inkml:trace contextRef="#ctx0" brushRef="#br0" timeOffset="1.23276E6">21830 9035 40 0,'15'18'37'0,"-13"-4"1"15,1 9-2-15,-7 1-25 0,-5-1-17 16,0 2-26-16,-9-10-3 16,10 0-2-16,-2-13-1 15</inkml:trace>
  <inkml:trace contextRef="#ctx0" brushRef="#br0" timeOffset="1.23322E6">22594 8918 27 0,'-16'-32'26'15,"16"3"-5"-15,6 3-3 0,9 1-1 16,9 6-3-16,4 6-2 16,8 13-3-16,-6 0 0 15,4 13-1-15,-15 3-1 16,-11 9-1-16,-18 4-2 15,-11 3 0-15,-18 1-2 16,-8 0 1 0,-3-3-2-16,1 1 0 15,3-8-1-15,13 1 0 16,14-7-1-16,12-3 1 16,18-5-2-16,11-3-1 15,11 0-3-15,1-6-7 16,13-1-19-16,1 1-6 0,-1-13 0 15,6 2 0-15</inkml:trace>
  <inkml:trace contextRef="#ctx0" brushRef="#br0" timeOffset="1.23358E6">22900 8701 62 0,'-56'-32'31'0,"-4"8"-8"15,-1 9-4-15,-10 5-5 16,4 15-5-16,-6 9-3 16,9 13-2-16,3 14-3 15,8 8 0-15,9 10-1 16,8 2 0-16,15 5 1 16,14-2 0-16,18-6 0 0,16-4 0 15,18-12 0-15,17-9 1 16,17-18-1-16,13-12-1 15,6-13 1-15,1-17-1 0,-9-11 0 16,-16-13 0 0,-14-5 0-16,-27-9-1 15,-23 0 1-15,-19 0-1 0,-23 9 1 16,-13 5-2-16,-4 19-10 0,-6 9-22 16,-4 4-3-16,18 19 1 15,-1 0 0-15</inkml:trace>
  <inkml:trace contextRef="#ctx0" brushRef="#br0" timeOffset="1.23388E6">23492 9162 45 0,'0'0'39'0,"10"7"-1"15,-10-7-3-15,0 0-23 0,11 20-36 16,-11-20-10-16,0 0-2 16,0 0-2-16</inkml:trace>
  <inkml:trace contextRef="#ctx0" brushRef="#br2" timeOffset="1.24644E6">4557 15097 37 0,'-24'-10'34'16,"1"10"-6"-16,-7 0-4 15,-4 3-6-15,2 12-5 16,-1 4-5 0,8 9-3-16,5 4-1 15,6 6-2-15,10 2 0 16,11 3 0-16,9-2-1 16,10-4 1-16,9-13-1 15,6-7 1-15,3-12-1 0,5-14 0 16,-4-11 0-16,-1-14 0 15,-9-10 0-15,-8-6 1 0,-20-3 0 16,-10 4 0 0,-22 2 0-16,-10 11 1 0,-11 9-1 15,-6 11-1-15,1 16-5 16,-4 7-30-16,9 8-6 16,6 9-1-16,2-1 0 15</inkml:trace>
  <inkml:trace contextRef="#ctx0" brushRef="#br0" timeOffset="1.26032E6">4185 14884 28 0,'-13'0'24'0,"-12"0"-7"16,7-7-3-16,3-5-4 0,2-1-2 16,10-2-3-1,-1-3-1 1,11 1 0-16,3 2 1 15,8 4-1-15,0 3 1 16,2 8 0-16,-5 3 0 0,-3 14 1 16,-2 6-2-16,-10 7 0 15,-6 4 0-15,-10 3-1 16,-6-4-2-16,1 1 1 16,-5-8-2-16,4-6 0 0,1-11-1 15,6-9 0-15,6 0-1 16,9 0 1-16,0-18 0 15,9 10 1-15,9 1 2 16,3 2-1-16,4 5 1 16,1 5 1-16,2-1 0 15,0 4-4-15,-1 1-18 0,-2 3-16 16,-15-12-1-16,7 10 0 16,-17-10-1-16</inkml:trace>
  <inkml:trace contextRef="#ctx0" brushRef="#br1" timeOffset="1.26645E6">5649 14141 37 0,'0'0'24'16,"-11"-8"-2"-16,11 8-3 15,0 0-2-15,0 0-3 0,-12-11-3 16,12 11-1-16,0 0-2 15,0 0-2-15,0 0-1 16,0 0-2-16,0 0-1 16,0 0 0-16,0 0-1 15,0 0 0-15,0 0-1 16,6 12 1-16,0-1 0 0,5 5 1 16,3 3-1-16,5 7 1 15,1 2 0-15,5 6 0 16,0-2 0-16,4 5 0 15,-2-3-1-15,-3-4 1 16,-2-4-1-16,-3-4 0 16,-8-8-1-1,2-3 2-15,-13-11-2 16,0 0 0-16,11 6-4 0,-11-6-9 16,-7-19-27-16,7 19-1 15,-17-22 1-15,12 12-2 16</inkml:trace>
  <inkml:trace contextRef="#ctx0" brushRef="#br1" timeOffset="1.26717E6">5635 14442 22 0,'0'0'18'16,"-12"15"-1"-16,12-15-3 15,-8 11-3-15,8-11-1 16,0 0-1-16,-6 10-1 16,6-10 0-16,0 0-1 15,0 0 1-15,0 0-2 0,0 0 1 16,0 0-2-16,0 0-1 16,0 0 0-16,0 0-2 15,0 0 0-15,0 0 0 16,0 0 0-16,16-5 0 0,-6-2 1 15,1-4-1 1,5-5 1-16,4-5-1 0,3-10 1 16,8-1-1-16,2-8 0 15,-1 0 0-15,-1-1 0 0,-1 4-1 16,-5 4 1-16,-4 6 0 16,-7 10 0-16,-4 5-1 15,-10 12 0-15,0 0 1 31,0 0-1-31,0 0-1 0,-5 12-1 16,5-12-3-16,-5 13-6 16,5-13-21-16,-12 12-10 15,12-12 1-15,-8 10 0 16</inkml:trace>
  <inkml:trace contextRef="#ctx0" brushRef="#br1" timeOffset="1.2684E6">5611 16334 9 0,'0'0'29'0,"-11"0"-4"16,11 0-4-16,0 0-4 15,0 0-3-15,0 0-2 16,-6-10-3-16,6 10-2 16,0 0 0-16,0 0-1 0,0-11-1 15,0 11 0-15,0 0-1 16,0 0-1-16,0 0 0 16,0 0-1-16,0 0 0 15,0 0 0-15,0 0-1 31,0 0 0-31,0 0 0 0,0 0 0 16,0 0 0-16,0 0 0 16,0 0-1-16,0 0 0 15,0 0 1-15,0 0-2 16,0 0 2-16,0 0-1 16,0 0-1-16,0 0 1 15,0 0 0-15,0 0 0 0,0 0 1 16,0 0-1-16,12 16 0 15,-3-1 1-15,6 2 0 16,4 3 0-16,2 1 1 16,3 6-1-16,3-3 1 15,3 6-1-15,-4-2 0 0,1-2 0 32,-2-7 0-32,-3-2-1 0,-3-4 1 15,-2 0-1 1,-3-1 1-16,-3-6 0 15,-1 0-1-15,-10-6 2 0,11 8-3 16,-11-8-3-16,11 13-13 16,-11-13-23-16,0 0 0 15,0-13-2-15,-9-1 1 0</inkml:trace>
  <inkml:trace contextRef="#ctx0" brushRef="#br1" timeOffset="1.26932E6">5656 16633 31 0,'-14'11'20'0,"14"-11"0"16,0 0-3-16,0 0-3 15,0 0-2-15,0 0-4 0,0 0-2 16,0 0-1-16,0 0-1 16,0-15-1-16,0 15-1 15,11-17 1-15,1 4-1 16,3-5 1-16,6-2 1 16,3-8-1-16,7 0 0 0,-1-4 0 15,2 2-1-15,-2-3 1 16,-4 5 0-16,-4 2-1 15,-3 6 0-15,-9 6 1 16,-2 4-1 0,-8 10 1-16,6-9-1 15,-6 9 0-15,0 0 0 16,0 0-1-16,0 0 0 16,0 0-1-16,0 0 1 15,0 0-1-15,0 0 1 16,0 0-1-16,-3 9 1 15,3-9-1-15,0 0 0 0,0 0 1 16,-11 10-1-16,11-10 1 16,0 0-1-16,0 0 1 15,0 0-1-15,0 0 1 16,0 0-1-16,0 0 0 16,0 0 0-16,0 0 0 0,0 0 1 15,0 0-2-15,0 0 1 16,-8 0 0-16,8 0 0 0,0 0 0 15,-16 17 0 1,3-5 0-16,-2 7 0 16,-5 2 0-16,-5 4 0 0,-5 0-1 15,-1 6 1-15,3 0-4 32,0-7-11-32,4-8-25 0,10-3 0 15,3-17 1-15,11 4-1 16</inkml:trace>
  <inkml:trace contextRef="#ctx0" brushRef="#br0" timeOffset="1.27569E6">4576 15350 2 0,'0'0'10'15,"9"15"-1"-15,-9-15-2 16,9 13-1-16,-9-13-2 16,10 15 0-16,-10-15-1 15,14 16-1-15,-14-16 0 16,16 20 0-16,-16-20-1 0,15 18 0 16,-5-7 0-16,0 1 1 15,2 0 0-15,1 0 0 16,-1 1-1-16,0-4 1 0,3 5 1 15,-2-3-1 1,0 1 1-16,1 0 0 16,0 0 0-1,-2-1 0-15,0 4 0 0,3-2 0 16,-1-2 0-16,-1 0-1 16,-1 3 1-16,2-4-2 15,0 4 1-15,-2-3 0 16,1 0 0-16,-1 0 0 15,0 0 0-15,1 0-1 16,-1-1 1-16,1 4-1 0,-1-5 0 16,-2 3 0-16,2-2 0 15,-3 1-1-15,4-1 1 16,-3 3 0-16,1 0-1 16,-1 2 1-16,3-1 0 15,-6-2-1-15,7 2 0 16,-4-1 1-16,1 1-1 0,2-3 0 15,-2 0 1-15,1 2-1 16,2-2 0-16,-2 1 1 16,2-2-1-16,0-1 0 15,-1 1 0-15,-2 3 1 16,2 1-1-16,0 1 0 0,-2-5 0 31,0 6 0-31,1-1 1 0,0 1-1 16,0-1 0-16,1-1 0 15,-2-4 0-15,-2 0 0 16,-9-10 0-16,14 15 0 16,-14-15 0-16,13 12 0 15,-13-12 1-15,13 9-1 16,-6 1 0-16,2 2 0 0,4 2 0 16,-1-1 1-16,-1 2-1 15,3-3 0-15,-2 4 0 16,1-5-1-16,-3-2 1 15,1-4 0-15,-11-5 1 16,16 7-1-16,-7-2 0 16,0 2 0-1,2 0 1-15,0 1-1 16,1 3 0-16,1 0 0 16,-1 0 0-16,-1 0 0 15,2-1 0-15,-13-10 0 16,15 11 0-16,-15-11 0 0,9 7 0 15,-9-7 0-15,10 7 0 16,-10-7 0-16,9 4 0 0,-9-4 0 16,11 9 0-16,-11-9 0 15,9 5-3-15,-9-5-9 16,8 11-18-16,-8-11 1 16,0 0-2-16,0 0 13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4:54:00.7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definitions>
  <inkml:trace contextRef="#ctx0" brushRef="#br0">8959 12104 15 0,'3'10'20'16,"1"-2"-2"-16,10 9-4 15,3 4-3-15,4 4-1 16,0 3-1-16,5-1-3 16,1-1-1-16,1-4-2 15,3-5 0 1,0-4-2-16,6-9 0 15,7-4 0-15,12-4 1 0,9-1 0 16,18 5 0-16,7 5-1 16,9 4 1-16,4 5 0 15,-6 9 0-15,-5 2 0 16,-9 3 0-16,-14-2-3 16,-16-5-7-16,-16-9-21 0,-6-1-2 15,-22-11 0-15,4 0 0 16</inkml:trace>
  <inkml:trace contextRef="#ctx0" brushRef="#br0" timeOffset="569.7113">10202 12537 18 0,'12'-23'18'0,"13"6"0"16,3-8-3-16,12 6-2 0,8-3-2 16,1 7-2-1,6 4-1-15,5 7-3 0,-1 6 0 16,8 7-3-16,2 5 0 16,9-1 0-16,6 0 1 0,8-7 0 15,7-2 0-15,3-8 0 16,5-4-1-16,-9-6-1 15,-8-2-8-15,-19-7-22 16,-13 9-3-16,-35-9-1 16,-10 13 0-16</inkml:trace>
  <inkml:trace contextRef="#ctx0" brushRef="#br0" timeOffset="1217.9354">9062 12746 12 0,'0'0'25'16,"0"27"-3"-16,-8 1-4 16,3 11-3-16,-5 6-4 0,1 6-1 15,0 0-3-15,-1 0-3 16,2-6-1-16,4-10-1 15,4-6 0-15,0-14 0 16,0-15-1-16,7 0 0 0,5-12 1 16,0-5-1-1,4-1 0 1,5 0 0-16,4 4 0 16,1 6 0-16,1 8 0 15,-2 7 1-15,-4 8-1 0,-6 6 1 16,-8 4 0-16,-10 0 0 15,-9 0-1-15,-10-5-1 16,-3-7-1-16,-2-5-2 16,1-8-4-16,1 0-5 0,6-5-13 15,4-8-8-15,15 4 0 16,-5-9 0-16</inkml:trace>
  <inkml:trace contextRef="#ctx0" brushRef="#br0" timeOffset="1702.3591">9219 13220 27 0,'9'0'29'0,"-9"0"1"0,13 9-13 15,-9 6-5 1,-4 2-4-16,3 5-3 0,-6 1-1 16,-1 0-2-16,-2-5-1 15,3 1 0-15,-1-5-1 0,4-14 0 16,0 0-1-16,0 0 1 15,20-5 0-15,-2-8 0 16,1-1 0-16,2 0 0 16,-2-1 0-16,-1 5 0 15,-5 1 1 1,-13 9-1-16,0 0 0 16,0 0 0-16,-13 0 0 15,1 9 1-15,-3-3-1 16,5 3 1-16,10-9 0 15,-6 17 1-15,6-17-1 16,19 12-1-16,2-6-5 16,4 0-14-16,3-6-12 0,9 4 0 15,0-10-2-15</inkml:trace>
  <inkml:trace contextRef="#ctx0" brushRef="#br0" timeOffset="2018.4127">9938 13048 25 0,'0'0'29'0,"-21"-7"-4"0,1 7-7 15,-7 6-4-15,-3 2-5 16,1 6-1-16,1 3-2 16,6 5-1-16,7 3-1 15,9 1-1-15,12 2 0 16,7-5-1-16,11 1-2 16,5-9-5-16,5-1-11 0,2-1-14 15,-7-13-3-15,2 0-1 16,-13-13 2-16</inkml:trace>
  <inkml:trace contextRef="#ctx0" brushRef="#br0" timeOffset="2171.1402">9821 13133 38 0,'-16'-6'29'0,"16"6"-8"16,19 0-4-16,-1 3-9 0,7 4-11 15,1-7-21-15,13 13-5 16,-7-13 0-16,11 9 2 16</inkml:trace>
  <inkml:trace contextRef="#ctx0" brushRef="#br0" timeOffset="2434.2826">10394 12871 22 0,'0'0'32'0,"0"-9"1"16,0 23 0-16,0 4-18 16,0 10-5-16,0 12-3 0,-3 5-4 31,3 6-2-31,0 5-3 15,-6-5-8-15,3-6-18 16,3-1-5-16,-9-18-2 16,9-1 1-16</inkml:trace>
  <inkml:trace contextRef="#ctx0" brushRef="#br0" timeOffset="2638.4559">10558 12926 26 0,'0'0'35'16,"0"0"0"-16,4 30 0 15,-8 4-17-15,-2 2-10 0,6 10-2 16,0 0-3-16,0 7-5 0,0-2-7 16,0-7-9-16,0-10-12 15,0 0-5-15,-5-13-1 16,5-6 1-16</inkml:trace>
  <inkml:trace contextRef="#ctx0" brushRef="#br0" timeOffset="2976.405">10442 12965 14 0,'4'-45'33'15,"22"14"1"-15,8 8-1 16,12 9-15-16,16 14-6 15,10 15-3 1,5 9-5-16,-8 5-4 16,-14 7-3-16,-14 5-1 15,-27-4-2-15,-21 2-1 16,-25-6 1-16,-15-3 0 16,-5-4 3-16,0-4 1 15,4-2 4-15,11-4 3 0,18 3 2 16,16-9 1-16,19 5 1 0,6-6 0 15,16 4 0-15,-2-4-1 16,4 1-2-16,-2-6-3 16,-7-4-7-16,-4 0-33 15,-3 0 0-15,-13-12-1 16,1 1 0-16</inkml:trace>
  <inkml:trace contextRef="#ctx0" brushRef="#br0" timeOffset="3924.3222">13741 12313 14 0,'93'38'12'0,"130"0"6"15,-89-34-12 1,20-10-2-16,14-12-2 31,15-8-1-31,7-4 0 0,10 3 2 16,3 3 0-16,1 10 2 15,-8 14-1-15,-7 11 2 0,149 52 5 32,-196-14-6-32,-14 1-1 0,-17-2-1 15,-12-6 0-15,-12-6-2 16,-13-10-3-16,-14-6-10 0,-20-17-15 15,-1 6-1-15,-28-15 1 16,6 9 18-16</inkml:trace>
  <inkml:trace contextRef="#ctx0" brushRef="#br0" timeOffset="4409.7415">16923 12574 17 0,'9'-19'15'15,"3"-6"-2"-15,14-1-3 16,7-5-1-16,15 1-1 16,12-1-2-16,21 4 1 15,13-2-2-15,24 7-1 16,21 1 0-16,15 4-1 31,15 7-1-31,14 5-1 0,10 10 0 16,1 5 0-16,4 7 1 15,-1 7-2-15,-6 3 0 16,-4 1 1-16,-1 2-1 16,-11-3-1-16,-8-4 1 15,-13-10-1-15,-15-8-3 16,-18-8-4-16,-18-3-13 0,-31-17-7 15,-13 1 1-15,-34-12 9 16</inkml:trace>
  <inkml:trace contextRef="#ctx0" brushRef="#br0" timeOffset="5495.5997">15666 13234 34 0,'0'-14'30'0,"3"-2"-9"16,-6-1-3-16,-5-4-5 16,-2 2-3-1,-6 2-4-15,-3 8-2 16,-2 2-2-16,-4 11 0 16,0 5-1-16,6 7-1 15,4 10 1-15,9 4-1 16,6 1 0-16,9 0 0 15,7-6 1-15,8-3-1 16,4-13 0-16,1-9 0 0,4-13-1 16,2-11 0-16,-5-10 1 15,-1-13-1-15,-4-9 0 16,-6-7 1-16,-1-8 0 16,-8 4 1-16,-4 4 1 15,-6 8-1-15,-7 8 1 16,-1 20-1-16,-3 18 0 0,-1 18 1 15,3 18-1-15,1 14 0 16,4 12-1-16,4 5 1 0,0 5 0 16,6-2-3-16,0 2-4 15,0-8-9-15,0-10-15 16,3-2-3-16,-9-13-1 31,8-1 2-31</inkml:trace>
  <inkml:trace contextRef="#ctx0" brushRef="#br0" timeOffset="5880.1475">15838 13215 11 0,'0'0'31'15,"6"10"1"-15,1 7-1 16,-5 4-15-16,-2 1-6 15,5 7-4-15,-5 3-1 16,7-3-1-16,-7-6-1 0,4-3-2 31,-4-9 0-31,0-11-1 16,15 4-1-16,-3-11 1 16,4-8-1-16,3-1 1 15,-1-4-1-15,5 4 0 0,-5 0 1 16,-3 4 0-1,-15 12-1-15,7-12 1 0,-7 12 1 16,-19 5-1-16,-2 0 0 16,1 2 0-16,-1 3 1 0,2-1 0 15,6 1 0-15,8 0 0 16,8 1 0-16,9-3-1 16,10 2-5-16,2-3-15 15,2-2-13-15,17 0-1 16,-3-7 0-16</inkml:trace>
  <inkml:trace contextRef="#ctx0" brushRef="#br0" timeOffset="6280.7316">16615 13083 22 0,'-18'0'29'0,"-12"-6"-3"15,-4 9-9-15,-1 6-4 16,0 3-4-16,8 10-3 31,6 5-2-31,11 6-2 0,10-1 0 16,10 4 0-16,8-4 0 16,7-3-2-16,10-5-3 15,-1-7-5-15,-4-10-7 16,-1-7-7-16,-12-7-10 15,-1 0 1-15,-16-17 9 16</inkml:trace>
  <inkml:trace contextRef="#ctx0" brushRef="#br0" timeOffset="6412.2006">16405 13176 40 0,'0'0'27'0,"23"7"-2"0,7-2-6 15,10 0-7-15,4-2-23 16,11 5-17-16,-15-13-2 15,7 5-1-15</inkml:trace>
  <inkml:trace contextRef="#ctx0" brushRef="#br0" timeOffset="6912.9832">17741 12893 18 0,'-49'-41'31'15,"-4"13"-2"-15,-19 3-8 16,-6 13-5-16,-1 19-6 0,2 15-3 16,10 16-3-16,10 13 0 15,18 12-1-15,18 5-2 16,21 4 1-16,23-4 1 16,18-5-1-16,16-12 0 15,9-10-2-15,4-13-4 16,-4-15-7-16,-10-13-20 0,-6-7-2 31,-25-19-2-31,-13-1 1 16</inkml:trace>
  <inkml:trace contextRef="#ctx0" brushRef="#br0" timeOffset="7197.3216">17258 12874 30 0,'8'-15'27'0,"4"8"-3"15,-2 0-3-15,-10 7-3 16,19 19-3-16,-13 5-4 15,6 14-2-15,-7 7-3 16,3 9-3-16,2 3-35 16,0 11-1-1,-14-10-2-15,4 0-1 16</inkml:trace>
  <inkml:trace contextRef="#ctx0" brushRef="#br1" timeOffset="431688.9675">5254 8210 17 0,'0'0'30'0,"0"0"-3"15,5 18-5-15,-5 2-4 16,0 3-5 0,0 9-2-16,0 1-2 15,0 7-2-15,0-1-3 16,6-1-3-16,-3-4-3 15,-3-7-5-15,6-2-7 16,-3-4-14-16,-3-21-6 16,0 14-1-16,0-14 0 15</inkml:trace>
  <inkml:trace contextRef="#ctx0" brushRef="#br1" timeOffset="432067.908">5094 8439 33 0,'24'-10'30'0,"-3"-7"-7"15,10 3-4-15,5 1-4 16,0-2-4-16,4 6-4 16,-4 0-2-16,-4 4-2 15,-5 2-2-15,-9 3-1 16,-2 0-2-16,-7-3-2 15,-9 3-2-15,0 0-1 0,9-9-1 16,-9 9 1-16,-11-9-1 16,11 9 3-16,-20 0 1 15,3 0 2-15,-1 9 2 16,-3 6 3-16,-3-1 0 16,0 8 1-16,2 2 0 15,-1-1-1-15,2 0 0 0,4-3-1 16,3-2 0-16,4-1-3 15,4-2-6-15,0-5-14 16,-3-10-8-16,9 0-1 0,0 0 1 16</inkml:trace>
  <inkml:trace contextRef="#ctx0" brushRef="#br1" timeOffset="432267.7756">5096 8310 29 0,'9'0'34'0,"-9"0"-2"16,20 15-9-16,1 5-6 15,-1-4-4-15,10 12-1 0,-1-7-2 16,5 5-5-16,0-5-6 16,-3-5-19-16,-6-3-16 15,-1 1-2-15,-11-8 1 16,4 2-2-16</inkml:trace>
  <inkml:trace contextRef="#ctx0" brushRef="#br1" timeOffset="678230.4939">631 17008 37 0,'0'-44'37'0,"0"44"1"16,0 0-10-16,0 0-7 15,-4 45-6-15,4-45-5 16,13 82-4-16,-11-25-3 31,2 1 1-31,5 4-5 0,-3-2 1 16,4-16-5-16,-10-44-3 15,6 70-8-15,-6-70-11 16,0 0-15-16,0 0 0 16,0 0 1-16</inkml:trace>
  <inkml:trace contextRef="#ctx0" brushRef="#br1" timeOffset="678585.1942">497 17341 5 0,'0'0'35'0,"0"0"1"16,24-46-3-1,-24 46-18-15,73-46-4 16,-25 33 1-16,-4-8-5 0,3 3-1 15,-4 4-4-15,-43 14 2 16,60-21-2-16,-60 21 1 16,0 0-1-16,43-15 0 15,-43 15 0-15,0 0 0 16,0 0-1-16,0 0 0 0,0 0 1 16,0 0-3-16,-63 18 2 15,63-18-1-15,-61 50 1 16,61-50-2-16,-65 71 2 15,65-71-3-15,-53 63 1 16,53-63-3-16,-34 50-6 16,34-50-13-1,0 0-16-15,0 0-1 16,0 0 1-16</inkml:trace>
  <inkml:trace contextRef="#ctx0" brushRef="#br1" timeOffset="678789.4754">519 17151 29 0,'-34'-52'37'16,"34"52"3"-16,0 0-1 0,0 0-20 15,58 21-7 1,-58-21-6-16,73 53 1 16,-73-53-2-16,81 74 0 0,-81-74-5 15,70 82 1-15,-70-82-6 16,46 68-9-1,-46-68-23-15,28 47-4 16,-28-47-2-16,0 0 1 16</inkml:trace>
  <inkml:trace contextRef="#ctx0" brushRef="#br1" timeOffset="679739.2002">1355 17291 17 0,'-27'-5'32'0,"-3"5"-7"15,2 9-4-15,28-9-5 0,-52 38-7 16,31-12-4-16,19 2 2 16,8 1-3-16,15-1 2 15,10-3-2-15,8-1 3 16,6-22-1-16,0-2 1 0,-5-14-1 15,-9-1-3 1,-12-7 3-16,-13 0-3 0,-10-2 1 16,-10-6-5-16,-12 10-1 15,0 1-4-15,4 13-10 0,-2-1-20 16,10-2-4-16,14 9 0 16,0-12 0-16</inkml:trace>
  <inkml:trace contextRef="#ctx0" brushRef="#br1" timeOffset="679961.1799">1624 17286 30 0,'0'0'37'0,"0"0"0"15,-14 0-4-15,14 0-16 0,-10 31-6 16,8-9-3-16,6 4 0 15,4 5-4-15,4-5 2 16,5-4-4-16,1 0-3 16,8-2-21-16,2-14-14 15,-6-9-3-15,4-5-3 16,-4-9 2 0</inkml:trace>
  <inkml:trace contextRef="#ctx0" brushRef="#br1" timeOffset="680461.9833">2257 17307 22 0,'-5'19'36'31,"13"10"-1"-31,-8 2-15 0,8-5-9 16,2 9 2-16,-5-10-3 16,3-7-1-16,-5-9-5 0,-3-9-3 15,0 0 1 1,4-25-3-16,-7 3 1 0,-1-7 0 16,4-3-1-16,0 6-2 15,4 2 2-15,6 2 0 0,4 11 0 16,-1 5 1-16,5 10 0 15,3 6 1-15,-2 13 0 16,3 5 1-16,-2-1-6 16,-3 8-3-16,4-5-16 15,1 2-10-15,-6-8-3 16,7-5 2 0</inkml:trace>
  <inkml:trace contextRef="#ctx0" brushRef="#br1" timeOffset="680760.189">2808 17452 21 0,'-7'-17'29'0,"1"-5"-3"16,-1 5-6-16,-10-5-2 0,-1 13-5 15,-7 2-1-15,0 11-1 16,-4 4-5-16,8 9 0 15,2-1-3-15,7 6 2 16,6 5-3-16,6 0 0 0,15-5-1 16,4-3 0-1,5-3 0-15,-1-8-3 0,2 2-3 16,-4-10-14-16,-5-13-18 16,2-8-3-16,-11-8 3 15,2-8 1-15</inkml:trace>
  <inkml:trace contextRef="#ctx0" brushRef="#br1" timeOffset="680862.9835">2700 17065 62 0,'-9'-15'38'0,"-4"6"-2"16,13 9-20-16,6 21-45 16,-2-7-5-16,23 1-3 15,1 2 1-15</inkml:trace>
  <inkml:trace contextRef="#ctx0" brushRef="#br1" timeOffset="681325.3756">3063 17270 13 0,'-20'-36'34'0,"17"7"-1"0,-2-3-12 16,10-3-7-16,8 5 1 16,6 3-4-16,10 13 1 15,-2 9-4-15,4 8-1 16,-6 11-2-16,2 15-1 15,-11 11 0-15,-4 11 0 16,-5 4 0 0,-4 0-1-16,-3-2-1 15,0-6 0-15,-6-8-1 16,6-11 0-16,-4-12 0 16,4-16-2-16,0 0 1 15,-16-9 0-15,5-5 0 16,-6 5-1-16,-4 5 1 15,-1-1-1-15,-5 5-1 0,-4 3-1 16,5 9-4-16,2-6-7 0,8 5-14 16,8-5-10-1,8-6-2-15,0 0 1 0</inkml:trace>
  <inkml:trace contextRef="#ctx0" brushRef="#br1" timeOffset="681795.449">3673 17369 63 0,'-13'-14'23'0,"-2"0"-3"16,-3 4-3-16,-10-2-4 15,6 12-3-15,-6 0-3 16,1 7-2-16,-2 5-1 16,5 10 2-16,8 0-4 0,9 5 1 15,7 1-1-15,4-11 1 0,9-1-2 16,5-3 2 0,6-6-4-16,2-11-1 15,2-1-3-15,-6-7-4 0,5-5-5 16,-5 3-2-16,3-1 1 15,-7-7 0-15,3 5 6 16,-7 0 4 0,1 5 6-16,-6-1 3 15,1 2 8-15,-1 11 3 16,-9 0 1-16,0 0-2 16,6 17-1-16,0 0-3 15,-6 2-3-15,8 8-1 16,-4-1-8-16,-4-5-11 15,3 0-26-15,6-1 2 0,-9-20-3 16,23 9 1-16</inkml:trace>
  <inkml:trace contextRef="#ctx0" brushRef="#br1" timeOffset="682311.7431">4384 17270 32 0,'21'18'32'0,"-15"10"0"0,1 1-18 16,-3 5-2-16,-8-2-5 16,1-3-1-16,-5-5-4 15,2-5 0-15,6-19-2 16,0 0-1-16,-8-11 0 15,8-9-2-15,6-4 1 16,0 0-1 0,0 0 2-16,3-1-2 15,-2 3 1-15,-1 8 1 16,-6 14 3-16,10-3 1 0,-10 13 1 16,6 7 1-1,-3 5-1-15,3 5 2 0,3 6-2 16,7-2-2-16,3-1-3 15,2-6-3-15,9-10-9 0,2-7-9 16,2-7-5-16,9-14 0 16,-3-8 0-16</inkml:trace>
  <inkml:trace contextRef="#ctx0" brushRef="#br1" timeOffset="682712.0904">4932 17338 51 0,'14'-5'27'15,"-14"5"2"-15,0 19-4 0,-24-4-9 16,1 10-3-16,-9-4-7 15,1-2-1-15,-3-10-4 16,3-3 0-16,6-6-4 16,7-12 0-16,8-3-1 15,7-9 0-15,10-3 0 32,-1 3-1-32,8 7 3 0,3 3 1 15,4 6 3-15,1 8 1 16,-1 6 0-16,2 15 4 15,-6 3-2-15,5 10 1 16,-5-2-2-16,3 2 2 16,-3-8-3-16,3-1 1 0,-4-11-3 15,4-9-1-15,2-8 0 0,-3-16 0 16,-2-6 0-16,-5-6-2 16,-1 2 1-16,-4-2-3 15,0 7 4-15,-7-3-2 16,0 13 1-16,0 14 1 15,0 0 0-15,4 26 2 32,0-2-3-32,0 2-3 0,9 5-25 15,4 1-8-15,-2-9-2 16,11-11 1-16</inkml:trace>
  <inkml:trace contextRef="#ctx0" brushRef="#br1" timeOffset="683160.8909">5758 17295 17 0,'11'-5'29'15,"16"10"-5"-15,-5-5-13 32,4 7-3-32,0-7-2 0,-3 0-2 15,-1 4 0-15,-8-1-1 16,-5 2-1-16,-9-5 0 15,0 0 0-15,-19 3-1 16,2 3 1-16,-1 2 0 16,0 4 1-16,3 2-2 15,1 3 2-15,9 0-1 0,5 8 1 16,7 1-2-16,8 1 1 16,8 2-6-16,2-9-3 15,11-1-9-15,4-6-5 0,0-13-3 16,11-6-1-1,-3-9 4-15</inkml:trace>
  <inkml:trace contextRef="#ctx0" brushRef="#br1" timeOffset="683384.7896">6331 17406 67 0,'0'0'29'0,"0"17"-3"0,-15 4-3 16,-7 1-10-16,-2 4-4 15,-8-3-5-15,5-7 0 16,-2-3-4-16,2-5 0 15,2-11 0-15,6-9-2 0,9-4 2 16,2-7-1-16,8-2-1 16,3 6-1-16,6 0 2 0,7 0 1 15,5 11 1 1,4 8 1-16,-1 10-1 16,2 9-3-16,5 8-20 0,-3 0-11 31,-7 2-4-31,14 0-1 0</inkml:trace>
  <inkml:trace contextRef="#ctx0" brushRef="#br1" timeOffset="683784.8996">7014 17250 2 0,'0'0'32'0,"-3"26"3"16,6 12 0-16,-3 7-17 16,0 7-6-16,0 4 1 0,0-3-6 15,3 7-1-15,-3 5-8 16,4-7-12-16,-4-20-20 15,7-10-1-15,-7-13-3 0,0-15 2 16</inkml:trace>
  <inkml:trace contextRef="#ctx0" brushRef="#br1" timeOffset="683964.3108">7045 17532 27 0,'25'0'28'15,"-5"-8"0"-15,5-1-17 16,3 9-8-16,-2-3-5 16,1 0-5-16,-5-4-9 15,3 3-3-15,-16-11-3 16,1 9 1-16</inkml:trace>
  <inkml:trace contextRef="#ctx0" brushRef="#br1" timeOffset="684217.7344">7258 17411 36 0,'0'0'26'0,"0"18"-1"15,7 2-2-15,-1 0-9 16,3 4-1-16,-2-2-7 16,-1-3-2-16,0-3-1 15,-6-16-2 1,12-4 0-16,-6-9-1 16,1-5 0-16,4-5 0 15,3 0 1-15,1-2-2 16,1 3 1-16,1 9 0 15,0 13 1-15,1 9-1 16,-2 5 2-16,-4 8-2 16,0 3-3-16,-3 4-5 0,1-1-18 15,8-8-8-15,-9-7-1 16,13-7 1-16</inkml:trace>
  <inkml:trace contextRef="#ctx0" brushRef="#br1" timeOffset="684549.7716">7801 17420 50 0,'-23'0'34'15,"-9"0"-8"-15,0 0-10 16,8 7-5-16,-1 1-4 16,12 11-3-16,7 0-1 31,9 1-1-31,7-2 0 0,8-5 0 15,8 2 0-15,1-5-1 16,0-5 2-16,-2-9-2 16,-6-7 1-16,-6-9 0 15,-10-8-2-15,-3-2-1 16,-13-8 2-16,-5-11-2 16,-2 1 1-16,0-5 0 0,1 2-1 15,3 5-2-15,10 8-3 16,0-1-13-16,6 9-18 15,22 17 2-15,0 2-1 16,12 14 7-16</inkml:trace>
  <inkml:trace contextRef="#ctx0" brushRef="#br1" timeOffset="685306.9377">8142 17326 14 0,'-12'-10'31'16,"2"10"-9"-16,-9 0-5 16,-5-4-5-16,6 4-1 15,-2 7-2-15,5-3-2 16,5 3-3-16,10 5-1 0,4-3-2 15,9 2 2-15,5 1-2 16,-1-7 2-16,0 0-2 16,-1 2 2-16,-4-2-3 15,-12-5 2-15,0 0-2 16,0 0 1-16,-15-4-2 16,-1 4 1-16,-5 6-1 0,1-6 1 15,2 8-1-15,0 2 1 16,5 2-1-16,10 4 0 15,6 1 0-15,6-4 1 16,4-1 0-16,8 1 1 16,5-2-1-16,4-9 1 31,2-2 0-31,1-4 1 0,1-9-1 16,-2 1 0-16,-4-5-1 0,-4 2-1 15,-6-3 2 1,-2 3 0-16,-9 3 0 0,-7 12 0 15,0 0 1-15,12 9 1 16,-12 7-1-16,3 4 2 16,2-2-3-16,3 4 1 0,3-4 0 15,3-3-1-15,0-5 2 16,2-10-1-16,3-10 0 16,0-5 0-16,-1-4 1 15,-1-2-2-15,-4-6 0 16,-1 0-4-16,-3 3-3 31,-5 5-10-31,-1 8-12 0,-3 11-10 16,0-13 0-16,0 13 2 15</inkml:trace>
  <inkml:trace contextRef="#ctx0" brushRef="#br1" timeOffset="685476.73">8609 17360 36 0,'21'2'36'15,"-21"-2"2"-15,9 15-10 16,-5 6-10-16,-4 3-9 16,0 2-4-16,6 0-14 0,-3 2-25 15,-3-6-4-15,9-2 0 16,-3-6 1-16</inkml:trace>
  <inkml:trace contextRef="#ctx0" brushRef="#br1" timeOffset="686308.1326">8852 17372 27 0,'17'-4'28'16,"12"4"-5"-16,-9 9-6 15,-5 4-6-15,-2 8 1 16,-9 1-6-16,-4 6 2 0,-4-3-4 16,-4-3 1-16,-2-3-3 15,0-4-2-15,10-15 1 16,-9 9-2-16,9-9 2 15,12-27-2-15,-1 3 1 16,3 2-2-16,2 0 2 16,-1-4-2-16,1 2 2 0,-5 5-2 15,-1 6 2-15,-10 13-1 16,0 0 3-16,0 0 0 16,0 16-1-16,-6-3 3 15,0 6-4-15,6 3 2 16,0-2-4-16,9-4-1 15,10-3-11 1,5 4-13-16,-1-8-7 16,14 1 0-16,-6-10 2 15</inkml:trace>
  <inkml:trace contextRef="#ctx0" brushRef="#br1" timeOffset="686624.6834">9504 17372 6 0,'0'0'33'16,"-8"18"0"-16,-8 1-2 0,-8 2-12 16,-2 5-7-16,-4-5-3 15,-1-5-2-15,-3-2-5 16,6-4 0-16,2-7-3 31,1-6 0-31,7-5-1 0,3-12-1 16,8 3 0-16,7 2-1 15,0-1 3-15,10 0 0 16,6 6 2-16,5 1 1 16,4 9 0-16,6 10 0 15,-6 6 1-15,2 4 0 16,-1 2-5-16,-5 4-12 0,-12-6-21 16,4 8 0-16,-13-13 1 15,0-15 4-15</inkml:trace>
  <inkml:trace contextRef="#ctx0" brushRef="#br1" timeOffset="686777.8622">9279 17072 36 0,'-4'-19'39'0,"4"19"-5"16,0 0-5-16,0 0-49 15,12 29-13-15,-5-7-1 16,15 11-2-16</inkml:trace>
  <inkml:trace contextRef="#ctx0" brushRef="#br1" timeOffset="687409.2844">10400 17310 11 0,'-21'-8'28'15,"2"8"-7"-15,-8 2-3 16,1 6-4-16,4 4-4 16,7 5-3-16,9 1-1 0,6 0-3 15,13-3 1-15,2 1-2 16,7-1 1-16,0-1-1 16,0-7 1-16,-4-7-2 15,-8 0 1-15,-10 0-1 16,0 0 0-16,-15 0 0 31,-5-3 0-31,-2 3 0 0,-5 0 1 16,2 0-1-16,6 11 0 15,3 0 1-15,7 3 0 16,9-1 1-16,10 2-1 16,6-5-1-16,5 5-2 15,4-4-3-15,-1-8-12 0,-5-10-19 16,12-3 0-16,-16-8 0 0,7-8 8 15</inkml:trace>
  <inkml:trace contextRef="#ctx0" brushRef="#br1" timeOffset="687509.1403">10358 17147 32 0,'-31'-24'29'31,"18"20"-13"-31,-5 4-30 0,2 0-10 16,13 10-5-16</inkml:trace>
  <inkml:trace contextRef="#ctx0" brushRef="#br1" timeOffset="687809.775">10487 17449 26 0,'28'32'35'16,"9"2"-1"-16,-11-10 1 15,1-10-22-15,-1-4-6 16,-5-10-1-16,-5-2-3 15,-1-6-2-15,-5-4-2 0,-5-5-1 16,-5-9-1 0,-8-2 0-16,-8-1-3 0,-3 6 2 15,-2 5 0-15,-2 8 4 16,-1 7 0-16,4 10 1 0,5 11 3 16,3 12-1-16,9 9 3 15,3 4-2-15,3 5 1 16,1 1-4-16,4-1-4 31,7 3-18-31,8-2-14 0,-7-20 2 16,11-8-4-16</inkml:trace>
  <inkml:trace contextRef="#ctx0" brushRef="#br1" timeOffset="688109.7544">10810 17266 33 0,'10'21'35'0,"14"15"3"0,-2 13-17 16,2-3-8-16,14 15 2 16,-7 1-7-16,3 3-2 15,-2-11-6-15,-7-10-9 16,-1-13-24-16,-5-10-5 0,-9-11 1 16,2-15-1-16</inkml:trace>
  <inkml:trace contextRef="#ctx0" brushRef="#br1" timeOffset="688278.4096">11098 17304 56 0,'-17'0'36'15,"0"19"1"-15,-8 15-14 16,-14 5-16-16,4 16-2 16,-6-1-6-16,7-3-6 15,10 0-22-15,8 0-8 16,1-22 0-16,15-10-1 31</inkml:trace>
  <inkml:trace contextRef="#ctx0" brushRef="#br1" timeOffset="688726.2289">11404 17420 30 0,'-5'-14'34'16,"-12"-3"-2"-16,-3 0-13 16,-5 4-6-16,-3 2-3 15,5 11-4-15,-4 0-1 16,6 7-1-16,2 3-2 31,10 7 1-31,9 5-2 0,3 1 1 16,9-1-1-16,6-7 0 15,8-7-1-15,2-8 1 16,-1-3-1-16,1-7-1 16,0-7 2-16,-4-3-3 15,-3-4 1-15,-6 6-2 16,-3 5 3-16,-12 13 1 0,12-6 0 16,-12 6 1-16,6 19-1 15,-1 4 2-15,-1-1-1 16,6 2 2-16,1-2-1 15,3-7-1-15,0-13 0 0,3-4 0 16,-2-8-1-16,4-5-1 16,-5-2-3-1,-6-7-19-15,-1 0-16 16,6 7-2-16,-7 0 2 16,4 7-2-16</inkml:trace>
  <inkml:trace contextRef="#ctx0" brushRef="#br1" timeOffset="689495.3679">11762 17319 6 0,'18'-7'30'0,"15"7"-2"15,-8-5-11-15,9 0-8 16,-2 5-2-16,-4-4-2 16,-5 4 0-16,-9 0-1 15,-14 0 0-15,0 0 2 0,0 0-1 16,-21 6 1 0,5-2-1-1,-2 2-1-15,2 0-1 16,-1 5 0-16,7-2 1 0,5 6-2 15,10 4 0-15,2-1-2 16,8 1 0-16,6 0-4 16,6 0-3-16,9-5-11 15,3-6-6-15,1-8-4 16,5-8 2-16,-1-4 3 0,-5-4 8 16,-4-3 11-16,-5 1 8 15,8-9 33 1,-38 27-8-16,0 0-3 15,0 0-2-15,-10 26-7 16,-5-7-7-16,-4 2-3 16,-5-1-4-1,-1-4 1-15,3 1-5 16,-2-9-1-16,4-4 1 16,2-15-2-16,8-4-1 15,2-7-1-15,8 3 2 16,6 0-2-16,6 1 4 15,4 4 2-15,2 7 0 16,4 13 1-16,1 7 0 0,1 9 3 16,0 2-2-16,4 3 1 0,-3-4-2 15,2 0-1 1,-1-4 1-16,4-7-2 0,-2-12 2 16,2-7-2-16,-5-12 0 15,1 2 1-15,-5-3 0 16,-5 0-1-16,0-1 1 0,-7 2 1 15,-3 8 0-15,-6 11 0 16,0 0 1-16,9 23 0 16,-6-7 0-16,4 4 0 15,-4 4-2-15,2 2-5 16,3-6-34-16,-3 4-1 31,-8-15-1-31,3-9 1 0</inkml:trace>
  <inkml:trace contextRef="#ctx0" brushRef="#br1" timeOffset="738919.787">13372 17339 21 0,'-19'-9'32'0,"5"9"-5"0,-9 9-1 15,0 2-8-15,2 7-3 16,-3 4-6-16,11 8-2 15,8-1-3 1,10 1 0-16,8-7-3 16,12-3 0-16,9-8-1 15,6 0 1-15,0-12 0 16,-3-7-1-16,-8-8 1 16,-8 0 0-16,-15 1-1 15,-8 0 0-15,-14 4 0 16,-3-4-4-16,-3 6-8 0,-3 8-18 15,3-5-7-15,14 5 1 16,8 0-1-16</inkml:trace>
  <inkml:trace contextRef="#ctx0" brushRef="#br1" timeOffset="739366.6899">13763 17330 25 0,'-18'3'28'15,"-11"0"-9"-15,8 3-7 16,5 0-1-16,0 3-6 15,10 1-1-15,6 2-4 16,9 3 3-16,4-3-2 16,5-3 1-16,2-1-1 0,1-2 0 15,-2-6 0-15,-4 3 0 16,-4-3 2-16,-11 0 0 16,0 0 1-16,-21-12 1 15,0 10 0-15,-3 6 0 16,-2-1 0-16,2 7 0 15,2-4 0 1,10 7 1-16,6 2-1 16,11 2-1-16,4-1-1 15,10-3 0-15,6-1-2 16,3-2-11-16,-3-1-27 16,6-4 0-16,-4-10-1 15,2-5 1-15</inkml:trace>
  <inkml:trace contextRef="#ctx0" brushRef="#br1" timeOffset="740493.6113">1447 17902 19 0,'-11'0'35'0,"-1"-3"-2"15,12 3-6-15,0 0-8 16,-62 7-5-16,62-7-5 0,-45 47-4 16,33-6-5-16,2 5-2 15,10 0 3-15,0 5-2 16,20-3 2-16,-20-48-1 0,53 52 2 15,-53-52 0-15,58 6 2 16,-58-6 0-16,0 0 0 16,41-68 0-16,-41 68-2 15,-15-46-3-15,15 46-11 16,0 0-19-16,-61-45-7 31,61 45 2-31,0 0-5 0</inkml:trace>
  <inkml:trace contextRef="#ctx0" brushRef="#br1" timeOffset="740825.6161">1657 17991 29 0,'0'0'29'0,"0"0"-4"16,-28 58-8-16,28-58-8 0,0 46-3 31,0-46 0-31,20 52 0 16,-20-52 0-16,43 37 1 15,-43-37 3-15,47 9-2 16,-47-9-1-16,46-19-1 15,-46 19 4-15,28-47-3 16,-28 47-3-16,9-46-8 0,-9 46-17 16,0 0-17-16,-14-58 1 15,14 58-1-15,0 0-2 16</inkml:trace>
  <inkml:trace contextRef="#ctx0" brushRef="#br1" timeOffset="741257.3388">1905 17853 23 0,'7'-30'30'15,"-4"1"0"-15,-3-2-10 16,0-4-1-16,0 12-7 0,0 7-1 16,-4 4-2-16,4 12-2 15,0 0-2-15,0 0-1 16,20 21-2-16,-20-21 0 15,34 73 4-15,-12-22-4 16,-1 1 1-16,2 8 0 16,-10 8 0-1,-4 6-2-15,-9 1 2 16,-7-10-3-16,-6-16-6 16,13-49-2-16,-42 58-19 15,42-58-16-15,0 0 4 16,-55-37-3-16</inkml:trace>
  <inkml:trace contextRef="#ctx0" brushRef="#br1" timeOffset="741657.6978">2250 18018 29 0,'0'0'25'16,"0"0"0"-16,0 0 2 15,0 0-17-15,7 46-7 16,-7-46 1-16,13 52-3 16,-13-52 1-16,31 44 5 15,-31-44 0-15,0 0 0 16,64 4 3-16,-64-4-4 0,0 0 1 16,47-69 1-16,-47 69-6 15,11-55-8-15,-11 55-20 16,-15-42-9-16,15 42-4 0,0 0 2 15</inkml:trace>
  <inkml:trace contextRef="#ctx0" brushRef="#br1" timeOffset="742329.4167">2571 17916 46 0,'54'69'35'16,"-41"-27"3"-16,6 5-5 16,-2-2-23-16,-4 6-3 15,-1 6-1-15,-12-11-6 16,0-46 3-16,-11 76-6 31,11-76-5-31,0 0 1 0,0 0 0 16,-47-7-2-16,35-34 1 15,12 41 0-15,-4-79 5 16,13 22 3-16,4 7 7 16,7 2-5-16,-20 48 7 15,45-68-2-15,-45 68 4 16,59-23-3-16,-59 23-5 0,46 19-1 16,-46-19 2-16,29 61 0 15,-29-61-8-15,22 70 6 16,-22-70-5-16,15 53 3 15,-15-53 1-15,0 0-2 16,0 0-3-16,49-24 6 16,-49 24-1-1,31-58-2-15,-31 58 4 0,34-62 2 16,-34 62-8-16,0 0 6 16,47-41 0-16,-47 41-4 15,0 0 0-15,0 0 3 16,33 48-7-16,-33-48 3 15,0 0 6-15,14 62-3 16,-14-62-5-16,8 56-3 0,-8-56-1 16,3 49-24-16,-3-49-9 15,0 0 1-15,0 0-4 16</inkml:trace>
  <inkml:trace contextRef="#ctx0" brushRef="#br1" timeOffset="742483.6454">2994 17774 44 0,'7'-12'37'15,"-7"12"2"-15,6 12-4 16,-6-12-24-16,0 0-36 16,13 65-10-16,-13-65-1 0,8 53-2 15</inkml:trace>
  <inkml:trace contextRef="#ctx0" brushRef="#br1" timeOffset="743099.2726">3837 17724 7 0,'0'0'30'0,"0"0"-2"16,16-2 2-16,9-5-21 16,9 7-5-16,0-6-1 15,9 3 1-15,-8-4-1 31,-6 7 1-31,-5-7-2 0,-7 5 0 16,-17 2-1-16,0 0 1 16,-6 9-1-16,-8-2 0 15,-5 5-1-15,3 2 0 16,16-14 0-16,-21 52 4 16,21-52 1-16,0 74-3 15,8-23 2-15,5 0-1 0,-4 0 2 16,2 7-4-16,-11-10 3 15,0-48-2-15,-13 80-2 16,13-80-2-16,-41 40 1 16,41-40-2-16,-59 3-4 15,59-3-6-15,-52-34-19 16,52 34-8-16,-17-53 3 0,17 53 12 16</inkml:trace>
  <inkml:trace contextRef="#ctx0" brushRef="#br1" timeOffset="743883.8471">4439 17877 16 0,'-16'-11'26'0,"4"1"-4"16,-10 7-4-16,22 3-4 15,0 0 2-15,-55 15-5 16,55-15-2-16,0 0-1 16,-13 61-9-16,13-61 7 15,22 44-6-15,-22-44 1 16,0 0-3-1,59 45-2-15,-59-45-1 16,0 0 1-16,41 0 6 16,-41 0-6-16,0 0-1 0,0 0 4 15,0 0-4-15,-42-3 5 16,42 3 1-16,0 0-2 16,-55 22 1-16,55-22 0 15,0 0 4-15,-28 51-4 0,28-51 3 16,8 50-2-16,-8-50-5 15,0 0 6-15,48 52-4 16,-48-52 3-16,50 0 0 16,-50 0 1-16,52-14-5 15,-52 14 3-15,46-42 4 16,-46 42 1-16,31-56-2 0,-31 56-3 16,0 0-2-16,0 0 2 15,0 0 4-15,0 0-1 16,0 0-1-16,0 0-4 15,0 51 3-15,0-51 1 16,13 56 4-16,-13-56-2 31,0 0 0-31,41 48-2 0,-41-48-2 16,0 0 2-16,53 5 1 16,-53-5 0-16,0 0-5 15,0 0-5-15,42-41-11 16,-42 41-8-16,13-61-3 15,-13 61-4-15,0-61 9 0,0 61 9 16,-13-67 12-16,5 28 9 16,1-2 12-16,-9 9 9 0,5 9 7 15,1 4-1-15,1 5-8 16,-3 6-11-16,8-4-9 16,4 12-18-16,0 0-22 15,4 24 0-15,-4-24-3 31,17 20 2-31</inkml:trace>
  <inkml:trace contextRef="#ctx0" brushRef="#br1" timeOffset="744365.1368">4911 17948 45 0,'0'0'36'16,"0"0"-6"-16,0 0 1 15,48 63-20-15,-23-13-6 0,-2-1-1 16,1 14-1-16,-9 4-3 16,-2 1 3-16,-10-6-1 15,-11-5 1-15,8-57-5 16,-29 55-2-16,29-55-2 15,-42 0 0-15,42 0 2 16,-36-77-1-16,25 18 1 0,5-11 8 16,6 10-6-16,12-1 5 15,6 3 2-15,3 4-2 16,-21 54-9-16,55-67-23 0,-55 67-2 16,51-18-12-16,-51 18 7 15</inkml:trace>
  <inkml:trace contextRef="#ctx0" brushRef="#br1" timeOffset="745033.9277">5259 17936 18 0,'0'0'31'0,"0"0"0"16,42 58-5-16,-42-58-15 16,0 0-6-16,11 63-3 15,-11-63-1-15,0 0-5 31,0 0-1-31,0 0 5 0,0 0 7 16,0 0-3-16,26-49 2 16,-26 49-1-16,27-43 2 15,-27 43 1-15,0 0-1 16,49-25 4-16,-49 25-8 16,27 44-1-16,-27-44-3 0,19 78 2 15,-13-36 0-15,-6-42-5 16,4 74-3-16,-4-74-27 15,11 67-4-15,-11-67-2 0,0 0 1 16</inkml:trace>
  <inkml:trace contextRef="#ctx0" brushRef="#br0" timeOffset="763522.5728">22463 6766 14 0,'0'0'14'0,"0"0"0"15,0 0-1-15,0 0-2 16,0 0-1-16,0 0-3 16,0 0 0-16,-10 0-2 31,10 0-3-31,-12-4 0 0,12 4-1 16,-17-3-1-16,5 3 1 15,2 0-1-15,0 0 0 16,-1 0 1-16,1 0-1 15,1 3 0-15,0 0 0 16,9-3 0-16,-16 5 2 16,5-5-1-16,11 0 1 0,-15 9-1 15,15-9 1-15,-16 9 0 16,16-9 0-16,-11 11 0 16,11-11-2-16,-9 13 1 15,9-13 0-15,-6 15-1 16,6-15 1-16,-3 12-1 15,3-12 1 1,0 14-1-16,0-14 1 16,-10 14-1-16,10-14 1 15,-3 15-1-15,-1-7 0 0,4-8 1 16,-11 19-1-16,4-8 1 16,2 0-1-16,-2-1 0 15,1 2 0-15,1-2 1 16,-2 1-1-16,1-1 0 0,6-10 0 15,-7 13 0-15,7-13 0 16,-7 16 0-16,7-16 1 16,-9 14-1-16,9-14 1 15,-10 13-1-15,10-13 0 16,-9 14 0-16,9-14 0 16,-13 13 1-16,13-13 0 0,-12 7-1 15,1-1 1-15,0-2 0 16,-3 0 1-16,-6-1 1 15,2 2-1-15,2-5 0 16,-2 4 0-16,0 2 0 16,5-6 0-16,2 0-2 15,11 0 1 1,0 0-1-16,-11 0 0 16,11 0 1-16,0 0-1 0,0 0 0 15,0 0 1-15,0 0-1 16,0 0 0-16,-12 0 1 15,12 0-1-15,0 0 1 16,-12 0-1-16,12 0 0 16,0 0 1-16,-10 0-1 0,10 0 1 15,0 0-1-15,0 0 0 16,0 0 0-16,0 0 0 16,0 0 0-16,0 0 0 15,0 0 0-15,0 0 0 16,0 0-1-16,0 0 1 15,0 0 0 1,0 0 0-16,0 0 1 16,0 0 0-16,0 0-1 15,10 3 1-15,-10-3 0 16,0 0 0-16,10 0-1 16,-10 0 1-16,0 0-1 15,0 0 0-15,0 0 0 0,0 0 1 16,8 11-1-16,-8-11 0 15,0 0 1-15,6 12-1 0,-6-12 0 16,4 10 1-16,-4-10-1 16,3 10 1-16,-3-10-1 15,0 13 0-15,0-13 1 16,0 13 0-16,0-13-1 16,-3 14 1-1,3-14-1-15,-9 11 1 16,9-11-1-16,-9 13 1 15,9-13-1-15,-10 11 0 16,10-11 0-16,-12 11 1 16,12-11-1-16,-12 15 0 15,4-3 2-15,-1 0-1 16,-2 2 0-16,0-1 0 0,2-1 1 16,-1 1-1-16,3-2 0 15,0-1 0-15,7-10-1 16,-9 10 0-16,9-10 0 15,0 0 1-15,-4 11-1 16,4-11 0-16,-4 11 0 16,4-11 0-16,-13 16 0 0,13-16 1 15,-11 14-1-15,4-5 0 16,7-9 0-16,-15 16 0 0,15-16 0 16,-12 8 0-16,12-8 0 15,0 0 0-15,-8 12 0 16,8-12 0-16,0 0 1 31,-10 11-1-31,10-11 0 0,-5 10 0 16,5-10 0-16,-9 12 0 15,9-12 0-15,-13 14 0 16,13-14 0-16,-15 13-1 16,15-13 1-16,-13 12 0 15,13-12 0-15,-11 11 0 16,11-11 0-16,-7 9 0 0,7-9 0 15,0 0 0-15,-6 12 0 16,6-12 0-16,-4 9 0 16,4-9 0-16,-4 12 0 15,4-12 0-15,0 0 0 16,-9 14 0-16,9-14 0 16,-4 11 0-1,4-11 0-15,0 0 0 16,-4 13 0-16,4-13 0 15,0 8 0-15,0-8 0 0,-4 12 0 16,4-12 0-16,0 0 0 16,0 14 0-16,0-14 0 15,0 0 0-15,-3 10 0 16,3-10 0-16,0 0 0 0,0 13 0 16,0-13 0-16,4 9 0 15,-4-9 0-15,3 9 0 16,-3-9 0-16,0 11 0 15,0-11 0-15,6 11 0 16,-6-11 0-16,6 11 0 16,-6-11 0-16,9 14 0 0,-9-14 0 15,7 12 0-15,-7-12 1 16,14 7 0-16,-14-7-2 16,12 3-7-16,-12-3-28 15,16-7-1-15,-13-4 0 16,7 7 0-16</inkml:trace>
  <inkml:trace contextRef="#ctx0" brushRef="#br0" timeOffset="766577.6747">24454 5175 17 0,'49'-11'11'16,"-49"11"-2"-16,0 0-1 0,0 0-1 15,0 0-2-15,0 0 0 16,0 0 0-16,0 0 1 16,0 0-1-16,27 49 0 15,-27-49-1-15,0 0 0 0,0 0-1 16,0 0 0 0,21 44 0-1,-21-44-1-15,0 0 0 16,0 0 1-16,0 0-1 15,-21 48 1-15,21-48-1 0,0 0 0 16,-43 38 1-16,43-38-1 16,0 0-1-16,0 0 1 15,-44 44 0-15,44-44-1 16,0 0 1-16,0 0 0 0,0 0-1 16,-41 49 1-16,23-38-2 15,18-11 1-15,-30 20 0 16,16-8-1-16,2 1 0 15,0 0 0-15,-1 2-1 16,-9-3 1-16,12-2 1 16,-6 5-1-1,7-6 0-15,-7 4 1 16,10-1-1-16,-6 0 1 16,-5 1-1-16,6 0 1 15,-4 0 0-15,-2 4 0 16,2-1 0-16,-4 1 0 15,-4-3 0-15,4 0 0 16,7 0-1-16,-4-1 1 0,1 0 0 16,-4-3 0-16,2 2 0 0,5 0 1 15,1 0-1-15,-2 1 0 16,-5-2 0-16,1 4 0 16,-1-3 0-16,8 2 0 15,0-2-1-15,-4 1 1 16,1 0-1-16,-1-2 1 0,-1 3-1 15,3-1 1-15,1 1-1 16,-3 0 0-16,-1 0 1 16,-1 1-1-16,2-2 0 15,1 4 0-15,-5-2 0 16,0-1 0-16,2 1-1 31,2-2 1-31,3 2-1 0,1-2 2 16,1 0-2-16,-2 0 1 15,9-1 0-15,-3 2 0 16,-6 1 1-16,4 2-1 16,0-3 0-16,-1 5 0 15,-2-2 1-15,2-1-1 0,-1 2 0 16,4-2 0-16,5-2 0 16,0 2 0-16,-6-1 0 15,6-2 0-15,0 0 0 16,0 2 1-16,6-2-2 0,-6-1 1 15,-4-1 1-15,4 4-1 16,-2-1 0-16,-3 1 0 31,5-2-1-31,0 1 1 0,0 0 0 16,0-4 0-16,0 2 0 16,0-12 1-16,11 13-1 15,-11-13 0-15,0 0 0 16,3 10 0-16,-3-10 0 15,0 0 1-15,0 0-1 16,0 0 0-16,-9 0-7 0,9 0-27 16,0 0-1-16,0 0-1 15,-5-14 1-15</inkml:trace>
  <inkml:trace contextRef="#ctx0" brushRef="#br0" timeOffset="769013.4471">23567 6592 15 0,'0'0'12'0,"0"0"-2"16,0 0 0-16,0 0-3 15,-13-7 0-15,13 7-1 16,0 0-2-16,-10 0 0 31,10 0-1-31,-12 3 0 0,12-3 0 16,-16 0-1-16,16 0-1 16,-23 5 1-16,14-5-1 15,-4 6 1-15,-5-2 0 16,1 0 0-16,2 4 1 15,-4-2 1-15,0 2-1 16,4 1 0-16,-6 0 0 0,-1 0 0 16,6 0 0-16,3-2-1 15,-4 3-1-15,7-5 1 16,-6 7 0-16,-2-6-1 0,5 3 1 16,0 0-1-1,3 0 0-15,-4-1 1 16,4 2-1-1,-5-1 0-15,4 0-1 16,0 0 1-16,-6 2-1 0,0-1 1 16,-4-1-1-16,-1 1 0 15,3 2 0-15,0-2 0 16,2 0 0-16,1 4-1 16,7-4 2-16,-3 0-2 15,6 2 2-15,-1-3-1 0,-2 4 1 16,2-2-1-16,-1 1 1 15,-2 1 0-15,4-1-1 16,-4 1 1-16,-2 1-1 16,0 1 1-16,-1-2 0 15,-5 0-1-15,5 2 1 16,2-4-1-16,-6 4 0 0,3-3 0 16,2 1 0-16,-1-3 0 15,-1 2 1-15,8-1-2 16,-6-1 1-16,0 0 0 15,2-1 0-15,-1 0 1 0,1 0-1 16,10-9 0-16,-18 16 0 31,5-7 1-31,13-9-1 0,-18 16 0 16,18-16 1 0,-15 16-1-16,15-16 0 0,-19 14 0 15,19-14 0-15,-14 18 1 16,14-18-1-16,-14 18 1 15,7-9-1-15,0 0 1 16,-1 2 0-16,8-11 0 0,-12 17-1 16,12-17 0-16,-13 19 0 15,13-19 0-15,-12 19 0 16,12-19 0-16,-10 16 0 16,6-7 0-16,4-9 0 15,-12 16 0-15,12-16 1 16,-7 13-1-1,7-13 0-15,-8 16 0 16,8-16 0-16,-11 16 0 16,11-16 0-16,-10 16 0 15,6-7 0-15,-5 3 0 16,3-2 0-16,-1-1 0 16,2 1 0-16,5-10 0 15,-9 18 0-15,9-18 0 0,-10 16 0 16,10-16 0-16,-9 14 0 15,9-14 0-15,-13 19 0 0,5-9-1 16,0-1 1-16,-1 4 0 16,9-13 0-16,-13 19 0 15,8-10 0-15,0-1-1 16,5-8 2-16,-7 15-1 0,7-15 0 16,0 14 0-16,0-14-1 15,-5 17 1-15,5-6 0 16,0-11 0-16,-8 18 0 15,8-8 1-15,-7 0-2 16,7-10 1-16,-6 16 1 31,6-16-2-31,-5 14 2 0,5-14-1 16,-4 11 0-16,4-11 0 16,-6 14 0-16,6-14 0 15,-9 14 0-15,9-14 0 16,-12 14 0-16,12-14 1 15,-9 14-1-15,9-14 0 0,-12 15 0 16,12-15 0-16,-10 12 0 0,10-12 1 16,-11 10-1-16,11-10 0 15,-10 11 0-15,10-11 0 16,-13 9 0-16,13-9 0 16,-10 11 0-16,10-11 0 15,-10 11 0-15,10-11 0 31,-12 15 1-31,12-15-1 0,-12 13 0 16,12-13 1-16,-13 14-1 16,13-14 1-16,-9 12-2 15,9-12 2-15,0 0-1 16,-11 8 0-16,11-8 0 16,0 0 0-16,-11 9 1 15,11-9-1-15,-16 8 0 0,-2-4 1 16,-4 5 0-16,-3-3 0 15,0 0 0-15,1 1 0 16,0-1 1-16,-1-2-1 16,6 2 1-16,8-6-1 0,11 0 0 15,0 0 0 1,0 0-1 0,0 0 1-16,-5-10-1 15,5 10 1-15,0 0-1 16,6-10 0-16,-6 10 0 0,0 0 0 15,0 0 0-15,0 0 0 16,0 0 0-16,0 0 0 16,0 0 0-16,0 0 0 15,-9 1 0-15,9-1 1 0,0 0-1 16,0 0 0-16,0 0-3 16,0 0-11-16,10 6-21 15,-6-16-1-15,15 4 0 16,-2-14 0-16</inkml:trace>
  <inkml:trace contextRef="#ctx0" brushRef="#br1" timeOffset="793187.0225">21525 6788 30 0,'0'0'29'0,"0"0"-6"15,0 0-4-15,0 15-4 0,-4-1-4 16,4 8-3-16,0 3-1 16,0 6 1-16,-5-6-2 0,5 5-1 15,0-5 0-15,0-3-2 16,-2-8 1-16,2-14-2 15,0 0 1-15,0-14-2 16,0-4 1-16,5-5-1 16,2-5 1-16,4-4-2 31,4-1 1-31,5 4-1 0,8 2 0 16,3 6 0-16,0 4 0 15,2 4 1-15,-2 0-1 16,-6 10 0-16,-2 3-1 15,-7 5-4-15,-4 6-17 16,-1 3-15-16,-11-14-1 16,8 26 0-16,-8-14 0 0</inkml:trace>
  <inkml:trace contextRef="#ctx0" brushRef="#br1" timeOffset="794374.0142">21540 6835 9 0,'0'0'11'0,"0"0"-1"15,-3-13-1-15,3 13 0 16,0-10-1-16,0 10 0 0,-5-14 0 16,5 4-1-16,0 1 0 15,-4-2 0-15,4 11 0 16,0-15 1-16,0 15-2 31,-4-13-1-31,4 13 0 0,0 0-1 16,0-10-1-16,0 10 0 15,0 0-2-15,0 0 0 16,0 0-1-16,0 0-2 16,0 0-8-16,0 0-20 15,0 0-2-15,-3-12 0 16,3 12 3-16</inkml:trace>
  <inkml:trace contextRef="#ctx0" brushRef="#br2" timeOffset="797828.492">23777 6717 13 0,'0'-18'29'0,"0"18"-1"16,13-22-8-16,-9 3-3 15,2 1-4-15,2-6-2 16,3 4-1-16,-4-3-3 31,4 4 1-31,-3-3-1 0,5 4-1 16,-1 0-1-16,-2 8 0 16,-10 0-1-16,0 10 0 15,3-13-1-15,-3 13-1 16,5 11 0-16,-12 5 0 15,-3 4 0-15,-1 2 0 16,4 7-1-16,3 3-1 0,2 0-7 16,-8 0-27-16,3-10-5 15,13-5-1-15,-2-4 0 16</inkml:trace>
  <inkml:trace contextRef="#ctx0" brushRef="#br2" timeOffset="798314.8604">24192 6532 36 0,'16'-8'35'0,"-12"-2"-6"15,-4 10-7-15,0 0-3 16,0 0-6-16,0 0-2 31,-14 18-4-31,-6 6-2 0,-4 7 1 16,0 7-2-16,-19 7 1 16,3 8-1-16,-3-2 0 15,-4 2-1-15,1-2 0 16,5-5-2-16,5-10-1 15,11-8-2-15,14-3-9 16,2-13-24-16,9-12-6 0,0 0 0 16,20-18 0-16</inkml:trace>
  <inkml:trace contextRef="#ctx0" brushRef="#br2" timeOffset="798815.1417">24107 6803 38 0,'0'0'35'15,"6"14"0"-15,-6-2-11 16,0 13-7-16,0-2-4 0,0 9-3 16,-4-3-2-16,11 1-1 15,-11-3-3-15,-2-1 0 16,6-8-2-16,-3-5 1 15,3-13-2-15,0 0 1 16,0 0-1-16,-6-21 0 31,13 1 0-31,-2-3 0 0,2 0-1 16,8-4 0-16,3 1 0 16,-3 4-1-16,10 7 1 15,0 1 0-15,-25 14 0 0,64-15 1 16,-64 15-1-1,64 0 0-15,-64 0-3 0,0 0-9 16,51 12-28-16,-51-12 0 16,0 20-2-16,0-20 1 0</inkml:trace>
  <inkml:trace contextRef="#ctx0" brushRef="#br1" timeOffset="802982.2893">22632 6740 31 0,'-13'0'16'15,"13"0"-2"-15,0 0-2 16,-10-6-1-16,10 6-1 16,0 0-2-16,0 0-1 0,0 0 0 15,0 0 0 1,-13 0-1-16,13 0 0 16,0 0 0-16,0 0-1 0,0 0-1 15,0 0-1-15,0 0 1 0,0 0-2 16,0 0 0-16,0 0 0 15,0 0-1-15,0 0-1 16,0 0 1-16,0 0 0 16,0 0-1-16,0 0 0 15,0 0 1-15,0 0 0 16,0 8 0 0,0-8 0-16,0 0-1 15,0 0 2-15,6 11-1 16,-6-11 1-16,0 0-1 15,5 12 1-15,-5-12-1 16,4 9-1-16,-4-9 2 16,0 10-2-16,0-10 1 15,3 13 1-15,-3-13-1 0,5 15 0 16,-5-7 1-16,0-8-1 16,10 16 1-16,-5-5-1 15,3-1 0-15,-3 0 0 16,-1 1 0-16,-4-11 0 0,13 17-1 15,-6-6 1 1,-7-11-1-16,12 15 0 0,-12-15 1 16,7 15-1-16,-7-15 0 0,9 11 0 15,-9-11 0-15,12 15 0 16,-12-15 0-16,12 14 1 16,-12-14-1-16,12 15 0 15,-12-15 0-15,12 15 0 31,-12-15 0-31,10 10 0 0,-10-10 1 16,0 0-1-16,11 7 0 16,-11-7-1-16,0 0-2 15,0 0-6-15,0 0-19 16,3-12-11-16,-6 3-1 16,3 9 1-16</inkml:trace>
  <inkml:trace contextRef="#ctx0" brushRef="#br1" timeOffset="803750.7702">22840 6757 24 0,'0'0'21'16,"0"0"-3"-16,0 0-3 15,0 0-2-15,0 0-2 16,0 0-1-16,0 0-2 16,0 0 0-16,0 0-2 15,-16 4 1-15,16-4-1 0,-11 9 0 31,11-9 0-31,-17 14-2 0,4-5 0 16,-5-2-1-16,4 3 1 16,-3-3-2-16,0 5 1 15,-1-2-1-15,-3 4-1 16,-3-4 1-16,10 0-1 16,-2 0 0-16,4 2 0 15,-4-1 1-15,4 0-2 0,0-4 2 16,12-7-1-16,-15 14-1 15,15-14 1-15,-13 15-1 16,13-15 0-16,-13 7 1 16,13-7-1-16,-11 10 0 15,11-10 1-15,0 0-1 16,-14 9 0 0,14-9 1-16,0 0-1 15,-9 8 0-15,9-8 0 16,0 0 0-16,0 0 0 15,0 0 0-15,-9 10 0 16,9-10 1-16,0 0-1 0,0 0 0 16,-6 10 0-1,6-10-1-15,0 0-1 0,0 0-6 16,6-10-11-16,-2 1-19 16,5 0-1-16,0-3 0 15,7 4 0-15</inkml:trace>
  <inkml:trace contextRef="#ctx0" brushRef="#br1" timeOffset="804535.6694">22498 6988 10 0,'0'0'11'0,"-10"0"-1"15,10 0-2-15,0 0 0 16,0 0 1 0,-10 7 0-16,10-7 0 15,0 0 0-15,0 0 0 16,0 0 1-16,3-11 0 0,-3 11-1 16,14-14 0-1,-4 9-2-15,-1-4 0 0,5 1-1 16,-1-2 0-16,2 1-1 15,3-2 0-15,1 0-2 0,2 0 0 16,5 1 0-16,-5-1-1 16,2 0-1-16,-5 1 1 15,3 1-1-15,-1-1 0 16,-6 4 0-16,-3-1 0 16,0 2-1-16,-11 5 1 15,13-9-2-15,-13 9-3 0,0 0-8 16,0 0-24-16,0 0-2 15,0 0 1-15,0 0-1 16</inkml:trace>
  <inkml:trace contextRef="#ctx0" brushRef="#br1" timeOffset="805269.1893">22585 6765 30 0,'0'0'17'15,"0"0"-1"-15,0 0-2 0,-7-9-2 16,7 9-1-16,0 0-2 16,0 0-1-16,0 0-2 15,0 0 1-15,0 0-2 0,0 0 0 16,0 0-1-16,0 0-1 15,0 0-2-15,0 0 1 16,0 0-1-16,0 0-1 16,0 0 0-16,3 12 1 15,-3-1-1-15,7 1 0 32,3 3 1-32,1-1 0 0,2 2-1 15,0 2 1-15,-1 1 0 16,0-5 0-16,0 1-1 15,0-3 1-15,-1 1-1 16,-3-2 1-16,-4 1 0 16,1-2 0-16,-1 0 0 15,-4-10 0-15,12 14 0 0,-12-14 0 16,3 13 0-16,-3-13-3 16,0 0-10-16,0 0-23 15,0 0 0-15,0-15 0 0,0 15-1 16</inkml:trace>
  <inkml:trace contextRef="#ctx0" brushRef="#br2" timeOffset="820033.7284">24485 5013 5 0,'0'0'10'0,"0"0"-2"16,0 0-1-16,0 0-1 16,0 0 0-16,0 0 0 0,0 0-1 15,0 0 0-15,0 0 0 16,0 0 0-16,0 0-1 15,0 0 0-15,0 0 0 16,0 0 0-16,0 0 0 16,0 0-1-16,0 0 0 31,0 0-1-31,0 0 0 0,0 0 0 16,0 0 0-16,0 0-1 15,0 0 0-15,0 0 1 16,0 0 0-16,0 0 1 15,0 0-1-15,0 0 1 16,0 0 0-16,24-42 0 16,-24 42-1-16,0 0 0 0,0 0 1 15,0 0-2-15,0 0 1 16,0 0-1-16,0 0 1 0,0 0-1 16,0 0 0-16,0 0 1 15,0 0-1-15,0 0 0 16,0 0 0-16,0 0 0 31,0 0 1-31,0 0-1 0,0 0 0 16,0 0 0-16,0 0 0 15,0 0 1-15,0 0-1 16,-27-43-1-16,27 43 1 16,0 0-1-16,0 0 1 15,0 0-1-15,0 0 1 16,0 0-1-16,0 0 0 0,0 0 1 15,0 0-1-15,0 0 1 16,0 0-1-16,0 0 1 16,0 0-1-16,0 0 0 15,0 0 1-15,0 0 0 16,0 0-1-16,0 0 1 16,0 0-1-16,0 0 1 0,-45-37-1 15,45 37 0-15,0 0 1 16,0 0-1-16,0 0 0 15,0 0 0-15,0 0 0 16,0 0 1-16,0 0-1 0,0 0 0 16,0 0 0-1,0 0 1 1,0 0-1-16,0 0 1 16,0 0-1-16,0 0 0 0,0 0-1 15,0 0 1-15,-45-14 1 16,45 14-2-16,0 0 1 15,0 0 0-15,0 0 0 16,0 0 0-16,0 0 1 16,0 0-1-16,0 0 0 0,0 0 0 15,0 0 0-15,-20 5-1 16,11-5 0-16,-1 0 1 16,10 0-1-16,0 0 2 15,0 0-2-15,-12 7 1 16,12-7 0-16,0 0 0 15,0 0 0 1,0 0 1-16,0 0-1 16,-10 10-1-16,10-10 1 15,0 0 1-15,0 0-1 16,0 0-1-16,-12 5 1 0,12-5 0 16,-13 5-1-1,13-5 1-15,0 0-1 0,0 0 1 16,-14 10-1-16,14-10 1 0,0 0 0 15,10 5 0-15,-10-5 0 16,0 0 0-16,4 9 0 16,-4-9-1-16,-11 4 1 15,11-4 0-15,-14 5 0 16,14-5 0-16,0 0 0 16,0 0 0-1,0 0 1-15,0 10-1 16,0-10 0-16,0 0-1 15,3 11 1-15,-3-11 0 16,0 0 1-16,-3 11-2 16,3-11 1-16,0 9 0 15,0-9 1-15,0 0-1 16,2 10 0-16,-2-10 0 0,0 12-1 16,0-12 1-16,0 12 0 15,0-12 0-15,3 12 0 16,-3-12 0-16,0 10 0 15,0-10 0-15,0 0 0 16,-5 10 0-16,5-10 2 0,0 0-2 16,0 0 1-16,17 14-1 0,-17-14 1 15,0 0 0-15,0 0 0 16,28 12-1-16,-28-12-1 16,0 0 2-16,0 0-2 15,0 0 1-15,0 0 0 16,0 0 0-16,0 0 0 31,0 0 1-31,0 0 0 0,0 0-1 16,0 0 1-16,0 0 0 15,0 0-1-15,0 0 0 16,0 0 0-16,0 0 0 16,0 0 0-16,42 15 0 15,-42-15 0-15,0 0 1 16,0 0-1-16,0 0 0 0,0 0 0 15,0 0 0-15,0 0 0 16,0 0 0-16,0 0 1 16,50-8-2-16,-50 8 1 15,0 0 0-15,0 0 0 16,0 0 0-16,0 0 1 16,0 0-1-1,0 0 0-15,0 0 0 16,0 0 0-16,0 0 0 15,0 0 0-15,42-23 0 0,-42 23 0 16,0 0 0-16,0 0 0 16,0 0 0-16,0 0 1 15,0 0-2-15,0 0 1 16,0 0 0-16,0 0 0 0,0 0 0 16,0 0 0-16,0 0 0 15,0 0 0-15,0 0 0 16,0 0 0-16,0 0 0 15,0 0 0-15,0 0 0 16,0 0 0-16,0 0 0 16,0 0 0-16,18-39 0 0,-18 39 1 15,0 0-2-15,0 0 1 16,0 0 1-16,0 0-1 16,0 0 0-16,0 0 0 15,0 0 0-15,0 0 0 16,0 0 0-16,0 0 0 15,0 0 0 1,0 0 0-16,0 0 0 16,0 0 0-16,0 0 0 0,0 0 0 15,0 0 0-15,33-42 0 16,-33 42 0-16,0 0 0 16,0 0 0-16,0 0 0 15,0 0 0-15,0 0-1 16,0 0-7-16,0 0-26 0,0 0-2 15,0 0 0-15,0 0 0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5:25:13.31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9173 7088 14 0,'-25'0'29'0,"25"0"-4"16,12 3-3-16,8-3-5 16,14 5-4-16,11-5-4 15,15 3-3-15,3-3-2 16,7 0-1 0,-1 0-3-16,-11 0-3 15,-6 0-3-15,-14 4-5 16,-13 1-7-16,-16 5-7 15,-21-4-6-15,0 8-1 16,-20-6 17-16</inkml:trace>
  <inkml:trace contextRef="#ctx0" brushRef="#br0" timeOffset="200.2591">9219 7258 6 0,'0'0'31'16,"0"0"1"-16,25 4-4 15,12-8-9-15,10 4-4 16,8-2-2-16,8 2-4 0,-2-3-2 16,-2 3-2-16,-9-4-2 15,-7 4-4-15,-17 4-11 16,-11 1-23-16,-15-5 1 16,-13 10-1-16,-8-10 0 15</inkml:trace>
  <inkml:trace contextRef="#ctx0" brushRef="#br0" timeOffset="1237.7422">10652 7389 15 0,'356'13'27'15,"-114"-8"-14"-15,29-2-1 0,44 2 1 16,21-5 0-16,23 0-1 15,20 0-1-15,6 0-3 16,7 0 1-16,-7-5-1 0,0 5 0 16,-19-7 0-16,-16 7-3 15,-27 0-3-15,-28 0 0 16,-44 5-1-16,-26 2-1 16,-46 7-7-16,-43-3-13 15,-46-5-14-15,-26 6 0 31,-38-12-1-31,-26 0 1 0</inkml:trace>
  <inkml:trace contextRef="#ctx0" brushRef="#br0" timeOffset="2285.7141">11917 6807 15 0,'0'0'25'16,"11"8"-3"-1,6-8-4-15,4 5-2 0,8-5-4 16,11 6-2-16,5-6 0 16,7 6-3-16,-3-2-1 0,-2 2-2 15,-9-3-1-15,-5 1-1 16,-11-4 0-16,-10 9 1 15,-12-9-1-15,-19 20 1 16,-8-8-1-16,-7 7 1 0,-7 3-1 16,-5 3 0-16,-1 3-1 15,0-2-1-15,3-3 0 16,11 1 1-16,12-7 0 16,12-2 0-16,15-5 0 15,15-6 0-15,12-4 0 31,12 0 0-31,11 0-2 0,2-3-6 16,7 3-9-16,0 0-20 16,-9-9 0-16,-2 9 0 15,-16-11 0-15</inkml:trace>
  <inkml:trace contextRef="#ctx0" brushRef="#br0" timeOffset="2717.0706">12513 6561 30 0,'3'-12'29'16,"-3"-8"0"-16,9 5-12 15,4 4-5-15,5 2-3 0,7 9-3 16,0 0-1-16,0 6-1 16,-6 7-1-16,-11 6 0 15,-8 5 0-15,-8 4-1 16,-11 0 0-16,-2-2-1 15,-6-1 0-15,3-4 0 16,7-6 1-16,10-1-1 0,7-14 0 16,27 11 0-16,1-11 0 15,10 4-1-15,5 0-4 16,-3 0-13-16,1-4-17 16,2 9 1-16,-14-9-2 0,1 11 1 15</inkml:trace>
  <inkml:trace contextRef="#ctx0" brushRef="#br0" timeOffset="3101.9762">12867 6982 20 0,'-12'0'33'16,"12"0"-1"0,0 6-7-16,0-6-5 0,28 4-4 15,-8-4-3-15,9 3-3 16,-1-3-3-16,9 0-3 0,0 5-6 16,-3-5-13-16,-3 0-21 15,2 0 0-15,-4-9-1 16,8 5 0-16</inkml:trace>
  <inkml:trace contextRef="#ctx0" brushRef="#br0" timeOffset="3771.8674">13794 6924 16 0,'-13'9'29'15,"-8"-9"0"-15,-5-4-8 32,-1-1-3-32,-7-5-7 0,6-5-3 15,-1-9-2-15,12-2-1 16,7-3-2-16,10 0 0 15,12-1-1-15,7 2 1 16,8 4 0-16,11 11 0 16,0 4 0-16,4 9 1 15,-1 12-1-15,-6 3 1 0,-8 5 0 16,-9 14-1-16,-18-3-1 16,-12 9 1-16,-14 3-1 15,-9-1 0-15,-12-1-2 16,-2-3 0-16,-2-6 0 0,1-8-1 15,10-6-1 1,6-11 1 0,13-7-1-16,5-10-1 15,16-2 1-15,9-5 0 16,12 1 1-16,8 0 0 0,8 6 0 16,7 7 1-16,0 6 2 15,1 7-1-15,-1 5 1 16,-7 6 1-16,-5-1-1 15,-2 2 0-15,-11 0-5 0,-4-7-18 16,-5-6-15-16,2 0-1 16,-12-9 0-16,19 0-1 15</inkml:trace>
  <inkml:trace contextRef="#ctx0" brushRef="#br0" timeOffset="4773.6834">14035 6877 19 0,'0'0'27'15,"0"0"-2"1,0 0-3-16,13 0-5 0,11 6-3 16,4-6-3-16,10 7-1 15,-1-7-2-15,3 5-1 0,0-5-3 16,1 3-1 0,-10-3-1-16,-6 5-1 0,-12-2-1 15,-13-3 1-15,5 13 0 16,-17-3-1-16,-7 8 1 15,-9 0-1-15,-8 4 0 32,-2 1 0-32,-2-1 0 0,6 0 0 15,5 1 0-15,5-10 0 16,11 0 0-16,13-13 0 16,13 12 0-16,15-12 0 15,10 3 1-15,4-3-1 16,8 0 0-16,-1 0 1 15,-4 6-4-15,-8-3-11 0,-16 1-21 16,-3 6-1-16,-18-10 1 16,-9 16-1-16</inkml:trace>
  <inkml:trace contextRef="#ctx0" brushRef="#br0" timeOffset="6127.4028">10835 7607 37 0,'-6'-14'33'0,"-9"26"-1"16,-11 4-11-16,-8 13-5 16,3 16-5-16,-3 9-1 15,6 18-3-15,1 6-1 0,11 8-3 16,3 0 0-16,15-1-1 16,12-10-1-16,13-9-2 15,15-11-6-15,10-18-12 16,6-19-17-16,17-14 0 0,-1-17-1 15,4-7 1 1</inkml:trace>
  <inkml:trace contextRef="#ctx0" brushRef="#br0" timeOffset="6528.1818">11017 7908 26 0,'0'0'32'16,"13"-2"2"-16,10 2-2 16,8 0-17-16,5 0-5 15,6 5-1 1,1-5-2-16,-1 7-3 15,-6 0-1-15,-7 1-1 16,-13 4-1-16,-16 4 1 16,-9 2-1-16,-13 2 0 15,-9 4 0-15,-7 2 0 16,1-2-1-16,1-1 1 16,3-2-1-16,9-5 0 0,10 1 0 15,10-7 0-15,13-2 1 0,9-1 0 16,10-3-1-1,3-4-2-15,13 6-10 0,2-3-20 16,5-9-4-16,6 6-1 16,-7-7 0-16</inkml:trace>
  <inkml:trace contextRef="#ctx0" brushRef="#br0" timeOffset="6724.6209">11560 8036 36 0,'14'-1'33'0,"3"1"0"16,14 4-1-16,-1 2-22 16,7-2-13-16,5 5-21 15,-5-9-8-15,3 3 1 16,-6-7-2-16</inkml:trace>
  <inkml:trace contextRef="#ctx0" brushRef="#br0" timeOffset="7075.4275">12126 7928 51 0,'-10'-1'31'16,"-13"-5"-5"-16,2 9-9 15,2 7-7-15,-2 8-3 16,5 4-4-16,4 7 1 16,5 3-1-16,7 0 2 0,14 3-1 15,5-8 1-15,9-3 0 16,4-9 1-16,4-7 0 15,-3-11-2-15,1-5 0 16,-6-9-1-16,-6-7-1 16,-15-5 0-16,-7-2 0 15,-10-1-2-15,-8 3-1 0,3 7-8 16,-14 3-22-16,1 4-8 16,6 11 0-16,1 4 0 15</inkml:trace>
  <inkml:trace contextRef="#ctx0" brushRef="#br0" timeOffset="7244.3145">12368 8159 56 0,'0'0'33'0,"8"0"-3"16,-8 0-17-16,0 0-38 15,0 0-5-15,0 0-3 0,0 0-2 16</inkml:trace>
  <inkml:trace contextRef="#ctx0" brushRef="#br0" timeOffset="7660.511">12634 8095 53 0,'-6'-22'31'16,"1"-9"-1"-16,10-4-16 0,13 7-1 16,5-1-4-16,13 10-1 0,3 2 0 15,7 17-1 1,-4 3 0-16,2 13-1 0,-13 4-1 15,-12 9-1-15,-19 2-1 16,-13 1-1-16,-21-1 0 16,-9-1-2-16,-7-7-1 15,-3-4 0-15,3-2-2 0,8-10 1 16,8-1-2-16,15-5 1 16,19-1 0-16,0 0 1 15,24 15 1-15,5-5 1 16,1 2 1-16,7 5 0 15,1 2 0-15,2-3-1 32,-2 2-12-32,-5-4-24 0,-7-14 0 15,-2 0-1-15,-8-12 0 16</inkml:trace>
  <inkml:trace contextRef="#ctx0" brushRef="#br0" timeOffset="7929.5258">13034 7713 40 0,'40'0'37'16,"0"13"1"-16,16 13 0 31,3 15-19-31,-2 7-6 0,-2 16-4 15,-15 8-3-15,-12 9-1 16,-23-1-3-16,-16-1 0 16,-20-2-1-16,-19-11-2 15,-4-8-6-15,-9-8-31 16,7-19-2-16,12-15 0 16,7-16 0-16</inkml:trace>
  <inkml:trace contextRef="#ctx0" brushRef="#br0" timeOffset="8461.4877">13939 7746 34 0,'-10'-9'33'15,"-17"0"0"1,-7 13-13-16,-6 16-3 15,-4 12-5-15,4 19-3 0,-2 8-1 16,9 15-2 0,11 4-2-16,14 7-1 0,8-2-2 15,8-7-6-15,14-5-8 16,9-11-20-16,3-19-3 16,13-13-1-16,-1-19 1 0</inkml:trace>
  <inkml:trace contextRef="#ctx0" brushRef="#br0" timeOffset="8830.6926">13967 8013 42 0,'0'0'30'16,"10"5"-7"-16,11-3-4 0,10 4-3 16,5-3-3-16,9 3-1 15,-4-3-4-15,4 5-2 16,-7-1-2-16,-4 1-2 16,-16 4 0-16,-12 4 0 0,-14 1-1 15,-11 5-1-15,-9 3 2 16,-6-2-1-16,-4 5-1 15,1-3 1-15,3-2-1 0,6-3 0 16,12-4 1-16,11-4 0 16,17-4-1-16,10-1 1 15,9-7-1-15,9 0-3 16,10 0-6-16,5-7-15 16,-1-2-13-16,8 1 0 31,-10-3 0-31</inkml:trace>
  <inkml:trace contextRef="#ctx0" brushRef="#br0" timeOffset="9047.1486">14501 8178 77 0,'16'0'35'0,"8"0"0"15,10 0-22-15,5 0-5 16,9 0-6-16,4 4-12 16,7 2-24-16,-8-9-1 31,4 6 0-31,-3-9-1 0</inkml:trace>
  <inkml:trace contextRef="#ctx0" brushRef="#br0" timeOffset="9394.2445">15314 7979 27 0,'-18'-7'29'15,"-15"-4"0"-15,8 11-8 16,-4 9-8-16,-1 4-4 15,9 14-3-15,1 3-1 0,9 6 2 16,5 0-1-16,13 2 1 16,9-9-1-16,12-1 1 15,0-9-1-15,13-7-1 16,-2-12-1-16,0-12-1 16,-4-7 0-16,-10-6-2 0,-10-4 0 31,-15-5 0-31,-7-3-1 0,-15 1-4 15,-2 7-10-15,-4 9-24 16,-4-3 0-16,9 11 1 16,0 2-2-16</inkml:trace>
  <inkml:trace contextRef="#ctx0" brushRef="#br0" timeOffset="9579.11">15570 8243 60 0,'0'0'36'0,"-7"10"-1"15,7-10-8 1,0 0-31-16,15-6-26 16,-15-3-4-16,14 2-1 15,-8-7-2-15</inkml:trace>
  <inkml:trace contextRef="#ctx0" brushRef="#br0" timeOffset="9947.8617">15791 7953 45 0,'15'9'33'0,"4"-6"1"16,9 4-4-16,6-4-20 15,-2-3-3-15,3 0-2 0,-6-6-3 16,-4-1 0-16,-2-6-1 16,-6-2 0-16,-5-1-1 15,-4 2 1-15,-8-1-1 16,0 15 0-16,-3-11 1 16,3 11-1-16,-17 19 1 31,8 2-1-31,-3 8 1 0,2 7 0 15,1 7 2-15,1 4-1 16,1-5 0-16,3 2 1 16,1-6-1-16,3-3 0 15,4-6-2-15,0-9-3 16,4-2-12-16,-2-9-22 0,-6-9 0 16,0-9-1-16,-8-9 1 15</inkml:trace>
  <inkml:trace contextRef="#ctx0" brushRef="#br0" timeOffset="10110.6155">15708 8124 62 0,'0'0'36'0,"24"12"-1"0,4-12-12 16,12 5-12-16,4 0-5 15,9 0-4-15,8 3-11 16,-2-8-13-16,-5 0-13 15,8 0-1-15,-10-6 0 16</inkml:trace>
  <inkml:trace contextRef="#ctx0" brushRef="#br0" timeOffset="10495.0386">16279 7633 41 0,'23'21'34'0,"12"24"2"16,-1 8-11-16,6 10-8 15,0 17-3-15,-15 2-3 16,-9 12-2-16,-22-5-1 16,-10 0-3-16,-12-10-2 0,-9-9 0 15,-6-11-4-15,2-15-2 16,7-9-23-16,6-14-13 15,3-14 0-15,7-1-1 16</inkml:trace>
  <inkml:trace contextRef="#ctx0" brushRef="#br0" timeOffset="11448.1471">17143 7214 50 0,'21'0'23'0,"14"0"-3"0,7 0-2 16,9 0-5-16,3 0-5 16,-2 3-4-16,-3-3-5 15,-6 0-8-15,-10 4-8 16,-13-4-9-16,-4 6-6 16,-16-6 1-16,0 0 12 0</inkml:trace>
  <inkml:trace contextRef="#ctx0" brushRef="#br0" timeOffset="11632.1985">17175 7304 30 0,'0'0'34'0,"22"6"1"15,11-3-5-15,4-3-12 16,4 0-6-16,8 0-4 0,-2 3-10 15,-3 5-30 1,-9-10-2-16,1 5-1 16,-14-9 0-16</inkml:trace>
  <inkml:trace contextRef="#ctx0" brushRef="#br0" timeOffset="12348.0785">18122 7282 18 0,'93'7'19'15,"47"0"-1"-15,36-1 1 16,47 2-2-16,39-5-1 15,35-3-1-15,31 0-2 0,22-3-2 16,21 0-2-16,10-5-3 16,6 1-1-16,-2-3-2 15,-10 5 1-15,-12-5-2 16,-20 8 1-16,-30 2-5 0,-34 0-10 16,-49-3-23-16,-34 6-2 31,-56-5 1-31,-36 4-2 15</inkml:trace>
  <inkml:trace contextRef="#ctx0" brushRef="#br0" timeOffset="13211.5896">19657 6635 42 0,'29'9'33'0,"0"-6"-3"16,8-1-11-16,9 6-5 0,-1-5-3 15,3 4-4-15,-8-4-3 16,-4 4-1-16,-10-2-1 16,-12 4-1-16,-14-1 0 31,-11 4 0-31,-14 5-1 0,-8 1 0 16,-7 5 0-16,-7 4 0 15,0-1 0-15,2-1 0 16,5 1-1-16,11-4 1 15,11-6 1-15,18 0 0 16,10-7 0-16,17-5 1 16,12-4 0-16,12 0-1 0,8 0 0 15,3 0-6-15,3 0-20 16,-1-4-10-16,-13-8-1 16,2 6 0-16</inkml:trace>
  <inkml:trace contextRef="#ctx0" brushRef="#br0" timeOffset="13480.0774">20571 6263 50 0,'-44'12'28'16,"8"17"-3"-16,-1 12-15 16,1 13-1-16,5 14-4 15,5 6 0-15,9 4 0 16,10-1-1-16,11-3 0 16,13-9-5-16,9-10-9 0,9-16-21 15,14 0-1-15,0-19 0 16,14-1 0-16</inkml:trace>
  <inkml:trace contextRef="#ctx0" brushRef="#br0" timeOffset="13911.8655">20610 6632 73 0,'16'0'34'16,"11"0"-11"-16,10 6-6 16,0-6-4-16,7 6-4 15,-4-1-2-15,-1 2-4 16,-7 0 1-16,-8 2-3 15,-13-2 0 1,-11 5 0-16,-3 1 0 16,-16 1-1-16,-7 4 1 15,-4 2-1-15,-4-2 0 16,0 2 1-16,3 1 0 16,4-2-1-16,6-4 0 15,13-1 0-15,11-3 1 16,12-3 0-16,10-4-1 0,8 0 0 15,8 1-3-15,1-10-11 16,7 0-23-16,6 5 0 16,-4-12-1-16,5 3 0 15</inkml:trace>
  <inkml:trace contextRef="#ctx0" brushRef="#br0" timeOffset="14132.0644">21119 6736 57 0,'10'2'35'16,"1"-2"0"-16,12 0-9 15,10 4-16-15,1-4-7 16,6 4-7-16,3-4-23 15,2 0-7-15,-10-4-1 16,5 4 0-16</inkml:trace>
  <inkml:trace contextRef="#ctx0" brushRef="#br0" timeOffset="14549.5359">21599 6626 49 0,'19'-7'31'0,"1"-5"-9"0,6 2-4 15,8 10-4-15,-2 0-4 16,5 15-1-16,-8-5-1 16,-4 11-2-16,-17-1-1 15,-8 4-2-15,-16 3 0 16,-12 4-1-16,-10-2-1 16,-1-3 0-16,-1 0-1 0,7-3 1 15,4-4-1-15,13-1-1 16,16-5 1-16,12-8 1 15,10 0-2-15,7-5 1 16,4 0-4-16,4-5-7 16,6-1-22-16,7 6-3 15,-4-12-1 1,6 8 1-16</inkml:trace>
  <inkml:trace contextRef="#ctx0" brushRef="#br0" timeOffset="14865.7026">22001 6259 42 0,'34'12'35'0,"-1"9"1"16,6 16-6-16,-1 13-14 15,-5 9-7-15,-8 13-1 16,-13-2-2-16,-12 7-2 16,-12-6-1-16,-13-8-2 15,-3-5-1-15,-8-12-5 16,5-8-7-16,2-6-25 0,7-21-1 15,7 0 0-15,3-11 1 16</inkml:trace>
  <inkml:trace contextRef="#ctx0" brushRef="#br0" timeOffset="15681.6137">18388 7545 28 0,'-28'0'30'0,"-2"19"-6"15,-8 11-4 1,-3 16-4-16,9 14-4 0,3 9-2 15,12 12-3-15,12 5-2 16,12-2-1-16,12-6-3 16,12-6-4-16,15-10-13 0,10-8-17 15,-9-22 0-15,11-9 0 16,-11-23-1-16</inkml:trace>
  <inkml:trace contextRef="#ctx0" brushRef="#br0" timeOffset="16212.851">18612 7847 67 0,'18'0'35'16,"16"6"1"-16,5-3-14 16,4-1-13-16,8 7-2 31,-2-3-4-31,-3 6 0 0,-11-1-2 16,-15 4 0-16,-16 5 0 15,-21 1-1-15,-14 2 0 16,-13 5-1-16,-7-2 1 15,-3-2-1-15,3-1 0 16,2-3 1-16,13-4-1 16,14-2 1-16,22-14 0 0,10 12 0 15,21-12 0-15,10 0-1 16,11 0-4-16,3 0-8 16,8-10-19-16,6 10-4 15,-12-9 0-15,2 5 0 16</inkml:trace>
  <inkml:trace contextRef="#ctx0" brushRef="#br0" timeOffset="16412.6934">19127 7988 51 0,'20'0'33'0,"8"0"0"16,-2 5-8-16,13-5-25 16,1 6-16-16,0-6-15 15,13 4-2-15,-7-10 1 16</inkml:trace>
  <inkml:trace contextRef="#ctx0" brushRef="#br0" timeOffset="16781.9067">19765 7840 9 0,'-31'-8'26'16,"6"15"0"-16,-9 1-8 15,8 9-5-15,2 8-2 16,5 4-1-16,11 7-1 16,4-1 1-16,13 1 0 0,8-7-1 15,12-1 0-15,3-11 0 16,8-6-2-16,-2-11 0 16,2-14-2-16,-6-7-1 15,-5-5-1-15,-17-8-1 16,-8-3-1-16,-12-1-1 15,-7 3-2 1,-5 7-7-16,-9 5-21 16,0 8-8-16,8 9 0 15,-1 6 0-15</inkml:trace>
  <inkml:trace contextRef="#ctx0" brushRef="#br0" timeOffset="16966.2598">20019 8090 47 0,'11'0'34'16,"-11"0"-3"-16,0 0-12 0,0 0-41 16,0 0-6-16,0 0-4 0,0-14-2 15</inkml:trace>
  <inkml:trace contextRef="#ctx0" brushRef="#br0" timeOffset="17384.8344">20267 7961 25 0,'-13'-15'29'16,"-8"-10"0"-16,9 0-13 16,8-1-2-16,4-1-4 15,16 3 0-15,5 2-2 0,10 10 1 16,1 5-2-16,9 16 0 16,-7 3-1-16,-1 10 1 15,-14 4-2-15,-5 9-2 16,-22-3 1-16,-10 1-2 31,-13-2-1-31,-6-6 1 0,-5-5-1 16,2-4-1-16,5-8 0 15,8-4 0-15,15-4-1 16,12 0 1-16,10-4 0 16,11 4-1-16,8 0 1 15,2 8 0-15,4 1 0 16,-1 0-2-16,0 4-6 0,-8 1-20 15,-3-7-10-15,1 0 1 16,-11-11 0-16</inkml:trace>
  <inkml:trace contextRef="#ctx0" brushRef="#br0" timeOffset="17615.8553">20531 7507 39 0,'45'12'36'0,"1"11"1"16,9 24 0-16,3 9-19 15,-8 9-6-15,-5 15-3 16,-17 3-2-16,-16 8-2 0,-21-10-1 16,-12-7-1-16,-13-11-3 15,-13-10-4-15,1-11-20 16,-1-10-16-16,1-21 1 15,18-8-1-15,3-13 0 16</inkml:trace>
  <inkml:trace contextRef="#ctx0" brushRef="#br0" timeOffset="18100.6193">21378 7460 46 0,'-41'-7'32'16,"-1"15"-9"-16,-7 17-3 15,-3 16-5-15,7 14-2 16,0 8-2-16,14 14-2 16,8 3-2-16,11 4-2 15,10-5 0-15,9-4-3 16,9-9-1-16,7-12-3 0,11-6-6 16,3-16-15-16,0-11-14 15,12-8 0-15,-1-16-1 0,6-7 1 16</inkml:trace>
  <inkml:trace contextRef="#ctx0" brushRef="#br0" timeOffset="18537.5223">21368 7863 42 0,'20'-5'32'16,"11"5"-4"-16,4 5-10 15,-1-5-5-15,4 2-3 16,-7-2-2-16,2 5-1 0,-14-5-1 15,-4 9-2-15,-15-9-1 16,-4 17 0-16,-10-2 0 16,-4 2-1-16,-8 1 1 15,1 6-1-15,-5-1-1 0,2 1 0 16,6-3 0 0,6-2-1-1,10-5 1-15,6-3-1 0,12-6 0 16,8-2 1-1,6-3-1-15,8 0-1 16,5 0-3-16,1-4-8 0,3 0-18 16,1 4-7-16,-7-9 0 15,5 4 0-15</inkml:trace>
  <inkml:trace contextRef="#ctx0" brushRef="#br0" timeOffset="18737.3102">21822 7956 34 0,'0'0'31'0,"15"0"0"16,5 0-9-16,11 0-7 16,5 0-6-16,8 4-8 15,1 1-21-15,-4-5-11 16,4 5-1-16,-11-7 0 15</inkml:trace>
  <inkml:trace contextRef="#ctx0" brushRef="#br0" timeOffset="19088.8858">22516 7749 25 0,'-21'0'24'0,"-8"0"-2"15,2 12-14-15,3 8-2 16,5 6-1-16,7 7 0 0,7 2 3 31,5 4 1-31,8-4 2 16,12 1 0-16,5-10 0 0,13-2-1 15,-4-14-1 1,6-1-1-16,-8-16-1 0,1-5-2 16,-8-12-2-16,-6-4 0 15,-15-5-2-15,-14-3-1 16,-2 0-3-16,-10 1-9 0,3-1-24 16,0 16-2-16,-3-1 1 15,7 13-1-15</inkml:trace>
  <inkml:trace contextRef="#ctx0" brushRef="#br0" timeOffset="19259.1452">22796 8070 37 0,'0'0'33'15,"0"0"-1"-15,0 0-9 0,15-9-39 16,-15 9-11-16,10-6-5 0,2 4-1 16</inkml:trace>
  <inkml:trace contextRef="#ctx0" brushRef="#br0" timeOffset="19659.1591">22926 7793 11 0,'24'0'30'16,"-4"-3"2"-16,10 3 0 15,3 0-17-15,2 0-3 0,5-2-3 16,-2-4-2-16,-6-1-2 15,-8 0-1-15,-3 0-2 16,-6-2 1-16,0 3-1 0,-15 6 0 16,9-9-1-1,-9 9 1-15,-15 6-1 0,4 3 0 16,4 7 0-16,-6 4 1 16,-1 8-1-16,-3 5 1 0,9 4 0 15,4 0 0-15,7 1 0 16,5-2 1-16,-4-4-3 15,2-3-1-15,4-11-6 16,5-8-20-16,-2-1-10 31,-13-9 0-31,10-13 1 0</inkml:trace>
  <inkml:trace contextRef="#ctx0" brushRef="#br0" timeOffset="19821.8592">23000 7957 66 0,'27'5'34'0,"1"-5"-8"16,16 0-11-16,7 0-6 15,4 0-17-15,-3 8-19 16,-11-13-5-16,13 5-1 16,-16-5-1-16</inkml:trace>
  <inkml:trace contextRef="#ctx0" brushRef="#br0" timeOffset="20122.4171">23469 7536 44 0,'29'12'35'0,"16"21"3"16,-12 6-6-16,-3 7-15 16,4 14-4-16,-13 4-5 15,-4 9 0-15,-14-4-3 16,-11-1-1-16,-11-7-1 0,-5-8-3 16,1-7-2-16,-2-9-6 15,10-5-14-15,-5-8-18 16,0-15 1-16,20-9-1 15,-19 5 0-15</inkml:trace>
  <inkml:trace contextRef="#ctx0" brushRef="#br0" timeOffset="23625.4545">3115 11260 20 0,'6'109'14'15,"10"58"-2"1,6 43 1-16,-5 56 0 16,2 37-1-16,-7 44-1 0,-5 27 1 15,-7 19-1-15,-6 15 1 16,-9-2 0 0,3-2-3-16,-4-14 0 15,7-12-2-15,2-29-10 16,11-23-5-16,-4-34-24 15,15-33-7-15,-6-51 1 16,6-37-1-16</inkml:trace>
  <inkml:trace contextRef="#ctx0" brushRef="#br0" timeOffset="24363.3713">3125 11309 16 0,'-17'6'29'16,"10"14"-4"-16,-19 5-7 0,4 8-5 15,-3 0-5-15,4 3-2 16,2-8-2-16,5-6-1 15,10-11 0-15,4-11-1 16,12-18 1-16,3-11 0 0,4-8 1 16,2-10 0-16,5-1 1 15,-8 2 0-15,3 8-1 16,-4 13 0-16,0 12 0 16,2 20-2-16,7 17-7 15,1 15-29-15,11 16-1 31,2 5-1-31,19 18 1 0</inkml:trace>
  <inkml:trace contextRef="#ctx0" brushRef="#br0" timeOffset="25310.8887">340 13987 22 0,'0'0'18'16,"79"14"0"-16,21-11-2 15,42 1-1-15,48 0 0 0,43-4-3 16,43 0-2-16,47-6-1 16,18 6-2-16,43-6-3 0,23 0-1 15,10 1 0-15,0 0 0 16,-11 2 0-16,-18 3 1 15,-32-4-1-15,-27 4 1 16,-48 0-1-16,-41 6-5 0,-47-2-6 16,-51 3-9-16,-46-1-16 15,-37 5-4-15,-41-7 0 16,-18-4 0-16</inkml:trace>
  <inkml:trace contextRef="#ctx0" brushRef="#br0" timeOffset="25880.3273">6003 13876 38 0,'19'16'22'15,"15"3"-7"-15,6 1 0 16,0-1-5 0,4 1-2-16,-4-3-2 15,-4-2-3-15,-7-4 1 16,-10-2-1-16,-19-9 1 0,-3 12 0 16,-20-3-1-16,-4-2 0 15,-9 5-1-15,0 0-6 16,-1 3-12-16,6 7-15 15,3-10-2-15,16 8 1 0,8-8 9 16</inkml:trace>
  <inkml:trace contextRef="#ctx0" brushRef="#br0" timeOffset="26565.3247">6546 14041 24 0,'21'25'30'15,"-18"5"0"-15,7 10-10 16,-2 7-10-16,-3 4-1 15,-3-1-2-15,-4-5-2 0,-3-6 0 16,-5-13-1-16,2-10-2 16,-4-16 0-16,3-13-1 15,-1-13 0-15,3-15-1 0,2-6 0 16,5-7-2-16,9-2 1 16,4-2 0-16,5 9 1 15,6 7 1-15,3 14 0 16,6 15 0-16,-3 13 1 15,-2 7 0-15,-12 14 1 16,-7 6-1 0,-15 6 0-16,-3 4-1 15,-7-4-1-15,-6-3 0 16,4-1 0-16,3-3 0 16,12-2-1-16,9-4 0 15,13-3 1-15,5-3-1 16,7 1 1-16,6-2 0 15,-2-4 0-15,1-2 0 0,-2-7 1 16,-5 0-1-16,-5-11 0 16,-5-5 1-16,-10-2-1 15,-6-5 1-15,-3 1-1 16,-12 1 0-16,-3 2 0 16,-3 10 0-16,-1 9 0 0,-1 6 0 15,2 13 1-15,2 7 0 0,8 6 0 16,8 6 2-1,6-3 0-15,12 0 0 0,3-6 0 16,5-4 0-16,5-8-6 16,0-9-17-16,-1-13-16 15,2-1-1-15,-10-17 0 32,2 1-1-32</inkml:trace>
  <inkml:trace contextRef="#ctx0" brushRef="#br0" timeOffset="27329.0556">3425 10788 25 0,'0'0'27'0,"18"0"-8"15,7 0-4-15,6 0-4 0,9 0-3 32,1-3-1-32,0 3-1 0,-1-2-3 15,-9 2 0 1,-10 0-2-16,-5 0 0 0,-16 0 0 15,-4 10-1-15,-8-1 0 16,-3 5 0-16,-3 4-1 16,3 3 0-16,0 6 0 15,4 5 1-15,2 0-1 0,5 0 1 16,1-4 0-16,0 1 0 16,-2-6 1-16,-5-5-1 15,-3-8 1-15,-2-6-1 16,0-4 1-16,5 0 0 15,10 0 0-15,-12-4 0 16,12 4 1 0,15 0 1-16,4 0-1 15,9 4 0-15,2 2 0 16,3 1-2-16,-2-2-6 16,-4 1-12-16,-3-6-13 15,6 0-2-15,-16-9 2 16</inkml:trace>
  <inkml:trace contextRef="#ctx0" brushRef="#br0" timeOffset="27783.5485">3804 10975 62 0,'0'0'33'16,"8"12"-10"-16,-3 0-7 16,3 10-5-16,-8-5-3 15,4 5 0-15,-1-6-4 0,-3 0-1 16,0-7-1-16,0-9-2 15,0 0-1-15,8-11-2 16,2-3 1-16,0-4-1 16,-1 0 0-16,6-1-1 15,-1 5 2-15,3 4 0 32,-4 6 1-32,-1 4 2 0,-12 0 0 15,16 24 0-15,-13-6 0 16,-3-3 1-16,0-1-1 15,0-2-1-15,-3-2 1 16,3-10-2-16,0 0 0 16,0 0-1-16,9-14 1 15,-3 0-1-15,7-4-1 0,2 0 1 16,6 4 1-16,-2 3 0 0,1 3 1 16,-5 8 1-1,0 5 1-15,-3 11 0 0,-2-1 1 16,-4 4-1-16,-6 1 1 15,3-2-2-15,-3 0-7 32,0 1-22-32,0-19-5 0,-7 20-1 15,-5-20-1-15</inkml:trace>
  <inkml:trace contextRef="#ctx0" brushRef="#br1" timeOffset="31560.6049">3298 13871 33 0,'-25'-17'24'15,"-1"0"-2"-15,-3 7-2 0,-2 3-5 16,0 2-2-16,-4 10-3 31,2 4-2-31,5 9-1 0,8 10-3 16,5 6 0-1,6 3-1-15,9 4 1 0,12 5-1 16,10-6 1-16,9-3-1 16,7-10 0-16,8-9 0 15,4-14 0-15,-2-9 1 16,-6-13-1-16,-4-13 1 0,-18-8-1 15,-10-5 0-15,-16-1 0 16,-11 1-1-16,-16 5-1 16,-2 7-6-16,-1 4-34 15,2 15-2-15,-2 2 1 16,9 16-1-16</inkml:trace>
  <inkml:trace contextRef="#ctx0" brushRef="#br1" timeOffset="33942.7073">5701 13891 43 0,'4'-18'26'0,"-7"9"-2"15,-6 1-2-15,-8 1-4 16,-3 7-3-16,-8 0-4 16,0 9-4-16,-6 5-2 15,4 9-2-15,3 5-1 16,6 7-1 0,7 4 0-16,11 1-1 15,12-3 1-15,12-6-1 16,11-7 1-16,10-11-1 15,3-10 1-15,0-12 0 0,1-14 1 16,-11-8 0 0,-14-8 0-16,-15 0 1 0,-18-1 0 15,-11 5-1-15,-10 6-5 16,-7 5-21-16,-3 7-15 16,13 10 0-16,4 2-1 0</inkml:trace>
  <inkml:trace contextRef="#ctx0" brushRef="#br1" timeOffset="34875.5833">5642 13410 8 0,'-19'-13'28'0,"8"2"2"16,-4-6-10-16,8-2-5 16,7 0-2-16,2-3-3 0,12 6-2 15,5 1-1 1,9 8-1-1,-4 2 1-15,6 10-2 0,-10 4 0 16,-5 8-1-16,-8 7-1 16,-10 5 0-16,-10-1-1 15,-9 4-1-15,-6-2-1 16,-2-1 0-16,2-5-1 16,1-2-1-16,7-8 0 15,2-4-1-15,18-10 1 0,-10 8 0 16,10-8 1-16,16 0 1 15,2 0 1-15,4 0 1 16,3 4 0-16,6 1 1 16,-2-1 0-16,1 0 1 15,-2 0-1-15,-4 1-1 16,-8-2-1 0,-1 0 0-16,-4-3 0 15,-11 0-1-15,11 0-3 16,-11 0-6-16,0 0-27 15,0 0-2-15,-6-11 0 0,6 11 1 16</inkml:trace>
  <inkml:trace contextRef="#ctx0" brushRef="#br1" timeOffset="35876.3545">2812 13416 14 0,'-11'-15'29'16,"11"15"-1"-16,-21-6-9 16,6 10-3-16,-1 7-6 15,1 5-4-15,6 5-2 0,-1 6-1 16,10 2-1-16,0 0 1 15,17 0 0-15,6-7 3 16,8-8 0-16,1-14 1 16,7 0 0-16,-7-17 2 15,5-3-1-15,-13-12 0 16,-5 0-1 0,-16-5-1-16,-12 8-1 15,-13 0-1-15,-5 10-2 16,-5 7-3-16,-4 4-10 15,-5 8-30-15,13 13 0 16,4-1-1-16,8 9 1 0</inkml:trace>
  <inkml:trace contextRef="#ctx0" brushRef="#br2" timeOffset="39320.3008">3605 13863 64 0,'0'0'29'31,"0"0"-2"-31,10 8-7 0,14 6-4 15,0 2-4-15,7 9-4 16,4-1-1-16,3 7-3 16,-5 0-1-16,-1 0-3 15,-2-2-6-15,-11-10-12 16,-4-5-20-16,1-2-1 16,-16-12 1-16,10-3-1 0</inkml:trace>
  <inkml:trace contextRef="#ctx0" brushRef="#br2" timeOffset="39536.4912">3909 13830 41 0,'0'0'36'16,"-18"4"2"-16,5 5-12 16,-5 10-8-16,-11 3-5 15,-2 10-5-15,-9 0-2 16,0 7-2-16,3 2-2 15,2-5-4-15,5 0-3 32,-1-13-10-32,8-9-24 0,14-1 0 15,9-13 1-15,-6-14-1 16</inkml:trace>
  <inkml:trace contextRef="#ctx0" brushRef="#br2" timeOffset="40068.7433">3701 13397 16 0,'-18'2'25'16,"8"10"-8"-16,-2 2-3 15,3 1-4 1,6 4 0-16,3-1-2 16,9 1 1-16,3-7 0 15,6 2 0-15,-1-11-1 16,7-3 1-16,-6-6-1 15,2-3 0-15,-8-10-1 16,-3 2-1-16,-9-7-1 0,0 7-1 16,-11-5-1-16,-3 8-2 0,-1 1-2 15,-4 1-5-15,3 12-14 16,4 0-17-16,0 0-1 16,12 0 0-16,-16 14 0 15</inkml:trace>
  <inkml:trace contextRef="#ctx0" brushRef="#br2" timeOffset="40283.9928">3915 13554 60 0,'0'0'37'0,"0"12"0"15,0-12-8-15,-12 3-21 16,12-3-11-16,0 0-26 16,0 0-7-16,0 0-1 15,9-10 0-15</inkml:trace>
  <inkml:trace contextRef="#ctx0" brushRef="#br2" timeOffset="40725.1202">4005 13454 18 0,'0'0'30'15,"-6"-14"-1"1,9 3-6-16,3-2-6 0,4-2-5 16,1 8-3-16,3-3-1 15,3 10-1-15,0 0-1 0,-2 5 0 16,-6 3-2-16,-3 5-1 16,-6 3 0-16,-6 5-1 15,-4 0-1-15,-4 1 0 16,0-3-1-16,-3-1-1 31,3-3 0-31,3-3 0 0,11-2 0 16,0-10 0-16,12 5 0 15,4-5 1-15,2 0 0 16,7-5-2-16,3 5-12 16,5-3-22-16,-13-8 0 15,5 5 1-15,-13-4-2 16</inkml:trace>
  <inkml:trace contextRef="#ctx0" brushRef="#br2" timeOffset="41588.8536">4312 13834 64 0,'0'0'34'0,"0"0"-2"15,0 0-12-15,13 13-6 16,3-4-5 0,10 10-4-16,2 2-1 0,4 5 0 0,-1 0 0 15,0 3-4-15,-4-1 0 16,-5-3-6-16,0 2-8 16,-8-8-20-16,-14-19-5 15,17 15 1-15,-17-15-1 16</inkml:trace>
  <inkml:trace contextRef="#ctx0" brushRef="#br2" timeOffset="41811.188">4560 13818 51 0,'-12'-7'36'16,"0"16"-1"-16,-2-2-14 0,-6 3-8 15,-2 9-3-15,-9 5-3 16,0 5-1-16,-4 3-2 16,1 0-3-16,7 3-4 0,-4-8-9 15,8-3-22 1,8 0-3-16,-3-13-2 0,15 3 1 31</inkml:trace>
  <inkml:trace contextRef="#ctx0" brushRef="#br2" timeOffset="42309.1349">4244 14359 13 0,'-12'16'27'0,"-13"-8"0"16,5 9-11-16,6 3-5 0,1 1-1 15,10 3-1-15,3-4-1 16,13-1 1-16,4-8 0 16,9 0-1-16,-1-11 1 15,5-4-2-15,-7-6 0 16,1-5-1-16,-8-6-2 0,-8-1-1 15,-11-3 0-15,-8 4-2 16,-6 2-1-16,-5 4-3 16,2 6-8-16,-5 9-24 15,0-3-3-15,13 9 0 16,-5 0 0-16</inkml:trace>
  <inkml:trace contextRef="#ctx0" brushRef="#br2" timeOffset="42546.7535">4337 14654 49 0,'0'0'34'16,"-4"-11"-3"-16,4 11-14 16,8-10-31-1,-8 2-16-15,0 8-2 16,8-18-1-16</inkml:trace>
  <inkml:trace contextRef="#ctx0" brushRef="#br2" timeOffset="42963.7988">4426 14394 4 0,'10'7'30'16,"11"2"2"-16,-4-9-2 0,4 0-15 15,7 0-3-15,-1-5-2 16,2 1-3-16,-4-6-2 16,-4 2-1-16,-5-6-1 15,-7 1-2-15,-3 1 1 16,-6 1-1-16,-2-1-1 16,2 12 0-1,-16-3 0-15,7 9 1 16,-1 6-1-16,-2 7 1 15,2 3-1-15,1 6 1 16,2 4 0-16,5 1 0 0,2-1 1 16,0 0-1-1,5-4 0-15,2-4-1 16,0-3-2-16,-4-9-4 0,4-2-9 16,-7-10-11-16,0 0-9 0,0 0 1 15,0 0-1-15</inkml:trace>
  <inkml:trace contextRef="#ctx0" brushRef="#br2" timeOffset="43116.957">4452 14548 31 0,'0'0'35'0,"11"-3"-1"16,11 3-5-16,7-6-11 15,10 6-7-15,-1 0-14 16,12 6-30-16,-17-13-1 15,5 7-1-15,-19-11 0 16</inkml:trace>
  <inkml:trace contextRef="#ctx0" brushRef="#br0" timeOffset="48211.1812">3367 11854 29 0,'0'0'29'16,"27"0"-7"-16,-2 6-6 15,9 1-5-15,4 2-6 16,4 1-12-16,6 8-19 0,-8-13-3 16,6 9-1-16,-15-14 11 15</inkml:trace>
  <inkml:trace contextRef="#ctx0" brushRef="#br0" timeOffset="48511.6455">3983 12025 8 0,'9'0'29'15,"11"14"1"-15,-3-5-1 16,5 4-17-16,4 3-9 0,8 4-8 15,-1 1-16-15,-5-8-8 16,9 11 0-16,-8-13 3 16</inkml:trace>
  <inkml:trace contextRef="#ctx0" brushRef="#br0" timeOffset="48828.7645">4576 12420 13 0,'0'0'31'31,"15"14"0"-31,-15-14-3 0,19 19-16 16,-4-4-4-16,1 0-11 16,2 3-11-16,-6-1-15 15,11 10-1-15,-11-8 0 16</inkml:trace>
  <inkml:trace contextRef="#ctx0" brushRef="#br0" timeOffset="49182.9213">4942 12830 19 0,'18'24'31'16,"-16"-14"-5"-16,5 7-5 15,1 3-3-15,-2 1-5 16,3 8-3-16,-2 0-5 16,3 3-3-16,1 4-5 15,-3 0-15-15,1 1-7 16,7 6-7-16,-12-8-1 0</inkml:trace>
  <inkml:trace contextRef="#ctx0" brushRef="#br0" timeOffset="49445.1469">5118 13648 20 0,'7'27'34'16,"-7"2"0"-16,7 10-1 15,-4 1-16-15,-3-1-12 16,0 8-27-16,0-11-9 16,0 5-3-16,-12-12 0 15</inkml:trace>
  <inkml:trace contextRef="#ctx0" brushRef="#br0" timeOffset="50345.3769">5025 14550 46 0,'-5'19'34'0,"5"9"0"16,-13 0-13-16,3 6-18 15,-4 10-26-15,-10-15-8 16,7 9-2-16,-10-13-1 15</inkml:trace>
  <inkml:trace contextRef="#ctx0" brushRef="#br0" timeOffset="50699.9514">4616 15194 62 0,'-12'15'36'0,"-4"5"0"16,-9 6-15-16,-3-2-13 15,-3 5-7-15,-3 3-11 16,3-3-20-16,-6-12-5 0,9 1-1 16,-3-10-1-16</inkml:trace>
  <inkml:trace contextRef="#ctx0" brushRef="#br0" timeOffset="50984.8675">4008 15666 9 0,'-24'17'26'16,"-22"-11"1"-16,2 11-7 16,-16-4-16-16,-1-1-10 15,-4 5-13-15,-7-10-6 16,10 2-1-1,-3-17 17-15</inkml:trace>
  <inkml:trace contextRef="#ctx0" brushRef="#br0" timeOffset="51702.153">2967 11822 32 0,'-22'0'25'0,"-18"0"-7"15,-1 4-8-15,-3 1-9 16,-8-5-18 0,12 12-8-16,-14-12 0 15,20 10 7-15</inkml:trace>
  <inkml:trace contextRef="#ctx0" brushRef="#br0" timeOffset="52574.6876">1081 13471 22 0,'0'0'22'0,"-28"71"-8"15,28-71-10-15,-19 87-2 16,13-41-5-16,3 1-8 0,3-47-10 16,0 89 1-1,0-89 12-15</inkml:trace>
  <inkml:trace contextRef="#ctx0" brushRef="#br0" timeOffset="52837.9433">1046 14275 11 0,'0'0'21'0,"0"52"-5"0,0-52-10 16,16 69-2-16,-16-69-6 16,27 72-9-16,-11-32-10 15,3-11 0-15,-1 10 19 0</inkml:trace>
  <inkml:trace contextRef="#ctx0" brushRef="#br0" timeOffset="53092.4544">1339 15012 24 0,'11'35'28'16,"-3"-7"1"-16,11 8-14 16,2 3-8-16,10-5-16 15,9 6-15 1,0-19-2-16,6 8-2 15</inkml:trace>
  <inkml:trace contextRef="#ctx0" brushRef="#br0" timeOffset="53676.367">2119 15536 16 0,'34'23'32'16,"1"-5"1"-16,17 6-1 16,5-5-23-16,13-9-30 15,12 12-6-15,-5-19-3 32,10 12-1-32</inkml:trace>
  <inkml:trace contextRef="#ctx0" brushRef="#br0" timeOffset="56861.6396">1139 13068 30 0,'0'0'23'0,"0"0"-1"16,-8-24-3-16,23 2-3 0,-3-12-3 15,13-6-7-15,2-7-12 16,5-9-23-16,6 7-2 15,2-9 0-15,0 10 0 16</inkml:trace>
  <inkml:trace contextRef="#ctx0" brushRef="#br0" timeOffset="57415.4843">1764 12310 45 0,'40'-28'25'0,"16"-6"-4"16,24-7-16-16,13-3-23 15,10-21-6-15,16 3-4 16,-9-32 3-16</inkml:trace>
  <inkml:trace contextRef="#ctx0" brushRef="#br0" timeOffset="63011.3137">8732 13996 23 0,'75'12'17'0,"22"-4"-1"16,13-8-3-16,21-1-1 0,5-14-5 16,16-8-2-16,6-4-2 15,7-14-1-15,3-9 1 16,1-8-1-16,2-11 1 15,-7-8 0-15,1-5 0 16,-13-7 0-16,-10-6 0 31,-16-8-1-31,-18-5 0 0,-19-4-1 16,-23-3 0-16,-21-4-1 16,-14-4 1-16,-15-6-1 0,-16 2 0 15,-5 1 0 1,-4 5 0-16,2-5-1 0,2 6 1 15,5-1-1-15,5 7 2 16,7 7-1-16,9 7 0 0,12 7 0 16,10 5 0-16,15 13 0 15,10 10 0-15,16 7 0 16,18 9 0-16,11 9 0 16,13 5 0-16,11 9 1 15,6 2-1-15,5 5 0 31,0 1 0-31,-4 4 0 0,-8-1 0 16,-9-2 0-16,-12 6 0 16,-15-3-1-16,-19 3-1 15,-20 4 0-15,-14 2-1 16,-14 0 0-16,-16 1 1 16,-17 4-1-16,0 0 0 15,0 0 2-15,-17-6 0 0,4 4 1 16,2 0 1-16,-1-3-1 0,2 2 0 15,-2 1 0 1,2-1 0-16,-2-2 1 16,-1-3 0-16,-1 2-1 0,1-1 1 15,-2-1 0-15,2 1 0 16,3 1 0-16,1 0 0 0,9 6 0 16,0 0-1-16,0 0 1 15,16 12-1-15,5 2 0 16,4 0 0-16,9 4 1 15,3 0-1-15,1 0 2 16,-1-3-1-16,-2-1 1 31,-5 1 1-31,-11-6 2 0,-1 3 2 16,-18-12 0-16,-9 20 1 16,-17-9 0-16,2 5 0 15,-12 4-1-15,2-2-2 16,-4 2-3-16,1-3-6 15,12 2-14-15,10-4-19 16,5-15 0-16,10 0 0 0,6-14-1 16</inkml:trace>
  <inkml:trace contextRef="#ctx0" brushRef="#br0" timeOffset="63827.4986">11717 9815 31 0,'-2'-17'31'15,"2"17"-9"-15,0 12-2 0,0 17-5 16,2 18-3-16,-2 13-3 16,7 14-4-16,-7 5-2 15,4-2-5-15,-1-2-5 16,-3-11-15 0,0-19-10-16,0-4-1 15,0-24-1-15</inkml:trace>
  <inkml:trace contextRef="#ctx0" brushRef="#br0" timeOffset="64059.1733">11827 9850 9 0,'15'-18'31'0,"4"18"2"15,-7 12 0-15,-6 12-13 16,4 16-5-16,-2 5-4 0,2 9-1 15,-6 2-2 1,4 3-3-16,-4-6-3 0,-1-3-4 16,2-7-6-16,-10-12-11 15,-4-12-16-15,3-3-1 0,-13-16 0 16,-1-3-1-16</inkml:trace>
  <inkml:trace contextRef="#ctx0" brushRef="#br0" timeOffset="64193.7032">11684 10175 23 0,'16'-15'30'16,"10"15"1"-16,0-8-8 15,15 6-13-15,0 2-20 16,-3-3-16-16,8 10-2 16,-12-7-2-16</inkml:trace>
  <inkml:trace contextRef="#ctx0" brushRef="#br0" timeOffset="64728.1189">12110 10253 20 0,'10'10'27'0,"4"8"-1"16,-3 0-11-16,-3 1-4 15,-2 5-1-15,-2-6-3 0,2 3-1 16,-6-9-2-16,0-12-1 16,0 0-1-16,0 0 0 15,0-9-1-15,5-9-1 16,6 3 1-16,1-4-2 15,1 5 1-15,5 2 0 16,1 7 0-16,-7 5 0 0,1 8 1 16,-4 6 0-16,-3-1 0 15,0 3 0-15,-2-2 0 16,-4-3 0-16,0-11 0 16,0 0 0-16,0 0-1 15,17-12 0-15,-7-2 0 16,1-9 0-1,6 4 0-15,-1 0 0 16,2 1 1-16,0 9 0 16,-2 4 2-16,0 10 0 15,-7 3 1-15,2 11 0 16,-5 0 1-16,-2 5 0 0,-4 0-1 16,0 0-3-1,0-2-7-15,-4-3-13 0,-3-6-16 16,7-1-1-16,0-12 0 0,0 0-1 15</inkml:trace>
  <inkml:trace contextRef="#ctx0" brushRef="#br0" timeOffset="64928.365">12625 10285 57 0,'6'-20'34'0,"-6"20"0"16,0 16-12-16,-6-3-14 16,6 7-9-16,0 4-16 15,0 3-15-15,-6-9-1 0,6 0-1 16,0-18 0-16</inkml:trace>
  <inkml:trace contextRef="#ctx0" brushRef="#br0" timeOffset="65313.0949">12827 10249 48 0,'15'32'35'0,"-3"2"1"16,-9-6-9-16,-3-7-13 15,3-1-6-15,-3-11-2 16,0-9-1-16,0 0-3 16,12-7 1-16,-1-5-2 15,0-5 0-15,2 2-1 0,0-2 1 16,1 6-1-16,-1 6 1 15,-3 6 0-15,-1 11 0 16,-3 3 1-16,0 5 0 16,-3 2-1-16,-3-3-8 15,0 1-30-15,0 1-1 0,-6-13 0 32,6 4-1-32</inkml:trace>
  <inkml:trace contextRef="#ctx0" brushRef="#br0" timeOffset="66513.3164">9064 14492 24 0,'81'0'13'0,"18"6"1"0,16 15-1 16,18 10 0-16,17 17-2 15,7 16-1-15,6 15-4 0,3 13-2 16,-7 12 0-16,-5 10-2 16,-15 7-1-16,-12 5 1 15,-21 2-2-15,-19 1 1 16,-24 2 0-16,-18 1-1 15,-19 2 0-15,-16-4 0 16,-10-1 0-16,0-9 0 0,6-3 0 16,6-4 2-16,15-8-1 15,19-2 2-15,16-15 1 16,22-4 0-16,18-9 0 16,21-7 0-16,16-12 0 15,23-6-2-15,19-16 1 16,20-9-2-1,18-11 0-15,14-5-1 16,5-9 1-16,7-3-1 16,-13 0 1-16,-5 3-1 15,-25 0-1-15,-25 7 0 0,-26 3-1 16,-23 4-3-16,-24 3 1 16,-23 0 1-16,-13-3-1 15,-18-4 2-15,-10-3-2 16,-10-1 1-16,-10-3 2 0,-9-3 1 15,-11 0 1-15,5-13-2 16,-5 13 1-16,-10-16-1 16,10 16 1-16,-17-19 0 15,8 5-1-15,-2-5 0 32,0 1 1-32,0-4 1 0,-1-1-1 15,0-2 1-15,0-3-1 16,1 2 1-16,4 1-1 15,4 10 2-15,7 1-2 16,6 7 0-16,11 7 0 16,7 4 1-16,8 5-1 15,7 4 0-15,5 9 1 0,-1-2-2 16,-7-1 4-16,-6 6 0 16,-14-5 2-16,-12 5-1 15,-24 1 2-15,-14-1 1 16,-22-1-2-16,-10 2-1 15,-7-1-13-15,-3 1-23 0,-6-16-4 16,14-5 2-16,2-15-4 16</inkml:trace>
  <inkml:trace contextRef="#ctx0" brushRef="#br0" timeOffset="67198.6884">12200 16150 26 0,'0'0'34'0,"0"21"-4"15,0 11-5-15,0 16-5 0,-3 12-6 16,3 11-4-16,-7 4-2 16,4 8-4-16,-3 1-6 0,3-14-5 15,3-10-5-15,-6-16-16 16,3-22-10-16,12-8 1 16,-9-14 0-16</inkml:trace>
  <inkml:trace contextRef="#ctx0" brushRef="#br0" timeOffset="67395.3716">12355 16305 6 0,'13'-17'32'15,"-11"5"2"-15,5 26-1 16,-1 13-13 0,-3 9-7-16,6 17-4 15,-6 1-2-15,7 6-2 16,-4-1-5-16,0-7-4 15,0-6-13-15,0-4-17 16,-12-18-2-16,0-7 1 16,-12-17 3-16</inkml:trace>
  <inkml:trace contextRef="#ctx0" brushRef="#br0" timeOffset="67515.0934">12203 16624 28 0,'10'-9'31'0,"20"9"0"0,-2 0-8 15,6 0-21-15,7 8-17 32,-4-11-14-32,12 7-1 0,-9-4 0 15</inkml:trace>
  <inkml:trace contextRef="#ctx0" brushRef="#br0" timeOffset="67899.0659">12767 16699 27 0,'0'0'32'15,"0"15"-7"-15,-3 2-8 0,-9 4-4 16,-2 6-2-16,-6-8-3 15,0 3-3-15,-7-6-4 0,6-3-2 16,-4-7-1 0,3-9-2-16,6-6 1 0,4-8-2 15,6 2 1-15,3-5 1 32,9 8 2-32,1-1 1 0,4 4 2 15,2 9 0-15,5 8 1 16,-2 6 0-16,0 4-1 15,0 5-2-15,-1-3-8 16,1 5-17-16,-8-12-6 16,8 4 0-16,-16-17-1 15</inkml:trace>
  <inkml:trace contextRef="#ctx0" brushRef="#br0" timeOffset="68115.3847">12872 16706 20 0,'0'0'32'16,"14"17"1"0,-14-2-4-16,4 7-14 15,4 9-7-15,-3 2-1 16,2 5-3-16,-4-2-3 16,1-2-2-16,-1-5-4 15,-3-3-2-15,0-2-4 0,-7-14-4 16,7-10-7-16,-12 5-7 15,1-13-3-15,11 8 6 0</inkml:trace>
  <inkml:trace contextRef="#ctx0" brushRef="#br0" timeOffset="68314.8609">12910 16704 18 0,'24'-17'34'15,"-5"0"0"-15,6 13-6 0,-6 4-7 16,-6 9-8-16,-1 6-5 15,-8 4-3-15,-4 5-1 16,-11-4-1-16,-4 1-1 16,-9-4-2-16,-2-2-2 15,4-3-7-15,-5-2-23 16,2-10-4 0,6-4 0-16,0-5-1 15</inkml:trace>
  <inkml:trace contextRef="#ctx0" brushRef="#br0" timeOffset="69863.4959">16622 11690 33 0,'335'-14'16'0,"37"-3"1"15,37-6-1-15,18 5-1 32,11-3-1-32,5 7-1 0,-4-3-2 15,-11 6-1-15,-30 3-3 16,-24 4-2-16,-37 1-2 16,-33 3-3-16,-42 0-1 15,-40 0-1-15,-43-4 1 16,-38 4-2-16,-40-5 0 15,-36-3 0-15,-29 3 1 0,-24-3 0 16,-16-2 1-16,-7 2 0 16,-12 1 1-16,-2-2-1 15,0 1 1-15,4 4 0 16,2-2 0-16,6 6 0 16,3-2 0-16,-2 2 0 15,12 0 0-15,-13-3 1 0,13 3-1 16,0 0 0-16,0 0 0 15,4-11-1-15,8 11 1 16,5 0 0-16,6 5 0 0,6 2 1 16,-4 4 1-1,0 4 1-15,-4-1 0 0,-12 6 0 32,-9 0 0-32,-13 1-2 0,-7 3-19 15,-2 2-14-15,-16-10-2 16,11 2 0-16,-2-7-1 15</inkml:trace>
  <inkml:trace contextRef="#ctx0" brushRef="#br0" timeOffset="70500.7014">19592 9006 31 0,'9'47'25'15,"-9"23"-5"-15,6 42-3 16,0 35-4-16,-6 54 1 16,0 41-2-16,-9 42-2 0,4 32 0 15,-3 19-2-15,8 13-1 16,-6 0-1-16,6-2 0 0,6-22-2 16,9-17 0-1,2-29-7-15,0-23-28 0,-4-38-7 16,-1-28-1-16,-12-43 1 15</inkml:trace>
  <inkml:trace contextRef="#ctx0" brushRef="#br0" timeOffset="71201.7444">19536 9188 7 0,'-11'5'20'16,"11"8"-9"-16,0-13-3 15,-8 9-3-15,8-9-2 16,0 0 0-16,10-8-1 16,-2-2 2-16,4-6 2 0,2-1 0 15,1-4 2 1,-3 1 2-16,3 5 1 0,-6 1-1 15,0 7 2-15,-9 7-1 0,7 10 0 16,-7 4-3-16,6 6-1 16,-2 5-3-16,2-3-10 15,0 3-27-15,10 4 0 16,0-12-2-16,18 2-1 16</inkml:trace>
  <inkml:trace contextRef="#ctx0" brushRef="#br0" timeOffset="72064.5371">22526 11729 24 0,'0'0'31'0,"4"22"0"0,-11-2-9 16,7 6-9-16,-6 11-4 16,2 1-2-16,4 6-2 15,0-5-1-15,-3-1-1 16,3-12-1-16,0-6-1 16,0-20-1-16,0 0 0 15,0 0 0 1,3-29 0-16,3-1-1 15,1-7 0-15,8 0 0 0,4 0 1 16,2 6-1 0,2 5 0-16,2 7 0 0,-2 9 1 15,-6 10-1-15,-5 10 2 16,-9 4-1-16,-12 5 0 16,-3 5 0-16,-4 2 1 0,-2-1-1 15,3-1 0-15,10 1 1 16,5-4-2-16,7 1 2 15,9-7-2-15,6-1 1 16,11-6 0-16,3-2 0 16,-4-6 0-16,0-2 1 15,0-13-1-15,-6 3 1 0,0-7 0 16,-9-3 0-16,-6 2 0 16,-11 1 1-16,0 6 0 15,-7 3 0-15,-4 10 0 16,-1 6-1-16,-3 9 0 15,3 6 1-15,3 4-1 16,6 1-1 0,8 2 1-16,5-5-1 15,2 2-1-15,8-6-3 16,1-7-18-16,-2-12-13 16,11 0 1-16,-18-10-1 0</inkml:trace>
  <inkml:trace contextRef="#ctx0" brushRef="#br0" timeOffset="73266.0863">19961 9123 29 0,'15'0'25'15,"8"2"-7"-15,4-2-3 16,6 0-5-16,4 3-2 15,-2-3-3-15,1 0-1 0,-7 0-1 16,-5 0-1-16,-7 0 0 16,-7 0 0-16,-10 0 0 0,0 0-1 15,-14 0 0-15,-2 3 0 16,-3 6 0-16,-6-3-1 16,-1 8 0-16,-1 0 1 31,3 1-1-31,2 2 0 0,3 7 0 15,4-2 0-15,2 0 1 16,2 0-1-16,2-1 1 16,1-2-1-16,-1-4 1 15,-2-2-1-15,2-8 1 16,0-5 0-16,9 0 0 16,-14 0-1-16,14 0 1 0,0 0-1 15,7-13 0-15,6 13 0 16,5 0 0-16,3 4-1 15,7 1 1-15,4-1 0 16,4 5-1-16,-2-5 0 16,0 1 0-16,-5-5 1 15,-1 2-1-15,-7-2 1 0,-5-4 0 16,-16 4 0-16,10 0 0 16,-10 0 1-16,0 0-1 15,-13 9 1-15,13-9-1 16,-14 12 1-16,14-12-1 0,-9 10 0 15,9-10 0 1,0 0 0 0,0 0 0-16,3-15 0 15,4 6-1-15,-7 9 0 16,18-16 1-16,-8 10-1 0,2 6 2 16,-1 0 0-16,-1 10 0 15,-3 2 0-15,-1 2 0 16,0-1 1-16,-6-1 0 15,5-3-1-15,-5-9 0 0,8 10 0 16,-8-10-1-16,16-11 0 16,-6 0-1-16,1-1 0 15,4 0 0-15,1 0 0 16,-3 2 0-16,2 6 1 16,-2 4 0-16,-3 7 2 15,-2 5 0 1,-1 7 1-16,-4 0-1 15,1 1-3-15,-4-3-29 16,3 8-1-16,-13-9 0 16,10 8-2-16</inkml:trace>
  <inkml:trace contextRef="#ctx0" brushRef="#br0" timeOffset="74103.1969">19465 14057 7 0,'-6'-14'29'16,"6"42"1"-16,-5 31-9 15,5 47-4-15,-3 42-4 16,-6 44-2-16,-3 39-1 16,-9 32-2-16,-3 26 0 0,-8 13-4 15,4 13-3-15,-2-5-11 16,-1-12 1-16,11-24-3 16,4-9 1-16,8-11-20 15,13-5-8-15,-5-31 3 16,12-29 26-16</inkml:trace>
  <inkml:trace contextRef="#ctx0" brushRef="#br0" timeOffset="74874.7444">19392 14147 17 0,'-15'11'15'16,"5"5"-4"-16,-5 2-4 0,3-4-1 15,0-5-2-15,12-9 0 16,0 0-1-16,0-15 2 16,12-5 1-16,6-9 1 15,0 0 2-15,2-4-1 16,4 6 1-16,-3-1 0 16,2 15 0-1,-5 4-1-15,3 13-2 16,-2 12-1-16,2 6-7 15,0 3-29-15,7 16-2 16,-4-7 0-16,7 9-1 16</inkml:trace>
  <inkml:trace contextRef="#ctx0" brushRef="#br0" timeOffset="75777.8067">16857 16053 23 0,'-21'0'16'0,"21"0"-3"16,37 12-1-16,27-2 1 0,35-3-2 31,33 1 0-31,34 1-2 0,33-4-1 16,36 1 1-1,31-3-1-15,33 2 0 16,17-5-2-16,18-6-2 0,6-2 0 16,9 3-2-16,0-4 0 15,-3-3 0-15,-11 2-1 16,-11 0 0-16,-20 2-1 0,-25 4-3 15,-26 4-11-15,-35 10-20 16,-44-10-1-16,-33 6 1 16,-53-6-2-16</inkml:trace>
  <inkml:trace contextRef="#ctx0" brushRef="#br0" timeOffset="76292.9144">22330 15925 27 0,'-16'0'27'0,"16"0"1"15,10 16-15-15,5-6-5 16,5 8-2-16,4-4 0 16,2 5-2-16,0-3 0 15,0 0 1-15,-8-6 1 16,0 2-1-16,-18-3 0 0,-5 3 0 15,-12 1 0-15,-6-1-3 16,1 4-11-16,3 9-24 0,-7-13-1 16,16 7-1-1,0-10-1-15</inkml:trace>
  <inkml:trace contextRef="#ctx0" brushRef="#br0" timeOffset="76948.331">22654 16068 22 0,'17'34'30'15,"-13"0"-2"-15,6 10-11 16,-2 5-3-16,-4-2-4 0,1-1-2 31,-5-9-3-31,-5-5-1 0,-3-14-1 16,-4-11-1-16,0-16-1 16,4-8-1-16,1-15 0 15,4-9-1-15,3-6 0 16,7-3-1-16,8 0 1 15,6 2-1-15,8 6 1 16,2 12 0-16,-1 11 1 0,-1 13 0 16,-5 10 0-16,-6 8 1 15,-11 9 0-15,-7 7 0 16,-10 3-1-16,-5 3 1 16,-4-1-1-16,4 1 0 15,6-4 0-15,4-1 0 16,15-5 0-16,5-4-1 0,5-4 1 15,6-5 0-15,6-4 1 16,-1-5-1-16,-3-2 1 31,-6-9-1-31,-2-2 1 0,-6-1-1 0,0-1 1 0,-11-3 0 16,-8 2-1-16,-5 4 2 31,-6 0-2-31,2 10 2 16,-4 10-1-16,1 9 2 0,0-1-1 15,10 10 1-15,3 0-1 16,11 3 1-16,9-3 0 16,3-3 0-16,2-5-2 15,4-9-4-15,2-4-19 16,-3-7-14-16,-5-11 1 0,4-4 0 16</inkml:trace>
  <inkml:trace contextRef="#ctx0" brushRef="#br0" timeOffset="78096.594">19876 13912 28 0,'32'-3'29'15,"-8"-3"1"-15,14 6-15 16,6 0-6-16,1-3-3 0,1-2-2 16,-5 1-2-16,-4 1 0 0,-9-3-1 15,-9 0 0 1,-19 6-1-16,8-10 1 15,-8 10-1-15,-17 0 0 0,4 12 0 16,-2 1-1-16,0 7 1 31,-2 3-1-31,-1 5 2 0,0 3-2 16,-1 2 1-16,-2-2-1 16,-3-2 0-16,-4-7 0 15,-1-4 0-15,1-8 1 16,2-5-1-16,4-5 0 15,4 0 1-15,9-8 1 16,9 8 0-16,8-10 1 0,9 10-1 16,7 4 1-16,5 3 0 15,7 2 0-15,0 0-1 16,0 3-1-16,-1-2-1 16,-4-4 0-16,-6-3 0 15,-4-3-1-15,-6-7-1 16,-6-1 0-1,-9 8 0-15,14-14 0 16,-14 14 1-16,7-11 2 16,-7 11 1-16,0 0 1 15,4 16 1-15,-4-2 0 0,-3-4 1 16,3 4-1-16,-4-5 0 16,4-9-1-16,0 0-1 15,0 0 0-15,0 0 0 16,10-11-1-16,0-1 1 0,0-3-1 15,5 5 0-15,-2-1 0 16,2 5 0-16,-2 6 1 16,-2 0 0-16,-11 0 0 15,15 17 1-15,-12-7 0 16,-3-10 0-16,0 16 0 0,0-16 0 16,3 10-1-16,-3-10 0 15,7-11 0-15,-7 11 0 16,18-18-1-16,-7 8 0 15,3 1-1-15,0 2 1 16,1 4 0-16,0 6 1 16,-4 7 1-1,-1 2 1-15,-2 3 0 16,-3 1 0-16,-1 1 0 16,-4-1-3-16,0 0-21 0,0-16-14 15,-6 16-1 1,6-16 0-16</inkml:trace>
  <inkml:trace contextRef="#ctx0" brushRef="#br0" timeOffset="79886.2664">19444 10057 13 0,'-23'-4'27'0,"8"4"-4"16,-8-5-7-16,2 1-9 15,2 4-22-15,-8-1-7 0,14 2-2 16,-12-1 0-16</inkml:trace>
  <inkml:trace contextRef="#ctx0" brushRef="#br0" timeOffset="80202.4059">18903 10239 22 0,'-31'2'24'0,"8"15"-5"0,-6 2-24 16,-5-6-15-1,13 11-2-15,-9-12 5 0</inkml:trace>
  <inkml:trace contextRef="#ctx0" brushRef="#br0" timeOffset="80440.1606">18416 10621 14 0,'-27'13'20'15,"5"6"-15"-15,-3 3-10 16,-5-8-13 0,12 11 3-16,-8-12 15 15</inkml:trace>
  <inkml:trace contextRef="#ctx0" brushRef="#br0" timeOffset="80641.1895">18148 11097 20 0,'-14'31'22'15,"-6"-12"-5"-15,6 7-23 16,6 8-14 0,-4-12-2-16,12 10 12 15</inkml:trace>
  <inkml:trace contextRef="#ctx0" brushRef="#br0" timeOffset="80826.0931">18034 11577 2 0,'-16'20'23'0,"12"13"-2"0,-11-13-8 16,3 2-30-16,12 10-5 16,-12-17 3-16,19 12 19 15</inkml:trace>
  <inkml:trace contextRef="#ctx0" brushRef="#br0" timeOffset="80988.8789">18013 11978 31 0,'11'30'27'0,"-5"-3"-1"15,9 1-27-15,10 9-21 16,-10-9-3-16,10 9-1 15,-9-15 17-15</inkml:trace>
  <inkml:trace contextRef="#ctx0" brushRef="#br0" timeOffset="81589.7087">19863 10035 26 0,'12'0'28'0,"14"9"1"0,-2-9-10 16,9 11-17-16,2 1-15 16,-2-7-13-16,10 9-1 15,-6-14-2-15</inkml:trace>
  <inkml:trace contextRef="#ctx0" brushRef="#br0" timeOffset="81825.6934">20398 10197 37 0,'19'13'32'16,"-8"-7"-1"0,14 8-10-16,0 0-11 0,3 4-8 15,3 2-16-15,0-3-15 16,7 8-2-16,-9-7-1 16,6 5 6-16</inkml:trace>
  <inkml:trace contextRef="#ctx0" brushRef="#br0" timeOffset="81974.3919">20875 10537 29 0,'14'17'32'0,"-14"-17"0"16,10 20-2-16,-3-11-17 16,-4 2-8-16,0 2-12 0,-3-1-17 15,9 8-7-15,-9-6-1 16,8 8 0-16</inkml:trace>
  <inkml:trace contextRef="#ctx0" brushRef="#br0" timeOffset="82105.9147">21020 10844 23 0,'18'28'31'0,"-8"-6"1"16,4 6-4-16,-3-4-12 16,-2-1-11-16,-1 1-12 0,-3-6-17 15,4 9-6-15,-9-11-1 16,12 6-1-16</inkml:trace>
  <inkml:trace contextRef="#ctx0" brushRef="#br0" timeOffset="82228.3191">21132 11217 37 0,'6'23'31'0,"-6"-8"0"16,6 2-9-16,0 1-10 15,2 1-14-15,0 0-14 16,-5-6-12-16,10 10-3 15,-10-8-1-15</inkml:trace>
  <inkml:trace contextRef="#ctx0" brushRef="#br0" timeOffset="82391.0992">21208 11647 29 0,'-9'26'28'0,"9"6"0"15,-6-4-13 1,-1-6-7-16,2 1-6 15,-2-4-12-15,2 6-17 0,-10-12-1 16,11 7-1-16,-9-12 14 16</inkml:trace>
  <inkml:trace contextRef="#ctx0" brushRef="#br0" timeOffset="82544.7646">21075 12118 39 0,'-15'19'33'15,"6"4"1"-15,-10-8-1 16,9-1-26-16,-4-2-14 16,1 0-15-16,9 10-10 15,-12-12-1-15,8 9 0 0</inkml:trace>
  <inkml:trace contextRef="#ctx0" brushRef="#br0" timeOffset="82676.2867">20809 12439 21 0,'-10'22'26'0,"-11"-11"-7"32,8 6-12-32,-2-2-13 0,-6-3-8 15,14 10-10 1,-13-13-2-16</inkml:trace>
  <inkml:trace contextRef="#ctx0" brushRef="#br0" timeOffset="82829.9443">20486 12736 18 0,'-15'15'24'0,"-16"-7"-4"15,6 5-16-15,-1 2-9 16,-5-6-13-16,10 10-3 16,-10-13 0-16,14 8 21 15</inkml:trace>
  <inkml:trace contextRef="#ctx0" brushRef="#br0" timeOffset="82945.8516">20038 12922 8 0,'-35'7'19'0,"10"3"-4"0,-6-4-20 16,-6-6-14-16,15 9 2 0,-11-18 17 15</inkml:trace>
  <inkml:trace contextRef="#ctx0" brushRef="#br0" timeOffset="83108.6239">19594 12945 3 0,'-32'-4'23'16,"7"8"0"-16,-13-12 0 15,6 8-19-15,-6-5-9 16,-2-4-12-16,10 13-7 15,-9-13 1-15,13 9 17 16</inkml:trace>
  <inkml:trace contextRef="#ctx0" brushRef="#br0" timeOffset="83246.6661">19090 12885 12 0,'-19'6'24'15,"-13"-15"-1"-15,7 9-16 16,-2 0-21-16,-5-11-8 15,11 11 0-15,-6-16 15 0</inkml:trace>
  <inkml:trace contextRef="#ctx0" brushRef="#br0" timeOffset="83478.4574">18370 12618 24 0,'-18'-15'21'0,"-7"-5"-9"0,-3 1-22 15,11 5-7-15,-12-10-3 16,15 7 11-16</inkml:trace>
  <inkml:trace contextRef="#ctx0" brushRef="#br0" timeOffset="85252.3307">19237 14675 18 0,'-12'4'28'0,"-17"-8"-1"15,2 9-15-15,-5-1-12 0,-6-4-19 16,10 16-6-16,-10-16-2 31,13 12 14-31</inkml:trace>
  <inkml:trace contextRef="#ctx0" brushRef="#br0" timeOffset="85468.972">18785 14811 8 0,'-27'-6'27'0,"12"13"1"16,-18-7-4-16,3 7-22 16,-4 7-13-1,-7-4-13-15,11 12-3 16,-11-10 1-16</inkml:trace>
  <inkml:trace contextRef="#ctx0" brushRef="#br0" timeOffset="85638.2493">18213 15144 19 0,'-27'28'12'0,"-6"1"-14"16,-3-8-18-16,14 4 12 16</inkml:trace>
  <inkml:trace contextRef="#ctx0" brushRef="#br0" timeOffset="85801.0321">17958 15426 14 0,'-10'31'25'0,"-11"-13"0"16,7 11-14-16,-3-4-8 15,-1 3-6-15,3 6-12 16,-5-10-9-16,11 11-1 16,-12-11 15-16</inkml:trace>
  <inkml:trace contextRef="#ctx0" brushRef="#br0" timeOffset="86301.5258">19748 14633 27 0,'13'0'28'31,"18"10"-3"-31,0-3-13 0,8 5-7 16,5-3-8-16,3 2-12 15,6 8-10-15,-6-12-2 16,6 10 1-16</inkml:trace>
  <inkml:trace contextRef="#ctx0" brushRef="#br0" timeOffset="86501.6913">20342 14893 9 0,'30'26'27'15,"-14"-9"-2"-15,9 1-10 16,2 3-6-16,1 2-9 0,3 4-14 15,-10-9-10-15,13 12-2 16,-13-11 6-16</inkml:trace>
  <inkml:trace contextRef="#ctx0" brushRef="#br0" timeOffset="86617.5884">20780 15394 18 0,'8'19'13'0,"-1"2"-19"15,11 6-12-15,-14-9 12 16</inkml:trace>
  <inkml:trace contextRef="#ctx0" brushRef="#br0" timeOffset="86755.6352">20924 15666 50 0,'2'27'36'16,"5"9"0"-16,-11-3-10 15,1-3-32-15,6 4-23 0,-15-17-4 16,12 2-2-16,0-19-1 0</inkml:trace>
  <inkml:trace contextRef="#ctx0" brushRef="#br0" timeOffset="87372.074">17759 15936 15 0,'-9'30'0'0,"0"7"-11"0,-3-10 8 15,15 13 3-15</inkml:trace>
  <inkml:trace contextRef="#ctx0" brushRef="#br0" timeOffset="87572.9708">17799 16424 17 0,'0'21'14'0,"4"6"-20"0,8 7-12 16,-8-12 12-16</inkml:trace>
  <inkml:trace contextRef="#ctx0" brushRef="#br0" timeOffset="87757.8827">17996 16856 20 0,'15'39'23'0,"-11"-11"-2"15,8 0-24-15,3 6-11 16,-6-17-9-16,15 7 0 0,-8-14 23 16</inkml:trace>
  <inkml:trace contextRef="#ctx0" brushRef="#br0" timeOffset="87889.4004">18323 17161 2 0,'25'29'24'0,"-6"-9"-3"16,2-1-27-16,10 2-13 16,-12-13-1-16,11 10 19 15</inkml:trace>
  <inkml:trace contextRef="#ctx0" brushRef="#br0" timeOffset="88290.5509">18930 17398 8 0,'14'8'25'0,"16"6"1"16,-1-5-11-16,4-5-29 16,14 0-7-16,-6-12-3 0,15 8 10 15</inkml:trace>
  <inkml:trace contextRef="#ctx0" brushRef="#br0" timeOffset="88506.6989">19578 17409 4 0,'16'10'24'15,"-4"-18"-3"-15,20-4-7 0,1 2-15 16,4-2-4-16,6 2-14 15,-8-9-3-15,9 4 7 16,-16-7 15-16</inkml:trace>
  <inkml:trace contextRef="#ctx0" brushRef="#br0" timeOffset="88644.4651">20056 17215 12 0,'18'-7'6'0,"0"2"-19"16,-4-12 9-16,13 11 4 31</inkml:trace>
  <inkml:trace contextRef="#ctx0" brushRef="#br0" timeOffset="88807.2459">20378 17006 22 0,'7'-10'16'0,"8"4"-4"0,-2-7-4 16,3 3-4-16,1-1-7 15,-3-6-12-15,11 7-7 16,-12-19 1-16,10 13 21 16</inkml:trace>
  <inkml:trace contextRef="#ctx0" brushRef="#br0" timeOffset="88960.9106">20654 16705 13 0,'14'-8'21'0,"-10"-6"-15"15,2 3-9-15,6 6-19 0,-12-10 8 16</inkml:trace>
  <inkml:trace contextRef="#ctx0" brushRef="#br0" timeOffset="89145.8161">20831 16443 13 0,'-4'-19'28'16,"10"7"0"-16,-9-13-4 15,7 7-18-15,1-10-11 16,-3-1-15-16,10 7-8 16,-12-11 1-16,11 11 9 0</inkml:trace>
  <inkml:trace contextRef="#ctx0" brushRef="#br2" timeOffset="96377.8705">19908 11379 58 0,'-9'0'36'16,"9"0"-3"-16,0 19-9 0,6-2-7 15,12 12-5-15,3 3-4 16,10 7-2-16,1 3-1 16,7 2-3-16,-1-1-3 15,-4-6-6-15,1-3-12 16,-6-4-20-16,-12-16-1 31,0-2 0-31,-17-12 0 0</inkml:trace>
  <inkml:trace contextRef="#ctx0" brushRef="#br2" timeOffset="96594.1406">20198 11426 38 0,'0'0'36'0,"-18"0"1"16,0 10 0 0,-2 7-19-16,-13 1-7 0,2 11-3 15,-7 0-3-15,0 8-3 16,1 3-6-16,2-7-12 16,5-4-22-1,10-1 0-15,5-11-1 16,10-3-1-16</inkml:trace>
  <inkml:trace contextRef="#ctx0" brushRef="#br1" timeOffset="101099.6805">19570 11448 48 0,'-25'-14'35'16,"3"5"-3"-16,-6 3-10 15,-6 0-6-15,6 14-6 16,-2 1-4-16,5 15-1 16,5 7-3-16,8 6-1 15,7 5 1-15,14 2 0 16,9-2-1-1,15-5 1-15,7-7 1 16,8-10 0-16,3-15 1 16,1-11 1-16,-6-20 0 15,-9-3 0-15,-16-13 0 16,-14-5 0-16,-19-2 0 16,-14 6-2-16,-14 5-1 0,-5 10-6 15,0 11-31-15,-1 13-8 16,3 8 0-16,9 13-1 0</inkml:trace>
  <inkml:trace contextRef="#ctx0" brushRef="#br1" timeOffset="113621.5471">22088 15919 49 0,'-7'-15'36'0,"0"2"-6"16,-6 3-5-16,-10-1-6 16,-1 11-5-16,-8 0-5 15,3 12-3-15,-4 2-2 16,8 6-2-16,5 5 0 0,6 3-1 15,9 5-1-15,8 2 0 0,10-4 0 16,8-2 0 0,12-7 0-16,5-8 0 15,4-8 0-15,0-14 0 0,-2-10 1 16,-3-8 0-16,-12-12 0 16,-7 0 1-16,-21 0 0 15,-12 3 0-15,-13 10-1 0,-6 3-6 16,0 13-35-16,-4 13 0 15,-2 0 0-15,11 7-1 16</inkml:trace>
  <inkml:trace contextRef="#ctx0" brushRef="#br1" timeOffset="114876.7907">21943 15504 24 0,'-15'0'25'15,"-2"-9"-3"-15,6 0-2 16,4-2-3-16,7-6-4 16,13 3-2-16,1-4-2 15,9 8-2-15,1 0 0 16,4 10-1 0,-4 3-1-16,0 10 0 15,-13 3-1-15,-8 12 0 16,-17 2-1-16,-5 2-1 15,-9-1-1-15,0-2 1 0,-2-5-1 16,5-3-1 0,5-5 1-16,14-7-1 0,6-9 0 15,21 4 1-15,2-4-1 0,7 0 0 16,2 0 1-16,1 0-1 16,-2-4 1-16,-1 4-1 15,-6 0 0-15,-8 0-5 16,-2 0-21-16,-14 0-12 15,0 0-1-15,0 0 1 16</inkml:trace>
  <inkml:trace contextRef="#ctx0" brushRef="#br2" timeOffset="126678.3979">19904 15959 69 0,'0'0'38'15,"0"0"-8"-15,18 11-7 16,-6 2-7-16,13 14-5 15,1 0-4-15,10 8 0 0,0 5-4 16,3-2-2-16,-2 2-3 16,-5-14-6-16,1 8-9 15,-13-12-20-15,-6-11-3 16,-1-5 0-16,-9-15-1 16</inkml:trace>
  <inkml:trace contextRef="#ctx0" brushRef="#br2" timeOffset="126948.074">20205 15978 22 0,'0'0'36'32,"-4"-19"-1"-32,4 19-5 0,-14-3-8 15,-3 7-5 1,0 12-5-16,-11 3-4 0,-1 7-3 15,-7 6-1-15,-2 6-2 16,0 2 0-16,0 3-2 16,5-6-1-16,5-6-1 15,8-1-3-15,2-13-5 0,15-8-21 16,3-9-8-16,10-12 1 16,9-5-1-16</inkml:trace>
  <inkml:trace contextRef="#ctx0" brushRef="#br2" timeOffset="127817.9447">20052 15426 4 0,'0'0'28'0,"0"-23"-1"16,0 10-7-16,0-6-5 16,0-2-3-16,0-3-2 15,3 1-1-15,1 4 0 0,-4 2-1 16,3 7 0-16,-3 0-2 15,0 10 0-15,0 0-2 16,0 15-1-16,0-1-2 16,0 5-2-16,0 3-3 0,0 1-6 15,0-2-14 17,7 4-11-32,-10-11-1 0,6 5 1 15</inkml:trace>
  <inkml:trace contextRef="#ctx0" brushRef="#br2" timeOffset="128002.8518">19878 15545 45 0,'0'0'35'16,"30"0"0"-16,0-7-13 16,4-1-9-16,13 4-5 15,-1-1-4-15,2 3-8 16,-2 2-17-16,1 7-14 15,-16-7 0-15,0 4 0 16</inkml:trace>
  <inkml:trace contextRef="#ctx0" brushRef="#br2" timeOffset="128403.2002">19939 15686 57 0,'11'0'30'16,"7"-6"-10"-16,4 6-4 15,-3 6-2-15,-1 5-4 16,-8-3-3-16,-3 9-2 16,-7-1-2-16,-10 2 0 15,-2-1-1-15,-1-3 0 16,-2-3-1-16,5 2-1 16,10-13 1-16,-3 9-1 0,3-9 0 15,26 0 0-15,-3 0 1 16,4-2-1-16,1 2-2 15,0-7-3-15,-1 4-15 16,1 3-16-16,-15-6 1 16,2 2-1-16,-15 4 0 0</inkml:trace>
  <inkml:trace contextRef="#ctx0" brushRef="#br0" timeOffset="147329.4778">21569 13829 8 0,'6'8'30'16,"-9"5"-3"-16,3 15-5 0,0 11-3 31,-4 9-6-31,4 11-1 0,-8 2-3 16,5 4-3-1,0-6-5-15,-1-6-7 0,4-11-11 16,-3-3-14-16,-3-23-2 16,9 2-1-16,-3-18 9 15</inkml:trace>
  <inkml:trace contextRef="#ctx0" brushRef="#br0" timeOffset="147567.8926">21770 13884 27 0,'9'-5'33'0,"-9"5"1"0,0 9-10 15,0 14-4-15,-8 7-6 16,5 12-5-16,-4 3-2 15,7 9-1-15,-4 1-2 16,4 0-3-16,2-8-5 16,-2-7-5-16,4-6-11 0,-4-10-15 31,0-24-2-31,-9 10 0 0,-6-23 1 16</inkml:trace>
  <inkml:trace contextRef="#ctx0" brushRef="#br0" timeOffset="147699.4177">21577 14184 15 0,'10'4'29'16,"-1"-4"0"-16,15 5-11 0,3-1-17 15,-3-4-23-15,14 12-2 16,-11-12-4-16,7 16 11 16</inkml:trace>
  <inkml:trace contextRef="#ctx0" brushRef="#br0" timeOffset="148317.3743">22066 14248 27 0,'-5'22'33'0,"-15"-6"0"16,-4 2-8-16,0-4-6 15,-8 1-7-15,4-1-5 16,0-5-2-16,3-3-3 16,2-6 0-16,11-7-2 15,5-3 1-15,7-2-1 16,7 2-1-16,3 3 0 0,3 4 1 16,2 3-1-16,4 3 1 15,-1 8 0-15,-1 2 0 16,-1 6 0-16,-3-1-1 0,-2-4-3 15,1 0-6 1,-3-4-6-16,0-3-4 16,-9-7-3-16,16-2 0 0,-16 2 2 15,20-19 8-15,-14 9 7 0,2 1 9 16,-8 9 9-16,7-13 6 16,-7 13 4-16,4 13 0 15,-4 2-1-15,-4 5-6 16,4 7-5-16,-6 3-2 31,6 4-5-31,0-3-4 0,-4-4-4 16,4-2-5-16,-2-9-5 15,2-7-4-15,0-9-4 16,-11-9-2-16,7-11 1 16,-7-5 2-16</inkml:trace>
  <inkml:trace contextRef="#ctx0" brushRef="#br0" timeOffset="148471.041">22076 14321 53 0,'29'-13'23'16,"-2"9"-1"-16,-2 7-4 16,-2 8-2-16,-15 4-3 15,-3 5-3-15,-16-5-4 0,-3 4-2 16,-4-5-13-16,-7 2-24 31,-2-16-1-31,12 0-2 16,0-9-1-16</inkml:trace>
  <inkml:trace contextRef="#ctx0" brushRef="#br0" timeOffset="148871.5025">22492 13801 41 0,'-19'0'35'16,"1"14"0"-16,-4 8-13 0,-5 7-6 15,6 14-4-15,-2 3-2 16,14 11-3-16,3 0-1 16,8 1-2-16,7-2-4 15,7-10-3-15,8-5-13 16,4-7-22-16,-4-22 0 0,4-3 0 15,-4-16-1-15</inkml:trace>
  <inkml:trace contextRef="#ctx0" brushRef="#br0" timeOffset="149270.5188">22500 14079 62 0,'22'4'30'0,"-4"-4"-8"15,9-7-7-15,4 7-4 0,-4-2-3 16,-1 4-2-1,-8-2-2-15,-4 9 0 0,-14-9-1 16,0 15 0-16,-12-4-1 31,-6 3 1-31,-5-2-1 0,2 3 0 16,2-1-2-16,2 0 1 16,6-2 0-16,5-4-1 15,6-8 0-15,13 12 1 16,5-12-1-16,2 3-2 15,8 1-7-15,-5-4-12 16,-1-7-16-16,7 7 0 0,-8-10 0 16,6 5 1-16</inkml:trace>
  <inkml:trace contextRef="#ctx0" brushRef="#br0" timeOffset="149517.9839">22808 13796 43 0,'18'12'36'0,"-8"7"1"16,5 8-13-16,0 14-9 0,-10 5-3 31,-1 12-3-31,-7 2-2 0,-1 3-2 16,-9-2-2-16,2-10-4 15,3-3-8-15,-11-9-26 16,8-17-4-16,11-8 0 16,0-14 0-16</inkml:trace>
  <inkml:trace contextRef="#ctx0" brushRef="#br0" timeOffset="149939.653">23055 14047 53 0,'19'6'33'0,"-1"-6"-10"0,9 0-6 15,8 6-3-15,2-6-6 16,1 0-3-16,-7 0-3 16,-6-4-4-16,0 4-9 15,-6 0-9-15,-5-5-11 16,-4 8-2-16,-10-3-1 16</inkml:trace>
  <inkml:trace contextRef="#ctx0" brushRef="#br0" timeOffset="150172.0327">23108 14126 44 0,'0'0'35'15,"0"0"-7"-15,16 8-4 16,9-1-7-16,-1-7-4 0,11 6-4 15,-5-6-3-15,3 7-2 16,-8-7-3-16,-2 0-6 16,3-5-28-1,-14 5-4-15,-12 0-1 16,9-15 1-16</inkml:trace>
  <inkml:trace contextRef="#ctx0" brushRef="#br0" timeOffset="150787.9469">23594 14104 40 0,'57'0'22'0,"23"4"-1"16,19-4-3-16,12 3-1 15,11 1-3-15,7-4-3 16,2 5-1-16,-5-5-4 15,-15 0-1-15,-17-3-3 16,-13 3 0-16,-3-4-4 0,-3-1-10 16,-75 5-24-16,65-4 0 0,-65 4-1 15,0 0 1-15</inkml:trace>
  <inkml:trace contextRef="#ctx0" brushRef="#br0" timeOffset="152790.1026">23831 13714 26 0,'6'-23'17'0,"5"3"1"15,-2-3-1-15,-2 1 0 16,-4 3-2-16,-3 0-1 31,4 7-3-31,-4 12-2 0,0 0-1 16,0 13-2-16,-6 12 0 16,2 4-1-16,4 9-1 15,0 2 1-15,4 3 0 16,1-2-1-16,-5 1-1 15,0-9 0-15,2-6-2 16,4-8-2-16,-4-9-5 0,-2-10-21 16,8 10-12-16,-8-10 1 15,12-15-1-15</inkml:trace>
  <inkml:trace contextRef="#ctx0" brushRef="#br0" timeOffset="153275.3159">24057 13766 46 0,'0'0'31'0,"14"0"-4"0,-4-4-4 15,3 4-6 1,-1 0-5-16,7 0-2 0,-1 0-4 15,14 0-3-15,-6 0-8 16,-15 5-29-16,-11-5-2 0,27-5-2 16,-18-6 1-16</inkml:trace>
  <inkml:trace contextRef="#ctx0" brushRef="#br0" timeOffset="154593.5706">24353 13658 30 0,'0'0'26'0,"0"0"-2"0,40-46-2 16,-40 46-6-16,41 4-3 16,-41-4-3-16,44 30-2 15,-44-30-2-15,19 53-1 16,-19-53-2-16,9 70 0 0,-9-70-1 16,-41 74-1-16,5-44-1 15,-1-2 0-15,7-5 1 16,11-4-1-16,-1-4 1 0,5-8-1 15,5-7 1-15,10 0 1 16,0 0 1 0,0 0 0-16,0 0 0 0,53-5 0 15,-53 5-1-15,0 0 0 16,51 0-1 0,-51 0-3-16,0 0-13 15,0 0-23-15,48-9-1 16,-48 9 1-16,0 0-1 15</inkml:trace>
  <inkml:trace contextRef="#ctx0" brushRef="#br0" timeOffset="155178.4243">24599 13741 28 0,'0'0'33'0,"0"0"-7"16,0 0-4-16,58-6-4 15,-58 6-4-15,41 0-3 0,-41 0-4 16,44 7-1-16,-44-7-2 15,0 0-2-15,48 20-1 16,-48-20 1-16,0 0-1 16,0 0 0-16,-20 43 1 15,20-43-1-15,0 0 0 0,-44 41-1 32,44-41 1-32,-49 23 0 15,49-23 0-15,0 0-1 16,-63 25 1-16,63-25-1 15,0 0 1-15,0 0-1 0,0 0 1 16,0 0-2-16,61 10 0 16,-61-10-3-16,67-4-5 15,-67 4-12-15,74 0-17 0,-74 0 0 16,68-10-1-16,-68 10 5 16</inkml:trace>
  <inkml:trace contextRef="#ctx0" brushRef="#br0" timeOffset="155565.4121">24726 13522 17 0,'0'0'33'0,"0"0"1"15,0 0-10-15,0 0-5 16,0 0-5-16,59 15-5 16,-59-15-3-16,48 0-5 15,-48 0-6-15,54 0-17 16,-54 0-12 0,41-5-2-16,-41 5 1 15</inkml:trace>
  <inkml:trace contextRef="#ctx0" brushRef="#br0" timeOffset="156097.5807">25061 13440 22 0,'0'0'28'0,"0"0"-2"16,0 0-5-16,0 0-4 16,0 0-4-16,0 0-5 15,0 0-2-15,0 0-2 16,0 0-1-16,0 0 0 0,0 0-1 15,0 0 0-15,29 43 1 16,-29-43 0-16,-5 61-1 16,5-61 1-16,-16 57-1 15,16-57-1-15,19 42 0 32,-19-42 0-32,0 0-2 0,0 0-7 15,0 0-23-15,0 0-5 16,0 0 0-16,0 0 0 15</inkml:trace>
  <inkml:trace contextRef="#ctx0" brushRef="#br0" timeOffset="157069.2872">23699 14512 32 0,'12'-3'20'0,"-1"0"0"0,-1-3-4 16,-10 6-1-16,18-15-4 15,-7 3-2-15,-4-4-2 0,6 0-1 16,-4-3-1-16,-2 0 0 16,-4 0-1-16,2 1 0 15,-5 2-1-15,7 6-1 16,-2 0 0-16,-5 10 0 16,0 0-1-16,0 0 0 15,-8 20 0 1,8 2-1-16,0 3 2 15,-3 8-1-15,-1 5 2 16,7 2-1-16,-3-1 0 16,11 0 0-16,-5-6 0 15,-6-5-2-15,0-6-2 16,0-7-5-16,0-15-22 16,8 15-8-16,-8-15 0 0,0 0 0 15</inkml:trace>
  <inkml:trace contextRef="#ctx0" brushRef="#br0" timeOffset="157500.9829">24005 14613 25 0,'0'0'33'0,"0"0"-4"16,0 0-6-16,6 8-6 15,-6-8-3-15,18 0-3 16,-7 0-3-16,3 0-1 16,5 0-3-16,10-3-2 0,-10 3-5 31,-5-7-10-31,-2 4-23 0,1 3-1 15,-13 0 0 1,0 0 0-16</inkml:trace>
  <inkml:trace contextRef="#ctx0" brushRef="#br0" timeOffset="158032.4338">24240 14613 18 0,'0'0'32'0,"0"0"-5"16,8 0-4-16,-8 0-3 16,0 0-5-16,55 3-4 15,-55-3-3 1,66 0-2-16,-66 0-3 15,71 0-1-15,-71 0-3 16,55-6-5-16,-55 6-11 16,0 0-17-16,0 0-2 15,0 0 1-15,0 0 0 16</inkml:trace>
  <inkml:trace contextRef="#ctx0" brushRef="#br0" timeOffset="158302.1238">24369 14365 44 0,'0'-22'30'15,"0"22"-4"-15,0 0-5 16,0 0-6-16,0 0-6 16,0 0-3-16,-16 54-4 0,16-54-7 15,11 54-19-15,-11-54-10 16,0 61 0-16,0-61 0 16</inkml:trace>
  <inkml:trace contextRef="#ctx0" brushRef="#br0" timeOffset="158787.0403">24211 14761 42 0,'0'0'34'15,"5"-11"-7"-15,-5 11-5 16,0 0-5-16,45-13-5 16,-45 13-3-16,0 0-3 0,45 14-1 15,-45-14-2-15,44 24 0 16,-44-24-1-16,0 0 0 15,0 57-2-15,-14-37 1 16,-5-3-1-16,4 1 1 16,-8-4-1-16,-3-2 0 15,2-2 0 1,7-4 0-16,17-6 0 16,-14 0 1-16,14 0-1 15,14-4-1-15,0 4 1 16,5 0 0-16,-19 0 0 15,41 8 1-15,-41-8-1 0,53 15-1 16,-53-15-4-16,0 0-24 16,0 0-9-16,40 23 0 0,-40-23 0 15</inkml:trace>
  <inkml:trace contextRef="#ctx0" brushRef="#br0" timeOffset="159487.4603">24650 14498 36 0,'0'0'23'15,"0"0"-4"-15,0 0 0 16,0 0-3-16,57 10-2 16,-57-10-4-16,0 0-2 0,0 0-1 15,50-4-2-15,-50 4-1 16,0 0-1-16,0 0-1 16,0 0-1-16,0 0 1 15,0 0-1-15,-7 53 0 16,7-53-1-16,0 0 2 15,-59 57-2-15,59-57 1 0,-45 36-1 16,45-36 1-16,0 0 0 0,0 0 0 16,-17 43 0-1,17-43-1-15,0 0 1 0,53 7 0 16,-53-7-1-16,56 0-3 16,-56 0-6-16,60-7-14 31,-60 7-14-31,58-10-2 0,-58 10 1 15</inkml:trace>
  <inkml:trace contextRef="#ctx0" brushRef="#br0" timeOffset="159934.5013">24772 14342 19 0,'0'0'32'16,"0"0"-2"-16,0 0-5 15,0 0-7-15,0 0-5 0,47 3-4 16,-47-3-3-16,52 5-6 16,-52-5-9-16,50-6-18 15,-50 6-8-15,0 0 0 16,0 0 0-16</inkml:trace>
  <inkml:trace contextRef="#ctx0" brushRef="#br0" timeOffset="160519.7871">25075 14342 12 0,'0'0'35'16,"0"0"-21"-1,0 0 0-15,0 0-4 16,28-42 1-16,-28 42-2 16,0 0-1-16,0 0 0 0,0 0-3 15,0 0-1-15,0 0-1 16,0 0-2-16,0 0 0 16,0 0-1-16,0 0 0 0,0 0 0 15,0 0 1 1,0 0 0-16,0 0 0 15,20 55 0-15,-20-55 0 0,7 43 1 16,-7-43 0-16,15 41-1 0,-15-41 0 16,0 0 1-16,0 0 1 15,18 46 1-15,-18-46-1 16,0 0 1-16,0 0-1 16,0 0 1-16,0 0-1 31,0 0-1-31,0 0-1 0,0 0-1 15,0 0-5-15,0 0-11 16,0 0-21-16,0 0-1 16,0 0 1-16,0 0 0 15</inkml:trace>
  <inkml:trace contextRef="#ctx0" brushRef="#br2" timeOffset="206462.667">19894 10822 34 0,'0'-12'18'0,"0"-5"-2"15,0 2-1-15,0-3-2 16,0 0-2-1,0 3-2-15,0-2 0 16,5 7-1-16,-5-1-2 0,0 11-1 16,0 0-1-1,0 15-1-15,-3 4-2 16,3 5-5-16,-3 7-8 0,3 6-16 16,-5-8-5-1,10 7 1-15,-5-12-1 0</inkml:trace>
  <inkml:trace contextRef="#ctx0" brushRef="#br2" timeOffset="206794.1561">19765 11019 56 0,'10'0'30'16,"11"0"-4"-16,6 0-6 15,8 0-7-15,5 0-6 16,3 0-15-16,1 2-22 0,-5-8-3 16,-1 6-1-16,-11-5 0 15</inkml:trace>
  <inkml:trace contextRef="#ctx0" brushRef="#br2" timeOffset="208147.3089">20009 11128 22 0,'0'0'30'16,"11"-5"0"-16,-11 5-9 16,0 0-6-16,-16-1-6 15,3-3-4-15,-3 4-2 31,-2-4-2-31,-1 0 0 0,0 2-2 16,-2 2-1-16,3-3 1 16,1 3-1-16,3 5 0 15,3-1-1-15,11-4 1 16,-14 14 1-16,14-14 0 16,-6 18 1-16,6-18 0 15,0 14 0-15,0-14 0 0,6 11 0 16,-6-11 1-16,12 2 0 15,-12-2 0-15,17 0 0 0,-6 0 0 16,2 5 0 0,6-3 0-16,-2 5 0 0,1 0 0 15,-3 5 1-15,-2 0 1 32,-4 0-2-32,-9 2 2 0,-3 3-1 15,-9-6 1-15,-3-2-1 16,-7-1-1-16,4-5-4 15,0-3-11-15,3 8-17 16,-3-16-2-16,18 8 1 16,-12-11-1-16</inkml:trace>
  <inkml:trace contextRef="#ctx0" brushRef="#br1" timeOffset="219197.9308">20516 11491 27 0,'0'-23'34'0,"-5"11"0"16,-6-1-8-16,-2 0-5 0,3 5-6 15,-7-2-4-15,3 10-4 16,-7 3-2-16,2 7-3 16,0 4 0-16,4 5-2 15,1 3 1-15,3 8 0 16,8 2-1-16,6-2 0 16,8-1 0-1,9 0 2-15,6-12-2 16,8-2 1-16,3-10 1 15,4-11 0-15,-7-11 0 16,-2-3 1-16,-15-12 0 0,-7 0-1 16,-15 1 1-1,-10 2-2-15,-10 5-1 16,-8 6-12-16,-4 4-28 0,6 14 0 16,3-5 0-16,9 9-1 0</inkml:trace>
  <inkml:trace contextRef="#ctx0" brushRef="#br1" timeOffset="219983.1233">20465 10882 46 0,'6'-14'24'15,"-6"-5"-4"-15,0-1-2 16,0 6-3-16,0-4-2 0,0 9-3 16,0-1-1-16,0 10-2 15,0 0-2-15,0 0-2 16,4 19 0-16,-4-4-3 16,5 7-4-16,-5-5-8 15,3 0-21-15,1 6-2 16,-4-10-1-1,0 5 0-15</inkml:trace>
  <inkml:trace contextRef="#ctx0" brushRef="#br1" timeOffset="220183.2748">20334 11027 36 0,'10'-2'34'15,"16"4"0"-15,0-2-6 0,9-2-14 16,5 2-11 0,3 0-16-16,2 4-19 0,-12-8-1 15,4 4-1-15,-15-6 0 16</inkml:trace>
  <inkml:trace contextRef="#ctx0" brushRef="#br1" timeOffset="221247.8543">20366 11164 25 0,'0'0'31'16,"3"-13"2"-1,-3 13-11-15,23-15-5 0,-9 10-6 16,7 5-2-16,-5 0-2 0,1 3-2 15,-17-3-2-15,12 22-1 16,-16-3 0-16,-3-1-1 16,-5 1 0-16,0 2 0 15,0-5 0-15,5-4-1 16,7-1 0-16,0-11 0 0,22 4-1 16,-2-4 1-16,5 0-2 15,1-4-7-15,3-6-21 16,-1 10-4-16,-7-9-1 15,1 9-1-15</inkml:trace>
  <inkml:trace contextRef="#ctx0" brushRef="#br2" timeOffset="224592.1735">20816 11430 36 0,'0'-15'35'15,"0"15"0"-15,17 0-8 0,-5 0-7 16,7 10-5-16,-3 1-6 0,6 11-3 16,-2 0-2-16,1 8-2 15,-2 2-3-15,-3-1-4 16,4 4-8-16,-7-4-16 16,-2-8-9-16,3-3 0 15,-5-10 0-15</inkml:trace>
  <inkml:trace contextRef="#ctx0" brushRef="#br2" timeOffset="224808.811">21040 11439 47 0,'0'0'35'0,"-18"-3"0"16,2 6-12-16,1 11-7 15,-9 1-5-15,1 7-4 16,-7 6-2-16,0 4-3 16,0 1-3-16,-1-1-6 0,8-3-19 15,6-1-11-15,-5-10 0 0,14-3 0 16</inkml:trace>
  <inkml:trace contextRef="#ctx0" brushRef="#br2" timeOffset="225877.1636">20744 11880 32 0,'-24'-8'23'0,"11"12"-3"15,-5 2-3-15,1 9-5 16,-1 3-3-16,1 0-2 15,7 5-2-15,5-1 1 16,8-2 0-16,4-2 0 0,9-5 0 16,0-13 1-16,7 0 0 15,-8-10-1-15,3-2-1 16,-9-11-2-16,-5 1 0 0,-4-4-2 16,-8 4-2-16,2 2-5 15,-9 1-9-15,6 4-19 16,9 15-4-16,-17-7 1 15,17 7 0-15</inkml:trace>
  <inkml:trace contextRef="#ctx0" brushRef="#br2" timeOffset="226078.7043">20771 11997 66 0,'0'0'37'0,"0"0"0"16,0 0-11-16,0 0-16 15,0 0-11-15,0 13-19 16,7-7-17-16,-7-6 0 16,20 0 0-16,-12-4 0 0</inkml:trace>
  <inkml:trace contextRef="#ctx0" brushRef="#br2" timeOffset="226479.784">20856 11850 36 0,'12'8'31'0,"-12"-8"1"16,25-3-11-16,-4 3-10 15,2 0-4-15,-2-5-3 0,0 2-1 16,-3-1-1-16,-2-1-1 16,-6 1 0-16,-10 4 0 15,0 0-1-15,0 0 0 0,0 0 1 16,-12 2-1-1,3 9 1-15,-2 2 0 0,0 4 0 32,0 3 0-32,3 1 1 15,1 1-1-15,3 0 0 0,-2-1-1 16,4-5-1-16,2-3-3 16,0-13-3-16,0 14-9 15,0-14-13-15,0 0-5 16,0 0 0-16,0 0 1 15</inkml:trace>
  <inkml:trace contextRef="#ctx0" brushRef="#br2" timeOffset="226742.8354">20858 11968 27 0,'0'0'34'16,"26"0"-2"-16,-8 0-8 16,6 0-5-16,5 0-7 15,-2 0-8-15,-1 3-17 0,-9-6-20 16,6 3-1-16,-12-11 0 15,2 11-1-15</inkml:trace>
  <inkml:trace contextRef="#ctx0" brushRef="#br0" timeOffset="230963.085">22075 9063 38 0,'13'5'35'0,"-9"12"1"16,-1 26-7-16,1 17-13 15,-8 9-5-15,4 13-5 16,-3 5-4-16,3-4-10 16,0-11-19-16,5-7-8 15,-5-26-2-15,5-4 0 0</inkml:trace>
  <inkml:trace contextRef="#ctx0" brushRef="#br0" timeOffset="231181.2086">22295 9137 59 0,'0'0'37'16,"5"23"2"-16,-5 15-13 0,-4 3-12 15,4 16-4-15,0 3-3 16,0 7-3-16,0-1-4 16,0-8-7-16,6-3-19 15,1-11-12-15,-7-19-2 16,0-4 1-16</inkml:trace>
  <inkml:trace contextRef="#ctx0" brushRef="#br0" timeOffset="231332.8626">22063 9468 54 0,'25'0'35'16,"1"0"0"-16,14 4-12 31,3 10-42-31,4-14-12 0,5 14-2 16,-4-11-1-16</inkml:trace>
  <inkml:trace contextRef="#ctx0" brushRef="#br0" timeOffset="231834.0338">22412 9639 40 0,'23'10'34'0,"-6"-1"2"15,2 11-6-15,-4 6-16 16,-6-4-4-16,1 7-3 0,-6-10-3 16,1-1-2-16,-5-7-2 15,0-11-1-15,0 0-1 16,8-11 0-16,2-5-1 0,2-5 1 15,7 2 0-15,-4-3 1 16,1 5 1-16,-1 5 2 16,-3 7 1-16,-1 5 0 15,-11 0 0-15,8 20 0 16,-11-6 0-16,3 1-1 16,0-1 0-1,0-5-2-15,0-9 0 16,10 5-1-16,0-10 1 15,5-5-1-15,3-3 0 16,3 2-1-16,-2 2 1 16,3 4 1-16,-6 5 0 15,-1 5 1-15,-6 6 0 16,-3 5 0-16,-1 5-4 0,-9-4-8 16,-3-2-24-16,10 2-2 0,-3-17 0 15,-5 19-1 1</inkml:trace>
  <inkml:trace contextRef="#ctx0" brushRef="#br0" timeOffset="232003.3255">22896 9691 57 0,'0'0'40'16,"12"3"0"-16,-12 7 1 16,0 0-25-16,3 8-10 15,-3 2-10-15,-9 2-27 16,3-12-8-16,6 0 0 31,0-10-1-31</inkml:trace>
  <inkml:trace contextRef="#ctx0" brushRef="#br0" timeOffset="232150.4692">22868 9397 79 0,'0'0'34'0,"-5"-15"-6"15,5 15-39-15,5 10-20 0,-5-10-4 16,5 24 0 0</inkml:trace>
  <inkml:trace contextRef="#ctx0" brushRef="#br0" timeOffset="232404.4024">23042 9676 72 0,'15'23'40'15,"-1"4"0"-15,-6-1-10 16,-8-9-17-16,0 3-5 16,-4-8-2-16,4-12-3 15,6 9-1-15,-6-9-2 16,2-17-1-16,3 3 0 0,9-4 0 16,2 2-1-16,1-1 0 15,-4 6 1-15,-3 5 1 16,1 6 0-16,-11 0 1 15,16 17 0-15,-13 0-1 16,-3-2-9-16,0-1-30 16,-4 1-1-16,4-15 0 0,14 14-1 15</inkml:trace>
  <inkml:trace contextRef="#ctx0" brushRef="#br0" timeOffset="232789.4923">23678 9271 31 0,'-19'-7'35'16,"-14"4"1"-1,7 13-2-15,-10 13-14 16,7 7-6-16,8 15-5 15,11 5-4-15,10 6-1 0,5 1-2 16,18-1-3 0,6-1-7-16,2-7-29 0,0-19 0 15,9-7-1-15,-10-17-1 16</inkml:trace>
  <inkml:trace contextRef="#ctx0" brushRef="#br0" timeOffset="233152.2532">23747 9439 35 0,'0'0'35'0,"16"0"3"16,-5 4-4-16,6-4-15 15,3 7-7-15,-5-4-5 16,-2 4-2-16,-13-7-3 0,11 15 0 16,-11-15-1-16,-10 16 0 15,-6-6-1-15,-6-1 1 16,-1 3-1-16,2-2 0 16,6-1 0-16,7 0 0 0,8-9 0 15,0 14 0-15,15-8 0 16,9 2-1-16,8-5-3 15,2-3-6-15,2 0-23 16,-4 4-5-16,-5-8-1 0,7 4 1 16</inkml:trace>
  <inkml:trace contextRef="#ctx0" brushRef="#br0" timeOffset="233537.3582">23985 9227 55 0,'16'3'39'16,"-1"10"0"-16,5 5-6 0,10 19-16 16,-11 1-7-16,9 14-3 15,-7 3-2-15,-15 8-2 16,-6 0 0-16,-10-3-2 15,-4-8 0-15,-5-7-1 0,3-4 0 16,-11-10 0-16,2-9 0 31,12-7-1-31,13-15 0 16,-11 9 1-16,11-9-1 0,0 0 1 16,-10 0 0-16,10 0 0 15,0 0 0-15,0 0 0 16,0 0 0-16,0 0 0 15,0 0 0-15,-7-13-1 16,7 13-2-16,0 0-3 0,0 0-17 16,0 0-17-16,0 0-1 15,-2-10 1-15,2 1-1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6:31:44.24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1108 3603 26 0,'0'0'20'16,"-53"-43"-1"-16,53 43-4 15,-61 17-3-15,61-17-4 0,-66 47-2 16,66-47-1-16,-58 65-2 16,58-65-1-16,-16 67-1 15,16-67 1-15,19 55-1 16,-19-55 0-16,59 24 1 15,-59-24 0-15,71 0-1 16,-71 0 1 0,59-18-1-16,-59 18 0 15,0 0-1-15,0 0 1 16,0 0-1-16,0 0 0 0,-71-35 0 16,27 46 0-16,-6 8 1 15,4 3 0-15,46-22 1 16,-69 66 0-16,69-66 0 15,-27 75 1-15,27-75-1 0,9 70 1 16,-9-70-1-16,55 51 0 16,-55-51-3-16,66 28-6 15,-66-28-14-15,65 0-11 16,-65 0 0-16,50-29-1 16</inkml:trace>
  <inkml:trace contextRef="#ctx0" brushRef="#br0" timeOffset="169.4284">571 3771 30 0,'-52'-6'28'0,"52"6"-5"32,0 0-11-32,0 0-11 15,0 0-21-15,0 0-5 16,72 42-3-16,-29-32 8 15</inkml:trace>
  <inkml:trace contextRef="#ctx0" brushRef="#br0" timeOffset="569.7605">1084 3887 6 0,'0'0'25'0,"0"0"1"16,-10 0-12-16,38 0-4 16,9-3-2-16,1 0-2 15,6-1-2-15,-12 0-1 16,1-1 0-16,-11 0-1 0,-5 5 1 15,-17 0-1-15,0 0 1 16,-20 5 0-16,-5 4 0 16,25-9 1-16,-58 26-1 15,58-26 0-15,-46 39 1 0,30-17-2 16,11 1 0-16,11-2-1 16,12-2 0-16,8-1-3 15,11-4-4-15,-2-2-7 0,10-9-12 16,6 4-6-16,-8-12 0 15,5 5 0-15</inkml:trace>
  <inkml:trace contextRef="#ctx0" brushRef="#br0" timeOffset="854.3871">1666 3896 39 0,'-14'-16'26'15,"0"7"-8"-15,0 1-3 16,-5 8-5-16,2 0-1 16,-9 10-4-16,7 4-1 15,-2 8-1-15,8 0-1 0,1 2-1 16,9 3 1-16,6-2 0 16,7-2 0-16,5-8 1 15,3 2 0-15,4-11 1 16,-3 1-1-16,-1-7 1 0,-2-4-1 15,-5-3-1-15,-4-3-5 32,-7 10-11-32,0-15-18 0,0 3-1 15,0 12-1-15,-5-20 0 16</inkml:trace>
  <inkml:trace contextRef="#ctx0" brushRef="#br0" timeOffset="1170.1978">1819 3885 29 0,'11'0'32'0,"-11"0"0"0,0 14-8 16,0-4-6-16,3 5-3 15,0 7-4-15,-3-2-2 16,0 3-3-16,5 1-1 0,0-1-2 16,-1-4-1-1,3 1-1-15,2-4-1 0,0-7-2 32,7 0-10-32,-4-4-24 15,5-10-1-15,5-1 0 0,3-12-1 16</inkml:trace>
  <inkml:trace contextRef="#ctx0" brushRef="#br0" timeOffset="1971.2036">2795 4296 11 0,'23'14'32'0,"-17"1"0"15,-6 7-5-15,-6 5-16 0,-7-4-19 16,0 6-15-16,-14-13-5 16,9 3-3-16</inkml:trace>
  <inkml:trace contextRef="#ctx0" brushRef="#br0" timeOffset="2525.1995">4086 3822 40 0,'0'0'32'15,"0"0"-2"-15,5 17-11 0,-5 12-5 16,-5 12-4-16,5 12-4 16,-6 6-1-16,6 8-1 15,-6 4-2-15,6-4-4 16,0-2-7-16,0-14-11 16,0-14-14-16,5-6-1 15,-5-21 0 1</inkml:trace>
  <inkml:trace contextRef="#ctx0" brushRef="#br0" timeOffset="2772.4721">4341 3820 52 0,'5'-26'34'15,"-5"26"0"-15,0 0-13 0,-3 23-7 16,3 10-4-1,-6 12-4-15,6 10-2 16,0 9-1-16,0 5 1 0,6 3-2 16,3-6-1-16,0-1-3 15,-5-13-6-15,5-6-15 16,-2-9-15-16,-11-16 1 0,-2-5 0 16,-6-16 0-16</inkml:trace>
  <inkml:trace contextRef="#ctx0" brushRef="#br0" timeOffset="2921.4793">4107 4203 20 0,'28'-6'29'16,"-3"-6"1"-16,13 10-6 16,4-1-28-16,-4-4-20 15,15 9-2-15,-7-3-1 16,6 7 6-16</inkml:trace>
  <inkml:trace contextRef="#ctx0" brushRef="#br0" timeOffset="3304.7214">4787 4238 48 0,'-7'15'32'16,"-2"10"-10"-16,-7 2-1 0,-8 1-6 15,2 0-6-15,-6-9-6 16,1-6-4-16,2-3-2 15,0-16-2-15,6-5 0 16,8-4-1-16,4-4 0 16,3-5 0-16,8 9 2 15,3-2 2-15,3 6 0 0,7 11 2 16,-2 6 0-16,6 3-1 16,-2 8-7-16,2 8-12 15,-7-8-7-15,10 10 0 16,-11-10 1-16</inkml:trace>
  <inkml:trace contextRef="#ctx0" brushRef="#br0" timeOffset="3527.3161">4891 4277 55 0,'0'19'34'15,"5"18"-1"-15,-5 5-17 0,0 0-3 16,0 16-2-16,-5-5-4 16,5 3-3-16,-5-7-3 15,-1-5-3-15,4-6-6 16,-9-16-7-16,3-10-9 16,8-12-5-16,-16-15-1 15,9-9 0 1</inkml:trace>
  <inkml:trace contextRef="#ctx0" brushRef="#br0" timeOffset="3673.6904">4848 4357 51 0,'20'-41'26'15,"10"14"-2"-15,-2 10-3 16,1 11-7-16,-4 12-3 0,-13 13-3 16,-3 8-3-16,-9 2-4 0,-10 2-7 15,-4-6-24 1,-2 1-3-16,-10-15-1 15,12 3-2-15</inkml:trace>
  <inkml:trace contextRef="#ctx0" brushRef="#br0" timeOffset="4027.201">5375 3812 46 0,'-22'23'31'0,"-16"5"-5"15,2 13-8-15,3 10-4 0,2 7-4 16,14 10-1-16,6-3-2 16,11 4-2-16,12-7 1 0,12-6-3 15,9-11-3-15,7-11-6 16,5-15-22-16,1-7-8 16,-7-20 1-16,8-6-1 31</inkml:trace>
  <inkml:trace contextRef="#ctx0" brushRef="#br0" timeOffset="4375.1654">5363 4042 31 0,'10'0'34'0,"3"0"1"15,12 0-4-15,4 0-17 16,-1-4-4-16,5 4-1 16,-5 0-4-16,-1 1-2 0,-8 5 0 31,-7 4-2-31,-12 3 0 0,-12 6 1 16,-4-1-2-1,-5 5 1-15,-1 0 0 16,-3-4 0-16,4 0-1 0,2-1 0 15,7-7-1-15,12-1 1 16,0-10-1-16,21 6 0 16,0-6-3-16,8-8-7 0,5 3-18 15,6 1-6-15,-6-6-1 16,2 5 0-16</inkml:trace>
  <inkml:trace contextRef="#ctx0" brushRef="#br0" timeOffset="4628.766">5708 3852 23 0,'22'11'34'16,"0"3"1"-1,6 13 3 1,-7 14-20-16,-4 2-4 15,1 14-1-15,-15 3-2 16,-3 5-3-16,-10-4-4 0,-5-6-4 16,-1-4-8-16,-5-14-24 15,5-18-7-15,11-9 0 16,5-10 0-16</inkml:trace>
  <inkml:trace contextRef="#ctx0" brushRef="#br0" timeOffset="4892.2658">6204 4038 59 0,'0'0'36'16,"24"7"0"-16,4-3-10 0,1-4-16 16,11 0-2-16,-2 0-3 0,5-4-4 15,-3 4-9 1,-6-2-17-16,-12-5-10 16,-1 7-1-16,-21 0-1 0</inkml:trace>
  <inkml:trace contextRef="#ctx0" brushRef="#br0" timeOffset="5077.8694">6238 4185 21 0,'0'0'35'0,"32"21"1"16,-8-16-2-16,7-1-12 31,10-1-7-31,-2 0-16 0,5 2-30 15,-10-10-3-15,-2 5-1 16,-12-9-1-16</inkml:trace>
  <inkml:trace contextRef="#ctx0" brushRef="#br0" timeOffset="5810.0915">7023 4126 4 0,'-84'8'38'15,"84"-8"-24"1,22 8-1-16,33-8-1 15,35 0-1-15,31 0 0 16,32-4-1-16,36 1-1 16,27-4-2-16,23-1-1 15,12-2-1 1,12 0-2-16,-7-2-1 16,-7 1-3-16,-23 5-4 15,-25-6-6-15,-33-2-20 0,-23 14-1 16,-51-15 1-1,-26 12-1-15</inkml:trace>
  <inkml:trace contextRef="#ctx0" brushRef="#br0" timeOffset="6279.8396">7401 3659 51 0,'3'-33'29'16,"7"3"-11"-16,-1 0-3 16,-2-2-2-16,1 6-1 0,-4-1-2 15,2 9-2-15,-6 4-2 16,0 14-2-16,0 0-2 15,-3 26 0-15,0 7-1 16,3 5-1-16,0 13 0 16,0 4 0-16,0 2-3 31,0-4-5-31,6-4-12 0,6-7-15 16,-6-17 0-16,6-3 0 15,1-17 1-15</inkml:trace>
  <inkml:trace contextRef="#ctx0" brushRef="#br0" timeOffset="6495.6058">7692 3658 51 0,'0'0'32'0,"5"9"-4"0,12-5-12 31,12-4-5-31,5 6-5 0,6-6-9 16,7 7-20-16,1-18-8 15,15 8-1-15,-8-14-1 16</inkml:trace>
  <inkml:trace contextRef="#ctx0" brushRef="#br0" timeOffset="7012.685">8475 3713 24 0,'-23'0'55'16,"13"-8"-39"-16,-5-4-4 16,-4-1-2-16,1-8-4 15,3-5-1-15,6-2-2 16,2-2 0-16,7 1-2 0,13 1 0 16,2 6 1-16,10 4 0 15,6 13 0-15,1 5 2 16,-1 18 2-16,-9 9-1 15,-4 11 1-15,-14 5 1 16,-7 8-2-16,-19-2 0 16,-9 2-2-16,-7-5-2 0,-6-8-3 15,1-9-3-15,-4-14-3 16,13-6-1-16,0-14-1 16,15-4-1-16,7-10 2 15,12 4 2-15,6-4 2 16,13 4 4-16,8 8 4 15,1 7 3 1,8 5 1-16,-3 5 0 16,3 11 1-16,-4-5-2 15,0 5-4-15,-1-3-12 16,0 2-22-16,-6-16 0 0,6 1-2 16,-7-14 0-16</inkml:trace>
  <inkml:trace contextRef="#ctx0" brushRef="#br0" timeOffset="7381.4715">8729 3650 66 0,'16'-8'36'16,"3"8"-2"-16,5 0-16 15,-2-7-6-15,6 7-3 16,-3 0-4-16,2 4-1 16,-5 1-2-16,-3 3 0 15,-10 4-1-15,-9 4-1 16,-7 3 0-16,-5 2 0 0,-8 1 0 16,0 2 1-16,-2-2-2 15,-2 2 0-15,7-6 1 16,0-5 0-16,8 0 0 15,9-3-1-15,0-10 2 0,19 11-1 16,-1-11 1 0,7 0-1-16,6 0-3 0,0-5-4 15,5 0-8-15,-1 1-21 16,-7-9-1-16,6 4 0 0,-6-6 0 16</inkml:trace>
  <inkml:trace contextRef="#ctx0" brushRef="#br0" timeOffset="7614.5125">8943 3450 47 0,'13'-5'31'0,"11"5"1"16,-5 0-15-16,6 0-9 0,0 0-11 16,-1-6-25-1,7 8-2-15,-12-8-1 0,3 6-1 16</inkml:trace>
  <inkml:trace contextRef="#ctx0" brushRef="#br0" timeOffset="7798.8663">9279 3338 48 0,'6'-15'36'0,"-6"15"1"15,0 0-5-15,0 0-16 16,3 25-7-16,-3-1-5 0,0 7-3 16,3 11-5-16,-3 1-17 15,-3 1-15-15,3 11-1 16,-6-11 0-16,3 6 1 15</inkml:trace>
  <inkml:trace contextRef="#ctx0" brushRef="#br0" timeOffset="8338.0275">7262 4682 18 0,'5'-9'27'16,"-1"-5"0"-16,5-4-9 15,5-2-5-15,3-5-1 0,2-1-3 16,-3-2 0 0,1 3 0-16,-7 3-2 0,2 4 0 15,-7 4-2-15,-5 14 0 16,0 0 0-16,4 29-1 0,-4 5-1 16,0 10-1-16,0 7-1 15,7 5 2-15,-4 4-2 16,1-4 1-16,3-1-4 15,1-13-7-15,1-12-23 16,7-5-5-16,-10-15 1 16,10-4-2-1</inkml:trace>
  <inkml:trace contextRef="#ctx0" brushRef="#br0" timeOffset="8538.3352">7606 4751 42 0,'12'0'33'15,"6"-5"-1"-15,13 5-4 0,5 0-18 16,3 0-7 0,4 0-11-16,1-9-23 0,15 9-1 15,-6-5-1-15,6 5 0 16</inkml:trace>
  <inkml:trace contextRef="#ctx0" brushRef="#br0" timeOffset="8816.5572">8269 4811 55 0,'10'-10'35'15,"8"10"-1"-15,0-3-13 16,11-5-6-16,10 8-4 0,-1-3-5 16,10 3-3-16,-2 0-5 15,-2-4-8-15,3-1-19 16,2 0-8-16,-17-7 1 0,-2 7-1 15</inkml:trace>
  <inkml:trace contextRef="#ctx0" brushRef="#br0" timeOffset="9017.1002">8494 4426 54 0,'-6'-19'32'0,"6"19"0"0,0 0-17 16,0 0-7-16,15 24-7 15,-8 2-13-15,5 12-19 16,-12-2-1-16,12 11 1 16,-12-6-2-16</inkml:trace>
  <inkml:trace contextRef="#ctx0" brushRef="#br0" timeOffset="9416.841">8344 5059 25 0,'-5'-13'30'0,"-2"-9"1"16,16 1-2-16,2 0-16 15,9 0-5-15,10 10 0 0,1 3-4 16,5 13 1-16,-5 9 1 16,-3 9-1-16,-11 6-1 15,-6 8-1-15,-11 4 1 16,-13-1-2-16,-11-1 1 0,-1-7-2 16,-7-7-2-16,1-7-2 15,6-6-2-15,0-12-1 16,12-5-1-16,4-7 0 15,13-4 2-15,5-3 2 16,12 3 1-16,5 2 2 16,1 4 3-1,2 10 1-15,-3 0 0 16,-2 5 0-16,-3 9-1 16,-2 1-6-16,-4 2-14 15,1 0-16-15,-16-17-1 16,25 16 0-16,-13-22 0 15</inkml:trace>
  <inkml:trace contextRef="#ctx0" brushRef="#br0" timeOffset="9788.201">8841 4695 40 0,'18'-7'35'0,"1"-3"1"15,9 10-8-15,3 0-11 16,-4 0-5-16,6 6-4 16,-9-4-5-16,0 8 0 15,-10-1-2-15,-6 4 0 0,-11 3-1 16,-9-4 0-16,-6 5 0 15,-2 0-1-15,-1 2 1 0,-3-1-2 16,4-2 2 0,4-4 0-16,8 1-1 15,8-4 1-15,0-9 0 0,21 13 0 16,4-11-1-16,-2-2-3 0,10 0-9 16,2 0-20-16,-2-5-3 15,2-2 1-15,-7-8-2 16</inkml:trace>
  <inkml:trace contextRef="#ctx0" brushRef="#br0" timeOffset="10037.15">9124 4542 55 0,'11'0'34'16,"2"0"1"-16,9 0-13 15,6-4-14-15,2 4-6 16,3-5-11-16,0-4-19 0,0 9-6 16,-8-14 0-1,3 13 0-15</inkml:trace>
  <inkml:trace contextRef="#ctx0" brushRef="#br0" timeOffset="10173.7484">9483 4417 68 0,'11'4'37'16,"-11"9"-1"-16,-4 2-14 16,9 16-9-16,-5-2-9 15,0 4-12-15,-7 4-26 0,11 0-2 16,-9-8 0-16,5-3-2 15</inkml:trace>
  <inkml:trace contextRef="#ctx0" brushRef="#br0" timeOffset="11123.0906">10413 4054 32 0,'0'0'31'16,"0"0"1"-16,0 0-4 16,4-9-29-16,-4 9-24 15,0 0-5-15,15-6-1 16,-15-3-1-16</inkml:trace>
  <inkml:trace contextRef="#ctx0" brushRef="#br0" timeOffset="11508.171">11253 3714 52 0,'-29'-21'31'0,"-2"17"-8"16,-5 4-11-16,-6 7-3 15,2 17-2-15,1 6-3 0,11 8-1 16,9 8 0-16,10 2 0 16,9-4 1-16,16-3-1 15,12-9 2-15,9-6-2 16,6-15 1-16,8-11 0 15,-8-11-2-15,2-11 1 16,-7-10-3-16,-10-8 0 0,-16-5-3 16,-12-10-3-16,-14 2-8 15,-17-2-13-15,-9-1-8 16,0 10-1-16,-8 0 1 16</inkml:trace>
  <inkml:trace contextRef="#ctx0" brushRef="#br0" timeOffset="11646.0537">10971 3361 59 0,'0'0'32'0,"0"0"-2"15,0 0-13-15,9 15-8 0,-3 5-15 16,7 14-24-16,-2-1-3 16,14 12 1-16,-5-7-1 15</inkml:trace>
  <inkml:trace contextRef="#ctx0" brushRef="#br0" timeOffset="11893.472">11526 3730 53 0,'-23'15'34'0,"13"14"1"15,1 7-15-15,-2 12-8 16,8 12-3-16,1 10-3 16,2 4-3-16,0 1-2 15,5-8-3-15,2-4-6 0,-1-14-9 16,-2-16-18-16,7-4 0 16,-11-29-1-16,10 5 1 0</inkml:trace>
  <inkml:trace contextRef="#ctx0" brushRef="#br0" timeOffset="12046.6177">11495 4039 14 0,'11'-14'26'16,"14"14"1"-16,-7-5-4 16,6 5-17-16,3 7-11 15,2-7-15-15,12 3-6 16,-11-8 0-16,5 5 8 15</inkml:trace>
  <inkml:trace contextRef="#ctx0" brushRef="#br0" timeOffset="12526.026">11773 3831 64 0,'-21'-6'30'0,"4"11"-10"15,8 8-5-15,-2 3-6 0,8 7-3 16,3 1-2-16,5-2 0 15,6 0 0-15,3-2-1 16,1-11-1-16,2-1 0 16,0-8-2-16,0 0-1 0,-1-12-1 15,1 1-1-15,-8-3-1 32,0-1 0-32,-1 4 0 0,-4 2-1 15,-4 9 2-15,0 0 0 16,0 0 3-16,5 13 0 15,-5 1 0-15,5 0 1 16,-5 3 0-16,9-3 0 16,-9-14 0-16,19 12 1 15,-9-12-1-15,6-6 0 0,1-7 0 16,-3 0 0-16,5-4 0 16,-2 1 0-16,2-1-1 15,4 4 1-15,3 4 1 16,1 9 0-16,2 0 2 15,-8 14 1-15,-5 1 1 16,-1 11-1 0,-9-1 2-16,-6 3-2 15,-10-4-2-15,-4-2-6 16,-2-5-17-16,3-2-16 16,-8-15-1-16,11-4 0 0,3-10-1 15</inkml:trace>
  <inkml:trace contextRef="#ctx0" brushRef="#br0" timeOffset="13281.2137">12957 3859 9 0,'14'-3'30'16,"15"9"0"-16,-5-6-2 15,7 0-13-15,6 0-2 16,-2 0-6-16,-3-4-2 16,-5 0-2-16,-8 4-2 15,-11-4 1-15,-8 4-2 0,-8 0 1 0,-8 4-1 16,-5 4 1-16,1 1-2 16,-4 4 2-16,2 3 0 15,4 8 1-15,3 2-1 16,8-3 1-16,13 2 0 15,4-3-1-15,5-3 1 32,6-1-1-32,8-7-2 0,2-4-2 15,0-7-3-15,9 0-5 16,-9-7-2-16,3 1-2 16,3-7 0-16,-3 0 2 15,-5-2 3-15,1 7 6 16,-5-2 5-16,3-4 17 15,-18 14-4-15,-10 0 0 16,0 0-1-16,-16 14-1 16,0-9-4-16,-2 4-2 15,-4-5-1-15,0 5-3 16,-6-9-1-16,0 0-2 16,3 0-2-16,7-13-1 0,-1 4-1 31,7-6-1-31,5 2-1 0,7-3 2 15,7 5 1-15,3 1 2 16,5 5 3-16,7 5 2 16,2 7 4-16,2 8 0 15,-2 0 2-15,1 8-1 16,-1-4-1-16,1 3-3 16,-4 1-12-16,-4-2-24 0,-8-13-3 15,7 1 1-15,-16-9-2 16</inkml:trace>
  <inkml:trace contextRef="#ctx0" brushRef="#br0" timeOffset="13814.5224">14249 3552 28 0,'0'0'33'0,"16"14"0"15,-16 17-2 1,-7 17-16-16,2 17-3 0,-2 9-3 16,1 5-4-16,3 1-4 0,3-7-5 15,0-12-12-15,7-9-18 16,-4-24 0-16,12-11-1 15,-6-21 0-15</inkml:trace>
  <inkml:trace contextRef="#ctx0" brushRef="#br0" timeOffset="14030.2858">14464 3673 25 0,'9'-32'34'0,"1"15"2"15,-10 7-1-15,0 21-15 16,0 19-5-16,-7 7-6 16,3 13-2-16,4 6-2 0,0 9-1 15,0-2-3-15,4-1-4 16,3-8-8-16,-2-9-14 16,-5-18-12-16,3 0-1 15,-3-27 0-15</inkml:trace>
  <inkml:trace contextRef="#ctx0" brushRef="#br0" timeOffset="14167.6489">14244 3921 57 0,'0'0'33'0,"8"-9"0"16,15 9-16-16,4 6-10 16,10 10-15-16,10 3-22 31,-4-10-2-31,10 8 0 0,-8-12 0 15</inkml:trace>
  <inkml:trace contextRef="#ctx0" brushRef="#br0" timeOffset="14468.7844">14885 4063 52 0,'-31'11'31'15,"6"7"-5"-15,-9-5-12 16,0-1-5-16,-1-3-3 16,2-6-5-16,8-3-2 15,2-7-1 1,9-5-1-16,4 0-1 0,10-1 0 16,0 2 1-16,13 0 1 15,3 3 1-15,2 8 3 16,3 7 0-16,0 2 1 15,-1 7 1-15,0 2-1 16,-1 4-7-16,-2 2-18 16,-8-5-8-16,10 0 0 0,-19-19 0 15</inkml:trace>
  <inkml:trace contextRef="#ctx0" brushRef="#br0" timeOffset="14684.2896">14963 4052 71 0,'-2'19'36'16,"4"13"1"-16,2 10-22 15,-4 2-4-15,8 8-1 16,-8-6-5-16,4 4-1 0,-4-8-5 16,7-7-4-1,-7-9-14 1,0-7-17-16,-10-19-1 15,2-11-1-15,-9-16 1 16</inkml:trace>
  <inkml:trace contextRef="#ctx0" brushRef="#br0" timeOffset="14850.6546">14982 4042 74 0,'30'-3'29'0,"-4"11"-8"15,-6 7-7-15,-12 2-5 16,-2 7-5-16,-13-1-8 15,-10-3-10-15,-8-9-17 16,8 2-1-16,-7-13-1 16,15-4 0-16</inkml:trace>
  <inkml:trace contextRef="#ctx0" brushRef="#br0" timeOffset="15150.2687">15539 3612 42 0,'-34'12'33'0,"-13"2"-1"15,7 12-9-15,4 13-9 16,2 5-5-16,11 12-1 15,8-1-1-15,8 5-2 0,7-3 0 16,13-2 0-16,9-11-2 16,2-9-2-16,10-6-6 15,1-16-14-15,-4-7-18 16,4-6 1-16,1-16-1 16,-2-2 0-16</inkml:trace>
  <inkml:trace contextRef="#ctx0" brushRef="#br0" timeOffset="15487.6361">15573 3831 63 0,'9'0'34'15,"5"0"-3"-15,0 3-16 16,13 2-4-16,-2-1-3 15,2 2-3-15,-2-1-3 0,-4 4-1 16,-9 0-2 0,-5 1 1-16,-7 0 0 0,-13 2-1 31,-8 2 0-31,-2 1 1 16,0-1 0-16,0 3 0 0,1-1 2 15,6 0-1-15,6-4 2 16,10 1-1-16,10-4 0 15,6 0 0-15,3-3 0 16,5-2-3-16,3 0-10 16,4-4-23-16,-9-10-2 0,4 2 0 15,-11-10 0-15</inkml:trace>
  <inkml:trace contextRef="#ctx0" brushRef="#br0" timeOffset="15687.5132">15972 3710 59 0,'24'21'37'15,"10"13"0"-15,-9 4-13 16,-4 9-9-16,-2 12-2 16,-15-2-6-16,-7 7-2 15,-11-9-4-15,-6-2-3 16,-3-8-19-16,-2-10-17 0,-2-22 0 15,8-6-1-15,-2-14 0 16</inkml:trace>
  <inkml:trace contextRef="#ctx0" brushRef="#br0" timeOffset="16557.0935">17065 3867 9 0,'-24'0'23'15,"-5"-4"-1"-15,6 8-12 16,4 0-3-16,8 3-2 16,11-7 0-16,4 18-2 31,8-9 0-31,8-1 1 0,3-3-1 16,-1 3 0-16,-1-2-2 15,-3-4 1-15,-8 2-2 16,-10-4 2-16,0 0 1 15,-21 15 1-15,0-8 2 16,-2 4 1-16,-2 2 0 0,-1 4 2 16,10 3 0-16,1-5 0 15,15 8-1-15,0-8-2 16,17 6-2-16,2-7 0 16,6-3-2-16,1-2-5 0,0-9-10 15,-3-2-23-15,4-5 1 16,-12-15 0-16,1-1-2 31</inkml:trace>
  <inkml:trace contextRef="#ctx0" brushRef="#br0" timeOffset="16690.547">17055 3616 48 0,'-14'-23'25'0,"14"23"-11"16,-11-4-27-16,-1 4-11 0,12 12-3 15,0-12 5-15</inkml:trace>
  <inkml:trace contextRef="#ctx0" brushRef="#br0" timeOffset="16837.665">17155 3903 48 0,'20'47'37'0,"4"8"-1"16,-8 3-4-16,-4-4-18 0,4 2-6 15,-2-8-9-15,-5-7-14 16,-3-14-20-16,8-6-1 16,-14-21-1-16,16 0 0 15</inkml:trace>
  <inkml:trace contextRef="#ctx0" brushRef="#br0" timeOffset="17022.2651">17339 3896 64 0,'-17'0'37'0,"1"13"2"16,-12 13-3-16,-6 3-25 16,2 12-3-16,-5 3-4 0,3 10-4 15,3 2-6-15,-1-4-15 16,5-10-17-16,11-4-1 16,3-10 1-16,13-8-1 15</inkml:trace>
  <inkml:trace contextRef="#ctx0" brushRef="#br0" timeOffset="17708.094">17674 4049 31 0,'-6'-24'31'15,"-11"-8"2"-15,1 9-1 16,-2-4-18-16,-4 5-5 16,0 10-4-16,-3 2-2 15,2 10-1-15,1 5-1 16,-2 6-1-16,8 8 1 16,4 3-1-1,5 2 1-15,7-1-1 16,7-2 1-16,4-6 0 15,6 0 1-15,7-7-2 0,-2-8 0 16,1-13 0 0,1 0-1-16,-3-6 0 15,-1-2-1-15,-4-4 1 0,-5 1-1 16,-3 0 1-16,-2 4 0 16,-3 6 1-16,-3 14 1 0,0 0-1 15,0 0 2-15,-6 20-2 16,6 4 2-16,3 3-1 15,1 1 1-15,3 0-1 16,4-5 1-16,5-3-1 16,2-8 0-16,0-4 0 0,-1-8 0 15,3-8 0-15,-3-8-1 16,0-1 1-16,-3-5-1 16,-4-1 1-16,0 1-2 15,-2 4 1-15,-1 3-1 16,-7 15 1-16,0 0 1 31,11 0-1-31,-5 18 1 0,1 3 0 16,-1 3 0-16,4 2 1 15,-1 0-1-15,2-3 0 16,-1-7 1-16,3-3 0 16,-1-9-1-16,3-4 1 0,-2-9 0 15,2-8 1 1,-2-7-2-16,1 0-1 0,0-3-5 0,-5-2-11 15,-5 0-22 1,1 5 0-16,-5-2 0 0,9 12 0 16</inkml:trace>
  <inkml:trace contextRef="#ctx0" brushRef="#br0" timeOffset="18157.7384">18678 3849 30 0,'4'-19'34'0,"-10"9"1"16,6 20-1-16,-6 22-16 31,3 12-5-31,3 21-5 0,0 11-3 16,-3 9 0-16,3 4-3 15,0-7-1-15,0-7-6 16,0-17-11-16,0-16-19 16,3-13-2-16,-3-29 0 15,0 0 1-15</inkml:trace>
  <inkml:trace contextRef="#ctx0" brushRef="#br0" timeOffset="18524.3736">18622 4049 29 0,'23'0'29'0,"-3"-6"-1"16,14 6-5-1,2 0-18-15,2 0-2 16,9 0-3-16,3-5-2 15,3-3 0-15,-4-1-1 0,-5-4-1 16,-6-2 2-16,-6-3 3 16,-8-1 1-16,-8 1 2 15,-16 1 2-15,-6 5 2 16,-13-1 0-16,-4 9 0 0,-7-1-1 16,2 10-1-16,-2 2-2 15,5 3-1-15,7 9 0 16,9 0-1-16,9 1 0 15,5 0 0-15,7-6 1 16,7-2-1-16,3-8 1 16,1-4-1-1,-2 0-1-15,-3-7-2 16,-1 2-3-16,-8-7-11 16,-2-2-20-16,4 6-1 15,-11-4 0-15,0 12-1 16</inkml:trace>
  <inkml:trace contextRef="#ctx0" brushRef="#br0" timeOffset="18761.024">19172 3899 50 0,'0'0'35'0,"7"19"2"16,-7 1-10-16,0-2-11 0,9 6-6 16,-3-1-2-16,4 1-3 15,-1-4-1-15,3-1-1 16,1-10-1-16,3-7 0 15,-1-5-1-15,1-8 1 0,-1-7-2 16,1-3-3-16,-4-2-5 16,-5-5-12-16,-1 0-19 15,2 6 0-15,-5-5 0 16,3 11 1-16</inkml:trace>
  <inkml:trace contextRef="#ctx0" brushRef="#br0" timeOffset="19078.9759">19685 3882 56 0,'-3'21'37'0,"-11"-6"0"0,-1 5-13 16,0 2-7-16,-7-7-6 15,2 2-5-15,-1-8-3 0,0-5-4 16,2-4-2-1,1-7 0-15,4-7-2 16,2-3 0-16,6 0-1 0,3-5 1 31,10 6 1-31,2 0 1 0,5 11 3 16,6 0 0-16,2 10 2 16,2 4 0-16,-2 6 2 15,1 8-1-15,-6 1-1 16,0 2-3-16,0-1-13 15,-2 1-20-15,-8-12 0 16,8 0 0-16,-4-14-1 0</inkml:trace>
  <inkml:trace contextRef="#ctx0" brushRef="#br0" timeOffset="19412.7932">19996 3878 40 0,'-30'0'33'16,"-8"0"1"-16,10 7-7 0,4 8-12 16,6 3-5-1,13 7-3-15,5-2-2 16,9 3 0-16,5-5-1 0,8-4 0 31,-1-5-1-31,0-5-1 0,0-17-2 16,-7-2 0-16,-4-12-1 15,-10-6 0-15,-3-10-2 16,-9-11 0-16,0-5-1 16,-2-6 1-16,4 1 0 15,3-1 1-15,7 3 0 16,7 5 0-16,9 10-3 0,2 10-7 16,9 9-14-16,8 17-8 15,-10 3 0-15,8 15 0 16</inkml:trace>
  <inkml:trace contextRef="#ctx0" brushRef="#br0" timeOffset="19581.5429">20155 3835 65 0,'-9'24'36'15,"9"4"-3"-15,0 0-13 16,0-2-6-16,7-1-7 15,1-2-11-15,-1-4-23 16,0-10-8-16,6 1-1 0,-13-10 0 16</inkml:trace>
  <inkml:trace contextRef="#ctx0" brushRef="#br0" timeOffset="20065.9426">20592 3906 36 0,'-16'12'36'16,"3"8"1"-16,-9-8-4 15,-1 0-15-15,3 1-3 16,-7-9-7-16,6 1-4 16,-4-5-4-16,4-9-2 0,4 1-1 15,2-6-2-15,9-1-1 0,1-5-1 16,11 8 1-1,0-2 1-15,10 7 2 16,1 4 1-16,4 7 3 0,5 6 1 16,-4 7 2-16,3 5-1 15,-3-1 1-15,2 3 0 16,0-3 0-16,0-5-2 0,-2-6 1 16,-1-10-1-16,-2-3-2 15,0-9 1-15,-1-7-1 16,-2-4 0-16,-5-4-2 15,1-2 2-15,-1 0-2 16,-1 3 2-16,-4 8 0 31,-2 3 0-31,-4 15 1 0,0 0-1 16,11 4 1-16,-11 12 1 16,4 5-1-16,-4 4 0 15,0 0-2-15,0-4-8 16,0 0-19-16,4-1-7 15,-4-20-1-15,-7 10 0 16</inkml:trace>
  <inkml:trace contextRef="#ctx0" brushRef="#br0" timeOffset="20212.7587">20692 3587 64 0,'0'-27'36'0,"-5"5"-2"31,5 13-15-31,0 9-27 0,0 0-23 16,9 9-2-16,-9-9-2 16,17 28-1-16</inkml:trace>
  <inkml:trace contextRef="#ctx0" brushRef="#br0" timeOffset="20512.4036">21234 3885 55 0,'-15'21'34'0,"-12"-6"2"16,1-5-15-16,-3 1-7 15,-5-6-6-15,4-5-5 16,4 0-6-16,-1-6-2 0,9-4 0 16,2-6-2-16,9 1 0 15,7-4 0-15,6 1 2 16,6 1 2-16,5 6 5 15,6 7 1-15,34 18 9 16,-29 3-6-16,1 6 1 31,-8 5-2-31,0 2-7 0,-2-7-28 16,-1 4-3 0,-11-10-1-16,6 0-1 15</inkml:trace>
  <inkml:trace contextRef="#ctx0" brushRef="#br0" timeOffset="21400.9178">22138 3774 54 0,'0'24'32'0,"-12"-1"-2"16,-5 1-16-16,0 4-2 15,-6-5-4-15,-1-4-4 16,-4-6-2-16,-1-8-3 16,3-5-2-16,-3-15-1 0,9 3-1 15,-2-12-1-15,9 1 0 16,3-5 1-16,10 2 2 16,0 4 1-16,15 5 2 15,2 7 3-15,5 10 0 0,4 7 1 16,2 5 1-1,2 9 1-15,-1 0-2 0,0 5 0 16,-5-3-1-16,-2-3 0 0,-3-6-2 16,-1 0-1-16,-4-10-1 15,-2-4 0-15,0 0 0 16,-12 0 0-16,16-12-1 16,-7 5 0-16,-9 7 1 15,16-15 0-15,-16 15 1 31,14-3 1-31,-14 3 0 0,10 6 0 16,-10-6 1-16,6 16 0 16,-6-16-1-16,0 12 1 15,0-12-1-15,0 0 0 16,0 0 0-16,0 0-1 16,-3-19 0-16,3 5-2 15,3-5 1-15,3-1-2 0,6 1 1 16,0-2-1-16,5 6 1 15,1 1 0-15,1 8 1 0,2 6 0 16,-2 10 2 0,-4 4-1-16,-3 6 0 15,-4 2 0-15,-2 3-3 0,0-2-8 32,-1-5-13-32,4 6-7 0,-5-13 0 15,19 4-1-15</inkml:trace>
  <inkml:trace contextRef="#ctx0" brushRef="#br0" timeOffset="21701.0751">22823 3887 5 0,'-33'-37'63'15,"11"17"-31"1,1 3-13-16,-3 7-5 15,-5 1-4-15,4 9-3 16,0 0-2-16,10 11-1 0,2 1-1 16,4 6 0-16,9 1 0 15,7 2 0-15,8 0 0 16,6 0-1-16,1-4 1 16,5-1-1-16,-3-4-2 0,0-8-5 15,-1-4-11 1,0 0-20-1,-8-16 1-15,-4-1-2 16,-11-16 0-16</inkml:trace>
  <inkml:trace contextRef="#ctx0" brushRef="#br0" timeOffset="21817.3221">22771 3549 48 0,'-15'-20'26'0,"15"20"-16"0,-4 13-27 16,4-13-5-16,4 17-4 15,1-7 8-15</inkml:trace>
  <inkml:trace contextRef="#ctx0" brushRef="#br0" timeOffset="22187.8568">22948 3771 39 0,'0'9'35'0,"9"13"0"16,-9 0-4-16,0-1-19 15,5 7-1-15,-8-2-3 0,3-1-4 0,-5-3-1 16,-1-6-2-16,2-5-1 16,4-11 0-16,0 0-1 15,0 0-1-15,20-20 0 16,-9 1-1-16,2-2 0 15,1-1 1-15,4-1 1 16,-1 4 0 0,-4 1 1-16,-6 4 0 15,-7 14 0-15,13-12 1 16,-13 12 1-16,0 0-1 16,11 17 0-16,-11-4 1 15,4 2-2-15,3 2-2 16,-1 2-8-16,4 0-15 15,-4-9-10-15,6 3 0 0,-12-13 1 16</inkml:trace>
  <inkml:trace contextRef="#ctx0" brushRef="#br0" timeOffset="22536.0114">23328 3924 53 0,'15'7'35'16,"-3"-7"-2"-16,1 0-11 15,7 0-7-15,-3-7-6 16,4 4-3-16,-4-6-3 16,1-3-1-16,-12-2-2 15,-6-5-1-15,-6-2 1 32,0-1-1-32,-9 0-1 0,-1 0 1 15,-3 7-1-15,-3 5 2 16,3 10-1-16,2 4 2 15,0 11 0-15,4 9 1 16,2 8 0-16,8 6 1 16,3 3 0-16,3 5 0 0,3-3 0 15,6-2-1-15,-6-3 0 0,-2-5-2 16,5-1-6 0,-5-14-24-16,-1-8-7 15,-3-10 0-15,0 0-2 0</inkml:trace>
  <inkml:trace contextRef="#ctx0" brushRef="#br0" timeOffset="22773.0909">23703 3779 77 0,'0'0'36'16,"-7"17"0"-16,4 4-15 16,-3-4-12-16,6 7-4 15,-3 3-5-15,3-3-13 16,-9-2-23-16,18 2 1 16,-18-13-2-16,16 3 0 15</inkml:trace>
  <inkml:trace contextRef="#ctx0" brushRef="#br0" timeOffset="23136.5315">23975 3768 60 0,'-8'-14'30'0,"-2"10"-7"0,-1 4-4 16,-3 0-7-16,0 12-4 16,-6 1-4-16,0 6-1 15,3 4-1-15,12 5 0 16,5-2-1-16,0-2 0 15,0-4 0-15,0-2 1 16,8-8-1 0,6-6-2-16,-14-4-3 15,11-6-7-15,-15-9-16 16,4 4-8-16,0-9 1 16,7 3-1-16</inkml:trace>
  <inkml:trace contextRef="#ctx0" brushRef="#br0" timeOffset="23490.5282">24044 3872 68 0,'7'13'35'0,"8"1"-7"16,-6 2-8-16,-9-5-7 16,9 4-3-16,-9-15-3 15,3 14-3 1,-3-14-1-16,10 0-3 15,-10 0 0-15,21-20-1 16,-6 6-1-16,-5-3-1 16,10 0 0-16,-1-2 1 15,-3 5 1-15,1 3 1 16,1 7 1-16,-18 4 2 16,0 0 2-16,38 23-1 0,-38-5 2 15,0 8-1-15,5 1 0 16,-5-27 0-16,8 56-2 15,-1-29 0-15,-17-7-2 16,13-1-1-16,1-6-3 0,-4-13-11 16,0 0-27-1,0 0 0-15,0 0-1 0,0 0 1 16</inkml:trace>
  <inkml:trace contextRef="#ctx0" brushRef="#br0" timeOffset="25342.1105">10968 4928 18 0,'0'0'29'16,"5"17"-2"-16,-5 4-8 16,0 4-5-16,0 5-5 31,3 2-3-31,0 2-2 0,-3-6-5 15,3 0-6-15,1-10-9 16,3-5-10-16,-7-13-3 16,0 0-1-16</inkml:trace>
  <inkml:trace contextRef="#ctx0" brushRef="#br0" timeOffset="25558.271">11004 4913 10 0,'17'-12'22'0,"-4"0"-7"15,8 5-4-15,0 2-2 16,1 5-4-16,-3 0 0 16,1 0 0-16,-6 5 1 0,-3 4 0 31,0 5 0-31,-8 9 0 0,0 1 0 16,0 3 0-16,3 4-5 15,1-1-8-15,1 8-18 16,-3-16-3-16,9 2 0 15,-14-24-1-15</inkml:trace>
  <inkml:trace contextRef="#ctx0" brushRef="#br0" timeOffset="25912.5616">11235 4845 9 0,'12'-24'32'15,"-1"-1"0"-15,14 12-1 0,3 5-13 16,1 8-2-16,8 13-4 16,-3 6-1-16,-1 10-3 15,-9 8-2-15,0 9 0 16,-7-4-2-16,-3 0 0 16,-3 1-2-16,-8-11 0 0,-3-9-1 31,0-4-1-31,0-8-2 0,0-11-1 15,-14-7 1 1,0-8-2-16,-2-2 0 16,-2-3 0-16,-4 4 1 0,-3 0 0 15,-3 10 1-15,1 6 1 16,1 6-2-16,2 8-6 16,8 4-14-16,9 3-11 0,-3-10 0 15,15 6 1-15</inkml:trace>
  <inkml:trace contextRef="#ctx0" brushRef="#br0" timeOffset="26227.3111">11850 5015 49 0,'-12'19'35'16,"2"8"0"-16,-13-1-10 15,1-9-10-15,1 5-5 16,-4-10-6-16,0-8-3 16,2-4-1-16,1-11-2 0,5-6-2 15,2-5 0-15,5-2 1 16,4-7-2-16,6 4 3 16,6 0 0-16,6 4 2 15,7 10 1-15,6 8 1 0,6 10 1 16,-3 11 0-16,3 9 1 15,-5 0-2 1,1 11-1-16,-4 0-8 16,-8-4-15-16,-8-8-13 15,0 0 1-15,-7-15-1 16</inkml:trace>
  <inkml:trace contextRef="#ctx0" brushRef="#br0" timeOffset="26395.8643">11734 4731 67 0,'0'-16'34'15,"14"11"-1"-15,-4 5-22 16,6 7-25-16,10 7-16 16,-5-4-4-16,10 8 1 0</inkml:trace>
  <inkml:trace contextRef="#ctx0" brushRef="#br0" timeOffset="26783.404">11955 4901 13 0,'0'0'26'0,"16"15"0"16,5-15-9-16,6 7-10 16,6-2-3-16,2-3 0 0,0-2-1 15,-4 0-1-15,-5-2 0 16,-8-3-1-16,-18 5 1 16,0 0-1-16,-10-13 2 15,-8 7-1-15,-1 6 1 0,-3 0-1 16,-2 6 1-16,4 4-1 31,5 7 0-31,9 5-1 16,6 4-1-16,5 6 0 15,6 1-3-15,10 2-3 0,5-6 0 16,2-1-4-16,11-5-5 16,-1-13-7-16,6-1-4 15,-8-14 1-15,5 3 13 16</inkml:trace>
  <inkml:trace contextRef="#ctx0" brushRef="#br0" timeOffset="27279.2254">12456 5034 32 0,'-24'-59'56'16,"3"36"-34"-1,-1 4-4-15,-6 8-6 16,2 11-4-16,2 9-3 16,8 7-2-1,8 10-2-15,2 3-1 16,6 0 0-16,9-1 1 15,3-5-1-15,7-2 2 16,5-9-2-16,2-3 2 16,-2-9-2-16,-3-10 1 0,1-3-2 15,0-6 1 1,-3 0 0-16,-7-1-1 0,-6 1 0 16,-6 2 0-16,0 3 1 15,0 14 0-15,-5-10 1 0,5 10 0 16,-9 17 0-16,5 0 0 15,4 2 0-15,10 1 1 16,-7-1-2-16,5 1 1 16,2-6 0-16,2-6 1 0,3-8-1 15,1-5 0-15,3-8 0 16,-1-5-1-16,4-4 1 16,-3 0-1-16,3-2 1 15,0 9-1-15,-1 0 2 16,4 12-1-16,-4 7 2 15,1 11 0 1,-9 3 0-16,2 8 1 16,-5-1 0-16,-5 3-1 15,-5 0-1-15,-15-9-4 16,2-1-12-16,-1-6-24 0,-14-12 0 16,6-3-1-1,-7-13 0-15</inkml:trace>
  <inkml:trace contextRef="#ctx0" brushRef="#br0" timeOffset="27848.9193">13601 5109 11 0,'7'-37'52'16,"-7"14"-30"-16,-9-1-3 31,-11 1-5-31,0 4-1 0,-8 2-3 16,5 12-3-16,-5 5-3 15,3 8 0-15,-3 8-2 16,14 11-1-16,10 4 1 16,4-1 0-16,4 1 0 15,14 1 1-15,4-8-1 16,5-5 0-16,1-9-3 0,-5-10-6 15,1-10-14-15,0-2-13 16,-14-14-1-16,-4-5 0 16,-12-16-1-16</inkml:trace>
  <inkml:trace contextRef="#ctx0" brushRef="#br0" timeOffset="27949.1944">13478 4742 65 0,'-16'-13'29'0,"16"13"-10"0,0 0-15 15,0 0-24-15,12 17-8 16,-8-7-2-16,11 16-1 16</inkml:trace>
  <inkml:trace contextRef="#ctx0" brushRef="#br0" timeOffset="28250.0035">13700 5031 29 0,'20'13'30'0,"5"2"0"15,2-11-8-15,-9-4-12 16,10-4-5-16,-5-5-5 16,-6-1-4-1,-1-3-1-15,-9-3-1 16,-4 4 2-16,-6 1 1 16,3 11 1-16,-16-13 2 15,3 13 3-15,-5 7 3 16,2 4 1-16,1 8 2 0,-4 1-2 15,10 7-1-15,2 1 0 16,11 4-1-16,-4-8-1 16,9 7-2-16,4-9-4 0,6-5-7 15,9-6-13-15,8-2-12 16,-8-17 1-16,7 7-1 16</inkml:trace>
  <inkml:trace contextRef="#ctx0" brushRef="#br0" timeOffset="28781.728">14193 5114 80 0,'-12'7'35'0,"0"1"-6"15,-4 1-15-15,-9-2-4 16,4-2-4-16,-1-5-4 31,3-8-2-31,1 0 0 0,5-5-2 16,5-4 0-16,4-3-1 15,8 2-1-15,1-2 1 16,11 6 1-16,1 4 1 0,4 8 1 16,3 6 2-1,-3 8 0-15,1 6 1 16,3 6 1-16,-3 2 0 0,-4 2 0 16,1-3 0-16,-6-3-1 0,2-2-1 15,-3-11 0 1,-2-1-1-16,2-8 1 15,-3-8-1-15,0-4-1 0,1-5 0 16,-3-1 0-16,1-2-1 16,2 0 1-1,-4 2-1-15,3 2 0 16,-9 16 1-16,12-7 0 16,-12 7 0-16,17 15 0 15,-6-1 1-15,-4 0 0 16,5 4 0-16,-2-4 1 15,2-2-1-15,0-6 1 16,0-4 0-16,0-7-1 0,-2 0 1 16,6-8-1-16,-7-1 0 15,1-7-1-15,-1-3-3 16,0 9-11-16,-3 0-24 16,-9-4-1-16,3 6 0 15,-8-1 0-15</inkml:trace>
  <inkml:trace contextRef="#ctx0" brushRef="#br0" timeOffset="29637.7223">15493 5027 13 0,'0'-16'49'16,"-13"-2"-31"-16,-4 10-4 16,-4 3-3-16,0 5-3 15,1 0 0-15,0 9-2 16,5 5 0-16,8 3-2 16,7 0 0-16,11 5-2 15,6-1 1-15,2-1 0 16,2-1-2-16,3-7 0 0,-3-5-1 15,-4-4-1-15,-17-3-2 16,11-5-1-16,-18-5 1 16,-7 4-1-16,-10-4 0 15,0 4 1-15,-1 3 1 16,1 3 1-16,3 3 2 31,4 5 0-31,9 4 2 0,8-3 0 16,5 10 0-16,5-4 1 15,9 2 0-15,3-5-1 16,6 3 1-16,-2-10-2 16,3 4 0-16,-2-9 0 15,1 0 0-15,-3-9-1 0,-4-2 0 16,-1-5-1-16,-6-3-1 0,-1-1 1 16,0-6 0-16,-6 3-1 15,1 3 2-15,-4 2-1 16,-4 8 0-16,0 10 1 15,0 0 0-15,5 10 0 16,-5 9 0-16,0 3 0 16,0 3-2-1,0 3-5-15,0-6-12 16,-3-5-15-16,8 0-1 16,-5-17 0-16,0 0-1 15</inkml:trace>
  <inkml:trace contextRef="#ctx0" brushRef="#br0" timeOffset="29806.9368">15648 4778 49 0,'-9'-22'33'16,"9"12"0"-16,-13 1-10 16,13 9-20-16,-11 0-17 15,11 0-17-15,-8 13-1 31,8-13-2-31,0 25 5 0</inkml:trace>
  <inkml:trace contextRef="#ctx0" brushRef="#br0" timeOffset="29990.9132">15764 5138 45 0,'21'32'33'15,"-6"-13"-6"-15,1-9-5 0,-1-6-3 16,-5-11-4-16,2-5-3 15,-5-5-3-15,2-5-5 16,-3-2-4-16,-6-5-8 16,6 5-11-16,-3 5-18 0,-6-5 1 15,9 9-1 1,-6-2 0-16</inkml:trace>
  <inkml:trace contextRef="#ctx0" brushRef="#br0" timeOffset="30454.2195">16148 5068 44 0,'6'25'35'0,"-12"-8"0"31,-3-1-7-31,-1 3-11 0,-9-9-6 16,2 2-5-16,-1-4-3 16,-2-8-4-16,4 0 0 15,1-5-3-15,15 5-2 16,-16-18 0-16,16 7-2 15,4-7-1-15,4 4 2 16,3 0 2-16,4 6 1 0,3 6 3 16,22 12 8-1,-21-1-1-15,0 10 1 16,-1-4 1-16,1 2-1 16,-1-2-1-16,4-6-1 0,-7-4-1 15,5-5-2 1,-6-5-1-1,2-4 0-15,0-4-1 16,-4-6 0-16,-3-5-1 16,-3 0 0-16,-2-3 1 0,2 7 0 15,-6 2 0 1,0 3 1-16,0 15 0 0,0 0 2 16,0 0-1-16,0 24 0 15,0-4 0-15,0 6 0 0,0 0-1 16,3 1-2-16,10 1-10 15,5-10-26-15,4-8 0 16,15 0-1-16,9-15 1 16</inkml:trace>
  <inkml:trace contextRef="#ctx0" brushRef="#br0" timeOffset="31323.9488">16973 4988 25 0,'0'0'29'15,"0"0"0"-15,13 8-4 0,8-8-15 16,6 0-3-1,4 3-4-15,1-3-1 0,2 0-1 16,-4-5 0-16,-1 3-2 0,-9-1 0 16,-7 3 0-16,-13 0 0 15,0 0-1-15,0 0 1 16,-14 11 1-16,-3 0 1 16,4 5 2-16,-5 3 0 15,8 3 2-15,2 5 1 16,4 2 0-1,4-5-1-15,10-2 1 16,2-3-2-16,6-5-1 16,5-6-2-16,2-8-2 15,2-6-2-15,-1-6-1 16,4-6-1-16,-7-5 0 16,0 0 0-16,-9-6 1 15,0 4 2-15,-5 0 2 0,-2 9 2 16,-7 6 2-16,0 10 0 15,0 0 1-15,-6 12 0 0,6 11 1 16,-2-2-2 0,2 5 0-16,-3-3-1 15,3-2-1-15,5-4 0 0,0-7-1 16,-5-10-1-16,13 7-1 0,-3-12-1 31,-1-4-1-31,1-4 0 16,-2-3-1-16,2-1 0 15,-1-1 0-15,-2 4 0 16,-1 0 0-16,-6 14 2 16,11-12 2-16,-11 12 0 15,11 12 2-15,-5 2 0 0,0 3 0 16,1-2 1-16,4 3 0 16,-1-6-1-16,2-2 0 15,1-7-1-15,2-3-1 16,0-10 0-16,0-4 0 15,2 0 0-15,-1-5-1 16,2 4 1-16,0 0 0 0,-3 3 1 16,4 10 1-16,-5 2 2 15,1 9 0-15,-4 3 1 16,0 5 1-16,-11 0-1 16,0 4 0-16,-8-5-2 0,-6-4-4 15,-1 2-9 1,-3-4-28-1,-5-10 0-15,7-5-1 16,-3-5 1-16</inkml:trace>
  <inkml:trace contextRef="#ctx0" brushRef="#br0" timeOffset="31912.0885">18425 4947 35 0,'5'-9'34'15,"-5"-1"3"-15,0 27-3 0,4 12-15 16,-4 10-6 0,5 21-4-16,-5 8-3 15,5 5-2-15,-5 4-1 0,3-2-4 16,1-13-5-16,-4-14-11 16,0-15-20-16,0-14 0 15,0-19-1-15,0 0 0 0</inkml:trace>
  <inkml:trace contextRef="#ctx0" brushRef="#br0" timeOffset="32295.9498">18443 5170 13 0,'30'5'26'0,"-4"-5"2"15,12 14-2-15,-4-7-18 16,9 0-8-16,1 1-5 15,1-8-3-15,-2 0-2 16,-4-12 0-16,-2-1-1 16,-10-6 2-16,-4-2 4 0,-13-5 3 15,-10-2 6-15,-4 2 5 16,-12 0 2-16,-33-14 14 16,19 29-14-16,1 10 0 15,3 6-3 1,5 13-1-16,6 0-1 0,10 9-1 15,5-2 0-15,17 4 0 32,4-7 1-32,8-2 1 0,-1-11-2 15,3-3 1-15,-2-12-2 16,-3-3-1-16,-9-5-2 16,-9-4-3-16,-8 2-8 15,-7-1-15-15,-7 1-10 16,3 6-1-16,-4-1 0 15</inkml:trace>
  <inkml:trace contextRef="#ctx0" brushRef="#br0" timeOffset="32629.3993">19000 5179 57 0,'22'13'34'0,"-4"-9"1"0,1-4-14 16,5 3-7-16,-3-8-5 15,1-2-4-15,-6-5-4 16,-4-3-1-16,-2-4-1 16,-10-5-2-16,-4 0 1 15,-5-3-1-15,-5 2 0 0,-6 8 0 32,-2 8 1-32,-2 9 1 0,1 6 2 15,3 13 2-15,1 9 0 16,8 10 1-16,0 6 1 15,11 7 0-15,0-5 0 16,4 7 0-16,4-7-2 16,3 0-1-16,2-3-1 15,0-11-7-15,4-4-21 0,2-9-10 16,-5-13-1-16,7-2 0 16</inkml:trace>
  <inkml:trace contextRef="#ctx0" brushRef="#br0" timeOffset="33077.305">19395 5002 43 0,'-12'-11'31'0,"-12"0"-3"15,3 11-10-15,1 0-5 0,-2 13-5 16,4 6-3-16,5 5-2 16,6 6-1-16,3-1 0 15,8 5-1-15,6-6 1 16,7-1-1-16,1-9 0 16,5-6-3-16,1-5-1 15,-2-7-1-15,-1-5 0 0,-3-8-1 16,-3-3 1-16,-8-1 0 15,-2-3 2-15,-5 3 2 16,-3 4 4-16,3 13 1 16,-14-10 1-16,7 21 1 15,-5 6 1-15,6 12 0 0,-1 7 0 32,7 11-2-32,-4-2-1 15,8 6 0-15,-4-2-2 0,7-6-3 16,4-4-6-1,-4-10-20-15,2-15-12 0,5-6 1 16,-4-16-1-16</inkml:trace>
  <inkml:trace contextRef="#ctx0" brushRef="#br0" timeOffset="33430.6755">19530 5007 40 0,'14'10'36'32,"-4"-2"0"-32,1 7-3 0,-5 6-18 15,-6-2-3-15,7 4-4 16,-7-6-3-16,0 4-2 16,0-9-2-16,0-12-1 15,0 0-2-15,0 0-1 16,18-21 0-16,-8-1-1 15,7 4 1-15,0-8 0 0,2 4 2 16,2 5 1-16,-2 2 0 16,1 15 3-16,-5 8 1 0,0 6 0 15,-5 2 0 1,1 12 1-16,-6-2-2 16,0 6 0-16,-5-4-2 0,0-6-4 31,4 0-8-31,-4-6-25 0,0-16-1 15,0 0-2-15,-17 0 1 16</inkml:trace>
  <inkml:trace contextRef="#ctx0" brushRef="#br0" timeOffset="33577.7985">19662 4873 29 0,'-11'-52'69'15,"4"36"-37"1,3 7-19-16,4 9-16 15,0 0-25-15,0 0-4 16,0 0-2-16,11 2 0 16</inkml:trace>
  <inkml:trace contextRef="#ctx0" brushRef="#br0" timeOffset="33778.3309">19801 4950 33 0,'36'30'35'16,"-3"-7"0"-16,13 8 0 0,-6-6-15 15,-2-4-7-15,-3-1-6 32,-12-8-3-32,-10 0-1 0,-13-12-1 15,-16 9-1-15,-11-9-1 16,-4 0-5-16,-1-4-21 16,1 4-11-16,2-10 0 15,10 5-1-15</inkml:trace>
  <inkml:trace contextRef="#ctx0" brushRef="#br0" timeOffset="34618.4114">20783 5154 5 0,'0'0'24'0,"18"0"3"16,37-2-9-16,24-2-2 0,31-3-2 15,30 7 0-15,31-5 0 16,29 5-1-16,16 0-2 15,23 0-3-15,-1 0-2 16,-6 0-5-16,-16 6-5 16,-15-6-13-16,-31-8-17 0,-22 6-2 31,-40-15 1-31,-29 6 0 0</inkml:trace>
  <inkml:trace contextRef="#ctx0" brushRef="#br0" timeOffset="39291.0709">21069 4742 30 0,'12'0'22'16,"10"8"0"-16,6-8-3 16,7 2-2-16,7-2-5 15,-4 0-4-15,-2 0-2 16,-3 0-2-16,-6 0-1 16,-11 9-1-16,-7 0 1 0,-13 3-1 15,-11 4 0-15,-8 6 0 16,-4 0 0-16,-6 3 0 0,1-6 0 15,-2 5-1 1,4-6-1-16,5-1 1 0,10-3-1 16,5-7 2-16,10-7 0 31,15 12-1-31,7-10 1 0,7-2 0 16,3 0-4-16,8 0-10 15,4 0-22-15,-7-11-1 16,7 3 0-16,-13-8 0 15</inkml:trace>
  <inkml:trace contextRef="#ctx0" brushRef="#br0" timeOffset="39508.858">21302 4584 32 0,'13'3'27'0,"-1"-3"-3"16,15 0-10-16,4 5-7 15,7-4-9-15,4 7-15 16,-8-8-9-16,11 2-1 16,-15-6-1-16</inkml:trace>
  <inkml:trace contextRef="#ctx0" brushRef="#br0" timeOffset="39745.2312">21661 4496 16 0,'10'-26'65'16,"0"14"-37"0,-5 0-7-16,-5 2-7 0,0 10-2 15,0 0-4-15,0 0-2 16,4 10 0-16,-4 7-2 15,0 6-1-15,5 5-1 16,-5 4-1-16,0 2-2 16,7 3-13-16,4 0-22 15,-7-11 0 1,5 3 0-16,-2-9-1 16</inkml:trace>
  <inkml:trace contextRef="#ctx0" brushRef="#br0" timeOffset="40008.2608">21816 4864 27 0,'0'0'33'15,"0"0"1"-15,9 8 1 0,16-8-18 16,11 0-7-16,11 0-4 16,9 0-10-16,2 0-19 15,0-5-11-15,-1 5 0 16,-13-9-1-16</inkml:trace>
  <inkml:trace contextRef="#ctx0" brushRef="#br0" timeOffset="40529.2254">22526 4886 30 0,'11'-9'31'15,"-11"-10"1"-15,7 0-12 16,-7 4-3-16,-4-4-5 16,-3 6-3-16,-9 1-2 31,1 3-1-31,-7 4-3 0,-1 5 0 16,1 9-2-16,-2 8 0 15,5 3-1-15,1 4 0 16,8 3 0-16,7-1 1 15,6-2-1-15,8-2 1 16,3-5-2-16,5-8 0 16,2-9-1-16,4-2-1 0,2-7 0 15,-6-8 0-15,-1 0-1 16,-6-5 2-16,-2-2 0 16,-4 3 3-16,-4 1 0 15,-4 8 1-15,-4 2 1 16,4 10 1-16,0 0 0 15,-9 14-1 1,9 3 0-16,3 6 0 0,0 0 0 16,7-2-1-16,0 2-1 15,5-6-2-15,3-1-5 16,-6-7-12-16,0-9-18 16,12-4 0-16,-7-8-1 15,0 5 0-15</inkml:trace>
  <inkml:trace contextRef="#ctx0" brushRef="#br0" timeOffset="40795.1403">22808 4547 60 0,'0'0'34'15,"2"-11"-3"-15,-2 11-11 0,9 11-4 16,-9 2-6 0,4 11-4-16,-4 0-1 0,7 3-1 31,-4 1-2-31,2 0-4 0,-1-4-5 16,-4-5-13-16,-4-7-17 15,4-12 1-15,0 0-1 16,0 0-1-16</inkml:trace>
  <inkml:trace contextRef="#ctx0" brushRef="#br0" timeOffset="41095.8319">22761 4648 41 0,'16'0'30'0,"-5"-9"-6"16,9 0-6-16,-1 4-6 15,2-3-4-15,2 4-2 16,-8-1-3-16,-3 5 0 15,-3-5-1 1,-9 5 0-16,0 0 0 16,-19 13-1-16,0-4 2 15,-6 1-1-15,-1 0 0 16,6-3 0-16,-4 0-1 0,11 0 1 16,13-7-1-16,-10 5 0 15,20-8-1-15,6 1 0 16,6 2-1-16,0-4-1 0,8 4-7 15,-5 6-11-15,-9-6-14 16,8 12 0-16,-24-12 0 16,18 25 3-16</inkml:trace>
  <inkml:trace contextRef="#ctx0" brushRef="#br0" timeOffset="41668.111">21008 5533 56 0,'11'5'30'0,"-2"-15"-9"15,1-4-2-15,6 1-4 16,-5-10-4-16,6 3-3 16,-5-2-1-16,3-3-3 15,-6-2 0-15,0 9 0 0,-5-2-1 16,-4 20 0-16,0 0-1 0,0 0 1 15,7 25-1-15,-7 13 1 16,3 7 0-16,-3 10-1 16,0 5-1-16,3 0 1 15,-3-2-1-15,5-7-2 16,-1-7-5-16,-4-13-8 31,6-14-22-31,6-2-3 0,-12-15 0 16,21-3 0-16</inkml:trace>
  <inkml:trace contextRef="#ctx0" brushRef="#br0" timeOffset="41868.566">21341 5653 33 0,'10'0'36'16,"11"1"-1"-16,2-1 0 0,8-5-19 15,7 5-7 1,0 0-6-16,4 0-12 16,2-10-24-1,5 10-2-15,-13-10 0 16,2 7-1-16</inkml:trace>
  <inkml:trace contextRef="#ctx0" brushRef="#br0" timeOffset="42384.5265">22019 5736 28 0,'5'-16'27'0,"4"5"-6"0,-1-3-4 15,-2-4-2-15,-6 0-3 16,-6-5-1-16,-2 4-2 16,-11 2-2-16,3 5-1 0,-9-1-2 15,-1 13-1 1,-3 0-1-16,4 13-1 16,6 9 0-1,4 3 0-15,6 3-1 16,9 5 1-16,5-1 0 0,8-3 0 15,5-4 1-15,7-8-1 16,1-8-2-16,-2-9 1 16,1-4-1-16,0-8-1 15,-4-5 0-15,-4-5 0 16,-2-3 0-16,-8 1 0 0,-4-1 2 16,0 4 0-16,-3 4 2 15,-3 8 0-15,3 9 0 16,0 0 0-16,-11 17 1 15,11 2-1-15,4 5 0 16,4 2 0-16,2 1-4 16,0-5-5-1,5 0-13-15,8-4-15 16,-6-12 0-16,8 0-1 16,-5-9 0-16</inkml:trace>
  <inkml:trace contextRef="#ctx0" brushRef="#br0" timeOffset="42754.5539">22274 5579 36 0,'0'0'33'0,"13"0"2"16,12 6-3-16,3-2-18 0,1-4-4 15,4 8-3-15,-6-6-3 16,-1 5-1-16,-6-1-1 16,-10 2-1-16,-10 4 1 15,-7 1-1-15,-7 1 1 16,-3 4 0-16,-3 1-1 31,-1 3 0-31,-1-4 0 0,5-1 0 16,1 0-1-16,13-5 1 15,3-12 0-15,10 15 0 16,4-12-2-16,7-3-3 16,7 0-5-16,1-6-14 15,4-4-14-15,6 1-1 16,-2-4 1-16,7-1-1 0</inkml:trace>
  <inkml:trace contextRef="#ctx0" brushRef="#br0" timeOffset="42954.3683">22454 5454 40 0,'10'-1'32'0,"16"4"1"16,-2-3-9-16,7 0-13 15,5 0-9-15,1 0-18 16,6 6-15-16,-8-12-1 0,4 6 0 16</inkml:trace>
  <inkml:trace contextRef="#ctx0" brushRef="#br0" timeOffset="43355.8618">22929 5371 49 0,'0'0'32'0,"0"-19"-1"15,0 19-15-15,0 0-4 16,0 0-4-16,0 22-2 31,0-4-2-31,0 5-1 0,0 3 0 16,0 0 1-16,5 2-2 15,-5-3 0-15,0-5 0 16,3-6 0-16,-3-3-1 16,0-11 0-16,-3 10 0 15,3-10-1-15,-17-4 1 16,17 4-1-16,0 0 0 0,-15-5 0 16,15 5 0-16,0 0 0 15,11 8-1-15,1-3 1 16,7 2-1-16,-1 0-4 15,7-1-8-15,0 1-20 16,-9-13-2-16,6 6-1 0,-11-4 1 31</inkml:trace>
  <inkml:trace contextRef="#ctx0" brushRef="#br0" timeOffset="43703.9313">23660 5192 61 0,'0'0'37'0,"0"0"1"16,15 4-6-16,-15-4-37 15,13 3-26-15,-13-3-2 0,18-15-3 16,-18 1-1-16</inkml:trace>
  <inkml:trace contextRef="#ctx0" brushRef="#br0" timeOffset="46245.8672">718 7066 32 0,'0'0'31'0,"0"0"-6"15,50 30-6-15,-50-30-2 16,52-44-3-16,-52 44-4 15,71-95-3-15,-40 34-1 16,0-8-3-16,-7 1 0 0,-4-5-1 16,-7 4 0-16,-5 10-1 15,-8 9 1-15,0 50-1 0,-12-56-1 16,12 56 2-16,0 0-1 16,-18 48 1-16,18 1-1 15,9 11-1-15,4 10 1 31,7 7 1-31,6-4-2 0,3-4 0 16,7-7 0-16,-2-11-4 16,0-12-3-16,-1-8-17 15,-6-9-13-15,-15-22-1 16,-12 0 2-16</inkml:trace>
  <inkml:trace contextRef="#ctx0" brushRef="#br0" timeOffset="46399.5286">904 6902 27 0,'0'0'31'0,"0"0"0"15,59 32-3-15,-19-26-20 0,10 0-9 32,-5 4-21-32,3-10-8 15,-8 0 0-15,-11-11-2 0</inkml:trace>
  <inkml:trace contextRef="#ctx0" brushRef="#br0" timeOffset="46546.6723">813 6779 30 0,'0'0'29'0,"-42"0"0"16,42 0-6-16,0 0-21 15,0 0-17-15,49 38-12 16,-49-38-1-16,77 32-1 15</inkml:trace>
  <inkml:trace contextRef="#ctx0" brushRef="#br0" timeOffset="46884.9048">1472 7021 25 0,'6'18'35'15,"-6"-18"2"-15,14 14-1 31,-1-14-17-31,4-8-6 0,1-2-4 16,1-8-2 0,-2-2-4-16,-3-7-1 0,-9 0-2 15,-8-2-1-15,-8 2 0 16,-8 4-1-16,-3 8 0 16,-3 5 0-16,-2 10 1 15,0 10 0-15,4 14 0 0,9 10 1 16,6 6 0-16,8 7 1 15,5-1 0-15,3 0-1 16,4 0-2-16,7-7-7 16,-5-9-13-16,1-14-13 15,5-4-1-15,2-17 1 16,1-2-2 0</inkml:trace>
  <inkml:trace contextRef="#ctx0" brushRef="#br0" timeOffset="47132.2193">1932 6873 21 0,'16'9'35'15,"-8"18"1"-15,-21-2-2 0,-5 4-10 16,-6 4-6-16,-7-6-7 16,3-1-4-16,-4-7-3 0,1-10-2 15,3-9-2-15,6-6-1 16,6-6-1-16,4-7 1 15,9 4-1-15,6 1 1 16,9 3 0-16,3 11 1 0,7 3 1 16,1 10-1-16,8 11-10 15,0 5-27-15,-6-8 0 16,4 13-1-16,-3-12 1 16</inkml:trace>
  <inkml:trace contextRef="#ctx0" brushRef="#br0" timeOffset="47769.2339">3264 6883 67 0,'0'0'32'0,"0"20"-11"15,-2 17-5-15,2 17-4 0,0 11-5 16,0 8-1-16,2 11-2 16,4-4-2-16,1 1-6 15,-2-18-7-15,0-13-15 16,6-11-9-16,-7-22-1 16,4-6 0-16</inkml:trace>
  <inkml:trace contextRef="#ctx0" brushRef="#br0" timeOffset="47986.5764">3463 7049 28 0,'21'-30'33'0,"-11"3"0"16,0 14-10 0,-10 13-4-16,8 27-5 15,-2 7-4-15,-6 10-3 16,7 8-1-16,-1 4-2 0,0 5-1 15,1-1-3 1,-1-13-6-16,6 0-9 0,-12-10-18 16,0-15-4-16,2-4 0 15,-16-16-1-15</inkml:trace>
  <inkml:trace contextRef="#ctx0" brushRef="#br0" timeOffset="48133.7211">3310 7345 48 0,'-5'-10'31'0,"16"10"-2"16,-1 0-14 0,17 0-7-16,5 7-8 15,12-4-8-15,5 3-9 16,1-6-13-16,12 9-1 16,-9-12 0-16</inkml:trace>
  <inkml:trace contextRef="#ctx0" brushRef="#br0" timeOffset="48417.9469">3943 7402 36 0,'-21'10'32'0,"4"10"-2"16,-1-3-11-16,-6-5-6 0,1 2-4 15,-4-8-3-15,2-1-3 0,4-9-1 16,2-3-2-16,7-5-1 15,2-5 0-15,7 2-1 16,3-1 0-16,13 4 0 16,-2 1 1-16,9 8 0 15,1 3 0-15,1 13 2 32,0 0-1-32,-1 8 0 0,-2 0-5 15,-4 0-19-15,6 5-7 16,-14-10-1-16,6 0 0 15</inkml:trace>
  <inkml:trace contextRef="#ctx0" brushRef="#br0" timeOffset="48633.6772">4053 7374 57 0,'0'19'35'0,"7"8"2"15,-7 6-18-15,4 0-8 16,5 9-2 0,-5-3-5-16,1 1-1 15,2 0-7-15,-2-10-9 0,2-4-15 16,2-7-8 0,-9-19-1-16,0 0 0 0</inkml:trace>
  <inkml:trace contextRef="#ctx0" brushRef="#br0" timeOffset="48818.4353">4095 7395 51 0,'25'-16'36'0,"-3"6"-3"15,3 5-11-15,-5 12-7 16,-4 2-5-16,-9 9-2 16,-13-1-4-16,0 3-4 15,-8 1-4-15,-10-11-12 0,0-3-20 16,2-2-1-16,-3-10-1 15,16 0 1-15</inkml:trace>
  <inkml:trace contextRef="#ctx0" brushRef="#br0" timeOffset="49119.2046">4641 6947 14 0,'-35'3'32'16,"3"17"2"-16,-6 7-2 16,0 9-16-16,7 13-2 15,6 5-4-15,9 8-2 16,5-2-1-16,11 1-2 15,9-6-2-15,10-1-1 16,2-9-1 0,9-8-5-16,4-11-8 15,-2-9-19-15,-1-17-6 16,9-7 0-16,-5-12 0 16</inkml:trace>
  <inkml:trace contextRef="#ctx0" brushRef="#br0" timeOffset="49504.6337">4629 7192 33 0,'0'0'32'15,"12"6"1"-15,3-6-16 0,13 6-4 16,3-6-2-16,3 6-4 15,6-6-2-15,-6 0-2 16,-1 0-2-16,-5 0-1 16,-11 4-1-16,-17-4 0 15,0 0 0-15,-8 16 0 32,-11-7 0-32,-5 1-1 0,1 4 2 15,-2 0 0-15,3 0 0 16,4 1 1-16,5-2 0 15,10 0 0-15,6 0 0 16,4-4 1-16,8-3-1 16,4 1 0-16,2-4-2 0,7-3-7 15,0-4-20-15,3 4-5 16,-8-16-1-16,6 8-1 16</inkml:trace>
  <inkml:trace contextRef="#ctx0" brushRef="#br0" timeOffset="49752.0459">5006 6988 32 0,'9'6'36'0,"1"8"2"16,7 13-3-16,3 12-16 15,-5 2-7-15,7 17-2 16,-10 2-2-16,-5 6-2 15,-7-5-1-15,-10-4-3 0,0-3-3 16,-8-11-3-16,5-5-7 16,-9-17-14-16,9-15-15 15,13-6 0-15,0-15 0 16,8-6 1-16</inkml:trace>
  <inkml:trace contextRef="#ctx0" brushRef="#br0" timeOffset="50021.1703">5481 7192 18 0,'10'6'33'0,"1"-6"0"16,16 0 0-16,4 0-18 16,4 0-7-16,5-3-3 15,2 3-6-15,-4 0-8 0,-4-5-13 16,-2 7-11-16,-12-4 0 16,-1 2 0-16</inkml:trace>
  <inkml:trace contextRef="#ctx0" brushRef="#br0" timeOffset="50237.3381">5547 7308 21 0,'0'0'34'0,"17"14"-1"16,5-8-6-16,6-6-6 15,9 10-5-15,-1-10-6 0,6 9-2 16,-5-9-5-16,-5 0-7 16,-2 0-27-16,-7 0-4 15,-12-5-2-15,-11 5 1 16</inkml:trace>
  <inkml:trace contextRef="#ctx0" brushRef="#br0" timeOffset="52379.6678">6465 7263 5 0,'-29'0'16'0,"29"0"-4"16,25 8-1 0,29-8-1-16,26 0 0 15,34-4 0 1,30-1-1-16,35-1-1 15,25-1-1-15,20 0 0 0,12 1 0 16,5-3 0 0,-5 3-2-16,-13 1-1 0,-23-1-7 15,-30-2-16-15,-20 8-10 16,-42-13-1-16,-18 7-1 16</inkml:trace>
  <inkml:trace contextRef="#ctx0" brushRef="#br0" timeOffset="53581.8643">6614 6798 36 0,'0'0'23'15,"19"5"-5"-15,8-5-2 0,14 0-5 16,12-5-5-16,5 1-12 15,1-5-20-15,9 9-2 16,-15-7-1-16,6 7 9 16</inkml:trace>
  <inkml:trace contextRef="#ctx0" brushRef="#br0" timeOffset="54145.5976">7442 6796 15 0,'-28'0'20'15,"0"0"-6"-15,-1-13-4 16,1-2-4-16,3-8-2 16,8-4-1-16,7-5 0 0,13 4 1 15,10 1 1-15,11 5 2 16,5 10 1-16,8 12 2 15,2 15 1-15,-5 7 1 16,-2 14-1-16,-19 3-1 16,-5 11-1-16,-20-1-2 31,-7 4-2-31,-14-10-2 0,-4-4 0 16,-7-7-4-16,3-12 1 15,5-8-2-15,3-12 0 16,10-8 0-16,10-9-1 15,7-5 0-15,9 0 1 0,13 4 1 16,5 2 0 0,10 10 1-16,3 6 0 0,4 9 0 15,2 11-2-15,3 3-23 16,-3 9-10-16,-11-8 1 0,10 5-1 16</inkml:trace>
  <inkml:trace contextRef="#ctx0" brushRef="#br0" timeOffset="55063.4514">8851 7231 13 0,'12'0'10'0,"18"-2"3"15,26 2 1-15,19 0 0 16,19 4 0-16,13-1 0 0,12 0-4 16,7 3 0-16,5-2-2 0,8 0-2 15,-5-4-9 1,-7 0-20-16,-12-8-6 15,-4 2-2-15,-24-6 1 0</inkml:trace>
  <inkml:trace contextRef="#ctx0" brushRef="#br0" timeOffset="55702.6266">8087 6292 29 0,'-28'21'19'15,"-10"9"-1"-15,2 16-1 16,-4 10-3-16,5 13-2 16,7 14-2-16,10 2-2 0,13 3-2 15,12-4 0 1,12-5-2-16,14-13-3 0,12-13-6 15,10-17-18-15,14-12-9 16,-10-24 0-16,7-6 0 0</inkml:trace>
  <inkml:trace contextRef="#ctx0" brushRef="#br0" timeOffset="58253.0429">8232 6711 5 0,'0'0'29'0,"19"16"1"16,-3-16-6-16,8 0-9 15,13 0-3-15,3 0-3 16,4 3-4-16,-4 0-2 16,2 4 0-1,-14 0-2-15,-4 8 1 16,-14 2 0-16,-10 4 0 16,-16 3-1-16,-6 1 2 15,-6-6-1-15,0 3 1 0,2-3-1 16,2-4 0-1,8-3 0-15,16-12 1 0,-6 11-1 16,22-11 1-16,8 3 0 16,7-3-2-16,5 0-3 0,1 0-9 15,-2-9-24-15,5 9 0 16,-10-14 0-16,-2 1-1 16</inkml:trace>
  <inkml:trace contextRef="#ctx0" brushRef="#br0" timeOffset="58486.2245">8434 6585 16 0,'9'-2'31'16,"15"4"0"-16,-1-4-2 15,9 2-17-15,9 0-7 16,-1 0-14-16,6 2-18 16,-15-7-3-16,3 5-1 0,-16-5 5 15</inkml:trace>
  <inkml:trace contextRef="#ctx0" brushRef="#br0" timeOffset="58689.0312">8785 6348 65 0,'0'-16'35'31,"0"16"-7"-31,0 0-10 0,0 0-7 16,7 18-4-16,-7 6-3 16,5 11-1-16,2 3-4 15,-4 1-9-15,2 7-25 16,6 0 0-16,-9-8 0 15,11 3-1-15</inkml:trace>
  <inkml:trace contextRef="#ctx0" brushRef="#br0" timeOffset="59955.7323">9087 6815 4 0,'-44'11'65'16,"34"-11"-31"-16,10 0-13 16,19 0-6-16,9 0-3 15,13 0-3-15,7-4-4 0,6 4-4 16,4 0-9-16,-2 5-22 15,-6-8-5-15,-1 3 0 16,-12-7-1-16</inkml:trace>
  <inkml:trace contextRef="#ctx0" brushRef="#br0" timeOffset="60326.1863">9837 6496 39 0,'5'-27'32'16,"-5"-12"-10"-16,0 2-3 0,-3 6-3 16,0 1-3-16,3 8-3 15,-8 4-3-15,8 8-2 16,0 10-2-16,0 0-1 16,-4 28-1-16,8 0-1 15,-1 9 0-15,2 4-1 16,1 7-4-1,-3 2-13-15,-3-3-16 16,10-1-1-16,-10-13 0 16,6-3 0-16</inkml:trace>
  <inkml:trace contextRef="#ctx0" brushRef="#br0" timeOffset="60511.109">9655 6732 12 0,'0'0'31'0,"27"0"1"16,0 0-1-16,17-4-14 16,3 4-9-16,5 0-5 15,7 2-9-15,-1 1-12 16,1 4-12 0,-11-7-1-16,-6 0-1 15</inkml:trace>
  <inkml:trace contextRef="#ctx0" brushRef="#br0" timeOffset="60891.9545">9706 6914 18 0,'13'-10'34'15,"21"8"0"-15,3-1 1 16,1 3-19-16,5 7-2 0,-10 4-3 16,-4 8-3-16,-17 2-2 15,-12 4-1-15,-13 0-2 16,-8 0-1-16,-10 0 0 16,-4-8-1-16,2-3 0 15,4-3 0-15,8-4-2 31,12-5 1-31,9-2-1 0,19-2-1 16,8-4 0-16,5 3-1 16,13 3-3-16,1-7-1 15,17 7-6-15,-5 0-23 16,2-6-1-16,3 3 1 0,-8-10 1 16</inkml:trace>
  <inkml:trace contextRef="#ctx0" brushRef="#br0" timeOffset="61192.5949">10233 6284 23 0,'19'6'35'0,"19"24"1"15,1 7 2-15,-2 17-17 0,7 17-8 16,-13 3-2-16,-9 13-3 16,-13 0-4-16,-9 0-5 15,-19-12-14-15,-6-2-22 0,-5-27-1 16,5-7 0-1,-3-18-1-15</inkml:trace>
  <inkml:trace contextRef="#ctx0" brushRef="#br0" timeOffset="61831.687">10273 7253 43 0,'31'-4'34'0,"13"8"-8"16,2-4-5-16,2 5-8 15,0 0-19-15,-10-5-22 0,8 4-3 16,-18-12-1-16,1 6-2 16</inkml:trace>
  <inkml:trace contextRef="#ctx0" brushRef="#br0" timeOffset="62501.5675">7141 7821 32 0,'7'-9'22'16,"4"-3"-4"-16,2-6-2 16,3-7-2-16,-1 0-5 15,0-7-2-15,-2 4 1 16,-4 1-3-16,0 7 1 16,-6 11-1-16,-3 9-1 0,0 22 1 31,0 11 0-31,0 13-1 0,0 12-2 15,-3 6 2-15,3 3-2 16,3-1 1-16,3-9-1 16,0-7-2-16,1-12-4 15,5-9-11-15,6-14-19 16,-2-15-3-16,6-8 2 16,0-9-2-16</inkml:trace>
  <inkml:trace contextRef="#ctx0" brushRef="#br0" timeOffset="62702.456">7522 7873 36 0,'10'9'33'0,"2"-9"2"15,13 3-10-15,12-1-13 0,3-2-6 16,4 0-6-1,5 0-18-15,7 0-14 16,-7-9-2-16,8 3 0 0</inkml:trace>
  <inkml:trace contextRef="#ctx0" brushRef="#br0" timeOffset="62980.6225">8056 7970 28 0,'17'0'34'15,"6"-9"1"1,20 9-6-16,10-3-14 15,6-3-4-15,9 6-4 16,0 0-5-16,-3 0-8 16,-2 0-17-16,-9 0-12 15,-15-5 1-15,-4 1 0 0</inkml:trace>
  <inkml:trace contextRef="#ctx0" brushRef="#br0" timeOffset="63181.4527">8380 7545 20 0,'-14'-17'32'15,"14"17"0"1,0 0 1-16,0 0-20 16,-3 24-4-16,9 7-7 15,0 11-8-15,3 0-19 16,3 14-7-16,-5-6 1 15,5 6-2-15</inkml:trace>
  <inkml:trace contextRef="#ctx0" brushRef="#br0" timeOffset="63582.4562">8235 8289 28 0,'-15'-27'30'0,"15"5"2"16,7-10-6-16,11 3-16 0,12 11-2 16,2 7-1-16,11 11-1 15,-6 7 0-15,1 11 0 16,-17 7-1-16,-6 10 0 16,-18 2-3-16,-9 4 1 31,-13-3-2-31,-9-6-1 0,-3-4-3 15,-7-6-2-15,7-7-2 16,3-13-3-16,15-2 1 16,4-14 0-16,15-1 1 15,11-5 2-15,12 2 5 16,9 5 2-16,2 4 4 16,4 5 3-16,-2 4 0 0,1 13 0 15,-10 0-1-15,1 6-3 16,-7 0-10-16,-2 3-26 15,-8-16-2-15,8 3-1 0,-9-14 1 16</inkml:trace>
  <inkml:trace contextRef="#ctx0" brushRef="#br0" timeOffset="63967.0992">8804 7882 51 0,'19'-10'36'0,"9"10"1"16,3 0-12-16,3 0-11 15,9 0-4-15,-8 4-4 16,4 2-3-16,-11-2-1 15,-9 6-1-15,-10 2 1 0,-15 3-2 16,-7 0 0-16,-8 7 0 16,-9-1 0-16,-2 4 1 15,4-2-1-15,0-3 0 0,7-2-1 16,11-3 1 0,10-2 1-16,12-5-1 15,9-3 0 1,5-5 0-16,9 0-3 15,2 0-4-15,5-4-17 0,-1 0-13 16,-10-6 0 0,0 1 0-16</inkml:trace>
  <inkml:trace contextRef="#ctx0" brushRef="#br0" timeOffset="64183.4382">9054 7768 59 0,'16'-7'38'16,"14"7"-1"-16,0-4-5 16,4 2-22-16,8 4-7 15,-2 2-13-15,-2 1-25 16,-7-5-1-16,0 3-1 15,-10-6 0-15</inkml:trace>
  <inkml:trace contextRef="#ctx0" brushRef="#br0" timeOffset="64421.343">9459 7692 17 0,'5'-23'33'16,"4"6"1"-16,-2-4-3 15,-4 3-12 1,9 8-5-16,-12 10-4 16,16 0-1-16,-13 18-1 15,4 6-1-15,-7 6-1 16,5 8-1-16,-5-2-1 16,6 3 0-16,-3 0-4 15,-3-9-8-15,0-8-30 16,7-2-1-16,-7-20 1 0,3 15-2 15</inkml:trace>
  <inkml:trace contextRef="#ctx0" brushRef="#br0" timeOffset="101798.6535">11122 7217 34 0,'0'0'30'0,"26"0"-6"0,-1 0-5 16,7-3-7-16,11 3-3 16,1 0-6-16,6 0-10 15,-2-4-16-15,-3 10-7 0,-7-11-1 16,0 11-1-16</inkml:trace>
  <inkml:trace contextRef="#ctx0" brushRef="#br0" timeOffset="101968.0444">11227 7313 17 0,'-11'6'33'15,"11"-6"-3"-15,22 9-5 31,9-9-6-31,12 0-9 16,9 0-12-16,12 4-24 0,-2-16-5 0,16 5-1 0,-9-6-1 31</inkml:trace>
  <inkml:trace contextRef="#ctx0" brushRef="#br0" timeOffset="102867.337">12087 7249 24 0,'-15'4'25'16,"2"-4"-3"-16,13 0-3 15,19-1-5-15,7 1-3 0,14-4-1 16,6-1-3-16,11 5 0 15,1 0-3-15,-2 0-5 16,-3 0-9-16,-11 9-21 16,-13-9-1-16,-4 1-1 15,-25-1 1-15</inkml:trace>
  <inkml:trace contextRef="#ctx0" brushRef="#br0" timeOffset="104000.3107">12944 7249 14 0,'-28'0'14'16,"4"-4"-4"-16,-2-7-2 15,8-6-2-15,5-5 0 16,10-3 2-16,7-3 1 16,10 1 1-16,12 5 1 15,-1 6 1-15,12 8 0 0,-6 8 1 16,3 15-1-16,-13 4-2 15,-5 12-2-15,-16 5-1 16,-9 5-2-16,-15 1-1 16,-12-1-2-16,-10-7-1 15,0-5-2-15,-1-7 0 16,4-8-2 0,9-8 0-16,3-10 0 15,18-2 0-15,10-6 1 16,16 2 1-16,6 3 1 15,10 4 2-15,6 3 1 16,6 9 0-16,2 4-1 16,-3 6 1-16,-3-2-4 15,1 5-19-15,-4-2-15 0,-9-12-1 16,3 2-1-16,-7-13 1 0</inkml:trace>
  <inkml:trace contextRef="#ctx0" brushRef="#br0" timeOffset="104617.7552">12007 6877 25 0,'-31'32'31'16,"-10"7"0"-16,7 20-11 15,7 11-4-15,11 10-4 16,10 6-4-16,18 0-2 16,17-5-8-16,18-16-21 0,20-1-8 15,-2-26-2-15,13-8-1 16</inkml:trace>
  <inkml:trace contextRef="#ctx0" brushRef="#br0" timeOffset="105036.9777">13174 6895 74 0,'43'39'37'0,"-1"9"-4"16,-1 12-16-16,0 18-2 15,-16 4-4-15,-7 5-3 0,-18-9-5 16,-10-9-6-16,-2-15-21 16,-9-8-14-16,-13-22-2 15,10-11 1-15</inkml:trace>
  <inkml:trace contextRef="#ctx0" brushRef="#br0" timeOffset="105971.2937">13750 7481 42 0,'0'0'19'0,"40"5"1"15,41-5 1-15,32 4-2 16,44-8-4-16,34 4-1 16,36-4-4-16,28 4-3 0,22-4-2 15,11 4-2-15,5-3-2 16,-3-3-4-16,-21 6-9 15,-18-6-5-15,-24 6-7 16,-24-5-11-16,-41-4-1 16,-27 4 0-16</inkml:trace>
  <inkml:trace contextRef="#ctx0" brushRef="#br0" timeOffset="106609.6354">14200 6988 33 0,'0'0'33'16,"0"0"2"-16,15-4-12 0,14 4-5 15,2-5-3-15,11 5-5 16,-1 0-3-16,2 8-1 15,-8 0-3-15,-11 3 0 16,-11 3-2-16,-13 5 1 16,-13 1-2-16,-11 3 1 15,-10 1-1 1,-1-2 2-16,-1-4-2 16,5 2 0-16,3-3 0 15,15-2 0-15,9-4 1 16,4-11-1-16,29 12 0 15,2-9-1-15,6 2-1 16,4-5-5-16,11 0-9 0,-5-2-21 16,-3-11-1-16,-1 3 0 0,-7-7 1 15</inkml:trace>
  <inkml:trace contextRef="#ctx0" brushRef="#br0" timeOffset="106810.1811">14454 6798 48 0,'30'0'30'0,"3"0"-3"16,3 0-17-16,8 0-11 15,-1-4-19 1,5 8-8-16,-16-9-2 15,7 9 1-15</inkml:trace>
  <inkml:trace contextRef="#ctx0" brushRef="#br0" timeOffset="106995.0981">14837 6676 47 0,'-11'-27'33'0,"11"6"0"15,5 0-12-15,-5-1-6 16,0 12-3-16,0 10-5 15,0 0-1-15,0 13-2 16,6 11-2-16,-6 8-3 16,4 1-11-16,0 4-23 31,11 8-2-31,-7-10 1 0,4 6-2 16</inkml:trace>
  <inkml:trace contextRef="#ctx0" brushRef="#br0" timeOffset="107426.2571">15217 6984 39 0,'0'0'36'0,"0"0"0"15,27 4-8-15,9 0-10 16,5-4-6-16,14 0-4 16,1 0-8-16,-1 0-12 0,3-7-23 15,4 7-1-15,-3-13-1 16,5 6 0-16</inkml:trace>
  <inkml:trace contextRef="#ctx0" brushRef="#br0" timeOffset="107695.815">15884 6950 20 0,'-9'-5'31'15,"27"5"1"-15,4 0-3 16,21-7-14-16,14 7-4 16,7-2-3-16,12 2-3 15,3 2-6-15,-4-2-10 16,-9 0-17-16,-8 0-5 15,-24-11 0-15,-3 5-1 0</inkml:trace>
  <inkml:trace contextRef="#ctx0" brushRef="#br0" timeOffset="107880.7119">16219 6566 54 0,'-3'-11'34'0,"-7"-1"1"16,10 12-17-16,0 0-4 16,0 13-7-16,4 9-7 0,3 12-12 15,3 7-22-15,-10 2 0 16,7 10-1-16,-7-2 1 16</inkml:trace>
  <inkml:trace contextRef="#ctx0" brushRef="#br0" timeOffset="108243.3412">15979 7169 19 0,'10'-38'64'15,"10"22"-38"1,7 10-8-16,4 0-4 15,6 12-3-15,-3 2-1 16,1 9-3-16,-11 2 0 0,-8 6-2 16,-16-1-1-16,-10 4-1 15,-12-5 0-15,-8 2-1 16,-8-7 0-16,1-3-1 16,0-4-1-16,7-5 0 0,14-6-1 15,16 0 1-15,0-9-2 16,19 5 2-16,8 4-1 15,7 0 1 1,6 4-1 0,2 0-2-16,0 6-13 0,-5 4-20 15,-12-4-1-15,-3 0 0 16,-9-5 0-16</inkml:trace>
  <inkml:trace contextRef="#ctx0" brushRef="#br0" timeOffset="108780.882">14332 7897 36 0,'-5'-12'27'0,"12"-1"-6"16,1-6-2-16,2-1-4 16,1 0-2-16,2 0 1 15,-3 2-4-15,-4 4-1 16,3 14-1-16,-9 0-1 15,17 23 0 1,-12 6-2-16,-2 11-1 16,-3 3-1-16,6 7 0 15,-2 3-1-15,1-3-2 16,-1-4-5-16,-4-9-11 16,6-13-22-16,7-4-1 15,-13-20 0-15,20 9-1 16</inkml:trace>
  <inkml:trace contextRef="#ctx0" brushRef="#br0" timeOffset="109029.6116">14741 8124 72 0,'14'0'37'16,"10"-5"-3"-16,7-2-17 15,16 3-6 1,6-1-6-16,5-2-7 16,10 1-27-16,-2 6-7 15,-9 0 0-15,-1 0 0 16</inkml:trace>
  <inkml:trace contextRef="#ctx0" brushRef="#br0" timeOffset="109261.3771">15339 8143 34 0,'20'-7'34'16,"11"-1"-1"-16,11 8-2 16,6-4-17-16,5-1-5 15,0 1-7-15,-2 4-11 16,-6 0-16-16,-14-7-9 16,-2 3 1-16,-14-7-1 15</inkml:trace>
  <inkml:trace contextRef="#ctx0" brushRef="#br0" timeOffset="109430.5485">15592 7752 46 0,'-14'-10'34'0,"-1"4"0"0,15 6-5 31,-12 19-17-31,12 1-10 16,2 8-15-16,1 7-20 0,11 9-1 15,-11-3 0-15,8 5 0 16</inkml:trace>
  <inkml:trace contextRef="#ctx0" brushRef="#br0" timeOffset="109815">15499 8378 11 0,'-39'-31'59'15,"39"12"-30"1,0-6-15-16,15-2-2 16,9 8-3-16,4 5-2 0,8 11 0 15,-3 6 1-15,2 12 0 16,-14 4 0-16,-1 13-2 0,-15 1-1 16,-10 4 1-1,-10-4-3-15,-8 3 0 16,-10-9-3-16,-5-3-2 0,2-8-1 31,-2-8-1-31,12-3 0 0,3-10-2 16,23 5 2-1,-10-17-1-15,20 6 3 16,8 2 1-16,10 4 2 0,2 5 0 16,2 0 1-16,1 8 0 15,-4 2-1-15,-1-1-10 16,0-2-25-16,6 6-1 0,-4-13 0 15,7 0 0-15</inkml:trace>
  <inkml:trace contextRef="#ctx0" brushRef="#br0" timeOffset="110202.7877">16089 8061 48 0,'11'5'37'16,"6"-5"0"-16,10 2-4 0,4 5-18 15,0-7-5 1,4 8-3-16,-4-4-4 0,-1 4-1 15,-11-3-1-15,-9 5 0 16,-10 4-2-16,-16 2 2 16,-3 4-1-1,-5 2 0-15,-1-1-1 16,-3-1 2-16,3 2-1 16,4-5 0-16,11-2 0 15,10-4 0-15,12-3-1 16,9-4-1-16,8 5-4 15,2-9-8-15,13-6-18 16,2 3-5-16,-3-11 0 0,4 5-1 16</inkml:trace>
  <inkml:trace contextRef="#ctx0" brushRef="#br0" timeOffset="110434.5532">16378 7918 41 0,'21'0'34'0,"0"-3"0"31,11 3-3-31,2 0-21 0,7 0-12 16,-4 6-20-16,-4-9-10 15,1 6-2-15,-10-6 1 16</inkml:trace>
  <inkml:trace contextRef="#ctx0" brushRef="#br0" timeOffset="110666.3439">16814 7839 58 0,'0'-18'36'0,"0"4"-1"15,3 2-15-15,-3 1-5 16,0 11-5-16,0 0-2 16,10 9-1-1,-10 5-3-15,4 11 0 16,-4 4 0-16,5 6-1 16,-2 1-3-16,-3-3-9 15,3 0-29-15,1-2-1 16,-4-6 0-16,9-4 0 15</inkml:trace>
  <inkml:trace contextRef="#ctx0" brushRef="#br0" timeOffset="113357.1693">17627 7415 22 0,'4'13'31'31,"-4"-13"-1"-31,0 0-3 0,0 0-22 16,10 0-27-16,3 3-4 15,-6-13-3-15,14 4 0 16</inkml:trace>
  <inkml:trace contextRef="#ctx0" brushRef="#br0" timeOffset="113673.8842">18313 6761 11 0,'0'0'30'16,"0"0"2"-16,-6 14-3 15,-2 23-12-15,-2 12-5 16,3 14-4-16,-3 5-1 0,3 2-5 16,3 0-9-16,4-4-11 15,-3-16-13-15,13-9-2 16,-4-24 1-16,7-4 6 15</inkml:trace>
  <inkml:trace contextRef="#ctx0" brushRef="#br0" timeOffset="113889.5994">18454 6849 25 0,'7'-25'33'15,"-7"11"1"-15,0 14-2 0,0 32-14 16,0 6-5 15,5 10-5-31,-3 3-3 0,6 6-1 16,1-3-5-16,0-6-5 15,3-5-6-15,-5-12-13 0,-7-13-10 16,0-6 0-16,-10-12-1 16</inkml:trace>
  <inkml:trace contextRef="#ctx0" brushRef="#br0" timeOffset="114012.0019">18282 7137 57 0,'0'0'29'16,"22"0"-9"-16,6 5-10 15,7-1-15-15,13 4-20 16,-1-8-2-16,17 6-3 16,-4-6 2-1</inkml:trace>
  <inkml:trace contextRef="#ctx0" brushRef="#br0" timeOffset="114358.8861">19347 7067 30 0,'-21'-13'29'0,"8"18"-1"16,-4 0-12-16,6 8-7 16,2 10-2-1,6 1-4-15,8 5 0 16,8-1-1-16,6 0 0 16,6-1 0-16,4-10 0 15,-2-5 0-15,-2-5 0 16,-8-7-1-16,-17 0 1 15,0-14-1-15,-14-1 0 16,-12-1-2-16,-5-4-3 0,0 2-10 16,3 3-17-16,-3-7 0 15,18 8-1-15,-2-4 4 16</inkml:trace>
  <inkml:trace contextRef="#ctx0" brushRef="#br0" timeOffset="114590.6952">19512 7074 12 0,'15'0'31'16,"-4"-8"0"-16,14 8 0 31,0 0-14-31,7-4-6 0,2 4-6 16,-2 0-4-16,-2 0-7 15,-4 0-6-15,-3 0-6 16,-9 0-4-16,-4 0-1 16,-10 0 1-16</inkml:trace>
  <inkml:trace contextRef="#ctx0" brushRef="#br0" timeOffset="114744.1193">19671 7074 51 0,'-10'14'20'0,"10"4"-1"16,0 4-2-16,0-1-3 15,5 0-2-15,1-2-4 16,2-1-5-16,1-5-8 16,-2 0-14-1,-7-13-12-15,10 6-2 16,-10-6 2-16</inkml:trace>
  <inkml:trace contextRef="#ctx0" brushRef="#br0" timeOffset="115044.1539">20147 7192 79 0,'-10'18'34'0,"-12"-7"-9"16,-4-5-8-16,-1 3-6 16,-6-9-6-16,2 0-2 15,1-5-2-15,3-5-2 16,6-2-1-16,6-5-1 0,10-1 1 15,5 1-1-15,10 2 0 16,7 4 0-16,2 4 2 16,5 7 1-16,28 16 3 15,-30 0 0 1,-1 2-1-16,-4 3-1 31,-4-4-6-31,-1-2-19 0,4 3-10 16,-16-18 0-16,20 12-1 15</inkml:trace>
  <inkml:trace contextRef="#ctx0" brushRef="#br0" timeOffset="115391.8803">20239 7187 27 0,'4'15'34'0,"-4"-15"2"15,11 19-2-15,-2-6-16 16,6-7-6-16,6 4-2 15,0-10-4-15,3 3-1 16,-1-10-3-16,1-3 0 16,-6-8-1-1,-2-8 0-15,-8-5-1 16,-8-13-1-16,-8-6 1 16,-8-10-1-16,-9 0 1 15,-6-1-1-15,-6 4 0 16,-3 5 1-16,-3 11 1 15,3 10-1-15,2 17 0 16,8 9 0-16,7 13 0 0,10 7 1 16,13 6-3-16,8 5-6 15,18 6-13-15,10 2-15 16,7-7-1-16,19 9 0 0,6-6 1 16</inkml:trace>
  <inkml:trace contextRef="#ctx0" brushRef="#br0" timeOffset="116146.2471">20744 7068 49 0,'0'0'23'0,"0"0"-3"16,0 0-2-1,-20-9-6-15,3 9-3 0,-2 3-4 16,3 4 1-16,-2 1-3 15,5 1 0-15,9 1-1 16,4 0-1-16,0-10 0 31,19 14 0-31,-3-10-1 16,2 0-1-16,-1-4-1 0,-2 0 0 16,-2 0 1-16,-13 0-1 15,0 0-1-15,0 0 2 16,-15 17 0-16,1-9 1 15,1 2 0-15,0 5 1 16,2-4 0-16,4 2 1 0,7-1 0 16,6-2 0-16,6-4-1 15,8 0 1-15,3-6-1 16,4 4 0-16,3-4 0 16,2 0-1-16,0-2 0 15,0 2 1-15,-1-5-1 16,-3 5 0-1,-1-6 0-15,0 0 0 16,-6-1 0-16,-1 0 0 16,-5-8 0-16,-3 2-1 15,-8-1 1-15,-4-2-1 16,-8-1 1-16,-4 6-1 16,-4 2 0-16,-3 3 1 0,-1 6 0 15,1 7-1-15,-2 7 2 0,4 3-1 16,2 4 1-16,3 6 2 15,2 2 0 1,7 6 0-16,3-4 1 0,10 4-1 16,1-6 1-16,5 0-1 15,1-1-4-15,-2-8-9 16,-1-9-25-16,4-1 0 0,-10-10-1 16,7 0 0-16</inkml:trace>
  <inkml:trace contextRef="#ctx0" brushRef="#br0" timeOffset="116531.5314">21441 7153 59 0,'-12'10'34'16,"-4"5"-10"-16,-3-1-5 0,-10-4-7 16,2-1-3-16,-3-9-3 0,1 6-3 15,2-6-1-15,3-8-2 16,7-3 0-16,5 1-2 16,9-4 1-16,3 1-1 15,10 1 1-15,3 1-1 31,7 5 1-31,2 5 0 0,2 4 0 16,-1 7 1-16,-1 3 1 16,-3 4 0-16,-4 1-1 15,-4 2 1-15,-1 2-2 16,-10-3-4-16,6 2-9 16,-6-3-19-16,0-18 0 15,0 12-1-15,0-12 0 0</inkml:trace>
  <inkml:trace contextRef="#ctx0" brushRef="#br0" timeOffset="116694.8037">21340 6826 51 0,'0'-40'36'0,"0"19"-1"16,5 12-8-16,-5 9-14 15,18 9-7-15,-6 14-14 0,4 6-26 16,-7-5-1-16,7 12-1 15,-9-9 0-15</inkml:trace>
  <inkml:trace contextRef="#ctx0" brushRef="#br0" timeOffset="117266.9938">22216 7179 54 0,'7'-4'32'0,"23"4"-10"16,7 0-5-16,9-4-6 15,5 4-6-15,5 0-12 0,1 0-23 16,-9-5-1-16,13 5-1 16,-20-10 0-16</inkml:trace>
  <inkml:trace contextRef="#ctx0" brushRef="#br0" timeOffset="117852.6827">23052 7161 38 0,'-22'5'27'0,"-6"-10"-4"16,0 0-7-16,1-6-4 15,3-6-5-15,10-5-2 16,5-3-2-16,9 1-1 16,9-2 0-16,6 1-1 15,8 6 0-15,8 7 1 16,6 7-1 0,-7 14 1-16,-4 7 2 15,-2 8 0-15,-17 6 0 16,-1 7 0-16,-19 1 0 15,-11 1-1-15,-14 0 1 16,4-3-2-16,-6-7 0 16,4-5-2-16,5-5-1 15,0-10-1-15,13-3 1 0,18-6-1 16,0 0-1-16,14-12 1 0,11 9 2 16,2 3 1-1,6 0 1-15,7 10 1 16,1-2 0-16,-1 6 0 0,-7 1 1 15,0-2-4-15,-13 0-7 16,-2-1-25 0,-7-12-4-16,0 3 0 15,-11-3 0-15</inkml:trace>
  <inkml:trace contextRef="#ctx0" brushRef="#br0" timeOffset="119102.7579">860 9259 30 0,'6'49'31'16,"-6"-49"-6"-16,16 52-7 15,-16-52-1-15,37 47-3 0,-37-47-3 16,51 28-1 0,-51-28-3-16,52 0-1 15,-52 0-1-15,52-34-1 0,-52 34-1 16,34-63-1-16,-34 63-1 15,7-86-1-15,-14 37-1 0,-14-8 0 16,-8 0 1-16,-4 3-1 16,-8 4-1-16,-2 9 2 15,43 41-2-15,-75-55 1 16,75 55 1-16,-50 0-1 16,50 0 1-16,-21 53-1 15,21-53 1 1,21 83-1-16,5-36-3 15,8-1-4-15,9-4-6 16,8-5-5-16,13-12-4 16,7-8-1-16,1-7-2 15,0-10 0-15</inkml:trace>
  <inkml:trace contextRef="#ctx0" brushRef="#br0" timeOffset="119341.5675">1529 9266 69 0,'-10'20'26'0,"-14"0"-4"16,-8-2-1-1,-2 1-7-15,-7-6-5 0,4-1-4 16,3-10-2-16,-1-4-1 16,14-6-2-16,9-6-1 15,5-3 0-15,11 2 0 0,8 1-2 16,5 4 2-16,10 6 1 16,4 4 0-16,-1 8 1 15,-2 6 1-15,0 2 0 16,-4 5-1-16,0 1-9 15,-2 0-25-15,-8-10-2 32,5 1 0-32,-4-10-1 0</inkml:trace>
  <inkml:trace contextRef="#ctx0" brushRef="#br0" timeOffset="119789.5852">2286 9183 53 0,'3'14'36'0,"2"19"-3"16,1 13-14-16,6 19-5 16,-4 5-3-16,3 13-2 15,-5-6-5-15,6-4-2 0,-5-8-7 16,-7-14-10-16,6-19-21 16,0-3-1-16,-6-29 0 0,0 0 0 15</inkml:trace>
  <inkml:trace contextRef="#ctx0" brushRef="#br0" timeOffset="119927.0603">2360 9475 8 0,'24'-15'25'0,"13"15"-1"16,-9 0-7-16,3-3-22 15,9 8-14-15,-7-10-5 16,12 1 0-16,-11-13 23 15</inkml:trace>
  <inkml:trace contextRef="#ctx0" brushRef="#br0" timeOffset="120274.0005">2781 9224 14 0,'-56'-23'60'16,"22"18"-37"-16,6 5-7 31,6 7-4-31,6 5-5 15,10 3-2-15,6 4-2 16,9-1 0-16,7 0-1 16,9-3-1-16,0-1 1 0,6-4-1 15,-6-7 0-15,-7-3-2 16,-2 0-1-16,-16 0 0 16,0 0 0-16,-7-9-1 0,-11 9 2 15,-9 0 0-15,2 4 1 16,-1 2 1-16,-2 2 1 15,12 4 1-15,1 0 1 16,12 1-1-16,3 1 0 16,18 0 0-16,5-4-2 15,8-1-3-15,8-3-4 0,1-6-9 16,2-5-19-16,13-1 0 16,-9-12 0-16,-3 0 2 15</inkml:trace>
  <inkml:trace contextRef="#ctx0" brushRef="#br0" timeOffset="120606.5305">2929 9203 27 0,'0'0'27'16,"0"0"2"-16,16 5-18 15,9-5-4-15,2 0-1 0,4 0 0 16,4 0-3-16,-1 0 0 15,-6 0-3-15,-7 0 1 0,-5 0-1 16,-16 0 1-16,0 0 0 16,-10 12 0-16,-9-7 2 15,1 5-1-15,-3 4 2 16,1 1-2-16,1 2 2 16,8 7-1-16,7-5 0 31,8 4-1-31,5-2 0 0,6-1-1 15,7-7-1-15,7-3-3 16,1-1-5-16,7-9-7 16,1-9-8-16,1-1-2 15,-1-9-1-15,5 2 2 16</inkml:trace>
  <inkml:trace contextRef="#ctx0" brushRef="#br0" timeOffset="120844.8384">3475 9308 49 0,'6'16'27'16,"-16"-2"-3"-16,-2 4 1 15,-6-4-9-15,-4-4-5 16,6-2-6-16,-6-4-2 0,4-4-1 16,-1-10-1-16,3 1-1 31,2-3 0-31,8-3 0 0,3 1-1 16,3-1 1-16,5 3-1 15,5 6 3-15,2 2-1 16,6 8 0-16,4 3 1 15,0 4 0-15,3 4-3 16,-7-2-14-16,-2-2-19 16,12 6-2-16,-3-10 0 0,13 2 0 15</inkml:trace>
  <inkml:trace contextRef="#ctx0" brushRef="#br0" timeOffset="121476.4803">3849 9211 40 0,'-24'4'30'0,"-10"-4"-9"16,6 10-5-16,3 4-4 15,0 6-3 1,17 4-4-16,4 1 0 16,8 3-3-16,8-4 1 15,7 1-1-15,5-9-1 16,0-1-1-16,5-8 0 0,-4-7-1 15,-6 0-2 1,-2-7 1-16,-7-1-1 16,-10-3 1-16,0 2-1 0,-10 3 3 15,-1 6 0-15,-5 6 2 0,3 10 2 16,1 14 1-16,2 8 1 16,5 12 0-16,-1 6 0 15,6 9 0-15,0-2-2 16,8-4 1-16,1-9-5 15,2-8-5-15,4-13-15 0,6-10-17 16,-5-21 1-16,8-11-2 16,-4-15 1-16</inkml:trace>
  <inkml:trace contextRef="#ctx0" brushRef="#br0" timeOffset="122108.602">4167 9199 17 0,'-16'7'27'0,"0"-5"0"15,4 10-16-15,12 3-2 0,0 2-1 16,12-1-3-16,3 1 0 15,5-6-1-15,-3-1-1 16,6-3-3-16,-1-7 0 16,-8 2-1-16,-4-2 0 15,-10 0 0 1,0 0 0-16,-16-7 1 16,-2 7 1-16,0 2 1 15,-2 2 0-15,-1 1 2 16,3 3 1-16,5 3 0 15,4-3 0-15,9 6 0 16,9-5 0-16,4 4 0 16,2-3 0-16,12 2-1 0,2-2 0 15,8-1-1-15,1-3-1 16,-1-1 0-16,0-5-2 16,-3 0 0-16,0-8-2 15,-3-3-1-15,-1-3 0 16,-8-5-1-16,-5 2-1 15,-6-2 0-15,-7-1 0 0,-7-1 2 16,-6 2 1-16,-7 4 1 16,-2 2 1-16,-4 7 2 15,0 6 0-15,3 15 2 0,2 3 1 16,3 11 1-16,5 10 0 16,6 7 0-16,3 8 0 31,5 2-1-31,-1 1-2 0,6 1 0 15,-2-4-3-15,1-8-5 16,5-6-16-16,2-11-17 16,-8-19 0-16,7-2 0 15,-2-20-1-15</inkml:trace>
  <inkml:trace contextRef="#ctx0" brushRef="#br0" timeOffset="122462.6855">4631 9360 9 0,'0'13'32'31,"7"6"2"-31,1-4 0 16,8-5-18-16,6 2-3 15,-1-7-1-15,7-5-3 16,-2-14-3-16,4-5-2 0,-2-12-2 15,-6-3-2-15,-5-12-1 16,-10-5-1-16,-11-5 0 16,-12-9 0-16,-10 0 0 0,-14 0 0 15,-8 4 1-15,-4 8 2 16,-3 10 0-16,7 15 1 16,3 17 0-16,14 13 0 15,13 15-1-15,18 15 1 16,13 11-3-16,17 1-4 15,17 4-13 1,12-1-18-16,-1-9 0 16,13 2 0-16,-2-15 0 15</inkml:trace>
  <inkml:trace contextRef="#ctx0" brushRef="#br0" timeOffset="123147.731">5184 9235 28 0,'0'0'22'0,"-6"-10"-3"16,-4 10-4-16,-2 0-2 31,-2 0-4-31,0 5-1 0,1 4-2 16,5 1-2-16,2 2 0 15,6 3-2-15,10-1 1 16,4 1-1-16,2-3 0 15,3-2 0-15,-1-3-1 16,1-2-1-16,-4-5-1 16,-5 0 0-16,-10 0-2 0,0 0 1 15,-10-5 0-15,-3 5-1 16,-3 0 1-16,-4 2 0 0,3 3 2 16,-1 5 1-16,6-1 0 15,3 0 1 1,6 4 0-16,3-1 1 0,11 1 0 31,2-1 0-31,3-2 1 16,6 1-2-16,-1-4 1 0,4-5 0 15,0-2-1-15,0-6 0 16,0-6-1-16,-4-3-1 16,4-4-1-16,-5-9 0 15,-3-2-1-15,-3-1 1 16,-3 4-1-16,-3 1 1 0,-3 6-1 15,-5 5 2-15,0 15 0 16,0 0 1-16,-10 5 1 16,10 13-1-16,0 0 1 15,0 6-2-15,0-2-3 16,0-2-7-16,6-6-18 16,2 5-6-16,-8-19 1 0,0 0-1 15</inkml:trace>
  <inkml:trace contextRef="#ctx0" brushRef="#br0" timeOffset="123330.1076">5330 8867 61 0,'-5'-19'35'0,"-3"11"0"15,8 8-17-15,3 14-10 16,1 6-15-16,8 7-27 15,-9-1-1-15,8 4 1 16,-11-4-2-16</inkml:trace>
  <inkml:trace contextRef="#ctx0" brushRef="#br0" timeOffset="123933.3597">6617 9324 13 0,'-6'-25'32'0,"-7"19"-3"0,-12-6-7 16,1 12-4-16,-2 2-5 15,-2 5-4-15,5 10-4 16,4 4-1-16,5 7-3 0,14-2 0 15,7 6 0 1,9-7 0-16,8-2 0 0,2 0 1 16,1-9 0-16,0-7 0 15,-2-4 0-15,-12-6-1 0,-13 3 1 16,7-18-1 0,-17 6-2-16,-8-2-3 0,-7-5-6 15,0 4-11-15,3 3-12 16,-5-7-1-16,10 4 0 31</inkml:trace>
  <inkml:trace contextRef="#ctx0" brushRef="#br0" timeOffset="124081.0527">6604 9324 25 0,'37'0'32'0,"16"0"0"15,-2 0-9-15,1 0-6 16,0-6-8-16,-8 6-7 0,-4-5-9 15,-7-1-16-15,-5 6-9 16,-28 0 0-16,10-3-1 16</inkml:trace>
  <inkml:trace contextRef="#ctx0" brushRef="#br0" timeOffset="124250.1787">6839 9346 10 0,'-3'14'32'15,"13"14"0"-15,-7-8-2 16,4 3-11-16,4 3-6 16,-5-5-8-16,7 0-8 15,-1-5-13-15,7-2-15 16,-7-14-2-16,13 0 0 0,-7-7 9 16</inkml:trace>
  <inkml:trace contextRef="#ctx0" brushRef="#br0" timeOffset="124550.9884">7236 9394 38 0,'-11'0'30'0,"-14"0"-2"16,3-2-12-16,3 4-6 16,1 5-4-16,8 3-2 15,1 5 0-15,9 2-2 16,6 2 1-16,4 0 0 15,5-3-1 1,5-4 1-16,3-6-1 16,2-6 1-16,-3-6 0 0,-1-3 0 15,-8-6 1-15,-3-3-1 16,-10-1 0-16,0 0-1 16,-10 1-2-16,-5-1-6 15,2 0-22-15,0 6-8 16,-5-6 0-16,8 10-1 0</inkml:trace>
  <inkml:trace contextRef="#ctx0" brushRef="#br0" timeOffset="125469.9137">8003 9376 19 0,'12'-7'31'16,"10"16"2"-16,-8 2-11 15,1 8-6-15,-4 9-4 16,-1 2-4-16,-4 1-1 31,-6-1-3-31,5-5 0 0,-5-7-2 16,-5-9-1-16,5-9-1 15,3-15 0-15,7-3 0 16,2-6-1-16,5-4 1 16,2 0-1-16,6 1 1 15,0 7 0-15,3 8 0 0,-3 7 1 16,-7 14 0-16,0 0 0 16,-7 9-1-16,-5 1 2 15,-6 1-2-15,0-1 2 16,0-5-2-16,0-14 1 0,0 0-1 15,0 0-1-15,9-10 0 16,4-8 0-16,3-2 1 31,-1 1-2-31,6 2 2 0,-2 2-1 16,2 10 2-16,-6 5-1 16,0 5 2-16,0 10-1 15,-8 4 0-15,-1 8 1 16,-6-3-1-16,5 2-1 15,-5 2-5-15,0-8-10 16,-5-7-19-16,8 0-1 0,-3-13 0 16,15 0 0-16</inkml:trace>
  <inkml:trace contextRef="#ctx0" brushRef="#br0" timeOffset="125639.6642">8670 9345 23 0,'10'-4'36'0,"-10"4"-1"15,11 15 2-15,-11 4-16 16,0 0-9-16,0 13-5 16,0-5-3-16,-2 1-6 0,2 4-16 15,0-8-18-15,-13-10 0 16,13 3-1-16,0-17 0 31</inkml:trace>
  <inkml:trace contextRef="#ctx0" brushRef="#br0" timeOffset="125786.8157">8643 9128 27 0,'-4'-17'27'0,"4"17"-6"16,0 0-20-16,0 0-23 15,16 0-5-15,-16 0 1 16</inkml:trace>
  <inkml:trace contextRef="#ctx0" brushRef="#br0" timeOffset="126103.2495">8835 9401 51 0,'0'15'35'0,"6"7"1"15,3-2-11-15,-3-2-16 16,7 0-1-16,-4-3-3 0,-2-2-1 16,-7-13-1-16,15 5-1 15,-15-5-1-15,18-19 0 16,-8 2 0-16,2-2-1 16,1 2-1-16,2 1 0 15,0 3 0-15,-4 7 0 16,1 6 0-1,-12 0 1-15,15 20-1 16,-9-3-3-16,0 7-6 16,-6-2-20-16,0-7-5 15,4 4-1-15,-4-19 0 16</inkml:trace>
  <inkml:trace contextRef="#ctx0" brushRef="#br0" timeOffset="126303.793">9275 9423 60 0,'0'0'37'15,"0"0"0"-15,0 0-8 16,9 20-15-16,-12-6-8 0,3 4-5 16,0 1-4-16,-6-4-11 15,0-2-23-15,6 2-1 16,0-15 1-16,0 0-1 15</inkml:trace>
  <inkml:trace contextRef="#ctx0" brushRef="#br0" timeOffset="126473.0837">9253 9150 31 0,'0'0'10'15,"16"-13"-11"-15,-16 13-17 16,13 0-3-16</inkml:trace>
  <inkml:trace contextRef="#ctx0" brushRef="#br0" timeOffset="127059.1627">9467 9397 17 0,'0'0'34'0,"16"-3"2"16,-16 3-5-16,11 20-11 15,-1-3-5-15,-7 1-4 16,4 5-3 0,-7-7-2-16,0-1-2 0,-6-5-4 15,6-10-1-15,0 0-1 16,0 0 0-16,0-19-2 15,6 0 1-15,6 1-1 16,0 0 1-16,7 5 0 16,0-2 2-16,2 10 1 15,1 5 1-15,-3 2 1 0,-4 10-1 16,-2-1 1-16,-3 6 0 16,-4-3 0-16,-4 0 0 15,-2-4 0-15,0-10-1 16,0 0-1-16,0 0 1 15,13-10-1-15,-3-6-1 16,8-4 1-16,0 0-1 0,4 2 0 16,0 4 1-16,0 4 0 15,-1 5 0-15,-2 5 0 16,-4 12 1-16,-8 4 0 16,-1 3-2-16,-6 4-9 15,3 3-25-15,-6-9 0 16,3 0-1-1,0-7 0-15</inkml:trace>
  <inkml:trace contextRef="#ctx0" brushRef="#br0" timeOffset="127476.3834">10081 9382 33 0,'0'10'34'16,"-5"0"1"-16,5 4-9 15,5 8-10-15,-5-5-4 16,12 4-2-16,-2-6-3 15,6 2-3-15,3-10 0 16,2-4-3-16,0-8 1 16,-1-5-3-16,1-3 1 15,-5-5-1-15,-1-4 0 0,-3-2-1 16,-3 5 0-16,-2 0 1 0,-4 6 0 16,-3 13 1-16,0 0 0 15,0 0 2-15,-9 12-1 16,9 7 1-16,-4 1-1 15,4 7-1-15,7 1-6 16,-7-6-16-16,3-7-14 0,9 2-1 16,-3-14 1-16,10 5-2 15</inkml:trace>
  <inkml:trace contextRef="#ctx0" brushRef="#br0" timeOffset="127977.8306">10459 9365 20 0,'0'14'33'0,"13"11"3"16,-6-1-4-16,-2 1-16 15,5 4-2-15,-7-3-4 0,7-2-2 16,-10-9-3-16,0-15-3 0,3 12-2 15,-3-12 0-15,9-21-2 16,-4 5 0-16,5-5-1 16,-1-2 0-16,3 2 1 15,4 7 1-15,-3 2 2 32,1 12 0-32,-1 0 2 0,-3 9 1 15,-4 4 0-15,0 3-1 16,-6 1 1-16,3 3-1 15,-3-4-1-15,0-6 0 16,0-10-2-16,0 0 1 16,0 0-2-16,12-14 0 15,1-4 0-15,2-1-1 0,2-5 1 16,1 6 0-16,1 4 0 16,-1 3 1-16,-3 8 1 15,1 3 0-15,-16 0 1 16,16 24 1-16,-11-9 0 15,2 4-1-15,-3 1-3 0,-4-6-15 32,0-14-22-32,11 12 0 0,-1-12-1 15,8-7 0 1</inkml:trace>
  <inkml:trace contextRef="#ctx0" brushRef="#br0" timeOffset="128463.1883">11414 9354 25 0,'0'0'34'16,"14"31"0"-16,-14 10 0 16,5 14-17-16,0 14-6 15,-5 5-3-15,4 2-3 16,1 3-4-16,-5-14-8 15,8-12-12-15,1-14-15 16,-9-19-1 0,0-20-1-16,0 0 0 15</inkml:trace>
  <inkml:trace contextRef="#ctx0" brushRef="#br0" timeOffset="128648.0667">11464 9429 27 0,'23'-18'31'16,"6"18"0"-16,-10 0-6 0,-6 3-14 16,-2 9-4-1,-11 5-2-15,-5 4-4 0,-7 1-5 16,-4-2-7-16,-4-7-17 16,7 5-2-16,-4-14-2 15,17-4 1-15</inkml:trace>
  <inkml:trace contextRef="#ctx0" brushRef="#br0" timeOffset="129047.961">11831 8955 58 0,'7'16'35'16,"-7"11"1"-16,-5 19-21 16,8 16-2-16,-6 6-3 15,3 4-3-15,0-3-2 0,-6-4-1 16,0-11-2-16,6-12 0 16,-7-12-2-16,7-9 0 0,0-21-1 15,0 0 0-15,3-9 0 16,7-12-2-16,1 0 1 15,1-2-1-15,7-1 0 32,-2 6 0-32,-2 4 2 0,3 9-1 15,1 10 2-15,-5 6 0 16,-4 7 0-16,-3 1 0 16,0 8-7-16,-4-3-12 15,-3-5-15-15,8 1 0 16,-8-20-1-16,6 12 0 15</inkml:trace>
  <inkml:trace contextRef="#ctx0" brushRef="#br0" timeOffset="129349.3261">12365 9457 60 0,'-19'15'33'16,"7"7"-4"-16,-7-6-14 15,-1-4-6-15,5-2-5 16,-3-7-5-16,-1-9-2 0,5-4-2 16,3-6-1-16,5-1-1 15,6-1 1-15,7 0 1 32,-2 3 3-32,8 0 4 0,5 11 1 15,-2 4 2-15,3 5 1 16,-7 5 1-16,1 7 0 15,-7 3-3-15,4-2-6 16,-4 4-9-16,-1-2-18 16,-5-20-3-16,8 14-1 15,-8-14 0-15</inkml:trace>
  <inkml:trace contextRef="#ctx0" brushRef="#br0" timeOffset="129527.7265">12426 9434 47 0,'19'-5'35'16,"-2"5"1"-16,0 6-10 15,4 8-9-15,-7 3-6 16,3 6-4 0,-13 6-2-16,2 0-2 15,-12-2-3-15,-4-5-4 16,-1-3-8-16,-8-5-21 16,0-14-4-16,-2-5-1 0,7-12 1 15</inkml:trace>
  <inkml:trace contextRef="#ctx0" brushRef="#br0" timeOffset="129881.9259">12890 9476 23 0,'0'0'30'15,"20"6"1"1,-20-6-4-16,15-6-17 15,1 2-3-15,-1-6-1 16,4 1-4-16,-6-5 0 16,-4 0-2-16,-9 0 0 15,-4 0-1-15,-2-1 0 16,-10 9 0-16,-5 3 2 16,-6 3 0-16,1 7 2 0,1 7 1 15,3 3 1-15,10 10 2 16,4-3-1-16,8 4 1 15,12-5 0-15,9 2-1 0,2-7-1 16,7 0-1-16,4-9-4 16,-3-5-5-16,3-4-14 15,-2 0-18-15,-5-18-1 0,4 8-1 16,-4-12 1-16</inkml:trace>
  <inkml:trace contextRef="#ctx0" brushRef="#br0" timeOffset="130413.38">13455 9602 51 0,'0'0'37'0,"0"0"1"0,0 0-4 16,0 0-25-16,0 0-38 16,0 0-4-16,4-14-3 15,-4 0-1-15</inkml:trace>
  <inkml:trace contextRef="#ctx0" brushRef="#br0" timeOffset="131053.8108">14072 9587 11 0,'0'0'28'0,"16"-23"0"16,1 1-6-16,3-7-8 15,5-12-5 1,3-2 0-16,0-7-4 16,-3-3 0-16,-9-5-1 15,-1 1 0-15,-6 6-1 16,-5 5 0-16,-7 7 0 15,-1 13-2-15,-2 16 2 16,6 10 0-16,-5 38 1 16,5 9 0-16,5 10-1 0,8 11 0 15,1 0-1-15,5 3 2 16,0-9-2-16,9-3-1 0,-4-17-3 16,-2-12-7-16,-3-15-23 15,-3-4-3-15,-16-11-1 16,8-18 0-16</inkml:trace>
  <inkml:trace contextRef="#ctx0" brushRef="#br0" timeOffset="131201.1034">14181 9426 26 0,'12'9'28'31,"17"9"0"-31,-2-7-14 0,2-3-15 15,10 6-22-15,-14-14-3 16,7 0-1-16,-20-10 9 16</inkml:trace>
  <inkml:trace contextRef="#ctx0" brushRef="#br0" timeOffset="131370.3957">13974 9244 19 0,'-19'-8'29'15,"-3"2"1"1,22 6-1-16,0 0-19 0,6 14-13 16,17 3-18-16,-1-4-8 31,20 8-1-31,-2-8 1 0</inkml:trace>
  <inkml:trace contextRef="#ctx0" brushRef="#br0" timeOffset="131717.2783">14603 9560 53 0,'14'4'35'0,"11"0"0"16,-2-4-11-16,5-11-11 15,4 1-4-15,-3-2-4 16,-1-5-2-16,-4-5-2 15,-7 2 0 1,-13-3 0-16,-4 5-1 16,-17 3-1-16,1 3 1 0,-5 5-1 15,-7 7 1 1,1 6-1-16,2 7 2 16,5 10-2-16,5 6 2 0,11 5-1 15,4 4 1-15,4 1 0 16,6 2 0-16,0-3-2 15,-2-3-5-15,11-6-13 0,4-4-18 16,-6-16 2-16,13-5-1 16,-4-13 0-16</inkml:trace>
  <inkml:trace contextRef="#ctx0" brushRef="#br0" timeOffset="132002.4816">15468 9488 41 0,'-29'18'33'0,"-10"8"1"16,-13-7-5-16,0-2-17 15,4-6-6 1,-2-7-6-16,5-4-2 16,9-5-2-16,7-7-1 15,15-3 0-15,5-4 0 16,12 0 0-16,6 0 3 15,7 6 3-15,8 4 3 0,1 6 2 16,6 11 0-16,-4 3 1 16,6 10 0-16,-12 2-2 0,4 2-11 15,-13-1-26-15,5 5-2 16,-9-12 0-16,4 4-2 16</inkml:trace>
  <inkml:trace contextRef="#ctx0" brushRef="#br0" timeOffset="132603.4962">16600 9137 33 0,'10'-15'33'0,"-10"-1"2"0,0 16-14 16,3 22-3-1,-3 10-3-15,0 23-4 0,-3 11-4 16,3 9-2-16,0 3-2 31,-3-3-4-31,3-1-5 0,0-14-10 16,0-18-19-1,6-9-2-15,-2-20 1 0,7-8-1 16</inkml:trace>
  <inkml:trace contextRef="#ctx0" brushRef="#br0" timeOffset="132820.1543">16836 9115 60 0,'0'0'35'0,"15"8"-8"15,-11 22-6-15,-4 14-6 16,9 20-4-16,-9 2-3 16,9 13-2-16,-6-4-3 0,4-5-3 15,2-6-7-15,-5-17-6 16,-4-15-22-16,3-6-2 0,-13-17-1 15,10-9 1 1</inkml:trace>
  <inkml:trace contextRef="#ctx0" brushRef="#br0" timeOffset="132989.4416">16637 9467 52 0,'0'0'32'0,"13"-14"-4"16,3 9-12-16,17 5-8 15,4 7-8-15,10 0-16 16,-3-3-14-16,15 7 0 16,-4-7-2-16,10 11 5 0</inkml:trace>
  <inkml:trace contextRef="#ctx0" brushRef="#br0" timeOffset="133274.1982">17324 9607 28 0,'-18'20'31'0,"-11"-4"2"15,3 3-7-15,-4 0-12 16,-2-6-4-16,4 4-5 0,1-11-1 16,4-6-2-1,8-8-2-15,5-7 1 0,7 1-1 16,3-4-1-16,8 2 1 15,3 1 0-15,1 8 0 0,5 7 1 16,1 6 0-16,0 10 1 16,1 0-1-16,0 7 1 15,-1 1-1-15,-1-1-2 16,1 0-9-16,-5 0-23 16,-13-23 0-1,23 15-1-15,-23-15 0 16</inkml:trace>
  <inkml:trace contextRef="#ctx0" brushRef="#br0" timeOffset="133475.2338">17392 9593 47 0,'4'17'35'16,"1"9"2"-16,-5 5-4 15,0 1-20-15,5 12-3 16,-5 2-3-16,4 0-3 0,-1-3-3 15,-3-2-4 1,6-4-9-16,-6-6-18 0,-9-11-7 16,6-5 0-16,-6-15-1 0</inkml:trace>
  <inkml:trace contextRef="#ctx0" brushRef="#br0" timeOffset="133660.0277">17393 9629 27 0,'34'-22'34'0,"-5"3"1"0,3 19-1 16,-1 5-15-16,-13 5-6 15,-3 11-6-15,-15 4-3 16,-4-2-4-16,-11 2-5 16,-8-8-15-16,-8-5-14 15,9 1-2-15,-1-16 1 16,23 3-2-16</inkml:trace>
  <inkml:trace contextRef="#ctx0" brushRef="#br0" timeOffset="134038.3759">18007 9160 64 0,'-36'4'35'0,"1"16"-3"15,-2 14-13-15,-4 9-4 16,13 14-4-16,2 5-3 16,17 8-2-16,9-2-1 0,9-3-2 15,12-9-3-15,6-13-3 16,9-7-13-16,1-14-22 16,-4-22 0-16,2 0 0 15,-1-17-2-15</inkml:trace>
  <inkml:trace contextRef="#ctx0" brushRef="#br0" timeOffset="134423.585">18097 9411 45 0,'-9'0'35'0,"18"4"1"16,2-2-12-16,9-2-8 16,11 0-5-16,-2 0-3 15,7 0-2-15,-5 0-3 16,-2 0-2-16,-6 0-1 16,-6 3-1-1,-17-3 0-15,8 11 0 16,-8-11 0-16,-25 22 0 15,7-8-1-15,-6 5 2 16,-1-2 0-16,1 2 0 16,4-4-1-16,5-1 1 15,7-1 1-15,8-3-1 0,0-10 0 16,26 14 0-16,-6-9-2 0,2-5-5 16,9 0-15-1,3 0-13-15,-8-8-1 16,6 1 0-16,-10-7 1 0</inkml:trace>
  <inkml:trace contextRef="#ctx0" brushRef="#br0" timeOffset="134662.09">18493 9196 42 0,'0'0'35'15,"11"19"1"-15,4 10-3 16,3 12-17-16,-1 6-6 0,3 13-1 16,-8 1-3-16,-1 5 0 15,-11-4-3-15,-3-4-1 16,-7-12-2-16,-6-8-4 16,1-10-12-16,-1-8-22 15,1-20 0-15,15 0-1 16,-10-16 0-16</inkml:trace>
  <inkml:trace contextRef="#ctx0" brushRef="#br0" timeOffset="134925.1358">18937 9420 47 0,'7'9'34'0,"17"0"1"16,0-2-12-16,9-7-11 0,7 4-4 16,-1-4-7-16,1 0-10 15,-2-6-15-15,-1 6-9 16,-18-5-1-16,1 5-1 15</inkml:trace>
  <inkml:trace contextRef="#ctx0" brushRef="#br0" timeOffset="135110.0495">18968 9556 51 0,'10'13'36'0,"4"-6"-1"15,8-4-12-15,10 5-7 16,2-6-6-16,5-2-9 0,0 0-22 16,0 0-14-16,-14-6 0 15,0 6-2-15</inkml:trace>
  <inkml:trace contextRef="#ctx0" brushRef="#br0" timeOffset="135828.759">19741 9541 9 0,'-44'0'27'0,"30"0"-6"16,14 0-3-16,23 5 1 15,27-5-1-15,31 0-2 16,32-5-3-16,30 0-1 16,38 5-3-16,22-4-3 15,27 4 0-15,24-9-2 0,12 8-2 16,0-3-1-16,-5-1-4 0,-19 5-7 15,-29-4-13 1,-41-4-14-16,-27 3 1 16,-52-6-1-16</inkml:trace>
  <inkml:trace contextRef="#ctx0" brushRef="#br0" timeOffset="136445.7566">19996 9039 9 0,'24'5'31'0,"-6"-10"1"16,16 7 0-16,7-2-14 16,0-6-5-16,6 6-3 15,-4-3-4-15,-2 3-2 0,-10 4-1 16,-9 4 0-16,-16 4-1 15,-8 4 1-15,-14 2-2 16,-8 6 1-16,-10 0 0 16,-1 4 0-16,-2 0 0 15,5-4-1-15,5-3 0 16,10-3 0-16,13-8 0 0,4-10 0 16,26 9 0-16,2-9 0 15,10 0-3-15,2 0-3 0,7-5-13 16,-1 5-18-1,-9-10 0-15,2 4 0 16,-13-9-1-16</inkml:trace>
  <inkml:trace contextRef="#ctx0" brushRef="#br0" timeOffset="136667.8394">20292 8816 44 0,'21'-7'31'0,"13"9"0"16,1 3-14-16,6 0-10 16,1-1-9-16,4 2-14 15,-1 6-14-15,-16-12 0 16,2 5-1-1</inkml:trace>
  <inkml:trace contextRef="#ctx0" brushRef="#br0" timeOffset="136868.3801">20662 8703 19 0,'0'-44'64'16,"0"28"-40"-1,0 16-5-15,6-10-3 0,-6 20-5 16,0 4-2-16,4 14-3 15,-4 6-2-15,0 3-2 16,0 4-3-16,0-7-11 16,0 2-23-16,6 0 0 15,-6-12-1-15,10 0 0 16</inkml:trace>
  <inkml:trace contextRef="#ctx0" brushRef="#br0" timeOffset="137184.8279">21002 9044 20 0,'0'0'34'0,"0"0"1"15,21 9-5-15,4-5-9 16,3-4-5-16,12 6-5 16,1-6-5-16,5 5-6 15,1-1-11-15,-2 4-24 31,-5-12 0-31,3 4-1 0,-8-6-1 16</inkml:trace>
  <inkml:trace contextRef="#ctx0" brushRef="#br0" timeOffset="137469.5778">21522 9029 27 0,'0'0'32'15,"18"-7"2"1,10 4-8 0,10 3-9-16,6 0-5 15,12 5-2-15,1-5-3 16,4 0-4-16,-5 0-2 0,-3-5-7 15,-5 5-15-15,-9-3-14 16,-20-6 0-16,-4 4-1 16,-15-7 1-16</inkml:trace>
  <inkml:trace contextRef="#ctx0" brushRef="#br0" timeOffset="137669.2523">21778 8649 43 0,'-15'-20'32'16,"15"20"0"-16,-9-9-13 15,9 9-9-15,0 29-3 16,4-2-4-16,1 7-6 16,0 12-10-16,2 9-18 15,-7-5-1-15,3 3 0 16,-6-8 0-1</inkml:trace>
  <inkml:trace contextRef="#ctx0" brushRef="#br0" timeOffset="138047.9083">21565 9244 32 0,'0'0'34'0,"0"-11"0"15,13 4-7-15,8 1-11 16,8 6-4 0,-1-5-3-16,2 10-2 15,-7 5-1-15,-3 4-2 16,-11 0-1-16,-9 4-1 15,-15 4-1-15,-3-1 0 16,-7 1 0-16,-1-3-1 0,2-3-1 16,5-3 1-1,6-1-1-15,13-12 1 0,8 10-1 16,12-10 1-16,7 3 0 16,5-3 0-16,2 0-3 0,-2 0-9 15,-1-3-25 1,1 3 1-16,-14-5-1 0,2 5 1 15</inkml:trace>
  <inkml:trace contextRef="#ctx0" brushRef="#br0" timeOffset="138603.9699">20006 10106 20 0,'10'-15'31'15,"-1"-2"2"-15,9 0 0 16,-1-5-17-16,-2-6-4 16,5 6-3-16,-9-1-2 15,2 7-2-15,-5 3 0 0,-8 13 0 16,6 13-1-16,-6 10 0 16,0 11-1-16,4 11 0 15,-4 6 1-15,0 6-1 16,0-3-2-16,3-4 0 0,0-6-5 15,-3-11-7 1,8-10-22 0,-1-8-6-16,-7-15 1 15,20 0-1-15</inkml:trace>
  <inkml:trace contextRef="#ctx0" brushRef="#br0" timeOffset="138835.4833">20441 10281 53 0,'12'5'34'0,"10"-1"2"15,5-4-13-15,8-4-13 0,8 4-5 16,6-1-10-16,-1 3-24 15,-5-8-5-15,5 6 0 16,-10-9-2-16</inkml:trace>
  <inkml:trace contextRef="#ctx0" brushRef="#br0" timeOffset="139074.1893">20979 10309 30 0,'0'0'34'15,"0"0"0"-15,25-6 1 0,9 2-20 16,10 4-6-16,3 0-3 16,5 0-2-16,-1 2-4 15,-5-2-6-15,-4 0-13 16,-4 0-15-16,-18-7-1 15,0 3-1-15,-17-11 1 16</inkml:trace>
  <inkml:trace contextRef="#ctx0" brushRef="#br0" timeOffset="139252.5938">21214 9859 29 0,'-12'-12'32'15,"-2"9"1"-15,10 16 0 0,-3 6-21 16,4 9-3-16,3 9-8 16,3 7-10-16,2 11-19 15,-5-9-4-15,10 10 0 16,-10-14-1-16</inkml:trace>
  <inkml:trace contextRef="#ctx0" brushRef="#br0" timeOffset="139637.9193">21036 10464 32 0,'-7'-11'30'16,"16"7"1"-16,3 2-10 15,7-1-7-15,12 3-4 16,-1 3-2-16,3 8 1 16,-10 2-1-16,0 6 0 0,-15 1-2 15,-8-1-1-15,-5 3 0 0,-8-5-3 16,-9 0 0-16,1-5-1 16,-1-1-1-16,4-8 0 15,5-3 0-15,13 0-1 16,0 0 0-16,0-9 0 15,15 4 0-15,4 1 2 32,1-2-2-32,4 6 1 0,1 0-4 15,-1-5-13-15,-3 1-20 16,8 4 0-16,5-9 0 16,10 5 0-16</inkml:trace>
  <inkml:trace contextRef="#ctx0" brushRef="#br0" timeOffset="140071.1848">21585 10164 23 0,'28'-8'33'0,"-11"-1"1"16,14 9-4-16,3-4-15 16,1 0-4-16,3 4-4 0,-7 4-3 15,-1 0-1-15,-12 5-2 16,-8 1 0-16,-10 2 1 15,-4 4-1-15,-11 1 0 16,-4 3 1-16,-5 2 0 16,4-2 0-16,-1 1 0 15,6-1-1-15,5-2 1 0,10-4-1 16,4-3 0-16,10-3-1 16,9-4-1-16,2-4-4 15,9 0-11-15,5 0-20 16,-7-9 0-16,8 0-1 15,-6-10 0-15</inkml:trace>
  <inkml:trace contextRef="#ctx0" brushRef="#br0" timeOffset="140324.1157">21829 9951 22 0,'0'0'33'16,"17"-9"0"-16,11 13-2 16,4-4-16-16,2 0-5 15,4 0-6 1,3 4-13-16,-6 2-17 15,-6-9-7-15,2 10 0 16,-13-11 0-16</inkml:trace>
  <inkml:trace contextRef="#ctx0" brushRef="#br0" timeOffset="140624.7383">22244 9869 20 0,'0'0'31'0,"0"-22"1"16,0 22-10-16,4-12-6 15,-4 12-4 1,0 0-2-16,5 12-3 16,-2 5-2-16,-3 1 0 15,6 10-1-15,-6-6 1 16,6 6-2-16,-6-5 0 15,6 1-1-15,1-2 0 16,-3-3-1-16,0-5 0 16,1-4-2-16,-3-1-6 0,-2-9-21 15,0 0-9-15,5 13 1 16,-5-13-1-16</inkml:trace>
  <inkml:trace contextRef="#ctx0" brushRef="#br0" timeOffset="141726.598">22939 9500 57 0,'0'0'37'0,"0"0"-1"0,0 0-9 16,5 13-48-16,-5-13-10 16,4-10-4-16,-10-4-1 15</inkml:trace>
  <inkml:trace contextRef="#ctx0" brushRef="#br0" timeOffset="143897.2062">22957 9509 33 0,'0'0'19'0,"0"0"0"0,0 18-1 16,5-5-2-16,-8 3-2 16,3 6-2-16,-12-2-1 15,7 4-5-15,-7-2-10 16,6 2-26-16,-10-16-3 16,10 1-1-16,-4-14 1 15</inkml:trace>
  <inkml:trace contextRef="#ctx0" brushRef="#br0" timeOffset="144229.697">23253 8982 67 0,'0'0'37'16,"4"31"-7"-16,-4 4-9 15,0 16-6-15,0 7-5 16,5 10-1-16,-10 1-2 0,8-3-5 15,9-3-4-15,-5-14-13 32,-1-8-23-32,5-12-1 0,-11-12 0 15,6-6-1-15</inkml:trace>
  <inkml:trace contextRef="#ctx0" brushRef="#br0" timeOffset="144630.1686">23464 9261 19 0,'10'-2'32'0,"3"7"0"16,-4-8-2-16,8 3-16 15,6 6-6-15,-1-2-2 0,5 3-2 16,-2 0-2 0,-5 2 0-16,-9-1-1 0,-5 3 0 15,-6-11 0-15,-12 19 1 32,2-10-1-32,-9 6 0 0,-2-3 1 15,-1-1-2-15,8-2 2 16,1 2-1-16,13-11 1 15,-6 15 0-15,6-15-1 16,27 9 1-16,-8-6-2 16,12-3-3-16,-3 9-13 15,4-5-18-15,-6-8-1 0,8 4 1 16,-10-9-2-16</inkml:trace>
  <inkml:trace contextRef="#ctx0" brushRef="#br0" timeOffset="144900.2148">23784 8982 54 0,'0'0'34'15,"0"0"-3"-15,3 28-11 16,-3-2-4-16,4 16-6 15,2 5-1-15,-1 12-2 16,-1-3-2-16,-1 6-1 0,2-7 0 16,8-1-2-16,-3-12 0 15,2-1-2-15,-7-13-4 16,2-9-11-16,-1-10-24 16,-6-9 1-16,11 0-1 15,-11 0 0 1</inkml:trace>
  <inkml:trace contextRef="#ctx0" brushRef="#br0" timeOffset="145279.1604">24067 9199 21 0,'26'12'30'0,"0"-6"0"15,8 9-9-15,-34-15-7 0,70 22-5 16,-70-22-3-16,65 22-2 16,-65-22-1-16,49 14 0 15,-49-14 2-15,22 15-1 16,-30-6 1-16,-6-5 0 15,-7 5 1-15,-2 0 0 32,0 3-1-32,1-3-1 0,-8 3-1 15,4-1-3-15,3-2-5 16,18 3-10-16,-5-2-22 16,10-10 0-16,17 0 0 15,-17 0-2-15</inkml:trace>
  <inkml:trace contextRef="#ctx0" brushRef="#br0" timeOffset="145579.9694">24578 9035 10 0,'0'0'32'16,"8"-83"3"-16,-8 83-6 16,19-67-8-16,-19 67-5 15,0 0-4-15,0 0-2 16,0 0-3-16,0 0-1 16,0 0-2-16,5 71-2 0,8-21 1 15,-19 0 0-15,6 0-1 16,16 0-4-16,-4-9-5 15,-12-41-17-15,18 70-14 16,-18-70 0-16,0 0 0 16</inkml:trace>
  <inkml:trace contextRef="#ctx0" brushRef="#br0" timeOffset="145833.8999">24455 9332 17 0,'0'0'35'0,"0"0"1"16,0 0-1-16,0 0-13 16,0 0-7-16,75 21-6 15,-29-21-3-15,-46 0-4 16,78 0-4-16,-27 0-9 15,-51 0-15-15,83 0-11 0,-83 0 0 16,55 7 0-16</inkml:trace>
  <inkml:trace contextRef="#ctx0" brushRef="#br0" timeOffset="146382.1468">24445 9673 16 0,'0'0'30'16,"0"0"1"-16,0 0-4 16,0 0-9-16,0 0-5 15,45-39-3 1,-45 39-2-16,70 0-1 16,-70 0-1-16,59 19 0 15,-59-19-1-15,0 0 0 16,-10 48-2-16,10-48 1 15,-48 39-1-15,48-39 0 16,-59 38-2-16,59-38 1 16,-45 25-1-16,45-25-1 0,0 0 1 15,0 0-1-15,0 0 1 16,0 0-1-16,68 35 0 16,-68-35 0-16,73 3 0 0,-73-3 0 15,63 3 0 1,-63-3 0-16,50 0 0 0,-50 0 0 15,0 0 1-15,44 5-1 16,-44-5-1-16,0 0 0 0,0 0-3 16,0 0-5-16,0 0-10 15,0 0-21-15,0 0 1 16,0 0-1-16,0 0 2 16</inkml:trace>
  <inkml:trace contextRef="#ctx0" brushRef="#br0" timeOffset="148006.8403">664 10653 4 0,'0'0'30'16,"0"0"2"-16,0 0-4 15,0 0-8-15,0 0-3 16,51 4-4-16,-8-6-4 0,15-4-2 15,5 0-2-15,5 2-3 16,-3-1-5-16,-3-4-6 16,-5 3-11-16,-11 6-14 15,-13-8-1-15,-16 14-1 16,-17-6 7-16</inkml:trace>
  <inkml:trace contextRef="#ctx0" brushRef="#br0" timeOffset="148204.8259">988 10667 43 0,'0'0'34'0,"-44"68"2"15,44-68-14 1,6 81-4-16,-6-26-3 16,7-2-4-16,-2 7-3 0,-1-3-4 15,2-6-4-15,-1-6-9 16,-5-45-23-16,4 63-5 15,-4-63-2-15,0 0 1 16</inkml:trace>
  <inkml:trace contextRef="#ctx0" brushRef="#br0" timeOffset="148688.4264">1528 10965 39 0,'-26'-13'29'0,"5"13"-6"16,0-5-10-16,-1 5-5 0,6 8-2 15,1 2-2-15,6 3-1 0,5 2 0 16,8 2 0-16,6-5 0 16,3 1 0-16,0-4 1 15,3 1 0-15,3-6-1 16,-4-4-1-16,-5 0-2 16,-10 0 0-16,0 0-1 0,-16 0 0 15,-4 0 0-15,-4 3 0 16,-2 3 0-16,-1 0 1 15,-3 3 1-15,10 5 1 16,6-2 2-16,8 3 0 16,6 2 1-16,11-1 1 31,0-3-1-31,9 3 0 0,3-8-1 16,3 0-1-16,-1-2-4 15,-5-11-7-15,4 0-18 0,-1-4-12 16,-5-10 1-16,-2-3 0 15</inkml:trace>
  <inkml:trace contextRef="#ctx0" brushRef="#br0" timeOffset="148872.5261">1455 10747 62 0,'0'0'26'15,"-17"-7"-20"-15,17 7-28 16,0 0-6-16,5-13-1 31</inkml:trace>
  <inkml:trace contextRef="#ctx0" brushRef="#br0" timeOffset="149210.5917">1628 10872 24 0,'-7'-19'32'16,"1"-10"1"-16,9 3 1 16,9-2-21-16,5 4-2 15,6 10-2-15,5 5-1 0,3 15 0 16,-1 11-1-16,0 15 0 31,-4 5-2-31,0 11 0 0,-4 3 0 16,-3 2-1-16,-3-5-2 15,-2-3 0-15,-4-9-2 16,2-9 0-16,0-8 0 16,-5-10 0-16,-7-9-2 15,0 0 0-15,0-17 0 16,-7 2-1-16,-10 1 1 0,-6 5 1 16,-6 3-1-16,-4 6 0 15,-1 3 1-15,3 9 0 16,5 5-6-16,-2-2-7 15,11-1-21-15,13 4-3 16,4-8 1-16,12 0-1 16</inkml:trace>
  <inkml:trace contextRef="#ctx0" brushRef="#br0" timeOffset="149611.8045">2326 11192 43 0,'-7'-27'33'0,"-3"13"-4"15,-5-4-10-15,-8-1-7 16,5 5-4-16,-6 0-2 16,3 6-4-16,1 6 0 15,-1 2-1-15,6 6-1 16,6 5 0-16,2 1 0 0,7 2 1 15,4-1 1-15,4-3 0 16,4-5 0-16,9-5 0 16,-2 0 1-16,10-11-1 15,2 2-1-15,1-3 1 16,1 2 0-16,4 4-1 16,-2 6 1-1,0 0 0-15,-6 6 1 16,-7 7 0-16,-13 2 1 15,0 7 0-15,-12-4-1 0,-6 2-1 16,-10 1-3-16,-8-9-8 16,2-3-27-16,3-1-3 15,-3-8-1-15,8 0 0 16</inkml:trace>
  <inkml:trace contextRef="#ctx0" brushRef="#br0" timeOffset="150016.5525">2793 11250 10 0,'15'10'74'16,"7"7"-36"0,-9 0-14-16,-10-6-5 15,-3 12-5-15,-10-4-9 16,-11 14-38-16,-13-15-4 0,-4 3-1 16,-21-10-2-1</inkml:trace>
  <inkml:trace contextRef="#ctx0" brushRef="#br0" timeOffset="153537.0608">3222 11817 31 0,'4'13'30'0,"-4"11"-3"16,3 13-3-16,4 14-5 0,-7 4-4 16,6 14-3-16,-6 1-4 15,3 1-3-15,-3-2-6 16,4-14-6-16,1-7-12 16,-3-7-17-16,-2-20-1 15,0-7 0-15,0-14 4 16</inkml:trace>
  <inkml:trace contextRef="#ctx0" brushRef="#br0" timeOffset="153769.407">3425 11802 16 0,'16'-9'34'0,"-16"9"1"16,9 21-6-16,-3 13-9 15,-6 7-5-15,6 17-4 16,-6 7-1-16,6 10-3 16,-6-1-3-16,7 0-3 15,-4-10-5-15,-6-12-6 16,6-6-14-16,-3-14-14 0,-4-15 0 16,-1-8 0-16</inkml:trace>
  <inkml:trace contextRef="#ctx0" brushRef="#br0" timeOffset="153969.9504">3239 12207 32 0,'31'0'33'0,"-9"0"0"15,12 9-12-15,0-9-18 0,7-5-28 16,4 10-4-16,-10-14-2 15,9 9-1-15</inkml:trace>
  <inkml:trace contextRef="#ctx0" brushRef="#br0" timeOffset="154503.2726">3708 12373 23 0,'5'15'35'16,"5"11"1"-16,-7 0-2 15,-3-3-18-15,0 6-5 16,0-5-4-16,-3-3-2 0,-1-11-3 16,4-10-1-16,0 0-1 15,4-9-1-15,4-7 0 16,3-2 0-16,4-3 0 0,1 0 0 16,2 5 1-16,1 4 0 15,-4 4 1-15,1 8 1 16,-4 10-1-16,-2 6 1 15,-8-1 0-15,4 1-1 16,-6 0 0-16,0-5-1 31,0-2-2-31,0-9-1 0,0 0 0 16,7-13-1-16,5 1 1 16,-2-6-1-16,2 4 2 15,3-2 0-15,-3 4 2 16,5 4 1-16,-6 8 1 15,2 7 1-15,-3 3-1 16,-4 5 1-16,-1 0-2 0,-5 3-4 16,7 2-7-16,-7-3-15 15,0-17-10-15,-9 17-1 0,9-17 0 16</inkml:trace>
  <inkml:trace contextRef="#ctx0" brushRef="#br0" timeOffset="154703.8109">4107 12417 28 0,'18'12'36'0,"-14"-1"1"15,3 9-2-15,-2 2-16 16,-5-3-8-16,4 5-7 16,-4-2-11-16,2-5-23 15,-2-17-6-15,0 12-1 0,0-12 0 16</inkml:trace>
  <inkml:trace contextRef="#ctx0" brushRef="#br0" timeOffset="154904.3483">4114 12167 24 0,'0'-26'34'0,"0"2"-1"16,0 15-1-16,0 9-20 15,0 0-18-15,0 0-23 0,0 0-4 16,12 14-1-16,-12-14 2 15</inkml:trace>
  <inkml:trace contextRef="#ctx0" brushRef="#br0" timeOffset="155104.894">4244 12394 57 0,'9'35'38'15,"4"3"1"-15,-7-4-12 16,0-13-12-16,6-1-7 15,-5-11-3-15,2-3-3 16,3-8 0-16,0-6-1 0,-1-4 0 16,1-5-1-16,2 0 1 15,2 3-2-15,-3 3 1 16,-1 4 1-16,2 7 0 16,-4 7 0-16,-3 6 0 15,1 4 1-15,-3 3-3 16,-5-4-7-1,6-3-30-15,-1 5-2 16,-5-18 0-16,17 9-1 0</inkml:trace>
  <inkml:trace contextRef="#ctx0" brushRef="#br0" timeOffset="155592.7648">5004 11894 21 0,'-29'-7'33'16,"0"21"1"-16,-10 8-9 15,-3 10-5-15,6 16-4 16,3 6-5-16,14 12-2 16,7 0-3-16,18 2-1 15,12-10-3-15,10-5-1 31,8-12-5-31,4-11-6 0,3-14-17 16,2-9-11-16,-6-14 0 16,1-2-1-16</inkml:trace>
  <inkml:trace contextRef="#ctx0" brushRef="#br0" timeOffset="155961.8021">5085 12108 38 0,'-10'-7'36'0,"18"7"1"15,8 0-10-15,7 0-11 16,11 0-6 0,1 0-2-16,6 0-2 15,-6 0-3-15,-1 7-2 16,-6-1 0-16,-11-1 0 15,-8 7-1-15,-11 3 0 16,-13 4 0-16,-3 3 0 16,-6 4 0-16,-5 0 0 15,-1-1 0-15,1-1 0 0,5-2 0 16,7-3 0-16,10-2 1 16,7-7-1-16,8-5 1 15,11-2-1-15,5-3 0 16,4 0-1-16,5 0-4 15,-4-9-8-15,3 0-19 0,-2 0-6 16,-10-6-1-16,2 5 1 0</inkml:trace>
  <inkml:trace contextRef="#ctx0" brushRef="#br0" timeOffset="156346.2279">5431 11906 24 0,'12'8'37'15,"15"13"2"-15,2 6 1 32,1 9-19-32,7 17-6 15,-8 5-4-15,-2 8-3 0,-14-6-2 16,-8 1-4-16,-10-4-4 15,-13-10-10-15,1-8-27 16,-10-6-2-16,-2-18 1 16,7-2-2-16</inkml:trace>
  <inkml:trace contextRef="#ctx0" brushRef="#br0" timeOffset="156841.356">5949 12163 31 0,'11'9'31'0,"4"-12"-1"0,14-1-12 15,7 4-8-15,8-5-3 16,2 5-4-16,3 0-5 15,-5 0-7-15,-4-5-13 16,-3 7-9-16,-19-9 0 16,4 7-1-16</inkml:trace>
  <inkml:trace contextRef="#ctx0" brushRef="#br0" timeOffset="157064.742">6022 12310 28 0,'12'5'35'16,"19"5"-1"-16,3-7-10 16,3-3-7-16,9 4-5 15,-5-4-6-15,-1 0-6 16,-6 0-13-16,1 0-21 15,-20-7 0-15,3 7-2 0,-14-12 1 16</inkml:trace>
  <inkml:trace contextRef="#ctx0" brushRef="#br1" timeOffset="162788.3795">12295 6515 5 0,'-15'7'27'15,"-12"-7"-1"-15,5 12-2 16,-12-7-20-16,3 2-12 16,3 3-14-16,-6-5-4 15,14 4-1-15</inkml:trace>
  <inkml:trace contextRef="#ctx0" brushRef="#br1" timeOffset="163006.7568">11917 6723 12 0,'-8'14'26'0,"-12"-6"1"16,7 8-9-16,-1-3-10 16,2 3-7-16,0 0-10 15,1-7-15-15,11 5-2 16,-10-8 0-16,14 11 20 0</inkml:trace>
  <inkml:trace contextRef="#ctx0" brushRef="#br1" timeOffset="163207.2913">11742 7115 28 0,'0'27'27'0,"-5"-9"-1"16,5 1-16-16,-3 0-14 15,3-7-15-15,6 8-7 16,-6-20 0-16,6 19 11 15</inkml:trace>
  <inkml:trace contextRef="#ctx0" brushRef="#br1" timeOffset="163423.4544">11771 7463 26 0,'-5'22'29'16,"10"6"-1"-16,-10-5-9 15,10-1-16-15,-2 1-19 31,-3-14-11-31,16 8-1 0,-6-11-1 16</inkml:trace>
  <inkml:trace contextRef="#ctx0" brushRef="#br1" timeOffset="163470.3276">11985 7746 18 0,'10'23'30'0,"-13"-10"0"16,6 5 0-16,-3-6-22 15,0-12-15-15,21 19-18 16,-9-22-3-16,10 3-2 16,-3-7 5-16</inkml:trace>
  <inkml:trace contextRef="#ctx0" brushRef="#br1" timeOffset="163670.8715">12265 7841 21 0,'3'9'32'15,"6"9"1"1,-14-9-2-16,5 0-15 0,0-9-10 15,9 13-16-15,3-4-20 16,0-9-1-16,7 0-2 31,-3-5 1-31</inkml:trace>
  <inkml:trace contextRef="#ctx0" brushRef="#br1" timeOffset="163890.0568">12566 7962 44 0,'11'12'34'15,"-11"-12"0"-15,13 12-10 16,-13-12-18-16,22-3-16 0,-6 3-15 16,6-13-6-16,2 7-2 15,-2-11 0-15</inkml:trace>
  <inkml:trace contextRef="#ctx0" brushRef="#br1" timeOffset="163924.8155">12957 7917 56 0,'14'0'37'0,"-3"7"-1"16,-11-7-13-16,0 0-8 16,15 4-7-16,-5-4-9 0,1-4-12 15,5-3-13-15,9 4-10 16,-4-9 0-16,10 5-2 16</inkml:trace>
  <inkml:trace contextRef="#ctx0" brushRef="#br1" timeOffset="164140.9836">13307 7839 41 0,'12'0'36'16,"-12"0"0"-16,15-14-1 16,-2 8-19-16,-7-6-14 15,7 1-19-15,-5-3-17 16,11 1-1 0,-9-7-1-16,14 7 0 15</inkml:trace>
  <inkml:trace contextRef="#ctx0" brushRef="#br1" timeOffset="164188.3685">13589 7622 54 0,'0'-15'34'0,"0"15"-4"15,0-17-16-15,4-3-36 0,7 11-7 16,-11-11-3 0,19 7 0-16</inkml:trace>
  <inkml:trace contextRef="#ctx0" brushRef="#br1" timeOffset="164394.9158">13700 7389 64 0,'3'-10'33'16,"-3"-8"-2"-16,0 2-21 15,0-1-20-15,0-5-20 16,7 6-1-16,-3-9-2 16,4 9 0-16</inkml:trace>
  <inkml:trace contextRef="#ctx0" brushRef="#br1" timeOffset="164441.8">13725 7128 64 0,'-11'-25'33'15,"11"12"-2"-15,-7-6-17 16,3 1-15-16,4 0-21 16,-9-6-9-16,9 8-2 15,-8-9 0-15</inkml:trace>
  <inkml:trace contextRef="#ctx0" brushRef="#br1" timeOffset="164642.3395">13610 6868 52 0,'-24'-22'31'16,"21"8"-3"-16,-6-1-15 15,5-2-18-15,4 5-22 32,-15-6-3-32,12 7 0 0,-14-8-1 15</inkml:trace>
  <inkml:trace contextRef="#ctx0" brushRef="#br1" timeOffset="164695.7232">13407 6644 54 0,'0'0'30'15,"-28"-22"-4"-15,11 9-16 0,8 1-14 16,-5-7-21-16,14 19-4 16,-31-22-1-16,16 17 0 15</inkml:trace>
  <inkml:trace contextRef="#ctx0" brushRef="#br1" timeOffset="164911.9031">13092 6510 32 0,'-18'-6'27'0,"9"6"-3"15,-4-6-15-15,5-1-15 0,8 7-18 16,-20-12-2-16,20 12-1 16,-18-10 19-16</inkml:trace>
  <inkml:trace contextRef="#ctx0" brushRef="#br1" timeOffset="164958.7723">12861 6476 7 0,'-23'0'26'0,"23"0"-2"15,-21 5-9-15,21-5-26 16,0 0-10-16,-15-17-2 16,15 17 7-16</inkml:trace>
  <inkml:trace contextRef="#ctx0" brushRef="#br1" timeOffset="165159.3124">12562 6471 13 0,'-9'8'24'0,"-9"-8"-1"16,18 0-13 0,-6 9-19-16,6-9-12 15,0 0-2-15,0 0 7 0</inkml:trace>
  <inkml:trace contextRef="#ctx0" brushRef="#br1" timeOffset="171391.8293">7209 11430 12 0,'-19'6'24'0,"-3"-6"-7"16,3 7-5-16,-2-7-3 16,5 4-5-16,1-4-3 15,5 1-9-15,10-1-12 16,-12 6-5-16,12-6 1 16,0 0 23-16</inkml:trace>
  <inkml:trace contextRef="#ctx0" brushRef="#br1" timeOffset="171623.7309">6954 11579 22 0,'-12'13'28'0,"-9"-8"-1"15,2 3-13-15,1-2-9 0,0 1-13 16,5 0-17-1,-9-10-2-15,12 11-1 16</inkml:trace>
  <inkml:trace contextRef="#ctx0" brushRef="#br1" timeOffset="171839.9003">6688 11815 5 0,'-18'15'24'15,"11"5"-1"-15,-5-8-15 16,2-6-15-16,10 6-14 0,-8-12-1 16,8 0 13-16</inkml:trace>
  <inkml:trace contextRef="#ctx0" brushRef="#br1" timeOffset="171889.7825">6611 12025 23 0,'0'23'21'0,"-10"-5"-17"16,10-18-19-16,-6 23-5 15,6-23 8-15,0 0 12 16</inkml:trace>
  <inkml:trace contextRef="#ctx0" brushRef="#br1" timeOffset="172093.8255">6607 12221 32 0,'-12'22'32'16,"10"7"1"-16,-6-5-9 16,1-2-17-16,5-1-11 15,2-9-17-15,2 6-10 16,-2-18-1 0,11 6-1-16</inkml:trace>
  <inkml:trace contextRef="#ctx0" brushRef="#br1" timeOffset="172140.7093">6654 12472 22 0,'3'28'28'15,"-9"-10"-6"-15,6-4-22 0,5 5-19 16,-5-19-5-16,7 18-2 16</inkml:trace>
  <inkml:trace contextRef="#ctx0" brushRef="#br1" timeOffset="172372.5023">6812 12684 13 0,'0'11'25'15,"6"8"-2"-15,-9-7-19 16,3-12-23-16,10 17-4 16,-10-17 1-16,28 0 22 15</inkml:trace>
  <inkml:trace contextRef="#ctx0" brushRef="#br1" timeOffset="172410.2723">7047 12783 21 0,'0'14'31'0,"4"10"0"16,-4-11 0-16,-3 3-21 16,7-4-12-16,-4-12-19 15,23 11-8-15,-11-18-3 0,13 7 1 16</inkml:trace>
  <inkml:trace contextRef="#ctx0" brushRef="#br1" timeOffset="172642.0647">7273 12905 16 0,'10'27'26'32,"-10"-27"-6"-32,0 0-19 0,19 13-22 15,-19-13-2-15,22-8 5 16</inkml:trace>
  <inkml:trace contextRef="#ctx0" brushRef="#br1" timeOffset="172695.4477">7494 12914 30 0,'0'0'34'0,"22"13"-1"16,-22-13-4-16,9 7-17 16,4-7-13-16,0-7-25 15,5 7-5-15,-7-14-2 16,12 5-1-16</inkml:trace>
  <inkml:trace contextRef="#ctx0" brushRef="#br1" timeOffset="172911.6209">7864 12834 30 0,'12'4'36'16,"-12"-4"-1"0,9 5-2-16,-9-5-19 15,0 0-21-15,15-13-23 0,-11-5-3 31,10 5-2-31,-4-9-1 0</inkml:trace>
  <inkml:trace contextRef="#ctx0" brushRef="#br1" timeOffset="172974.1198">8108 12668 52 0,'0'0'35'16,"16"-6"-1"-16,-16 6-12 15,0 0-15-15,0-13-22 0,0-2-18 16,6 6-2-16,-3-8 0 15</inkml:trace>
  <inkml:trace contextRef="#ctx0" brushRef="#br1" timeOffset="173196.5807">8223 12473 60 0,'0'-20'33'15,"0"20"-4"-15,0-12-38 16,0-9-19-16,6 8-5 15,-6-11 0-15</inkml:trace>
  <inkml:trace contextRef="#ctx0" brushRef="#br1" timeOffset="173259.0896">8279 12206 47 0,'0'0'28'0,"-13"-26"-9"16,6 4-32-16,7 10-15 15,-5-15-1-15,8 12 6 16</inkml:trace>
  <inkml:trace contextRef="#ctx0" brushRef="#br1" timeOffset="173475.2545">8217 11933 51 0,'0'0'31'15,"-20"-19"-4"-15,15 2-30 0,5 6-24 16,-12-13-4-16,12 8-2 16</inkml:trace>
  <inkml:trace contextRef="#ctx0" brushRef="#br1" timeOffset="173528.6493">8077 11755 47 0,'-18'-9'35'0,"8"5"-2"0,-6-11-11 16,4 2-21-16,5-1-18 15,-4-6-15-15,5 4 0 16,-10-4-2-16</inkml:trace>
  <inkml:trace contextRef="#ctx0" brushRef="#br1" timeOffset="173575.5229">7817 11557 17 0,'-13'-4'27'16,"-8"-7"0"-16,8 1-18 15,4 3-22-15,-4-8-9 16,13 15-3-16,-18-27 6 16</inkml:trace>
  <inkml:trace contextRef="#ctx0" brushRef="#br1" timeOffset="173798.2073">7552 11422 11 0,'-20'0'28'15,"6"4"0"-15,-1-4-4 0,3-4-22 32,12 4-18-32,-18-1-9 0,18 1-2 15,0 0 3-15</inkml:trace>
  <inkml:trace contextRef="#ctx0" brushRef="#br0" timeOffset="179247.5005">6898 12259 42 0,'-12'10'36'0,"22"-3"-2"15,14-1-11-15,10-6-7 16,16 9-9-16,5-4-17 16,11-2-22-16,-7-11-3 15,9 3-1 1,-9-12 0-16</inkml:trace>
  <inkml:trace contextRef="#ctx0" brushRef="#br0" timeOffset="179833.042">7745 12241 7 0,'-15'19'28'16,"-12"-15"0"-16,-2 0-10 0,-6-8-5 15,5-6-4-15,1-6-4 16,5-11-2-16,10 1 0 0,7-4 1 16,12-2-1-1,8 5 1-15,11 7 1 0,2 7 0 16,8 13 2-16,-6 5 0 16,-1 19 0-16,-14 7-1 0,-4 13-1 15,-15 5-1-15,-9-1 0 16,-10-2-2-16,-4-1-1 15,-1-8-3-15,-2-13-1 16,6-7-1-16,0-11 1 16,8-11-1-16,5-5 0 31,13-3 1-31,0-5 0 0,10 4 4 16,4 6 1-16,10 1 1 15,5 12 1-15,-1 5 0 16,7 5 0-16,-4 2-2 15,0 1-3-15,3-1-24 16,-3 1-11-16,-9-13 0 0,4-2-1 16</inkml:trace>
  <inkml:trace contextRef="#ctx0" brushRef="#br0" timeOffset="181157.9914">8953 12362 24 0,'-90'9'13'0,"18"-1"2"15,32 1-1-15,26 0-1 16,35-5-3-16,37 2 0 16,32-6-3-16,38 5 1 15,36-5-1-15,34 0-1 16,31 0-1-1,28 0 0-15,20-5 0 16,20 5-1-16,5-6 0 16,2 6-2-16,-4-4 0 15,-20 4-1-15,-18 0-1 16,-18 0 0-16,-24 8-3 0,-32-5-12 16,-29-3-18-16,-22 8-1 15,-42-12 0-15,-18 9 1 16</inkml:trace>
  <inkml:trace contextRef="#ctx0" brushRef="#br0" timeOffset="188188.0107">9463 11783 28 0,'7'-32'30'15,"6"-4"-7"1,2-6-3-16,-2-1-3 15,0 2-1-15,-5-2-2 16,5 11-3-16,-9 1-1 16,4 19-3-16,-8 12-1 15,4 16-1-15,-4 16-2 16,0 13 0-16,0 6-2 16,2 7 1-16,-2 3-1 0,3-1-1 15,0-4-4-15,-3-11-10 0,7-13-24 16,2-4 0-16,0-14-1 15,4-4-1-15</inkml:trace>
  <inkml:trace contextRef="#ctx0" brushRef="#br0" timeOffset="188426.3259">9932 11789 47 0,'0'0'36'0,"0"0"0"16,23 4-5-16,7-4-20 0,10 0-7 16,7 0-11-1,5 4-27-15,1-9 0 0,10 0-2 16,-3-9 0-16</inkml:trace>
  <inkml:trace contextRef="#ctx0" brushRef="#br0" timeOffset="188689.3751">10493 11761 39 0,'0'0'34'0,"31"-4"0"16,12 2-11-16,17 2-13 16,2-4-3-16,4-1-3 0,-2 5-7 15,-7-4-14-15,-12-5-16 16,-5 5-1-16,-21-11 0 15,-2 5 5-15</inkml:trace>
  <inkml:trace contextRef="#ctx0" brushRef="#br0" timeOffset="188905.5388">10786 11294 48 0,'-23'-4'33'0,"12"18"1"16,-6 10-15-16,6 8-10 15,6 10-9-15,5 7-20 32,7 14-12-32,-7-8-1 0,4 11 0 15</inkml:trace>
  <inkml:trace contextRef="#ctx0" brushRef="#br0" timeOffset="189259.7532">10609 12019 38 0,'-4'-12'32'0,"1"-11"1"31,14 1-13-31,10 6-8 0,3-2-4 15,10 9 0-15,-2 8-1 16,1 8-1-16,-10 4 0 16,-6 13-1-16,-17 0-1 15,-5 8-1-15,-13 0 0 16,-11-3-3-16,-5-2-1 16,-1-8-2-16,2 1-1 0,4-13-1 15,11-2 0-15,2-10 1 16,16 5 1-16,3-17 1 15,10 12 2-15,5 5 2 16,6-5 1-16,5 11 1 16,-1 2 0-16,3 5-2 15,0 2-9 1,-3-2-23-16,0-13-5 16,7 0-2-16,-3-9 1 15</inkml:trace>
  <inkml:trace contextRef="#ctx0" brushRef="#br0" timeOffset="189660.8267">11236 11751 22 0,'0'0'36'0,"0"0"0"16,31 0-2-16,-5 0-14 16,2 0-8-16,10 4-3 15,-4 0-3-15,-3 2-3 16,-8 2-1-16,-9 2 0 16,-11 4-2-16,-11 3 1 15,-13 0 0 1,-3 5 0-16,-7 1 0 15,3-1-1-15,2 3 1 16,4-5-1-16,5-3 1 16,13-4-1-16,11-2 1 15,10-2-1-15,7-9 1 0,7 0-2 16,6 0-4-16,-1-5-12 16,5-4-21-16,3 1 0 0,-10-8 0 15,1 4 0-15</inkml:trace>
  <inkml:trace contextRef="#ctx0" brushRef="#br0" timeOffset="189892.6169">11455 11596 61 0,'0'0'37'16,"21"0"0"-16,3 5-14 16,5-5-13-16,8 0-10 0,4 4-18 15,5 3-17-15,-10-7-1 16,-1 9-1-16,-7-9 0 0</inkml:trace>
  <inkml:trace contextRef="#ctx0" brushRef="#br0" timeOffset="190108.7779">11834 11510 53 0,'8'-20'35'16,"-8"-2"-1"-16,3 2-13 16,5 7-7-16,-8 0-4 15,0 13-1-15,16 3-2 16,-9 11-1-16,-7 5-2 0,7 8 0 15,-7 3-2-15,3 8-1 16,0 5-8-16,-8 0-31 16,0-9-2-16,-1-2 0 15,-3-3 1-15</inkml:trace>
  <inkml:trace contextRef="#ctx0" brushRef="#br0" timeOffset="190877.9497">8783 12687 33 0,'-35'14'33'0,"-6"18"-1"15,0 15-9-15,-4 17-5 0,9 17-5 16,7 3-3 0,13 11-4-16,16-2-4 0,16-5-9 15,21-10-24-15,13-14-4 16,4-25-2-16,9-8 1 0</inkml:trace>
  <inkml:trace contextRef="#ctx0" brushRef="#br0" timeOffset="191232.135">9008 13193 3 0,'10'-13'27'16,"-10"-8"3"-16,7-1-9 16,-2-7-4-16,-2-6-3 15,3 0-2-15,-6-1-1 16,4 5-2-16,-4 1-1 0,0 11-1 16,0 10-1-16,-3 19 0 0,0 14-2 15,3 14-1 1,-4 11-1-16,4 6-1 15,0 6-3-15,0-3-6 0,0-3-18 16,12-9-11-16,-5-14 0 16,2-6-1-16</inkml:trace>
  <inkml:trace contextRef="#ctx0" brushRef="#br0" timeOffset="191463.9313">9250 13229 48 0,'19'12'36'16,"2"-12"1"-16,14 3-6 15,6 1-21-15,0-1-14 16,4 4-29-16,-2-11-2 15,7 4-1 1,-4-12 0-16</inkml:trace>
  <inkml:trace contextRef="#ctx0" brushRef="#br0" timeOffset="191932.036">9935 13069 58 0,'-13'-11'33'16,"-12"1"-7"-16,-2 6-8 31,2 10-6-31,-2 6-3 0,5 10-4 16,6 10-1-16,6 4-2 15,10 5 0-15,13-4-1 0,7-2 1 16,8-5-1-16,5-13 1 15,4-4-1-15,0-19 0 16,-2-5 0-16,-7-12 1 16,-7-5-1-16,-14-9-1 0,-7-4 1 15,-15-1 0-15,-2 2-1 16,-4 6-2-16,-4 2-4 16,3 16-9-16,4 10-22 15,2 6 0-15,13 13 0 16,0 6-1-16</inkml:trace>
  <inkml:trace contextRef="#ctx0" brushRef="#br0" timeOffset="192165.8962">10131 13401 56 0,'0'0'36'0,"-15"9"0"16,15-9-10-16,0 0-30 0,-7-13-28 15,7 13-2-15,0-21-1 16,7 10-1-16</inkml:trace>
  <inkml:trace contextRef="#ctx0" brushRef="#br0" timeOffset="192566.9703">10360 13197 19 0,'-5'-28'29'16,"-2"-5"-2"-16,7-4-8 0,10 4-2 16,8 5-3-16,10 12-1 0,-1 10-2 15,8 16-1 1,-8 7-1-16,-1 12 0 0,-14 7-3 16,-9 11 0-16,-18-1-2 15,-7-2-1-15,-9-6-1 16,-3-9-1-16,0-5-1 31,0-10-1-31,6-9-1 0,10-7 0 16,7-8 1-16,8-4-1 15,6 2 0-15,10-1 0 16,5 7 2-16,2 6-1 16,5 2 1-16,-1 7 1 15,0 8-2-15,1 3-1 16,-2 3-11-16,-2-1-24 0,-6-12 0 15,8 5-1-15,-3-13 0 16</inkml:trace>
  <inkml:trace contextRef="#ctx0" brushRef="#br0" timeOffset="192930.3455">10794 13220 41 0,'-15'-10'37'0,"24"10"0"15,4-5 1-15,8 1-26 16,12 4-4-16,-3 0-4 0,3 6 0 16,-5-3-1-16,-3 4-2 15,-13 5 0-15,-6 3-1 16,-13 2 0-16,-9 2 0 15,-4 5 0-15,-5-4 0 16,1 2 1-16,2-2-2 16,3-4 1-16,10-3 0 0,9-2 0 15,0-11 0-15,22 12 0 16,1-9 0-16,3 1-2 16,5-4-5-16,3-6-17 15,-1 3-13-15,-10-9 0 16,7 0-1-16</inkml:trace>
  <inkml:trace contextRef="#ctx0" brushRef="#br0" timeOffset="193152.5191">10832 13068 60 0,'12'0'37'16,"10"0"-1"-16,5 7-15 16,1-7-15-16,4 0-10 15,-3 0-25-15,3 3-5 16,-10-6-1-16,4 3-2 31</inkml:trace>
  <inkml:trace contextRef="#ctx0" brushRef="#br0" timeOffset="193384.3093">11137 12894 55 0,'0'0'33'16,"0"0"0"-16,8 23-16 15,-8 1-9-15,10 6-9 16,-10 3-16-16,7 9-15 0,-12-8-1 15,5 7-1-15</inkml:trace>
  <inkml:trace contextRef="#ctx0" brushRef="#br0" timeOffset="193653.711">11385 12804 51 0,'17'29'39'16,"11"17"1"-16,0 7-6 0,-3 8-17 16,5 15-5-16,-17 5-3 15,-7 5-4-15,-14-3-4 16,-13-3-5-16,-9-7-31 31,-15-5-5-31,-9-20-1 0,4-7 0 16</inkml:trace>
  <inkml:trace contextRef="#ctx0" brushRef="#br0" timeOffset="194172.7757">11940 12726 10 0,'-16'5'32'16,"-16"7"1"-16,4 22-4 15,-5 19-11-15,-5 10-3 16,10 15-3-16,0 4-3 16,8 7-2-16,13-4-4 0,9-7-4 15,14-11-12-15,2-10-18 0,7-27-5 16,6-8 1-16,-2-22-2 15</inkml:trace>
  <inkml:trace contextRef="#ctx0" brushRef="#br0" timeOffset="194442.3135">12019 13213 13 0,'-6'-37'30'15,"9"7"2"-15,-6-3-10 16,6-4-5-16,6 9-3 31,-6 5-2-31,4 7-3 0,-7 16-2 16,0 0-1-16,7 25-2 0,-2 7-1 16,-2 8-1-16,-3 9-1 15,0 1-3 1,0 2-7-16,5-5-19 15,6-8-7-15,-11-13-1 0,12-6 0 16</inkml:trace>
  <inkml:trace contextRef="#ctx0" brushRef="#br0" timeOffset="194689.2765">12243 13254 49 0,'9'0'35'0,"-9"0"0"16,22 3-4-16,-3-3-23 16,9 4-12-16,-4 1-17 15,4-5-14-15,9 0 1 16,-2-5-1-16</inkml:trace>
  <inkml:trace contextRef="#ctx0" brushRef="#br0" timeOffset="194974.962">12789 13041 35 0,'0'0'33'16,"-27"-15"2"-16,3 15-13 15,3 15-6-15,-9 3-6 16,14 12-2-16,1 5-3 16,9 5 0-16,6-5-1 15,15 3-1-15,4-10 1 0,11-6-2 16,8-9 1-16,-4-13-1 16,-1-10 0-16,2-7 0 15,-17-11-2-15,2-5 1 16,-11-5 0-16,-13-3-1 15,-8 2-2-15,-7 2-2 16,1 11-8-16,-4 4-17 0,-2 10-8 16,8 12-2-16,-3 0 1 0</inkml:trace>
  <inkml:trace contextRef="#ctx0" brushRef="#br0" timeOffset="195222.3774">12978 13280 49 0,'12'13'38'16,"-12"-13"-1"-16,13 7 1 15,-13-7-27-15,0 0-17 16,13 0-28-16,-13-11-2 16,0 11-2-16,15-18 0 15</inkml:trace>
  <inkml:trace contextRef="#ctx0" brushRef="#br0" timeOffset="195507.569">13132 13025 21 0,'0'0'32'16,"16"9"0"-16,12 0 0 0,1-2-21 15,7-7-3 1,5 0-2-16,3-3-2 0,-10-6-2 16,-1-3 0-16,-5-2-1 15,-9-1 0-15,-10-4-1 0,-3 5 1 16,-6 4 1-16,-14 3-1 16,14 7 1-16,-23 14 1 15,12 8 0-15,-6 2 1 16,8 13 0-16,-3 2 0 15,5 8 0-15,1-1-2 16,1 0 0-16,10-2-4 0,-10-10-5 16,5-3-16-16,9-7-14 15,-13-13-1-15,4-11 1 16,0 0-1-16</inkml:trace>
  <inkml:trace contextRef="#ctx0" brushRef="#br0" timeOffset="195745.8746">13180 13220 41 0,'12'5'35'15,"4"-5"0"-15,15 1 0 0,-4-1-24 16,17 0-15-16,2 0-25 16,1-4-4-16,9 4-3 15,-15-7 1-15</inkml:trace>
  <inkml:trace contextRef="#ctx0" brushRef="#br0" timeOffset="196046.6899">13686 13143 53 0,'30'0'36'0,"-12"0"-2"0,5-5-14 16,10 10-4-16,-5-5-4 16,2 7-4-16,-9-1-2 0,-7 6-2 15,-14-1-1 1,-5 8-1-16,-10 3 1 0,-2-1-2 15,-6 1 0-15,-3 0 0 32,7-2 0-32,3 0-1 0,11-2 1 15,5-6 0-15,8-4-1 16,5-2 0-16,15-3-1 16,0-3-2-16,6 0-8 15,-6 0-23-15,-3-13-6 16,6 4 1-16,-7-8 0 15</inkml:trace>
  <inkml:trace contextRef="#ctx0" brushRef="#br0" timeOffset="196278.4929">13756 12974 61 0,'23'-6'36'0,"-2"6"1"16,10-3-11-16,1 6-15 15,-2-3-8-15,4 3-10 32,1-3-21-32,-5 7-8 0,-11-7-1 15,6 0 0-15</inkml:trace>
  <inkml:trace contextRef="#ctx0" brushRef="#br0" timeOffset="196525.9073">14134 12821 34 0,'0'0'35'16,"7"9"2"0,-7 2-1-16,0 5-19 15,6 12-10-15,-3 1-14 0,6 8-26 16,-9-10-2 0,6 4-1-16,-6-9-1 15</inkml:trace>
  <inkml:trace contextRef="#ctx0" brushRef="#br0" timeOffset="196864.4846">14379 12760 56 0,'14'8'40'0,"10"16"0"15,-3 17-10-15,1 2-11 0,12 14-7 16,-11 4-3-1,1 11-2-15,-15-1-2 16,-9 0-2-16,-26-3-2 0,-7-10-4 16,-7-1-5-16,-10-10-33 15,4-13-1-15,2-10 0 0,-5-17-1 16</inkml:trace>
  <inkml:trace contextRef="#ctx0" brushRef="#br0" timeOffset="197428.1329">12759 12490 26 0,'0'0'28'16,"12"0"-8"-16,24 0-1 15,27-3-4-15,26 3 0 0,23-6-3 16,30 6-1-16,19-3-3 16,20 3-2-16,2 0-5 0,-4 5-15 15,-24-5-19 1,-6 11-2-16,-30-8 0 0,-21 6-1 15</inkml:trace>
  <inkml:trace contextRef="#ctx0" brushRef="#br0" timeOffset="199290.8252">14963 12218 29 0,'0'0'34'16,"30"4"-1"-16,-5-10-6 0,9 1-9 15,13 2-5 1,-1-1-6-16,4-2-5 0,-5 6-8 31,-4-4-9-31,-8-3-16 16,-6 7-3-16,-14-7-2 15,-13 7 1-15</inkml:trace>
  <inkml:trace contextRef="#ctx0" brushRef="#br0" timeOffset="199537.8425">15066 12310 34 0,'0'18'36'16,"17"-12"0"-16,7-6-10 15,13 3-6-15,5-6-4 16,5 3-7-16,-6 0-10 16,-1 0-33-16,-4-9-3 0,-5 6 0 15,-16-9-1-15</inkml:trace>
  <inkml:trace contextRef="#ctx0" brushRef="#br0" timeOffset="200491.1503">16058 12339 29 0,'-31'8'18'0,"31"-8"0"0,31 6-2 16,44-6 0-16,42-2-3 15,45 2 0-15,48-9-3 16,41 9 0-16,43-5-2 0,38 5-1 16,28 0-1-16,20 0-3 15,8 4 0-15,2 2-1 16,-4-2 1-16,-7 1-2 15,-21-1 0-15,-20 0 0 16,-29 1-1-16,-27-1-2 16,-31 3-5-16,-37 0-25 0,-42-7-5 15,-31 0 1-15,-55-7-1 16</inkml:trace>
  <inkml:trace contextRef="#ctx0" brushRef="#br0" timeOffset="203434.2632">16873 11802 45 0,'31'0'36'0,"-9"-8"-1"16,7 3-11-16,13 1-8 16,-1-3-5-16,9 7-5 15,-4-3-2-15,1 3-1 16,-7 3-2-16,-6 4 0 16,-12 2 0-16,-8 3-1 15,-11 4 1-15,-11 1-1 0,-8 6 1 16,-9 1-1-16,-5-1 2 15,-6 3-2-15,2-2 1 16,1-5-1-16,5-4 1 16,8 0 0-16,10-7 0 15,10-8 0-15,18 11 0 16,9-11 0 0,7 0 0-16,6 0-4 15,7 4-10-15,0-4-25 16,-6-6 0-16,4-2 0 15,-6-8-1-15</inkml:trace>
  <inkml:trace contextRef="#ctx0" brushRef="#br0" timeOffset="203688.3739">17258 11603 54 0,'0'0'36'0,"15"3"-4"16,4-3-12-16,9-2-7 15,9 2-4-15,2 0-6 16,2-6-15-16,-1 1-21 15,3 5-3-15,-11-4 1 0,2 4-2 16</inkml:trace>
  <inkml:trace contextRef="#ctx0" brushRef="#br0" timeOffset="203969.0484">17716 11494 30 0,'0'-26'34'16,"11"2"-1"-16,-6 5-10 16,-3-1-5-16,6 9-4 15,-8 2-3-15,0 9-2 32,6 12-3-32,-6 6-1 0,0 6-2 15,0 5-1-15,0 3 0 16,0 4-1-16,0 3-6 15,-4-6-16-15,4-6-16 16,0 0-2-16,0-13 1 16,7 3-1-16</inkml:trace>
  <inkml:trace contextRef="#ctx0" brushRef="#br0" timeOffset="204746.5909">18089 11834 42 0,'-15'6'33'15,"1"-6"0"-15,2 0-11 0,12 0-5 16,13 4-5-16,12-4-3 31,9 0-2-31,11 0-3 0,9 0-3 16,3-4-9-16,5 0-28 15,1 4-1-15,-7-7 1 16,6 3-2-16</inkml:trace>
  <inkml:trace contextRef="#ctx0" brushRef="#br0" timeOffset="205416.4659">18920 11880 24 0,'-32'0'20'0,"-9"-4"-6"15,0-5-4-15,1-5-3 16,7-4-2-16,10-5-2 16,9 0 0-16,14-2 1 15,10-2 1-15,11 7 2 16,13 3 1-16,6 10 2 15,5 7 0 1,3 11 1-16,-4 3-1 16,-1 14 0-16,-21 1-2 0,-7 6-2 15,-17-2-1 1,-15 4-1-16,-14-3-1 0,-10-6-2 16,-7-4 1-16,0-3-2 15,6-9 0-15,7-1-1 16,7-5 1-16,9-6-1 0,19 0 0 15,0 0 1-15,9-8 0 16,15 8 0-16,4 4 1 16,5 2 0-16,5 2 0 15,2 2 0-15,1-1 0 16,-3 0-2-16,-6 0-8 16,-9 0-26-1,-5-9-3-15,0 0 1 16,-18 0-2-16</inkml:trace>
  <inkml:trace contextRef="#ctx0" brushRef="#br0" timeOffset="206150.0369">16275 12557 67 0,'-25'7'29'0,"-9"17"-6"16,-7 9-5-16,5 21-3 16,1 9-4-1,10 11-3-15,10 3-3 0,15 2-2 16,12-1-5 0,10-15-8-16,13-6-15 15,5-11-11-15,0-22-1 0,3-5 0 16</inkml:trace>
  <inkml:trace contextRef="#ctx0" brushRef="#br0" timeOffset="206466.0596">16449 13127 27 0,'0'-26'31'0,"6"3"1"0,0-8-13 15,0-4-4-15,0-4-3 16,-3-5-2-16,7 6-2 16,-10-1-1-16,6 8-1 15,-6 3-1-15,0 12-1 16,0 16 0-16,0 0 0 0,0 27-2 31,0 4 0-31,0 10-1 16,4 3 0-16,-4 4-2 15,0-1-1-15,5 0-10 16,-5-8-20-16,0-10-6 0,4-7 0 16,-4-10 0-16</inkml:trace>
  <inkml:trace contextRef="#ctx0" brushRef="#br0" timeOffset="206719.9979">16728 13046 68 0,'0'0'37'0,"18"-3"0"16,4 3-16-16,6 0-12 15,3 0-8-15,-1 0-12 16,2 0-24-16,9 0-1 15,-13-4-1-15,8 4 0 0</inkml:trace>
  <inkml:trace contextRef="#ctx0" brushRef="#br0" timeOffset="207067.6862">17391 12882 13 0,'-16'-15'33'15,"-12"2"1"-15,1 13-4 16,-2 0-11-16,-7 12-5 31,5 7-3-31,-3 6-5 0,12 10 0 16,4 0-2-16,13 4-1 15,5-3 0-15,16-4 0 16,9-5 0-16,10-8 0 16,5-12-1-16,5-7 1 15,0-7-1-15,-5-11-1 0,-6-10 1 16,-9-4-1-16,-12-7-1 0,-13 1 0 16,-6-1 0-1,-10 1-2-15,-3 6-3 16,-9 4-11-16,4 9-22 0,5 12-1 15,1 3 1-15,18 4-1 16</inkml:trace>
  <inkml:trace contextRef="#ctx0" brushRef="#br0" timeOffset="207337.2447">17578 13175 57 0,'0'0'35'16,"0"0"-2"-16,-19 0-15 15,15-11-43-15,4 11-7 16,3-18-2-16,4 8-1 16</inkml:trace>
  <inkml:trace contextRef="#ctx0" brushRef="#br0" timeOffset="207769.5778">17964 13022 19 0,'-15'-13'33'0,"5"6"2"16,-9-8-8-16,2-6-10 15,6-2-4-15,1-6-2 16,10 1-4-16,4-1-2 0,9 2-2 16,6 1-1-16,9 9 0 15,4 3 1-15,7 14-1 16,-2 2 0-16,-6 12 2 15,-11 9-1-15,-8 6 0 16,-16 4 0-16,-10 3-1 16,-15 2-1-1,-9-3 0-15,-5-4-1 16,-3-6-2-16,9-6 0 0,2-5-2 16,10-6 1-1,9-8-1-15,16 0 0 0,0 0 1 16,18-8 1-16,6 8 2 15,6 0 1-15,4 3 0 16,0 5 2-16,2 5 0 0,-6 0-1 16,-2 3 1-16,-7-3-4 15,-9-1-9-15,-2-7-27 16,3 2-1-16,-13-7 0 16,17-6 0-16</inkml:trace>
  <inkml:trace contextRef="#ctx0" brushRef="#br0" timeOffset="208154.8803">18404 12965 35 0,'-16'-6'36'0,"16"6"2"15,0 0-2-15,0 0-18 16,15 7-5-16,4-7-3 0,10 7-3 16,1-7-3-16,2 7 0 15,-5-4-2-15,-6 1-1 16,-6 1 0-16,-15-5 0 0,4 17 0 16,-16-1-1-16,-7 0 0 15,-1 1 0-15,-3 2 1 16,1 1-1-16,3-3 0 15,5-1 0-15,7-3 0 16,7-13 0-16,11 13 0 31,6-13-1-31,8 0-1 0,2 0-3 16,8 0-9-16,-3-6-26 16,-1-7 0-16,5 3 0 15,-8-9 0-15</inkml:trace>
  <inkml:trace contextRef="#ctx0" brushRef="#br0" timeOffset="208408.8209">18602 12741 32 0,'-10'2'35'0,"24"6"1"16,-1-4-5-16,10-1-15 16,9 3-7-16,0-2-3 15,3-4-8-15,2 5-19 16,1-3-14-16,-13-6-1 16,3 1 1-16</inkml:trace>
  <inkml:trace contextRef="#ctx0" brushRef="#br0" timeOffset="208656.2397">18968 12664 17 0,'7'-20'36'15,"-7"20"0"-15,7-10 0 16,-7 10-12 0,9 5-7-16,-9 5-6 15,5 7-4-15,-5 2-2 0,0 10-2 16,0 5-1-1,0 1-4-15,-4 6-10 0,0-3-26 16,-2-9-1-16,6 0 0 16,0-13 0-16</inkml:trace>
  <inkml:trace contextRef="#ctx0" brushRef="#br0" timeOffset="208910.1791">19223 12639 65 0,'14'19'40'16,"7"10"2"-16,-6 10-8 16,0 3-21-16,3 14-3 15,-11-1-3-15,-1 2-1 0,-13-1-4 31,-7-5-2-31,-6-3-6 0,-11-12-12 16,-2-8-25 0,4-9 1-16,1-14 0 15,1 0-1-15</inkml:trace>
  <inkml:trace contextRef="#ctx0" brushRef="#br0" timeOffset="209826.3064">19635 12621 35 0,'-28'13'34'0,"1"21"2"16,-10 15-10-16,-1 11-12 16,10 15-3-16,2 2-3 0,15 8-3 15,11-5-4 1,11-6-3-1,15-12-10-15,4-9-20 16,6-27-4-16,9-4 1 16,-6-16-2-16</inkml:trace>
  <inkml:trace contextRef="#ctx0" brushRef="#br0" timeOffset="210142.733">19793 13097 24 0,'-4'-14'34'0,"-2"-12"2"15,6 0-1-15,6-2-17 16,-6-9-6 0,10 0-4-16,-4-1-2 15,2 4-2-15,-4 2 0 16,2 10-1-16,-6 8-1 15,0 14 0-15,0 12 0 16,0 17-1-16,-3 7 0 16,0 12 0-16,3 4 0 0,-4 7-1 15,4-4-2-15,0-8-3 0,5 0-10 16,0-11-23 0,1-19 0-16,5-5-1 0,-11-12 1 15</inkml:trace>
  <inkml:trace contextRef="#ctx0" brushRef="#br0" timeOffset="210412.2931">20002 13115 60 0,'12'0'38'16,"8"9"-1"-16,2-6-5 15,4-3-23-15,5 3-7 0,3 3-9 16,-1-2-27-16,-2-11-3 16,2 4 0-16,-6-6-1 15</inkml:trace>
  <inkml:trace contextRef="#ctx0" brushRef="#br0" timeOffset="210744.3522">20682 12939 58 0,'-23'-17'35'16,"1"10"-3"-16,-2 7-12 15,-9 0-6-15,5 17-5 16,-3 4-3-16,6 9-2 16,4 6-1-16,11 2-1 15,10-1 0-15,10-1 0 0,10-7-1 16,12-5 0-16,7-10 0 16,2-10 0-16,2-9-1 15,-4-11 1-15,-5-5 0 16,-10-8-1-16,-13-7 0 15,-11-5 0-15,-8 0 0 0,-10 2-4 32,-1 9-6-32,-6 2-19 0,2 7-9 15,6 9 0 1,3 6 0-16</inkml:trace>
  <inkml:trace contextRef="#ctx0" brushRef="#br0" timeOffset="210998.2725">20851 13212 75 0,'0'0'39'16,"0"0"-1"-16,0 0-15 16,0 0-19-16,0 0-18 15,0 0-22-15,10-11-2 0,-6 0 1 16,7 5-2-16</inkml:trace>
  <inkml:trace contextRef="#ctx0" brushRef="#br0" timeOffset="211314.7142">20964 12923 58 0,'11'13'35'16,"3"-8"1"-16,10 5-16 16,6-6-12-16,2-4-1 15,6 6-3-15,-1-12-1 0,-1-1-2 16,-5-5 0-16,-4-2 0 16,-7-4-1-16,-5 3 0 15,-4-1 1-15,-6 5-1 16,-5 11 1-16,0 0 0 15,-13 0 1-15,4 17 0 16,-3 8 0 0,2 10 0-16,-1 4 1 15,4 5-1-15,-1 0 0 16,3-2 0-16,2 0 0 16,3-7-2-16,0-7-2 15,0-11-4-15,0 1-17 16,0-18-16-16,0 0 1 0,0 0-1 15,-15-14 0-15</inkml:trace>
  <inkml:trace contextRef="#ctx0" brushRef="#br0" timeOffset="211562.1335">21032 13104 51 0,'0'0'36'15,"13"0"1"1,9 0-5-16,5 2-20 15,0-2-9-15,8 0-6 16,5 0-24-16,8 7-10 16,-5-7 1-16,7 0-1 15</inkml:trace>
  <inkml:trace contextRef="#ctx0" brushRef="#br0" timeOffset="211878.5679">21568 13043 57 0,'0'0'37'0,"22"-8"-2"15,1 8-13-15,-3 0-7 32,11 4-4-32,-6 0-3 0,2 8-3 15,-10-1 0-15,-1 5 0 16,-16 1-2-16,0 5 1 16,-14-3-2-16,-7 7 0 15,-4-2 1-15,0 1-2 16,1-6 0-16,6 1-1 15,7-6 1-15,6-2-1 0,5-12 1 16,24 10-1-16,0-10-2 16,3-3-1-16,6 3-6 15,-6-9-21-15,2-3-11 16,4 1 0-16,-8-5-1 0</inkml:trace>
  <inkml:trace contextRef="#ctx0" brushRef="#br0" timeOffset="212148.1275">21661 12866 61 0,'0'0'36'16,"17"-11"-3"-16,6 11-13 16,-1-5-7-16,9 5-6 15,3 0-5-15,0 0-8 0,0 5-19 16,1 2-10-16,-11-7-2 16,3 4 1-16</inkml:trace>
  <inkml:trace contextRef="#ctx0" brushRef="#br0" timeOffset="212402.0505">22026 12767 58 0,'0'-21'35'0,"6"1"-10"15,2 9-5-15,-8 1-5 0,0 10-3 16,11 9-3-16,-8 13-2 16,-3 2-3-16,0 8-1 15,3 6-6-15,-3 1-19 16,0-3-15-16,7 0-1 16,-2-12 0-16,7-2 0 15</inkml:trace>
  <inkml:trace contextRef="#ctx0" brushRef="#br0" timeOffset="212765.3731">22385 12703 23 0,'13'6'37'0,"-2"7"2"15,10 17-3-15,4 15-9 16,-5 5-8-16,9 18-3 15,-17 2-5-15,-2 11-2 16,-16-4-2-16,-5-2-2 16,-15-10-2-16,-7-10-3 0,-2-9-5 15,-9-14-9-15,5-10-30 16,7-14 1-16,3-14-1 16,6-5 1-16</inkml:trace>
  <inkml:trace contextRef="#ctx0" brushRef="#br0" timeOffset="213536.3027">21747 12401 22 0,'0'0'20'16,"11"-4"-2"-16,13-1-1 0,18 1-3 16,12 4-2-16,14-3-3 15,9 3 0-15,2 3-2 16,1 1-2-16,-4 1-4 16,-10 0-14-16,-19-5-16 0,-4 5-2 15,-20-14 0-15,8 8 2 16</inkml:trace>
  <inkml:trace contextRef="#ctx0" brushRef="#br0" timeOffset="214684.7309">22995 12450 42 0,'21'26'39'0,"-21"-11"0"15,0 12-1-15,-21-3-35 16,-4-4-31-16,9 6-6 0,-14-16-3 15,11 0-1-15</inkml:trace>
  <inkml:trace contextRef="#ctx0" brushRef="#br0" timeOffset="216353.0033">3220 14480 6 0,'-8'-23'33'0,"8"23"2"16,0 0 1-16,0 0-14 0,0 38-5 16,0 3-4-16,6 14-4 15,-2 9-1-15,1 12-2 16,-5-2-3-16,9 3-2 15,-3-9-2-15,-2-10-3 16,2-6-8 0,-6-17-15-16,0-13-11 15,4-10-1-15,-4-12 1 16</inkml:trace>
  <inkml:trace contextRef="#ctx0" brushRef="#br0" timeOffset="216621.8921">3255 14729 40 0,'21'-9'33'0,"-5"-3"-1"15,12 5-4-15,2 3-24 0,7 4-13 16,1 0-21 0,-10-7-2-16,12 7 0 0,-11-11 0 15</inkml:trace>
  <inkml:trace contextRef="#ctx0" brushRef="#br0" timeOffset="216954.099">3686 14457 33 0,'-16'-12'32'0,"4"16"-2"16,-7 1-11-16,1-1-8 16,2 6-4-16,3 2-1 15,8-2-1-15,5 2-2 0,12-2-1 16,7-1-1-16,8-3 0 16,-2 0 0-16,-3-3 0 15,-1-3-1-15,-5 3 0 16,-16-3 0-16,0 0 0 15,0 0 1-15,-16 8-1 0,-5-2 0 32,-1 0 0-32,-2 2 2 0,1 4 0 15,2 0 1 1,6 4 1-16,5-2 1 0,16 7 0 16,3-6 1-16,11 0-1 15,7-3-1-15,1-3 0 16,1-3-1-16,4-2-4 15,-2-4-15-15,3 0-22 0,-18-15-2 16,5 7 1-16,-12-6-1 16</inkml:trace>
  <inkml:trace contextRef="#ctx0" brushRef="#br0" timeOffset="217439.4276">4970 14108 7 0,'0'-19'33'0,"0"19"1"16,0 34 1 0,-3 14-15-16,3 19-5 15,-7 10-4-15,7 13-2 16,-4 3-3-16,4 4-1 16,4-10-2-16,2-12-1 15,0-14-4-15,-1-12-8 16,4-17-23-16,2-11-4 15,-11-21-1-15,18 0 1 0</inkml:trace>
  <inkml:trace contextRef="#ctx0" brushRef="#br0" timeOffset="217802.7355">5130 14493 39 0,'14'0'35'0,"5"0"1"15,5-4-11-15,7 0-11 16,8 4-5-16,-3-5-2 16,4 5-3-16,-9 0-2 0,-6 5-1 15,-13 2 0-15,-12 3-1 16,-8 7 1-16,-13 5-1 15,-9 2 1-15,-4 2-1 16,-1-1 1-16,1 2-1 16,9-4 0-16,8-1 0 0,11-7 0 15,12-3 1-15,12-5-1 0,9-1 0 16,8-2-1 0,6-4-3-16,1 0-7 15,-1-5-20-15,-4-10-6 0,1 3 1 16,-7-13-1-16</inkml:trace>
  <inkml:trace contextRef="#ctx0" brushRef="#br0" timeOffset="218072.2358">5514 14114 20 0,'-7'-14'33'16,"-4"3"0"-16,11 11 2 15,-3 33-18-15,3 1-5 0,5 19-3 16,-1 6-2-16,4 16 0 16,-3 2 1-16,5 11-2 15,0-9-2-15,-3-2 0 16,1-14-2-16,-3-12-2 16,2-10-5-16,-3-17-12 15,-1-12-22 1,6-12 0-16,-3-10-1 15,4-6 0-15</inkml:trace>
  <inkml:trace contextRef="#ctx0" brushRef="#br0" timeOffset="218404.2943">5836 14426 38 0,'8'7'36'0,"8"-1"-1"16,6-3-4-16,4 1-20 16,10 1-5-16,0 2 0 15,6 3-3-15,-5-4-1 0,2 3-1 16,-5-2 0-16,-6 0-1 16,-6 0 0-16,-7-2 1 15,-15-5-2-15,4 9 2 16,-13-1-1-16,-13 4 1 15,-6 1 1-15,-5 6 0 16,-6 0 0 0,0 6 0-16,2-1 1 15,6-3-1-15,6 2-1 16,5-6-3-16,10-1-9 0,3-4-26 16,7-12-1-16,0 0 0 15,16-15-1-15</inkml:trace>
  <inkml:trace contextRef="#ctx0" brushRef="#br0" timeOffset="218997.0675">6614 14401 51 0,'-29'0'30'0,"2"14"-9"15,-1 1-6-15,0 9-6 0,12 7-1 16,3 3-3-16,8 4-1 16,5-4-1-16,12 2 0 15,4-9 1-15,11-5-1 0,3-10 1 16,2-12-1-16,-1-8-1 16,-2-10 1-16,-2-14-1 15,-5-3 0-15,-6-7 0 16,-12-2 0-16,-11 1-1 15,-9 3 0 1,-9 8-1-16,-6 9-2 16,0 11-7-16,-6 8-21 15,0 4-7-15,12 9 0 0,0 1-1 16</inkml:trace>
  <inkml:trace contextRef="#ctx0" brushRef="#br0" timeOffset="219266.121">6769 14703 52 0,'12'8'37'0,"-12"-8"-1"16,9 7-6-1,-9-7-21-15,0 0-9 16,0 0-14-16,0 0-22 15,18-13 1-15,-14 1-1 16,9 7 0-16</inkml:trace>
  <inkml:trace contextRef="#ctx0" brushRef="#br0" timeOffset="219613.8115">6981 14436 25 0,'0'0'34'15,"23"0"0"-15,-10 0-4 16,11 0-15-16,7 3-6 16,0-3-2-16,4 0-3 15,-2-6-2-15,-2-2 0 16,-5-4-1-16,-2-1 0 31,-6-4-1-31,-5 0 1 0,-4 1-1 16,-5 4 1-16,-4 12-1 15,0 0 1-15,-9 0 0 16,-1 21 1-16,0 3 1 16,-1 11-1-16,1 6 2 15,4 8-2-15,0 2 1 16,6 0 0-16,-3-4-1 0,6-4-2 15,2-6 0-15,-1-8-3 16,5-6-5-16,-9-23-12 16,0 0-18-16,10 0-1 15,-10-13 1-15,0-2 0 0</inkml:trace>
  <inkml:trace contextRef="#ctx0" brushRef="#br0" timeOffset="219883.3711">7039 14614 32 0,'0'0'35'0,"21"-4"-1"15,7 4-3-15,9-6-17 16,4-1-6-16,5 1-2 0,3 2-5 16,-6-1-7-16,-1 2-17 15,-5 8-12-15,-12-9 0 16,-1 11-1-16</inkml:trace>
  <inkml:trace contextRef="#ctx0" brushRef="#br0" timeOffset="220199.7998">7599 14787 32 0,'4'10'37'15,"-4"-10"-1"-15,0 0-7 16,0 0-9-16,0 0-6 16,0 0-4-1,9 8-4-15,-9-8-4 16,0 0-11-16,0 0-28 15,0 0-1-15,6-13-1 16,-15 0 1-16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5:48:00.189"/>
    </inkml:context>
    <inkml:brush xml:id="br0">
      <inkml:brushProperty name="width" value="0.05292" units="cm"/>
      <inkml:brushProperty name="height" value="0.05292" units="cm"/>
    </inkml:brush>
  </inkml:definitions>
  <inkml:trace contextRef="#ctx0" brushRef="#br0">1030 3756 28 0,'0'0'30'15,"-70"-25"-1"-15,29 25-11 16,-2 7-5-16,0 15-4 15,43-22-2-15,-72 64-1 16,56-22 0-16,16 1-2 16,0-43 1-16,47 79-1 0,-3-50 1 15,9-7-1-15,5-4-1 16,-3-7-2-16,-4-8 0 16,-51-3 1-16,62 0-1 0,-62 0 0 15,0 0-1 1,0 0 0-16,-78 8 1 0,32 1-1 31,-8 8 0-31,2 2-1 16,6 8 0-16,46-27 0 0,-54 70 1 15,54-70 0-15,0 75 0 16,0-75 1-16,47 65 0 16,-3-42 0-16,2-8 0 15,6-11 0-15,8-14-1 16,-2-9 0-16,-4-8-1 0,-5-6 0 15,-10-5 1-15,-12-3-1 16,-4 2 1-16,-9 6 1 16,-9 8 0-16,-10 11 0 15,5 14 0-15,-12 0 1 16,8 21-1-16,2 7 0 16,-1 6-2-16,0 7-2 0,3 2-5 15,3-10-10-15,-3-8-19 16,5 0 0-16,-5-25 0 15,0 0-1-15</inkml:trace>
  <inkml:trace contextRef="#ctx0" brushRef="#br0" timeOffset="137.4497">1192 3924 38 0,'-21'-66'31'0,"14"51"-1"16,7 15-8-16,0-13-25 15,0 13-20-15,10 13-6 16,-5 6-3-16,5-6 0 16</inkml:trace>
  <inkml:trace contextRef="#ctx0" brushRef="#br0" timeOffset="315.9828">1416 4175 25 0,'41'46'34'0,"-17"-14"1"16,0-3 0-16,-1-6-15 15,-1-15-6 1,-1-5-4-16,-2-14-2 16,-2-8-3-16,-3-5-4 15,-2-7-9-15,-2-4-23 16,2 9-6-16,-3-2-1 16,2 6 1-16</inkml:trace>
  <inkml:trace contextRef="#ctx0" brushRef="#br0" timeOffset="700.5023">1943 4180 33 0,'10'27'36'16,"-17"1"1"-16,-2 0-1 15,-3-2-15-15,-10-9-8 16,5 1-5-16,-3-9-5 16,1-9-2-16,4 0-3 0,1-14 0 15,6 0-1-15,8-4-1 16,6 3-1-16,4 0 1 15,3 6 1-15,1 4 1 16,8 9 2-16,0 7 1 16,-1 6 0-16,1 4 0 15,-4-3 1 1,3 1 1-16,-2-5-1 16,2-5 0-16,-4-9-1 15,5-11 0-15,-6-7 0 16,2-5 0-16,-2-6 0 15,-2-1 1-15,-4 2 0 16,1 6 0-16,-6 5 0 16,-5 17 0-16,0 0 0 0,0 0-1 15,0 29-5-15,0 5-33 16,-3-8-1-16,12 11 0 16,7-8 0-16</inkml:trace>
  <inkml:trace contextRef="#ctx0" brushRef="#br0" timeOffset="1137.9588">3345 3730 52 0,'0'0'34'0,"0"0"2"16,-10 41-8-16,10 14-15 15,-6 14-6-15,6 10-3 16,0 2-1-16,0 2-3 15,3-3-9-15,1-12-19 16,1-21-8-16,7-14-1 16,-5-22 1-16</inkml:trace>
  <inkml:trace contextRef="#ctx0" brushRef="#br0" timeOffset="1384.7197">3537 3838 63 0,'13'-17'35'0,"-7"3"2"15,-6 14-14-15,9 13-10 16,-9 12-6-16,9 12-2 16,-6 9-3-16,6 8 1 15,-3 6 0-15,-3 3-1 16,0-2-5-16,-3-6-10 0,0-13-25 15,0-2 0-15,-8-19 0 0,1-6 0 16</inkml:trace>
  <inkml:trace contextRef="#ctx0" brushRef="#br0" timeOffset="1516.1759">3353 4170 36 0,'32'5'33'16,"6"-5"-1"-16,10 5-15 15,3 3-41-15,-8-8-2 16,12 5-3-16,-14-5-3 16</inkml:trace>
  <inkml:trace contextRef="#ctx0" brushRef="#br0" timeOffset="1916.1262">3992 4198 44 0,'-6'23'35'0,"-9"-1"-5"15,-3 2-8 1,-4 5-2-16,-6-6-8 16,3-3-5-16,-3-7-3 15,7-8-3-15,1-10-1 16,5-5 0-16,8-8-1 16,7-3-1-16,4 0 0 15,6 6 0-15,4 6 0 16,2 9 1-16,2 9 1 0,2 6 0 15,-2 8 1-15,-2 2-4 16,3 6-12-16,2 1-19 16,-12-18-1-16,7 6 0 15,-16-20 0-15</inkml:trace>
  <inkml:trace contextRef="#ctx0" brushRef="#br0" timeOffset="2116.8959">4048 4195 56 0,'16'7'38'16,"-10"16"1"-16,6 14-3 0,-2 6-24 31,-3 4-5-31,5 13 0 0,-12-2-3 16,6 1-2-16,-6-4-3 15,-6-11-6-15,2-5-18 16,-2-10-14-16,-9-17 0 15,3-5-1-15,-5-22 1 16</inkml:trace>
  <inkml:trace contextRef="#ctx0" brushRef="#br0" timeOffset="2285.3786">4036 4384 31 0,'27'-34'36'16,"11"17"0"-16,-1 5 1 15,-5 8-18-15,-1 15-5 16,-17 0-5-16,-7 11-4 15,-13 3-5 1,-12-4-9-16,-15-2-27 16,7 3-2-16,-6-16 0 15,11-2 0-15</inkml:trace>
  <inkml:trace contextRef="#ctx0" brushRef="#br0" timeOffset="2701.5018">4706 3839 69 0,'-12'0'35'16,"-17"10"-7"-16,-11 4-11 15,6 16-6-15,-7 11-4 16,11 9-3-16,5 9-1 0,15 5 0 16,10-1-1-16,13-2-1 0,12-8-6 15,12-14-8 1,6-20-22-16,4-4-1 16,-6-23-1-16,3-3 1 0</inkml:trace>
  <inkml:trace contextRef="#ctx0" brushRef="#br0" timeOffset="3017.6237">4715 4003 56 0,'-13'-4'35'16,"13"4"1"-16,16 7-15 15,1-7-8-15,7 2-5 16,0-2-2-16,4 8-1 0,1-8-2 15,-4 8-1-15,-6-5-2 16,-7 5 0-16,-12-8 0 16,-11 20 0-16,-6-8 0 15,-8 2 0-15,-1 1 0 16,-1 2 1-16,2-1-2 0,6 1 1 16,8-3 1-16,7-1-1 15,4-13 0-15,25 12 0 16,-1-5-4-16,6-7-7 15,6-8-25-15,2 4 0 0,-6-13-1 16,2 5-1-16</inkml:trace>
  <inkml:trace contextRef="#ctx0" brushRef="#br0" timeOffset="3217.3911">5017 3826 73 0,'19'0'36'0,"-2"13"1"16,10 15-18-16,1 11-8 16,-8 8-4-16,-2 13-1 0,-12 4-1 15,-6 7-1-15,-10-6-2 16,-4-7-4-16,-6-8-13 16,2-12-24-16,1-18 0 15,17-20 0-15,0 0-1 16</inkml:trace>
  <inkml:trace contextRef="#ctx0" brushRef="#br0" timeOffset="3486.669">5435 4034 79 0,'27'5'36'0,"-1"1"-4"16,7-6-19-16,6 4-6 16,1-4-7-16,2 0-14 0,-7-4-19 15,-1 4-2-15,-15-9-1 16,0 9 0-16</inkml:trace>
  <inkml:trace contextRef="#ctx0" brushRef="#br0" timeOffset="3655.6137">5516 4138 25 0,'0'10'36'16,"16"2"1"-16,2-6 0 15,10-6-13-15,8 9-9 0,-3-9-17 16,10 5-30-16,-17-17-4 16,5 7 0-16,-15-7-2 15</inkml:trace>
  <inkml:trace contextRef="#ctx0" brushRef="#br0" timeOffset="13915.6491">7041 3192 32 0,'-40'7'34'15,"0"25"0"-15,-10 9-1 16,-2 22-21-16,11 19-3 0,7 9-1 15,12 7-1-15,16 1-1 16,19-1-3-16,18-14-20 16,11-12-18-16,5-32 0 15,6-12-2-15,-7-28 0 16</inkml:trace>
  <inkml:trace contextRef="#ctx0" brushRef="#br0" timeOffset="14504.3677">7094 3682 38 0,'6'-15'33'16,"9"-2"-5"-16,-2-12-6 0,3-3-5 15,3 3-9-15,-2-7 0 0,2 11-2 16,-9-1 0 0,2 10-2-16,-12 16 0 0,0 0-1 15,7 10-1-15,-7 19 0 16,-3 12-1-16,3 6 0 16,0 3-1-1,0 5 2-15,6-3-2 16,-3-5-2-16,5-4-12 15,2-11-23-15,-3-17 1 16,8-6-2-16,-2-14 1 16</inkml:trace>
  <inkml:trace contextRef="#ctx0" brushRef="#br0" timeOffset="14740.6694">7501 3552 74 0,'0'0'36'16,"0"0"1"-16,12 17-16 0,-3 7-13 15,-3 4-3-15,1 13-2 16,2-2-1-16,0 2-2 16,1 0-11-16,-2-7-24 15,-4-16-2-15,3-3-1 16,-7-15 0-16</inkml:trace>
  <inkml:trace contextRef="#ctx0" brushRef="#br0" timeOffset="14874.1992">7411 3692 53 0,'0'0'36'0,"21"0"0"15,4 0-6-15,9 4-20 16,10 0-11-16,8-4-23 0,4 5-10 15,-7-9 0-15,8 2-2 0</inkml:trace>
  <inkml:trace contextRef="#ctx0" brushRef="#br0" timeOffset="15173.7131">7919 3580 62 0,'0'0'37'16,"0"-14"-3"-16,0 14-12 16,13 0-42-16,-13 0-13 0,0 0-2 15,6-10-2-15</inkml:trace>
  <inkml:trace contextRef="#ctx0" brushRef="#br0" timeOffset="15358.1195">7993 3724 42 0,'0'32'38'16,"6"8"1"-16,-12-1-5 15,-6-2-14-15,5 0-8 16,-11-5-3-16,0-9-5 16,-1-3-8-16,-6-17-13 15,1-10-20-15,7-3-2 16,-4-17-1-16,13-1 1 0</inkml:trace>
  <inkml:trace contextRef="#ctx0" brushRef="#br0" timeOffset="15758.5205">8149 3466 64 0,'5'-12'35'0,"5"-3"0"16,15 7-19-16,3 8-6 0,3 0-4 16,-1 14-3-16,-5 0-1 0,-6 5-1 15,-9 5 1-15,-10 1 0 16,-17-6-1-16,0 4 0 15,-6-8 0-15,5-6 0 16,3-1-2-16,15-8 1 16,0 0-1-16,0 0 0 0,30 0 1 15,-5 5 0-15,-3 6 0 16,0 7 0-16,-7 4 2 16,-12 3-1-16,-12 3 0 15,-9 0-1-15,-10 0-5 16,-9-6-19-16,-2-14-12 31,9-1 0-31,-1-12-1 0</inkml:trace>
  <inkml:trace contextRef="#ctx0" brushRef="#br0" timeOffset="16143.7515">8545 3605 35 0,'14'0'38'0,"1"0"0"0,7 0 0 16,-4 7-17-16,1-7-10 15,6 5-4-15,-10 3-3 16,-2 6-1-16,-13 2-1 16,-6 0-1-16,-10 5 1 15,-3 1-2-15,-5 1 1 16,-1 2 0-16,-1-4-1 0,6-2 0 16,7-4 0-16,8-2 1 15,5-13-1-15,20 11 0 16,2-11-1-16,7 0-3 15,5 0-12-15,6-6-23 16,-6-7 0-16,4 4 0 0,-10-8-1 31</inkml:trace>
  <inkml:trace contextRef="#ctx0" brushRef="#br0" timeOffset="16374.7112">8680 3468 40 0,'24'-2'34'0,"14"4"1"15,-4-2-7-15,0 0-20 16,3 0-21-16,-8 0-17 0,1 0-3 15,-11-2-1-15,2 2 0 16</inkml:trace>
  <inkml:trace contextRef="#ctx0" brushRef="#br0" timeOffset="16544.456">9014 3301 43 0,'0'0'37'0,"11"13"0"16,-2 2-4-16,-1 6-19 16,-4 3-14-16,2 9-29 15,-6-10-4-15,6 1-2 16,-6-7-2-16</inkml:trace>
  <inkml:trace contextRef="#ctx0" brushRef="#br0" timeOffset="16809.2589">9217 3217 47 0,'29'36'37'0,"1"5"1"15,0 20-6-15,-9 9-18 16,-14 10-2-16,-10 2-4 0,-21-5-3 0,-8-8-4 16,-11-8-22-16,-6-10-17 15,-5-19-1-15,12-14 0 16,7-18 0-16</inkml:trace>
  <inkml:trace contextRef="#ctx0" brushRef="#br0" timeOffset="17310.5101">9783 3248 43 0,'-30'32'34'16,"-17"8"0"-16,-3 12-16 15,7 15-4-15,3 7-2 16,18 6-4-16,16-2-3 0,15-4-5 16,17-9-17-16,19-8-18 15,-1-20 0-15,9-9-1 16,-10-22 0-16</inkml:trace>
  <inkml:trace contextRef="#ctx0" brushRef="#br0" timeOffset="17579.7696">9876 3635 59 0,'13'-25'35'15,"5"3"1"-15,-4-4-17 0,3-5-8 16,2 8-2-16,-6-1-4 15,-1 11-1-15,-12 13-2 16,0 0 1-16,9 17-2 16,-9 9 1-16,-6 16-1 15,3 1-1-15,3 8-2 16,-3-5-8-16,7-4-26 0,5 0-1 16,-4-19 0-16,5 3-1 15</inkml:trace>
  <inkml:trace contextRef="#ctx0" brushRef="#br0" timeOffset="17796.1237">10152 3700 59 0,'0'0'36'15,"27"0"1"-15,-3 0-7 16,12 0-22-16,8 0-5 0,2 5-12 16,4 0-25-16,-10-7-2 15,-3 7 0-15,-11-9 0 16</inkml:trace>
  <inkml:trace contextRef="#ctx0" brushRef="#br0" timeOffset="18011.9867">10711 3534 77 0,'0'0'39'16,"-7"-14"-2"-16,7 14-9 0,4-10-33 15,-4 10-29-15,0 0-4 16,0 0 0-16,-4 10 0 16</inkml:trace>
  <inkml:trace contextRef="#ctx0" brushRef="#br0" timeOffset="18212.2357">10732 3774 74 0,'-5'39'39'0,"-1"6"1"16,-8-3-17-16,-4-8-8 15,0-1-7-15,-8-11-4 0,2-8-4 16,1-11-6-16,0-13-19 16,4-16-14-16,13-10 0 15,2-11-2-15,13 1 2 0</inkml:trace>
  <inkml:trace contextRef="#ctx0" brushRef="#br0" timeOffset="18650.4554">10935 3488 54 0,'24'-6'34'16,"3"0"-2"-16,8 3-14 16,5 3-6-16,-4 3-2 15,-1 6-4-15,-10 1-2 0,-9 5-1 16,-16-1 0-16,-13 2-2 15,-7-4 1-15,-3-1-1 16,1-1 0-16,1-1-1 16,5-3 0-16,16-6 0 15,0 0-1-15,26 15 1 0,0-2 0 32,-2 5 0-32,-1 3 1 0,-7 5 0 15,-10 2 1 1,-14 0 0-16,-15 0-2 0,-8-8-2 15,-4-3-11-15,2-5-23 16,-2-15-1-16,17-1 0 16,5-11-1-16</inkml:trace>
  <inkml:trace contextRef="#ctx0" brushRef="#br0" timeOffset="18998.0054">11413 3650 29 0,'0'0'36'16,"26"2"1"-16,-7-2 1 0,7 0-17 15,4 7-8-15,-9-3-4 31,3 6-4-31,-12 4 0 0,-6 0-2 16,-14 5-2 0,-10 2 0-16,-5 1 1 15,-4 3-2-15,-1-2 1 0,3-3 0 16,7-1-1-16,9-3 1 16,12-7-1-16,13-2 1 15,8-4-2-15,7-3 0 0,6 0-10 16,-3 0-28-16,0-8 1 15,2-2-1-15,-11-4 0 16</inkml:trace>
  <inkml:trace contextRef="#ctx0" brushRef="#br0" timeOffset="19198.6553">11501 3485 61 0,'14'-3'36'0,"9"9"2"15,-1-6-6-15,7 3-27 0,-1-3-17 16,0 0-23 0,6 8 0-16,-10-12-2 15,2 0 1-15</inkml:trace>
  <inkml:trace contextRef="#ctx0" brushRef="#br0" timeOffset="19351.7966">11858 3357 62 0,'0'0'38'15,"0"0"-1"-15,0 24-6 16,3 3-18-16,-3 4-18 16,3 8-29-16,-3-12-2 15,0 6-1-15,0-12 0 31</inkml:trace>
  <inkml:trace contextRef="#ctx0" brushRef="#br0" timeOffset="19614.4604">11979 3202 63 0,'31'27'39'0,"9"16"1"16,-1 8-6-16,-2 6-21 0,-1 15-4 16,-14 0-3-16,-15 9-1 15,-14-9-2-15,-18 1 1 32,-8-11-3-32,-13-7-1 0,4-7-3 15,-4-13-4-15,9-6-19 16,10-12-14-16,2-14-1 15,11-3 0-15,1-10 0 16</inkml:trace>
  <inkml:trace contextRef="#ctx0" brushRef="#br0" timeOffset="24171.1551">6831 4434 42 0,'-29'8'33'15,"-1"23"1"-15,-17 14-14 0,-2 12-6 16,11 15-2-16,4 8-4 15,16 7 0-15,18-2-5 16,15-10-6-16,19-12-15 16,18-8-17-16,2-23-1 15,7-6 0-15,-5-26-1 16</inkml:trace>
  <inkml:trace contextRef="#ctx0" brushRef="#br0" timeOffset="24503.6001">6964 4928 42 0,'0'0'34'16,"0"0"-3"-16,17-23-12 15,-4 7-3-15,1-11-3 0,5-1-2 16,-4-8-3-16,0 1-1 0,-2 3-1 16,-4 6 0-16,-3 1-2 15,0 13-2-15,-6 12 1 16,0 0-2-16,0 25 0 16,0 6 0-16,-3 8-1 15,3 8-3-15,0 6-6 16,-3-3-18-1,6-4-13-15,9-5 1 16,-2-10 0-16</inkml:trace>
  <inkml:trace contextRef="#ctx0" brushRef="#br0" timeOffset="24735.1108">7484 4710 43 0,'10'-5'36'16,"-10"5"0"-16,0 0-2 0,6 29-17 15,-12-2-7-15,6 15-4 16,0 0-2-16,0 9-2 16,2-5-5-16,-2-8-11 0,0-10-23 15,4-2-1-15,-4-16 0 16,0-10 0-16</inkml:trace>
  <inkml:trace contextRef="#ctx0" brushRef="#br0" timeOffset="24872.2651">7354 4899 55 0,'0'0'36'16,"26"-8"1"-16,4 8-2 15,5 0-25-15,8 0-10 16,4 0-29-16,5 8-7 15,-11-8 0-15,1 5 0 16</inkml:trace>
  <inkml:trace contextRef="#ctx0" brushRef="#br0" timeOffset="25335.7743">7978 4756 21 0,'9'-51'72'15,"-3"22"-35"1,-6-2-13-16,4-1-8 15,4 3-4-15,-8 6-5 16,7 10-2-16,-7 13-2 0,0 0-1 31,0 22 0-31,0 7-4 0,6 10-5 16,-6 1-13 0,0 6-19-16,3 5 1 15,-3-9-1-15,12 5 0 0</inkml:trace>
  <inkml:trace contextRef="#ctx0" brushRef="#br0" timeOffset="25504.2394">7844 4935 79 0,'10'-3'35'0,"8"-4"-1"15,14 2-23-15,11 5-11 16,7 0-18-1,9 8-16-15,-9-8 0 16,5 5 0-16,-12-5-2 16</inkml:trace>
  <inkml:trace contextRef="#ctx0" brushRef="#br0" timeOffset="25873.7036">7842 5092 37 0,'0'0'31'15,"11"-19"1"-15,15 9-9 16,11 6-14-16,3-1-4 0,7 5-1 16,-7 9-1-16,-6 1 0 15,-12 4-2-15,-13 8 0 16,-16-5 0-16,-11 2-1 15,-9-3 1-15,-1-4 0 16,-1-6-1-16,7 4 0 31,13-6 1-31,9-4-1 0,17 6 0 16,4-6 1-16,4 7 0 16,-1 3 1-16,-8-1 0 15,-7 8 1-15,-13 0-1 16,-11-3-5-16,-9-6-17 15,1 2-13-15,-10-15-1 16,11 0-2-16</inkml:trace>
  <inkml:trace contextRef="#ctx0" brushRef="#br0" timeOffset="26136.4375">8424 4756 60 0,'10'-15'40'15,"-10"15"1"-15,0-9-1 0,0 9-25 16,0 0-14-16,0 0-21 15,0 0-18-15,-4 9-2 16,4-9 0-16,-9 15 0 16</inkml:trace>
  <inkml:trace contextRef="#ctx0" brushRef="#br0" timeOffset="26321.0707">8459 4950 56 0,'0'33'39'0,"3"5"0"15,-3 0-8 1,-16-4-15-16,9 6-4 0,-13-12-4 31,-3 0-3-31,-2-11-6 16,-2-10-10-16,5-7-27 0,4-10-2 16,2-9 0-16,7-4-1 15</inkml:trace>
  <inkml:trace contextRef="#ctx0" brushRef="#br0" timeOffset="26720.9918">8640 4790 46 0,'15'-3'36'15,"13"6"2"-15,6-3-9 16,0 0-13-16,7 6-3 16,-8-6-6-16,2 11-1 0,-10-6-3 15,-16 8-1-15,-12 0 0 16,-10 4 0-16,-13-1-2 0,2 4 1 15,-6 2-1-15,1-4 1 16,2-2-1-16,6 0 1 16,11-4-1-16,10 1-1 15,13-5 2-15,5-2-2 16,9 0-3-16,5-6-5 0,5-5-26 16,3 5-5-16,-8-12 1 15,1 0 0-15</inkml:trace>
  <inkml:trace contextRef="#ctx0" brushRef="#br0" timeOffset="26921.5191">8818 4580 51 0,'0'0'35'0,"23"0"0"16,8 0-6-16,-2 4-21 0,3 0-11 16,1 1-24-16,-6-5-6 15,4 0-3-15,-13-2 1 0</inkml:trace>
  <inkml:trace contextRef="#ctx0" brushRef="#br0" timeOffset="27075.1324">9142 4459 30 0,'0'0'33'16,"0"0"1"-16,16 19-1 15,-16-2-19-15,2 0-23 16,7 9-22-16,-12-8-1 16,6 6-1-16,-9-11 0 15</inkml:trace>
  <inkml:trace contextRef="#ctx0" brushRef="#br0" timeOffset="27306.8805">9322 4426 57 0,'30'28'38'15,"-2"10"2"-15,1 11-6 16,-4 13-21-16,-14 3-4 15,-8 16-2-15,-21-4-2 0,-10 1-3 16,-11-7-6-16,-12-9-19 16,-7-8-16-16,5-12-1 15,0-17 0-15,12-10 0 0</inkml:trace>
  <inkml:trace contextRef="#ctx0" brushRef="#br0" timeOffset="27838.5765">9922 4499 45 0,'-29'5'33'0,"-9"9"2"16,-6 20-13-16,-2 15-10 16,-1 9-2-16,11 14-2 15,10 4-4-15,19 6-1 0,20-5-6 16,12-6-11-16,13-13-21 16,15-11 0-16,-1-19-1 15,10-9 0-15</inkml:trace>
  <inkml:trace contextRef="#ctx0" brushRef="#br0" timeOffset="28107.2469">10038 4886 45 0,'-3'-31'32'0,"9"0"1"15,3 0-14-15,0-1-5 31,5 5-3-31,-4-2-1 0,4 10-2 16,-8 1-2-16,-6 18-1 16,0 0-2-16,0 0 0 15,6 23-1-15,-6 10-1 16,-3 11-2-16,3 8 1 16,0 5-4-16,-6 1-10 15,6-4-24-15,6-3 0 0,-2-13 1 16,7-6-2-16</inkml:trace>
  <inkml:trace contextRef="#ctx0" brushRef="#br0" timeOffset="28291.8969">10261 4947 56 0,'16'0'39'15,"3"-5"-1"-15,17 5 0 16,8 0-26-16,-1 8-11 16,10-4-19-16,2-4-19 15,11 6-1-15,-4-12 1 0,6-1-1 16</inkml:trace>
  <inkml:trace contextRef="#ctx0" brushRef="#br0" timeOffset="28638.7839">10921 4750 52 0,'8'-35'35'0,"-3"-14"1"15,4-4-13-15,1 6-7 0,-7-5-4 16,6 13-4-16,-6 6-3 16,0 16 0-16,-3 17-2 15,0 14 0-15,0 20-3 0,0 7-5 16,3 11-16-16,2 7-18 15,-5-4 0-15,0 1 1 16,0-10-1-16</inkml:trace>
  <inkml:trace contextRef="#ctx0" brushRef="#br0" timeOffset="28808.2095">10752 4882 22 0,'17'0'30'16,"6"-10"1"-16,17 10-1 0,7 0-20 16,11 8-14-1,2 3-23-15,-7-11-2 0,9 19-1 16,-19-15 0-16</inkml:trace>
  <inkml:trace contextRef="#ctx0" brushRef="#br0" timeOffset="29171.5506">10884 5031 58 0,'-9'-16'32'16,"24"12"-3"-16,9-4-16 15,7 7-5-15,10 4-4 31,-3 2-1-31,-1 6 0 0,-8 2-1 16,-9 2 0-16,-15 2-2 16,-8 2 1-16,-11-1-1 15,-4-1 0-15,2 1 0 16,2-4 0-16,9-2 0 16,13 3 0-16,8-5 0 15,4 4 2-15,1 4 1 0,-5 1 1 16,-13 2 0-16,-10 4 0 15,-17-1-2-15,-13-5-4 16,-7-2-15-16,4-7-18 0,-6-14-1 16,12-6-1-1,12-15 1-15</inkml:trace>
  <inkml:trace contextRef="#ctx0" brushRef="#br0" timeOffset="32178.8287">11455 4792 29 0,'9'-5'33'0,"-9"-7"0"15,0 12-9-15,0 0-14 16,12-7-17-16,-12 7-21 16,0 0-4-16,13 12 1 15,-13-12 1-15</inkml:trace>
  <inkml:trace contextRef="#ctx0" brushRef="#br0" timeOffset="32378.6694">11497 4892 17 0,'4'32'33'16,"-7"1"1"-16,3 10-2 15,0 3-12-15,-12-5-4 0,5 4-4 16,-10-7-5-16,5 0-1 16,-8-12-3-16,0-7-2 15,0-9-5-15,-4-10-8 16,7-9-16-16,8-2-9 15,0-12 1-15,9-3-1 16</inkml:trace>
  <inkml:trace contextRef="#ctx0" brushRef="#br0" timeOffset="32757.1144">11790 4792 30 0,'0'0'33'0,"27"-3"3"16,-10 6-4-16,7-3-15 15,7 11-6-15,-2-4-4 0,2 4-1 16,-9 1-2-16,-6 4-2 15,-13 2-1-15,-11 1 0 16,-8 6 1-16,-7 1-1 16,-3-2-1-16,-1 3 0 15,4-5 1-15,6-3-1 16,9-2 0 0,8-9 0-16,14-3-1 15,6-5-1-15,11 0-4 16,-3-5-16-16,3-5-14 15,8 0 0-15,-9-4-1 0,5 2 0 16</inkml:trace>
  <inkml:trace contextRef="#ctx0" brushRef="#br0" timeOffset="32957.1781">11924 4611 46 0,'11'5'33'0,"2"-5"2"15,7 0-8-15,6 3-19 16,5-1-14-16,5 5-18 16,-5-10-7-16,6 3-3 15,-12-9 1-15</inkml:trace>
  <inkml:trace contextRef="#ctx0" brushRef="#br0" timeOffset="33094.6375">12283 4498 24 0,'0'0'32'15,"0"0"2"-15,10 29-2 16,-10-6-15-16,2 5-20 0,6 10-24 16,-8-14-3-16,12 7-2 15,-10-13-1-15</inkml:trace>
  <inkml:trace contextRef="#ctx0" brushRef="#br0" timeOffset="33442.0116">12494 4403 24 0,'16'9'34'0,"-7"4"0"0,16 16-1 16,-3 13-13-16,-3 4-7 16,6 22-5-16,-12-1-1 15,-5 10-2-15,-8 0-1 16,-15-4-2-16,-8-6-1 15,-7-7 0-15,-2-10-1 16,-4-11 0 0,7-6-4-16,1-16-1 15,7-3-5-15,5-6-11 16,1-8-16-16,15 0-1 0,-10 4 2 16,10-4 2-16</inkml:trace>
  <inkml:trace contextRef="#ctx0" brushRef="#br0" timeOffset="40648.1617">18725 1339 9 0,'-15'-6'31'16,"15"6"-2"-16,0 0-4 16,23 0-7-16,5 6-1 15,3-1-3-15,12 5-2 16,0-10-4-16,1 7-3 0,-6 5-2 15,-2 7-2 1,-13 1 2-16,-12-1-3 0,-14 1 1 16,-10 6 1-16,-13 6-1 15,-4 7 0-15,-5 0 2 0,1-13-2 16,1-3-1-16,6-4 2 16,11-10-3-16,12 0 1 15,15-2 0-15,10-16-1 31,16-4-8-31,0 4-11 0,6-1-16 16,13 6-2-16,-5 1 2 16,3-13-1-16</inkml:trace>
  <inkml:trace contextRef="#ctx0" brushRef="#br0" timeOffset="40895.496">19101 1189 30 0,'0'0'34'15,"0"0"-2"-15,0 0 0 0,63-12-19 16,-63 12-9-1,61 0-11-15,-61 0-13 0,76 10-11 16,-76-10-4-16,61 10 3 16</inkml:trace>
  <inkml:trace contextRef="#ctx0" brushRef="#br0" timeOffset="41064.5085">19528 1088 37 0,'0'0'36'0,"0"-47"-2"15,0 47-3-15,0 0-15 16,0 0-7-16,-29 54-4 0,29-15-8 16,0 4-15-16,7 3-15 15,-7-5-2-15,11 12 0 16,-5-11-1-16</inkml:trace>
  <inkml:trace contextRef="#ctx0" brushRef="#br0" timeOffset="41300.8073">19561 1446 34 0,'0'0'34'16,"0"0"1"-16,17 2-1 15,9 4-20-15,13 0-10 16,4-15-11-16,4 2-25 16,12 20-2-16,-6-7 1 15,6-9-1-15</inkml:trace>
  <inkml:trace contextRef="#ctx0" brushRef="#br0" timeOffset="41720.4867">20267 1482 14 0,'9'-19'32'16,"-9"19"1"-16,7-63-1 0,-7 39-13 15,0 24-6-15,-12-49-3 16,12 49-2-16,-35-22-4 15,8 22-3-15,-2 25 0 32,-4 9-2-32,4-5 1 0,2 7-1 15,7 0 1-15,8 10-1 16,12-11 2-16,7-6 1 16,12-17-1-16,5-3 1 15,7-9-1-15,-3-8 1 16,3-4-1-16,-3-9 0 15,-4-10 1-15,-5-1-1 0,-7 3 0 16,-5 0-2-16,-1 17 0 16,-6 12 3-16,0 0-2 15,0 12 0-15,0 11 0 16,4 7 0-16,1 6-1 16,7-7 0-16,-2-10-5 15,8-6-23-15,4 10-8 0,-6-14 2 16,9-12-2-16</inkml:trace>
  <inkml:trace contextRef="#ctx0" brushRef="#br0" timeOffset="42551.8283">20568 1062 24 0,'0'0'30'16,"11"-47"4"-16,-11 47 18 15,0 0-40-15,7 58-4 16,-7-58-4-16,-3 67 0 15,3-67-1-15,-4 66 0 16,1-37-2-16,3-29-1 16,0 0-1-16,0 0-2 15,0 0-1-15,0 0 1 32,0 0 0-32,0-58-1 0,0 58 1 15,13-48-1-15,-13 48 2 16,0 0 0-16,19-44 2 0,-19 44 0 15,0 0 2 1,0 0 0-16,0 0 0 0,-55 22 0 16,55-22 1-16,-44 20 0 15,44-20 0-15,0 0-2 0,-50 14 1 16,50-14-1-16,0 0 1 16,0 0-1-16,0 0-1 15,50-22 1-15,-50 22 0 16,47 15 3-16,-47-15-2 15,43 24 0-15,-43-24-1 16,0 0-3 0,57 46-15-16,-57-46-19 15,0 0 1-15,50 15-2 16,-40-1-2-16</inkml:trace>
  <inkml:trace contextRef="#ctx0" brushRef="#br0" timeOffset="43083.9626">18593 2017 17 0,'-64'-12'24'0,"31"12"-2"15,19 0-12-15,29-3 0 0,29 3 1 16,29 0 0-1,33 12 1-15,31-4 0 16,33 4 0 0,20-10-1-16,23 10-2 15,7-12-2-15,0 10-6 0,-4-5-7 16,-17-11-14-16,-26-5-15 16,-17 11 0-16,-37 0-3 15,-25 3 4-15</inkml:trace>
  <inkml:trace contextRef="#ctx0" brushRef="#br0" timeOffset="43584.6314">18610 2508 34 0,'0'-26'28'16,"7"6"-2"-16,1-9-4 16,0-5-5-16,3 9-2 15,-8-3-5-15,6 18-1 16,-9 10-2-16,8 19-2 15,-8 6-2-15,0 16 0 16,0 14-1 0,0 10 1-16,0 1-1 15,-5 2 0-15,5-5-1 16,-7-13-5-16,7-2-10 16,0-8-23-16,6-22-2 15,4-9 1-15,0-12-1 16</inkml:trace>
  <inkml:trace contextRef="#ctx0" brushRef="#br0" timeOffset="43784.852">18868 2687 57 0,'20'-5'38'0,"-2"0"0"15,13 8-4-15,7-3-23 16,3 0-12-16,2 0-12 16,1-8-23-16,5 13-1 15,-7-9-1-15,2 6 0 16</inkml:trace>
  <inkml:trace contextRef="#ctx0" brushRef="#br0" timeOffset="44439.0675">19634 2807 20 0,'6'-11'34'0,"10"4"1"16,-9-11-5-16,-2-8-13 16,2 2-6-16,-14-3-3 15,0 1-3 1,-14 4-2-16,-7 10-2 0,-8 8-2 15,-2 8 0 1,1 10 0-16,2 6 1 16,10 6-1-16,8 6 1 0,13 2 2 15,11-6-2-15,12-10 1 16,10-2 0-16,3-8 0 16,6-8 0-16,-2-3 0 0,-4-9 1 15,-2-7-2-15,-7 3 2 16,-7 0-1-16,-6 4-1 15,-6 3 1-15,-4 9 0 16,0 0 0-16,0 0 0 16,3 12-3-16,4-1-7 15,4 3-20-15,9 0-6 0,-4-7-2 16,11 5 1-16</inkml:trace>
  <inkml:trace contextRef="#ctx0" brushRef="#br0" timeOffset="44786.7074">19874 2621 34 0,'0'0'35'0,"11"-18"0"16,12 18 0-16,9 0-21 0,3-2-6 15,6 4-2-15,-3-2-1 0,3 9-1 16,-9 0-2-16,-9 4-1 16,-12 1-1-16,-14 5 1 15,-10 3-2-15,-8 4 2 16,-7 1 0-16,-1-3-1 16,-1-2 0-16,3-3 1 15,7-2 0 1,12-8 0-16,8-9 1 15,19 6-1-15,5-6-3 16,4-9-2-16,7 9-13 16,4-5-20-16,-8-6-1 15,4 2 0-15,-11-3 0 16</inkml:trace>
  <inkml:trace contextRef="#ctx0" brushRef="#br0" timeOffset="45008.4266">20131 2406 38 0,'-11'-10'34'16,"24"13"0"-16,3-3 0 15,11 0-27-15,6 11-8 16,3 0-10-16,4-1-20 15,-5-10-2-15,1 0-1 16,-12-17-1-16</inkml:trace>
  <inkml:trace contextRef="#ctx0" brushRef="#br0" timeOffset="45172.1809">20494 2263 50 0,'0'0'35'0,"11"17"1"16,-15 8-10-16,4 1-14 15,5 5-5-15,-2 3-2 0,2 1-4 16,-1 1-14-16,5 2-23 16,-9-13 0-16,3-8-1 15,-6-8 0-15</inkml:trace>
  <inkml:trace contextRef="#ctx0" brushRef="#br0" timeOffset="70729.7957">6732 4215 17 0,'-78'0'10'16,"12"-3"1"-16,26 8 1 16,19-1 1-1,21-4-2-15,43 20 1 16,25-13-1-16,29 2 2 15,30-3 0-15,34 3-1 16,27-9-1-16,26 10-2 16,17-10-1-16,10 4-2 15,4-4-1-15,0 5-1 16,-18-5-2-16,-9 5 0 0,-23-5 0 16,-24 4-3-16,-32 1-8 15,-36-5-19-15,-42-5-9 0,-32 0 0 16,-41-10-1-1</inkml:trace>
  <inkml:trace contextRef="#ctx0" brushRef="#br0" timeOffset="71566.6713">9728 4235 19 0,'0'0'26'16,"-12"-4"-2"-1,12 4-6-15,-10 4-5 0,10-4-4 16,-6 15-2-16,6-15 0 16,9 16 0-16,-9-16 2 15,21 12 0-15,-8-12 1 16,0 0 0-16,-4-7-1 0,-2-2-1 15,-11-8 0-15,1 3-2 16,-9 1-2-16,0 1-4 16,-1 9-11-16,13 3-29 15,-15 3 0-15,24 8 0 16,0-2 0-16</inkml:trace>
  <inkml:trace contextRef="#ctx0" brushRef="#br0" timeOffset="72400.6037">10056 4203 55 0,'0'0'18'0,"0"0"-1"15,13-8-2-15,11 8-3 16,8-3-2-16,22 3 0 0,19 0 0 16,29 5-1-16,25 0-1 15,28 2-1-15,25 1-1 16,18 1-1-16,12 0-1 15,6 1-1-15,-9 0-1 16,-13-6-1-16,-19 0 1 16,-19-4-2-1,-23-5 1-15,-21 0 0 16,-19-1 0-16,-20 0-1 0,-19-1 1 16,-10-1 0-1,-22 3-1-15,-11 5 1 16,-11 0-1-16,-9-4-2 0,-3 8-2 15,-4-4-7-15,7 0-25 16,9 0-2-16,-15 10-1 0,15-10 0 16</inkml:trace>
  <inkml:trace contextRef="#ctx0" brushRef="#br0" timeOffset="92862.9721">13245 4107 22 0,'0'0'19'0,"0"0"-3"15,6 10 0-15,15-10-4 16,15 0-2-16,9 0-2 16,9 0-1-16,1-3-3 15,4 3-1-15,-9-4-2 16,-5 4-2 0,-13 0 0-16,-11 7-5 15,-11-4-5-15,-10-3-11 16,-10 12-5-16,-12-12 0 15,7 10 5-15</inkml:trace>
  <inkml:trace contextRef="#ctx0" brushRef="#br0" timeOffset="93079.1326">13260 4263 46 0,'33'4'29'0,"9"-4"-5"16,10 0-3-16,4 0-3 0,-4 0-5 16,5 0-4-16,-14 0-3 0,-3 5-6 15,-15 0-10-15,-6 4-25 16,-19-9 0-16,3 14 0 16,-3-14 0-16</inkml:trace>
  <inkml:trace contextRef="#ctx0" brushRef="#br0" timeOffset="94902.1667">14141 4278 16 0,'16'4'15'0,"33"-4"3"16,48 0 0-16,38-4-1 15,42 4-4-15,37 0 0 16,34 0-1 0,29 0-1-16,12 0-3 15,14 6-2-15,-13-6-2 16,-12 0-1-16,-27 0-1 15,-22 0-3-15,-31 0-8 0,-30 0-18 16,-36-4-6 0,-18 1-1-16,-41-7 0 15</inkml:trace>
  <inkml:trace contextRef="#ctx0" brushRef="#br0" timeOffset="96297.2621">14587 3650 29 0,'0'0'35'0,"0"0"1"15,0 0-5-15,0 0-12 16,0 0-5-16,0-12-6 0,0 12-3 15,13-4-6-15,-13 4-10 16,12-13-23-16,-1 13-2 16,-11 0-1-16,15 0 1 15</inkml:trace>
  <inkml:trace contextRef="#ctx0" brushRef="#br0" timeOffset="96820.7087">14555 3798 48 0,'0'0'31'0,"0"9"-7"15,0 6-6-15,0 4-4 16,0 8-3-16,0 5-1 16,3 9-2-16,-3-5 0 15,0 3-1-15,-8-6-1 0,0-1-2 16,-6-8 0-16,-4-5-2 15,-3-11-1-15,-2-8-1 16,5 0-1-16,-4-12-4 16,9 1-5-16,-2-10-10 0,6 0-18 15,13 1-1 1,2-2 2 0,12 5-2-16</inkml:trace>
  <inkml:trace contextRef="#ctx0" brushRef="#br0" timeOffset="97506.9704">14778 3671 20 0,'8'-12'28'16,"-2"-2"-5"-16,9 8-4 15,7-2-3-15,1-2-3 16,7 6-4-16,3 3 0 16,0 2-3-16,-2 8-1 15,-4 6-2-15,-9-3 0 16,-6 7-1-16,-12-1-1 16,-9 1 0-16,-6-5 0 0,-1 0 1 15,-7-5-1-15,6-3 1 16,2-6-2-16,15 0 1 15,0 0 0-15,0 0-1 16,20-6 1-16,6 10-2 0,5 5 1 16,3 3 0-16,-3 5 0 15,-2 5-1-15,-14 2 1 16,-9 4 1-16,-15-3 1 0,-13 2 0 16,-12-3 0-16,-5-6-1 15,-3-4-1-15,0-5-5 16,8-8-8-16,5-1-13 15,7-10-9-15,22 10-1 32,-11-28 0-32</inkml:trace>
  <inkml:trace contextRef="#ctx0" brushRef="#br0" timeOffset="98054.3847">15601 3352 21 0,'-22'18'32'0,"-15"8"0"15,0 23-6-15,2 16-4 16,0 5-5-16,13 17-3 15,5 0-3-15,17 0-2 16,4-4-2 0,16-9-8-16,9-13-12 15,11-17-24-15,-6-20 0 0,6-10-2 16,-5-18 0 0</inkml:trace>
  <inkml:trace contextRef="#ctx0" brushRef="#br0" timeOffset="103476.5183">15968 3514 25 0,'-3'-14'41'15,"3"-6"-25"1,3 3-4-16,1-5-2 16,-4-6-4-16,6-1 0 0,-6 0-1 15,5 1 0-15,-5 1-1 16,0 4 1-16,-4 6-1 15,4 6-1-15,0 11 1 16,0 0-1-16,-5 10-1 16,5 11-2-16,7 3 1 0,-2 5-1 31,3 2-1-31,-3 5-4 16,4-1-6-16,-3 1-11 15,-6-11-10-15,10 0-1 16,-14-9 0-16</inkml:trace>
  <inkml:trace contextRef="#ctx0" brushRef="#br0" timeOffset="103931.2564">15688 3677 25 0,'-12'4'28'15,"12"-4"-8"-15,0 0-1 16,21 8-4-16,12-8-3 15,10 0-2-15,25-5-1 16,12-2-2-16,11 0-3 16,7-4-3-16,2 1-8 15,-7 2-5-15,-14 8-11 16,-22-7-9-16,-16 12-2 0,-25-5 1 16</inkml:trace>
  <inkml:trace contextRef="#ctx0" brushRef="#br0" timeOffset="104717.3203">15818 3850 23 0,'0'0'34'0,"5"-9"0"15,-5 9 0-15,0 0-18 16,0 0-7-16,0 0-11 0,0 0-13 16,0 0-18-16,0 0-1 15,12 4 0-15,-12-4 3 16</inkml:trace>
  <inkml:trace contextRef="#ctx0" brushRef="#br0" timeOffset="105033.3967">15847 3931 17 0,'-3'16'25'16,"-3"-7"-2"-16,6 9-7 15,0 4 0-15,0-1-2 16,0 7-1-16,-4 1 0 0,4 2-3 16,-9-7-2-16,2 2-1 15,-5-6-2-15,-3-3-2 16,-4-6-1-16,1-8-5 15,2-3-6-15,-3-11-6 0,3-6-16 16,10-1-4-16,-3-8-1 16,17 6 1-16</inkml:trace>
  <inkml:trace contextRef="#ctx0" brushRef="#br0" timeOffset="105665.8679">16049 3895 11 0,'0'0'29'15,"0"-13"1"-15,9 6-8 0,3 0-4 16,4 2-4-16,5 5-4 16,1-4-1-16,0 8-3 15,0 0-1-15,-6 7-2 16,-5 2 0-16,-8 2-1 0,-9 3 0 16,-6-1-1-16,-7-3 1 15,-2 1-1-15,2-5 0 16,0-2-1-16,7-4 0 15,12-4 0-15,0 0-2 16,10-8 2-16,11 8-1 16,7 0 1-1,3 4 1-15,0 4-1 16,-6 3 2-16,-4 3-1 16,-11 4 2-16,-10 2-1 15,-21-3 0-15,-5-1 0 0,-8-3-1 16,-6-5-1-1,4-4-3-15,0-4-3 16,9 0-6-16,5-7-10 0,7-3-14 16,15 1 0-16,9-8 0 0,9 7 8 15</inkml:trace>
  <inkml:trace contextRef="#ctx0" brushRef="#br0" timeOffset="107924.4644">16893 3478 46 0,'0'0'26'0,"0"0"-7"15,0 0-3-15,-7 17-6 0,0 2-2 16,5 13-3-16,2 2-1 15,-3 11 0-15,3 0-1 16,5-1-2-16,-1-2-5 16,2-4-6-16,0-10-8 15,3-1-13-15,-9-27-1 16,3 14-1-16</inkml:trace>
  <inkml:trace contextRef="#ctx0" brushRef="#br0" timeOffset="108103.4107">16755 3652 12 0,'0'0'29'0,"10"15"-1"16,5-6-9-16,10-3-6 0,9 1-5 16,6-3-14-16,14 4-18 15,-9-13-3-15,13 8-2 16,-14-10 7-16</inkml:trace>
  <inkml:trace contextRef="#ctx0" brushRef="#br0" timeOffset="108989.9276">17351 3634 16 0,'-14'4'31'0,"14"-4"0"16,20 3-9-16,2-3-5 16,9 4-5-16,0-4-5 15,6 5-2-15,-5 0-2 0,-1 7 0 16,-11 2 0-16,-8 8-1 15,-18 5 0-15,-15 5 0 16,-8 0 1-16,-3 5 0 0,-4-5-1 16,2 0 0-1,7-9 0-15,8 0 0 16,16-14-1 0,18-3 1-16,13-6-2 15,6-3-3-15,8 3-10 0,3-3-22 16,-7-9 0-16,11 2-2 15,-18-5 1-15</inkml:trace>
  <inkml:trace contextRef="#ctx0" brushRef="#br0" timeOffset="109258.929">17503 3406 38 0,'12'-8'33'16,"13"8"-3"-16,6 0-11 15,4 0-4-15,1 4-8 31,1 1-15-31,1 4-20 0,-14-9-4 16,4 4 0-16,-12-4-2 0</inkml:trace>
  <inkml:trace contextRef="#ctx0" brushRef="#br0" timeOffset="109574.5537">17861 3367 20 0,'11'-12'21'0,"-6"-1"-2"15,2 0-2-15,-2 1-1 16,-5 0-1-16,0 12-3 15,5-13-3-15,-5 13-2 16,0 0-1-16,0 17-2 16,0-3 0-16,7 8-2 15,-2 0-1-15,0 3-7 0,2-5-24 16,5 3-3-16,-8-8-1 16,8 2 1-16</inkml:trace>
  <inkml:trace contextRef="#ctx0" brushRef="#br0" timeOffset="110060.8011">18128 3341 20 0,'16'16'33'0,"12"19"2"16,-4 4-2-16,-1 18-14 15,-1 15-5-15,-16 2-5 16,-6 9-3-16,-23-2-1 16,-2-6-1-16,-12-10-3 15,-5-11-6-15,4-19-28 0,5-7-4 16,-1-17 1-16,20-11 0 16</inkml:trace>
  <inkml:trace contextRef="#ctx0" brushRef="#br0" timeOffset="110845.5361">17482 4323 29 0,'0'0'14'0,"12"0"1"15,6 0-2-15,11 0-1 0,13 2-2 16,17 1-1-16,11 2-1 16,9 0 0-16,-2-1-3 15,-3 4-1-15,-9-1-1 16,-11 2-1-16,-19-1-3 0,-21-8-7 16,-14 0-21-1,0 0-1-15,-28-15 0 0,16 8-1 16</inkml:trace>
  <inkml:trace contextRef="#ctx0" brushRef="#br0" timeOffset="111630.9816">14578 4514 3 0,'-11'-7'52'16,"-15"12"-30"-16,-5 14-4 16,-7 10 0-16,-2 10-4 15,4 16 0-15,2 12-3 0,11 10-2 16,8 2-2-16,9 3-2 16,12-7-2-16,9-5-1 15,9-7-7-15,6-17-9 16,6-16-21-16,11-2-2 15,-2-18 1-15,6-3-1 32</inkml:trace>
  <inkml:trace contextRef="#ctx0" brushRef="#br0" timeOffset="112009.2116">14726 5031 44 0,'0'0'26'0,"15"-18"-5"0,-2-2-4 15,-1-7-3-15,6-6-5 16,-3-1-2-16,-4 2-3 16,0 1 2-16,-3 5-3 15,-5 5 1-15,-3 21 0 16,0 0-1-16,-6 14 0 16,3 19-1-16,3 12 1 0,-5 4-2 15,5 5 1-15,5 2-4 16,-1-4-5-16,9-6-22 15,2-9-5-15,-5-16-1 16,7-4-2-16</inkml:trace>
  <inkml:trace contextRef="#ctx0" brushRef="#br0" timeOffset="112277.9649">15240 4790 56 0,'0'-15'33'0,"0"15"-1"0,8 22-12 16,-8-2-6-16,4 18-6 15,-4 1-2-15,6 5 0 16,-6 1-3-16,7 1-2 15,1-4-6-15,-8-10-10 0,5-11-21 16,-2-4 1-16,-3-17-2 16,0 0-1-16</inkml:trace>
  <inkml:trace contextRef="#ctx0" brushRef="#br0" timeOffset="112431.086">15178 4964 43 0,'11'5'34'0,"-2"-5"-1"16,16 5-8-16,7 1-14 16,7 2-9-16,6-2-17 0,-3-1-17 15,11 4 0 1,-7-9-1-16,7 0 0 16</inkml:trace>
  <inkml:trace contextRef="#ctx0" brushRef="#br0" timeOffset="112747.9247">15851 4910 11 0,'0'-28'29'15,"0"-11"3"-15,5-5-6 16,-3 4-8-16,2-4-2 15,6 11-3-15,-7 0 0 32,3 9-3-32,-6 9 0 0,0 15-4 15,0 0 0-15,0 25-2 16,0 3-2-16,0 9 0 16,0 9-1-16,6 6-1 15,0 3-4-15,4-8-6 0,5-5-24 16,1-4-4-1,-7-15-1-15,4 1 1 0</inkml:trace>
  <inkml:trace contextRef="#ctx0" brushRef="#br0" timeOffset="112963.7563">15689 5095 57 0,'14'6'34'16,"13"-6"0"-16,9 0-16 15,14 0-6-15,3 0-5 16,5 0-4-16,2 0-6 16,-5 3-13-16,-4-3-16 0,-6 5-3 15,-17-10 0-15,-3 11 0 16</inkml:trace>
  <inkml:trace contextRef="#ctx0" brushRef="#br0" timeOffset="113380.1001">15820 5220 37 0,'0'0'34'0,"-4"-12"1"15,14 3-11-15,15 4-9 32,2-2-5-32,8 7-3 0,2 0-2 15,2 2-1-15,-8 8-2 16,-6-1-1-16,-15 7 0 16,-10 1 0-16,-19 1 0 15,-5 2-2-15,-7 1 1 16,0-6-2-16,2-1 2 15,7-2-2-15,14-7 0 0,8-5 1 16,12 15 0-16,9-10 1 16,5-1 0-16,1 4 1 15,-4 4 0-15,-6 1 1 16,-10 3-1-16,-11-4 1 0,-14 1-1 16,-7-3-3-1,-9-1-4 1,-6-9-11-16,-1-13-19 0,10 4 0 15,3-15 1 1,16 2-2-16</inkml:trace>
  <inkml:trace contextRef="#ctx0" brushRef="#br0" timeOffset="113665.2262">16420 4891 43 0,'0'0'37'0,"3"-9"0"16,-3 9-3-16,0 0-16 15,0 0-9-15,0 0-7 0,0 0-13 32,10 7-25-32,-10-7 0 0,0 11-1 15,0-11 0 1</inkml:trace>
  <inkml:trace contextRef="#ctx0" brushRef="#br0" timeOffset="113950.4033">16476 5040 65 0,'0'0'37'0,"0"14"-4"16,0 4-12-16,0-3-8 16,4 10-5-16,-4 1-1 15,3 6-1 1,-3 1-3-16,0 5 0 15,-7-1-1-15,1-1-1 16,-6-4 0-16,0-3 0 16,-7-7-1-16,0-4-1 15,-3-8-3-15,-2-10-5 16,8-8-18-16,4-9-11 16,-1-12-1-16,13 1 0 0</inkml:trace>
  <inkml:trace contextRef="#ctx0" brushRef="#br0" timeOffset="114452.4793">16851 4896 23 0,'0'0'33'16,"0"0"1"-1,0 0-7-15,25-4-6 0,-4 4-5 16,12 0-5-16,0 0-4 15,4 8-1-15,-3-3-2 16,-2 3-2-16,-5 1-1 0,-9-3 0 16,-9 7-1-16,-9 3 0 15,-9 2 0-15,-9 6 1 16,-7 4-1-16,-5-2 1 16,-1 3-1-16,2 1 1 31,3-4-1-31,4-7 1 0,9-1 0 15,13-9 0-15,0-9-1 16,25 8 1-16,1-8-2 16,3-8-4-16,5 3-9 15,4 1-25-15,-5-13 1 16,2 7-1-16,-7-10 1 16</inkml:trace>
  <inkml:trace contextRef="#ctx0" brushRef="#br0" timeOffset="114683.9895">17056 4749 63 0,'18'-3'35'16,"10"3"-3"-16,3 0-15 16,-3 0-5-16,7 0-7 0,-4 3-14 15,-3 0-23-15,-11-9-2 16,3 6-2-16,-9 0 0 16</inkml:trace>
  <inkml:trace contextRef="#ctx0" brushRef="#br0" timeOffset="115034.2546">17490 4720 50 0,'9'-15'26'0,"-5"-4"-3"16,1 4-4-16,1 3-4 15,-3-2-2-15,-3 14-3 16,8-15-3-16,-8 15-1 16,0 0-1-16,0 15-1 0,0-1-1 15,0 4-1-15,-3 5 0 16,3 5-2-16,0-2-3 15,0 0-12-15,0-5-22 16,8 2 0-16,-5-11-1 16,7 2 1-16</inkml:trace>
  <inkml:trace contextRef="#ctx0" brushRef="#br0" timeOffset="115469.4466">17707 4642 16 0,'20'12'33'15,"-5"7"3"-15,11 11-2 16,0 10-14-16,-5 9-7 0,-3 17-2 15,-18-1-3-15,0 5-1 16,-18-4-3-16,-3-1-1 16,-9-5-2-16,-1-9 0 15,-1-8-1-15,4-14-2 16,6-7-5-16,1-8-11 16,4-8-19-16,17-6-1 0,-17 0 1 15,17 0 0-15</inkml:trace>
  <inkml:trace contextRef="#ctx0" brushRef="#br0">18499 4267 8 0,'0'0'39'16,"-17"-4"-26"-16,14 13-1 31,3-9-3-31,-7 19 0 0,10-5-1 16,-3-14 2-16,15 16 0 15,-15-16 1-15,19 4 0 16,-19-4-2-16,0 0 0 16,3-11-2-16,-3 11-1 15,-17-4-4-15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5:50:16.22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definitions>
  <inkml:trace contextRef="#ctx0" brushRef="#br0">19237 4316 6 0,'-72'3'15'0,"10"-3"-2"16,27 8-2-16,35-8 0 16,18 6 0-16,51-6 0 15,46 0 0-15,44 0 0 32,46 3 0-32,41 3-1 0,36-2-1 15,34 5-1-15,22-5-1 16,9 3-2-16,-4 1-2 15,-16-3-4-15,-25 4-5 16,-25-5-11-16,-38-4-16 16,-26 7 0-16,-52-7-1 15,-35 4 6-15</inkml:trace>
  <inkml:trace contextRef="#ctx0" brushRef="#br0" timeOffset="667.3938">19326 3524 49 0,'-34'10'29'0,"0"16"-9"0,-4 11-5 15,3 11-4-15,8 12-2 16,6 3-2-16,11 4-1 16,10-2-2-16,15-3-2 0,10-12-4 15,9-13-8-15,5-15-17 16,6-5-6-16,-10-17-1 16,6-5 1-16</inkml:trace>
  <inkml:trace contextRef="#ctx0" brushRef="#br0" timeOffset="867.6226">19335 3863 18 0,'0'0'32'15,"30"4"0"1,-9-8-1-16,14 4-16 15,4-4-10-15,0 4-12 16,2 0-19-16,-9 0-5 0,5 0 0 16,-18-7-1-1</inkml:trace>
  <inkml:trace contextRef="#ctx0" brushRef="#br0" timeOffset="1053.0938">19771 3710 32 0,'0'0'29'15,"-3"-10"-3"1,3 10-16-16,0 0-24 16,-9 0-13-16,9 0-1 15,0 0 1-15</inkml:trace>
  <inkml:trace contextRef="#ctx0" brushRef="#br0" timeOffset="1237.629">19765 3867 30 0,'0'33'38'0,"0"8"0"16,0-2-1-16,-7-2-15 0,1 5-7 16,-6-9-4-1,0-1-6-15,-8-8-3 0,-4-9-5 16,2-4-5-16,-6-15-10 15,1-6-21-15,10-4 0 0,-1-10 0 16,9-2 0-16</inkml:trace>
  <inkml:trace contextRef="#ctx0" brushRef="#br0" timeOffset="1623.3635">19916 3709 22 0,'0'-17'32'0,"14"9"1"15,1 1-3-15,8 2-15 16,4 5-5-16,-2 8-4 0,-1 5-2 15,-8 3-1-15,-5 2-1 16,-11 2-2-16,-10-3-1 16,0-1 0-16,-4-3 0 31,4-4-1-31,10-9-1 0,0 0 1 16,10 8 1-16,9-8 1 15,0 7 2-15,-2 2 0 16,-7 8 1-16,-10 2 0 15,-13 3 0-15,-11 3-2 16,-11-2-9-16,-4-8-19 16,4 2-7-16,-5-17-1 0,15 0 0 15</inkml:trace>
  <inkml:trace contextRef="#ctx0" brushRef="#br0" timeOffset="1869.9089">20187 3489 68 0,'45'24'38'0,"-3"12"1"15,-7 12-18-15,3 22-9 16,-16 8-3-16,-9 15-2 0,-18 0-6 15,-14-7-5-15,-9-9-15 16,-6-12-20-16,-13-24 1 16,9-12-2-16,-2-23 1 15</inkml:trace>
  <inkml:trace contextRef="#ctx0" brushRef="#br0" timeOffset="2340.115">21013 3240 44 0,'-51'32'34'16,"1"19"-7"-16,-6 29-9 15,-5 12-3-15,13 16-2 16,10 7-3-16,14 6-2 16,14-7-1-16,17-8-4 15,13-14-4-15,13-30-9 16,12-19-26-16,6-13-1 0,-2-27 0 15,4-10-1-15</inkml:trace>
  <inkml:trace contextRef="#ctx0" brushRef="#br0" timeOffset="2808.8893">21411 3500 27 0,'19'-50'53'16,"-8"13"-35"-1,4 0-2-15,-6-4-2 0,4 7-2 16,-9 1-1-1,2 5-3 1,-6 8-3-16,0 20 0 16,0 0-2-16,0 20-2 0,0 10 0 15,0 9-1-15,4 7-2 16,-1 7-5-16,3 2-6 16,-1-1-13-16,-5-9-9 15,9-6-1-15,-9-19 0 16</inkml:trace>
  <inkml:trace contextRef="#ctx0" brushRef="#br0" timeOffset="3024.9489">21025 3664 24 0,'11'3'34'0,"28"7"0"16,9-6-6-16,22-4-7 15,15 3-7-15,9-3-4 16,12 0-4-16,2 0-9 16,-2 0-25-16,-13-4-7 15,-6 0-1 1,-26-5-1-16</inkml:trace>
  <inkml:trace contextRef="#ctx0" brushRef="#br0" timeOffset="3425.3611">20990 4021 31 0,'0'0'32'0,"18"15"1"15,2-12-4-15,11-3-23 16,5 10-23-16,-4-14-11 16,10 4-3-16,-12-6-1 0</inkml:trace>
  <inkml:trace contextRef="#ctx0" brushRef="#br0" timeOffset="3625.0927">21344 3892 3 0,'0'0'23'15,"0"-14"0"-15,0 14-19 16,0 0-14-16,0-15-9 16,0 15-3-16,0 0 21 0</inkml:trace>
  <inkml:trace contextRef="#ctx0" brushRef="#br0" timeOffset="3824.8534">21377 4021 45 0,'0'26'36'0,"8"3"0"16,-8 2-9-16,-3-4-7 0,-2 5-6 15,-11-5-5-15,1 1-3 16,-11-5-3-16,-1-4-3 16,-2-5-5-16,-3-14-12 15,2-9-22-15,6-1 1 16,3-10-1-16,10-1 0 0</inkml:trace>
  <inkml:trace contextRef="#ctx0" brushRef="#br0" timeOffset="4288.5288">21501 3868 26 0,'15'0'32'0,"-3"-9"-2"16,10 6-9-16,6 3-4 15,0 3-6-15,2 5-3 16,-10 3-2-16,-5 3-2 16,-15 3-1-16,-3 2-1 0,-12 0-1 15,-5 0 0-15,-2-5-1 16,2-1-1-16,4-4 1 16,16-9-1-16,0 0 0 15,8 11-1-15,11-7 1 16,5 3 1-16,-3 2 1 15,-2 3 1 1,-9 7-1-16,-5 2 1 16,-11-1 0-16,-10-1-4 15,-6-1-8-15,-2-3-24 16,-9-17-1-16,15-2 1 0,2-15-2 16</inkml:trace>
  <inkml:trace contextRef="#ctx0" brushRef="#br0" timeOffset="5691.7486">22102 3766 33 0,'-17'7'36'0,"17"-7"1"16,18 7-4-16,7-7-16 16,13 0-8-16,5 0-13 15,3 5-25-15,-1-10-6 16,8 5-1-16,-13-6 0 15</inkml:trace>
  <inkml:trace contextRef="#ctx0" brushRef="#br0" timeOffset="7077.2546">22650 3667 4 0,'0'0'32'0,"12"6"0"16,3-6 0-16,10-3-13 16,10 6-5-16,1-3-4 15,5 9-3-15,-4-4-3 16,-6 4-1-16,-7 0-1 16,-5 4-1-16,-12 1-1 15,-7 1 1-15,-7 0 0 0,-11 3 0 16,-5 0 0-16,-7 6 0 15,-7-1 0-15,0-1 0 16,0-2-1-16,3 2 1 16,8-5 0-16,12 0 0 0,14-5 0 15,15-3-1 1,12-2-1-16,4-4-4 16,9 2-12-16,4-5-19 15,-7-4 0-15,0 0 0 16,-18-7 0-16</inkml:trace>
  <inkml:trace contextRef="#ctx0" brushRef="#br0" timeOffset="10406.1494">22250 3616 33 0,'0'0'29'16,"0"18"-4"-16,-9 7-5 16,5 12-4-16,-4 5-5 0,5 4-16 15,-7-5-23-15,18 7-2 16,-4-17-2-16,21-7-1 16</inkml:trace>
  <inkml:trace contextRef="#ctx0" brushRef="#br0" timeOffset="10921.7946">22892 3450 18 0,'0'0'32'0,"15"16"-1"16,-3-16-9-16,19 0-5 0,2 0-9 15,5 0-16-15,6 9-19 16,-11-9-3-16,6 3-1 0,-18-6 0 16</inkml:trace>
  <inkml:trace contextRef="#ctx0" brushRef="#br0" timeOffset="11221.7648">23239 3348 45 0,'14'-10'28'15,"-10"-1"-4"-15,-4 11-2 16,0 0-2-16,0 0-6 16,15 23-3-16,-12-3-5 0,4 8-3 15,-7 2-15-15,8 5-22 16,-8-10-1-16,11 4-2 15,-14-14 0-15</inkml:trace>
  <inkml:trace contextRef="#ctx0" brushRef="#br0" timeOffset="11659.3877">23450 3094 48 0,'23'33'32'0,"3"18"-7"0,5 11-4 15,-1 24-5-15,-10 8-1 16,-2 15-2-16,-18-5-2 0,-22 1-3 16,-9-13-5-16,-9-13-8 15,-9-17-33-15,7-8 0 16,-4-24-1-16,16-8 0 16</inkml:trace>
  <inkml:trace contextRef="#ctx0" brushRef="#br0" timeOffset="12392.6239">22925 4375 28 0,'32'0'29'16,"11"0"-2"-16,10 4-4 15,9 1-4-15,1-1-5 16,7 1-5-16,-3 0-10 16,-11 3-25-16,-16-11-7 0,0 3-1 15,-23-14-1-15</inkml:trace>
  <inkml:trace contextRef="#ctx0" brushRef="#br0" timeOffset="13563.0445">19365 4937 17 0,'13'5'30'0,"-13"-14"-1"0,0 9-9 15,20-23-3-15,-6 4-4 16,5-1-3-16,1-8-2 16,-1 2-2-16,-3-3-1 15,0 0-1-15,-6-1 0 16,-2 6-1-16,-5 8-1 0,-3 7-1 31,0 9 1-31,0 0-1 0,-14 29 1 16,9 8-1-16,1 10 0 15,0 15 1-15,4-3-2 16,0 6 0-16,9-1-9 16,3-3-27-16,3-15 0 15,7-12-1-15,-4-16 1 16</inkml:trace>
  <inkml:trace contextRef="#ctx0" brushRef="#br0" timeOffset="14362.8941">19829 5003 45 0,'0'0'26'16,"0"0"-4"-16,25 4-4 15,4-4-2-15,11 0-5 16,13-4-3-16,8 4-13 15,1 4-26-15,-2-12-1 16,8 8-1-16,-17-14-1 16</inkml:trace>
  <inkml:trace contextRef="#ctx0" brushRef="#br0" timeOffset="16679.8812">20512 5043 35 0,'7'3'33'0,"25"-3"-3"16,12 0-10-16,12-3-7 16,9 3-3-16,6 0-5 15,3-4-5-15,-2 1-6 16,-10-2-8-16,-13-2-17 16,-11 7-2-1,-20-12 0-15,-2 8 5 16</inkml:trace>
  <inkml:trace contextRef="#ctx0" brushRef="#br0" timeOffset="17180.0477">20799 4803 35 0,'0'-37'26'0,"0"2"-1"15,0 0-3-15,0 1-4 0,0 7-4 16,-6 3-3-16,6 12-2 16,0 12-1-16,-11 12-3 15,7 10-1-15,4 8-4 16,5 12-7-16,-5 5-22 31,0-1-7-31,11 6-1 0,-6-16 0 16</inkml:trace>
  <inkml:trace contextRef="#ctx0" brushRef="#br0" timeOffset="17643.4046">20702 5179 38 0,'21'0'31'0,"-1"-12"-10"15,8 6-4-15,6 2-2 16,-5 0-5-16,2 4-2 15,-10 9-3-15,-3 4-2 16,-14 5-2-16,-10 2-1 0,-6 2-3 16,-9-3 0-16,0 2-1 15,0-8 0-15,10-1 0 16,11-12 0-16,0 10 2 16,17-5 1-16,8-3 3 15,6 5 2-15,0 3 1 16,-4 5 1-16,-12 2 0 0,-6 9 0 15,-18-3-3-15,-9 0-5 16,-10-8-14-16,-3-1-16 16,-14-14-3-16,8-8 1 15,-1-10-1-15</inkml:trace>
  <inkml:trace contextRef="#ctx0" brushRef="#br0" timeOffset="18228.3778">21360 4821 51 0,'0'0'33'0,"0"0"0"0,0 0-13 16,0 0-16-16,0 0-18 15,0 0-17-15,0 12-2 16,0-12 0-16,0 0 4 16</inkml:trace>
  <inkml:trace contextRef="#ctx0" brushRef="#br0" timeOffset="18465.8049">21419 4957 52 0,'4'27'37'0,"3"13"0"0,-2 2-11 16,0 1-12-16,5 10-3 31,-10-4-3-31,4 2-2 0,-7-10-2 16,-7-7-2-16,-5-5-2 16,-6-12-3-16,-2-5-3 15,-5-17-6-15,4-7-9 16,2-7-12-16,2-8-6 15,9-5 1-15,2-4 1 16</inkml:trace>
  <inkml:trace contextRef="#ctx0" brushRef="#br0" timeOffset="18898.2391">21828 4928 30 0,'24'-5'34'0,"7"12"1"16,4-7-7-16,4 3-11 16,8 6-5-16,-8-4-3 15,-2 9-2-15,-12 0-2 16,-14 9-2-16,-16-1-1 0,-11-1-1 16,-8 4 0-16,-4 0 0 15,1-3-1-15,4-2 1 16,1-5-1-16,15-6 1 15,7-9-2-15,19 7 0 16,9-7-2-16,2-7-7 16,8 2-14-1,5 1-14-15,-4-11 1 16,3 8-1-16</inkml:trace>
  <inkml:trace contextRef="#ctx0" brushRef="#br0" timeOffset="19132.8396">22166 4756 54 0,'22'-6'33'15,"17"6"1"-15,0 0-17 16,9 2-14-16,5-2-16 16,-9 0-18-16,5 9 0 0,-11-9-2 15,0 8 1 1</inkml:trace>
  <inkml:trace contextRef="#ctx0" brushRef="#br0" timeOffset="19432.7972">22619 4787 55 0,'12'-12'25'15,"1"-2"-3"-15,-3-1-3 16,5 5-3-16,-3-4-3 15,-3 7-2-15,-9 7-2 16,15-7-1-16,-15 7-2 16,6 12-1-16,-3 2-1 15,6 4-1-15,-7 8-1 0,3-1 0 16,-1 6-3-16,-4-7-15 16,0-1-23-16,0-1 0 15,-11-7-1-15,2-3 1 16</inkml:trace>
  <inkml:trace contextRef="#ctx0" brushRef="#br0" timeOffset="22691.9301">5212 6841 23 0,'0'0'31'16,"31"5"1"-16,-9-5-10 15,14 0-8-15,10 0-4 16,5 3-4-16,-1-3-6 16,1 0-10-16,-4 0-14 0,-12-4-8 31,2 4-1-31,-20-6 1 15</inkml:trace>
  <inkml:trace contextRef="#ctx0" brushRef="#br0" timeOffset="22907.6714">5273 6979 7 0,'0'0'32'0,"26"8"1"16,-1-11 1-16,11-2-16 16,8 5-5-16,3 0-4 15,1 0-11-15,-6-7-28 0,1 14-2 16,-20-11-2-16,5 11 0 16</inkml:trace>
  <inkml:trace contextRef="#ctx0" brushRef="#br0" timeOffset="23523.7778">6306 6343 35 0,'-28'0'29'15,"-2"24"-11"-15,-5 17-2 0,1 14-3 16,4 17-2-16,5 10-2 15,12 14-2-15,17-2-1 32,17-1-2-32,10-9-3 0,10-15-10 15,5-13-18-15,13-12-7 16,-3-26 1-16,7-10 0 16</inkml:trace>
  <inkml:trace contextRef="#ctx0" brushRef="#br0" timeOffset="24708.5213">6551 6732 32 0,'0'0'33'0,"0"-12"-1"16,0 12-6-16,0 0-17 0,13-7-13 31,-13 7-17-31,0 0-11 0,18 5 0 15,-18-5 0 1</inkml:trace>
  <inkml:trace contextRef="#ctx0" brushRef="#br0" timeOffset="24909.0491">6586 6902 16 0,'7'48'33'16,"-7"-2"1"-16,5 6-10 15,-5 0-6-15,0 0-3 16,-5-2-4-16,-5-12-2 16,-3-3-5-16,-8-10-5 15,-1-12-10-15,0-13-18 0,7 0-6 16,-3-22-1-16,11-2 0 16</inkml:trace>
  <inkml:trace contextRef="#ctx0" brushRef="#br0" timeOffset="25309.2334">6719 6663 29 0,'20'-10'33'0,"3"-2"2"0,5 9-5 16,7 5-14-16,-5 2-5 16,-1 6-4-16,-14 3-1 15,-6 6-2-15,-9 1-1 16,-10 2-3-16,-4-8 0 16,-3 0-1-16,5-5 0 31,12-9-1-31,0 0 0 0,13 9 1 15,12-9-1-15,3 0 1 16,2 10 2-16,-1 4 0 16,-8 5 0-16,-11 9 1 15,-17 4-1-15,-10 0 1 16,-12 4-5-16,-8-9-10 16,-7-10-22-16,7-4-1 0,-1-18 1 15,14 0-2-15</inkml:trace>
  <inkml:trace contextRef="#ctx0" brushRef="#br0" timeOffset="25574.6858">7085 6367 48 0,'30'0'37'15,"3"14"1"-15,6 23-7 32,1 20-15-32,-8 19-5 0,-8 23-2 15,-14 10-3-15,-14 5-1 16,-16-9-2-16,-9-6-3 16,-5-15-9-16,-6-11-30 15,2-29-1-15,7-18 0 16,7-20 0-16</inkml:trace>
  <inkml:trace contextRef="#ctx0" brushRef="#br0" timeOffset="26056.2868">7674 6445 47 0,'-25'22'33'0,"-6"21"-10"16,0 17-7-16,-5 10-2 0,10 17-2 16,7-2-1-16,10 3-3 0,9-4-2 15,14-4-4 1,9-12-8-16,6-17-14 16,4-17-15-16,7-13-1 0,-6-19 0 15,10-2-1-15</inkml:trace>
  <inkml:trace contextRef="#ctx0" brushRef="#br0" timeOffset="26274.6774">7718 6844 44 0,'0'0'36'0,"25"0"0"15,-1 0-4-15,10 3-19 16,12 2-7-16,1 0-7 16,0-3-15-16,-3-2-18 15,-1 4-2-15,-13-10 0 16,-5 6 0-16</inkml:trace>
  <inkml:trace contextRef="#ctx0" brushRef="#br0" timeOffset="26495.1875">8124 6740 60 0,'3'-15'33'16,"-3"15"-5"-16,0 0-31 16,-9 0-23-16,9 0-5 0,0 0-2 15</inkml:trace>
  <inkml:trace contextRef="#ctx0" brushRef="#br0" timeOffset="26758.0888">8166 6920 23 0,'0'30'36'0,"10"12"1"16,-10-5 0-16,0 2-15 16,0 8-6-16,-12-6-6 31,-1 2-4-31,-9-6-1 0,-3-10-2 15,-2-8-3-15,2-10-6 16,9-9-16-16,5-6-16 16,-2-18 0-16,9-7-1 15,4-11 0-15</inkml:trace>
  <inkml:trace contextRef="#ctx0" brushRef="#br0" timeOffset="27180.3339">8325 6670 21 0,'6'-14'34'15,"13"6"-1"-15,0-5-1 0,8 3-16 16,11 6-4-16,-7 0-4 16,1 12-3-16,-7 1-1 0,-12 4-2 15,-10 3-1-15,-7 0-1 16,-14-1 1-16,-1-1-2 16,0 1 0-16,0-8-1 15,9 0 0-15,10-7 1 16,9 9-1-16,11-3 2 15,6 6 0-15,4 1 1 0,-5 6 2 16,-4 5 0-16,-14 8-1 16,-11 3 2-16,-14 2-3 15,-10-5-3-15,-6-4-18 16,-4-1-15-16,-3-18-1 16,7-5-1-16,3-17 1 15</inkml:trace>
  <inkml:trace contextRef="#ctx0" brushRef="#br0" timeOffset="27543.3753">8854 6370 37 0,'27'29'35'16,"-5"7"0"-16,3 15-11 15,-3 19-9-15,-10 8-4 16,-8 12-2-16,-14 1-4 15,-6-2-1-15,-12-8-1 16,-2-5-2-16,-1-15-1 16,0-14-2-16,8-12-3 0,2-15-6 15,11-8-11-15,10-12-15 16,0 0 2-16,-6-9-2 16,6-8 8-16</inkml:trace>
  <inkml:trace contextRef="#ctx0" brushRef="#br0" timeOffset="29183.3374">9434 7120 64 0,'132'7'19'0,"36"-2"0"16,43 1-3-16,34 5-3 31,34-3-4-31,21 4-2 0,17-3-1 16,1 1-2-16,-22-3-1 15,-22-3-2-15,-39 1-1 16,-46-5-3-16,-43 0-8 16,-49 0-16-16,-48-9-7 15,-28 3-1-15,-35-9 0 16</inkml:trace>
  <inkml:trace contextRef="#ctx0" brushRef="#br0" timeOffset="30100.5914">13147 7188 59 0,'0'0'38'16,"8"-10"0"-16,-8 10-5 15,0 0-20-15,0 0-8 16,0 0-14-16,0 0-27 31,3 11-2-31,-3-11 0 0,16-6-1 16</inkml:trace>
  <inkml:trace contextRef="#ctx0" brushRef="#br0" timeOffset="30784.2819">13667 7154 31 0,'-3'12'13'0,"26"-4"1"0,40 0 0 16,37-3-1-16,42-3 1 16,35-2-1-16,43 0-2 15,36 0 0-15,33-6-1 16,32 6-2-16,16-8-1 0,8 8-3 15,-7-6-1-15,-16 6-1 16,-30 0-1-16,-35 0-6 16,-45 0-7-16,-51 2-17 15,-60-7-6-15,-39 5-1 16,-55-13 1-16</inkml:trace>
  <inkml:trace contextRef="#ctx0" brushRef="#br0" timeOffset="33988.4275">9849 6597 48 0,'15'0'24'0,"3"0"-5"31,7 0-1-31,10 0-3 0,8 0-3 16,1 0-3-16,8 0-4 15,-8 5-2-15,-1 0-1 16,-11 3 0-16,-11 6-1 16,-15 4 0-16,-18 5 0 15,-13 6 0-15,-13 2 0 16,-2 4 0-16,-3-1-1 0,2-4 1 16,5-5-1-16,13-5 0 15,12-8 1-15,11-12 0 16,30 9-2-16,7-9-6 15,1 0-19-15,5-10-8 16,7 5-1-16,-9-11 1 16</inkml:trace>
  <inkml:trace contextRef="#ctx0" brushRef="#br0" timeOffset="34251.4255">10175 6365 46 0,'18'-10'36'15,"10"10"-1"-15,3-5-10 16,6-7-13-16,9 10-2 0,-5-5-6 15,0-1-8-15,-5 6-16 16,-8 2-15-16,-19-5-1 16,-9 5 0-16,0 0 1 15</inkml:trace>
  <inkml:trace contextRef="#ctx0" brushRef="#br0" timeOffset="34589.3446">10624 6304 44 0,'3'-24'35'15,"6"3"-1"-15,0-4-12 16,-2-4-7-16,0 10-3 16,-5-1-4-1,5 5-3-15,-7 2-1 16,0 13-1-16,0 0-1 16,0 19 0-16,0 0-1 15,0 12 0-15,0 5-3 16,0 2-6-16,5 0-29 15,1 3 0-15,-2-9 0 16,8-2-1-16</inkml:trace>
  <inkml:trace contextRef="#ctx0" brushRef="#br0" timeOffset="35205.0476">11045 6500 33 0,'0'0'34'0,"0"0"1"0,0 0-7 16,7 27-8-16,-10-3-7 15,3 9-6-15,-4 0 0 16,4 8-2-16,-6-4-2 16,6 1-3-16,0-5-5 15,-4-8-11-15,4-11-21 16,7-4 0-16,-7-10-1 0,10 0 1 15</inkml:trace>
  <inkml:trace contextRef="#ctx0" brushRef="#br0" timeOffset="35424.37">10845 6672 44 0,'11'0'32'0,"11"0"-6"16,9 5-5-16,9-5-5 16,11 2-3-16,1-2-3 0,7-2-3 15,-5 2-5-15,-5 0-5 16,-4-4-23-16,-12 4-8 0,-18 0-2 16,-15 0 0-16</inkml:trace>
  <inkml:trace contextRef="#ctx0" brushRef="#br0" timeOffset="40331.6122">11980 6314 15 0,'14'-10'29'16,"-6"-14"-1"-16,6-6-6 0,-2 1-4 15,-5-6-5-15,2 3-2 16,-6 1-1-16,2 4-3 16,-9 5-2-16,4 13-1 15,0 9-2-15,-8 22 0 16,8 10-1-16,0 10 0 0,7 5-2 16,-1 4-2-16,10 4-9 15,-5-4-21 1,2-13-1-16,4-6 0 15,-11-18-2-15</inkml:trace>
  <inkml:trace contextRef="#ctx0" brushRef="#br0" timeOffset="40578.5444">11686 6491 16 0,'7'9'33'16,"6"-9"0"-16,23 4-1 16,18-8-16-16,19-1-5 15,15-4-2-15,5 2-5 0,7 2-2 16,-3-2-3-16,-11 3-6 16,-15 4-5-16,-21 9-14 0,-25 0-7 15,-12 6-2 1,-20-6 2-16</inkml:trace>
  <inkml:trace contextRef="#ctx0" brushRef="#br0" timeOffset="41149.5262">11816 6658 57 0,'0'-14'37'0,"0"14"-2"32,0-15-5-32,0 15-25 0,0 0-12 15,0 0-26-15,0 0-2 16,-8 3-1-16,8 6 0 0</inkml:trace>
  <inkml:trace contextRef="#ctx0" brushRef="#br0" timeOffset="41564.9203">11803 6706 39 0,'0'0'22'15,"-3"9"-3"-15,3-9-4 16,0 25-3-16,0-6-3 15,3 8-2-15,1 4-2 16,-4 1 1-16,-5 6-1 0,-4-1-1 16,-4-5-2-1,-5-4-1-15,-4-9-3 0,-1-9-2 16,-4-7-2-16,4-3-5 16,1-12-3-16,8-5-10 0,8 0-7 15,0-13 0-15,14 8 9 16</inkml:trace>
  <inkml:trace contextRef="#ctx0" brushRef="#br0" timeOffset="42018.7587">12050 6685 36 0,'-15'-20'31'0,"24"9"2"16,0 1-14-1,16 1-5 1,11 2-4-16,0 7-4 15,3 3 0-15,-7 6-2 16,-6 7-1-16,-14 5-1 0,-12 1 0 16,-10 0-1-16,-10-3 0 15,-2-3 0-15,0-3-1 16,9-3 1-16,13-10-1 16,0 0 0-16,21 9 0 0,5-4 0 15,5 1 0-15,-1 3 3 16,-5 5 0-16,-16 2-1 15,-9 5 1-15,-24-3 0 16,-11 0-1-16,-7-4-6 16,-9-3-23-16,-1-11-11 15,10 0 1-15,2-9-1 0</inkml:trace>
  <inkml:trace contextRef="#ctx0" brushRef="#br0" timeOffset="42665.9189">9895 7666 38 0,'6'-28'31'15,"4"4"-8"1,-1-1-5-16,3-7-2 16,4 8-3-16,-4-5-1 15,1 11-3-15,-4 5-1 16,-9 13-2-16,6 17 0 15,-6 17-2-15,-6 12 0 16,0 5-2-16,-4 7 0 16,1 3 1-16,-3 1-4 0,5-10-2 15,7-3-13-15,-3-15-21 16,3-19-1-16,4-5-1 16,-4-10 1-16</inkml:trace>
  <inkml:trace contextRef="#ctx0" brushRef="#br0" timeOffset="42919.5329">10438 7657 36 0,'14'-8'35'0,"-14"8"2"0,0 0 1 15,5 17-20-15,-10 3-6 16,5 16-5-16,-8 0-2 16,8 8-2-16,-3-1-2 15,0-6-6-15,6 0-10 16,-3-4-20-16,0-15-3 16,0-5 0-16,0-13 0 0</inkml:trace>
  <inkml:trace contextRef="#ctx0" brushRef="#br0" timeOffset="43082.8059">10234 7812 42 0,'18'-5'35'16,"3"1"0"-16,20 4-3 16,5 0-17-16,7 0-10 15,3 0-9-15,9 0-21 16,6 0-9-16,-5-3-1 0,5 3 0 15</inkml:trace>
  <inkml:trace contextRef="#ctx0" brushRef="#br0" timeOffset="43399.3449">10996 7746 47 0,'0'-40'35'15,"4"3"0"-15,6-1-14 16,-6-10-4-16,9 13-5 16,-9-1-2-16,4 10-4 15,-5 8 0 1,-3 18-3-16,0 0 0 15,0 22-2-15,0 9 0 16,0 9-2-16,0 6-4 16,0 4-7-16,3 3-26 0,4-2 0 15,-4-8 1 1,3-4-2-16</inkml:trace>
  <inkml:trace contextRef="#ctx0" brushRef="#br0" timeOffset="43583.5873">10838 7943 58 0,'21'-6'35'0,"21"6"-2"0,3 0-13 16,8-3-13-16,6 3-4 15,0 4-8-15,0 1-17 16,-13-5-11-16,1 7-1 15,-19-4 1-15</inkml:trace>
  <inkml:trace contextRef="#ctx0" brushRef="#br0" timeOffset="43952.325">10838 8147 69 0,'15'-6'33'0,"10"-3"-9"16,15-1-11-16,15 3-5 0,-3 3-1 15,3 4-2-15,-11 7-1 16,-10 3-2-16,-16 3-1 16,-18 6 0-16,-21 0-2 31,-12 1 0-31,-3-3 0 0,-5-4 0 15,6 1-2-15,5-7 0 16,15 0 1-16,15-7 0 16,9 5 1-16,11-5 1 15,7 9 1-15,2 1 0 16,-5 3 2-16,-8 6 0 16,-11 0 0-16,-8-2-3 0,-13 0-10 15,-2 0-23-15,-16-17-1 16,7 0-1-16,-2-15 0 15</inkml:trace>
  <inkml:trace contextRef="#ctx0" brushRef="#br0" timeOffset="44252.218">11551 7737 40 0,'9'-11'36'16,"4"5"0"-16,-13 6-2 15,9-10-22-15,-9 10-20 0,-9 0-24 16,9 0-3-16,-13 7 0 16,8 3-2-16</inkml:trace>
  <inkml:trace contextRef="#ctx0" brushRef="#br0" timeOffset="44453.2031">11594 7911 64 0,'7'32'38'0,"-7"-1"2"15,4 1-14-15,-4 7-10 0,-11-1-5 16,-1 3-5-16,-14-9-3 16,2-3-1-16,-7-7-5 0,-1-10-8 15,5-12-28-15,2-4 0 16,7-14-1-16,12-3 0 15</inkml:trace>
  <inkml:trace contextRef="#ctx0" brushRef="#br0" timeOffset="44856.2546">11842 7773 42 0,'29'2'37'16,"-2"-2"0"-1,10 3 1-15,2 4-22 16,1-4-6-16,2 6-3 0,-8 1-3 15,-8 2-1-15,-16 4-2 0,-16 2 1 32,-10-1-2-32,-10 2 1 15,-5 0-1-15,0 1 1 16,0-1-1-16,5-1 0 16,12-4 0-16,4 0 0 15,18-4 1-15,8-2-1 16,10-4-2-16,5-4-2 0,9 5-10 15,2-5-24-15,-2-13 0 16,3 4-1-16,-6-8 0 0</inkml:trace>
  <inkml:trace contextRef="#ctx0" brushRef="#br0" timeOffset="45087.0878">12114 7557 66 0,'27'0'35'0,"1"0"1"16,10 0-17-16,-1 0-12 15,6 5-8-15,-6-5-12 16,-3-4-20-16,1 4-2 15,-14-6 0-15,1 0 0 16</inkml:trace>
  <inkml:trace contextRef="#ctx0" brushRef="#br0" timeOffset="45240.8399">12504 7440 66 0,'0'0'37'0,"6"10"-1"15,-6 8-16-15,0 0-7 0,0 8-7 16,0 4-7-1,0 6-18 1,-6-3-16-16,6 5-2 0,-4-9 0 16,4 6 0-1</inkml:trace>
  <inkml:trace contextRef="#ctx0" brushRef="#br0" timeOffset="47115.2965">14123 6578 42 0,'0'0'34'0,"24"10"-6"16,4-8-6-1,6-2-5-15,12 7-4 16,1-4-5-16,3 3-3 15,-6-5-2-15,-8 7-1 0,-10-2 0 16,-12 8-1-16,-17 0 1 16,-15 4-2-16,-13 6 2 15,-6 2-2-15,-6 2 1 16,3 1-1-16,2-4 1 0,13-4-1 16,12-2 0-16,20-6 0 15,12-6-1-15,15-7-1 16,6 0-6-16,3 0-11 15,0-10-19-15,8 2 1 16,-9-7 0-16,-1 4 0 16</inkml:trace>
  <inkml:trace contextRef="#ctx0" brushRef="#br0" timeOffset="47315.3419">14417 6338 71 0,'13'4'35'0,"5"2"-1"0,6-2-21 16,11 5-12-16,6 1-11 16,3 3-22-16,-9-13-2 15,4 9 0-15,-9-18-1 16</inkml:trace>
  <inkml:trace contextRef="#ctx0" brushRef="#br0" timeOffset="47494.2815">14782 6183 25 0,'10'-22'34'0,"-10"0"0"16,4 11-5-16,-4 11-11 31,0 0-6-31,10 13-5 0,-10 7-2 16,0 15-2-16,0 6-1 15,0 3-5-15,0 4-15 16,3 2-17-16,-10-9-1 16,7 1 1-16,0-12-1 0</inkml:trace>
  <inkml:trace contextRef="#ctx0" brushRef="#br0" timeOffset="48447.5406">15082 6660 22 0,'0'0'26'16,"0"0"-1"-16,0 0-3 15,23 3-3-15,3-3-2 16,12 0-3-16,0 0-3 16,12 4-4-16,-4-4-5 15,5 5-11-15,-5-10-25 0,1 5-1 16,-5-10-1-16,2 2 0 15</inkml:trace>
  <inkml:trace contextRef="#ctx0" brushRef="#br0" timeOffset="49164.4852">15878 6424 32 0,'13'-15'31'0,"-5"-13"-8"16,8-3-4-16,0-5-2 15,-1-5-2-15,1 8-4 16,-6-4-1-16,1 13-4 15,-8 2 0-15,-3 12-2 0,0 10-1 16,-7 19-2 0,2 11-2-1,-4 5-4-15,3 12-14 16,6 6-18-16,-5-5 1 16,7 1-1-16,-2-8 1 0</inkml:trace>
  <inkml:trace contextRef="#ctx0" brushRef="#br0" timeOffset="49433.7592">16455 6087 61 0,'0'0'35'15,"-9"4"-9"-15,-10 23-8 16,-12 12-6-16,-3 16-3 16,-19 11-2-16,-2 8-1 15,-8 4-1-15,5 2-4 16,4-7-1-16,6-12-7 16,16-9-12-16,12-11-18 0,9-22 0 15,17-4 0-15,-6-15-1 16</inkml:trace>
  <inkml:trace contextRef="#ctx0" brushRef="#br0" timeOffset="50065.2385">16296 6607 13 0,'0'-14'64'31,"4"5"-36"-31,14 0-9 16,6 4-5-16,6-1-6 16,6 6-1-16,-2 0-3 15,0 2 0-15,-11 7-2 16,-5 3 0-16,-18 4 0 16,-7 0-1-16,-11 0 0 15,-4-3 0-15,-2-1 0 0,2 1-1 16,10-2 1-16,12 0-1 15,0-11 0-15,22 16 0 16,-1-6 1-16,3 3-1 16,-5 0 2-16,-6 4-1 15,-13-2 1-15,-13-1-1 16,-11-1-2-16,-10-4-3 0,-1-2-10 16,-5-2-19-16,2-10-4 15,13 0 0-15,5-6 0 16</inkml:trace>
  <inkml:trace contextRef="#ctx0" brushRef="#br0" timeOffset="50434.5818">16734 6603 80 0,'0'0'37'15,"9"-13"1"-15,-9 13-21 16,10-12-9-16,-10 12-11 16,0 0-16-16,0 0-18 0,0 0-1 15,0 0 1-15,-2 15-1 0</inkml:trace>
  <inkml:trace contextRef="#ctx0" brushRef="#br0" timeOffset="50819.1412">16741 6740 32 0,'0'0'33'0,"0"9"0"15,-4 3-7-15,4 4-9 16,0 7-6-16,-3 3-3 15,3 6-1-15,-10 0-2 16,4 2-1-16,-6-5-2 0,-3 0 0 16,-4-8-1-16,-2-7 0 15,-2-4-1-15,-2-10-1 0,4 0-2 16,0-6-5-16,8 1-11 16,-1-3-16-16,0-6-2 15,11 4 0-15,-7-4 1 31</inkml:trace>
  <inkml:trace contextRef="#ctx0" brushRef="#br0" timeOffset="51719.3187">14249 7797 31 0,'-3'-22'25'0,"10"8"-1"16,5-10-3-16,-2-3-5 15,4-5-1-15,-3-3-2 16,4 7-1-16,-6-2-2 16,3 10-3-16,-8 11-1 15,-4 9-1-15,5 29-1 0,-5 8-1 16,0 12-1-16,0 8-1 16,-3 8 1-16,0 0-1 15,3-4-3-15,-5-6-6 16,10-18-30-16,4-3 0 15,-2-21-1-15,10 0 1 16</inkml:trace>
  <inkml:trace contextRef="#ctx0" brushRef="#br0" timeOffset="51998.068">14770 7915 54 0,'0'0'37'0,"24"3"0"0,8 2-11 16,10-5-12-16,13 2-6 15,3 1-7-15,-1-3-17 16,-7 0-18-16,0 5-3 16,-13-10 0-16,-5 5-1 15</inkml:trace>
  <inkml:trace contextRef="#ctx0" brushRef="#br0" timeOffset="52498.2">15572 7758 35 0,'7'-23'33'15,"0"-12"-5"-15,-1-3-3 0,3-2-5 16,-7-3-4-16,5 10-5 16,-7-3-2-16,8 12-2 15,-8 7-3-15,0 17 0 16,3 12-3-16,-3 14-1 0,5 12-4 15,-5 2-4-15,8 10-15 16,-3 6-14-16,-5-4-1 16,9 0 0-16,-9-12 1 15</inkml:trace>
  <inkml:trace contextRef="#ctx0" brushRef="#br0" timeOffset="52714.527">15435 7986 31 0,'0'0'35'0,"20"-4"1"16,7 1-7-16,13 3-10 16,8 3-7-16,3-3-5 15,7 0-8-15,2 3-21 16,-1 3-13-16,-16-6 0 15,-6 3-1-15</inkml:trace>
  <inkml:trace contextRef="#ctx0" brushRef="#br0" timeOffset="53220.7575">15531 8167 58 0,'0'0'33'16,"0"0"-10"-16,11-10-5 16,8 9-5-16,2-4-3 15,12 7-5-15,-2 2 0 0,2 6-1 32,-9 2-2-32,-5 6 0 0,-11 1-1 15,-14 5-2 1,-8 0 0-16,-12-2-1 0,2-2-1 15,-2-3 1-15,4-2-2 16,8-2 1-16,12-3 1 16,2-10 0-16,19 18 2 15,0-8 0-15,2-1 2 0,0 4 0 16,-9-2 2-16,-9 3-1 16,-11-2 0-16,-12-1 0 15,-12-2-3-15,-10-6-8 16,-6-6-25-16,4 3-2 15,-4-15-1-15,17 5 0 16</inkml:trace>
  <inkml:trace contextRef="#ctx0" brushRef="#br0" timeOffset="53898.8009">16104 7657 70 0,'13'-3'38'0,"-13"3"0"0,0 0-15 16,12-5-10-16,-12 5-10 16,0 0-11-16,0 0-28 15,15 5-2-15,-15-5 0 16,10 9-1-16</inkml:trace>
  <inkml:trace contextRef="#ctx0" brushRef="#br0" timeOffset="54220.7597">16185 7831 52 0,'0'18'36'16,"0"11"-2"-16,0 4-13 15,-6 1-5-15,2 6-5 0,-8-5-5 16,3-1-1-16,-7-5-1 16,-2-4-2-16,0-9-1 15,-2-11-3-15,6-5-5 16,-2-9-11-16,1-7-19 15,12-6 0-15,3-11 0 16,3 4-1-16</inkml:trace>
  <inkml:trace contextRef="#ctx0" brushRef="#br0" timeOffset="54636.8628">16527 7761 47 0,'0'0'35'16,"12"0"2"-16,16-6-12 15,2 8-9-15,3-2-5 16,3 4-3-16,-3-4-3 16,-1 12-2-16,-10-2 0 15,-13 4-2-15,-9 5 0 16,-16 3 0 0,-6 3-1-16,-8 2 0 15,2 1-1-15,-1-1 0 16,5-3 1-16,8-5-1 15,13-8 0-15,9-2 0 16,11-4-2-16,3-11-4 16,15 2-16-16,2-6-13 15,-2-8-2-15,7 7 0 0,-10-7 2 16</inkml:trace>
  <inkml:trace contextRef="#ctx0" brushRef="#br0" timeOffset="54868.3007">16721 7593 34 0,'10'0'33'15,"2"-8"0"-15,13 5-6 31,3 3-14-31,3 3-8 0,3 1-13 16,-3-4-22-16,7 7-3 16,-13-10 0-16,6 3 0 15</inkml:trace>
  <inkml:trace contextRef="#ctx0" brushRef="#br0" timeOffset="55053.533">17104 7440 50 0,'6'-11'34'16,"-6"2"-2"-16,0 9-9 16,14 0-6-16,-11 9-7 0,4 11-3 15,-7 3-3-15,3 8-3 32,-3 8-22-32,2 2-14 0,-11-3-1 15,0 1-1-15</inkml:trace>
  <inkml:trace contextRef="#ctx0" brushRef="#br0" timeOffset="122913.924">5001 9852 22 0,'13'5'31'0,"2"-5"0"16,16 0-11-16,11 4-6 0,5-4-3 15,7 0-2-15,-1 0-4 32,-4 3-4-32,-5-3-8 15,-9 0-9-15,-11 0-12 0,-6 0-6 16,-18 0 2-16,0 0 6 16</inkml:trace>
  <inkml:trace contextRef="#ctx0" brushRef="#br0" timeOffset="123067.8172">5057 9956 27 0,'8'17'34'15,"12"-11"-6"-15,11-2-4 16,9 2-3-16,3-6-7 16,6 5-14-16,-7-5-30 15,6 3-2 1,-19-7-3-16,5 4 0 15</inkml:trace>
  <inkml:trace contextRef="#ctx0" brushRef="#br0" timeOffset="123833.4444">6058 9475 40 0,'-53'34'32'0,"1"23"-10"16,4 13-4-16,3 8-3 31,14 11-4-31,16-2-2 0,18-3-2 16,16-10-5-16,19-14-6 15,15-17-16-15,11-11-13 16,-6-25-2-16,8-7 1 15</inkml:trace>
  <inkml:trace contextRef="#ctx0" brushRef="#br0" timeOffset="123986.4795">6304 9844 6 0,'7'-12'27'16,"-7"-5"2"-16,0 17-4 0,0 0-20 15,7-12-21-15,3 22-9 16,-10-10-2-16,0 17 4 16</inkml:trace>
  <inkml:trace contextRef="#ctx0" brushRef="#br0" timeOffset="124205.733">6311 10022 31 0,'-8'35'37'15,"8"12"0"-15,-6 5-2 16,0-1-16-16,6 10-5 16,-10-5-4-16,1 1-2 15,-9-8-3-15,-4-5-2 16,-6-13-3-16,-3-14-4 16,4-7-8-16,-8-20-20 0,11-17-7 15,6-9-1-15,7-12 0 16</inkml:trace>
  <inkml:trace contextRef="#ctx0" brushRef="#br0" timeOffset="124589.2069">6486 9789 11 0,'-12'-20'32'0,"15"6"2"16,7-2 0-16,8 3-16 0,10 5-5 15,2 1-5-15,5 7-2 16,-7 6-2-16,0 6-3 16,-10 6-2-16,-11 0-1 15,-7 4-2-15,-4-3 1 16,-5-4-1-16,3-1 0 15,6-5 1 1,0-9 0-16,19 9 2 16,3-3 2-16,2 1 0 15,0 3 2-15,-7 11 1 16,-9 6 0-16,-16 0 0 16,-11 5-1-16,-12-3-5 0,-6-2-9 15,-9-12-22 1,6-2-1-16,0-18-1 0,11-2 0 15</inkml:trace>
  <inkml:trace contextRef="#ctx0" brushRef="#br0" timeOffset="124837.4869">6904 9497 28 0,'38'0'36'0,"7"13"1"16,9 26 0-16,-1 18-19 31,-10 13-6-31,-9 18-3 0,-24 10-3 16,-13 5-4-16,-16 3-8 15,-15-17-7-15,-9-15-24 16,-1-14-1-16,-3-21 0 15,10-12-1-15</inkml:trace>
  <inkml:trace contextRef="#ctx0" brushRef="#br0" timeOffset="125392.6659">7717 9440 31 0,'-34'-2'32'16,"-10"26"0"-16,-13 22-12 15,-4 16-4-15,3 21-3 16,9 9-4-16,15 13-1 15,15 1-3-15,25-5 0 16,22-15-4-16,12-18-5 16,16-16-10-16,4-21-21 0,-2-22-1 15,1-13 0-15,-9-20-1 16</inkml:trace>
  <inkml:trace contextRef="#ctx0" brushRef="#br0" timeOffset="125579.0321">7705 9961 31 0,'0'0'35'0,"19"4"0"16,8-9-2-16,13 5-17 16,11 2-7-16,-2-2-7 15,5 7-17-15,-9-7-18 16,2 4-2-16,-17-9-1 0,-1 8 1 15</inkml:trace>
  <inkml:trace contextRef="#ctx0" brushRef="#br0" timeOffset="125741.8061">8267 9782 28 0,'-11'-17'34'16,"11"17"-2"-1,-14-20-4-15,14 20-34 0,0 0-20 16,0 0-5-16,0 0-1 16,-10 0 6-16</inkml:trace>
  <inkml:trace contextRef="#ctx0" brushRef="#br0" timeOffset="125926.1991">8229 10011 60 0,'0'61'37'15,"-10"-1"2"-15,-5 2-16 16,0 9-7-16,-10-11-7 16,-3-1-3-1,-4-10-3-15,1-15-5 16,7-11-6-16,0-23-14 16,10-14-16-16,11-18-1 15,3-16 0-15,7-5 1 16</inkml:trace>
  <inkml:trace contextRef="#ctx0" brushRef="#br0" timeOffset="126264.0021">8446 9710 25 0,'33'-2'33'0,"-3"-7"0"0,4 14-3 15,-5 5-16-15,-11-1-5 16,-3 10-2-16,-17 0-4 16,-8 3-1-16,-6-2-2 15,2-3-2-15,-2-2 1 16,9-6-2-16,7-9 0 31,19 9 0-31,3-5 1 0,5 1 1 16,-4 9 3-16,-3 3 0 15,-9 5 1-15,-11 9-1 16,-13 1 1-16,-15-1-3 16,-6 0-9-16,-1-4-24 15,-7-18 0-15,11 1-1 16,4-20-1-16</inkml:trace>
  <inkml:trace contextRef="#ctx0" brushRef="#br0" timeOffset="126560.9361">8825 9431 33 0,'34'22'35'15,"1"15"2"-15,9 17-7 16,5 17-11-16,-17 13-4 0,1 14-4 16,-26 2-2-16,-12 4-3 15,-19-9-2-15,-9-9-5 16,-15-14-7-16,-4-14-22 16,6-24-10-16,13-14 1 15,6-20-1-15</inkml:trace>
  <inkml:trace contextRef="#ctx0" brushRef="#br0" timeOffset="129071.1002">9631 10139 18 0,'-74'8'19'15,"28"-4"1"-15,46-4 0 16,62 13-3-16,47-8-1 15,51 4-4-15,49-4 0 16,44 5-4-16,39-1-1 0,25-1-1 16,8-3-2-16,-2 2 0 15,-17-4-2-15,-20 2-3 16,-43 0-6-16,-39-5-13 0,-55 0-15 16,-35 0 0-1,-54-6 0-15,-27-1 4 0</inkml:trace>
  <inkml:trace contextRef="#ctx0" brushRef="#br0" timeOffset="132390.5073">9892 9630 13 0,'12'18'32'0,"4"-18"2"16,15 5-4-16,9 1-14 0,4-6-4 16,4 9-3-1,-3-6-4-15,-2 4-2 0,-12-3 0 16,-12 6-2-16,-19 2 1 16,-19 10-1-16,-15 0 0 0,-6 4 0 15,-7 6 1-15,1-3-1 16,2 4-1-16,10-2 1 15,12-6 0-15,17-3 0 16,20-9 0-16,13-7-2 16,13-6-5-16,7-5-17 15,3-7-12-15,10 0-1 0,-5-11 1 16</inkml:trace>
  <inkml:trace contextRef="#ctx0" brushRef="#br0" timeOffset="132607.166">10171 9503 17 0,'4'-22'31'15,"23"22"1"-15,-2-9-3 0,10 9-21 16,7 0-16-1,-4-4-19-15,8 8-3 0,-15-8 0 16,4 4 9-16</inkml:trace>
  <inkml:trace contextRef="#ctx0" brushRef="#br0" timeOffset="132738.6878">10543 9281 32 0,'0'-23'35'0,"-5"4"1"15,5 19-5 1,0 0-10-16,-14 22-7 15,9 12-7-15,-1 12-9 16,3 15-32-16,-4-6-1 16,11 6-2-16,1-15 0 15</inkml:trace>
  <inkml:trace contextRef="#ctx0" brushRef="#br0" timeOffset="144284.9379">10862 9662 60 0,'16'10'37'0,"7"-10"0"16,18 0-15-16,7 0-12 15,1 0-12-15,9 10-30 16,-7-11-3-16,6 1-1 16,-7-5-1-16</inkml:trace>
  <inkml:trace contextRef="#ctx0" brushRef="#br0" timeOffset="144705.7159">11717 9402 24 0,'0'-33'32'15,"9"3"-3"-15,-4-9-7 16,4-3-6-16,1 1-2 0,-3-2-3 16,4 9-2-16,-5 2-2 15,0 14-3-15,-6 18 1 16,0 0-2-16,0 19 0 0,0 10-2 16,0 11-1-1,0 7-3-15,0 4-6 16,-3 0-15-16,-3-8-12 0,6 3 0 15,0-12-1-15</inkml:trace>
  <inkml:trace contextRef="#ctx0" brushRef="#br0" timeOffset="144906.7516">11520 9547 32 0,'0'0'34'15,"29"9"1"-15,1-9-7 16,15 0-12-16,12 0-6 16,5 4-4-16,6-4-9 15,2 0-24-15,-2 0-7 16,-10-5-1-16,-4 5 0 0</inkml:trace>
  <inkml:trace contextRef="#ctx0" brushRef="#br0" timeOffset="145307.0121">11650 9757 16 0,'0'0'30'16,"15"-14"0"-16,6 7-7 0,5 3-7 16,5 4-4-16,5 4-2 15,-8 5-2-15,-4 6-2 16,-10 3-4-16,-14 2 1 16,-9 0-2-16,-11-3-1 15,-5-3 0-15,0-1-1 16,5-4 0-1,5-4-1-15,15-5 0 16,11 2 0-16,9-2 2 16,6 3-1-16,2 2 2 15,-6 3 0-15,-8 6 1 16,-14 2 1-16,-14 1-2 16,-10 1-2-16,-10-4-5 0,-9-4-17 15,-1-10-10-15,10-4-1 16,6-15 0-16</inkml:trace>
  <inkml:trace contextRef="#ctx0" brushRef="#br0" timeOffset="145638.3488">12352 9404 74 0,'0'0'38'0,"3"-12"-4"15,-3 12-13-15,0 0-11 16,0 0-11-16,0 0-16 0,-10-5-20 16,10 5 1-1,-5 12-2-15,5 0 0 16</inkml:trace>
  <inkml:trace contextRef="#ctx0" brushRef="#br0" timeOffset="145954.8118">12328 9588 28 0,'5'15'33'0,"-1"4"0"16,-4 3-6-16,-3 5-9 16,3 11-5-16,-10-4-3 15,1 7-3-15,-7-4-2 0,-3-1-2 16,-2-1-2-16,-7-13-2 16,0-2-3-16,-3-13-7 0,7-2-10 15,2-5-15 1,-3-10 0-16,10 5-1 0,-2-13 6 15</inkml:trace>
  <inkml:trace contextRef="#ctx0" brushRef="#br0" timeOffset="146926.0748">9867 10774 29 0,'0'0'20'15,"9"-10"-1"-15,4-5-2 16,5-5-3-16,1-5-3 16,3-1-1-16,-1-3-2 15,-1 6 0-15,-5 3-1 0,0 3 0 16,-15 17-1-16,13-2-1 0,-13 17 1 15,0 13-2-15,-7 11-1 16,5 10-1 0,-2 8 0-16,-1 4-1 0,1 2-2 15,1-7-4-15,3-5-12 32,6-7-20-32,-6-18 1 0,6-5-1 15,-6-21 0-15</inkml:trace>
  <inkml:trace contextRef="#ctx0" brushRef="#br0" timeOffset="147294.3209">10512 10640 48 0,'0'0'37'31,"0"0"0"-31,7 22-9 0,-7 6-11 16,-4 7-7-16,4 9-4 16,-5 2-3-16,5 2-4 15,0-2-8-15,0-9-15 16,0-11-14-16,3-4 0 16,-3-22 0-16</inkml:trace>
  <inkml:trace contextRef="#ctx0" brushRef="#br0" timeOffset="147442.4903">10351 10843 49 0,'10'-4'36'15,"8"-4"0"-15,19 8-5 16,6 0-20 0,10 0-14-16,0 0-15 15,3 0-16-15,13 0-2 16,-4 0 1-16,2 0-1 15</inkml:trace>
  <inkml:trace contextRef="#ctx0" brushRef="#br0" timeOffset="147775.9102">11143 10769 25 0,'12'-27'31'16,"-2"-11"-7"-16,-2 1-1 16,1 4-3-16,-3-4-3 15,1 9-2-15,-7 2-4 0,3 11-1 16,-3 6-3-16,0 9-1 15,0 0-3-15,0 13-2 16,0 11 0-16,0 8 0 0,4 8-1 16,-4 4-1-16,6 11-6 15,-6-4-18-15,5-4-13 16,6 0 0-16,-4-15-1 16</inkml:trace>
  <inkml:trace contextRef="#ctx0" brushRef="#br0" timeOffset="148045.5779">10983 11035 24 0,'0'0'36'16,"13"0"0"-16,15-5-3 0,9 4-12 16,8-7-9-16,11 8-5 15,7-9-4-15,4 5-5 16,3 4-9-16,-4 7-20 0,-11-7-6 16,-6 6 1-16,-12-1-1 15</inkml:trace>
  <inkml:trace contextRef="#ctx0" brushRef="#br0" timeOffset="148514.299">11145 11180 19 0,'0'0'32'16,"12"-9"1"-16,13 3-9 0,7 6-7 15,6 0-7-15,3 4-1 0,-3 2-4 16,-5 7 0-1,-10 5-3-15,-11 2-1 16,-17-3 0-16,-12 2-2 0,-11-1 0 16,-3-6 0-16,0 0 0 15,5-5-2-15,8-3 1 32,18-4 1-32,0 0 1 0,23 3 0 15,1 1 2-15,4 6 0 16,-4 0 0-16,-9 5 2 15,-10 1-1-15,-12 0-1 16,-11-1-6-16,-12-6-11 16,-11-9-20-16,6 0 1 15,-6-16-2-15,17-1 0 0</inkml:trace>
  <inkml:trace contextRef="#ctx0" brushRef="#br0" timeOffset="149114.839">11819 10759 46 0,'0'0'37'0,"12"-13"0"15,-12 13-1-15,11-14-22 16,-11 14-12-16,0 0-14 15,10-10-23-15,-10 10-1 32,0 0-2-32,-10 18 1 0</inkml:trace>
  <inkml:trace contextRef="#ctx0" brushRef="#br0" timeOffset="149346.7772">11824 10940 36 0,'7'31'38'0,"-5"-1"1"16,3 9-1-16,-5 6-18 15,-2-3-8-15,-3 4-5 0,-9-2-3 16,-1-7-2 0,-8-6-1-16,-4-6-4 0,1-7-2 15,-3-9-7-15,8-9-12 16,3-9-12-16,4-14-3 0,11-1 0 15,3-9 1-15</inkml:trace>
  <inkml:trace contextRef="#ctx0" brushRef="#br0" timeOffset="149778.4182">12160 10802 38 0,'0'-9'36'0,"16"4"0"15,15-3-8-15,2 8-13 0,-1 0-3 32,7 7-4-32,-4-1-3 0,-4 3 0 15,-10 1-3 1,-11 5 0-16,-14 4-2 0,-8 3 1 16,-7 4 0-16,-8-1 0 15,-2 2-1-15,2-1 1 16,2-4-2-16,4-1 2 15,12-1-1-15,9-11 0 0,9-1 0 16,9-6-1-16,10-2-2 16,6 0-7-16,4-7-23 15,4 1-5-15,-8-8 0 16,4 4-1-16</inkml:trace>
  <inkml:trace contextRef="#ctx0" brushRef="#br0" timeOffset="150016.0838">12411 10604 50 0,'12'0'34'15,"13"3"-2"-15,-1-6-11 16,11 3-17-16,-1 0-10 16,0-7-19-16,4 12-7 15,-13-13-1-15,5 8 0 0</inkml:trace>
  <inkml:trace contextRef="#ctx0" brushRef="#br0" timeOffset="150179.3523">12795 10495 62 0,'0'0'37'0,"12"0"-2"0,-12 15-10 15,0 2-10-15,7 11-7 16,-7 4-7-16,0 2-13 16,-4 0-23-16,4 5-3 15,-6-10 0-15,6 8-1 16</inkml:trace>
  <inkml:trace contextRef="#ctx0" brushRef="#br0" timeOffset="154402.05">13291 10147 67 0,'0'0'40'0,"16"7"0"16,-16-7-11-16,0 0-14 16,9 2-16-16,-9-2-35 15,0 0-2-15,0 0-1 16,0 0-1-16</inkml:trace>
  <inkml:trace contextRef="#ctx0" brushRef="#br0" timeOffset="155024.791">13825 10156 21 0,'-32'0'17'16,"32"0"-1"-16,45 4-1 0,35-4 1 15,44 4 0-15,45-8 2 16,46 4-4-16,38-4-2 15,40 4-1-15,23-9-3 16,17 6-1-16,1 0-6 16,-10-3-8-16,-15 6-19 31,-18 0-10-31,-46-3-1 0,-33 6 1 16</inkml:trace>
  <inkml:trace contextRef="#ctx0" brushRef="#br0" timeOffset="155788.8477">14287 9518 4 0,'3'14'31'16,"10"-14"2"-16,20 9-3 16,3-3-12-16,12-3-3 0,4 7-4 15,0-6-3-15,-1 3-3 16,-9 0-2-16,-11 4-1 16,-16 2-1-16,-15 6 0 15,-18 3 1-15,-10 3 0 16,-13 1-1-16,-1 6 1 15,-4-1-1 1,6-2 1-16,3-4-1 16,15-5 1-16,13-4-1 0,18-6 0 15,13-5-1-15,11-5-6 16,14-5-16 0,6 1-14-16,0-14-1 0,10 2 1 15</inkml:trace>
  <inkml:trace contextRef="#ctx0" brushRef="#br0" timeOffset="156010.6209">14553 9356 45 0,'16'0'32'16,"17"4"0"-16,-1-4-18 16,10 0-15-16,5 0-19 15,-9-9-9-15,8 5-1 0,-12-11-1 16</inkml:trace>
  <inkml:trace contextRef="#ctx0" brushRef="#br0" timeOffset="156158.3223">14962 9128 52 0,'0'0'37'0,"0"0"0"16,0 0-9-16,10 36-11 16,-10-6-8-16,0 8-10 0,0-3-34 15,4 12-1-15,-4-13 0 16,8 3-2-16</inkml:trace>
  <inkml:trace contextRef="#ctx0" brushRef="#br0" timeOffset="157330.9655">15251 9607 37 0,'0'0'34'0,"12"1"0"15,13-1-13-15,15-1-4 16,7-4-7-16,8 5-3 16,1 0-7-16,-3 0-8 15,-3-5-17-15,-7 5-10 16,-17-9 0-16,-2 9 0 0</inkml:trace>
  <inkml:trace contextRef="#ctx0" brushRef="#br0" timeOffset="157548.2541">15493 9385 65 0,'-13'0'36'16,"4"16"-3"-16,1 9-14 16,0 6-6-16,8 9-5 15,0 7-8-15,0 2-13 0,0-3-22 16,13 0-1-16,-6-12-1 0,4-3-1 16</inkml:trace>
  <inkml:trace contextRef="#ctx0" brushRef="#br0" timeOffset="158180.4397">16207 9150 63 0,'9'-28'25'0,"-4"-4"-2"16,1 3-4-16,3 7-3 0,-4-4-3 15,1 15-3 1,-6 11-3-16,0 0-1 0,0 14-3 31,0 15-2-31,0 8-4 16,-6 4-6-16,6 5-19 0,6 10-8 16,-9-10-2-16,6-2 1 15</inkml:trace>
  <inkml:trace contextRef="#ctx0" brushRef="#br0" timeOffset="158365.471">15965 9450 60 0,'0'0'36'0,"18"0"1"15,13 0-17-15,20 0-7 16,19 0-6-1,11 0-10-15,5 0-24 16,2 0-8-16,2 0-1 16,-15-5-1-16</inkml:trace>
  <inkml:trace contextRef="#ctx0" brushRef="#br0" timeOffset="158781.3247">16060 9658 52 0,'22'-8'32'0,"13"8"-12"15,2 0-5-15,3 3-4 16,-3 11-4-16,-8-1-2 31,-7 4-1-31,-14 0-4 0,-8 2 0 16,-14-4-1-16,-5-2-1 16,-1-5 0-16,3-3 0 15,17-5 1-15,0 0 0 16,0 0 2-16,30-5 1 0,-1 5 1 15,1 5 1 1,-2 4 2-16,-10 6-1 0,-14 2-1 16,-11 3 0-16,-18 2-5 15,-11-8-7-15,-5-7-17 0,1 3-10 16,-7-17 0-16,19-1 0 16</inkml:trace>
  <inkml:trace contextRef="#ctx0" brushRef="#br0" timeOffset="159120.3831">16867 9235 53 0,'0'0'37'0,"0"-10"0"16,0 10-6-16,0 0-19 15,0 0-19-15,0 0-28 16,0 0-1-16,0 0-1 16,0 10 0-16</inkml:trace>
  <inkml:trace contextRef="#ctx0" brushRef="#br0" timeOffset="159468.2659">16877 9382 29 0,'5'10'36'0,"-5"-10"0"16,0 28 0-16,10-5-18 15,-7 6-7-15,1 7-3 0,-4 3-2 31,-3 2-1-31,-4 1-3 0,-6-4 0 16,-8-6-1 0,-4-6 0-16,-3-10-2 15,-6-11 0-15,6-5-3 0,-2-11-2 16,8-1-4-16,0-8-4 16,11 6-3-16,0-4-2 15,11 8 0-15,0 1-3 0,0 9-2 16,9-4-3-16,-9 4 1 15,9 0 26-15</inkml:trace>
  <inkml:trace contextRef="#ctx0" brushRef="#br0" timeOffset="160200.7932">14211 10808 13 0,'10'-15'28'0,"10"-3"-5"15,1-6-4-15,1-4-2 16,-1 1-2-16,-2-7-2 15,2 10-1-15,-8-3-4 16,-4 9 0-16,-6 4-2 16,-3 14-1-16,0 14-1 15,-3 14 0-15,-3 13-2 0,3 15 0 16,-3 9 0-16,2 5-2 16,4 1-6-16,-6-10-14 15,6-8-16-15,6-11-2 16,1-17 1-16,8-11-1 15</inkml:trace>
  <inkml:trace contextRef="#ctx0" brushRef="#br0" timeOffset="160422.9069">14657 10914 65 0,'29'0'37'16,"3"-8"0"-16,8 2-13 15,9 6-19-15,7 0-11 16,3 5-26-16,3-9-3 16,2 4-2-16,-7-5 0 15</inkml:trace>
  <inkml:trace contextRef="#ctx0" brushRef="#br0" timeOffset="160639.0902">15217 10900 34 0,'0'0'34'0,"23"0"0"15,17 0-4-15,11 0-18 16,7 0-6-16,5 0-4 16,3 0-11-16,-2 0-23 15,-14-8-1-15,0 1-2 0,-27-10 1 16</inkml:trace>
  <inkml:trace contextRef="#ctx0" brushRef="#br0" timeOffset="160818.4933">15582 10459 34 0,'-15'-19'35'15,"15"19"0"-15,-22 7 1 16,16 13-21-16,6 13-9 16,-5 9-10-16,5 13-25 15,-3-3-5-15,8 9-1 16,-5-7-1-16</inkml:trace>
  <inkml:trace contextRef="#ctx0" brushRef="#br0" timeOffset="161187.0939">15336 11119 51 0,'0'0'34'0,"12"-9"0"15,18 4-12-15,10 5-13 16,13 0-5-16,-4 5-1 16,-1 4-1-16,-9 4-1 15,-14 5-1-15,-19 0-2 32,-17 1 1-32,-13 1-1 0,-12-5-1 15,3-2 1-15,1-4 0 16,10-1 0-16,13-8 2 15,9 0 2-15,22 0 1 16,0 0 1-16,10 10 1 16,-11 0 1-16,0 10 0 15,-21-2 0-15,-11 4-1 0,-22 1-4 16,-9-5-7-16,-4-6-24 16,-2-4-7-16,-2-16-2 15,10-2 1-15</inkml:trace>
  <inkml:trace contextRef="#ctx0" brushRef="#br0" timeOffset="161440.7949">15939 10743 71 0,'0'0'38'0,"7"-14"-1"16,-7 4-15-16,0 10-16 16,0 0-15-16,6 10-21 15,-6-10-8-15,0 13 1 0,0-13-1 31</inkml:trace>
  <inkml:trace contextRef="#ctx0" brushRef="#br0" timeOffset="161623.7012">16009 10946 60 0,'8'39'38'16,"-5"11"-1"-16,-3 1-15 0,-11-1-6 15,-2 2-6-15,-11-11-4 16,-5-3-6-16,-2-11-7 15,-9-13-14-15,1-14-17 16,12-4-1-16,3-20 0 16,12-6 0-16</inkml:trace>
  <inkml:trace contextRef="#ctx0" brushRef="#br0" timeOffset="161988.338">16312 10729 59 0,'22'0'38'0,"3"0"-1"16,9 0-15-16,6 6-8 15,-3-6-5-15,3 11-4 0,-9-5-1 16,-8 9-2-16,-15 1-1 16,-11 3 0-16,-9 1 0 15,-11 6 0-15,-1-2-1 16,-3 3 1-16,5-2-1 16,4-3 1-16,9-4-1 15,9-7 0 1,12-4-1-16,9-7-2 15,10 0-6-15,-2-7-15 16,4-7-14-16,7 3-1 16,-3-6 0-16,1 2 1 15</inkml:trace>
  <inkml:trace contextRef="#ctx0" brushRef="#br0" timeOffset="162225.6856">16604 10546 44 0,'15'0'35'16,"3"0"2"-16,17 0 0 15,5 5-25-15,0-5-12 16,-1 4-21-16,-3-4-13 15,1 5-2-15,-12-11 0 32</inkml:trace>
  <inkml:trace contextRef="#ctx0" brushRef="#br0" timeOffset="162388.6263">17013 10449 42 0,'0'0'37'15,"13"18"-1"-15,-13-2-2 0,0 6-19 16,5 5-11-16,0 1-33 16,0 6-5-16,-5-5-2 15,0 3 0-15</inkml:trace>
  <inkml:trace contextRef="#ctx0" brushRef="#br0" timeOffset="192121.5558">5007 12176 2 0,'0'0'32'0,"19"8"1"15,2-8-3-15,14 0-12 16,6 0-5-16,3 0-3 0,3 0-3 15,-4 0-6-15,-1 0-7 16,-5 1-11-16,-9 5-13 16,-15-12-3-16,1 10-1 0,-14-4 9 15</inkml:trace>
  <inkml:trace contextRef="#ctx0" brushRef="#br0" timeOffset="192306.9548">5060 12322 44 0,'10'0'36'15,"18"5"-1"-15,9-5-13 16,3 0-8-16,10 0-4 16,-1 4-11-16,-3 2-31 15,-8-9-3-15,-1 10-1 16,-12-7 0-16</inkml:trace>
  <inkml:trace contextRef="#ctx0" brushRef="#br0" timeOffset="198452.9082">6208 12119 20 0,'9'0'23'0,"-9"0"-2"16,18-15-1 0,-5-2-3-16,-4-6-4 15,4-2-2-15,-10-9-4 16,-3 0-1-16,-10-1-1 15,-8 4-1-15,-12 4-2 0,-2 11 0 16,-7 4-1 0,-3 12 0-16,5 7 0 15,7 8-1-15,7 7 1 0,12 3-1 16,11 7 1-16,8-4-1 0,11-2 0 16,9-4 1-1,6-4 0-15,3-8-1 0,3-6 0 16,-6-6 0-16,-3-7 0 15,-7-2 0-15,-7-4 0 16,-6-4 0-16,-11 5 0 0,-8 0 0 16,-2 3-1-16,1 3 1 15,0 8 0-15,-1 6 0 16,4 10-1-16,6 4 1 16,9 11 0-16,3 8 0 15,0 7 1-15,1 9 1 31,-3-2 0-31,-4 4 0 0,-6-4 1 16,-12 0 1-16,-11-12-1 16,-10-3 0-16,-1-12 0 15,-4-7-1-15,-1-10 0 16,1-9-1-16,6-7-1 16,9-5-1-16,6-6-3 0,10-8-8 15,7 0-18-15,14 4-8 0,-1-5 0 16,14 7 0-1</inkml:trace>
  <inkml:trace contextRef="#ctx0" brushRef="#br0" timeOffset="199422.3283">6880 12499 28 0,'-90'5'15'0,"41"0"-1"15,49-5-1-15,33 0-1 16,53 0 0-16,48-8-1 15,41 4 0-15,42-3-3 0,31 2 1 16,25-2-2-16,17 1 0 16,3 1-3-16,-4 1-1 0,-26 4-3 15,-29 0-6 1,-40 0-11-16,-35 9-15 16,-51-9-1-16,-33 5-2 0,-42-5 5 15</inkml:trace>
  <inkml:trace contextRef="#ctx0" brushRef="#br0" timeOffset="200123.4913">7060 11882 26 0,'7'13'31'16,"7"-13"-4"-16,15 0-7 15,11 0-2-15,4 0-3 0,4 2-4 16,-7-2-4-16,0 0 0 15,-13 0-3-15,-7 7 1 16,-15 2-1-16,-12 5-2 16,-18 2 1-16,-4 5-1 0,-6 3 0 15,-4 0-1 1,3 3 0 0,1-3-1-16,6-7 1 15,11-3-1-15,17-4 0 16,11-5 0-16,12-5 0 0,10-5-2 15,11 5-6-15,-3-10-19 16,4-1-11-16,6 1 0 16,-8-6-1-16</inkml:trace>
  <inkml:trace contextRef="#ctx0" brushRef="#br0" timeOffset="200354.673">7460 11621 14 0,'36'0'29'0,"-10"0"0"16,11 3-2-16,3-1-20 0,-2 2-9 15,2 1-15-15,-13-14-10 16,8 9-1-16,-16-13-1 0</inkml:trace>
  <inkml:trace contextRef="#ctx0" brushRef="#br0" timeOffset="200502.3167">7826 11412 47 0,'0'0'36'0,"0"0"-2"16,3 18-11-16,-3 8-8 15,6 12-5-15,-6 6-8 16,4 7-26-16,-4-5-10 16,3 4-2-16,-3-13-1 15</inkml:trace>
  <inkml:trace contextRef="#ctx0" brushRef="#br0" timeOffset="205565.9103">10227 12583 37 0,'-13'0'19'0,"3"0"1"16,-4 5-3-16,3-3-1 16,11-2-2-16,-11 12-3 15,11-12-1-15,12 10-3 16,5-7-2-16,-2-3-10 16,6 10-26-16,-5-17-3 0,8 7 0 31,-8-16-1-31</inkml:trace>
  <inkml:trace contextRef="#ctx0" brushRef="#br0" timeOffset="206082.8227">10828 12706 13 0,'29'8'11'15,"20"-2"0"-15,30 3 0 16,29 0 1-16,37-1 0 0,31-2-1 15,35 0-1-15,28-2-1 16,28-4 1-16,19 5 1 16,8-10-1-16,6 2-1 15,-4-6-2-15,-11 2-1 16,-15-3 1-16,-16 3-2 16,-30 0-2-1,-23 0-10-15,-37-1-25 16,-30 8-3-16,-48 0-1 15,-27 0-1-15</inkml:trace>
  <inkml:trace contextRef="#ctx0" brushRef="#br0" timeOffset="207258.0693">7981 11951 11 0,'16'0'33'0,"-1"-4"2"16,16 4-9-16,16 5-5 15,5-5-7-15,7 5-6 16,3 0-14-16,7 4-25 16,-14-15-2-1,7 6-2-15,-17-10 0 16</inkml:trace>
  <inkml:trace contextRef="#ctx0" brushRef="#br0" timeOffset="207589.8663">8783 11751 22 0,'11'-24'30'0,"-11"-9"-6"16,10-4-5-16,-7 1-3 16,-3-5-1-16,0 8-4 15,-3 4-2-15,3 8-2 16,-3 9-2-16,3 12-1 16,0 18-2-16,0 5-3 15,3 11-3-15,0 3-8 0,6 2-16 16,4 10-7-16,-7-12 0 15,4 6 0-15</inkml:trace>
  <inkml:trace contextRef="#ctx0" brushRef="#br0" timeOffset="207759.665">8630 11927 9 0,'0'0'32'0,"0"0"-1"15,31-4-1-15,7-3-14 16,14 7-6-16,7-2-5 15,0 2-8-15,3 2-11 16,0 9-17-16,-13-11 0 31,-4 11-1-31,-18-7 11 0</inkml:trace>
  <inkml:trace contextRef="#ctx0" brushRef="#br0" timeOffset="208144.0886">8687 12068 26 0,'0'0'31'0,"15"0"-2"16,9-5-11-16,11 5-4 15,5 0-6-15,1 0-2 31,-4 5-1-31,0 5-2 0,-18 4-2 16,-8 2 1-16,-17-1-1 16,-9 3 0-16,-6-4-1 15,-2 0-1-15,5-5 0 16,5-3 0-16,13-6 0 16,10 5-1-16,11-5 0 15,7 8 0-15,1-4 1 0,-3 6 2 16,-7 4 0-16,-8 2 1 15,-15 2-1-15,-9 1 0 16,-14-1-4-16,-7-9-13 16,-10-4-16-16,10-2 0 15,0-17 0-15,15 1 8 16</inkml:trace>
  <inkml:trace contextRef="#ctx0" brushRef="#br0" timeOffset="208444.1468">9396 11710 41 0,'0'0'35'0,"9"-14"0"15,-9 14-3-15,16-2-21 16,-16 2-11-16,0 0-11 16,0 0-23-16,13 11 0 15,-13-11-1-15,0 22-1 16</inkml:trace>
  <inkml:trace contextRef="#ctx0" brushRef="#br0" timeOffset="208692.1199">9463 11895 18 0,'0'0'35'15,"5"15"2"-15,-5-2-3 0,0 0-12 16,9 11-8-1,-6-1-3-15,4 10-2 0,-7-4-2 16,-4 6-4-16,-5-6 0 16,-1 1-1-16,-8-4 0 15,-1-7-1-15,-6-11-1 16,0-3 0 0,1-5-4-16,2-13-8 15,6-10-26-15,7 5-1 16,0-11-1-16,9 9 0 15</inkml:trace>
  <inkml:trace contextRef="#ctx0" brushRef="#br0" timeOffset="209524.0667">7104 13108 23 0,'14'-9'28'16,"-4"-14"-6"-16,3-3-3 15,5-2-4-15,-2-4-2 16,3 4-2-16,-4 2-2 16,3 5-2-16,-11 10-1 15,-7 11-1-15,12 19-1 16,-9 12 0-1,-3 9-2-15,0 7 1 16,0 6-1-16,0 3 1 16,0-3-4-16,-3-8-4 15,9-4-12-15,-2-11-19 16,-1-15 0-16,9-3-1 0,-3-12-1 16</inkml:trace>
  <inkml:trace contextRef="#ctx0" brushRef="#br0" timeOffset="209741.4296">7521 13261 20 0,'21'4'35'0,"9"2"1"15,1-9 0-15,12 3-17 16,6 0-8-16,-1 0-8 15,0 0-13-15,3-10-23 16,4 10-3-16,-6-10 1 16,8 7-1-16</inkml:trace>
  <inkml:trace contextRef="#ctx0" brushRef="#br0" timeOffset="209977.8771">8133 13220 15 0,'-9'-4'33'16,"24"4"0"-16,6 0-2 16,16-3-14-16,13 3-6 15,1 0-4-15,4 0-3 16,-2 0-6-16,-10 0-13 15,-10-6-18-15,-9 3-1 0,-18-11 0 16,0 3 2-16</inkml:trace>
  <inkml:trace contextRef="#ctx0" brushRef="#br0" timeOffset="210125.518">8335 12818 22 0,'0'-14'32'0,"-10"3"0"16,10 11-3-16,-4 19-14 15,4 7-8-15,-3 9-8 0,3 6-21 16,4 13-9 0,-8-7-1-16,8 10 0 0</inkml:trace>
  <inkml:trace contextRef="#ctx0" brushRef="#br0" timeOffset="210494.6858">8167 13425 39 0,'16'-6'33'16,"2"-5"0"-16,16 2-13 16,4 9-10-16,-1 0-3 15,1 5-3-15,-13 7-1 16,-4 2-2-16,-16 6-1 15,-11 1-2-15,-10 1-2 16,-8-7-1 0,3-1 0-16,1-5 0 15,9-3 1-15,11-6 0 16,0 0 3-16,24-3 2 16,1 3 3-16,4 5 1 15,-8 4 2-15,-6 9-1 0,-11 1 0 16,-11 5-2-1,-11-2-4-15,-10-3-10 0,-13-8-21 16,7-1-3-16,-7-20-1 16,14-2 0-16</inkml:trace>
  <inkml:trace contextRef="#ctx0" brushRef="#br0" timeOffset="210726.4686">8690 13089 34 0,'11'-5'37'0,"-6"-4"0"15,-5 9 0-15,11-3-20 16,-11 3-9-16,0 0-10 15,0 0-20-15,10 8-15 16,-10-8 0-16,-3 9 0 16</inkml:trace>
  <inkml:trace contextRef="#ctx0" brushRef="#br0" timeOffset="210948.8338">8748 13254 29 0,'6'24'37'15,"6"7"0"-15,-2 3-3 32,-7 5-15-32,3 5-7 0,-12-4-4 15,-6 2-2-15,-7 0-3 16,-5-7-1-16,-7-4-2 16,-1-13-5-16,2-6-10 15,2-6-21-15,2-21-3 16,14-5 1-16,3-12 0 15</inkml:trace>
  <inkml:trace contextRef="#ctx0" brushRef="#br0" timeOffset="211330.0679">9073 13143 34 0,'12'-6'35'15,"14"6"0"-15,1 0-7 32,4 0-12-32,7 0-6 0,-3 0-3 15,-2 9-3-15,-14-5-2 16,-9 8 0-16,-13 2-1 15,-10 6-1-15,-9 0 1 0,-3 3 0 16,-5 2 0 0,1-3-1-16,2 0 1 0,10-2-1 15,9-5 1-15,11-7-1 16,12-4 0-16,10-4-3 0,6 0-7 16,3 0-17-16,4-9-10 15,7-1 1-15,-7-8-1 16</inkml:trace>
  <inkml:trace contextRef="#ctx0" brushRef="#br0" timeOffset="211699.5991">9219 12891 17 0,'23'3'32'16,"-2"-3"-1"-16,13 0 1 16,0 4-18-16,2-4-8 15,2 0-6-15,-3 0-4 16,-7-9-4-16,0 2-1 0,-6-6 0 16,-1 1 0-16,-3-5 2 31,-2 2 5-31,-4 1 5 15,-6-1 3-15,10-4 14 16,-16 19-8-16,0 0 1 16,9 10-2-16,-9 2-3 15,0 7-3-15,-3 6-1 16,3 8 0-16,0-1-1 16,0 2-1-16,0 2-8 0,0-5-17 15,-6-9-13-15,10 4-1 16,-4-16 1-16</inkml:trace>
  <inkml:trace contextRef="#ctx0" brushRef="#br0" timeOffset="214788.4071">11342 12240 38 0,'26'8'30'15,"0"-8"-8"-15,8 0-4 16,6 4-2-16,0-4-3 16,3 5-5-16,-9-5-3 15,-2 5-2-15,-10-1 0 16,-11 3-1-16,-11 2-1 16,-16 5 1-16,-11 3-1 0,-6 4 0 15,-3 4 0-15,-2-1 0 16,0 0 0-16,6-1-1 15,10-1 0-15,13-3 0 16,17-5 0-16,13-5 1 16,12-2-3-16,7-4-4 15,13-3-18 1,3 0-12-16,-10-14 1 16,8 4-1-16</inkml:trace>
  <inkml:trace contextRef="#ctx0" brushRef="#br0" timeOffset="214988.9477">11631 12073 19 0,'25'4'32'15,"-4"-4"-1"-15,16 0-4 16,-5 3-17-16,4 2-11 15,-1 2-21 1,-8-7-7-16,2 0-2 16,-15-9 0-16</inkml:trace>
  <inkml:trace contextRef="#ctx0" brushRef="#br0" timeOffset="215154.7315">11976 11914 28 0,'0'0'34'0,"4"9"0"15,-4 6-8 1,0 9-10-16,-4 7-10 0,4 1-13 16,-10 0-23-16,15 11-2 15,-5-12-2-15,11 5 0 16</inkml:trace>
  <inkml:trace contextRef="#ctx0" brushRef="#br0" timeOffset="215458.5547">12345 12213 50 0,'0'0'35'0,"0"0"-1"16,0 9-13-16,10 14-5 0,-10 3-7 15,9 8-2-15,-5 0-1 0,1 2-2 16,1 0-4-16,-6-4-4 16,4-6-9-16,-10-10-10 15,6-16-9-15,-19 14-4 16,0-22-1-16,-3 2 3 31</inkml:trace>
  <inkml:trace contextRef="#ctx0" brushRef="#br0" timeOffset="215590.6269">12200 12393 44 0,'0'0'35'16,"24"-15"-2"-16,2 10-7 16,14 5-8-16,0 0-7 15,6 6-4-15,1 0-9 16,-4 1-21-16,-7-7-13 0,-1 5-1 15,-6-10-1-15</inkml:trace>
  <inkml:trace contextRef="#ctx0" brushRef="#br0" timeOffset="216175.8437">13031 12245 44 0,'0'-19'32'0,"-3"-1"-4"0,1-1-5 15,2 11-5-15,-5 0-5 16,5 10-4-16,-5 19-3 16,5 4-2-16,0 5-2 15,-3 6-3-15,3 5-7 16,0-1-19-16,5-11-9 16,5-2-1-1,-1-11 0-15</inkml:trace>
  <inkml:trace contextRef="#ctx0" brushRef="#br0" timeOffset="216438.8877">13438 12101 27 0,'0'0'34'16,"-14"17"2"-16,-7 8-8 16,-8 7-9-16,-1 14-6 0,-14 5-4 15,1 9-2-15,-6 1-3 16,6-1-7-16,5-4-9 16,1-11-13-16,9-16-12 15,13-7 0-15,5-14-1 16</inkml:trace>
  <inkml:trace contextRef="#ctx0" brushRef="#br0" timeOffset="216892.8532">13293 12426 4 0,'0'0'31'0,"0"0"1"0,20-6-3 16,-2 6-10-16,4 0-5 15,7 6-4-15,1-2-2 16,1 6-2-16,-6-1-1 16,-3 5-2-16,-12-1-1 15,-10 1 0-15,-5-4 0 16,-6 0-1-16,-2-2 0 0,1-1 0 16,12-7 0-16,-12 8-1 15,12-8 1-15,18 8-1 16,-5-4 0-16,-4 1 0 15,-6 6 2-15,-6 2-1 16,-13-4 1-16,-8 4-3 16,-5-1-4-16,-7-3-25 0,1-9-5 15,14-5-2-15,2-6-1 16</inkml:trace>
  <inkml:trace contextRef="#ctx0" brushRef="#br0" timeOffset="217224.919">14060 12131 27 0,'0'0'36'0,"7"-13"1"16,-7 13-4-1,5-10-12-15,-5 10-12 16,4-14-10-16,-4 14-17 15,0 0-17-15,0 0-1 0,0 0 0 16,0 0 0 0</inkml:trace>
  <inkml:trace contextRef="#ctx0" brushRef="#br0" timeOffset="217541.3629">14038 12280 26 0,'0'0'33'0,"0"0"-1"15,10 0-6-15,-4 16-7 16,-6-4-5-16,4 14-4 15,-4-4-3-15,3 10-1 16,-9-6-2-16,-1 3-1 0,-3-3 0 16,-5-5-1-16,-3-5-1 15,-4-6-3-15,1-7-7 0,-5-3-28 16,4-10-1 0,7 0 0-16,-3-9 0 15</inkml:trace>
  <inkml:trace contextRef="#ctx0" brushRef="#br0" timeOffset="221508.9672">11447 13180 14 0,'5'-18'31'0,"9"2"-1"0,-7-9-8 16,-2 3-5-16,1 1-1 0,-6 0-3 15,5 7-2 1,-11 5-2-16,6 9-3 0,-10 19-2 15,5 5-1-15,-2 12-1 16,1 3-1-16,1 7 0 16,0 2-1-16,0-1 1 15,3-6-1-15,-3-9 1 0,2-7-1 16,-3-9 0-16,6-16 1 16,-17 9-1-16,17-9 0 15,-10-12 0-15,10 12 1 16,7-17-1-16,3 12-2 15,11 5-3-15,2-4-7 32,8 4-20-32,8 8-6 0,-4-5 1 15,12 5-1-15</inkml:trace>
  <inkml:trace contextRef="#ctx0" brushRef="#br0" timeOffset="222394.8071">12724 13271 12 0,'10'-23'31'15,"-6"-13"1"-15,6-1-8 16,1-2-4-16,-3-2-4 16,4 8-2-16,-8 0-2 0,2 7-3 15,-6 8-1-15,0 18-2 16,0 10-2-16,0 14-1 15,0 7-2-15,0 11-1 16,7 6-4-16,-7 0-8 16,11-2-23-16,-1 0-3 15,-4-9-1 1,0-4 1-16</inkml:trace>
  <inkml:trace contextRef="#ctx0" brushRef="#br0" timeOffset="222579.7164">12621 13443 30 0,'25'-10'27'0,"15"15"-2"16,1-5-19-1,1-5-21-15,6 11-9 0,-11-6-2 16,7 11 4-16</inkml:trace>
  <inkml:trace contextRef="#ctx0" brushRef="#br0" timeOffset="222983.2699">12681 13617 34 0,'-19'-16'32'0,"19"7"1"16,0 0-14-16,9-5-8 15,17 11-3-15,5-3-2 16,8 10-2-16,2 0-1 16,-1 4-1-16,-5 3-1 0,-8 4 1 15,-9 3-2-15,-12-1 1 0,-9 1-1 16,-8-2 0-1,-6-5-1-15,2 1 1 16,-1-2-1-16,16-10-1 0,-5 17 2 16,5-17-1-16,21 12 0 31,-2-4 2-31,-6 3 2 0,-1 6 0 16,-12-2 1-16,-7 4 1 15,-18-2-2-15,-6 0 0 16,-8-4-5-16,-5-7-9 15,0-6-23-15,10-4-3 16,4-14 0-16,18 4 0 16</inkml:trace>
  <inkml:trace contextRef="#ctx0" brushRef="#br0" timeOffset="223246.3078">13331 13254 47 0,'10'-6'37'16,"-4"-3"0"-16,-6 9-5 0,15-12-19 15,-15 12-13-15,0 0-13 16,0-9-22-16,0 9-2 16,0 0 1-16,-6 12-1 15</inkml:trace>
  <inkml:trace contextRef="#ctx0" brushRef="#br0" timeOffset="223500.3592">13353 13408 46 0,'0'28'36'0,"0"-2"0"16,-6 8-12-16,6 4-8 31,-6-3-5-31,0 7-4 0,-3-7-3 16,-4-1-1-16,-7-8-1 15,3-3-1-15,-8-9 0 16,2-6 0-16,-6-8-3 15,2-6-4-15,10-4-9 16,1-4-19-16,4-13-4 16,12 0 0-16,5-9 0 0</inkml:trace>
  <inkml:trace contextRef="#ctx0" brushRef="#br0" timeOffset="223917.0658">13727 13283 52 0,'15'-7'35'0,"11"7"-1"16,6 0-14-16,-4 0-6 16,6 9-5-16,-7-7-3 15,-2 7-3-15,-10 0-1 16,-8 4-1-16,-10 0-1 16,-9 3 1-1,-9 0-1-15,-4 5 1 16,-4 1-1-16,-1-1 0 15,4-1 1-15,1-1-1 16,10-2 1-16,3-3 0 16,12-3 1-16,12-1-1 15,6-3 1-15,4-7-2 16,12 4-6-16,-5-8-12 0,4-3-20 16,5-1 0-16,-7-6-1 15,-2-2 1-15</inkml:trace>
  <inkml:trace contextRef="#ctx0" brushRef="#br0" timeOffset="224182.0372">13952 13083 30 0,'27'3'31'0,"-4"-6"-1"15,7 3-11-15,4 0-12 16,1 4-8-16,2 0-14 16,-10-8-14-16,8 11-1 15,-14-14-1-15</inkml:trace>
  <inkml:trace contextRef="#ctx0" brushRef="#br0" timeOffset="224465.2136">14311 13029 29 0,'6'-14'32'0,"-6"-4"2"31,4-1-9-31,2 6-6 0,-6-1-6 16,0 14-3-16,9-17-2 15,-9 17-4-15,6 11 0 16,-6 5-2-16,3 6-1 16,-3 4-1-16,0 4 1 15,0 4-1-15,3-1 1 16,-3-3-1-16,4-2 1 0,-4-9-1 16,0-5 0-16,6-3 0 15,-6-11-4-15,0 0-7 16,0 0-26-16,0 0 0 15,0 0 0-15,0 0-1 16</inkml:trace>
  <inkml:trace contextRef="#ctx0" brushRef="#br1" timeOffset="228942.6021">6056 11518 43 0,'-31'0'32'0,"9"1"-4"16,-8 6-11 0,-1 5-11-16,2 1-14 15,-2 0-20-15,11 12-3 16,-3-16-1-16,10 14 6 15</inkml:trace>
  <inkml:trace contextRef="#ctx0" brushRef="#br1" timeOffset="229158.7838">5718 11876 35 0,'-10'21'31'0,"-8"-4"1"0,5 5-11 16,1 2-17-16,3-1-16 15,6 6-16-15,-5-11-3 16,12 9 0-16,-4-13 11 16</inkml:trace>
  <inkml:trace contextRef="#ctx0" brushRef="#br1" timeOffset="229328.07">5617 12300 39 0,'-5'29'32'16,"-6"-3"1"0,7 4-10-16,-1 1-16 0,5-1-10 15,0 0-17-15,3-12-11 16,11 6-1-16,-14-24-1 0</inkml:trace>
  <inkml:trace contextRef="#ctx0" brushRef="#br1" timeOffset="229475.2176">5723 12608 16 0,'0'17'31'0,"0"7"1"15,0-5-4-15,0 0-16 16,4 3-8-16,4 1-11 15,3 3-15-15,-1-14-9 16,11 5 1-16,-4-15-2 16</inkml:trace>
  <inkml:trace contextRef="#ctx0" brushRef="#br1" timeOffset="229628.8816">5965 12799 10 0,'15'22'31'0,"-15"-22"0"0,4 23 0 16,1-12-17-1,-5-11-10-15,16 16-9 0,-1-16-16 32,8 5-9-32,-4-8 0 0,9 3-2 15</inkml:trace>
  <inkml:trace contextRef="#ctx0" brushRef="#br1" timeOffset="229776.0289">6278 12843 40 0,'19'0'33'0,"-19"0"1"15,19-17-11-15,-10 12-16 0,2-5-12 16,2 0-10-16,-3-4-13 16,11 2-5-16,-10-8 0 15,7 6 11-15</inkml:trace>
  <inkml:trace contextRef="#ctx0" brushRef="#br1" timeOffset="229929.6937">6497 12622 28 0,'11'-5'33'0,"-7"-7"-1"15,-4 12-4-15,12-6-17 16,-12 6-21-16,12 0-19 0,-12 0-3 16,6-15-1-1,-6 0 6-15</inkml:trace>
  <inkml:trace contextRef="#ctx0" brushRef="#br1" timeOffset="230076.8413">6633 12389 52 0,'0'-10'37'0,"0"-3"0"16,-5 2-2-16,5 2-29 15,5 0-15-15,-5 9-23 0,0-24-4 16,8 11-1-16,-4-3 0 16</inkml:trace>
  <inkml:trace contextRef="#ctx0" brushRef="#br1" timeOffset="230214.8797">6685 12136 27 0,'-4'-22'33'15,"4"22"-1"-15,-2-14-5 16,2 4-30-16,0 10-23 16,-6-17-5-16,6 17-1 15,0-16 6-15</inkml:trace>
  <inkml:trace contextRef="#ctx0" brushRef="#br1" timeOffset="230362.0262">6663 11946 40 0,'0'-10'31'0,"-6"-7"0"15,3 6-16-15,0-2-14 16,-3-4-23-16,6 17-7 16,-10-21-2-16,10 21 0 15</inkml:trace>
  <inkml:trace contextRef="#ctx0" brushRef="#br1" timeOffset="230515.6905">6548 11715 2 0,'-12'-21'26'0,"12"21"0"16,-6-13-11 0,6 13-18-16,-4-10-17 15,-8-4-3-15,12 14 1 16</inkml:trace>
  <inkml:trace contextRef="#ctx0" brushRef="#br1" timeOffset="230678.4628">6393 11536 35 0,'0'0'32'0,"-15"-13"0"16,15 13-13-16,-9-13-16 15,9 13-21-15,-10-6-11 16,-2-4-2-16,12 10-1 15</inkml:trace>
  <inkml:trace contextRef="#ctx0" brushRef="#br1" timeOffset="230816.5001">6257 11485 34 0,'0'0'31'15,"0"0"-1"-15,0 0-15 16,0 0-14-16,-9-5-21 15,9 5-9-15,0 0-1 0,3 11 0 16</inkml:trace>
  <inkml:trace contextRef="#ctx0" brushRef="#br0" timeOffset="245503.7619">836 13967 39 0,'0'0'34'0,"-76"-21"1"16,25 21-13-16,1 22-5 15,6 10-6-15,5 20-3 0,10 9-1 16,8 10-3-16,17-1-2 16,18-3 1-16,7-6-2 15,21-18 1-15,9-17 0 16,1-20 0-16,6-22 0 16,-2-18-1-16,-8-14 2 15,-15-12-2 1,-17-5 1-16,-20-3-1 15,-14 4-1-15,-23 9 0 0,-6 13-1 16,2 12-4-16,2 19-12 16,-1 11-22-16,44 0 0 15,-40 13-1-15,40-13 2 16</inkml:trace>
  <inkml:trace contextRef="#ctx0" brushRef="#br0" timeOffset="245804.1914">1008 14441 29 0,'0'0'20'0,"0"0"-1"16,13 42-2-16,-13-42-2 15,0 0-3-15,0 0-4 16,0 0 0-16,-9-50 0 15,9 50-1-15,16-45 1 16,-16 45-1 0,0 0 1-16,57-48-2 15,-37 45 0-15,-1 11-1 0,2 4-2 16,-8 6-5-16,3 7-10 16,-11 1-22-16,8-6-4 15,0 2 0-15,3-10 1 16</inkml:trace>
  <inkml:trace contextRef="#ctx0" brushRef="#br0" timeOffset="246073.3176">1509 14398 53 0,'-9'-15'35'0,"-3"-6"0"15,-9-3-12 1,9 7-9-16,-5 3-4 15,-2 7-2-15,-2 7-3 16,2 11-1-16,3 5-2 16,9 9-1-16,7 2 0 15,0 2 0-15,12-4-1 0,7-1 1 16,4-8-2-16,3-6-4 16,5-4-8-16,-10-12-18 15,-2-12-6-15,-1-5-2 16,-6-12 2-16</inkml:trace>
  <inkml:trace contextRef="#ctx0" brushRef="#br0" timeOffset="246226.9807">1477 14136 53 0,'-24'-35'35'0,"7"16"-1"15,2 6-14-15,4 13-24 0,11 7-24 16,3 3-5-16,5 9-2 16,0-4-1-16</inkml:trace>
  <inkml:trace contextRef="#ctx0" brushRef="#br0" timeOffset="246490.031">1560 14247 25 0,'4'11'33'16,"-4"-11"1"-16,24 14-11 15,6-7-9-15,4-7-1 16,3 4-2-16,0-4-5 0,1 0-1 15,-10 0-3-15,-4-4 0 16,-13 4-1-16,-11 0 0 16,0 0 0-16,-20 4 0 15,3 4 0-15,-2 5 0 0,-1 3 0 16,5 4 0-16,2 4 0 16,9 3-1-16,8-1 0 31,9-2-2-31,10-2-6 0,3-8-3 15,14-5-4-15,5-5-19 16,7-11-2-16,7 0 0 16,-4-18 2-16</inkml:trace>
  <inkml:trace contextRef="#ctx0" brushRef="#br0" timeOffset="246790.8406">2188 14270 51 0,'-28'-6'34'16,"-9"-4"0"-16,9 6-14 15,7 9-9-15,2 2-5 16,19 4-2-16,0 3-2 16,12 0 0-16,4 0-2 15,1-1-1-15,2-5-1 0,-2-2 1 16,-1-3-2-16,-16-3 1 16,0 0-1-16,-13 5 1 0,-12 0 1 15,3 2 1-15,-6 3 2 16,7 5 2-16,-4-1 0 15,11 7 2-15,11-4 0 32,17 5 1-32,9-5-1 0,6 0-1 15,9-4-2-15,-4-6-9 16,-2-7-31-16,7 0-1 16,-11-11 0-16,0-3-2 15</inkml:trace>
  <inkml:trace contextRef="#ctx0" brushRef="#br0" timeOffset="247676.3065">805 15380 51 0,'0'0'38'0,"0"0"-1"15,0 0-9-15,0 0-11 0,17 52-7 16,-17 8-3 0,4 7-3-16,-4 8-1 0,0 6-3 31,0-4-5-31,-10-7-8 16,10-14-18-16,0-56-8 0,0 58 1 15,0-58-1-15</inkml:trace>
  <inkml:trace contextRef="#ctx0" brushRef="#br0" timeOffset="247907.8082">974 15417 53 0,'32'-56'39'16,"-32"56"0"-16,0 0 0 15,0 0-22-15,12 52-7 16,-15-3-4-16,0 8-2 15,3 7-1-15,6 5-2 0,-6 1-1 16,4 0-3-16,-4-12-8 16,-4-2-14-16,4-14-15 15,0-42 0-15,-3 47-1 16,3-47 1-16</inkml:trace>
  <inkml:trace contextRef="#ctx0" brushRef="#br0" timeOffset="248061.1309">829 15820 53 0,'0'0'36'0,"0"0"0"0,0 0-6 15,62-32-26-15,-62 32-28 16,86 0-9-16,-35 6-2 16,8-13 0-16</inkml:trace>
  <inkml:trace contextRef="#ctx0" brushRef="#br0" timeOffset="248609.3588">1120 15937 31 0,'0'0'35'15,"0"29"0"-15,4-12-7 0,-4-17-10 16,21 51-4-16,-21-51-3 16,10 53-3-16,-10-53-4 15,0 44-2-15,0-44 1 16,0 0-1-16,0 0-4 15,0-15 1-15,9-6-1 0,4 3 1 16,-1-1-1-16,7 1 2 16,3 8 0-16,-3 10 0 15,3 4 1-15,-4 8 1 16,-2 4 0-16,-6-1-1 16,0 0 0-16,-6 1-1 31,-4-16-2-31,4 11 1 0,-4-11-1 15,7-20 0-15,1 2 0 16,1-1 0-16,4-3 1 16,5 2 1-16,-3 3 1 15,4 6 0-15,-3 11 2 0,-4 0-1 16,-2 14 0 0,-3 1 1-16,-2 8-1 0,-5-1-1 15,0 2-3-15,0 2-3 16,2-9-6-16,-2 1-11 0,5-8-10 15,-5-10-4-15,19 0-1 16,-8-13 2-16</inkml:trace>
  <inkml:trace contextRef="#ctx0" brushRef="#br0" timeOffset="248778.6489">1592 16058 30 0,'0'0'35'0,"13"-5"0"15,-13 5-3-15,7 12-9 16,0 8-7-16,-7-1-6 15,5 4-3-15,-5-2-7 16,0-4-9-16,5-5-21 16,-1 2-7-16,-4-14-1 0,0 0-1 15</inkml:trace>
  <inkml:trace contextRef="#ctx0" brushRef="#br0" timeOffset="248932.3109">1618 15845 45 0,'0'-18'35'0,"0"18"0"16,0 0-3-16,0 0-31 15,0 0-30-15,0 12-5 0,4 1-2 16,-4-13 1-16</inkml:trace>
  <inkml:trace contextRef="#ctx0" brushRef="#br0" timeOffset="249179.7358">1661 16097 38 0,'9'30'35'16,"-5"-9"0"-16,0 1-4 15,6-5-14-15,-6-8-8 16,-4-9-3-16,17 0-2 16,-6-9-2-16,0-4 0 0,3-3-1 15,-2-1 1-15,2 3 0 16,0-2 1-16,0 9-1 15,-1 7 1-15,1 6-1 16,-5 4 2-16,3 3-2 16,-2 2 0-16,-4 5-1 15,1-1-5 1,-7-7-9-16,0-12-27 16,2 16 1-16,-2-16-2 0,0 0 1 15</inkml:trace>
  <inkml:trace contextRef="#ctx0" brushRef="#br0" timeOffset="249633.1251">2329 15556 25 0,'-17'-18'35'0,"-17"5"-1"16,-6 17 0-16,-3 12-18 16,-7 9-6-16,10 13-3 0,2 8-4 15,10 9-1-15,10 6-1 16,18 0 0-16,12-6-2 15,10-9-4-15,17-5-10 16,3-5-18-16,-5-18-2 16,9-5 0-16,-2-17-1 31</inkml:trace>
  <inkml:trace contextRef="#ctx0" brushRef="#br0" timeOffset="249949.1938">2360 15755 34 0,'0'0'35'0,"-14"-19"1"0,14 19 0 15,25-7-21-15,0 5-7 16,6 2-2-16,0 0-3 16,3 4-1-16,-6 3-1 0,0 1-1 15,-9 4 0-15,-15 3 0 16,-12 2 1-16,-7 0 0 31,-7 5-1-31,0-3 0 0,-2-1 0 16,-1-3 1-16,6-1 0 15,13-1 0-15,6-13 0 16,13 15-1-16,9-15 0 16,-1 0 0-16,4 0-4 15,3 0-9-15,0-10-24 16,2 3-1-16,-8-8 0 0,-3 4 1 15</inkml:trace>
  <inkml:trace contextRef="#ctx0" brushRef="#br0" timeOffset="250134.1025">2694 15650 39 0,'11'-14'38'16,"11"14"2"-16,3 10-1 0,-3 7-19 15,12 18-7-15,-16 5-5 0,-1 12-2 16,-11-1-3-1,-6-1-4-15,-13 1-14 16,0-10-25-16,-11-13 0 0,-1-10-2 16,6-13 1-16</inkml:trace>
  <inkml:trace contextRef="#ctx0" brushRef="#br0" timeOffset="250465.8077">3124 15741 51 0,'19'0'36'0,"9"8"0"16,0-2-4-16,5-6-22 0,5 3-7 15,2 3-10-15,-3-6-17 16,-11 0-12-16,4 0 0 0,-11-5-1 15</inkml:trace>
  <inkml:trace contextRef="#ctx0" brushRef="#br0" timeOffset="250697.6023">3152 15866 30 0,'0'0'38'16,"19"10"0"-16,9-10 0 15,0 0-18-15,15 0-7 16,-3 0-3-16,7 0-6 0,-3 0-4 16,-14-6-17-16,-8 6-21 15,-1 0-2-15,-11-3 1 16,-10 3-1-16</inkml:trace>
  <inkml:trace contextRef="#ctx0" brushRef="#br0" timeOffset="259927.347">4826 15954 11 0,'261'3'16'15,"32"-3"1"-15,38-3 2 16,20-3-3-16,21 2-2 15,12 1-1-15,1-4-1 16,2 5 0 0,-11-3-2-16,-10 3-3 15,-22 2-2-15,-18 0-1 16,-34-5-4-16,-25 5-9 16,-41-7-22-16,-31 7-4 15,-52-9 1-15,-26 9-1 16</inkml:trace>
  <inkml:trace contextRef="#ctx0" brushRef="#br0" timeOffset="260651.1173">3900 15927 18 0,'-10'5'26'15,"19"-5"-7"-15,30-4-2 0,27 4-1 16,31 0-2-16,30 0-2 16,26 0-2-16,19 0-11 15,15-3-24-15,15 10-6 16,-11-16 0-16,3 9-2 16</inkml:trace>
  <inkml:trace contextRef="#ctx0" brushRef="#br0" timeOffset="261183.273">4234 16215 34 0,'-29'27'33'0,"-19"7"-3"16,-2 15-9-16,2 17-4 16,4 1-5-16,19 15-1 15,15-7-4-15,23 0-1 16,20-8-4-16,20-13-7 0,13-11-16 16,14-13-15-16,-8-23-1 0,-1-7-1 15,-10-22 3 1</inkml:trace>
  <inkml:trace contextRef="#ctx0" brushRef="#br0" timeOffset="261452.3668">4467 16668 2 0,'13'-5'30'16,"-8"-14"0"-16,8-9-4 15,-3 2-10-15,-4-8-1 32,5 5-2-32,-8-4-1 0,5 10-1 15,-8 1-2-15,0 22 0 16,9 8-3-16,-1 18-1 16,-4 9-2-16,5 11-2 15,0 7-6-15,-3 5-25 16,4-11-9-16,2 0 0 0,-5-18-1 15</inkml:trace>
  <inkml:trace contextRef="#ctx0" brushRef="#br0" timeOffset="261700.3197">4742 16682 60 0,'17'8'38'0,"10"-3"0"16,5-5-14-16,6 4-16 0,2-4-8 15,8-5-23-15,0 5-12 16,-11-7-3-16,2 2 0 15</inkml:trace>
  <inkml:trace contextRef="#ctx0" brushRef="#br0" timeOffset="262170.5723">5448 16499 27 0,'-34'-13'33'0,"0"13"-4"16,-8 0-8-1,-3 13-7-15,6 8-3 0,5 6-3 16,13 9-3-16,13 4-2 16,16 1 0-16,15-1 1 31,17-11-1-31,8-10 1 15,7-8 0-15,-3-11-1 0,-3-10 0 16,-11-12-1-16,-13-10 0 16,-22-9 0-16,-19 3-1 15,-15-4-2-15,-8 1-5 16,4 10-16-16,-1 8-16 16,-3 3 0-16,15 15 0 0,8 5 1 15</inkml:trace>
  <inkml:trace contextRef="#ctx0" brushRef="#br0" timeOffset="262355.9782">5625 16781 61 0,'0'10'37'0,"0"-10"-2"15,0 0-21-15,12-3-40 0,-12-6-8 16,9 9-2 0,-9-16-1-16</inkml:trace>
  <inkml:trace contextRef="#ctx0" brushRef="#br0" timeOffset="262888.2213">6065 16611 9 0,'15'-13'29'0,"-15"-12"0"15,0-1-8-15,-9-3-4 0,-9-2-5 16,-1 7-2 0,-7-1-2-16,-1 11-1 0,-1 6-3 15,-1 8-1-15,4 5-1 0,8 10-1 16,8 4 0-16,9 2-1 15,6 4 1-15,6-8-1 16,7-4 0-16,3-4 1 16,1-4-1-16,2-5 1 31,-1 9 0-31,0-2 0 0,1-2 0 16,-1 12 2-16,-2 1 0 15,-4 10-1-15,-6 1 2 16,-5 3 0-16,-13-6-2 15,-3 2 1-15,-14-7 0 16,-6-5-2-16,-5-4-3 16,0-12-8-16,3-14-27 0,9 4-1 15,-1-9-1-15,15 2 0 16</inkml:trace>
  <inkml:trace contextRef="#ctx0" brushRef="#br0" timeOffset="264004.5853">6375 16612 2 0,'21'11'28'0,"-8"-11"1"16,15 0-8-16,0 6-6 15,0-6-5-15,3 7-1 16,-4-4-3-16,-5 6 0 16,-13-3 0-16,-9 4 1 0,-12 2-1 15,-5 7 0-15,-12 0 0 16,2 0-1-16,-2 1-1 16,4-1-1-16,4-4-1 0,8 0 0 15,13-2 0 1,13-8-2-16,11 0-2 15,2-7-5 1,6 2-11-16,3 0-19 16,-1-12 0-16,1 2 0 0,-8-10 1 15</inkml:trace>
  <inkml:trace contextRef="#ctx0" brushRef="#br0" timeOffset="264236.376">6570 16436 26 0,'0'0'34'15,"12"-5"1"-15,10 5-1 16,7 0-22-16,4 0-11 15,5 0-17-15,-1 0-16 16,3 5-2-16,-9-10-1 0</inkml:trace>
  <inkml:trace contextRef="#ctx0" brushRef="#br0" timeOffset="264455.0566">6946 16324 35 0,'0'-12'35'0,"0"12"2"0,0 0-7 15,8 0-13-15,-2 17-4 16,-6-1-5-16,4 14-5 16,2 1-11-16,-3 6-28 15,-3-15-1-15,0 4-1 16,0-11 0-16</inkml:trace>
  <inkml:trace contextRef="#ctx0" brushRef="#br0" timeOffset="264806.696">7172 16257 43 0,'39'22'39'16,"8"18"1"-16,-4 10 0 16,-11 12-25-16,-8 15-5 15,-17 3-3-15,-11 0-6 16,-14-3-8-16,-16-18-12 0,-9-11-22 16,-1-16 1-16,1-21 0 15,15-8-2-15</inkml:trace>
  <inkml:trace contextRef="#ctx0" brushRef="#br0" timeOffset="265123.1354">7829 16208 19 0,'-25'-7'35'16,"-3"26"0"-16,-15 9 1 15,2 19-18-15,1 23-6 16,9 6-4-16,15 14-3 0,13-1-1 15,16-10-3-15,18 1-9 16,13-16-23-16,4-21-6 16,11-14 0-16,-8-20 0 0</inkml:trace>
  <inkml:trace contextRef="#ctx0" brushRef="#br0" timeOffset="265361.4349">7947 16639 8 0,'-4'-23'33'16,"-1"-7"2"-16,13 0-2 15,9 5-15-15,-6-4-2 16,8 9-3-16,-6 3-3 0,6 17-1 16,-7 4-1-16,0 17-3 15,-2 7 0-15,-7 6-3 16,1 7-2-16,-4 1-8 15,7-4-31-15,0 2 0 16,-4-12-2-16,7-9 1 16</inkml:trace>
  <inkml:trace contextRef="#ctx0" brushRef="#br0" timeOffset="265539.8398">8254 16635 56 0,'12'6'36'0,"3"-8"0"16,19 2-6-16,14-5-24 0,4 5-10 15,5 0-22-15,8-8-8 16,3 2-3-16,-5-9 0 16</inkml:trace>
  <inkml:trace contextRef="#ctx0" brushRef="#br0" timeOffset="266009.6064">8900 16549 32 0,'-15'-19'37'0,"-1"3"-4"16,-12 7-9-16,-6-1-8 15,-1 10-3-15,0 13-4 16,6 9-4-16,7 5-1 16,12 9-2-16,10 2-1 0,17-3 0 15,14-2 0-15,9-6 0 16,7-12 0-16,5-12 2 16,-3-11-1-16,-5-12 0 15,-13-11 0-15,-10-3-1 16,-21-6 1-16,-8-2-3 31,-11 6-1-31,-10 2-8 0,5 6-20 16,2 12-9-16,-2 6 0 15,14 10-1-15</inkml:trace>
  <inkml:trace contextRef="#ctx0" brushRef="#br0" timeOffset="266178.5762">9145 16731 42 0,'3'14'36'15,"-3"-14"-1"-15,0 0-10 16,12 8-43-16,-12-17-13 31,0 9-3-31,9-19-1 0</inkml:trace>
  <inkml:trace contextRef="#ctx0" brushRef="#br0" timeOffset="266664.1652">9480 16641 25 0,'18'-12'25'16,"-5"-6"-3"0,-1-5-2-16,-7-3-4 0,-7-4-2 15,-6 4-3-15,-12 0-2 16,-5 6-2-16,-5 3-1 15,-2 7-2-15,-1 6-1 16,7 11-1-16,8 5-1 0,9 2 0 16,15 4-1-16,6-3 1 15,10 1-1-15,6-3 0 16,4 0 0-16,1-4 0 16,-3 2 0-16,-1 2-1 15,-8 0 2-15,-2 5 0 16,-7 1 1-16,-2 9 0 0,-10-6 0 15,-3 7 2-15,-10-4-2 16,-5 1 1-16,-4-6-2 16,-6-6-4-16,3-7-10 15,0-7-24-15,4-12-2 16,11 2 1-16,2-14-1 16</inkml:trace>
  <inkml:trace contextRef="#ctx0" brushRef="#br0" timeOffset="267111.9505">9800 16564 52 0,'18'0'37'16,"-2"2"-1"-16,6-2-15 15,11 10-8-15,-4-5-4 16,8 2-4-16,-10-1-3 0,-2 4 0 15,-9-1-2 1,-8 5 1-16,-11 3 0 0,-12 0 0 16,-10 3-1-16,-3 3 0 15,-2 1 1-15,2 0 0 0,3-3-1 16,9-3 0-16,7-7 1 16,9-11-1-16,22 13 0 15,2-13-1-15,4-7-3 16,-2 0-7-16,5-3-26 0,2 3-2 15,-11-5 1-15,2 0-1 16</inkml:trace>
  <inkml:trace contextRef="#ctx0" brushRef="#br0" timeOffset="267327.6577">9932 16378 48 0,'0'0'36'0,"28"0"0"16,-9 0-6-16,2 5-21 0,4 2-8 16,8 2-9-16,-6-2-14 0,-3-7-14 15,4 0 0 1,-12-14 1-16</inkml:trace>
  <inkml:trace contextRef="#ctx0" brushRef="#br0" timeOffset="267528.1997">10267 16242 69 0,'0'0'36'0,"0"15"-5"15,-5 1-13-15,8 12-7 16,-3 0-8-16,0 4-12 15,-4-3-26-15,10 3-1 16,-6-11-1-16,7 2-1 0</inkml:trace>
  <inkml:trace contextRef="#ctx0" brushRef="#br0" timeOffset="268164.7019">10494 16213 21 0,'18'17'39'15,"10"17"0"-15,3 2 1 16,-9 15-17-1,3 19-6-15,-19 0-7 16,-2 13-4-16,-14-6-7 16,-15-9-6-16,-9-8-20 15,-4-12-13-15,-8-21-1 16,6-15 0-16</inkml:trace>
  <inkml:trace contextRef="#ctx0" brushRef="#br0" timeOffset="268831.3185">9995 15923 32 0,'25'2'23'15,"11"0"-2"-15,14-2-2 16,16 6-2-16,11-6-3 16,16 0-3-16,-3-8-4 15,9 6-2-15,-9-8-2 16,-12 1 0-16,-14 2-4 0,-23 1-10 16,-23 6-22-16,-5 13-2 15,-26-9 1-15,7 11-1 16</inkml:trace>
  <inkml:trace contextRef="#ctx0" brushRef="#br0" timeOffset="273871.0584">4210 14890 39 0,'-47'14'35'16,"-3"24"1"-16,-11 16-14 15,2 13-7-15,12 23-4 0,13 1-4 16,20 5-2-16,19-7-3 15,22-19-7-15,21-10-11 16,13-14-16-16,1-26-5 16,10-16 1-16,-10-17-1 15</inkml:trace>
  <inkml:trace contextRef="#ctx0" brushRef="#br0" timeOffset="274124.5336">4299 15323 2 0,'3'-39'31'0,"10"7"2"16,-3-4-8-16,-1 4-2 16,3 9-3-16,-9 3-2 0,-3 20-4 15,0 0-1-15,10 21-4 16,-10 9-2-16,0 12-2 15,0 9-2-15,0 6-3 16,6 6-9-16,-6-2-28 0,5-15-3 16,6-5 0-16,-3-17-1 15</inkml:trace>
  <inkml:trace contextRef="#ctx0" brushRef="#br0" timeOffset="274325.0726">4608 15415 39 0,'-10'0'36'16,"19"2"1"-16,9-2-7 0,11-8-16 16,13 8-7-1,4 0-10-15,8 0-21 0,-4-3-11 16,3 3-1-16,-13-3-1 15</inkml:trace>
  <inkml:trace contextRef="#ctx0" brushRef="#br0" timeOffset="274694.895">5254 15269 20 0,'-18'-22'35'0,"0"12"-1"0,-6-2 1 16,-7 12-18-16,3 16-6 16,-2 5-4-16,5 13-3 15,7 10-2-15,13 4-1 0,5 2 1 16,16-2-1-1,5-10 1-15,10-12-1 16,0-13 1-16,5-13 1 0,-3-13 0 16,-5-14-1-16,-8-12 1 0,-6-4 0 15,-11-7-2-15,-9 6-1 16,-4 2-4-16,-8 3-11 16,-4 9-23-16,10 13-1 15,-9 3 0-15,12 14 0 31</inkml:trace>
  <inkml:trace contextRef="#ctx0" brushRef="#br0" timeOffset="274895.4424">5381 15536 31 0,'12'19'37'0,"-12"-19"0"15,7 10-2-15,-7-10-23 16,0 0-36-16,11 0-8 16,-11-11-4-16,9 7 0 15</inkml:trace>
  <inkml:trace contextRef="#ctx0" brushRef="#br0" timeOffset="275211.4652">5498 15332 32 0,'24'5'37'15,"13"12"1"-15,-2-2 0 0,8 3-22 16,5 10-6-16,-12 1-2 16,-1 9-2-16,-21-4-4 15,-11-5-1-15,-13-4-3 16,-14-12 0-16,0-9-2 15,-3-12 0-15,12-12-1 16,5-15 1-16,15-6 2 0,4-9 1 16,12-3 1-16,3 7 2 15,-2-1 2-15,-3 7 1 16,-12 9 0-16,-7 9 0 16,-21 8-1-16,-5 14-1 15,-4 7-5-15,-10 10-29 0,1-2-8 31,8 6 1-31,4-7-2 16</inkml:trace>
  <inkml:trace contextRef="#ctx0" brushRef="#br0" timeOffset="275727.5969">6084 15352 47 0,'0'0'36'0,"-14"0"1"16,24-3-10-1,15 3-13-15,2 0-5 16,11 2-3-16,-4 1-2 0,3 4-1 15,-8 2 0-15,-11 4-1 16,-18 4-1-16,-10 9 0 0,-15 1-1 16,-8-1 1-16,-1 2 0 15,0-5-1-15,5 0 0 16,7-4 0-16,14-7 0 16,8-12 0-16,24 7 0 15,1-11-2-15,10-1-3 31,-1-5-9-31,3-5-24 0,3 3-1 16,-12-8 0-16,0 3 0 16</inkml:trace>
  <inkml:trace contextRef="#ctx0" brushRef="#br0" timeOffset="275927.7356">6191 15100 40 0,'13'-16'34'0,"9"16"0"16,6 0-12-16,0 4-12 15,8 2-8-15,2 0-11 0,-4 1-15 32,-12-11-9-32,9 4-1 0,-12-11 1 15</inkml:trace>
  <inkml:trace contextRef="#ctx0" brushRef="#br0" timeOffset="276112.6515">6524 14971 47 0,'0'0'35'16,"0"0"-3"-16,-7 20-8 15,4 7-11-15,3 2-14 0,-3 3-20 16,0-2-12-16,6 9-1 16,-6-15-1-16</inkml:trace>
  <inkml:trace contextRef="#ctx0" brushRef="#br0" timeOffset="276397.8359">6734 14951 42 0,'51'28'39'0,"-5"4"0"0,-4 6-4 16,-7 16-16-16,-19 4-6 16,-16 11-5-16,-22 3-4 15,-13 1-3-15,-8 0-3 16,-6-6-2-16,6-3-1 16,-4-16-1-16,15-7 0 15,7-16 0-15,11-6 1 0,7-9 2 16,7-10 0-16,0 0 3 15,-13 7 0-15,13-7-1 16,0 0-2-16,-11-2-4 16,11 2-14-16,0 0-14 15,0 0 0-15,0 0 0 16</inkml:trace>
  <inkml:trace contextRef="#ctx0" brushRef="#br0" timeOffset="285111.3939">7415 14878 56 0,'-35'26'39'16,"-12"28"0"-16,-13 19-16 0,-11 15-8 16,10 25-2-16,5 5-4 15,21 5-2-15,20-5-3 16,25-12-13-16,30-19-31 15,21-18 0-15,14-32-1 16,15-23 0-16</inkml:trace>
  <inkml:trace contextRef="#ctx0" brushRef="#br0" timeOffset="285575.1965">7478 15386 62 0,'13'-23'25'0,"2"-7"-2"15,4-3-4-15,3 3-3 16,-3-2-3-16,5 9-1 16,-9-1-4-16,2 13-3 15,-17 11 0-15,12 7-1 16,-16 14-1-16,1 14 0 0,-7 10-2 16,2 4-2-16,2 11-4 15,-3-9-12-15,9-4-22 16,5-6 0-16,7-18-1 15,7-12 0-15</inkml:trace>
  <inkml:trace contextRef="#ctx0" brushRef="#br0" timeOffset="285791.6811">7835 15369 54 0,'31'0'39'0,"0"0"-2"16,17 0-5-16,7 4-25 15,3-2-16-15,5 1-24 16,-11-8-4-16,7 1 0 16,-9-11-1-16</inkml:trace>
  <inkml:trace contextRef="#ctx0" brushRef="#br0" timeOffset="286145.4224">8637 15129 13 0,'15'-38'32'0,"-6"-11"2"16,-2 0-11-16,1 3-3 15,-8 0-3-15,4 10-3 16,-11 5-4-16,4 21-2 15,-8 10-2-15,4 22-2 16,0 15-2-16,5 9-3 16,2 13-10-1,-6 7-24-15,6-7-3 16,3 3 1-16,0-15-1 16</inkml:trace>
  <inkml:trace contextRef="#ctx0" brushRef="#br0" timeOffset="286362.0856">8449 15359 33 0,'13'0'35'0,"19"0"0"15,4 0-5-15,12-5-17 16,10 5-9-16,4-4-17 0,6 4-19 15,-15-7-3-15,-3 7 1 16,-13 0-1-16</inkml:trace>
  <inkml:trace contextRef="#ctx0" brushRef="#br0" timeOffset="286778.5156">8484 15526 29 0,'-6'-11'33'0,"16"4"-3"15,9 1-8-15,9-2-7 16,12 8-4-16,-1 0-2 15,5 6-2-15,-12 6-2 16,-8 6-1-16,-14 4-1 16,-10 3-2-1,-18-3 1-15,-8-1-1 16,-5-8 0-16,0-4-1 16,3-4 0-16,13-5-1 15,15 0 1-15,0-10 0 16,18 10-1-16,3 0 2 15,-2 7-1-15,-3 6 1 16,-7 4 0-16,-9 2-1 0,-12 0-3 16,-9-4-8-16,-5-9-25 15,2-1 0-15,-2-12-1 16,9-2 0-16</inkml:trace>
  <inkml:trace contextRef="#ctx0" brushRef="#br0" timeOffset="287111.3614">9102 15141 67 0,'0'0'40'0,"0"0"0"16,0 0-9-16,0-9-18 15,0 9-9-15,0 0-7 16,0 0-13-16,0 0-23 15,12 0-1-15,-12 0 0 0,0 0 0 16</inkml:trace>
  <inkml:trace contextRef="#ctx0" brushRef="#br0" timeOffset="287433.3062">9111 15259 13 0,'-4'11'35'0,"-1"-2"1"16,5 14-1-16,0 4-14 15,0 1-7-15,5 15-2 16,-5-2-5-1,0 5-2-15,0 3-2 16,-5-3 0-16,-5-3-1 16,-2-7 0-16,-12-11-1 15,1-6 0-15,-6-9-2 0,-2-16-4 16,4-1-12 0,6-8-21-16,-4-14-1 0,10 4 0 15,3-11 0-15</inkml:trace>
  <inkml:trace contextRef="#ctx0" brushRef="#br0" timeOffset="287918.2131">9402 15302 26 0,'0'0'35'16,"19"3"1"-16,2-3 0 0,7-3-19 16,10 6-7-16,-3-3-2 15,4 6-2-15,-7-4-2 16,-4 5-1-16,-21 2-1 16,-9 3-1-16,-17 5 0 15,-8 3-1-15,-7 2 1 31,-1 4-1-31,-1-3 0 0,5 1 0 16,8-7 0-16,17-3 0 16,15-5-1-16,13-9 0 15,9 3-3-15,6-8-8 16,4-6-25-16,2 5-1 16,-5-9 0-16,2 2 0 15</inkml:trace>
  <inkml:trace contextRef="#ctx0" brushRef="#br0" timeOffset="288119.0606">9573 15066 39 0,'9'-8'34'0,"13"11"1"15,-4-3-8-15,9 2-20 16,3-2-15-16,0 0-22 15,4 0-4-15,-9-6 0 16,3 0 0-16</inkml:trace>
  <inkml:trace contextRef="#ctx0" brushRef="#br0" timeOffset="288317.6083">9893 14865 34 0,'0'0'36'0,"6"10"0"15,-1 7-1-15,-5 9-19 16,-5 1-9-16,5 8-13 0,-4-3-28 16,8 6-1-16,-4-12 0 15,5-2-2-15</inkml:trace>
  <inkml:trace contextRef="#ctx0" brushRef="#br0" timeOffset="288598.2898">9957 14739 23 0,'28'15'38'0,"5"11"2"16,7 18-2-16,6 19-13 15,-12 13-6-15,2 20-4 16,-20 9-4 0,-13 10-4-16,-21-1-4 15,-13-5-2-15,-10-10-5 16,-14-17-9-16,4-20-30 15,-1-15 0-15,4-26 0 0,12-13 0 16</inkml:trace>
  <inkml:trace contextRef="#ctx0" brushRef="#br0" timeOffset="289082.854">10537 14832 33 0,'-18'21'33'16,"-20"13"1"-16,-5 20-17 15,-1 20-3-15,-2 9-3 32,12 18-1-32,12 2-3 0,15 1-3 15,20-6-8-15,12-14-18 16,12-20-13-16,19-14-1 15,0-25 0-15</inkml:trace>
  <inkml:trace contextRef="#ctx0" brushRef="#br0" timeOffset="289383.8361">10624 15438 12 0,'-3'-22'32'16,"13"6"1"-16,1-11-3 0,6-9-14 16,4 2-4-1,-2-10-4-15,5 5 1 16,-9-2-2-16,1 7 1 0,-7 5-3 16,1 13 0-16,-10 16 0 15,0 0-2-15,0 36 1 31,-7 3-2-31,7 10-1 0,0 6-3 16,3 9-4-16,-3-7-20 16,4-6-12-16,8-5-1 15,-3-17-1-15</inkml:trace>
  <inkml:trace contextRef="#ctx0" brushRef="#br0" timeOffset="289637.7704">11205 15172 34 0,'0'0'37'15,"17"15"1"-15,-12 3-5 0,-5 9-16 16,0 10-6-1,0 2-3-15,0 3-4 0,-5 1-6 16,0-7-9-16,5-12-24 16,-4-2-3-16,-7-15 0 15,2-7-1-15</inkml:trace>
  <inkml:trace contextRef="#ctx0" brushRef="#br0" timeOffset="289838.3122">11045 15346 84 0,'22'0'38'0,"6"-3"-6"16,6 0-17 0,13 3-10-16,4 0-20 15,8 3-20-15,-10-10-2 16,9 2-1-16,-9-6 0 16</inkml:trace>
  <inkml:trace contextRef="#ctx0" brushRef="#br0" timeOffset="290170.3741">11745 15101 46 0,'10'-43'36'15,"-10"0"-4"-15,3 1-8 16,1 8-5-16,-8 6-5 15,4 28-4-15,0 0-4 16,-6 27-2-16,6 11-2 16,-2 6-1-16,2 8-2 0,0 2-4 15,5 4-12-15,2-8-21 16,-1-15-1-16,3-6 0 0,-9-12 0 16</inkml:trace>
  <inkml:trace contextRef="#ctx0" brushRef="#br0" timeOffset="290370.9159">11569 15383 36 0,'28'12'36'0,"4"-12"0"15,14-4-4-15,5 4-19 16,3 0-7-16,4-4-10 15,-1-5-29-15,2 9-1 0,-18-5-2 16,-1 5-1-16</inkml:trace>
  <inkml:trace contextRef="#ctx0" brushRef="#br0" timeOffset="290756.4067">11634 15545 32 0,'0'0'33'0,"0"0"0"32,22 0-14-32,6-5-6 0,9 5-4 15,0 0-2-15,2 4-1 16,-8 4-3-16,-7 5 0 15,-15 1-2-15,-14 5-1 16,-15 1-2-16,-8-2 0 16,-3 0 0-16,0-6 0 15,9-1 0-15,8-8 1 0,14-3 1 16,14 6 1-16,10-2 1 16,5 3 2-16,1 1 1 15,-4 6 0-15,-12 3 0 16,-9 5 0-16,-19 0-1 15,-10 0-2-15,-7-8-5 0,-12-6-16 32,-2-8-18-32,11-4-2 0,3-14 2 15,15-1-2 1</inkml:trace>
  <inkml:trace contextRef="#ctx0" brushRef="#br0" timeOffset="291188.6272">12262 15225 50 0,'0'0'38'15,"4"-10"1"-15,-4 10-1 0,0 0-25 16,9 5-15-16,-9-5-19 16,0 0-16-16,6 10-2 15,-6-10 1-15</inkml:trace>
  <inkml:trace contextRef="#ctx0" brushRef="#br0" timeOffset="291404.6342">12280 15400 30 0,'0'29'37'0,"3"9"1"16,-9 3-3-16,-3 1-16 15,0 7-7-15,-9-6-4 0,-2 1-3 16,-10-10-2-16,-1-5-2 0,-3-11-1 16,-5-15-6-1,8-3-7-15,3-14-20 0,4-9-5 16,12-5-1-16,2-11 1 16</inkml:trace>
  <inkml:trace contextRef="#ctx0" brushRef="#br0" timeOffset="291843.49">12535 15284 16 0,'0'0'34'0,"9"4"0"16,16-4-7-16,3 0-7 15,6 0-6-15,6 0-3 0,-2 0-5 16,1 6-1-16,-11 0-3 15,-8 5 0-15,-14 3-1 32,-18 3 0-32,-11 6 0 0,-7 3-1 15,-2 0 1-15,-2 1-1 16,4-4 0-16,10-4 1 16,12-6-1-16,16-4 0 15,12-5-1-15,7-4-4 16,8-4-14-16,7 0-17 15,-4-8-1-15,2 4 0 0,-11-10 0 16</inkml:trace>
  <inkml:trace contextRef="#ctx0" brushRef="#br0" timeOffset="292059.6566">12717 15108 52 0,'21'0'33'15,"3"-4"1"-15,3 4-15 16,3 0-19-16,1 4-19 16,7 3-13-16,-13-11-1 0,3 4-1 15</inkml:trace>
  <inkml:trace contextRef="#ctx0" brushRef="#br0" timeOffset="292260.1966">13049 14941 30 0,'0'0'36'16,"0"0"2"-16,6 27-4 16,-6 1-12-16,0 1-12 15,0 9-6-15,7 3-18 16,3 1-22-16,-10-13 0 15,8-2-1-15,-8-13-1 0</inkml:trace>
  <inkml:trace contextRef="#ctx0" brushRef="#br0" timeOffset="292628.5235">13286 14819 3 0,'17'10'31'0,"14"23"3"16,-2 6-2-16,-5 11-11 16,5 21-4-16,-18 7-3 0,-11 14-2 15,-24 4-1-15,-13 6-3 0,-19-10-3 16,-6-4-2-1,-3-10-6-15,-4-14-6 0,14-20-27 16,12-8-2-16,8-26-1 16,19-7 0-16</inkml:trace>
  <inkml:trace contextRef="#ctx0" brushRef="#br0" timeOffset="293261.9499">10466 16002 18 0,'26'-7'24'0,"35"1"-9"16,17 4-6-16,25-2 1 16,25 4 0-16,26 0 2 15,21 0 1 1,21 4-1-16,13 4 1 16,3-3-3-16,8 5-1 15,-7-4-1-15,0 3-1 16,-12-5-3-16,-8 3 0 0,-22-2-2 15,-14 2-2-15,-25-1-3 16,-28-2-3-16,-23 0-17 16,-26 4-14-16,-38-8-1 15,-17 0 0-15,-32-8 4 0</inkml:trace>
  <inkml:trace contextRef="#ctx0" brushRef="#br0" timeOffset="298964.5016">6195 13147 9 0,'40'69'8'16,"-22"-37"-4"-16,2 0-1 15,1 0 1-15,-2 3-2 16,3 0-1-16,2-1 0 15,-2 0 0 1,6 4 1-16,-1-1-1 16,2 2 0-16,2-2 0 15,3-2 0-15,0 0 0 16,6-5 0-16,1 1 0 16,2-6 0-16,1 0 0 15,-1-2 0-15,0 1 0 0,1-1 0 16,0 4 0-16,-5-3 1 0,-1-1-1 15,6 1 0 1,-4-3 0-16,3-3-1 0,3 1 1 16,4-3-1-16,2-2 1 15,1 1 1-15,0-2-1 16,2 0 1-16,-2 1 0 16,0 1 0-16,-1-1 0 0,-1 0 0 15,1-3-1-15,1 1 0 16,0 0 0-16,3 0-1 15,-1-3 1-15,4-1-1 16,3 1 0-16,0-3 1 16,0 4-1-16,0-6 0 31,1 2 0-31,-2 0 0 0,1-2 1 16,-3 2-1-16,1-2 0 15,0 1 0-15,1-2 0 16,2-3 0-16,1 5 0 15,1-5 0-15,0 0 0 16,1 0 0-16,2 0 0 16,0 0 0-16,-2 0 1 0,1 0-1 15,1 0 0-15,1 2-1 16,2-2 0-16,2 0 0 0,0 0 0 16,-2-4 0-16,0 1 0 15,1 3 0-15,-4-3 0 16,-2 3 1-16,-1-3 0 31,-1 3 0-31,-5 0 0 0,4 0 0 16,-1 0 0-16,-1 0 0 15,2 0 0-15,1-4 0 16,-2 4 0-16,3 0 0 16,-2 0 0-16,1 0 0 15,2 0 0-15,-4 4 0 16,-3-4 0-16,3 0 0 0,0 0 0 15,-2 0 0-15,1 0 0 16,1 0 0-16,-4 0-1 16,3 0 1-16,-1 0 0 15,-1 0 0-15,0 0 0 16,0 0 0-16,1 0 0 16,-5 0-1-16,2-4 1 0,-3 4 0 15,2 0 0-15,-1 0 0 0,-3 0 0 16,-1 4 0-1,2-4 0-15,47 9 0 16,-53-5 0-16,2-2-1 16,-2 2 0-16,-1 2 0 31,1-2 0-31,-1 2 0 0,-2-2 0 16,-1-1-1-16,1 2 1 15,-4-1 1-15,-3-1-1 16,-3 1 1-16,31 5 0 15,-32-5 0 1,-3 1 0-16,3-1 0 16,2 4 0-16,-1-3 0 0,0 0 0 15,3-1 0-15,-2 3 0 16,1-1 0-16,-2 1 0 16,-2-1 0-16,-2 0 0 15,-2-1 0-15,1 2 0 16,-2-2 0-16,32 7 0 31,-30-7 0-31,1-1 0 16,1 1 0-16,32 7 0 15,-33-7 0 1,-5 2 0-16,0 1 0 16,-3 2-1-16,0-3 2 15,-1 0-2-15,-2 1 2 0,2-1-1 16,1 0 0-16,2-2 0 15,1 0 0-15,1-1 0 0,-1 2 0 16,-1-4 1-16,-3 5-1 16,17 7 0-1,-23-6 0-15,-3 1 0 16,2 2 0-16,-3 1 0 16,5 0 0-16,3-3 0 0,2 1 0 15,4-3 0-15,-3 3 0 16,2-1 0-16,21 8 0 15,-24-7 0 1,0 1 0-16,-1-1 0 16,1 2 1-16,3 1-1 31,1 1 0-31,3-2 1 0,-1 3-1 16,2-1 0-16,2 1 0 15,-3 1 0-15,-3 0 0 16,-1 0 0-16,-2 2 0 15,-3 1 0-15,-3 0 0 16,-1 0 0-16,-3 1 0 0,0 0 0 16,-2 1 0-16,-3-1 0 15,1-1 0-15,-1 0 0 16,5 1 0-16,-3-4 0 16,4 2 0-16,-4-1 1 0,3-1-1 15,-2 1 0-15,0 0 0 16,1 0 0-16,-4-2 0 31,-1 0 0-31,0 2 0 0,0 1 0 16,-3-1 0-16,-3 2 0 15,7-2 0-15,-4 2 0 16,-3 2 0-16,3 1 0 16,-3 1 0-16,0-1 1 15,0 1-1-15,2-1 0 16,-2 3-1-16,0-1 1 0,0-2 1 15,0 0-2-15,0-1 1 16,0-3 0-16,0-1 1 16,0 0-2-16,4-3 2 15,-4-3-1-15,3-1 0 16,-3 0 0-16,5 0 0 16,-5-10 0-16,0 14 0 0,0-14 0 15,3 10 0-15,-3-10 0 16,0 0 0-16,0 0 0 0,0 0 0 15,0 0 0 1,0 0 1-16,0 0-1 16,0 0 0-16,-11-10 0 0,11 10 0 31,-6-11 0-31,6 11 0 0,-10-17 0 16,3 5 1-16,-3-2 0 15,-1 1 1-15,1-3 1 16,-1 1 0-16,3 2 0 15,0 3 2-15,8 10-1 16,-9-18-1-16,9 18 0 16,0 0-1-16,0 0 0 0,0 0-1 15,0 9-1-15,3 0 1 16,-1 5 0-16,5 1 1 16,3 4 1-16,2-1 0 15,0 2 0-15,4 0 0 16,0 1 0-16,-1-2-1 15,-1 1 0 1,-2-4-1-16,-1-2 0 16,-5-3 1-16,1-1 0 15,-7-10 0-15,0 0 1 16,14 0 0-16,-7-10 0 16,3-6 0-16,2 0 0 0,1-3-1 15,2-2-2-15,3 3-4 16,-5-1-13-16,-7-1-16 15,8 13 0-15,-14-5 0 0,0 12 12 16</inkml:trace>
  <inkml:trace contextRef="#ctx0" brushRef="#br0" timeOffset="299533.9033">13865 15997 3 0,'12'0'29'15,"-12"0"0"-15,28 0-8 16,-4 3-6-16,5 0-3 0,8 3-3 15,0-6-2-15,1 6-2 16,-1-6-3-16,-3 0-2 16,-4 2-4-16,-10-2-2 0,-2 0-5 15,-6 4-8 1,-12-4-11-16,0 0-2 16,0 0 3-16</inkml:trace>
  <inkml:trace contextRef="#ctx0" brushRef="#br0" timeOffset="299850.3931">13893 16177 16 0,'21'6'24'16,"-8"-6"-3"-16,12 4-1 16,6-4-3-16,0 0-4 0,9 0-2 15,-2 0-1-15,4 0-2 16,-7-4-1-16,-1 4-1 16,-10 0-2-16,-2 0-1 15,-9 4 0-15,-13-4-5 16,6 9-17-16,-6 1-17 15,-13-10 1 1,13 0-1-16,-24-10 2 16</inkml:trace>
  <inkml:trace contextRef="#ctx0" brushRef="#br0" timeOffset="301240">15112 16006 19 0,'10'-14'22'0,"1"3"-2"16,-2-7-2-16,-3-3-3 16,-2 2-3-16,-4-9-2 0,-10 4-2 15,-4-2-2-15,-6 4-1 16,-7 3-2-16,-6 11-1 16,-3 8 0-16,-1 6 0 15,1 10-1-15,7 7 0 16,6 8 0-16,11 5-1 15,6 0 1 1,9-2-1-16,12-3 1 16,9-6-1-16,6-6 0 15,1-7 0-15,0-8-1 16,2-10 1-16,-4-4 0 0,-1-7-1 16,-7-4 0-1,-2 1 1-15,-10-2 0 0,-1 3 1 16,-8 2-1-16,0 3 0 15,-5 4 1-15,5 10-1 0,-12-7 0 16,12 7 0-16,-9 0 0 16,9 0 0-16,0 0 0 15,-7 11-1-15,7-11 1 16,4 12 0-16,-4-12 0 16,3 19 0-1,1-5 1-15,-1 7 0 16,0 2 1-16,1 7 0 15,-4 4 0-15,0 7 1 16,-9 3 0-16,1 2-1 16,-11-2 1-16,-4-3-1 0,-10-8-1 15,-5-6 1-15,-5-11-1 16,5-8-1-16,0-12 1 16,6-8 0-16,9-6-1 0,6-6-1 15,10 3 0-15,7-4-3 16,10 10-4-16,-4-4-11 15,2 2-18-15,9 13 1 16,-5-4-1-16,4 8 7 31</inkml:trace>
  <inkml:trace contextRef="#ctx0" brushRef="#br0" timeOffset="302904.6572">15538 16191 13 0,'0'0'10'16,"34"20"2"-16,28-11 0 31,42 0 1-31,30 3 1 0,40-1-2 16,34 0 0-16,39-3 0 16,30 0 0-16,30-8-3 15,23 2-3-15,17-2-1 16,13-5-1-16,-1-1-1 15,-2 0 0-15,-16-1-1 16,-10 7 0-16,-23 0-1 0,-19 6-2 16,-28 1-8-16,-28 3-12 15,-35-4-14-15,-19 9 0 16,-38-12 0-16</inkml:trace>
  <inkml:trace contextRef="#ctx0" brushRef="#br0" timeOffset="304643.8996">16014 15240 14 0,'-6'-14'31'0,"-19"3"1"15,-4 11-9-15,-12 18-6 0,-6 12-4 16,6 22-2-16,-2 16-2 15,12 13-2-15,10 9-2 0,15 4-1 16,14-4-4 0,11-7-6-16,17-9-15 0,11-15-10 15,3-25-4-15,10-12-1 32</inkml:trace>
  <inkml:trace contextRef="#ctx0" brushRef="#br0" timeOffset="304944.8285">16067 15709 17 0,'19'-67'49'16,"-5"29"-29"-1,6-4-1-15,-1 1-2 16,-3-1-2-16,2 10-1 15,-12 0-2-15,6 17-2 16,-12 15-2-16,0 0-3 0,0 23-1 16,-3 15-1-16,-3 8-2 15,6 6 0-15,-3 7-3 16,3-1-2-16,3 2-10 0,1-10-20 16,-1-16-5-1,6-6-1-15,-4-17 1 0</inkml:trace>
  <inkml:trace contextRef="#ctx0" brushRef="#br0" timeOffset="305161.0066">16346 15783 54 0,'29'9'37'0,"-14"-9"1"16,12 4-7-16,7-1-22 16,1-3-12-16,-1 7-26 15,-3-11-7-15,7 4-1 16,-8-5 0 0</inkml:trace>
  <inkml:trace contextRef="#ctx0" brushRef="#br0" timeOffset="305577.6854">16849 15540 26 0,'-29'-10'31'15,"8"18"-2"-15,-10 4-10 16,3 8-6-16,4 15-3 16,5 1-4-16,12 7-2 15,7 0 0-15,10-2 1 31,11-7-1-31,10-5 0 0,3-12 1 16,7-10-1-16,-1-14 1 16,-3-8-1-16,-6-14 0 0,-7-6-1 15,-13-7 0 1,-11-9-1-16,-8 0-1 16,-9 5-2-16,2 8-6 0,-11 8-12 15,1 10-19-15,10 16 0 0,0 9 0 16,11 19-1-16</inkml:trace>
  <inkml:trace contextRef="#ctx0" brushRef="#br0" timeOffset="305862.8668">17080 15848 43 0,'0'0'36'0,"9"11"0"16,-9-11-4-16,0 0-33 0,10 17-26 15,-10-17-6-15,12 0-3 16,-12 0 1 0</inkml:trace>
  <inkml:trace contextRef="#ctx0" brushRef="#br0" timeOffset="306210.5553">17186 15646 46 0,'10'0'38'16,"9"9"0"-16,-2 6 1 15,-3 4-27-15,7 9-4 16,-5 2-3-16,-7 7-2 16,-4-1-1-16,-10-4-2 15,-4-7-1-15,-8-11-1 0,-1-8-1 16,2-6 0-16,7-12-1 15,9-14 2-15,7-7-1 16,8-10 3-16,10-6 0 0,0 1 1 16,-3-1 3-1,-2 3-1-15,-13 5 1 0,-12 7 0 32,-14 12-1-32,-7 11-1 0,-8 11-6 15,0 7-19-15,0 5-16 16,14 7 0-16,3-2-1 15,17 7 0-15</inkml:trace>
  <inkml:trace contextRef="#ctx0" brushRef="#br0" timeOffset="306726.9155">17496 15709 52 0,'10'0'36'0,"14"3"-2"16,7-3-12-16,1 0-10 16,5 5-3-16,-3-5-3 15,0 0-3-15,-9 3 0 0,-11 4-1 16,-14-7 0-16,-10 19-1 15,-16-4 0-15,-7 4 0 16,-6 3 0-16,-1-3 0 16,3 3 0-16,6 0-1 15,13-7 0-15,7-1 1 16,18-4-1 0,11-3 1-16,11-2-1 15,5-2-2-15,6 1-7 16,-3-8-14-16,-5-2-15 15,6 1 0-15,-14-6-1 0,3 2 0 16</inkml:trace>
  <inkml:trace contextRef="#ctx0" brushRef="#br0" timeOffset="306965.5263">17621 15400 48 0,'15'0'37'0,"0"-5"0"16,10 5-4-16,8 0-23 15,-4 0-8-15,0 0-9 16,3 5-17-16,1-1-12 15,-12-4-1-15,1 0 0 0</inkml:trace>
  <inkml:trace contextRef="#ctx0" brushRef="#br0" timeOffset="307197.317">18012 15274 53 0,'0'0'36'0,"10"5"0"16,-10 10-11-16,0-1-15 0,0 10-11 15,2 2-21-15,3 7-12 16,-11-8-2-16,10 6 0 15</inkml:trace>
  <inkml:trace contextRef="#ctx0" brushRef="#br0" timeOffset="307498.1211">18178 15172 56 0,'21'12'40'0,"10"14"0"16,-5 9-2-16,-6 11-25 15,2 25-4-15,-17 5-2 16,-9 7-3-16,-15 1-2 15,-13-5-2-15,-8-1-6 0,-13-16-18 16,-1-9-17-16,7-17 0 16,6-17-1-16,12-9 1 15</inkml:trace>
  <inkml:trace contextRef="#ctx0" brushRef="#br0" timeOffset="307983.229">18682 15230 15 0,'-38'7'30'0,"0"19"3"16,-11 19-10-16,5 13-7 16,6 21-4-16,8 9-1 0,18 6-2 15,12-4-2-15,14-2-3 16,12-8-6-16,10-17-15 15,1-20-17-15,14-12 0 16,-11-23-3-16,8-4 2 0</inkml:trace>
  <inkml:trace contextRef="#ctx0" brushRef="#br0" timeOffset="308315.6401">18801 15700 42 0,'0'-20'34'16,"5"3"0"-16,-2-4-13 0,5-10-10 15,8-3-2-15,-2-6-2 16,3 7-1-16,-3-4 0 15,-3 11-1-15,-3 7-1 0,-8 19-1 16,10 7 0 0,-7 18 1-16,-3 13-3 0,0 13 0 15,-3 4-1-15,3 5 0 16,0 4-8-16,0-9-20 0,0-12-10 16,11-4-1-16,-4-21 0 15</inkml:trace>
  <inkml:trace contextRef="#ctx0" brushRef="#br0" timeOffset="308652.2041">19182 15783 45 0,'19'0'37'0,"11"3"-1"16,3-1-6-16,3-2-19 16,4 0-13-16,-1-5-30 15,5 5-3-15,-12-14-1 16,4 9 0-16</inkml:trace>
  <inkml:trace contextRef="#ctx0" brushRef="#br0" timeOffset="308954.2406">19692 15362 41 0,'0'-45'35'16,"7"4"2"-16,-3 8-15 0,-1-2-7 15,5 17-3-15,-8 18-3 16,0 0-3-16,7 30-1 16,-7 12-3-16,0 8-4 15,0 3-11-15,0 4-24 16,3 3-1-16,-3-15 0 15,6-3 0-15</inkml:trace>
  <inkml:trace contextRef="#ctx0" brushRef="#br0" timeOffset="309186.4093">19569 15687 31 0,'29'3'34'16,"1"-9"1"-16,14 6-5 0,3-4-18 15,1 1-10 1,2-1-16-16,-12-3-18 16,7 7-1-16,-18-8-1 0,-1 8 4 15</inkml:trace>
  <inkml:trace contextRef="#ctx0" brushRef="#br0" timeOffset="309555.2316">19575 15838 55 0,'0'0'36'15,"28"-11"0"-15,-3 5-12 16,8-2-15-16,5 8-4 16,0 0-2-16,-4 3 0 0,-7 5-1 15,-8 1 0-15,-14 6-1 16,-10-1-1-16,-6 1 0 16,-6-1-1-16,2 1 1 15,2-2-1-15,4-3 1 0,6-1-2 16,3-9 1-1,16 16 0-15,-3-8 1 0,1 0 3 16,-7 5-2-16,-4 2 2 0,-10 2-1 16,-11 4 0-16,-10-3-1 15,-5-6-6-15,-2-3-27 16,1-4-5-16,3-10-1 16,9-4 1-16</inkml:trace>
  <inkml:trace contextRef="#ctx0" brushRef="#br0" timeOffset="310088.2071">20193 15552 52 0,'0'-14'37'0,"0"14"1"16,6-9-6-16,-6 9-21 15,0 0-11-15,0 0-13 0,-12 16-21 16,12-16-3-16,-7 17-1 0,7-17 1 15</inkml:trace>
  <inkml:trace contextRef="#ctx0" brushRef="#br0" timeOffset="310304.3535">20170 15703 40 0,'4'28'37'15,"5"9"1"-15,-9 3-12 16,4 0-8-16,-4 3-6 15,-6-2-3-15,-4 0-2 16,-8-8-3-16,-5-8-2 16,-5-7-2-16,0-9-2 31,3-9-3-31,-2-13-5 0,14-1-11 16,2-5-17-16,4-10-1 15,14-2 0-15,1-6 1 16</inkml:trace>
  <inkml:trace contextRef="#ctx0" brushRef="#br0" timeOffset="310674.0336">20487 15601 31 0,'0'0'36'31,"0"0"1"-31,0 0 1 0,16 0-20 16,3 0-7-16,9 4-5 15,-2 2-2-15,2-1-1 16,-3 2-1-16,-3 0-1 16,-11 1 0-16,-7 8 0 15,-12 0 0-15,-10 4-1 16,-8 2 1-16,-2 2 0 0,0-2-1 15,0 3 1-15,6-6-1 16,12-5 1-16,10-6-1 16,14-2 0-16,10-6 1 15,8 3-2-15,7-3-1 16,-2-3-7-16,9 3-18 16,-4 0-12-16,-10-10 0 0,-2 2-1 15</inkml:trace>
  <inkml:trace contextRef="#ctx0" brushRef="#br0" timeOffset="310905.8204">20604 15416 43 0,'16'0'37'0,"1"0"1"16,14 3-1-16,0 3-24 16,3-2-9-16,1-1-10 0,0-3-24 15,-2 6-6-15,-11-11-1 16,-1 5 0-16</inkml:trace>
  <inkml:trace contextRef="#ctx0" brushRef="#br0" timeOffset="311121.9926">20937 15233 44 0,'9'8'35'16,"-1"13"0"-16,-8 2-6 0,0 3-23 16,0 3-17-16,-6-6-22 15,9 7 0-15,-10-16-2 16,7 1 0-16</inkml:trace>
  <inkml:trace contextRef="#ctx0" brushRef="#br0" timeOffset="311360.2932">21089 15003 57 0,'34'17'39'0,"8"24"1"15,-8 18-8-15,-6 11-20 16,0 26-2-16,-15 4-2 16,-6 8-3-16,-14-5-1 15,-14 0-4-15,-7-8-5 0,-13-20-11 16,-2-16-26-16,4-15 1 0,2-19 0 16,6-11 0-1</inkml:trace>
  <inkml:trace contextRef="#ctx0" brushRef="#br0" timeOffset="312460.7172">20513 16257 14 0,'26'6'25'0,"5"-6"-9"15,22 0-2-15,20 0 0 16,26 0 0-16,29 0-2 16,27 0-3-16,31 0-2 0,29-3-1 15,26 0-2-15,22-2 0 16,13 1-2-16,5-3 0 16,-4 3 1-16,-7 4-4 15,-23-5-5-15,-31 5-13 16,-22 11-14-16,-53-11-1 31,-28 8-1-31</inkml:trace>
  <inkml:trace contextRef="#ctx0" brushRef="#br0" timeOffset="313025.1846">21738 15069 32 0,'-34'17'33'0,"-17"6"-4"16,-5 26-8-16,6 26-6 15,-1 18-1-15,16 10-3 16,9 5-3-16,17 4-1 31,13-8-2-31,14-9-3 0,12-18-5 16,4-21-10-16,4-21-23 15,4-11-1-15,-8-24-1 16,-1-3 1-16</inkml:trace>
  <inkml:trace contextRef="#ctx0" brushRef="#br0" timeOffset="313310.3677">21737 15703 45 0,'10'-30'34'15,"-6"-16"2"-15,6-4-14 16,4 2-8-16,-7-2-3 15,6 7-2-15,-6 4-3 0,3 17-1 16,-10 22-1-16,12 5-1 16,-7 23 0-16,3 12-2 15,0 11-1-15,-3 4 0 16,2 6-5-16,-7-7-7 0,8-8-25 16,-4-3-2-16,-8-14 1 15,4-5-1-15</inkml:trace>
  <inkml:trace contextRef="#ctx0" brushRef="#br0" timeOffset="313562.7937">22187 15508 37 0,'0'0'37'0,"19"5"1"16,-12 9-5-16,-4 6-17 16,7 10-6-16,-6 1-3 0,6 5-2 15,-6-2-5-15,-4-4-6 16,9 0-12-16,-9-6-20 16,0-24 0-16,-9 14 0 15,-4-20-1-15</inkml:trace>
  <inkml:trace contextRef="#ctx0" brushRef="#br0" timeOffset="313796.0918">22097 15652 51 0,'16'0'36'15,"4"-3"-2"-15,6 3-13 16,11 0-8-16,0 0-6 31,2 3-11-31,0-8-27 0,1 8-4 16,-10-13-1-16,6 3-1 15</inkml:trace>
  <inkml:trace contextRef="#ctx0" brushRef="#br0" timeOffset="314012.2611">22697 15352 34 0,'0'-44'35'31,"5"-2"-2"-31,-5-4-7 0,0-1-7 16,0 7-4-16,-5 2-3 16,10 13-4-16,-5 8-2 15,0 21-1-15,0 0-3 16,4 21 0-16,2 9-1 15,2 9-2-15,6 7-2 16,-8 3-8-16,7 4-16 0,-1 2-13 16,-12-10 1-16,5 1-1 15</inkml:trace>
  <inkml:trace contextRef="#ctx0" brushRef="#br0" timeOffset="314244.0451">22596 15591 24 0,'13'-12'34'16,"18"8"0"-16,-3-3-5 15,3-2-14-15,15 5-7 16,-4 1-8-16,4 3-15 31,-8-7-18-31,0 10-1 0,-11-10 0 16,6 7 7-16</inkml:trace>
  <inkml:trace contextRef="#ctx0" brushRef="#br0" timeOffset="314582.6365">22633 15727 9 0,'0'0'30'16,"0"0"2"0,14-10-4-1,8 2-13-15,8 2-4 16,13 6-3-16,-5-3-2 0,-1 6 0 16,-6 3-2-16,-12 4-1 15,-11 0-1-15,-12 6-1 16,-12-3 0-16,-7 2 0 15,-1-4 0-15,6 0-1 16,2-2 0-16,13 0 0 0,3-9 0 16,17 16-1-16,3-6 1 15,5 1 1-15,-4 4 1 16,-7 2 0-16,-9 1 1 16,-14 5 0-16,-15-5-1 15,-7-5-5-15,-4-4-20 16,0 1-12-1,-7-20-1-15,14 3-1 16</inkml:trace>
  <inkml:trace contextRef="#ctx0" brushRef="#br0" timeOffset="314945.9466">23119 15426 42 0,'0'0'34'0,"11"0"2"0,-11 0-3 16,0 0-24-16,0 0-8 16,12 9-13-16,-12-9-16 15,0 10-6-15,0-10-1 16,-12 8 0-16</inkml:trace>
  <inkml:trace contextRef="#ctx0" brushRef="#br0" timeOffset="315183.8442">23164 15661 38 0,'9'30'37'16,"3"8"0"-16,-12-2-6 15,0 1-11-15,0 1-7 31,-11-4-5-31,0-4-3 0,-11-7-2 16,-3-5-3-16,-4-6-3 16,-2-12-7-16,2-7-16 15,8-6-13-15,3-11-1 16,18-1 1-16</inkml:trace>
  <inkml:trace contextRef="#ctx0" brushRef="#br0" timeOffset="315531.5319">23442 15554 35 0,'9'-4'37'0,"11"9"1"0,4-5-1 15,-7 4-22-15,13 5-5 16,-11 0-4-16,-3 5-2 31,-5 3-1-31,-11 2-1 0,-10 0-1 16,-2 3 0-16,-6-1-1 16,-6 2 1-16,2-2-1 15,4-1 1-15,0-4-1 16,18-2 1-16,7-3-1 15,-7-11 0-15,25 13 0 16,-2-9 0-16,1-2-1 0,5-2 0 16,4 7-9-16,-7-4-25 15,-9-8-3-15,11 0-1 16,-11-6 1-16</inkml:trace>
  <inkml:trace contextRef="#ctx0" brushRef="#br0" timeOffset="315769.2922">23511 15359 48 0,'19'-4'34'0,"-1"4"1"0,4-5-14 16,10 9-11-16,-2-4-4 15,1 4-3-15,-2-1-5 16,-3-3-8-16,-3-4-15 16,2 4-7-16,-14-7-3 15,1 2 5-15</inkml:trace>
  <inkml:trace contextRef="#ctx0" brushRef="#br0" timeOffset="315985.4755">23822 15320 59 0,'0'0'30'15,"9"6"-5"-15,-3 4-8 16,-6 0-6-16,6 3-10 16,-1-3-28-16,-5 7-6 0,0-8-1 15,-11 8 0-15</inkml:trace>
  <inkml:trace contextRef="#ctx0" brushRef="#br0" timeOffset="316232.8848">23945 14911 55 0,'21'-12'38'16,"4"14"0"-16,-3 23-9 15,6 22-15-15,0 13-6 31,-6 19-2-31,6 10-2 0,-7 11 0 16,-9 2-1-16,-4 3-1 16,-8-5 0-16,-17-8-1 15,-10-9-1-15,5-13 0 16,-11-10-2-16,7-13 0 16,7-10 0-16,-11-14-2 0,8-9-1 15,5-7-1-15,2 1-4 0,-5-12-4 16,20 4-14-1,-27 0-9-15,14-9 0 16,13 9 0-16</inkml:trace>
  <inkml:trace contextRef="#ctx0" brushRef="#br0" timeOffset="317926.3301">16877 16455 20 0,'-10'-7'35'0,"-6"21"1"16,-18 14-8-16,-7 16-8 16,1 26-5-16,0 9-5 0,14 17-2 31,15 0-6-31,18 5-12 0,17-15-26 16,26-10-2-1,6-23 1-15,16-17-2 0</inkml:trace>
  <inkml:trace contextRef="#ctx0" brushRef="#br0" timeOffset="318279.7797">17341 17015 37 0,'3'9'34'16,"-3"-9"-1"-16,18 9-3 15,-18-9-33-15,19-7-29 16,3 14-2-16,-8-16 0 16,12 13 4-16</inkml:trace>
  <inkml:trace contextRef="#ctx0" brushRef="#br0" timeOffset="318527.7343">17813 17091 36 0,'0'0'31'0,"10"8"-6"15,-10-8-20-15,0 0-31 16,12-5-5-16,-1-8-1 0</inkml:trace>
  <inkml:trace contextRef="#ctx0" brushRef="#br0" timeOffset="318759.5239">18132 17015 54 0,'9'4'39'0,"0"8"0"16,-9-12-10-16,0 14-19 15,0-14-16-15,0 0-28 16,0 0-3-16,-2-12-2 15,12 6 0-15</inkml:trace>
  <inkml:trace contextRef="#ctx0" brushRef="#br0" timeOffset="318997.4248">18823 16501 43 0,'41'31'37'31,"-8"10"1"-31,4 25 0 0,-9 9-26 16,-13 7-4-16,-7 5-3 15,-18-6-3-15,-7-9-3 16,-12-4-5-16,-6-12-19 15,-6-25-13-15,14-10 0 16,3-21 0-16</inkml:trace>
  <inkml:trace contextRef="#ctx0" brushRef="#br0" timeOffset="319429.0566">19527 16501 29 0,'-22'14'34'15,"-17"3"2"-15,0 21-6 16,-4 18-13-16,-1 13-6 16,10 15-3-16,13-4-3 15,21 9-2 1,16-11-4-16,17-13-14 16,13-16-22-16,18-10 1 0,2-27-1 15,9-8-1 1</inkml:trace>
  <inkml:trace contextRef="#ctx0" brushRef="#br0" timeOffset="319730.3726">19830 17018 60 0,'8'11'36'0,"-8"-11"0"16,7 9-16-16,-7-9-21 0,9 0-16 15,2 7-17 1,-11-7-1-16,20-9-1 16,-11 2 8-16</inkml:trace>
  <inkml:trace contextRef="#ctx0" brushRef="#br0" timeOffset="319983.8841">20158 17021 23 0,'10'8'31'0,"-10"-8"-2"16,0 0-10-16,0 0-28 16,0 0-17-16,0 0-4 31,6-18-2-31</inkml:trace>
  <inkml:trace contextRef="#ctx0" brushRef="#br0" timeOffset="320046.3931">20372 16982 10 0,'20'8'33'16,"-20"-8"0"-16,21 8-4 0,-21-8-17 16,0 0-30-16,17 6-9 15,-17-16-3-15,11 6-3 0</inkml:trace>
  <inkml:trace contextRef="#ctx0" brushRef="#br0" timeOffset="320831.3235">21089 16457 24 0,'9'15'35'0,"12"19"2"16,-3 9-9-1,2 10-11-15,3 15-3 16,-11 6-3-16,-5 10-4 0,-13-4-2 15,-10-9-1-15,-9-10-2 0,-5-10 0 16,-5-15-1-16,1-8 0 16,4-12-1-16,8-9 1 15,7-4 0-15,15-3-1 16,-13-4 1-16,13 4-1 16,0 0-1-16,0 0-3 0,0-10-21 15,0 10-14-15,0 0 0 16,-3-9 0-16</inkml:trace>
  <inkml:trace contextRef="#ctx0" brushRef="#br0" timeOffset="453822.6141">15063 15607 5 0,'9'-23'20'15,"2"-9"-10"-15,9-16 2 16,10-24 1-16,16-24-1 15,16-25-1-15,22-28 0 16,23-25 0-16,23-19 0 16,22-11-1-16,18-7-1 15,13 12-3-15,0 10 0 32,-3 26-1-32,-19 27-1 0,-16 30-2 15,-30 28-3-15,-27 25-1 16,-27 24 0-16,-25 13 0 15,-18 13-1-15,-18 3 1 16,0 0 0-16,-14 0 1 16,0 0 1-16,3 0 1 15,0-4-1-15,11 4 0 0,-14-10 1 16,14 10-1-16,-9-6 0 16,9 6 0-16,0 0 0 15,0 0 0-15,-6-12 0 16,6 12 0-16,0 0 0 0,16-9-1 15,-3 9 1 1,0-5 1 0,1 5 2-16,-1 0 0 0,-2 5 1 15,-4 4 0-15,-7 1 1 16,-4 4 0-16,-3-1-4 16,-1-4-9-16,-4-4-27 15,12-5-1-15,0 0-1 16,16-22 0-16</inkml:trace>
  <inkml:trace contextRef="#ctx0" brushRef="#br0" timeOffset="454226.8217">17705 12643 18 0,'-47'16'32'0,"1"22"2"15,-8 13-9-15,2 16-9 0,13 18-2 16,6 3-4-16,19 8-1 16,11-1-3-16,17-6-3 15,15-10-7-15,7-20-10 16,5-22-20-16,10-9-3 15,-10-23 1-15,4-10-1 0</inkml:trace>
  <inkml:trace contextRef="#ctx0" brushRef="#br0" timeOffset="454724.3145">17741 13101 32 0,'16'0'33'0,"16"0"0"16,-4 3-13-16,8-3-10 15,3 0-8-15,2 0-18 16,5 7-15-16,-15-14-1 15,5 7-1-15</inkml:trace>
  <inkml:trace contextRef="#ctx0" brushRef="#br0" timeOffset="455007.0357">18155 12964 37 0,'0'0'35'15,"3"-18"-2"-15,-3 18-8 16,0-9-18-16,0 9-13 16,0 0-18-16,0 0-9 15,0 0-1-15,0 0 0 16</inkml:trace>
  <inkml:trace contextRef="#ctx0" brushRef="#br0" timeOffset="455260.9767">18161 13130 13 0,'5'34'36'31,"-5"-2"0"-31,0 11 0 0,0 1-14 16,-5 2-7-16,-2 4-4 15,-6-3-5-15,-2 1-2 16,-6-9-3-16,-4-6-2 15,-1-11-5-15,-5-17-5 16,7-9-12-16,7-6-13 16,-4-17-1-16,14-5 0 0,2-11 9 15</inkml:trace>
  <inkml:trace contextRef="#ctx0" brushRef="#br0" timeOffset="455725.0626">18373 12929 42 0,'7'-16'35'16,"12"8"1"-16,-3 3-14 15,5-4-9-15,6 9-4 16,-2-5-3-16,-3 10-2 16,-6 2-2-16,-6 8-1 0,-6 1-1 15,-9 0-1-15,-2 0 1 16,-2-1-1-16,-1 1 0 15,4-2 0-15,6-1 0 16,3-3 0-16,10 4 1 16,3 0 1-16,3 1-1 15,-1 5 1 1,-8 3 1-16,-7-1-1 16,-9 0 1-16,-11 2-2 15,-9-9-1-15,-7-3-5 16,-2-2-7-16,0-10-13 15,5-7-10-15,10 1-1 16,5-13 1-16</inkml:trace>
  <inkml:trace contextRef="#ctx0" brushRef="#br0" timeOffset="456063.1316">18761 12613 38 0,'37'19'36'0,"-5"11"1"16,2 17-4-16,-9 19-17 15,-20 9-5-15,-11 16-3 0,-20-3-3 16,-9 4-4 0,-9-8-5-16,-9-13-11 0,5-21-24 15,9-7 1-15,7-25-1 0,20-13 0 16</inkml:trace>
  <inkml:trace contextRef="#ctx0" brushRef="#br0" timeOffset="456551.0774">19164 12649 27 0,'-22'7'31'0,"-11"3"0"15,3 15-13-15,-1 13-4 16,3 12-2-16,11 12-3 0,3 2-2 15,17 9 0-15,10-3-1 16,7 0 0-16,5-13-2 16,5-7-1-16,0-14-5 15,-1-12-6-15,-1-7-13 16,-3-10-16-16,-10-16 1 0,6-1-1 31,-9-9 4-31</inkml:trace>
  <inkml:trace contextRef="#ctx0" brushRef="#br0" timeOffset="457230.7783">19447 12918 32 0,'4'-10'33'0,"-4"10"0"15,6-10-5 1,-6 10-30-16,9 6-25 0,-9-6-4 15,0 0-2-15,0 0 1 16</inkml:trace>
  <inkml:trace contextRef="#ctx0" brushRef="#br0" timeOffset="457514.9799">19465 13099 40 0,'0'12'36'0,"4"7"0"16,-4 6-5-16,0 0-20 16,8 12-3-16,-8 0-2 15,2 9-3-15,-6 1 0 16,-4 3-1-16,-10-4-1 0,-4-5-1 15,-6-3-1-15,-7-14-3 16,3-6-5-16,-2-18-10 0,0-14-17 16,14-5-1-16,-1-15 0 15,21 3 4-15</inkml:trace>
  <inkml:trace contextRef="#ctx0" brushRef="#br0" timeOffset="457984.2688">19664 12859 34 0,'14'-9'34'0,"0"-3"-2"16,10 0-11-16,3 7-7 0,-2-1-4 15,3 6-3-15,-9 6-4 16,-5 5-1-16,-11 4-2 15,-10 2-1-15,-4 4 1 16,-7-5-1-16,2 0 0 0,1-1 0 16,6-4-1-16,9 0 1 15,6 0 1-15,10 0 1 16,2 1 1-16,1 7 0 16,-7 0 1-16,-6 5 0 15,-12-2 0-15,-8 1 0 16,-13-5-1-16,-4-4-4 0,0-1-7 15,-1-10-13-15,3-6-14 16,16-1 0-16,3-11-1 16</inkml:trace>
  <inkml:trace contextRef="#ctx0" brushRef="#br0" timeOffset="458469.6881">19972 12519 49 0,'44'28'35'0,"8"26"-1"0,-3 18-14 16,-12 16-6-16,-8 17-3 15,-17 2-4-15,-12 3-3 16,-25-6-2-16,-8-13-2 16,-8-18-1-16,-3-18-2 0,2-14-2 15,2-17-4-15,9-11-6 16,5-7-10-16,-2-16-10 0,16 4 0 15,-3-11 0-15</inkml:trace>
  <inkml:trace contextRef="#ctx0" brushRef="#br2" timeOffset="507553.5014">17586 13704 24 0,'21'0'21'15,"20"4"-1"-15,16-4 0 0,23-7-3 16,17 2-4-16,22-10-2 15,19 1-2-15,9-5-3 16,-2 2 0-16,-12-2-3 16,-20 5 0-16,-23 6-3 15,-27 8-16-15,-39 0-18 16,-16 15 0 0,-33-6-1-16,-5 10 2 15</inkml:trace>
  <inkml:trace contextRef="#ctx0" brushRef="#br2" timeOffset="508369.4853">18397 13600 15 0,'13'24'22'16,"-7"2"-2"-16,9 16-2 15,8 18-4-15,8 17-1 16,14 23-1-16,9 12-3 16,9 11-2-16,8 7-2 15,8 5-2-15,6-7-2 31,-5-9-2-31,-3-8-7 0,-8-20-4 16,-13-19-21-16,-1-6 0 16,-20-22 0-16,-2-7 15 0</inkml:trace>
  <inkml:trace contextRef="#ctx0" brushRef="#br2" timeOffset="508854.8737">19039 15051 6 0,'9'0'30'0,"11"21"0"15,3-4-9-15,6 2-5 16,0 5-1 0,-1-6-3-16,4 0 0 15,-8-11-3-15,2 0-1 16,-5-14 0-16,-1-5-1 16,-4-10-1-16,1 0 0 15,-3-9-1-15,1 0-2 16,-4-1-1-16,0 3-3 15,0 8-9-15,-4 7-29 0,-5-5-1 16,8 6 0-16,-10-4 0 16</inkml:trace>
  <inkml:trace contextRef="#ctx0" brushRef="#br1" timeOffset="511367.3356">19143 13719 20 0,'0'0'25'0,"15"7"0"16,16-11-3-16,24-2-2 16,21-6-3-16,25-3-1 15,19-6-4-15,17 1-3 16,2-4-2-16,-6 7-3 31,-18 2-5-31,-24 8-27 0,-30 0-9 16,-20 7-1-16,-41 0 0 15</inkml:trace>
  <inkml:trace contextRef="#ctx0" brushRef="#br1" timeOffset="514437.9862">19720 13622 20 0,'27'18'14'0,"15"7"-1"16,22 7 0-16,21 6 1 0,21 15-2 15,27 8-3 1,23 12-2-16,20 9-1 0,19 7-2 16,9 2-1-16,9 8 0 15,6 1-2-15,0-3 1 0,-6 1 0 16,-11-7-1-16,-17-9-3 16,-24-9-10-16,-20-6-18 15,-46-25 0-15,-21-8-1 16,-45-28 13-16</inkml:trace>
  <inkml:trace contextRef="#ctx0" brushRef="#br1" timeOffset="515140.6052">22516 14737 18 0,'0'0'23'16,"6"11"-4"0,5 0-2-16,6 6-3 0,4 2-1 15,2 1-3-15,-1-1-1 16,0 1-3-16,4 1 0 31,-8-3-1-31,-5 2 1 0,-9-7-1 16,-9 1 2-16,-12-7-1 15,-6 1 0-15,-12-8-1 16,-8 0 0-16,-7-3-1 16,-3-4-7-16,3 0-32 15,7 7-4-15,6 0 0 16,24 7 0-16</inkml:trace>
  <inkml:trace contextRef="#ctx0" brushRef="#br0" timeOffset="675055.737">7777 13015 45 0,'0'0'36'0,"-13"0"-2"15,3 14-11 1,2 19-5-16,-2 9-5 0,6 13-4 16,-1 3-2-16,5 10-1 15,3-3-4-15,0-11-13 32,2-8-27-32,11-9-1 15,-7-25-2-15,8-12 1 0</inkml:trace>
  <inkml:trace contextRef="#ctx0" brushRef="#br0" timeOffset="677382.3808">11886 13315 49 0,'15'0'31'0,"12"0"-9"16,8 0-6-16,9-3-3 0,5 3-2 16,-1 0-2-16,-2 0-2 15,-7 0-2-15,-7 2-1 16,-10-2-1-16,-9 0-1 31,-13 0-2-31,0 0-7 0,0 0-29 16,0 0-1-16,0 0 0 15,0 0 1-15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6:37:45.865"/>
    </inkml:context>
    <inkml:brush xml:id="br0">
      <inkml:brushProperty name="width" value="0.05292" units="cm"/>
      <inkml:brushProperty name="height" value="0.05292" units="cm"/>
    </inkml:brush>
  </inkml:definitions>
  <inkml:trace contextRef="#ctx0" brushRef="#br0">14847 15744 17 0,'-23'2'29'0,"13"5"-1"0,-10-2-11 16,-1 2-6-16,-2 1-7 15,-1 2-16-15,9 4-14 16,-8-9-2-16,13 8-2 16</inkml:trace>
  <inkml:trace contextRef="#ctx0" brushRef="#br0" timeOffset="4580.03">14634 15904 37 0,'0'0'32'16,"0"0"-1"-16,-16 12-10 15,7-2-9-15,0 5-5 16,-4-2-6-16,4 4-9 15,0-1-15-15,9 3-9 0,-11-9-1 16,11 8 0 0</inkml:trace>
  <inkml:trace contextRef="#ctx0" brushRef="#br0" timeOffset="4932.2706">14555 16295 16 0,'7'22'33'0,"-7"-10"0"16,5 7-1-16,-3 2-17 15,2-6-4-15,6 3-4 16,-3-4-2-16,3-2-5 16,2-2-6-16,-1-3-12 0,-1-4-15 15,6 4 0-15,-7-7-1 16,11 7 7-16</inkml:trace>
  <inkml:trace contextRef="#ctx0" brushRef="#br0" timeOffset="5197.3832">14809 16562 14 0,'11'4'28'16,"9"8"-1"-16,-6-6-8 16,4-6-10-16,9 11-2 15,-4-8-10-15,5 6-10 16,-8-13-13-16,6 8-2 0,-10-12 0 15</inkml:trace>
  <inkml:trace contextRef="#ctx0" brushRef="#br0" timeOffset="5419.5098">15157 16495 3 0,'12'10'30'16,"-12"-10"0"-16,21-3 0 15,-7 0-16-15,2-3-5 16,4 0-4-16,0-1-6 16,-1-4-15-16,-10-6-14 15,8 10 0-15,-12-12 0 0</inkml:trace>
  <inkml:trace contextRef="#ctx0" brushRef="#br0" timeOffset="5651.073">15359 16279 16 0,'11'0'30'0,"-11"0"1"16,14-8-2-16,-3 3-15 15,-2-9-10-15,-1-1-7 0,1-4-13 16,2 12-14-16,-11-17 1 16,8 11-2-16</inkml:trace>
  <inkml:trace contextRef="#ctx0" brushRef="#br0" timeOffset="5883.6662">15415 15954 24 0,'0'0'32'0,"3"-10"1"0,-6-2-2 16,3 3-16-16,-3-3-11 16,3-1-10-16,-5 2-17 15,-6-7-9-15,11 6 0 16,-15-9-1-16</inkml:trace>
  <inkml:trace contextRef="#ctx0" brushRef="#br0" timeOffset="6100.2969">15269 15693 11 0,'-20'-10'29'16,"20"10"-1"-16,-23-17-4 15,10 6-27-15,13 11-20 0,-23-17-3 16,23 17-2-16,-21-12 17 16</inkml:trace>
  <inkml:trace contextRef="#ctx0" brushRef="#br0" timeOffset="6283.4261">15018 15620 22 0,'-17'-5'33'0,"6"8"-1"15,-7-10 1-15,2 7-20 16,5-3-9-16,11 3-17 16,-11 0-16-16,2-5-3 15,9 5-1-15,-9-4 4 16</inkml:trace>
  <inkml:trace contextRef="#ctx0" brushRef="#br0" timeOffset="78598.6941">17912 12920 34 0,'0'0'34'0,"0"0"-4"16,0 0-5-16,-6 31-4 15,-1-2-6-15,2 13-5 16,-1 2-3-16,2 3-7 31,4-4-31-31,4 2-5 0,-4-17 0 16,14-6-2-16</inkml:trace>
  <inkml:trace contextRef="#ctx0" brushRef="#br0" timeOffset="79736.4755">19108 13046 44 0,'0'0'35'0,"0"0"-7"16,0 0-5-1,19 7-4-15,2-3-4 16,-2-4-4-16,8 0-7 16,6-3-30-16,3 3-10 15,-7-11-2-15,7 6 0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14T16:36:53.683"/>
    </inkml:context>
    <inkml:brush xml:id="br0">
      <inkml:brushProperty name="width" value="0.05292" units="cm"/>
      <inkml:brushProperty name="height" value="0.05292" units="cm"/>
    </inkml:brush>
  </inkml:definitions>
  <inkml:trace contextRef="#ctx0" brushRef="#br0">1064 3593 19 0,'-73'-6'28'15,"32"22"0"-15,-2 7-11 0,43-23-5 16,-71 84-4 0,45-28-3-16,14 9-1 15,12 0-2-15,7-6 1 0,11-13 0 16,-18-46 1-16,78 48 1 15,-19-48-1 1,2-24 1-16,-5-9 1 16,-2-16-1-16,-18-8 0 15,-11-7 0-15,-25 2-1 16,-10 1-1-16,-29 11 0 16,-6 7-1-16,-8 10-2 15,-4 12-3-15,6 10-7 16,5 11-16-16,46 0-11 0,-49 25 0 15,49-25 0-15</inkml:trace>
  <inkml:trace contextRef="#ctx0" brushRef="#br0" timeOffset="384.3659">1282 3993 13 0,'-5'10'22'16,"2"3"-4"-16,3-13-4 15,0 0-3-15,7-13-2 16,3-6-1-16,-3-3 0 15,7-8 0-15,2-2-1 16,6 0-1-16,-1 5 1 16,2 3 0-16,1 9-1 0,-4 6 0 15,-3 9 0-15,-3 10-2 16,-5 12-1-16,-3 3-2 16,-2 5-1-16,0 4-6 15,1-2-3-15,5 1-10 16,2-4-9-16,6-7-6 15,5-3 0 1,2-11 1-16</inkml:trace>
  <inkml:trace contextRef="#ctx0" brushRef="#br0" timeOffset="669.16">1801 3915 27 0,'0'-10'33'0,"-6"-6"-5"15,-4 4-4-15,1-2-4 16,-3 1-6-16,1 6-4 16,-5 2-3-16,0 5-3 15,3 5-1-15,-3 5-2 16,5 4 0-16,5 5-1 16,1 1 0-16,9 2 0 0,5 0 1 15,3-5 0-15,6 0 0 16,3-8-3-16,2-1 0 15,-4-8-7-15,6-8-12 16,-7 3-14-16,-8-17-1 16,0 3 0-16,-10-13 3 15</inkml:trace>
  <inkml:trace contextRef="#ctx0" brushRef="#br0" timeOffset="784.8531">1734 3597 59 0,'-11'-8'32'0,"-3"3"-8"16,14 5-13-16,0 0-24 0,0 0-15 16,5 17-2-16,4-9-2 0</inkml:trace>
  <inkml:trace contextRef="#ctx0" brushRef="#br0" timeOffset="1185.9709">1900 3803 24 0,'0'0'29'0,"11"7"0"15,3-7-14-15,14 0-5 16,-4 0-2-16,9-3-2 16,-2-2-2-16,-8 1-1 15,-1-1-1-15,-5 0 1 0,-6-1-1 16,-11 6 1-16,0 0 0 16,-19-8-1-16,1 13 0 15,2 4 0-15,-6 1-1 0,5 6 1 16,3 4-1-16,4 2 0 15,10 0 0-15,4 0-1 16,12-4-1-16,2-3-4 16,17-3-6-16,-1-2-15 31,0-10-7-31,15 0-1 0,-8-12 1 16</inkml:trace>
  <inkml:trace contextRef="#ctx0" brushRef="#br0" timeOffset="1548.6634">2477 3746 8 0,'-38'-13'58'16,"26"17"-30"-16,-3-3-15 15,5 7-6-15,5 2-4 0,5 4-2 16,4 0-1-1,7-4-1 1,-2 3-1-16,0-3-1 16,4-6 0-16,-4-1 0 15,-9-3 0-15,9 0 0 0,-9 0 0 16,-15-4 1-16,-13 4 4 16,12 6 1-1,1-1 2-15,-1 9 1 16,4-1 2-16,12 6 0 0,0-3 0 15,9 4 0-15,5-5 0 16,6 0-4-16,7-5-17 16,11-1-19-16,-11-16-1 15,10 2-2-15,-1-12 0 16</inkml:trace>
  <inkml:trace contextRef="#ctx0" brushRef="#br0" timeOffset="2135.3462">3283 3770 5 0,'0'8'53'0,"25"-8"-38"16,-4-4-4 0,10 4-4-16,0-3-1 15,3-2 0-15,3 2-1 0,-5-4 0 16,-4 3-1-16,-10-1 0 0,-8 3-1 15,-10 2 0-15,0 0 0 16,-23 0-1-16,5 10 1 16,-2-1-1-16,-1 7-1 15,0 2-1-15,5 6 1 16,7 0 0-16,9 5 1 31,3-4 0-31,7 1 0 0,8-2-1 16,10-7-4-16,3-2-7 15,3-8-15-15,3-7-7 16,5 0-1-16,-7-14 0 16</inkml:trace>
  <inkml:trace contextRef="#ctx0" brushRef="#br0" timeOffset="2505.4984">3825 3802 63 0,'-13'0'29'0,"-8"-4"-9"16,3 4-8-16,2 2-5 16,1 5-4-16,8 3-3 0,7-1 0 15,0 4 0-15,7-2 0 0,4 2-1 16,6-5-1 0,1-2-2-16,1-2 0 0,-4-4 0 15,1 0 0-15,-16 0-1 16,0 0 1-16,0 0 2 31,-9-9 2-31,-8 9 1 0,-4 3 2 16,-1 2 0-16,-3 2 0 15,6 6 0-15,5 2 1 16,4 3-2-16,7 2 1 16,9 1-2-16,3-2 1 15,9 1-3-15,8-6-7 16,1-2-9-16,2-12-13 0,14 0 0 15,-8-9-1-15</inkml:trace>
  <inkml:trace contextRef="#ctx0" brushRef="#br0" timeOffset="2852.5053">3943 3691 22 0,'0'-24'30'0,"0"-2"0"15,16 10-12-15,5 11-6 16,1 5-1-16,9 15-2 16,0 9-1-16,3 13 0 15,-6 2-1-15,3 8 1 16,-7-3-2-16,-1 5 1 0,-7-9-2 16,-2-2 0-16,-7-9-2 15,-1-6-1-15,-6-8 0 16,0-15-2-16,0 0 0 15,0 0-1-15,-7-12-1 16,-5-3 1-16,-3 4-2 16,-4-1 1-1,-5 4 0-15,-8 5 0 16,-1 8-1-16,1 1-5 16,7 8-9-16,0 0-15 15,4-7-4-15,12 4-1 16,9-11 2-16</inkml:trace>
  <inkml:trace contextRef="#ctx0" brushRef="#br0" timeOffset="3053.1025">4389 3868 38 0,'0'0'36'16,"0"0"-1"-16,3 14 1 0,-3-3-21 15,0 5-8-15,3 6-4 16,-3 0-6-16,4 4-13 16,-1 0-18-16,-3-10-2 15,6 1 0-15,-6-17 1 16</inkml:trace>
  <inkml:trace contextRef="#ctx0" brushRef="#br0" timeOffset="3437.5176">4557 3849 42 0,'22'14'34'0,"-10"-5"1"0,1 5-15 16,-3 9-7-16,-8-4-4 15,-2 8-2-15,0-7-1 0,-6-2-3 16,0-1-2-16,6-17-3 15,-13 15-2-15,13-15-1 16,-4-15-3-16,4-3 0 31,7 0 0-31,-3-6 0 0,4 2 1 16,0 3 4-16,-3 2 4 16,1 3 1-16,-2 4 2 15,-4 10 2-15,0 0-1 16,0 0 1-16,-4 13-1 15,4 1-1-15,0 3-1 16,6 3 0-16,4 3-3 0,5-3-2 16,10 4-3-16,2-6-2 15,11-5-23-15,12 2-4 16,-5-15 0-16,10 4 0 16</inkml:trace>
  <inkml:trace contextRef="#ctx0" brushRef="#br0" timeOffset="3707.2553">5194 3946 55 0,'-14'14'34'0,"-6"-4"-4"16,-2 0-14-16,-1 6-4 15,-7-4-4-15,5 1-1 16,-3-4-5-16,2-5-3 31,3-4-1-31,1-13-1 0,8 0-1 16,3-6 0-16,11 1 0 15,-3-6 0-15,9 5 0 16,5 5 2-16,3 3 1 16,6 7 0-16,0 9 1 15,2 4 1-15,-1 11 0 16,-3 2-5-16,-1 3-15 0,0 7-12 16,-9-14 1-16,5 4-1 15</inkml:trace>
  <inkml:trace contextRef="#ctx0" brushRef="#br0" timeOffset="3876.7352">5002 3560 49 0,'-10'-29'36'15,"10"29"0"-15,0 0 0 16,3 24-29-16,6 9-35 15,-1 0-7-15,5 10-1 16,-7-6 1-16</inkml:trace>
  <inkml:trace contextRef="#ctx0" brushRef="#br0" timeOffset="4556.8606">5856 4129 20 0,'17'9'33'0,"6"16"1"16,-11 0 1-16,-7 11-24 16,-5 3-12-16,-12-6-26 15,5 7-4-15,-10-24-1 16,6-2-1-16</inkml:trace>
  <inkml:trace contextRef="#ctx0" brushRef="#br0" timeOffset="4895.041">6796 3482 52 0,'0'0'34'16,"0"36"1"-16,-9 12-16 15,2 12-7-15,-4 10-4 16,4 8-2-16,1 2-5 15,0-6-8-15,6-9-14 16,9-11-14-16,-6-22 0 0,10-6 0 16</inkml:trace>
  <inkml:trace contextRef="#ctx0" brushRef="#br0" timeOffset="5127.2158">6960 3566 55 0,'7'-20'35'16,"5"23"3"-16,-4 19-15 15,-8 8-9-15,7 14-4 16,0 4-4-16,2 9 1 16,-3 0-1-16,3 4-3 15,-2-5-4-15,-4-14-7 0,7-6-13 16,-4-8-18-16,-6-15 1 15,0-13-1-15,-16 2 0 16</inkml:trace>
  <inkml:trace contextRef="#ctx0" brushRef="#br0" timeOffset="5280.506">6754 3872 42 0,'0'0'35'0,"-5"-10"0"15,28 14-2-15,10 1-20 16,4-5-9-16,11 4-9 0,10-1-15 15,10 1-13 1,-9-8-1-16,9 4-2 0</inkml:trace>
  <inkml:trace contextRef="#ctx0" brushRef="#br0" timeOffset="5697.2703">7475 3943 45 0,'-12'13'33'16,"0"4"-4"-16,-9-1-8 15,-8 1-5-15,5-2-7 0,-7-2-4 16,0-8-2-16,3-5-3 16,3-6-1-16,5-6-1 15,6-2-1-15,7-1 0 0,4-2 0 16,6 2 0-16,7 2 2 15,5 7 0-15,8 6 1 16,1 6 3-16,4 9-2 16,0 3-1-16,0 4-14 15,-10-3-17-15,9 5-1 16,-11-7 0 0,3 2-1-16</inkml:trace>
  <inkml:trace contextRef="#ctx0" brushRef="#br0" timeOffset="5944.8515">7566 3924 36 0,'21'11'36'0,"-14"9"1"15,1 13-2-15,2 12-21 0,-7 3-3 16,4 13-1-16,-7 3-5 0,0-3-5 16,3-4-12-16,-6-7-19 15,-4-17-6-15,7-5-1 16,-9-15 0-16</inkml:trace>
  <inkml:trace contextRef="#ctx0" brushRef="#br0" timeOffset="6161.1105">7559 3915 48 0,'31'-9'34'0,"4"9"0"0,-3 9-8 16,-12 4-15-16,-1 9-2 15,-12 1-4-15,-13 2-6 0,-4-2-18 16,-3 1-14 0,-15-14-2-16,9 1-1 15,-9-18 0-15</inkml:trace>
  <inkml:trace contextRef="#ctx0" brushRef="#br0" timeOffset="6582.7473">8266 3524 15 0,'-52'8'65'15,"8"16"-35"1,1 16-13-1,3 9-4-15,-1 11-4 16,13 9-2-16,3 2 0 0,19 2-3 16,6-4 0-1,13-11-1-15,12-8-2 0,6-13-4 16,12-9-9-16,0-8-23 16,-2-20-1-16,4-7 0 15,-10-12-1-15</inkml:trace>
  <inkml:trace contextRef="#ctx0" brushRef="#br0" timeOffset="6981.4069">8222 3825 35 0,'0'0'35'16,"0"0"2"0,20 9-5-16,4-5-15 0,1-8-6 15,6 4-3-15,3 0-3 0,-3 0-2 16,1 4-1-16,-9-4-2 16,-6 7 0-16,-14 2-2 15,-3 5 0-15,-13 2 0 16,-2 3 0-16,-5-4 0 15,0 8 0-15,-2-2 0 16,3-3 1 0,5 1 0-16,3-5 1 15,8-2 0-15,6-1 1 16,6-2 0-16,4-5-2 16,5-4-7-16,8-2-20 15,7 2-7-15,-4-12 1 16,9 4-2-16</inkml:trace>
  <inkml:trace contextRef="#ctx0" brushRef="#br0" timeOffset="7285.6973">8605 3575 46 0,'20'5'37'0,"-2"18"0"0,6 19-6 15,4 12-15-15,-12 3-5 16,0 16-1-16,-13-2-4 15,-6 3-3-15,-10-9-3 16,-4-13-7-16,0-9-20 16,-2-11-11-16,1-18-2 15,8-9 1-15</inkml:trace>
  <inkml:trace contextRef="#ctx0" brushRef="#br0" timeOffset="7633.4651">9064 3850 60 0,'13'8'35'15,"5"-8"1"-15,5-4-19 16,11 4-6-16,-1-4-2 16,4 4-6-16,0 0-3 15,-6 0-8-15,-2 0-9 0,-5 8-16 16,-8-8-3-16,-1 0 0 15,-15 0 0-15</inkml:trace>
  <inkml:trace contextRef="#ctx0" brushRef="#br0" timeOffset="7849.3668">9077 3956 48 0,'0'0'37'16,"30"10"-4"-16,-7-5-8 15,8-5-8-15,8 4-5 0,-1-4-8 16,3 0-21-16,-7 0-18 16,0 0-1-16,-12-9-1 15,2 9 0-15</inkml:trace>
  <inkml:trace contextRef="#ctx0" brushRef="#br0" timeOffset="9105.4512">9858 3942 2 0,'-30'0'11'16,"30"0"0"-16,129 14 13 15,-10-14-12 1,42 6-1-16,30-6 1 15,39 8-1-15,21-8 0 0,23 0-3 16,11 0-1-16,-3 0-1 16,-2-4 0-16,-15 0-1 15,-7 4 0-15,-27-7-2 16,-18 7-3-16,-27 0-9 16,-24 7-16-16,-29-7-6 15,-22 4-2 1,-34-4 1-16</inkml:trace>
  <inkml:trace contextRef="#ctx0" brushRef="#br0" timeOffset="14184.3874">10237 3485 54 0,'9'0'31'0,"18"0"-6"15,2 0-12-15,4 0-3 0,8 0-3 16,-6-3-3-16,0 3-1 15,-5-4-1-15,-6 4-1 16,-9 0 1-16,-6 4 0 16,-9-4 0-16,-8 13 0 0,-5-3 0 15,-6 6-1-15,-6 3 2 16,-2 1-1-16,1-2-1 16,2 1 0-16,2-4-1 15,4 2 1-15,9-2 0 0,9-4 0 16,9 1 1-16,7-6-1 15,8 2 0-15,5-2-4 16,5-1-18-16,8-1-14 31,-10-13 0-31,7 9-1 0,-7-15 0 16</inkml:trace>
  <inkml:trace contextRef="#ctx0" brushRef="#br0" timeOffset="14431.1298">10476 3313 29 0,'0'0'36'16,"21"0"-1"-1,-6 0-1-15,10 4-18 16,5-1-7-16,1 0-7 16,4-3-15-16,-7 0-20 0,7 0-2 15,-10-4 1 1,2 4 0-16</inkml:trace>
  <inkml:trace contextRef="#ctx0" brushRef="#br0" timeOffset="14669.3649">10884 3180 71 0,'8'-14'32'0,"-3"0"-6"16,-5 0-8-16,0 14-6 15,7-13-3-15,-7 13-3 16,0 17-2-16,-3 3-1 15,3 6-2-15,0-2-6 16,3 10-21-16,4 5-10 16,-4-14 1-1,8 7-1-15</inkml:trace>
  <inkml:trace contextRef="#ctx0" brushRef="#br0" timeOffset="15047.8435">11176 3522 55 0,'0'0'37'0,"14"12"-2"0,3-12-13 16,12 7-6-16,2-7-4 15,11 5-4-15,1-5-7 16,-1 0-12-16,-3 0-25 16,4 0-1-16,-6-8-1 15,-2 8 1-15</inkml:trace>
  <inkml:trace contextRef="#ctx0" brushRef="#br0" timeOffset="15447.4976">11848 3346 67 0,'7'-23'36'16,"-3"-9"-1"-16,-1-1-15 16,6 5-7-16,-9-3-5 15,5 7-3-15,-5 4-1 16,0 20-1-1,0 0-1-15,0 0-1 16,0 25 0-16,3 7-1 16,2 4-1-16,-5 8-2 15,8 2-5-15,-3-4-17 0,-1-5-12 16,7-4-1 0,-6-7 1-16</inkml:trace>
  <inkml:trace contextRef="#ctx0" brushRef="#br0" timeOffset="15671.7301">11701 3523 49 0,'9'4'34'0,"13"3"1"16,4-7-8-16,9 0-15 15,8 0-3-15,4 3-6 0,1-3-8 16,3 0-10 0,-1 6-17-16,-9-8-3 0,2 4 1 15,-9-4-2-15</inkml:trace>
  <inkml:trace contextRef="#ctx0" brushRef="#br0" timeOffset="16258.2947">11776 3671 42 0,'0'0'32'15,"0"0"1"-15,10-12-14 16,6 12-4-16,-1 0-5 16,13 0-4-16,-2 5-1 15,1 4-2-15,-2 5-1 16,-3-2 0 0,-8 3 0-16,-7 2-1 15,-7-2 0-15,-9-1 0 16,-3-3 0-16,-1-2-1 15,-2-4-1-15,2 2 0 16,13-7 0-16,0 0-1 16,0 0 1-16,10 10 0 15,5-7 0-15,1 3 1 0,-2 0 1 16,3 1 0-16,-11 3 0 16,-6-10 1-16,-11 18-1 15,-8-11-1-15,-4 2-4 16,-8-5-10-16,0-4-20 0,6 0-1 15,2-9 0 1,12 5-1-16</inkml:trace>
  <inkml:trace contextRef="#ctx0" brushRef="#br0" timeOffset="16658.227">12408 3376 60 0,'6'-13'36'0,"-6"13"1"15,9-13-5-15,-9 13-21 16,0-9-17-16,0 9-28 16,12-6-2-16,-12 6-1 15,0 0 0-15</inkml:trace>
  <inkml:trace contextRef="#ctx0" brushRef="#br0" timeOffset="17138.38">12432 3485 49 0,'0'0'33'0,"0"11"0"15,-3 7-13-15,3 8-5 16,-3 0-5-16,3 11-2 16,-10-2 0-16,8 4-1 15,-8-7 0-15,2 0-2 32,-5-11 0-32,-2-5-2 0,-3-10-1 15,-1-6-2-15,-1 0-4 16,-1-14-8-16,2-5-26 0,3 3-2 15,1-5 2 1,10 3-2-16</inkml:trace>
  <inkml:trace contextRef="#ctx0" brushRef="#br0" timeOffset="18140.4681">10177 4579 38 0,'13'0'31'0,"-6"-12"-5"16,4 1-4-16,2-3-5 0,-4-4-7 31,6-1-2-31,-5-4-3 15,2 4-2-15,-6-1 1 16,-2 4-2-16,-1 6 0 16,-3 10 0-16,0 0-1 0,0 17 1 15,-3 10-1 1,3 8 1-16,0 11-1 16,-6 4 1-16,6 3 0 0,0 1 0 15,0-7 0-15,0-4 0 0,6-11-2 16,-3-10-5-16,9-7-13 15,3-6-18-15,-4-18-1 16,7 1 0-16,-3-11-1 16</inkml:trace>
  <inkml:trace contextRef="#ctx0" brushRef="#br0" timeOffset="18479.3249">10600 4676 47 0,'11'4'34'16,"11"-4"1"-16,6 2-12 0,12-2-11 16,11 0-2-1,-5 0-5-15,7 0-2 16,-4 0-3-16,-9 0-5 0,-6 0-12 16,-12 0-13-16,-22 0-5 15,8-9-1 1,-19-1 2-16</inkml:trace>
  <inkml:trace contextRef="#ctx0" brushRef="#br0" timeOffset="18694.6918">10792 4518 65 0,'0'0'36'0,"0"13"-6"16,0 3-11-16,-6 5-7 15,6 9-6-15,-4-3 0 0,4 9-2 16,0-4-2 0,0-1-6-16,0-3-14 0,6-2-18 15,-6-14-1-15,6 0 1 16,-6-12-1-16</inkml:trace>
  <inkml:trace contextRef="#ctx0" brushRef="#br0" timeOffset="19065.1328">11211 4686 39 0,'10'5'35'0,"2"-5"0"31,21 0-11-31,10 0-9 0,5 0-4 15,14 5-4-15,-1-5-2 16,4 0-3-16,-3 0-4 16,-10-7-6-16,-6 7-13 15,-9-3-13-15,-17-6 0 16,-2 3-2-16,-18-6 1 16</inkml:trace>
  <inkml:trace contextRef="#ctx0" brushRef="#br0" timeOffset="19381.5231">11479 4478 53 0,'0'-29'36'0,"0"-6"1"15,-4 0-13-15,9 13-7 0,-5-3-7 16,4 11-2 0,-4 14-2-16,0 0-2 0,-5 20-2 15,5 7-1-15,0 8-6 16,0 3-11-16,0 4-21 15,7 6-2-15,0-8 1 0,8 0-1 16</inkml:trace>
  <inkml:trace contextRef="#ctx0" brushRef="#br0" timeOffset="19845.0356">11359 4826 63 0,'9'-5'34'16,"10"5"-1"-16,8 0-18 15,1 0-5-15,3 5-2 0,0 0-5 16,-3 5 1-16,-6-1-2 16,-8 8 0-16,-11-2-1 15,-9-1 0 1,-8-2-1-16,0-2 0 16,-2 0 0-16,4-3 0 15,12-7-1-15,0 0 0 16,0 0 0-16,25 10 0 15,-4-10 0-15,3 7 1 16,-3 2 1-16,-4 3 0 16,-9 3 0-16,-8 0 1 0,-15 3-2 15,-10-3 0-15,-6-2-5 16,-7-8-8-16,1-10-16 16,10 5-7-16,-4-18 0 15,14 2-1-15</inkml:trace>
  <inkml:trace contextRef="#ctx0" brushRef="#br0" timeOffset="20167.0543">11904 4568 62 0,'13'-11'38'0,"-13"11"0"16,9-5-9-16,-9 5-17 15,0 0-10-15,0 0-19 0,15 0-19 16,-15 0 0 0,0 0-2-16,0 0 2 15</inkml:trace>
  <inkml:trace contextRef="#ctx0" brushRef="#br0" timeOffset="20466.5828">11976 4682 33 0,'0'0'34'16,"6"28"2"-16,-6-7-6 15,0 4-13-15,0 9-2 16,-3 0-5-16,3 4-1 15,-5-1-4-15,-1-3 0 0,-5-1-2 16,-1-8 0-16,-4-8-2 16,1-4-1-16,-1-7-3 15,-1-11-4-15,7 0-11 16,0-5-20-16,1-14-1 16,9 0 0-16,-5-5 1 31</inkml:trace>
  <inkml:trace contextRef="#ctx0" brushRef="#br0" timeOffset="20947.6619">12348 4578 66 0,'23'2'34'15,"1"-2"-2"-15,4 0-16 16,5 4-5-16,-4 0-3 16,2 1-4-16,-5 1-1 0,-6 2-1 15,-10-2 0-15,-7 6-2 0,-9 2 2 16,-9 1-1 0,-4-1 0-16,-9 0 0 0,0 0-1 15,0 5 1-15,0-5-1 16,6-1 0-16,4-3 0 15,8-1 1 1,10-9-1-16,10 17-1 16,8-12 1-16,5-5-3 15,8 6-8-15,3-6-24 16,0-6-1-16,9 3-1 16,-9-9 0-16</inkml:trace>
  <inkml:trace contextRef="#ctx0" brushRef="#br0" timeOffset="21248.4239">12593 4403 71 0,'22'4'34'0,"0"-8"-2"15,0 4-20-15,6 0-11 16,3 0-19-16,6 9-14 15,-13-9-1-15,5 5-1 16</inkml:trace>
  <inkml:trace contextRef="#ctx0" brushRef="#br0" timeOffset="21586.9258">12932 4399 54 0,'6'-15'33'0,"0"2"-9"16,3 1-4-16,-3-5-5 15,4 7-2-15,-8-4-3 16,-2 14-2-16,8-18-3 0,-8 18-1 15,0 0-2-15,0 0-1 16,3 23 0-16,-3-4 0 16,0 5-1-16,4 6 0 15,-2 0 0-15,-2 2-2 16,9-1-6-16,-9-2-27 16,0-14-2-1,0 4 0-15,0-19 0 16</inkml:trace>
  <inkml:trace contextRef="#ctx0" brushRef="#br0" timeOffset="23622.9594">13905 3946 37 0,'0'0'32'0,"0"0"-1"16,0 0-13-16,16 7-1 16,-16-7-5-16,10-3-3 15,-10 3-9 1,0 0-28-16,0 0-4 15,0 0-2-15,3-16 1 16</inkml:trace>
  <inkml:trace contextRef="#ctx0" brushRef="#br0" timeOffset="24270.2998">14451 3945 40 0,'15'0'18'16,"43"0"0"-16,38 0 0 16,42-3-3-16,38 3 0 15,38 0-4-15,28 0-2 16,30-4-2-16,15 4-2 16,8-4-1-16,2 1 0 0,-5-4-1 15,-5 0-1-15,-13-1-1 16,-14-1-8-16,-21 1-19 15,-18 2-9-15,-37-8 1 16,-28 9-1-16</inkml:trace>
  <inkml:trace contextRef="#ctx0" brushRef="#br0" timeOffset="24992.6535">14882 3450 41 0,'25'0'34'15,"18"0"-1"-15,-1 0-12 16,2 0-5-16,6 0-4 16,-9 0-5-16,-1 4-3 31,-12 1-2-31,-6 3 0 0,-13 3-2 16,-9-1 1-16,-9 4 0 15,-13 4 1-15,-1 4-1 16,-7 2 0-16,0 6-1 15,-3-5 1-15,5-1-1 16,1 2 0-16,6-5 0 16,14-4 1-16,7-6-1 0,7-7 0 15,10-4 1-15,11-4-1 16,6-6 1-16,5 5-1 16,4-4-2-16,-3-3-6 15,4 4-13-15,-7-1-15 16,-11-1 0-16,-1 3 0 0,-14-8-1 15</inkml:trace>
  <inkml:trace contextRef="#ctx0" brushRef="#br0" timeOffset="25225.105">15210 3298 50 0,'17'-6'33'15,"-3"3"0"-15,13 3-15 16,1 3-8-16,1-3-6 16,-3 4-9-16,5-4-18 0,2 8-10 15,-14-8 1-15,9 5-1 16</inkml:trace>
  <inkml:trace contextRef="#ctx0" brushRef="#br0" timeOffset="25475.4081">15570 3221 55 0,'0'-16'32'0,"0"-6"-7"15,0-1-6-15,5 5-6 16,-5 3-2-16,0 15-3 16,0 0-1-16,0 0-2 0,4 19-2 15,-4 5-1-15,0 4-2 16,0 0-2-16,0 6-14 16,7 2-20-16,-7-9 0 0,12-2 0 15,-7-6 0-15</inkml:trace>
  <inkml:trace contextRef="#ctx0" brushRef="#br0" timeOffset="25859.2543">15915 3520 51 0,'19'7'34'16,"-3"-7"-5"-16,13 0-9 15,13 4-4-15,4-4-5 16,7 0-3-16,-3 0-3 0,0 3-3 16,-2-3-5-16,-6-3-6 15,-4 0-12-15,-9 3-14 0,-13-11-1 16,-1 4 1-16,-12-3-1 15</inkml:trace>
  <inkml:trace contextRef="#ctx0" brushRef="#br0" timeOffset="26098.9363">16133 3370 43 0,'-13'4'32'15,"13"6"-1"1,0 9-11-16,0 3-5 16,3 12-6-16,-3-2-1 15,6 6 0-15,-2 2-4 16,1-4-5-16,-1 0-9 16,2-4-22-16,-3-14-2 15,9-6-1-15,0-12 0 16</inkml:trace>
  <inkml:trace contextRef="#ctx0" brushRef="#br0" timeOffset="26462.1821">16724 3212 65 0,'0'-28'34'0,"4"-1"-13"15,2 2-3-15,0 3-6 16,0 4-3-16,-1 7-2 0,-5 13-1 15,4 13-3 1,-4 9-1-16,0 8 0 0,7 2-2 31,-1 6 1-31,1 0-3 0,2 0-6 16,0-1-15-16,-3-14-12 16,7-1-1-16,-7-12 1 15</inkml:trace>
  <inkml:trace contextRef="#ctx0" brushRef="#br0" timeOffset="26662.6433">16604 3434 29 0,'0'0'33'0,"16"7"1"15,12-3 0-15,2-4-20 16,10 0-4-16,10 0-3 0,0 0-5 15,0 0-7-15,-1 4-14 16,-3 1-14-16,-14-5-1 16,1 0 0-16,-15 0-1 15</inkml:trace>
  <inkml:trace contextRef="#ctx0" brushRef="#br0" timeOffset="27079.2901">16693 3566 30 0,'0'0'29'16,"0"0"0"-16,22-11-12 15,3 11-5-15,6 1-4 16,0 3-2-16,3 5-2 15,-3 0-1-15,-6 5 0 16,-10 0-1-16,-5 1 0 16,-17-3 0-1,-4 0-2-15,-6-2 2 16,2-2-2-16,-3 1 0 16,5-4-1-16,13-5 0 0,0 0 0 15,0 0 0 1,19 4 1-16,0 2-1 15,2-1 1-15,-2 4 1 0,-1 0 0 16,-9 5 1-16,-6 3 0 0,-12-6 0 16,-9 3-2-16,-4-1-3 15,-8-4-7-15,-2-9-17 16,4 4-5-16,-3-13-1 16,13 4 0-16</inkml:trace>
  <inkml:trace contextRef="#ctx0" brushRef="#br0" timeOffset="27380.0235">17258 3319 85 0,'0'0'38'0,"0"0"0"16,0 0-15-16,-10-10-15 15,10 10-8-15,0 0-12 16,0 11-21-16,0-11-5 15,0 0 0-15,6 13 0 16</inkml:trace>
  <inkml:trace contextRef="#ctx0" brushRef="#br0" timeOffset="27665.1619">17275 3454 58 0,'0'0'33'0,"11"17"-4"16,-8 3-13-16,0 1-4 16,4 10-3-16,-7 1-1 15,5 5 0-15,-5 1-2 16,-5-4-2-1,-5-5-1-15,-2-4 0 16,-5-9-2-16,-6-8-4 0,3-6-8 16,-5-4-22-16,1-18-4 15,6 3-1-15,-2-5 1 16</inkml:trace>
  <inkml:trace contextRef="#ctx0" brushRef="#br0" timeOffset="28381.7062">14802 4691 29 0,'15'-14'32'31,"-9"-6"0"-31,12-7-8 0,-2 3-9 16,-4-7-2-16,-1 6-3 0,-2-4-3 15,2 9-1-15,-11 4-2 16,0 4 0-16,0 12-1 16,0 0-1-16,0 23 0 15,0 2-1-15,0 10-1 16,7 2 1-16,-4 9 1 0,3-3-1 16,0-1-2-16,-1-5-4 15,6-5-10-15,-5-4-17 16,-6-13-5-16,14-6 0 15,-14-9-1-15</inkml:trace>
  <inkml:trace contextRef="#ctx0" brushRef="#br0" timeOffset="28720.9421">15369 4746 58 0,'26'3'35'0,"6"-3"-5"15,9-3-11-15,9 3-5 16,-1 0-5-16,4-4-5 16,-8 4-8-16,-7 0-22 15,-8-6-8-15,-8 4 0 0,-22 2-2 16</inkml:trace>
  <inkml:trace contextRef="#ctx0" brushRef="#br0" timeOffset="29006.0183">15927 4722 35 0,'0'0'36'31,"22"5"-1"-31,8-5-1 0,15 2-17 16,8-2-4-16,14 0-4 16,2-2-4-16,0 2-3 15,-5 5-4-15,-8-5-6 16,-12 2-9-16,-14-2-14 15,-10 0-6-15,-11 0 0 16,-9-13 1-16</inkml:trace>
  <inkml:trace contextRef="#ctx0" brushRef="#br0" timeOffset="29205.7129">16241 4388 39 0,'-14'-27'33'16,"10"15"-1"-16,4 12-10 0,0 0-8 16,-4 10-4-16,6 11-5 15,8 13-6-15,-3 5-13 16,9 9-18-16,-11-3-1 16,8 5 1-16,-9-13-2 15</inkml:trace>
  <inkml:trace contextRef="#ctx0" brushRef="#br0" timeOffset="29606.4052">16082 4867 25 0,'0'0'32'15,"16"-6"1"-15,6 6 1 16,9 0-20-16,-1 0-3 16,10 2-3-16,-4 2-2 15,1 9-2-15,-13-3-1 0,-2 3-1 16,-16 0-1-16,-6 3 0 0,-9 2-3 16,-9-5-1-16,-1-1-1 15,-3-4 0-15,6 0-1 16,4-6 0-16,12-2 0 15,0 0 1-15,15 6 3 16,1-2 2-16,9 3 1 0,-7 5 1 16,0 5 0-16,-5 2 1 15,-13 1 0-15,-6 1-1 16,-9-5-2-16,-9 0-4 16,-5-6-6-16,-4-5-12 15,-2-13-12-15,13 2 0 31,-3-16-1-31</inkml:trace>
  <inkml:trace contextRef="#ctx0" brushRef="#br0" timeOffset="29922.6514">16741 4589 59 0,'-7'-10'38'16,"7"10"0"-16,0 0-3 15,-10-11-22-15,10 11-6 16,0 0-11-16,0 0-18 16,0 0-15-16,0 10-1 15,0-10 1-15,0 11-1 0</inkml:trace>
  <inkml:trace contextRef="#ctx0" brushRef="#br0" timeOffset="30186.0079">16781 4715 48 0,'3'16'36'0,"6"9"-4"15,-6 6-10 1,3-1-4-16,1 8-5 0,-11-2-4 16,-2 6-2-16,-6-1-4 15,-3-4 0-15,-6-5-1 31,-2-7 1-31,-6-6-2 0,2-10 0 16,5-9-3-16,3-6-2 16,7-6-4-16,0-10-9 15,12-5-15-15,12 0-6 16,-1-9 0-16,13 7 1 16</inkml:trace>
  <inkml:trace contextRef="#ctx0" brushRef="#br0" timeOffset="30641.1845">17115 4603 70 0,'16'0'36'0,"0"0"-4"16,9-10-14-16,9 10-7 16,-3 0-3-16,5 0-2 15,-5 6-3-15,-4-2-1 16,-7 1-2-16,-7 4 0 15,-13 4 1-15,-6 2-2 16,-11 2 2 0,-7 2-2-16,-5 5 1 15,-4-1 0-15,-1 0 0 16,2 1 0-16,4-6-1 16,9-2 2-16,7-4-2 15,12-12 1-15,6 13 0 16,9-13-2-16,11 0-3 0,-1-10-6 15,9 2-14-15,5 2-11 0,-8-7 0 16,5 5 0 0</inkml:trace>
  <inkml:trace contextRef="#ctx0" brushRef="#br0" timeOffset="30941.6989">17366 4480 29 0,'25'2'33'16,"-4"-2"-1"-16,6 5-1 0,3 0-21 16,1-5-7-1,-1 3-10-15,-8-6-17 0,5 7-8 16,-15-5 0-16,7 2-1 16</inkml:trace>
  <inkml:trace contextRef="#ctx0" brushRef="#br0" timeOffset="31225.6773">17689 4393 46 0,'0'0'31'0,"0"-19"-6"15,0 19-6-15,8-13-6 16,-8 13-3-16,0 0-4 15,0 14-1-15,4 4 0 0,-4 5-2 16,6 1 1-16,-6-1 0 16,7 10 0-16,-4-9-1 15,3 3 1-15,-2-7-2 16,0-3-2-16,-1-5-6 16,-3-1-25-16,0-11-5 15,0 0 0-15,-14-4 0 0</inkml:trace>
  <inkml:trace contextRef="#ctx0" brushRef="#br0" timeOffset="35937.2743">18892 3882 25 0,'14'24'33'16,"-14"-2"-1"-16,0 3-9 0,-9 1-13 15,-6-12-31-15,3 9-4 16,-11-23-4-16,14 1-3 16</inkml:trace>
  <inkml:trace contextRef="#ctx0" brushRef="#br0" timeOffset="36306.6622">19479 3378 33 0,'0'0'33'0,"0"11"1"0,-8 17-8 15,2 9-9-15,2 14-5 16,-2 6-3-16,6 7 0 15,-4 2-2-15,10-3-4 16,1-5-7-16,0-13-13 16,2-11-19-16,6-8-1 15,-6-16 1 1,4 0-2-16</inkml:trace>
  <inkml:trace contextRef="#ctx0" brushRef="#br0" timeOffset="36690.1914">19694 3552 17 0,'10'-10'30'0,"16"10"2"15,-1-8-1-15,12 5-17 0,0 3-6 16,-4 3-1-16,-1 4-3 16,-9 2-2-16,-8 7 0 15,-12-2 0-15,-10 8-1 16,-12 1-1-16,-7 4 0 16,-3-2 1-16,-1 1-1 15,4-4 0 1,5-1 1-16,8-7 0 15,13 0 0-15,0-14 0 0,25 10 0 16,0-10-1 0,6 0-2-16,6 4-8 0,-2-1-21 15,-4-9-2-15,6 3-1 16,-15-6 1-16</inkml:trace>
  <inkml:trace contextRef="#ctx0" brushRef="#br0" timeOffset="36954.4053">20053 3401 45 0,'0'0'33'0,"0"0"-1"16,8 24-14-16,-4 8-4 15,-4 6-5-15,7 10-1 16,-4 5-1-16,4 4-1 16,-2-1-2-16,3-5-1 0,-1-8-5 15,-3-8-4-15,4-10-15 0,3-6-15 16,-11-19 0 0,15 10-1-16,-15-10 1 0</inkml:trace>
  <inkml:trace contextRef="#ctx0" brushRef="#br0" timeOffset="37407.9978">20450 3514 59 0,'19'8'29'0,"13"-1"-9"15,5 2-5-15,3-1-4 16,4 2-4-16,-1-3-3 15,-2 1-2-15,-7-1 0 16,-6-1-1-16,-10-1 0 0,-9 3 0 16,-9-8 1-16,-8 15 0 31,-8-2 0-31,-9 1 2 0,-8 2-2 16,-3 6 2-16,-4-3-1 15,2 3-1-15,5-2 0 16,6 1-1-16,6-6-2 15,8-4-4-15,13-2-6 16,0-9-18-16,11 4-7 16,6-4 0-16,-4-13 1 0</inkml:trace>
  <inkml:trace contextRef="#ctx0" brushRef="#br0" timeOffset="38795.3426">21204 3468 60 0,'7'-33'22'0,"-4"-1"-2"15,-3 2-3-15,3 1-3 16,-3 6-3-16,0 6-2 16,-3 5-3-16,3 14-1 0,0 0-2 15,0 25-1-15,0 3-1 16,5 6-1-16,3 5 0 15,-1 0-2-15,7 7-6 0,-6-5-16 16,0-11-11 0,6-4 0-16,-12-11 0 15</inkml:trace>
  <inkml:trace contextRef="#ctx0" brushRef="#br0" timeOffset="38996.2148">21038 3732 12 0,'19'0'29'15,"14"0"0"-15,0-5-2 16,13 2-15-16,6 3-5 16,4 0-5-16,3 0-10 15,-7 0-19-15,1 6-2 16,-16-9 0-16,1 11 5 15</inkml:trace>
  <inkml:trace contextRef="#ctx0" brushRef="#br0" timeOffset="39559.6328">21065 3909 34 0,'0'0'32'15,"10"-9"-1"-15,4 1-11 16,3-2-7-16,10 6-3 0,-1 1-3 16,7 3-2-16,-3 5-1 15,-4 2-1-15,-6 5 0 0,-11 1-2 16,-9 3 2-1,-5 2-2-15,-12-2 0 16,-1 1 0-16,-7-7 1 0,6 2-2 16,4-5 1-16,15-7-1 0,0 0 0 15,0 0-1-15,30 12 2 16,-5-8-1-16,6 2 0 16,-3 3 2-16,-7 4 1 15,-7 6-1-15,-14-5 2 16,-7 1-1-16,-18-1 0 31,-9-4-1-31,-8-2-1 0,-3-5-4 16,1 0-7-16,-1-7-14 15,7-6-14-15,10 4 0 16,4-7-1-16</inkml:trace>
  <inkml:trace contextRef="#ctx0" brushRef="#br0" timeOffset="42937.108">726 6229 51 0,'11'-45'21'16,"-11"45"-2"-16,46-34-4 15,-46 34-1-15,56-22-2 16,-56 22-1 0,52 5-1-16,-52-5-3 15,28 51-1-15,-28-51-2 16,0 75 1-16,0-75-1 16,-22 74-2-16,22-74-1 15,-27 57 0-15,27-57-1 16,0 0 0-16,0 0 0 0,0 0 0 15,0 0 0-15,0 0 0 0,0 0-1 16,27-59 1-16,-27 59-1 16,13-53 1-16,-13 53-2 15,0 0 2-15,19-54-2 16,-19 54 1-16,0 0 0 16,0 0 1-16,0 0-1 15,0 0 0 1,0 0 1-16,24 60 0 15,-24-60 0-15,17 52 0 16,-17-52-3-16,27 43-4 16,-27-43-7-16,43 14-5 15,-15-18-5-15,9-12-3 16,3-4-2-16,4-4 2 16</inkml:trace>
  <inkml:trace contextRef="#ctx0" brushRef="#br0" timeOffset="43369.319">1382 6216 52 0,'0'0'27'0,"0"20"-1"16,-14-3-3-16,-6 8-6 0,-3-8-5 16,-2 7-5-16,25-24-2 15,-58 29-3-15,58-29-3 0,-53 10-1 16,53-10 0-16,0 0-1 16,0 0-1-16,-43-57 0 15,48 38-1-15,-1 0 1 16,12 5 3-16,-1 4 1 15,7 5 1-15,0 11 1 32,3 3 1-32,1 10 1 0,1 4 0 15,1 0 0-15,-7-3-1 16,4 1 0-16,-4-9-1 16,2-6-2-16,-2-9 1 15,-1-9-1-15,-3-8 0 16,-1-2 0-16,-2-4 0 15,-2-5-1-15,-1 3 1 0,-5 5 0 16,-2 4 0-16,-4 9 0 16,0 10 1-16,0 0 1 15,0 21-1-15,0 0 1 0,3 7-1 16,0 5 1 0,3-1-4-16,-1-4-15 0,1-9-19 31,1-1 0-31,4-11-1 15,6 1-1-15</inkml:trace>
  <inkml:trace contextRef="#ctx0" brushRef="#br0" timeOffset="45006.6118">6815 6537 45 0,'0'0'25'0,"0"0"0"16,0 0-4-16,-9 37-4 15,0 6-4-15,9 17-4 16,-7 15-2-16,7 8-1 16,-5 0-3-16,5-1-3 0,5-8-4 15,-5-16-6-15,10-7-9 16,-4-13-16-16,-3-23-1 0,-3-15-1 15,12 0 8 1</inkml:trace>
  <inkml:trace contextRef="#ctx0" brushRef="#br0" timeOffset="45244.7462">7011 6619 38 0,'5'-20'33'0,"-5"20"-6"16,11 8-5-16,-11 16-5 16,2 17-3-16,-2 4-5 0,9 16-2 15,-5 3-1-15,5 3-2 16,0-1-4-16,1-9-2 16,1-5-5-16,-7-12-6 15,2-11-14-15,-3-8-10 16,-3-21 0-16,-12 11 0 15</inkml:trace>
  <inkml:trace contextRef="#ctx0" brushRef="#br0" timeOffset="45376.7858">6790 6988 32 0,'3'-9'31'0,"10"0"0"15,14 4-11-15,11 5-10 16,5 0-19-16,10 2-19 0,-3-7-2 15,8 8 0-15,-11-6 4 16</inkml:trace>
  <inkml:trace contextRef="#ctx0" brushRef="#br0" timeOffset="45923.0764">7196 7163 43 0,'15'8'34'0,"4"10"-8"16,-6 4-9-16,-4-3-2 15,-2 4-5-15,-7-2-2 0,0-4-3 16,0-5-1 0,0-12-4-16,0 0-1 0,0 0-1 15,-7-16 0-15,14 1-1 16,1-4 0-16,2 2 1 0,5 1-1 16,-2 3 3-16,6 8 1 15,-4 5 0-15,-3 0 1 16,-2 12-1-16,-4 1 1 31,0 0-1-31,-6 0 1 0,0-1-2 16,0-12-1-16,0 12-1 15,0-12 0-15,6-14 0 16,1 4 0-16,1-7-1 16,6 2 1-16,-2-2 1 15,3 5 1-15,0 3 1 16,-2 9 1-16,-3 5 0 0,-2 4 0 15,-4 5 0-15,1 8-3 16,-5-3-14-16,-6-6-16 16,10 8-3-16,-4-21 1 15,8 17-1-15</inkml:trace>
  <inkml:trace contextRef="#ctx0" brushRef="#br0" timeOffset="46078.7815">7646 7187 48 0,'0'0'37'0,"6"16"0"16,-6 2-5-16,-3-1-18 16,6 6-7-16,-3-2-9 31,0-4-19-31,-6-5-15 0,6-12-1 16,0 0 1-16,-3 9-2 15</inkml:trace>
  <inkml:trace contextRef="#ctx0" brushRef="#br0" timeOffset="46225.3822">7614 6902 22 0,'-5'-22'28'0,"5"22"-7"16,0 0-15-16,0-14-27 0,9 25-6 15,-9-11-1 1</inkml:trace>
  <inkml:trace contextRef="#ctx0" brushRef="#br0" timeOffset="46478.5033">7736 7189 26 0,'13'32'34'16,"-11"-7"1"-16,5-1-4 15,-1-8-11-15,-6-16-9 16,9 13-4-16,-9-13-3 0,13-13-2 15,-4 1-1-15,3-3 0 16,-2-1 0-16,5 3 0 16,-2 4 1-16,2 5 0 15,-3 4 0-15,1 4 1 16,-4 5-1-16,-2 6-2 16,2 3-9-1,-9 4-27-15,6-8 0 16,6-2-2-16,-2-10 1 15</inkml:trace>
  <inkml:trace contextRef="#ctx0" brushRef="#br0" timeOffset="46863.0429">8348 6696 48 0,'-35'10'33'0,"-3"17"-10"16,1 9-5-16,0 12-4 15,12 13-3-15,3 2-3 16,20 7-2-16,10-3-1 16,12-7-5-16,14-8-8 15,4-6-23-15,1-24-4 16,7-8 0-16,-11-14 0 0</inkml:trace>
  <inkml:trace contextRef="#ctx0" brushRef="#br0" timeOffset="47265.392">8465 6945 36 0,'10'-9'33'0,"9"9"1"16,-1 0-10-16,10-7-10 15,2 7-4-15,0-2-4 16,1 3-3-16,-6 5-1 15,-5 1-1-15,-9 8-1 16,-11-1 0-16,-7 4-1 0,-6 4 1 31,-5-1-1-31,-3 0 0 0,1-2 0 16,2-1 1-16,2-4-1 16,10 0 2-16,6-3-1 15,9-3 1-15,7-2-1 16,5-1 0-16,5 0-3 15,1-5-11-15,3-5-19 16,2 2-1-16,-10-12 0 0,4 4-1 16</inkml:trace>
  <inkml:trace contextRef="#ctx0" brushRef="#br0" timeOffset="47482.0433">8792 6743 59 0,'15'6'38'0,"6"13"0"16,3 10-10-16,0 3-14 0,1 17-4 16,-8 2-3-1,0 8-3-15,-12 0-1 16,-8-6-4-16,-9 3-9 0,-1-9-29 31,-6-16 0-31,11-9-1 0,-4-13 0 16</inkml:trace>
  <inkml:trace contextRef="#ctx0" brushRef="#br0" timeOffset="47798.5913">9338 6940 53 0,'11'8'34'0,"15"0"1"15,5-2-17-15,5-6-7 0,9 5-3 16,0-2-10-16,-3-3-11 0,-3 0-16 16,-3 0-4-16,-16-10-2 15,-4 10 1-15</inkml:trace>
  <inkml:trace contextRef="#ctx0" brushRef="#br0" timeOffset="47983.4346">9406 7115 39 0,'18'7'34'15,"13"3"-2"-15,6-5-8 16,-1-5-9-16,9 0-8 31,-4 0-21-31,1 4-18 0,-16-13 0 16,-1 9-2-16,-13-10-1 0</inkml:trace>
  <inkml:trace contextRef="#ctx0" brushRef="#br0" timeOffset="65775.7501">10797 7287 25 0,'164'7'14'15,"35"2"1"-15,28-2 1 0,38 1-1 16,28-4-1-16,21-4-5 16,30 0-1-16,28 0-2 15,15-9-1-15,19-4-2 16,10 4 0-16,5-4 1 16,3 2 0-1,-7 2 1-15,-15 4-1 16,-25 1 0-16,-20 4 0 15,-29 4-2-15,-28 1-11 16,-35-1-23-16,-28 6-2 16,-43-10 0-16,-25 15 0 15</inkml:trace>
  <inkml:trace contextRef="#ctx0" brushRef="#br0" timeOffset="66814.2485">10116 7274 25 0,'12'-4'21'15,"29"4"1"-15,27 0-2 16,24 0-1-16,21 0-3 16,14 2-6-16,8-2-15 15,8 9-23-15,-16-13-2 16,0 4-1-16,-25-12-1 0</inkml:trace>
  <inkml:trace contextRef="#ctx0" brushRef="#br0" timeOffset="67430.3839">10540 6338 22 0,'-59'4'44'16,"23"19"-26"-16,-3 14-3 16,2 15-2-16,4 8-3 15,11 9-1-15,8 1-2 16,14 4-1-16,7-8-1 15,11-4-2-15,12-6-2 16,6-14-9-16,5-16-18 16,8-2-8-16,-8-24 1 0,6 0-1 15</inkml:trace>
  <inkml:trace contextRef="#ctx0" brushRef="#br0" timeOffset="67729.9387">10673 6761 22 0,'0'-24'26'0,"13"1"-6"15,-7-5-4-15,1 2-1 0,-1 1-3 16,-6-3 0-16,9 9-2 0,-9 4-2 15,0 15-1 1,0 0-1-16,0 15 0 0,-6 6-2 16,6 11 0-16,0 4-2 15,0 5 0-15,6 6-2 16,-3-5-7-16,3-4-9 31,5-1-20-31,-7-15 1 0,10-2-1 16,-14-20 1-16</inkml:trace>
  <inkml:trace contextRef="#ctx0" brushRef="#br0" timeOffset="67945.8348">10885 6774 42 0,'15'0'32'0,"6"7"1"16,4-4-11-16,5 1-12 0,5 1-7 16,4 0-16-16,6 0-18 0,-11-10-2 15,6 5 2 1,-12-7-2-16</inkml:trace>
  <inkml:trace contextRef="#ctx0" brushRef="#br0" timeOffset="68314.9454">11380 6660 34 0,'-25'-10'31'0,"5"14"-1"15,-3 5-13-15,-2 1-6 16,7 13-4-16,2 2-2 16,10 10-1-16,6-3 0 15,9 7-1-15,7-8 1 16,10-3 0-16,5-7 0 16,6-8 0-1,-1-13-1-15,1-6 0 16,-8-13-1-16,-4-8 1 15,-7-3-2-15,-13-5 0 16,-5-3-1-16,-12 1-1 0,-2 5-3 16,-7 3-7-1,4 6-18-15,-2 11-8 0,-3 2 2 16,10 17-1-16</inkml:trace>
  <inkml:trace contextRef="#ctx0" brushRef="#br0" timeOffset="68500.553">11604 6921 38 0,'0'0'32'0,"13"7"-1"15,-13-7-8-15,0-10-41 31,0 10-9-31,7-9-3 16,-7 9-2-16</inkml:trace>
  <inkml:trace contextRef="#ctx0" brushRef="#br0" timeOffset="68930.3982">11717 6638 45 0,'14'2'34'15,"7"11"1"-15,7 1-12 16,3 6-11-16,3 6-4 31,-5 1-1-31,-2 7-2 0,-10-5-3 16,-12 0 0-16,-11 0-1 15,-13-4-2-15,-6-8 0 16,-4-3-2-16,2-7 1 16,3-7-2-16,11-10 1 15,4-9 0-15,14-3 1 16,5-7 1-16,12-2 0 0,1-3 2 16,4-2 0-16,-4 4 2 15,-6 0-1-15,-1 6 2 16,-16 1-2-16,0 6 1 15,-11 3-1-15,-3 6-1 16,-3 2-3-16,-3 3-8 16,2 0-20-16,1 10-6 0,0-5 1 15,8 8-1-15</inkml:trace>
  <inkml:trace contextRef="#ctx0" brushRef="#br0" timeOffset="69379.7044">12080 6734 22 0,'-10'-4'33'16,"10"4"1"-16,14 3-3 16,2-3-13-16,10 0-3 0,1 0-5 15,7 4-4-15,-3-4 0 16,3 5-2-16,-9-5-2 31,-2 10-1-31,-9-5 1 16,-7 4-2-16,-7 0 1 0,-7 4 0 15,-8-1-1-15,-4 5 0 16,-2 1 0-16,-7 1 0 16,1 0 0-16,4-3 0 15,1-1-1-15,7-1 1 16,9-1 0-16,6-13 0 0,12 12 0 16,7-12 0-16,5 4-1 15,1-4-4-15,9 0-7 16,-5-4-16-16,-2-6-9 15,2 4 0-15,-8-7 0 16</inkml:trace>
  <inkml:trace contextRef="#ctx0" brushRef="#br0" timeOffset="69617.0615">12200 6575 36 0,'12'-5'31'0,"-2"0"1"16,17 5-15-16,1 3-7 15,1 0-15-15,7 6-17 16,-7-9-8-16,5 7 0 0,-13-7-1 15</inkml:trace>
  <inkml:trace contextRef="#ctx0" brushRef="#br0" timeOffset="69802.8829">12516 6445 73 0,'0'0'32'0,"0"0"-10"15,0 0-6-15,6 22-5 16,-6-4-7-16,0 2-6 16,4 7-16-16,2 6-15 15,-9-10-1-15,3 4 0 0,-6-11 0 16</inkml:trace>
  <inkml:trace contextRef="#ctx0" brushRef="#br0" timeOffset="70097.8383">12652 6384 75 0,'19'21'37'0,"3"9"-8"15,13 21-13-15,-8 5-3 16,1 14-4-16,-13 0-1 0,-6 2-3 16,-14-2-1-16,-11-4-3 15,-15-8-1-15,-3-9-6 16,3-8-12-16,4-17-20 16,-2-12-1-16,7-5 0 0,3-11 0 15</inkml:trace>
  <inkml:trace contextRef="#ctx0" brushRef="#br0" timeOffset="70780.9452">13090 6421 41 0,'-31'10'30'16,"0"18"-9"-16,-4 13-4 16,1 10-4-16,9 14-2 15,8 6-3-15,10 7-2 0,7-4 0 16,13-2-4-16,8-8-5 15,6-16-8-15,9-18-17 16,9-6-5-16,-7-20 0 16,8-4-1-16</inkml:trace>
  <inkml:trace contextRef="#ctx0" brushRef="#br0" timeOffset="71134.8484">13192 6753 53 0,'13'-11'33'16,"6"11"-3"-16,8 0-12 16,4 0-6-16,7 0-3 15,-2 8-4-15,1 1-1 16,-6 0-1-16,-8 2-1 15,-11 3-1-15,-12 1 0 16,-12 3 0-16,-8 2 0 0,0-2 0 16,-6 3-1-16,1-2 0 15,7-4 0-15,2 2 1 16,10-3-1-16,12-4 0 16,10-5 1-16,5 0-1 0,10-5-1 15,6 0-4 1,1 0-10-1,5-14-20-15,4 5-1 0,-9-9 1 16,2 8-1-16</inkml:trace>
  <inkml:trace contextRef="#ctx0" brushRef="#br0" timeOffset="71351.0195">13393 6588 79 0,'21'-4'33'16,"12"4"-13"-16,0 0-12 0,1 0-9 16,0 4-15-16,-1-4-14 15,2 0-3-15,-12-4 0 16</inkml:trace>
  <inkml:trace contextRef="#ctx0" brushRef="#br0" timeOffset="71535.9276">13738 6364 63 0,'0'0'34'15,"0"0"-5"-15,0 0-12 16,-6 22-5-16,1 0-7 15,5 8-4-15,4 4-11 16,-1 11-22-16,-3-10-2 0,7 5 0 16,-7-11-1-16</inkml:trace>
  <inkml:trace contextRef="#ctx0" brushRef="#br0" timeOffset="72286.9096">13797 6812 26 0,'0'0'32'15,"0"0"-1"-15,0 0-8 0,27 5-6 16,4-5-3-1,13 0-6-15,2 0-6 0,7 0-14 16,-9-7-21-16,4 7 0 16,-15-10-1-16,0 8 0 15</inkml:trace>
  <inkml:trace contextRef="#ctx0" brushRef="#br0" timeOffset="72787.7397">14299 6685 57 0,'0'0'33'16,"0"0"0"-16,0-13-18 15,0 13-21-15,0 0-21 16,10 0-6-16,-10 0 1 16,0 0-2-16</inkml:trace>
  <inkml:trace contextRef="#ctx0" brushRef="#br0" timeOffset="73057.273">14303 6808 18 0,'0'16'33'0,"8"9"1"16,-8 3-2-16,4 6-14 16,1 8-4-16,-5-1-4 15,0 0-2-15,-3-5-2 16,-5-1-3-16,-9-7-1 15,-6-5-2-15,-6-10-1 16,-1-9-4 0,4-4-7-16,-1-13-14 15,4-10-11-15,12-6 1 16,5-9 0-16</inkml:trace>
  <inkml:trace contextRef="#ctx0" brushRef="#br0" timeOffset="73488.1144">14507 6600 57 0,'21'-4'32'15,"6"-2"-12"-15,2 6-4 16,5 0-3-16,-7 9-2 16,2 4-4-16,-14 1 0 15,-5 9-4-15,-16-2 2 32,-8 0-3-32,-7-3 1 0,1 1-2 15,0-7-1-15,5 0 1 16,9-3-1-16,6-9 0 15,21 9 0-15,1-4 0 16,9 4-1-16,1 3 2 16,-2 2-1-16,-4 5 0 15,-14 1 0-15,-12 4 1 0,-9-2-2 16,-12-3-1-16,-9-2-5 16,-10-8-11-16,-4-9-18 15,10 0 1-15,-1-16-1 16,8 4 0-16</inkml:trace>
  <inkml:trace contextRef="#ctx0" brushRef="#br0" timeOffset="73730.5971">14857 6408 52 0,'34'16'37'0,"6"17"0"16,-3 14-11-1,-9 8-12-15,2 12-3 0,-18 2-3 16,-9 4-3-16,-17-3-5 16,-10-9-9-16,-11-10-28 31,-6-6-1-31,-4-20-1 0,2-5 0 15</inkml:trace>
  <inkml:trace contextRef="#ctx0" brushRef="#br0" timeOffset="74315.2456">15417 6420 38 0,'-30'22'33'15,"-10"10"1"1,3 17-12-16,6 16-6 15,3 5-5-15,12 9-3 0,4-1-3 16,12-7-3 0,15-7-6-16,4-15-11 15,7-16-20-15,11-6 1 0,-1-19-1 16,10-6-1-16</inkml:trace>
  <inkml:trace contextRef="#ctx0" brushRef="#br0" timeOffset="74677.7266">15558 6721 43 0,'15'0'34'16,"1"-7"1"-16,10 7-10 15,8 0-11-15,-1 0-4 16,7 7-4-16,-5-3-3 16,-5 3-1-16,-4 1-1 0,-8 4 0 15,-8 1-1-15,-10 0 0 16,-10 2 0-16,-5 4 0 16,-6-2-1-16,-1 6 1 0,1-2 0 15,1-4 0 1,2 2 0-16,7-7 1 0,11 0-1 15,9-4 0-15,6-2 1 16,5-6-2-16,9 0-3 16,1 0-7-16,5-9-15 0,5 5-9 15,-9-11 0-15,3 5-1 16</inkml:trace>
  <inkml:trace contextRef="#ctx0" brushRef="#br0" timeOffset="74915.5574">15726 6563 51 0,'9'-5'31'16,"14"5"-5"-16,4 0-13 0,4 3-11 15,4 1-12 1,1-4-16-16,4 5-3 16,-11-10-1-16,8 5 3 0</inkml:trace>
  <inkml:trace contextRef="#ctx0" brushRef="#br0" timeOffset="75062.822">16129 6425 46 0,'-3'-16'34'15,"3"6"-1"-15,0 10-9 16,-13 0-9-16,10 17-4 16,-3 2-5-16,1 9-4 0,5 7-8 15,0 2-16-15,-6-2-13 16,11 2 0-16,-5-6-1 16</inkml:trace>
  <inkml:trace contextRef="#ctx0" brushRef="#br0" timeOffset="75378.8084">16321 6670 37 0,'0'0'35'0,"0"12"0"15,0 5-4-15,6 9-15 16,-2 2-6-16,5 7-4 16,-5-1-2-16,4-1-3 0,2 1-6 15,-4-11-9-15,-3-8-22 16,3-1 1-16,-6-14-2 15,0 0 1-15</inkml:trace>
  <inkml:trace contextRef="#ctx0" brushRef="#br0" timeOffset="75532.9525">16225 6817 44 0,'12'-2'34'16,"10"4"1"-16,1-2-6 15,7 0-18-15,10 0-5 16,4 0-14-16,3 5-23 16,-1-12-3-16,-1 7 0 0,-4-12 0 15</inkml:trace>
  <inkml:trace contextRef="#ctx0" brushRef="#br0" timeOffset="76065.1262">16662 6593 60 0,'10'-23'31'0,"6"9"-10"16,9 4-4-16,5 1-6 16,7 6-3-16,0 3-2 15,3 5-2-15,-8 2 0 16,-7 6-1-16,-9 2 0 0,-11-1-2 15,-10 4 1-15,-8-3-1 16,-2-1-1-16,-1 0 0 16,3-3 0-16,5 1 0 31,8-2-1-31,9 3 0 0,9-3 0 16,3 3 0-16,3 6 2 15,-2 0-1-15,-8 4 1 16,-6 3 0-16,-14 1 0 15,-11-2 1-15,-11-3-1 16,-10-5-1-16,-5-4-2 16,-4-4-4-16,10-6-7 0,2-6-8 15,11-9-11-15,11 4-3 16,8-10-1-16,16 11 7 16</inkml:trace>
  <inkml:trace contextRef="#ctx0" brushRef="#br0" timeOffset="76349.6717">17202 6679 37 0,'0'0'37'16,"5"-14"0"-16,-5 14-1 15,6-9-17-15,-6 9-8 16,0-9-9-16,0 9-11 16,0 0-18-16,0 0-10 0,0 11 0 15,0-11 0-15</inkml:trace>
  <inkml:trace contextRef="#ctx0" brushRef="#br0" timeOffset="76597.1515">17190 6829 24 0,'6'13'34'0,"-6"-1"2"15,3 11-1-15,5 4-16 16,-8 2-7-16,7 8 0 16,-9-3-5-16,-4 2-2 0,-8-5-1 15,-2-2-1-15,-9-8-3 16,-5-10-4-16,0-5-8 16,-3-8-20-16,4-16-5 15,10 0-2-15,3-14 1 16</inkml:trace>
  <inkml:trace contextRef="#ctx0" brushRef="#br0" timeOffset="77021.9134">17417 6361 18 0,'27'13'32'16,"1"9"4"-16,8 19-5 31,4 17-11-31,-12 3-2 0,4 18-4 16,-16-5-2-16,-4 10-3 15,-14-10-3-15,-9-5-3 16,-8-11-5-16,-12-17-11 15,-6-10-25-15,4-7-1 0,-8-14-1 16,-1 0 0-16</inkml:trace>
  <inkml:trace contextRef="#ctx0" brushRef="#br0" timeOffset="85427.7914">12287 7529 33 0,'-21'17'32'0,"-14"7"-2"15,-5 14-9 1,2 17-5-16,1 6-5 15,11 12-3-15,8 2-3 0,15 0-1 16,14-4-4-16,19-10-5 16,10-11-10-16,10-7-19 15,2-21 1-15,8-8-1 0,-4-14-1 16</inkml:trace>
  <inkml:trace contextRef="#ctx0" brushRef="#br0" timeOffset="85729.133">12531 7946 31 0,'0'0'31'0,"-2"-21"0"16,10 4-11-16,3-1-6 15,-2-4-4-15,6-1-3 16,-3 0 0-16,1 5 1 15,-4-2-3-15,-3 10 0 0,-6 10-2 16,0 0 2-16,0 0-2 0,3 19 0 16,-3 9-1-16,-3 9-2 15,3 4 2-15,0 3-3 16,3 4-5-16,-1-7-12 16,5-6-18-16,6-2-1 31,0-16 0-31,5-6 0 0</inkml:trace>
  <inkml:trace contextRef="#ctx0" brushRef="#br0" timeOffset="85929.6764">12852 7954 44 0,'0'0'36'15,"17"7"1"-15,3-7-1 16,7 0-22-16,8 0-8 0,5 3-8 16,6-3-20-1,-2-7-14-15,9 7 0 0,-1-12 0 16</inkml:trace>
  <inkml:trace contextRef="#ctx0" brushRef="#br0" timeOffset="86577.279">13534 7788 40 0,'-23'5'32'16,"-13"2"1"-16,1 9-12 16,5 8-6-16,1 8-6 15,14 7-3-15,8 0-1 0,10 0-2 16,13-6 1-16,9-4-3 16,10-6 2-16,7-7-2 15,2-13 1-15,-6-10-1 16,-4-12 0-16,-4-3 0 15,-15-8-1-15,-9-2 0 32,-11-2 0-32,-13 2-1 0,-5 4-4 15,-12 3-9-15,2 6-22 16,8 9 1-16,1 0-1 16,15 10 0-16</inkml:trace>
  <inkml:trace contextRef="#ctx0" brushRef="#br0" timeOffset="86746.5466">13747 8066 66 0,'0'0'34'15,"0"0"-5"1,0 0-24-16,18-5-34 15,-15-7-5-15,10 5-1 16</inkml:trace>
  <inkml:trace contextRef="#ctx0" brushRef="#br0" timeOffset="87132.0006">13903 7878 46 0,'14'8'35'0,"8"2"0"31,8 5-10-31,8 7-12 0,-10-1-3 16,0 7-3-16,-8-3-2 15,-14 3-3-15,-16-6 0 16,-12-4-1-16,-8-7-2 15,2-7 1-15,3-4-1 16,6-11-1-16,9-10 0 16,13-8 0-16,11 0 0 0,3-5 0 15,11 2 2-15,-6-3-1 16,3 4 2-16,-10 4 0 16,-8 7 0-16,-16 6-1 15,-3 4 0-15,-8 3-3 16,-5 7-12-16,4 10-20 15,-6-7-1-15,11 9 1 0,3-7 0 16</inkml:trace>
  <inkml:trace contextRef="#ctx0" brushRef="#br0" timeOffset="87494.7127">14330 7961 31 0,'12'-27'31'0,"-5"11"-2"0,-4-3-6 15,-3-7-3-15,6 2-4 16,-6-4-3-16,0 4-3 15,0 2-1-15,0 4-3 16,-3 7-1-16,3 11-1 16,0 0-1-16,0 25-1 15,0 3-1 1,3 11 0-16,1 1 0 16,1 6 1-16,-2-2-1 15,-1-5-2-15,2-2-5 16,-4-13-17-16,0-5-16 15,7-8 0-15,-7-11-1 16,0 0-1-16</inkml:trace>
  <inkml:trace contextRef="#ctx0" brushRef="#br0" timeOffset="87916.7064">14739 7904 79 0,'0'0'38'16,"25"-5"-4"-16,3 5-15 31,-5-2-7-31,9 2-4 0,-3 0-3 15,5 6-2-15,-10-1-1 16,-3 2 0-16,-13 6-1 16,-4 2 0-16,-11 2 0 0,-9 1-1 15,-3 4 1 1,-6-2 0-16,4 2 0 16,-1 0-2-16,2-7 2 0,6 1-1 15,11-8 1-15,3-8-1 0,15 8 0 16,5-5 0-16,4-3-2 15,5-3-2-15,10 3-11 16,-4-4-24-16,-5-5 0 16,1 1-1-16,-8-4 0 15</inkml:trace>
  <inkml:trace contextRef="#ctx0" brushRef="#br0" timeOffset="88148.4365">14907 7718 66 0,'0'0'37'15,"16"-4"-1"-15,12 4-14 16,8 0-11-16,-2 6-8 15,0-6-16-15,-3 0-22 0,5 3-1 16,-8-6 0-16,1 3-1 0</inkml:trace>
  <inkml:trace contextRef="#ctx0" brushRef="#br0" timeOffset="88617.9371">15446 7640 58 0,'-23'-20'21'16,"15"7"-3"-16,8 2-5 16,0-2-3-16,12 5-3 15,3 3-1-15,8 5 0 16,-2 4-2-16,3 11 2 0,-7 2 0 15,-5 8-1-15,-12-2 0 16,-8 9 0-16,-8-5-2 16,-5-1 0-16,-2-4-1 0,-2-1-1 15,0-6 1-15,10-5-1 16,15-10 0-16,0 14 0 16,17-8-2-16,2-6-4 15,11 5-14-15,3 1-17 16,-2-12 0-16,3 6-1 15,-8-4 0-15</inkml:trace>
  <inkml:trace contextRef="#ctx0" brushRef="#br0" timeOffset="89017.9284">15823 7590 61 0,'25'35'37'0,"-1"3"-2"16,0 3-11-16,1 16-6 15,-12-5-5 1,-8 12-3-16,-16-7-2 16,-7-1-3-16,-11-8-1 15,-5-4-3-15,0-4-2 16,-4-14-6-16,11-2-16 15,9-11-18-15,-4-13 1 16,8 0-2-16,-1-6 2 16</inkml:trace>
  <inkml:trace contextRef="#ctx0" brushRef="#br0" timeOffset="89598.2764">18490 7257 25 0,'0'24'29'0,"4"11"-4"16,-17 3-22-16,-11-9-23 15,5 3-2-15,-12-16-4 16</inkml:trace>
  <inkml:trace contextRef="#ctx0" brushRef="#br0" timeOffset="89917.3212">18927 6746 44 0,'0'-13'35'16,"0"13"2"-16,0 17-4 16,-7 10-17-16,4 16-5 0,-4 11-6 15,1 10 0-15,-1 4-3 16,1 0-2-16,6 3-7 15,-3-9-13-15,3-13-17 16,4-10 0-16,2-14-1 16,6-5 0-16</inkml:trace>
  <inkml:trace contextRef="#ctx0" brushRef="#br0" timeOffset="90297.4097">19139 6985 30 0,'12'-6'34'15,"10"9"-1"-15,-1-3-3 16,5 0-17-16,8 6-3 31,0-6-4-31,0 7-2 0,-9-2-3 16,-7 6-1-16,-12-1 0 15,-16 2-1-15,-13 3 0 16,-9-1 0-16,-5 1 0 16,-1 3 0-16,1-1 0 15,4-2 1-15,11-2 2 16,12-3 0-16,10-10 0 0,17 16 1 15,8-9 0-15,8-2-1 16,5-4-2-16,5-1-8 16,0-4-16-16,6 4-12 15,-12-7 1-15,1 0 0 16</inkml:trace>
  <inkml:trace contextRef="#ctx0" brushRef="#br0" timeOffset="90536.1594">19588 6696 45 0,'0'-10'35'0,"0"10"1"0,-5 13-9 16,5 18-10-16,0 9-6 15,4 19-4-15,-4 7 0 16,3 6-2-16,-3-1-1 15,5-3-2-15,-2-4-5 16,-3-10-9-16,0-15-26 16,5-11 0-16,-5-16 0 0,6-2-1 15</inkml:trace>
  <inkml:trace contextRef="#ctx0" brushRef="#br0" timeOffset="91123.1999">19938 6965 39 0,'12'5'31'16,"2"-5"0"-16,13 0-14 0,8 6-6 15,1 2-4-15,8 2-2 16,-4-1-2-16,-3 3-2 15,-7 0 1-15,-10 1 0 16,-15 0 0-16,-11 2 2 16,-15-2-1-16,-7 6 2 0,-8-4-1 15,-2 6 0-15,-3-5 0 16,5 1-2-16,5-4-4 16,5-3-3-16,15 0-7 15,11-10-15-15,0 0-8 16,27 0-2-16,1-12 1 31</inkml:trace>
  <inkml:trace contextRef="#ctx0" brushRef="#br0" timeOffset="91470.7851">20576 6886 43 0,'-25'-6'32'16,"7"16"0"-16,-7 7-14 16,4 4-8-16,6 11-4 15,3 5-1-15,8 2-2 16,4 2 0-16,9-5 0 16,9-5-2-1,7-5 1-15,4-9 0 16,2-12 0-16,5-9-1 15,-2-10 2-15,-4-7-1 16,-6-5 1-16,-12-11 0 16,-7-1-1-16,-12-3 1 15,-3 2-1-15,-12 3 1 16,-1 4-3-16,-4 11-3 0,-4 4-9 16,8 8-20-16,3 15-5 15,-3-2 0-15,12 11 0 16</inkml:trace>
  <inkml:trace contextRef="#ctx0" brushRef="#br0" timeOffset="91671.4478">20827 7217 56 0,'13'0'37'0,"-13"0"2"16,0 0-2-16,0 0-28 0,6-10-25 16,-6 10-19-16,4-9-2 15,-4 9-1-15,8-15 1 16</inkml:trace>
  <inkml:trace contextRef="#ctx0" brushRef="#br0" timeOffset="92325.3213">21325 7017 41 0,'23'-6'32'0,"-13"-11"-5"0,1-3-6 16,-5-1-4-16,-6-8-6 15,-6 4-2-15,-7-1-3 16,-1 2-2-16,-11 4-1 15,0 8-2-15,-8 5 0 16,2 7-1-16,2 14 0 16,2 4 0-1,7 4 0-15,5 4-1 16,8 4 2-16,7-3-1 16,13-4 0-16,3-5 0 15,8-3-1-15,1-11 0 16,1-4 0-16,1-4 0 15,-4-8 0-15,-1-3 0 16,-8-1 0-16,-1 2 0 0,-6-4 2 16,-1 7-1-16,-6 1 1 15,0 10-1-15,5-9 1 0,-5 9-1 16,0 17 1 0,0 4 1-16,6 6-1 0,1 7 1 15,1 2 0-15,-3 8 1 16,-5-6 1-16,-3 3 0 0,-10-12 0 15,-3-3 0-15,-9-10-1 16,-7-7-1-16,-5-6-2 16,0-6-5-16,6-2-12 15,1 1-22-15,3-6 0 16,10 0 0-16,-1 1 0 31</inkml:trace>
  <inkml:trace contextRef="#ctx0" brushRef="#br0" timeOffset="145788.6243">581 9086 38 0,'0'0'31'0,"0"0"-5"15,0 0-4-15,0 0-5 16,0 0-4-16,41 4-5 0,4-4-2 16,14 0-1-16,4 0-1 15,8-5-1-15,-7 5-2 0,0-3-3 16,-9 3-3-16,-9 0-4 15,-4 0-3-15,-16-2-6 16,-7 2-6-16,-19 0-5 16,0 0-4-16,0 0 1 15</inkml:trace>
  <inkml:trace contextRef="#ctx0" brushRef="#br0" timeOffset="145989.2009">941 9080 39 0,'-44'35'26'0,"44"-35"-1"32,-6 59-3-32,6-59-1 0,0 80-4 15,-3-35-3-15,3 7-3 16,0-2-2-16,-6-3-4 16,2-5-2-16,4-42-4 15,-15 71-9-15,15-71-14 0,0 0-14 16,-14 47-1-1,14-47 1-15</inkml:trace>
  <inkml:trace contextRef="#ctx0" brushRef="#br0" timeOffset="146407.6625">1154 9490 53 0,'0'0'25'0,"0"0"-8"16,-49 23-3-16,49-23-4 0,0 0-2 15,3 61-2 1,12-42-2-16,5 0 1 16,11-5-1-16,-1-6 0 0,5-8 0 31,-3 0 2-31,-3-10-1 0,-3-4 2 16,-10-8 0-16,-10-2-1 15,-15-2 0-15,-5 6-2 16,-13-4 1-16,27 24-3 15,-62-37-4-15,62 37-11 16,-62-28-26-16,62 28 1 16,-29-4-2-16,29 4 0 0</inkml:trace>
  <inkml:trace contextRef="#ctx0" brushRef="#br0" timeOffset="147009.1277">2219 9131 59 0,'0'0'34'0,"-11"0"-5"15,3 19-12-15,8 17-5 16,0 8-4-16,8 9-2 16,-4 5-2-16,0 12-2 15,3-4-3-15,-1-3-4 16,5-10-10-16,-4-7-13 15,-7-18-8 1,3-5 0-16,-3-23 1 16</inkml:trace>
  <inkml:trace contextRef="#ctx0" brushRef="#br0" timeOffset="147256.5229">2425 9178 33 0,'0'0'30'0,"0"0"-1"16,-4 16-9-16,4 8-4 15,0 7-5-15,4 10-3 0,-4 7-2 16,7 6-1-16,-7 1 0 16,11-2-3-16,-8-4-3 0,-3-10-5 15,0-6-11-15,3-10-14 16,-3-23-4-16,-10 14 1 15,-6-23-1-15</inkml:trace>
  <inkml:trace contextRef="#ctx0" brushRef="#br0" timeOffset="147372.4255">2213 9481 29 0,'16'0'27'15,"-1"-5"-2"-15,16 5-15 16,6 5-18-16,0-5-15 15,19 5-2-15,-11-10-2 16</inkml:trace>
  <inkml:trace contextRef="#ctx0" brushRef="#br0" timeOffset="147926.2121">2582 9607 17 0,'0'0'31'15,"19"17"1"-15,-10-1-13 16,0 3-3-16,-2 4-3 0,-7-1-4 15,3 0-2-15,-6-6-1 16,-1-1-2-16,4-15-3 16,0 0 0-16,-10 0-1 15,10-15-1-15,3-1 1 16,4 0-2-16,9 0 1 16,-2 4-1-16,3 3 1 0,2 9 1 15,-2 4 0-15,0 4 1 16,-2 6-1-16,-5 1 1 15,-4-1 0-15,-4 3-1 16,4-7 0-16,-6-10 0 0,0 0-1 16,0 0 0-16,9-10-1 31,-2-3 1-31,4-2-1 16,0-2 1-16,3 4 0 0,-1 3 0 15,0 6 2-15,0 8 0 16,-1 4 1-16,0 6 0 15,-5 5 1-15,-1 1-2 16,-6 2-3-16,3-4-11 16,-3-7-19-16,9 1-1 0,-9-12-1 15,10 2 0-15</inkml:trace>
  <inkml:trace contextRef="#ctx0" brushRef="#br0" timeOffset="148095.4909">3031 9648 54 0,'6'23'36'0,"-11"-9"1"15,5 2-13-15,0 3-10 16,0-3-8-16,0 0-10 0,0-1-13 16,5-2-19-16,-5-13 0 15,0 0-1-15,-2-11 0 16</inkml:trace>
  <inkml:trace contextRef="#ctx0" brushRef="#br0" timeOffset="148242.7774">2978 9453 31 0,'-8'-13'30'16,"8"13"-5"-16,0 0-17 0,0 0-29 15,0 0-5-15,0 0-3 16,14 13 12-16</inkml:trace>
  <inkml:trace contextRef="#ctx0" brushRef="#br0" timeOffset="148512.7906">3115 9667 33 0,'10'23'37'16,"-1"5"0"-16,-2-4-4 15,-7-11-13-15,8-1-6 16,-8-12-5-16,0 0-4 0,10 0-2 15,-10 0-1 1,9-22 0-16,0 6-2 0,3 4 0 16,1-4 0-16,-1 5-1 15,1 6 0-15,-1 5 1 0,-2 0 0 16,3 7 0-16,-5 5 1 16,-2-2-1-16,0 2 0 15,-2 2-1-15,-4-14-7 16,6 11-28-16,-6-11-3 31,0 0 0-31,0 0 0 0</inkml:trace>
  <inkml:trace contextRef="#ctx0" brushRef="#br0" timeOffset="148997.5866">3701 9131 47 0,'-31'9'33'16,"-12"11"-8"-16,2 12-6 16,5 15-5-16,4 4-4 0,11 15-1 15,11-2-3-15,10 2-1 16,13-5-1-16,12-1-2 0,6-14-4 16,5-12-6-1,4-12-17-15,7-8-12 16,-15-23 1-16,8-5-1 0</inkml:trace>
  <inkml:trace contextRef="#ctx0" brushRef="#br0" timeOffset="149345.8282">3742 9365 26 0,'0'0'34'15,"4"10"1"-15,13-10-5 16,7 5-15-16,2-5-4 16,5 0-2-16,-3 0-4 15,3 2-2-15,-3-2-2 16,-6 0-1-16,-10 7-1 16,-12-7 0-1,-4 17 0-15,-11-6 0 16,-3 6 0-16,-7-3 1 15,0 4 0-15,0-2-1 0,4 2 1 16,4-3 1 0,6-2 0-16,11-3-1 15,8-1 1-15,5-4-1 0,6 2-1 16,5-7-5-16,6 0-14 0,6-3-16 16,-9-13 1-16,8 8-1 15,-14-14 5-15</inkml:trace>
  <inkml:trace contextRef="#ctx0" brushRef="#br0" timeOffset="149546.3689">4129 9226 55 0,'18'9'38'0,"16"8"1"16,-8 16-13-16,-1-3-12 15,3 22-2-15,-16 2-3 16,-3 11-3-16,-22-2-1 31,-5-5-3-31,-10-4-3 0,-10-11-7 16,5-7-19-16,4-16-14 15,2-20 0-15,9-9 0 0</inkml:trace>
  <inkml:trace contextRef="#ctx0" brushRef="#br0" timeOffset="150479.4033">5412 9401 17 0,'-23'5'31'16,"-8"-5"0"-16,3 5-9 0,3 5-7 15,7 4-3-15,8 4-5 16,7-3-3-16,13 5-1 16,4-2-1-16,6-2 0 15,3-6 0-15,0-1-1 16,0-3 0-16,-5-6-1 0,-3 0 0 16,-15 0 0-16,0 0-1 15,-11-10 1-15,-9 10-1 16,-2 4 1-16,-3 2 0 15,2 2 1-15,2 5 0 16,3 2 1-16,8 5 0 16,10 4 0-1,0-2 0-15,10 0 1 16,6-3-1-16,5 0-1 16,3-8-2-16,2-8-9 15,2-9-25-15,-1-3 0 16,-10-17 0-16,3 2-1 15</inkml:trace>
  <inkml:trace contextRef="#ctx0" brushRef="#br0" timeOffset="150617.4523">5360 9215 40 0,'-14'-22'32'16,"7"13"-1"-16,-3-1-14 15,10 10-23-15,0 0-22 16,0 0-2-16,4 15-2 0,-4-15 9 15</inkml:trace>
  <inkml:trace contextRef="#ctx0" brushRef="#br0" timeOffset="150780.2224">5501 9397 34 0,'46'56'35'31,"-6"4"0"-31,8 5-3 0,-3 0-18 16,-4 1-8-16,-6-4-9 15,-5-4-15-15,-2-6-16 16,-13-21 0-16,0-9-2 16,-15-22 6-16</inkml:trace>
  <inkml:trace contextRef="#ctx0" brushRef="#br0" timeOffset="150965.1468">5796 9435 25 0,'-16'0'36'15,"3"14"1"-15,-10 13-1 16,-3 7-18-16,-1 16-6 31,-8 1-5-31,-3 8-4 0,1-3-7 16,-2 0-7-16,8-3-12 16,5-7-14-16,0-17 1 15,10-8-2-15</inkml:trace>
  <inkml:trace contextRef="#ctx0" brushRef="#br0" timeOffset="151503.9529">6049 9457 23 0,'-24'-8'27'0,"4"12"-2"0,-1-4-13 15,6 5-5-15,3 5-3 16,4 3-1-16,8 0-2 16,6 1 1-16,4 0-2 15,5-4 1-15,-1-1 0 0,4-3-1 16,-2-3 0-16,-1-3-1 15,-5-3 0-15,-10 3-1 16,0 0 1-16,0 0 1 16,-17 0 0-16,6 4 2 15,-2 5 0-15,-1 5 2 16,7 2 1-16,4 1 1 0,9 0-1 16,3-7 1-16,10-1-1 15,0-4 0-15,9-5-1 16,1-9-1-16,3-3-1 15,-1-5-2-15,-1-4 1 0,-6-4-2 16,-7 3 1-16,-1-1 1 31,-7 5 0-31,-6 3 2 16,-3 6 0-16,0 9 1 16,-15 11 0-16,5 4 0 0,7 14 1 15,3 5-4-15,0 2-9 16,6-2-27-16,13 3-2 15,2-11 0-15,23-7-1 16</inkml:trace>
  <inkml:trace contextRef="#ctx0" brushRef="#br0" timeOffset="152253.0765">7153 9489 20 0,'0'0'31'16,"18"5"0"-16,-8 2-9 0,11-7-10 16,5 0-2-16,-2 0-3 15,4 0-2-15,-6-2-2 16,-3-3-2-16,-8 5-1 15,-11 0 1-15,0 0-2 16,-17 0 1-16,0 12-1 31,-4-3 0-31,0 8 1 0,1 1 0 16,2 6 1-16,9 4 0 16,9 1-1-16,3 1 2 15,6-6-1-15,9 1 0 16,5-9-1-16,4-4 0 15,4-12-2-15,-2-6 0 16,2-7 0-16,-3-7-1 0,-4 1 1 16,-5 0 0-16,0 1 2 15,-7 5 1-15,-12 13 2 16,12 0 0-16,-12 0 1 0,0 23 1 16,-6-8-1-1,2-2 0-15,-2 0-1 0,6-13 0 31,0 0-2-31,0 0 0 0,0-16-1 16,10-1 0-16,3-1 0 16,-1-1 0-16,3 2 0 15,0 7 0-15,-2 10 1 16,0 9 0-16,-7 6 1 16,1 7-1-16,-2 3-1 15,-2-1-5-15,6 3-8 0,-5-4-18 16,-4-23-4-16,19 13 0 15,-8-23-1-15</inkml:trace>
  <inkml:trace contextRef="#ctx0" brushRef="#br0" timeOffset="152453.5937">7708 9574 26 0,'9'-13'35'32,"-5"3"1"-32,5 10 1 0,0 9-15 15,-2 1-8-15,5 13-5 16,-6-4-3-16,3 8-1 15,-2-9-2-15,2-2 0 16,0-4 0-16,4-7-1 16,0-10 0-16,-2-9-1 15,3-1 0-15,0-7-4 0,-1 6-11 16,-4-5-25-16,-6-2-1 16,-3 5 0-16,3-1-1 15</inkml:trace>
  <inkml:trace contextRef="#ctx0" brushRef="#br0" timeOffset="152885.7912">8773 9556 43 0,'-4'12'36'15,"-5"8"0"-15,-3 10-2 16,3 10-22 0,-1-4-5-16,7 8-4 15,3-6-3-15,0-8-6 16,7-9-14-16,11-9-16 15,-9-20 1-15,8-8-2 16,-6-16 1-16</inkml:trace>
  <inkml:trace contextRef="#ctx0" brushRef="#br0" timeOffset="153007.8515">8766 9290 39 0,'-14'-19'32'15,"14"19"1"-15,-15 0-9 16,7 10-21-16,8 8-19 15,-5-2-15-15,16 10-1 16,0-7 0-16</inkml:trace>
  <inkml:trace contextRef="#ctx0" brushRef="#br0" timeOffset="153355.2633">9092 9574 37 0,'-15'7'33'0,"-16"-7"-2"16,6 9-10-16,6 3-6 15,4 7-7-15,8 3-4 16,7 2-1-16,7-2 0 16,8-2 0-16,4-1-1 0,5-5 0 15,1-5 0-15,-3-9 0 0,-3-9-1 16,-5-10 1-1,-4-5-2-15,-10-7 2 0,0-8-2 16,-6-7 1-16,-2-5-1 16,-2-5 1-16,6-3-1 15,-2 6-1-15,6-1 0 32,6 15-3-32,5 1-2 0,3 16-8 15,2 12-16-15,3 6-5 16,5 15-1-16,-5 6 2 15</inkml:trace>
  <inkml:trace contextRef="#ctx0" brushRef="#br0" timeOffset="153571.7859">9307 9551 38 0,'0'28'35'0,"0"-5"0"16,5 1-8 0,2 8-14-16,-7-5-3 15,6 6-6-15,-3-6-7 0,0-7-11 16,6-11-16-16,7 0-6 16,-5-16 1-16,12-4-1 15</inkml:trace>
  <inkml:trace contextRef="#ctx0" brushRef="#br0" timeOffset="153871.9477">9682 9578 36 0,'5'21'37'15,"-10"4"1"-15,-11 4 0 16,-3 3-18-16,-11-7-9 16,4 1-4-16,-8-7-4 15,3-9-2-15,0-10-2 0,3-4-3 16,7-6-1-16,5-12-1 15,10 2 0-15,3-7 0 16,12 6 0-16,3-1 3 16,9 13 2-16,4 5 2 15,4 9 1-15,3 12 1 16,-2 5 0 0,-2 5 0-16,-4 2-4 15,-6 0-13-15,-5-5-19 16,-2 0-3-16,-11-12 2 0,-4 4-2 15</inkml:trace>
  <inkml:trace contextRef="#ctx0" brushRef="#br0" timeOffset="154110.2472">8680 10048 17 0,'0'0'34'16,"0"0"1"0,41-5 2-16,14 2-18 15,19-4-6-15,20 5-3 16,11-5-1-16,9 7-4 16,-4 0-3-16,-12 0-10 15,-17-6-29-15,-12 14 1 16,-26-8-2-16,-10 7 0 0</inkml:trace>
  <inkml:trace contextRef="#ctx0" brushRef="#br0" timeOffset="155087.6136">10866 9564 9 0,'0'29'30'16,"-16"0"0"-16,1 10-7 15,-7-1-8-15,-6-8-3 0,1 1-5 16,-2-15-3-16,4-6-1 16,-2-13-3-16,8-9 1 15,-2-4-2-15,8-8 1 16,7 1-2-16,6-3 1 16,0 6 0-16,6 7 1 15,8 8 1-15,6 14 0 0,5 3 1 16,-3 10-1-16,7 5 2 15,0 4-1-15,0-2-1 16,-1-2-3-16,0-6-4 16,-1-8-4-16,-1-4-3 15,-2-9 0-15,0-9 0 0,-5-7 4 32,-1 0 3-32,-5 0 5 15,-4 0 5-15,2 5 7 16,-11 11 3-16,15-5 2 15,-15 5-2-15,5 14-1 0,-5-14-4 16,0 23-2-16,0-12-1 16,0 1-2-16,0-12-1 15,0 0-1-15,0 0 0 0,-9-17-1 16,9-2 0-16,6-3 0 16,0-3-1-16,7-3 0 15,2 5 0-15,4 3 1 16,3 8-1-16,-1 6 1 15,2 9 0-15,-5 9 0 16,0 8 0 0,-4 8-2-16,-3 5-2 15,-5-3-5-15,3 4-4 16,-4-2-6-16,11-10-10 16,4-3-8-16,3-10 1 15,10-4-1-15</inkml:trace>
  <inkml:trace contextRef="#ctx0" brushRef="#br0" timeOffset="155326.0039">11563 9767 50 0,'-7'-24'34'0,"0"4"-8"16,-5 1-5-16,-7 0-6 16,2 10-3-16,-8 1-3 15,4 8-3-15,-4 9-2 0,3 4-2 16,6 7 0-16,6 2-1 15,7 3 0-15,7 0 0 16,6-4 0-16,8 1 0 16,4-6-1-16,3-4-1 15,1-4-7-15,-2-8-21 32,-6-9-7-32,2-4-2 0,-10-11 2 15</inkml:trace>
  <inkml:trace contextRef="#ctx0" brushRef="#br0" timeOffset="155473.1722">11501 9417 77 0,'-12'-16'36'0,"12"16"0"0,-13 0-24 16,13 0-19-16,7 25-25 16,-1-16-4-16,6 13 0 0,-7-4 0 15</inkml:trace>
  <inkml:trace contextRef="#ctx0" brushRef="#br0" timeOffset="155842.1132">11720 9718 50 0,'0'0'35'15,"12"15"-1"-15,-9-1-12 0,-3 3-12 16,5 5-2-16,-8-5-3 16,0 5-2-16,-7-6-1 15,6 0-1-15,4-16-1 16,0 0-1-16,0 0 1 16,20-18 0-16,-5-2-1 15,4-2 1-15,0-6-1 0,-1 4 1 16,-1 2 1-16,-3 3 0 15,-6 5 0-15,-8 14 0 16,0 0 0-16,0 0 0 16,3 19 0-16,-3-2-1 0,0 5-2 15,0 4-6-15,9-1-11 32,5 3-16-32,-4-11 0 15,11 5-1-15,-4-12 2 0</inkml:trace>
  <inkml:trace contextRef="#ctx0" brushRef="#br0" timeOffset="156174.8923">12108 9861 39 0,'0'0'36'16,"0"0"1"-16,0 10-3 16,0-10-16-16,8 5-8 15,5-5-3-15,2 0-3 16,4-8-1-16,0 0-1 15,-4-5-1-15,-3 1-2 16,-7-8 0 0,-5 2-1-16,-7-5 0 15,-6 6 0-15,-9-1 0 16,0 5-1-16,-5 7 2 16,-3 6 0-16,6 8 2 0,0 7 0 15,9 6 0 1,1 7 0-16,9 5 1 0,5 2 1 15,6 2-2-15,1-2 2 0,1-2-3 16,2-1-3-16,-2-8-8 16,1-5-25-16,1-4-2 15,-10-15 0-15,15 5 1 16</inkml:trace>
  <inkml:trace contextRef="#ctx0" brushRef="#br0" timeOffset="156391.0651">12386 9649 48 0,'0'0'38'0,"0"0"0"0,0 21 0 15,-3-1-24-15,6 10-5 16,-3 5-6-16,4-1-6 15,2-1-32-15,0 4-2 0,-6-15-1 16,8 1 0-16</inkml:trace>
  <inkml:trace contextRef="#ctx0" brushRef="#br0" timeOffset="156713.646">12705 9718 58 0,'-15'0'27'16,"-4"0"-8"-16,1 0-5 15,6 18-3-15,-5-3-3 16,9 8 0-16,4 0-2 15,7-1 0-15,-1-2-1 0,5-2-1 16,0-3 0-16,-1-6-1 16,-6-9-2-16,0 0-1 15,0 0-4-15,0 0-8 0,-9-21-18 16,9 11-6 0,-13-5 1-16,10 2-2 0</inkml:trace>
  <inkml:trace contextRef="#ctx0" brushRef="#br0" timeOffset="157014.375">12745 9769 35 0,'28'9'36'0,"-5"0"2"16,-2 5-4-16,0 4-13 16,-11-5-6-16,2 7-6 0,-9-6-2 15,0 1-3-15,-3-4-1 16,0-11-2-16,0 0 0 15,0 0-2-15,10-7 1 16,-1-9-2-16,1-3 0 16,2-1 1-16,6 1-1 15,1 0 0-15,0 6 1 0,-1 3 2 16,-2 10-1-16,-4 9 2 16,0 5-1-16,-2 6 1 15,-4 3 0-15,-3 4-2 0,-3 4-5 16,0 0-33-1,-3-9-1-15,3 1 0 16,0-11 0 0</inkml:trace>
  <inkml:trace contextRef="#ctx0" brushRef="#br0" timeOffset="157610.2811">13927 9769 38 0,'0'0'34'16,"0"23"-1"-16,0-9-10 15,0 5-11-15,0 3-3 0,2-5-1 32,2 1-2-32,-4-6-2 15,0-12-2-15,0 0 0 16,11-18-1-16,-7-4 1 15,3-3-2-15,0-7 1 16,4-5-2-16,-1 3 2 16,3 7-1-16,1 10 0 0,0 11 1 15,0 12-1-15,2 13 1 16,-7 12-1-16,4 6-1 16,5 7-11-16,-7 2-22 15,1-15-1-15,12-2-2 0,-2-21 2 16</inkml:trace>
  <inkml:trace contextRef="#ctx0" brushRef="#br0" timeOffset="157916.7596">14289 9523 37 0,'4'-20'34'31,"15"13"2"-31,-4 14-4 0,-2 8-17 15,10 16-3-15,0 7-3 16,1 9-1-16,-8 1-3 16,3 8 0-16,-6-5-1 15,1-5-2-15,-4-13 0 16,-4-8-1-16,-3-8-1 16,-3-8 0-16,-12-9 0 0,-1 0 0 15,-5-4-1-15,-7-1 0 16,0-1 0-16,-6 1 0 15,2 5-3-15,0-5-1 16,12 10-6-16,0-5-12 16,17 0-14-16,0 0-3 0,0 0 4 31,27-6-2-31</inkml:trace>
  <inkml:trace contextRef="#ctx0" brushRef="#br0" timeOffset="158248.6446">14920 9780 59 0,'0'0'36'0,"-10"14"0"16,-6-2-12-16,-2-3-11 16,-1 1-4-16,-7-4-3 15,-1 3-3-15,1-9-1 16,-1 0-2-16,1-5 0 15,6-5-1-15,4-5 0 0,9-3-1 16,3 2 0-16,9-3 0 0,2 5 1 16,6 3 1-1,10 5 0-15,-2 12 0 16,8 5 1-16,-3 6 0 0,-1 5 0 16,-5 6-1-16,-1 1-1 31,-5-6-11-31,-7-3-23 15,5 2-2-15,-12-22 1 0,-5 14-1 16</inkml:trace>
  <inkml:trace contextRef="#ctx0" brushRef="#br0" timeOffset="158418.4212">14766 9472 58 0,'-7'-19'35'0,"7"19"0"15,0 0-8-15,11 0-34 16,13 16-24-16,-7 0-4 16,12 5-1-16,-6-2 1 15</inkml:trace>
  <inkml:trace contextRef="#ctx0" brushRef="#br0" timeOffset="159418.7701">15082 9719 38 0,'14'7'29'0,"2"-7"-4"15,5 0-12-15,10 0-4 16,3 0-3-16,1 0-2 15,-5-3-1 1,-4-2-1-16,-5 1 0 16,-11 1-1-16,-10 3 0 15,0 0 1-15,-23 0 1 16,7 9-2-16,-5-1 2 16,2 7-2-16,1 2 2 15,5 1-1-15,10 2-2 16,6 2-1-16,13 2-2 0,2-4-1 15,14 2-2-15,-1-4-2 16,12 0-3-16,-3-8-2 16,7-2 0-16,-4-8-1 0,-5-4 1 15,-1-1 3-15,-8-7 5 16,-6-3 5-16,-7-7 6 16,-5-22 20-1,-19 19-9-15,-6 1 1 0,-6 4-2 16,-7-2-2-16,1 11-4 15,-3 1-3-15,1 10-2 16,3 10-3-16,9 1 0 16,6 6-1-16,10 5 0 31,0-2 0-31,9-1 0 0,6 0 0 16,5-10 0-16,4-5 0 15,-3-4 0-15,4-4-1 16,0-5-1-16,-2-5 1 15,-4-4-1-15,-4 3 1 16,-3 0-1-16,-3 2 1 16,-9 13 0-16,0 0 0 0,0 0 1 15,0 0 0-15,0 17 0 16,-4-2 0-16,4-1 1 16,5 2 0-16,1-3 0 15,4-4 0-15,2-2-1 16,5-7 0-16,2 0 0 15,-2-13 1 1,-3 4-2-16,2-9 1 16,-3 4-1-16,-1-3 1 0,-4 0-1 15,-6 2 1 1,-2 3-2-16,0 12 1 16,5-14-1-16,-5 14 0 0,0 0-1 15,0 0-1-15,0 0 1 16,0 0-1-16,6-8 0 0,-6 8 1 15,0 0-1-15,0 0 1 16,0 0 1-16,4-9 0 16,-4 9 0-16,0 0 2 15,15 0-2-15,-15 0 2 16,19 12-1-16,-1-2 1 16,1 5 1-16,3 3 0 0,-1 2 0 15,1 1 0-15,0-1 2 16,-11-3-2-16,-1 2 2 15,-15-4-2-15,-2-6-1 16,-8 1-6-16,-10-2-32 16,0-12 0-16,0 4-2 15,-2-14 1 1</inkml:trace>
  <inkml:trace contextRef="#ctx0" brushRef="#br0" timeOffset="159865.8393">16824 9624 37 0,'9'-18'37'16,"-9"5"1"-16,4 27-4 0,-4 18-13 16,0 14-7-16,5 14-4 15,-5 6-5-15,7 11 0 16,-5 4-3-16,2-5 0 16,2-8-3-16,0-17-3 0,-1-5-6 15,-9-17-18 1,1-10-12-16,3-19 0 0,0 0 1 15</inkml:trace>
  <inkml:trace contextRef="#ctx0" brushRef="#br0" timeOffset="160019.7756">16783 9939 39 0,'26'-7'32'0,"-2"-3"1"16,15 10-4-16,6-3-22 15,5-3-10-15,3 1-16 16,-5-6-12-16,11 7-1 16,-14-13 0-16</inkml:trace>
  <inkml:trace contextRef="#ctx0" brushRef="#br0" timeOffset="160366.9285">17325 9682 48 0,'-25'-14'33'0,"5"8"0"0,-2 2-15 31,0 4-6-31,7 7-5 16,6 1-3-16,9 9-2 0,0-3 0 15,12 1-1-15,1-2-1 16,5-2-1-16,2-3 0 16,-3-4 0-16,-3-4-1 15,-14 0 0-15,0 0 0 16,0 0 0-16,-20 0 2 0,0 0 2 15,-5 5 1-15,1 4 1 16,2 2 1-16,6 7 2 16,7-5 0-16,14 8 0 15,9-4-1-15,9 2-1 16,5-2-2-16,7-5-2 16,7-3-3-16,-1-9-10 0,7 0-26 15,5-6-1-15,-2-6 0 16,12 0-1-16</inkml:trace>
  <inkml:trace contextRef="#ctx0" brushRef="#br0" timeOffset="160752.5678">18065 9677 32 0,'-14'3'35'0,"30"4"0"16,2-2-1-16,10-5-19 0,12 8-5 15,1-8-3-15,2 6-2 16,0-6-3-16,-5 0-3 16,-8 0-4-16,-11-2-3 15,-4 2-2-15,-15 0-2 16,0 0 1-16,-10-10 0 15,-2 10 3 1,-5 5 4-16,1-5 5 16,3 11 5-16,-2-3 3 15,5 7 1-15,3 2 0 16,7 5 1-16,0-2-3 16,4 6-1-16,-1-4-5 0,4 0-2 15,6 1-6-15,-2-4-4 16,12-1-7-16,1-1-13 15,3-13-5-15,11 9 0 16,2-13 2-16</inkml:trace>
  <inkml:trace contextRef="#ctx0" brushRef="#br0" timeOffset="161021.6134">18743 9853 46 0,'-8'-14'34'0,"-14"-7"-4"16,-2 1-7-16,0 5-6 15,-10 1-6-15,8 9-3 16,-4 5-2-16,6 8-1 16,3 4-2-16,11 10 1 15,3 1-1-15,13 1 0 16,4-1 0-16,12-5 0 0,3-2 0 16,4-7 0-16,-1-9-1 15,-3-5-1-15,-5-5-2 16,-6-8-3-16,-5 1-11 15,-9-5-24-15,-15-10-1 16,5 4 0-16,-8-8 0 16</inkml:trace>
  <inkml:trace contextRef="#ctx0" brushRef="#br0" timeOffset="161500.5893">19675 9281 56 0,'-9'-17'35'0,"9"29"0"15,2 17-14-15,4 17-7 16,5 20-5-16,-3 11-4 0,5 7-1 16,-2 8-2-16,-1-5-6 15,3-6-8-15,-7-18-15 16,-3-18-9-16,2-13-1 15,-5-22 1-15</inkml:trace>
  <inkml:trace contextRef="#ctx0" brushRef="#br0" timeOffset="161722.3576">19880 9436 43 0,'8'-5'34'0,"4"19"-2"15,-6 16-10 1,-2 8-6-16,3 10-6 0,-1 6-1 16,5 8-3-1,-4-8-2-15,5-2-3 16,-1-8-4-16,-3-11-6 0,2-12-19 16,-3-2-8-16,-7-19-1 15,-11 0 1-15</inkml:trace>
  <inkml:trace contextRef="#ctx0" brushRef="#br0" timeOffset="161869.657">19674 9729 70 0,'23'0'31'0,"4"0"-12"16,14 0-10-1,9 0-11-15,4-3-25 16,8 9-3-16,-11-10 0 15,8 12-2-15</inkml:trace>
  <inkml:trace contextRef="#ctx0" brushRef="#br0" timeOffset="162156.7098">20450 9453 29 0,'-34'-10'32'0,"2"20"0"0,-8 4-8 15,-2 10-8-15,7 17-3 16,1 5-3-16,13 6-1 16,7 3-1-16,11 5-2 15,6-2 0-15,11-1-2 16,11-13-1-16,8-8-5 31,5-7-10-31,-2-6-26 0,0-18 1 16,6-5-1-16,-5-9 0 15</inkml:trace>
  <inkml:trace contextRef="#ctx0" brushRef="#br0" timeOffset="162505.4345">20429 9672 74 0,'22'0'35'15,"-1"0"-10"-15,12-4-10 16,3 4-6-16,-3 0-2 31,0 8-4-31,-6-3 0 0,-5 3-2 16,-10 0-1-16,-12 3 1 15,-6 1-2-15,-9 4 2 16,-5-1-1-16,-5 3 0 16,-1 0 0-16,-2-2 0 15,2 1 0-15,5-2 0 16,7-6 0-16,14-9 0 0,-5 13 0 16,14-9 1-16,8-4-1 15,3 0-2-15,8 0-8 0,-1 0-16 16,-1-4-9-16,6 4-1 15,-5-13 1-15</inkml:trace>
  <inkml:trace contextRef="#ctx0" brushRef="#br0" timeOffset="162759.3694">20788 9486 43 0,'0'0'37'16,"28"17"0"-16,-10 17-5 15,0 7-15-15,10 15-6 16,-12-3-2-16,2 12-2 16,-15-4-1-16,-3-1-2 15,-15-9-1-15,-2-10-4 16,-4-5-3-1,-5-13-16-15,2-8-19 16,9-9-1-16,3-8 0 16,12 2 0-16</inkml:trace>
  <inkml:trace contextRef="#ctx0" brushRef="#br0" timeOffset="163811.6852">21396 9131 57 0,'12'-6'33'0,"-12"6"-8"16,8 27-6-16,-8 14-6 0,0 15-4 16,-3 10-7-1,3 13-15-15,7 9-19 0,-7-9-2 16,10-1-1 0,-3-20 0-16</inkml:trace>
  <inkml:trace contextRef="#ctx0" brushRef="#br0" timeOffset="164033.9814">21345 9981 62 0,'0'0'35'0,"0"0"0"15,0 16-13-15,0-16-25 16,9 5-26-16,-9-5-4 16,0 0-1-16,6-12-1 15</inkml:trace>
  <inkml:trace contextRef="#ctx0" brushRef="#br0" timeOffset="165667.5053">1077 10519 47 0,'-71'-15'20'0,"71"15"-4"15,-63 9-2-15,63-9-4 16,-62 29-1 0,62-29-2-16,-39 52 0 15,39-52-1-15,-3 63 0 16,3-63 1-16,37 57-2 16,-37-57 0-16,61 42 0 15,-61-42-2-15,73 18 1 0,-73-18-2 16,48 0-1-16,-48 0-1 15,0 0 0-15,0 0 0 0,0 0-1 16,-61 4 1-16,61-4-2 16,-69 19 1-16,69-19 0 15,-74 39 0-15,74-39 1 16,-45 60-1-16,45-60 1 16,-8 69 0-16,8-69 0 15,21 62 1-15,-21-62 0 0,47 44 0 16,-47-44 0-16,78 15 1 15,-78-15-1-15,81-15-2 16,-47 4-1-16,2 0 0 16,-1-3 0-16,-7 4 0 15,-15 0-1-15,-4 10-1 16,-9 0 1 0,6 10 3-16,-6 0 0 15,0-2 0-15,-10 3 1 16,10-11-1-16,0 18 2 15,0-18-1-15,0 0 0 0,0 0-1 16,0-15-1-16,6-1 0 16,-6-4 0-16,4-2-1 15,2-2-1-15,4 1 2 0,1 2 0 16,3 7 1-16,2 6 1 16,-1 3 2-16,8 11 0 15,-2 6 0-15,-8 9 1 16,-2 3-1-16,0 6-1 15,0-1-1-15,0-1-4 16,1-1-14 0,5-3-19-16,-1-11 1 15,9-9-1-15,1-7 0 16</inkml:trace>
  <inkml:trace contextRef="#ctx0" brushRef="#br0" timeOffset="165852.896">1562 10904 44 0,'0'18'36'0,"0"10"0"15,-7 0-5-15,7 0-20 16,0 1-11-16,0-6-30 16,9 5-3-16,-9-28-2 15,17 15-2 1</inkml:trace>
  <inkml:trace contextRef="#ctx0" brushRef="#br0" timeOffset="166184.2194">1770 11038 46 0,'0'21'36'0,"6"6"0"16,-6-8-6-16,0-6-16 16,5 1-6-16,-5-14-4 15,0 0-2-15,0 0-3 0,-8-17-3 16,2 2 0-16,-1-9-1 16,7 2 0-16,-3-2 0 15,3 1 2-15,10 3 2 16,-1 8 3-16,4 2 1 0,27 17 5 15,-23 5-4 17,4 5-3-32,0 7-6 15,-3-5-15-15,-2-3-16 0,12 2 0 16,-8-10 0-16</inkml:trace>
  <inkml:trace contextRef="#ctx0" brushRef="#br0" timeOffset="166537.188">1950 10886 7 0,'-8'-42'33'0,"12"5"2"16,6 0 1-16,13 7-18 15,3 12-2 1,8 5-2-16,6 18-2 15,-2 9-3-15,2 14-1 16,-6 9-3-16,1 5 1 16,-9 3-2-16,-2 3 0 15,-9-7-2-15,-1-4-1 16,-5-8-1-16,-3-14 0 0,-6-15-2 16,0 0-1-16,0 0 0 0,-14-18-1 15,0 7 0 1,-10-4 1-16,-5 7 0 0,-3 4 0 15,-1 9 1-15,2 2-3 16,5 8-9-16,4 4-22 16,1-7-1-16,16 3 0 15,5-15 0-15</inkml:trace>
  <inkml:trace contextRef="#ctx0" brushRef="#br0" timeOffset="166973.2979">2650 10906 34 0,'-21'-9'31'15,"5"9"-1"-15,-3 0-10 0,-2 0-9 16,8 2-4-1,1 5-2-15,10 1-2 0,2-8-1 16,5 19 0-16,7-12 0 16,4 0-1-16,-4-2 0 0,1-2-1 15,-1-3 0-15,-12 0-1 16,10 0 0-16,-10 0-1 16,-17 0 0-16,-1 9 2 31,-2-2 0-31,2 4 2 0,-3 1 2 15,6 6 2-15,6 0-1 16,9 4 2-16,5-3 0 16,13 2-2-16,2-5 1 15,5 3-2-15,0-10-2 0,0-3-2 16,-1-2-7 0,-5-14-15-16,-4-7-17 0,-3-2 1 15,-8-14-1-15,3 1-1 0</inkml:trace>
  <inkml:trace contextRef="#ctx0" brushRef="#br0" timeOffset="167120.4377">2606 10687 54 0,'-15'-15'35'0,"15"15"0"0,-15-3-11 16,15 3-22-16,0 12-19 15,0-12-17-15,18 18-1 16,-6-7 0-16</inkml:trace>
  <inkml:trace contextRef="#ctx0" brushRef="#br0" timeOffset="167438.3799">2926 10960 39 0,'-18'9'33'16,"-8"0"0"-16,5 0-8 16,2 10-10-16,1-4-6 15,12 5-2-15,6 0-2 16,11 1-1-16,3-4 0 16,11-2-1-16,-1-7 0 31,7-3 0-31,-5-10-2 0,-1-7 1 15,-8-5-1-15,-4-5 0 16,-8 0-2-16,-10-6-3 16,-8 5-9-16,-5 3-24 15,-6-6-1-15,4 11 0 16,-8-4-1-16</inkml:trace>
  <inkml:trace contextRef="#ctx0" brushRef="#br0" timeOffset="167690.8583">3112 10955 52 0,'25'16'39'0,"-6"0"0"16,2 3-4-16,-3 5-20 0,-6-4-7 15,4 6-2-15,-10-6-2 16,4-4 0-16,-4-5-2 15,-6-11-1-15,11 5 1 16,-11-5-1-16,18-23 0 16,-6-1-1-16,-3-3-2 0,-2-5-4 15,1-1-29-15,-1 4-6 16,-7-3 0-16,3 4 0 16</inkml:trace>
  <inkml:trace contextRef="#ctx0" brushRef="#br0" timeOffset="168160.0874">3902 11123 27 0,'10'30'35'15,"-14"-1"-1"-15,-2 9-1 0,-12-3-32 16,-3-8-28 0,7 1-4-16,-6-20-1 0,20-8-3 15</inkml:trace>
  <inkml:trace contextRef="#ctx0" brushRef="#br0" timeOffset="168746.465">4635 10819 25 0,'-25'-3'29'0,"3"12"-9"15,0 1-5-15,3 5-3 16,4 2-1-16,6 1-4 16,9-2-1-16,3 1-3 31,13-4 1-31,-1-4-1 0,6-1 0 16,-5-4 0-16,2-4-2 15,-8 0 0-15,-10 0-1 16,0 0 0-16,0 0 0 15,-18 0-1-15,-2 8 0 16,2 3 0-16,-3 3 0 16,2 4 2-16,7 4-1 0,8-3 1 15,4 4 0-15,10-9 1 16,6 2 0-16,2-5 0 16,6-5-1-16,4-6-4 0,-5-4-10 15,-5-13-20 1,3 2 0-16,-11-14-1 15,1 1 2 1</inkml:trace>
  <inkml:trace contextRef="#ctx0" brushRef="#br0" timeOffset="168909.2418">4591 10611 35 0,'-4'-14'30'15,"-8"-5"-1"-15,9 8-18 16,3 11-26-16,-12 2-12 0,18 14-2 15,-6-7-2-15</inkml:trace>
  <inkml:trace contextRef="#ctx0" brushRef="#br0" timeOffset="169047.2751">4749 10946 45 0,'41'62'36'15,"-8"-3"0"-15,6-4-5 16,-8 1-19-16,-6-14-8 15,-5-9-11-15,-3-10-17 16,-2-13-12-16,-15-10 0 16,16-14 0-16</inkml:trace>
  <inkml:trace contextRef="#ctx0" brushRef="#br0" timeOffset="169210.0559">4944 10825 55 0,'-22'4'38'0,"2"20"0"15,-6 17-12-15,-7 2-12 16,7 12-4-16,-8 2-5 16,4 2-2-16,-1 1-6 0,3-6-7 15,5-8-22-15,6-9-7 16,0-14 0-16,9-7-1 16</inkml:trace>
  <inkml:trace contextRef="#ctx0" brushRef="#br0" timeOffset="169749.1695">5320 10858 6 0,'-19'-5'30'15,"-14"-5"0"-15,11 10-4 16,-7 0-12-16,6 1-5 16,6 12-4-16,7-2-1 15,10 3-1-15,3 3-1 16,11-2 0-16,1-7 1 16,8 3-1-1,-2-5 0-15,-1-6-1 16,-4 0-2-16,-5 0-1 15,-11 0 0-15,0 0 0 16,0 0 0-16,-20 0 0 16,3 7 1-16,1 2 1 15,1 7 2-15,4 0 2 16,3 3 0-16,8 2 0 0,5-5 1 16,9 0 0-16,3-6-1 15,6-3 0-15,-1-7-1 16,4-5-2-16,-1-8 0 15,0-6-1-15,-2-3 0 0,-3-3-1 16,-3-3 1 0,-2 1-1-16,-5 1 0 0,-1 7 1 15,-6 7 1-15,-3 12 0 0,0 0 1 16,0 14 1-16,-3 6-1 16,3 9 1-16,5 0-1 15,-1 0-4-15,12-4-26 16,1 1-8-16,-3-11-1 31,12-6 0-31</inkml:trace>
  <inkml:trace contextRef="#ctx0" brushRef="#br0" timeOffset="170649.2948">6660 10843 8 0,'-12'3'26'16,"-10"-6"0"-16,3 6-12 16,-2 0-4-16,5 3-2 15,3 2-3-15,13-8-1 16,-3 17-2-16,13-10 0 0,6 2 0 15,5-5-1 1,3 2 1-16,-1-2-1 0,-5 0-1 16,0 0 0-16,-8-4 0 15,-10 0-1-15,0 0 1 0,-18 15 0 16,2-2 0-16,-3-4 1 16,1 5 1-16,-1 4 1 15,6-2 1-15,2 2 0 16,11 0 1-16,5-5 0 0,7 2 0 15,5-11 0-15,4 1-1 16,4-10-1-16,6-2-2 16,0-7 0-16,-6-6-1 15,3 1 0-15,-7-3-1 16,-5 2 0-16,-4 1 0 31,-5 6 0-31,-7 4 1 0,0 9 1 16,0 0 0-16,-10 18 0 15,10 1 1-15,-3 3 0 16,12 4 1-16,-3 0 0 16,14-4 0-16,-2-5 0 15,9-5 0-15,-1-6-1 16,4-12 0-16,-1-8 0 0,-4-2 0 16,-5-6-1-16,-3-3 0 0,-10 1-1 15,-3-5-2-15,-4 8-4 16,-6-4-9-16,-3 3-21 15,3 10-1-15,-2 3 0 16,8 9-1-16</inkml:trace>
  <inkml:trace contextRef="#ctx0" brushRef="#br0" timeOffset="170982.9178">7277 10885 35 0,'-10'4'33'16,"-8"-4"-3"-16,2 8-9 16,1 6-8-16,0 4-4 15,8 10-4-15,5 2 0 0,7 4-1 16,2-5-1-16,8-3 0 0,0-2-1 15,7-5 0-15,-3-9 0 16,-2-7-1-16,-6-7 0 16,-5-5 0-16,-6-2 0 15,-12-1 0-15,-4-4 0 16,-5 3-2-16,-1 3-3 31,-6-4-11-31,4 1-21 0,11 9 0 16,4-7 0-16,9 11 0 15</inkml:trace>
  <inkml:trace contextRef="#ctx0" brushRef="#br0" timeOffset="171230.3461">7501 10914 54 0,'0'0'33'0,"17"0"1"16,3-6-17 0,11 6-8-1,-1 0-5-15,7 2-2 16,-5-2-4-16,-5 0-5 16,-5 0-11-16,-6 0-11 0,-16 0-5 15,12-4 1-15,-12 4 4 16</inkml:trace>
  <inkml:trace contextRef="#ctx0" brushRef="#br0" timeOffset="171383.5377">7659 10900 58 0,'-3'18'33'0,"3"3"-4"15,0 1-6-15,7 6-7 16,-3-2-5-16,6 2-5 16,-4-4-7-16,1-5-9 15,-1-8-26-15,6-3-1 16,-12-8 0-16,22-4-1 0</inkml:trace>
  <inkml:trace contextRef="#ctx0" brushRef="#br0" timeOffset="171669.1684">8056 11006 29 0,'-7'21'37'16,"1"6"0"-16,-12-5-3 0,-4-5-14 15,6 4-7 1,-8-13-5-16,2-2-4 0,-3-6-2 16,6-6-2-16,0-6 0 15,5-5-1-15,4-4 0 16,4-2-1-16,6 1 0 0,6 1 1 16,6 4 0-16,4 7 1 15,3 6 0-15,5 8 1 16,3 10 0-16,2 4 1 15,-1 3-2-15,-1 1-2 16,-1 4-18-16,2-5-17 31,-14-8 0-31,3 1-1 0,-17-14 1 16</inkml:trace>
  <inkml:trace contextRef="#ctx0" brushRef="#br0" timeOffset="172254.0603">8333 10952 17 0,'-11'20'33'0,"11"11"1"16,0-5 0-16,0-3-17 0,15 3-5 15,0-8-4 1,8-11-1-16,5-13-2 0,3-5-2 0,0-16 0 16,1-7-2-1,-7-7 0-15,-6-7 0 16,-10-6-1-16,-12-1 0 0,-14-3-1 15,-13 3 0-15,-11 5 0 16,-7 7 1-16,-7 7-1 31,2 11 1-31,0 8-1 0,7 13 1 16,12 16 1-16,10 6-1 16,14 10 1-16,16 5-1 15,16 3-2-15,11-2-4 16,17 3-8-16,4 1-15 15,8-14-8-15,6 3 2 16,-2-9-2-16</inkml:trace>
  <inkml:trace contextRef="#ctx0" brushRef="#br0" timeOffset="172671.6478">8838 10827 18 0,'-16'4'28'15,"-8"-4"-1"-15,9 5-8 16,1 5-6-16,5 3-4 16,9 4-2-16,0-6-2 15,10 2-1-15,5 1 0 0,4-6-2 16,-1-2 0-16,-2-3-2 15,0-3-1-15,-16 0-1 16,0 0 0-16,0 0 0 16,-12 0 0-16,-8 2 1 15,-1 3 1-15,-1 3 3 16,-3 1 1 0,9 5 2-16,4 1-1 15,10 2 2-15,2 1-2 16,8 2 0-16,6-5-1 15,6 0 0-15,5-4-3 16,-2-5-3-16,5-2-9 16,-4-4-19-16,-2-14-5 15,2-4-2-15,-11-10 1 0</inkml:trace>
  <inkml:trace contextRef="#ctx0" brushRef="#br0" timeOffset="172834.4033">8858 10672 37 0,'-20'-24'32'0,"7"15"-3"16,-2-4-13-16,15 13-27 0,0 0-16 16,-16-3-4-16,16 3 0 15</inkml:trace>
  <inkml:trace contextRef="#ctx0" brushRef="#br0" timeOffset="172988.057">8964 10829 25 0,'29'38'35'0,"3"4"0"16,-8-5 1-16,-6-5-18 16,-2 2-6-16,-14-11-6 15,-2-1-2-15,-14-11-5 16,-5-11-10-16,0-7-24 16,4-2-2-16,-4-13 1 0,10 3-1 15</inkml:trace>
  <inkml:trace contextRef="#ctx0" brushRef="#br0" timeOffset="173989.687">9932 10897 15 0,'19'2'31'0,"9"19"0"15,-10 5-2-15,-5 3-16 31,-3 7-3-31,-5 2-3 0,-2-5-1 16,-6-7-2-16,-2-5 0 16,1-11-2-16,4-10-1 15,0-11 1-15,9-9-2 16,1-7 1-16,6-4-1 16,-1-6 0-16,0-1 0 15,1 0 0-15,-4 1 0 0,-2 9 0 16,-1 4 0-16,-6 11 0 15,-3 13 0-15,0 0 0 16,-9 22 1-16,3 6-1 16,3 9 0-16,3 1 1 15,8 3-1-15,6-2 1 0,7-6 0 32,10-7-2-32,1-11-1 15,7-10 0-15,-2-6-1 16,0-9-1-16,-3-5 1 15,0-2-1-15,-6 0 2 0,-6 2 2 16,-6 1 2-16,-3 6 0 16,-13 8 2-16,0 0-1 15,-10 8 1-15,-9 1 0 0,0-4-1 16,-2 1-2-16,-3-6 0 16,4-6-1-16,2-8 0 15,6-1-1-15,5-7 0 16,7 0 0-16,0 1-1 15,7 4 1-15,5 8 1 16,4 9 1-16,2 7 0 0,4 8 2 16,-1 8-1-16,0 1 1 15,5 4 0-15,-4-2-1 16,3-5 0-16,-6-7 0 16,2-4-1-16,-3-10 0 15,1-6-1-15,-4-7 1 31,-2-8-1-31,-4-5 1 0,0 1-1 16,-3-1 0-16,1 3 0 16,-4 4 0-16,0 8 0 0,-3 11 1 15,0 0 0 1,12 24 0-16,-6-1 1 0,1 2-2 16,0 2-2-16,1 4-7 15,2-3-19-15,6-9-9 0,9-4-1 16,2-10 1-16</inkml:trace>
  <inkml:trace contextRef="#ctx0" brushRef="#br0" timeOffset="174722.2221">11909 10936 28 0,'0'0'34'16,"14"14"0"-16,-14 5-8 15,-9 5-11-15,-2 5-4 0,-5-1-3 16,0 2-1-16,-10-11-4 16,5-3-1-16,-6-9-1 15,4-7-2-15,1-8 0 16,1-10-2-16,5-2 1 16,4-4-1-16,6 1 0 15,1-3 0-15,8 7 1 0,2 4 0 16,5 10 1-16,6 8 1 15,3 8 1-15,4 9 2 16,2 3-1-16,6 5 2 16,1-5-1-16,2 1 0 0,-1-8 0 15,1-6-1-15,-6-10 0 32,1-4 0-32,-5-9-2 15,-3-4 0-15,-5-4 1 0,-4-7-2 16,-4-3 1-16,-3 2 0 15,-1 2-1-15,-4 6 0 16,0 4 1-16,0 8 0 16,0 9 0-16,0 17 1 15,0 4-1-15,6 7 1 0,0 2 0 16,4 4-2-16,2-1-6 16,-2-2-18-16,2-15-10 15,9 1-2-15,-5-17 2 16</inkml:trace>
  <inkml:trace contextRef="#ctx0" brushRef="#br0" timeOffset="175207.6756">12355 10975 39 0,'15'10'30'15,"-5"-10"1"-15,11 0-18 0,4 0-6 16,0 0-1-16,0 0-2 16,-4-1-3-16,-2-5-1 15,-10 3-1-15,-9 3 0 16,0 0 0-16,-14 3 1 16,-5 4 1-16,-1 5 3 15,0 1 0-15,3 7 2 0,5 0 0 16,3 3 1-16,9 0-1 15,9-1 0-15,3-4-1 16,9-3-2-16,2-6 0 16,5-4-2-16,-4-5 1 15,4-5-2-15,-4-8 0 16,-1-2 0 0,-1-3 0-16,-4-6 0 15,-5 5-1-15,-1-3 2 16,-2 3-1-16,-1 6 1 15,-3 2 0-15,-6 11 1 0,0 0-1 16,2 13 1 0,-2 3 0-16,0 3 0 15,4 3-2-15,-4 5 0 0,7-2-5 16,-2-6-9-16,9-4-23 0,6-2-2 16,3-9 1-16,11-4 0 15</inkml:trace>
  <inkml:trace contextRef="#ctx0" brushRef="#br0" timeOffset="175561.6945">13142 11100 57 0,'-15'12'36'0,"0"3"-1"15,-4 0-14-15,-3-6-10 16,0 4-3-16,-6-8-2 15,4 1-3-15,2-6-1 0,0-6-2 16,7-3 1-16,0-5-1 16,5-5 0-16,4-3 0 15,6-2 0-15,6 2 0 16,4 2 0-16,1 2 0 16,5 3-1-16,3 8 2 0,-1 7-1 15,2 4 0-15,1 8 1 0,-2 5-1 16,-1 3 1-1,-2 6 0-15,-1 1-2 0,0-4-4 16,1 4-15-16,0-7-16 16,-7-7-1-16,11-1-1 15,-2-12 1-15</inkml:trace>
  <inkml:trace contextRef="#ctx0" brushRef="#br0" timeOffset="176140.4864">13297 11029 48 0,'-15'-8'33'16,"15"8"1"-16,13 4-13 16,5-4-11-16,4 0-4 15,12 0-2-15,0 0-2 0,4 0 0 16,-1 0-2-1,-7 0 0-15,-3-4 0 0,-7 4-2 32,-7-6 1-32,-13 6 0 15,0 0 0-15,0 0 0 0,-22 6 0 16,11 0 1-16,-3 6 0 16,1 1 1-16,4 4 0 15,5 2-1-15,4 3 1 16,5-1 0-16,7-1 0 15,0-2-1-15,10-2 1 0,2-4-1 16,5-6 1-16,1-6-1 16,-1 0-1-16,4-10-1 15,-2-3 0-15,-3-3 1 16,-3-2-1-16,-7-3 0 16,-5 1 1-16,-11-3 2 15,-2 5 1 1,-18-2 2-16,3 11-1 15,-10 0 1-15,2 9 0 16,-4 0 0-16,6 13 1 16,4 0-2-16,7 8 1 15,10 2-1-15,5 0 0 16,7 0 0-16,8-5-1 0,1-3 1 16,7-2-2-16,-4-7-2 0,1-6-2 15,-2-4-7 1,-6-8-12-16,-7-13-16 15,1 3-1-15,-4-13 1 0,-7-1-1 16</inkml:trace>
  <inkml:trace contextRef="#ctx0" brushRef="#br0" timeOffset="176310.1832">13769 10700 71 0,'-4'-18'37'16,"-5"8"-2"-16,9 10-15 15,-6 10-8-15,6 9-12 16,0 7-27-16,-3-1-10 15,9 10 0-15,-12-6 0 32</inkml:trace>
  <inkml:trace contextRef="#ctx0" brushRef="#br0" timeOffset="177243.5132">15148 11043 36 0,'16'15'34'16,"-16"-2"2"-16,-7 6-11 16,-8 9-10-16,-8 0-4 15,0 4-3-15,-5-7-4 16,-2-2-2-16,0-10-2 15,0-9-2-15,7-4 0 0,2-13-1 16,9-3 0-16,3-6 0 16,6-1-1-16,0-3 2 15,7 6 1-15,5 2 2 0,2 9 0 16,5 9 1 0,-1 0 0-16,7 14 0 0,0 3 0 31,1 7 0-31,0 0 1 15,-1 2-3-15,0-1 1 0,-5-8-2 16,-1 0-1-16,-1-10 0 16,-1-3-1-16,-3-11 0 15,1-4 0-15,0-7 0 16,-2 0 1-16,0-7 2 16,0 4 0-16,1 1 1 0,-4 6 1 15,4 8 1-15,0 6 0 16,2 9-1-16,-3 6 1 15,3 3-1-15,-1 3 0 16,5 2-1-16,-4-4 1 16,5-5-1-16,-2-9 1 15,3-5-1 1,-4-6 1-16,3-3-1 16,-5-5-1-16,-2-5-3 15,3 2-12-15,-2 0-21 16,-12-1 0-16,8 2-1 15,-8-4 1-15</inkml:trace>
  <inkml:trace contextRef="#ctx0" brushRef="#br0" timeOffset="177745.4912">15636 11090 28 0,'0'0'30'0,"0"0"1"0,18 15-10 16,2-12-12-16,3-3-4 16,2 0-1-16,1 0-4 15,-2-3-2-15,-2-2-1 16,-10 1-1-16,-12 4 1 16,0 0-1-16,-12 0 3 31,-7 0 1-31,1 9 3 0,-4 4 2 15,0 1 1-15,6 5 2 16,1 1 1-16,12 6-1 16,3-5 0-16,14 4-2 15,-1-6-1-15,11 0-1 0,-2-10-1 16,5-3-1-16,1-6-2 16,3-7 0-16,0-6-1 0,-6-8 0 15,0-1 0-15,-5-4-1 16,-4-1 1-16,-6 2-1 15,2 4 2-15,-8 1-1 16,-4 7 1-16,0 13 1 16,0 0-1-16,0 0 0 31,-4 13 1-31,4 5-1 0,0 1 0 16,-3 3-1-16,3 2-4 15,0-9-10-15,-2-4-19 16,4 1-2-16,-2-12 1 15,0 0-1-15</inkml:trace>
  <inkml:trace contextRef="#ctx0" brushRef="#br0" timeOffset="177914.8989">15934 10825 43 0,'-7'-23'35'16,"7"14"-1"-16,0 9-5 0,0 0-29 15,0 0-28-15,12 14-5 0,1 4-2 16,-7 0 0 0</inkml:trace>
  <inkml:trace contextRef="#ctx0" brushRef="#br0" timeOffset="178315.9786">16358 11061 5 0,'-24'-14'31'16,"8"14"-1"-16,-12-7 2 0,0 7-15 16,2 14-3-1,0 1-5 1,4 9-2-16,4 2-1 16,11 5-2-16,4-1 1 0,6 1-2 15,10-3 0-15,8-5-1 16,1-8 0-16,3-6 0 15,-4-9 0-15,1 0-1 16,-9-14 0-16,-4-1 0 16,-9-2-2-16,-13-6-2 0,1 3-9 15,-10 2-17-15,-2-5-6 16,7 9-2-16,-1-3 1 16</inkml:trace>
  <inkml:trace contextRef="#ctx0" brushRef="#br0" timeOffset="178516.5098">16427 11108 41 0,'40'4'32'0,"-4"-4"1"0,9-4-14 16,-2 4-7-1,-8 0-7-15,-2 0-5 16,-4 0-8-16,-8 0-11 0,-12-3-13 15,3 3 0-15,-12 0-1 0</inkml:trace>
  <inkml:trace contextRef="#ctx0" brushRef="#br0" timeOffset="178685.7691">16610 11097 35 0,'-10'13'36'0,"10"9"-1"15,-5-3-4-15,5-2-14 16,5 5-6-16,-5-1-7 15,7-3-9-15,-1 1-15 16,6-3-15-16,-12-16 0 16,16 17-2-16</inkml:trace>
  <inkml:trace contextRef="#ctx0" brushRef="#br0" timeOffset="179033.4505">16870 11261 73 0,'27'15'35'0,"-14"-10"-12"16,7-5-9-16,1 0-6 16,-2-9-2-16,0 4-3 15,-8-9-1-15,1 0-1 16,-7-5-2-16,-5-1 1 15,-8-1-1 1,-5-2 0-16,-5 9 0 16,-1-1 0-16,-3 7 1 15,-2 8 1-15,3 8 0 16,2 7 1-16,1 7 1 16,5 11-1-16,4 0 2 15,3 9 0-15,6-1-1 16,3 6 0-16,3-2-1 0,3-2-4 15,3-1-5-15,1-13-18 16,0-5-12-16,9-3-1 16,-3-16 0-16</inkml:trace>
  <inkml:trace contextRef="#ctx0" brushRef="#br0" timeOffset="179371.1993">17313 11140 46 0,'-27'-13'30'0,"5"8"-6"16,-2 5-4-16,-1 9-7 15,6 6-2-15,2-1-3 16,12 8-1-16,5 2-1 16,7-4-1-16,4-2 0 0,11 0-1 15,1-8 0-15,4-6-1 16,-2-4-2-16,-3-8 0 16,-5-3-4-16,-9-6-4 15,0 3-15-15,-8-1-15 16,-13-8-1-16,9 8 0 0,-10-2 1 31</inkml:trace>
  <inkml:trace contextRef="#ctx0" brushRef="#br0" timeOffset="179804.612">17648 11114 32 0,'-12'-2'31'15,"-11"-5"1"-15,5 7-15 16,-1 7-4-16,1 3-3 16,6 10-2-1,2-1-3-15,10 9-1 16,0-3 0-16,5 1 0 15,5-3-1-15,6-1-1 16,0-7 0-16,0-6-2 16,2-7-1-16,-5-8 1 15,-1-1-2-15,-3-6 2 0,-3 0-2 16,-3-2 1-16,-3 4 0 0,0 11 2 16,-9-11 1-1,9 11 1-15,-10 19 0 16,5 3 0-16,3 3 1 0,2 6-1 15,0 7 1-15,0 3-2 16,0-4-2-16,6 0-4 16,3-4-16-16,3-5-17 0,-4-14-1 15,9-1 1-15,-2-13-1 16</inkml:trace>
  <inkml:trace contextRef="#ctx0" brushRef="#br0" timeOffset="180174.2905">18089 11168 48 0,'-17'-21'28'0,"7"6"-9"15,-3 5-3-15,-4 6-2 0,3 4-2 16,-5 7-3-16,6 8-1 16,0 0-2-16,8 8-1 15,5 0 0-15,8 2-1 16,5-3 0-16,9-2-2 16,1-7 1-1,4-8-1-15,-3-5-1 16,-2-6 1-16,-9-12-2 15,-6-4 2-15,-11-1-2 16,-4-4 0-16,-6 2-2 16,-8 0-6-16,1 0-25 15,0 13-6-15,-3-5 2 16,7 7-1-16</inkml:trace>
  <inkml:trace contextRef="#ctx0" brushRef="#br0" timeOffset="181091.0825">19025 11076 43 0,'-25'-8'33'0,"11"18"-3"0,-12 4-10 16,0 4-6-16,11 8-4 15,2 3-3-15,8 6-2 16,10-5-2-16,9 2 0 0,9-9-1 15,4-3 0-15,2-7 0 16,-3-9-1-16,-6-12 0 16,-12-2 0-16,-11-8-2 15,-10 0-1-15,-7 3-7 16,-7-7-13-16,-1 2-14 31,9 2 0-31,1 0 0 0</inkml:trace>
  <inkml:trace contextRef="#ctx0" brushRef="#br0" timeOffset="181372.3052">19151 11123 54 0,'3'14'34'0,"-6"-4"-1"16,-4 2-13-1,10 7-7-15,-3 0-3 0,7 6-3 16,-1-3-2-16,7 2-2 15,3-6 0-15,5 0-1 16,2-7-1-16,2-4 1 31,-1-7-1-31,-2-9 1 0,-4-3 0 16,0-3-1-16,-9-3-1 16,-5-2-1-16,-4 1-6 15,-7-7-10-15,-2 2-21 16,0 1-1-16,-1-5 1 15,4 0-1-15</inkml:trace>
  <inkml:trace contextRef="#ctx0" brushRef="#br0" timeOffset="181539.9933">19316 10900 45 0,'0'0'30'0,"-10"0"-1"15,10 0-20-15,6 24-28 0,-6-15-8 31,11 13-3-31,-7-10 0 0</inkml:trace>
  <inkml:trace contextRef="#ctx0" brushRef="#br0" timeOffset="181825.1749">19656 11128 37 0,'-15'8'32'15,"-6"-4"2"-15,5 6-16 16,4 4-4-16,-2 2-4 0,11 10-2 16,-1-6-2-16,9 2-1 15,2-3-1-15,8-3-1 16,0-5 0-16,4-1-2 15,0-10 1-15,-5 0 0 16,-5-12-2-16,-5 1 1 0,-8-2 0 31,-7 0-2-31,-3 1-3 0,-7-5-9 16,2 2-22-16,5 7-2 16,0-3 1-16,14 11-1 15</inkml:trace>
  <inkml:trace contextRef="#ctx0" brushRef="#br0" timeOffset="182041.3329">19762 11159 22 0,'15'-8'33'0,"12"8"0"15,-1-5 1-15,9 1-19 16,3 4-5-1,0 0-3-15,2 0-3 16,-7 0-3-16,-9 0-5 16,-3 4-9-16,-8-4-14 15,-13 0-7-15,0 0 0 16,0-9 0-16</inkml:trace>
  <inkml:trace contextRef="#ctx0" brushRef="#br0" timeOffset="182226.2495">19970 11147 43 0,'-5'18'33'0,"-4"-1"-1"16,6 4-9-16,3 5-7 16,0-6-6-16,4 3-8 15,1-5-10-15,0-3-13 16,-5-15-13-16,21 17-1 0,-8-21 0 16</inkml:trace>
  <inkml:trace contextRef="#ctx0" brushRef="#br0" timeOffset="182527.0485">20254 11214 18 0,'-10'25'32'0,"10"-25"0"15,-12 22-2-15,12-22-15 16,0 11-4-16,0-11-5 0,0 0-4 15,12-11-1 1,-4-1-1-16,1-2 0 0,7-1-1 16,-1 2 0-16,0-2 1 15,0 5 1-15,0 3 3 0,-1 7 0 16,-4 4 1-16,1 7 1 16,-8 5 0-16,4 4-2 15,-7-3 1-15,3 3-3 31,-3 2-4-31,0-6-11 0,0-4-23 16,4 1-1-16,-4-13 0 16,0 0 0-16</inkml:trace>
  <inkml:trace contextRef="#ctx0" brushRef="#br0" timeOffset="182796.598">20704 11030 71 0,'-3'14'38'0,"-3"9"1"15,-1 6-13-15,14 14-16 0,-5 3-2 32,5 9-2-32,-4 1 0 0,3 5-3 15,-1-1 0 1,1 0-2-16,-2-4-1 0,-1-6-1 15,1-8-3-15,-4-8-2 16,5-3-9-16,-5-11-21 16,0-20-5-16,0 0 1 15,11-14 0-15</inkml:trace>
  <inkml:trace contextRef="#ctx0" brushRef="#br0" timeOffset="182979.5071">20730 11350 16 0,'5'-18'30'16,"10"18"2"-16,-2-10-2 15,12 6-20-15,4 4-9 16,6-5-13-16,5 5-12 16,-8-4-5-16,8 4-1 15,-9-9 7-15</inkml:trace>
  <inkml:trace contextRef="#ctx0" brushRef="#br0" timeOffset="183297.3894">21315 11212 34 0,'0'0'33'16,"0"0"-3"-16,0 0-5 16,-17 10-6-16,5-1-5 15,-12 0-5-15,1 1-1 0,-10-2-3 16,-1-2-1-16,-1-2-2 15,1-4-1-15,2-6 0 16,3-2-1-16,7-6-1 16,4 3 0-16,11-1 0 15,7-5-1-15,5 5 1 16,8 2 0 0,6 1 0-16,3 5 1 15,2 8 1-15,2 5 0 16,-4 3 1-16,-1 5 0 15,-2 2 0-15,-1 7 0 16,-5-2-3-16,-4-4-6 0,1-3-29 16,1 2-1-1,-8-9-1-15,7 2 0 0</inkml:trace>
  <inkml:trace contextRef="#ctx0" brushRef="#br0" timeOffset="183783.0983">21781 10812 32 0,'7'-24'31'15,"-10"4"1"-15,3 20-13 16,0 0-6-16,-7 37-4 15,1 6-7-15,0 13-13 16,3 9-20-16,-9-2 0 16,8 10-1-16,-5-10 0 15</inkml:trace>
  <inkml:trace contextRef="#ctx0" brushRef="#br0" timeOffset="183961.5054">21766 11432 46 0,'0'11'35'16,"0"-11"-1"-16,0 0-4 0,-5 10-29 16,5-10-31-1,0 0-3-15,0 0-1 0,0 0-1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89062-E051-4BCA-AA8C-6B3C1D6CCA96}" type="datetimeFigureOut">
              <a:rPr lang="el-GR" smtClean="0"/>
              <a:t>14/11/2019</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50A59-FFED-41A9-BB35-C17ACF6B62EB}" type="slidenum">
              <a:rPr lang="el-GR" smtClean="0"/>
              <a:t>‹#›</a:t>
            </a:fld>
            <a:endParaRPr lang="el-GR"/>
          </a:p>
        </p:txBody>
      </p:sp>
    </p:spTree>
    <p:extLst>
      <p:ext uri="{BB962C8B-B14F-4D97-AF65-F5344CB8AC3E}">
        <p14:creationId xmlns:p14="http://schemas.microsoft.com/office/powerpoint/2010/main" val="239656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t>1</a:t>
            </a:fld>
            <a:endParaRPr lang="el-GR"/>
          </a:p>
        </p:txBody>
      </p:sp>
    </p:spTree>
    <p:extLst>
      <p:ext uri="{BB962C8B-B14F-4D97-AF65-F5344CB8AC3E}">
        <p14:creationId xmlns:p14="http://schemas.microsoft.com/office/powerpoint/2010/main" val="380937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69777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935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91370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61612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66395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178546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33450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6923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78208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142105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322109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134950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5650A59-FFED-41A9-BB35-C17ACF6B62E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132500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14/11/2019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77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14/11/2019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253024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14/11/2019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83432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41B110-FDA8-42CB-9F35-A5A5965B24FE}" type="datetimeFigureOut">
              <a:rPr lang="el-GR" smtClean="0"/>
              <a:t>14/11/2019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51244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1B110-FDA8-42CB-9F35-A5A5965B24FE}" type="datetimeFigureOut">
              <a:rPr lang="el-GR" smtClean="0"/>
              <a:t>14/11/2019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ACA466-1C90-4190-8E16-75752F0D9C57}"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4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41B110-FDA8-42CB-9F35-A5A5965B24FE}" type="datetimeFigureOut">
              <a:rPr lang="el-GR" smtClean="0"/>
              <a:t>14/11/2019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2379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41B110-FDA8-42CB-9F35-A5A5965B24FE}" type="datetimeFigureOut">
              <a:rPr lang="el-GR" smtClean="0"/>
              <a:t>14/11/2019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388193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41B110-FDA8-42CB-9F35-A5A5965B24FE}" type="datetimeFigureOut">
              <a:rPr lang="el-GR" smtClean="0"/>
              <a:t>14/11/2019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254865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41B110-FDA8-42CB-9F35-A5A5965B24FE}" type="datetimeFigureOut">
              <a:rPr lang="el-GR" smtClean="0"/>
              <a:t>14/11/2019</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18854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941B110-FDA8-42CB-9F35-A5A5965B24FE}" type="datetimeFigureOut">
              <a:rPr lang="el-GR" smtClean="0"/>
              <a:t>14/11/2019</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ACA466-1C90-4190-8E16-75752F0D9C57}" type="slidenum">
              <a:rPr lang="el-GR" smtClean="0"/>
              <a:t>‹#›</a:t>
            </a:fld>
            <a:endParaRPr lang="el-GR"/>
          </a:p>
        </p:txBody>
      </p:sp>
    </p:spTree>
    <p:extLst>
      <p:ext uri="{BB962C8B-B14F-4D97-AF65-F5344CB8AC3E}">
        <p14:creationId xmlns:p14="http://schemas.microsoft.com/office/powerpoint/2010/main" val="11994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1B110-FDA8-42CB-9F35-A5A5965B24FE}" type="datetimeFigureOut">
              <a:rPr lang="el-GR" smtClean="0"/>
              <a:t>14/11/2019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ACA466-1C90-4190-8E16-75752F0D9C57}" type="slidenum">
              <a:rPr lang="el-GR" smtClean="0"/>
              <a:t>‹#›</a:t>
            </a:fld>
            <a:endParaRPr lang="el-GR"/>
          </a:p>
        </p:txBody>
      </p:sp>
    </p:spTree>
    <p:extLst>
      <p:ext uri="{BB962C8B-B14F-4D97-AF65-F5344CB8AC3E}">
        <p14:creationId xmlns:p14="http://schemas.microsoft.com/office/powerpoint/2010/main" val="8491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941B110-FDA8-42CB-9F35-A5A5965B24FE}" type="datetimeFigureOut">
              <a:rPr lang="el-GR" smtClean="0"/>
              <a:t>14/11/2019</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ACA466-1C90-4190-8E16-75752F0D9C57}" type="slidenum">
              <a:rPr lang="el-GR" smtClean="0"/>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143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3.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27.emf"/><Relationship Id="rId4" Type="http://schemas.openxmlformats.org/officeDocument/2006/relationships/customXml" Target="../ink/ink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0.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7.png"/><Relationship Id="rId7"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8.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9.png"/><Relationship Id="rId7" Type="http://schemas.openxmlformats.org/officeDocument/2006/relationships/image" Target="NUL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0.png"/><Relationship Id="rId5" Type="http://schemas.openxmlformats.org/officeDocument/2006/relationships/image" Target="NULL"/><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922602"/>
            <a:ext cx="7543800" cy="733806"/>
          </a:xfrm>
        </p:spPr>
        <p:txBody>
          <a:bodyPr>
            <a:normAutofit/>
          </a:bodyPr>
          <a:lstStyle/>
          <a:p>
            <a:r>
              <a:rPr lang="el-GR" sz="4500" dirty="0"/>
              <a:t>Ψηφιακή Επεξεργασία Σήματος</a:t>
            </a:r>
          </a:p>
        </p:txBody>
      </p:sp>
      <p:sp>
        <p:nvSpPr>
          <p:cNvPr id="3" name="Subtitle 2"/>
          <p:cNvSpPr>
            <a:spLocks noGrp="1"/>
          </p:cNvSpPr>
          <p:nvPr>
            <p:ph type="subTitle" idx="1"/>
          </p:nvPr>
        </p:nvSpPr>
        <p:spPr>
          <a:xfrm>
            <a:off x="822960" y="1961804"/>
            <a:ext cx="7543800" cy="3371850"/>
          </a:xfrm>
        </p:spPr>
        <p:txBody>
          <a:bodyPr/>
          <a:lstStyle/>
          <a:p>
            <a:r>
              <a:rPr lang="el-GR" dirty="0" err="1" smtClean="0"/>
              <a:t>Διαλεξη</a:t>
            </a:r>
            <a:r>
              <a:rPr lang="el-GR" dirty="0" smtClean="0"/>
              <a:t> </a:t>
            </a:r>
            <a:r>
              <a:rPr lang="en-US" dirty="0" smtClean="0"/>
              <a:t>1</a:t>
            </a:r>
            <a:r>
              <a:rPr lang="el-GR" dirty="0" smtClean="0"/>
              <a:t>6</a:t>
            </a:r>
            <a:r>
              <a:rPr lang="el-GR" baseline="30000" dirty="0" smtClean="0"/>
              <a:t>η</a:t>
            </a:r>
            <a:r>
              <a:rPr lang="el-GR" dirty="0" smtClean="0"/>
              <a:t> </a:t>
            </a:r>
            <a:endParaRPr lang="en-US" dirty="0" smtClean="0"/>
          </a:p>
          <a:p>
            <a:endParaRPr lang="en-US" dirty="0"/>
          </a:p>
          <a:p>
            <a:endParaRPr lang="en-US" dirty="0" smtClean="0"/>
          </a:p>
          <a:p>
            <a:endParaRPr lang="en-US" dirty="0"/>
          </a:p>
          <a:p>
            <a:endParaRPr lang="el-GR" dirty="0"/>
          </a:p>
        </p:txBody>
      </p:sp>
      <p:sp>
        <p:nvSpPr>
          <p:cNvPr id="4" name="Rectangle 3"/>
          <p:cNvSpPr/>
          <p:nvPr/>
        </p:nvSpPr>
        <p:spPr>
          <a:xfrm>
            <a:off x="0" y="24418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5" name="Rectangle 4"/>
          <p:cNvSpPr/>
          <p:nvPr/>
        </p:nvSpPr>
        <p:spPr>
          <a:xfrm>
            <a:off x="0" y="6579018"/>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6" name="TextBox 5"/>
          <p:cNvSpPr txBox="1"/>
          <p:nvPr/>
        </p:nvSpPr>
        <p:spPr>
          <a:xfrm>
            <a:off x="822960" y="3607725"/>
            <a:ext cx="7107382" cy="1708160"/>
          </a:xfrm>
          <a:prstGeom prst="rect">
            <a:avLst/>
          </a:prstGeom>
          <a:noFill/>
        </p:spPr>
        <p:txBody>
          <a:bodyPr wrap="square" rtlCol="0">
            <a:spAutoFit/>
          </a:bodyPr>
          <a:lstStyle/>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l-GR" sz="2100" dirty="0" smtClean="0"/>
              <a:t>Συστήματα Ελάχιστης Φάσης</a:t>
            </a:r>
          </a:p>
          <a:p>
            <a:pPr marL="214313" indent="-214313">
              <a:buFont typeface="Arial" panose="020B0604020202020204" pitchFamily="34" charset="0"/>
              <a:buChar char="•"/>
            </a:pPr>
            <a:r>
              <a:rPr lang="el-GR" sz="2100" dirty="0" smtClean="0"/>
              <a:t>Συστήματα </a:t>
            </a:r>
            <a:r>
              <a:rPr lang="en-US" sz="2100" dirty="0" smtClean="0"/>
              <a:t>All-Pass</a:t>
            </a:r>
            <a:endParaRPr lang="en-US" sz="2100" dirty="0" smtClean="0"/>
          </a:p>
          <a:p>
            <a:pPr marL="214313" indent="-214313">
              <a:buFont typeface="Arial" panose="020B0604020202020204" pitchFamily="34" charset="0"/>
              <a:buChar char="•"/>
            </a:pPr>
            <a:r>
              <a:rPr lang="el-GR" sz="2100" dirty="0" smtClean="0"/>
              <a:t>Διάσπαση σε ελάχιστης φάσης και </a:t>
            </a:r>
            <a:r>
              <a:rPr lang="en-US" sz="2100" dirty="0" smtClean="0"/>
              <a:t>all-pass</a:t>
            </a:r>
            <a:endParaRPr lang="el-GR" sz="2100" dirty="0" smtClean="0"/>
          </a:p>
          <a:p>
            <a:pPr marL="214313" indent="-214313">
              <a:buFont typeface="Arial" panose="020B0604020202020204" pitchFamily="34" charset="0"/>
              <a:buChar char="•"/>
            </a:pPr>
            <a:endParaRPr lang="el-GR" sz="21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0949"/>
            <a:ext cx="9144000" cy="1527463"/>
          </a:xfrm>
          <a:prstGeom prst="rect">
            <a:avLst/>
          </a:prstGeom>
          <a:ln>
            <a:noFill/>
          </a:ln>
          <a:effectLst>
            <a:softEdge rad="112500"/>
          </a:effectLst>
        </p:spPr>
      </p:pic>
      <p:sp>
        <p:nvSpPr>
          <p:cNvPr id="8"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latin typeface="+mn-lt"/>
              </a:rPr>
              <a:t>©</a:t>
            </a:r>
            <a:r>
              <a:rPr lang="en-US" sz="1200" i="1" dirty="0">
                <a:latin typeface="+mn-lt"/>
              </a:rPr>
              <a:t> </a:t>
            </a:r>
            <a:r>
              <a:rPr lang="el-GR" sz="1200" i="1" dirty="0">
                <a:latin typeface="+mn-lt"/>
              </a:rPr>
              <a:t>Καφεντζής Γιώργος, </a:t>
            </a:r>
            <a:r>
              <a:rPr lang="en-US" sz="1200" i="1" dirty="0">
                <a:latin typeface="+mn-lt"/>
              </a:rPr>
              <a:t>PhD</a:t>
            </a:r>
            <a:endParaRPr lang="el-GR" sz="1050" i="1" dirty="0">
              <a:latin typeface="+mn-lt"/>
            </a:endParaRPr>
          </a:p>
        </p:txBody>
      </p:sp>
    </p:spTree>
    <p:extLst>
      <p:ext uri="{BB962C8B-B14F-4D97-AF65-F5344CB8AC3E}">
        <p14:creationId xmlns:p14="http://schemas.microsoft.com/office/powerpoint/2010/main" val="4085293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Άρα υπάρχουν </a:t>
                </a:r>
                <a:r>
                  <a:rPr lang="el-GR" b="1" u="sng" dirty="0" smtClean="0"/>
                  <a:t>δυο</a:t>
                </a:r>
                <a:r>
                  <a:rPr lang="el-GR" dirty="0" smtClean="0"/>
                  <a:t> συστήματα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a14:m>
                <a:r>
                  <a:rPr lang="en-US" dirty="0" smtClean="0"/>
                  <a:t> </a:t>
                </a:r>
                <a:r>
                  <a:rPr lang="el-GR" dirty="0" smtClean="0"/>
                  <a:t>με τη δεδομένη απόκριση πλάτους, τα οποία διαφέρουν ασφαλώς</a:t>
                </a:r>
                <a:r>
                  <a:rPr lang="en-US" dirty="0" smtClean="0"/>
                  <a:t> </a:t>
                </a:r>
                <a:r>
                  <a:rPr lang="el-GR" dirty="0" smtClean="0"/>
                  <a:t>στην απόκριση φάσης, σωστά?</a:t>
                </a:r>
              </a:p>
              <a:p>
                <a:pPr>
                  <a:buClrTx/>
                  <a:buSzPct val="120000"/>
                  <a:buFont typeface="Arial" panose="020B0604020202020204" pitchFamily="34" charset="0"/>
                  <a:buChar char="•"/>
                </a:pPr>
                <a:r>
                  <a:rPr lang="el-GR" dirty="0" smtClean="0"/>
                  <a:t> Λάθος! </a:t>
                </a:r>
                <a:r>
                  <a:rPr lang="el-GR" dirty="0" smtClean="0">
                    <a:sym typeface="Wingdings" panose="05000000000000000000" pitchFamily="2" charset="2"/>
                  </a:rPr>
                  <a:t> </a:t>
                </a:r>
              </a:p>
              <a:p>
                <a:pPr>
                  <a:buClrTx/>
                  <a:buSzPct val="120000"/>
                  <a:buFont typeface="Arial" panose="020B0604020202020204" pitchFamily="34" charset="0"/>
                  <a:buChar char="•"/>
                </a:pPr>
                <a:r>
                  <a:rPr lang="el-GR" dirty="0">
                    <a:sym typeface="Wingdings" panose="05000000000000000000" pitchFamily="2" charset="2"/>
                  </a:rPr>
                  <a:t> </a:t>
                </a:r>
                <a:r>
                  <a:rPr lang="el-GR" dirty="0" smtClean="0">
                    <a:sym typeface="Wingdings" panose="05000000000000000000" pitchFamily="2" charset="2"/>
                  </a:rPr>
                  <a:t>Μπορούμε να ορίσουμε δυο ακόμα συστήματα τα οποία θα έχουν τον έναν πόλο εντός και τον άλλο εκτός του μοναδιαίου κύκλου, και τα οποία θα έχουν κι αυτά την ίδια απόκριση πλάτους!</a:t>
                </a:r>
              </a:p>
              <a:p>
                <a:pPr lvl="1">
                  <a:buClrTx/>
                  <a:buSzPct val="120000"/>
                  <a:buFont typeface="Arial" panose="020B0604020202020204" pitchFamily="34" charset="0"/>
                  <a:buChar char="•"/>
                </a:pPr>
                <a:r>
                  <a:rPr lang="el-GR" dirty="0" smtClean="0">
                    <a:sym typeface="Wingdings" panose="05000000000000000000" pitchFamily="2" charset="2"/>
                  </a:rPr>
                  <a:t>…αν χαλαρώσουμε την απαίτηση να ανταποκρίνονται σε πραγματικά συστήματα </a:t>
                </a:r>
              </a:p>
              <a:p>
                <a:pPr>
                  <a:buClrTx/>
                  <a:buSzPct val="120000"/>
                  <a:buFont typeface="Arial" panose="020B0604020202020204" pitchFamily="34" charset="0"/>
                  <a:buChar char="•"/>
                </a:pPr>
                <a:r>
                  <a:rPr lang="el-GR" dirty="0">
                    <a:sym typeface="Wingdings" panose="05000000000000000000" pitchFamily="2" charset="2"/>
                  </a:rPr>
                  <a:t> </a:t>
                </a:r>
                <a:r>
                  <a:rPr lang="el-GR" dirty="0" smtClean="0">
                    <a:sym typeface="Wingdings" panose="05000000000000000000" pitchFamily="2" charset="2"/>
                  </a:rPr>
                  <a:t>Είναι λοιπόν σαφές ότι η γνώση της απόκρισης πλάτους και του πλήθους των πόλων-μηδενικών της συνάρτησης μεταφοράς δε μας εξασφαλίζει τη μονοσήμαντη γνώση της συνάρτησης μεταφοράς</a:t>
                </a:r>
              </a:p>
              <a:p>
                <a:pPr lvl="1">
                  <a:buClrTx/>
                  <a:buSzPct val="120000"/>
                  <a:buFont typeface="Arial" panose="020B0604020202020204" pitchFamily="34" charset="0"/>
                  <a:buChar char="•"/>
                </a:pPr>
                <a:r>
                  <a:rPr lang="el-GR" dirty="0" smtClean="0">
                    <a:sym typeface="Wingdings" panose="05000000000000000000" pitchFamily="2" charset="2"/>
                  </a:rPr>
                  <a:t>…και κατά συνέπεια της απόκρισης φάσης</a:t>
                </a:r>
              </a:p>
              <a:p>
                <a:pPr lvl="1">
                  <a:buClrTx/>
                  <a:buSzPct val="120000"/>
                  <a:buFont typeface="Arial" panose="020B0604020202020204" pitchFamily="34" charset="0"/>
                  <a:buChar char="•"/>
                </a:pP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Ας θέσουμε οπότε εκ νέου το ερώτημα: </a:t>
                </a:r>
                <a:r>
                  <a:rPr lang="el-GR" b="1" i="1" dirty="0">
                    <a:sym typeface="Wingdings" panose="05000000000000000000" pitchFamily="2" charset="2"/>
                  </a:rPr>
                  <a:t>τ</a:t>
                </a:r>
                <a:r>
                  <a:rPr lang="el-GR" b="1" i="1" dirty="0" smtClean="0">
                    <a:sym typeface="Wingdings" panose="05000000000000000000" pitchFamily="2" charset="2"/>
                  </a:rPr>
                  <a:t>ι χρειάζεται να γνωρίζουμε επιπλέον για να μπορούμε μονοσήμαντα να εξάγουμε τη συνάρτηση μεταφοράς από την απόκριση πλάτους και το πλήθος των πόλων-μηδενικών?</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Χρειάζεται να περιορίσουμε τις επιλογές μας στις </a:t>
                </a:r>
                <a:r>
                  <a:rPr lang="el-GR" b="1" dirty="0" smtClean="0">
                    <a:sym typeface="Wingdings" panose="05000000000000000000" pitchFamily="2" charset="2"/>
                  </a:rPr>
                  <a:t>θέσεις</a:t>
                </a:r>
                <a:r>
                  <a:rPr lang="el-GR" dirty="0" smtClean="0">
                    <a:sym typeface="Wingdings" panose="05000000000000000000" pitchFamily="2" charset="2"/>
                  </a:rPr>
                  <a:t> των πόλων-μηδενικών!</a:t>
                </a:r>
                <a:endParaRPr lang="el-GR" b="1"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1789" r="-408"/>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spTree>
    <p:extLst>
      <p:ext uri="{BB962C8B-B14F-4D97-AF65-F5344CB8AC3E}">
        <p14:creationId xmlns:p14="http://schemas.microsoft.com/office/powerpoint/2010/main" val="15795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2" y="437459"/>
                <a:ext cx="8959042" cy="6132713"/>
              </a:xfrm>
            </p:spPr>
            <p:txBody>
              <a:bodyPr>
                <a:normAutofit lnSpcReduction="10000"/>
              </a:bodyPr>
              <a:lstStyle/>
              <a:p>
                <a:pPr>
                  <a:buClrTx/>
                  <a:buSzPct val="120000"/>
                  <a:buFont typeface="Arial" panose="020B0604020202020204" pitchFamily="34" charset="0"/>
                  <a:buChar char="•"/>
                </a:pPr>
                <a:r>
                  <a:rPr lang="el-GR" b="1" dirty="0" smtClean="0"/>
                  <a:t> Σχέση Απόκρισης Πλάτους και Απόκρισης Φάσης</a:t>
                </a: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a:t>
                </a:r>
                <a:r>
                  <a:rPr lang="el-GR" b="1" i="1" dirty="0" smtClean="0">
                    <a:sym typeface="Wingdings" panose="05000000000000000000" pitchFamily="2" charset="2"/>
                  </a:rPr>
                  <a:t>Τι χρειάζεται να γνωρίζουμε επιπλέον για να μπορούμε μονοσήμαντα να εξάγουμε τη συνάρτηση μεταφοράς από την απόκριση πλάτους και το πλήθος των πόλων-μηδενικών?</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Η γνώση </a:t>
                </a:r>
                <a:r>
                  <a:rPr lang="el-GR" dirty="0" smtClean="0">
                    <a:sym typeface="Wingdings" panose="05000000000000000000" pitchFamily="2" charset="2"/>
                  </a:rPr>
                  <a:t>του πλήθους και </a:t>
                </a:r>
                <a:r>
                  <a:rPr lang="el-GR" dirty="0" smtClean="0">
                    <a:sym typeface="Wingdings" panose="05000000000000000000" pitchFamily="2" charset="2"/>
                  </a:rPr>
                  <a:t>των </a:t>
                </a:r>
                <a:r>
                  <a:rPr lang="el-GR" dirty="0" smtClean="0">
                    <a:sym typeface="Wingdings" panose="05000000000000000000" pitchFamily="2" charset="2"/>
                  </a:rPr>
                  <a:t>σχετικών </a:t>
                </a:r>
                <a:r>
                  <a:rPr lang="el-GR" b="1" dirty="0" smtClean="0">
                    <a:sym typeface="Wingdings" panose="05000000000000000000" pitchFamily="2" charset="2"/>
                  </a:rPr>
                  <a:t>θέσεων</a:t>
                </a:r>
                <a:r>
                  <a:rPr lang="el-GR" dirty="0" smtClean="0">
                    <a:sym typeface="Wingdings" panose="05000000000000000000" pitchFamily="2" charset="2"/>
                  </a:rPr>
                  <a:t> (εντός/εκτός </a:t>
                </a:r>
                <a:r>
                  <a:rPr lang="el-GR" dirty="0" err="1" smtClean="0">
                    <a:sym typeface="Wingdings" panose="05000000000000000000" pitchFamily="2" charset="2"/>
                  </a:rPr>
                  <a:t>μον</a:t>
                </a:r>
                <a:r>
                  <a:rPr lang="el-GR" dirty="0" smtClean="0">
                    <a:sym typeface="Wingdings" panose="05000000000000000000" pitchFamily="2" charset="2"/>
                  </a:rPr>
                  <a:t>. κύκλου, </a:t>
                </a:r>
                <a:r>
                  <a:rPr lang="el-GR" dirty="0" err="1" smtClean="0">
                    <a:sym typeface="Wingdings" panose="05000000000000000000" pitchFamily="2" charset="2"/>
                  </a:rPr>
                  <a:t>κλπ</a:t>
                </a:r>
                <a:r>
                  <a:rPr lang="el-GR" dirty="0" smtClean="0">
                    <a:sym typeface="Wingdings" panose="05000000000000000000" pitchFamily="2" charset="2"/>
                  </a:rPr>
                  <a:t>) των πόλων και των </a:t>
                </a:r>
                <a:r>
                  <a:rPr lang="el-GR" dirty="0" smtClean="0">
                    <a:sym typeface="Wingdings" panose="05000000000000000000" pitchFamily="2" charset="2"/>
                  </a:rPr>
                  <a:t>μηδενικών, καθώς </a:t>
                </a:r>
                <a:r>
                  <a:rPr lang="el-GR" dirty="0" smtClean="0">
                    <a:sym typeface="Wingdings" panose="05000000000000000000" pitchFamily="2" charset="2"/>
                  </a:rPr>
                  <a:t>και της απόκρισης πλάτους ορίζει μονοσήμαντα τη συνάρτηση μεταφοράς</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Για ένα σύστημα ευσταθές και αιτιατό που να έχει και ευσταθές και αιτιατό αντίστροφο, όλοι οι πόλοι και όλα τα μηδενικά βρίσκονται εντός του μοναδιαίου κύκλου : σύστημα </a:t>
                </a:r>
                <a:r>
                  <a:rPr lang="el-GR" b="1" dirty="0" smtClean="0">
                    <a:sym typeface="Wingdings" panose="05000000000000000000" pitchFamily="2" charset="2"/>
                  </a:rPr>
                  <a:t>ελάχιστης φάσης</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Κάτι τελευταίο… </a:t>
                </a:r>
              </a:p>
              <a:p>
                <a:pPr>
                  <a:buClrTx/>
                  <a:buSzPct val="120000"/>
                  <a:buFont typeface="Arial" panose="020B0604020202020204" pitchFamily="34" charset="0"/>
                  <a:buChar char="•"/>
                </a:pPr>
                <a:r>
                  <a:rPr lang="el-GR" b="1" i="1" dirty="0">
                    <a:sym typeface="Wingdings" panose="05000000000000000000" pitchFamily="2" charset="2"/>
                  </a:rPr>
                  <a:t> </a:t>
                </a:r>
                <a:r>
                  <a:rPr lang="el-GR" dirty="0" smtClean="0">
                    <a:sym typeface="Wingdings" panose="05000000000000000000" pitchFamily="2" charset="2"/>
                  </a:rPr>
                  <a:t>Το πλήθος πόλων-μηδενικών είναι απαραίτητη γνώση, μαζί με την απόκριση πλάτους;</a:t>
                </a:r>
              </a:p>
              <a:p>
                <a:pPr>
                  <a:buClrTx/>
                  <a:buSzPct val="120000"/>
                  <a:buFont typeface="Arial" panose="020B0604020202020204" pitchFamily="34" charset="0"/>
                  <a:buChar char="•"/>
                </a:pPr>
                <a:r>
                  <a:rPr lang="el-GR" b="1" i="1" dirty="0">
                    <a:sym typeface="Wingdings" panose="05000000000000000000" pitchFamily="2" charset="2"/>
                  </a:rPr>
                  <a:t> </a:t>
                </a:r>
                <a:r>
                  <a:rPr lang="el-GR" b="1" i="1" dirty="0" smtClean="0">
                    <a:sym typeface="Wingdings" panose="05000000000000000000" pitchFamily="2" charset="2"/>
                  </a:rPr>
                  <a:t>Ναι!</a:t>
                </a:r>
                <a:r>
                  <a:rPr lang="el-GR" dirty="0" smtClean="0">
                    <a:sym typeface="Wingdings" panose="05000000000000000000" pitchFamily="2" charset="2"/>
                  </a:rPr>
                  <a:t> Ο λόγος είναι ότι μπορεί κανείς να προσθέσει </a:t>
                </a:r>
                <a:r>
                  <a:rPr lang="el-GR" i="1" dirty="0" smtClean="0">
                    <a:sym typeface="Wingdings" panose="05000000000000000000" pitchFamily="2" charset="2"/>
                  </a:rPr>
                  <a:t>άπειρους</a:t>
                </a:r>
                <a:r>
                  <a:rPr lang="el-GR" dirty="0" smtClean="0">
                    <a:sym typeface="Wingdings" panose="05000000000000000000" pitchFamily="2" charset="2"/>
                  </a:rPr>
                  <a:t> πόλους και μηδενικά χωρίς να αλλοιώσει καθόλου την απόκριση πλάτους!!</a:t>
                </a:r>
              </a:p>
              <a:p>
                <a:pPr lvl="1">
                  <a:buClrTx/>
                  <a:buSzPct val="120000"/>
                  <a:buFont typeface="Arial" panose="020B0604020202020204" pitchFamily="34" charset="0"/>
                  <a:buChar char="•"/>
                </a:pPr>
                <a:endParaRPr lang="en-US" dirty="0" smtClean="0">
                  <a:sym typeface="Wingdings" panose="05000000000000000000" pitchFamily="2" charset="2"/>
                </a:endParaRPr>
              </a:p>
              <a:p>
                <a:pPr lvl="1">
                  <a:buClrTx/>
                  <a:buSzPct val="120000"/>
                  <a:buFont typeface="Arial" panose="020B0604020202020204" pitchFamily="34" charset="0"/>
                  <a:buChar char="•"/>
                </a:pPr>
                <a:r>
                  <a:rPr lang="el-GR" dirty="0" smtClean="0">
                    <a:sym typeface="Wingdings" panose="05000000000000000000" pitchFamily="2" charset="2"/>
                  </a:rPr>
                  <a:t>Πώς? Πολλαπλασιάζοντας τα τέσσερα </a:t>
                </a:r>
                <a14:m>
                  <m:oMath xmlns:m="http://schemas.openxmlformats.org/officeDocument/2006/math">
                    <m:r>
                      <a:rPr lang="en-US" b="0" i="1" smtClean="0">
                        <a:latin typeface="Cambria Math" panose="02040503050406030204" pitchFamily="18" charset="0"/>
                        <a:sym typeface="Wingdings" panose="05000000000000000000" pitchFamily="2" charset="2"/>
                      </a:rPr>
                      <m:t>𝐻</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𝑧</m:t>
                    </m:r>
                    <m:r>
                      <a:rPr lang="en-US" b="0" i="1" smtClean="0">
                        <a:latin typeface="Cambria Math" panose="02040503050406030204" pitchFamily="18" charset="0"/>
                        <a:sym typeface="Wingdings" panose="05000000000000000000" pitchFamily="2" charset="2"/>
                      </a:rPr>
                      <m:t>)</m:t>
                    </m:r>
                  </m:oMath>
                </a14:m>
                <a:r>
                  <a:rPr lang="en-US" dirty="0" smtClean="0"/>
                  <a:t> </a:t>
                </a:r>
                <a:r>
                  <a:rPr lang="el-GR" dirty="0" smtClean="0"/>
                  <a:t>που είδαμε με όρους της μορφής </a:t>
                </a:r>
              </a:p>
              <a:p>
                <a:pPr marL="201168" lvl="1"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b="0" i="1" smtClean="0">
                              <a:latin typeface="Cambria Math" panose="02040503050406030204" pitchFamily="18" charset="0"/>
                            </a:rPr>
                            <m:t>1−</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m:oMathPara>
                </a14:m>
                <a:endParaRPr lang="el-G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2187" r="-1224"/>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spTree>
    <p:extLst>
      <p:ext uri="{BB962C8B-B14F-4D97-AF65-F5344CB8AC3E}">
        <p14:creationId xmlns:p14="http://schemas.microsoft.com/office/powerpoint/2010/main" val="34160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fontScale="92500" lnSpcReduction="10000"/>
              </a:bodyPr>
              <a:lstStyle/>
              <a:p>
                <a:pPr>
                  <a:buClrTx/>
                  <a:buSzPct val="120000"/>
                  <a:buFont typeface="Arial" panose="020B0604020202020204" pitchFamily="34" charset="0"/>
                  <a:buChar char="•"/>
                </a:pPr>
                <a:r>
                  <a:rPr lang="el-GR" b="1" dirty="0" smtClean="0"/>
                  <a:t> Σχέση Απόκρισης Πλάτους και Απόκρισης Φάσης</a:t>
                </a:r>
                <a:endParaRPr lang="el-GR" dirty="0">
                  <a:sym typeface="Wingdings" panose="05000000000000000000" pitchFamily="2" charset="2"/>
                </a:endParaRPr>
              </a:p>
              <a:p>
                <a:pPr marL="201168" lvl="1" indent="0">
                  <a:buClrTx/>
                  <a:buSzPct val="120000"/>
                  <a:buNone/>
                </a:pPr>
                <a:endParaRPr lang="en-US" sz="600" b="0" i="1" dirty="0" smtClean="0">
                  <a:latin typeface="Cambria Math" panose="02040503050406030204" pitchFamily="18" charset="0"/>
                </a:endParaRPr>
              </a:p>
              <a:p>
                <a:pPr marL="201168" lvl="1"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b="0" i="1" smtClean="0">
                              <a:latin typeface="Cambria Math" panose="02040503050406030204" pitchFamily="18" charset="0"/>
                            </a:rPr>
                            <m:t>1−</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m:oMathPara>
                </a14:m>
                <a:endParaRPr lang="en-US" dirty="0" smtClean="0"/>
              </a:p>
              <a:p>
                <a:pPr>
                  <a:buClrTx/>
                  <a:buSzPct val="120000"/>
                  <a:buFont typeface="Arial" panose="020B0604020202020204" pitchFamily="34" charset="0"/>
                  <a:buChar char="•"/>
                </a:pPr>
                <a:r>
                  <a:rPr lang="en-US" dirty="0"/>
                  <a:t> </a:t>
                </a:r>
                <a:r>
                  <a:rPr lang="el-GR" dirty="0" smtClean="0"/>
                  <a:t>Τι συνεισφέρει ο παραπάνω όρος στην απόκριση πλάτους?</a:t>
                </a:r>
                <a:endParaRPr lang="en-US" dirty="0" smtClean="0"/>
              </a:p>
              <a:p>
                <a:pPr marL="0" indent="0">
                  <a:buClrTx/>
                  <a:buSzPct val="120000"/>
                  <a:buNone/>
                </a:pPr>
                <a:endParaRPr lang="el-GR" sz="400" dirty="0" smtClean="0"/>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d>
                            <m:dPr>
                              <m:begChr m:val=""/>
                              <m:endChr m:val="]"/>
                              <m:ctrlPr>
                                <a:rPr lang="el-GR" i="1" smtClean="0">
                                  <a:latin typeface="Cambria Math" panose="02040503050406030204" pitchFamily="18" charset="0"/>
                                </a:rPr>
                              </m:ctrlPr>
                            </m:dPr>
                            <m:e>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den>
                                  </m:f>
                                </m:e>
                              </m:d>
                            </m:e>
                          </m:d>
                        </m:e>
                        <m:sub>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sub>
                      </m:sSub>
                      <m:r>
                        <a:rPr lang="en-US"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den>
                          </m:f>
                        </m:e>
                      </m:d>
                      <m:r>
                        <a:rPr lang="el-GR"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b="0" i="1" smtClean="0">
                                  <a:latin typeface="Cambria Math" panose="02040503050406030204" pitchFamily="18" charset="0"/>
                                </a:rPr>
                                <m:t>)</m:t>
                              </m:r>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l-GR" i="1">
                                      <a:latin typeface="Cambria Math" panose="02040503050406030204" pitchFamily="18" charset="0"/>
                                    </a:rPr>
                                    <m:t>𝜔</m:t>
                                  </m:r>
                                </m:sup>
                              </m:sSup>
                            </m:den>
                          </m:f>
                        </m:e>
                      </m:d>
                      <m:r>
                        <a:rPr lang="en-US" b="0" i="1" smtClean="0">
                          <a:latin typeface="Cambria Math" panose="02040503050406030204" pitchFamily="18" charset="0"/>
                        </a:rPr>
                        <m:t>=</m:t>
                      </m:r>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num>
                            <m:den>
                              <m:r>
                                <a:rPr lang="en-US" i="1">
                                  <a:latin typeface="Cambria Math" panose="02040503050406030204" pitchFamily="18" charset="0"/>
                                </a:rPr>
                                <m:t>1−</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l-GR" i="1">
                                      <a:latin typeface="Cambria Math" panose="02040503050406030204" pitchFamily="18" charset="0"/>
                                    </a:rPr>
                                    <m:t>𝜔</m:t>
                                  </m:r>
                                </m:sup>
                              </m:sSup>
                            </m:den>
                          </m:f>
                        </m:e>
                      </m:d>
                      <m:r>
                        <a:rPr lang="el-GR" b="0" i="1" smtClean="0">
                          <a:latin typeface="Cambria Math" panose="02040503050406030204" pitchFamily="18" charset="0"/>
                        </a:rPr>
                        <m:t>=</m:t>
                      </m:r>
                      <m:r>
                        <a:rPr lang="en-US" b="0" i="1" smtClean="0">
                          <a:latin typeface="Cambria Math" panose="02040503050406030204" pitchFamily="18" charset="0"/>
                        </a:rPr>
                        <m:t>1</m:t>
                      </m:r>
                    </m:oMath>
                  </m:oMathPara>
                </a14:m>
                <a:endParaRPr lang="el-GR" sz="900" dirty="0" smtClean="0"/>
              </a:p>
              <a:p>
                <a:pPr>
                  <a:buClrTx/>
                  <a:buSzPct val="120000"/>
                  <a:buFont typeface="Arial" panose="020B0604020202020204" pitchFamily="34" charset="0"/>
                  <a:buChar char="•"/>
                </a:pPr>
                <a:r>
                  <a:rPr lang="el-GR" dirty="0"/>
                  <a:t> </a:t>
                </a:r>
                <a:r>
                  <a:rPr lang="el-GR" dirty="0" smtClean="0"/>
                  <a:t>(Μηδενικό, πόλος) = </a:t>
                </a:r>
                <a14:m>
                  <m:oMath xmlns:m="http://schemas.openxmlformats.org/officeDocument/2006/math">
                    <m:d>
                      <m:dPr>
                        <m:ctrlPr>
                          <a:rPr lang="el-GR" b="0" i="1" smtClean="0">
                            <a:latin typeface="Cambria Math" panose="02040503050406030204" pitchFamily="18" charset="0"/>
                          </a:rPr>
                        </m:ctrlPr>
                      </m:dPr>
                      <m:e>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sSup>
                              <m:sSupPr>
                                <m:ctrlPr>
                                  <a:rPr lang="el-GR"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den>
                        </m:f>
                        <m:r>
                          <a:rPr lang="en-US" b="0" i="1" smtClean="0">
                            <a:latin typeface="Cambria Math" panose="02040503050406030204" pitchFamily="18" charset="0"/>
                          </a:rPr>
                          <m:t>,</m:t>
                        </m:r>
                        <m:r>
                          <a:rPr lang="en-US" b="0" i="1" smtClean="0">
                            <a:latin typeface="Cambria Math" panose="02040503050406030204" pitchFamily="18" charset="0"/>
                          </a:rPr>
                          <m:t>𝑎</m:t>
                        </m:r>
                      </m:e>
                    </m:d>
                  </m:oMath>
                </a14:m>
                <a:endParaRPr lang="en-US" dirty="0" smtClean="0"/>
              </a:p>
              <a:p>
                <a:pPr>
                  <a:buClrTx/>
                  <a:buSzPct val="120000"/>
                  <a:buFont typeface="Arial" panose="020B0604020202020204" pitchFamily="34" charset="0"/>
                  <a:buChar char="•"/>
                </a:pPr>
                <a:r>
                  <a:rPr lang="en-US" dirty="0"/>
                  <a:t> </a:t>
                </a:r>
                <a:r>
                  <a:rPr lang="el-GR" dirty="0" smtClean="0"/>
                  <a:t>Άπειρα τέτοια ζεύγη πόλων-μηδενικών δεν </a:t>
                </a:r>
                <a:r>
                  <a:rPr lang="en-US" dirty="0" smtClean="0"/>
                  <a:t/>
                </a:r>
                <a:br>
                  <a:rPr lang="en-US" dirty="0" smtClean="0"/>
                </a:br>
                <a:r>
                  <a:rPr lang="en-US" dirty="0" smtClean="0"/>
                  <a:t> </a:t>
                </a:r>
                <a:r>
                  <a:rPr lang="el-GR" dirty="0" smtClean="0"/>
                  <a:t>αλλοιώνουν την απόκριση πλάτους!</a:t>
                </a:r>
              </a:p>
              <a:p>
                <a:pPr>
                  <a:buClrTx/>
                  <a:buSzPct val="120000"/>
                  <a:buFont typeface="Arial" panose="020B0604020202020204" pitchFamily="34" charset="0"/>
                  <a:buChar char="•"/>
                </a:pPr>
                <a:r>
                  <a:rPr lang="el-GR" dirty="0" smtClean="0"/>
                  <a:t> Αλλοιώνουν ασφαλώς την απόκριση φάσης</a:t>
                </a:r>
              </a:p>
              <a:p>
                <a:pPr>
                  <a:buClrTx/>
                  <a:buSzPct val="120000"/>
                  <a:buFont typeface="Arial" panose="020B0604020202020204" pitchFamily="34" charset="0"/>
                  <a:buChar char="•"/>
                </a:pPr>
                <a:r>
                  <a:rPr lang="el-GR" dirty="0"/>
                  <a:t> </a:t>
                </a:r>
                <a:r>
                  <a:rPr lang="el-GR" dirty="0" smtClean="0"/>
                  <a:t>Τέτοια συστήματα ονομάζονται </a:t>
                </a:r>
                <a:r>
                  <a:rPr lang="en-US" b="1" dirty="0" smtClean="0"/>
                  <a:t>all-pass </a:t>
                </a:r>
                <a:br>
                  <a:rPr lang="en-US" b="1" dirty="0" smtClean="0"/>
                </a:br>
                <a:r>
                  <a:rPr lang="en-US" b="1" dirty="0" smtClean="0"/>
                  <a:t> </a:t>
                </a:r>
                <a:r>
                  <a:rPr lang="el-GR" b="1" dirty="0" smtClean="0"/>
                  <a:t>συστήματα</a:t>
                </a:r>
                <a:endParaRPr lang="en-US" b="1" dirty="0"/>
              </a:p>
              <a:p>
                <a:pPr lvl="1">
                  <a:buClrTx/>
                  <a:buSzPct val="120000"/>
                  <a:buFont typeface="Arial" panose="020B0604020202020204" pitchFamily="34" charset="0"/>
                  <a:buChar char="•"/>
                </a:pPr>
                <a:r>
                  <a:rPr lang="el-GR" dirty="0" smtClean="0"/>
                  <a:t>Θα τα μελετήσουμε στη συνέχεια</a:t>
                </a:r>
                <a:endParaRPr lang="en-US" dirty="0" smtClean="0"/>
              </a:p>
              <a:p>
                <a:pPr marL="201168" lvl="1" indent="0">
                  <a:buClrTx/>
                  <a:buSzPct val="120000"/>
                  <a:buNone/>
                </a:pPr>
                <a:endParaRPr lang="en-US" sz="700" dirty="0"/>
              </a:p>
              <a:p>
                <a:pPr>
                  <a:buClrTx/>
                  <a:buSzPct val="120000"/>
                  <a:buFont typeface="Arial" panose="020B0604020202020204" pitchFamily="34" charset="0"/>
                  <a:buChar char="•"/>
                </a:pPr>
                <a:r>
                  <a:rPr lang="en-US" dirty="0" smtClean="0"/>
                  <a:t> </a:t>
                </a:r>
                <a:r>
                  <a:rPr lang="el-GR" dirty="0" smtClean="0"/>
                  <a:t>Πολλές φορές μας δίνεται το τετράγωνο της απόκρισης </a:t>
                </a:r>
                <a:r>
                  <a:rPr lang="en-US" dirty="0" smtClean="0"/>
                  <a:t/>
                </a:r>
                <a:br>
                  <a:rPr lang="en-US" dirty="0" smtClean="0"/>
                </a:br>
                <a:r>
                  <a:rPr lang="en-US" dirty="0" smtClean="0"/>
                  <a:t> </a:t>
                </a:r>
                <a:r>
                  <a:rPr lang="el-GR" dirty="0" smtClean="0"/>
                  <a:t>σε συχνότητα </a:t>
                </a:r>
                <a14:m>
                  <m:oMath xmlns:m="http://schemas.openxmlformats.org/officeDocument/2006/math">
                    <m:sSup>
                      <m:sSupPr>
                        <m:ctrlPr>
                          <a:rPr lang="el-GR" b="0" i="1" smtClean="0">
                            <a:latin typeface="Cambria Math" panose="02040503050406030204" pitchFamily="18" charset="0"/>
                          </a:rPr>
                        </m:ctrlPr>
                      </m:sSupPr>
                      <m:e>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e>
                        </m:d>
                      </m:e>
                      <m:sup>
                        <m:r>
                          <a:rPr lang="el-GR" b="0" i="1" smtClean="0">
                            <a:latin typeface="Cambria Math" panose="02040503050406030204" pitchFamily="18" charset="0"/>
                          </a:rPr>
                          <m:t>2</m:t>
                        </m:r>
                      </m:sup>
                    </m:sSup>
                  </m:oMath>
                </a14:m>
                <a:endParaRPr lang="el-GR" dirty="0" smtClean="0"/>
              </a:p>
              <a:p>
                <a:pPr>
                  <a:buClrTx/>
                  <a:buSzPct val="120000"/>
                  <a:buFont typeface="Arial" panose="020B0604020202020204" pitchFamily="34" charset="0"/>
                  <a:buChar char="•"/>
                </a:pPr>
                <a:r>
                  <a:rPr lang="el-GR" dirty="0" smtClean="0"/>
                  <a:t> Μπορούμε να εξάγουμε πληροφορίες από αυτό?</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837" t="-1988" b="-795"/>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8" name="Picture 7"/>
          <p:cNvPicPr>
            <a:picLocks noChangeAspect="1"/>
          </p:cNvPicPr>
          <p:nvPr/>
        </p:nvPicPr>
        <p:blipFill>
          <a:blip r:embed="rId4"/>
          <a:stretch>
            <a:fillRect/>
          </a:stretch>
        </p:blipFill>
        <p:spPr>
          <a:xfrm>
            <a:off x="5519651" y="2724357"/>
            <a:ext cx="3613955" cy="3784510"/>
          </a:xfrm>
          <a:prstGeom prst="rect">
            <a:avLst/>
          </a:prstGeom>
        </p:spPr>
      </p:pic>
    </p:spTree>
    <p:extLst>
      <p:ext uri="{BB962C8B-B14F-4D97-AF65-F5344CB8AC3E}">
        <p14:creationId xmlns:p14="http://schemas.microsoft.com/office/powerpoint/2010/main" val="28645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2" y="437459"/>
                <a:ext cx="8959042" cy="6132714"/>
              </a:xfrm>
            </p:spPr>
            <p:txBody>
              <a:bodyPr>
                <a:normAutofit fontScale="85000" lnSpcReduction="20000"/>
              </a:bodyPr>
              <a:lstStyle/>
              <a:p>
                <a:pPr>
                  <a:buClrTx/>
                  <a:buSzPct val="120000"/>
                  <a:buFont typeface="Arial" panose="020B0604020202020204" pitchFamily="34" charset="0"/>
                  <a:buChar char="•"/>
                </a:pPr>
                <a:r>
                  <a:rPr lang="el-GR" b="1" dirty="0" smtClean="0"/>
                  <a:t> </a:t>
                </a:r>
                <a:r>
                  <a:rPr lang="el-GR" sz="2400" b="1" dirty="0" smtClean="0"/>
                  <a:t>Σχέση Απόκρισης Πλάτους και Απόκρισης Φάσης</a:t>
                </a:r>
              </a:p>
              <a:p>
                <a:pPr>
                  <a:buClrTx/>
                  <a:buSzPct val="120000"/>
                  <a:buFont typeface="Arial" panose="020B0604020202020204" pitchFamily="34" charset="0"/>
                  <a:buChar char="•"/>
                </a:pPr>
                <a:r>
                  <a:rPr lang="el-GR" sz="2400" b="1" dirty="0"/>
                  <a:t> </a:t>
                </a:r>
                <a:r>
                  <a:rPr lang="el-GR" sz="2400" dirty="0" smtClean="0"/>
                  <a:t>Έχουμε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e>
                            </m:d>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p>
                          <m:sSupPr>
                            <m:ctrlPr>
                              <a:rPr lang="el-GR"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e>
                            </m:d>
                          </m:e>
                          <m:sup>
                            <m:r>
                              <a:rPr lang="el-GR" sz="2400" b="0" i="1" smtClean="0">
                                <a:latin typeface="Cambria Math" panose="02040503050406030204" pitchFamily="18" charset="0"/>
                              </a:rPr>
                              <m:t>2</m:t>
                            </m:r>
                          </m:sup>
                        </m:sSup>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r>
                      <a:rPr lang="el-GR"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r>
                                          <a:rPr lang="en-US" sz="2400" i="1">
                                            <a:latin typeface="Cambria Math" panose="02040503050406030204" pitchFamily="18" charset="0"/>
                                          </a:rPr>
                                          <m:t>𝑧</m:t>
                                        </m:r>
                                      </m:e>
                                      <m:sup>
                                        <m:r>
                                          <a:rPr lang="en-US" sz="2400" i="1">
                                            <a:latin typeface="Cambria Math" panose="02040503050406030204" pitchFamily="18" charset="0"/>
                                          </a:rPr>
                                          <m:t>∗</m:t>
                                        </m:r>
                                      </m:sup>
                                    </m:sSup>
                                  </m:den>
                                </m:f>
                              </m:e>
                            </m:d>
                          </m:e>
                        </m:d>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oMath>
                </a14:m>
                <a:endParaRPr lang="en-US" sz="2400" b="0" dirty="0" smtClean="0"/>
              </a:p>
              <a:p>
                <a:pPr>
                  <a:buClrTx/>
                  <a:buSzPct val="120000"/>
                  <a:buFont typeface="Arial" panose="020B0604020202020204" pitchFamily="34" charset="0"/>
                  <a:buChar char="•"/>
                </a:pPr>
                <a:r>
                  <a:rPr lang="en-US" sz="2400" i="1" dirty="0" smtClean="0">
                    <a:effectLst/>
                  </a:rPr>
                  <a:t> </a:t>
                </a:r>
                <a:r>
                  <a:rPr lang="el-GR" sz="2400" dirty="0" smtClean="0">
                    <a:effectLst/>
                  </a:rPr>
                  <a:t>Άρα αν </a:t>
                </a:r>
                <a:endParaRPr lang="el-GR" sz="240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𝑏</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e>
                          </m:nary>
                        </m:den>
                      </m:f>
                      <m:r>
                        <a:rPr lang="en-US" sz="2400" i="1" smtClean="0">
                          <a:latin typeface="Cambria Math" panose="02040503050406030204" pitchFamily="18" charset="0"/>
                          <a:ea typeface="Cambria Math" panose="02040503050406030204" pitchFamily="18" charset="0"/>
                        </a:rPr>
                        <m:t>⟹</m:t>
                      </m:r>
                      <m:sSup>
                        <m:sSupPr>
                          <m:ctrlPr>
                            <a:rPr lang="el-GR" sz="2400" b="0" i="1" smtClean="0">
                              <a:latin typeface="Cambria Math" panose="02040503050406030204" pitchFamily="18" charset="0"/>
                            </a:rPr>
                          </m:ctrlPr>
                        </m:sSupPr>
                        <m:e>
                          <m:r>
                            <a:rPr lang="en-US" sz="2400" i="1">
                              <a:latin typeface="Cambria Math" panose="02040503050406030204" pitchFamily="18" charset="0"/>
                            </a:rPr>
                            <m:t>𝐻</m:t>
                          </m:r>
                        </m:e>
                        <m:sup>
                          <m:r>
                            <a:rPr lang="el-GR" sz="2400" b="0" i="1" smtClean="0">
                              <a:latin typeface="Cambria Math" panose="02040503050406030204" pitchFamily="18" charset="0"/>
                            </a:rPr>
                            <m:t>∗</m:t>
                          </m:r>
                        </m:sup>
                      </m:sSup>
                      <m:d>
                        <m:dPr>
                          <m:ctrlPr>
                            <a:rPr lang="en-US" sz="2400" i="1">
                              <a:latin typeface="Cambria Math" panose="02040503050406030204" pitchFamily="18" charset="0"/>
                            </a:rPr>
                          </m:ctrlPr>
                        </m:dPr>
                        <m:e>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1</m:t>
                              </m:r>
                            </m:num>
                            <m:den>
                              <m:sSup>
                                <m:sSupPr>
                                  <m:ctrlPr>
                                    <a:rPr lang="el-GR" sz="2400" b="0" i="1" smtClean="0">
                                      <a:latin typeface="Cambria Math" panose="02040503050406030204" pitchFamily="18" charset="0"/>
                                    </a:rPr>
                                  </m:ctrlPr>
                                </m:sSupPr>
                                <m:e>
                                  <m:r>
                                    <a:rPr lang="en-US" sz="2400" i="1">
                                      <a:latin typeface="Cambria Math" panose="02040503050406030204" pitchFamily="18" charset="0"/>
                                    </a:rPr>
                                    <m:t>𝑧</m:t>
                                  </m:r>
                                </m:e>
                                <m:sup>
                                  <m:r>
                                    <a:rPr lang="el-GR" sz="2400" b="0" i="1" smtClean="0">
                                      <a:latin typeface="Cambria Math" panose="02040503050406030204" pitchFamily="18" charset="0"/>
                                    </a:rPr>
                                    <m:t>∗</m:t>
                                  </m:r>
                                </m:sup>
                              </m:sSup>
                            </m:den>
                          </m:f>
                        </m:e>
                      </m:d>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l-GR"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𝑘</m:t>
                                      </m:r>
                                    </m:sub>
                                    <m:sup>
                                      <m:r>
                                        <a:rPr lang="el-GR" sz="2400" b="0" i="1" smtClean="0">
                                          <a:solidFill>
                                            <a:srgbClr val="00B050"/>
                                          </a:solidFill>
                                          <a:latin typeface="Cambria Math" panose="02040503050406030204" pitchFamily="18" charset="0"/>
                                        </a:rPr>
                                        <m:t>∗</m:t>
                                      </m:r>
                                    </m:sup>
                                  </m:sSubSup>
                                  <m:sSup>
                                    <m:sSupPr>
                                      <m:ctrlPr>
                                        <a:rPr lang="en-US" sz="2400" i="1">
                                          <a:solidFill>
                                            <a:srgbClr val="00B050"/>
                                          </a:solidFill>
                                          <a:latin typeface="Cambria Math" panose="02040503050406030204" pitchFamily="18" charset="0"/>
                                        </a:rPr>
                                      </m:ctrlPr>
                                    </m:sSupPr>
                                    <m:e>
                                      <m:r>
                                        <a:rPr lang="en-US" sz="2400" i="1">
                                          <a:solidFill>
                                            <a:srgbClr val="00B050"/>
                                          </a:solidFill>
                                          <a:latin typeface="Cambria Math" panose="02040503050406030204" pitchFamily="18" charset="0"/>
                                        </a:rPr>
                                        <m:t>𝑧</m:t>
                                      </m:r>
                                    </m:e>
                                    <m:sup>
                                      <m:r>
                                        <a:rPr lang="el-GR" sz="2400" b="0" i="1" smtClean="0">
                                          <a:solidFill>
                                            <a:srgbClr val="00B050"/>
                                          </a:solidFill>
                                          <a:latin typeface="Cambria Math" panose="02040503050406030204" pitchFamily="18" charset="0"/>
                                        </a:rPr>
                                        <m:t> </m:t>
                                      </m:r>
                                    </m:sup>
                                  </m:sSup>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l-GR"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𝑐</m:t>
                                      </m:r>
                                    </m:e>
                                    <m:sub>
                                      <m:r>
                                        <a:rPr lang="en-US" sz="2400" i="1">
                                          <a:solidFill>
                                            <a:srgbClr val="00B050"/>
                                          </a:solidFill>
                                          <a:latin typeface="Cambria Math" panose="02040503050406030204" pitchFamily="18" charset="0"/>
                                        </a:rPr>
                                        <m:t>𝑘</m:t>
                                      </m:r>
                                    </m:sub>
                                    <m:sup>
                                      <m:r>
                                        <a:rPr lang="el-GR" sz="2400" b="0" i="1" smtClean="0">
                                          <a:solidFill>
                                            <a:srgbClr val="00B050"/>
                                          </a:solidFill>
                                          <a:latin typeface="Cambria Math" panose="02040503050406030204" pitchFamily="18" charset="0"/>
                                        </a:rPr>
                                        <m:t>∗</m:t>
                                      </m:r>
                                    </m:sup>
                                  </m:sSubSup>
                                  <m:sSup>
                                    <m:sSupPr>
                                      <m:ctrlPr>
                                        <a:rPr lang="en-US" sz="2400" i="1">
                                          <a:solidFill>
                                            <a:srgbClr val="00B050"/>
                                          </a:solidFill>
                                          <a:latin typeface="Cambria Math" panose="02040503050406030204" pitchFamily="18" charset="0"/>
                                        </a:rPr>
                                      </m:ctrlPr>
                                    </m:sSupPr>
                                    <m:e>
                                      <m:r>
                                        <a:rPr lang="en-US" sz="2400" i="1">
                                          <a:solidFill>
                                            <a:srgbClr val="00B050"/>
                                          </a:solidFill>
                                          <a:latin typeface="Cambria Math" panose="02040503050406030204" pitchFamily="18" charset="0"/>
                                        </a:rPr>
                                        <m:t>𝑧</m:t>
                                      </m:r>
                                    </m:e>
                                    <m:sup>
                                      <m:r>
                                        <a:rPr lang="el-GR" sz="2400" b="0" i="1" smtClean="0">
                                          <a:solidFill>
                                            <a:srgbClr val="00B050"/>
                                          </a:solidFill>
                                          <a:latin typeface="Cambria Math" panose="02040503050406030204" pitchFamily="18" charset="0"/>
                                        </a:rPr>
                                        <m:t> </m:t>
                                      </m:r>
                                    </m:sup>
                                  </m:sSup>
                                </m:e>
                              </m:d>
                            </m:e>
                          </m:nary>
                        </m:den>
                      </m:f>
                    </m:oMath>
                  </m:oMathPara>
                </a14:m>
                <a:endParaRPr lang="el-GR" sz="2400" i="1" dirty="0" smtClean="0">
                  <a:effectLst/>
                </a:endParaRPr>
              </a:p>
              <a:p>
                <a:pPr marL="0" indent="0">
                  <a:buClrTx/>
                  <a:buSzPct val="120000"/>
                  <a:buNone/>
                </a:pPr>
                <a:r>
                  <a:rPr lang="en-US" sz="2400" dirty="0"/>
                  <a:t> </a:t>
                </a:r>
                <a:r>
                  <a:rPr lang="en-US" sz="2400" dirty="0" smtClean="0"/>
                  <a:t>  </a:t>
                </a:r>
                <a:r>
                  <a:rPr lang="el-GR" sz="2400" dirty="0" smtClean="0"/>
                  <a:t>τότε </a:t>
                </a:r>
                <a:endParaRPr lang="en-US" sz="24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sz="2400" b="0" i="1" smtClean="0">
                          <a:latin typeface="Cambria Math" panose="02040503050406030204" pitchFamily="18" charset="0"/>
                        </a:rPr>
                        <m:t>            </m:t>
                      </m:r>
                      <m:sSup>
                        <m:sSupPr>
                          <m:ctrlPr>
                            <a:rPr lang="el-GR" sz="2400" b="0" i="1" smtClean="0">
                              <a:latin typeface="Cambria Math" panose="02040503050406030204" pitchFamily="18" charset="0"/>
                            </a:rPr>
                          </m:ctrlPr>
                        </m:sSupPr>
                        <m:e>
                          <m:d>
                            <m:dPr>
                              <m:begChr m:val="|"/>
                              <m:endChr m:val="|"/>
                              <m:ctrlPr>
                                <a:rPr lang="el-GR" sz="2400" b="0" i="1" smtClean="0">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b="0" i="1" smtClean="0">
                              <a:latin typeface="Cambria Math" panose="02040503050406030204" pitchFamily="18" charset="0"/>
                            </a:rPr>
                            <m:t>2</m:t>
                          </m:r>
                        </m:sup>
                      </m:sSup>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d>
                            <m:dPr>
                              <m:ctrlPr>
                                <a:rPr lang="el-GR"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0</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0</m:t>
                                      </m:r>
                                    </m:sub>
                                  </m:sSub>
                                </m:den>
                              </m:f>
                            </m:e>
                          </m:d>
                        </m:e>
                        <m:sup>
                          <m:r>
                            <a:rPr lang="en-US" sz="2400" b="0" i="1" smtClean="0">
                              <a:latin typeface="Cambria Math" panose="02040503050406030204" pitchFamily="18" charset="0"/>
                            </a:rPr>
                            <m:t>2</m:t>
                          </m:r>
                        </m:sup>
                      </m:sSup>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𝑏</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n-US"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𝑘</m:t>
                                      </m:r>
                                    </m:sub>
                                    <m:sup>
                                      <m:r>
                                        <a:rPr lang="en-US" sz="2400" b="0" i="1" smtClean="0">
                                          <a:solidFill>
                                            <a:srgbClr val="00B050"/>
                                          </a:solidFill>
                                          <a:latin typeface="Cambria Math" panose="02040503050406030204" pitchFamily="18" charset="0"/>
                                        </a:rPr>
                                        <m:t>∗</m:t>
                                      </m:r>
                                    </m:sup>
                                  </m:sSubSup>
                                  <m:r>
                                    <a:rPr lang="en-US" sz="2400" b="0" i="1" smtClean="0">
                                      <a:solidFill>
                                        <a:srgbClr val="00B050"/>
                                      </a:solidFill>
                                      <a:latin typeface="Cambria Math" panose="02040503050406030204" pitchFamily="18" charset="0"/>
                                    </a:rPr>
                                    <m:t>𝑧</m:t>
                                  </m:r>
                                </m:e>
                              </m:d>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d>
                                <m:dPr>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rPr>
                                    <m:t>1−</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𝑘</m:t>
                                      </m:r>
                                    </m:sub>
                                  </m:sSub>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𝑧</m:t>
                                      </m:r>
                                    </m:e>
                                    <m:sup>
                                      <m:r>
                                        <a:rPr lang="en-US" sz="2400" i="1">
                                          <a:solidFill>
                                            <a:srgbClr val="FF0000"/>
                                          </a:solidFill>
                                          <a:latin typeface="Cambria Math" panose="02040503050406030204" pitchFamily="18" charset="0"/>
                                        </a:rPr>
                                        <m:t>−1</m:t>
                                      </m:r>
                                    </m:sup>
                                  </m:sSup>
                                </m:e>
                              </m:d>
                            </m:e>
                          </m:nary>
                          <m:d>
                            <m:dPr>
                              <m:ctrlPr>
                                <a:rPr lang="en-US" sz="2400" i="1" smtClean="0">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1−</m:t>
                              </m:r>
                              <m:sSubSup>
                                <m:sSubSupPr>
                                  <m:ctrlPr>
                                    <a:rPr lang="en-US" sz="2400" b="0" i="1" smtClean="0">
                                      <a:solidFill>
                                        <a:srgbClr val="00B050"/>
                                      </a:solidFill>
                                      <a:latin typeface="Cambria Math" panose="02040503050406030204" pitchFamily="18" charset="0"/>
                                    </a:rPr>
                                  </m:ctrlPr>
                                </m:sSubSupPr>
                                <m:e>
                                  <m:r>
                                    <a:rPr lang="en-US" sz="2400" i="1">
                                      <a:solidFill>
                                        <a:srgbClr val="00B050"/>
                                      </a:solidFill>
                                      <a:latin typeface="Cambria Math" panose="02040503050406030204" pitchFamily="18" charset="0"/>
                                    </a:rPr>
                                    <m:t>𝑐</m:t>
                                  </m:r>
                                </m:e>
                                <m:sub>
                                  <m:r>
                                    <a:rPr lang="en-US" sz="2400" i="1">
                                      <a:solidFill>
                                        <a:srgbClr val="00B050"/>
                                      </a:solidFill>
                                      <a:latin typeface="Cambria Math" panose="02040503050406030204" pitchFamily="18" charset="0"/>
                                    </a:rPr>
                                    <m:t>𝑘</m:t>
                                  </m:r>
                                </m:sub>
                                <m:sup>
                                  <m:r>
                                    <a:rPr lang="en-US" sz="2400" b="0" i="1" smtClean="0">
                                      <a:solidFill>
                                        <a:srgbClr val="00B050"/>
                                      </a:solidFill>
                                      <a:latin typeface="Cambria Math" panose="02040503050406030204" pitchFamily="18" charset="0"/>
                                    </a:rPr>
                                    <m:t>∗</m:t>
                                  </m:r>
                                </m:sup>
                              </m:sSubSup>
                              <m:r>
                                <a:rPr lang="en-US" sz="2400" b="0" i="1" smtClean="0">
                                  <a:solidFill>
                                    <a:srgbClr val="00B050"/>
                                  </a:solidFill>
                                  <a:latin typeface="Cambria Math" panose="02040503050406030204" pitchFamily="18" charset="0"/>
                                </a:rPr>
                                <m:t>𝑧</m:t>
                              </m:r>
                            </m:e>
                          </m:d>
                        </m:den>
                      </m:f>
                    </m:oMath>
                    <m:oMath xmlns:m="http://schemas.openxmlformats.org/officeDocument/2006/math">
                      <m:r>
                        <a:rPr lang="en-US" sz="2400" b="0" i="1" smtClean="0">
                          <a:latin typeface="Cambria Math" panose="02040503050406030204" pitchFamily="18" charset="0"/>
                        </a:rPr>
                        <m:t> </m:t>
                      </m:r>
                    </m:oMath>
                    <m:oMath xmlns:m="http://schemas.openxmlformats.org/officeDocument/2006/math">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e>
                          </m:d>
                        </m:e>
                        <m:sub>
                          <m:r>
                            <a:rPr lang="en-US" sz="2400" b="0" i="1" smtClean="0">
                              <a:latin typeface="Cambria Math" panose="02040503050406030204" pitchFamily="18" charset="0"/>
                            </a:rPr>
                            <m:t>𝑧</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l-GR" sz="2400" b="0" i="1" smtClean="0">
                                  <a:latin typeface="Cambria Math" panose="02040503050406030204" pitchFamily="18" charset="0"/>
                                </a:rPr>
                                <m:t>𝜔</m:t>
                              </m:r>
                            </m:sup>
                          </m:sSup>
                        </m:sub>
                      </m:sSub>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d>
                            <m:dPr>
                              <m:ctrlPr>
                                <a:rPr lang="el-GR"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0</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0</m:t>
                                      </m:r>
                                    </m:sub>
                                  </m:sSub>
                                </m:den>
                              </m:f>
                            </m:e>
                          </m:d>
                        </m:e>
                        <m:sup>
                          <m:r>
                            <a:rPr lang="en-US" sz="2400" i="1">
                              <a:latin typeface="Cambria Math" panose="02040503050406030204" pitchFamily="18" charset="0"/>
                            </a:rPr>
                            <m:t>2</m:t>
                          </m:r>
                        </m:sup>
                      </m:sSup>
                      <m:f>
                        <m:fPr>
                          <m:ctrlPr>
                            <a:rPr lang="en-US" sz="2400" i="1">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𝑁</m:t>
                              </m:r>
                            </m:sup>
                            <m:e>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−2</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l-GR" sz="2400" b="0" i="1" smtClean="0">
                                          <a:latin typeface="Cambria Math" panose="02040503050406030204" pitchFamily="18" charset="0"/>
                                        </a:rPr>
                                        <m:t>𝜔</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𝑘</m:t>
                                          </m:r>
                                        </m:sub>
                                      </m:sSub>
                                    </m:e>
                                  </m:d>
                                </m:e>
                              </m:func>
                            </m:e>
                          </m:nary>
                        </m:num>
                        <m:den>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𝑘</m:t>
                              </m:r>
                              <m:r>
                                <a:rPr lang="en-US" sz="2400" i="1">
                                  <a:latin typeface="Cambria Math" panose="02040503050406030204" pitchFamily="18" charset="0"/>
                                </a:rPr>
                                <m:t>=1</m:t>
                              </m:r>
                            </m:sub>
                            <m:sup>
                              <m:r>
                                <a:rPr lang="en-US" sz="2400" i="1">
                                  <a:latin typeface="Cambria Math" panose="02040503050406030204" pitchFamily="18" charset="0"/>
                                </a:rPr>
                                <m:t>𝑀</m:t>
                              </m:r>
                            </m:sup>
                            <m:e>
                              <m:r>
                                <a:rPr lang="en-US" sz="2400" i="1">
                                  <a:latin typeface="Cambria Math" panose="02040503050406030204" pitchFamily="18" charset="0"/>
                                </a:rPr>
                                <m:t>1</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𝑘</m:t>
                                          </m:r>
                                        </m:sub>
                                      </m:sSub>
                                    </m:e>
                                  </m:d>
                                </m:e>
                                <m:sup>
                                  <m:r>
                                    <a:rPr lang="en-US" sz="2400" i="1">
                                      <a:latin typeface="Cambria Math" panose="02040503050406030204" pitchFamily="18" charset="0"/>
                                    </a:rPr>
                                    <m:t>2</m:t>
                                  </m:r>
                                </m:sup>
                              </m:sSup>
                              <m:r>
                                <a:rPr lang="en-US" sz="2400" i="1">
                                  <a:latin typeface="Cambria Math" panose="02040503050406030204" pitchFamily="18" charset="0"/>
                                </a:rPr>
                                <m:t>−2</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𝑘</m:t>
                                      </m:r>
                                    </m:sub>
                                  </m:sSub>
                                </m:e>
                              </m:d>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en-US" sz="2400" i="1">
                                          <a:latin typeface="Cambria Math" panose="02040503050406030204" pitchFamily="18" charset="0"/>
                                        </a:rPr>
                                      </m:ctrlPr>
                                    </m:dPr>
                                    <m:e>
                                      <m:r>
                                        <a:rPr lang="el-GR" sz="2400" i="1">
                                          <a:latin typeface="Cambria Math" panose="02040503050406030204" pitchFamily="18" charset="0"/>
                                        </a:rPr>
                                        <m:t>𝜔</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𝑐</m:t>
                                          </m:r>
                                        </m:e>
                                        <m:sub>
                                          <m:r>
                                            <a:rPr lang="en-US" sz="2400" i="1">
                                              <a:latin typeface="Cambria Math" panose="02040503050406030204" pitchFamily="18" charset="0"/>
                                            </a:rPr>
                                            <m:t>𝑘</m:t>
                                          </m:r>
                                        </m:sub>
                                      </m:sSub>
                                    </m:e>
                                  </m:d>
                                </m:e>
                              </m:func>
                            </m:e>
                          </m:nary>
                        </m:den>
                      </m:f>
                    </m:oMath>
                  </m:oMathPara>
                </a14:m>
                <a:endParaRPr lang="en-US" sz="2400" dirty="0" smtClean="0">
                  <a:effectLst/>
                </a:endParaRPr>
              </a:p>
              <a:p>
                <a:pPr>
                  <a:buClrTx/>
                  <a:buSzPct val="120000"/>
                  <a:buFont typeface="Arial" panose="020B0604020202020204" pitchFamily="34" charset="0"/>
                  <a:buChar char="•"/>
                </a:pPr>
                <a:r>
                  <a:rPr lang="en-US" sz="2400" dirty="0"/>
                  <a:t> </a:t>
                </a:r>
                <a:r>
                  <a:rPr lang="el-GR" sz="2400" dirty="0" smtClean="0"/>
                  <a:t>Για κάθε πόλο </a:t>
                </a:r>
                <a14:m>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𝑘</m:t>
                        </m:r>
                      </m:sub>
                    </m:sSub>
                  </m:oMath>
                </a14:m>
                <a:r>
                  <a:rPr lang="en-US" sz="2400" dirty="0" smtClean="0">
                    <a:effectLst/>
                  </a:rPr>
                  <a:t> </a:t>
                </a:r>
                <a:r>
                  <a:rPr lang="el-GR" sz="2400" dirty="0" smtClean="0">
                    <a:effectLst/>
                  </a:rPr>
                  <a:t>του συστήματος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oMath>
                </a14:m>
                <a:r>
                  <a:rPr lang="el-GR" sz="2400" dirty="0" smtClean="0">
                    <a:effectLst/>
                  </a:rPr>
                  <a:t>, υπάρχει ένας ακόμη πόλος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l-GR" sz="2400" b="0" i="1" smtClean="0">
                            <a:latin typeface="Cambria Math" panose="02040503050406030204" pitchFamily="18" charset="0"/>
                          </a:rPr>
                        </m:ctrlPr>
                      </m:fPr>
                      <m:num>
                        <m:r>
                          <a:rPr lang="el-GR" sz="2400" b="0" i="1" smtClean="0">
                            <a:latin typeface="Cambria Math" panose="02040503050406030204" pitchFamily="18" charset="0"/>
                          </a:rPr>
                          <m:t>1</m:t>
                        </m:r>
                      </m:num>
                      <m:den>
                        <m:sSubSup>
                          <m:sSubSupPr>
                            <m:ctrlPr>
                              <a:rPr lang="el-GR" sz="2400" b="0" i="1" smtClean="0">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𝑘</m:t>
                            </m:r>
                          </m:sub>
                          <m:sup>
                            <m:r>
                              <a:rPr lang="el-GR" sz="2400" b="0" i="1" smtClean="0">
                                <a:latin typeface="Cambria Math" panose="02040503050406030204" pitchFamily="18" charset="0"/>
                              </a:rPr>
                              <m:t>∗</m:t>
                            </m:r>
                          </m:sup>
                        </m:sSubSup>
                      </m:den>
                    </m:f>
                  </m:oMath>
                </a14:m>
                <a:r>
                  <a:rPr lang="el-GR" sz="2400" dirty="0" smtClean="0">
                    <a:effectLst/>
                  </a:rPr>
                  <a:t> στο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r>
                  <a:rPr lang="el-GR" sz="2400" dirty="0" smtClean="0">
                    <a:effectLst/>
                  </a:rPr>
                  <a:t> και για κάθε μηδενικό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𝑏</m:t>
                        </m:r>
                      </m:e>
                      <m:sub>
                        <m:r>
                          <a:rPr lang="en-US" sz="2400" i="1">
                            <a:latin typeface="Cambria Math" panose="02040503050406030204" pitchFamily="18" charset="0"/>
                          </a:rPr>
                          <m:t>𝑘</m:t>
                        </m:r>
                      </m:sub>
                    </m:sSub>
                  </m:oMath>
                </a14:m>
                <a:r>
                  <a:rPr lang="en-US" sz="2400" dirty="0" smtClean="0">
                    <a:effectLst/>
                  </a:rPr>
                  <a:t> </a:t>
                </a:r>
                <a:r>
                  <a:rPr lang="el-GR" sz="2400" dirty="0" smtClean="0">
                    <a:effectLst/>
                  </a:rPr>
                  <a:t>του συστήματος </a:t>
                </a:r>
                <a14:m>
                  <m:oMath xmlns:m="http://schemas.openxmlformats.org/officeDocument/2006/math">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oMath>
                </a14:m>
                <a:r>
                  <a:rPr lang="el-GR" sz="2400" dirty="0" smtClean="0">
                    <a:effectLst/>
                  </a:rPr>
                  <a:t> υπάρχει ένα ακόμη μηδενικό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l-GR" sz="2400" i="1">
                            <a:latin typeface="Cambria Math" panose="02040503050406030204" pitchFamily="18" charset="0"/>
                          </a:rPr>
                        </m:ctrlPr>
                      </m:fPr>
                      <m:num>
                        <m:r>
                          <a:rPr lang="el-GR" sz="2400" i="1">
                            <a:latin typeface="Cambria Math" panose="02040503050406030204" pitchFamily="18" charset="0"/>
                          </a:rPr>
                          <m:t>1</m:t>
                        </m:r>
                      </m:num>
                      <m:den>
                        <m:sSubSup>
                          <m:sSubSupPr>
                            <m:ctrlPr>
                              <a:rPr lang="el-GR" sz="2400" i="1">
                                <a:latin typeface="Cambria Math" panose="02040503050406030204" pitchFamily="18" charset="0"/>
                              </a:rPr>
                            </m:ctrlPr>
                          </m:sSubSupPr>
                          <m:e>
                            <m:r>
                              <a:rPr lang="en-US" sz="2400" b="0" i="1" smtClean="0">
                                <a:latin typeface="Cambria Math" panose="02040503050406030204" pitchFamily="18" charset="0"/>
                              </a:rPr>
                              <m:t>𝑏</m:t>
                            </m:r>
                          </m:e>
                          <m:sub>
                            <m:r>
                              <a:rPr lang="en-US" sz="2400" i="1">
                                <a:latin typeface="Cambria Math" panose="02040503050406030204" pitchFamily="18" charset="0"/>
                              </a:rPr>
                              <m:t>𝑘</m:t>
                            </m:r>
                          </m:sub>
                          <m:sup>
                            <m:r>
                              <a:rPr lang="el-GR" sz="2400" i="1">
                                <a:latin typeface="Cambria Math" panose="02040503050406030204" pitchFamily="18" charset="0"/>
                              </a:rPr>
                              <m:t>∗</m:t>
                            </m:r>
                          </m:sup>
                        </m:sSubSup>
                      </m:den>
                    </m:f>
                  </m:oMath>
                </a14:m>
                <a:r>
                  <a:rPr lang="en-US" sz="2400" dirty="0" smtClean="0">
                    <a:effectLst/>
                  </a:rPr>
                  <a:t> </a:t>
                </a:r>
                <a:r>
                  <a:rPr lang="el-GR" sz="2400" dirty="0" smtClean="0">
                    <a:effectLst/>
                  </a:rPr>
                  <a:t>στο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endParaRPr lang="el-GR" sz="2400" dirty="0" smtClean="0">
                  <a:effectLst/>
                </a:endParaRPr>
              </a:p>
              <a:p>
                <a:pPr>
                  <a:buClrTx/>
                  <a:buSzPct val="120000"/>
                  <a:buFont typeface="Arial" panose="020B0604020202020204" pitchFamily="34" charset="0"/>
                  <a:buChar char="•"/>
                </a:pPr>
                <a:r>
                  <a:rPr lang="el-GR" sz="2400" dirty="0"/>
                  <a:t> </a:t>
                </a:r>
                <a:r>
                  <a:rPr lang="el-GR" sz="2400" dirty="0" smtClean="0"/>
                  <a:t>Το </a:t>
                </a:r>
                <a14:m>
                  <m:oMath xmlns:m="http://schemas.openxmlformats.org/officeDocument/2006/math">
                    <m:sSup>
                      <m:sSupPr>
                        <m:ctrlPr>
                          <a:rPr lang="el-GR" sz="2400" i="1">
                            <a:latin typeface="Cambria Math" panose="02040503050406030204" pitchFamily="18" charset="0"/>
                          </a:rPr>
                        </m:ctrlPr>
                      </m:sSupPr>
                      <m:e>
                        <m:d>
                          <m:dPr>
                            <m:begChr m:val="|"/>
                            <m:endChr m:val="|"/>
                            <m:ctrlPr>
                              <a:rPr lang="el-GR" sz="2400" i="1">
                                <a:latin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r>
                                  <a:rPr lang="en-US" sz="2400" i="1">
                                    <a:latin typeface="Cambria Math" panose="02040503050406030204" pitchFamily="18" charset="0"/>
                                  </a:rPr>
                                  <m:t>𝑧</m:t>
                                </m:r>
                              </m:e>
                            </m:d>
                          </m:e>
                        </m:d>
                      </m:e>
                      <m:sup>
                        <m:r>
                          <a:rPr lang="el-GR" sz="2400" i="1">
                            <a:latin typeface="Cambria Math" panose="02040503050406030204" pitchFamily="18" charset="0"/>
                          </a:rPr>
                          <m:t>2</m:t>
                        </m:r>
                      </m:sup>
                    </m:sSup>
                  </m:oMath>
                </a14:m>
                <a:r>
                  <a:rPr lang="el-GR" sz="2400" dirty="0" smtClean="0">
                    <a:effectLst/>
                  </a:rPr>
                  <a:t> διαθέτει συζυγή αμοιβαία ζεύγη πόλων-μηδενικών</a:t>
                </a:r>
              </a:p>
              <a:p>
                <a:pPr>
                  <a:buClrTx/>
                  <a:buSzPct val="120000"/>
                  <a:buFont typeface="Arial" panose="020B0604020202020204" pitchFamily="34" charset="0"/>
                  <a:buChar char="•"/>
                </a:pPr>
                <a:r>
                  <a:rPr lang="el-GR" sz="2400" dirty="0" smtClean="0"/>
                  <a:t> Το ένα στοιχείο του κάθε ζεύγους σχετίζεται με το </a:t>
                </a:r>
                <a14:m>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oMath>
                </a14:m>
                <a:r>
                  <a:rPr lang="en-US" sz="2400" dirty="0" smtClean="0">
                    <a:effectLst/>
                  </a:rPr>
                  <a:t> </a:t>
                </a:r>
                <a:r>
                  <a:rPr lang="el-GR" sz="2400" dirty="0" smtClean="0">
                    <a:effectLst/>
                  </a:rPr>
                  <a:t>και το άλλο στοιχείο</a:t>
                </a:r>
                <a:r>
                  <a:rPr lang="en-US" sz="2400" dirty="0" smtClean="0">
                    <a:effectLst/>
                  </a:rPr>
                  <a:t> </a:t>
                </a:r>
                <a:r>
                  <a:rPr lang="el-GR" sz="2400" dirty="0" smtClean="0">
                    <a:effectLst/>
                  </a:rPr>
                  <a:t>με το </a:t>
                </a:r>
                <a14:m>
                  <m:oMath xmlns:m="http://schemas.openxmlformats.org/officeDocument/2006/math">
                    <m:sSup>
                      <m:sSupPr>
                        <m:ctrlPr>
                          <a:rPr lang="el-GR" sz="2400" b="0" i="1" dirty="0" smtClean="0">
                            <a:latin typeface="Cambria Math" panose="02040503050406030204" pitchFamily="18" charset="0"/>
                          </a:rPr>
                        </m:ctrlPr>
                      </m:sSupPr>
                      <m:e>
                        <m:r>
                          <a:rPr lang="en-US" sz="2400" i="1" dirty="0" smtClean="0">
                            <a:latin typeface="Cambria Math" panose="02040503050406030204" pitchFamily="18" charset="0"/>
                          </a:rPr>
                          <m:t>𝐻</m:t>
                        </m:r>
                      </m:e>
                      <m:sup>
                        <m:r>
                          <a:rPr lang="el-GR" sz="2400" b="0" i="1" dirty="0" smtClean="0">
                            <a:latin typeface="Cambria Math" panose="02040503050406030204" pitchFamily="18" charset="0"/>
                          </a:rPr>
                          <m:t>∗</m:t>
                        </m:r>
                      </m:sup>
                    </m:sSup>
                    <m:d>
                      <m:dPr>
                        <m:ctrlPr>
                          <a:rPr lang="en-US" sz="2400" b="0" i="1" dirty="0" smtClean="0">
                            <a:latin typeface="Cambria Math" panose="02040503050406030204" pitchFamily="18" charset="0"/>
                          </a:rPr>
                        </m:ctrlPr>
                      </m:dPr>
                      <m:e>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1</m:t>
                            </m:r>
                          </m:num>
                          <m:den>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𝑧</m:t>
                                </m:r>
                              </m:e>
                              <m:sup>
                                <m:r>
                                  <a:rPr lang="en-US" sz="2400" b="0" i="1" dirty="0" smtClean="0">
                                    <a:latin typeface="Cambria Math" panose="02040503050406030204" pitchFamily="18" charset="0"/>
                                  </a:rPr>
                                  <m:t>∗</m:t>
                                </m:r>
                              </m:sup>
                            </m:sSup>
                          </m:den>
                        </m:f>
                      </m:e>
                    </m:d>
                  </m:oMath>
                </a14:m>
                <a:endParaRPr lang="el-GR" sz="2400" dirty="0" smtClean="0">
                  <a:effectLs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4"/>
              </a:xfrm>
              <a:blipFill rotWithShape="0">
                <a:blip r:embed="rId3"/>
                <a:stretch>
                  <a:fillRect l="-1905" t="-188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7949160" y="3732840"/>
              <a:ext cx="432720" cy="452520"/>
            </p14:xfrm>
          </p:contentPart>
        </mc:Choice>
        <mc:Fallback xmlns="">
          <p:pic>
            <p:nvPicPr>
              <p:cNvPr id="7" name="Ink 6"/>
              <p:cNvPicPr/>
              <p:nvPr/>
            </p:nvPicPr>
            <p:blipFill>
              <a:blip r:embed="rId5"/>
              <a:stretch>
                <a:fillRect/>
              </a:stretch>
            </p:blipFill>
            <p:spPr>
              <a:xfrm>
                <a:off x="7937640" y="3729240"/>
                <a:ext cx="456840" cy="468360"/>
              </a:xfrm>
              <a:prstGeom prst="rect">
                <a:avLst/>
              </a:prstGeom>
            </p:spPr>
          </p:pic>
        </mc:Fallback>
      </mc:AlternateContent>
    </p:spTree>
    <p:extLst>
      <p:ext uri="{BB962C8B-B14F-4D97-AF65-F5344CB8AC3E}">
        <p14:creationId xmlns:p14="http://schemas.microsoft.com/office/powerpoint/2010/main" val="25253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4"/>
              </a:xfrm>
            </p:spPr>
            <p:txBody>
              <a:bodyPr>
                <a:normAutofit/>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Παράδειγμα: </a:t>
                </a:r>
              </a:p>
              <a:p>
                <a:pPr>
                  <a:buClrTx/>
                  <a:buSzPct val="120000"/>
                  <a:buFont typeface="Courier New" panose="02070309020205020404" pitchFamily="49" charset="0"/>
                  <a:buChar char="o"/>
                </a:pPr>
                <a:r>
                  <a:rPr lang="el-GR" dirty="0">
                    <a:effectLst/>
                  </a:rPr>
                  <a:t> </a:t>
                </a:r>
                <a:r>
                  <a:rPr lang="el-GR" dirty="0" smtClean="0"/>
                  <a:t>Βρείτε το ευσταθές και αιτιατό σύστημα </a:t>
                </a:r>
                <a14:m>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𝑧</m:t>
                        </m:r>
                      </m:e>
                    </m:d>
                  </m:oMath>
                </a14:m>
                <a:r>
                  <a:rPr lang="el-GR" dirty="0" smtClean="0">
                    <a:effectLst/>
                  </a:rPr>
                  <a:t> για το οποίο ισχύει </a:t>
                </a:r>
                <a:endParaRPr lang="el-GR"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e>
                        <m:sup>
                          <m:r>
                            <a:rPr lang="en-US" i="1">
                              <a:latin typeface="Cambria Math" panose="02040503050406030204" pitchFamily="18" charset="0"/>
                            </a:rPr>
                            <m:t>2</m:t>
                          </m:r>
                        </m:sup>
                      </m:sSup>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f>
                            <m:fPr>
                              <m:ctrlPr>
                                <a:rPr lang="el-GR" b="0" i="1" smtClean="0">
                                  <a:latin typeface="Cambria Math" panose="02040503050406030204" pitchFamily="18" charset="0"/>
                                </a:rPr>
                              </m:ctrlPr>
                            </m:fPr>
                            <m:num>
                              <m:r>
                                <a:rPr lang="el-GR" b="0" i="1" smtClean="0">
                                  <a:latin typeface="Cambria Math" panose="02040503050406030204" pitchFamily="18" charset="0"/>
                                </a:rPr>
                                <m:t>5</m:t>
                              </m:r>
                            </m:num>
                            <m:den>
                              <m:r>
                                <a:rPr lang="el-GR" b="0" i="1" smtClean="0">
                                  <a:latin typeface="Cambria Math" panose="02040503050406030204" pitchFamily="18" charset="0"/>
                                </a:rPr>
                                <m:t>4</m:t>
                              </m:r>
                            </m:den>
                          </m:f>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𝜋</m:t>
                                      </m:r>
                                    </m:num>
                                    <m:den>
                                      <m:r>
                                        <a:rPr lang="el-GR" b="0" i="1" smtClean="0">
                                          <a:latin typeface="Cambria Math" panose="02040503050406030204" pitchFamily="18" charset="0"/>
                                        </a:rPr>
                                        <m:t>4</m:t>
                                      </m:r>
                                    </m:den>
                                  </m:f>
                                </m:e>
                              </m:d>
                            </m:e>
                          </m:func>
                        </m:den>
                      </m:f>
                    </m:oMath>
                  </m:oMathPara>
                </a14:m>
                <a:endParaRPr lang="el-GR" dirty="0" smtClean="0">
                  <a:effectLst/>
                </a:endParaRPr>
              </a:p>
              <a:p>
                <a:pPr>
                  <a:buClrTx/>
                  <a:buSzPct val="120000"/>
                  <a:buFont typeface="Courier New" panose="02070309020205020404" pitchFamily="49" charset="0"/>
                  <a:buChar char="o"/>
                </a:pPr>
                <a:endParaRPr lang="el-GR"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4"/>
              </a:xfrm>
              <a:blipFill rotWithShape="0">
                <a:blip r:embed="rId3"/>
                <a:stretch>
                  <a:fillRect l="-1973" t="-178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09160" y="1636920"/>
              <a:ext cx="8656920" cy="4863240"/>
            </p14:xfrm>
          </p:contentPart>
        </mc:Choice>
        <mc:Fallback xmlns="">
          <p:pic>
            <p:nvPicPr>
              <p:cNvPr id="7" name="Ink 6"/>
              <p:cNvPicPr/>
              <p:nvPr/>
            </p:nvPicPr>
            <p:blipFill>
              <a:blip r:embed="rId5"/>
              <a:stretch>
                <a:fillRect/>
              </a:stretch>
            </p:blipFill>
            <p:spPr>
              <a:xfrm>
                <a:off x="198000" y="1627200"/>
                <a:ext cx="8681400" cy="4876200"/>
              </a:xfrm>
              <a:prstGeom prst="rect">
                <a:avLst/>
              </a:prstGeom>
            </p:spPr>
          </p:pic>
        </mc:Fallback>
      </mc:AlternateContent>
    </p:spTree>
    <p:extLst>
      <p:ext uri="{BB962C8B-B14F-4D97-AF65-F5344CB8AC3E}">
        <p14:creationId xmlns:p14="http://schemas.microsoft.com/office/powerpoint/2010/main" val="2964437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p>
              <a:p>
                <a:pPr marL="0" indent="0">
                  <a:buClrTx/>
                  <a:buSzPct val="120000"/>
                  <a:buNone/>
                </a:pPr>
                <a:endParaRPr lang="en-US" sz="10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𝑁</m:t>
                          </m:r>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e>
                      </m:nary>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𝑘</m:t>
                                      </m:r>
                                    </m:sub>
                                    <m:sup>
                                      <m:r>
                                        <a:rPr lang="en-US" i="1">
                                          <a:latin typeface="Cambria Math" panose="02040503050406030204" pitchFamily="18" charset="0"/>
                                        </a:rPr>
                                        <m:t>∗</m:t>
                                      </m:r>
                                    </m:sup>
                                  </m:sSubSup>
                                </m:e>
                              </m:d>
                            </m:num>
                            <m:den>
                              <m:d>
                                <m:dPr>
                                  <m:begChr m:val="|"/>
                                  <m:endChr m:val="|"/>
                                  <m:ctrlPr>
                                    <a:rPr lang="en-US" b="0" i="1" smtClean="0">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b="0" i="1" smtClean="0">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e>
                              </m:d>
                            </m:den>
                          </m:f>
                        </m:e>
                      </m:nary>
                      <m:r>
                        <a:rPr lang="en-US" b="0" i="1" smtClean="0">
                          <a:latin typeface="Cambria Math" panose="02040503050406030204" pitchFamily="18" charset="0"/>
                        </a:rPr>
                        <m:t>=1</m:t>
                      </m:r>
                    </m:oMath>
                  </m:oMathPara>
                </a14:m>
                <a:endParaRPr lang="en-US" b="0" dirty="0" smtClean="0"/>
              </a:p>
              <a:p>
                <a:pPr marL="0" indent="0">
                  <a:buClrTx/>
                  <a:buSzPct val="120000"/>
                  <a:buNone/>
                </a:pPr>
                <a:endParaRPr lang="en-US" dirty="0" smtClean="0"/>
              </a:p>
              <a:p>
                <a:pPr>
                  <a:buClrTx/>
                  <a:buSzPct val="120000"/>
                  <a:buFont typeface="Arial" panose="020B0604020202020204" pitchFamily="34" charset="0"/>
                  <a:buChar char="•"/>
                </a:pPr>
                <a:r>
                  <a:rPr lang="en-US" dirty="0"/>
                  <a:t> </a:t>
                </a:r>
                <a:r>
                  <a:rPr lang="el-GR" dirty="0" smtClean="0"/>
                  <a:t>Πόλοι-μηδενικά: </a:t>
                </a:r>
                <a14:m>
                  <m:oMath xmlns:m="http://schemas.openxmlformats.org/officeDocument/2006/math">
                    <m:d>
                      <m:dPr>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en>
                        </m:f>
                      </m:e>
                    </m:d>
                    <m:r>
                      <a:rPr lang="el-GR" b="0" i="1" smtClean="0">
                        <a:latin typeface="Cambria Math" panose="02040503050406030204" pitchFamily="18" charset="0"/>
                      </a:rPr>
                      <m:t>=</m:t>
                    </m:r>
                    <m:d>
                      <m:dPr>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𝑘</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𝑘</m:t>
                                </m:r>
                              </m:sub>
                            </m:sSub>
                          </m:sup>
                        </m:sSup>
                        <m:r>
                          <a:rPr lang="en-US" i="1">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1</m:t>
                            </m:r>
                          </m:num>
                          <m:den>
                            <m:sSub>
                              <m:sSubPr>
                                <m:ctrlPr>
                                  <a:rPr lang="en-US" b="0" i="1" smtClean="0">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𝑘</m:t>
                                </m:r>
                              </m:sub>
                            </m:sSub>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sSub>
                              <m:sSubPr>
                                <m:ctrlPr>
                                  <a:rPr lang="el-GR" i="1">
                                    <a:latin typeface="Cambria Math" panose="02040503050406030204" pitchFamily="18" charset="0"/>
                                  </a:rPr>
                                </m:ctrlPr>
                              </m:sSubPr>
                              <m:e>
                                <m:r>
                                  <a:rPr lang="el-GR" i="1">
                                    <a:latin typeface="Cambria Math" panose="02040503050406030204" pitchFamily="18" charset="0"/>
                                  </a:rPr>
                                  <m:t>𝜃</m:t>
                                </m:r>
                              </m:e>
                              <m:sub>
                                <m:r>
                                  <a:rPr lang="en-US" i="1">
                                    <a:latin typeface="Cambria Math" panose="02040503050406030204" pitchFamily="18" charset="0"/>
                                  </a:rPr>
                                  <m:t>𝑘</m:t>
                                </m:r>
                              </m:sub>
                            </m:sSub>
                          </m:sup>
                        </m:sSup>
                      </m:e>
                    </m:d>
                  </m:oMath>
                </a14:m>
                <a:endParaRPr lang="en-US" dirty="0" smtClean="0"/>
              </a:p>
              <a:p>
                <a:pPr>
                  <a:buClrTx/>
                  <a:buSzPct val="120000"/>
                  <a:buFont typeface="Arial" panose="020B0604020202020204" pitchFamily="34" charset="0"/>
                  <a:buChar char="•"/>
                </a:pPr>
                <a:r>
                  <a:rPr lang="en-US" dirty="0"/>
                  <a:t> </a:t>
                </a:r>
                <a:r>
                  <a:rPr lang="el-GR" dirty="0" smtClean="0"/>
                  <a:t>Για πραγματική κρουστική απόκριση </a:t>
                </a:r>
                <a:endParaRPr lang="en-US" dirty="0" smtClean="0"/>
              </a:p>
              <a:p>
                <a:pPr marL="0" indent="0">
                  <a:buClrTx/>
                  <a:buSzPct val="120000"/>
                  <a:buNone/>
                </a:pPr>
                <a:endParaRPr lang="en-US" sz="5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𝐴</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sSub>
                            <m:sSubPr>
                              <m:ctrlPr>
                                <a:rPr lang="en-US" b="0" i="1" smtClean="0">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1</m:t>
                              </m:r>
                            </m:sub>
                          </m:sSub>
                        </m:sup>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𝑏</m:t>
                                  </m:r>
                                </m:e>
                                <m:sub>
                                  <m:r>
                                    <a:rPr lang="en-US" i="1">
                                      <a:latin typeface="Cambria Math" panose="02040503050406030204" pitchFamily="18" charset="0"/>
                                    </a:rPr>
                                    <m:t>𝑘</m:t>
                                  </m:r>
                                </m:sub>
                                <m:sup>
                                  <m:r>
                                    <a:rPr lang="en-US" i="1">
                                      <a:latin typeface="Cambria Math" panose="02040503050406030204" pitchFamily="18" charset="0"/>
                                    </a:rPr>
                                    <m:t>∗</m:t>
                                  </m:r>
                                </m:sup>
                              </m:sSubSup>
                            </m:num>
                            <m:den>
                              <m:r>
                                <a:rPr lang="en-US" i="1">
                                  <a:latin typeface="Cambria Math" panose="02040503050406030204" pitchFamily="18" charset="0"/>
                                </a:rPr>
                                <m:t>1−</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den>
                          </m:f>
                        </m:e>
                      </m:nary>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sSub>
                            <m:sSubPr>
                              <m:ctrlPr>
                                <a:rPr lang="en-US" b="0" i="1" smtClean="0">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sup>
                        <m:e>
                          <m:f>
                            <m:fPr>
                              <m:ctrlPr>
                                <a:rPr lang="en-US" i="1">
                                  <a:latin typeface="Cambria Math" panose="02040503050406030204" pitchFamily="18" charset="0"/>
                                </a:rPr>
                              </m:ctrlPr>
                            </m:fPr>
                            <m:num>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𝑑</m:t>
                                  </m:r>
                                </m:e>
                                <m:sub>
                                  <m:r>
                                    <a:rPr lang="en-US" i="1">
                                      <a:latin typeface="Cambria Math" panose="02040503050406030204" pitchFamily="18" charset="0"/>
                                    </a:rPr>
                                    <m:t>𝑘</m:t>
                                  </m:r>
                                </m:sub>
                                <m:sup>
                                  <m:r>
                                    <a:rPr lang="en-US" i="1">
                                      <a:latin typeface="Cambria Math" panose="02040503050406030204" pitchFamily="18" charset="0"/>
                                    </a:rPr>
                                    <m:t>∗</m:t>
                                  </m:r>
                                </m:sup>
                              </m:sSubSup>
                              <m:r>
                                <a:rPr lang="en-US" b="0" i="1" smtClean="0">
                                  <a:latin typeface="Cambria Math" panose="02040503050406030204" pitchFamily="18" charset="0"/>
                                </a:rPr>
                                <m:t>)</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𝑘</m:t>
                                  </m:r>
                                </m:sub>
                                <m:sup>
                                  <m:r>
                                    <a:rPr lang="en-US" b="0" i="1" smtClean="0">
                                      <a:latin typeface="Cambria Math" panose="02040503050406030204" pitchFamily="18" charset="0"/>
                                    </a:rPr>
                                    <m:t> </m:t>
                                  </m:r>
                                </m:sup>
                              </m:sSubSup>
                              <m:r>
                                <a:rPr lang="en-US" i="1">
                                  <a:latin typeface="Cambria Math" panose="02040503050406030204" pitchFamily="18" charset="0"/>
                                </a:rPr>
                                <m:t>)</m:t>
                              </m:r>
                            </m:num>
                            <m:den>
                              <m:r>
                                <a:rPr lang="en-US" b="0" i="1" smtClean="0">
                                  <a:latin typeface="Cambria Math" panose="02040503050406030204" pitchFamily="18" charset="0"/>
                                </a:rPr>
                                <m:t>(</m:t>
                              </m:r>
                              <m:r>
                                <a:rPr lang="en-US" i="1">
                                  <a:latin typeface="Cambria Math" panose="02040503050406030204" pitchFamily="18" charset="0"/>
                                </a:rPr>
                                <m:t>1−</m:t>
                              </m:r>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b="0" i="1" smtClean="0">
                                  <a:latin typeface="Cambria Math" panose="02040503050406030204" pitchFamily="18" charset="0"/>
                                </a:rPr>
                                <m:t>)</m:t>
                              </m:r>
                              <m:r>
                                <a:rPr lang="en-US" i="1">
                                  <a:latin typeface="Cambria Math" panose="02040503050406030204" pitchFamily="18" charset="0"/>
                                </a:rPr>
                                <m:t>(1−</m:t>
                              </m:r>
                              <m:sSubSup>
                                <m:sSubSupPr>
                                  <m:ctrlPr>
                                    <a:rPr lang="en-US" b="0" i="1" smtClean="0">
                                      <a:latin typeface="Cambria Math" panose="02040503050406030204" pitchFamily="18" charset="0"/>
                                    </a:rPr>
                                  </m:ctrlPr>
                                </m:sSubSupPr>
                                <m:e>
                                  <m:r>
                                    <a:rPr lang="en-US" i="1">
                                      <a:latin typeface="Cambria Math" panose="02040503050406030204" pitchFamily="18" charset="0"/>
                                    </a:rPr>
                                    <m:t>𝑑</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den>
                          </m:f>
                        </m:e>
                      </m:nary>
                    </m:oMath>
                  </m:oMathPara>
                </a14:m>
                <a:endParaRPr lang="en-US" dirty="0" smtClean="0"/>
              </a:p>
              <a:p>
                <a:pPr marL="0" indent="0">
                  <a:buClrTx/>
                  <a:buSzPct val="120000"/>
                  <a:buNone/>
                </a:pPr>
                <a:endParaRPr lang="en-US" dirty="0" smtClean="0"/>
              </a:p>
              <a:p>
                <a:pPr>
                  <a:buClrTx/>
                  <a:buSzPct val="120000"/>
                  <a:buFont typeface="Arial" panose="020B0604020202020204" pitchFamily="34" charset="0"/>
                  <a:buChar char="•"/>
                </a:pPr>
                <a:r>
                  <a:rPr lang="en-US" dirty="0" smtClean="0"/>
                  <a:t> </a:t>
                </a:r>
                <a:r>
                  <a:rPr lang="el-GR" dirty="0" smtClean="0"/>
                  <a:t>Για σύστημα πρώτης τάξης, μπορεί να δειχθεί ότι η απόκριση φάσης είναι </a:t>
                </a:r>
                <a:endParaRPr lang="el-GR" b="0" i="1" dirty="0" smtClean="0">
                  <a:latin typeface="Cambria Math" panose="02040503050406030204" pitchFamily="18" charset="0"/>
                </a:endParaRPr>
              </a:p>
              <a:p>
                <a:pPr marL="0" indent="0">
                  <a:buClrTx/>
                  <a:buSzPct val="120000"/>
                  <a:buNone/>
                </a:pPr>
                <a:endParaRPr lang="en-US" sz="7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n-US"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−2</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tan</m:t>
                              </m:r>
                            </m:e>
                            <m:sup>
                              <m:r>
                                <a:rPr lang="en-US" b="0" i="1" smtClean="0">
                                  <a:latin typeface="Cambria Math" panose="02040503050406030204" pitchFamily="18" charset="0"/>
                                </a:rPr>
                                <m:t>−1</m:t>
                              </m:r>
                            </m:sup>
                          </m:sSup>
                        </m:fName>
                        <m:e>
                          <m:f>
                            <m:fPr>
                              <m:ctrlPr>
                                <a:rPr lang="en-US" b="0" i="1" smtClean="0">
                                  <a:latin typeface="Cambria Math" panose="02040503050406030204" pitchFamily="18" charset="0"/>
                                </a:rPr>
                              </m:ctrlPr>
                            </m:fPr>
                            <m:num>
                              <m:r>
                                <a:rPr lang="en-US" b="0" i="1" smtClean="0">
                                  <a:latin typeface="Cambria Math" panose="02040503050406030204" pitchFamily="18" charset="0"/>
                                </a:rPr>
                                <m:t>𝑟</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m:t>
                                  </m:r>
                                  <m:r>
                                    <a:rPr lang="el-GR" b="0" i="1" smtClean="0">
                                      <a:latin typeface="Cambria Math" panose="02040503050406030204" pitchFamily="18" charset="0"/>
                                    </a:rPr>
                                    <m:t>𝜔</m:t>
                                  </m:r>
                                  <m:r>
                                    <a:rPr lang="el-GR" b="0" i="1" smtClean="0">
                                      <a:latin typeface="Cambria Math" panose="02040503050406030204" pitchFamily="18" charset="0"/>
                                    </a:rPr>
                                    <m:t>−</m:t>
                                  </m:r>
                                  <m:r>
                                    <a:rPr lang="el-GR" b="0" i="1" smtClean="0">
                                      <a:latin typeface="Cambria Math" panose="02040503050406030204" pitchFamily="18" charset="0"/>
                                    </a:rPr>
                                    <m:t>𝜃</m:t>
                                  </m:r>
                                  <m:r>
                                    <a:rPr lang="el-GR" b="0" i="1" smtClean="0">
                                      <a:latin typeface="Cambria Math" panose="02040503050406030204" pitchFamily="18" charset="0"/>
                                    </a:rPr>
                                    <m:t>)</m:t>
                                  </m:r>
                                </m:e>
                              </m:func>
                            </m:num>
                            <m:den>
                              <m:r>
                                <a:rPr lang="el-GR" b="0" i="1" smtClean="0">
                                  <a:latin typeface="Cambria Math" panose="02040503050406030204" pitchFamily="18" charset="0"/>
                                </a:rPr>
                                <m:t>1−</m:t>
                              </m:r>
                              <m:r>
                                <a:rPr lang="en-US" b="0" i="1" smtClean="0">
                                  <a:latin typeface="Cambria Math" panose="02040503050406030204" pitchFamily="18" charset="0"/>
                                </a:rPr>
                                <m:t>𝑟</m:t>
                              </m:r>
                              <m:func>
                                <m:funcPr>
                                  <m:ctrlPr>
                                    <a:rPr lang="el-GR"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i="1">
                                          <a:latin typeface="Cambria Math" panose="02040503050406030204" pitchFamily="18" charset="0"/>
                                        </a:rPr>
                                      </m:ctrlPr>
                                    </m:dPr>
                                    <m:e>
                                      <m:r>
                                        <a:rPr lang="el-GR" i="1">
                                          <a:latin typeface="Cambria Math" panose="02040503050406030204" pitchFamily="18" charset="0"/>
                                        </a:rPr>
                                        <m:t>𝜔</m:t>
                                      </m:r>
                                      <m:r>
                                        <a:rPr lang="el-GR" b="0" i="1" smtClean="0">
                                          <a:latin typeface="Cambria Math" panose="02040503050406030204" pitchFamily="18" charset="0"/>
                                        </a:rPr>
                                        <m:t>−</m:t>
                                      </m:r>
                                      <m:r>
                                        <a:rPr lang="el-GR" i="1">
                                          <a:latin typeface="Cambria Math" panose="02040503050406030204" pitchFamily="18" charset="0"/>
                                        </a:rPr>
                                        <m:t>𝜃</m:t>
                                      </m:r>
                                    </m:e>
                                  </m:d>
                                </m:e>
                              </m:func>
                            </m:den>
                          </m:f>
                        </m:e>
                      </m:func>
                    </m:oMath>
                  </m:oMathPara>
                </a14:m>
                <a:endParaRPr lang="en-US" dirty="0" smtClean="0"/>
              </a:p>
              <a:p>
                <a:pPr marL="0" indent="0">
                  <a:buClrTx/>
                  <a:buSzPct val="12000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8" name="Picture 7"/>
          <p:cNvPicPr>
            <a:picLocks noChangeAspect="1"/>
          </p:cNvPicPr>
          <p:nvPr/>
        </p:nvPicPr>
        <p:blipFill>
          <a:blip r:embed="rId3"/>
          <a:stretch>
            <a:fillRect/>
          </a:stretch>
        </p:blipFill>
        <p:spPr>
          <a:xfrm>
            <a:off x="6858000" y="1576513"/>
            <a:ext cx="2286000" cy="2393883"/>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74600" y="1755720"/>
              <a:ext cx="8664120" cy="4898160"/>
            </p14:xfrm>
          </p:contentPart>
        </mc:Choice>
        <mc:Fallback xmlns="">
          <p:pic>
            <p:nvPicPr>
              <p:cNvPr id="7" name="Ink 6"/>
              <p:cNvPicPr/>
              <p:nvPr/>
            </p:nvPicPr>
            <p:blipFill>
              <a:blip r:embed="rId5"/>
              <a:stretch>
                <a:fillRect/>
              </a:stretch>
            </p:blipFill>
            <p:spPr>
              <a:xfrm>
                <a:off x="163080" y="1744200"/>
                <a:ext cx="8684280" cy="4921560"/>
              </a:xfrm>
              <a:prstGeom prst="rect">
                <a:avLst/>
              </a:prstGeom>
            </p:spPr>
          </p:pic>
        </mc:Fallback>
      </mc:AlternateContent>
    </p:spTree>
    <p:extLst>
      <p:ext uri="{BB962C8B-B14F-4D97-AF65-F5344CB8AC3E}">
        <p14:creationId xmlns:p14="http://schemas.microsoft.com/office/powerpoint/2010/main" val="4766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endParaRPr lang="el-GR" dirty="0" smtClean="0"/>
              </a:p>
              <a:p>
                <a:pPr>
                  <a:buClrTx/>
                  <a:buSzPct val="120000"/>
                  <a:buFont typeface="Arial" panose="020B0604020202020204" pitchFamily="34" charset="0"/>
                  <a:buChar char="•"/>
                </a:pPr>
                <a:r>
                  <a:rPr lang="el-GR" dirty="0"/>
                  <a:t> Καθυστέρηση ομάδας</a:t>
                </a:r>
                <a:r>
                  <a:rPr lang="el-GR" dirty="0" smtClean="0"/>
                  <a:t> </a:t>
                </a:r>
                <a:endParaRPr lang="el-GR"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i="1">
                              <a:latin typeface="Cambria Math" panose="02040503050406030204" pitchFamily="18" charset="0"/>
                            </a:rPr>
                            <m:t>− 2</m:t>
                          </m:r>
                          <m:r>
                            <a:rPr lang="en-US" i="1">
                              <a:latin typeface="Cambria Math" panose="02040503050406030204" pitchFamily="18" charset="0"/>
                            </a:rPr>
                            <m:t>𝑟</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m:t>
                              </m:r>
                              <m:r>
                                <a:rPr lang="el-GR" i="1">
                                  <a:latin typeface="Cambria Math" panose="02040503050406030204" pitchFamily="18" charset="0"/>
                                </a:rPr>
                                <m:t>𝜔</m:t>
                              </m:r>
                              <m:r>
                                <a:rPr lang="el-GR" i="1">
                                  <a:latin typeface="Cambria Math" panose="02040503050406030204" pitchFamily="18" charset="0"/>
                                </a:rPr>
                                <m:t>−</m:t>
                              </m:r>
                              <m:r>
                                <a:rPr lang="el-GR" i="1">
                                  <a:latin typeface="Cambria Math" panose="02040503050406030204" pitchFamily="18" charset="0"/>
                                </a:rPr>
                                <m:t>𝜃</m:t>
                              </m:r>
                              <m:r>
                                <a:rPr lang="el-GR" i="1">
                                  <a:latin typeface="Cambria Math" panose="02040503050406030204" pitchFamily="18" charset="0"/>
                                </a:rPr>
                                <m:t>)</m:t>
                              </m:r>
                            </m:e>
                          </m:func>
                        </m:den>
                      </m:f>
                    </m:oMath>
                  </m:oMathPara>
                </a14:m>
                <a:endParaRPr lang="el-GR" dirty="0"/>
              </a:p>
              <a:p>
                <a:pPr marL="0" indent="0">
                  <a:buClrTx/>
                  <a:buSzPct val="120000"/>
                  <a:buNone/>
                </a:pPr>
                <a:endParaRPr lang="en-US" sz="1050" dirty="0" smtClean="0"/>
              </a:p>
              <a:p>
                <a:pPr>
                  <a:buClrTx/>
                  <a:buSzPct val="120000"/>
                  <a:buFont typeface="Arial" panose="020B0604020202020204" pitchFamily="34" charset="0"/>
                  <a:buChar char="•"/>
                </a:pPr>
                <a:r>
                  <a:rPr lang="en-US" dirty="0"/>
                  <a:t> </a:t>
                </a:r>
                <a:r>
                  <a:rPr lang="el-GR" dirty="0" smtClean="0"/>
                  <a:t>Αν </a:t>
                </a:r>
                <a14:m>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𝑧</m:t>
                        </m:r>
                      </m:e>
                    </m:d>
                  </m:oMath>
                </a14:m>
                <a:r>
                  <a:rPr lang="el-GR" dirty="0"/>
                  <a:t> ευσταθές και αιτιατό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&lt;1</m:t>
                    </m:r>
                  </m:oMath>
                </a14:m>
                <a:r>
                  <a:rPr lang="en-US" dirty="0"/>
                  <a:t>) </a:t>
                </a:r>
                <a:r>
                  <a:rPr lang="el-GR" dirty="0"/>
                  <a:t>τότε </a:t>
                </a:r>
                <a14:m>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l-GR" i="1">
                        <a:latin typeface="Cambria Math" panose="02040503050406030204" pitchFamily="18" charset="0"/>
                      </a:rPr>
                      <m:t>&gt;0</m:t>
                    </m:r>
                  </m:oMath>
                </a14:m>
                <a:r>
                  <a:rPr lang="el-GR" dirty="0"/>
                  <a:t> </a:t>
                </a:r>
                <a:endParaRPr lang="en-US" dirty="0"/>
              </a:p>
              <a:p>
                <a:pPr marL="0" indent="0">
                  <a:buClrTx/>
                  <a:buSzPct val="120000"/>
                  <a:buNone/>
                </a:pPr>
                <a:endParaRPr lang="en-US" sz="1050" dirty="0"/>
              </a:p>
              <a:p>
                <a:pPr>
                  <a:buClrTx/>
                  <a:buSzPct val="120000"/>
                  <a:buFont typeface="Arial" panose="020B0604020202020204" pitchFamily="34" charset="0"/>
                  <a:buChar char="•"/>
                </a:pPr>
                <a:r>
                  <a:rPr lang="en-US" dirty="0" smtClean="0"/>
                  <a:t> </a:t>
                </a:r>
                <a:r>
                  <a:rPr lang="el-GR" dirty="0" smtClean="0"/>
                  <a:t>Αν </a:t>
                </a:r>
                <a14:m>
                  <m:oMath xmlns:m="http://schemas.openxmlformats.org/officeDocument/2006/math">
                    <m:r>
                      <m:rPr>
                        <m:sty m:val="p"/>
                      </m:rPr>
                      <a:rPr lang="en-US">
                        <a:latin typeface="Cambria Math" panose="02040503050406030204" pitchFamily="18" charset="0"/>
                      </a:rPr>
                      <m:t>grd</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e>
                        </m:d>
                      </m:e>
                    </m:d>
                    <m:r>
                      <a:rPr lang="el-GR" b="0" i="1" smtClean="0">
                        <a:latin typeface="Cambria Math" panose="02040503050406030204" pitchFamily="18" charset="0"/>
                      </a:rPr>
                      <m:t>&gt;0⇒∠</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l-GR" b="0" i="1" smtClean="0">
                        <a:latin typeface="Cambria Math" panose="02040503050406030204" pitchFamily="18" charset="0"/>
                      </a:rPr>
                      <m:t>≤0</m:t>
                    </m:r>
                    <m:r>
                      <a:rPr lang="en-US" b="0" i="1" smtClean="0">
                        <a:latin typeface="Cambria Math" panose="02040503050406030204" pitchFamily="18" charset="0"/>
                      </a:rPr>
                      <m:t>,   </m:t>
                    </m:r>
                    <m:r>
                      <a:rPr lang="el-GR" b="0" i="1" smtClean="0">
                        <a:latin typeface="Cambria Math" panose="02040503050406030204" pitchFamily="18" charset="0"/>
                      </a:rPr>
                      <m:t>0≤</m:t>
                    </m:r>
                    <m:r>
                      <a:rPr lang="el-GR" b="0" i="1" smtClean="0">
                        <a:latin typeface="Cambria Math" panose="02040503050406030204" pitchFamily="18" charset="0"/>
                      </a:rPr>
                      <m:t>𝜔</m:t>
                    </m:r>
                    <m:r>
                      <a:rPr lang="el-GR" b="0" i="1" smtClean="0">
                        <a:latin typeface="Cambria Math" panose="02040503050406030204" pitchFamily="18" charset="0"/>
                      </a:rPr>
                      <m:t>&lt;</m:t>
                    </m:r>
                    <m:r>
                      <a:rPr lang="en-US" b="0" i="1" smtClean="0">
                        <a:latin typeface="Cambria Math" panose="02040503050406030204" pitchFamily="18" charset="0"/>
                      </a:rPr>
                      <m:t>𝜋</m:t>
                    </m:r>
                  </m:oMath>
                </a14:m>
                <a:endParaRPr lang="el-GR" dirty="0" smtClean="0"/>
              </a:p>
              <a:p>
                <a:pPr lvl="1">
                  <a:buClrTx/>
                  <a:buSzPct val="120000"/>
                  <a:buFont typeface="Arial" panose="020B0604020202020204" pitchFamily="34" charset="0"/>
                  <a:buChar char="•"/>
                </a:pPr>
                <a:r>
                  <a:rPr lang="el-GR" dirty="0" smtClean="0"/>
                  <a:t>Απόκριση φάσης μη-θετική! </a:t>
                </a:r>
                <a:endParaRPr lang="en-US" dirty="0" smtClean="0"/>
              </a:p>
              <a:p>
                <a:pPr lvl="1">
                  <a:buClrTx/>
                  <a:buSzPct val="120000"/>
                  <a:buFont typeface="Arial" panose="020B0604020202020204" pitchFamily="34" charset="0"/>
                  <a:buChar char="•"/>
                </a:pPr>
                <a:endParaRPr lang="en-US" dirty="0"/>
              </a:p>
              <a:p>
                <a:pPr>
                  <a:buClrTx/>
                  <a:buSzPct val="120000"/>
                  <a:buFont typeface="Arial" panose="020B0604020202020204" pitchFamily="34" charset="0"/>
                  <a:buChar char="•"/>
                </a:pPr>
                <a:r>
                  <a:rPr lang="en-US" dirty="0" smtClean="0"/>
                  <a:t> </a:t>
                </a:r>
                <a:r>
                  <a:rPr lang="el-GR" b="1" dirty="0" smtClean="0"/>
                  <a:t>Αιτιατά</a:t>
                </a:r>
                <a:r>
                  <a:rPr lang="el-GR" dirty="0" smtClean="0"/>
                  <a:t> </a:t>
                </a:r>
                <a:r>
                  <a:rPr lang="en-US" dirty="0" smtClean="0"/>
                  <a:t>all-pass </a:t>
                </a:r>
                <a:r>
                  <a:rPr lang="el-GR" dirty="0" smtClean="0"/>
                  <a:t>συστήματα έχουν </a:t>
                </a:r>
                <a:r>
                  <a:rPr lang="el-GR" b="1" dirty="0" smtClean="0"/>
                  <a:t>πάντα θετική καθυστέρηση ομάδας</a:t>
                </a:r>
                <a:r>
                  <a:rPr lang="el-GR" dirty="0" smtClean="0"/>
                  <a:t>!</a:t>
                </a:r>
              </a:p>
              <a:p>
                <a:pPr>
                  <a:buClrTx/>
                  <a:buSzPct val="120000"/>
                  <a:buFont typeface="Arial" panose="020B0604020202020204" pitchFamily="34" charset="0"/>
                  <a:buChar char="•"/>
                </a:pPr>
                <a:r>
                  <a:rPr lang="el-GR" dirty="0"/>
                  <a:t> </a:t>
                </a:r>
                <a:r>
                  <a:rPr lang="el-GR" dirty="0" smtClean="0"/>
                  <a:t>Αυτό σημαίνει ότι μπορούν να καθυστερήσουν συνιστώσες στενής ζώνης της εισόδου τους χωρίς να επηρεάσουν το πλάτος τους!</a:t>
                </a:r>
              </a:p>
              <a:p>
                <a:pPr>
                  <a:buClrTx/>
                  <a:buSzPct val="120000"/>
                  <a:buFont typeface="Arial" panose="020B0604020202020204" pitchFamily="34" charset="0"/>
                  <a:buChar char="•"/>
                </a:pPr>
                <a:r>
                  <a:rPr lang="el-GR" dirty="0"/>
                  <a:t> </a:t>
                </a:r>
                <a:r>
                  <a:rPr lang="el-GR" dirty="0" smtClean="0"/>
                  <a:t>Που είχαμε δει κάτι παρόμοιο;</a:t>
                </a:r>
              </a:p>
              <a:p>
                <a:pPr lvl="1">
                  <a:buClrTx/>
                  <a:buSzPct val="120000"/>
                  <a:buFont typeface="Arial" panose="020B0604020202020204" pitchFamily="34" charset="0"/>
                  <a:buChar char="•"/>
                </a:pPr>
                <a:r>
                  <a:rPr lang="el-GR" dirty="0" smtClean="0"/>
                  <a:t>Στην πρώτη μας συζήτηση για την καθυστέρηση ομάδας!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spTree>
    <p:extLst>
      <p:ext uri="{BB962C8B-B14F-4D97-AF65-F5344CB8AC3E}">
        <p14:creationId xmlns:p14="http://schemas.microsoft.com/office/powerpoint/2010/main" val="41470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All-pass </a:t>
            </a:r>
            <a:r>
              <a:rPr lang="el-GR" b="1" dirty="0" smtClean="0"/>
              <a:t>Συστήματα</a:t>
            </a:r>
            <a:r>
              <a:rPr lang="el-GR" dirty="0" smtClean="0"/>
              <a:t> </a:t>
            </a:r>
            <a:endParaRPr lang="el-GR"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8" name="Picture 7"/>
          <p:cNvPicPr>
            <a:picLocks noChangeAspect="1"/>
          </p:cNvPicPr>
          <p:nvPr/>
        </p:nvPicPr>
        <p:blipFill>
          <a:blip r:embed="rId2"/>
          <a:stretch>
            <a:fillRect/>
          </a:stretch>
        </p:blipFill>
        <p:spPr>
          <a:xfrm>
            <a:off x="0" y="780478"/>
            <a:ext cx="9113708" cy="5434971"/>
          </a:xfrm>
          <a:prstGeom prst="rect">
            <a:avLst/>
          </a:prstGeom>
        </p:spPr>
      </p:pic>
    </p:spTree>
    <p:extLst>
      <p:ext uri="{BB962C8B-B14F-4D97-AF65-F5344CB8AC3E}">
        <p14:creationId xmlns:p14="http://schemas.microsoft.com/office/powerpoint/2010/main" val="3007654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fontScale="92500"/>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a:t> </a:t>
                </a:r>
                <a:r>
                  <a:rPr lang="el-GR" dirty="0" smtClean="0"/>
                  <a:t>Από όλα τα συστήματα με την ίδια απόκριση πλάτους, ιδιαίτερο ενδιαφέρον παρουσιάζουν τα συστήματα </a:t>
                </a:r>
                <a:r>
                  <a:rPr lang="el-GR" b="1" dirty="0" smtClean="0"/>
                  <a:t>ελάχιστης φάσης</a:t>
                </a:r>
              </a:p>
              <a:p>
                <a:pPr lvl="1">
                  <a:buClrTx/>
                  <a:buSzPct val="120000"/>
                  <a:buFont typeface="Arial" panose="020B0604020202020204" pitchFamily="34" charset="0"/>
                  <a:buChar char="•"/>
                </a:pPr>
                <a:r>
                  <a:rPr lang="el-GR" dirty="0" smtClean="0"/>
                  <a:t>Είναι αιτιατά και ευσταθή, κι έχουν ευσταθές και αιτιατό αντίστροφο σύστημα</a:t>
                </a:r>
              </a:p>
              <a:p>
                <a:pPr marL="0" indent="0">
                  <a:buClrTx/>
                  <a:buSzPct val="120000"/>
                  <a:buNone/>
                </a:pPr>
                <a:endParaRPr lang="en-US" dirty="0" smtClean="0"/>
              </a:p>
              <a:p>
                <a:pPr>
                  <a:buClrTx/>
                  <a:buSzPct val="120000"/>
                  <a:buFont typeface="Arial" panose="020B0604020202020204" pitchFamily="34" charset="0"/>
                  <a:buChar char="•"/>
                </a:pPr>
                <a:r>
                  <a:rPr lang="en-US" dirty="0"/>
                  <a:t> </a:t>
                </a:r>
                <a:r>
                  <a:rPr lang="el-GR" dirty="0" smtClean="0"/>
                  <a:t>Ένα οποιοδήποτε ΓΧΑ σύστημα με ρητή συνάρτηση μεταφοράς μπορεί να γραφεί ως γινόμενο ενός συστήματος ελάχιστης φάσης με ένα </a:t>
                </a:r>
                <a:r>
                  <a:rPr lang="en-US" dirty="0" smtClean="0"/>
                  <a:t>all-pass </a:t>
                </a:r>
                <a:r>
                  <a:rPr lang="el-GR" dirty="0" smtClean="0"/>
                  <a:t>σύστημα</a:t>
                </a:r>
              </a:p>
              <a:p>
                <a:pPr marL="0" indent="0">
                  <a:buClrTx/>
                  <a:buSzPct val="120000"/>
                  <a:buNone/>
                </a:pPr>
                <a:endParaRPr lang="en-US" dirty="0" smtClean="0"/>
              </a:p>
              <a:p>
                <a:pPr>
                  <a:buClrTx/>
                  <a:buSzPct val="120000"/>
                  <a:buFont typeface="Arial" panose="020B0604020202020204" pitchFamily="34" charset="0"/>
                  <a:buChar char="•"/>
                </a:pPr>
                <a:r>
                  <a:rPr lang="en-US" dirty="0" smtClean="0"/>
                  <a:t> </a:t>
                </a:r>
                <a:r>
                  <a:rPr lang="el-GR" dirty="0" smtClean="0"/>
                  <a:t>Με άλλα λόγια, από ένα δεδομένο σύστημα μπορούμε πάντα να εξάγουμε ένα σύστημα ελάχιστης φάσης</a:t>
                </a:r>
              </a:p>
              <a:p>
                <a:pPr lvl="1">
                  <a:buClrTx/>
                  <a:buSzPct val="120000"/>
                  <a:buFont typeface="Arial" panose="020B0604020202020204" pitchFamily="34" charset="0"/>
                  <a:buChar char="•"/>
                </a:pPr>
                <a:r>
                  <a:rPr lang="el-GR" dirty="0" smtClean="0"/>
                  <a:t>Δηλ. ένα σύστημα με την ίδια απόκριση πλάτους</a:t>
                </a:r>
                <a:r>
                  <a:rPr lang="en-US" dirty="0" smtClean="0"/>
                  <a:t>, </a:t>
                </a:r>
                <a:r>
                  <a:rPr lang="el-GR" dirty="0" smtClean="0"/>
                  <a:t>που να έχει όλους τους πόλους και τα μηδενικά εντός μοναδιαίου κύκλου!</a:t>
                </a:r>
              </a:p>
              <a:p>
                <a:pPr lvl="1">
                  <a:buClrTx/>
                  <a:buSzPct val="120000"/>
                  <a:buFont typeface="Arial" panose="020B0604020202020204" pitchFamily="34" charset="0"/>
                  <a:buChar char="•"/>
                </a:pPr>
                <a:r>
                  <a:rPr lang="el-GR" dirty="0" smtClean="0"/>
                  <a:t>Για την απόκριση φάσης θα μιλήσουμε αργότερα… </a:t>
                </a:r>
                <a:r>
                  <a:rPr lang="el-GR" dirty="0" smtClean="0">
                    <a:sym typeface="Wingdings" panose="05000000000000000000" pitchFamily="2" charset="2"/>
                  </a:rPr>
                  <a:t> </a:t>
                </a:r>
                <a:endParaRPr lang="en-US" dirty="0" smtClean="0">
                  <a:sym typeface="Wingdings" panose="05000000000000000000" pitchFamily="2" charset="2"/>
                </a:endParaRPr>
              </a:p>
              <a:p>
                <a:pPr marL="0" indent="0">
                  <a:buClrTx/>
                  <a:buSzPct val="120000"/>
                  <a:buNone/>
                </a:pPr>
                <a:r>
                  <a:rPr lang="en-US" dirty="0" smtClean="0">
                    <a:sym typeface="Wingdings" panose="05000000000000000000" pitchFamily="2" charset="2"/>
                  </a:rPr>
                  <a:t> </a:t>
                </a:r>
              </a:p>
              <a:p>
                <a:pPr>
                  <a:buClrTx/>
                  <a:buSzPct val="120000"/>
                  <a:buFont typeface="Arial" panose="020B0604020202020204" pitchFamily="34" charset="0"/>
                  <a:buChar char="•"/>
                </a:pPr>
                <a:r>
                  <a:rPr lang="en-US" dirty="0" smtClean="0">
                    <a:sym typeface="Wingdings" panose="05000000000000000000" pitchFamily="2" charset="2"/>
                  </a:rPr>
                  <a:t> </a:t>
                </a:r>
                <a:r>
                  <a:rPr lang="el-GR" dirty="0" smtClean="0">
                    <a:sym typeface="Wingdings" panose="05000000000000000000" pitchFamily="2" charset="2"/>
                  </a:rPr>
                  <a:t>Θα μείνουμε κυρίως στα ευσταθή και αιτιατά ΓΧΑ συστήματα…</a:t>
                </a:r>
              </a:p>
              <a:p>
                <a:pPr lvl="1">
                  <a:buClrTx/>
                  <a:buSzPct val="120000"/>
                  <a:buFont typeface="Arial" panose="020B0604020202020204" pitchFamily="34" charset="0"/>
                  <a:buChar char="•"/>
                </a:pPr>
                <a:r>
                  <a:rPr lang="el-GR" dirty="0" smtClean="0">
                    <a:sym typeface="Wingdings" panose="05000000000000000000" pitchFamily="2" charset="2"/>
                  </a:rPr>
                  <a:t>… αν και το συμπέρασμα ισχύει για κάθε σύστημα με ρητή </a:t>
                </a:r>
                <a14:m>
                  <m:oMath xmlns:m="http://schemas.openxmlformats.org/officeDocument/2006/math">
                    <m:r>
                      <a:rPr lang="en-US" b="0" i="1" smtClean="0">
                        <a:latin typeface="Cambria Math" panose="02040503050406030204" pitchFamily="18" charset="0"/>
                        <a:sym typeface="Wingdings" panose="05000000000000000000" pitchFamily="2" charset="2"/>
                      </a:rPr>
                      <m:t>𝐻</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𝑧</m:t>
                    </m:r>
                    <m:r>
                      <a:rPr lang="en-US" b="0" i="1" smtClean="0">
                        <a:latin typeface="Cambria Math" panose="02040503050406030204" pitchFamily="18" charset="0"/>
                        <a:sym typeface="Wingdings" panose="05000000000000000000" pitchFamily="2" charset="2"/>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837" t="-1685" r="-122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spTree>
    <p:extLst>
      <p:ext uri="{BB962C8B-B14F-4D97-AF65-F5344CB8AC3E}">
        <p14:creationId xmlns:p14="http://schemas.microsoft.com/office/powerpoint/2010/main" val="10770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marL="0" indent="0">
                  <a:buClrTx/>
                  <a:buSzPct val="120000"/>
                  <a:buNone/>
                </a:pPr>
                <a:endParaRPr lang="en-US" dirty="0"/>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m:oMathPara>
                </a14:m>
                <a:endParaRPr lang="en-US" b="0" dirty="0" smtClean="0"/>
              </a:p>
              <a:p>
                <a:pPr>
                  <a:buClrTx/>
                  <a:buSzPct val="120000"/>
                  <a:buFont typeface="Arial" panose="020B0604020202020204" pitchFamily="34" charset="0"/>
                  <a:buChar char="•"/>
                </a:pPr>
                <a:r>
                  <a:rPr lang="en-US" dirty="0" smtClean="0"/>
                  <a:t> </a:t>
                </a:r>
                <a:r>
                  <a:rPr lang="el-GR" dirty="0" smtClean="0"/>
                  <a:t>Από την παραπάνω σχέση άμεσα προκύπτει:</a:t>
                </a:r>
              </a:p>
              <a:p>
                <a:pPr marL="0" indent="0">
                  <a:buClrTx/>
                  <a:buSzPct val="120000"/>
                  <a:buNone/>
                </a:pPr>
                <a:endParaRPr lang="el-GR" sz="105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d>
                        <m:dPr>
                          <m:begChr m:val="|"/>
                          <m:endChr m:val="|"/>
                          <m:ctrlPr>
                            <a:rPr lang="el-GR"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e>
                      </m:d>
                      <m:r>
                        <a:rPr lang="el-GR" b="0" i="1" smtClean="0">
                          <a:latin typeface="Cambria Math" panose="02040503050406030204" pitchFamily="18" charset="0"/>
                        </a:rPr>
                        <m:t>=</m:t>
                      </m:r>
                      <m:d>
                        <m:dPr>
                          <m:begChr m:val="|"/>
                          <m:endChr m:val="|"/>
                          <m:ctrlPr>
                            <a:rPr lang="el-GR"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𝑚𝑖𝑛</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i="1">
                              <a:latin typeface="Cambria Math" panose="02040503050406030204" pitchFamily="18" charset="0"/>
                            </a:rPr>
                            <m:t>)</m:t>
                          </m:r>
                        </m:e>
                      </m:d>
                    </m:oMath>
                  </m:oMathPara>
                </a14:m>
                <a:endParaRPr lang="el-GR" dirty="0" smtClean="0"/>
              </a:p>
              <a:p>
                <a:pPr marL="0" indent="0">
                  <a:buClrTx/>
                  <a:buSzPct val="120000"/>
                  <a:buNone/>
                </a:pPr>
                <a:endParaRPr lang="el-GR" sz="1000"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l-GR" b="0" i="1"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𝑚𝑖𝑛</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𝑎𝑝</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7" name="Picture 6"/>
          <p:cNvPicPr>
            <a:picLocks noChangeAspect="1"/>
          </p:cNvPicPr>
          <p:nvPr/>
        </p:nvPicPr>
        <p:blipFill>
          <a:blip r:embed="rId3"/>
          <a:stretch>
            <a:fillRect/>
          </a:stretch>
        </p:blipFill>
        <p:spPr>
          <a:xfrm>
            <a:off x="349135" y="3358566"/>
            <a:ext cx="8449359" cy="3075487"/>
          </a:xfrm>
          <a:prstGeom prst="rect">
            <a:avLst/>
          </a:prstGeom>
        </p:spPr>
      </p:pic>
    </p:spTree>
    <p:extLst>
      <p:ext uri="{BB962C8B-B14F-4D97-AF65-F5344CB8AC3E}">
        <p14:creationId xmlns:p14="http://schemas.microsoft.com/office/powerpoint/2010/main" val="42846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 (επανάληψη…)</a:t>
            </a: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11" name="Picture 10"/>
          <p:cNvPicPr>
            <a:picLocks noChangeAspect="1"/>
          </p:cNvPicPr>
          <p:nvPr/>
        </p:nvPicPr>
        <p:blipFill>
          <a:blip r:embed="rId3"/>
          <a:stretch>
            <a:fillRect/>
          </a:stretch>
        </p:blipFill>
        <p:spPr>
          <a:xfrm>
            <a:off x="38443" y="769620"/>
            <a:ext cx="9028767" cy="5529579"/>
          </a:xfrm>
          <a:prstGeom prst="rect">
            <a:avLst/>
          </a:prstGeom>
        </p:spPr>
      </p:pic>
    </p:spTree>
    <p:extLst>
      <p:ext uri="{BB962C8B-B14F-4D97-AF65-F5344CB8AC3E}">
        <p14:creationId xmlns:p14="http://schemas.microsoft.com/office/powerpoint/2010/main" val="4206936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8" name="Picture 7"/>
          <p:cNvPicPr>
            <a:picLocks noChangeAspect="1"/>
          </p:cNvPicPr>
          <p:nvPr/>
        </p:nvPicPr>
        <p:blipFill>
          <a:blip r:embed="rId2"/>
          <a:stretch>
            <a:fillRect/>
          </a:stretch>
        </p:blipFill>
        <p:spPr>
          <a:xfrm>
            <a:off x="0" y="1267672"/>
            <a:ext cx="9144000" cy="4602345"/>
          </a:xfrm>
          <a:prstGeom prst="rect">
            <a:avLst/>
          </a:prstGeom>
        </p:spPr>
      </p:pic>
    </p:spTree>
    <p:extLst>
      <p:ext uri="{BB962C8B-B14F-4D97-AF65-F5344CB8AC3E}">
        <p14:creationId xmlns:p14="http://schemas.microsoft.com/office/powerpoint/2010/main" val="164452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num>
                        <m:den>
                          <m:d>
                            <m:dPr>
                              <m:ctrlPr>
                                <a:rPr lang="en-US" b="0" i="1" smtClean="0">
                                  <a:latin typeface="Cambria Math" panose="02040503050406030204" pitchFamily="18" charset="0"/>
                                </a:rPr>
                              </m:ctrlPr>
                            </m:dPr>
                            <m:e>
                              <m:r>
                                <a:rPr lang="en-US" b="0" i="1" smtClean="0">
                                  <a:latin typeface="Cambria Math" panose="02040503050406030204" pitchFamily="18" charset="0"/>
                                </a:rPr>
                                <m:t>1−0.2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
                            <m:dPr>
                              <m:ctrlPr>
                                <a:rPr lang="en-US" b="0" i="1" smtClean="0">
                                  <a:latin typeface="Cambria Math" panose="02040503050406030204" pitchFamily="18" charset="0"/>
                                </a:rPr>
                              </m:ctrlPr>
                            </m:dPr>
                            <m:e>
                              <m:r>
                                <a:rPr lang="en-US" b="0" i="1" smtClean="0">
                                  <a:latin typeface="Cambria Math" panose="02040503050406030204" pitchFamily="18" charset="0"/>
                                </a:rPr>
                                <m:t>1−0.7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73"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22400" y="2253240"/>
              <a:ext cx="8936640" cy="4239000"/>
            </p14:xfrm>
          </p:contentPart>
        </mc:Choice>
        <mc:Fallback xmlns="">
          <p:pic>
            <p:nvPicPr>
              <p:cNvPr id="7" name="Ink 6"/>
              <p:cNvPicPr/>
              <p:nvPr/>
            </p:nvPicPr>
            <p:blipFill>
              <a:blip r:embed="rId4"/>
              <a:stretch>
                <a:fillRect/>
              </a:stretch>
            </p:blipFill>
            <p:spPr>
              <a:xfrm>
                <a:off x="117720" y="2248560"/>
                <a:ext cx="8953560" cy="4246200"/>
              </a:xfrm>
              <a:prstGeom prst="rect">
                <a:avLst/>
              </a:prstGeom>
            </p:spPr>
          </p:pic>
        </mc:Fallback>
      </mc:AlternateContent>
    </p:spTree>
    <p:extLst>
      <p:ext uri="{BB962C8B-B14F-4D97-AF65-F5344CB8AC3E}">
        <p14:creationId xmlns:p14="http://schemas.microsoft.com/office/powerpoint/2010/main" val="341391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86840" y="1196280"/>
              <a:ext cx="8757000" cy="4250520"/>
            </p14:xfrm>
          </p:contentPart>
        </mc:Choice>
        <mc:Fallback xmlns="">
          <p:pic>
            <p:nvPicPr>
              <p:cNvPr id="8" name="Ink 7"/>
              <p:cNvPicPr/>
              <p:nvPr/>
            </p:nvPicPr>
            <p:blipFill>
              <a:blip r:embed="rId3"/>
              <a:stretch>
                <a:fillRect/>
              </a:stretch>
            </p:blipFill>
            <p:spPr>
              <a:xfrm>
                <a:off x="179280" y="1184400"/>
                <a:ext cx="8768520" cy="4268520"/>
              </a:xfrm>
              <a:prstGeom prst="rect">
                <a:avLst/>
              </a:prstGeom>
            </p:spPr>
          </p:pic>
        </mc:Fallback>
      </mc:AlternateContent>
    </p:spTree>
    <p:extLst>
      <p:ext uri="{BB962C8B-B14F-4D97-AF65-F5344CB8AC3E}">
        <p14:creationId xmlns:p14="http://schemas.microsoft.com/office/powerpoint/2010/main" val="11966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7" name="Picture 6"/>
          <p:cNvPicPr>
            <a:picLocks noChangeAspect="1"/>
          </p:cNvPicPr>
          <p:nvPr/>
        </p:nvPicPr>
        <p:blipFill>
          <a:blip r:embed="rId2"/>
          <a:stretch>
            <a:fillRect/>
          </a:stretch>
        </p:blipFill>
        <p:spPr>
          <a:xfrm>
            <a:off x="-1" y="1247042"/>
            <a:ext cx="9138803" cy="5253512"/>
          </a:xfrm>
          <a:prstGeom prst="rect">
            <a:avLst/>
          </a:prstGeom>
        </p:spPr>
      </p:pic>
    </p:spTree>
    <p:extLst>
      <p:ext uri="{BB962C8B-B14F-4D97-AF65-F5344CB8AC3E}">
        <p14:creationId xmlns:p14="http://schemas.microsoft.com/office/powerpoint/2010/main" val="1086472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8" name="Picture 7"/>
          <p:cNvPicPr>
            <a:picLocks noChangeAspect="1"/>
          </p:cNvPicPr>
          <p:nvPr/>
        </p:nvPicPr>
        <p:blipFill>
          <a:blip r:embed="rId2"/>
          <a:stretch>
            <a:fillRect/>
          </a:stretch>
        </p:blipFill>
        <p:spPr>
          <a:xfrm>
            <a:off x="23649" y="1354904"/>
            <a:ext cx="9086307" cy="5145650"/>
          </a:xfrm>
          <a:prstGeom prst="rect">
            <a:avLst/>
          </a:prstGeom>
        </p:spPr>
      </p:pic>
    </p:spTree>
    <p:extLst>
      <p:ext uri="{BB962C8B-B14F-4D97-AF65-F5344CB8AC3E}">
        <p14:creationId xmlns:p14="http://schemas.microsoft.com/office/powerpoint/2010/main" val="2996739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7" name="Picture 6"/>
          <p:cNvPicPr>
            <a:picLocks noChangeAspect="1"/>
          </p:cNvPicPr>
          <p:nvPr/>
        </p:nvPicPr>
        <p:blipFill>
          <a:blip r:embed="rId2"/>
          <a:stretch>
            <a:fillRect/>
          </a:stretch>
        </p:blipFill>
        <p:spPr>
          <a:xfrm>
            <a:off x="0" y="1258713"/>
            <a:ext cx="9144000" cy="5241841"/>
          </a:xfrm>
          <a:prstGeom prst="rect">
            <a:avLst/>
          </a:prstGeom>
        </p:spPr>
      </p:pic>
    </p:spTree>
    <p:extLst>
      <p:ext uri="{BB962C8B-B14F-4D97-AF65-F5344CB8AC3E}">
        <p14:creationId xmlns:p14="http://schemas.microsoft.com/office/powerpoint/2010/main" val="245703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a:t> </a:t>
                </a:r>
                <a:r>
                  <a:rPr lang="el-GR" dirty="0" smtClean="0"/>
                  <a:t>Χρειάζεται απαραίτητα κάθε φορά όλη η αυτή (εύκολη μεν, χρονοβόρα δε) διαδικασία για την εύρεση ενός </a:t>
                </a:r>
                <a:r>
                  <a:rPr lang="en-US" dirty="0" smtClean="0"/>
                  <a:t>minimum phase </a:t>
                </a:r>
                <a:r>
                  <a:rPr lang="el-GR" dirty="0" smtClean="0"/>
                  <a:t>συστήματος?</a:t>
                </a:r>
              </a:p>
              <a:p>
                <a:pPr marL="0" indent="0">
                  <a:buClrTx/>
                  <a:buSzPct val="120000"/>
                  <a:buNone/>
                </a:pPr>
                <a:endParaRPr lang="el-GR" dirty="0" smtClean="0"/>
              </a:p>
              <a:p>
                <a:pPr>
                  <a:buClrTx/>
                  <a:buSzPct val="120000"/>
                  <a:buFont typeface="Arial" panose="020B0604020202020204" pitchFamily="34" charset="0"/>
                  <a:buChar char="•"/>
                </a:pPr>
                <a:r>
                  <a:rPr lang="el-GR" dirty="0" smtClean="0"/>
                  <a:t> Όχι! </a:t>
                </a:r>
                <a:r>
                  <a:rPr lang="el-GR" dirty="0" smtClean="0">
                    <a:sym typeface="Wingdings" panose="05000000000000000000" pitchFamily="2" charset="2"/>
                  </a:rPr>
                  <a:t></a:t>
                </a:r>
              </a:p>
              <a:p>
                <a:pPr marL="0" indent="0">
                  <a:buClrTx/>
                  <a:buSzPct val="120000"/>
                  <a:buNone/>
                </a:pPr>
                <a:endParaRPr lang="el-GR" dirty="0">
                  <a:sym typeface="Wingdings" panose="05000000000000000000" pitchFamily="2" charset="2"/>
                </a:endParaRPr>
              </a:p>
              <a:p>
                <a:pPr>
                  <a:buClrTx/>
                  <a:buSzPct val="120000"/>
                  <a:buFont typeface="Arial" panose="020B0604020202020204" pitchFamily="34" charset="0"/>
                  <a:buChar char="•"/>
                </a:pPr>
                <a:r>
                  <a:rPr lang="el-GR" dirty="0" smtClean="0">
                    <a:sym typeface="Wingdings" panose="05000000000000000000" pitchFamily="2" charset="2"/>
                  </a:rPr>
                  <a:t> Είδαμε νωρίτερα ότι ένας όρος </a:t>
                </a:r>
                <a14:m>
                  <m:oMath xmlns:m="http://schemas.openxmlformats.org/officeDocument/2006/math">
                    <m:r>
                      <a:rPr lang="en-US" b="0" i="1" smtClean="0">
                        <a:latin typeface="Cambria Math" panose="02040503050406030204" pitchFamily="18" charset="0"/>
                        <a:sym typeface="Wingdings" panose="05000000000000000000" pitchFamily="2" charset="2"/>
                      </a:rPr>
                      <m:t>1−</m:t>
                    </m:r>
                    <m:r>
                      <a:rPr lang="en-US" b="0" i="1" smtClean="0">
                        <a:latin typeface="Cambria Math" panose="02040503050406030204" pitchFamily="18" charset="0"/>
                        <a:sym typeface="Wingdings" panose="05000000000000000000" pitchFamily="2" charset="2"/>
                      </a:rPr>
                      <m:t>𝑎</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𝑧</m:t>
                        </m:r>
                      </m:e>
                      <m:sup>
                        <m:r>
                          <a:rPr lang="en-US" b="0" i="1" smtClean="0">
                            <a:latin typeface="Cambria Math" panose="02040503050406030204" pitchFamily="18" charset="0"/>
                            <a:sym typeface="Wingdings" panose="05000000000000000000" pitchFamily="2" charset="2"/>
                          </a:rPr>
                          <m:t>−1</m:t>
                        </m:r>
                      </m:sup>
                    </m:sSup>
                  </m:oMath>
                </a14:m>
                <a:r>
                  <a:rPr lang="en-US" dirty="0" smtClean="0"/>
                  <a:t> </a:t>
                </a:r>
                <a:r>
                  <a:rPr lang="el-GR" dirty="0" smtClean="0"/>
                  <a:t>με </a:t>
                </a:r>
                <a14:m>
                  <m:oMath xmlns:m="http://schemas.openxmlformats.org/officeDocument/2006/math">
                    <m:r>
                      <a:rPr lang="el-GR" i="1" dirty="0" smtClean="0">
                        <a:latin typeface="Cambria Math" panose="02040503050406030204" pitchFamily="18" charset="0"/>
                      </a:rPr>
                      <m:t>𝛼</m:t>
                    </m:r>
                  </m:oMath>
                </a14:m>
                <a:r>
                  <a:rPr lang="el-GR" dirty="0" smtClean="0"/>
                  <a:t> </a:t>
                </a:r>
                <a:r>
                  <a:rPr lang="el-GR" b="1" dirty="0" smtClean="0"/>
                  <a:t>εκτός</a:t>
                </a:r>
                <a:r>
                  <a:rPr lang="el-GR" dirty="0" smtClean="0"/>
                  <a:t> </a:t>
                </a:r>
                <a:r>
                  <a:rPr lang="el-GR" dirty="0" smtClean="0"/>
                  <a:t>μοναδιαίου κύκλου μπορεί να «καθρεπτιστεί» </a:t>
                </a:r>
                <a:r>
                  <a:rPr lang="el-GR" b="1" dirty="0" smtClean="0"/>
                  <a:t>εντός</a:t>
                </a:r>
                <a:r>
                  <a:rPr lang="el-GR" dirty="0" smtClean="0"/>
                  <a:t>, στη συζυγή αμοιβα</a:t>
                </a:r>
                <a:r>
                  <a:rPr lang="el-GR" dirty="0" smtClean="0"/>
                  <a:t>ία θέση, του </a:t>
                </a:r>
                <a:r>
                  <a:rPr lang="el-GR" dirty="0" smtClean="0"/>
                  <a:t>μοναδιαίου </a:t>
                </a:r>
                <a:r>
                  <a:rPr lang="el-GR" dirty="0" smtClean="0"/>
                  <a:t>κύκλου με χρήση του όρου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oMath>
                </a14:m>
                <a:endParaRPr lang="en-US" dirty="0" smtClean="0"/>
              </a:p>
              <a:p>
                <a:pPr>
                  <a:buClrTx/>
                  <a:buSzPct val="120000"/>
                  <a:buFont typeface="Arial" panose="020B0604020202020204" pitchFamily="34" charset="0"/>
                  <a:buChar char="•"/>
                </a:pPr>
                <a:endParaRPr lang="el-GR" dirty="0" smtClean="0"/>
              </a:p>
              <a:p>
                <a:pPr>
                  <a:buClrTx/>
                  <a:buSzPct val="120000"/>
                  <a:buFont typeface="Arial" panose="020B0604020202020204" pitchFamily="34" charset="0"/>
                  <a:buChar char="•"/>
                </a:pPr>
                <a:r>
                  <a:rPr lang="el-GR" dirty="0"/>
                  <a:t> </a:t>
                </a:r>
                <a:r>
                  <a:rPr lang="el-GR" dirty="0" smtClean="0"/>
                  <a:t>Μια τέτοια κίνηση ΔΕΝ αλλάζει την απόκριση </a:t>
                </a:r>
                <a:r>
                  <a:rPr lang="el-GR" dirty="0" smtClean="0"/>
                  <a:t>πλάτους (</a:t>
                </a:r>
                <a:r>
                  <a:rPr lang="en-US" dirty="0" smtClean="0"/>
                  <a:t>slide 9)</a:t>
                </a:r>
                <a:r>
                  <a:rPr lang="el-GR" dirty="0" smtClean="0"/>
                  <a:t>!</a:t>
                </a:r>
                <a:endParaRPr lang="el-GR" dirty="0" smtClean="0"/>
              </a:p>
              <a:p>
                <a:pPr>
                  <a:buClrTx/>
                  <a:buSzPct val="120000"/>
                  <a:buFont typeface="Arial" panose="020B0604020202020204" pitchFamily="34" charset="0"/>
                  <a:buChar char="•"/>
                </a:pPr>
                <a:endParaRPr lang="el-GR" dirty="0"/>
              </a:p>
              <a:p>
                <a:pPr>
                  <a:buClrTx/>
                  <a:buSzPct val="120000"/>
                  <a:buFont typeface="Arial" panose="020B0604020202020204" pitchFamily="34" charset="0"/>
                  <a:buChar char="•"/>
                </a:pPr>
                <a:r>
                  <a:rPr lang="el-GR" dirty="0" smtClean="0"/>
                  <a:t> Οπότε για την εύρεση του </a:t>
                </a:r>
                <a:r>
                  <a:rPr lang="en-US" dirty="0" smtClean="0"/>
                  <a:t>minimum phase </a:t>
                </a:r>
                <a:r>
                  <a:rPr lang="el-GR" dirty="0" smtClean="0"/>
                  <a:t>συστήματος αρκεί να αλλάξουμε τους όρους </a:t>
                </a:r>
                <a14:m>
                  <m:oMath xmlns:m="http://schemas.openxmlformats.org/officeDocument/2006/math">
                    <m:r>
                      <a:rPr lang="en-US" i="1">
                        <a:latin typeface="Cambria Math" panose="02040503050406030204" pitchFamily="18" charset="0"/>
                        <a:sym typeface="Wingdings" panose="05000000000000000000" pitchFamily="2" charset="2"/>
                      </a:rPr>
                      <m:t>1−</m:t>
                    </m:r>
                    <m:r>
                      <a:rPr lang="en-US" i="1">
                        <a:latin typeface="Cambria Math" panose="02040503050406030204" pitchFamily="18" charset="0"/>
                        <a:sym typeface="Wingdings" panose="05000000000000000000" pitchFamily="2" charset="2"/>
                      </a:rPr>
                      <m:t>𝑎</m:t>
                    </m:r>
                    <m:sSup>
                      <m:sSupPr>
                        <m:ctrlPr>
                          <a:rPr lang="en-US" i="1">
                            <a:latin typeface="Cambria Math" panose="02040503050406030204" pitchFamily="18" charset="0"/>
                            <a:sym typeface="Wingdings" panose="05000000000000000000" pitchFamily="2" charset="2"/>
                          </a:rPr>
                        </m:ctrlPr>
                      </m:sSupPr>
                      <m:e>
                        <m:r>
                          <a:rPr lang="en-US" i="1">
                            <a:latin typeface="Cambria Math" panose="02040503050406030204" pitchFamily="18" charset="0"/>
                            <a:sym typeface="Wingdings" panose="05000000000000000000" pitchFamily="2" charset="2"/>
                          </a:rPr>
                          <m:t>𝑧</m:t>
                        </m:r>
                      </m:e>
                      <m:sup>
                        <m:r>
                          <a:rPr lang="en-US" i="1">
                            <a:latin typeface="Cambria Math" panose="02040503050406030204" pitchFamily="18" charset="0"/>
                            <a:sym typeface="Wingdings" panose="05000000000000000000" pitchFamily="2" charset="2"/>
                          </a:rPr>
                          <m:t>−1</m:t>
                        </m:r>
                      </m:sup>
                    </m:sSup>
                  </m:oMath>
                </a14:m>
                <a:r>
                  <a:rPr lang="en-US" dirty="0"/>
                  <a:t> </a:t>
                </a:r>
                <a:r>
                  <a:rPr lang="el-GR" b="1" dirty="0"/>
                  <a:t>εκτός</a:t>
                </a:r>
                <a:r>
                  <a:rPr lang="el-GR" dirty="0"/>
                  <a:t> μοναδιαίου κύκλου </a:t>
                </a:r>
                <a:r>
                  <a:rPr lang="el-GR" dirty="0" smtClean="0"/>
                  <a:t>με όρους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m:t>
                        </m:r>
                      </m:sup>
                    </m:sSup>
                  </m:oMath>
                </a14:m>
                <a:r>
                  <a:rPr lang="el-GR" dirty="0" smtClean="0"/>
                  <a:t> </a:t>
                </a:r>
                <a:r>
                  <a:rPr lang="en-US" dirty="0" smtClean="0"/>
                  <a:t>(</a:t>
                </a:r>
                <a:r>
                  <a:rPr lang="el-GR" dirty="0" smtClean="0"/>
                  <a:t>αναγκαστικά </a:t>
                </a:r>
                <a:r>
                  <a:rPr lang="el-GR" b="1" dirty="0" smtClean="0"/>
                  <a:t>εντός</a:t>
                </a:r>
                <a:r>
                  <a:rPr lang="el-GR" dirty="0" smtClean="0"/>
                  <a:t> </a:t>
                </a:r>
                <a:r>
                  <a:rPr lang="el-GR" dirty="0" smtClean="0"/>
                  <a:t>μοναδιαίου </a:t>
                </a:r>
                <a:r>
                  <a:rPr lang="el-GR" dirty="0" smtClean="0"/>
                  <a:t>κύκλου) !!</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05" t="-1784" r="-952"/>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spTree>
    <p:extLst>
      <p:ext uri="{BB962C8B-B14F-4D97-AF65-F5344CB8AC3E}">
        <p14:creationId xmlns:p14="http://schemas.microsoft.com/office/powerpoint/2010/main" val="27397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)(1+9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1−0.81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e>
                          </m:d>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73"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10" name="Picture 9"/>
          <p:cNvPicPr>
            <a:picLocks noChangeAspect="1"/>
          </p:cNvPicPr>
          <p:nvPr/>
        </p:nvPicPr>
        <p:blipFill rotWithShape="1">
          <a:blip r:embed="rId3"/>
          <a:srcRect r="32610" b="43814"/>
          <a:stretch/>
        </p:blipFill>
        <p:spPr>
          <a:xfrm>
            <a:off x="1142030" y="2277489"/>
            <a:ext cx="5792926" cy="2473139"/>
          </a:xfrm>
          <a:prstGeom prst="rect">
            <a:avLst/>
          </a:prstGeom>
        </p:spPr>
      </p:pic>
      <p:sp>
        <p:nvSpPr>
          <p:cNvPr id="11" name="TextBox 10"/>
          <p:cNvSpPr txBox="1"/>
          <p:nvPr/>
        </p:nvSpPr>
        <p:spPr>
          <a:xfrm>
            <a:off x="6708932" y="4074059"/>
            <a:ext cx="452047" cy="553998"/>
          </a:xfrm>
          <a:prstGeom prst="rect">
            <a:avLst/>
          </a:prstGeom>
          <a:noFill/>
        </p:spPr>
        <p:txBody>
          <a:bodyPr wrap="none" lIns="0" tIns="0" rIns="0" bIns="0" rtlCol="0">
            <a:spAutoFit/>
          </a:bodyPr>
          <a:lstStyle/>
          <a:p>
            <a:r>
              <a:rPr lang="el-GR" sz="3600" dirty="0" smtClean="0"/>
              <a:t>!!!</a:t>
            </a:r>
            <a:endParaRPr lang="el-GR" sz="3600" dirty="0"/>
          </a:p>
        </p:txBody>
      </p:sp>
    </p:spTree>
    <p:extLst>
      <p:ext uri="{BB962C8B-B14F-4D97-AF65-F5344CB8AC3E}">
        <p14:creationId xmlns:p14="http://schemas.microsoft.com/office/powerpoint/2010/main" val="1098632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a:buClrTx/>
                  <a:buSzPct val="120000"/>
                  <a:buFont typeface="Courier New" panose="02070309020205020404" pitchFamily="49" charset="0"/>
                  <a:buChar char="o"/>
                </a:pPr>
                <a:r>
                  <a:rPr lang="en-US" dirty="0"/>
                  <a:t> </a:t>
                </a:r>
                <a:r>
                  <a:rPr lang="el-GR" dirty="0" smtClean="0"/>
                  <a:t>Βρείτε το σύστημα ελάχιστης φάσης που αντιστοιχεί στο </a:t>
                </a:r>
                <a:r>
                  <a:rPr lang="el-GR" dirty="0" smtClean="0"/>
                  <a:t>σύστημα </a:t>
                </a:r>
                <a:endParaRPr lang="en-US" b="0"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)(1+9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1−0.81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e>
                          </m:d>
                        </m:den>
                      </m:f>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283" y="346019"/>
                <a:ext cx="8959040" cy="6154535"/>
              </a:xfrm>
              <a:blipFill rotWithShape="0">
                <a:blip r:embed="rId2"/>
                <a:stretch>
                  <a:fillRect l="-1973" t="-1784"/>
                </a:stretch>
              </a:blipFill>
            </p:spPr>
            <p:txBody>
              <a:bodyPr/>
              <a:lstStyle/>
              <a:p>
                <a:r>
                  <a:rPr lang="el-GR">
                    <a:noFill/>
                  </a:rPr>
                  <a:t> </a:t>
                </a:r>
              </a:p>
            </p:txBody>
          </p:sp>
        </mc:Fallback>
      </mc:AlternateContent>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11" name="Picture 10"/>
          <p:cNvPicPr>
            <a:picLocks noChangeAspect="1"/>
          </p:cNvPicPr>
          <p:nvPr/>
        </p:nvPicPr>
        <p:blipFill rotWithShape="1">
          <a:blip r:embed="rId3"/>
          <a:srcRect l="71813"/>
          <a:stretch/>
        </p:blipFill>
        <p:spPr>
          <a:xfrm>
            <a:off x="5413972" y="2129514"/>
            <a:ext cx="2422934" cy="4401693"/>
          </a:xfrm>
          <a:prstGeom prst="rect">
            <a:avLst/>
          </a:prstGeom>
        </p:spPr>
      </p:pic>
      <p:pic>
        <p:nvPicPr>
          <p:cNvPr id="13" name="Picture 12"/>
          <p:cNvPicPr>
            <a:picLocks noChangeAspect="1"/>
          </p:cNvPicPr>
          <p:nvPr/>
        </p:nvPicPr>
        <p:blipFill rotWithShape="1">
          <a:blip r:embed="rId3"/>
          <a:srcRect t="54371" r="70537"/>
          <a:stretch/>
        </p:blipFill>
        <p:spPr>
          <a:xfrm>
            <a:off x="-31174" y="3150606"/>
            <a:ext cx="2532626" cy="2008460"/>
          </a:xfrm>
          <a:prstGeom prst="rect">
            <a:avLst/>
          </a:prstGeom>
        </p:spPr>
      </p:pic>
      <p:cxnSp>
        <p:nvCxnSpPr>
          <p:cNvPr id="15" name="Straight Arrow Connector 14"/>
          <p:cNvCxnSpPr/>
          <p:nvPr/>
        </p:nvCxnSpPr>
        <p:spPr>
          <a:xfrm flipV="1">
            <a:off x="2734147" y="3423286"/>
            <a:ext cx="2444435" cy="551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735494" y="4154836"/>
            <a:ext cx="2506462" cy="1195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ounded Rectangle 17"/>
          <p:cNvSpPr/>
          <p:nvPr/>
        </p:nvSpPr>
        <p:spPr>
          <a:xfrm>
            <a:off x="7233719" y="464904"/>
            <a:ext cx="1738265" cy="660903"/>
          </a:xfrm>
          <a:prstGeom prst="roundRect">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Επιβεβαίωση</a:t>
            </a:r>
            <a:endParaRPr lang="el-GR" dirty="0"/>
          </a:p>
        </p:txBody>
      </p:sp>
    </p:spTree>
    <p:extLst>
      <p:ext uri="{BB962C8B-B14F-4D97-AF65-F5344CB8AC3E}">
        <p14:creationId xmlns:p14="http://schemas.microsoft.com/office/powerpoint/2010/main" val="3751428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268200" y="546461"/>
              <a:ext cx="7229880" cy="1601640"/>
            </p14:xfrm>
          </p:contentPart>
        </mc:Choice>
        <mc:Fallback>
          <p:pic>
            <p:nvPicPr>
              <p:cNvPr id="7" name="Ink 6"/>
              <p:cNvPicPr/>
              <p:nvPr/>
            </p:nvPicPr>
            <p:blipFill>
              <a:blip r:embed="rId3"/>
              <a:stretch>
                <a:fillRect/>
              </a:stretch>
            </p:blipFill>
            <p:spPr>
              <a:xfrm>
                <a:off x="257040" y="535661"/>
                <a:ext cx="7243560" cy="1624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187920" y="1294901"/>
              <a:ext cx="8510040" cy="5088240"/>
            </p14:xfrm>
          </p:contentPart>
        </mc:Choice>
        <mc:Fallback>
          <p:pic>
            <p:nvPicPr>
              <p:cNvPr id="8" name="Ink 7"/>
              <p:cNvPicPr/>
              <p:nvPr/>
            </p:nvPicPr>
            <p:blipFill>
              <a:blip r:embed="rId5"/>
              <a:stretch>
                <a:fillRect/>
              </a:stretch>
            </p:blipFill>
            <p:spPr>
              <a:xfrm>
                <a:off x="175680" y="1289861"/>
                <a:ext cx="8535960" cy="509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5239800" y="4832261"/>
              <a:ext cx="1718640" cy="1327680"/>
            </p14:xfrm>
          </p:contentPart>
        </mc:Choice>
        <mc:Fallback>
          <p:pic>
            <p:nvPicPr>
              <p:cNvPr id="9" name="Ink 8"/>
              <p:cNvPicPr/>
              <p:nvPr/>
            </p:nvPicPr>
            <p:blipFill>
              <a:blip r:embed="rId7"/>
              <a:stretch>
                <a:fillRect/>
              </a:stretch>
            </p:blipFill>
            <p:spPr>
              <a:xfrm>
                <a:off x="5235120" y="4822901"/>
                <a:ext cx="1728000" cy="1344240"/>
              </a:xfrm>
              <a:prstGeom prst="rect">
                <a:avLst/>
              </a:prstGeom>
            </p:spPr>
          </p:pic>
        </mc:Fallback>
      </mc:AlternateContent>
    </p:spTree>
    <p:extLst>
      <p:ext uri="{BB962C8B-B14F-4D97-AF65-F5344CB8AC3E}">
        <p14:creationId xmlns:p14="http://schemas.microsoft.com/office/powerpoint/2010/main" val="3525583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a:t>
            </a:r>
            <a:r>
              <a:rPr lang="el-GR" b="1" dirty="0"/>
              <a:t>Διανυσμάτων (επανάληψη…)</a:t>
            </a: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8" name="Picture 7"/>
          <p:cNvPicPr>
            <a:picLocks noChangeAspect="1"/>
          </p:cNvPicPr>
          <p:nvPr/>
        </p:nvPicPr>
        <p:blipFill>
          <a:blip r:embed="rId3"/>
          <a:stretch>
            <a:fillRect/>
          </a:stretch>
        </p:blipFill>
        <p:spPr>
          <a:xfrm>
            <a:off x="0" y="786051"/>
            <a:ext cx="9052284" cy="5435528"/>
          </a:xfrm>
          <a:prstGeom prst="rect">
            <a:avLst/>
          </a:prstGeom>
        </p:spPr>
      </p:pic>
    </p:spTree>
    <p:extLst>
      <p:ext uri="{BB962C8B-B14F-4D97-AF65-F5344CB8AC3E}">
        <p14:creationId xmlns:p14="http://schemas.microsoft.com/office/powerpoint/2010/main" val="3635126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a:buClrTx/>
              <a:buSzPct val="120000"/>
              <a:buFont typeface="Arial" panose="020B0604020202020204" pitchFamily="34" charset="0"/>
              <a:buChar char="•"/>
            </a:pPr>
            <a:r>
              <a:rPr lang="en-US" b="1" dirty="0" smtClean="0"/>
              <a:t> </a:t>
            </a:r>
            <a:r>
              <a:rPr lang="el-GR" b="1" dirty="0" smtClean="0"/>
              <a:t>Διάσπαση σε Ελάχιστης Φάσης και </a:t>
            </a:r>
            <a:r>
              <a:rPr lang="en-US" b="1" dirty="0" smtClean="0"/>
              <a:t>All-pass </a:t>
            </a:r>
            <a:r>
              <a:rPr lang="el-GR" b="1" dirty="0" smtClean="0"/>
              <a:t>Συστήματα</a:t>
            </a:r>
            <a:endParaRPr lang="el-GR" dirty="0" smtClean="0"/>
          </a:p>
          <a:p>
            <a:pPr>
              <a:buClrTx/>
              <a:buSzPct val="120000"/>
              <a:buFont typeface="Arial" panose="020B0604020202020204" pitchFamily="34" charset="0"/>
              <a:buChar char="•"/>
            </a:pPr>
            <a:r>
              <a:rPr lang="el-GR" dirty="0" smtClean="0"/>
              <a:t> Παράδειγμα:</a:t>
            </a:r>
            <a:endParaRPr lang="en-US" dirty="0" smtClean="0"/>
          </a:p>
          <a:p>
            <a:pPr marL="0" indent="0">
              <a:buClrTx/>
              <a:buSzPct val="120000"/>
              <a:buNone/>
            </a:pPr>
            <a:endParaRPr lang="en-US" dirty="0"/>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209160" y="1105560"/>
              <a:ext cx="7634880" cy="3110400"/>
            </p14:xfrm>
          </p:contentPart>
        </mc:Choice>
        <mc:Fallback xmlns="">
          <p:pic>
            <p:nvPicPr>
              <p:cNvPr id="9" name="Ink 8"/>
              <p:cNvPicPr/>
              <p:nvPr/>
            </p:nvPicPr>
            <p:blipFill>
              <a:blip r:embed="rId3"/>
              <a:stretch>
                <a:fillRect/>
              </a:stretch>
            </p:blipFill>
            <p:spPr>
              <a:xfrm>
                <a:off x="198720" y="1093680"/>
                <a:ext cx="7653600" cy="3133080"/>
              </a:xfrm>
              <a:prstGeom prst="rect">
                <a:avLst/>
              </a:prstGeom>
            </p:spPr>
          </p:pic>
        </mc:Fallback>
      </mc:AlternateContent>
    </p:spTree>
    <p:extLst>
      <p:ext uri="{BB962C8B-B14F-4D97-AF65-F5344CB8AC3E}">
        <p14:creationId xmlns:p14="http://schemas.microsoft.com/office/powerpoint/2010/main" val="2689625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055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3" y="346019"/>
            <a:ext cx="8959040" cy="6154535"/>
          </a:xfrm>
        </p:spPr>
        <p:txBody>
          <a:bodyPr>
            <a:normAutofit/>
          </a:bodyPr>
          <a:lstStyle/>
          <a:p>
            <a:pPr marL="0" indent="0" algn="ctr">
              <a:buClrTx/>
              <a:buSzPct val="120000"/>
              <a:buNone/>
            </a:pPr>
            <a:endParaRPr lang="el-GR" sz="5400" b="1" dirty="0"/>
          </a:p>
          <a:p>
            <a:pPr marL="0" indent="0" algn="ctr">
              <a:buClrTx/>
              <a:buSzPct val="120000"/>
              <a:buNone/>
            </a:pPr>
            <a:r>
              <a:rPr lang="el-GR" sz="5400" b="1" dirty="0" smtClean="0">
                <a:ln w="22225">
                  <a:solidFill>
                    <a:srgbClr val="00B0F0"/>
                  </a:solidFill>
                  <a:prstDash val="solid"/>
                </a:ln>
                <a:solidFill>
                  <a:schemeClr val="bg2">
                    <a:lumMod val="90000"/>
                  </a:schemeClr>
                </a:solidFill>
              </a:rPr>
              <a:t>ΤΕΛΟΣ ΔΙΑΛΕΞΗΣ</a:t>
            </a:r>
          </a:p>
        </p:txBody>
      </p:sp>
      <p:sp>
        <p:nvSpPr>
          <p:cNvPr id="4" name="Rectangle 3"/>
          <p:cNvSpPr/>
          <p:nvPr/>
        </p:nvSpPr>
        <p:spPr>
          <a:xfrm>
            <a:off x="0" y="255320"/>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61861"/>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697982"/>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750" y="3243090"/>
            <a:ext cx="4057650" cy="2486026"/>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91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a:t>
            </a:r>
            <a:r>
              <a:rPr lang="en-US" b="1" dirty="0" smtClean="0"/>
              <a:t/>
            </a:r>
            <a:br>
              <a:rPr lang="en-US" b="1" dirty="0" smtClean="0"/>
            </a:br>
            <a:r>
              <a:rPr lang="el-GR" b="1" dirty="0"/>
              <a:t>(επανάληψη…)</a:t>
            </a:r>
            <a:endParaRPr lang="el-GR" dirty="0"/>
          </a:p>
          <a:p>
            <a:pPr>
              <a:buClrTx/>
              <a:buSzPct val="120000"/>
              <a:buFont typeface="Arial" panose="020B0604020202020204" pitchFamily="34" charset="0"/>
              <a:buChar char="•"/>
            </a:pP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pic>
        <p:nvPicPr>
          <p:cNvPr id="7" name="Picture 6"/>
          <p:cNvPicPr>
            <a:picLocks noChangeAspect="1"/>
          </p:cNvPicPr>
          <p:nvPr/>
        </p:nvPicPr>
        <p:blipFill rotWithShape="1">
          <a:blip r:embed="rId3"/>
          <a:srcRect l="442"/>
          <a:stretch/>
        </p:blipFill>
        <p:spPr>
          <a:xfrm rot="5400000">
            <a:off x="2924261" y="435411"/>
            <a:ext cx="6198696" cy="6045429"/>
          </a:xfrm>
          <a:prstGeom prst="rect">
            <a:avLst/>
          </a:prstGeom>
        </p:spPr>
      </p:pic>
    </p:spTree>
    <p:extLst>
      <p:ext uri="{BB962C8B-B14F-4D97-AF65-F5344CB8AC3E}">
        <p14:creationId xmlns:p14="http://schemas.microsoft.com/office/powerpoint/2010/main" val="2240114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984269" y="369341"/>
            <a:ext cx="6070831" cy="6181721"/>
            <a:chOff x="3557589" y="369341"/>
            <a:chExt cx="5497511" cy="6181721"/>
          </a:xfrm>
        </p:grpSpPr>
        <p:grpSp>
          <p:nvGrpSpPr>
            <p:cNvPr id="14" name="Group 13"/>
            <p:cNvGrpSpPr/>
            <p:nvPr/>
          </p:nvGrpSpPr>
          <p:grpSpPr>
            <a:xfrm>
              <a:off x="4895850" y="369343"/>
              <a:ext cx="4159250" cy="6181719"/>
              <a:chOff x="4895850" y="369343"/>
              <a:chExt cx="4159250" cy="6181719"/>
            </a:xfrm>
          </p:grpSpPr>
          <p:pic>
            <p:nvPicPr>
              <p:cNvPr id="8" name="Picture 7"/>
              <p:cNvPicPr>
                <a:picLocks noChangeAspect="1"/>
              </p:cNvPicPr>
              <p:nvPr/>
            </p:nvPicPr>
            <p:blipFill rotWithShape="1">
              <a:blip r:embed="rId3"/>
              <a:srcRect b="25170"/>
              <a:stretch/>
            </p:blipFill>
            <p:spPr>
              <a:xfrm rot="5400000">
                <a:off x="3946528" y="1442490"/>
                <a:ext cx="6181719" cy="4035425"/>
              </a:xfrm>
              <a:prstGeom prst="rect">
                <a:avLst/>
              </a:prstGeom>
            </p:spPr>
          </p:pic>
          <p:sp>
            <p:nvSpPr>
              <p:cNvPr id="13" name="Rectangle 12"/>
              <p:cNvSpPr/>
              <p:nvPr/>
            </p:nvSpPr>
            <p:spPr>
              <a:xfrm>
                <a:off x="4895850" y="2447925"/>
                <a:ext cx="211107"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12" name="Group 11"/>
            <p:cNvGrpSpPr/>
            <p:nvPr/>
          </p:nvGrpSpPr>
          <p:grpSpPr>
            <a:xfrm>
              <a:off x="3557589" y="369341"/>
              <a:ext cx="1485898" cy="6181719"/>
              <a:chOff x="3576639" y="369341"/>
              <a:chExt cx="1485898" cy="6181719"/>
            </a:xfrm>
          </p:grpSpPr>
          <p:pic>
            <p:nvPicPr>
              <p:cNvPr id="9" name="Picture 8"/>
              <p:cNvPicPr>
                <a:picLocks noChangeAspect="1"/>
              </p:cNvPicPr>
              <p:nvPr/>
            </p:nvPicPr>
            <p:blipFill rotWithShape="1">
              <a:blip r:embed="rId3"/>
              <a:srcRect t="73241"/>
              <a:stretch/>
            </p:blipFill>
            <p:spPr>
              <a:xfrm rot="5400000">
                <a:off x="1207297" y="2738683"/>
                <a:ext cx="6181719" cy="1443036"/>
              </a:xfrm>
              <a:prstGeom prst="rect">
                <a:avLst/>
              </a:prstGeom>
            </p:spPr>
          </p:pic>
          <p:sp>
            <p:nvSpPr>
              <p:cNvPr id="10" name="Rectangle 9"/>
              <p:cNvSpPr/>
              <p:nvPr/>
            </p:nvSpPr>
            <p:spPr>
              <a:xfrm>
                <a:off x="4943475" y="933450"/>
                <a:ext cx="85725"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Rectangle 10"/>
              <p:cNvSpPr/>
              <p:nvPr/>
            </p:nvSpPr>
            <p:spPr>
              <a:xfrm>
                <a:off x="4976812" y="5026920"/>
                <a:ext cx="85725"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Διάγραμμα Διανυσμάτων</a:t>
            </a:r>
            <a:r>
              <a:rPr lang="en-US" b="1" dirty="0" smtClean="0"/>
              <a:t/>
            </a:r>
            <a:br>
              <a:rPr lang="en-US" b="1" dirty="0" smtClean="0"/>
            </a:br>
            <a:r>
              <a:rPr lang="el-GR" b="1" dirty="0"/>
              <a:t>(επανάληψη…)</a:t>
            </a:r>
            <a:endParaRPr lang="el-GR" dirty="0"/>
          </a:p>
          <a:p>
            <a:pPr>
              <a:buClrTx/>
              <a:buSzPct val="120000"/>
              <a:buFont typeface="Arial" panose="020B0604020202020204" pitchFamily="34" charset="0"/>
              <a:buChar char="•"/>
            </a:pPr>
            <a:endParaRPr lang="el-GR" b="1" dirty="0" smtClean="0"/>
          </a:p>
          <a:p>
            <a:pPr marL="0" indent="0">
              <a:buClrTx/>
              <a:buSzPct val="120000"/>
              <a:buNone/>
            </a:pPr>
            <a:endParaRPr lang="en-US" sz="100" b="0" i="1" dirty="0" smtClean="0">
              <a:solidFill>
                <a:schemeClr val="tx1"/>
              </a:solidFill>
              <a:latin typeface="Cambria Math" panose="02040503050406030204" pitchFamily="18" charset="0"/>
            </a:endParaRPr>
          </a:p>
          <a:p>
            <a:pPr marL="0" indent="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a:p>
          <a:p>
            <a:pPr marL="0" indent="0">
              <a:buClrTx/>
              <a:buSzPct val="120000"/>
              <a:buNone/>
            </a:pPr>
            <a:endParaRPr lang="el-GR" dirty="0" smtClean="0"/>
          </a:p>
          <a:p>
            <a:pPr marL="0" indent="0">
              <a:buClrTx/>
              <a:buSzPct val="120000"/>
              <a:buNone/>
            </a:pPr>
            <a:endParaRPr lang="el-GR" dirty="0" smtClean="0"/>
          </a:p>
          <a:p>
            <a:pPr marL="0" indent="0">
              <a:buClrTx/>
              <a:buSzPct val="120000"/>
              <a:buNone/>
            </a:pPr>
            <a:endParaRPr lang="el-GR" dirty="0" smtClean="0"/>
          </a:p>
        </p:txBody>
      </p:sp>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spTree>
    <p:extLst>
      <p:ext uri="{BB962C8B-B14F-4D97-AF65-F5344CB8AC3E}">
        <p14:creationId xmlns:p14="http://schemas.microsoft.com/office/powerpoint/2010/main" val="4155333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b="1" dirty="0" smtClean="0"/>
                  <a:t>Ερώτημα: </a:t>
                </a:r>
                <a:r>
                  <a:rPr lang="el-GR" dirty="0" smtClean="0"/>
                  <a:t>υπάρχει κάποια σχέση μεταξύ των αποκρίσεων πλάτους και φάσης ενός ΓΧΑ συστήματος που περιγράφεται ως ρητή συνάρτηση μεταφοράς?</a:t>
                </a:r>
              </a:p>
              <a:p>
                <a:pPr marL="0" indent="0">
                  <a:buClrTx/>
                  <a:buSzPct val="120000"/>
                  <a:buNone/>
                </a:pPr>
                <a:endParaRPr lang="el-GR" b="1" dirty="0" smtClean="0"/>
              </a:p>
              <a:p>
                <a:pPr>
                  <a:buClrTx/>
                  <a:buSzPct val="120000"/>
                  <a:buFont typeface="Arial" panose="020B0604020202020204" pitchFamily="34" charset="0"/>
                  <a:buChar char="•"/>
                </a:pPr>
                <a:r>
                  <a:rPr lang="el-GR" b="1" dirty="0" smtClean="0"/>
                  <a:t> Εναλλακτική διατύπωση: </a:t>
                </a:r>
                <a:r>
                  <a:rPr lang="el-GR" dirty="0" smtClean="0"/>
                  <a:t>μπορεί κανείς να υπολογίσει την απόκριση φάσης από την απόκριση πλάτους? Αν ναι, πότε?</a:t>
                </a:r>
              </a:p>
              <a:p>
                <a:pPr>
                  <a:buClrTx/>
                  <a:buSzPct val="120000"/>
                  <a:buFont typeface="Arial" panose="020B0604020202020204" pitchFamily="34" charset="0"/>
                  <a:buChar char="•"/>
                </a:pPr>
                <a:endParaRPr lang="el-GR" b="1" dirty="0" smtClean="0"/>
              </a:p>
              <a:p>
                <a:pPr>
                  <a:buClrTx/>
                  <a:buSzPct val="120000"/>
                  <a:buFont typeface="Arial" panose="020B0604020202020204" pitchFamily="34" charset="0"/>
                  <a:buChar char="•"/>
                </a:pPr>
                <a:r>
                  <a:rPr lang="el-GR" b="1" dirty="0" smtClean="0"/>
                  <a:t> Πρακτικότερη διατύπωση: </a:t>
                </a:r>
                <a:r>
                  <a:rPr lang="el-GR" dirty="0" smtClean="0"/>
                  <a:t>μπορεί κανείς να υπολογίσει τη συνάρτηση μεταφοράς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a14:m>
                <a:r>
                  <a:rPr lang="en-US" b="1" dirty="0" smtClean="0"/>
                  <a:t> </a:t>
                </a:r>
                <a:r>
                  <a:rPr lang="el-GR" dirty="0" smtClean="0"/>
                  <a:t>από την απόκριση πλάτους </a:t>
                </a:r>
                <a14:m>
                  <m:oMath xmlns:m="http://schemas.openxmlformats.org/officeDocument/2006/math">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𝐻</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e>
                        </m:d>
                      </m:e>
                    </m:d>
                  </m:oMath>
                </a14:m>
                <a:r>
                  <a:rPr lang="el-GR" dirty="0" smtClean="0"/>
                  <a:t>? </a:t>
                </a:r>
                <a:endParaRPr lang="el-GR" dirty="0"/>
              </a:p>
              <a:p>
                <a:pPr>
                  <a:buClrTx/>
                  <a:buSzPct val="120000"/>
                  <a:buFont typeface="Arial" panose="020B0604020202020204" pitchFamily="34" charset="0"/>
                  <a:buChar char="•"/>
                </a:pPr>
                <a:r>
                  <a:rPr lang="el-GR" b="1" dirty="0" smtClean="0"/>
                  <a:t> </a:t>
                </a:r>
                <a:r>
                  <a:rPr lang="el-GR" dirty="0" smtClean="0"/>
                  <a:t>Η τελευταία διατύπωση προφανώς μας λέει ότι αν είναι εφικτός αυτός ο υπολογισμός, τότε μπορούμε από τη συνάρτηση μεταφοράς να βρούμε τα πάντα για ένα δεδομένο ΓΧΑ σύστημα </a:t>
                </a:r>
              </a:p>
              <a:p>
                <a:pPr marL="0" indent="0">
                  <a:buClrTx/>
                  <a:buSzPct val="120000"/>
                  <a:buNone/>
                </a:pPr>
                <a:endParaRPr lang="el-GR" b="1" dirty="0" smtClean="0"/>
              </a:p>
              <a:p>
                <a:pPr>
                  <a:buClrTx/>
                  <a:buSzPct val="120000"/>
                  <a:buFont typeface="Arial" panose="020B0604020202020204" pitchFamily="34" charset="0"/>
                  <a:buChar char="•"/>
                </a:pPr>
                <a:r>
                  <a:rPr lang="el-GR" b="1" dirty="0" smtClean="0"/>
                  <a:t> Το ερώτημα λοιπόν μπορεί να επαναδιατυπωθεί (για τελευταία φορά </a:t>
                </a:r>
                <a:r>
                  <a:rPr lang="el-GR" b="1" dirty="0" smtClean="0">
                    <a:sym typeface="Wingdings" panose="05000000000000000000" pitchFamily="2" charset="2"/>
                  </a:rPr>
                  <a:t> ) ως: </a:t>
                </a:r>
                <a:r>
                  <a:rPr lang="el-GR" i="1" dirty="0" smtClean="0">
                    <a:effectLst/>
                    <a:sym typeface="Wingdings" panose="05000000000000000000" pitchFamily="2" charset="2"/>
                  </a:rPr>
                  <a:t>Μπορούμε να βρούμε τους πόλους και τα μηδενικά μιας συνάρτησης μεταφοράς </a:t>
                </a:r>
                <a14:m>
                  <m:oMath xmlns:m="http://schemas.openxmlformats.org/officeDocument/2006/math">
                    <m:r>
                      <a:rPr lang="en-US" b="0" i="1">
                        <a:effectLst/>
                        <a:latin typeface="Cambria Math" panose="02040503050406030204" pitchFamily="18" charset="0"/>
                      </a:rPr>
                      <m:t>𝐻</m:t>
                    </m:r>
                    <m:d>
                      <m:dPr>
                        <m:ctrlPr>
                          <a:rPr lang="en-US" i="1">
                            <a:effectLst/>
                            <a:latin typeface="Cambria Math" panose="02040503050406030204" pitchFamily="18" charset="0"/>
                          </a:rPr>
                        </m:ctrlPr>
                      </m:dPr>
                      <m:e>
                        <m:r>
                          <a:rPr lang="en-US" b="0" i="1">
                            <a:effectLst/>
                            <a:latin typeface="Cambria Math" panose="02040503050406030204" pitchFamily="18" charset="0"/>
                          </a:rPr>
                          <m:t>𝑧</m:t>
                        </m:r>
                      </m:e>
                    </m:d>
                  </m:oMath>
                </a14:m>
                <a:r>
                  <a:rPr lang="en-US" i="1" dirty="0">
                    <a:effectLst/>
                  </a:rPr>
                  <a:t> </a:t>
                </a:r>
                <a:r>
                  <a:rPr lang="el-GR" i="1" dirty="0" smtClean="0">
                    <a:effectLst/>
                  </a:rPr>
                  <a:t>από την απόκριση πλάτους </a:t>
                </a:r>
                <a14:m>
                  <m:oMath xmlns:m="http://schemas.openxmlformats.org/officeDocument/2006/math">
                    <m:d>
                      <m:dPr>
                        <m:begChr m:val="|"/>
                        <m:endChr m:val="|"/>
                        <m:ctrlPr>
                          <a:rPr lang="el-GR" i="1">
                            <a:effectLst/>
                            <a:latin typeface="Cambria Math" panose="02040503050406030204" pitchFamily="18" charset="0"/>
                          </a:rPr>
                        </m:ctrlPr>
                      </m:dPr>
                      <m:e>
                        <m:r>
                          <a:rPr lang="en-US" b="0" i="1">
                            <a:effectLst/>
                            <a:latin typeface="Cambria Math" panose="02040503050406030204" pitchFamily="18" charset="0"/>
                          </a:rPr>
                          <m:t>𝐻</m:t>
                        </m:r>
                        <m:d>
                          <m:dPr>
                            <m:ctrlPr>
                              <a:rPr lang="en-US" i="1">
                                <a:effectLst/>
                                <a:latin typeface="Cambria Math" panose="02040503050406030204" pitchFamily="18" charset="0"/>
                              </a:rPr>
                            </m:ctrlPr>
                          </m:dPr>
                          <m:e>
                            <m:sSup>
                              <m:sSupPr>
                                <m:ctrlPr>
                                  <a:rPr lang="en-US" i="1">
                                    <a:effectLst/>
                                    <a:latin typeface="Cambria Math" panose="02040503050406030204" pitchFamily="18" charset="0"/>
                                  </a:rPr>
                                </m:ctrlPr>
                              </m:sSupPr>
                              <m:e>
                                <m:r>
                                  <a:rPr lang="en-US" b="0" i="1">
                                    <a:effectLst/>
                                    <a:latin typeface="Cambria Math" panose="02040503050406030204" pitchFamily="18" charset="0"/>
                                  </a:rPr>
                                  <m:t>𝑒</m:t>
                                </m:r>
                              </m:e>
                              <m:sup>
                                <m:r>
                                  <a:rPr lang="en-US" b="0" i="1">
                                    <a:effectLst/>
                                    <a:latin typeface="Cambria Math" panose="02040503050406030204" pitchFamily="18" charset="0"/>
                                  </a:rPr>
                                  <m:t>𝑗</m:t>
                                </m:r>
                                <m:r>
                                  <a:rPr lang="el-GR" b="0" i="1">
                                    <a:effectLst/>
                                    <a:latin typeface="Cambria Math" panose="02040503050406030204" pitchFamily="18" charset="0"/>
                                  </a:rPr>
                                  <m:t>𝜔</m:t>
                                </m:r>
                              </m:sup>
                            </m:sSup>
                          </m:e>
                        </m:d>
                      </m:e>
                    </m:d>
                  </m:oMath>
                </a14:m>
                <a:r>
                  <a:rPr lang="el-GR" i="1" dirty="0">
                    <a:effectLst/>
                  </a:rPr>
                  <a:t>? </a:t>
                </a:r>
                <a:endParaRPr lang="el-GR" i="1"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837" t="-1690" r="-1565"/>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spTree>
    <p:extLst>
      <p:ext uri="{BB962C8B-B14F-4D97-AF65-F5344CB8AC3E}">
        <p14:creationId xmlns:p14="http://schemas.microsoft.com/office/powerpoint/2010/main" val="33846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p:cNvGrpSpPr/>
          <p:nvPr/>
        </p:nvGrpSpPr>
        <p:grpSpPr>
          <a:xfrm>
            <a:off x="5129657" y="3138873"/>
            <a:ext cx="3863221" cy="3355099"/>
            <a:chOff x="4850257" y="3215073"/>
            <a:chExt cx="3863221" cy="3355099"/>
          </a:xfrm>
        </p:grpSpPr>
        <p:pic>
          <p:nvPicPr>
            <p:cNvPr id="14" name="Picture 13"/>
            <p:cNvPicPr>
              <a:picLocks noChangeAspect="1"/>
            </p:cNvPicPr>
            <p:nvPr/>
          </p:nvPicPr>
          <p:blipFill>
            <a:blip r:embed="rId3"/>
            <a:stretch>
              <a:fillRect/>
            </a:stretch>
          </p:blipFill>
          <p:spPr>
            <a:xfrm>
              <a:off x="4850257" y="3215073"/>
              <a:ext cx="3863221" cy="3355099"/>
            </a:xfrm>
            <a:prstGeom prst="rect">
              <a:avLst/>
            </a:prstGeom>
          </p:spPr>
        </p:pic>
        <p:sp>
          <p:nvSpPr>
            <p:cNvPr id="15" name="Rectangle 14"/>
            <p:cNvSpPr/>
            <p:nvPr/>
          </p:nvSpPr>
          <p:spPr>
            <a:xfrm>
              <a:off x="4927600" y="3246180"/>
              <a:ext cx="546100" cy="53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13" name="Group 12"/>
          <p:cNvGrpSpPr/>
          <p:nvPr/>
        </p:nvGrpSpPr>
        <p:grpSpPr>
          <a:xfrm>
            <a:off x="4394200" y="647033"/>
            <a:ext cx="4652124" cy="2375567"/>
            <a:chOff x="1785937" y="655636"/>
            <a:chExt cx="5097463" cy="2776483"/>
          </a:xfrm>
        </p:grpSpPr>
        <p:pic>
          <p:nvPicPr>
            <p:cNvPr id="7" name="Picture 6"/>
            <p:cNvPicPr>
              <a:picLocks noChangeAspect="1"/>
            </p:cNvPicPr>
            <p:nvPr/>
          </p:nvPicPr>
          <p:blipFill>
            <a:blip r:embed="rId4"/>
            <a:stretch>
              <a:fillRect/>
            </a:stretch>
          </p:blipFill>
          <p:spPr>
            <a:xfrm>
              <a:off x="1785937" y="820737"/>
              <a:ext cx="5097463" cy="246265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711700" y="2961477"/>
                  <a:ext cx="194092"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11700" y="2961477"/>
                  <a:ext cx="194092" cy="470642"/>
                </a:xfrm>
                <a:prstGeom prst="rect">
                  <a:avLst/>
                </a:prstGeom>
                <a:blipFill rotWithShape="0">
                  <a:blip r:embed="rId5"/>
                  <a:stretch>
                    <a:fillRect b="-151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15881" y="2956516"/>
                  <a:ext cx="405688"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15881" y="2956516"/>
                  <a:ext cx="405688" cy="470642"/>
                </a:xfrm>
                <a:prstGeom prst="rect">
                  <a:avLst/>
                </a:prstGeom>
                <a:blipFill rotWithShape="0">
                  <a:blip r:embed="rId6"/>
                  <a:stretch>
                    <a:fillRect b="-1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24600" y="2914838"/>
                  <a:ext cx="194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324600" y="2914838"/>
                  <a:ext cx="194092" cy="276999"/>
                </a:xfrm>
                <a:prstGeom prst="rect">
                  <a:avLst/>
                </a:prstGeom>
                <a:blipFill rotWithShape="0">
                  <a:blip r:embed="rId7"/>
                  <a:stretch>
                    <a:fillRect l="-24138" r="-24138"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2889438"/>
                  <a:ext cx="36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05000" y="2889438"/>
                  <a:ext cx="367216" cy="276999"/>
                </a:xfrm>
                <a:prstGeom prst="rect">
                  <a:avLst/>
                </a:prstGeom>
                <a:blipFill rotWithShape="0">
                  <a:blip r:embed="rId8"/>
                  <a:stretch>
                    <a:fillRect l="-9091" r="-14545"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55747" y="655636"/>
                  <a:ext cx="93506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𝐻</m:t>
                            </m:r>
                            <m:d>
                              <m:dPr>
                                <m:ctrlPr>
                                  <a:rPr lang="en-US" i="1" smtClean="0">
                                    <a:solidFill>
                                      <a:srgbClr val="000000"/>
                                    </a:solidFill>
                                    <a:latin typeface="Cambria Math" panose="02040503050406030204" pitchFamily="18" charset="0"/>
                                  </a:rPr>
                                </m:ctrlPr>
                              </m:dPr>
                              <m:e>
                                <m:sSup>
                                  <m:sSupPr>
                                    <m:ctrlPr>
                                      <a:rPr lang="en-US" i="1" smtClean="0">
                                        <a:solidFill>
                                          <a:srgbClr val="000000"/>
                                        </a:solidFill>
                                        <a:latin typeface="Cambria Math" panose="02040503050406030204" pitchFamily="18" charset="0"/>
                                      </a:rPr>
                                    </m:ctrlPr>
                                  </m:sSupPr>
                                  <m:e>
                                    <m:r>
                                      <a:rPr lang="en-US" i="1" smtClean="0">
                                        <a:solidFill>
                                          <a:srgbClr val="000000"/>
                                        </a:solidFill>
                                        <a:latin typeface="Cambria Math" panose="02040503050406030204" pitchFamily="18" charset="0"/>
                                      </a:rPr>
                                      <m:t>𝑒</m:t>
                                    </m:r>
                                  </m:e>
                                  <m:sup>
                                    <m:r>
                                      <a:rPr lang="en-US" i="1" smtClean="0">
                                        <a:solidFill>
                                          <a:srgbClr val="000000"/>
                                        </a:solidFill>
                                        <a:latin typeface="Cambria Math" panose="02040503050406030204" pitchFamily="18" charset="0"/>
                                      </a:rPr>
                                      <m:t>𝑗</m:t>
                                    </m:r>
                                    <m:r>
                                      <a:rPr lang="el-GR" i="1" smtClean="0">
                                        <a:solidFill>
                                          <a:srgbClr val="000000"/>
                                        </a:solidFill>
                                        <a:latin typeface="Cambria Math" panose="02040503050406030204" pitchFamily="18" charset="0"/>
                                      </a:rPr>
                                      <m:t>𝜔</m:t>
                                    </m:r>
                                  </m:sup>
                                </m:sSup>
                              </m:e>
                            </m:d>
                          </m:e>
                        </m:d>
                      </m:oMath>
                    </m:oMathPara>
                  </a14:m>
                  <a:endParaRPr lang="el-GR" dirty="0">
                    <a:solidFill>
                      <a:srgbClr val="0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55747" y="655636"/>
                  <a:ext cx="935064" cy="312650"/>
                </a:xfrm>
                <a:prstGeom prst="rect">
                  <a:avLst/>
                </a:prstGeom>
                <a:blipFill rotWithShape="0">
                  <a:blip r:embed="rId9"/>
                  <a:stretch>
                    <a:fillRect l="-1429" t="-4545" b="-20455"/>
                  </a:stretch>
                </a:blipFill>
              </p:spPr>
              <p:txBody>
                <a:bodyPr/>
                <a:lstStyle/>
                <a:p>
                  <a:r>
                    <a:rPr lang="el-GR">
                      <a:noFill/>
                    </a:rPr>
                    <a:t> </a:t>
                  </a:r>
                </a:p>
              </p:txBody>
            </p:sp>
          </mc:Fallback>
        </mc:AlternateContent>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5357363"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Έστω ότι μας δίνεται η απόκριση πλάτους του </a:t>
                </a:r>
                <a:br>
                  <a:rPr lang="el-GR" dirty="0" smtClean="0"/>
                </a:br>
                <a:r>
                  <a:rPr lang="el-GR" dirty="0" smtClean="0"/>
                  <a:t> σχήματος</a:t>
                </a:r>
              </a:p>
              <a:p>
                <a:pPr marL="0" indent="0">
                  <a:buClrTx/>
                  <a:buSzPct val="120000"/>
                  <a:buNone/>
                </a:pPr>
                <a:endParaRPr lang="en-US" i="1" dirty="0" smtClean="0"/>
              </a:p>
              <a:p>
                <a:pPr>
                  <a:buClrTx/>
                  <a:buSzPct val="120000"/>
                  <a:buFont typeface="Arial" panose="020B0604020202020204" pitchFamily="34" charset="0"/>
                  <a:buChar char="•"/>
                </a:pPr>
                <a:r>
                  <a:rPr lang="en-US" dirty="0" smtClean="0"/>
                  <a:t> </a:t>
                </a:r>
                <a:r>
                  <a:rPr lang="el-GR" dirty="0" smtClean="0"/>
                  <a:t>Μπορούμε με κάποια ασφάλεια να </a:t>
                </a:r>
                <a:br>
                  <a:rPr lang="el-GR" dirty="0" smtClean="0"/>
                </a:br>
                <a:r>
                  <a:rPr lang="el-GR" dirty="0" smtClean="0"/>
                  <a:t> υποθέσουμε ότι το διάγραμμα </a:t>
                </a:r>
                <a:br>
                  <a:rPr lang="el-GR" dirty="0" smtClean="0"/>
                </a:br>
                <a:r>
                  <a:rPr lang="el-GR" dirty="0" smtClean="0"/>
                  <a:t> πόλων-μηδενικών που «γεννά»</a:t>
                </a:r>
                <a:br>
                  <a:rPr lang="el-GR" dirty="0" smtClean="0"/>
                </a:br>
                <a:r>
                  <a:rPr lang="el-GR" dirty="0" smtClean="0"/>
                  <a:t> αυτή την απόκριση πλάτους φαίνεται </a:t>
                </a:r>
                <a:br>
                  <a:rPr lang="el-GR" dirty="0" smtClean="0"/>
                </a:br>
                <a:r>
                  <a:rPr lang="el-GR" dirty="0" smtClean="0"/>
                  <a:t> παρακάτω</a:t>
                </a:r>
              </a:p>
              <a:p>
                <a:pPr marL="0" indent="0">
                  <a:buClrTx/>
                  <a:buSzPct val="120000"/>
                  <a:buNone/>
                </a:pPr>
                <a:endParaRPr lang="en-US" i="1" dirty="0" smtClean="0">
                  <a:effectLst/>
                </a:endParaRPr>
              </a:p>
              <a:p>
                <a:pPr>
                  <a:buClrTx/>
                  <a:buSzPct val="120000"/>
                  <a:buFont typeface="Arial" panose="020B0604020202020204" pitchFamily="34" charset="0"/>
                  <a:buChar char="•"/>
                </a:pPr>
                <a:r>
                  <a:rPr lang="en-US" dirty="0" smtClean="0"/>
                  <a:t> </a:t>
                </a:r>
                <a:r>
                  <a:rPr lang="el-GR" dirty="0" smtClean="0"/>
                  <a:t>Μπορούμε να πούμε ότι </a:t>
                </a:r>
                <a:endParaRPr lang="en-US" i="1" dirty="0" smtClean="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f>
                                    <m:fPr>
                                      <m:ctrlPr>
                                        <a:rPr lang="en-US" b="0" i="1" smtClean="0">
                                          <a:latin typeface="Cambria Math" panose="02040503050406030204" pitchFamily="18" charset="0"/>
                                        </a:rPr>
                                      </m:ctrlPr>
                                    </m:fPr>
                                    <m:num>
                                      <m:r>
                                        <a:rPr lang="en-US" b="0" i="1" smtClean="0">
                                          <a:latin typeface="Cambria Math" panose="02040503050406030204" pitchFamily="18" charset="0"/>
                                        </a:rPr>
                                        <m:t>𝜋</m:t>
                                      </m:r>
                                    </m:num>
                                    <m:den>
                                      <m:r>
                                        <a:rPr lang="en-US" b="0" i="1" smtClean="0">
                                          <a:latin typeface="Cambria Math" panose="02040503050406030204" pitchFamily="18" charset="0"/>
                                        </a:rPr>
                                        <m:t>4</m:t>
                                      </m:r>
                                    </m:den>
                                  </m:f>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e>
                          </m:d>
                          <m:d>
                            <m:dPr>
                              <m:ctrlPr>
                                <a:rPr lang="en-US" b="0"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e>
                          </m:d>
                          <m:r>
                            <a:rPr lang="en-US" b="0" i="1" smtClean="0">
                              <a:latin typeface="Cambria Math" panose="02040503050406030204" pitchFamily="18" charset="0"/>
                            </a:rPr>
                            <m:t> </m:t>
                          </m:r>
                        </m:den>
                      </m:f>
                    </m:oMath>
                  </m:oMathPara>
                </a14:m>
                <a:endParaRPr lang="en-US" i="1" dirty="0" smtClean="0">
                  <a:effectLst/>
                </a:endParaRPr>
              </a:p>
              <a:p>
                <a:pPr marL="0" indent="0">
                  <a:buClrTx/>
                  <a:buSzPct val="120000"/>
                  <a:buNone/>
                </a:pPr>
                <a:r>
                  <a:rPr lang="en-US" dirty="0" smtClean="0"/>
                  <a:t>   </a:t>
                </a:r>
                <a:r>
                  <a:rPr lang="el-GR" dirty="0" smtClean="0"/>
                  <a:t>δηλ. </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1</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n-US" b="0" i="1" smtClean="0">
                                      <a:latin typeface="Cambria Math" panose="02040503050406030204" pitchFamily="18" charset="0"/>
                                    </a:rPr>
                                    <m:t>𝜔</m:t>
                                  </m:r>
                                </m:sup>
                              </m:sSup>
                            </m:e>
                          </m:d>
                        </m:e>
                      </m:d>
                      <m:r>
                        <a:rPr lang="en-US" b="0" i="1" smtClean="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𝐴</m:t>
                              </m:r>
                            </m:e>
                          </m:d>
                        </m:num>
                        <m:den>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dirty="0" smtClean="0"/>
              </a:p>
              <a:p>
                <a:pPr marL="0" indent="0">
                  <a:buClrTx/>
                  <a:buSzPct val="120000"/>
                  <a:buNone/>
                </a:pPr>
                <a:endParaRPr lang="el-GR"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5357363" cy="6132713"/>
              </a:xfrm>
              <a:blipFill rotWithShape="0">
                <a:blip r:embed="rId10"/>
                <a:stretch>
                  <a:fillRect l="-3072" t="-1690"/>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spTree>
    <p:extLst>
      <p:ext uri="{BB962C8B-B14F-4D97-AF65-F5344CB8AC3E}">
        <p14:creationId xmlns:p14="http://schemas.microsoft.com/office/powerpoint/2010/main" val="4768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135125" y="3203784"/>
            <a:ext cx="3858458" cy="3297636"/>
          </a:xfrm>
          <a:prstGeom prst="rect">
            <a:avLst/>
          </a:prstGeom>
        </p:spPr>
      </p:pic>
      <p:grpSp>
        <p:nvGrpSpPr>
          <p:cNvPr id="13" name="Group 12"/>
          <p:cNvGrpSpPr/>
          <p:nvPr/>
        </p:nvGrpSpPr>
        <p:grpSpPr>
          <a:xfrm>
            <a:off x="4394200" y="647033"/>
            <a:ext cx="4652124" cy="2375567"/>
            <a:chOff x="1785937" y="655636"/>
            <a:chExt cx="5097463" cy="2776483"/>
          </a:xfrm>
        </p:grpSpPr>
        <p:pic>
          <p:nvPicPr>
            <p:cNvPr id="7" name="Picture 6"/>
            <p:cNvPicPr>
              <a:picLocks noChangeAspect="1"/>
            </p:cNvPicPr>
            <p:nvPr/>
          </p:nvPicPr>
          <p:blipFill>
            <a:blip r:embed="rId4"/>
            <a:stretch>
              <a:fillRect/>
            </a:stretch>
          </p:blipFill>
          <p:spPr>
            <a:xfrm>
              <a:off x="1785937" y="820737"/>
              <a:ext cx="5097463" cy="246265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711700" y="2961477"/>
                  <a:ext cx="194092"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11700" y="2961477"/>
                  <a:ext cx="194092" cy="470642"/>
                </a:xfrm>
                <a:prstGeom prst="rect">
                  <a:avLst/>
                </a:prstGeom>
                <a:blipFill rotWithShape="0">
                  <a:blip r:embed="rId5"/>
                  <a:stretch>
                    <a:fillRect b="-151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15881" y="2956516"/>
                  <a:ext cx="405688"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f>
                          <m:fPr>
                            <m:ctrlPr>
                              <a:rPr lang="el-GR" i="1" smtClean="0">
                                <a:solidFill>
                                  <a:srgbClr val="000000"/>
                                </a:solidFill>
                                <a:latin typeface="Cambria Math" panose="02040503050406030204" pitchFamily="18" charset="0"/>
                              </a:rPr>
                            </m:ctrlPr>
                          </m:fPr>
                          <m:num>
                            <m:r>
                              <a:rPr lang="el-GR" i="1" smtClean="0">
                                <a:solidFill>
                                  <a:srgbClr val="000000"/>
                                </a:solidFill>
                                <a:latin typeface="Cambria Math" panose="02040503050406030204" pitchFamily="18" charset="0"/>
                              </a:rPr>
                              <m:t>𝜋</m:t>
                            </m:r>
                          </m:num>
                          <m:den>
                            <m:r>
                              <a:rPr lang="el-GR" i="1" smtClean="0">
                                <a:solidFill>
                                  <a:srgbClr val="000000"/>
                                </a:solidFill>
                                <a:latin typeface="Cambria Math" panose="02040503050406030204" pitchFamily="18" charset="0"/>
                              </a:rPr>
                              <m:t>4</m:t>
                            </m:r>
                          </m:den>
                        </m:f>
                      </m:oMath>
                    </m:oMathPara>
                  </a14:m>
                  <a:endParaRPr lang="el-GR"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15881" y="2956516"/>
                  <a:ext cx="405688" cy="470642"/>
                </a:xfrm>
                <a:prstGeom prst="rect">
                  <a:avLst/>
                </a:prstGeom>
                <a:blipFill rotWithShape="0">
                  <a:blip r:embed="rId6"/>
                  <a:stretch>
                    <a:fillRect b="-1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324600" y="2914838"/>
                  <a:ext cx="194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324600" y="2914838"/>
                  <a:ext cx="194092" cy="276999"/>
                </a:xfrm>
                <a:prstGeom prst="rect">
                  <a:avLst/>
                </a:prstGeom>
                <a:blipFill rotWithShape="0">
                  <a:blip r:embed="rId7"/>
                  <a:stretch>
                    <a:fillRect l="-24138" r="-24138"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2889438"/>
                  <a:ext cx="367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solidFill>
                              <a:srgbClr val="000000"/>
                            </a:solidFill>
                            <a:latin typeface="Cambria Math" panose="02040503050406030204" pitchFamily="18" charset="0"/>
                          </a:rPr>
                          <m:t>−</m:t>
                        </m:r>
                        <m:r>
                          <a:rPr lang="el-GR" i="1" smtClean="0">
                            <a:solidFill>
                              <a:srgbClr val="000000"/>
                            </a:solidFill>
                            <a:latin typeface="Cambria Math" panose="02040503050406030204" pitchFamily="18" charset="0"/>
                          </a:rPr>
                          <m:t>𝜋</m:t>
                        </m:r>
                      </m:oMath>
                    </m:oMathPara>
                  </a14:m>
                  <a:endParaRPr lang="el-GR" dirty="0">
                    <a:solidFill>
                      <a:srgbClr val="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05000" y="2889438"/>
                  <a:ext cx="367216" cy="276999"/>
                </a:xfrm>
                <a:prstGeom prst="rect">
                  <a:avLst/>
                </a:prstGeom>
                <a:blipFill rotWithShape="0">
                  <a:blip r:embed="rId8"/>
                  <a:stretch>
                    <a:fillRect l="-9091" r="-14545" b="-153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55747" y="655636"/>
                  <a:ext cx="93506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i="1" smtClean="0">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𝐻</m:t>
                            </m:r>
                            <m:d>
                              <m:dPr>
                                <m:ctrlPr>
                                  <a:rPr lang="en-US" i="1" smtClean="0">
                                    <a:solidFill>
                                      <a:srgbClr val="000000"/>
                                    </a:solidFill>
                                    <a:latin typeface="Cambria Math" panose="02040503050406030204" pitchFamily="18" charset="0"/>
                                  </a:rPr>
                                </m:ctrlPr>
                              </m:dPr>
                              <m:e>
                                <m:sSup>
                                  <m:sSupPr>
                                    <m:ctrlPr>
                                      <a:rPr lang="en-US" i="1" smtClean="0">
                                        <a:solidFill>
                                          <a:srgbClr val="000000"/>
                                        </a:solidFill>
                                        <a:latin typeface="Cambria Math" panose="02040503050406030204" pitchFamily="18" charset="0"/>
                                      </a:rPr>
                                    </m:ctrlPr>
                                  </m:sSupPr>
                                  <m:e>
                                    <m:r>
                                      <a:rPr lang="en-US" i="1" smtClean="0">
                                        <a:solidFill>
                                          <a:srgbClr val="000000"/>
                                        </a:solidFill>
                                        <a:latin typeface="Cambria Math" panose="02040503050406030204" pitchFamily="18" charset="0"/>
                                      </a:rPr>
                                      <m:t>𝑒</m:t>
                                    </m:r>
                                  </m:e>
                                  <m:sup>
                                    <m:r>
                                      <a:rPr lang="en-US" i="1" smtClean="0">
                                        <a:solidFill>
                                          <a:srgbClr val="000000"/>
                                        </a:solidFill>
                                        <a:latin typeface="Cambria Math" panose="02040503050406030204" pitchFamily="18" charset="0"/>
                                      </a:rPr>
                                      <m:t>𝑗</m:t>
                                    </m:r>
                                    <m:r>
                                      <a:rPr lang="el-GR" i="1" smtClean="0">
                                        <a:solidFill>
                                          <a:srgbClr val="000000"/>
                                        </a:solidFill>
                                        <a:latin typeface="Cambria Math" panose="02040503050406030204" pitchFamily="18" charset="0"/>
                                      </a:rPr>
                                      <m:t>𝜔</m:t>
                                    </m:r>
                                  </m:sup>
                                </m:sSup>
                              </m:e>
                            </m:d>
                          </m:e>
                        </m:d>
                      </m:oMath>
                    </m:oMathPara>
                  </a14:m>
                  <a:endParaRPr lang="el-GR" dirty="0">
                    <a:solidFill>
                      <a:srgbClr val="0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55747" y="655636"/>
                  <a:ext cx="935064" cy="312650"/>
                </a:xfrm>
                <a:prstGeom prst="rect">
                  <a:avLst/>
                </a:prstGeom>
                <a:blipFill rotWithShape="0">
                  <a:blip r:embed="rId9"/>
                  <a:stretch>
                    <a:fillRect l="-1429" t="-4545" b="-20455"/>
                  </a:stretch>
                </a:blipFill>
              </p:spPr>
              <p:txBody>
                <a:bodyPr/>
                <a:lstStyle/>
                <a:p>
                  <a:r>
                    <a:rPr lang="el-GR">
                      <a:noFill/>
                    </a:rPr>
                    <a:t> </a:t>
                  </a:r>
                </a:p>
              </p:txBody>
            </p:sp>
          </mc:Fallback>
        </mc:AlternateContent>
      </p:grpSp>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4954618" cy="6132713"/>
              </a:xfrm>
            </p:spPr>
            <p:txBody>
              <a:bodyPr>
                <a:normAutofit fontScale="92500"/>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Όμως θα μπορούσε κάποιος να ισχυριστεί ότι η</a:t>
                </a:r>
                <a:br>
                  <a:rPr lang="el-GR" dirty="0" smtClean="0"/>
                </a:br>
                <a:r>
                  <a:rPr lang="el-GR" dirty="0" smtClean="0"/>
                  <a:t> δεδομένη απόκριση πλάτους δίνεται από το </a:t>
                </a:r>
                <a:br>
                  <a:rPr lang="el-GR" dirty="0" smtClean="0"/>
                </a:br>
                <a:r>
                  <a:rPr lang="el-GR" dirty="0" smtClean="0"/>
                  <a:t> διάγραμμα πόλων-μηδενικών που φαίνεται </a:t>
                </a:r>
                <a:br>
                  <a:rPr lang="el-GR" dirty="0" smtClean="0"/>
                </a:br>
                <a:r>
                  <a:rPr lang="el-GR" dirty="0" smtClean="0"/>
                  <a:t> παρακάτω</a:t>
                </a:r>
              </a:p>
              <a:p>
                <a:pPr marL="0" indent="0">
                  <a:buClrTx/>
                  <a:buSzPct val="120000"/>
                  <a:buNone/>
                </a:pPr>
                <a:endParaRPr lang="en-US" i="1" dirty="0" smtClean="0">
                  <a:effectLst/>
                </a:endParaRPr>
              </a:p>
              <a:p>
                <a:pPr>
                  <a:buClrTx/>
                  <a:buSzPct val="120000"/>
                  <a:buFont typeface="Arial" panose="020B0604020202020204" pitchFamily="34" charset="0"/>
                  <a:buChar char="•"/>
                </a:pPr>
                <a:r>
                  <a:rPr lang="en-US" dirty="0" smtClean="0"/>
                  <a:t> </a:t>
                </a:r>
                <a:r>
                  <a:rPr lang="el-GR" dirty="0" smtClean="0"/>
                  <a:t>Στην περίπτωσή μας έχουμε</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l-GR" b="0" i="1" smtClean="0">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i="1" dirty="0" smtClean="0">
                  <a:effectLst/>
                </a:endParaRPr>
              </a:p>
              <a:p>
                <a:pPr marL="0" indent="0">
                  <a:buClrTx/>
                  <a:buSzPct val="120000"/>
                  <a:buNone/>
                </a:pPr>
                <a:r>
                  <a:rPr lang="en-US" dirty="0" smtClean="0"/>
                  <a:t>   </a:t>
                </a:r>
                <a:r>
                  <a:rPr lang="el-GR" dirty="0" smtClean="0"/>
                  <a:t>δηλ. </a:t>
                </a:r>
                <a:endParaRPr lang="en-US" i="1" dirty="0">
                  <a:latin typeface="Cambria Math" panose="02040503050406030204" pitchFamily="18" charset="0"/>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l-GR" b="0" i="1" smtClean="0">
                                  <a:latin typeface="Cambria Math" panose="02040503050406030204" pitchFamily="18" charset="0"/>
                                </a:rPr>
                              </m:ctrlPr>
                            </m:sSubPr>
                            <m:e>
                              <m:r>
                                <a:rPr lang="en-US" b="0" i="1" smtClean="0">
                                  <a:latin typeface="Cambria Math" panose="02040503050406030204" pitchFamily="18" charset="0"/>
                                </a:rPr>
                                <m:t>𝐻</m:t>
                              </m:r>
                            </m:e>
                            <m:sub>
                              <m:r>
                                <a:rPr lang="el-GR" b="0" i="1" smtClean="0">
                                  <a:latin typeface="Cambria Math" panose="02040503050406030204" pitchFamily="18" charset="0"/>
                                </a:rPr>
                                <m:t>2</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n-US" b="0" i="1" smtClean="0">
                                      <a:latin typeface="Cambria Math" panose="02040503050406030204" pitchFamily="18" charset="0"/>
                                    </a:rPr>
                                    <m:t>𝜔</m:t>
                                  </m:r>
                                </m:sup>
                              </m:sSup>
                            </m:e>
                          </m:d>
                        </m:e>
                      </m:d>
                      <m:r>
                        <a:rPr lang="en-US" b="0" i="1" smtClean="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𝐴</m:t>
                              </m:r>
                            </m:e>
                          </m:d>
                        </m:num>
                        <m:den>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𝜔</m:t>
                                  </m:r>
                                </m:sup>
                              </m:sSup>
                              <m:r>
                                <a:rPr lang="en-US" i="1">
                                  <a:latin typeface="Cambria Math" panose="02040503050406030204" pitchFamily="18" charset="0"/>
                                </a:rPr>
                                <m:t>−</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4</m:t>
                                      </m:r>
                                    </m:den>
                                  </m:f>
                                </m:sup>
                              </m:sSup>
                            </m:e>
                          </m:d>
                        </m:den>
                      </m:f>
                    </m:oMath>
                  </m:oMathPara>
                </a14:m>
                <a:endParaRPr lang="en-US" dirty="0" smtClean="0"/>
              </a:p>
              <a:p>
                <a:pPr marL="0" indent="0">
                  <a:buClrTx/>
                  <a:buSzPct val="120000"/>
                  <a:buNone/>
                </a:pPr>
                <a:endParaRPr lang="el-GR" dirty="0" smtClean="0">
                  <a:effectLst/>
                </a:endParaRPr>
              </a:p>
              <a:p>
                <a:pPr>
                  <a:buClrTx/>
                  <a:buSzPct val="120000"/>
                  <a:buFont typeface="Arial" panose="020B0604020202020204" pitchFamily="34" charset="0"/>
                  <a:buChar char="•"/>
                </a:pPr>
                <a:r>
                  <a:rPr lang="el-GR" dirty="0"/>
                  <a:t> </a:t>
                </a:r>
                <a:r>
                  <a:rPr lang="el-GR" dirty="0" smtClean="0">
                    <a:effectLst/>
                  </a:rPr>
                  <a:t>Γιατί ισχύει ότι </a:t>
                </a:r>
                <a:br>
                  <a:rPr lang="el-GR" dirty="0" smtClean="0">
                    <a:effectLst/>
                  </a:rPr>
                </a:br>
                <a:endParaRPr lang="el-GR" sz="1000" dirty="0" smtClean="0">
                  <a:effectLst/>
                </a:endParaRPr>
              </a:p>
              <a:p>
                <a:pPr marL="0" indent="0">
                  <a:buClrTx/>
                  <a:buSzPct val="12000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l-GR" i="1">
                                  <a:latin typeface="Cambria Math" panose="02040503050406030204" pitchFamily="18" charset="0"/>
                                </a:rPr>
                              </m:ctrlPr>
                            </m:sSubPr>
                            <m:e>
                              <m:r>
                                <a:rPr lang="en-US" i="1">
                                  <a:latin typeface="Cambria Math" panose="02040503050406030204" pitchFamily="18" charset="0"/>
                                </a:rPr>
                                <m:t>𝐻</m:t>
                              </m:r>
                            </m:e>
                            <m:sub>
                              <m:r>
                                <a:rPr lang="el-GR" b="0" i="1" smtClean="0">
                                  <a:latin typeface="Cambria Math" panose="02040503050406030204" pitchFamily="18" charset="0"/>
                                </a:rPr>
                                <m:t>1</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e>
                          </m:d>
                        </m:e>
                      </m:d>
                      <m:r>
                        <a:rPr lang="el-GR"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l-GR" i="1">
                                  <a:latin typeface="Cambria Math" panose="02040503050406030204" pitchFamily="18" charset="0"/>
                                </a:rPr>
                              </m:ctrlPr>
                            </m:sSubPr>
                            <m:e>
                              <m:r>
                                <a:rPr lang="en-US" i="1">
                                  <a:latin typeface="Cambria Math" panose="02040503050406030204" pitchFamily="18" charset="0"/>
                                </a:rPr>
                                <m:t>𝐻</m:t>
                              </m:r>
                            </m:e>
                            <m:sub>
                              <m:r>
                                <a:rPr lang="el-GR" i="1">
                                  <a:latin typeface="Cambria Math" panose="02040503050406030204" pitchFamily="18" charset="0"/>
                                </a:rPr>
                                <m:t>2</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𝜔</m:t>
                                  </m:r>
                                </m:sup>
                              </m:sSup>
                            </m:e>
                          </m:d>
                        </m:e>
                      </m:d>
                      <m:r>
                        <a:rPr lang="el-GR" b="0" i="1" smtClean="0">
                          <a:latin typeface="Cambria Math" panose="02040503050406030204" pitchFamily="18" charset="0"/>
                        </a:rPr>
                        <m:t>?</m:t>
                      </m:r>
                      <m:r>
                        <a:rPr lang="en-US" b="0" i="1" smtClean="0">
                          <a:latin typeface="Cambria Math" panose="02040503050406030204" pitchFamily="18" charset="0"/>
                        </a:rPr>
                        <m:t>????</m:t>
                      </m:r>
                    </m:oMath>
                  </m:oMathPara>
                </a14:m>
                <a:endParaRPr lang="el-GR" dirty="0" smtClean="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4954618" cy="6132713"/>
              </a:xfrm>
              <a:blipFill rotWithShape="0">
                <a:blip r:embed="rId10"/>
                <a:stretch>
                  <a:fillRect l="-3321" t="-1690" r="-738"/>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mc:AlternateContent xmlns:mc="http://schemas.openxmlformats.org/markup-compatibility/2006" xmlns:a14="http://schemas.microsoft.com/office/drawing/2010/main">
        <mc:Choice Requires="a14">
          <p:sp>
            <p:nvSpPr>
              <p:cNvPr id="14" name="Rectangle 13"/>
              <p:cNvSpPr/>
              <p:nvPr/>
            </p:nvSpPr>
            <p:spPr>
              <a:xfrm>
                <a:off x="8084538" y="3260805"/>
                <a:ext cx="1080744" cy="669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l-GR"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1</m:t>
                              </m:r>
                            </m:sub>
                            <m:sup>
                              <m:r>
                                <a:rPr lang="en-US" i="1">
                                  <a:latin typeface="Cambria Math" panose="02040503050406030204" pitchFamily="18" charset="0"/>
                                </a:rPr>
                                <m:t>∗</m:t>
                              </m:r>
                            </m:sup>
                          </m:sSubSup>
                        </m:den>
                      </m:f>
                    </m:oMath>
                  </m:oMathPara>
                </a14:m>
                <a:endParaRPr lang="el-GR" dirty="0"/>
              </a:p>
            </p:txBody>
          </p:sp>
        </mc:Choice>
        <mc:Fallback xmlns="">
          <p:sp>
            <p:nvSpPr>
              <p:cNvPr id="14" name="Rectangle 13"/>
              <p:cNvSpPr>
                <a:spLocks noRot="1" noChangeAspect="1" noMove="1" noResize="1" noEditPoints="1" noAdjustHandles="1" noChangeArrowheads="1" noChangeShapeType="1" noTextEdit="1"/>
              </p:cNvSpPr>
              <p:nvPr/>
            </p:nvSpPr>
            <p:spPr>
              <a:xfrm>
                <a:off x="8084538" y="3260805"/>
                <a:ext cx="1080744" cy="669735"/>
              </a:xfrm>
              <a:prstGeom prst="rect">
                <a:avLst/>
              </a:prstGeom>
              <a:blipFill rotWithShape="0">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018541" y="5671038"/>
                <a:ext cx="1074525" cy="669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l-GR"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−1</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𝑧</m:t>
                              </m:r>
                            </m:e>
                            <m:sub>
                              <m:r>
                                <a:rPr lang="en-US" i="1">
                                  <a:latin typeface="Cambria Math" panose="02040503050406030204" pitchFamily="18" charset="0"/>
                                </a:rPr>
                                <m:t>1</m:t>
                              </m:r>
                            </m:sub>
                            <m:sup>
                              <m:r>
                                <a:rPr lang="en-US" b="0" i="1" smtClean="0">
                                  <a:latin typeface="Cambria Math" panose="02040503050406030204" pitchFamily="18" charset="0"/>
                                </a:rPr>
                                <m:t> </m:t>
                              </m:r>
                            </m:sup>
                          </m:sSubSup>
                        </m:den>
                      </m:f>
                    </m:oMath>
                  </m:oMathPara>
                </a14:m>
                <a:endParaRPr lang="el-GR" dirty="0"/>
              </a:p>
            </p:txBody>
          </p:sp>
        </mc:Choice>
        <mc:Fallback xmlns="">
          <p:sp>
            <p:nvSpPr>
              <p:cNvPr id="16" name="Rectangle 15"/>
              <p:cNvSpPr>
                <a:spLocks noRot="1" noChangeAspect="1" noMove="1" noResize="1" noEditPoints="1" noAdjustHandles="1" noChangeArrowheads="1" noChangeShapeType="1" noTextEdit="1"/>
              </p:cNvSpPr>
              <p:nvPr/>
            </p:nvSpPr>
            <p:spPr>
              <a:xfrm>
                <a:off x="8018541" y="5671038"/>
                <a:ext cx="1074525" cy="669799"/>
              </a:xfrm>
              <a:prstGeom prst="rect">
                <a:avLst/>
              </a:prstGeom>
              <a:blipFill rotWithShape="0">
                <a:blip r:embed="rId1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9638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174" y="125730"/>
            <a:ext cx="9077498" cy="168335"/>
          </a:xfrm>
        </p:spPr>
        <p:txBody>
          <a:bodyPr>
            <a:noAutofit/>
          </a:bodyPr>
          <a:lstStyle/>
          <a:p>
            <a:r>
              <a:rPr lang="el-GR" sz="1200" i="1" dirty="0">
                <a:latin typeface="+mn-lt"/>
              </a:rPr>
              <a:t>Ψηφιακή Επεξεργασία Σήματος</a:t>
            </a:r>
            <a:endParaRPr lang="el-GR" sz="1050" i="1"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282" y="437459"/>
                <a:ext cx="8959042" cy="6132713"/>
              </a:xfrm>
            </p:spPr>
            <p:txBody>
              <a:bodyPr>
                <a:normAutofit/>
              </a:bodyPr>
              <a:lstStyle/>
              <a:p>
                <a:pPr>
                  <a:buClrTx/>
                  <a:buSzPct val="120000"/>
                  <a:buFont typeface="Arial" panose="020B0604020202020204" pitchFamily="34" charset="0"/>
                  <a:buChar char="•"/>
                </a:pPr>
                <a:r>
                  <a:rPr lang="el-GR" b="1" dirty="0" smtClean="0"/>
                  <a:t> Σχέση Απόκρισης Πλάτους και Απόκρισης Φάσης</a:t>
                </a:r>
              </a:p>
              <a:p>
                <a:pPr>
                  <a:buClrTx/>
                  <a:buSzPct val="120000"/>
                  <a:buFont typeface="Arial" panose="020B0604020202020204" pitchFamily="34" charset="0"/>
                  <a:buChar char="•"/>
                </a:pPr>
                <a:r>
                  <a:rPr lang="el-GR" b="1" dirty="0"/>
                  <a:t> </a:t>
                </a:r>
                <a:r>
                  <a:rPr lang="el-GR" dirty="0" smtClean="0"/>
                  <a:t>Παρατηρήστε ότι όροι της μορφής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den>
                    </m:f>
                  </m:oMath>
                </a14:m>
                <a:r>
                  <a:rPr lang="en-US" i="1" dirty="0" smtClean="0">
                    <a:effectLst/>
                  </a:rPr>
                  <a:t> </a:t>
                </a:r>
                <a:r>
                  <a:rPr lang="el-GR" dirty="0" smtClean="0"/>
                  <a:t>και </a:t>
                </a:r>
                <a14:m>
                  <m:oMath xmlns:m="http://schemas.openxmlformats.org/officeDocument/2006/math">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−1</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den>
                    </m:f>
                  </m:oMath>
                </a14:m>
                <a:r>
                  <a:rPr lang="en-US" i="1" dirty="0" smtClean="0">
                    <a:effectLst/>
                  </a:rPr>
                  <a:t> </a:t>
                </a:r>
                <a:r>
                  <a:rPr lang="el-GR" dirty="0" smtClean="0"/>
                  <a:t>έχουν το ίδιο μέτρο για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0" smtClean="0">
                        <a:latin typeface="Cambria Math" panose="02040503050406030204" pitchFamily="18" charset="0"/>
                      </a:rPr>
                      <m:t>:</m:t>
                    </m:r>
                  </m:oMath>
                </a14:m>
                <a:endParaRPr lang="el-GR" dirty="0" smtClean="0">
                  <a:effectLst/>
                </a:endParaRPr>
              </a:p>
              <a:p>
                <a:pPr marL="0" indent="0">
                  <a:buClrTx/>
                  <a:buSzPct val="12000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e>
                          </m:d>
                        </m:den>
                      </m:f>
                      <m:r>
                        <a:rPr lang="en-US"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d>
                            <m:dPr>
                              <m:begChr m:val="|"/>
                              <m:endChr m:val="|"/>
                              <m:ctrlPr>
                                <a:rPr lang="el-GR"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l-GR"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r>
                                <a:rPr lang="el-GR" b="0" i="1" smtClean="0">
                                  <a:latin typeface="Cambria Math" panose="02040503050406030204" pitchFamily="18" charset="0"/>
                                </a:rPr>
                                <m:t>)</m:t>
                              </m:r>
                            </m:e>
                          </m:d>
                        </m:den>
                      </m:f>
                      <m:r>
                        <a:rPr lang="el-GR" b="0" i="1" smtClean="0">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d>
                            <m:dPr>
                              <m:begChr m:val="|"/>
                              <m:endChr m:val="|"/>
                              <m:ctrlPr>
                                <a:rPr lang="el-GR"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up>
                              </m:sSup>
                              <m:r>
                                <a:rPr lang="el-G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e>
                          </m:d>
                        </m:den>
                      </m:f>
                      <m:r>
                        <a:rPr lang="el-GR" b="0" i="1" smtClean="0">
                          <a:latin typeface="Cambria Math" panose="02040503050406030204" pitchFamily="18" charset="0"/>
                        </a:rPr>
                        <m:t>     </m:t>
                      </m:r>
                      <m:r>
                        <m:rPr>
                          <m:sty m:val="p"/>
                        </m:rPr>
                        <a:rPr lang="el-GR" b="0" i="0" smtClean="0">
                          <a:latin typeface="Cambria Math" panose="02040503050406030204" pitchFamily="18" charset="0"/>
                        </a:rPr>
                        <m:t>και</m:t>
                      </m:r>
                      <m:r>
                        <a:rPr lang="el-GR"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𝑧</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e>
                          </m:d>
                        </m:den>
                      </m:f>
                    </m:oMath>
                  </m:oMathPara>
                </a14:m>
                <a:endParaRPr lang="en-US" dirty="0" smtClean="0">
                  <a:effectLst/>
                </a:endParaRPr>
              </a:p>
              <a:p>
                <a:pPr marL="0" indent="0">
                  <a:buClrTx/>
                  <a:buSzPct val="120000"/>
                  <a:buNone/>
                </a:pPr>
                <a:r>
                  <a:rPr lang="en-US" dirty="0"/>
                  <a:t> </a:t>
                </a:r>
                <a:r>
                  <a:rPr lang="en-US" dirty="0" smtClean="0"/>
                  <a:t>  </a:t>
                </a:r>
                <a:r>
                  <a:rPr lang="el-GR" dirty="0" smtClean="0"/>
                  <a:t>αφού οι όροι εντός του μέτρου είναι συζυγείς!</a:t>
                </a:r>
              </a:p>
              <a:p>
                <a:pPr>
                  <a:buClrTx/>
                  <a:buSzPct val="120000"/>
                  <a:buFont typeface="Arial" panose="020B0604020202020204" pitchFamily="34" charset="0"/>
                  <a:buChar char="•"/>
                </a:pPr>
                <a:r>
                  <a:rPr lang="el-GR" dirty="0">
                    <a:effectLst/>
                  </a:rPr>
                  <a:t> </a:t>
                </a:r>
                <a:r>
                  <a:rPr lang="el-GR" dirty="0" smtClean="0"/>
                  <a:t>Έτσι, πράγματι τα δυο συστήματα έχουν την ίδια απόκριση πλάτους!</a:t>
                </a:r>
              </a:p>
              <a:p>
                <a:pPr marL="0" indent="0">
                  <a:buClrTx/>
                  <a:buSzPct val="120000"/>
                  <a:buNone/>
                </a:pPr>
                <a:endParaRPr lang="en-US" sz="700" dirty="0" smtClean="0">
                  <a:effectLst/>
                </a:endParaRPr>
              </a:p>
              <a:p>
                <a:pPr>
                  <a:buClrTx/>
                  <a:buSzPct val="120000"/>
                  <a:buFont typeface="Arial" panose="020B0604020202020204" pitchFamily="34" charset="0"/>
                  <a:buChar char="•"/>
                </a:pPr>
                <a:r>
                  <a:rPr lang="en-US" dirty="0"/>
                  <a:t> </a:t>
                </a:r>
                <a:r>
                  <a:rPr lang="el-GR" dirty="0" smtClean="0">
                    <a:effectLst/>
                  </a:rPr>
                  <a:t>Αφού όμως </a:t>
                </a:r>
                <a14:m>
                  <m:oMath xmlns:m="http://schemas.openxmlformats.org/officeDocument/2006/math">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𝐻</m:t>
                        </m:r>
                      </m:e>
                      <m:sub>
                        <m:r>
                          <a:rPr lang="en-US" b="0" i="1" smtClean="0">
                            <a:effectLst/>
                            <a:latin typeface="Cambria Math" panose="02040503050406030204" pitchFamily="18" charset="0"/>
                          </a:rPr>
                          <m:t>1</m:t>
                        </m:r>
                      </m:sub>
                    </m:sSub>
                    <m:d>
                      <m:dPr>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𝑧</m:t>
                        </m:r>
                      </m:e>
                    </m:d>
                    <m:r>
                      <a:rPr lang="en-US" b="0" i="1" smtClean="0">
                        <a:effectLst/>
                        <a:latin typeface="Cambria Math" panose="02040503050406030204" pitchFamily="18" charset="0"/>
                      </a:rPr>
                      <m:t>≠</m:t>
                    </m:r>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𝐻</m:t>
                        </m:r>
                      </m:e>
                      <m:sub>
                        <m:r>
                          <a:rPr lang="en-US" b="0" i="1" smtClean="0">
                            <a:effectLst/>
                            <a:latin typeface="Cambria Math" panose="02040503050406030204" pitchFamily="18" charset="0"/>
                          </a:rPr>
                          <m:t>2</m:t>
                        </m:r>
                      </m:sub>
                    </m:sSub>
                    <m:d>
                      <m:dPr>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𝑧</m:t>
                        </m:r>
                      </m:e>
                    </m:d>
                  </m:oMath>
                </a14:m>
                <a:r>
                  <a:rPr lang="en-US" dirty="0" smtClean="0">
                    <a:effectLst/>
                  </a:rPr>
                  <a:t> </a:t>
                </a:r>
                <a:r>
                  <a:rPr lang="el-GR" dirty="0" smtClean="0">
                    <a:effectLst/>
                  </a:rPr>
                  <a:t>προφανώς δε θα έχουν την ίδια απόκριση φάσης</a:t>
                </a:r>
              </a:p>
              <a:p>
                <a:pPr marL="0" indent="0">
                  <a:buClrTx/>
                  <a:buSzPct val="120000"/>
                  <a:buNone/>
                </a:pPr>
                <a:endParaRPr lang="en-US" sz="400" dirty="0" smtClean="0"/>
              </a:p>
              <a:p>
                <a:pPr>
                  <a:buClrTx/>
                  <a:buSzPct val="120000"/>
                  <a:buFont typeface="Arial" panose="020B0604020202020204" pitchFamily="34" charset="0"/>
                  <a:buChar char="•"/>
                </a:pPr>
                <a:r>
                  <a:rPr lang="en-US" dirty="0"/>
                  <a:t> </a:t>
                </a:r>
                <a:r>
                  <a:rPr lang="el-GR" dirty="0" smtClean="0"/>
                  <a:t>Το δεύτερο σύστημα έχει τους πόλους του στις </a:t>
                </a:r>
                <a:r>
                  <a:rPr lang="el-GR" b="1" dirty="0" smtClean="0"/>
                  <a:t>συζυγείς αμοιβαίες θέσεις </a:t>
                </a:r>
                <a:r>
                  <a:rPr lang="el-GR" dirty="0" smtClean="0"/>
                  <a:t>των πόλων του πρώτου συστήματος</a:t>
                </a:r>
              </a:p>
              <a:p>
                <a:pPr marL="0" indent="0">
                  <a:buClrTx/>
                  <a:buSzPct val="120000"/>
                  <a:buNone/>
                </a:pPr>
                <a:endParaRPr lang="en-US" sz="500" dirty="0" smtClean="0"/>
              </a:p>
              <a:p>
                <a:pPr>
                  <a:buClrTx/>
                  <a:buSzPct val="120000"/>
                  <a:buFont typeface="Arial" panose="020B0604020202020204" pitchFamily="34" charset="0"/>
                  <a:buChar char="•"/>
                </a:pPr>
                <a:r>
                  <a:rPr lang="en-US" dirty="0"/>
                  <a:t> </a:t>
                </a:r>
                <a:r>
                  <a:rPr lang="el-GR" dirty="0" smtClean="0"/>
                  <a:t>Οι πόλοι του πρώτου συστήματος βρίσκονται στις θέσεις </a:t>
                </a:r>
                <a14:m>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smtClean="0"/>
                  <a:t> </a:t>
                </a:r>
                <a:r>
                  <a:rPr lang="el-GR" dirty="0" smtClean="0"/>
                  <a:t>και του δεύτερου συστήματος στις θέσεις </a:t>
                </a:r>
                <a14:m>
                  <m:oMath xmlns:m="http://schemas.openxmlformats.org/officeDocument/2006/math">
                    <m:d>
                      <m:dPr>
                        <m:ctrlPr>
                          <a:rPr lang="el-GR"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𝑎</m:t>
                            </m:r>
                          </m:den>
                        </m:f>
                      </m:e>
                    </m:d>
                  </m:oMath>
                </a14:m>
                <a:endParaRPr lang="en-US" dirty="0" smtClean="0"/>
              </a:p>
              <a:p>
                <a:pPr lvl="1">
                  <a:buClrTx/>
                  <a:buSzPct val="120000"/>
                  <a:buFont typeface="Arial" panose="020B0604020202020204" pitchFamily="34" charset="0"/>
                  <a:buChar char="•"/>
                </a:pPr>
                <a:r>
                  <a:rPr lang="el-GR" dirty="0" smtClean="0"/>
                  <a:t>Το σύστημα εξακολουθεί να είναι πραγματικό και στις δυο περιπτώσεις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282" y="437459"/>
                <a:ext cx="8959042" cy="6132713"/>
              </a:xfrm>
              <a:blipFill rotWithShape="0">
                <a:blip r:embed="rId3"/>
                <a:stretch>
                  <a:fillRect l="-1905" t="-1789"/>
                </a:stretch>
              </a:blipFill>
            </p:spPr>
            <p:txBody>
              <a:bodyPr/>
              <a:lstStyle/>
              <a:p>
                <a:r>
                  <a:rPr lang="el-GR">
                    <a:noFill/>
                  </a:rPr>
                  <a:t> </a:t>
                </a:r>
              </a:p>
            </p:txBody>
          </p:sp>
        </mc:Fallback>
      </mc:AlternateContent>
      <p:sp>
        <p:nvSpPr>
          <p:cNvPr id="4" name="Rectangle 3"/>
          <p:cNvSpPr/>
          <p:nvPr/>
        </p:nvSpPr>
        <p:spPr>
          <a:xfrm>
            <a:off x="0" y="269125"/>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5" name="Rectangle 4"/>
          <p:cNvSpPr/>
          <p:nvPr/>
        </p:nvSpPr>
        <p:spPr>
          <a:xfrm>
            <a:off x="0" y="6570173"/>
            <a:ext cx="9144000" cy="7481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solidFill>
                <a:prstClr val="white"/>
              </a:solidFill>
            </a:endParaRPr>
          </a:p>
        </p:txBody>
      </p:sp>
      <p:sp>
        <p:nvSpPr>
          <p:cNvPr id="6" name="Title 1"/>
          <p:cNvSpPr txBox="1">
            <a:spLocks/>
          </p:cNvSpPr>
          <p:nvPr/>
        </p:nvSpPr>
        <p:spPr>
          <a:xfrm>
            <a:off x="-31174" y="6706294"/>
            <a:ext cx="9077498" cy="168335"/>
          </a:xfrm>
          <a:prstGeom prst="rect">
            <a:avLst/>
          </a:prstGeom>
        </p:spPr>
        <p:txBody>
          <a:bodyPr vert="horz" lIns="68580" tIns="34290" rIns="68580" bIns="3429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l-GR" sz="1200" i="1" dirty="0">
                <a:solidFill>
                  <a:srgbClr val="000000">
                    <a:lumMod val="75000"/>
                    <a:lumOff val="25000"/>
                  </a:srgbClr>
                </a:solidFill>
                <a:latin typeface="Calibri" panose="020F0502020204030204"/>
              </a:rPr>
              <a:t>©</a:t>
            </a:r>
            <a:r>
              <a:rPr lang="en-US" sz="1200" i="1" dirty="0">
                <a:solidFill>
                  <a:srgbClr val="000000">
                    <a:lumMod val="75000"/>
                    <a:lumOff val="25000"/>
                  </a:srgbClr>
                </a:solidFill>
                <a:latin typeface="Calibri" panose="020F0502020204030204"/>
              </a:rPr>
              <a:t> </a:t>
            </a:r>
            <a:r>
              <a:rPr lang="el-GR" sz="1200" i="1" dirty="0">
                <a:solidFill>
                  <a:srgbClr val="000000">
                    <a:lumMod val="75000"/>
                    <a:lumOff val="25000"/>
                  </a:srgbClr>
                </a:solidFill>
                <a:latin typeface="Calibri" panose="020F0502020204030204"/>
              </a:rPr>
              <a:t>Καφεντζής Γιώργος, </a:t>
            </a:r>
            <a:r>
              <a:rPr lang="en-US" sz="1200" i="1" dirty="0">
                <a:solidFill>
                  <a:srgbClr val="000000">
                    <a:lumMod val="75000"/>
                    <a:lumOff val="25000"/>
                  </a:srgbClr>
                </a:solidFill>
                <a:latin typeface="Calibri" panose="020F0502020204030204"/>
              </a:rPr>
              <a:t>PhD</a:t>
            </a:r>
            <a:endParaRPr lang="el-GR" sz="1050" i="1" dirty="0">
              <a:solidFill>
                <a:srgbClr val="000000">
                  <a:lumMod val="75000"/>
                  <a:lumOff val="25000"/>
                </a:srgbClr>
              </a:solidFill>
              <a:latin typeface="Calibri" panose="020F0502020204030204"/>
            </a:endParaRPr>
          </a:p>
        </p:txBody>
      </p:sp>
      <p:cxnSp>
        <p:nvCxnSpPr>
          <p:cNvPr id="8" name="Straight Arrow Connector 7"/>
          <p:cNvCxnSpPr/>
          <p:nvPr/>
        </p:nvCxnSpPr>
        <p:spPr>
          <a:xfrm flipH="1">
            <a:off x="2538069" y="1343446"/>
            <a:ext cx="1142609" cy="30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36632" y="1343446"/>
            <a:ext cx="1021368" cy="353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3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3836</TotalTime>
  <Words>957</Words>
  <Application>Microsoft Office PowerPoint</Application>
  <PresentationFormat>On-screen Show (4:3)</PresentationFormat>
  <Paragraphs>304</Paragraphs>
  <Slides>31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Courier New</vt:lpstr>
      <vt:lpstr>Wingdings</vt:lpstr>
      <vt:lpstr>Retrospect</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lpstr>Ψηφιακή Επεξεργασία Σήματος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Ψηφιακή Επεξεργασία Σήματος</dc:title>
  <dc:creator>George Kafentzis</dc:creator>
  <cp:lastModifiedBy>George Kafentzis</cp:lastModifiedBy>
  <cp:revision>346</cp:revision>
  <dcterms:created xsi:type="dcterms:W3CDTF">2018-08-17T16:23:20Z</dcterms:created>
  <dcterms:modified xsi:type="dcterms:W3CDTF">2019-11-14T17:20:15Z</dcterms:modified>
</cp:coreProperties>
</file>