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00" r:id="rId3"/>
    <p:sldId id="282" r:id="rId4"/>
    <p:sldId id="294" r:id="rId5"/>
    <p:sldId id="295" r:id="rId6"/>
    <p:sldId id="296" r:id="rId7"/>
    <p:sldId id="297" r:id="rId8"/>
    <p:sldId id="298" r:id="rId9"/>
    <p:sldId id="299" r:id="rId10"/>
    <p:sldId id="304" r:id="rId11"/>
    <p:sldId id="305" r:id="rId12"/>
    <p:sldId id="306" r:id="rId13"/>
    <p:sldId id="319" r:id="rId14"/>
    <p:sldId id="320" r:id="rId15"/>
    <p:sldId id="321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07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10" d="100"/>
          <a:sy n="110" d="100"/>
        </p:scale>
        <p:origin x="100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24:57.82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1155 6813 16 0,'18'-8'50'16,"-18"8"-29"-1,-34-41-1-15,34 41-4 16,-68-8-3-16,27 13-4 15,41-5-2-15,-80 36-2 0,80-36-3 16,-53 66-1-16,41-25-1 16,12 1 0-16,0-42 1 15,34 71-2-15,-34-71 1 16,58 49-1-16,-58-49 0 16,66 23 1-16,-66-23-1 0,49 0 0 31,-49 0 0-31,0 0-1 15,0 0 2-15,-46 11 0 0,46-11 1 16,-65 37 0-16,65-37 1 16,-71 65 0-16,49-22 0 15,10 2 2-15,12-2-1 16,19-2 0-16,-19-41 0 16,62 70 0-16,-16-46-2 0,9-14 1 15,1-10-1-15,1-14 1 16,-6-7-1-16,-2-11 0 15,-9-5-1-15,-9-5 0 16,-10 0 2-16,-5 4 0 16,-8 3 0-16,-8 10-1 15,0 12 0 1,0 13 0-16,0 0 0 16,-11 28 1-16,11 1-1 15,0 5-2-15,0 3-3 16,6 7-7-16,-6-6-20 15,5-12-6-15,-1 2-1 0,-4-28-1 16</inkml:trace>
  <inkml:trace contextRef="#ctx0" brushRef="#br0" timeOffset="133.776">1342 7021 38 0,'-16'-36'33'16,"5"16"-2"-16,1 2-1 15,10 18-28-15,0 0-19 0,0 16-14 16,10 12-1-16,-3 1 0 16</inkml:trace>
  <inkml:trace contextRef="#ctx0" brushRef="#br0" timeOffset="299.9479">1495 7328 68 0,'31'39'38'15,"-4"-7"1"1,-6-7-12-16,0 1-11 15,-1-13-5-15,-2-5-4 16,-5-13-5-16,-1-8-6 16,0-1-13-16,-2-10-21 15,-1-5-1-15,3 3-1 16,0-6 0-16</inkml:trace>
  <inkml:trace contextRef="#ctx0" brushRef="#br0" timeOffset="703.4992">1965 7286 59 0,'16'22'38'0,"-11"1"1"16,-9-3-9-16,-1 8-11 16,-8-8-7-16,0 2-5 31,-6-10-3-31,-1-5-4 0,0-7-3 16,0-5-3-16,5-5 0 15,0-12-2-15,8 2 0 16,1-3 0-16,12 1-1 15,3 0 4-15,8 9 2 16,3 4 4-16,2 9 2 16,0 12 1-16,-1 5 1 0,4 10 0 15,-5 0 2-15,1 2-1 16,-2-8-1-16,-1 1 0 16,0-15-2-16,7-3-1 15,0-11 1-15,1-7-1 16,-2-10-1-16,-3-5 0 15,-4 0-1-15,2 0 0 0,-5 7 1 16,-5 2 0-16,-3 11 0 16,-6 9 0-16,0 9 1 0,0 13 0 15,0 8-1-15,0 1-7 16,7-1-32-16,1 8-2 16,5-11 1-16,18-5-1 31</inkml:trace>
  <inkml:trace contextRef="#ctx0" brushRef="#br0" timeOffset="1235.4136">3831 7023 39 0,'0'-17'34'15,"16"17"1"-15,9 5-7 16,8 16-13-16,18 18-5 16,1 8-3-16,10 14-2 15,0 8-5-15,-3-4-9 0,3-4-19 16,-7 0-8-16,-14-18 0 15,-3-8-1-15</inkml:trace>
  <inkml:trace contextRef="#ctx0" brushRef="#br0" timeOffset="1467.2838">4474 6975 35 0,'-12'-28'34'0,"-4"21"1"16,-13 15-5-16,-14 12-15 15,-3 19-3-15,-10 7-4 16,-6 16-2-16,-7 6-2 16,-2 7-2-16,0 0-3 31,6-2-2-31,12-7-4 0,9-16-6 16,14-14-13-16,17-13-9 15,13-23-2-15,23-14 1 16</inkml:trace>
  <inkml:trace contextRef="#ctx0" brushRef="#br0" timeOffset="1736.3282">5015 6829 39 0,'-35'0'33'0,"-12"7"0"31,-2 6-13-31,-5 11-5 16,-3 12-5-16,2 11-3 0,3 8-2 15,8 11-2-15,9 6-1 16,14 3-1-16,9 1 1 16,12-2-1-16,16-13 0 15,8-6-3-15,17-9-7 16,8-12-20-16,4-19-6 0,6-6 0 15,-2-18-1-15</inkml:trace>
  <inkml:trace contextRef="#ctx0" brushRef="#br0" timeOffset="2105.005">4886 7216 37 0,'0'0'34'0,"0"0"1"16,15 0-3 0,10 4-18-16,3-4-5 0,7 0-2 31,-1 0-1-31,2 0-3 16,-8 0-1-16,-4 0-1 0,-10 7 0 15,-14-7 0-15,-5 16 0 16,-14 0 0-16,-12 4-1 15,-3 4 1-15,-2 1-1 16,-3-3 0-16,3-2 0 16,7 1 0-16,11-4 0 0,8-3 0 15,16-4 0-15,11-2 0 16,8-5 0-16,8-3-2 16,10 6-9-16,1-6-23 15,0-9-2-15,3 2-1 16,-11-9 0-16</inkml:trace>
  <inkml:trace contextRef="#ctx0" brushRef="#br0" timeOffset="2322.0668">5310 6938 45 0,'15'-14'37'16,"6"7"1"-16,8 21 1 0,1 18-22 0,-4 9-7 15,0 22-3-15,-9 6-2 16,-5 11 0-16,-12 0-2 16,-6 1-2-16,-11-9-3 15,-5-11-5-15,6-7-12 16,-5-24-11-16,6-11-11 16,15-19 2-16,-12 0-1 0</inkml:trace>
  <inkml:trace contextRef="#ctx0" brushRef="#br0" timeOffset="2569.4465">5863 7233 47 0,'14'0'34'0,"17"3"0"16,2-3-12-16,4 3-12 0,7-3-4 15,3 6-9-15,-5-3-14 0,-11-3-15 16,2 2-2-16,-18-2 0 16,-8 3 2-16</inkml:trace>
  <inkml:trace contextRef="#ctx0" brushRef="#br0" timeOffset="2738.2263">5854 7372 38 0,'16'14'37'0,"10"-14"0"16,16 0-3-16,4 3-15 15,3-3-10-15,1 0-18 16,-9-3-25-16,8 9-1 0,-12-6-2 15,4 3 0-15</inkml:trace>
  <inkml:trace contextRef="#ctx0" brushRef="#br0" timeOffset="3369.8588">6849 7342 17 0,'-68'0'12'0,"34"6"-3"16,59-2 5-16,36-4-7 15,45 0 1-15,34 0 2 16,45 0 1-16,41 0 1 16,41-2 1-16,32 2 0 15,24-5 2-15,19 5-3 16,1 0-1-16,-2 5-2 16,-16-5-2-16,-14 4-1 0,-27-1-2 15,-22-3-4-15,-27 4-8 16,-30-4-16-16,-41 0-13 15,-23 0 0-15,-45-7-2 16</inkml:trace>
  <inkml:trace contextRef="#ctx0" brushRef="#br0" timeOffset="3854.5726">7916 6845 11 0,'24'-11'27'16,"2"-40"15"0,-14 14-26-16,3-1-3 15,1-3-2-15,-7-4 0 16,0 6-1-16,-6 1-2 0,0 8-2 15,-3 9-1-15,0 21-2 16,-15 0 0-16,9 21 0 16,-3 15 0-16,5 13-1 15,-2 11 0-15,6 7 0 0,-3 2 1 16,3-4-1 0,3-6-3-1,4-9-4-15,2-9-14 0,6-12-17 16,-15-29-1-1,16 10 0-15,-7-22 0 0</inkml:trace>
  <inkml:trace contextRef="#ctx0" brushRef="#br0" timeOffset="4054.9794">8307 6813 45 0,'0'0'35'16,"0"0"-1"-16,28 14-10 16,0-7-12-16,8-2-8 0,1 3-7 15,9-8-22-15,9 12-7 16,-9-12-2-16,11 5 0 16</inkml:trace>
  <inkml:trace contextRef="#ctx0" brushRef="#br0" timeOffset="4539.3018">9132 6849 32 0,'-28'-13'32'16,"7"3"0"-16,-8-13-5 0,5-6-16 15,12-5-3-15,3-3-4 16,14-1 0-16,11 1-3 16,8 6 1-16,7 8 0 15,9 10 1-15,4 13 1 16,0 13 0-16,-13 10 2 16,-6 15-1-1,-15 11 1-15,-10 9-2 16,-25-1 1-16,-4 5-2 15,-11-5-3-15,-3-12-2 16,1-5-3-16,1-18-1 16,9-11-2-16,5-14 0 15,17-7 0-15,0-10-1 0,17 1 3 16,3-3 2-16,4 7 4 16,12 6 3-16,-1 9 2 15,6 9 1-15,-1 9 1 16,-1 6 0-16,-5-2 0 0,4 7-3 15,-4-5-3-15,7-2-5 16,7-9-13-16,5-3-19 16,0-16 0-16,14 0-2 0,-5-10 2 15</inkml:trace>
  <inkml:trace contextRef="#ctx0" brushRef="#br0" timeOffset="4886.5611">9586 6805 51 0,'0'0'37'0,"15"-9"0"16,1 1-10-16,9 8-11 16,-1-3-5-16,7 3-3 15,-3 3-2-15,0 2-2 16,-3 0 0-16,-4 4-2 0,-15 1-1 15,-6 7 1-15,-12 2-2 16,-7 6 0-16,-9 6 0 16,-5-2-1-16,-5 3 0 15,1-5 0-15,8 1-1 16,9-4 1-16,10-2 0 16,10-12 0-1,16-5 1-15,11-1 0 0,10-4 0 16,4 0 0-16,8-4-4 15,-5-5-6-15,2-2-21 16,-3 4-7-16,-14-7 0 16,2 1-1-16</inkml:trace>
  <inkml:trace contextRef="#ctx0" brushRef="#br0" timeOffset="5086.7015">9796 6617 33 0,'18'4'30'15,"-2"-4"1"-15,12 0-7 16,0 4-18-16,0 6-9 16,3-1-14-16,-9-9-11 15,8 5-1-15,-7-14-1 0</inkml:trace>
  <inkml:trace contextRef="#ctx0" brushRef="#br0" timeOffset="5240.294">10181 6471 68 0,'6'-9'34'16,"-6"9"-4"-16,0 0-9 16,-8 19-7-16,0 7-6 15,-1 9-6-15,3 7-10 16,-1 8-26-16,-8-5-1 0,9 4-2 15,-6-6 1-15</inkml:trace>
  <inkml:trace contextRef="#ctx0" brushRef="#br0" timeOffset="5809.9018">6884 8032 25 0,'9'-7'32'0,"15"-3"1"15,-6-11-3-15,4-3-17 16,4-3-2-16,-2-8-3 16,1 4-2-16,-7-3-1 15,-1 6-1-15,-6 6-1 0,-4 7 0 16,-7 15-1-16,3 15-1 0,-3 17 1 15,0 13-1 1,0 9 1-16,0 11-2 16,0 1 1-16,0 1-1 0,9-4-2 15,-3-15-8-15,1-17-27 16,8-5 1-16,-15-26-1 31,21 7 0-31</inkml:trace>
  <inkml:trace contextRef="#ctx0" brushRef="#br0" timeOffset="6026.6641">7470 7821 55 0,'14'6'36'16,"-8"7"3"-16,5 15-8 15,-1 9-17-15,-5 5-4 16,4 11-4-16,0 4-1 0,-1-3-4 15,-1-2-5-15,-7-12-9 16,0-12-23-16,0-6-3 16,-7-10 0-1,7-12 0 1</inkml:trace>
  <inkml:trace contextRef="#ctx0" brushRef="#br0" timeOffset="6189.596">7355 8073 25 0,'0'-15'33'0,"22"15"0"0,-2-7 0 16,21 3-17-16,3 4-12 15,6-5-18-15,8 8-16 16,-2-9-2-16,9 6 0 16,-10-10-1-16</inkml:trace>
  <inkml:trace contextRef="#ctx0" brushRef="#br0" timeOffset="6607.2477">7938 7919 32 0,'7'-16'33'16,"4"-9"1"-1,16 10-10-15,8 2-8 0,3 3-4 16,5 10-3-16,-6 0-3 16,-1 5-1-16,-14 8-1 15,-12 4-2-15,-13 3 0 16,-9 2-2-16,-11-1 0 0,-4-2 0 16,5-4-1-16,-2-6-1 15,14-1 0-15,10-8 0 16,25 5 1-16,6-5 1 15,6 6 0-15,7 2 1 16,-5 7 1-16,0 8 1 16,-15 4 0-1,-13 6 0-15,-16-1 0 16,-17-2 0-16,-14-1-2 16,-7-6-1-16,-4-4-4 15,-3-15-6-15,9-4-16 16,8-8-12-16,5-11 0 0,18 0 0 15</inkml:trace>
  <inkml:trace contextRef="#ctx0" brushRef="#br0" timeOffset="6974.5533">8534 8044 25 0,'0'0'34'16,"12"0"1"-16,7-5-1 15,9 5-17-15,7 0-3 16,1 0-4-16,1 5-3 31,-3-3-3-31,-5 6-1 0,-11 4 0 16,-18 4-2-16,-13 4 0 15,-10 6 0-15,-6 3 0 16,-2 2 0-16,-3 0-1 16,3-5 1-16,6 0-1 15,12-7 1-15,13-3-1 16,13-7 1-16,9-6 0 0,9-3 0 16,6 0-3-16,3-9-6 15,6 1-24-15,1 1-6 0,-10-9 0 16,0 6 0-16</inkml:trace>
  <inkml:trace contextRef="#ctx0" brushRef="#br0" timeOffset="7190.7036">8646 7821 51 0,'20'0'35'0,"0"0"-1"0,14 0-7 16,0 4-19-16,6-1-8 15,-2-3-11-15,-4-3-18 16,6 3-5-16,-11-8 1 16,0 1 0-16</inkml:trace>
  <inkml:trace contextRef="#ctx0" brushRef="#br0" timeOffset="7331.2897">9061 7640 75 0,'0'0'36'0,"0"0"-3"16,-7 14-10-16,7 13-9 15,-5 5-6-15,1 7-7 0,4 6-23 16,0 7-14-16,-6-7-2 31,6-2 0-31,0-12-1 0</inkml:trace>
  <inkml:trace contextRef="#ctx0" brushRef="#br0" timeOffset="7794.2608">9377 7899 52 0,'13'3'36'0,"-3"12"1"16,4 13-5-1,-3 13-21-15,-6 5-3 16,5 8-2-16,-7 0-5 16,-3-6-8-16,0-10-19 15,0-3-11-15,-13-19 0 16,4-3-1-16</inkml:trace>
  <inkml:trace contextRef="#ctx0" brushRef="#br0" timeOffset="7931.6715">9232 8102 30 0,'18'-3'31'16,"1"-6"-1"-16,21 9-4 16,7 0-19-16,8 0-14 15,11 9-20-15,-1-9-2 16,13 7-2-16,-3-10 2 0</inkml:trace>
  <inkml:trace contextRef="#ctx0" brushRef="#br0" timeOffset="8295.4532">10128 8058 52 0,'-35'-23'32'16,"-5"-12"1"-16,16-4-13 16,6 2-9-16,10-5-5 15,12 4-3-15,14 5 0 0,13 12-1 16,4 12 1-1,8 12 0-15,-3 12 0 0,-5 13 1 16,-11 8 0-16,-15 12-1 16,-18 3 0-16,-13 7-1 0,-15-2-1 15,-12-4-1-15,-4-5-3 16,-3-11-3-16,4-7-1 16,5-15-1-16,16-3 1 15,6-16 1-15,15-6 1 31,10-2 2-31,13-2 2 0,10 5 3 16,8 0 1-16,8 6 1 16,2 4-2-16,4 6-4 15,2 2-21-15,-3 7-8 16,-10-9-2-16,1 7 0 16</inkml:trace>
  <inkml:trace contextRef="#ctx0" brushRef="#br0" timeOffset="8664.7823">10394 8029 37 0,'0'0'35'0,"-12"-14"0"0,21 14 2 15,7-5-19-15,8 1-9 16,8 4-4-16,2 0-2 15,6 2-1-15,-4 1-1 16,-4 3-1-16,-9-1-1 16,-11 2-1-16,-12 8 0 15,-7-1 0-15,-8 4 0 0,-10 4 0 16,-3 2 0-16,0-2 1 16,3 2 0-16,3-4 1 15,11-1 2-15,11-3 0 16,2-4 0-16,14-7 1 15,6 0-1-15,9-1 1 16,5-4-3-16,9 0-6 0,7-6-22 16,3 1-8-16,-5-12-1 15,4 7 0-15</inkml:trace>
  <inkml:trace contextRef="#ctx0" brushRef="#br0" timeOffset="8865.4152">10636 7807 46 0,'0'-10'34'0,"17"10"0"15,3-4 0-15,12 1-27 0,8 3-13 16,7 0-25-16,11 3-2 15,-8-3-1-15,10 7 0 16</inkml:trace>
  <inkml:trace contextRef="#ctx0" brushRef="#br0" timeOffset="9134.3725">11103 7657 16 0,'-8'-51'64'16,"14"27"-35"-16,10 7-12 16,9 10-4-16,-1 5-3 0,1 7-2 15,-6 8-1-15,-8 6-3 0,-11 4-2 16,-14 10 0 0,-5-3-1-16,-4 2 0 15,0 0-1-15,1 0 1 0,13-10-1 16,9-2-1-16,17-5-7 15,7-7-22-15,9-10-5 16,10-1-1-16,-2-15 1 0</inkml:trace>
  <inkml:trace contextRef="#ctx0" brushRef="#br0" timeOffset="9696.833">12150 7175 46 0,'0'0'18'16,"10"0"-3"-16,37 0-1 15,26 0-1-15,33 0-3 16,24 4-1-16,22-4-2 0,16 4 0 16,7-4-2-16,3 5 0 15,-16-5-5-15,-18-5-8 16,-31 1-15-16,-18 4-9 0,-44-5-1 16,-22 5 0-1</inkml:trace>
  <inkml:trace contextRef="#ctx0" brushRef="#br0" timeOffset="9997.9741">12144 7360 3 0,'-28'-3'24'0,"28"3"2"15,56 0 10 1,6 0-20-16,28-3-1 16,27 6-2-16,29 1 1 15,22 5-3-15,11-1-3 16,8-3-1 0,-8 3-3-16,-17-1-3 15,-29 1-2-15,-31-4-3 16,-34 1-6-16,-33-5-19 0,-35 0-7 15,-16-7 0 1,-21-3 0-16</inkml:trace>
  <inkml:trace contextRef="#ctx0" brushRef="#br0" timeOffset="10451.454">12516 6640 90 0,'10'-4'40'0,"-10"4"0"15,0 0-15-15,0 0-18 32,0 0-10-32,0 0-25 0,0 0-11 15,15-10-1-15,-15 10 0 16</inkml:trace>
  <inkml:trace contextRef="#ctx0" brushRef="#br0" timeOffset="10883.0604">12894 6555 62 0,'22'-9'35'16,"10"2"-5"-16,4 7-14 15,-1-5-5-15,2 5-4 16,-7 3-2-16,-5 5-1 15,-12 1-2-15,-13 7 0 0,-10 2-1 16,-11 6 0-16,-7 2 1 16,-9-1-2-16,2-2 1 15,5 2-1-15,1-6 1 16,8-3-1-16,15-5 0 16,6-11 1-16,13 8-1 15,11-8 0-15,10 0 0 0,-1 0 0 16,8 0-5-16,-1-4-6 15,4 2-23-15,-4 2-2 16,-9 0 0-16,3-3 0 16</inkml:trace>
  <inkml:trace contextRef="#ctx0" brushRef="#br0" timeOffset="11237.3314">13251 6237 38 0,'4'-24'33'0,"17"11"1"15,4 2-15-15,5 4-6 16,1 7-1-16,0 4-2 15,-6 9-2-15,-9 1-2 16,-10 7-2 0,-15 5-2-16,-10 4 0 15,-9-6 0-15,6 3-1 16,-5-7 0-16,14 1 0 16,10-4-1-16,15-5-1 15,16-2-5-15,4-6-13 16,8 2-18-16,10 6 0 15,-4-2 0-15,8 3 0 0</inkml:trace>
  <inkml:trace contextRef="#ctx0" brushRef="#br0" timeOffset="11700.6775">12330 8044 64 0,'0'0'37'15,"0"0"0"-15,0 0-5 16,-2-15-30-16,2 15-27 16,7-3-10-16,-7 3-2 15,20-6 0-15</inkml:trace>
  <inkml:trace contextRef="#ctx0" brushRef="#br0" timeOffset="12085.899">12683 7840 47 0,'38'4'34'0,"-4"-4"1"16,6 0-12-16,7 5-11 15,-6-1-3-15,-1 4-3 16,-10-1-2-16,-4 3-2 16,-18 2 0-16,-14 1-1 0,-15 5 1 15,-8 4-2-15,-8-1 1 16,-3 4 0-16,-3 1-1 15,3-5 0-15,5 1 0 16,10-1 0-16,16-5 0 16,9-4 0-16,9-4 0 0,14-1 0 15,10-7 0-15,4 0-2 16,7 0-7-16,2 2-24 16,-8-11-3-16,14 4 0 15,-12-10 0-15</inkml:trace>
  <inkml:trace contextRef="#ctx0" brushRef="#br0" timeOffset="12439.6286">13239 7713 49 0,'6'-13'33'16,"10"2"-4"-16,5 1-12 15,4 10-2-15,-3 0-5 16,0 10-1-16,-7 1-4 16,-7 9-2-16,-8-1-1 15,-8 6-1 1,-8 1 0-16,-6-3 1 15,2-1-2-15,-2-1 1 16,6-2-1-16,14-5 2 16,10-4-1-16,11-1 0 15,9-3 1-15,5-3-4 16,4 3-11-16,4-1-23 16,-13-9 1-16,-3 7-2 0,-25-3 0 15</inkml:trace>
  <inkml:trace contextRef="#ctx0" brushRef="#br0" timeOffset="18749.1616">14666 7338 12 0,'-43'7'18'0,"27"-7"-1"15,54 5 0-15,43-3-2 16,53 3 2-16,43-2-1 16,46-3-3-16,40 6-3 0,43-6 0 15,34 0-1-15,21-6-2 16,17 0-1-16,-1 0-2 16,-5 6 1-16,-24-6-2 15,-24 2-1-15,-41 4-8 16,-41 0-25-16,-53-3-5 15,-41 3-1 1,-61-13 0-16</inkml:trace>
  <inkml:trace contextRef="#ctx0" brushRef="#br0" timeOffset="19353.8656">15081 6740 16 0,'31'0'30'16,"16"7"2"-16,1-7-8 16,8 5-8-16,2-1-4 15,-7-1-4-15,-6 4-1 16,-16 4-3-16,-20 5-1 15,-18 3 0-15,-17 5-1 16,-16 7 0-16,-5 6 0 0,-5-1-1 16,4-1 0-16,6-3 0 15,11-8 0-15,17-7-1 0,14-6 0 16,18-11 1-16,13 0-1 16,11-6-2-16,3-2-7 15,9-8-24-15,6 11-2 16,-10-12 1-16,2 7-1 0</inkml:trace>
  <inkml:trace contextRef="#ctx0" brushRef="#br0" timeOffset="19655.1954">15520 6389 37 0,'5'-23'33'0,"18"12"0"16,2-1-9-16,0 10-11 15,4 6-4-15,-7 5-2 16,-6 10-3-16,-13 2-1 16,-13 7-1-16,-10-1-1 15,-5 0 0-15,1-3 0 0,0-1 0 16,10-5-1-16,8-4-2 15,17-3-4-15,9-3-10 16,12-8-18-16,9 10-1 31,-6-10 1-31,16 6-1 0</inkml:trace>
  <inkml:trace contextRef="#ctx0" brushRef="#br0" timeOffset="19902.2183">16302 6287 31 0,'-40'6'29'16,"-1"25"2"-16,-7 9-16 16,-8 12-4-16,-3 22-1 15,-3 10 0-15,10 9-1 0,7-1 0 31,24-2-1-31,12-6-1 16,19-7-3-16,21-13-6 16,17-17-12-16,11-18-21 15,22-8 0-15,0-21-2 0,15-2 0 16</inkml:trace>
  <inkml:trace contextRef="#ctx0" brushRef="#br0" timeOffset="20319.5012">16331 6874 31 0,'11'-21'32'16,"-7"-15"1"-16,3-2-11 0,2 1-5 16,0-6-4-16,-2 9-2 15,-4 0-3-15,2 10-2 16,-5 9-2-16,0 15 0 15,0 23 0-15,0 11-2 16,-6 13 0-16,6 9-1 0,0 7 0 16,0 4-1-16,0-2-1 15,4-13-7-15,5-6-19 16,3-13-10-16,-2-16-1 16,6-9 0-16</inkml:trace>
  <inkml:trace contextRef="#ctx0" brushRef="#br0" timeOffset="20504.6584">16651 6914 51 0,'17'3'36'0,"18"4"0"15,-2-7-6-15,11 3-22 0,7-3-13 16,4-7-26-1,9 7-3-15,-8-6-2 0,4 6 1 16</inkml:trace>
  <inkml:trace contextRef="#ctx0" brushRef="#br0" timeOffset="20892.954">17328 6864 37 0,'-32'-30'35'16,"3"-14"2"-16,17 6-1 15,9-1-19-15,14-1-7 0,15 14-3 16,12 4-2-16,8 12-1 16,3 10 0-16,1 10-2 15,-12 10 2-15,-7 11-1 16,-19 4 0-16,-15 8-1 0,-17 1 0 15,-13 4-2-15,-12-4 0 16,-4-3 0-16,-1-7-1 16,5-4-1-16,9-9 0 15,10-8 0-15,13-4 0 0,13-9-1 16,15 0 2-16,7 0-1 16,7 0 2-16,3 7-1 15,2-2 1-15,0 7 0 31,-4 3-1-31,-5-6-6 0,-4 1-23 16,1 0-7-16,-10-10-1 16,7 0 0-16</inkml:trace>
  <inkml:trace contextRef="#ctx0" brushRef="#br0" timeOffset="21224.5288">17646 6866 43 0,'11'-3'37'16,"3"-5"0"-16,12 5-1 16,6 3-21-16,3-6-4 15,8 6-3-15,-2 0-5 32,-1 0-1-32,-7 3-1 0,-7 2-1 15,-11 2 0-15,-15-7 0 16,-4 21 0-16,-13-3 0 15,-7 3-1-15,-4 4 1 16,-3-1 0-16,1 0 0 16,5-2 0-16,7 0 0 15,8-7 0-15,13-4 1 0,7-6 0 16,12-5 0-16,9 0 0 16,9-5-1-16,9 2-6 15,-3-5-21-15,2-5-11 16,3 2 0-16,-11-7 0 15</inkml:trace>
  <inkml:trace contextRef="#ctx0" brushRef="#br0" timeOffset="21444.779">17931 6615 66 0,'18'-6'36'16,"9"6"0"-16,2 4-14 16,6-1-13-16,4 1-9 15,1 0-16-15,2 4-18 16,-14-11-1-16,3 3-1 16,-10-9 1-16</inkml:trace>
  <inkml:trace contextRef="#ctx0" brushRef="#br0" timeOffset="21578.4162">18334 6532 50 0,'0'0'34'0,"0"0"1"16,7 19-7-16,-7-4-14 15,0 9-10-15,-3 6-13 0,3 3-24 32,-14-4-1-32,10 3 0 0,-6-10-1 15</inkml:trace>
  <inkml:trace contextRef="#ctx0" brushRef="#br0" timeOffset="21811.3128">18569 6361 103 0,'28'25'38'0,"5"14"2"16,9 12-30-16,6 19-5 15,-10 13-1-15,-8 6 0 16,-21 0 0 0,-15-1-1-16,-18-13-2 15,-13-7-2-15,-10-13-6 16,-9-8-31-16,4-22-2 0,14-7 0 16,7-18-1-1</inkml:trace>
  <inkml:trace contextRef="#ctx0" brushRef="#br0" timeOffset="22494.6774">14673 7952 33 0,'23'2'33'0,"7"-4"2"16,14 4-9-16,3 2-11 15,2-1-3-15,8 8-4 16,-12-4-2-16,-5 7-3 15,-12 3 0-15,-18 2-2 0,-18 3 0 16,-10 3 0-16,-15 3-1 16,-6-1 0-16,-2 2 0 15,3-2 0-15,3-3-1 16,5-4 1-16,15-2 0 16,10-5 0-16,5-13 0 15,26 12-1-15,9-12-2 0,-1-2-11 16,12-8-21-16,10 5 0 15,-1-14 0-15,8 5-1 16</inkml:trace>
  <inkml:trace contextRef="#ctx0" brushRef="#br0" timeOffset="22810.2808">15288 7708 35 0,'15'-19'34'0,"2"-3"1"0,11 12-3 16,0 7-17-16,-2 3-5 16,-2 13-4-16,-13 6-2 15,-11 9-2-15,-14 0 0 16,-8 3-1-16,-7-2-1 15,1-3 1-15,-3-4-1 16,11-2 0 0,10-5-1-16,15-5-3 15,17-1-7-15,7-5-14 16,7-4-9-16,13 7-2 16,2-7 1-16</inkml:trace>
  <inkml:trace contextRef="#ctx0" brushRef="#br0" timeOffset="23064.4391">16005 7593 24 0,'-11'-3'30'0,"-18"9"1"15,-2 20-4-15,-7 14-14 0,-2 12-3 16,-3 18-2-16,0 10-2 15,8 12 0-15,6-1-2 16,17-2-1-16,17-8-2 16,9-8-6-16,17-12-9 15,12-11-16-15,5-22-4 32,13-7 1-32,-5-21-2 0</inkml:trace>
  <inkml:trace contextRef="#ctx0" brushRef="#br0" timeOffset="23311.5892">16203 8194 19 0,'-5'-34'31'15,"-5"-9"1"-15,10-3-2 0,0 2-15 16,0 0-2 0,9 6-2-16,-5 1-2 0,8 14-1 15,-9 6-2-15,-3 17 0 16,9 17-1-16,-9 12-1 15,0 11-1-15,-4 13 0 32,4 7-1-32,0 5-1 0,4 2-5 15,-4-6-17-15,6-12-18 16,7-6 1-16,-1-14-1 16,13-8 0-16</inkml:trace>
  <inkml:trace contextRef="#ctx0" brushRef="#br0" timeOffset="23764.5736">16607 7964 51 0,'0'0'35'16,"13"22"0"-16,-8 3-10 16,-5 9-13-16,6 11-4 15,-6 4-2-15,6 4-3 16,-6-2-5-16,4-8-10 15,-4-11-23-15,0-3 0 16,-10-19-1 0,10-10 0-16</inkml:trace>
  <inkml:trace contextRef="#ctx0" brushRef="#br0" timeOffset="23912.0111">16463 8159 36 0,'16'-6'35'15,"15"6"0"-15,-2 0 0 0,8 0-18 16,2 0-11-16,6 4-15 16,4-1-24-16,-9-7-2 15,10 4 0-15,-10-9-1 16</inkml:trace>
  <inkml:trace contextRef="#ctx0" brushRef="#br0" timeOffset="24281.5626">16978 7956 15 0,'15'-19'31'0,"2"-3"1"16,14 12 0-16,-1 4-16 0,5 1-5 15,-2 7-3-15,-4 7-3 16,-8 9-3-16,-11 2 0 15,-10-1-1-15,-7 2 0 0,-7-1 0 16,-3-1-1 0,5-2 0-16,2-3 0 0,10-3 0 15,13 1 0-15,8 1 0 0,5 2 0 16,5 7 2-16,-6 3 0 16,-7 6 0-16,-13 1 0 15,-12 3 1-15,-16-3 0 16,-11 0-1-16,-12-10-1 15,-3-8-4-15,3-7-7 32,2-11-12-32,10-8-14 0,17-5 1 15,7-9-1-15</inkml:trace>
  <inkml:trace contextRef="#ctx0" brushRef="#br0" timeOffset="24613.0562">17425 8122 35 0,'0'0'35'15,"21"0"1"1,-4 0-3-16,5 0-17 16,7 0-5-16,-3 0-5 0,2 6-2 31,-6 4-1-31,-8-1-1 0,-14 9-1 15,-9 2-1-15,-10 2 1 16,-5 4-1-16,-5 2 1 16,-2-3 0-16,6-1-1 15,4-2 0-15,7-4 0 16,14-7 1-16,0-11-1 16,24 9 0-16,1-9 0 0,4-5-3 15,6 1-8-15,-1 4-24 16,2-16-1-16,3 3-1 15,-10-1 0-15</inkml:trace>
  <inkml:trace contextRef="#ctx0" brushRef="#br0" timeOffset="24814.0963">17571 7938 34 0,'0'0'33'16,"33"-2"0"-16,-7 2 0 0,8 2-26 15,3 3-15-15,-4-5-21 16,9 3-3-16,-11-6 0 16,2 3-1-16</inkml:trace>
  <inkml:trace contextRef="#ctx0" brushRef="#br0" timeOffset="24966.971">17953 7803 39 0,'0'-16'36'16,"0"16"0"-16,0 0 1 15,0 0-18-15,8 19-7 16,-11 3-7-16,3 8-12 16,0 4-27-16,0 8-2 15,-10-4-1 1,10 7 0-16</inkml:trace>
  <inkml:trace contextRef="#ctx0" brushRef="#br0" timeOffset="25467.9389">18329 8061 61 0,'0'0'35'0,"0"0"1"16,0 22-15-16,-2 3-9 15,2 8-5-15,0 5-4 16,0 6-2-16,0 1-7 16,0-7-18-16,0-12-12 31,2-2 0-31,-2-24-1 0</inkml:trace>
  <inkml:trace contextRef="#ctx0" brushRef="#br0" timeOffset="25599.9282">18209 8163 35 0,'32'4'30'0,"-1"-4"-2"0,15 12-18 15,8 4-33-15,-6-8-3 16,16 9-2-16,-2-14 3 15</inkml:trace>
  <inkml:trace contextRef="#ctx0" brushRef="#br0" timeOffset="26168.911">19093 8102 43 0,'-23'-7'33'0,"-1"-2"-2"16,-4-6-12-16,1-10-4 15,8-4-5-15,5-5-3 16,14-2-2-16,11 0-3 16,12 4-1-16,10 7-1 0,6 11 0 31,5 14 0-31,0 10 1 15,-4 15 0-15,-9 11 0 16,-16 9 1-16,-15 6-1 16,-15 3 0-16,-16 0-2 0,-14-2-2 15,-10-9-1 1,-1-8-4-16,-3-12-1 0,7-10-1 16,9-13 1-16,18-5 1 0,9-10 2 15,16-3 4-15,6-1 3 16,13 2 2-16,9 9 2 15,7 8 1-15,4 8-1 16,-4 6-6-16,5 10-22 16,-10-9-6-16,7 11-2 15,-13-16 0 1</inkml:trace>
  <inkml:trace contextRef="#ctx0" brushRef="#br0" timeOffset="26470.1669">19384 8098 55 0,'22'-8'35'0,"10"8"1"16,1 0-12 0,-4 0-12-16,0 10-4 0,-8-2-4 15,-7 8-1-15,-14 1-2 16,-5 2 0-16,-10 6 0 15,-7-3 0-15,-5 2 0 0,-1-2 0 16,4 1-1-16,2-5 0 16,10-3 0-16,7-4 0 15,5-11 0-15,25 9 0 16,3-9 0-16,4-2-2 16,9 2-7-16,-2-5-24 31,-1-8-4-31,2 3 1 0,-13-12-1 15</inkml:trace>
  <inkml:trace contextRef="#ctx0" brushRef="#br0" timeOffset="26686.3194">19531 7845 41 0,'14'0'33'16,"4"-2"0"-16,17 2-3 16,5 2-24-16,7 2-12 31,12 3-24-31,-5-7-2 0,9 2-1 16,-11-4 0-16</inkml:trace>
  <inkml:trace contextRef="#ctx0" brushRef="#br0" timeOffset="26986.3082">19990 7728 47 0,'11'-21'33'0,"10"12"-4"16,4 1-10-16,-1 4-5 0,1 10-3 31,-10 4-3-31,-7 8-2 16,-11 4-3-16,-11 4 0 15,-10-1-2-15,-3 2 1 16,-3-3-1-16,4 0 0 0,7-5 0 16,11-3-2-16,18-2-6 15,8-7-15-15,12-7-13 16,11 7-1-16,1-10 0 15,14 3 0-15</inkml:trace>
  <inkml:trace contextRef="#ctx0" brushRef="#br0" timeOffset="27288.0826">20413 7575 35 0,'33'46'36'0,"3"5"1"15,0 17-9-15,2 13-8 16,-12 6-4-16,-12 11-4 0,-21-8-4 15,-11 1-3-15,-20-14-2 16,-9-9-3-16,-6-13-13 16,0-16-26-16,-1-22 1 0,14-16-1 15,8-19-1-15</inkml:trace>
  <inkml:trace contextRef="#ctx0" brushRef="#br0" timeOffset="27819.9976">19093 7295 11 0,'0'0'29'16,"-9"9"-5"-16,31-3-3 15,19-6-2-15,26 3-2 16,26 3-1-16,26-6-2 15,31 9-5-15,20-9-1 16,19 10-2-16,4-6-1 16,-1 5-1-16,-19-3-2 0,-24 0-6 15,-32 2-18-15,-35 4-14 16,-47-9-1-16,-35-3 0 0,-23 7-1 16</inkml:trace>
  <inkml:trace contextRef="#ctx0" brushRef="#br0" timeOffset="28858.7106">5562 9953 24 0,'0'9'32'0,"0"-9"0"16,35 7-11-16,-1-2-7 16,11-5-4-16,9 0-6 15,5 0-11-15,1 0-17 16,-8-9-8-16,-5 3 0 15,-23-7-1 1</inkml:trace>
  <inkml:trace contextRef="#ctx0" brushRef="#br0" timeOffset="29006.4259">5606 10039 38 0,'6'9'35'0,"12"-4"-1"16,14-3-10-16,17 0-10 0,6-2-25 15,11 0-17-15,-7-5-5 16,14 5-1-16</inkml:trace>
  <inkml:trace contextRef="#ctx0" brushRef="#br0" timeOffset="29676.7763">7330 10165 9 0,'-140'-5'14'0,"4"5"-3"15,-1 0-1-15,19 5-2 16,16-1-1-16,28 1 1 0,31-1-1 16,43-4 2-1,28 5 1-15,52-5 0 0,47-5-1 16,45 2-1-16,44 1 0 31,40-7-1-31,36 6-1 0,28-2-2 16,18-4 0-16,4 3 0 15,-4-3-1-15,-22 0-1 16,-18 4 0-16,-28-4 0 16,-35 1-4-16,-32 6-9 15,-34 2-22-15,-44-5-2 16,-26 11 1-16,-47-6-1 0</inkml:trace>
  <inkml:trace contextRef="#ctx0" brushRef="#br0" timeOffset="30808.4347">7432 9494 12 0,'25'0'32'0,"2"-4"1"0,14 8-3 16,0-4-13-16,5 3-4 15,7 3-3-15,-7 0-3 16,-2 3-2-16,-13 0-3 16,-13 4 0-16,-18-2-1 15,-9 7 0-15,-13 1 0 16,-15 3 0-16,-4 2 0 0,-5 3-1 16,0-3 0-16,9 1 0 15,6-2 1-15,9-1-1 16,10-8 1-16,12 1 0 15,15-6 0-15,13-1 0 16,10-1 1-16,2-4-1 0,8 1-4 31,3-4-10-31,-5-2-22 0,5 0-1 16,-15-10 0 0,1 0-1-16</inkml:trace>
  <inkml:trace contextRef="#ctx0" brushRef="#br0" timeOffset="31125.1059">7822 9252 14 0,'-6'-28'33'0,"14"7"0"15,3 2-2-15,8 0-11 16,12 7-5-16,-1 2-4 0,5 7-2 15,-7 3-2-15,-3 10-2 16,-13 4-2-16,-12 6-1 16,-9 7 0-16,-12-2 0 15,-8 3-1-15,1-2 0 0,1-2 0 16,8-4 0 0,9-6 0-1,20-2-2-15,14-5-4 16,10-7-6-16,16 6-16 15,6 3-10-15,4-9-1 0,10 7 0 16</inkml:trace>
  <inkml:trace contextRef="#ctx0" brushRef="#br0" timeOffset="31658.8177">8263 9733 11 0,'-13'7'52'15,"30"-7"-31"-15,3 0-3 16,8 3-3-16,9-3-3 31,7 0-2-31,3 0-3 0,4 4-1 16,-10-4-1-16,-2 4-1 15,-13-4 1-15,-2 4-3 16,-11-4-6-16,-13 0-19 16,0 0-11-16,0 0-1 15,-10-10 0-15</inkml:trace>
  <inkml:trace contextRef="#ctx0" brushRef="#br0" timeOffset="32495.575">9151 9579 45 0,'-28'-18'32'16,"6"-6"-9"-16,8-7-4 15,14-6-4-15,8-3-5 16,11 0-4-16,15 7-2 15,6 4-2-15,10 9 1 16,2 15-1-16,1 11 1 16,-13 13-1-1,-8 14 1-15,-17 8 0 16,-17 11-1-16,-21 4-1 16,-17-1 0-16,-16-1-1 15,-8-5-1-15,-2-10-1 16,-2-12-1-16,11-8-2 0,6-14 0 15,19-7 0-15,10-10 0 16,14-3 2-16,8-3 1 0,18 2 2 16,4 9 2-16,11 2 2 15,7 13 1-15,-1 2 1 16,3 10 0-16,-7 2-1 16,1 1-2-16,-7 1-6 15,-1-2-16-15,-12-8-16 16,6-4-2-1,-4-10 1-15,3 4-2 16</inkml:trace>
  <inkml:trace contextRef="#ctx0" brushRef="#br0" timeOffset="33027.0062">9628 9544 48 0,'0'0'35'0,"10"5"1"16,5-3-8-16,8-6-12 31,10 4-6-31,1 0-5 0,4-1 0 16,-1-4-2-16,0 5-2 16,-10 0 1-16,-5 6-2 15,-9-2 1-15,-10 6-1 16,-9 3 1-16,-9 6-1 15,-4 5 0-15,-10 2 0 16,-1 2-1-16,-1 0 1 0,0-1-1 16,2-3 0-16,8-7 1 15,6-5-1-15,15-12 1 16,0 0 0-16,15 7 0 16,6-10 0-16,8-1 0 15,5 1 1-15,3 1-1 0,0 2 0 31,-5-5 1-31,-2 5-1 0,-4 0 1 16,-12 0-3 0,0 5-6-16,-14-5-28 15,0 0-1-15,0 0-1 0,0 0 1 16</inkml:trace>
  <inkml:trace contextRef="#ctx0" brushRef="#br0" timeOffset="34365.5012">6818 10694 8 0,'18'0'28'16,"12"0"-1"-16,3 0-7 0,10-5-5 16,9 5-3-16,-4 0-1 15,1 7-4-15,-7 1-1 16,-9 3-2-16,-19 6-1 15,-14 2-2-15,-21 4 1 0,-10 5-1 16,-9-1 0 0,-3 2-1-1,-1 0 1-15,4-2-1 16,6-1 0-16,15-1 0 16,9-6 1-16,14-6-1 0,12-3 0 15,11-4-3 1,11-1-5-16,7-5-18 0,2-12-6 15,6 3-1-15,-3-13 0 16</inkml:trace>
  <inkml:trace contextRef="#ctx0" brushRef="#br0" timeOffset="34712.8379">7327 10471 18 0,'12'-22'32'0,"13"12"1"16,5 1-9-16,2 6-8 15,2 6-2-15,-3 2-4 0,-1 9-3 16,-15 3-2-16,-7 4-2 15,-17 2-1-15,-8 3-1 16,-5-1 1-16,-4 1-1 16,-2-5 0-16,3-1 0 0,5-3 0 15,13-4-1-15,12-2 1 16,11-5-3-16,11 0-3 0,7-6-8 16,6 0-22-16,7 5 0 15,-4-5-1-15,4 9 1 16</inkml:trace>
  <inkml:trace contextRef="#ctx0" brushRef="#br0" timeOffset="34997.1369">7922 10653 36 0,'15'11'36'0,"-11"6"-2"16,2 6-8-16,3 15-6 16,-6-2-7-16,7 12-3 0,-7-2-4 15,3 0-4-15,1-3-5 31,-7-11-9-31,0-8-24 16,2-3-1-16,-2-21-1 16,-17 5 0-16</inkml:trace>
  <inkml:trace contextRef="#ctx0" brushRef="#br0" timeOffset="35166.4086">7732 10899 31 0,'11'0'33'16,"4"-3"1"-16,18 3-5 15,2-6-16-15,11 1-6 16,10 5-5-16,6-5-9 16,7 5-17-16,-4-8-9 15,5 4-1-15,-10-7 1 16</inkml:trace>
  <inkml:trace contextRef="#ctx0" brushRef="#br0" timeOffset="35566.8853">8390 10653 21 0,'16'-18'32'0,"-1"-6"1"15,13 10-13-15,8 0-5 16,4 6-2-16,1 8-3 15,-4 5-1-15,-4 8-3 16,-14 2-2-16,-8 3-1 0,-11 3-1 16,-11-1-1-16,-8-1 0 15,1-1 0-15,-3-4-1 16,7-2 0-16,8-2-1 16,16-1 1-16,9 2-1 15,11-1 1-15,5 5 0 16,0 3 0-1,-3 5 1-15,-6 8 0 16,-17 2 0-16,-13 1 0 16,-17-1 0-16,-13-3-2 15,-7-6-6-15,-8-5-13 16,-5-14-16-16,9-5 0 16,2-10 0-16,17-4-1 15</inkml:trace>
  <inkml:trace contextRef="#ctx0" brushRef="#br0" timeOffset="35913.8266">8937 10742 55 0,'19'-7'36'0,"15"4"1"15,3-2-12-15,-2 0-13 16,7 5-3-16,-8 0-4 16,1 1-1-16,-10 5-2 15,-13 3-2-15,-12 4 1 0,-16 4-1 16,-8 8 0-16,-4 0-1 16,-7 5 1-16,-5-1-1 15,7 0 1-15,5-2-1 16,12-3 1-16,9-5 0 15,17-6 1-15,9-9-1 16,12-4-1-16,6 0-5 0,7-9-26 16,5 3-5-16,1-11 0 15,15 4-1-15</inkml:trace>
  <inkml:trace contextRef="#ctx0" brushRef="#br0" timeOffset="36314.0003">9707 10638 38 0,'0'0'35'0,"8"5"0"15,2 18-10 1,0 10-11-16,-2 5-5 0,5 10-1 16,-4 2-2-16,-4 0-4 15,2-2-4-15,-7-6-7 0,0-14-19 16,-3-1-8-16,-15-18 0 16,3 1 0-16</inkml:trace>
  <inkml:trace contextRef="#ctx0" brushRef="#br0" timeOffset="36467.6567">9545 10824 31 0,'31'0'33'0,"6"0"0"16,12 0-2-16,7 2-22 16,3-2-8-16,4 8-19 15,-2-13-13-15,5 7-1 16,-8-11-1-1</inkml:trace>
  <inkml:trace contextRef="#ctx0" brushRef="#br0" timeOffset="36931.7257">10444 10849 18 0,'-28'0'31'16,"-9"-10"0"-16,6-2-7 16,3-8-11-16,6-9-2 15,14 0-3-15,11-6-2 16,15 3-2 0,13 3-1-16,6 6-1 15,12 8 1-15,4 11 0 16,0 10 1-16,-4 12 0 15,-8 7 1-15,-10 10 0 16,-19 2 0-16,-12 9-1 16,-19-2-2-16,-11 5 1 15,-15-6-2-15,-9-2-2 0,-3-4-2 16,-1-10-2-16,8-7-2 16,1-10-1-16,17-5-1 0,8-15 0 15,14 1 0 1,10-8 2-16,13 2 3 0,6 5 3 15,12 1 4-15,5 9 2 16,2 5 1-16,2 7 1 0,-6 4 0 16,0 6-2-16,-3-3-11 15,-3 3-26-15,-15-10-2 16,6 4-1-16,-19-16 0 16</inkml:trace>
  <inkml:trace contextRef="#ctx0" brushRef="#br0" timeOffset="37532.3327">11379 10021 31 0,'0'0'28'0,"28"5"-1"0,0-5-9 16,15 0-9-16,10 0-9 0,7-5-14 16,10 5-13-16,-14-5-1 15,0 5-1-15</inkml:trace>
  <inkml:trace contextRef="#ctx0" brushRef="#br0" timeOffset="37701.6228">11495 10099 45 0,'11'10'35'0,"9"-10"-2"15,8 0-9-15,15 0-7 16,4 0-10 0,2 5-26-16,-2-9-13 15,-1 8-2-15,-11-10-2 16</inkml:trace>
  <inkml:trace contextRef="#ctx0" brushRef="#br0" timeOffset="38385.4963">12476 10160 47 0,'134'-9'25'16,"51"1"-2"-16,35 2-3 16,38 1-5-16,33 5-3 15,16-4-3-15,15 4-3 0,2-5-2 16,-2 5-1-16,-13-8-1 16,-10 3 0-16,-22-4 1 15,-23 0-1-15,-26 0 0 16,-26 2-2-16,-31 5-7 15,-35 0-12-15,-40-3-17 16,-28 10 0-16,-37-5 0 0,-18 8-1 16</inkml:trace>
  <inkml:trace contextRef="#ctx0" brushRef="#br0" timeOffset="39717.3069">13037 9467 20 0,'0'0'31'0,"31"5"1"16,-3-5-8-16,15-4-9 15,7 4-5-15,6-2 0 16,6 2-3-16,-13 0-2 16,-5 0-2-16,-10 6-1 15,-18 3 0-15,-16 6-2 0,-19 4 1 16,-19 4 0-16,-5 3-1 15,0 3 1-15,-4 2-1 16,0-2 1-16,10-2-1 16,9-7 0-16,11-1 0 15,14-6 1-15,17-3 0 16,11-5 0 0,13-1-1-16,8 0-6 15,7-4-16-15,3-7-12 16,15 4-1-16,-6-9 0 15</inkml:trace>
  <inkml:trace contextRef="#ctx0" brushRef="#br0" timeOffset="40002.5332">13999 9104 34 0,'-34'-7'31'0,"3"21"2"0,-14 8-13 15,0 14-5-15,4 21-4 16,1 11-1-16,12 14-2 16,9 4-2-16,13-1-1 15,10-2-2-15,20-5-1 16,14-12-6-16,10-15-14 15,11-16-17-15,16-10-2 0,-1-22 1 16,7-3-1-16</inkml:trace>
  <inkml:trace contextRef="#ctx0" brushRef="#br0" timeOffset="40366.2538">14187 9455 42 0,'-11'-8'34'0,"11"8"2"16,14 0-12-16,7 0-7 15,14 6-4-15,3-2-6 32,2 5 0-32,-6-3-3 0,0 8-1 15,-6-3-1-15,-18 2 0 16,-10 4-1-16,-10 0 0 15,-14 3 0-15,-4 3-1 16,-6 0 1-16,0-2-1 16,-1 1 0-16,11 1 1 15,10-5-1-15,8-3 0 0,9-4 0 16,17-3 0-16,11 0 0 16,2-6-1-16,14 2-3 15,-3-4-10-15,8 0-20 16,7 0-4-16,-5-9 0 15,8 7-1-15</inkml:trace>
  <inkml:trace contextRef="#ctx0" brushRef="#br0" timeOffset="40550.653">14754 9611 54 0,'0'0'33'0,"12"0"-3"16,8 0-13-16,14 4-7 16,-2-4-10-16,7 7-16 15,-3-10-14-15,16 8-3 16,-5-8 0-16</inkml:trace>
  <inkml:trace contextRef="#ctx0" brushRef="#br0" timeOffset="40904.8585">15409 9596 45 0,'-31'-26'34'15,"12"5"-3"17,-2-3-12-32,9-1-3 0,17 6-6 15,5 0-3-15,11 7-2 16,9 5-1-16,5 7 0 0,0 4-2 15,2 7 1-15,-9 6 0 16,-8 2-1-16,-16 9 0 16,-13 1 0-16,-16 3-1 15,-10 0 1-15,-1 2-1 0,-9-6 0 16,5-5-1-16,4 3 1 16,10-9-1-16,13-3 0 15,13-2 0-15,8-7 1 16,14 1-2-16,6-3-1 15,7 3-3-15,-1-11-12 32,2 0-21-32,4 0-1 0,-2-9 1 15,-2 6 0-15</inkml:trace>
  <inkml:trace contextRef="#ctx0" brushRef="#br0" timeOffset="41174.2748">15691 9188 39 0,'17'-24'37'15,"1"7"2"-15,7 23-1 16,6 18-19-16,0 6-5 16,4 21-6-16,-5 8-2 15,-5 9-3 1,-10 7 1-16,-6 2-3 15,-9-6 1-15,-9-8-1 16,-6-8-1-16,-7-12-1 16,-2-9-1-16,1-12-3 15,9-8-15-15,4-9-20 16,10-5 0-16,-12-15-1 16,5-6 1-16</inkml:trace>
  <inkml:trace contextRef="#ctx0" brushRef="#br0" timeOffset="42275.8236">12773 10360 15 0,'-27'19'33'15,"-8"3"2"-15,-2 29-1 16,4 11-14-16,4 11-7 15,14 16-3-15,15 3-10 16,26 3-32-16,4-15-1 16,22-2-1-16,12-28-2 15</inkml:trace>
  <inkml:trace contextRef="#ctx0" brushRef="#br0" timeOffset="44022.8632">12993 10634 18 0,'0'0'31'16,"10"0"1"-16,2 0-6 15,11-4-11-15,8 4-5 16,2 0-2-16,4 0-3 15,-2 0-1-15,-7 10-1 32,-9 3-1-32,-12 2-1 0,-18 6 0 15,-14 4 0-15,-9 1-1 16,-7 2 1-16,4 1-1 16,6-4 1-16,10-3-1 15,9-3 0-15,18-6 1 16,18-4-1-16,16-3 0 15,6-3-1-15,9-3-4 0,-1 0-8 16,0-4-21-16,2 4 0 16,-11-8 0-16,6 8 0 15</inkml:trace>
  <inkml:trace contextRef="#ctx0" brushRef="#br0" timeOffset="44392.4039">13616 10569 30 0,'0'-14'33'32,"0"14"1"-32,5 19-9 15,-5 4-8-15,5 14-6 16,-5 5-4-16,3 5-2 15,-3-1-2-15,4 0-4 0,4-8-11 16,-2-1-20-16,-6-19-3 16,11-4 0-16,-11-14 0 15</inkml:trace>
  <inkml:trace contextRef="#ctx0" brushRef="#br0" timeOffset="44539.547">13490 10764 22 0,'0'-12'31'15,"21"12"0"-15,-2 0-5 0,12 0-15 16,7 5-12-16,4-5-14 16,14 11-13-16,-12-11-2 15,8 3 0-15</inkml:trace>
  <inkml:trace contextRef="#ctx0" brushRef="#br0" timeOffset="44724.4618">13952 10718 21 0,'6'-40'67'16,"-6"22"-42"0,0-2-5-16,6 10-5 0,-6 10-2 15,0 0-4 1,0 0-3-16,-2 23-2 0,2 5-2 16,0 5-1-16,0 4-2 15,0 0-8-15,0-3-21 0,7 1-7 16,-3-12 0-16,12 5 0 15</inkml:trace>
  <inkml:trace contextRef="#ctx0" brushRef="#br0" timeOffset="44994.2034">14300 10435 43 0,'17'4'35'0,"2"10"2"15,6 19-5-15,6 13-18 16,-5 9-3-16,-2 15-3 16,-15 5-2-16,-16 5-1 15,-11-3-4-15,-10-11-6 0,1-6-22 16,-2-11-12-16,-2-17 1 15,16-14-1-15</inkml:trace>
  <inkml:trace contextRef="#ctx0" brushRef="#br0" timeOffset="45557.421">14917 10392 24 0,'-30'9'32'0,"3"29"0"16,-7 10-10-16,0 16-3 15,15 24-3-15,5 2-4 0,28 8-1 16,9-6-4-16,16-4-5 16,11-10-10-16,4-16-24 15,3-27-5-15,1-10 0 16,-7-25-1-16</inkml:trace>
  <inkml:trace contextRef="#ctx0" brushRef="#br0" timeOffset="45995.6396">15117 10636 22 0,'10'-11'34'16,"8"11"1"-16,2-11-2 15,10 3-15-15,10 8-5 16,-2-5-5-16,2 5-1 15,-5 3-3-15,-5 8-2 16,-18 4 0-16,-12 8-1 16,-24 0-1-16,-3 2 1 0,-9 1-1 15,2 2 0-15,0-4 0 16,6-1 1-16,14-7-1 16,10-3 0-16,19-5 0 0,10-3-1 15,9 0-4-15,0-5-7 16,10-6-22-16,5 6-2 31,-5-12-1-31,4 6 0 0</inkml:trace>
  <inkml:trace contextRef="#ctx0" brushRef="#br0" timeOffset="46227.3806">15679 10542 29 0,'0'0'36'0,"0"-14"0"16,9 28-2-16,0 4-14 16,-3 9-6-16,8 12-5 15,-5 7-3-15,3 5 0 16,-5 1-3-16,2-2-2 16,-3-7-5-16,-2-11-6 0,2-4-18 15,-3-13-10-15,-3-15-1 0,-16-4 0 16</inkml:trace>
  <inkml:trace contextRef="#ctx0" brushRef="#br0" timeOffset="46378.0346">15548 10736 55 0,'-6'-13'35'0,"15"9"-2"16,8 3-11-16,8-3-9 15,11 4-6-15,4 4-10 16,4 1-7-16,13 0-16 15,7 4-9-15,8-4-1 16,3 2 1-16</inkml:trace>
  <inkml:trace contextRef="#ctx0" brushRef="#br0" timeOffset="46781.7106">16281 10713 12 0,'-6'-28'65'16,"12"10"-38"-16,0-1-6 15,4-1-5-15,11 6-4 16,-2-3-3-16,9 5-2 0,-3 3-2 15,5 9-2-15,-4 7 0 16,-2 4-1-16,-12 6 1 16,-12 2-2-16,-6 4 1 15,-12 2-1-15,-12 1 0 16,-9-2 0-16,-2-5-1 16,-1-2 1-16,5-1-1 0,9-3 0 15,6-1 0-15,10-5 0 16,12-7 0-16,18 12 0 15,11-7-1-15,5 1-3 16,9 2-4-16,-6-8-18 16,4 0-12-16,5 0 0 0,-5-12-1 31</inkml:trace>
  <inkml:trace contextRef="#ctx0" brushRef="#br0" timeOffset="47081.5493">16603 10364 27 0,'25'0'34'0,"13"15"2"31,2 9-7-31,6 12-8 0,1 15-5 16,-13 5-6-16,-5 15-2 15,-21 2-1-15,-11 6-3 16,-21-4-2-16,-8-5-3 16,-5-4-7-16,-7-14-16 15,4-11-14-15,9-6-1 16,6-16 0-16</inkml:trace>
  <inkml:trace contextRef="#ctx0" brushRef="#br1" timeOffset="54191.9198">711 11927 18 0,'0'0'35'16,"0"0"0"-16,32 52 0 16,-36 12-17-16,4 7-7 15,0 12-2-15,3 0-7 0,-8-7-13 16,1-15-23 0,4-7-1-16,0-54 0 0,0 0-1 15</inkml:trace>
  <inkml:trace contextRef="#ctx0" brushRef="#br1" timeOffset="54470.2302">705 11759 19 0,'0'0'28'0,"63"-41"1"31,-63 41-7-31,74-28-15 16,-27 21-3-16,-1 4-1 15,-46 3 0-15,73 10 1 16,-73-10 2-16,45 43 1 16,-45-43 2-16,5 88-1 15,-8-29 1-15,-7 16 0 0,5 5-1 16,1 5-2-16,4-1-5 16,0-8-3-16,9-6-12 15,11-11-23-15,6-20 0 0,7-11-1 16,1-21 1-1</inkml:trace>
  <inkml:trace contextRef="#ctx0" brushRef="#br1" timeOffset="54770.3953">1629 12356 21 0,'-10'-15'34'31,"-9"-13"1"-31,-2 8-2 0,-4-2-13 16,-4 1-7-16,1 10-3 16,-2 7-4-16,1 8-3 15,3 9 0-15,7 11-1 16,3 5-1-16,12 7 0 16,4 1 0-16,9-3 0 15,5-3 1-15,9-6 0 0,5-8-1 16,3-10-1-16,3-7-9 15,-6-11-18-15,0-15-10 16,-1-8-1-16,-7-12 1 16</inkml:trace>
  <inkml:trace contextRef="#ctx0" brushRef="#br1" timeOffset="54870.5181">1554 11969 63 0,'-17'-26'33'0,"5"20"-6"16,-1 12-35-16,13-6-17 15,0 0-6-15,-4 12-3 16</inkml:trace>
  <inkml:trace contextRef="#ctx0" brushRef="#br1" timeOffset="55255.0609">1723 12034 39 0,'-9'-31'35'0,"3"-10"2"16,9 2 0-16,7 2-20 0,11-2-7 16,10 14-3-16,0 9-2 15,6 16-2-15,-1 20 1 16,-5 16-1-16,-5 15-1 0,-3 14-1 16,-4 8 1-1,-4 7 0-15,-8 2 0 16,0-5-1-1,-2-11 0-15,0-10-1 16,-5-10 1-16,3-15-1 0,-3-16-1 16,0-15-1-1,-10-5 0-15,0-13 0 0,-1-2-1 16,-3-2 0-16,-1 4 0 16,-7 8 1-16,-3 10 1 15,2 5 0-15,0 10-1 0,-1 6-8 16,5-1-23-16,5 8-4 15,1-15 1-15,13 2-2 16</inkml:trace>
  <inkml:trace contextRef="#ctx0" brushRef="#br1" timeOffset="55525.8093">2421 12448 54 0,'-6'-22'34'0,"-13"-4"0"15,2-1-17-15,-3 5-6 0,-11 0-4 16,4 11-2-16,-3 6-2 16,3 12 0-16,2 5-2 15,5 11 0-15,4 1-1 16,10 5 1-16,13-1-1 15,4-4 0-15,9-3-3 16,1-8-8-16,12-7-19 0,2-2-5 16,-5-14 0-16,3 1-1 15</inkml:trace>
  <inkml:trace contextRef="#ctx0" brushRef="#br1" timeOffset="55695.5849">2542 12313 78 0,'0'0'39'0,"9"14"-2"16,-3 9-16-16,-6-5-12 16,0 11-3-16,3-2-3 15,4 2-2-15,1-1-7 16,-5-8-14-16,-3-3-19 0,4-2 0 16,-4-15 0-16,0 0-1 15</inkml:trace>
  <inkml:trace contextRef="#ctx0" brushRef="#br1" timeOffset="55910.93">2982 12252 75 0,'15'-9'39'15,"-15"9"0"-15,0 0-5 16,0 0-30-16,0 0-13 16,0 0-28-16,10 7-2 15,-10-7 1-15,0 14-1 0</inkml:trace>
  <inkml:trace contextRef="#ctx0" brushRef="#br1" timeOffset="56096.2608">2974 12500 88 0,'0'0'43'0,"14"9"-1"16,-14-9-3-16,0 0-31 16,0 0-6-16,0 0-9 15,0 0-30-15,0 0-5 16,0 0-1-16,0 0 0 15</inkml:trace>
  <inkml:trace contextRef="#ctx0" brushRef="#br1" timeOffset="57012.2443">3794 12245 43 0,'19'-4'32'0,"0"-7"1"15,14 2-14-15,10 1-11 32,5 2-3-32,-2 6-1 0,3 0-2 15,-2 4 0-15,-13 6-2 16,-6 4 1-16,-16 3 0 15,-17 7 0-15,-15 5-1 16,-8 6 1-16,-9 0 0 16,-6 2 0-16,0-3-1 15,0 0 1-15,8-6 0 0,13-3 1 16,7-4 1-16,15-6 0 16,11-5 0-16,12-1 0 0,5-4 1 15,12 0-2 1,1-1-3-16,2-4-11 0,1-9-24 15,-1 6-1-15,-6-13 0 32,3 6 0-32</inkml:trace>
  <inkml:trace contextRef="#ctx0" brushRef="#br1" timeOffset="57212.4283">4429 12350 31 0,'0'0'34'0,"13"-4"1"15,3-5-1-15,12 4-21 16,6 5-9-16,3 0-6 16,4-4-10-16,-5-2-21 15,1 9-1-15,-14-10 0 0,5 7 0 16</inkml:trace>
  <inkml:trace contextRef="#ctx0" brushRef="#br1" timeOffset="57375.2018">4532 12416 5 0,'4'13'30'15,"-4"-13"-1"-15,24 5-2 0,-3-5-18 16,13-4-14-16,7 13-19 15,-1-17-2-15,17 8-4 16,-11-5 16-16</inkml:trace>
  <inkml:trace contextRef="#ctx0" brushRef="#br1" timeOffset="57612.7212">4980 12455 61 0,'-14'-7'36'16,"25"7"-1"-16,7 0-13 15,10-2-15-15,11 2-5 16,3 4-9-16,1-4-15 0,-3 0-13 15,7 0 0-15,-13-2-1 0</inkml:trace>
  <inkml:trace contextRef="#ctx0" brushRef="#br1" timeOffset="57815.1215">5378 12105 44 0,'0'-11'37'16,"0"11"1"-16,0 20-5 15,5 18-17-15,-5 7-7 16,8 10-2-16,-4 3-3 16,2 3-4-16,4 4-11 15,-1-2-27-15,-4-17 0 32,4-8-1-32,-9-10 0 0</inkml:trace>
  <inkml:trace contextRef="#ctx0" brushRef="#br1" timeOffset="58361.4305">3763 13006 29 0,'0'0'33'15,"25"0"2"-15,-3 0-8 0,5-6-12 16,8 6-5 0,1 0-1-16,5 7-1 0,-6 0-3 31,-2 5-2-31,-14 3 0 15,-11 2-1-15,-13 5-1 0,-11 4 0 16,-9 1 0-16,-8-1 0 16,-2 2 0-16,1-2 0 15,3-2 0-15,10-2-1 16,2-4 1-16,12-5-1 16,11-3 1-16,15-2-1 0,5-4-1 15,9-4 0-15,5 0-7 16,0-7-16-16,6-3-14 15,8 2 0-15,-5-6 1 16</inkml:trace>
  <inkml:trace contextRef="#ctx0" brushRef="#br1" timeOffset="58599.1157">4367 13048 62 0,'10'0'35'16,"2"-7"1"-16,17 0-19 0,4 7-7 16,2-5-5-16,5 1-3 15,4 4-12-15,-2 0-19 16,-10-9-6-16,5 7-1 15,-19-6-1-15</inkml:trace>
  <inkml:trace contextRef="#ctx0" brushRef="#br1" timeOffset="58795.6975">4433 13140 39 0,'0'0'35'15,"22"6"-2"-15,-1-6-9 16,10-4-11-16,4 4-6 16,4-4-17-16,11 4-23 15,-10-5-1-15,11 0-1 16,-8-8 1-16</inkml:trace>
  <inkml:trace contextRef="#ctx0" brushRef="#br1" timeOffset="59000.2363">5007 13036 20 0,'-13'-5'34'0,"13"5"0"16,17 0 0-16,4 0-17 15,7 0-9-15,3 5-8 16,6-5-12-16,1 0-20 15,14 0-1-15,-3-7-1 32,8 4-1-32</inkml:trace>
  <inkml:trace contextRef="#ctx0" brushRef="#br1" timeOffset="59432.2709">5569 13031 30 0,'-20'-12'33'16,"-5"-13"0"-16,15 4-6 0,10-4-13 15,0 0-4-15,18 10-3 16,4 1-2-16,5 14-1 16,1 4 1-16,5 15 1 31,-7 5-2-31,-3 9 1 0,-12 5-2 15,-11 4 1-15,-9 0-1 16,-9 4-1-16,-17-8-1 16,-5-3-1-16,-4-11-2 15,-5-9-2-15,5-6-1 16,1-13-1-16,14-1-1 16,5-13 1-16,17 2 0 0,7-5 1 15,10 6 2-15,9 9 4 16,9 6 2-16,8 2 2 15,-1 11 2-15,7 9 0 16,-6 0 0-16,5 7-1 16,-8-6-2-16,-2 0-3 15,-3 1-17-15,-2-10-23 0,-12-14 0 16,5 0-1-16,-5-7 0 0</inkml:trace>
  <inkml:trace contextRef="#ctx0" brushRef="#br2" timeOffset="62087.1275">588 14427 42 0,'0'0'36'0,"0"0"1"15,12 56-5-15,-9-2-17 16,0 10-6-16,3 11-2 16,-2 0-1-16,-4 0-2 15,5-11-1-15,-2-14-1 16,-3-50-1-16,10 50 0 0,-10-50 0 15,0 0-1-15,6-60 1 16,-6 14-1-16,0-13-1 16,0-9 0-16,-9-9 0 15,0-2 0-15,5 2-1 16,1 4 1-16,-3 13-1 16,2 7 2-1,4 53 0-15,0-44 1 16,0 44-1-16,19 43 1 15,-9 8 1-15,2 9-1 0,6 6 1 16,2 6-1-16,1-6 1 16,4-11-2-16,-25-55 2 15,59 55-1-15,-59-55-1 16,62-12 1-16,-62 12-1 0,50-74 0 16,-32 19 0-16,0-7 0 15,-2-2-1-15,-9 3 2 16,-4 10-1-16,-3 51 0 15,5-65 1-15,-5 65 0 16,0 0 0-16,-8 46 1 16,1 7 0-16,7 13-1 0,0 10-1 15,7 7-2-15,-3 2-7 16,7-10-16-16,2-9-14 16,4-13-1-16,-17-53 0 15,45 61 0-15</inkml:trace>
  <inkml:trace contextRef="#ctx0" brushRef="#br2" timeOffset="62356.5545">1152 14715 75 0,'12'0'39'16,"0"4"0"-16,-6 16-5 16,7 7-23-16,-3 2-6 15,3 5-1-15,-2-5-3 16,-6-5 0-16,-3-9-1 0,-2-15 0 15,16 0-1-15,-2-17 0 16,0-4 0-16,1-4 0 16,1 3 0-16,-1 5 0 15,1 9 2-15,-2 8-1 16,-3 14 1-16,-4 9-1 16,-2 7-2-1,-5 6-3-15,7 4-9 16,-2-7-13-16,2-5-12 15,14-6-1-15,3-15 1 16</inkml:trace>
  <inkml:trace contextRef="#ctx0" brushRef="#br2" timeOffset="62688.8045">1880 14787 44 0,'-30'-19'37'16,"7"19"1"-16,-9 0-7 0,-2 0-12 15,9 10-8-15,-3 2-3 16,11 9-4-16,9 2-2 16,8 2-1-16,9 0 0 0,5 2 0 15,6-5 1-15,7-7-1 16,-3-9 1-16,4-6-1 16,-4-15 0-16,-6-6 1 15,-8-10-1-15,-6-6 0 16,-8-9-1-16,-9-11 1 31,-2-7-1-31,-10-3 0 0,0-4 1 16,5 2-2-16,3 6-1 15,1 5-3-15,16 16-15 16,10 16-20-16,4 9 1 16,15 20-2-16,4 11 1 15</inkml:trace>
  <inkml:trace contextRef="#ctx0" brushRef="#br2" timeOffset="63543.2108">2162 14648 18 0,'-30'-8'33'0,"15"13"-1"16,-11-3 0-16,-1 9-18 15,10 6-4-15,3 1-3 16,10 1-1-16,8 0-3 16,10 0-1-1,8-8 0-15,6-1 1 16,3-5-1-16,-5-5 1 16,-1-3-1-16,-13-2-1 0,-12 5 0 15,7-9 0-15,-22 7 0 16,-5 2-1-16,-9 0 0 15,-2 0-1-15,-1 9 1 16,7 0-1-16,1 3 1 0,7-1-1 16,8 6 1-16,6-3 1 15,12 3-1-15,8 2 1 16,3-3 1-16,8-5-1 16,8-2 1-16,4-2 0 15,-6-7 0-15,7-7 0 16,-6-3-1-16,-4-3 0 0,-3-2-1 15,-6 4 1-15,-7-1-2 16,-5 5 1-16,-10 7-1 16,9 6 1-16,-9 7 0 15,0 5-1-15,0 3 1 16,3 1 0-16,2 1 1 16,0-8-1-1,4-5 1-15,0-8 0 16,4-10 0-16,2-6 0 15,3-8-1-15,-2-4 1 16,0-4-2-16,-2 0-3 16,3 6-6-16,-5-2-9 0,4 4-13 15,-1 11-6-15,-9-5 1 16,6 7 4-16,-3 6 19 0,-9 3 14 16,16-13 0-16,-6 13 43 15,-10 0-4 1,3 13 0-16,-3 2-4 15,3-1-11-15,3 10-12 16,-6-2-8-16,6 2-19 16,1-2-23-1,5 0-1-15,-1-10-2 16,9 1 1-16</inkml:trace>
  <inkml:trace contextRef="#ctx0" brushRef="#br2" timeOffset="63859.3147">2855 14669 54 0,'0'0'37'16,"21"18"2"-16,-18 10-6 15,-3 7-19-15,7 8-6 16,-7 4-5-16,5-3-4 31,3 0-8-31,-8-17-13 0,5-14-15 16,5-8-1-16,-4-23-1 15,10-4 1-15</inkml:trace>
  <inkml:trace contextRef="#ctx0" brushRef="#br2" timeOffset="64329.457">3101 14679 36 0,'-13'0'34'16,"-4"12"0"-16,-13 1-6 0,2 5-16 15,3 1-3 1,6 4-2-16,4 0-3 15,10 1-2-15,9-3-3 0,12 0-3 16,6-4-3-16,12 0-6 31,1-7-7-31,7-6-2 0,5-6 0 16,5-7 1-16,2-6 4 16,1-1 8-16,-5 0 8 15,-3 2 10-15,27 4 29 16,-55 16-16-1,-10 8-1-15,-12 8-2 16,-16 0-6-16,-2 5-5 0,-8-7-4 16,-2-5-4-16,-2-6-5 15,1-12-1-15,1-5-3 16,4-14 0-16,11-3 1 16,1-9-1-16,12 1 4 15,3 1 3-15,6 5 4 16,28-1 12-1,-9 33-4 1,4 7 1-16,1 12 0 16,-5 8-2-16,5 8 0 15,-8-1-3-15,-1 0-3 0,-1-2-4 16,-11-9-12 0,-5-10-25-16,4-5 0 0,-8-13 0 15,0-18-1-15</inkml:trace>
  <inkml:trace contextRef="#ctx0" brushRef="#br2" timeOffset="64461.4771">3504 14446 53 0,'8'0'30'0,"-8"0"-12"0,22 30-50 16,-10-21-2-1,4 15 0-15</inkml:trace>
  <inkml:trace contextRef="#ctx0" brushRef="#br2" timeOffset="64646.3936">3928 14731 78 0,'0'0'41'16,"10"0"-1"-16,-10 0-2 0,0 0-39 15,5-16-21-15,-5 16-18 16,0 0 0-16,3-10-1 0,-3 10 1 16</inkml:trace>
  <inkml:trace contextRef="#ctx0" brushRef="#br2" timeOffset="64793.5424">3902 14967 67 0,'3'13'41'16,"-3"-13"1"-16,0 0-3 16,0 0-32-16,13-7-44 15,-13 7-2-15,7-23-1 16,2 12-1-16</inkml:trace>
  <inkml:trace contextRef="#ctx0" brushRef="#br2" timeOffset="65281.3347">4477 14676 41 0,'21'-5'36'0,"9"5"1"16,5 0-4-16,9 0-21 0,5 4-3 15,-8 1-3-15,-3 5-3 16,-11 3-1-16,-12 6-1 16,-15 5 0-16,-12 1 0 0,-16 5-1 15,-7 1 1-15,-5-2-1 16,3 0 0-16,3-3 0 16,10-6 1-16,10-6 0 15,8-2 0-15,6-12 0 31,20 12 1-31,4-9-1 0,7-3 0 16,9 3-2-16,-2-6-10 16,8-5-26-16,7 4-2 15,1-11 1-15,1-2-1 16</inkml:trace>
  <inkml:trace contextRef="#ctx0" brushRef="#br2" timeOffset="65481.0416">5053 14733 24 0,'-13'-8'35'15,"24"8"0"1,6-9 0 0,16 1-17-16,8 8-9 15,4 0-5-15,5 0-8 16,0 0-16-16,-1 3-15 0,-15-9 0 15,0 9 0-15</inkml:trace>
  <inkml:trace contextRef="#ctx0" brushRef="#br2" timeOffset="65665.9559">5102 14829 43 0,'-4'12'38'0,"4"-12"1"15,22 11-1-15,0-5-21 16,9-6-10-16,10 7-5 0,4 0-9 16,0 2-25-16,1-9-6 15,7 9 0-15,-10-15-1 16</inkml:trace>
  <inkml:trace contextRef="#ctx0" brushRef="#br2" timeOffset="66016.1561">5857 14672 46 0,'-21'-14'35'16,"-11"-1"-1"-16,6 5-16 15,0 10-5-15,-3 12-4 0,5 7-3 16,2 8-3-16,7 9-1 15,6 5 0-15,9 3 1 16,4-1-2-16,14 2 2 16,8-9-1-16,11-9 1 15,5-13-1-15,1-11 0 16,-1-15-1 0,1-11 1-16,-7-10-1 15,-10-9 0-15,-12-4 0 16,-14-3-1-16,-14 2-3 15,-8 2-9-15,-9 5-26 16,-6 16 0-16,-9 0-1 16,4 16 1-16</inkml:trace>
  <inkml:trace contextRef="#ctx0" brushRef="#br2" timeOffset="66636.6993">4411 15559 40 0,'0'0'35'0,"16"4"1"32,0-1-13-32,11-10-9 0,7 7-3 15,-2 0-1-15,10 0-4 16,-6 0-2-16,-3 4-1 15,-11 6-1-15,-7 5-1 16,-15 5 0-16,-9 5 0 16,-10 3 0-16,-6 5 0 15,-8 0-1-15,1 1 1 0,1-3-1 16,4-3 0-16,8-7 1 16,10-3 1-16,9-5-2 15,11-4 1-15,8-5 1 16,13-4-2-16,5 0-2 15,-1-5-14-15,3-1-22 16,7-1-2 0,-9-8 1-16,6 4 0 15</inkml:trace>
  <inkml:trace contextRef="#ctx0" brushRef="#br2" timeOffset="66968.4335">4919 15659 53 0,'19'-4'35'0,"13"7"0"15,-3-3-4-15,8-4-28 16,4 4-6 0,2-4-15-16,3 4-16 15,-14-6-1-15,2 3 0 0,-13-6 4 16</inkml:trace>
  <inkml:trace contextRef="#ctx0" brushRef="#br2" timeOffset="67154.9353">4987 15792 50 0,'0'0'35'16,"14"12"-1"-16,5-12-8 15,8 0-20-15,6 0-18 16,-2-8-19 0,14 8-3-16,-7-9 0 15,11 9-1-15</inkml:trace>
  <inkml:trace contextRef="#ctx0" brushRef="#br2" timeOffset="67787.2978">5763 15727 16 0,'-28'9'26'0,"4"0"-2"16,-16-9-12-16,9-4-4 15,-2-12-3-15,10-11-1 16,5-6-2-16,13-7 0 16,10-2 0-16,13-1 2 0,10 7 2 15,2 7 1-15,11 15 1 0,-2 8 2 16,6 21 2 0,-13 9-1-16,1 15-1 15,-14 5-1-15,-10 11-1 0,-15-1-3 16,-6 5-2-16,-18-5-1 15,-9-5-4-15,-7-6-2 32,-8-11-3-32,3-5-4 0,-2-15 0 15,13-5-1-15,-1-17 2 16,16-4 1-16,10-6 5 16,15-1 3-16,11 2 5 15,9 4 3-15,11 10 3 16,3 5 1-16,9 12-1 15,-2 5-1-15,4 9-1 0,-7-1-3 16,-2 3-4-16,-3-4-15 16,-4-6-23-16,-13-13-2 15,-2 0 0-15,-14-5-1 16</inkml:trace>
  <inkml:trace contextRef="#ctx0" brushRef="#br0" timeOffset="80629.3366">16123 13589 54 0,'-10'6'31'15,"10"-6"-3"-15,13 9-5 0,3-9-5 16,15 4-6-16,-1-4-8 15,8 6-30-15,-7-12-9 16,10 6-1-16,-10-11-2 16</inkml:trace>
  <inkml:trace contextRef="#ctx0" brushRef="#br0" timeOffset="81346.1507">16468 13583 17 0,'0'0'29'0,"0"0"-4"0,0 0-4 15,8-12-3-15,2-3-2 16,0 3-3-16,-3-10-3 15,7 7-1-15,-7-8-1 16,2 10 0-16,-6-4-1 16,-3 17-2-16,5-14 0 15,-5 14 0-15,-3 18-2 0,-1 4 1 16,0 6-2-16,1 8 0 16,3 3-3-16,-3 0-7 15,3 0-32-15,0 0 0 16,3-10-1-16,4 0 0 15</inkml:trace>
  <inkml:trace contextRef="#ctx0" brushRef="#br0" timeOffset="81968.3149">14773 13537 53 0,'-9'9'38'0,"9"-9"-1"15,25 13-15-15,-7-13-8 16,14 5-8-16,1-1-17 16,15-4-22-16,-7-2-3 15,5 2-2-15,-9-12 0 31</inkml:trace>
  <inkml:trace contextRef="#ctx0" brushRef="#br0" timeOffset="82549.0577">15258 13534 2 0,'-31'-12'35'16,"21"-2"-25"-16,0-4-2 16,10-5-1-16,6 3 2 15,8 2 0-15,4 2 2 0,5 4 2 16,0 12 0-16,-3 5 1 15,-3 10-1-15,-9 9-3 32,-8 7-2-32,-10 6-2 0,-3 4-2 15,-11-2-3-15,1-3-1 16,-2-6-3-16,1-9-1 16,5-7-1-16,7-9 0 15,12-5 2-15,-7-15 2 16,15 3 2-16,5 3 3 15,4-1 2-15,4 10 1 0,1 0 1 16,3 12 0-16,0-2-3 16,-4 4-12-16,-5-2-30 15,2 3-1-15,-7-10-1 16,3 0-1-16</inkml:trace>
  <inkml:trace contextRef="#ctx0" brushRef="#br0" timeOffset="83736.7962">19447 13580 47 0,'-20'-12'32'16,"8"12"-8"-16,0 0-6 0,-2 5-6 16,8 9-4-1,-1 4-3 1,7 3-2-16,9 5-1 15,5 0 0-15,6-3 0 16,5 2 0-16,5-12 1 0,3-5 1 16,1-14 1-16,0-5 1 15,-9-13 0-15,-3-2 0 16,-16-8 1-16,-6 2-1 16,-18 3-1-16,-9 10-1 0,-11 7-2 15,-6 12-5-15,4 10-28 16,2 6-10-16,4-1-1 15,18 4 1-15</inkml:trace>
  <inkml:trace contextRef="#ctx0" brushRef="#br0" timeOffset="84853.0506">23448 13534 41 0,'-19'-6'30'16,"4"0"-4"-16,-6-6-4 15,9-2-5-15,12-3-3 16,-6-5-5-16,17 1-2 0,5 1-2 16,3 3-1-16,3 5-1 15,11 7 0-15,-7 5 0 16,-4 12 0-16,-6 7-1 16,-16 6 0-16,-14 6 0 0,-6 5-1 15,-12-1-1-15,-9 0 0 16,7-5-1-16,-8-8 1 15,11-3-1-15,10-7 0 16,21-12 0-16,0 0 0 16,22 0 0-16,7 0 1 15,1 0 0-15,11 0 0 0,1 3-5 16,-5 3-13-16,-10-2-20 16,4 2-1-16,-12-6 1 15,1 5-1-15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52:10.9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 4002 58 0,'28'0'24'0,"12"0"-6"15,7 0-3-15,-3 0-3 16,1-4-4-16,-4-2-4 0,-1 2-2 15,-5-2-5-15,-11 3-2 16,-5-1-3-16,-9 0-6 16,-10 4-6-16,12 0-5 0,-12 0-5 15,0 0-1 1</inkml:trace>
  <inkml:trace contextRef="#ctx0" brushRef="#br0" timeOffset="317.6304">2275 4129 16 0,'0'0'31'0,"23"0"-8"16,4 5-1-16,8-5-3 15,13 0 0-15,2-5-4 16,9 5-3-16,-6-9-4 16,-1 6-2-1,-12-4-1-15,-3 7 0 16,-15-5-1-16,-6 5 0 16,-16 0-2-16,0 0-4 15,0 0-14-15,-6 9-22 16,-13-6-1-16,4 7-1 0,-8-5 0 15</inkml:trace>
  <inkml:trace contextRef="#ctx0" brushRef="#br0" timeOffset="4605.9084">3348 4021 20 0,'-16'0'35'15,"16"14"0"-15,0-14-5 16,28 10-11-16,16-2-6 0,5-8-4 15,7 0-6-15,9 0-14 16,7 0-23-16,-7-11-1 16,3 4-2-16,-15-7 0 15</inkml:trace>
  <inkml:trace contextRef="#ctx0" brushRef="#br0" timeOffset="5243.7416">4365 4067 23 0,'-32'0'30'0,"7"-5"-5"31,-5-10-8-31,2-7-4 0,6-7-4 16,6-5-3-16,11-4-2 16,8 0-3-16,15 2-1 15,7 6 0-15,13 12 0 16,12 14 1-16,2 9 0 16,-2 14 2-16,-7 13 1 15,-12 9 1-15,-12 7 0 0,-23 5 0 16,-18 3 0-16,-18-5-1 15,-8 0-1-15,-12-9-1 16,-1-7-1-16,1-11-3 16,6-13-1-16,14-11-1 15,7-11 0-15,18-6 0 16,5-6 1 0,20 1 2-16,11 4 1 15,13 3 3-15,10 12 1 16,1 6 2-16,5 11 1 15,-6 1-1-15,2 11 0 0,-12 0-5 16,-8-4-16-16,-11-7-22 16,7 3 1-16,-9-14-3 15,4 2 1-15</inkml:trace>
  <inkml:trace contextRef="#ctx0" brushRef="#br0" timeOffset="7068.211">5060 4198 28 0,'-18'6'26'0,"32"2"-6"16,34 1-3-16,32-5-1 16,34 2-1-16,29-6 0 15,38 4-5-15,19-4-2 16,19-4-3-16,3-1-3 16,-5-4-7-16,-18-1-13 31,-18 5-17-31,-47-13 0 0,-31 4 0 15,-51-5 2-15</inkml:trace>
  <inkml:trace contextRef="#ctx0" brushRef="#br0" timeOffset="7653.0016">6132 3947 29 0,'10'-6'32'0,"5"0"-9"0,-8-5-3 15,-7 0-6-15,-7-6-3 16,-11-1-5-16,-4-1-3 16,-11 1-2-16,-2 2-2 15,-5 8 1-15,1 8-1 16,4 3 0-16,4 11 0 15,11 6 1-15,9 7 0 0,11 1 1 16,11 1 1-16,9-7 0 16,9-8-1-16,8-9 1 15,8-13-1-15,-1-10 1 16,2-12-1-16,-2-15-1 16,-2-11 1-16,-7-11-1 15,-5-6-1 1,-8-3 2-16,-6 2 1 15,-6 5 0-15,-3 9 0 0,-7 12 0 16,0 19 0-16,-8 20 1 16,-1 21-1-16,3 26 1 15,-1 17-2-15,4 18-1 16,-2 12-3-16,5 7-19 16,0 7-12-16,-7-14-2 0,7 2 1 15</inkml:trace>
  <inkml:trace contextRef="#ctx0" brushRef="#br0" timeOffset="8355.0348">5649 4913 32 0,'10'-5'32'0,"-10"-7"-1"15,6-4-11-15,-6 0-6 16,0-3-4-16,-12 5-2 16,-4-5-4-16,-6 5-1 31,-9 3-2-31,1 4-1 0,-8 7 0 15,2 7-1-15,4 5 1 16,7 6 0-16,5 6-1 16,12 2 2-16,11 3-1 15,11-2 1-15,13-5 0 0,7-6 1 16,7-11-1 0,5-5 0-16,3-11 1 0,4-9-1 15,-4-12 1-15,-1-7-2 16,-9-8 1-16,-5-4-1 0,-7-6 0 15,-7-2 0-15,-11 2 1 16,-3 10 0-16,-6 5-1 16,-6 8 1-16,0 13 0 31,6 21-1-31,-17 8 1 0,8 17 1 16,4 17-2-16,2 9 1 15,3 9 0-15,0 5 1 16,0 1 0-16,3-6-3 15,9-4-4-15,-1-7-14 16,-1-17-17-16,10-6-1 16,0-17 0-16,9-5-1 0</inkml:trace>
  <inkml:trace contextRef="#ctx0" brushRef="#br0" timeOffset="8735.4687">6049 4749 39 0,'0'0'36'16,"13"0"0"-16,9 0-4 15,11 2-18-15,2-2-6 16,8 0-2-16,0 0-2 0,-3 0 0 15,-3 0-4-15,-6 5 1 16,-11 0-1-16,-11 3-1 16,-12 3 1-16,-10 1 0 15,-10 3 0-15,-2 2 0 16,-8 2 1-16,3 1-1 16,-1-1 0-16,6-1 1 0,6-4-1 15,13-3 1-15,9-1 0 16,13-4-1-16,9-5-3 15,2-2-7-15,10-9-27 16,4 7 0-16,-1-12 0 16,9 5-1-16</inkml:trace>
  <inkml:trace contextRef="#ctx0" brushRef="#br0" timeOffset="8969.9545">6405 4542 44 0,'29'6'34'0,"-8"-6"0"15,11 0-15-15,5 4-8 16,-1-4-5-16,1 0-8 15,1 3-11-15,-7-3-16 0,-9-3-5 16,4 3 0-16,-6-11 0 16</inkml:trace>
  <inkml:trace contextRef="#ctx0" brushRef="#br0" timeOffset="9138.6554">6828 4442 36 0,'0'0'32'0,"0"0"1"15,0 0-11-15,0 0-7 16,3 15-6-16,-3 5-5 16,-3 3-1-16,3 5-2 15,0 7-3-15,0 5-24 16,-3-8-7-16,8 4-1 0,-10-11 0 16</inkml:trace>
  <inkml:trace contextRef="#ctx0" brushRef="#br0" timeOffset="10670.9008">7711 4128 19 0,'-59'-4'24'0,"9"4"-3"15,7 0-2-15,15 0-2 16,28 0-2-16,13 8-4 0,39-6-2 15,35-2-3-15,38 4-1 16,32 0 0-16,32 5 0 16,26-1-3-16,12 1 0 15,5 3 1-15,-8-4-1 16,-17 0-2-16,-24-2-2 16,-24-1-9-16,-32-5-17 0,-34-9-7 15,-22 3 0-15,-31-11-1 16</inkml:trace>
  <inkml:trace contextRef="#ctx0" brushRef="#br0" timeOffset="11040.1935">8605 3896 17 0,'4'-23'34'16,"8"0"1"-16,-3-14 2 16,4-5-18-16,-1-5-6 15,-6-1-2-15,1 3-3 16,-7-2-1-16,3 9-3 15,-3 6-2 1,0 17 0-16,0 15-2 16,0 15 1-16,0 23-2 15,2 12-4-15,11 18-13 16,2 9-20-16,-12 2 0 16,7 9 0-16,-10-9 0 15</inkml:trace>
  <inkml:trace contextRef="#ctx0" brushRef="#br0" timeOffset="11440.949">7785 4752 25 0,'0'0'34'16,"12"-12"0"-16,2 1-8 15,1-5-7-15,-2-6-5 16,8 4-4-16,-2-6-2 15,3 5-1-15,-7-3-1 16,-3 7-3-16,-2 2-1 16,-10 13 0-16,8 11 0 0,-8 11-2 15,-3 12 1-15,0 10-1 16,0 2 0-16,3 9 1 16,0 3-1-16,0-7-2 15,4 0-8-15,1-12-19 0,1-13-10 16,11-7 0-16,-1-12 0 31</inkml:trace>
  <inkml:trace contextRef="#ctx0" brushRef="#br0" timeOffset="11656.312">8179 4882 54 0,'22'0'35'0,"19"9"0"15,5-1-13-15,5-8-14 16,6 4-8-16,3-7-24 16,3 6-10-16,-8-10 0 0,-2 2-1 15</inkml:trace>
  <inkml:trace contextRef="#ctx0" brushRef="#br0" timeOffset="12103.6757">8760 4802 74 0,'12'0'36'15,"7"-4"-10"-15,8-1-11 16,9 5-5-16,1 0-2 16,7 0-3-16,-2 0 0 15,2 0-3-15,-9 6 1 16,-6-6-3-16,-7 4 0 15,-8 2 0 1,-14-6 0-16,0 17 0 16,-17-2 0-16,-10 2 0 15,-7 5 0-15,-1-2 1 16,-1 4-1-16,7-1 0 16,4 1 0-16,11-6 0 15,11 0 1-15,12-8 0 16,9 0 0-16,10-3-2 0,6-1-5 15,0-6-18-15,1-9-13 16,6 3-2-16,-11-11 1 0</inkml:trace>
  <inkml:trace contextRef="#ctx0" brushRef="#br0" timeOffset="12337.7717">9061 4588 59 0,'0'0'35'0,"24"-4"0"16,5 4-17-16,8 0-10 15,4 0-4-15,2 0-5 16,3 5-10-16,-2-1-19 15,-13-6-4-15,0 2-1 16,-11-11 0-16</inkml:trace>
  <inkml:trace contextRef="#ctx0" brushRef="#br0" timeOffset="12487.0835">9518 4449 36 0,'0'0'34'15,"0"0"0"1,6 28-9-16,-6-10-12 0,8 11-4 31,-8 2-5-31,3 3-7 16,-8-3-29-16,10 6-1 0,-5-12-2 15,10-2-1-15</inkml:trace>
  <inkml:trace contextRef="#ctx0" brushRef="#br0" timeOffset="13303.7135">10187 3294 26 0,'0'0'27'0,"17"-5"-2"16,9 1-12-16,9 4-3 15,7-5-5-15,11 5 1 16,-3-5-2-16,-1 5 1 15,-8 0-3 1,-7 0 1-16,-12 0-1 16,-5 0 0-16,-17 0 0 15,0 19-1-15,-7-3 1 16,-3 7 0-16,1 5-1 16,0 9 0-16,2 15 0 15,-2 11-1-15,6 8 0 16,3 9 2-16,0 10 0 0,5 9 1 15,-1 4 0-15,5 9 0 16,-3-5 1-16,1 0 1 0,2-5 0 16,3-4-2-1,-3-10 0-15,1-4-1 0,-2-16 0 16,0-8-1-16,-3-11 0 16,-2-8-1-16,-6-8 1 0,-3-10 0 15,-6-6 1-15,-4-8-1 16,-9-9 0-16,-6 0 0 15,-6-4 0-15,-3-4 0 16,-6 3-1-16,-1-4 0 16,1 5 0-16,5 4 0 31,10 0 0-31,2 0-1 0,15 0 0 16,14 0-6-16,0 0-22 15,31 0-9-15,4-11 1 16,13-2-1-16</inkml:trace>
  <inkml:trace contextRef="#ctx0" brushRef="#br0" timeOffset="13820.1314">10869 4677 24 0,'0'0'30'0,"11"9"2"16,2-9-9-16,9 0-6 15,6 2-7-15,6-2-2 16,3 7-2-16,-5-7 0 16,2 5-2-16,-10 0-2 0,-2 0 1 15,-13 0-1-15,-9-5 0 16,-14 19-1-16,-6-7 1 0,-5 1-1 15,-2 3 1 1,-5-1-1-16,4 2 0 16,0-3-1-16,9-1 1 0,5-2 0 31,7-1 0-31,7-10 0 0,13 12 0 16,6-7 0-16,2-5 0 15,9 5-3-15,3-5-5 16,7-4-24-16,0 2-7 15,-6-11 0-15,5 3 1 16</inkml:trace>
  <inkml:trace contextRef="#ctx0" brushRef="#br0" timeOffset="14072.8787">11061 4449 34 0,'-17'0'34'16,"17"0"0"-16,17 5-12 16,2-10-7-16,8 5-5 15,4 0-4-15,4 0-3 0,2 0-9 16,-2 0-15-16,-7 0-13 15,2 0 0-15,-10-4 0 16</inkml:trace>
  <inkml:trace contextRef="#ctx0" brushRef="#br0" timeOffset="14288.5872">11428 4296 38 0,'10'-3'33'15,"-10"3"0"-15,0 0-12 16,0 0-6-16,0 20-4 16,0 0-4-16,0 6-3 31,0 3-3-31,4 4-8 0,-4 5-26 16,0-10-1-16,6-1-2 15,-6-8 0-15</inkml:trace>
  <inkml:trace contextRef="#ctx0" brushRef="#br0" timeOffset="14619.6159">11542 4691 34 0,'0'0'33'15,"0"0"-2"-15,18 9-9 16,2-9-7-16,4 0-4 0,3 0-4 15,1 0-4-15,6 0-2 16,-1 0-8-16,-6 0-8 16,-1 0-14-16,-2 0-3 15,-10-4-2-15,0 4 0 16</inkml:trace>
  <inkml:trace contextRef="#ctx0" brushRef="#br0" timeOffset="14804.2743">11579 4770 58 0,'0'0'33'0,"14"10"-7"16,1-10-9-16,8 3-5 0,4-3-7 16,2 4-10-16,1-9-25 15,4 5-3-15,-8-4-2 16,5 4 1-16</inkml:trace>
  <inkml:trace contextRef="#ctx0" brushRef="#br0" timeOffset="15319.8327">12126 4724 48 0,'0'0'22'15,"-13"-12"-2"-15,7 0-2 0,0-6-6 16,3-1-4-16,9 3-3 0,6-3-1 15,6 4-2 1,2 5-1-16,7 5 0 0,-1 5 1 16,1 9-1-16,-2 5 2 15,-4 6-1-15,-11 6 1 16,-10 2 0-16,-7-1-1 16,-11 1 1-16,-10-3-2 0,-2-2 1 15,-5-4 0-15,4-7-2 31,4-5 0-31,6-2 0 16,11-5 0-16,10 0-1 16,9-5 0-16,9 5 0 15,3-2 1-15,4 2-1 16,0 7 1-16,3-3-1 0,0 6 2 16,-6-3 0-16,-6-2 0 15,-1 1-3-15,-5 1-14 16,4-5-18-16,-14-2 0 15,7-10 0-15,-11-4-2 16</inkml:trace>
  <inkml:trace contextRef="#ctx0" brushRef="#br0" timeOffset="31002.3065">12832 3774 16 0,'0'0'32'15,"13"6"2"-15,7-6-11 16,9 3-4-1,8-3-4-15,13 0-1 16,0 0-5-16,5 0-6 16,-1 0-8-16,-4 0-10 15,-5 0-14-15,-4 0-7 16,-17-5 2-16,-8 5-2 16</inkml:trace>
  <inkml:trace contextRef="#ctx0" brushRef="#br0" timeOffset="31171.3255">12947 3878 58 0,'24'0'32'16,"16"0"-5"-16,11 0-6 0,4 4-15 16,7-1-31-16,-6-10-5 15,2 7-4-15,-7-6-1 16</inkml:trace>
  <inkml:trace contextRef="#ctx0" brushRef="#br0" timeOffset="31502.8723">13933 3778 35 0,'0'0'36'0,"-9"6"0"16,21 2-5-16,10-2-12 0,6-6-8 16,15 7-14-16,7-7-26 15,9 9-5-15,-4-11-2 16,7 4 0-16</inkml:trace>
  <inkml:trace contextRef="#ctx0" brushRef="#br0" timeOffset="32103.1477">14963 3863 18 0,'-10'4'23'15,"1"1"-1"-15,-10-5-1 0,1-5-4 16,-7-3-1-16,-2-8-3 15,4-6-2-15,2-11-2 16,11-1-3-16,5-6-2 0,13 2-1 16,5-3 0-16,12 9 0 15,9 9-1-15,6 9 1 16,6 14-1-16,2 16 1 16,-4 11-1-16,-7 9 1 15,-15 9-1-15,-14 7 0 16,-17-3-1-1,-19 3-1-15,-13-3 0 16,-15-7-1-16,-4-6 0 16,-1-10-2-16,5-9 0 15,8-13-1-15,12-4 0 16,9-12 0-16,14-4 1 16,10-2 1-16,16 0 2 0,5 0 1 15,9 7 1-15,8 11 1 16,0 9 2-16,5 5-1 15,-9 5 1-15,3 4-1 16,-9 1-5-16,-6-1-29 0,-4-10-6 16,3 2-2-16,-18-15-1 15</inkml:trace>
  <inkml:trace contextRef="#ctx0" brushRef="#br0" timeOffset="33103.4528">15587 4077 19 0,'-46'8'18'0,"27"-8"0"16,48 7 1-16,40-7-2 15,52 4-2-15,50 0-2 16,50-4-3-16,49 9 0 16,45-9-2-16,42 5 0 15,40-5-3-15,27 9 0 0,10-9-2 16,0 6 0-16,-16-3 0 15,-24 3-1-15,-36 2-2 0,-44-3-7 16,-56-5-30 0,-49 5 1-16,-66-10-1 15,-41 5 1-15</inkml:trace>
  <inkml:trace contextRef="#ctx0" brushRef="#br0" timeOffset="37337.9278">16509 4467 33 0,'-13'-13'35'0,"-10"27"0"31,-8 13-2-31,-6 11-17 16,7 18-5-16,1 12-4 0,14 11-1 15,11 2-3-15,14-6-6 16,21-3-9-16,6-9-15 15,16-22-9-15,12-8-1 16,0-24 0-16</inkml:trace>
  <inkml:trace contextRef="#ctx0" brushRef="#br0" timeOffset="37639.0948">16811 4829 33 0,'-6'-12'32'0,"0"-7"-1"15,6-4-6-15,12-2-6 16,-6-5-6-16,10 6-2 16,-10-6-1-16,10 6 0 0,-9 1-4 15,1 7 0-15,-4 6-2 16,-4 10-1-16,3 26 0 0,-3 0-1 15,0 11-1-15,0 5-1 16,2 9 0-16,5-1-5 16,2 2-14-16,4-6-21 15,-1-17 0-15,7-1-1 16,-5-15 1-16</inkml:trace>
  <inkml:trace contextRef="#ctx0" brushRef="#br0" timeOffset="37870.7314">17227 4810 52 0,'0'0'39'0,"25"6"-1"15,9-2 1-15,9-3-25 16,4-1-11-16,6 0-12 16,-3-4-26-16,4 4-3 0,-9-7-1 15,-5 7 0-15</inkml:trace>
  <inkml:trace contextRef="#ctx0" brushRef="#br0" timeOffset="38317.3152">17859 4720 48 0,'0'0'37'15,"21"-5"1"-15,-2 5-8 16,5-5-13-16,11 5-5 0,-4 0-5 16,4 5-3-16,-4-3-1 15,-4 2-1-15,-8 2-1 0,-19-6 0 16,6 15-1-1,-19-1 0-15,-8 5 1 16,-6-1-1-16,-2 5 0 0,-1-3 1 16,1-1-2-16,7 1 1 31,7-3 1-31,7 0-1 0,13-7-1 16,8-5 0-16,10 2-4 15,1-7-11-15,5 0-23 16,7 0 0-16,-4-12 0 15,6 6 0-15</inkml:trace>
  <inkml:trace contextRef="#ctx0" brushRef="#br0" timeOffset="38586.1916">18151 4550 33 0,'0'0'36'15,"17"-4"0"-15,9 0-3 0,5 4-17 16,3 0-8-16,6 0-8 15,1-4-28-15,1 8-6 0,-14-8-2 16,6 4 0-16</inkml:trace>
  <inkml:trace contextRef="#ctx0" brushRef="#br0" timeOffset="38839.4395">18612 4459 50 0,'12'-5'34'16,"-12"5"2"-16,6-9-14 15,-6 9-6-15,0 18-6 16,-3-3-5-16,-2 5-10 15,0 6-20-15,-1-5-10 16,6 9-1-16,-5-6-1 0</inkml:trace>
  <inkml:trace contextRef="#ctx0" brushRef="#br0" timeOffset="39217.9629">18854 4478 35 0,'10'-10'38'0,"10"10"0"16,2 5 2-16,2 9-19 16,11 16-7-16,-4 5-4 15,-2 14-4-15,-10 7-2 0,-9 9-1 16,-13 2 0 0,-10-1-2-16,-15-2-1 0,-7-8-1 15,-2-6-5-15,-5-16-13 16,4-15-22-16,14-10 0 0,6-18 0 15,15-8 0 1</inkml:trace>
  <inkml:trace contextRef="#ctx0" brushRef="#br0" timeOffset="39856.5761">19373 4475 27 0,'0'0'32'0,"-22"-12"-3"15,15 3-6-15,1 0-4 16,6-6-6-16,5 2-3 16,6 2-2-16,8 3-3 15,4 2-1-15,7 6-1 16,-4 0-1-16,2 11 1 16,-8 3-1-16,-7 4 0 0,-13 1-1 15,-13 7 0-15,-10-5-1 16,-6 2 0-16,0 0-2 15,-5-5 1-15,7-3-1 16,3-2 0-16,13-3 0 16,11-10 1-16,12 13 1 31,7-12-1-31,5 3 2 0,7-4 0 16,2 4-1-16,2-4 1 15,-5 3-1-15,-1-3 0 16,-6 0-1-16,-6 0-2 0,-5 0-5 15,-12 0-8 1,0 0-19-16,0 0-1 0,0 0 0 16,0 0-1-16</inkml:trace>
  <inkml:trace contextRef="#ctx0" brushRef="#br0" timeOffset="42757.6263">15921 3673 17 0,'0'0'32'15,"0"0"-5"-15,10-15-2 0,-2 2-4 16,8-6-3 0,-3-6-4-16,8-1-4 0,-2-11-2 15,3 4-2-15,-7 1-1 16,2 4 0-16,-6 2-1 16,-2 9-1-1,-2 8 0-15,-7 9 0 16,0 23-1-16,-7 11 0 15,4 11-1-15,-3 6-1 16,3 5 0-16,3 4-1 16,0-2-7-16,3-7-22 15,3-15-10-15,10-13 0 16,-7-15 0-16</inkml:trace>
  <inkml:trace contextRef="#ctx0" brushRef="#br0" timeOffset="43089.3108">16532 2975 32 0,'7'-15'34'16,"-7"15"-1"-16,0 0-7 16,-3 18-7-16,-6 11-5 15,-11 3-3-15,2 10-4 16,-4 4-5-16,1-2-13 0,-5-1-24 15,15-4-2-15,-2-17 0 16,13 3-1-16</inkml:trace>
  <inkml:trace contextRef="#ctx0" brushRef="#br0" timeOffset="43590.8851">16513 3681 61 0,'0'0'38'16,"14"6"0"-16,-14-6-4 0,0 0-27 0,0 0-19 15,0-14-24-15,11 14-1 16,-5-9-1-16,7 6 0 16</inkml:trace>
  <inkml:trace contextRef="#ctx0" brushRef="#br0" timeOffset="43960.1185">17289 3142 19 0,'-16'-14'33'0,"-2"18"-2"16,-17 6-6-16,-7 10-6 0,1 17-5 15,-3 13-3-15,5 19-3 16,5 2-2-16,13 13-2 16,10-5-1-16,11 0-4 15,18-5-7-15,4-9-17 16,3-22-11-16,13-7 0 31,-4-19 0-31</inkml:trace>
  <inkml:trace contextRef="#ctx0" brushRef="#br0" timeOffset="44260.7253">17306 3616 11 0,'0'-24'32'16,"7"3"3"-16,-3-10-2 15,1 1-12-15,4 5-6 0,-5 2-3 16,5 6-3-16,-9-3-1 31,0 20-3-31,0 0-1 0,0 0-1 16,4 32-1-16,-4-1 0 15,0 2-1-15,0 8 0 16,3 0 0-16,2-2-2 16,1 1-8-16,-1-2-28 15,-2-20-2-15,8-2 1 16,-11-16-1-16</inkml:trace>
  <inkml:trace contextRef="#ctx0" brushRef="#br0" timeOffset="44508.2086">17576 3592 47 0,'0'0'37'0,"0"0"1"16,23 1-4-16,5-1-21 0,0-4-8 16,3 4-10-16,3-9-29 0,5 9-2 15,-9-12-1-15,4 12-1 16</inkml:trace>
  <inkml:trace contextRef="#ctx0" brushRef="#br0" timeOffset="44862.209">17943 3478 36 0,'0'0'36'0,"12"0"0"16,11 0-1-16,8 0-20 15,2 0-5-15,5 0-4 16,-1 0-1-16,-2 3-2 16,-9 1-1-16,-7 6-1 15,-13 0 0-15,-12 8 0 0,-10 2-1 16,-7 3 1-16,-2 0 0 0,-4 4-1 16,2-2 1-16,5-4-1 15,7-2 0-15,7-4 1 16,8-6 0-16,13-1-1 15,7-4 0-15,6-4-2 16,9 0-10-16,0 0-26 31,0-9 0-31,3 1 0 0,-7-5-1 16</inkml:trace>
  <inkml:trace contextRef="#ctx0" brushRef="#br0" timeOffset="45078.9215">18110 3342 49 0,'17'-4'34'0,"14"8"0"15,2-4-7-15,-1 0-28 16,4 10-18-16,-6-15-13 0,4 5-1 15,-12-9-1-15</inkml:trace>
  <inkml:trace contextRef="#ctx0" brushRef="#br0" timeOffset="45225.171">18463 3217 48 0,'0'0'35'16,"0"0"2"-16,4 17-3 15,1-2-22-15,-5 8-13 16,0 5-27-16,-4-1-7 16,4 5 0-16,-5-7-1 15</inkml:trace>
  <inkml:trace contextRef="#ctx0" brushRef="#br0" timeOffset="45463.1587">18569 3180 30 0,'25'0'38'0,"11"17"1"16,-1 11 1-16,3 10-15 0,0 19-12 16,-15 3-4-1,-7 10-2-15,-19 4-2 0,-10 1-2 16,-13-3-6-16,-11-10-9 15,-6-7-29-15,0-17 1 16,0-11-1-16,8-8-1 0</inkml:trace>
  <inkml:trace contextRef="#ctx0" brushRef="#br0" timeOffset="46994.4716">20561 4145 7 0,'-7'10'18'16,"7"-10"2"-16,42 11-2 15,18-7-2-15,34 1-1 16,34-2-1-16,32-3-1 15,32 4-3-15,22-4-1 16,13 0-3-16,-3 3-3 0,-8 1-12 16,-32-4-24-16,-29 7 0 15,-51-11 0-15,-27 4-1 16</inkml:trace>
  <inkml:trace contextRef="#ctx0" brushRef="#br0" timeOffset="47643.6375">19056 3667 26 0,'21'0'29'16,"-8"0"-6"-16,12 0-4 15,12 0-3-15,9 0-2 16,10 0-2-16,-3 0-3 0,2 10-2 15,-6-5-3-15,-5 5-3 16,-10-2 1-16,-14 1-4 16,-10 0-4-16,-10-9-17 15,-14 4-11-15,14-4 0 16,-20-21-1-16</inkml:trace>
  <inkml:trace contextRef="#ctx0" brushRef="#br0" timeOffset="48080.1328">20091 3220 25 0,'-19'4'29'16,"-19"-1"2"-16,-8 19-14 15,-4 18-4-15,-3 13-2 16,6 18-2-16,8 7-2 0,18 6-2 16,11-1-1-16,19-4-3 15,16-13-8-15,13-11-6 31,7-22-18-31,11-7-3 0,-11-22 0 16,6-4 2-16</inkml:trace>
  <inkml:trace contextRef="#ctx0" brushRef="#br0" timeOffset="48349.1603">20119 3644 22 0,'9'-23'31'0,"-2"-9"1"16,4 3-12-16,4 0-4 16,-3 3-2-16,3 3-3 15,-7 4-2-15,-2 6-2 16,-6 2-2-16,0 11-1 0,0 0-1 16,-10 2-1-16,0 14 0 15,4 9-1-15,0 10 0 0,6 4 0 16,0 7 0-1,7 1-5-15,4 0-12 0,6-1-21 16,-6-17 0-16,8-6-1 31,-9-12 1-31</inkml:trace>
  <inkml:trace contextRef="#ctx0" brushRef="#br0" timeOffset="48580.3335">20393 3635 48 0,'0'0'37'0,"0"0"-1"16,20 0-8-16,8 7-17 15,5-4-8-15,4 2-14 16,-3-5-22-1,13 0-2-15,-6-11-1 16,3 11 0-16</inkml:trace>
  <inkml:trace contextRef="#ctx0" brushRef="#br0" timeOffset="48911.6674">20798 3499 47 0,'18'-8'34'0,"11"8"1"15,-5-3-13-15,2 3-12 16,2 5-3-16,-8 2-1 0,-5 6-3 16,-12 3-1-16,-10 4 0 15,-12 4-1-15,-7 6 0 16,-4 0 0-16,-3 1 0 15,3-3 0-15,4-2 0 16,11-3-1-16,11-8 1 16,14-1 0-1,14-10-1-15,5 0-3 16,5-11-8-16,4-4-25 16,6 3-1-16,-11-13 1 15,1 3-1-15</inkml:trace>
  <inkml:trace contextRef="#ctx0" brushRef="#br0" timeOffset="49096.584">20820 3328 18 0,'17'3'28'31,"0"-7"1"-31,18 12-7 0,6-8-18 16,-4 6-17-16,9 1-13 16,-15-13-1-16,7 6-1 15</inkml:trace>
  <inkml:trace contextRef="#ctx0" brushRef="#br0" timeOffset="49265.2783">21215 3234 39 0,'18'5'33'16,"-18"-5"1"-16,10 19-9 16,-5-2-16-16,-1 7-13 15,5 6-27-15,-9-7 0 0,7 6-1 16,-7-9-1-16</inkml:trace>
  <inkml:trace contextRef="#ctx0" brushRef="#br0" timeOffset="49680.9243">21426 3175 32 0,'18'0'36'0,"-5"-4"0"16,12 11-9-16,3 13-9 16,-1 12-4-16,2 18-5 0,-9 12-2 15,-6 13-2 1,-14 8-3-16,-10 5-2 16,-14-3-7-16,-12-12-10 0,-4-12-21 15,1-9 0-15,2-19-1 16,14-11 0-16</inkml:trace>
  <inkml:trace contextRef="#ctx0" brushRef="#br0" timeOffset="50112.8392">21875 2892 21 0,'12'-7'28'0,"-12"-3"-5"0,0 10-3 16,-9 28-5-16,-7 10-9 16,1 15-31-16,-11-2-2 15,12 20-3-15,-8-9 0 16</inkml:trace>
  <inkml:trace contextRef="#ctx0" brushRef="#br0" timeOffset="50650.1637">21859 3655 39 0,'0'0'35'15,"0"0"0"-15,0 0-3 0,0 0-32 16,0 0-28-16,21 4-5 16,-21-4-1-16,29 0-1 15</inkml:trace>
  <inkml:trace contextRef="#ctx0" brushRef="#br0" timeOffset="51147.7876">22213 3664 26 0,'3'-19'32'0,"8"0"-6"0,0-2-4 15,0-6-4-15,6 5-4 16,-8-3-3-16,6 4-2 0,-5 2-1 16,-1 6-3-16,-6 2 0 15,-3 11-2-15,0 0-1 16,10 18-1-16,-10 9 0 16,0 7 0-16,0 9-1 15,0 10 1-15,0 1 0 16,3-3 1-1,2-2-1-15,1-6 1 16,-6-9-2-16,5-11 1 16,1-4-1-16,-6-19-3 15,6 17-13-15,-6-17-22 16,0 0-1-16,0 0 0 16,-9-18 0-16</inkml:trace>
  <inkml:trace contextRef="#ctx0" brushRef="#br0" timeOffset="59966.3938">1866 6399 21 0,'0'15'34'16,"11"-11"0"-16,23 2-2 0,3-2-15 16,17-1-6-16,5 1-6 15,5 1-6-15,-6-5-5 16,-6 3-10-16,-9 3-11 15,-12-6-6-15,-9 0-1 0,-22 0-1 16</inkml:trace>
  <inkml:trace contextRef="#ctx0" brushRef="#br0" timeOffset="60121.0139">1951 6520 36 0,'-36'6'38'16,"22"2"-7"-16,14-8-3 15,16 9-7-15,20-1-5 16,4-8-5-16,16 4-7 0,3 0-22 16,3-4-19-16,-13-5-1 15,8 0-1-15,6-10 0 0</inkml:trace>
  <inkml:trace contextRef="#ctx0" brushRef="#br0" timeOffset="60489.4403">2908 6425 29 0,'-16'5'34'0,"29"0"1"16,1-5-4-16,17-5-15 15,16 5-9-15,6-5-9 16,9 2-15-16,0-3-16 16,10 6-1-1,-11-8-2-15,7 8 7 16</inkml:trace>
  <inkml:trace contextRef="#ctx0" brushRef="#br0" timeOffset="61051.7994">3807 6527 32 0,'-13'0'32'15,"-4"-7"-8"-15,-9 1-3 16,1-5-3-16,-5-9-5 16,7-1-4-16,4-13-1 15,14 0-3-15,11-5-1 0,9 1-2 16,13 1-1-16,13 7 0 15,8 11 0-15,9 9-1 16,1 10 2-16,-2 16 0 0,-11 7 0 16,-8 9 1-16,-17 5-1 15,-14 4 1-15,-22 0 0 16,-20 2-1-16,-15-5 0 16,-6-1-1-16,-6-5-2 0,0-9-1 15,7-7-2-15,5-9-1 16,13-7-1-16,11-4 1 15,15-4-1-15,11-4 2 16,10 3 2-16,11 1 3 31,10 3 2-31,5 9 1 0,4 4 1 16,4 3 0-16,-10 4-1 16,-5 3-9-16,-8-1-31 15,-2 2-1-15,-10-8-1 16,0 1 0-16</inkml:trace>
  <inkml:trace contextRef="#ctx0" brushRef="#br0" timeOffset="62023.5749">4668 6740 7 0,'-33'0'14'0,"45"7"-1"16,30-2-2-16,42 0-2 15,36 2 1-15,44-2 2 16,38 3-2 0,43-2 0-16,35-1 1 15,29 0-1-15,20-1-1 16,8-4-1-16,5 0-2 15,-18-4-1-15,-22-1-1 16,-39-2-1-16,-36 0-1 16,-48-3-1-16,-35 0 1 15,-45-1-1-15,-31 4-2 0,-27 1-5 16,-29 3-17-16,-23-3-11 16,-6 9-1-16,-18-3 0 15</inkml:trace>
  <inkml:trace contextRef="#ctx0" brushRef="#br0" timeOffset="63571.2796">16300 2610 12 0,'46'-9'27'0,"-6"0"-8"15,16 9-3-15,3 0-2 16,7 10-2-16,8 1 0 16,1-5-3-16,8 1 0 15,1-7-3-15,3 5-2 0,-6-5 0 16,-2-9 0-16,-14 0 0 16,-9-2-3-16,-12 0-4 15,-17-2-9-15,-18-1-20 0,-5 5-1 16,-17-9-1-1,4 8-1-15</inkml:trace>
  <inkml:trace contextRef="#ctx0" brushRef="#br0" timeOffset="64042.6969">17278 2537 11 0,'7'19'23'0,"-3"-9"-6"15,7 16-5-15,2-2-3 32,12 1-2-32,5-3 0 0,8-8-2 15,7-7-1-15,7-7-1 16,10-9-2-16,3-6 0 15,7-4-1-15,2 2 1 16,4 4 0-16,2 5-1 16,1 12 2-16,1 11 0 15,2 6 1-15,0 1 0 0,2 7 1 16,-6 0-5-16,-7 0-16 16,-18-10-11-16,-4 2 1 15,-30-21-3-15</inkml:trace>
  <inkml:trace contextRef="#ctx0" brushRef="#br0" timeOffset="64545.7283">17297 2005 22 0,'-25'3'17'0,"-4"6"-2"0,6 10-3 32,4 0-2-32,8-1-1 0,11 13 1 15,9-7 1-15,13 0 1 16,11-7 0-16,11-8-1 15,5-13 0-15,4 4-1 16,-7-17-1-16,-5-7-1 16,-19-12-3-16,-18-1 2 15,-23-6-5-15,-13 18 1 0,-14 3-4 16,-9 4-7-16,1 8-30 16,4 28 0-16,2 7-2 15,18 11-1-15</inkml:trace>
  <inkml:trace contextRef="#ctx0" brushRef="#br0" timeOffset="76261.5967">6456 6491 25 0,'0'0'33'16,"14"-16"-5"-16,-1 0-4 0,1-6-4 31,7-4-4-31,-4-12-5 16,6 3-2-16,-8-6-2 0,5 3 0 15,-12 0-2-15,2 10-1 16,-4 2-1-16,-3 11-1 15,-3 15 0-15,0 0-1 16,6 19 0-16,-3 18-1 16,3 14-3-16,-6 9-10 0,0 10-27 15,3 8 1-15,-3 1-1 16,0 7 1-16</inkml:trace>
  <inkml:trace contextRef="#ctx0" brushRef="#br0" timeOffset="76715.1623">5488 7109 37 0,'-34'0'34'16,"-12"13"-1"-16,-12 11-11 31,10 22-4-31,-1 11-6 0,16 17-2 16,10 6-3-16,20 7-1 15,10-7-3-15,24-5-3 16,16-6-7-16,9-19-6 15,10-17-24-15,6-8-1 16,-7-20 0-16,3-5-1 16</inkml:trace>
  <inkml:trace contextRef="#ctx0" brushRef="#br0" timeOffset="76993.9161">5866 7556 37 0,'8'-32'31'0,"2"1"-6"16,3-4-5-16,-2-2-4 15,-2 5-2-15,-6-3-3 16,6 13-1-16,-9 0-3 16,0 22-1-16,0 0 1 15,4 10-2-15,-7 15-1 16,3 13-1-16,0 8-1 0,5 6 0 15,-5 3 0-15,7-5-2 16,4-1-7-16,-7-12-19 16,4-7-13-16,5-9-2 15,-3-16 1-15</inkml:trace>
  <inkml:trace contextRef="#ctx0" brushRef="#br0" timeOffset="77231.8031">6315 7495 17 0,'-9'9'37'15,"9"-9"0"-15,5 15 1 16,16-6-14-16,13-9-10 15,11 5-6-15,3-5-7 16,1 0-21-16,-2-13-16 16,2 7-2-16,-14-4 0 0</inkml:trace>
  <inkml:trace contextRef="#ctx0" brushRef="#br0" timeOffset="77631.7707">6880 7403 47 0,'-16'-12'35'0,"16"12"-2"15,20 0-12-15,2-2-7 16,11 5-4-16,1 0-3 16,4 4-2-16,-4-2-1 15,-4 3-2-15,-14 6 1 16,-10 2-2-16,-15 3 1 16,-9 2-1-16,-13-2 0 0,0 9 0 15,-4-4 0-15,8 1-1 16,5-4 1-16,12-2-1 15,10-6 0-15,16-4-2 16,8 0-4-16,7-9-9 16,5-12-23-16,10 7 0 31,-7-10-1-31,3 2 1 0</inkml:trace>
  <inkml:trace contextRef="#ctx0" brushRef="#br0" timeOffset="77863.5536">7166 7187 22 0,'9'5'34'0,"12"5"-1"16,4-5-4-16,10-2-16 31,5 3-7-31,3-4-13 0,-2 4-22 16,-10-10-3-16,3 4-1 15,-13-13 0-15</inkml:trace>
  <inkml:trace contextRef="#ctx0" brushRef="#br0" timeOffset="78016.8869">7575 7081 48 0,'0'0'37'0,"0"0"-1"16,12 5-10-16,-12 8-8 0,6 9-8 16,-6 3-10-16,0 7-22 15,0-3-13 1,0 9-2-16,-3-9-1 0</inkml:trace>
  <inkml:trace contextRef="#ctx0" brushRef="#br0" timeOffset="78333.0233">7776 7062 38 0,'32'16'37'0,"8"9"2"0,13 14-5 15,2 11-13-15,-5 7-8 16,-4 16-3-16,-25 3-3 16,-17 7-2-16,-22-7-1 15,-13-2-2-15,-17-10-4 16,-10-13-7-16,2-9-27 15,8-13-5 1,7-22 0-16,19-7-1 16</inkml:trace>
  <inkml:trace contextRef="#ctx0" brushRef="#br0" timeOffset="78780.2044">8239 7106 67 0,'11'-11'34'16,"2"0"-11"-16,6-2-7 16,11 13-4-16,1 0-4 15,3 6-1-15,-5-1-2 0,-2 9-1 16,-14-1-2-16,-7 6 1 0,-15-1-2 16,-9 1 1-1,-11 3 0-15,-4-2-1 16,2-3-1-16,3-2 1 0,9-1 0 15,9-2-1-15,16-2 0 16,7-3 1-16,14-4-1 16,5-1 0-16,5 2 0 0,-2-4-2 15,2 8-5-15,-12-8-19 16,-3-5-12-16,-3 5 0 16,-19 0-1-16</inkml:trace>
  <inkml:trace contextRef="#ctx0" brushRef="#br0" timeOffset="80034.8645">22976 3087 2 0,'17'-9'24'16,"1"7"-8"-16,8 2 0 15,-2 0-3-15,10 0 0 16,-5-5-2-16,5 1-3 0,0 0-1 16,-15 0-3-16,0 4 0 15,-2-7-2-15,-3 7 0 16,-14 0-1-16,9 4 0 15,-9-4 0-15,-8 22-1 16,8-4 0-16,0 8 0 0,-5 4 1 16,-2 16 0-16,7 5 0 15,-5 17 1-15,8 11 0 16,3 10 0-16,-6 10 2 16,8 7 0-16,-4 4 0 0,8 5 1 15,-8 0-2-15,-4 1 0 16,-7-9 0-16,-3-8 0 31,5-2-1-31,-1-8-1 0,6-6 0 16,-6-8-1-16,6-8 1 15,6-5 0-15,3-6-1 16,5-6 1-16,-6-7-1 16,-3-6 0-16,-1-8 1 15,-4-8 0-15,-7-4 0 16,7-17 0-16,-26 9 1 0,-1-9-1 15,-5-9 0-15,-6 3-1 16,-9 2 1-16,4-1-1 16,-1 5 0-16,-3 0-1 15,9 0-2-15,4 5-4 16,18-5-21-16,16 0-9 16,0 0 1-1,21-5-1-15</inkml:trace>
  <inkml:trace contextRef="#ctx0" brushRef="#br0" timeOffset="80466.5755">23551 4766 36 0,'29'0'34'16,"7"4"-2"-16,-7-4-10 15,-2 3-6-15,2 4-5 16,-8-3-3-16,-4 5-3 31,-15 5-1-31,-12 0-1 0,-11 6-1 16,-2 0 0-16,-6 0-1 15,3 0 0-15,1 1 0 16,3-1-1-16,4-5 0 16,18-2 0-16,12-8 2 0,14-1-1 15,10-4-2 1,-3 0-4-16,8 0-9 0,7-4-22 0,-3-7-1 15,-10 4 0-15,-14-8 0 16</inkml:trace>
  <inkml:trace contextRef="#ctx0" brushRef="#br0" timeOffset="80682.5964">23650 4584 28 0,'35'0'31'0,"-17"0"0"0,11 5-11 16,2-1-15-16,-3 3-20 15,12 6-12-15,-13-13-2 16,-5 12-1-16</inkml:trace>
  <inkml:trace contextRef="#ctx0" brushRef="#br0" timeOffset="80866.7352">24035 4420 38 0,'12'-14'33'0,"-12"14"1"15,6 23-11-15,-12-4-11 16,6 6-4-16,-7 7-3 0,7-1-6 16,8 3-20-16,-8 4-12 15,-8-15-1-15,18 5 0 16</inkml:trace>
  <inkml:trace contextRef="#ctx0" brushRef="#br0" timeOffset="81135.9195">24106 4712 16 0,'19'0'32'15,"6"6"0"-15,-8-6 0 0,-17 0-16 16,62 6-9 0,-62-6-5-16,62 10-6 0,-62-10-17 15,66 9-10-15,-66-9 0 16,17 3-2-16</inkml:trace>
  <inkml:trace contextRef="#ctx0" brushRef="#br0" timeOffset="81298.2405">24149 4831 23 0,'11'12'34'16,"7"-12"0"-16,-18 0-1 16,54 7-19-16,-54-7-13 15,63 5-26-15,-63-5-7 16,55 0-1-16,-55 0 0 15</inkml:trace>
  <inkml:trace contextRef="#ctx0" brushRef="#br0" timeOffset="81840.1008">24679 4807 33 0,'0'0'28'15,"0"0"-5"-15,0 0-5 0,0 0-6 16,0 0-4 0,-50-47-2-16,50 47-3 0,0 0-1 15,-26-60 0-15,26 60 1 16,0 0-1-16,58-32 1 0,-58 32 1 16,43 12-1-16,-43-12 1 15,0 0 1-15,39 52 0 16,-39-52-1-16,-24 48-1 15,24-48-1-15,-58 51 0 16,58-51 0-16,-53 36-1 31,53-36 0-31,0 0-1 0,-45 37 0 16,45-37 1-16,0 0-1 16,52 15 1-16,-52-15 0 15,58 9 0-15,-58-9 1 16,53 3-1-16,-53-3-3 15,48 0-6-15,-48 0-26 16,0 0-4-16,0 0 0 0,0 0-1 16</inkml:trace>
  <inkml:trace contextRef="#ctx0" brushRef="#br0" timeOffset="83188.9688">9049 5920 9 0,'13'-8'24'0,"17"8"-5"15,3-7-2-15,11 7-4 16,3 0-2-16,0-2-3 15,-1 2-2-15,-3 3-2 16,-8 1-2-16,-15-4-1 0,-5 6 0 16,-15-6 0-16,0 0 0 15,0 9 0-15,0-9 0 16,-15 17-1-16,8-2 1 16,-3 7-1-16,0 9 0 15,1 11 0-15,0 10 0 16,-1 15 1-1,4 8-1-15,2 10 1 16,4 9 1-16,-5 5 1 16,5 12 1-16,0 0 0 15,0 4 1-15,0-6 0 16,6-2 0-16,-3-6 0 16,3-5 0-16,-2-9-2 0,5-5-1 15,0-15 0-15,-3-7 0 16,1-10-2-16,-4-10 1 0,-3-9 0 15,-3-9 0-15,-9-8 0 16,-1-6 0-16,-11-8 0 16,-2 0-1-16,-5-3 1 15,-5 3-1-15,-3-6 1 16,3 3-2 0,4 3 0-16,5-9-4 15,8 6-7-15,7 0-13 16,12 3-11-16,12-13 0 15,10-1-1-15</inkml:trace>
  <inkml:trace contextRef="#ctx0" brushRef="#br0" timeOffset="83604.7028">9648 7389 29 0,'18'0'33'16,"-5"-6"-1"-16,11 3-11 15,10 3-6-15,-3 3-4 31,4 3-3-31,-4-2-1 0,-7 5-3 16,-8 1-1-16,-10 3-1 16,-10 2-1-16,-11 5 1 15,-10 1-2-15,-3 2 2 16,-3 0-2-16,3-1 1 16,4-1-1-16,8-5 0 15,10-3 1-15,12-4-1 0,10-4 0 16,12-2 0-16,6-3 0 15,3 0-3-15,7 0-6 16,-5 0-19-16,-8-8-8 16,7 8 1-16,-19-14-1 15</inkml:trace>
  <inkml:trace contextRef="#ctx0" brushRef="#br0" timeOffset="83825.9917">9821 7214 5 0,'13'-7'29'16,"11"7"0"-16,4 0-1 16,6 0-16-16,4 0-8 15,1 3-11-15,-5 1-13 16,-7-8-9-16,3 4 0 15,-14-8 8-15</inkml:trace>
  <inkml:trace contextRef="#ctx0" brushRef="#br0" timeOffset="83974.6692">10153 6975 30 0,'3'-19'32'16,"-3"3"-1"-16,0 16-6 15,6 16-8-15,-6 7-6 16,0 9-6-1,0 6-11-15,0 10-25 16,-3-8-2-16,6 8 0 0,-6-13-1 16</inkml:trace>
  <inkml:trace contextRef="#ctx0" brushRef="#br0" timeOffset="84206.1228">10325 7323 21 0,'0'0'33'16,"10"-5"-1"-16,13 5 2 15,4 0-20-15,5 0-7 16,4 0-7-16,1 4-7 15,-3 2-13-15,-8-6-12 16,-1 10 0-16,-14-10-2 16</inkml:trace>
  <inkml:trace contextRef="#ctx0" brushRef="#br0" timeOffset="84375.2892">10325 7421 14 0,'-14'4'34'0,"14"-4"0"15,0 0 0-15,27 10-15 16,4-6-11-16,6-4-18 0,7 6-20 16,-7-11-3-16,11 5 0 15,-6-7-2-15</inkml:trace>
  <inkml:trace contextRef="#ctx0" brushRef="#br0" timeOffset="84891.1566">10963 7412 17 0,'-10'0'23'0,"-9"-10"-2"0,2 1-4 15,0-5-4-15,4-5-3 32,8 1-2-32,8-1-1 0,10 0-2 15,6 2-1-15,7 4 0 16,5 2 0-16,0 11 0 15,-2 4 2-15,-7 11-1 16,-11 3 1-16,-11 7-1 16,-15 4 0-16,-8 3-3 15,-13-3-2-15,-4 1-3 0,0-3-2 16,0-9-1-16,7-1 1 16,6-9-1-16,15-2 0 15,12-6 3-15,10 0 4 16,8-2 1-16,6-3 3 15,7 5 1-15,0 0 0 16,5 6 0-16,-7-2 0 0,1 3-1 16,-5-2-7-16,-8 7-26 15,-7-12-7-15,2 4-1 16,-12-4 0-16</inkml:trace>
  <inkml:trace contextRef="#ctx0" brushRef="#br0" timeOffset="91342.6751">11828 6575 23 0,'22'0'31'16,"4"0"1"-16,24-4-12 15,4 4-8-15,1 0-6 16,8 0-8-16,-2 4-11 15,-6 4-16-15,-17-8-1 16,-3 7-1-16,-22-7 13 16</inkml:trace>
  <inkml:trace contextRef="#ctx0" brushRef="#br0" timeOffset="91490.3637">11907 6684 36 0,'-10'7'33'15,"27"1"-3"1,10-8-8-16,20 5-10 0,12-5-12 16,1 0-28-1,15 4-2-15,-4-10-3 16,11 6 0-16</inkml:trace>
  <inkml:trace contextRef="#ctx0" brushRef="#br0" timeOffset="91958.8401">12917 6580 55 0,'0'0'33'0,"33"-5"-10"15,7 5-7-15,10 0-8 16,12 0-8-16,6-4-25 31,7 8-6-31,-10-5-1 0,3 1-1 16</inkml:trace>
  <inkml:trace contextRef="#ctx0" brushRef="#br0" timeOffset="92460.2491">13900 6584 53 0,'-17'-6'31'16,"-1"-4"-10"-16,-6-3-2 0,-2-8-8 15,7-5-3-15,7-6-3 16,12-2-1-16,4-3-2 16,15 3-1-16,11 6 1 15,14 7-1-15,2 12 0 16,6 12 2-16,-10 10 0 0,-5 13 0 16,-12 8 1-16,-16 7 0 15,-18 3 1-15,-22 5-2 16,-14-4 0-16,-7-1-3 15,-7-7 0-15,1-9-2 16,7-9-1-16,2-10 0 16,15-9-1-16,12-9 0 0,13-3-1 15,12-5 3-15,15 7 1 16,8 3 2-16,4 7 0 16,8 10 1-16,1 6 0 15,-1 4-1-15,-1 2-13 0,3 6-22 16,-17-10-2-1,4-1 0 1,-8-10-1-16</inkml:trace>
  <inkml:trace contextRef="#ctx0" brushRef="#br0" timeOffset="93063.6636">14389 6709 24 0,'-26'4'25'16,"46"3"-8"-16,35-2 0 0,48 2-1 16,39 1-2-16,41-5-1 0,33 3-2 15,21-6-4-15,14 0 0 16,-5 0-3-16,-16-6-4 16,-29 3-6-16,-37-4-7 15,-46 2-9-15,-34 5-10 16,-47-10-2-16,-28 6-1 0</inkml:trace>
  <inkml:trace contextRef="#ctx0" brushRef="#br0" timeOffset="93410.3071">15390 6491 14 0,'11'-27'32'15,"-8"-15"0"-15,6-10-8 0,1-4-3 16,-6-5-6-1,6 0-3-15,-7-3-3 0,3 11-1 16,-6 5-3-16,3 13 0 31,-3 18-1-31,0 17-2 0,-3 14-1 16,3 21 0-16,3 23-6 16,-3 10-21-16,3 9-11 15,7 10-1-15,-4-2 1 16</inkml:trace>
  <inkml:trace contextRef="#ctx0" brushRef="#br0" timeOffset="94263.9388">14562 6928 33 0,'-34'0'24'0,"-6"13"-1"16,-10 14-3-16,1 12-4 15,5 20-2-15,8 7-2 16,16 12-2-16,12 3-2 16,19 0-3-16,17-4-3 15,10-13-9-15,12-12-18 16,6-10-10-16,-7-21-1 0,0-6 0 16</inkml:trace>
  <inkml:trace contextRef="#ctx0" brushRef="#br0" timeOffset="94726.7044">14748 7374 45 0,'0'-29'32'15,"3"3"-7"-15,4-2-5 16,-3 2-4-16,4 6-5 16,-5 2-2-16,5 8-3 0,-8 10 0 15,11 3-1 1,-8 11-1-16,3 9-2 0,-3 2 0 31,3 6-1-31,1-2 1 0,-1 7-1 16,3-2-5-16,-2-6-13 15,-4-7-21-15,9-1 1 16,-4-11-1-16,9 2 0 16</inkml:trace>
  <inkml:trace contextRef="#ctx0" brushRef="#br0" timeOffset="94949.0242">15003 7415 26 0,'12'5'34'0,"2"-5"0"16,15 0-2-16,7 0-17 15,6 0-6-15,6 2-10 0,1-4-30 16,6 2-1-1,-13-7-2-15,3 7 0 0</inkml:trace>
  <inkml:trace contextRef="#ctx0" brushRef="#br0" timeOffset="95380.5896">15603 7323 45 0,'0'-12'30'0,"0"-8"-10"16,4 1-3-16,7 4-4 15,5-3-4-15,8 13-1 16,2 1-1-16,9 8-2 16,-3 7 1-16,-1 5-2 0,-13 4 0 15,-8 3-1-15,-17 5-1 16,-17 0 0-16,-10 1-1 16,-8-6 0-16,-3 0-1 15,2-5-1-15,7-2 1 0,10-4-1 16,17-7 0-16,9-5 0 15,23 7 1-15,3-7-2 16,10 4-3-16,1-4-9 31,0-7-22-31,8 7 0 0,-8-4 0 16,3 4 1-16</inkml:trace>
  <inkml:trace contextRef="#ctx0" brushRef="#br0" timeOffset="95646.9541">15949 7033 11 0,'16'-18'34'16,"21"22"1"-16,0 8 1 0,6 10-16 15,8 15-4 1,-14 5-5-1,-4 15-2-15,-15-4-2 16,-14 5-1-16,-22-4-3 16,-10 0 0-16,-12-5-4 0,-3-9-6 15,5-6-20-15,7-8-12 16,6-18 1-16,25-8-1 16</inkml:trace>
  <inkml:trace contextRef="#ctx0" brushRef="#br0" timeOffset="96047.7432">16371 6956 29 0,'18'-6'32'0,"-2"-3"1"0,15 9-11 16,-5 0-6-16,-5 5-5 16,-1 5-4-16,-16 4-2 0,-10 8 0 15,-12-1-2-15,-2 1 0 16,-4-3 0-16,0 4 0 15,11-7-1-15,10 0 0 16,13-4 0-16,17-4 0 0,11-5 0 16,8 5 1-16,-2-6-3 15,2-2-3-15,-6 5-20 16,-6-5-15-16,-18-5 0 16,2 5 0-16</inkml:trace>
  <inkml:trace contextRef="#ctx0" brushRef="#br0" timeOffset="96597.5558">17072 6566 61 0,'25'9'33'0,"-1"-9"-8"15,13 0-10-15,10 3-4 31,2 2-7-31,3-5-8 16,-4 5-11-16,-4 0-16 0,-15-5-2 16,-4 3-1-16,-25-3 3 15</inkml:trace>
  <inkml:trace contextRef="#ctx0" brushRef="#br0" timeOffset="96781.6016">17099 6673 17 0,'-6'9'36'16,"19"5"2"-16,12-8-3 16,12-3-12-16,13 3-6 15,2-3-8-15,4 1-10 16,-3-4-25-16,-3 9-10 0,-16-9-2 16,-5 3 1-16</inkml:trace>
  <inkml:trace contextRef="#ctx0" brushRef="#br0" timeOffset="98114.5767">17868 6656 13 0,'0'0'34'15,"10"14"1"-15,8-9-8 16,17-1-5-1,16 4-5-15,9-3-4 16,12 6-6-16,3-5-10 16,-3 2-19-16,-6-8-13 15,-1 6-1-15,-18-12 0 16</inkml:trace>
  <inkml:trace contextRef="#ctx0" brushRef="#br0" timeOffset="98799.6929">19077 6682 23 0,'-39'-10'25'0,"-7"-9"-2"0,6-9-3 16,7-7-3-16,10-4-2 15,16-5-3-15,12-4-3 31,17 11-1-31,6 5-1 0,15 16-2 16,3 12 1-16,5 15-1 16,-8 10 0-16,-5 17-1 15,-18 7-1-15,-16 5 0 16,-21 2 0-16,-14-1-1 16,-17-3-1-16,-7-4 0 15,-5-6-1-15,5-8 0 0,10-11-1 16,14-4 0-16,19-9-1 15,12-6 2-15,33 0-1 16,9 0 1-16,10 0 1 16,11 0 0-16,1 7 0 15,1 3 0-15,-6 2 0 16,-9 0-1 0,-13 4-5-16,-14-11-9 15,-12-1-26-15,-11-4 1 16,0 0-1-16,-11-2 1 0</inkml:trace>
  <inkml:trace contextRef="#ctx0" brushRef="#br0" timeOffset="172210.8201">560 9220 4 0,'0'0'34'0,"0"0"0"15,61 37-2-15,-61-37-10 16,66-51-5-16,-25-2-4 0,4-10-3 16,-2-17-3-16,-6-3-3 15,-5-10-1-15,-8 5-1 16,-9 8 0-16,-5 13-1 15,-10 13 0-15,0 54-1 16,-18-46 0-16,18 46 1 16,-25 41 0-16,25 10 0 0,6 17 0 15,-2 14 0-15,14 3 0 16,10 3 0-16,2-5 0 16,11-10 0-16,3-12-3 15,-8-17-1-15,5-12-8 16,-10-15-20-16,-9-17-7 0,-12-9-2 31,-10 9 2-31</inkml:trace>
  <inkml:trace contextRef="#ctx0" brushRef="#br0" timeOffset="172357.9661">715 8940 13 0,'0'0'33'16,"0"0"0"-16,18 50 1 0,-18-50-16 15,81 26-13-15,-38-8-22 16,7-13-12-16,-10 7-3 16,-40-12 0-16</inkml:trace>
  <inkml:trace contextRef="#ctx0" brushRef="#br0" timeOffset="172511.6276">671 8862 39 0,'-52'-19'32'0,"52"19"1"16,0 0-9-16,0 0-21 0,0 0-23 15,79 58-11 1,-29-31 0-16,7-4 0 0</inkml:trace>
  <inkml:trace contextRef="#ctx0" brushRef="#br0" timeOffset="172812.4467">1326 9188 21 0,'0'0'35'16,"24"8"1"-16,-7-8 0 16,2-7-15-16,2 3-10 15,-1-12-4-15,-4 2-3 16,-7-8-2-16,-9-6-1 15,-11-2-1-15,-11-2 0 16,-3 2-1-16,-6 9-1 0,1 7 1 16,-5 14 1-16,4 15 0 15,3 11 1-15,7 18 1 16,11 8 1-16,7 7 0 0,10 3 1 16,3-3-3-1,7-8-5-15,5-5-6 16,5-12-20-16,10-20-7 0,0-9 0 15,2-16-1-15</inkml:trace>
  <inkml:trace contextRef="#ctx0" brushRef="#br0" timeOffset="173075.4869">1850 9128 39 0,'-13'15'37'16,"-8"11"-1"-16,-13-7 1 15,-3-4-21-15,3-3-8 16,-3-9-6-16,3-3-3 16,9-12-1-16,5-6 0 15,17-1 0-15,6-7 0 16,12 6 1-16,8 3 2 0,7 7 2 16,8 10 1-16,-2 3 0 15,0 13 1-15,-1 5-8 16,-2 3-33-16,-9-3 0 15,2 1-1-15,-7-10-2 16</inkml:trace>
  <inkml:trace contextRef="#ctx0" brushRef="#br0" timeOffset="173613.5897">2829 9953 32 0,'19'-2'37'0,"6"2"1"15,18 18 0-15,10 20-21 16,0 12-7-16,13 21-3 15,-2 8-2-15,4 4-5 16,-2 2-12-16,-8-5-26 16,-15-16 0-1,-2-14-1-15,-19-22 1 16</inkml:trace>
  <inkml:trace contextRef="#ctx0" brushRef="#br0" timeOffset="173845.3939">3484 9927 26 0,'-6'-14'38'0,"-6"20"2"15,-19 11-1-15,-20 12-13 16,-5 17-13-16,-17 10-4 16,-2 12-3-16,-10 4-3 15,5 6-4-15,7-3-5 16,7-13-3-1,23-1-14-15,11-17-18 16,8-20 1-16,24-7-1 16,9-17 3-16</inkml:trace>
  <inkml:trace contextRef="#ctx0" brushRef="#br0" timeOffset="174115.4581">4091 9904 14 0,'-30'-14'34'16,"-5"14"2"-16,-18 0 1 0,-8 14-17 16,1 15-6-16,-5 12-4 15,7 20-3-15,8 5-2 16,14 14-1-16,18 1-1 15,18-1-1-15,14-2-2 16,14-8-5-16,18-9-20 31,11-13-13-31,-5-24 1 0,10-9-2 16</inkml:trace>
  <inkml:trace contextRef="#ctx0" brushRef="#br0" timeOffset="174463.1385">3983 10239 43 0,'-10'-9'37'0,"27"9"0"0,10 0-8 15,7-5-14-15,9 5-6 31,2 0-3-31,-2 7-2 0,-7 0-1 16,-10 7-2-16,-14 5-1 16,-19 3 0-16,-17 3-1 15,-7 2 0-15,-6 1 0 16,0-4-1-16,3-4 1 16,3-3 0-16,15-6 0 15,16-11 1-15,13 12-1 0,14-12-3 16,11 3-7-16,2 2-26 15,1-13 1-15,7 3-2 16,-8-9 2-16</inkml:trace>
  <inkml:trace contextRef="#ctx0" brushRef="#br0" timeOffset="174663.677">4414 9956 35 0,'19'-5'38'15,"3"10"0"-15,9 22 1 0,-3 16-21 16,-9 12-7-16,-4 15-2 31,-15 9-2-31,-3 5-1 0,-14-4-4 16,-4-7-5-16,-1-6-10 16,-5-14-27-16,5-25-1 15,12-13 0-15,10-15-1 16</inkml:trace>
  <inkml:trace contextRef="#ctx0" brushRef="#br0" timeOffset="174932.4196">4829 10253 32 0,'30'0'37'16,"-1"0"-1"-16,13 0 1 0,3 0-23 16,3-8-7-16,5 8-6 15,-7 0-9-15,-10 4-18 16,-14-4-9-16,-1 0-2 0,-21 0 1 15</inkml:trace>
  <inkml:trace contextRef="#ctx0" brushRef="#br0" timeOffset="175133.4585">4899 10389 35 0,'19'7'38'15,"10"2"1"-15,4-3-3 16,1-6-17-16,6 6-8 16,-4-6-6-16,-5 0-11 15,-8-4-30-15,0 4-3 0,-12-6 1 16,2 4-1-16</inkml:trace>
  <inkml:trace contextRef="#ctx0" brushRef="#br0" timeOffset="176280.6191">5678 10449 44 0,'0'0'20'16,"37"9"1"-1,49-9-3-15,43 0-3 0,46 0-2 16,38 0-3-16,29-5-1 16,16 5-1-16,2-10-1 0,-5 3-2 15,-22 1-3-15,-26 1-6 16,-40 0-18-16,-37 5-14 16,-54-9-1-16,-30 4 0 15</inkml:trace>
  <inkml:trace contextRef="#ctx0" brushRef="#br0" timeOffset="176618.9289">6639 9527 6 0,'0'0'32'0,"2"17"0"15,-8 3-2-15,-3 13-15 0,0 9-5 16,-1 0 0-16,7 5-3 15,3-6-2-15,7 0-1 16,10-11-4-16,9-8-3 16,8-3-9-16,6-8-18 15,-3-11-3-15,0 0-2 0,-8-16 1 16</inkml:trace>
  <inkml:trace contextRef="#ctx0" brushRef="#br0" timeOffset="176818.9858">6930 9581 23 0,'0'-24'36'16,"-6"4"2"-16,6 20-1 0,-13 13-14 16,1 11-7-16,9 17-5 15,-4 5-4-15,4 7-1 16,-3 5-1-16,6 2-3 16,0-2-3-16,4-12-12 0,-1-2-27 15,3-4 0 1,-3-12-1-1,7 4-1-15</inkml:trace>
  <inkml:trace contextRef="#ctx0" brushRef="#br0" timeOffset="177251.2913">6124 10984 56 0,'5'-23'35'16,"-2"0"-9"-16,4-11-8 15,11 6-5-15,-8-4-2 16,9 10-2-16,-8 3-2 0,3 12 0 16,-14 7-2-16,11 20 0 15,-11 8-2-15,-3 15 0 16,-3 7-1-16,1 6 0 15,-2 0 0-15,1 0-1 16,3-5-4-16,3-10-5 0,12-12-26 31,-1-7-7-31,4-15 1 16,6-2-2-16</inkml:trace>
  <inkml:trace contextRef="#ctx0" brushRef="#br0" timeOffset="177451.8292">6560 11088 19 0,'29'0'35'16,"2"-8"1"-1,15 8-1-15,2 0-16 0,4 0-16 16,0 0-24-16,-3 0-11 15,1 0-3-15,-13-8 1 0</inkml:trace>
  <inkml:trace contextRef="#ctx0" brushRef="#br0" timeOffset="177806.0578">7203 10900 52 0,'21'-6'37'0,"1"-2"0"16,9-2-17-16,12 10-7 16,-8 4-4-16,5 3-3 15,-12 5-1-15,-7 7-2 16,-17 2-1-16,-14 5-1 0,-9 3 0 15,-8 4 0-15,-8-1-1 32,5-1 1-32,-1-3-1 15,9-4 0-15,10-6 1 0,12-3-1 16,18-5 0-16,10-7 0 16,3-3-2-16,7 0-7 15,8-8-24-15,0 1-5 16,-8-6-1-16,-1 0 1 15</inkml:trace>
  <inkml:trace contextRef="#ctx0" brushRef="#br0" timeOffset="178022.7691">7509 10768 20 0,'27'0'34'0,"-4"0"-1"16,15 7 1-16,-5-4-21 16,2-1-8-16,-1-2-9 15,-3 0-12-15,-3-2-10 0,-9-7-3 32,1 1-2-32,-8-7 3 0</inkml:trace>
  <inkml:trace contextRef="#ctx0" brushRef="#br0" timeOffset="178138.665">7854 10664 45 0,'0'0'33'16,"12"0"-1"-16,-12 17-4 16,4 5-11-16,1 10-7 15,-5 1-9-15,3 6-27 0,-3-7-9 16,4 6-1-16,-10-6-2 16</inkml:trace>
  <inkml:trace contextRef="#ctx0" brushRef="#br0" timeOffset="179107.8758">8614 10364 17 0,'-18'0'36'0,"18"0"0"16,22 15-2-16,9-10-15 15,21 4-5-15,5-3-10 16,4 6-29-16,1-12-9 16,3 9-1-16,-7-9-1 15</inkml:trace>
  <inkml:trace contextRef="#ctx0" brushRef="#br0" timeOffset="179489.0679">9405 10418 18 0,'-30'6'31'15,"14"-6"-4"-15,28 0-4 16,26 0-6-16,36 0-4 16,31 0-2-16,35 0-3 15,36 0-1 1,32 0-2-16,25 6 0 15,18-6-1-15,12 5-2 16,-2-1-3-16,-10-4-8 16,-21 0-22-16,-23 0-6 0,-42-13 1 15,-28 7-2-15</inkml:trace>
  <inkml:trace contextRef="#ctx0" brushRef="#br0" timeOffset="180074.3546">10628 9869 10 0,'-23'-3'29'0,"-15"-14"2"0,5 0-11 16,2-7-4-16,3-5-5 0,15-5-2 16,13-1-2-16,11 3-1 15,13 3 0-15,13 7-2 16,9 10 0-16,8 12 0 16,-2 9-1-16,-6 15 2 31,-15 5-2-31,-15 11 1 0,-22 3-2 15,-15 3 0-15,-24-2 1 16,-7 0-2-16,-10-5 1 16,3-3-1-16,9-8 0 15,10-4-1-15,15-6 1 16,22-9-1-16,15-2 0 16,19-2 0-16,10-5 0 0,6 3 0 15,8 1-5-15,-2-4-17 16,-4 0-16-16,1 7 1 15,-12-7-1-15,-8 7 0 16</inkml:trace>
  <inkml:trace contextRef="#ctx0" brushRef="#br0" timeOffset="180660.2899">9269 11030 50 0,'21'-13'29'0,"4"-7"-2"16,6-8-4-16,3-1-7 0,-2-3-4 15,4 4-3-15,-8-1-2 16,-3 9-2-16,-9 7-1 15,-16 13 0-15,0 0-1 16,6 31-1-16,-11 5 0 16,-2 10 0-16,3 7-2 15,0 1 0 1,4 4-6-16,4-7-14 16,3-6-18-16,7-8-1 15,0-16-1-15,5-3 1 16</inkml:trace>
  <inkml:trace contextRef="#ctx0" brushRef="#br0" timeOffset="180861.3305">9818 11146 37 0,'18'4'36'16,"7"-1"0"-16,3-3-5 15,5 0-18 1,12 0-10-16,4-2-24 16,7 2-13-16,-12-5 0 15,9 5-3-15</inkml:trace>
  <inkml:trace contextRef="#ctx0" brushRef="#br0" timeOffset="181061.743">10532 11165 31 0,'18'0'37'16,"18"0"0"-16,2 0-5 0,5-1-17 16,8 1-4-16,-3 0-7 0,-4 0-10 15,-6-8-27-15,-7 8-3 16,-17-14-1-16,-1 4-1 15</inkml:trace>
  <inkml:trace contextRef="#ctx0" brushRef="#br0" timeOffset="181231.027">10695 10732 20 0,'-5'14'34'16,"-6"4"1"-16,11 21-1 15,-5 2-16-15,8 9-16 16,3 6-20-16,-6-5-14 16,6 7-1-16,-6-12-1 0</inkml:trace>
  <inkml:trace contextRef="#ctx0" brushRef="#br0" timeOffset="181563.0865">10521 11397 15 0,'-11'-17'34'15,"14"6"2"-15,11-7 0 16,14 4-16-16,14 9-7 16,-1 1-5-16,1 8-2 15,-5 1-1-15,-9 12-1 16,-16 2-2-16,-15 9 0 0,-17 1-1 15,-13 3-2-15,-7 0 0 16,-3-3-2-16,3-1 0 16,6-6 0-16,14-6 0 15,9-8-1-15,11-8 1 16,24-3 2-16,6-2 0 16,8-5-2-16,5 4-10 0,1 1-22 15,-7-12 0-15,8 8 1 16,-9-10-1-16</inkml:trace>
  <inkml:trace contextRef="#ctx0" brushRef="#br0" timeOffset="181932.7113">11155 11101 54 0,'33'0'36'15,"-5"-2"1"-15,6 2-12 16,6 0-14-16,-6 4-5 16,-1 3-2-16,-10 1-2 15,-10 2-1-15,-13 4 0 16,-14 0 0-16,-10 5-2 15,-3 3 1 1,-6 1 0-16,0 0 0 16,2-3 0-16,10 0-1 15,11-3 1-15,13-6 0 16,10-4 1-16,9-1-1 16,11-6-2-16,-1-3-7 0,8 0-19 15,0-2-9 1,-9-8 1-16,5 3-1 0</inkml:trace>
  <inkml:trace contextRef="#ctx0" brushRef="#br0" timeOffset="182118.1173">11355 10938 30 0,'13'-5'34'0,"18"12"-1"16,-5-7-4-16,7 6-22 16,1 0-10-16,-2-6-19 15,3 8-10-15,-15-18 0 16,5 6-1-16</inkml:trace>
  <inkml:trace contextRef="#ctx0" brushRef="#br0" timeOffset="182296.5215">11698 10755 46 0,'0'-13'36'16,"0"13"1"-16,14 13-10 0,-14 3-9 16,5 16-7-16,-5 0-5 0,5 10-3 15,-5 3-4-15,0-3-11 16,0-5-25-16,0 1-1 16,-5-13-1-16,5-3 1 15</inkml:trace>
  <inkml:trace contextRef="#ctx0" brushRef="#br0" timeOffset="182967.1939">12404 10462 72 0,'19'0'37'15,"10"0"-11"-15,16 0-6 16,2 0-7-16,9 6-4 0,2 2-16 15,5-3-28-15,-15-10-1 16,2 1-2-16,-15-14 0 16</inkml:trace>
  <inkml:trace contextRef="#ctx0" brushRef="#br0" timeOffset="184620.5039">13090 10474 33 0,'24'0'19'16,"42"0"1"-16,33-2-2 0,44-6-3 16,42 5-1-16,42-4-1 15,39 5-1-15,32-6-2 16,29 7 0-16,16-3-4 31,13 4 0-31,-5 4-2 0,-9 2-1 16,-19 0-3-16,-26 1-4 15,-31 7-8-15,-42-4-11 16,-42-1-14-16,-38 1-1 16,-46-10-1-16,-33 5 10 15</inkml:trace>
  <inkml:trace contextRef="#ctx0" brushRef="#br0" timeOffset="187536.2434">14920 9910 29 0,'-51'0'22'16,"-4"-10"-3"-16,0-2-5 15,7-4-2-15,13-7-3 16,14-1-1-16,21-3-1 15,23 0 0-15,15 1-1 16,16 10 1-16,10 5-1 0,7 11 0 16,-4 8 0-16,-5 11 1 15,-24 8-2-15,-19 7 0 16,-29 4-1-16,-23 6-1 16,-23-5 0-16,-11-1-2 15,-7-2 0-15,1-6 0 16,9-8-1-16,19-3-1 0,19-10 0 15,26-9 1-15,19 5 0 16,19-5 1-16,13-5 0 16,8 5 0-16,6 0-2 15,-6 0-7-15,-3-5-30 0,-5 10 1 16,-20-5-2-16,-6 0 1 31</inkml:trace>
  <inkml:trace contextRef="#ctx0" brushRef="#br0" timeOffset="188484.2126">13531 10732 28 0,'-16'0'34'15,"-24"0"-1"-15,-14 19-10 16,-11 18-5-16,-5 14-6 16,4 19-3-16,4 8-2 0,16 8-3 15,18 3-1 1,18-3-2-16,20-6-3 0,23-15-4 15,26-14-14-15,18-12-17 16,1-22 0-16,12-11 0 0,-5-16 5 16</inkml:trace>
  <inkml:trace contextRef="#ctx0" brushRef="#br0" timeOffset="188784.2417">13697 11192 63 0,'7'-13'31'0,"2"-10"-9"0,1-2-5 16,8 2-3-16,-6-5-3 15,4 9-2-15,-6-2-2 16,1 11-1-16,-11 10-1 15,10 9-1-15,-10 10-1 16,0 11-1-16,0 9 0 16,3 3-2-1,1 6-1-15,1-7-5 16,8 2-15-16,3-5-19 0,-5-16 0 16,6 0 1-1,-3-16-2-15</inkml:trace>
  <inkml:trace contextRef="#ctx0" brushRef="#br0" timeOffset="188984.788">14125 11298 32 0,'0'0'35'16,"22"6"2"-16,0-6-1 0,9 0-21 15,9 5-10-15,6-1-10 16,4 4-21-16,0-8-9 16,5 0 0-16,-2-6-2 15</inkml:trace>
  <inkml:trace contextRef="#ctx0" brushRef="#br0" timeOffset="189222.1311">14742 11341 29 0,'19'0'36'0,"4"-6"1"16,16 6 0-16,6 0-21 15,7 0-7-15,4 0-4 16,0 0-6-16,-6 0-9 15,-8-7-18-15,-4 7-8 16,-19-15-1-16,-3 3 0 16</inkml:trace>
  <inkml:trace contextRef="#ctx0" brushRef="#br0" timeOffset="189385.4472">14960 10914 48 0,'-12'-15'33'0,"12"15"-4"16,3 15-11-16,1 11-8 0,3 9-9 16,1 8-9-16,0 10-18 15,-2-5-7-15,6 6 1 0,-12-7-2 16</inkml:trace>
  <inkml:trace contextRef="#ctx0" brushRef="#br0" timeOffset="189739.3167">14827 11592 15 0,'-13'-17'34'16,"13"6"0"-16,4-7 1 15,15-5-16-15,9 14-7 0,1-1-4 16,4 10-3-16,2 0 0 15,-7 14-1-15,-10 2-2 16,-11 10 0-16,-14 3-2 16,-12 0-1-16,-10 0-1 15,-9-4-2-15,-2-3-1 16,0-6-1-16,9-3 0 0,6-13 1 16,15 0 2-16,10 0 2 15,19-9 1-15,6 5 3 0,2-1 1 16,8 5 0-1,-1 0 0-15,-2 5-5 0,-2-2-26 16,-5 3-7-16,-10-8 0 31,8 2-2-31</inkml:trace>
  <inkml:trace contextRef="#ctx0" brushRef="#br0" timeOffset="190139.3587">15441 11217 49 0,'17'-6'37'15,"11"6"0"-15,-1-4-14 16,5-2-9-16,9 6-3 16,-4 0-5-16,2 5-2 0,-10-4-2 15,-6 4 0 1,-11 3-1-16,-8 7 0 0,-14-2 0 16,-7 6-1-16,-7 0 1 15,-6 4-2-15,-2-2 2 0,2 0-1 16,5-2 0-16,5-4-1 15,12-2 1-15,8-13 0 16,11 14 0-16,9-14 0 16,6 5 0-16,1-5-5 15,9 0-9-15,-4-5-24 16,-4-5-1-16,0 2 1 0,-10-6-1 16</inkml:trace>
  <inkml:trace contextRef="#ctx0" brushRef="#br0" timeOffset="190386.8173">15638 11061 9 0,'16'0'34'0,"2"0"0"15,10 0 1-15,2 0-16 16,0 0-6-16,10 6-5 0,-6-6-5 16,-2 2-7-16,-4-2-11 15,-4 9-18-15,-8-11-1 0,-1 2-2 16,-15 0 4-16</inkml:trace>
  <inkml:trace contextRef="#ctx0" brushRef="#br0" timeOffset="190586.8658">16052 10929 65 0,'8'-15'31'0,"-8"15"-7"16,0 0-6-16,8 8-5 15,-3 10-5-15,-5 3-2 0,0 7-5 16,6 4-9-16,-3 1-25 15,-3-6-2-15,7 2-2 16,-7-12 1-16</inkml:trace>
  <inkml:trace contextRef="#ctx0" brushRef="#br0" timeOffset="191018.4318">16362 10807 17 0,'15'-4'35'16,"13"17"2"-16,3 7 0 15,9 16-13-15,11 18-6 16,-15 4-6-1,4 16-2-15,-18 2-2 16,-13 10-2-16,-20-6-2 16,-9-7-3-16,-11-10-2 0,-12-9-8 15,3-15-31 1,-6-8-1-16,2-14-1 0,7-11 0 16</inkml:trace>
  <inkml:trace contextRef="#ctx0" brushRef="#br0" timeOffset="191702.5786">16809 10732 56 0,'0'0'23'16,"21"-14"-6"-16,-2 5-4 16,5 9-3-16,4-4-2 15,3 8-2-15,-3 1-1 31,0 4 0-31,-12 0 0 0,-8 5-1 16,-14 1-1-16,-7 7 0 16,-13-2 0-16,0 1-1 15,-2-1 0-15,1 0-1 16,11-2 0-16,8-1 0 16,13-7 0-16,14-1 0 15,8-5 0-15,8 2-1 0,5-3 1 16,2 2 0-16,-1-2 0 15,-3 4 0-15,-8-6 1 16,-2 4-1-16,-9-2 1 16,-6-1 0-16,-13-2-1 15,11 3 0-15,-11-3 0 0,0 0 0 16,0 0-2-16,0 0-1 16,0 0-1-16,-11 0-2 15,11 0-7-15,0 0-9 16,-12 5-17-16,12-5 0 0,-11-5 1 15,11 5 9-15</inkml:trace>
  <inkml:trace contextRef="#ctx0" brushRef="#br0" timeOffset="196056.4151">18265 10551 17 0,'17'18'35'0,"-17"2"-1"16,0 12-1-16,-15-5-23 15,-4 1-22-15,5-1-16 16,-14-16-4-16,10-2-1 0</inkml:trace>
  <inkml:trace contextRef="#ctx0" brushRef="#br0" timeOffset="196357.2231">18918 9900 39 0,'0'-32'35'0,"4"17"-1"0,-4 15-10 15,0 0-8-15,10 33-6 16,-10 8-2-16,5 19-4 15,-1 10 0-15,4 10-2 16,1 5-7-16,-2-3-17 16,-3-9-14-16,9-6 0 0,-7-21-1 15</inkml:trace>
  <inkml:trace contextRef="#ctx0" brushRef="#br0" timeOffset="196772.6043">19142 10171 15 0,'0'0'33'16,"28"-2"3"-16,-1-6-3 16,11 4-14-16,12 4-6 15,-3 0-3-15,4 0-3 16,-10 3-3-16,-5 6-1 16,-19 0-1-16,-17 6-1 0,-16 3 0 15,-14 2 0-15,-6 2 0 16,-3 2-1-16,-1-2 1 15,6 1-1-15,12-3 1 16,13-5-1-16,17-6 0 16,13-1 0-16,12-3-3 31,3-5-6-31,8-4-20 0,5 4-9 16,-9-6 1-16,3 1 0 15</inkml:trace>
  <inkml:trace contextRef="#ctx0" brushRef="#br0" timeOffset="197019.6278">19697 9876 61 0,'6'-32'37'0,"5"10"1"0,-1 19-15 15,-10 3-8-15,16 25-5 16,-12 12-3-16,4 15-2 31,-4 12-1-31,4 15 0 0,-5-3-2 16,3 2-2-16,-1-4-4 15,-5-16-15-15,0-9-21 16,4-13-1-16,-4-16 1 16,7-9-1-16</inkml:trace>
  <inkml:trace contextRef="#ctx0" brushRef="#br0" timeOffset="200224.5602">20135 10024 38 0,'10'2'35'16,"10"7"-2"-16,3 1-9 15,12 2-8-15,17 3-3 16,0-1-3-16,9 4-4 16,-6-4-2-16,0-4-2 0,-14-1 0 15,-14 1-1 1,-19-1 0-16,-21 1-1 0,-18 2 1 16,-11 3 0-16,-8 3-1 15,1 0-1-15,2 2-2 0,7-1-5 16,16-2-12-1,13-1-18-15,11-16 0 0,18 13 0 16,0-13 0-16</inkml:trace>
  <inkml:trace contextRef="#ctx0" brushRef="#br0" timeOffset="200705.0071">20917 10086 18 0,'0'-36'35'16,"9"7"2"-16,-9 0-7 15,4 2-8-15,-1 8-5 0,-6 9-5 31,3 10-4-31,0 20-3 0,0 6-1 16,-4 10-2 0,4 8-1-16,0 8 1 0,4 3-1 15,-1 0 0-15,1-4 0 16,-1-8 0-16,0-6 0 16,-3-9-1-16,-4-10 1 15,-5-8-1-15,-5-10 0 0,-4 0 1 16,-1-5-1-16,-1 0 0 15,1 3-1-15,8 1 1 16,11 1 0-16,0 0 0 16,21 0 0-16,9 3-1 15,4-1 1-15,2 1 1 16,3-3-1 0,-3 5 0-16,-5-5 1 15,-6 0 0-15,-7 0 0 16,-8 0-2-16,-10 0-5 15,10-10-33-15,-10 10-1 0,0 0 1 16,-10 0-2 0</inkml:trace>
  <inkml:trace contextRef="#ctx0" brushRef="#br0" timeOffset="204810.7456">3615 11220 21 0,'0'0'31'0,"5"42"-5"16,-5 28-7-16,5 27-4 16,6 20-3-16,-1 18-2 15,4 15-4-15,3 6-7 0,0-6-2 16,0-9-4-16,-3-18 0 16,-3-11-9-16,-5-14-13 15,-10-24-5-15,4-9 2 16,-9-26 22-16</inkml:trace>
  <inkml:trace contextRef="#ctx0" brushRef="#br0" timeOffset="205251.6375">3463 11347 13 0,'-38'23'15'16,"10"9"-2"-16,-2-5-1 16,8-3-2-16,9-12-1 0,13-12-1 15,11 0-2-15,9-17 0 16,14-9-1-16,7-3-1 16,2-4-1-16,5-3-1 15,-3 4-1-15,-4 7 1 0,-7 4 1 16,-10 14 0-16,-12 11 1 15,-12 10 0-15,0 14-1 16,0 9-1-16,4 5-15 16,1 1-16-16,21 14-2 15,-5-12-2 1,17 6 12-16</inkml:trace>
  <inkml:trace contextRef="#ctx0" brushRef="#br0" timeOffset="205768.2502">3394 12518 34 0,'19'0'33'16,"-7"0"3"-16,13 7-15 16,6 11-6-16,6 3-4 15,4 11-2-15,-4 2-2 16,6 4-1-16,-6-2-2 16,-2 1-1-16,-8-10-1 0,-5-6-1 15,-3-7 0-15,-4-9 1 16,1-8-1-16,-1-6 0 0,-2-7 1 15,2-3-1 1,0-1 1-16,-2-4-1 16,-3 2 0-16,1 0-2 0,-1 7-6 31,-4-4-21-31,-2 1-12 0,2 2 0 16,-6-5 1-16</inkml:trace>
  <inkml:trace contextRef="#ctx0" brushRef="#br0" timeOffset="212296.2987">6031 11971 33 0,'-13'-7'23'0,"13"7"-2"15,-20 0-4-15,10 7-3 16,3 5-3-16,1-2-4 16,6 4-1-16,5-2-1 15,6 4-1-15,3-7-1 16,3-5 0-1,1-4-1-15,1 0 1 16,-5-4-1-16,0-3 1 16,-11-5 0-16,-6-1 0 15,-10 0-1-15,1 4 1 16,-7 2 0-16,1 3-1 16,-3 4 0-16,5 0-1 15,3 8 0-15,7 1 0 0,6 2 0 16,9-2-1-16,4-3 1 15,5-1 0-15,4-5-1 16,0 4 1-16,-2-4 1 16,-1-4 0-16,-9-1-1 0,-10 5 1 15,3-10-1-15,-3 10-1 16,-12-4-8-16,2 4-26 16,10 0-5-16,0 0 0 0,0 0-1 15</inkml:trace>
  <inkml:trace contextRef="#ctx0" brushRef="#br0" timeOffset="212565.3605">6397 11812 29 0,'0'0'37'16,"0"0"1"-16,12 14-3 15,-6 13-15-15,-6 2-7 16,0 13-6-16,0 5-1 16,3 4-3-16,1 3-4 15,-4-8-14-15,0-8-23 0,10-4-1 31,-8-12-1-31,13-6 0 0</inkml:trace>
  <inkml:trace contextRef="#ctx0" brushRef="#br0" timeOffset="212950.6727">6589 11916 40 0,'9'0'37'16,"9"3"-1"-16,-1-3-2 0,6 0-23 16,6 8-4-16,0-2-2 15,-4 3-3-15,-2-1 0 16,-10 2-2-16,-8 3 1 0,-10 2-1 15,-8 0 1 1,-4 1 0-16,-6 1-1 0,-2-2 0 31,4 0 0-31,2 2 0 16,7-4 0-16,8-4 0 0,4-9 1 16,13 15-2-16,3-9-1 15,5-6-6-15,7 0-16 16,3 0-12-16,-6-9-2 15,6 3 1-15</inkml:trace>
  <inkml:trace contextRef="#ctx0" brushRef="#br0" timeOffset="213129.5821">6945 11840 51 0,'4'-9'37'0,"-4"9"1"16,0 0-15-1,0 19-7-15,0 6-6 16,3 10-4-16,-3 5-1 16,6 3-3-16,0 1-5 15,-6-5-20-15,0-10-15 16,8-3-1-16,-3-11 0 0</inkml:trace>
  <inkml:trace contextRef="#ctx0" brushRef="#br0" timeOffset="213467.3572">7108 11898 15 0,'0'0'34'15,"10"10"1"-15,12-4 0 16,10-2-19-16,8 8-7 16,0-4 0-16,6 4-5 15,-9-6-1-15,-5 2-2 0,-14-4 2 16,-18-4-1-16,0 12 1 16,-12-3 0-16,-6 0 0 15,-5 3 0-15,-4 0 0 16,2 3-2-16,4 2-3 15,2-7-7-15,12 2-21 0,7-1-8 16,0-11 0-16,19 7-1 0</inkml:trace>
  <inkml:trace contextRef="#ctx0" brushRef="#br0" timeOffset="213715.1965">7575 11989 32 0,'15'-13'38'0,"-6"-8"0"16,4 2-2-16,2 1-16 16,-9-2-8-16,4 8-4 15,-4-2-2-15,-6 14-2 16,0 0-1-16,6 19 0 16,-6 4 0-16,0 6-1 15,0 6-1-15,0 3 0 0,4 1-4 16,-4-5-10-16,4-4-27 15,3-3-1-15,-7-8-1 16,0-6 0-16</inkml:trace>
  <inkml:trace contextRef="#ctx0" brushRef="#br0" timeOffset="214314.5519">5993 12692 19 0,'0'0'31'0,"-23"0"-1"15,10 0-9-15,-5 5-6 0,1-1-5 16,5 7-2-16,3 0-2 16,5 2-1-16,4-3-1 15,8 2 1-15,4-6-1 16,6 1-1-16,2-7 1 0,0 0-1 15,-1-11 0-15,-4 2 1 16,-7-3-1-16,-3 2 0 16,-10-4 1-16,-3 4-1 15,-5 2 1-15,0 2-1 16,-3 0-1 0,6 6 0-16,10 0-2 15,-13 0-1-15,13 0-6 16,0 0-20-16,19 7-14 15,-5-2 1-15,0-2 0 16</inkml:trace>
  <inkml:trace contextRef="#ctx0" brushRef="#br0" timeOffset="214630.9816">6325 12532 53 0,'0'-14'37'16,"0"14"-3"-16,0 0-11 15,7 20-7-15,-1 11-7 31,-6 5-2-31,0 10-3 0,0 4 1 16,0 4-2-16,0-3-2 16,0-4-3-16,0-6-7 15,0-9-26-15,0-19-4 16,0-13-1-16,15 0 0 16</inkml:trace>
  <inkml:trace contextRef="#ctx0" brushRef="#br0" timeOffset="214984.3647">6538 12644 22 0,'-14'-4'35'16,"14"4"3"-1,12 0-2-15,10 0-18 0,6 3-7 16,-1-3-4-16,5 6-2 16,-1-4-1-16,-3 3-3 15,-10 1 0-15,-18-6 0 0,0 16-1 16,-10-2 0-16,-8 3 0 16,-6-2 0-16,-1 2 0 15,3 1 0-15,3-4 0 16,10 2 0-16,9-4 1 15,0-12-2-15,16 15-2 16,1-15-5-16,8 0-22 0,1-3-7 16,-4-9 0-16,5 3-1 15</inkml:trace>
  <inkml:trace contextRef="#ctx0" brushRef="#br0" timeOffset="215184.8751">6880 12514 59 0,'0'0'38'0,"0"0"0"15,9 23-14-15,-9 0-11 0,4 10-6 16,-4 4-2-16,6 8 0 16,-3 0-4-16,-3-3-5 15,9 1-16-15,-3-8-19 0,-6-16 0 16,4-2-1-16,-4-17 0 15</inkml:trace>
  <inkml:trace contextRef="#ctx0" brushRef="#br0" timeOffset="215531.822">7336 12599 24 0,'16'0'33'16,"-16"0"2"-16,9-5-8 0,-9 15-11 16,-10-3-5-1,-2 7-3-15,-12 0-2 16,-1 5-1-16,-4-6-1 0,-1 6-2 15,5-6-1-15,3-2 0 16,7 0 0-16,15-11-1 0,4 14 1 16,13-10-1-16,5-1-2 15,6-3-4-15,9 4-19 16,3 1-12-16,-9-9 0 16,1 4 0-16</inkml:trace>
  <inkml:trace contextRef="#ctx0" brushRef="#br0" timeOffset="215833.13">7612 12678 36 0,'6'-19'34'0,"4"3"-6"0,-1 3-4 16,-4-5-6-1,2 8-3-15,-7-1-4 16,0 11-2-16,0 0-2 0,8 13-2 16,-8 5 0-16,0 6-3 15,0 2 0-15,0 7-1 32,0 1 2-32,0-2-2 0,4-2 1 15,-4-7-1-15,0-3-3 16,0-9-6-16,0-11-32 15,0 0 0-15,0 0-1 16,0-12 0-16</inkml:trace>
  <inkml:trace contextRef="#ctx0" brushRef="#br0" timeOffset="216633.8599">9774 12101 4 0,'-12'0'28'15,"12"0"2"-15,-3 10-8 16,3-10-6-16,9 18-4 15,-3-9-4-15,10 0 0 16,-5-4-1 0,9 3 0-16,-7-8-1 15,2-5-1-15,-9-7 0 0,-2 2 0 16,-11-4-1 0,-2 5-1-16,-4 0 0 0,-5 2-1 15,2 2-1-15,0 5-1 16,5 3 1-16,11-3-1 15,-8 13 1-15,8-13 0 0,16 15-1 16,-3-6 2-16,0-2-2 16,0-2-2-16,2 0-12 15,5-5-23-15,-20 0-1 16,23-5 0-16,-14-3 0 16</inkml:trace>
  <inkml:trace contextRef="#ctx0" brushRef="#br0" timeOffset="216935.0878">10138 11964 28 0,'5'-14'36'16,"-5"14"2"-16,0 0-4 16,6 12-12-16,1 16-8 15,-7 4-6-15,6 10-3 0,-6 8 0 16,6 2-2-16,0-2-6 16,0-4-5-16,7-12-30 15,-3-5-1-15,-5-15-1 16,8-2 0-16</inkml:trace>
  <inkml:trace contextRef="#ctx0" brushRef="#br0" timeOffset="217304.5249">10382 12063 43 0,'0'0'36'0,"12"-9"1"15,10 3-9-15,6 6-17 16,3-3-5-16,4 3-2 16,-5 3 0-16,-1 3-2 15,-11 3 0 1,-12 1-2-16,-9 2 1 15,-10 4 0-15,-8 2-1 16,0 2 0-16,-1 1 1 16,1-3-1-16,5-4 0 15,9 0 0-15,7-4 1 16,0-10-2-16,28 10 0 16,-10-10-5-16,7-4-16 0,4 0-14 15,-5-10-1-15,4-1-1 16,-11-5 3-16</inkml:trace>
  <inkml:trace contextRef="#ctx0" brushRef="#br0" timeOffset="217473.8755">10745 11960 26 0,'0'-18'38'0,"0"18"1"16,0 0-1-16,0 10-14 16,9 17-10-16,-9 6-7 0,5 9-3 15,-5 2-2-15,5 1-6 16,1-4-23-16,3-3-12 15,-6-15-1-15,7-2 0 32</inkml:trace>
  <inkml:trace contextRef="#ctx0" brushRef="#br0" timeOffset="217773.8066">11000 12010 35 0,'0'0'35'15,"29"-2"0"-15,-8 2-6 16,6 4-18-16,7 6-4 16,-2-2-2-16,1 2-2 15,-7 1-1 1,-4 1-1-16,-15 1 0 15,-7 0-1-15,-9 2 1 0,-8-1 0 16,-6 1 0 0,-2 0 1-16,0 0-1 15,0-3-2-15,4 0-2 0,2-5-8 16,7-7-25-16,12 0 0 16,-11 7-1-16,11-7 0 0</inkml:trace>
  <inkml:trace contextRef="#ctx0" brushRef="#br0" timeOffset="218074.4342">11511 11872 14 0,'5'-24'37'0,"-5"1"0"16,0 13-1 0,0 10-13-16,0 0-8 15,10 10-4-15,-10 8-4 16,3 11-3-16,2 0-1 0,1 6-1 16,2 0-1-1,3-3-4-15,3 1-9 0,-4-5-26 16,-2-15-2-16,2 0 2 15,-10-13-2-15</inkml:trace>
  <inkml:trace contextRef="#ctx0" brushRef="#br0" timeOffset="218236.9221">11410 12139 28 0,'0'0'32'15,"22"9"1"-15,-2-11-5 16,6-3-21-16,7 5-22 16,-2-8-15-16,9 8-2 15,-12-10 0-15</inkml:trace>
  <inkml:trace contextRef="#ctx0" brushRef="#br0" timeOffset="218559.1743">11466 12371 19 0,'-16'0'32'0,"5"-7"2"0,24-1-11 16,4 3-6-16,3-5-5 15,7 8-4-15,-1-3-2 16,1 5-1-16,-6 6-1 15,-7 5-1-15,-14 0-1 32,-7 7 0-32,-7 3 0 0,-4 2-1 15,1-1 1-15,-2-1 0 16,6-6-2-16,11 2 1 16,11-7-1-16,6-5-1 15,10 0-4-15,1-5-24 16,-2-1-8-16,4 1-1 15,-10-8 1-15</inkml:trace>
  <inkml:trace contextRef="#ctx0" brushRef="#br0" timeOffset="219075.3833">9700 12854 8 0,'0'15'29'15,"-12"-8"-1"-15,8 6-8 16,2 3-5-16,2-3-3 15,5 3-1-15,5-5-3 16,6-5 0 0,1-6 0-16,6 0-1 15,-10-10 0-15,-1 1-1 0,-12-6-1 16,0 3-1 0,-8 1-1-16,-1 2 0 0,-6 3-3 15,3 3-4-15,12 3-12 16,0 0-22-16,0 0 0 15,15 17-1-15,2-17 1 0</inkml:trace>
  <inkml:trace contextRef="#ctx0" brushRef="#br0" timeOffset="219338.9078">10083 12759 32 0,'0'0'37'16,"0"0"0"-16,0 0 2 0,17 33-21 16,-17-1-7-16,6 10-3 0,-3 6-3 15,1 6-1-15,1 0-5 16,-5-4-5-16,13-7-22 15,-6-8-11-15,-7-11 0 16,12-10-1-16</inkml:trace>
  <inkml:trace contextRef="#ctx0" brushRef="#br0" timeOffset="219677.1112">10320 12894 22 0,'9'0'35'15,"2"-8"1"-15,13 8 1 16,0 0-18-16,4-4-10 16,6 4-3-16,-5 4-2 15,-2 1-2-15,-11 0 0 16,-7 4-2-16,-13 3 0 0,-10 3 0 15,-9 4 0-15,-5 1 0 0,-3 1-1 16,1-1 1 0,5-3 0-16,4 0 0 0,11-6 0 15,10-11 0-15,15 11 0 16,4-11-2-16,8 0-3 16,-2-6-16-16,3-3-15 31,5 0 0-31,-9-9-1 0,4 1 4 15</inkml:trace>
  <inkml:trace contextRef="#ctx0" brushRef="#br0" timeOffset="219862.0131">10665 12748 51 0,'0'0'38'0,"0"0"0"0,3 20-9 15,-3 11-15-15,0 4-6 16,0 10-2-16,-3 2-3 15,3 0-3-15,0-1-9 16,0-3-24-16,3-18-5 16,5-3-1-16,-8-22 0 0</inkml:trace>
  <inkml:trace contextRef="#ctx0" brushRef="#br0" timeOffset="220225.549">11225 12901 21 0,'13'-5'32'0,"1"7"-3"16,-14-2-7-16,-9 15-5 16,-9-1-4-16,-10 1-4 15,-3 4-2-15,-3-4-2 16,2 1-2-16,2-2 0 16,9-4-2-16,8-1 1 15,13-9-1 1,16 13 0-16,7-8-3 15,9 5-4-15,3-1-22 16,3-9-8-16,7 7 0 0,-4-7 0 16</inkml:trace>
  <inkml:trace contextRef="#ctx0" brushRef="#br0" timeOffset="220464.9124">11574 12918 33 0,'8'-24'36'0,"-5"-4"0"16,5 2-8-16,0 7-9 15,-4-3-5 1,4 12-4-16,-8 10-2 16,0 0-2-16,4 10-1 15,0 12-2-15,-4 4-2 16,4 3-1-16,2 5-3 15,-1-1-5-15,6 2-19 16,-2-7-13-16,-4-9 1 16,0-3-2-16</inkml:trace>
  <inkml:trace contextRef="#ctx0" brushRef="#br0" timeOffset="220660.9516">11455 13099 30 0,'14'5'34'0,"6"-14"0"16,11 3-5-16,4 4-16 15,4-3-8-15,4 5-7 16,1 0-14-16,-3 4-17 16,-13-4 0-16,-1 6-1 15,-11-6 8-15</inkml:trace>
  <inkml:trace contextRef="#ctx0" brushRef="#br0" timeOffset="221028.0729">11563 13261 27 0,'-17'-3'35'0,"17"3"0"15,0 0-3-15,20-10-17 16,7 7-4-16,4-3-4 15,4 6-1-15,-1-5-3 16,1 10 0-16,-11 1 0 16,-8 6-1-16,-11 2 0 31,-10 2 0-31,-11 1 0 0,-2 1-1 16,-6 1 1-16,1-1-1 15,2-5-1-15,5-1 1 16,7-1-1-16,9-11 1 15,0 12-1-15,12-12 0 16,7 0 1-16,4 0-1 16,-1 0 1-16,7-3-1 0,-1 3-1 15,-5-7-3-15,1 7-8 16,-11 0-24-16,-13 0-3 16,14-8 0-16,-14 8-1 15</inkml:trace>
  <inkml:trace contextRef="#ctx0" brushRef="#br0" timeOffset="222198.9824">13889 12252 45 0,'0'0'31'16,"-12"19"-11"-16,6-6-5 16,0-1-6-16,6 4-2 15,0-6-1-15,6 5 0 0,6-12-2 16,7-3 1-1,0-3 1 1,5-7-1-16,-7-4 1 16,-2 0 0-16,-12-4-2 15,-3 8 1-15,-11-2-1 0,0 7-1 16,-8-1-1-16,4 6 0 16,-1 0-2-16,7 0-4 15,12 12-11-15,6-4-24 16,4-8 0-16,8 10 0 0,-2-7 0 15</inkml:trace>
  <inkml:trace contextRef="#ctx0" brushRef="#br0" timeOffset="222499.4359">14336 12117 37 0,'0'0'35'0,"0"0"1"16,6 20-12-16,-6 8-6 0,7 13-6 15,-4 5-3 1,3 7-2-16,-2 2-1 0,1-1-1 15,-2-8-2-15,-1-6-1 16,-2-12-3-16,0-11-5 16,0-5-14-16,0-12-20 0,0 0 1 15,14-7-1-15,-14-6 1 16</inkml:trace>
  <inkml:trace contextRef="#ctx0" brushRef="#br0" timeOffset="222846.8437">14507 12254 34 0,'12'-16'35'16,"11"13"1"-16,0-2-5 0,5 0-19 15,3 5-3-15,-1 4-3 16,-1 2-2-16,-9 2-1 16,-9 3-1-16,-11 4 0 0,-12 2-1 15,-7 0 0-15,-2 2 0 16,-1-1-1-16,3 2 0 16,3-5 1-1,8 0-1-15,8-4 0 16,12 0 0-16,6-2-1 15,4-4-4-15,9 3-7 16,-3-2-25-16,-2-12 0 16,5 6-1-16,-9-10 1 15</inkml:trace>
  <inkml:trace contextRef="#ctx0" brushRef="#br0" timeOffset="223047.3771">14882 12117 21 0,'5'-13'36'0,"-5"1"2"16,0 12 0-16,7 17-16 16,-7 0-8-16,9 17-5 0,-5 4-4 15,4 12 0-15,-3-2-1 16,-2 3-3-16,4-1-6 0,-4-11-13 16,-3-8-20-16,8-8-2 15,-8-23 1-15,15 14-1 16</inkml:trace>
  <inkml:trace contextRef="#ctx0" brushRef="#br0" timeOffset="223385.9528">15148 12170 13 0,'0'0'33'0,"16"0"1"15,7 12-1-15,3-5-17 16,5 2-7-16,6 3-1 16,1-1-4-1,-1 3 0-15,-9-4-1 16,-6 7-1-16,-13-3 1 15,-9 1-1-15,-15-1 1 16,-7 3 0-16,-8 0 0 0,1 0-1 16,-2-2-3-16,3-3-6 15,12-2-17-15,16 2-13 16,0-12 0-16,14 7-1 0</inkml:trace>
  <inkml:trace contextRef="#ctx0" brushRef="#br0" timeOffset="223665.5858">15682 12111 43 0,'0'-35'39'16,"2"9"-1"-16,-4 3-12 15,-1 4-8-15,3 19-7 0,0 0-3 16,-5 17-3-16,5 6-2 16,3 9-2-16,2 6 0 0,-1 5-2 15,7 2-2 1,-3-8-8-16,6-4-23 16,2-4-5-16,-9-9-1 0,5-5 1 15</inkml:trace>
  <inkml:trace contextRef="#ctx0" brushRef="#br0" timeOffset="223833.9212">15565 12397 32 0,'14'4'33'31,"3"-8"1"-31,16 4-4 0,4 0-21 16,0 0-6-16,5 0-9 15,-2-9-23-15,1 13-4 16,-14-8 0-16,5 4-1 16</inkml:trace>
  <inkml:trace contextRef="#ctx0" brushRef="#br0" timeOffset="224172.488">15617 12543 19 0,'-19'4'32'0,"5"-4"1"0,14 0-5 16,17 0-14-16,5-6-5 16,9 6-3-16,-1 0-2 15,5 0 0-15,-3 4 0 16,-8 3 0-16,-12 5 0 15,-12 7-1-15,-11-3 1 16,-2 6-1-16,-9-2 1 0,3 3-2 16,3-3 0-16,6-4 0 15,10-4-2-15,12-5 1 16,10-2-4-16,-1-5-4 16,6-5-24-16,1 1-6 15,-11-2-2-15,1 1 1 16</inkml:trace>
  <inkml:trace contextRef="#ctx0" brushRef="#br0" timeOffset="224704.282">13775 13089 3 0,'-19'6'29'0,"13"3"0"16,-6 0-8-16,5-1-5 15,3 7-2-15,4-4-3 0,14 1-2 16,-2-3-3-16,7-3 1 0,-1-6-2 16,2 0 0-16,-5-10-2 15,-3 1 1-15,-12 0-2 16,0 9 1-16,-18-18-1 16,5 13-1-16,-3 5 0 15,4-2-5-15,12 2-12 16,0 9-20-16,0-9 0 0,29 0-1 15,-12 0 0-15</inkml:trace>
  <inkml:trace contextRef="#ctx0" brushRef="#br0" timeOffset="224991.5387">14134 12866 53 0,'0'0'37'0,"10"0"1"0,-4 17-13 16,3 18-9-16,-5 4-7 15,4 13-4-15,-1 6 0 16,2 5-2-16,-3-4-2 15,1-3-3-15,2-5-9 16,-7-10-24-16,2-15-4 31,3-7-1-31,-7-19 0 0</inkml:trace>
  <inkml:trace contextRef="#ctx0" brushRef="#br0" timeOffset="225323.5793">14392 13082 49 0,'11'-9'35'16,"9"9"0"-16,2 0-13 15,2 0-12-15,7 9-4 31,-3-5-3-31,1 4 0 0,-11 2-2 16,-9 1 1-16,-9 2-2 16,-9 2 0-16,-9 1 1 15,-5 0-1-15,-1 2 0 16,3-3 0-16,4 2 0 16,9-5 0-16,10-3 1 15,11-4-2-15,5-1-3 0,4-4-5 16,7-7-16-16,6 7-11 15,-9-14 0-15,3 5 0 16</inkml:trace>
  <inkml:trace contextRef="#ctx0" brushRef="#br0" timeOffset="225508.4953">14759 12956 51 0,'5'-15'37'16,"-8"3"-2"-16,3 12-11 0,0 22-7 15,-5 5-6-15,8 11-4 16,-3 8-4-16,5 3 1 16,-5 2-2-16,5-3-5 15,2-3-8-15,-7-5-24 0,6-16-3 16,1-4-2-16,-7-20 1 16</inkml:trace>
  <inkml:trace contextRef="#ctx0" brushRef="#br0" timeOffset="225809.3093">15258 13094 36 0,'0'0'32'0,"-14"0"-1"31,-3 2-13-31,-7 6-8 16,-3 2-5-16,-5 1-2 0,1 1 0 16,1 1-1-16,7-4-1 15,6 0 1-15,8-2 0 16,9-7 1-16,12 10 0 16,10-7-1-16,6 2 1 15,5-2-7-15,5 2-14 0,-5-5-16 16,11 7-1-16,-8-7 0 15</inkml:trace>
  <inkml:trace contextRef="#ctx0" brushRef="#br0" timeOffset="226109.652">15601 13111 25 0,'-9'-28'35'0,"9"4"2"16,0-1-7-1,0-5-11-15,4 9-5 0,-4-6-2 16,7 12-3-16,-7 0-3 0,0 15-1 16,0 0-2-16,0 0-1 15,12 16-1-15,-7 7 0 16,1 5-1-16,0 4-1 15,0 2-4-15,0-2-6 16,4-2-18-16,2 1-11 0,-6-9 1 16,1-6-2-16</inkml:trace>
  <inkml:trace contextRef="#ctx0" brushRef="#br0" timeOffset="226294.5713">15493 13222 8 0,'0'0'31'16,"0"0"0"-16,24-5 1 15,7 1-18-15,7 4-6 16,2-3-2-16,3 3-6 16,-2-3-14-16,4 6-17 0,-14-8 0 15,3 8-1-15,-19-7 11 0</inkml:trace>
  <inkml:trace contextRef="#ctx0" brushRef="#br0" timeOffset="226695.7137">15541 13372 27 0,'0'0'34'15,"0"0"-1"-15,14 0-10 16,6 0-8-16,3-2-3 16,8 2-5-16,-5 0-1 15,2 5-2-15,-8-1 0 0,-6 6-2 16,-14 2 0-16,-4 3 0 16,-12 2-2-16,-2 2 1 15,-3 3 0-15,1-3-1 16,5 3 0-16,4-6 1 15,6 0-1-15,8-4 0 16,8-5 1-16,7-2 0 0,6-5 0 16,6 0 0-16,1 0 1 0,2 0-1 15,-3-7 1-15,-1 7-1 16,-7-5 1-16,-4 5-2 16,-5 0-4-16,-13 0-11 15,0 0-23-15,9 0-1 31,-9 0 0-31,0 0 1 0</inkml:trace>
  <inkml:trace contextRef="#ctx0" brushRef="#br1" timeOffset="235357.2012">7829 11693 14 0,'-35'-20'26'0,"-32"-9"-6"16,-21 0-6-16,-16 3-2 0,-20 5-2 15,-16 8-2-15,-13 13-1 16,-11 18-2-16,0 17-1 16,9 18 0-16,10 18-1 15,21 18-1-15,27 9 1 0,32 12-1 16,41-8 1-16,39-3 0 31,44-14-1-31,40-11 0 0,38-23-1 16,24-19 0-16,30-31 1 15,15-22-2-15,5-29 1 16,-4-15 0-16,-18-25-1 16,-30-16 0-16,-45-13 2 15,-49-8-1-15,-55 7 1 16,-54 16 0-16,-55 17-1 0,-38 22-3 15,-34 28-12-15,-14 27-20 16,-11 21-1-16,16 29 0 16,14 2-1-16</inkml:trace>
  <inkml:trace contextRef="#ctx0" brushRef="#br1" timeOffset="236074.0702">11742 11746 8 0,'-27'-32'30'0,"-7"3"2"15,-25-10-9-15,-12 1-6 16,-19 3-5-16,-19 8-4 0,-21 12-1 16,-12 15-3-1,-14 24-1-15,-13 19-1 0,-6 21-1 16,5 20 0-16,12 16 0 31,22 9-1-31,27 8 0 0,37-5 1 16,38-9-1-16,50-10 2 15,49-12-2-15,47-21 1 16,43-21 0-16,38-26 0 16,32-22-1-16,23-20 0 15,13-23 0-15,-5-20 0 16,-16-17 0-16,-39-8 0 0,-42-10 1 16,-60-3 0-16,-58 6 0 15,-65 12 1-15,-56 14-4 16,-53 20-26-16,-40 25-7 15,-41 8 0-15,-3 31-1 16</inkml:trace>
  <inkml:trace contextRef="#ctx0" brushRef="#br1" timeOffset="236902.5549">16186 11925 32 0,'-42'-47'28'15,"-35"-6"-14"-15,-35 6-1 16,-25 11-4-16,-30 8-1 15,-24 19 0-15,-15 19-1 16,-7 26-1-16,-7 20-1 0,11 26-3 16,15 18 0-16,28 12 0 15,39 3 1-15,47 0 0 16,49-10 0-16,55-9 0 16,57-18 0-16,46-20 1 15,50-26-1-15,40-18 1 16,29-24-3-1,20-19 1-15,0-25-1 16,-8-26 1-16,-31-18-1 16,-35-13 1-16,-53-5-1 15,-58 0-1-15,-62 9-3 16,-66 18-27-16,-64 10-6 16,-48 28-1-16,-58 11-1 0</inkml:trace>
  <inkml:trace contextRef="#ctx0" brushRef="#br0" timeOffset="242981.7027">2199 14545 29 0,'11'0'36'0,"5"9"1"15,15 12-4-15,9 5-13 16,0 9-8-16,13 9-3 0,-4 3-4 15,-3 4-5-15,-8-3-12 0,-10-2-20 16,-10-11-6-16,-3-10-1 16,-15-25 0-16</inkml:trace>
  <inkml:trace contextRef="#ctx0" brushRef="#br0" timeOffset="243182.7456">2622 14533 45 0,'0'0'38'16,"-18"0"1"-16,2 17-3 16,-9 12-20-16,-15 8-7 15,0 9-3-15,-7 5-3 16,-5 2-5-16,8 3-10 0,4-6-20 16,8-13-7-16,8-6-1 15,13-17 1-15</inkml:trace>
  <inkml:trace contextRef="#ctx0" brushRef="#br0" timeOffset="243499.1772">2901 14834 30 0,'-6'36'30'0,"-9"-9"-3"15,-1-2-10-15,10-2-4 16,0-14-3-16,6-9-2 0,0-12 0 16,6-8-1-16,-3-15 0 15,4-6 1-15,-7-13-2 16,0-4-1-16,-11-5-1 16,0 0-1-16,-3 1-2 15,3 3 1-15,1 5-2 16,4 5 0-16,0 8 1 0,12 7-1 15,10 9 0-15,12 7-3 0,9 10-4 16,0 3-9 0,10 5-17-16,8 15-6 15,-6-3 0-15,5 9 0 0</inkml:trace>
  <inkml:trace contextRef="#ctx0" brushRef="#br0" timeOffset="243721.7266">2808 14959 22 0,'0'15'33'15,"0"-15"-1"-15,28 16-2 16,6-10-21-16,1 0-10 15,2 4-15-15,-3-10-13 16,6 8-2-16,-9-17-1 16</inkml:trace>
  <inkml:trace contextRef="#ctx0" brushRef="#br0" timeOffset="244022.0384">3101 14674 22 0,'0'-24'37'15,"-4"7"1"-15,4 17-3 16,9 6-11-16,-9 12-8 0,9 15-5 16,-9-3-4-16,4 7-2 15,-1-7-2-15,3-5-1 16,0-8-2-16,6-13 0 16,3-12-1-16,0-8 0 15,2-6 0-15,2-4-1 16,-2 2 1-16,1 0 1 0,-1 10 0 15,-5 6 1-15,-12 8-1 16,13 20 1-16,-7 0-1 16,0 6-2-16,1 4-11 15,-2 0-26-15,-5-10-1 16,7 1 0-16,-7-21 0 16</inkml:trace>
  <inkml:trace contextRef="#ctx0" brushRef="#br0" timeOffset="244422.1869">3466 14408 23 0,'18'-8'33'0,"0"-8"1"16,11 9-3-16,5 1-19 15,-3-1-5-15,2 7-1 16,-7 0-2-16,-4 7 0 31,-8 4-1-31,0 4-1 0,-8 8 0 16,-6 3 0-16,0 6 0 16,0 7-1-16,0 5 0 15,0 5 1-15,0 3 3 16,2 8-1-16,-2-4 0 15,-2 0 0-15,-4-3-1 16,-1-4 2-16,-5-10-1 0,-7-6-1 16,-9-12-2-16,3-8 0 15,-3-9-2-15,4-10-2 16,6-3-6-16,-4-11-12 16,6-7-19-16,16 11-1 15,0-2 1-15,16 5-1 16</inkml:trace>
  <inkml:trace contextRef="#ctx0" brushRef="#br0" timeOffset="244755.2695">4203 14629 9 0,'0'0'32'15,"28"11"2"-15,-9-11-4 16,6 5-12-16,8-2-7 15,-4-3-3-15,5 9-6 16,-6-4-8-16,-5-1-8 0,-6-4-14 31,2 8-6-31,-19-8 0 0,16 3 7 16</inkml:trace>
  <inkml:trace contextRef="#ctx0" brushRef="#br0" timeOffset="244970.898">4157 14829 16 0,'23'21'33'16,"1"-17"0"-16,10 3-9 16,6 0-6-16,0-7-5 15,1 4-5-15,-8-4-2 16,-2 0-3-1,-7 0-5-15,-7-7-12 16,-8-4-21-16,1 9 1 16,-13-9-1-16,3 11 2 15</inkml:trace>
  <inkml:trace contextRef="#ctx0" brushRef="#br0" timeOffset="246125.4822">5208 14294 26 0,'14'-5'35'0,"-4"15"-2"15,-5 7-9-15,-14 7-6 0,-2 13-3 16,-9 1-4 0,0 11-2-16,-5-5-4 0,5 1-1 15,3-7-2-15,6-4 0 16,11-9-1-16,9-3 0 0,8-10-1 15,9-3 0-15,9-2-1 16,-1-7-5-16,6 7-6 16,-3-7-14-16,-3-4-13 15,2 4 1-15,-7-12-1 16</inkml:trace>
  <inkml:trace contextRef="#ctx0" brushRef="#br0" timeOffset="246372.5471">5456 14368 20 0,'0'-25'36'0,"-11"0"1"31,11 11-5-31,0 14-10 0,0 0-7 16,-6 30-4-16,1 4-3 16,5 15-2-16,0 10-1 0,0 11 0 15,0 7-1 1,0 3-1-16,0-5-1 15,0-7-1-15,0-10-2 0,4-11-4 16,3-7-14-16,2-18-22 0,-9-22-1 16,16 0 1-16,-8-15-1 15</inkml:trace>
  <inkml:trace contextRef="#ctx0" brushRef="#br0" timeOffset="246926.1863">5715 14652 16 0,'10'-25'32'15,"16"11"-2"-15,-5 0-6 16,3 9-4-16,2 12-6 16,-6 0-4-16,-2 15-3 15,-8 2-1-15,-3 9-2 0,-7-1 1 16,0 8-3-16,0-6 1 15,0 0-2-15,0 0 1 16,7-5-2-16,6-6 1 31,7-4 0-31,4-9 0 0,4-10 0 16,3-6-1-16,0-11 0 16,1-9-1-16,-3-8 0 15,-1-4 1-15,-9-5-1 16,-3-1-1-16,-4 5 2 15,-9 1 0-15,-3 8 1 16,0 10 0-16,-6 7 0 0,6 13 1 16,-15 7-1-16,8 11 1 15,4 10-2-15,3 8 1 16,3 3-1-16,4 5-3 16,1-5-7-16,8 1-22 15,1-5-6-15,-3-13 0 16,5-3-1-1</inkml:trace>
  <inkml:trace contextRef="#ctx0" brushRef="#br0" timeOffset="247291.0073">6412 14652 44 0,'0'0'35'16,"-3"32"1"-16,-1-3-16 15,-2 5-8-15,6 8-2 16,0-1-2-16,0 1-2 16,0-5-2-16,0-8-1 15,0-13-1-15,0-16 0 16,0 0 0 0,10-24-1-16,-7-10 1 15,2-9 0-15,-5-10-2 16,0-7 1-16,-8-4 0 15,1-1-1-15,-1 0 0 16,-2 4 0-16,6 3 0 16,4 8 0-16,4 9 0 0,9 5-1 15,11 12-2-15,4 8-2 0,10 11-4 16,1 3-7-16,8 7-13 16,0 7-9-16,-4 2 0 15,4 6-1-15</inkml:trace>
  <inkml:trace contextRef="#ctx0" brushRef="#br0" timeOffset="247529.3033">6397 14991 2 0,'0'0'28'0,"12"14"1"15,3-16-3-15,13 2-19 0,4 8-12 16,-1-14-17 0,12 16-5-16,-13-14-1 0,5 4 19 15</inkml:trace>
  <inkml:trace contextRef="#ctx0" brushRef="#br0" timeOffset="247892.6198">6657 14625 46 0,'9'2'37'16,"0"14"0"-16,-3 5-16 15,-6 3-6-15,6 10-3 16,-6-5-3-16,0 3-3 16,-3-8-3-16,3-5 0 15,-5-9-1-15,5-10-1 0,12-9-1 16,1-9 0-16,2-5 1 16,4-4-1-16,2-1 0 15,1 2 0-15,-1 5 0 0,-3 6 0 16,-2 8 0-1,-3 11 1-15,-3 5 0 0,1 9 0 32,-4 7 0-32,0 1-1 0,-1 3-2 15,-3-1-9-15,6-2-22 16,-3-1-7-16,-3-15 0 16,10-2 0-16</inkml:trace>
  <inkml:trace contextRef="#ctx0" brushRef="#br0" timeOffset="248328.0762">7056 14394 17 0,'23'-10'33'16,"-1"-5"2"-16,9 8-3 15,0 4-15-15,-4-1-7 16,7 8-3-16,-9 1-2 16,-3 5-1-16,-6 3-1 0,-2 1-1 15,-6 3-1-15,0 4 0 32,-2-1 0-32,-2 4 0 0,2 1 0 15,0 4-1-15,0-1 1 16,0 4 0-16,0 0 0 15,-2 1-1-15,-1 0 1 16,-3 1 0-16,0-1 1 16,-7 3 0-16,-5-1 0 15,-6-3 0-15,-10 0 0 0,-4-3 0 16,-4-5 0-16,1-4 0 16,2-7-2-16,2-8-1 15,8-5-9-15,2 0-25 16,8-13-4-16,13-3 0 15,0-11-1-15</inkml:trace>
  <inkml:trace contextRef="#ctx0" brushRef="#br0" timeOffset="249008.855">7739 14671 13 0,'12'6'33'0,"0"-6"-1"16,16 0-9-16,9 6-5 15,7-6-2-15,12 0-4 0,3 0-3 16,0 0-4-16,-6 0-4 16,-6 0-10-16,-11-8-25 15,-6 8-2-15,-19-9 0 16,-11 9-1-16</inkml:trace>
  <inkml:trace contextRef="#ctx0" brushRef="#br0" timeOffset="249778.9905">8872 14611 30 0,'-37'5'32'16,"3"-1"-5"-16,-3-8-9 16,-1-14-5-16,10-2-3 15,7-11-1-15,15-2-1 16,6-5-2-16,20 1-1 16,9 5 0-16,11 12-2 15,4 9 0-15,6 14 1 0,-4 14-1 16,-6 13 0-16,-14 12 0 15,-12 9-1-15,-19 6 0 16,-14 5-1-16,-16-4 0 16,-10-3-2-16,-3-5 0 15,-1-11-3-15,5-7-1 32,4-12-1-32,12-10-2 0,4-13 1 15,14-4 1-15,5-10 0 16,10-3 3-16,5 1 2 15,6-2 3-15,5 7 3 16,6 2 1-16,5 12 1 0,1 4 0 16,2 11-1-16,-1 1-1 15,-2 5 0-15,-2-1-4 0,-2-1-8 16,0-7-30-16,-4 2-2 16,-5-14 0-16,6 0 0 15</inkml:trace>
  <inkml:trace contextRef="#ctx0" brushRef="#br0" timeOffset="250279.502">9647 13965 7 0,'-18'-10'34'15,"-20"10"0"-15,-8 32 1 16,-11 28-16-16,-4 25-6 15,3 26-4-15,4 18-3 16,11 17-2-16,16 2-1 16,20-3 0-16,22-9-1 15,14-14-2-15,17-23-4 0,9-24-10 16,7-24-20-16,10-13-2 16,-9-25-1-16,5-9 1 15</inkml:trace>
  <inkml:trace contextRef="#ctx0" brushRef="#br0" timeOffset="250580.4276">9864 14405 29 0,'6'-48'34'0,"-2"-5"2"0,-2 2-13 16,4 10-5-16,-6 0-4 16,0 15-3-16,0 8-4 15,0 18-1-15,-8 12-2 16,4 14-2-16,-2 9 0 16,6 6-3-16,0 10-2 15,0-3-7 1,13 3-12-16,2-1-16 15,-5-14 0-15,8-4-1 16,-11-12 5-16</inkml:trace>
  <inkml:trace contextRef="#ctx0" brushRef="#br0" timeOffset="250765.0843">9631 14708 28 0,'11'3'34'0,"20"-3"1"0,6-4-10 16,12-3-12-16,10 7-5 16,3 0-4-16,-3 4-10 15,-1 0-20-15,1 7-7 0,-21-8-2 16,-1 6 0-16</inkml:trace>
  <inkml:trace contextRef="#ctx0" brushRef="#br0" timeOffset="251134.7476">9735 14984 23 0,'8'-13'35'0,"5"-8"-1"16,11 7-2-16,10-2-19 0,1 4-5 15,5 12-1-15,-5 0-2 16,-2 14-1-16,-17 7-2 16,-9 9 0-16,-17 2-1 15,-12 3-1-15,-12 0 0 0,-10-3 0 16,-5-5-2-16,4-6 1 16,3-6-2-16,8-10 1 31,12-5 0-31,10-3 1 0,12 3 1 15,16-14 0-15,11 6 2 16,7 3-1-16,6 5 1 16,1 0 1-16,3 9-3 15,-1-5-8-15,-3 0-23 16,0 2-5-16,-9-12 0 16,3 2 0-16</inkml:trace>
  <inkml:trace contextRef="#ctx0" brushRef="#br0" timeOffset="251435.5556">10184 14066 25 0,'13'-36'36'15,"14"27"1"-15,1 18 1 16,3 23-22-16,15 29-3 15,-6 18-4-15,5 23-2 32,-7 14-1-32,-9 12-1 0,-17 4-2 15,-8 3-1-15,-19-7-1 16,-8-9-3-16,-8-11-1 16,-3-19-6-16,1-12-9 15,1-26-19-15,5-23-3 16,8-21 1-16,3-26-1 15</inkml:trace>
  <inkml:trace contextRef="#ctx0" brushRef="#br0" timeOffset="251852.2701">10422 13987 15 0,'6'-10'33'16,"11"10"1"-16,-17 0-3 0,14 0-14 15,-1 10-4-15,-13 3-4 16,7 5-2-16,-11-2-2 15,4 2 0-15,-9-4-2 16,9-14-1-16,0 0-1 16,0 0 0-16,0-12-1 15,10-9 1 1,7 3-2-16,2-5 1 16,3 4-1-16,2 10 2 15,-2 3 1-15,0 9 0 16,-6 7 0-16,-3 8 1 15,-4 4-1-15,-1 2-2 16,-1 5-13-16,2-2-25 0,-9-13-1 16,9 6 0-16,-5-9 0 15</inkml:trace>
  <inkml:trace contextRef="#ctx0" brushRef="#br0" timeOffset="252484.2289">10909 14532 29 0,'15'4'33'0,"-15"-4"1"16,10 21-10-16,-7 4-12 31,-6 3-3-31,3 10-1 16,0 0-1-16,6 1-2 0,0-7-1 15,9-6 0-15,4-5-2 16,6-9 0-16,6-12 0 15,3-5 0-15,-1-13-1 16,2-5 1-16,-4-6-1 16,-5-4 0-16,-7-3-1 0,-5 2 0 15,-9 3 0-15,-5 6 1 16,-6 8-1-16,6 17 0 16,-20 0 1-16,10 13-1 15,1 10 0-15,6 5 1 16,3 5-1-16,6-4-2 15,5 7-4-15,0-15-10 0,3-7-22 16,6-1 0-16,-1-13-1 16,2 0 1-16</inkml:trace>
  <inkml:trace contextRef="#ctx0" brushRef="#br0" timeOffset="252816.2633">11479 14525 21 0,'13'9'34'16,"-13"8"1"-16,0 10-3 16,0 6-16-16,-5 1-4 15,5 7-4-15,-8-5-1 16,8-4-2-16,-6-8-2 16,6-5 0-16,-3-7-1 0,3-12-1 15,0 0 1-15,-9-21-1 16,4-3 1-16,2-8-1 15,-2-7 0-15,-1-7-1 16,2-6 1-16,-1-2-1 16,0-4 0-16,5 2 1 15,2 4-1 1,6 4-1-16,6 4 1 16,7 8 0-16,4 8-2 15,8 6-1-15,9 9-4 16,-2 4-8-16,9 5-14 15,6 8-9-15,-7-4-1 0,4 10 1 16</inkml:trace>
  <inkml:trace contextRef="#ctx0" brushRef="#br0" timeOffset="253070.1948">11535 14817 20 0,'-9'9'36'16,"17"4"0"-16,3-9-1 16,13-1-18-16,8 4-9 31,2-1-9-31,-2-3-19 0,-6-10-15 15,9 4 0-15,-12-12-1 16</inkml:trace>
  <inkml:trace contextRef="#ctx0" brushRef="#br0" timeOffset="253386.2484">11780 14506 20 0,'13'0'35'16,"-1"3"1"-16,0 14-3 15,2 7-15-15,-12 1-5 16,3 7-4-16,-5-3-2 16,0-1-3-16,0-5 0 15,0-7-3 1,0-16-1-16,14 5 0 16,-5-16 1-16,4-7-1 15,5-6-1-15,-3-1 2 16,4 2-2-16,0 5 2 15,-5 8 0-15,3 7 0 16,-8 9 0-16,0 10 0 16,-3 7-1-16,1 3-4 0,2 7-13 15,-1-1-21-15,-8-12-1 16,8-1 1-16,-8-19-1 16</inkml:trace>
  <inkml:trace contextRef="#ctx0" brushRef="#br0" timeOffset="253818.5725">12126 14217 32 0,'27'-8'34'0,"1"-7"1"15,7 4-11-15,4 1-12 16,-1 3-4-16,-1 7-2 16,-6-2-3-16,-2 8 0 15,-8 2-2-15,-3 6 0 16,-9 3 0-16,1 3 0 16,-4 8 0-16,2 2 0 0,-3 7 1 15,4 3 0-15,-3 1 0 16,1 5 0-16,-1 1 1 15,2 2-1-15,-1-5 1 0,-3 1 0 16,-4-4-1 0,0 0 0-16,-7-8 0 15,-6-1 0 1,-8-8 0-16,-1-2 0 16,-6-8-1-16,-3-7-1 0,1-3-4 15,-2-9-14-15,4-4-21 16,9-6-1-16,4-5 0 15,9 2 0-15</inkml:trace>
  <inkml:trace contextRef="#ctx0" brushRef="#br0" timeOffset="265987.7462">25224 14002 19 0,'0'0'29'0,"25"-61"-6"0,-25 61-4 16,-22-87-4-16,-5 34-4 16,-7-7-2-16,-29-1-3 15,5-2-1-15,-11 5-1 16,-33 4 1-16,2 11 0 0,-13 11 0 15,-2 21-1-15,3 11 1 32,15 20-1-32,3 13 0 15,11 11 0-15,25 3-2 0,13 2 0 16,21-3-1-16,17-5 0 16,13-14-1-16,5-12-1 15,0-21 1-15,1-19-1 16,-9-17 0-16,-22-15 0 15,-21-17 0-15,-29-13-1 0,-27-6 1 16,-23-7 1-16,-19 7-1 16,-26 12 1-16,-21 14 0 15,-12 17-1-15,-9 25 1 16,-5 23 0-16,-2 24 0 16,-2 21 0-16,-2 20 1 15,11 16-1 1,10 9 0-16,18 4 1 15,22 1-1-15,25-7 0 16,26-11-1-16,23-12 1 16,27-19-1-16,14-20 0 0,10-24-1 15,-5-19 0-15,-9-18 0 16,-22-13 0-16,-23-7 0 16,-30-3 0-16,-26 5 2 0,-29 17 0 15,-22 19 2-15,-17 27 0 16,-13 34 0-16,-1 28 1 15,4 31 1-15,11 32-1 16,13 21 0-16,17 12-1 16,22 7 0-16,27 0-1 15,22-10-1-15,21-10 0 0,14-20 0 16,13-24 0-16,10-17-2 16,2-21 0-16,1-22-1 15,-11-23 1-15,-7-16-1 16,-13-10 1-16,-7-3 1 15,-8 3 1-15,-9 6 1 16,-3 19 1 0,-1 24 1-16,8 30 0 15,8 24 1-15,11 21-1 16,12 16-1-16,17 12 1 0,18 2-2 16,17 1-1-1,13-10 0-15,9-14-2 0,10-14-2 16,-4-21 0-16,-4-11-1 15,-17-18 0-15,-19-7-1 0,-30-10 2 16,-18-4 0-16,-25 2 3 16,-17 8 2-16,-9 22 2 15,-5 6 2-15,11 20 1 16,9 15 0-16,28 25-2 16,19 19 2-16,25 13-1 15,18 17-2 1,25-6-5-16,11-12 3 15,12-16-3-15,11-17-5 16,-5-25-15-16,5-39-17 16,-34-33-3-16,73-45 1 15,-73 0 4-15</inkml:trace>
  <inkml:trace contextRef="#ctx0" brushRef="#br0" timeOffset="267943.114">18283 15040 8 0,'13'-20'36'15,"13"11"0"-15,-7 6-1 16,-3 6-12-16,0 18-5 16,-9 5-6-16,1 13-3 0,-11 2-3 15,-2 8-1-15,-7-7-3 16,1-5 0-16,-1-10-2 16,5-15 0-16,7-12-1 15,10-26 1-15,5-6-1 16,7-6 0-16,6-6 0 15,4 1 1-15,2 1 0 0,3 9 2 16,-6 13 0-16,-3 13 0 16,-6 16 1-16,-3 9 0 15,-7 7 0-15,-3 11-1 16,-9 2 1-16,6 3-1 16,-6 0-1-16,0-10-3 15,4-2-6 1,-4-6-22-16,4-12-12 15,7-6 1-15,-3-9-2 16</inkml:trace>
  <inkml:trace contextRef="#ctx0" brushRef="#br0" timeOffset="268460.0751">19172 15313 44 0,'10'-22'30'15,"2"-2"-6"-15,-5-2-3 16,-7-7-5-16,-7 2-2 15,-10-5-4-15,-3 3-2 16,-13 3-2-16,0 6-3 16,-6 10 1-16,1 11-2 0,1 10 0 15,7 12-1-15,5 12 0 16,12 7 0-16,8 2 0 16,8 3 0-16,12-6 0 0,7-6-1 15,9-9 1 1,3-7-1-16,2-15 0 0,-1-8 0 15,-2-10-1-15,-2-7 0 16,-5-7 0-16,-10-4 0 0,-5 3 0 16,-6 2 1-16,-5 6-1 15,0 10 1-15,0 15 1 16,-16 0 0-16,10 14 0 16,6 12 1-16,0 5-1 31,5 3-1-31,6 1-1 0,0-9-9 15,10-6-27-15,-2-1-2 16,-3-16 0-16,3-3 0 16</inkml:trace>
  <inkml:trace contextRef="#ctx0" brushRef="#br0" timeOffset="268928.8779">19154 14541 16 0,'13'4'37'16,"-13"-4"0"-16,22 20 1 0,-13 2-17 15,-5 1-7-15,4 7-5 16,-5-3-2-16,3 1-3 16,-6-8-2-16,0-10 0 15,0-10-1-15,12-9-1 16,1-12 0-16,3-5 0 15,4-3-1-15,3 0 1 0,2 2-1 16,1 6 1-16,-2 8 0 16,-1 13 2-16,-7 9 1 15,-2 10-1-15,-6 7 0 16,-3 6 1-16,-5 6-2 16,4-4-6-16,2 4-27 31,-3-6-8-31,-3-9-1 0,8 2 0 15</inkml:trace>
  <inkml:trace contextRef="#ctx0" brushRef="#br0" timeOffset="269392.3709">19603 15025 51 0,'0'0'37'16,"0"9"1"-16,-4 4-15 15,4 13-8-15,-3 4-5 16,7 8-4-16,0-6-1 0,8 5-2 15,0-7 0 1,9-4-1-16,1-9 0 16,1-9-2-16,0-14 0 0,1-9 1 15,-4-8-1-15,1-5 0 0,-8-10-1 16,-2-2 1 0,-3-3 0-16,-4 5 1 0,0 7 0 15,-4 7 1-15,-4 15-1 16,4 9 1-16,-7 9 0 15,7 15 0 1,0 6 0-16,0 6-1 16,4 7-1-16,-1-4-4 15,8 0-15-15,0-2-22 16,-4-14-1-16,8-4 1 16,-1-13-1-16</inkml:trace>
  <inkml:trace contextRef="#ctx0" brushRef="#br0" timeOffset="269746.5445">20067 15125 16 0,'0'21'37'0,"-5"1"-1"15,9 6 1-15,1 0-18 16,-5-7-5-16,4 6-4 0,-4-13-3 15,9-4-2-15,-9-10-2 16,8-12 1-16,-8-10-1 16,0-4 0-16,-5-13 0 31,0-6-1-31,-6-12 0 0,0-4-1 16,-2-2 1-16,4 0-2 15,4 3 0-15,5 4 0 16,11 8 0-16,7 7 0 15,11 13-1-15,7 7-3 16,11 12-6-16,-1 3-15 16,1 6-16-16,3 4 1 0,-8 0-2 15,1 6 2-15</inkml:trace>
  <inkml:trace contextRef="#ctx0" brushRef="#br0" timeOffset="269962.9327">20099 15279 59 0,'15'12'37'0,"14"-3"0"16,8-9-16-16,3 0-18 0,1 8-32 15,-8-15-6-15,2 7 0 16,-13-18-2-16</inkml:trace>
  <inkml:trace contextRef="#ctx0" brushRef="#br0" timeOffset="270278.544">20292 14887 38 0,'17'9'38'16,"-4"3"2"-16,5 5-4 0,-4 15-20 16,-6-3-4-1,5 7-5 1,-10-1-2-16,1-6-1 16,-4-10-3-16,0-8 0 15,0-11-1-15,7-9 0 16,1-9 0-16,4-5-1 0,3-2 1 15,-1 0 0-15,2 5 1 16,-2 8 0-16,-2 8 1 16,-3 8 0-16,-5 11 0 0,-1 6-1 15,-3 6-4-15,0-4-11 16,-6 2-26-16,6-3-1 16,0-10-1-16,4-3 0 15</inkml:trace>
  <inkml:trace contextRef="#ctx0" brushRef="#br0" timeOffset="270694.5876">20564 14691 32 0,'25'-5'37'0,"2"-6"0"16,11 8 1-16,-2 3-23 0,-1-10-6 16,4 6-2-1,-10-2-3-15,-1 1-1 0,-10-3-1 16,-4 5 0-16,-14 3-1 16,11 0-1-1,-11 0 1-15,-6 11-1 16,2 6 0-16,0 6 0 15,0 8 1-15,4 8-1 16,-2 8 1-16,4 4 1 16,3 4-1-16,2 4 0 15,-4-1 1-15,1-1-1 16,-4-5 1-16,-3-7-1 0,-8-10 1 16,-7-6-1-16,-6-8-1 15,-7-11-3-15,3 0-8 16,-7-5-29-16,-1-17-1 15,8 3 0-15,0-8 0 16</inkml:trace>
  <inkml:trace contextRef="#ctx0" brushRef="#br0" timeOffset="271365.456">21354 14963 9 0,'0'0'29'0,"0"0"2"15,37 7-11-15,20-4-5 16,32-3-2-16,35 6-1 16,27-6-1-16,30 7-2 0,17-7-1 15,18 2-1 1,4-2-1-16,-2 0-2 0,-20 0-3 0,-19 0 0 16,-29 0-1-16,-20-5-2 15,-30 5-4-15,-27-3-1 16,-25 3-1-16,-22-7 0 15,-14 0 0-15,-12-7 0 16,-12-1 3-16,-11-4 2 16,2 0 4-16,-5 1 3 0,5 0 0 15,6 7 1-15,7 2 1 16,8 9 0-16,0 0-1 16,26 12 1-16,-13 3-2 15,13 8 1-15,-5 0 0 16,-5 6 1-16,-10-4-2 31,-6 0-3-31,0 0-6 0,-16-8-22 16,-8-8-11-16,-6-4-1 15,-10-9 0-15</inkml:trace>
  <inkml:trace contextRef="#ctx0" brushRef="#br0" timeOffset="271797.0051">21583 14811 26 0,'5'-16'29'16,"-5"16"-5"-16,0 0-5 15,-20 10-3-15,2 7-2 16,-13 4-3-16,0 6-3 0,-6 2-2 15,0 4-1-15,5-3-2 16,5-2 1-16,10-6 0 16,17-1-1-16,17-7 1 15,13-1 0-15,7-4-3 0,8-3-4 16,9-6-27-16,5 5-8 16,-4-10-1-16,5 2 0 15</inkml:trace>
  <inkml:trace contextRef="#ctx0" brushRef="#br0" timeOffset="272382.2818">22423 14253 29 0,'6'9'35'0,"5"-3"-3"0,13-4-10 31,20 7-3-31,4-6-1 0,17 9-5 16,1-10-4-1,4 7-3-15,-3-3-1 0,-3 1-2 16,-13 2-2-16,-18 1 0 16,-16 3 0-16,-22 5 0 15,-17 1-1-15,-10 4 1 16,-17 4-1-16,-6 6 0 0,-7 2 0 16,0 1 1-16,2-2-1 15,12-2 1-15,8 0-1 16,15-3 0-16,15-4 1 15,17-5-1-15,17-4 0 16,18-5 1-16,9-1-1 16,11-3 1-16,6-5 0 0,-3-2 0 15,-1 0 0-15,-7-5 0 16,-11 2 1-16,-12 3-1 16,-9 0 1-16,-15-3-1 15,-10 3 0-15,0 0-1 0,0 0 1 16,0 0-1 15,-13 0 0-31,2 3-1 0,11-3-2 16,-10 0-6-16,10 0-25 15,0 0-7-15,-10 0-1 0,10 0 0 16</inkml:trace>
  <inkml:trace contextRef="#ctx0" brushRef="#br0" timeOffset="274185.1305">17018 16804 27 0,'23'4'32'0,"27"-4"-3"16,35-5-14-16,34 8-3 15,32 2 0-15,33 0 0 16,27-5-1-16,27 7-2 16,17-7-3-16,15 0 0 15,-1 0-1-15,5 0-1 16,-14-12-1-16,-13 5-2 0,-24-6-2 16,-23 4-3-16,-31 6-9 15,-31-10-19-15,-36-1-8 16,-25 5 1-16,-41-3-1 15</inkml:trace>
  <inkml:trace contextRef="#ctx0" brushRef="#br0" timeOffset="274856.5973">18311 16463 32 0,'26'-9'33'16,"-6"-12"-7"-16,-4-5-5 15,-6 0-4-15,-10-9-5 16,0 9-2-16,-18-3-2 16,-5 7-2-16,-12 7-2 15,-5 11-1-15,-5 8-2 16,4 14 0-16,1 11 0 0,9 6 0 16,13 2-1-16,11 2 1 15,14-3-1-15,11-7 1 16,13-7-1-16,5-10 1 15,6-12 0-15,0-9 0 16,-1-9-1-16,-3-4 1 31,-9-9 0-31,-6 1-1 0,-5 2 1 16,-6 5-1-16,-6 5 1 16,-6 18 0-16,0 0 0 15,0 13 1-15,0 12-1 16,6 5 1-16,3 1-1 0,1 4-3 15,7 1-6-15,1-11-22 16,0-10-9-16,10-3-1 0,-3-17 1 16</inkml:trace>
  <inkml:trace contextRef="#ctx0" brushRef="#br0" timeOffset="275241.5421">18723 16322 43 0,'10'0'38'0,"2"-6"1"15,14 6-6-15,10 0-17 0,-8 0-6 16,7 3-3-16,-2-3-3 15,-2 6-1-15,-7 0-1 16,-8 0-1-16,-16-6 0 16,0 19 0-16,-18-5-1 15,-9 3 1-15,-8 3-1 0,-5 2 1 32,-1-1-1-32,4 0 0 0,4-2 0 15,10-3 0-15,13-4 0 16,20-3 0-16,13-5 0 15,10-1 0-15,10-3-2 16,3 0-4-16,9 0-14 16,2-3-21-16,-14-5 1 15,-1 0-1-15,-11-5 1 0</inkml:trace>
  <inkml:trace contextRef="#ctx0" brushRef="#br0" timeOffset="275473.5636">18985 16087 43 0,'11'-7'37'0,"18"7"-1"15,-2 0-5-15,6 0-21 0,6 5-6 31,1 4-8-31,-5-6-15 0,-6-6-17 16,3 3 1-16,-14-9-2 16,4 2 8-16</inkml:trace>
  <inkml:trace contextRef="#ctx0" brushRef="#br0" timeOffset="275674.1026">19375 15932 51 0,'5'-15'37'16,"-5"15"0"-16,0 0-9 15,0 17-9-15,6 5-8 16,-6 0-6-16,10 11-1 16,-7 0-2-16,2 1-4 15,5 4-14-15,-1-2-23 16,-9-9-1 0,0 2 0-16,-7-12 0 15</inkml:trace>
  <inkml:trace contextRef="#ctx0" brushRef="#br0" timeOffset="276662.9905">17370 17006 10 0,'0'0'36'16,"-13"0"0"-16,-5 17 1 0,-8 8-16 15,-5 11-6-15,3 17-4 16,1 8-4-16,12 11-2 16,9 3-2-16,13-7-1 15,13 0-4-15,8-10-6 32,17-16-16-32,7-7-14 0,-4-23 0 15,4-12 1-15</inkml:trace>
  <inkml:trace contextRef="#ctx0" brushRef="#br0" timeOffset="276964.1064">17660 17362 14 0,'-9'-9'32'15,"9"9"3"-15,0-17-3 0,0 0-15 16,7-1-5-1,-1-3-2-15,2 0-1 16,-1-4-3 0,2 3 2-16,-5 3-3 15,1 6 1-15,-5 13-2 0,0 0 0 16,-3 19-2-16,3 11 0 16,0 4 0-16,0 17-1 15,5 0 0-15,0 0-2 16,3 2-3-16,2-14-9 15,2-10-26-15,4-1-2 0,-5-13 1 16,4-11-1-16</inkml:trace>
  <inkml:trace contextRef="#ctx0" brushRef="#br0" timeOffset="277180.2701">18046 17392 44 0,'16'9'36'16,"2"-2"1"0,12-3-4-16,10 0-19 0,-5-4-8 15,7-5-9-15,-1 0-32 16,4 2-1-16,-10-8-1 0,3 1 1 15</inkml:trace>
  <inkml:trace contextRef="#ctx0" brushRef="#br0" timeOffset="277712.867">18768 17505 28 0,'18'-7'32'15,"-8"-10"-6"-15,0-4-3 0,-5-1-6 16,-9-7-3-16,-2 7-4 16,-12 0-1-16,-1 0-5 15,-12 6 1-15,1 5-4 16,-5 7 0-16,1 9 3 16,3 11-3-16,4 8 1 15,10 1-1 1,7 6 2-16,10 1-3 15,11 3 2-15,7-3-1 16,8-8-1-16,6-12 0 16,0-6-1-16,3-6 1 15,-5-6-2-15,-2-5 1 16,-4-6 1-16,-7 0 0 16,-6 2 0-16,-11 15 2 0,7-9-1 15,-7 9 1-15,0 16 0 16,0 1-5-16,0 1-13 15,0 2-22-15,17 0 0 16,-1-9 0-16,10-6 0 0</inkml:trace>
  <inkml:trace contextRef="#ctx0" brushRef="#br0" timeOffset="278113.2396">19053 17326 27 0,'26'0'36'16,"2"0"0"-16,6 0-14 15,8 4-2-15,-6-4-6 0,3 8-3 16,-12 2-3-16,-3 3-3 16,-17 0-1-16,-7 0 0 15,-13-1-3-15,-5 8 1 16,-8 3-1-16,0 1-1 0,-1-1 0 16,4-4 1-1,7-3-1 1,9 1 1-16,7-2-1 15,11-5 0-15,7-4 0 16,7-6-1-16,8 0-7 0,-2 0-16 16,0 0-15-16,6-11 1 15,-8-4-2-15,0 8 1 16</inkml:trace>
  <inkml:trace contextRef="#ctx0" brushRef="#br0" timeOffset="278350.7742">19264 17173 19 0,'12'0'34'16,"8"10"0"-16,-4-10 0 15,9 5-21-15,2 2-7 16,-2-3-6-16,0-4-8 15,1 4-8-15,-2-7-10 0,-8-8-4 32,7 8 1-32,-9-12 1 15</inkml:trace>
  <inkml:trace contextRef="#ctx0" brushRef="#br0" timeOffset="278566.8527">19583 17123 50 0,'0'0'32'15,"0"9"-1"-15,0 4-5 16,-2-1-11-16,2 11-6 15,0-1-5-15,0 0-14 0,0-6-25 16,6 5-4-16,-6-10 2 16,11 0-2-16</inkml:trace>
  <inkml:trace contextRef="#ctx0" brushRef="#br0" timeOffset="278867.6584">19842 16970 30 0,'12'5'37'31,"10"18"0"-31,-2 7-5 0,0 7-12 16,5 13-7-16,-8-3-2 15,0 15-3-15,-14-6-2 16,-3 9-1-16,-19-4-1 15,-8-8-2-15,-7-4-4 16,-10-6-5-16,5-1-15 16,4-13-19-16,-2-10 1 0,15-15 0 15,7-7-2-15</inkml:trace>
  <inkml:trace contextRef="#ctx0" brushRef="#br0" timeOffset="279571.0182">20299 17065 13 0,'-7'0'32'0,"-11"-15"0"16,12 3-12-16,6-2-3 15,0-4-3-15,14 4-3 16,1 2-2-16,10 5-1 16,0 2-2-16,3 12 0 0,-7 4 0 15,-4 10-2-15,-10 3-1 16,-10 3 0-16,-12-3-2 16,-7 5 1-16,-7-7-1 15,-2-3-1-15,0-2-1 16,3-8 1-16,4-4-2 15,7-1 0 1,17-4-1-16,0 0 0 16,0 0 1-16,15-4 1 15,4 4 0-15,2 4 0 16,3 4 2-16,3 4-2 16,-4 1 2-16,0 1-1 15,-6-4 0-15,-4 0-7 16,1 2-8-16,-1-8-24 0,-13-4 1 15,9-17 2-15,-9 3-1 0</inkml:trace>
  <inkml:trace contextRef="#ctx0" brushRef="#br0" timeOffset="280087.9597">21011 16645 23 0,'22'18'36'16,"-10"0"0"-16,-4 6-8 16,-4 8-6-16,-14 0-7 15,-1 2-2-15,-11-5-5 16,3-3-4-16,-3-1-9 0,-1-10-14 15,6-9-21-15,17-6 1 16,4-9-1-16,13 0 1 16</inkml:trace>
  <inkml:trace contextRef="#ctx0" brushRef="#br0" timeOffset="280435.2863">21554 16152 47 0,'0'0'38'16,"8"0"1"-16,-2 22-11 16,1 15-10-16,-7 11-7 0,9 15-3 15,-5 7-3-15,3 9 0 16,0-4-3-16,0-6-3 16,1-4-9-16,-5-17-17 15,3-13-15-15,5-10 1 16,-11-25-1-16</inkml:trace>
  <inkml:trace contextRef="#ctx0" brushRef="#br0" timeOffset="280889.7585">21832 16436 39 0,'14'0'37'15,"12"9"0"-15,4-9-9 16,4 0-15-16,7 4-3 16,-2-4-5-16,-1 0-2 0,-5 0-1 15,-7 0-2 1,-13 5 1-16,-13-5-1 0,0 13 1 16,-13 0-1-16,-8 3 0 15,-7 3 0-15,0 3 1 0,-1-2-1 16,3 1 0-16,3-4 0 15,11 1 1-15,9-4-1 16,9-5 0-16,12-4 0 16,5-2-5-16,4-3-8 0,3-9-23 15,8 5-2-15,-10-10 0 16,3 9-1-16</inkml:trace>
  <inkml:trace contextRef="#ctx0" brushRef="#br0" timeOffset="281159.3141">22275 16155 28 0,'3'-32'38'0,"-3"32"1"16,16 0-4-16,-9 18-12 0,9 24-8 15,-9 6-6 1,6 12-3-16,-5 5 0 0,4 4-2 16,-4-3-2-16,-2-8-2 15,0-6-3-15,-12-17-10 16,6-7-28-16,-4-6-1 31,4-22 0-31,0 0 1 0</inkml:trace>
  <inkml:trace contextRef="#ctx0" brushRef="#br0" timeOffset="281576.0191">22611 16345 29 0,'11'0'36'0,"7"0"0"16,11 0-15-16,14 13-5 15,0-5-2-15,7 10-4 16,-1-5-4-16,0 1-2 31,-9-5-2-31,-6-1 0 0,-8-3-1 16,-14-2 0-16,-12-3 1 15,-10 8-1-15,-16-4 0 16,-3 6 1-16,-5 1-2 16,-4 5 2-16,0 4-3 15,11-3-2-15,7 6-13 16,17-3-23-16,3-20 0 0,21 18-1 15,1-18 1-15</inkml:trace>
  <inkml:trace contextRef="#ctx0" brushRef="#br0" timeOffset="281892.4546">23277 16085 30 0,'0'-19'36'16,"-8"6"2"-16,8 13-12 15,13 17-6-15,-7 15-5 16,9 21-4-16,-1 3-4 15,1 16-1-15,-10 4-1 16,5-1-2-16,-1-3-1 16,1-8-1-1,-7-11-4-15,-3-15-13 16,-12-12-25-16,19-7 1 16,-7-19-3-16,22 0 2 15</inkml:trace>
  <inkml:trace contextRef="#ctx0" brushRef="#br0" timeOffset="282445.8927">23849 16588 38 0,'0'-22'34'0,"3"1"-6"0,-8-2-5 16,-12-6-5-16,-1 5-5 15,-8-7-3-15,-1 12-4 16,-5-1-1-16,-2 11-2 16,-1 9 0-16,0 4-2 15,4 12 0-15,11 7-1 0,12 6 0 16,8 4 1-16,14 2 1 0,9-4-1 16,6-6 1-1,10-6-2-15,2-9 0 0,-1-10 0 16,-3-3-1-16,-8-14 0 15,-8-2 0-15,-2-5 0 16,-4 0-1-16,-10 4 2 16,-5 3 0-1,0 6 1-15,0 11 0 16,0 0 1-16,-11 11-2 16,16 9 1-16,-3 6 0 15,9 3-3-15,2 4-9 16,3 4-25-16,2-12-4 15,2 1 0-15,2-14 1 16</inkml:trace>
  <inkml:trace contextRef="#ctx0" brushRef="#br0" timeOffset="282794.0177">24144 16138 18 0,'10'-34'36'15,"2"15"2"-15,-4 2-10 16,-4 3-6-16,-4 14-6 31,4 19-4-31,-4 12-4 0,0 13-2 16,8 11-2-16,-2 11-2 15,3 9 0-15,4 3 0 16,1-1-1-16,-6-7 0 16,5-13 0-16,-6-11-1 15,-4-5 0-15,4-13 1 16,-7-9-2-16,0-10 0 0,0-9-4 16,0 0-24-16,0 0-12 15,0 0 1-15,0 0-1 16</inkml:trace>
  <inkml:trace contextRef="#ctx0" brushRef="#br0" timeOffset="367360.8342">13328 14347 34 0,'0'-23'36'0,"0"23"-1"15,0 0-8-15,0 0-7 16,13 35-5-16,-13 3-5 0,9 14-4 16,-6 3 0-16,6 4-2 0,-2-3-2 15,0-3-1 1,1-7-2-16,-1-14-3 0,2-7-7 15,-9-25-9-15,0 0-14 16,0 0-5-16,-7-14-1 16,-4-6 1-1</inkml:trace>
  <inkml:trace contextRef="#ctx0" brushRef="#br0" timeOffset="367561.3805">13108 14583 48 0,'0'0'37'0,"10"9"-9"16,17-9-4-16,17 9-6 0,8-9-4 16,11 6-5-16,2-6-4 15,0 4-9-15,-6-4-28 16,-7 5-5-16,-18-5-3 16,-6 9 1-16</inkml:trace>
  <inkml:trace contextRef="#ctx0" brushRef="#br0" timeOffset="368108.7028">14707 14164 18 0,'18'-13'34'15,"-4"-4"-3"-15,11 0-5 16,7 5-6-16,3 1-4 15,6 11-3-15,-3 0-5 16,2 11-1-16,-12 7-3 0,-6 11-1 16,-14 9-2-16,-13 3 1 15,-12 4-1-15,-9 4 0 16,-12-2 0-16,-2-3-1 16,3 1 1-16,2-4-1 15,6-7 1-15,9-1-1 16,10-5 0-16,10-5-1 0,18 2-2 15,0-11-10-15,5-2-26 16,12 1 0-16,-3-7 0 16,7 0 0-16</inkml:trace>
  <inkml:trace contextRef="#ctx0" brushRef="#br0" timeOffset="368578.5988">14832 15104 20 0,'0'-10'29'16,"-9"-9"-6"-16,-3 4-6 15,1 2-2-15,-3 3-5 16,-1 6-1-16,0 4-3 15,1 7-2-15,2 3-1 16,2 3-1-16,4 4-1 0,6-2 1 16,6-2-1-16,8 1 2 15,3-10 0-15,5-4 1 16,-3-2 2-16,4-6 0 16,-7-7 1-16,-5 2 0 15,-11-3-1-15,0 4 0 0,-10 3-4 16,-5 0-12-16,-8 7-28 0,10 5-2 15,-4 1 0-15,12 6 0 16</inkml:trace>
  <inkml:trace contextRef="#ctx0" brushRef="#br0" timeOffset="372211.2626">1065 16295 41 0,'0'0'27'15,"22"-47"-4"-15,-22 47-2 16,0 0-4-16,0 0-5 16,44-49-4-16,-44 49-2 15,0 0-3-15,0 0-3 0,0 0-4 16,0 0-6-16,0 0-10 15,0 0-8-15,0 0-4 0,15 41-3 16,-3-37 7 0</inkml:trace>
  <inkml:trace contextRef="#ctx0" brushRef="#br0" timeOffset="372598.9937">1186 16271 24 0,'-59'29'29'0,"59"-29"-1"15,-40 0-6-15,40 0-5 16,0 0-5-16,-47-49-4 15,47 49-2-15,-12-60-1 16,12 60-1-16,17-70 0 31,6 39-2-31,11 3 0 0,3 10 1 16,10 8 1-16,1 20-1 16,-2 8 1-16,-11 14-1 15,-10 10-1-15,-19 13 1 16,-21 4-2-16,-14 2 2 15,-9-3-3-15,-5-8 1 16,-4-12-3-16,0-10 1 0,5-14-1 16,42-14 0-16,-51-5 1 0,51 5-1 15,0 0 1 1,-13-61 2-16,13 61 0 16,35-33 0-16,2 25 1 0,6 8-1 15,0 9 1-15,0 9 0 16,2 4-1-1,-2 0-5-15,-3 2-23 16,-8 0-11-16,-9-15 0 16,-2-2-2-16</inkml:trace>
  <inkml:trace contextRef="#ctx0" brushRef="#br0" timeOffset="373415.0185">500 16859 23 0,'0'0'13'0,"0"0"-2"15,96 34 3-15,5-37 0 16,38-9-1-16,22 5-1 16,31-5-2-16,7 0-1 0,18-1-1 15,-3-1-4-15,10-5-2 0,-23 9-4 16,-13 4-10 0,-14 6-20-16,-33-15 0 15,-6 15 0-15,-35-10 10 0</inkml:trace>
  <inkml:trace contextRef="#ctx0" brushRef="#br0" timeOffset="373931.5859">795 17210 12 0,'0'0'34'0,"-52"-20"1"16,52 20-1-16,-72 37-16 16,72-37-8-16,-62 79-1 15,37-20-2-15,7 1-4 0,13 7 1 16,12-5-2-16,12-12 0 16,13-9-6-16,-32-41-6 15,80 60-19-15,-30-51-6 16,6-14-1-16,-10-2 0 15</inkml:trace>
  <inkml:trace contextRef="#ctx0" brushRef="#br0" timeOffset="374232.8922">957 17590 22 0,'0'0'24'31,"-31"-60"0"-31,31 60-7 0,11-50 1 16,-11 50-5-16,13-48 2 16,-13 48-3-16,16-42-2 15,-16 42-2-15,0 0-2 16,0 0-1-16,0 0-1 16,0 0-3-16,0 0 2 15,0 0 2-15,37 64-5 0,-37-64 4 16,9 83-5-16,-9-83-1 15,9 79-15-15,-9-79-19 16,13 57-2-16,-13-57-2 16,0 0 2-16</inkml:trace>
  <inkml:trace contextRef="#ctx0" brushRef="#br0" timeOffset="374455.5765">1212 17561 21 0,'0'0'34'15,"18"8"2"-15,12-12 0 0,-2-3-17 16,10 7-13-16,7 0-8 16,-6 0-22-16,8 0-10 15,-1-9 1-15,-6-1-3 16</inkml:trace>
  <inkml:trace contextRef="#ctx0" brushRef="#br0" timeOffset="374734.2586">1737 17273 27 0,'0'-33'40'16,"8"8"-1"-16,-8 3-6 16,4-2-14-16,3 13-2 15,-7 11-7-15,8 15-4 0,-8 5-2 16,6 11-5-16,-3 11 1 15,3 0-7-15,5 3-24 16,0-1-7-16,-5-13-1 16,9-5 1-16</inkml:trace>
  <inkml:trace contextRef="#ctx0" brushRef="#br0" timeOffset="374956.9357">1624 17622 47 0,'25'7'34'0,"1"-14"0"16,14-5-17-16,9 6-22 15,-1 0-21-15,7-2-5 16,-12 1-1-16,0 3-2 15</inkml:trace>
  <inkml:trace contextRef="#ctx0" brushRef="#br0" timeOffset="375320.2571">1700 17849 41 0,'4'-16'33'0,"0"4"0"15,17-2-10-15,9-5-14 16,3 4-4-16,1 1 1 16,-7 14-1-16,0 7-1 15,-27-7-2-15,0 0 1 0,6 70 0 16,-6-70-3-16,-49 73-1 0,49-73-5 15,-67 47 0-15,67-47-2 16,-65 14 4 0,65-14 0-16,-32-26 3 0,32 5 2 15,7-3 2-15,8 6 7 32,9 5-3-32,7 1 3 0,-31 12-3 15,62 6-2-15,-62-6-11 16,58 37-29-16,-58-37-2 15,42 23-1-15,-28-23 1 16</inkml:trace>
  <inkml:trace contextRef="#ctx0" brushRef="#br0" timeOffset="375836.3749">2039 17460 21 0,'24'0'36'16,"-4"-3"0"-16,16 3-2 16,2-6-19-16,-2-4-4 15,4 10 0 1,-7 0-5-16,-2 7-3 15,-13 1 0-15,-14 5-1 16,-11 1-2-16,-10 3 1 16,-7 3-1-16,0 1 1 15,0-4-1-15,-4 0 0 16,6-5-1-16,6 0 2 0,11 0-1 16,5-12 0-16,22 11 1 15,2-14-1-15,7 3-6 16,0 0-12-16,0-6-18 15,9-3 0-15,-8-5-2 0,1 6 1 16</inkml:trace>
  <inkml:trace contextRef="#ctx0" brushRef="#br0" timeOffset="376059.5519">2235 17266 37 0,'26'0'33'0,"-4"0"1"16,7 0-17-16,-1 0-16 16,0 0-14-16,6 0-17 15,-17-8-2-15,7 8 1 16,-15-18 16-16</inkml:trace>
  <inkml:trace contextRef="#ctx0" brushRef="#br0" timeOffset="376275.728">2548 17106 35 0,'9'13'38'0,"-9"-2"0"16,6 11-4-16,1 5-20 31,-4-4-9-31,0 6-18 0,-6-2-22 15,11-2-4-15,-8-9 2 16,13-4-2-16</inkml:trace>
  <inkml:trace contextRef="#ctx0" brushRef="#br0" timeOffset="376740.2535">2708 17033 18 0,'0'0'20'15,"10"3"1"-15,-10-3-1 16,13 12 0-16,-4-2-1 15,12 9-1-15,-5 4-3 0,15 15-4 16,-7 3 0-16,7 9-3 16,-11 8-2-16,-2 3-2 15,-15-1-2-15,-15 5-1 16,-10-2 0-16,-9-13 0 16,-6 3-3-16,-4-15 0 15,5-9-1 1,-2-5 0-16,7-9 1 15,9-9-1-15,10-1 1 0,3-5-3 16,9 0-7-16,0 0-11 16,0 0-14-16,0-14 1 15,0 14-2-15</inkml:trace>
  <inkml:trace contextRef="#ctx0" brushRef="#br0" timeOffset="377309.4636">3273 16666 12 0,'12'9'31'0,"1"-9"1"16,18 3-11-16,0-3-7 0,7 0-4 16,2 0-9-16,0-3-12 15,4 3-16-15,-14-5-5 0,4 5 1 16,-18-12 12-1</inkml:trace>
  <inkml:trace contextRef="#ctx0" brushRef="#br0" timeOffset="377541.6956">3323 16781 26 0,'0'0'37'0,"25"3"0"16,-6 0-8-16,8-6-11 16,14 7-6-16,-5-4-8 0,-1 0-22 15,-7-9-17-15,6 9-2 16,-13-10-1-16</inkml:trace>
  <inkml:trace contextRef="#ctx0" brushRef="#br0" timeOffset="378828.4668">4263 16874 8 0,'121'3'17'0,"15"-3"-1"16,25 0 0-16,17-3-2 16,16 0 1-16,15 3-1 15,7 0 0-15,5 0-3 16,0-5-2-16,-2 10-2 16,-11-5-2-16,-13 3-4 0,-15 4-2 15,-18-7-5-15,-26 0-7 16,-21 0-15-16,-32 0-6 15,-18 0-1-15,-34-12 6 16</inkml:trace>
  <inkml:trace contextRef="#ctx0" brushRef="#br0" timeOffset="379766.5194">5053 16399 32 0,'-14'7'31'16,"-11"-13"-10"-16,5-7-3 0,-1-4-5 16,7-12-3-16,7-4-2 15,7-6-2-15,12-1-1 0,8-1 0 16,10 11 0-16,3 8 0 16,11 15 0-16,-2 11 1 15,-3 18-1-15,-13 9-1 16,-6 13-1-16,-16 6-1 31,-11 1 0-31,-16 0-2 0,-9-4 0 16,-7-3-3-16,-6-14-2 15,5-9-1-15,-2-11 1 16,14-7-1-16,4-13 1 16,14-2 1-16,4-4 2 15,10-6 3-15,8 7 1 16,7 5 2-16,6 7 1 0,0 3 0 15,3 11 0-15,-7 2-1 16,2 8-1-16,-2 3-2 16,-5-5-6-16,0 1-10 15,-1 1-24-15,-6-15 2 16,4-2-2-16,-13-4 1 0</inkml:trace>
  <inkml:trace contextRef="#ctx0" brushRef="#br0" timeOffset="380067.9119">5448 16443 87 0,'0'0'40'15,"6"10"-8"-15,-6-10-12 16,0 0-7-16,0 0-5 16,0 0-4-16,0 0-6 15,0 10-35-15,0-10-4 16,0 0 0-16,-5-11-1 15</inkml:trace>
  <inkml:trace contextRef="#ctx0" brushRef="#br0" timeOffset="380768.4966">5715 16343 13 0,'14'-2'31'16,"-5"-6"1"-16,9 8-11 0,4 0-5 15,4 0-4-15,4 0-2 16,-1 0-3-16,1 0-2 16,-4 0-2-16,-3 6-1 15,-5-1 0-15,-9 1-1 16,-9 3 0-16,-4 4 0 31,-8 2-1-31,-3 4 1 0,-10-1 0 16,-4 2 0-16,1-1-1 15,-2 3 1-15,1-1-2 16,4-4 1-16,4 0 1 16,3-2-1-16,7-4 2 15,7 6-1-15,4-8 2 16,0-9-1-16,23 12 2 0,-3-5-1 15,2-7 0-15,4 0-1 16,2 0 0-16,1-6-2 16,-1 6-5-16,-5-10-15 0,-8 1-19 15,6 2 1 1,-9-3-1-16,4-3 1 0</inkml:trace>
  <inkml:trace contextRef="#ctx0" brushRef="#br0" timeOffset="381015.9759">5918 16127 35 0,'20'4'34'16,"-1"-7"0"-16,8 6-11 16,4-3-12-16,3 0-5 0,-3 0-8 15,0 5-15-15,2 0-16 16,-17-10-1-16,6 5 0 16</inkml:trace>
  <inkml:trace contextRef="#ctx0" brushRef="#br0" timeOffset="381269.8945">6276 15986 4 0,'0'-12'32'16,"0"12"1"-16,0 0-6 15,0 0-8-15,0 0-3 16,0 0-4-16,6 21-3 0,-6-5-2 15,0 7-2-15,3 5 0 16,0 1-1-16,0 1-1 16,3 1-1-16,-2 0-4 15,1-8-7-15,0-9-29 16,0 3 1-16,-5-17-1 16,0 0 0-1</inkml:trace>
  <inkml:trace contextRef="#ctx0" brushRef="#br0" timeOffset="381701.4">6375 16486 56 0,'0'0'40'0,"9"13"0"16,-9-13-9 0,0 0-18-16,0 0-5 0,0 0-5 15,0 9-9-15,0-9-30 16,12-3-4-16,-9-7 0 0,10 1 0 15</inkml:trace>
  <inkml:trace contextRef="#ctx0" brushRef="#br0" timeOffset="382372.3248">6622 16385 33 0,'25'-5'33'0,"-9"0"1"0,6 5-15 15,5 0-5 1,-1 0-4-16,2 8-4 16,-1-8-2-1,-5 7-2-15,-4 0 0 16,-2-5 0-16,-16-2-1 0,10 7 0 16,-10-7 0-16,-10 14-1 15,1-3 1-15,-7-1-1 16,-6 4 1-16,-2 4 0 15,-4 3-1-15,0-2-1 16,-3 2 2-16,6-1-2 0,0-4 1 16,7 0 0-16,6-1 0 15,8-5-1-15,4-10 1 16,10 12 1-16,6-12-1 16,5 3 1-16,6-3 0 15,4 0 0-15,4 0 0 16,2-4-1-16,-3 2 1 0,-6 2-1 15,-1 0 1-15,-7-5-1 16,-5 5 0-16,-3 0 1 16,-12 0 0-16,0 0-1 15,0 0 1-15,9 8 0 16,-9-8 0-16,0 0-1 0,0 0 1 31,0 0-1-31,0 0-1 0,0 0 1 16,0 0 0-16,0 0 0 15,0 0 0-15,0 0-2 16,0 0 0-16,0 0-7 16,0 0-11-16,4 11-17 15,-4-11 0-15,0 0-1 16,-15-8 9-16</inkml:trace>
  <inkml:trace contextRef="#ctx0" brushRef="#br0" timeOffset="383150.957">4629 17103 15 0,'-22'-15'32'0,"3"18"-5"15,-9 3-7-15,-6 8-4 16,-1 12-5-16,-1 3-1 15,5 17-2-15,6 9-2 16,12 7-2-16,8 3 0 0,8-1-2 16,12-3-1-16,6-2-3 15,8-11-10-15,5-7-13 16,0-19-9-16,9-10-1 16,-5-17 0-16</inkml:trace>
  <inkml:trace contextRef="#ctx0" brushRef="#br0" timeOffset="383490.04">4799 17524 22 0,'-3'-25'30'0,"8"0"-7"15,-1-4-4-15,5 0-2 16,0 3-3-16,1 1-1 16,3 2-5-16,-6 0-1 15,2 10-3-15,-6-1-1 16,-3 14 0-16,0 0 0 0,0 0-2 16,0 12 1-16,0 11 1 15,-3 5-2-15,3 5 1 16,0 2 0-16,3 4 1 15,3-3-5-15,1-5-4 16,5-4-19-16,3-11-12 0,-5-8-1 31,8-8 0-31</inkml:trace>
  <inkml:trace contextRef="#ctx0" brushRef="#br0" timeOffset="383721.8257">5141 17483 37 0,'11'0'35'0,"12"0"0"15,1 5-5-15,-1-10-20 16,9 8-4-1,-2 4-7-15,1-7-13 16,-5-4-20-16,6 4 0 16,-7-11-1-16,10 6 1 15</inkml:trace>
  <inkml:trace contextRef="#ctx0" brushRef="#br0" timeOffset="383975.7622">5532 17493 24 0,'0'0'33'15,"29"16"3"-15,-9-13-8 16,6-7-15-16,9 4-2 0,0 0-5 16,6 0-6-16,-3 4-9 15,-7-4-17-15,-6-12-10 16,2 12 1-16,-15-14 0 15</inkml:trace>
  <inkml:trace contextRef="#ctx0" brushRef="#br0" timeOffset="384191.9416">5668 17176 12 0,'-8'-14'35'16,"8"14"-2"-16,0 9 2 0,0 7-21 16,5 9-8-16,-5 1-4 0,0 8-12 15,0-4-21-15,10 9-1 16,-10-10-2-16,5 4 5 16</inkml:trace>
  <inkml:trace contextRef="#ctx0" brushRef="#br0" timeOffset="384593.9861">5547 17747 25 0,'3'-10'32'0,"-3"0"-3"16,14-9-11-16,6 3-5 16,2 3-1-16,9 6-4 15,-3 4-1-15,1 3-1 0,-5 4-3 32,-6 17 0-32,-8-2 0 0,-10 3-2 15,-4-1 0-15,-11 1 0 16,-7-7-1-1,-6 7 0-15,28-22-1 0,-59 29-1 16,32-29-1-16,2 0 0 16,9 0 0-16,5-7-1 15,11 7 3-15,10-18 1 0,5 1 0 16,7 6 3-16,1 6 2 16,6 9 1-16,-4-4-2 15,3 0 2-15,-28 0-1 16,0 0-2-16,56 56-7 15,-56-56-31-15,16 27-2 16,-4-25-1-16,-12-2 1 0</inkml:trace>
  <inkml:trace contextRef="#ctx0" brushRef="#br0" timeOffset="385195.3691">6058 17342 35 0,'26'7'35'0,"-8"-4"-3"0,10-3-16 16,6 5-4-1,-3-5-3-15,4 8-1 0,-6-3-5 16,-3 2 1-16,-10-1-3 16,-8 5 1-16,-13-1-1 0,-8 5 2 15,-8 1-2-15,-4 5-1 16,-3-1 1-16,1-1-1 15,-2-2 0-15,4-5 1 16,10 3-1-16,9-5-1 0,6-10 2 16,9 9-1-16,9-6 0 15,4-3 1-15,6 0-2 16,6 0-6-16,3 0-8 16,1 0-19-16,-7-12-4 15,9 3 2-15,-13-7 3 31</inkml:trace>
  <inkml:trace contextRef="#ctx0" brushRef="#br0" timeOffset="385442.7548">6318 17206 3 0,'14'-7'31'0,"-5"7"0"32,15 0-1-32,-2 3-14 0,3-3-6 15,6 0-4-15,-2 4-8 16,-5-4-13-16,-5-7-17 15,8 7 1-15,-14-6-1 16</inkml:trace>
  <inkml:trace contextRef="#ctx0" brushRef="#br0" timeOffset="385681.0571">6666 17109 27 0,'0'0'33'0,"0"0"3"15,0 0-12-15,0 0-7 0,9 11-5 32,-5 4-3-32,-4 2-3 0,0 8-5 15,2 1-6-15,-2 1-23 16,0-6-8-16,0 0-3 16,0-6 2-16</inkml:trace>
  <inkml:trace contextRef="#ctx0" brushRef="#br0" timeOffset="386160.2179">6958 17094 30 0,'12'7'35'15,"7"15"-4"-15,0 4-10 0,-4 4-4 16,7 10-3-16,-15 4-4 16,1 9-3-16,-12 1 0 15,-7 3-3-15,-17-5-2 16,-4 5 0-16,-7-3-1 15,-1-8-2-15,0-5 0 16,-1-7 0 0,6-12 0-16,4-6-2 15,13 1 1-15,2-17-4 16,16 0-12-16,0 0-19 16,0 0 0-16,0-17 0 0,0 4 1 15</inkml:trace>
  <inkml:trace contextRef="#ctx0" brushRef="#br0" timeOffset="419255.2038">7686 16762 24 0,'25'14'34'31,"0"-18"-4"-31,12 4-8 0,10-3-5 16,5-1-5-16,4 4-8 16,1 0-11-16,-5 0-12 15,-12-11-15-15,1 11 0 16,-20-7-2-16</inkml:trace>
  <inkml:trace contextRef="#ctx0" brushRef="#br0" timeOffset="419524.7253">7761 16890 34 0,'0'0'38'0,"33"5"-2"15,-1-5-10-15,8 0-7 16,10 3-5-16,-3-3-7 15,-1 7-19-15,-6-7-24 16,2 0-1-16,-15-5-1 16,3 5-2-16</inkml:trace>
  <inkml:trace contextRef="#ctx0" brushRef="#br0" timeOffset="422705.1616">8618 16941 21 0,'0'12'12'0,"31"1"0"16,21-4 2-16,32-1 0 16,31 1 0-16,30-9 1 0,27 5-2 15,29-12 1-15,23 4-2 16,10-6 0-16,18 9-2 16,-1 0-1-16,3 0-3 15,-12 0-2-15,-10 5-4 16,-21 4-11-16,-21 3-22 15,-29-12-7 1,-19 0 2-16,-36-17-2 16</inkml:trace>
  <inkml:trace contextRef="#ctx0" brushRef="#br0" timeOffset="426012.3849">10366 16457 39 0,'0'0'38'16,"0"0"0"-16,0 0-4 16,0 0-18-16,0 0-11 15,7 10-13-15,-7-10-28 16,12 0-1-16,1-4-1 0,-5-6 0 16</inkml:trace>
  <inkml:trace contextRef="#ctx0" brushRef="#br0" timeOffset="427717.8439">11138 16393 27 0,'0'0'32'0,"0"0"-6"15,13-3-7-15,7 3-5 16,0-8-4 0,8 8-2-16,-2-4-3 15,5 4 0-15,-7 0-3 16,-5 9 0-16,-4 1 0 15,-9 4-1-15,-6 3 1 16,-12 0-1-16,-7 3 0 0,-3 5 0 16,-3-1 0-16,1-1-1 15,-1-3 0-15,5-2 0 16,4-5 1-16,10 0-1 16,6-13 2-16,12 12-1 0,5-12 0 15,5 0 1-15,4 0-2 16,4 0-4-16,1 0-16 15,3 4-17-15,-14-9 1 16,5 5-2-16,-11-4 8 0</inkml:trace>
  <inkml:trace contextRef="#ctx0" brushRef="#br0" timeOffset="428003.5148">11307 16157 31 0,'9'-18'33'0,"9"18"1"15,3 0-13-15,6 0-7 16,2 4-8-16,0 3-10 16,1 0-13-16,-7-7-16 15,5 4 0-15,-12-10-1 16</inkml:trace>
  <inkml:trace contextRef="#ctx0" brushRef="#br0" timeOffset="428266.5651">11613 16021 34 0,'0'-11'37'16,"0"11"-1"-16,0 9-7 15,-5 2-10-15,8 15-6 0,-3 0-5 16,0 8-5-16,5 5-8 16,-5 2-26-16,6-5-7 15,7 1-1-15,-6-11 0 16</inkml:trace>
  <inkml:trace contextRef="#ctx0" brushRef="#br0" timeOffset="428504.6076">11710 16549 33 0,'0'0'39'0,"0"13"0"16,0-13-1-16,0 0-20 15,0 0-12-15,12 7-9 16,-12-7-22-16,10 0-12 16,3 0-1-16,-13 0 0 15</inkml:trace>
  <inkml:trace contextRef="#ctx0" brushRef="#br0" timeOffset="429106.5549">11948 16407 8 0,'0'0'34'0,"0"0"0"0,9 0-4 16,10 0-12-16,2-3-5 15,10 3-5-15,-1 0-2 16,4 0-2-16,0-3-2 16,-4 3 0-16,-8 0-1 15,-3 5 1-15,-7 5-1 0,-12-10 0 16,3 15 0-16,-12-1 0 15,-4 3-1-15,-5 0 1 16,-3 5 0-16,-7-1-1 16,-2-3 0-16,3 6-1 15,0-5 2-15,4-3-2 32,4 0 2-32,7-2 0 0,12-14 0 15,-5 10 1-15,17-10 0 16,7 4 0-16,5-4 0 15,7 0 0-15,0 0-4 16,-2-4-6-16,1 4-25 16,-1 4-4-16,-11-8-2 0,1 4 0 15</inkml:trace>
  <inkml:trace contextRef="#ctx0" brushRef="#br0" timeOffset="429769.276">11574 16982 25 0,'15'6'30'0,"9"-6"-8"16,16 6-5-16,14-6-2 15,19 3-2-15,16-3-2 16,13 0-3-16,7 0-1 15,11 0-3-15,-5 0 0 16,-4 0-1 0,-8 5-1-16,-17-1-2 15,-17 4-5-15,-15-2-7 16,-16 1-16-16,-7-1-7 16,-31-6-1-16,12 5 0 0</inkml:trace>
  <inkml:trace contextRef="#ctx0" brushRef="#br0" timeOffset="432272.1914">9070 17270 26 0,'-36'17'38'0,"5"15"-5"15,-1 14-8-15,-2 11-8 16,15 26-2 0,7 2-4-16,19 8-5 15,11 0-2-15,15 1-6 16,17-4-20-16,13-17-23 0,-5-31 5 16,7-24-4-16</inkml:trace>
  <inkml:trace contextRef="#ctx0" brushRef="#br0" timeOffset="433046.4509">7221 17224 32 0,'-9'-18'25'0,"9"-2"-4"15,9 3-2-15,4-3-4 0,11 11-2 16,-2 2-2-16,7 7 1 16,-9 11-4-16,-1 11-3 0,-12 5-1 15,-7 7-2-15,-9 1 2 16,-7-2-1-16,-9-9-1 16,0 2-3-16,-1-10 2 31,3-3 0-31,6-10-1 0,5-6 0 15,12 3-2-15,-6-12 1 16,6 12 1-16,28 0 3 16,-6 0 0-16,5 3 0 15,2 2-1-15,2 4 2 0,-1 3-3 16,-3-2-4-16,2-2-25 16,-7-4-11-16,-12-8-1 0,5 1-1 15</inkml:trace>
  <inkml:trace contextRef="#ctx0" brushRef="#br0" timeOffset="433931.3949">2984 17108 19 0,'0'-14'34'0,"10"7"1"16,0-8-9-16,2 2-7 15,7 2-6-15,-1 1-2 0,10 10-3 16,-8 7-1-16,1 5-3 16,-9 5 0-16,-3 9 0 15,-9 2-3-15,0 8-1 0,-12-2 0 16,0-8-2-16,-1-3 1 16,-3-3-2-16,1-7 1 15,6-6-2-15,9-7 2 16,0 0 1-16,0 0 0 31,6-14 2-31,3 11 1 0,9 3-1 16,-2 0 2-16,6 3-1 15,-6 0 1-15,2 1 1 16,-5 3-2-16,2-2-1 16,-6 2-4-16,-9-7-19 15,0 0-18-15,12 3 0 16,-12-3 1-16,0 0-3 0</inkml:trace>
  <inkml:trace contextRef="#ctx0" brushRef="#br0" timeOffset="434718.5476">9259 17599 24 0,'0'0'30'0,"16"-14"0"16,-6-2-14-16,5-4-4 15,4-2-2-15,-1 0 1 16,1-2-2-16,-3 1-1 16,2 5 0-16,-11 3-1 15,2 15 0-15,-9 15-1 16,3 3-1-16,-3 10-3 0,0 4 1 16,0 6-1-16,9 1 0 15,-3 6-2-15,3-8-3 16,4-6-6-16,-1-6-15 15,-5-11-15-15,8 5-1 16,-1-11 1-16,3-8 2 0</inkml:trace>
  <inkml:trace contextRef="#ctx0" brushRef="#br0" timeOffset="434966.5237">9648 17616 44 0,'12'0'38'0,"10"0"2"15,-1 0-5-15,4 0-20 16,9 0-7-16,3 5-3 16,0-5-8-16,3 0-14 15,1 0-20-15,-13 0-2 16,4-2-2-16,-6-6 1 0</inkml:trace>
  <inkml:trace contextRef="#ctx0" brushRef="#br0" timeOffset="435367.6">10305 17492 42 0,'2'-21'37'0,"9"-1"-3"15,-4-4-11-15,-3-3-6 16,5 5-4-16,-9-1-3 16,10 11-5-1,-10 0 1-15,3 3-4 16,-3 11 1-16,0-12-1 16,0 12-1-16,0 0 0 15,0 0-1-15,7 12 2 16,-4-2-1-16,2 7 0 15,2 3-1-15,-4 10 0 0,6 3-2 16,-3 0-1-16,7 6-8 0,-11-5-14 16,2-3-16-1,5-6 0-15,-5-8 0 16,5-3 6-16</inkml:trace>
  <inkml:trace contextRef="#ctx0" brushRef="#br0" timeOffset="435637.1652">10197 17701 36 0,'11'-3'35'16,"5"3"1"-1,9-11-16-15,13 7-6 16,4-2-4-16,11 2-4 15,0 4-9-15,-1 0-15 16,-8 0-16-16,2 4 0 16,-18-4-3-16,0 0 7 15</inkml:trace>
  <inkml:trace contextRef="#ctx0" brushRef="#br0" timeOffset="436021.0646">10273 17868 13 0,'-3'-12'34'0,"18"1"1"15,4 3-1-15,8-10-16 16,8 6-7-16,-1 3-3 15,1 1-2-15,-35 8-1 16,46 22 2-16,-46-22-3 0,11 54-8 16,-11-54 5-16,-36 75-2 15,36-75 0-15,-61 69-1 16,61-69-2-16,-68 59-6 16,68-59 7-16,-57 12 4 15,57-12 2-15,0 0 1 16,-31-44-5-16,31 44 7 0,20-43 1 15,-20 43-1-15,45-22-3 0,-45 22 1 16,62 0-6 0,-62 0-6-16,59 22-11 0,-59-22-28 15,48 24 4-15,-48-24-1 16,0 0 24-16</inkml:trace>
  <inkml:trace contextRef="#ctx0" brushRef="#br0" timeOffset="436554.3397">10825 17580 18 0,'0'0'36'0,"13"5"-1"15,8-5 0-15,5 0-18 16,2 0-6-16,8 0-3 0,-2 0-2 16,0-3-3-16,-2 3-2 15,-11 4 1-15,-5 4 0 16,-13 2-1-16,-8 0-1 16,-9 6 1-16,-7-1-1 15,-4 9 0-15,-3-1 0 16,0-4 0-16,2-5-1 0,4 4 2 15,5-7-1-15,17-11 1 16,-3 12 0-16,16-12 0 16,5-5 0-16,6 5 1 15,11-5-2-15,0 5-2 16,4 0-4-16,-5 0-13 31,-3-7-19-31,2 10 0 0,-12-3 0 16,3-5-1-16</inkml:trace>
  <inkml:trace contextRef="#ctx0" brushRef="#br0" timeOffset="436818.6016">11053 17380 40 0,'0'0'36'0,"23"-6"2"31,2 6-12-31,0-5-15 0,9 5-2 16,2 5-6-16,1 0-6 16,3-2-14-16,-1-3-17 15,-17-5-3-15,3 7 2 16,-16-2-1-16</inkml:trace>
  <inkml:trace contextRef="#ctx0" brushRef="#br0" timeOffset="437071.5247">11521 17273 42 0,'3'-10'37'0,"-3"10"-1"16,0 0-14-16,-3 10-10 16,6 7-2-16,-3 2-4 15,0 13 0-15,0 4-1 16,0 3 1-16,0 1-6 16,0-1-3-16,0-3-31 15,0-2-5-15,0-17-1 0,0-8 2 16</inkml:trace>
  <inkml:trace contextRef="#ctx0" brushRef="#br0" timeOffset="437526.2108">11765 17231 26 0,'9'10'39'16,"10"19"0"-16,1 10-2 15,-2 10-19-15,9 15-7 16,-9 4 0-1,3 7-4-15,-15-1-3 16,-6-2 2-16,-17 5-6 16,-8-7-5-16,-8-9 1 0,-7-15-2 15,2-5-4-15,-5-7-9 16,43-34-7-16,-57 35-21 16,57-35 13-16,-26-45 0 15</inkml:trace>
  <inkml:trace contextRef="#ctx0" brushRef="#br0" timeOffset="438090.802">12110 17299 27 0,'13'-11'35'0,"5"-4"1"0,1 0-17 16,8 3-3-16,-1 6-4 15,4 6-3-15,-8 4-2 16,-4 8-2-16,-8 5-2 16,-10 9 1-16,-10 1-2 15,-8 2-1-15,-10-5 1 31,0 0-1-31,-2-7-1 0,4 0 0 16,4-5 0-16,7-12-1 16,15 0 1-16,0 0-1 15,12-14 1-15,7 10 0 16,6 4 2-16,3-6 0 16,-3 6 0-16,5 4 1 15,-5 5-2-15,-2 2 1 0,-5 1-1 0,-2-7-3 16,-1 3-8-1,-9 4-28-15,-6-12-2 0,12-5 1 16,-12-10-1-16</inkml:trace>
  <inkml:trace contextRef="#ctx0" brushRef="#br0" timeOffset="445719.4028">9737 16029 49 0,'9'0'37'15,"-9"0"-8"-15,0 0-5 16,-15 24-6-16,-3-2-5 16,-1 11-4-16,-9 2-5 15,7 8-1-15,-2-2-2 16,8-2 1-16,12-7-1 0,6-6-1 16,9-9 1-16,11-3-2 0,4-6-1 15,1-8-2 1,5 0-7-16,-4-5-7 0,2-2-11 15,-5 1-7-15,-6-8 0 16,-1 0 0-16</inkml:trace>
  <inkml:trace contextRef="#ctx0" brushRef="#br0" timeOffset="445973.0918">9867 16121 64 0,'-3'-12'31'0,"3"12"-4"16,-15 0-4-16,15 22-7 15,-6 6-5-15,6 12-4 16,0 4-2-16,8 8-1 16,-4 4-1-16,-1-1-1 0,0-4-3 15,-3-9-5-15,7-8-25 16,-1-8-10-16,-6-26 1 16,0 0 0-16</inkml:trace>
  <inkml:trace contextRef="#ctx0" brushRef="#br0" timeOffset="446273.8936">10106 16431 59 0,'-6'10'38'16,"6"-10"0"-16,0 0-12 0,0 0-16 15,0 0-12 1,0 9-32-16,0-9-3 0,10-2-2 16,-10 2 1-16</inkml:trace>
  <inkml:trace contextRef="#ctx0" brushRef="#br0" timeOffset="446689.7688">10376 16460 43 0,'12'5'37'0,"6"2"1"15,4-3-14-15,6-4-9 16,9 4-4-16,1-4-3 31,6 0-4-31,2 0-6 0,-2-6-9 16,-1 3-19-16,1 3-8 15,-17-9-1-15,-2 9 1 16</inkml:trace>
  <inkml:trace contextRef="#ctx0" brushRef="#br0" timeOffset="446959.6111">10593 16034 24 0,'-6'-36'37'15,"6"16"-1"-15,0 2 0 0,-4 6-20 16,4 12-6 0,0 0-5-16,0 25-4 0,0 10-7 15,0 6-15-15,-6 5-16 16,6 11 1-16,-3-5-1 31</inkml:trace>
  <inkml:trace contextRef="#ctx0" brushRef="#br0" timeOffset="447560.4538">10428 16723 13 0,'0'0'34'16,"7"-24"0"-16,6 10-7 15,5 1-8-15,0-4-2 16,10 7-4-16,-6-1-3 0,6 8-3 16,-10 3-1-16,2 13-2 15,-7 4-2-15,-8 4 0 16,-9 3-1-16,-5 1-1 15,-9 4-2-15,-4-5 0 16,-5-2-1-16,-4-8 1 16,3-4-1-16,-1-5 0 0,4-5 0 15,4-5 0-15,5-5 3 16,7-2 0-16,6 0 1 16,6 1 0-16,9 5 1 15,4 1 0-15,5 5 0 16,1 0 1-16,0 8-1 31,0 4 0-31,0 2 0 0,-1 4-1 16,-3-1 1-16,-2-5-1 0,-4-1 0 15,3-1-1 1,-2-5 0-16,3 0-1 16,-1-1-2-16,-5-8-10 0,-10 4-27 15,24-8 1-15,-17-2-1 16,8 0 1-16</inkml:trace>
  <inkml:trace contextRef="#ctx0" brushRef="#br0" timeOffset="449080.8708">10325 15908 50 0,'-21'17'21'0,"-3"9"-4"16,-4 12-2-16,-3 11-2 16,3 13-1-16,1 4-3 0,7 9-1 15,5 6-1-15,12 4-1 16,6-1-1-16,12-1 0 16,3-9-2-16,5-3-1 15,4-8-3-15,-1-15-10 16,-2-16-27-1,4-1 1-15,-6-18 0 16,2-6-1-16</inkml:trace>
  <inkml:trace contextRef="#ctx0" brushRef="#br0" timeOffset="449997.6582">11729 15836 3 0,'0'0'25'0,"5"9"-6"16,-5 3-2-16,14 7-5 15,3 4-2-15,1 6-2 16,4 12 1-16,0 5-1 0,1 9 0 16,-7 6-1-16,-4 4 1 15,-12 1-3-15,-5 4 1 16,-7-1-2-16,-7 1 0 15,-4-11-1-15,1-6 0 16,-1-7-1-16,4-8 0 31,4-6-1-31,3-6 1 0,-1-10 0 16,8-3 0-16,5-13 0 16,-13 15 0-16,13-15 0 0,-15 7 0 15,7-7 0-15,8 0 1 16,-18 11-1-16,18-11-1 15,-14 11 1-15,14-11-1 16,0 0-1-16,-8 6-5 0,8-6-30 16,0 0-4-16,7-20 0 15,-4 6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5:08:58.29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14708 14139 24 0,'-9'0'17'16,"9"0"-1"-16,0 0-1 16,0 0-3-16,0 0-1 15,0 0-4-15,0 0-2 16,0 0-2-16,0 13 0 15,0-13-2-15,0 0 1 32,0 0-1-32,-6 12 0 0,6-12 0 15,0 0 0-15,0 0 0 16,0 0-1-16,0 0 1 0,-4 9 0 16,4-9-1-1,0 0 1-15,-3 10 0 0,3-10 1 16,0 0 0-16,0 0 1 15,0 0 0-15,0 0 0 0,0 0 1 16,0 0 0-16,0 0 1 16,0 0-1-16,0 0 0 15,0 0-1-15,0 0 1 16,0 0-1-16,0-10-1 16,0 10 0-16,0 0 0 15,11-9 0 1,-11 9 0-16,11-12-1 15,-11 12 1-15,0 0-1 16,12-7 0-16,-12 7 0 16,0 0-1-16,0 0 1 15,10-8 0-15,-10 8-1 16,0 0 1-16,9 0 0 16,-9 0-1-16,12-5 1 0,-12 5 0 15,15-6 0-15,-15 6 0 16,16-4 0-16,-16 4 0 15,17-5 0-15,-17 5 0 16,12 0-1-16,-12 0 1 0,13 0-1 16,-13 0 1-16,15-4-1 15,-15 4 0-15,12 0 1 0,-12 0-1 16,15 0 1-16,-15 0-1 16,16 0 1-16,-16 0-1 15,14 0 1-15,-14 0-1 16,12 7 1-16,-12-7-1 15,12 0 1-15,-12 0-1 32,11 6 0-32,-11-6 1 0,11 6-1 15,-11-6 1-15,13 0-1 16,-13 0 1-16,10 0-1 16,-10 0 0-16,0 0 1 15,10 0-1-15,-10 0 0 16,0 0 0-16,6 13 0 15,-6-13 0-15,3 13 0 0,-3-13 1 16,3 12-1-16,-3-12 0 16,3 13 0-16,-3-13 0 15,6 10 1-15,-6-10-1 16,0 13 0-16,0-13 0 16,2 13 0-16,-2-13 1 15,0 12-1 1,0-12 0-16,0 12 0 15,0-12 0-15,0 14 0 16,0-5 1-16,0-9-1 0,0 11 0 16,0-11 0-16,0 17 1 15,0-17-1-15,0 13 0 16,0-13 0-16,0 0 1 16,-2 13-1-16,2-13 0 0,-6 13 0 15,6-13 0-15,-3 11 0 16,3-11 0-16,-6 13 0 15,6-13 0-15,-3 11 0 16,3-11 1-16,0 0-1 16,-6 11 0-16,6-11 0 15,0 0 0-15,-5 12 1 0,5-12-1 16,0 0 0-16,-6 12 0 16,6-12 0-16,0 0 0 15,-5 12 0-15,5-12 1 16,0 0-1-16,-9 12 0 15,9-12 0-15,-6 10 0 0,6-10 0 32,-11 9 0-32,11-9 0 0,-8 9 0 15,8-9 0-15,0 0 0 16,-6 11 0-16,6-11 0 16,0 0 0-16,-11 10 1 15,11-10-1-15,-8 9 0 16,8-9 0-16,-12 8 0 15,12-8 0-15,-9 11 1 0,9-11-1 16,0 0 0-16,-11 8 0 16,11-8 0-16,0 0 1 15,-11 10-1-15,11-10 0 16,0 0 0-16,-15 10 0 16,15-10 0-16,-13 4 0 31,13-4 0-31,0 0 0 0,-15 12 0 15,15-12 1-15,-10 6-1 16,10-6 0-16,0 0 0 16,-11 11 0-16,11-11-1 15,0 0 1-15,0 0 0 16,-11 14 0-16,11-14 0 16,-4 12 0-16,4-12 0 0,-6 10 0 15,6-10 1-15,-4 13-1 16,4-13 1-16,-6 9-1 15,6-9 0-15,0 0 0 0,0 10 0 16,0-10 0-16,0 9 0 16,0-9 0-16,0 8 0 31,0-8 0-31,0 12 0 0,0-12 0 16,3 15 0-16,-3-15 0 15,3 14 0-15,-3-14 1 16,4 13-2-16,-4-13 2 15,4 14-1-15,-4-14 0 16,6 9 1-16,-6-9-1 16,13 10 0-16,-13-10 1 0,10 3 0 15,-10-3-1-15,13 4 1 16,-13-4-2-16,16 0-5 16,-16 0-15-16,0 0-23 15,10-7 0-15,-10 7 0 16,0 0 0-16</inkml:trace>
  <inkml:trace contextRef="#ctx0" brushRef="#br0" timeOffset="804.2788">14835 15122 46 0,'10'-14'24'16,"-10"14"-2"-16,0-16 0 15,0 6-4-15,0 10-2 0,-19-16-4 16,10 13-3 0,-8 0-2-16,3 3-2 0,-2 0-1 15,2 3-2-15,-1 3 0 16,4 3-1-16,1 0 0 0,4 1 0 16,3 1 1-16,3 1-1 15,3-3 0-15,3 0 0 16,7-2 1-16,2-1 0 15,2-6 0-15,4 0-1 0,-3-6 0 16,-2-1 0-16,-4-5 0 16,-2 2 0-16,-10-6 0 15,0 4 0-15,-10-1 1 16,-4 4-2-16,-4 3 1 16,-3 3 0-16,3 3 0 31,-4 0-1-31,7 9 0 0,2-2 0 15,7 4 0-15,1 0 1 16,5-1-1-16,7 1 0 16,2-3 1-16,5 0 0 15,1-3-1-15,4-1 2 16,-4-4-1-16,2 0 0 16,-2-5 0-16,-2-2 0 0,-3-3-1 15,-5-2 1-15,-5-4-1 0,2 1 0 16,-2 1-3-16,-6-1-2 15,6 15-9-15,-18-13-30 16,3 9 1-16,2 4-1 16,-3 0 1-16</inkml:trace>
  <inkml:trace contextRef="#ctx0" brushRef="#br0" timeOffset="2571.3637">14663 14151 14 0,'0'0'14'31,"0"0"-1"-31,-8 13 2 0,8-13-1 16,0 0 1-1,0 0-1-15,-10 2 0 0,10-2-1 16,0 0-1-16,0 0-2 15,0 0-2-15,0 0-2 16,-2-14-2-16,2 14 0 16,5-9-1-16,-5 9-1 0,9-13 0 15,-9 13 0-15,17-15 0 16,-6 8 0-16,0 0 0 16,1 0-1-16,3-1 1 15,-2 1 0-15,-1 2-1 16,4 2 1-16,-5-2-1 15,1 5 0-15,0-4 1 0,-1 4-1 16,-1 0 0-16,1 0-1 16,-1 0 1-16,3 0 0 15,-1 0 0-15,1 4-1 16,-1-4 1-16,-1 5-1 16,-2-3 0-16,2 1 1 31,-11-3-1-31,16 7 0 0,-16-7 1 15,12 11-1-15,-12-11 1 16,12 10-1-16,-12-10 1 0,13 9-1 16,-13-9 1-16,12 12-1 15,-12-12 1-15,13 11-1 16,-13-11 0-16,10 9 0 16,-10-9 1-16,10 13-1 0,-10-13 0 15,7 13 1-15,-7-13-1 16,7 16 1-16,-7-16 0 15,0 15-1-15,0-15 1 16,3 15 0-16,-3-15-1 16,0 17 1-16,0-17-1 15,0 14 1 1,-3-4-1-16,3-10 1 16,0 15-1-16,0-15 0 15,-7 16 1-15,7-16-1 16,-6 15 0-16,6-15 1 15,-8 12-1-15,3-3 1 16,5-9-1-16,-8 13 0 16,8-13 1-16,-7 17-1 0,7-17 1 15,-7 13-1-15,7-13 0 0,-8 9 0 16,8-9 0 0,-6 11 1-16,6-11-1 0,-9 12 0 15,9-12 0-15,-8 12 0 16,8-12 0-16,-11 13 0 15,11-13 1 1,-13 14-1-16,13-14 0 16,-11 9 0-16,11-9 0 15,-10 11 0-15,10-11 0 16,-10 11 0-16,10-11 0 16,-7 10 0-16,7-10 0 15,-8 9 0-15,8-9 1 16,-13 6-1-16,13-6 0 0,-9 10 0 15,9-10 0-15,-12 7 0 16,12-7 0-16,-12 13 0 16,12-13 0-16,-13 11 0 15,13-11 0-15,-11 10 0 16,11-10 0-16,-9 11 0 0,9-11 0 16,0 0 0-16,-10 12 0 0,10-12 0 15,-6 13 1 1,6-13-1-16,-4 12 0 15,4-12 0-15,-4 13 1 0,4-13-2 16,0 11 2-16,0-11-2 16,0 0 1-16,-3 11 0 31,3-11 0-31,0 9 0 0,0-9 0 16,0 10 0-16,0-10 0 15,5 11 0-15,-5-11 0 16,5 12 1-16,-5-12-1 15,0 9 0-15,0-9 0 16,0 0 1-16,10 10-1 16,-10-10 0-16,8 6 0 0,-8-6 0 15,11 7 0-15,-11-7 1 16,11 8-1-16,-1-3 0 16,-10-5 0-16,15 9 1 15,-15-9-1-15,11 6 0 16,-11-6 1-16,10 3-1 15,-10-3 0 1,0 0-2-16,0 0-3 16,0-12-7-16,4 2-32 15,-4 1 0-15,0-7-1 0,3 0 1 16</inkml:trace>
  <inkml:trace contextRef="#ctx0" brushRef="#br0" timeOffset="3556.8891">14968 14245 37 0,'0'0'25'0,"0"0"-3"15,0 0-4-15,0 0-4 0,0 0-3 16,0 0-3-16,0 0-1 16,0 0 0-16,0 0 0 0,-7 12 0 15,7-2-1-15,0 0 0 16,-5 5-2-16,0-3 1 16,2 2-2-16,-1-2 0 15,-2 5-1-15,-1-5 0 16,-2 3 0-16,0-6-1 31,1 1 0-31,-1 0 0 0,-1-3-1 16,3 3 1-16,7-10 0 15,-16 13-1-15,16-13 0 16,-16 11 0-16,16-11 0 16,-12 10 1-16,12-10-1 15,-12 7 0-15,12-7 1 16,-13 5-1-16,13-5 1 0,-9 10-1 15,9-10 1-15,-9 4 0 16,9-4-1-16,0 0 1 16,-13 15-1-16,13-15 0 0,-9 9 1 15,9-9-1 1,-8 11 0-16,8-11 0 0,-7 12 0 16,7-12 0-16,-7 14 1 31,7-14-1-31,0 13 0 0,0-13 0 15,0 13 1-15,0-13-1 16,-3 13 0-16,3-13 1 16,0 12-1-16,0-12 1 15,0 15-1-15,0-15 1 16,3 12-1-16,-3-12 1 0,3 10-1 16,-3-10 0-16,4 10 0 15,-4-10 1-15,6 11-1 16,-6-11 0-16,4 12 0 15,-4-12 0-15,5 10 1 16,-5-10-1-16,6 11 0 16,-6-11 0-16,10 7 0 0,-10-7 0 15,9 9 0-15,-9-9 0 16,0 0 1-16,9 6-2 16,-9-6 2-16,0 0-1 15,0 0 0-15,0 0 0 16,0 0 0-16,10 7 0 0,-10-7 0 31,0 0-2-31,0 0-7 0,6-11-33 16,-6 11 0-1,0-15-1-15,0 15 0 0</inkml:trace>
  <inkml:trace contextRef="#ctx0" brushRef="#br0" timeOffset="4406.1942">14841 15103 31 0,'0'0'29'0,"0"-15"-5"16,-2 6-5-16,2 9-3 16,-19-13-4-16,9 13-2 15,-4-7-3-15,0 7-2 0,-2 0-2 16,4 7 0-16,-4-1-1 16,3 4-1-16,2 0 1 0,4 2 0 31,0 0 0-31,7 1 0 15,0-1 1-15,8 0-1 16,4-3 1-16,4-3 0 16,3-6-1-16,1 4-1 15,0-10 1-15,-1-2-1 16,-1-5 0-16,-5 0 0 0,-9-2 0 16,-7 1 0-16,-4 2-1 15,-9-1-4-15,7 5-12 16,-4 1-23-16,-4-4 0 15,6 5-1-15,2-8 0 16</inkml:trace>
  <inkml:trace contextRef="#ctx0" brushRef="#br0" timeOffset="5309.1142">14829 14578 34 0,'0'0'33'0,"0"0"-8"31,0 0-4-31,0 0-7 0,0 0-2 16,0 0-4-1,0 0-3-15,-6 14 0 16,6 1-2-16,0-3 1 0,0 5-1 15,0-1 0-15,0 1-1 16,0-2 0-16,3 0 0 16,-3-6-1-16,0-9 0 0,0 14 0 15,0-14 0-15,0 0 1 16,0 0 0-16,0 0-1 16,0 0 0-16,0 0 1 15,0 0-1-15,3-11 0 16,-3 11-1-16,3-16 0 15,-3 5 0 1,5 2 1-16,-5-2-1 16,0 2 0-16,0 9 0 15,0-15 1-15,0 15-1 16,0-11 0-16,0 11 0 16,0 0 0-16,-8-13 1 0,8 13-2 15,0-9 1 1,0 9 0-16,0 0 0 0,0 0 0 15,0 0 0-15,0 0 0 16,0 0 1-16,5 14 0 0,-5-2-1 16,0 0 1-16,3 2-1 15,-3-2 1-15,3-3 0 16,-3-9-1-16,0 11 1 31,0-11 0-31,0 0 0 0,0 0-1 16,11-9 0-16,-11 9-1 15,0-18-3-15,0 18-5 16,0-14-10-16,-4 4-21 16,4 10 0-16,0-17-1 15,0 17 2-15</inkml:trace>
  <inkml:trace contextRef="#ctx0" brushRef="#br0" timeOffset="5727.6384">14858 14559 34 0,'0'0'32'16,"-11"0"-2"-16,11 0-9 15,0 17-5-15,0-17-4 16,4 22-4-16,-4-10 0 0,3 5-1 15,-3-6-1-15,6 5-2 16,-6-6-1-16,3 1 0 16,-3-11-1-16,0 15-1 15,0-15 0-15,0 0-1 16,5 13-7-16,-5-13-21 16,0 0-11-1,0 0 0-15,0-19 0 16</inkml:trace>
  <inkml:trace contextRef="#ctx0" brushRef="#br0" timeOffset="6562.9931">14799 15112 33 0,'-17'-17'35'0,"17"17"-6"0,-18-11-5 15,5 6-7-15,3 5-5 16,-5 0-3-16,5 5-4 15,-1 0-1-15,3 6-2 16,4 0-1-16,4 1 1 31,0 1-1-31,9 1 1 0,3-6-1 16,7 2 0-16,3-8 1 16,2-2 0-16,-2-5 0 15,0-2 0-15,-4-10 1 16,-4 2-1-16,-11-2 1 15,-7 3-1-15,-10-1 1 16,-3 4-2-16,0 4-7 0,-7 7-32 16,6-8-3-16,8 5 1 15,4-7-1-15</inkml:trace>
  <inkml:trace contextRef="#ctx0" brushRef="#br0" timeOffset="7816.6116">14913 9119 60 0,'0'0'25'15,"-8"-8"-3"-15,8 8-3 0,-19 0-5 16,9 3-3-16,-6 1-4 15,1 2-4-15,-1 1-6 16,-2-1-12-16,1-3-20 16,7 7 0-16,-5-10 0 15,5 6-1-15</inkml:trace>
  <inkml:trace contextRef="#ctx0" brushRef="#br0" timeOffset="8098.1518">14330 9244 22 0,'0'0'33'0,"-12"-4"1"15,12 4-11-15,-13 6-5 16,0-6-7-16,13 0-2 0,-21 11-4 16,12-7-4-16,-1 3-5 15,-1-2-9-15,1-2-12 16,3 7-9-16,-7-10-1 16,7 10 1-16</inkml:trace>
  <inkml:trace contextRef="#ctx0" brushRef="#br0" timeOffset="8351.5295">13821 9426 30 0,'-15'3'24'15,"5"7"-2"-15,-3-1-3 16,-2 1-4-16,3 1-2 16,0-3-4-16,2 1-4 15,-2-1-3-15,3 1-7 16,9-9-10 0,-6 16-15-16,6-16-2 15,0 0-1-15,-13 10 10 16</inkml:trace>
  <inkml:trace contextRef="#ctx0" brushRef="#br0" timeOffset="8520.8548">13527 9662 25 0,'-16'6'26'15,"7"4"-7"-15,-6 1-5 16,6-1-11-16,2 5-12 15,-4-15-16-15,11 14-1 0,0-14 0 16</inkml:trace>
  <inkml:trace contextRef="#ctx0" brushRef="#br0" timeOffset="8686.941">13359 9872 18 0,'-12'4'19'0,"6"8"-3"16,-4-6-6-16,10-6-11 16,-8 16-15-16,8-16-6 0,-3 12-1 15,3-12 23 1</inkml:trace>
  <inkml:trace contextRef="#ctx0" brushRef="#br0" timeOffset="8838.7003">13245 10053 19 0,'-12'9'19'0,"8"3"-3"16,-5-3-3-16,3 0-7 15,3 0-11-15,3-9-16 32,-4 13-3-32,4-13 2 0,-2 9 22 15</inkml:trace>
  <inkml:trace contextRef="#ctx0" brushRef="#br0" timeOffset="9019.2896">13121 10328 11 0,'0'18'26'16,"-7"-11"-6"-16,7 4-8 15,-3-1-10-15,3-10-17 16,0 15-8-16,0-15-2 15,-3 12 18-15</inkml:trace>
  <inkml:trace contextRef="#ctx0" brushRef="#br0" timeOffset="9202.2149">13037 10578 16 0,'0'19'31'15,"0"-1"-5"-15,0 2-5 0,0 0-4 16,0-3-5-16,0 5-3 16,0-8-6-16,3 0-8 15,-3-14-26-15,9 18-1 16,-9-18 0-16,3 11-1 16</inkml:trace>
  <inkml:trace contextRef="#ctx0" brushRef="#br0" timeOffset="10140.1549">12956 11301 11 0,'0'0'30'0,"-11"8"-5"15,7 5-4-15,-2 4-4 16,6 8-3-16,0 0-3 16,0 7-3-16,6 0-2 0,6 0-5 15,1 5-10 1,5 1-24-16,-5-15 0 15,11 5-1-15,-11-14 0 0</inkml:trace>
  <inkml:trace contextRef="#ctx0" brushRef="#br0" timeOffset="10440.6152">13155 11802 13 0,'0'10'33'15,"0"-10"1"-15,10 13-7 16,1 1-12-16,5 0-3 15,6 1-2-15,3-1-3 16,5-1-4-16,4 1-8 16,-2-1-17-16,2-10-12 15,4 8 0-15,-11-11-1 0</inkml:trace>
  <inkml:trace contextRef="#ctx0" brushRef="#br0" timeOffset="10744.0504">13629 11936 45 0,'0'10'34'0,"0"-10"-8"0,16 16-7 15,-6-9-5-15,4 7-2 16,3-4-6-16,1 2-6 16,7-1-10-16,2 0-22 31,-2-8-4-31,7 6 1 0,-4-9-1 15</inkml:trace>
  <inkml:trace contextRef="#ctx0" brushRef="#br0" timeOffset="11075.8272">14262 12001 26 0,'0'0'32'15,"13"6"-6"-15,-4-3-8 16,6 2-3-16,3-1-4 16,1-4-4-16,3 6-4 0,6-2-10 15,0-2-13-15,-1-4-13 16,11 2 0-16,-7-7 0 16</inkml:trace>
  <inkml:trace contextRef="#ctx0" brushRef="#br0" timeOffset="11428.4874">14922 12027 25 0,'0'0'35'0,"0"0"1"0,12 8-7 15,4-4-16-15,-1-4-2 16,9 0-2-16,0 0-3 15,4-4-6-15,3 0-13 16,0 4-22-16,-6-6-1 16,7 0 0-16,-5-5-1 15</inkml:trace>
  <inkml:trace contextRef="#ctx0" brushRef="#br0" timeOffset="11691.3987">15551 11999 21 0,'12'0'32'0,"-12"0"1"16,26-6-7-1,-9 6-15-15,0-4-2 0,4 4-4 16,1 0-6-16,-4-2-12 16,-2-5-19-16,8 7-1 0,-9-4 0 15,6 4 9-15</inkml:trace>
  <inkml:trace contextRef="#ctx0" brushRef="#br0" timeOffset="11891.2473">16008 11950 12 0,'19'-7'31'0,"-19"7"-1"16,22-10-12-16,-6 10-5 0,1-8-3 15,6 5-6-15,1-3-8 16,-2 3-13-16,-4-9-11 15,10 12-3-15,-12-12 0 16</inkml:trace>
  <inkml:trace contextRef="#ctx0" brushRef="#br0" timeOffset="12061.0352">16430 11812 25 0,'6'-10'29'0,"-6"10"-10"15,15-5-2-15,-15 5-6 16,17-5-5-16,-17 5-9 16,18-5-17-16,-15-4-9 0,15 6-1 15,-11-8 6-15</inkml:trace>
  <inkml:trace contextRef="#ctx0" brushRef="#br0" timeOffset="12245.9478">16684 11676 8 0,'19'0'29'16,"-10"-12"-2"-16,9 3-9 16,-2-2-4-16,0 2-3 15,-2 1-1-15,-4 2-4 16,3-2-5-16,-1 1-9 0,4 4-13 16,-10-11-10-1,13 9 0 1,-6-10-1-16</inkml:trace>
  <inkml:trace contextRef="#ctx0" brushRef="#br0" timeOffset="12393.0949">17048 11453 53 0,'14'-5'33'16,"-7"-4"-7"-16,-1-4-12 0,4 6-9 15,-2-2-12-15,1 4-19 16,-5-7-6-16,8 8 0 15,-9-9-1-15</inkml:trace>
  <inkml:trace contextRef="#ctx0" brushRef="#br0" timeOffset="12546.7574">17265 11223 30 0,'6'-20'31'0,"9"11"0"15,-9-3-12-15,4 1-14 16,1 0-12-16,-4-3-17 0,7 7-6 16,-9-9 0-16,9 12 6 15</inkml:trace>
  <inkml:trace contextRef="#ctx0" brushRef="#br0" timeOffset="12693.9049">17468 10965 30 0,'11'-13'32'15,"-11"-10"-1"-15,6 8-13 0,-6-5-8 16,3 4-12-16,-3 5-16 16,-9-12-12-16,12 14-1 15,-8-14-1-15</inkml:trace>
  <inkml:trace contextRef="#ctx0" brushRef="#br0" timeOffset="12863.0154">17479 10604 24 0,'0'-15'34'15,"-7"-6"0"-15,7 4 0 0,-3 0-20 16,1-3-11 0,-2 1-10-16,4-2-17 0,5 8-9 15,-11-9-1-15,6 10 0 16</inkml:trace>
  <inkml:trace contextRef="#ctx0" brushRef="#br0" timeOffset="13032.31">17336 10245 18 0,'-12'-23'30'16,"12"8"-1"-16,-11-4-10 15,4 2-7-15,0 2-8 16,-1-4-8-16,0 6-11 15,-8-7-13-15,9 7-2 16,-9-6 0-16</inkml:trace>
  <inkml:trace contextRef="#ctx0" brushRef="#br0" timeOffset="13163.457">17130 9910 10 0,'-19'-24'28'0,"11"14"1"16,-7-9-10-16,5 3-10 15,-4 0-10 1,-2-8-20-16,11 12-5 16,-13-8-2-16,11 8 10 0</inkml:trace>
  <inkml:trace contextRef="#ctx0" brushRef="#br0" timeOffset="13510.4998">16368 9319 30 0,'-22'-2'25'16,"-9"-10"-5"-16,6 3-5 15,-2 3-4 1,5-3-4-16,2 2-3 16,2 0-4-16,1 4-4 15,4-3-8-15,3 6-11 0,-5-4-5 16,15 4-2-1,-21 0 16-15</inkml:trace>
  <inkml:trace contextRef="#ctx0" brushRef="#br0" timeOffset="13610.9658">15999 9220 8 0,'-22'-5'6'16,"-1"-4"-17"-16,3 9 9 15,-8-7 2-15</inkml:trace>
  <inkml:trace contextRef="#ctx0" brushRef="#br0" timeOffset="13780.4878">15591 9162 8 0,'-28'0'24'15,"-5"-5"-9"-15,3 5-5 0,-2-7-3 16,5 3-5-16,4 1-9 0,-1-9-11 15,9 12-5 1,-8-8 6-16</inkml:trace>
  <inkml:trace contextRef="#ctx0" brushRef="#br0" timeOffset="13880.7634">15167 9134 39 0,'-23'6'20'0,"-4"0"-21"15,-1-6-16-15,15 11-4 16,-11-11 2-16</inkml:trace>
  <inkml:trace contextRef="#ctx0" brushRef="#br0" timeOffset="15714.0099">16660 9399 46 0,'28'7'36'16,"-4"-2"-1"-16,4 12-8 15,3 5-25-15,-6 0-31 16,12 9-2-16,-13-7-4 16,5-4 1-16</inkml:trace>
  <inkml:trace contextRef="#ctx0" brushRef="#br0" timeOffset="16267.074">15427 9089 21 0,'25'10'35'0,"3"-5"1"15,15 5-4-15,-3 0-28 16,7-6-27-16,9 13-5 0,-12-12-4 15,6 10-2-15</inkml:trace>
  <inkml:trace contextRef="#ctx0" brushRef="#br1" timeOffset="21791.8104">16799 11506 3 0,'34'12'19'0,"-5"8"-3"15,13 21-2-15,2 10-3 16,4 19 0-16,3 15-2 0,-2 19-2 16,-2 17-2-16,-11 10-1 15,-9 9-1-15,-19 13-1 16,-17 6-1-16,-19 6-1 16,-18 0 1-16,-19 1-1 15,-17-4 0-15,-10-2 0 16,-7-7-1-1,-6-11 1-15,-1-11 0 16,3-8 0-16,4-14 1 16,3-16 0-16,9-14-1 15,3-16 1-15,7-8 0 16,3-13-1-16,6-10 2 16,8-11-1-16,11-7 1 15,6-5 0-15,11-1 0 0,6-8 1 16,11 0-1-16,15 0 0 15,0 0 0-15,-3-9 0 0,3 9-1 16,16-8-1-16,-16 8 0 16,15-7 0-16,-15 7 0 15,9-7 0-15,-9 7 0 32,7-13 1-32,-7 2 0 0,0 1-1 15,4-3 1-15,1-3 0 16,3 1 0-16,-2-2 0 15,0 3 0-15,3 2 1 16,-9 12 0-16,9-13 0 16,-9 13 0-16,-9 7 0 15,-1 3 0-15,-5 3 0 0,-1 2-1 16,-5 3-1-16,4-3 0 16,-1-1 0-16,5-1 1 15,3-6-2-15,5 2 2 16,5-9 0-16,0 10 1 15,0-10 1-15,23 10 0 16,-7-6 0-16,5 1 0 0,1 1 0 16,2-2 1-16,-2 1-2 15,-3 2 0-15,-3-2-1 16,-2 2 0-16,-1-3 0 16,-13-4 0-16,9 11 0 0,-9-11 0 15,0 0-1-15,8 10 0 31,-8-10-3-31,0 0-4 0,0 0-11 16,0 0-21-16,0 0 1 16,0 0-2-16,0 0 2 15</inkml:trace>
  <inkml:trace contextRef="#ctx0" brushRef="#br1" timeOffset="36972.4718">21872 17269 4 0,'-6'-23'30'0,"9"7"1"16,-7 5-9-16,4 11-4 16,0 15-1-16,6 7-6 15,3 19 1-15,3 5-5 16,5 11 1-16,1 2-2 0,5-1 1 15,1-2-2-15,1-5-1 16,-1-10-2-16,-2-8 0 16,-4-11 0-16,-2-8-1 15,-3-14 1-15,-4-7 0 16,-3-9-1-16,0-13 0 31,-6-1 0-31,4-12 1 0,-1-9-2 16,3-1-2-16,2 3 3 15,-1 0-4-15,-1 5 3 16,3 2-2-16,-3 7 1 0,1 9-1 16,-1 8 2-16,-6 4 1 15,0 14-1-15,0-15 2 16,0 15-3-16,0 0 2 0,0 0-1 16,0 0-1-16,0 0 1 15,0 0 0-15,0 0-1 16,0 0-1-16,0 0 2 15,3 14-2-15,-3-14 2 16,0 0 0-16,0 0 0 31,7 11-2-31,-7-11 2 0,0 0 1 16,0 0-2-16,0 0 2 16,0 0-1-16,0 0 0 15,0 0 1-15,-13-6-1 16,-9 6 0-16,0 0 0 15,-5 0 0-15,-5 0 0 16,-2 0 0-16,0 7 0 0,4-7 0 16,4 0 0-16,8 0-1 15,6 0 1-15,12 0 0 0,0 0 0 16,0 0 0 0,0 0-1-16,12-7 0 15,-12 7-2-15,18 0-2 0,-18 0-3 31,14 0-3-31,-14 0-1 0,0 0-3 16,0 0-1-16,0 0 2 16,0 0 0-16,0 0 3 15,0 0 2-15,0 0 5 16,0 0 3-16,-14 6 3 16,14-6 2-16,-15-6 3 15,15 6 1-15,-15-5 0 0,15 5-1 16,-13 0 1-16,13 0-1 15,0 0 0-15,0 18 1 16,4 1-2-16,7 6 2 16,0 5-3-16,4 10 2 15,-2-1-2-15,4 3 0 16,-4 2-1-16,0-8-1 0,0-5-2 16,-2-1 1-16,-4-11 0 15,0-5-1-15,-7-14 0 16,10-4 0-16,-10-9 0 15,0-12 0-15,-9-8 0 0,-2-8-3 16,0 1 2-16,-3-8-1 31,-1 6 1-31,2 2-2 0,1 5 1 16,4 15-1-16,8 20 1 16,0 0 1-16,0 0 0 15,10 29 2-15,2 8-2 16,0 8 1-16,1 4 0 15,-1-1 1-15,1-2-1 16,-2-2 1-16,-3-11-2 0,-4-3 1 16,-4-18 0-16,0-12 0 15,0-12 0-15,0-8-1 16,-4-15 1-16,-1-5-2 16,-2-3 1-16,4-7-3 15,-1 8 3-15,1 1-3 16,3 12 2-1,0 9 1-15,0 20-1 16,6 12 3-16,0 13-2 16,-2 9 2-16,2 2-2 15,0 7 2-15,-3-2-2 0,2-4 0 16,-1-9 1 0,0-6 0-16,-1-12-1 0,-3-10 0 15,0 0 2-15,6-29-1 0,-6 0 0 16,0-10-1-16,-5-2 0 15,1-2-3-15,0 4 3 16,-2 3-2-16,3 5 0 16,3 16 0-16,0 15 0 15,0 0 3-15,5 17 0 16,-1 6 1-16,-4 6-3 0,0 6 3 16,0 3-2-16,0-2 2 15,0-5-1-15,-6-5-1 16,6-5 0-16,0-9 0 15,0-12 1-15,4-9-1 16,-1-12 1-16,2-7-2 31,1-4 0-31,0-1-1 0,1-3 2 16,-3 5-2-16,-2 4 2 16,-2 5-2-16,4 8 2 0,-4 5 0 15,0 9 0 1,0 0-1-16,0 0 1 15,0 0 0-15,0 0-1 0,0 0 1 16,0 0 0-16,7 15 1 0,-7-2 1 16,0 3 0-16,3 4-2 15,-3 5-1-15,0 5-10 16,3-6-25-16,-7-12-2 16,8 5-1-16,-4-6 0 15</inkml:trace>
  <inkml:trace contextRef="#ctx0" brushRef="#br1" timeOffset="38226.8117">22134 17995 48 0,'0'0'32'0,"-21"-43"-4"15,21 43-5-15,0 0-9 16,-44-7-4-16,44 7-7 16,0 0-2-16,0 0 1 15,-39 56-3-15,39-56-1 16,0 0 1-1,19 66-1-15,-19-66 0 16,32 46 5-16,-32-46-2 0,41 23 2 16,-41-23-2-1,0 0 2-15,53-13-2 0,-53 13 0 16,9-49 1-16,-9 49 1 16,-18-56 4-16,18 56-3 15,-39-42 1-15,39 42-3 0,-51-25 0 16,51 25 0-16,-46 0-1 15,46 0-1-15,-31 44-5 16,31-44 4-16,-7 42-1 16,7-42 1-16,17 42 2 15,-17-42-1-15,39 48-2 16,-39-48 2 0,51 11 1-16,-51-11 0 15,51-15 0-15,-51 15 0 16,0 0 1-16,38-57 2 15,-38 57 3-15,-6-60-6 16,6 60 4-16,-31-46 0 16,31 46-1-16,-53-29 1 15,53 29-7-15,-57 0-3 0,57 0-2 16,-46 31 6-16,46-31-5 16,0 0 3-16,-24 61-1 15,24-61 0-15,0 0 1 0,37 58 4 16,-37-58 3-16,49 19-3 15,-49-19 0-15,56 0-2 16,-56 0-3-16,44-13 5 0,-44 13 3 16,0 0-3-16,25-50 3 15,-25 50-4-15,0 0 2 16,0 0-1-16,0 0 2 16,-56-39-3-16,56 39 0 15,0 0-1-15,-46 10-7 31,46-10 9-31,0 0-4 0,0 0 4 16,0 0-1-16,8 48 0 16,-8-48-3-16,0 0 4 15,44 16 2-15,-44-16-2 16,0 0 0-16,0 0 0 16,0 0-4-16,0 0 4 15,0 0 1-15,0 0-2 0,0 0 1 16,0 0-2-16,0 0 0 15,0 0 1-15,0 0 1 16,0 0-1-16,0 0-1 16,0 0-1-16,0 0-1 15,0 0 5-15,0 0-5 0,0 0 1 32,0 0-5-32,0 0-20 0,0 0-13 15,0 0-2-15,46-35 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5:13:09.1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5677 5196 20 0,'-49'0'24'16,"2"0"-2"-16,12 0-3 0,5 0-1 16,15 0-2-16,15 0-2 15,29 0-3-15,21 0-1 16,17-7-1-16,32 2 0 31,15-4-1-31,26 1-2 0,9-5-1 16,5 1-1-16,-11 2-1 15,-12 2-2-15,-23 3-3 16,-24-1-3-16,-25 6-5 16,-34 0-12-16,-25 0-18 15,-16 0 0-15,-22 0 0 16,-5 6 1-16</inkml:trace>
  <inkml:trace contextRef="#ctx0" brushRef="#br0" timeOffset="288.3374">5556 5327 17 0,'-10'0'35'0,"19"8"0"16,17-8-9-16,18-6-6 0,27 3 0 15,19-9-4 1,32 3-2-16,13-8-5 0,19 4-2 0,5-3-2 16,-3 2-2-16,-15 3-1 15,-19 2-1-15,-26 0-1 16,-26 6-2-16,-26 3-3 15,-28 0-8-15,-16 0-28 16,-21 3 0-16,-10-3 0 16,-1 6-1-1</inkml:trace>
  <inkml:trace contextRef="#ctx0" brushRef="#br0" timeOffset="835.312">6144 5486 16 0,'0'-19'36'15,"5"6"1"-15,-8 3-2 16,3 0-14-16,0 10-5 15,-10 11-5-15,10 11-4 16,-4 0-2-16,4 9-2 31,0 1-2-31,0 4-3 0,4 2-13 16,-1-1-24-16,-3-10 1 16,3-3-1-16,-3-10 0 15</inkml:trace>
  <inkml:trace contextRef="#ctx0" brushRef="#br0" timeOffset="1051.5766">6089 5883 35 0,'0'0'38'31,"0"0"2"-31,0 10-2 0,0-10-14 16,0 0-16 0,0 0-11-16,13-7-26 0,0 4-10 15,-4-6 0-15,6 2 0 16</inkml:trace>
  <inkml:trace contextRef="#ctx0" brushRef="#br0" timeOffset="1335.7603">6359 5453 47 0,'0'-12'36'16,"0"12"1"-16,0 0-12 15,0 0-10-15,-3 12-5 16,0 2-5-16,3 10-2 16,-2 2-4-1,2 3-6-15,2 4-13 16,4 4-16-16,-6-8-1 16,7 4-1-16,-7-7 1 0</inkml:trace>
  <inkml:trace contextRef="#ctx0" brushRef="#br0" timeOffset="1567.673">6318 5867 43 0,'0'0'38'15,"0"0"-1"-15,0 0-6 16,0 0-13-16,0 10-6 16,0-10-7-16,0 0-8 15,0 0-25-15,14 0-10 16,-14-9-1-16,0 9 0 16</inkml:trace>
  <inkml:trace contextRef="#ctx0" brushRef="#br0" timeOffset="1851.7896">6558 5450 34 0,'0'-12'36'0,"0"12"1"15,0 0-4-15,0 0-16 16,-4 12-6-16,-1 4-5 31,5 4-3-31,-7 7-3 0,7-2-4 16,0 11-13-16,0-4-19 16,0-9-2-16,9 2 2 15,-9-11-2-15</inkml:trace>
  <inkml:trace contextRef="#ctx0" brushRef="#br0" timeOffset="2068.0396">6524 5840 56 0,'0'10'39'15,"0"-10"-1"-15,0 11-11 16,0-11-11-16,0 0-7 0,0 0-5 16,0 0-10-16,0 0-32 15,0 0-1-15,0 0 1 16,0 0-2-16</inkml:trace>
  <inkml:trace contextRef="#ctx0" brushRef="#br1" timeOffset="19759.6991">445 16407 33 0,'0'0'37'16,"0"0"0"-16,0 0-10 16,0 0-6-16,0 0-6 15,71 26-5-15,-71-26-2 16,75 8-1-16,-32-4-2 16,-43-4-3-16,74 13-5 0,-74-13-20 31,53 4-18-31,-53-4 1 0,0 0 0 15,0 0-2-15</inkml:trace>
  <inkml:trace contextRef="#ctx0" brushRef="#br1" timeOffset="20676.4633">4402 16397 50 0,'0'0'34'0,"16"5"-6"15,2-5-7-15,9 7-5 16,3-7-3-16,6 7-3 15,3-7-5 1,3 4-6-16,4-4-25 16,-5 6-11-16,-13-6-1 15,0 7-1-15</inkml:trace>
  <inkml:trace contextRef="#ctx0" brushRef="#br1" timeOffset="21562.0529">8969 16452 42 0,'0'10'38'16,"0"-10"0"-16,21-10-13 15,13 10-7-15,0-4-6 16,12 4-2-16,2 0-6 16,4-4-13-16,-6-2-28 0,4 13-3 15,-13-7 1-15,-7 3-1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5:00:39.9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864 3352 28 0,'0'0'37'0,"0"0"0"16,0 0 1-16,-7 44-21 16,14 17-5-16,-1 22-4 15,-3 10-2-15,3 9-3 16,3 2-5-16,-9-12-9 16,-4-11-22-1,11-16-6-15,-7-65 1 16,16 52-1-16</inkml:trace>
  <inkml:trace contextRef="#ctx0" brushRef="#br0" timeOffset="246.3946">1346 3454 25 0,'0'0'36'0,"-26"2"1"15,26-2 0-15,-91 35-17 16,38-2-10-16,-5 6-3 15,-7 7-2-15,3-2-2 16,14 4-2-16,5 1 0 16,19-3-1-16,11-1 0 0,13-45 0 15,13 72 0-15,-13-72-3 16,74 51-4-16,-19-36-15 16,4-10-15-16,10 3-1 15,3-12 1-15,-3 0 0 16</inkml:trace>
  <inkml:trace contextRef="#ctx0" brushRef="#br0" timeOffset="531.2979">1636 3913 51 0,'-17'11'38'0,"-7"11"0"15,-6-4-6-15,-6-5-19 0,4 2-6 16,-7-8-4-16,-3-4-3 0,3-6-3 15,4-9 0 1,5-8-1-16,9-5-1 0,16 0 0 16,5 0 1-16,16 4 2 15,11 6 3-15,11 8 1 16,7 7 1-16,3 10 1 16,0 13 0-1,-9 4 1-15,-2 7-4 16,-6 3-7-16,-7-1-16 15,1-10-14-15,0-1-1 16,-3-15 0-16</inkml:trace>
  <inkml:trace contextRef="#ctx0" brushRef="#br0" timeOffset="1099.7051">1807 3868 48 0,'9'0'34'16,"4"-5"1"-16,8 0-6 16,10 1-21-16,0-1-3 0,3-3-2 15,4 1-2-15,-10-5 0 16,-8 3-1-16,-6-2-1 0,-8 1 0 16,-6 10 0-16,-11-12 0 15,-4 12 1-15,-9 8 0 16,-1 2 1-16,4 9 0 31,5 3 1-31,4 5-1 0,12 0 0 16,0 4-2-16,15-2-1 15,7-2-3-15,11-8-7 16,12-4-5-16,0-8-9 16,6-7-2-16,5-8 0 15,-1-7 9-15,-1-4 8 16,-7-1 9-16,-7 4 9 0,12-9 34 15,-37 25-11 1,-15 0 0-16,0 8-5 16,-9 7-8-16,-13-1-6 15,-3 4-4-15,-6-3-3 16,-4-5-4-16,-1-1-3 0,-3-9-1 31,6-6-2-31,3-7 0 16,15-5 1-16,8-9 0 15,14 1 2-15,5 4 2 16,11 4 2-16,9 9 1 0,9 7 2 16,0 9 0-16,-2 12 0 15,-5 7-3-15,4 9-15 16,-4 5-20-16,-4-9-2 16,7 0-1-16,0-10 0 0</inkml:trace>
  <inkml:trace contextRef="#ctx0" brushRef="#br0" timeOffset="1485.1706">2492 3709 32 0,'16'-48'34'31,"7"-4"1"-31,19 3-14 0,10 13-6 16,1 12-3-16,9 24-2 15,-7 17 0-15,-4 22-3 0,-11 14-1 16,-10 14-1 0,-14 7-1-16,-4 2 0 0,-7-7-1 15,-5-8-1-15,-8-12-1 16,3-18-2-16,-5-12 0 0,-5-15-1 15,-2-14-2-15,-13-9 0 16,-6-3 0-16,-8-2 0 16,-1 4 0-16,-7 3 1 15,3 11 1-15,2 6-4 16,13 9-5-16,12 7-15 31,10-3-10-31,18 1 0 0,3-9 1 16</inkml:trace>
  <inkml:trace contextRef="#ctx0" brushRef="#br0" timeOffset="1771.607">2926 3841 53 0,'46'0'39'16,"-14"0"1"-16,-1 17-6 0,-6 12-18 16,-17-1-6-16,5 7-3 15,-10-3-3-15,1-1-2 16,-4-8-2-16,0-10-2 15,0-13-1-15,6-11 0 0,2-6-1 16,-2-8 0-16,14-1 0 16,-5-1 1-1,1 5 0-15,5 6 3 16,-2 11 0-16,0 10 1 16,-4 8 2-16,-2 12-1 15,-8 5 1-15,-1 2-3 16,1 1-7-16,-11-5-16 15,-5-7-15-15,7-5-1 16,-8-16-1-16</inkml:trace>
  <inkml:trace contextRef="#ctx0" brushRef="#br0" timeOffset="1918.7496">3161 3546 74 0,'0'-22'39'0,"7"30"-6"0,-1 6-34 15,1 6-31-15,8 15-4 16,-6-5-2-16</inkml:trace>
  <inkml:trace contextRef="#ctx0" brushRef="#br0" timeOffset="2534.4073">3353 3447 21 0,'0'0'32'16,"7"-17"1"-16,14 17-2 16,8 0-19-1,8 0-3-15,7 4-4 16,2-4 0-16,4-4-2 16,-5-1-2-16,-4 1-3 15,-9-1-2-15,-11-5-1 16,-21 10 0-16,6-18-1 0,-15 14 0 15,-6-1 1-15,-1 5 1 16,-6 5 1-16,4 2 2 0,2 5 0 16,5 5 0-16,3 2 0 15,8 1 1-15,0-1 0 16,4 2-1-16,5-6 1 16,0 5 1-16,0-8 0 15,-2 4 0-15,-1-1 0 16,0 0 1-16,0 5 0 0,0 3 1 15,3 9 1-15,4 6 0 16,-1 8 1-16,4-3 1 16,2 9 0-16,-12-3 1 15,1-1 0-15,-14-7 0 16,-5-5-1-16,-18-13-1 31,-4-2-2-31,-7-11-1 0,-3-10-4 16,10 0-4-16,-6-17-8 15,18-4-14-15,10 1-10 16,6-9 0-16,19 4 1 16</inkml:trace>
  <inkml:trace contextRef="#ctx0" brushRef="#br0" timeOffset="2833.8215">4122 3871 42 0,'17'21'36'0,"-20"-4"1"15,-7 0-12-15,-9 7-8 16,-6-8-6-16,-2 0-6 31,-5-5-6-31,-1-11-2 0,8 0-3 16,-1-16 0-16,9-1-1 16,3-5-1-16,9 1 2 15,5 3 2-15,6 4 2 16,10 7 4-16,2 7 2 15,6 14 1-15,-1 6 2 16,5 6 0-16,-3 0 0 0,2 3-3 16,-5-5-5-16,-1-3-13 15,-5-14-20-15,12 1-2 16,-9-19-1-16,8-1-1 16</inkml:trace>
  <inkml:trace contextRef="#ctx0" brushRef="#br0" timeOffset="3003.0814">4361 3752 41 0,'0'0'38'16,"16"30"1"0,-16 12-3-16,0 6-19 0,0 15-5 15,0 5-1-15,0 10-6 16,0 0-3-16,-6-8-11 31,9-3-15-31,4-13-16 0,-7-20-1 16,8-11 0-16,-8-23-1 15</inkml:trace>
  <inkml:trace contextRef="#ctx0" brushRef="#br0" timeOffset="3171.9655">4393 4012 37 0,'33'0'33'0,"-4"-7"0"16,11 10-4-16,-2-8-34 15,8-6-22-15,4 11-5 16,-8-12-1-16,9 7 0 16</inkml:trace>
  <inkml:trace contextRef="#ctx0" brushRef="#br0" timeOffset="3487.7492">4843 3839 70 0,'-29'-17'32'15,"-2"9"-13"-15,7 8-8 16,-4 0-6-16,12 12-1 0,3 3-2 16,10 3-1-16,6 1 1 15,10-2-1-15,1-3 1 16,3 1-1-16,2-6 0 16,-1-4-1-16,-6-5-1 15,-12 0 0-15,0 0-1 16,-15-4 0-16,-3 4 1 0,-2 0-1 15,2 0 3-15,0 7 0 16,6 2 2-16,5 0 0 16,7 2 1-16,13 3-1 15,2-2 1-15,5 0-3 16,4 0-15-16,4-2-20 31,-13-19-2-31,6 8 1 0,-14-16-1 16</inkml:trace>
  <inkml:trace contextRef="#ctx0" brushRef="#br0" timeOffset="3769.3213">3556 3696 32 0,'24'9'36'0,"4"-9"-1"15,24 8-14-15,8-1-44 16,-5-14-6-16,16 8-3 15,-2-16-2-15</inkml:trace>
  <inkml:trace contextRef="#ctx0" brushRef="#br0" timeOffset="4419.4112">5882 3738 71 0,'-28'-6'30'16,"-6"11"-12"-16,3 9-5 0,0 6-6 16,9 9-3-16,4 2-2 15,15 5 0-15,10-3 2 16,13-5-1-16,5-6 1 16,6-2 1-16,-3-15 0 15,-1 0-1-15,-10-10 0 16,-10-4-2-16,-11-4-4 0,-12-5-7 15,-2-2-19-15,-1 5-10 16,-5-8 1-16,11 4-2 16</inkml:trace>
  <inkml:trace contextRef="#ctx0" brushRef="#br0" timeOffset="4566.2267">6025 3752 41 0,'52'4'33'0,"-8"-4"0"15,5-4-15 1,-9 4-13-16,-2 0-19 0,-4 0-17 16,-19-7-1-16,4 7-1 15</inkml:trace>
  <inkml:trace contextRef="#ctx0" brushRef="#br0" timeOffset="4703.9236">6170 3803 42 0,'7'36'32'16,"-7"-7"-4"-16,9 3-15 16,0-4-13-1,-3-3-22-15,16 2-7 16,-4-15-1-16,11 2-2 16</inkml:trace>
  <inkml:trace contextRef="#ctx0" brushRef="#br0" timeOffset="4988.9545">6613 3852 43 0,'-16'-7'34'0,"-11"-7"-1"16,10 8-11 0,-6 6-13-16,4 10-4 15,3 5-3-15,8 3-1 0,8 6 1 31,6-1 1-31,9 0 0 0,1-5 2 16,9-4-1-16,3-11 0 16,-1-3 1-16,-5-7-1 15,-3-3-1-15,-8-5-3 16,-4-2-6-16,-4-2-25 16,-3 5-7-16,-9-5 1 15,6 6-2-15</inkml:trace>
  <inkml:trace contextRef="#ctx0" brushRef="#br0" timeOffset="5173.3323">7163 3802 57 0,'0'0'39'16,"8"-14"-1"-16,-8 14-3 0,0 0-34 15,0 0-34-15,0 0-5 16,0 0 0-16,0 10-2 31</inkml:trace>
  <inkml:trace contextRef="#ctx0" brushRef="#br0" timeOffset="5320.1994">7171 3966 69 0,'0'0'44'0,"0"14"-1"16,0-14 1-16,0 0-30 0,0 0-15 16,0 0-38-16,4-10-3 15,-4 10-1-15,0-10 0 16</inkml:trace>
  <inkml:trace contextRef="#ctx0" brushRef="#br0" timeOffset="5936.669">8211 3845 35 0,'-20'-4'35'0,"20"4"1"16,0 0-5-1,20 0-17-15,20 5-4 16,9-5-7-16,7 4-13 16,7-4-24-16,8 0-1 0,-5-5-1 15,8 1 0 1</inkml:trace>
  <inkml:trace contextRef="#ctx0" brushRef="#br0" timeOffset="11662.9904">9176 3895 5 0,'-87'-3'8'0,"10"3"13"16,95-3-7-1,53 3 2-15,44-4 1 0,52 4 0 16,45 0-1 0,52 0-3-16,39 6-3 0,32-6-2 15,15 9-3-15,0-4-1 0,-7-1-4 16,-25 2-6-16,-28-3-13 15,-46-6-14-15,-33 3-1 16,-56-9 0-16,-34 3 7 16</inkml:trace>
  <inkml:trace contextRef="#ctx0" brushRef="#br0" timeOffset="12400.3378">9688 3091 16 0,'9'7'29'0,"-9"-7"1"15,-7 15-9-15,-1 6-9 32,-5 0-6-32,0 11 0 0,-1-2 0 15,3 4-2-15,2-3 2 16,9-3-3-16,13-9 1 16,5 0-2-16,7-6 2 15,6-4-5-15,3-5-5 16,0-2-11-16,-6-8-15 15,3 6-2-15,-12-13-1 0,2 6 12 16</inkml:trace>
  <inkml:trace contextRef="#ctx0" brushRef="#br0" timeOffset="12600.8772">9898 3188 50 0,'-5'-17'35'15,"5"17"2"1,-4 12-13-16,1 4-8 15,7 16-6-15,-4 5-2 16,5 12-4-16,-5 1 2 16,7 5-2-16,-1-4-3 15,3-4-4-15,0-7-10 0,-3-3-24 16,0-17-3-16,1-6 1 16,-7-14-1-16</inkml:trace>
  <inkml:trace contextRef="#ctx0" brushRef="#br0" timeOffset="13432.2838">10646 2689 17 0,'-39'30'31'0,"-16"17"-2"16,-4 22-8-16,7 23-2 15,9 12-3-15,18 16-1 16,13-1-5-16,30 2-3 15,16-12-3-15,19-12-7 0,19-21-12 16,14-16-20-16,-9-25-1 16,4-15-1-16,-15-25 0 15</inkml:trace>
  <inkml:trace contextRef="#ctx0" brushRef="#br0" timeOffset="13732.7546">10999 3091 36 0,'11'-39'35'0,"-8"-9"1"15,1-2-9-15,1 5-11 16,-5-5-3-16,5 13-5 15,-5 1-1-15,3 17-3 16,-3 19-1-16,0 10-1 16,0 18-1-16,4 6-1 15,3 15-3 1,1 1-4-16,7 9-14 16,3-4-18-16,-5-8 1 15,6-7 1-15,-11-15-1 16</inkml:trace>
  <inkml:trace contextRef="#ctx0" brushRef="#br0" timeOffset="13917.6835">10800 3259 28 0,'0'0'31'0,"25"4"2"15,9-4-9-15,16 4-12 16,6-1-8-16,6 2-14 0,-3-5-19 15,10 5-3-15,-19-5 1 0,0 7 2 16</inkml:trace>
  <inkml:trace contextRef="#ctx0" brushRef="#br0" timeOffset="14217.5149">10923 3425 43 0,'14'-5'31'0,"17"2"-6"15,6 3-7-15,3 4-5 16,2 6-3-16,-9 4-2 16,-5 7-1-16,-21 2-2 0,-11 9-1 15,-16-1-1-15,-10-1 0 16,-2-2 0-16,-2-5-2 15,4-3 0-15,8-6-1 0,13-1 1 16,9-13-1 0,16 7 0-16,5-12-3 15,13 5-8 1,3 5-24-16,3-16-1 16,11 2 0-16,-5-8-1 0</inkml:trace>
  <inkml:trace contextRef="#ctx0" brushRef="#br0" timeOffset="14617.6595">11404 3255 60 0,'13'-2'37'16,"15"4"0"-16,3-2-14 16,4 0-12-16,5 4-2 15,-6-4-5-15,-3 4-3 16,-10 5 0-16,-8-6-2 16,-13 11 0-16,-15-4-2 0,-9 8 1 31,-8-2-2-31,-2 6 2 15,-3-3 0-15,2 0 0 16,6 1 2-16,13-8 2 16,12 8 0-16,13-9 0 0,14 0 1 15,8-3 0-15,11-3-1 16,9-1-2-16,0-4-7 16,4-3-26-16,-3-2-4 0,-13-5 0 15,-2 1 0-15</inkml:trace>
  <inkml:trace contextRef="#ctx0" brushRef="#br0" timeOffset="14818.3043">11528 3067 30 0,'9'-10'34'15,"14"16"1"-15,0-6-1 16,10 0-22-16,6 0-11 16,-2 6-9-16,0 2-19 0,-8-14-7 15,4 6 1-15,-13-14-1 16</inkml:trace>
  <inkml:trace contextRef="#ctx0" brushRef="#br0" timeOffset="14949.7437">11874 2941 81 0,'0'0'35'15,"18"14"-7"-15,-13 6-11 0,-5 12-10 16,4 1-13-16,-4 5-27 16,6 3-2-16,-6-8 0 15,11-2-2-15</inkml:trace>
  <inkml:trace contextRef="#ctx0" brushRef="#br0" timeOffset="15203.057">12172 2680 45 0,'15'0'37'0,"11"23"2"15,4 6 0-15,4 19-25 16,0 25-6-16,-10 11-1 0,-7 17-4 15,-17-1-1 1,-15 8-1-16,-14-4-1 16,-7-15-3-16,-2-7-6 0,-5-21-19 31,8-17-11-31,10-11 1 0,8-19-1 16</inkml:trace>
  <inkml:trace contextRef="#ctx0" brushRef="#br0" timeOffset="15918.618">13307 3849 97 0,'0'9'40'16,"0"-9"-3"-16,-12 0-23 15,12 0-10-15,0 0-35 0,18-6-7 16,-8-5-2-16,11 4 0 16</inkml:trace>
  <inkml:trace contextRef="#ctx0" brushRef="#br0" timeOffset="16419.3272">13781 3629 23 0,'0'0'36'16,"9"0"1"-16,4 0-1 16,9 2-17-16,1-2-5 31,12 4-5-31,0 2-4 0,5 2-1 16,-2-2-2-16,-2 1-1 15,-5 1 0-15,-8-1-1 16,-9 3 0-16,-14-1 1 15,-11 5-1-15,-11 1 0 16,-7 6 0-16,-5-1 0 16,-6 2 0-16,0 7 1 0,2-7-1 15,7-2 0-15,10-1 0 16,10-2 1-16,11-6 0 16,14-2 0-16,12-3 0 15,10-3 1-15,7-3-1 16,7 0-2-16,3 0-4 15,-4-6-14-15,-9 2-19 0,4 4-2 16,-19-5 2-16,-4 5-2 16</inkml:trace>
  <inkml:trace contextRef="#ctx0" brushRef="#br0" timeOffset="16987.6901">9628 4123 5 0,'-6'-18'31'16,"-2"18"2"-16,-21 8-1 15,-11 17-12-15,0 25-5 0,-4 15-4 16,10 18-2-16,4 11-1 16,20 14-1-16,13 1-2 15,18-2-2-15,13-9-4 16,9-19-5-16,11-17-21 16,1-9-10-16,-8-31-1 31,6-8 0-31</inkml:trace>
  <inkml:trace contextRef="#ctx0" brushRef="#br0" timeOffset="17319.6675">9836 4693 50 0,'9'-9'26'0,"4"-7"-3"16,-1-3 0-16,4-2-5 16,-7-8-3-16,7 4-3 31,-7-7-3-31,3 8-2 0,-6 2-1 16,1 4-2-16,-7 3-1 15,0 15-1-15,0 0-2 16,6 23 1-16,-6 8-1 15,0 7 0-15,0 7-2 16,0 4-2-16,6 7-10 16,-2-5-24-16,1-11-1 0,8-10 0 15,-7-11 0-15</inkml:trace>
  <inkml:trace contextRef="#ctx0" brushRef="#br0" timeOffset="17520.0839">10231 4743 42 0,'0'0'37'0,"24"3"0"16,-5-6-1-16,11 0-23 0,14 3-11 16,2 0-11-16,13 0-26 31,-6-3 0-31,3 3-1 0,-4-5-1 15</inkml:trace>
  <inkml:trace contextRef="#ctx0" brushRef="#br0" timeOffset="17704.7635">10754 4780 42 0,'22'4'35'0,"-1"-4"0"15,17 0-3-15,7 0-22 16,9 0-5-16,2-4-8 16,-1-3-22-16,0 3-9 15,-20-13-1 1,-2 5 0-16</inkml:trace>
  <inkml:trace contextRef="#ctx0" brushRef="#br0" timeOffset="17867.2553">10993 4338 27 0,'-3'-11'32'0,"3"11"1"15,0 10-1-15,9 12-21 0,0 8-7 16,0 12-11-16,-4 4-26 16,9 15 2-16,-11-7-2 15,3 11 2-15</inkml:trace>
  <inkml:trace contextRef="#ctx0" brushRef="#br0" timeOffset="18236.2143">10876 5129 16 0,'-23'0'33'0,"-2"-15"1"15,10-4-5-15,9-8-13 16,6-2-3-16,10-5-4 0,8 3-4 15,6 4-1-15,7 8-2 16,2 14-1-16,-2 10 1 16,-5 12 1-16,-10 9-1 15,-11 11 0-15,-15 1 0 0,-10 6-1 16,-11-5-2-16,-9-1-3 16,-3-9-2-16,-1-9-2 0,7-6 0 15,6-11-1 1,12-3 2-16,10-9 3 15,15-1 2-15,9-1 5 0,10 2 1 16,9 4 4-16,4 5-1 16,5 5 2-16,-6 0-3 31,3 7-6-31,-1-1-14 0,-2 2-20 16,-10-13 0-16,7 5-2 15,-9-18 0-15</inkml:trace>
  <inkml:trace contextRef="#ctx0" brushRef="#br0" timeOffset="18605.1979">11318 4676 55 0,'20'-8'37'16,"4"8"2"-16,1-5-6 15,2 1-22-15,7 7-4 0,-2-3-2 16,1 4-2-16,-9-2-3 16,-7 8-1-16,-11 3-1 15,-11 1 2-15,-8 5-3 16,-8-1 1-16,-2 6 0 0,-2-2-1 15,-1 0 2-15,3-1-1 16,6-2 3-16,9-5 0 16,8-3 2-16,17-4-1 15,6-3 0-15,6-4-2 16,4 0-8-16,1-4-26 16,0-11-4-16,4 5 0 0,-14-9 0 15</inkml:trace>
  <inkml:trace contextRef="#ctx0" brushRef="#br0" timeOffset="18804.748">11501 4487 48 0,'14'-5'35'0,"14"10"0"15,-5-5-7-15,5 2-28 16,3 1-16-16,-9-6-16 16,7 3-2-16,-13-7 0 15</inkml:trace>
  <inkml:trace contextRef="#ctx0" brushRef="#br0" timeOffset="18967.4632">11814 4328 59 0,'13'-4'38'16,"-13"4"1"-16,11 4-5 16,-1 15-19-16,-5 2-9 15,1 4-8-15,2 3-31 16,-1 8-4-16,-7-6-1 16,0 1-1-16</inkml:trace>
  <inkml:trace contextRef="#ctx0" brushRef="#br0" timeOffset="19236.7104">12104 4185 42 0,'27'7'39'16,"4"8"-1"-16,7 28 2 0,3 12-20 15,-8 14-11-15,1 11-1 16,-14 12-3-16,-11 4-1 16,-13-1-3-16,-15-3-2 31,-8-11-3-31,-13-8-6 0,2-15-30 16,1-4-1-16,-3-18 1 15,12-13 0-15</inkml:trace>
  <inkml:trace contextRef="#ctx0" brushRef="#br0" timeOffset="19868.0017">12537 4271 53 0,'0'-18'31'0,"5"0"-8"0,6 4-5 15,2 5-4-15,8 9-3 16,2 0-4-16,1 16-1 15,0 4-1-15,-1 9 0 16,-14 4-3-16,-3 4 1 16,-12 0-3-16,-6-4 1 15,-7-4-1 1,-3-7-1-16,0-3 0 16,0-8 0-16,5-4 0 0,7-3-1 15,10-4 2 1,0 0-1-16,9 0 1 0,6 0 1 15,7 0-1-15,4 0 1 16,4 0 0-16,-1 5 0 16,-2-1-1-16,-2-2 1 0,-5-2-1 15,-3 4-1-15,-7-4-2 16,-10 0-6-16,9 0-14 16,-9 0-13-16,0 0 0 15,0-10 0-15</inkml:trace>
  <inkml:trace contextRef="#ctx0" brushRef="#br0" timeOffset="22138.7551">14741 3730 33 0,'18'5'30'0,"-1"-5"1"16,14 0-8-1,13 0-19-15,2 0-20 16,12 7-12-16,-12-14-2 15,5 10 0-15</inkml:trace>
  <inkml:trace contextRef="#ctx0" brushRef="#br0" timeOffset="22323.3917">14790 3873 36 0,'5'9'34'0,"7"-9"-1"16,20 0-11-16,8 5-9 0,3-5-18 16,14 5-23-16,-15-11-2 0,9 6-4 15,-13-8 0-15</inkml:trace>
  <inkml:trace contextRef="#ctx0" brushRef="#br0" timeOffset="22626.492">15638 3756 46 0,'10'0'36'16,"5"0"1"-16,13 0-11 15,11 0-13-15,1 0-7 16,6 6-16-16,-6-9-23 31,10 6-2-31,-10-9-1 0,4 6-1 16</inkml:trace>
  <inkml:trace contextRef="#ctx0" brushRef="#br0" timeOffset="23044.2329">16446 3398 28 0,'17'0'32'16,"-17"0"1"-16,13 0-3 0,-7 10-16 16,-15 4-4-16,-2 9-3 15,-5 0-2-15,-2 5 0 16,1-1-2-16,2 1-1 16,7-2-1-16,8-2 0 15,8-4-1-15,11-6 1 16,8 1 0-16,4-8-4 0,10 0-9 15,0-1-21-15,-7-12-3 16,2 6 0-16,-13-14 0 0</inkml:trace>
  <inkml:trace contextRef="#ctx0" brushRef="#br0" timeOffset="23312.9039">16662 3333 56 0,'0'0'35'0,"6"12"1"15,-2 13-15-15,-4 6-8 16,3 18-5-16,-3 6-2 0,9 8 0 16,-5-2-2-16,1 0 0 15,-2-5-2-15,4-6 0 16,-4-12-2-16,3-9 1 15,-3-10-2-15,0-9-4 16,-3-10-33-16,0 0-1 16,0 0 0-1,0-10 0-15</inkml:trace>
  <inkml:trace contextRef="#ctx0" brushRef="#br0">17270 3802 47 0,'-26'0'22'0,"42"5"-2"0,35-5-3 15,44-5-3-15,45 1-2 31,45-3 0-31,46 4-2 0,43-6-4 16,39 4 1-16,20 1-2 16,10 4-1-16,-6 0-2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5:01:36.7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17832 3110 60 0,'5'-43'29'0,"-5"-3"-5"16,0-2-5-16,0 4-4 16,0-2-2-16,0 17-4 15,-4 0-2-15,4 17-1 16,0 12-4-16,7 11 1 0,-1 12-3 16,2 15 1-16,3 8-2 15,2 3 1-15,0 5-4 16,-1-4-4-16,3-2-9 15,-6-2-15-15,-9-16-5 0,0-7-1 16,-9-10 1 0</inkml:trace>
  <inkml:trace contextRef="#ctx0" brushRef="#br0" timeOffset="147.4623">17682 3320 37 0,'20'-6'35'0,"19"2"-1"16,2-2-6-16,10-4-17 0,5 1-11 16,2 1-21-16,2 16-11 15,-18-8-2-15,0 16-1 16</inkml:trace>
  <inkml:trace contextRef="#ctx0" brushRef="#br0" timeOffset="578.4734">17807 3552 36 0,'0'-10'33'16,"5"-11"1"-1,9 2-11-15,9 6-11 0,5 0-3 16,4 8-3-16,-2 5-1 16,-1 10 0-16,-8 9-2 15,-12 4-1-15,-14 10 0 16,-9 3-1-16,-14 1-1 0,-5-4-2 16,-7-3 0-16,-1-12 0 15,7-10-1-15,4-8 0 16,14-9 1-16,9-8 1 15,7-3 2-15,12 0 2 16,8 2 0-16,7 8 1 16,1 2 0-1,7 8 1-15,-8 10-1 16,2 8 0-16,-3 0-2 16,-4 7-3-16,0-2-9 15,-3 5-27-15,-6-12-1 16,6-4 1-16,-3-16-1 15</inkml:trace>
  <inkml:trace contextRef="#ctx0" brushRef="#br0" timeOffset="1000.841">18351 3260 14 0,'3'-12'34'16,"10"12"3"-16,-3-6 0 16,14 2-13-16,3 4-10 15,0 0-4-15,9 2-3 0,-2-2-2 16,1 8-1-16,-7-5-2 15,-6 5-1-15,-10 1 0 16,-7 3-1-16,-13 4 1 16,-8 2-1-16,-9 1 0 15,-6 5 0-15,-3 0 0 16,0 1-1-16,5-6 0 0,2 5 1 16,14-6-1-16,6-7 1 15,7-11 0-15,24 15 0 16,4-15 1-16,8 0-1 15,10 0-8-15,0 0-20 0,-1-13-10 16,4 6 0 0,-11-9 0-1</inkml:trace>
  <inkml:trace contextRef="#ctx0" brushRef="#br0" timeOffset="1248.0863">18624 3056 26 0,'-12'-6'37'0,"24"13"0"16,5-7 1-16,12 0-15 15,7 2-13-15,-2-2-4 16,5 0-3-1,2 8-9-15,-8-13-12 16,-4-5-19-16,1 14 0 16,-12-12-1-16,2 3-1 15</inkml:trace>
  <inkml:trace contextRef="#ctx0" brushRef="#br0" timeOffset="1432.5783">19048 2827 33 0,'0'-10'38'0,"0"10"-1"15,0 0 2-15,0 0-17 16,-15 22-9-16,15 3-5 16,0 7-4-16,8 9-2 15,-3-1-5-15,3-4-14 16,-1-2-23-16,5-1 1 0,-6-10 0 16,5-1-1-16</inkml:trace>
  <inkml:trace contextRef="#ctx0" brushRef="#br0" timeOffset="2680.4709">17443 4054 37 0,'-34'20'31'15,"0"26"-5"1,-3 16-7-16,2 13-4 0,11 15-4 16,9 5-2-16,15 5-2 15,14-2-2-15,14-7-4 0,17-13-12 16,2-7-23-16,-1-32 0 16,6-6-1-16,-11-21 0 15</inkml:trace>
  <inkml:trace contextRef="#ctx0" brushRef="#br0" timeOffset="3048.862">17657 4647 32 0,'18'-22'29'15,"-5"-5"-4"-15,1-10-4 16,3 0-3-16,-6-7-4 0,3 2-1 16,-11 0-1-16,1 7-3 15,-4 2-2-15,0 13-2 0,0 7-1 16,0 13-1-1,-3 10-1-15,6 18-1 0,7 7-1 16,1 9 0-16,-1 10-2 31,0-2-6-31,5 8-13 0,3-5-17 16,-12-13-1-16,6-7 1 16,-7-11-1-16</inkml:trace>
  <inkml:trace contextRef="#ctx0" brushRef="#br0" timeOffset="3265.2485">18040 4686 47 0,'20'5'37'16,"3"-5"-1"-1,16 0-5-15,4-5-18 16,1 0-8-16,6-3-14 0,-4-2-25 16,3 6-1-1,-8-10-1-15,2 9-1 16</inkml:trace>
  <inkml:trace contextRef="#ctx0" brushRef="#br0" timeOffset="3502.1494">18536 4710 38 0,'21'-10'34'0,"16"10"1"16,-1-9-6-16,4 4-20 15,7 1-9-15,-1 2-17 16,0 2-14-16,-16-3-3 31,-2 7 0-31</inkml:trace>
  <inkml:trace contextRef="#ctx0" brushRef="#br0" timeOffset="3702.283">18631 4221 39 0,'-12'-17'33'0,"12"17"1"15,-5 13-6-15,5 11-18 0,8 7-7 16,3 14-16-16,6 9-19 16,-12-8 0-16,8 15-1 15,-13-11 0-15</inkml:trace>
  <inkml:trace contextRef="#ctx0" brushRef="#br0" timeOffset="4069.1242">18488 4947 35 0,'0'-15'35'0,"0"-13"0"15,13 6 1-15,11 3-23 16,5-3-6-16,10 7-2 16,1 10-1-16,-3 9-2 15,-4 7 0-15,-15 11-2 16,-9 14-2-16,-19 3-1 0,-11 7-2 16,-16-4-1-16,-7 0-2 0,-8-10 1 15,5-3-1 1,-4-15 1-16,13-10 2 0,8-12 5 15,15-9 3-15,15-4 2 16,7 0 3-16,15 4 1 31,7-1 1-31,10 12-1 0,0 1-1 16,5 16-2-16,-3 3-7 16,-10 3-19-16,-1-6-16 15,-1 6-1-15,-11-15-1 16,6 3-1-16</inkml:trace>
  <inkml:trace contextRef="#ctx0" brushRef="#br0" timeOffset="4485.4898">18946 4568 29 0,'32'-16'71'16,"-4"11"-40"0,0 0-14-16,10 5-5 15,-7 0-4-15,3 6-3 0,-10 1-1 16,0 4-2-16,-15-2-1 15,-9 7-3-15,-9 6 1 16,-10-5-1-16,-6 7 0 0,-5-5 0 16,0 4-1-1,-1-6 1-15,4-1 1 16,7-3 2 0,7-5 1-16,13-8 0 15,13 11 0-15,11-11 1 0,5 0-2 16,7 0-4-16,9-5-18 15,3 5-15-15,-10-10 0 16,4 5-1-16,-15-9 0 16</inkml:trace>
  <inkml:trace contextRef="#ctx0" brushRef="#br0" timeOffset="4707.8018">19123 4371 29 0,'11'-12'35'0,"9"12"1"16,1-3 0-16,6 3-15 16,6 0-14-16,0 0-7 15,-1 0-13-15,-4-7-22 16,5 10 0-16,-14-9-1 0,0 6 0 15</inkml:trace>
  <inkml:trace contextRef="#ctx0" brushRef="#br0" timeOffset="4886.6026">19498 4175 43 0,'5'-15'37'0,"-5"15"1"0,0 15-1 16,0-1-21-16,0 6-10 15,4 9-17-15,9 5-25 16,-13-6 0-16,9 5-1 16,-9-11-1-16</inkml:trace>
  <inkml:trace contextRef="#ctx0" brushRef="#br0" timeOffset="5154.9952">19652 4083 59 0,'32'17'40'0,"6"15"1"15,-1 11-1-15,-4 17-26 16,-2 18-6-16,-13 5-3 15,-12 10-2-15,-11 2-2 32,-14-1-3-32,-8 3-5 0,-14-20-11 15,-3-16-23-15,1-11 0 16,-2-24 0-16,10-13 0 16</inkml:trace>
  <inkml:trace contextRef="#ctx0" brushRef="#br0" timeOffset="5702.8676">19931 4138 16 0,'-3'-24'34'16,"13"6"1"-16,2-4-4 16,6 3-11-16,10 11-6 15,1 0-4-15,5 14-2 0,-5 2-1 16,-3 7-4-16,-10 8 0 16,-6 3-1-16,-10-1 0 15,-13 1-1-15,-5-2 1 16,-2-7-1-16,-2-5 0 15,2-2 0-15,5-6 0 16,3-4-1 0,12 0 1-16,0 0-1 15,0-14 0-15,17 11 0 16,5 3-3-16,4-2-4 16,9 4-14-16,6-2-17 0,-6-5 0 15,2 5-1 1,-12-15 1-16</inkml:trace>
  <inkml:trace contextRef="#ctx0" brushRef="#br0" timeOffset="6225.0305">19477 3754 13 0,'0'0'28'32,"0"0"-1"-32,18 0-5 0,10-4-4 15,14 4-2-15,15 0-3 16,17 4-2-16,4-4-2 16,6 9-1-16,-1-4-4 15,-5 0-6-15,-8 1-9 16,-14 0-24-16,-21-9-1 15,-13 3 0-15,-22 0-1 0</inkml:trace>
  <inkml:trace contextRef="#ctx0" brushRef="#br0" timeOffset="7910.281">20512 3813 26 0,'0'0'37'0,"0"0"-1"16,0 0 1-16,11-2-18 15,-11 2-26-15,0 0-24 16,14-8-4-16,-14 8-1 16,21-9 0-16</inkml:trace>
  <inkml:trace contextRef="#ctx0" brushRef="#br0" timeOffset="8657.5461">20974 3473 46 0,'14'-5'31'16,"6"3"-5"-16,1 2-9 16,3-4-5-16,6 4-4 15,0 0-1 1,3 0-3-16,-4 0-1 15,-5 5-1-15,-6-5 0 0,-5 6-1 16,-13-6 0-16,7 16 0 16,-16-5 1-1,-3 7-1-15,-5 2 0 0,-5 4 0 16,-2 7 0-16,-6 1 0 16,0 1-1-16,2 0 0 0,1-6 0 15,8-3 0-15,2-2 2 16,10-7 0-16,7-15 0 15,14 9 0-15,6-9 1 16,10 0 0-16,4-3 1 16,7 3-1-16,3-5-1 15,0 5-1-15,-5-5 0 0,-7 5 0 16,-5 0-1-16,-7 0 0 16,-6 0 1-16,-14 0-1 15,10 0 0-15,-10 0-1 16,0 0 0-16,0 0-1 15,0 0-2-15,0 0-2 0,0 0-4 32,0 0-9-32,-10 0-19 15,10 0 0-15,-11 0 0 16,11 0 1-16</inkml:trace>
  <inkml:trace contextRef="#ctx0" brushRef="#br0" timeOffset="104610.9972">21430 3224 14 0,'10'-7'15'16,"-10"7"-1"-16,0 0 0 0,7-15-2 16,-7 15-1-1,10-14-2-15,-2 3-2 0,2-4 0 32,0-1-2-32,2-2 0 15,-2 0-1-15,2-1 0 0,-4 3 0 16,2 0-2-16,-7 2 1 15,-3 14-1-15,7-15-1 16,-7 15 0-16,0 0-1 16,0 0 0-16,0 0-1 15,5 10 1-15,-5 0-1 0,0 3 1 16,0 5 0-16,-5-1 0 16,5 3 1-16,-6 4-1 15,3-4 0-15,-1 1 1 16,4-2-1-16,-5-2 1 15,5-2 0-15,0 0 0 16,0-4 0-16,0-1-2 0,0-10 2 16,4 15 0-16,-4-15 0 31,0 0-1-31,0 11 2 0,0-11-2 0,0 0 1 16,-9 8 0-16,9-8 0 15,-20 9 0-15,8-8-1 0,-2 5 0 31,1 1 0-31,-2-3 1 0,2 0-2 16,2-1 1-16,11-3 0 16,0 0-1-16,0 0 1 15,0 0 0-15,10 4 0 16,7-4 0-16,1 0 0 16,7 0 0-16,1 0 1 15,6 0 0-15,0 0 0 0,-4 0-1 16,-2 0 1-16,-5 0-1 15,-4 4 0-15,-7-4 0 16,-10 0 0-16,0 0 1 16,0 0 0-16,4 15-1 15,-4-15 2-15,0 0-1 32,-14 9 0-32,14-9 0 0,0 0-1 15,0 0-1-15,0 0-5 16,0 0-13-16,0 0-15 15,0 0 0-15,-10-3-2 16,10 3 11-16</inkml:trace>
  <inkml:trace contextRef="#ctx0" brushRef="#br0" timeOffset="116125.499">18355 5626 27 0,'0'-18'36'0,"8"37"1"15,-11 22 2-15,-5 32-21 16,8 34-6-16,0 32-3 16,-4 19-2-1,-1 13-1-15,2 8-3 16,-3-7-2-16,2-15-4 15,4-18-6-15,-7-28-16 16,4-35-15-16,7-19 1 16,-4-31 0-16</inkml:trace>
  <inkml:trace contextRef="#ctx0" brushRef="#br0" timeOffset="116494.2491">18355 5706 16 0,'0'0'29'16,"-22"12"1"-16,3 3-11 15,-2 2-9-15,-4 8-2 16,5 0-1-16,0-5-1 0,7-4-1 16,4-10-1-16,9-6-1 15,0-19 0-15,11-5 0 16,2-9 1-16,5 3 0 16,-2-2 0-16,2 1-1 15,-4 11 0-15,3 11 0 16,0 13 0-16,4 15-7 0,3 10-22 15,8 13-10-15,-1-1 1 16,10 13-1-16</inkml:trace>
  <inkml:trace contextRef="#ctx0" brushRef="#br0" timeOffset="116949.0601">18243 7100 22 0,'0'0'35'15,"5"-14"2"-15,0 25 0 16,-5 5-14-16,0 3-10 15,14 10-4-15,-5 7-3 0,7 3-1 16,1-4-1-16,6-4-1 0,2-10-1 16,4-11 0-16,-2-10-1 15,-1-14 0-15,-2-10-1 16,-3-8-2-16,-1 0-6 16,-11-2-29-16,-3-11-3 15,0 8 0-15,-6-7 0 16</inkml:trace>
  <inkml:trace contextRef="#ctx0" brushRef="#br0" timeOffset="117511.7206">18899 6259 34 0,'0'0'37'0,"19"0"1"31,0-7-3-31,9 1-17 0,17 6-6 16,-1 0-4-16,6 0-3 16,0 6-2-16,-2 0-1 15,-6-1 0-15,-11 0-1 16,-12 2-1-16,-12 6 1 15,-10 3-1-15,-13 6 0 16,-10 4 1-16,-11 3-1 0,-8 6 0 16,-2 2 0-16,1-4 0 15,2 1 0-15,6-5 0 16,7-7-1-16,12-6 1 16,11-4 0-16,13-4 0 15,11-3 0-15,8-1 0 16,13-4 1-16,7 0-2 0,5-5 0 15,6 5-7-15,-6-4-15 16,-5-4-16-16,1 8 0 0,-8-11 0 16,0 3-1-1</inkml:trace>
  <inkml:trace contextRef="#ctx0" brushRef="#br0" timeOffset="117765.124">19290 6018 38 0,'16'0'36'16,"6"-9"0"-16,17 9-5 15,4-2-18-15,1 2-7 16,2 0-11-16,1-3-21 16,2 3-8-1,-17-6-2-15,5 12 0 16</inkml:trace>
  <inkml:trace contextRef="#ctx0" brushRef="#br0" timeOffset="118216.3631">19836 5871 48 0,'0'-14'32'16,"5"2"-7"-16,-1 2-5 16,-4 10-6-16,4-10-2 15,-4 10-5-15,0 0-1 16,0 13-2-1,0-1-2-15,0 9-1 16,0-1 0-16,0 6 0 0,4 3-1 16,-4-2 1-1,7-2-1-15,-3-2 1 16,0-3 0-16,-2-8-1 0,-2 0 1 16,0-12 0-16,-5 9 0 15,5-9-1-15,-18 0 1 0,9-3 0 16,-2 3-1-16,1 0 0 15,10 0 0-15,-10 0 0 16,10 0 0-16,13 0 0 16,1 0 0-16,3 4 0 15,2-4 0-15,5 3 1 16,-4-3 0-16,0 0 0 0,-8 0-1 31,0 4 1-31,-12-4-5 16,10-4-25-16,-10 4-8 15,-9-4-1-15,9 4 1 16</inkml:trace>
  <inkml:trace contextRef="#ctx0" brushRef="#br0" timeOffset="120018.6485">15369 8200 19 0,'0'0'32'0,"27"11"2"16,1-11-10-1,13-4-7-15,11 4-3 0,4-4-4 16,9 4-8-16,-3 0-18 16,4 4-17-16,-19-8-1 15,-3 8-1-15</inkml:trace>
  <inkml:trace contextRef="#ctx0" brushRef="#br0" timeOffset="120471.7119">16284 7928 17 0,'13'0'32'15,"-13"0"2"-15,12 0-6 16,-12 10-9-16,-6 2-5 15,-3 8-4-15,-6 3-4 16,-1 2-1-16,0 2-1 0,0 1-2 16,4-5-1-16,3 0 0 15,9-2-1-15,9-5 1 16,8-2-1-16,6-5-1 16,8-3-5-16,1-6-7 15,1 0-17-15,5 0-6 31,-13-10 0-31,3 5-1 0</inkml:trace>
  <inkml:trace contextRef="#ctx0" brushRef="#br0" timeOffset="120734.4743">16473 7879 46 0,'0'0'33'16,"0"20"-5"-1,0 4-9-15,3 9-5 0,-3 8-3 16,6 11 0-16,-6 3-3 16,0 11-2-16,-6-5 0 15,6-1-3-15,-3-6-1 32,0-6 0-32,3-10-1 0,-3-7 0 15,3-12-2-15,3-5 0 16,-3-14-6-16,0 0-9 15,0 0-22-15,9 0 0 16,-9-9-1-16,0 9 0 16</inkml:trace>
  <inkml:trace contextRef="#ctx0" brushRef="#br0" timeOffset="123822.7156">17196 7495 37 0,'-13'0'33'15,"-18"20"-4"-15,-7 32-8 16,-8 31-4-16,-6 31-5 16,6 28-3-16,6 19-3 15,12 12-1-15,19 4-1 0,13-11-2 16,23-15-10-16,8-21-6 16,9-33-22-16,13-22-1 15,-3-33 1-15,6-15-2 16</inkml:trace>
  <inkml:trace contextRef="#ctx0" brushRef="#br0" timeOffset="127345.3886">17165 8192 21 0,'20'-10'33'0,"-6"-2"0"16,5 3-9-16,2 15-3 16,-5 5-6-16,2 14-4 15,-9 3-3-15,-3 10-1 16,-9-1-3-16,0-1-1 16,-6-4-2-16,4-10 0 0,-2-11-1 15,7-11-1-15,0-18 0 16,12-7 0-16,4-7 0 15,1 0 0-15,8-4 1 16,2 3-1-16,3 5 2 16,-1 10-1-16,0 9 1 15,-3 12 1 1,-7 10-1-16,-3 9 1 16,-8 4 0-16,-3 8-2 15,-5-2-2-15,0-1-9 16,0-7-24-16,0 0-2 15,0-13-1-15,7 0 0 0</inkml:trace>
  <inkml:trace contextRef="#ctx0" brushRef="#br0" timeOffset="127583.3667">17776 8114 64 0,'0'0'36'0,"10"0"0"16,-10 22-17-16,0-1-7 15,6 14-4-15,-6 2-3 16,7 3-1-16,-3 1-5 16,-1-6-5-16,3-2-12 15,-3-10-18-15,-3-23-2 16,6 10 0-16,-9-22 0 0</inkml:trace>
  <inkml:trace contextRef="#ctx0" brushRef="#br0" timeOffset="127730.5088">17661 8286 37 0,'10'0'35'16,"8"-8"-1"-16,13 8-3 0,0 0-22 15,3 0-16-15,4 8-24 16,-10-8-2-16,7 2 0 15,-12-5-2-15</inkml:trace>
  <inkml:trace contextRef="#ctx0" brushRef="#br0" timeOffset="128030.8923">18161 8276 8 0,'-6'-14'31'0,"13"5"1"0,-7-9-2 15,11-6-12-15,4 1-5 16,-7-5-3-16,8 6-2 16,-7-6 1-16,3 11-2 15,-6-1-1-15,-6 18 1 0,3-11-2 16,-3 25 0-1,-5 8-1 1,5 14-1-16,-3 7-1 16,3 4-4-16,0 7-11 15,6-2-26-15,-2-10 0 0,6-5 0 16,-2-17 0-16</inkml:trace>
  <inkml:trace contextRef="#ctx0" brushRef="#br0" timeOffset="128485.3141">18574 7554 23 0,'15'11'36'16,"12"27"2"-16,-2 16 0 16,2 21-17-16,-5 29-8 0,-9 17-2 15,-1 17-3-15,-12 6-3 16,-9 2-2-16,-10-8-1 16,-7-12-2-16,-4-16-2 15,2-21-1-15,5-18-7 16,-5-19-14-16,4-20-15 15,5-13 0 1,-1-19 0-16,10 0 1 16</inkml:trace>
  <inkml:trace contextRef="#ctx0" brushRef="#br0" timeOffset="129486.0157">19510 7533 44 0,'-37'0'32'0,"-5"25"-8"0,-6 24-8 15,-5 26-4-15,8 26-2 16,1 20-1-16,15 19-2 16,9 7-1-16,14 6-2 15,12-7-4-15,8-15-8 16,10-20-23-16,7-12-3 15,-5-35-1 1,9-13-1-16</inkml:trace>
  <inkml:trace contextRef="#ctx0" brushRef="#br0" timeOffset="129786.9989">19734 8020 26 0,'-4'-54'32'0,"11"6"-1"16,-7 0-9-16,0-1-5 16,7 12-1-1,-7 5-5-15,9 12-2 16,-9 11-2-16,0 9-3 15,8 23-1-15,-2 13-2 16,0 7 0-16,3 10-3 16,1 6-2-16,-3 2-8 15,7-6-21-15,0-1-4 16,-7-14 1-16,2-5-1 0</inkml:trace>
  <inkml:trace contextRef="#ctx0" brushRef="#br0" timeOffset="129949.3546">19592 8281 28 0,'9'5'33'15,"22"-1"0"-15,3-8-2 0,11 4-19 16,8 0-9-16,3 0-16 16,9 4-18-16,-14-6-2 15,6 2 0-15,-13-11 4 16</inkml:trace>
  <inkml:trace contextRef="#ctx0" brushRef="#br0" timeOffset="130334.1819">19650 8569 35 0,'-12'-12'34'16,"6"-9"1"-16,23 3-5 16,9-1-17-16,10 2-5 15,9 12-1-15,3 0-2 16,-1 15 0-16,-13 7-2 0,-9 10-1 31,-18 7 0-31,-14 4 0 0,-15 3-1 16,-15 1-1-1,-9-4 0-15,-3-7-1 16,4-11 0-16,5-7 0 0,12-13-1 16,8-3 0-16,18-7 1 15,13-6-1-15,13 1 1 16,9 3 1-16,8 7-3 0,4 2-3 16,7 6-14-16,1 6-16 15,-10-9 1-15,1 9-1 16,-9-13 2-16</inkml:trace>
  <inkml:trace contextRef="#ctx0" brushRef="#br0" timeOffset="130634.2199">20145 7449 37 0,'19'-24'38'0,"2"21"0"16,14 38 0-16,3 29-19 16,-1 26-8-16,2 31-3 0,-11 26-2 15,-2 19-1-15,-19 9-1 16,-13 1-2-16,-11-11-2 0,-11-9-3 15,-7-19-2-15,-6-27-7 16,10-26-22-16,2-19-7 16,4-38 1-16,16-14 0 15</inkml:trace>
  <inkml:trace contextRef="#ctx0" brushRef="#br0" timeOffset="131551.503">20541 7410 17 0,'0'14'32'0,"4"15"0"15,-9-1-7-15,2 5-10 16,3 5-4-16,-7-7-4 16,7 1-2-1,-7-11-1-15,7-10-2 16,0-11 0-16,7-12 0 16,1-12-1-16,2-4 0 15,3-3 0-15,3-2 0 0,2-2 1 16,1 9 0-1,-3 4 1-15,1 11 0 16,-2 11 0-16,0 10 1 0,-7 8 0 16,2 10-1-16,-5 1-1 0,-1 4-1 15,5 3-6-15,-9-4-13 16,0-7-19-16,4-1-1 16,-1-15 0-16,6 0 0 15</inkml:trace>
  <inkml:trace contextRef="#ctx0" brushRef="#br0" timeOffset="131805.2626">20944 7335 69 0,'10'0'39'0,"-10"0"0"15,10 22-16-15,-5 7-10 16,-5 2-5-16,0 12-3 16,0 4-2-16,3-2-2 15,-3-1-5-15,0-12-6 0,7 0-14 16,-4-6-16-16,-3-16 0 0,0-10 1 16,0 0-1-16</inkml:trace>
  <inkml:trace contextRef="#ctx0" brushRef="#br0" timeOffset="131974.5807">20817 7514 37 0,'9'0'35'16,"4"-7"1"-16,13 7-5 15,8 0-16-15,2 0-11 16,4 0-13-16,-5-3-24 15,8 6-2-15,-13-6 0 16,5 3 0-16</inkml:trace>
  <inkml:trace contextRef="#ctx0" brushRef="#br0" timeOffset="133076.5379">21252 7495 26 0,'12'-5'25'0,"-4"-10"-1"15,4-4-1-15,2-2-5 16,-3-3-2-16,3-1-2 0,-7 0-3 15,4 9-2 1,-11-4-2-16,7 8-1 0,-7 12-1 16,0 0-1-16,0 22 0 15,3 9-2-15,-3 6 1 0,7 9-1 16,-1 5-1-16,2 1-4 16,3-5-27-16,0-1-9 15,-5-14-1-15,5-6 0 31</inkml:trace>
  <inkml:trace contextRef="#ctx0" brushRef="#br0" timeOffset="133754.9453">21411 8118 67 0,'20'0'32'16,"-20"0"-12"-16,9 26-8 0,-9 8-6 16,-10 8-1-16,2 6-1 15,-1-1-1-15,7 3 1 16,2-5-3-16,8-6 0 16,9-11 0-16,6-8 0 15,6-13-1-15,2-7 1 16,1-9-1-1,-3-9 0-15,-3-6 0 16,-5-8-1-16,-2-7 1 16,-7-1-1-16,-4 1 2 15,-6 7-1-15,-2 1 2 16,-2 14 0-16,-6 8 1 0,8 9 0 16,-8 17 1-16,8 9 0 15,0 5 0-15,6 4-1 16,4 3 0-16,4-2 0 0,2-4-5 15,0-8-8-15,2-6-28 16,1-3 0-16,-4-15 0 16,6 0-1-16</inkml:trace>
  <inkml:trace contextRef="#ctx0" brushRef="#br0" timeOffset="134108.7113">22045 8165 22 0,'-9'11'36'31,"6"17"0"-31,-4 3 1 0,-1 6-18 16,8 6-6-16,-7 0-4 16,7 1-3-16,0-10-2 15,0-2-1-15,0-13-2 16,0-19 1-16,0 0-1 0,15-6 0 15,-11-17 1 1,-4-9-1-16,0-11 0 0,-7-11-1 16,-4-6 1-16,1-2 0 0,0-4-2 15,-2 6 1-15,3 4 0 16,5 5 0-16,4 9 0 16,11 9 0-16,12 7-2 15,2 9-1-15,12 10-4 31,2-2-8-31,7 9-23 0,9 5-1 16,-5 0 1-16,2 8-1 16</inkml:trace>
  <inkml:trace contextRef="#ctx0" brushRef="#br0" timeOffset="134377.1034">22072 8486 23 0,'0'0'34'15,"26"18"-1"-15,-5-12-5 0,7-2-15 16,5 0-11-16,0-4-26 15,4 5-7-15,-12-11-1 16,1 6-2-16</inkml:trace>
  <inkml:trace contextRef="#ctx0" brushRef="#br0" timeOffset="134739.7893">22350 8204 37 0,'14'-7'35'0,"2"17"2"16,-4-1-9-16,-8 7-11 15,8 9-5-15,-12-1-4 16,7 4-2-1,-7-5-2-15,0-1-1 16,-3-11-1-16,3-11-1 16,11-4-1-16,-2-10 0 15,5-10 0-15,4 0 0 0,3-3 0 16,2 0-1 0,1 5 1-16,-2 6 1 0,-3 9-1 15,-2 7 1-15,-7 11 0 0,-1 6 1 16,-2 4-3-16,-4 2-4 15,1 5-22-15,-1 1-11 16,-8-9-1-16,9 1 0 16</inkml:trace>
  <inkml:trace contextRef="#ctx0" brushRef="#br0" timeOffset="134993.7186">22873 8112 35 0,'4'-9'38'16,"7"18"1"-16,-7 7 0 16,-1 9-21-16,9 14-6 15,-6 1-5-15,1 6-1 16,-1-1-4-16,-1-7-5 0,-1-1-9 15,1-9-26-15,-1-15-2 16,-4-13 0-16,0 0 1 0</inkml:trace>
  <inkml:trace contextRef="#ctx0" brushRef="#br0" timeOffset="135156.1818">22808 8274 64 0,'10'-7'35'16,"15"9"-3"-1,-2 3-14-15,7-1-9 16,9 4-6-16,-2 2-9 16,-4-6-13-16,-5-4-11 15,7 3-5-15,-13-12 0 16,2 1 3-16</inkml:trace>
  <inkml:trace contextRef="#ctx0" brushRef="#br0" timeOffset="135325.5666">23192 8151 78 0,'3'-13'34'15,"-3"13"-4"-15,12 0-8 0,-12 0-6 16,10 32-6 0,-3-7-5-16,-7 11-1 0,-4 1-1 15,4 3-1-15,6-1-4 16,-6-8-11-16,-10-2-27 0,10-9 0 16,0-8 0-16,13-8-1 15</inkml:trace>
  <inkml:trace contextRef="#ctx0" brushRef="#br0" timeOffset="135856.3285">23461 7952 47 0,'19'-9'34'0,"15"3"-5"16,-4 2-11-16,-2-2-5 0,3 2-6 16,-6-1-3-16,5 5 0 15,-7 0-2-15,-5 6-1 16,-16 3 1-16,6 4-1 16,-8 5 0-16,7 7 0 15,-7 8-1-15,-5 9 1 0,-2 6-1 16,2 5 0-16,1 5 0 15,4 0 1-15,0-1 0 16,-4-2-1-16,-2-5 0 16,6-11 1-16,3-4 0 15,2-9 0-15,-5-8 0 16,-12-5-1-16,0-5 1 0,12-8 1 16,-19 0-1-16,4 0-1 15,3-6-6-15,-6-3-17 16,2-6-13-16,12 6-1 15,-2-8 0-15</inkml:trace>
  <inkml:trace contextRef="#ctx0" brushRef="#br0" timeOffset="138056.5003">20882 4109 28 0,'0'0'20'0,"0"0"-1"16,0 0-2-16,24 13-3 16,3-13-2-16,17 0-1 15,16-4-1-15,21 4-2 16,10 0-1-16,13 0-3 15,-1 0 0-15,-2 4-1 16,-12-2-1-16,-13 3 0 0,-21 1-1 16,-17 0-2-16,-15-5-2 15,-14-1-7-15,-9 0-11 0,9 0-12 16,-9 0-1-16,-10-8-1 16</inkml:trace>
  <inkml:trace contextRef="#ctx0" brushRef="#br0" timeOffset="138579.1274">20915 4241 3 0,'0'0'12'0,"0"0"-1"0,0 0-2 16,0 0 8 15,0 0-10-31,0 0 1 16,15 9 0-16,-1-9 1 15,6 0-2-15,8 0 0 0,12 0 0 16,10 0 1-16,17 0-1 16,6 0 1-16,11 0-1 15,2 0 0-15,-2 3-1 0,-9-3 0 16,-7 0 0-16,-16-6-1 16,-12 6-2-16,-14 0 0 15,-9 0 0-15,-17 0-1 16,10-4-1-16,-10 4 0 15,0 0 0-15,0 0 0 16,0 0-1-16,0 0 0 0,5 10 0 16,-5-10 0-16,0 0-2 15,0 14-1-15,0-14-3 16,0 0-10-16,-12 13-19 16,-1-13-2-16,4 0 0 15,-10-5 0-15</inkml:trace>
  <inkml:trace contextRef="#ctx0" brushRef="#br0" timeOffset="173501.9271">553 10109 31 0,'0'0'33'0,"47"15"-2"16,-47-15-12-16,59-47-4 16,-20 1-2-16,3-11-4 15,3-17-3-15,-7-7-1 16,-1-9-2-16,-6 1-1 15,-9 4 1-15,-6 11 1 16,-5 9 0-16,-11 18-1 0,0 47 1 16,0 0 0-16,0 0-1 15,-31 47 1-15,31 23-2 16,0 12 0-16,7 9 0 16,9 10-1-16,5-8 1 15,10-3-1-15,3-12 0 16,-2-18-3-1,-6-13-5-15,-26-47-14 16,44 41-19-16,-44-41 1 16,0 0-1-16,0 0-1 0</inkml:trace>
  <inkml:trace contextRef="#ctx0" brushRef="#br0" timeOffset="173671.71">777 9897 37 0,'56'0'33'0,"-56"0"0"16,74 7-8-16,-74-7-29 15,74 8-22-15,-74-8-4 16,69 10-2 0,-69-10-1-16</inkml:trace>
  <inkml:trace contextRef="#ctx0" brushRef="#br0" timeOffset="173834.4794">646 9726 30 0,'-75'-54'35'0,"75"54"0"16,0 0 0-16,0 0-19 16,0 0-13-16,0 0-18 0,0 0-18 15,75 13-2-15,-23 8 0 16,2 9 0-16</inkml:trace>
  <inkml:trace contextRef="#ctx0" brushRef="#br0" timeOffset="174235.2898">1289 10026 16 0,'16'5'35'0,"10"4"1"16,-2-9 0-16,8 0-17 16,2 0-6-16,2-5-3 0,-4-9-4 15,-9-5-1-15,-9 0-2 0,-9-8-1 16,-5 3-1-1,-16-5 0-15,-4 2 0 0,-8 4 0 16,-6 9 0-16,-1 10 0 16,7 8 0-16,4 14 0 15,0 11 1-15,14 12-1 32,6 11 1-32,11 4 0 0,4 4-1 15,9 1 0-15,-3-4-1 16,6-5-6-16,-4-13-10 15,-2-10-23-15,8-9-1 16,-5-20 1-16,1-6-1 16</inkml:trace>
  <inkml:trace contextRef="#ctx0" brushRef="#br0" timeOffset="174573.2743">1977 9905 42 0,'-6'17'39'16,"-7"4"1"-16,-8 1 0 15,-1-4-21-15,-2 6-9 16,-6-9-6-16,4-4-6 0,-1-8-3 16,1-13-1-16,8-2-2 15,4-10 0-15,9-1 1 16,5-5 2-16,9 1 3 15,7 7 5-15,5 2 2 0,7 15 2 16,-1 3 2-16,7 17 0 16,-4-1 1-16,-1 11-2 15,-10 0-1-15,4 1-2 16,-10 0-4-16,-2-8-12 16,-8-2-30-16,4-5 0 15,-7-13-3-15,0 0 2 0</inkml:trace>
  <inkml:trace contextRef="#ctx0" brushRef="#br0" timeOffset="175858.6406">16201 9585 13 0,'-16'21'28'0,"-6"9"1"0,-15-7-13 15,-7 0-4-15,-2-6-5 16,-1-8-5-16,7-9 0 0,6-14-3 15,10-4 1 1,11-5 0-16,7-6-2 0,9 7 2 16,9 3 1-16,7 2 3 15,9 17-1-15,3 8 3 0,0 11-2 16,3 3 2 0,-2 11-1-16,-1-1-2 0,-4-2-6 15,-3 2-12-15,1-5-13 16,-12-20-4-16,11 0 0 15,-11-18 5-15</inkml:trace>
  <inkml:trace contextRef="#ctx0" brushRef="#br0" timeOffset="176090.6563">16331 9636 24 0,'18'3'32'16,"-18"-3"-3"-16,16 19-6 15,-10-4-7-15,-6 2-4 16,4-1-5-16,-8-8-1 15,4-8-3-15,0 0-1 0,-12-15-1 16,12-6 0-16,6 0-1 16,4-2 0-16,3-3 0 15,4 8 0-15,1 7 0 16,-1 11 0-16,1 9 1 0,0 10-2 16,-5 1-3-16,-3 10-11 15,2 5-19-15,-6-9 0 0,6 6 0 16,-7-13 0-1</inkml:trace>
  <inkml:trace contextRef="#ctx0" brushRef="#br0" timeOffset="176340.3989">16771 9711 47 0,'5'-20'34'16,"-13"-4"-4"-16,-2 0-10 0,4 5-7 15,-10 2-3 1,4 7-4-16,-6 6-1 16,5 13-2-16,1 4-1 0,6 8-1 15,6 2 0-15,3 3 0 16,7 3 0-16,2-4 0 0,6-3-2 16,1-7-4-16,6-2-13 15,-1-9-18-15,-11-10 0 16,2-2-1-16,-11-16 1 15</inkml:trace>
  <inkml:trace contextRef="#ctx0" brushRef="#br0" timeOffset="176479.1888">16740 9341 60 0,'-9'-31'36'0,"0"4"1"15,5 8-15-15,4 19-13 16,10 0-21-16,8 14-21 15,-9 1-3-15,10 10-1 0,-7 2 0 16</inkml:trace>
  <inkml:trace contextRef="#ctx0" brushRef="#br0" timeOffset="176778.8891">17509 9598 33 0,'0'0'36'0,"0"0"0"15,9 26-6-15,-6-2-13 16,-3 1-10-16,0 6-12 16,-6-3-28-16,11 9-1 15,-5-17-2-15,7 4 1 0</inkml:trace>
  <inkml:trace contextRef="#ctx0" brushRef="#br0" timeOffset="177110.7176">17888 9634 34 0,'-23'-16'32'0,"-5"0"2"0,9 16-11 15,5 9-10-15,2 10-4 16,10 9-2-16,2-1-2 15,13 7 0-15,4-8-1 0,6-2-1 16,2-10 0-16,-1-8-1 16,-4-12 0-16,-4-13 0 15,-10-13-1-15,-6-10 0 16,-4-9-1-16,-4-10-1 16,-1-8 0-16,2 0 0 31,7 7-4-31,0 2-3 0,7 16-9 15,8 14-15-15,0 6-4 16,6 21-1-16,-6 10 2 16</inkml:trace>
  <inkml:trace contextRef="#ctx0" brushRef="#br0" timeOffset="177281.1427">18088 9624 46 0,'4'19'36'0,"-7"-9"-1"0,3 8-9 16,7 1-16-16,-7 0-12 16,8 5-26-16,-5-10-6 15,9 3-1 1,-12-17 0-16</inkml:trace>
  <inkml:trace contextRef="#ctx0" brushRef="#br0" timeOffset="177565.4983">18340 9671 66 0,'-10'-18'33'0,"-5"1"-7"16,-1 8-7-16,-7 3-6 0,3 9-5 15,0 7-3-15,3 9-2 16,4 6-1-16,9 1 1 0,4-2-2 16,13 3 1-1,2-8-1-15,8-2 0 0,3-7-3 16,-3-10-7-16,4-12-18 16,-2 2-11-16,-14-14 1 31,4-5-1-31</inkml:trace>
  <inkml:trace contextRef="#ctx0" brushRef="#br0" timeOffset="177681.9143">18333 9453 57 0,'0'-13'33'0,"-10"2"-6"16,10 11-29-16,0 0-23 16,0 0-5-16,18 24-2 0,-18-15 5 15</inkml:trace>
  <inkml:trace contextRef="#ctx0" brushRef="#br0" timeOffset="178264.851">18513 9589 12 0,'0'0'31'15,"-15"0"1"-15,27 7-1 16,9-7-18-16,8 3-3 16,5 0-5-16,2-3-1 0,1 0-2 15,-5-3-2-15,-6-3-1 16,-10 6-1-16,-16 0 0 16,0 0 0-16,-14-8 0 15,-7 12 1-15,-2 4 1 16,1 5 2-16,1 3 0 15,5 2 1-15,10 5 1 0,6-5 0 16,10 1 0-16,5-6-1 16,6-4 0-16,0-4-1 15,4-10-1-15,-2-2-1 16,1-8 0-16,-5 1 0 16,-1-5-1-16,-4 6 0 31,-3 1 0-31,-11 12 2 0,12-6 0 15,-12 6 0-15,3 21 0 0,-6-5 1 16,-1 1 0 0,4 3-1-16,-4-6 0 0,4-4-1 15,0-10 0-15,11 0-1 16,-1-6 0-16,4-3 1 16,1-5-1-16,1 2 1 0,-1 0 0 15,-1 8 1-15,-1 4 0 16,-3 1 0-16,-1 11 0 15,-1 3-6-15,-8 2-18 16,0-5-12-16,4 5 0 16,-4-17-1-16</inkml:trace>
  <inkml:trace contextRef="#ctx0" brushRef="#br0" timeOffset="178584.3181">19095 9564 13 0,'13'0'30'15,"-2"-5"0"1,13 5-4-16,0 0-15 0,3-4-3 16,2 4-3-16,-5-6-2 15,-3 4 0-15,-4-3-1 16,-17 5 0-16,0 0 1 31,0 0-1-31,-10 8 1 0,-3 3 0 16,-4 6-1-16,3 4 0 15,0 2 1-15,6 4-1 16,4-4-1-16,4 4-3 16,11-7-5-16,-2-3-8 15,7-13-16-15,11 4-3 16,-3-14 0-16,10 2 4 0</inkml:trace>
  <inkml:trace contextRef="#ctx0" brushRef="#br0" timeOffset="178831.729">19540 9678 52 0,'10'0'36'0,"-10"0"-5"16,0 16-8-16,-15-6-8 0,2 3-5 16,-9-7-2-16,2-1-4 0,-2-5-2 15,1 0-1-15,3-9-1 16,3-6 0-16,9-2 0 15,6-2-1-15,9 0 0 16,4 0 0-16,7 7 1 16,4 2 0-16,0 10 1 31,-1 7 1-31,-1 4 0 0,-1 7 0 16,-6 6-1-16,-3-3-6 15,-1-4-32-15,-3 6 0 16,-8-10-2-16,6 0 0 15</inkml:trace>
  <inkml:trace contextRef="#ctx0" brushRef="#br0" timeOffset="179247.5202">20227 9458 33 0,'25'18'36'0,"2"9"0"0,8 20 0 15,-1 6-24-15,-3 6-3 16,0 2-6-16,-1 5-12 15,-8-8-23-15,-12-15-3 16,-1-9-1-16,-9-22 0 16</inkml:trace>
  <inkml:trace contextRef="#ctx0" brushRef="#br0" timeOffset="179416.8063">20536 9464 39 0,'-23'-4'37'0,"-5"25"0"16,-16 8-1-16,-5 12-23 16,-2 15-5-16,-5 0-7 0,1 4-7 15,10-7-25-15,11 6-5 16,0-13-1-16,19-9 0 16</inkml:trace>
  <inkml:trace contextRef="#ctx0" brushRef="#br0" timeOffset="179785.8599">20633 9621 42 0,'0'0'35'0,"20"13"2"0,-6-4-10 15,1-4-14-15,9 0-3 16,-3-5-3-16,5-3-3 0,-8-8-1 16,-1-1-2-16,-5-8 0 15,-4-4-1-15,-8 1-1 16,-10 0 0-16,-6 4 0 31,-6 10-1-31,-1 9 1 0,-5 4 0 16,-1 15 1-16,3 10 0 15,5 12 0-15,8 1 1 16,7 5-1-16,6 0 1 16,12-5-4-16,0-3-5 15,9-5-13-15,4-1-14 16,4-19-2-16,9-2 0 0,-6-12 4 16</inkml:trace>
  <inkml:trace contextRef="#ctx0" brushRef="#br0" timeOffset="180048.9925">21092 9564 16 0,'-21'-32'34'16,"3"18"0"-16,-5-1-3 0,1 6-12 15,3 9-5-15,-3 9-5 16,12 6-2-16,-1 4-2 31,11 5 0-31,6 0-2 0,9-2 0 16,3-2-2-16,3-7-3 15,4 0-7-15,-5-13-13 16,-2-10-15-16,5 1 0 16,-9-14 0-16,2 2 1 15</inkml:trace>
  <inkml:trace contextRef="#ctx0" brushRef="#br0" timeOffset="180271.2524">21196 9428 64 0,'0'0'37'0,"18"0"-7"16,-5 17-7-16,-3 4-9 15,3 7-4-15,-6 0-3 16,4 5-3-16,-6-5-1 16,1-3 0-1,-2-7-1-15,3-5-1 16,-7-13 0-16,14-5 0 15,-4-7-1-15,0-8-2 16,4 1-6-16,-6-7-15 16,-3 1-16-16,5 6-1 15,-10 0 0-15,7 6 0 0</inkml:trace>
  <inkml:trace contextRef="#ctx0" brushRef="#br0" timeOffset="180434.4244">21475 9428 64 0,'13'11'37'0,"-7"7"-4"16,-2 0-14-16,4 7-7 0,-8 4-13 15,3 1-15-15,-9-6-19 16,6 4-1-16,-10-12-1 16,10 0 0-16</inkml:trace>
  <inkml:trace contextRef="#ctx0" brushRef="#br0" timeOffset="181136.0378">21623 9416 22 0,'17'5'34'0,"-17"-5"0"16,21 19-9-16,-11 3-6 16,-3 2-6-16,-2 8-4 15,-5-3-2-15,0 2-3 16,0-2-4-16,0-10-5 31,9-2-5-31,-9-17-4 0,13 5-5 16,-1-19-2-16,4-2 0 15,2-9 3-15,2 1 5 16,1-5 6-16,-6 2 8 16,15-19 17-1,-23 32-3-15,-4 1 1 16,-3 13-3-16,0 0-2 0,-15 3-3 16,4 7-2-16,0 5-2 15,0 3-1-15,6-1 1 0,1 2-1 16,7-1 1-1,3-2-2-15,9-3 0 0,1-4-2 16,4-9-2-16,2 0-1 31,-3-7-2-31,5 0 0 0,-6-8 1 16,0 3 0-16,-3-3 1 16,-7 2 4-16,1 7 2 15,-9 6 2-15,15 0 1 16,-15 0 1-16,3 19 0 15,-3-6-1-15,0 2-1 16,0-5 0-16,0 4-2 0,0-14 0 16,0 0-2-16,16-5 1 15,-3-3-1-15,4-4-1 16,2 0 1-16,3 0-1 16,-2 2 0-16,0 4 0 15,-1 6 0-15,-1 6 1 16,-5 6 0-16,-6 5 0 0,-2 3 0 15,-5 5-2-15,-3-3-3 16,3 6-15-16,0-5-19 16,-14-9 0-16,9-5 1 15,-6-9-2-15</inkml:trace>
  <inkml:trace contextRef="#ctx0" brushRef="#br0" timeOffset="181290.1668">22164 9199 60 0,'-3'-34'37'16,"3"19"-3"-16,0 15-13 15,0 0-40-15,0 0-14 16,-5 24-3-16,5 1 0 0</inkml:trace>
  <inkml:trace contextRef="#ctx0" brushRef="#br0" timeOffset="181452.9413">22330 9448 36 0,'41'28'37'0,"5"2"-1"16,-8-4 1-1,-5 1-20-15,-1-1-7 16,-16-8-2-16,-12 0-2 0,-21-5-1 16,-13-7-5-16,-9 3-8 15,-6-5-29 1,-8-14-2-16,6 7 0 0,-4-6-1 15</inkml:trace>
  <inkml:trace contextRef="#ctx0" brushRef="#br0" timeOffset="182022.1313">21178 10135 45 0,'21'-3'35'0,"3"13"2"15,-8 4-11-15,-8 4-11 0,-2 10-5 16,-12 1-5-16,-1 2-1 15,-8-6-2-15,-1 0-2 16,3-12-1-16,13-13-1 31,0 0 0-31,10-16 0 0,9-8 0 16,3-3 0-16,3-2 1 16,-1-2 0-16,-2 7 1 15,-3 4 0-15,-5 8 1 16,-14 12-1-16,12 5 1 15,-12 12 0-15,2 4 1 16,4 5-2-16,5 6-2 0,0-7-8 16,7-3-20-16,9 0-5 15,-2-19-1-15,8 5-1 16</inkml:trace>
  <inkml:trace contextRef="#ctx0" brushRef="#br0" timeOffset="182276.8265">21716 10234 49 0,'0'0'37'15,"0"10"-3"-15,-15-1-8 0,-3 6-11 16,-7-2-6-16,0 0-5 16,-2-4-2-16,1-9-3 15,5-4-2-15,6-9-1 16,8-1 1-16,2-9-1 31,10 0 0-31,5 1 2 0,4 2 2 16,5 9 1-16,3 4 2 15,4 10 0-15,-4 6 0 16,2 10 0-16,-5 5-4 16,-1-2-14-16,-10 0-20 15,6 3-1-15,-9-11 0 16,6 4-1-16</inkml:trace>
  <inkml:trace contextRef="#ctx0" brushRef="#br0" timeOffset="182608.622">21923 10268 47 0,'0'13'37'31,"-5"0"2"-31,5 7-7 0,15-2-16 16,-8-4-6-16,11 5-3 16,1-12-2-16,3-4-1 15,0-9-1-15,0-8-2 16,-4-10 0-16,-5-8 0 15,-4-11 0-15,-9-6-1 16,-7-7-1-16,-8-4 1 0,-8 4-1 16,-3 0 1-16,0 9-1 15,-2 10 0-15,1 15 1 16,5 11-1-16,12 21 1 16,10 8-2-16,15 14-2 15,2 2-6-15,16 7-6 16,-1 5-23-1,4-12 0-15,7 7 0 16,-9-16-1-16</inkml:trace>
  <inkml:trace contextRef="#ctx0" brushRef="#br0" timeOffset="182877.4229">22254 10150 29 0,'0'0'34'0,"0"14"0"16,0-3-8-16,0 7-6 16,0 1-7-16,7 8-1 15,-2-6-3-15,9 1-1 16,2-7-2-16,5-3 0 0,-2-9-2 16,6-3 0-16,-5-15-1 15,1-1-1-15,-4-7 0 16,-9-4-3-16,-3 3-3 15,-5-5-6-15,0 7-20 16,0 8-11-16,-9-1 0 31,9 15-1-31</inkml:trace>
  <inkml:trace contextRef="#ctx0" brushRef="#br0" timeOffset="183193.0783">22780 10142 31 0,'-9'-7'33'0,"-12"0"1"16,10-1-9-16,-8 16-9 16,1 6-6-16,3 4-3 15,-1 7-1-15,9 5-1 31,4-2 0-31,8 2 0 0,6-7 0 16,5-1-1-16,0-12 0 16,8-2 0-16,-5-12-2 15,-8-4 0-15,-11-6 0 16,-6-2-3-16,-3-1-4 16,-6-7-14-16,-9 3-21 15,7 5 0-15,-4-3 1 0,14 10-1 16</inkml:trace>
  <inkml:trace contextRef="#ctx0" brushRef="#br0" timeOffset="183493.907">22871 10160 7 0,'31'6'31'16,"-9"-8"0"-16,11 2-4 0,0 0-14 15,0-8-2 1,-1 6-5-16,-4-5-2 0,-6 4-1 15,-8-2-3-15,-14 5 0 16,7-11 1-16,-7 11 0 31,-15-1 1-31,3 4 0 0,-6 4 2 16,-4 3 0-16,3 3 0 16,6 8 1-16,6 0 0 15,7 7-1-15,0-5-2 16,8 1-2-16,9 0-8 15,6-1-24-15,2-15-4 16,8 2 0-16,2-16 0 0</inkml:trace>
  <inkml:trace contextRef="#ctx0" brushRef="#br0" timeOffset="183841.3891">23399 10095 10 0,'-14'0'30'0,"-10"-5"1"16,24 5-9-16,-8 13-7 15,5 2-4-15,16-1-4 16,-2 1 0-16,3 3-3 16,3-2-2-16,-1-7-3 15,-6-2-3-15,2-2-1 0,-12-5-1 16,0 0 2-16,-13-5 0 15,-3 1 3-15,-3 3 3 16,5 1 3-16,-3 0 3 16,-4 10 1-16,1-2 3 15,16 7-1-15,-3-1-2 16,18 5-1-16,-4-2-2 0,4 2-1 31,4-4-3-31,6-6-6 16,5-4-23-16,-7-5-12 15,-8-9 0-15,-1-4-1 16</inkml:trace>
  <inkml:trace contextRef="#ctx0" brushRef="#br0" timeOffset="183979.1297">23502 9959 53 0,'0'-19'36'0,"-7"1"-2"15,7 18-8-15,0 0-40 16,0 0-18-16,0 0-3 15,-6 18-1-15</inkml:trace>
  <inkml:trace contextRef="#ctx0" brushRef="#br0" timeOffset="184296.096">23589 10211 36 0,'19'28'36'15,"3"-11"2"-15,5 2-7 16,1-8-15-1,2-7-4-15,-4-4-5 16,-3-5-3-16,-6-7-1 16,2-7-2-16,-5-3 0 15,-4-6-1-15,-10-2 0 16,-10-1 0-16,-2 2-1 16,-6 6 1-16,-6 8-1 15,0 6 2-15,-6 13-1 0,-1 11 0 16,6 9 1-16,5 13 0 0,6 6 1 15,6 3 0 1,8 3 0-16,-3 2-1 0,3-8-1 16,9 0-5-16,0-12-10 15,-2-10-24-15,5-5 0 16,-1-11-1 0,5 0 1-16</inkml:trace>
  <inkml:trace contextRef="#ctx0" brushRef="#br0" timeOffset="184643.5447">23879 10067 33 0,'21'0'35'16,"5"13"2"-16,-4-2-1 15,-9 7-20-15,7 5-5 16,-10-4-4-16,2 1-3 0,-9-3-2 16,-7-3 0-16,4-14-1 15,0 0-2-15,0 0 0 0,9-14 0 16,1 0 0 0,-2-3-1-16,2 2 1 0,13 1 0 15,-4 4 1-15,-2 7 0 31,-3 6 1-31,-7 7 1 0,-1 5-1 16,3 3-3-16,1 9-8 16,-10 1-27-16,-4-8 0 15,4 2-1-15,0-9 0 16</inkml:trace>
  <inkml:trace contextRef="#ctx0" brushRef="#br0" timeOffset="184930.952">24443 10096 41 0,'0'0'34'0,"0"0"-2"15,0 0-9-15,-46-34-8 16,24 48-5-16,11 2-4 15,-6 10-1-15,17-26 0 0,-18 51-1 16,10-27-1-16,8-24 0 16,0 0 0-16,29 48-1 15,-29-48-3-15,0 0-4 0,0 0-8 16,0 0-18-16,0 0-6 16,14-59-2-16,-28 29 0 15</inkml:trace>
  <inkml:trace contextRef="#ctx0" brushRef="#br0" timeOffset="185400.9353">24432 10057 31 0,'42'43'35'16,"-42"-43"3"-16,0 0-4 16,26 56-16-16,-26-56-6 15,0 0-4-15,26 50-2 0,-26-50-3 16,0 0-2-16,0 0-2 15,0 0-1-15,0 0 0 0,42-25 0 16,-42 25-1-16,0 0 0 16,0 0 2-16,43-42 0 15,-43 42 2-15,0 0 0 16,0 0 1-16,0 0 1 16,37 49-1-16,-37-49 1 15,0 0-1-15,0 0-1 0,0 0-1 16,0 0 0-16,0 0-1 15,43 5 1-15,-43-5-1 16,40-46-1-16,-40 46 2 16,20-46-1-16,-20 46 2 15,55-34-1-15,-55 34 1 32,57-10 1-32,-57 10 0 0,0 0 2 15,48 43 0-15,-48-43 1 16,22 56-1-16,-22-56 1 15,-9 59-1-15,9-59 0 0,-28 53-2 16,28-53-5 0,0 0-11-16,-56 46-29 15,56-46 1-15,-58 0-1 0,58 0 0 0</inkml:trace>
  <inkml:trace contextRef="#ctx0" brushRef="#br0" timeOffset="186868.9055">1585 11962 41 0,'0'0'36'16,"23"11"1"-16,18 17-7 16,15 25-17-16,12 11-5 0,12 16-1 15,7 13-1-15,-3 6-5 16,-1 1-11-16,-16-6-22 15,-12-16-5-15,-6-16 0 16,-15-22-1-16</inkml:trace>
  <inkml:trace contextRef="#ctx0" brushRef="#br0" timeOffset="187091.096">2288 11988 56 0,'-18'-4'38'16,"-16"18"0"-16,-7 14-8 0,-9 26-18 15,-12 9-4-15,3 16-2 16,-8 9-3-16,7 3-2 16,-2 2-7-16,0-8-6 0,8-8-18 15,13-8-8-15,2-23-1 16,18-12-1-16</inkml:trace>
  <inkml:trace contextRef="#ctx0" brushRef="#br0" timeOffset="187390.5802">2802 11942 29 0,'-41'-6'34'0,"1"16"1"16,-14 6-4-16,-4 12-17 16,6 19-4-16,3 12-2 0,11 14-1 15,11 3-2-15,13 8-1 16,14-1-1-16,23-1-1 15,8-10-2-15,12-9-6 16,7-16-11-16,8-11-21 0,-4-22 1 16,1-9-1-16,-9-22-1 31</inkml:trace>
  <inkml:trace contextRef="#ctx0" brushRef="#br0" timeOffset="187738.6616">2795 12331 18 0,'0'0'35'0,"0"0"2"16,28-9 0-16,4 7-19 16,8 7-5-16,-1-5-5 15,7 3-2-15,-6-3-3 16,-7 9-1-16,-9-5-2 15,-10 6-1 1,-14 1-1-16,-14 2 1 16,-7 4-1-16,-10-1 0 15,3 2 1-15,-6 2 0 0,7-2 1 16,4 0 2 0,9-3-1-16,14-3 1 15,0-12 0-15,30 16 0 0,-3-12 0 16,5-4-2-16,11 4-8 0,-6-4-23 15,0-10-7-15,1 3 0 16,-11-9 0-16</inkml:trace>
  <inkml:trace contextRef="#ctx0" brushRef="#br0" timeOffset="187970.451">3141 12022 37 0,'24'-10'38'0,"16"20"1"16,1 8 1-16,2 15-22 16,7 22-6-16,-19 8-4 15,-7 14-1 1,-17 6-1-16,-7 2-2 16,-17-3-3-16,-7-7-3 15,-4-9-5-15,-6-21-13 16,9-15-22-16,8-14 0 0,7-16 0 15,10-12 0 1</inkml:trace>
  <inkml:trace contextRef="#ctx0" brushRef="#br0" timeOffset="188255.6539">3735 12291 26 0,'18'0'35'16,"6"-7"1"-16,12 7 0 0,3 4-20 15,3-4-10-15,2-4-9 16,1 4-16-16,-2 6-16 16,-18-12 0-16,1 6-1 15</inkml:trace>
  <inkml:trace contextRef="#ctx0" brushRef="#br0" timeOffset="188455.9963">3742 12453 37 0,'25'14'37'0,"-1"-14"0"31,14 0-10-31,5 0-9 0,0-5-9 16,0 1-9-16,-2-2-29 15,-4 6-7-15,-18-9-1 16,3 9-1-16</inkml:trace>
  <inkml:trace contextRef="#ctx0" brushRef="#br0" timeOffset="190543.2791">4793 11947 8 0,'15'-12'36'0,"-5"19"2"16,-17 7-1-16,-8 17-15 15,-6 19-6-15,-14 7-6 16,7 9-1-16,-3-4-4 0,10-2-2 15,8-8-1 1,20-11-1-16,17-11-1 0,16-14 0 16,10-8-2-16,5-11-5 15,6-6-14-15,-3-1-18 0,-9-14 0 16,-4 0 0-16,-16-10 0 16</inkml:trace>
  <inkml:trace contextRef="#ctx0" brushRef="#br0" timeOffset="190728.2858">5091 12001 36 0,'0'0'40'0,"-20"9"0"15,9 21 2-15,0 20-20 16,-2 7-10-16,5 15-2 16,-3 2-4-16,5 6-1 15,6-1-4-15,-5-12-7 16,13-10-31-16,1-11-5 0,5-14-1 15,3-8 1-15</inkml:trace>
  <inkml:trace contextRef="#ctx0" brushRef="#br0" timeOffset="191144.2259">5381 12387 45 0,'0'0'37'16,"0"0"1"-16,10 10-13 0,-10 13-9 16,-5 0-6-16,8 14-2 15,-3-4-1-15,6 1-2 16,3-2-2-16,10-8 0 15,6-7-1-15,6-12-1 16,4-8-1-16,-2-9-1 16,-2-9-1-16,-3-4 0 0,-3-7 0 15,-9-4-1-15,-4 1 1 16,-9 3 1-16,-3 6 1 16,-8 11 1-16,8 15 0 15,-17 0 1-15,10 15 0 0,2 11 0 16,5 8-1 15,5 7 0-31,3-2-5 0,1-6-13 16,3-5-23-16,6-3 0 15,1-15 0-15,6-3 0 0</inkml:trace>
  <inkml:trace contextRef="#ctx0" brushRef="#br0" timeOffset="191475.8615">5957 12373 32 0,'-9'21'37'16,"9"11"1"-16,0 6 1 15,0 2-23-15,5 6-6 16,-5-5-4-16,5-1 0 16,-5-12-1-1,0-9-3-15,0-10 1 16,0-9-2-16,0-19 0 15,0-10 0-15,0-11-1 16,-5-12 1-16,-2-6-1 16,-1-11-1-16,2-1 1 15,1-1 0-15,5 3 0 0,0 3 0 16,11 9 0-16,8 12 0 16,8 13-1-16,11 9-3 15,10 13-9-15,-1 9-25 16,3 0-2-16,6 9 0 0,-7 1 0 15</inkml:trace>
  <inkml:trace contextRef="#ctx0" brushRef="#br0" timeOffset="191714.4137">6000 12704 27 0,'-6'10'37'16,"6"-10"-1"-16,17 10 2 16,7-3-19-16,10-7-12 15,2 0-8-15,7 0-25 16,-1 8-9-16,-15-14-2 0,4 6 1 15</inkml:trace>
  <inkml:trace contextRef="#ctx0" brushRef="#br0" timeOffset="192046.9665">6204 12403 50 0,'10'0'40'15,"4"18"-1"-15,-4 2-2 16,-6 1-24-16,2 7-4 16,-6 0-4-16,0-3-2 15,-3-6-3-15,3-7-1 16,0-12-2-16,8-8 0 0,2-8 0 16,5-6-1-16,4-6 1 15,2 1 1-15,5 3 2 16,-4 5 1-16,-1 6 1 15,-2 13 1-15,-4 7 0 16,-2 9 0-16,-5 4 0 0,-4 5-2 31,-1 3-4-31,-6 0-20 0,-1-3-17 16,4-3 1 0,-9-8-1-16,6-5 0 0</inkml:trace>
  <inkml:trace contextRef="#ctx0" brushRef="#br0" timeOffset="192431.6332">6549 12098 44 0,'15'-15'37'15,"10"5"2"-15,2 0 0 16,5 1-28-16,11 9-3 0,-2 0-4 15,1 0 0-15,-4 7-2 16,-4-2 0-16,-3 2-1 16,-9 3-1-16,-4-3 0 0,-8 4 1 15,-7 2-1 1,-3 9 0-16,0 2 0 31,0 5 0-31,0 7 0 0,0 5 1 16,0 5-1-16,6 4 2 0,0 2 0 15,3 1 0 1,-6-2 0-16,3-5 1 0,-6-5-1 16,-6-3 0-16,-7-6 0 15,-8-7-1-15,-6-11-3 16,-6-6-3-16,4-4-22 0,0-4-15 16,-4-14 0-16,7-1 1 15</inkml:trace>
  <inkml:trace contextRef="#ctx0" brushRef="#br0" timeOffset="192863.8805">7311 12506 37 0,'19'-2'39'15,"15"2"1"-15,10-4 0 0,11-4-18 16,3 8-17-16,3 0-15 15,-1 0-27-15,-9-7-1 16,1 3-2-16,-12-10 0 16</inkml:trace>
  <inkml:trace contextRef="#ctx0" brushRef="#br0" timeOffset="193433.5572">8485 12433 26 0,'-13'0'34'15,"-16"-7"2"-15,5-3-11 16,-8-8-6-16,-5-9-6 16,12-3-4-16,1-11-2 15,14 0-2-15,10-2-2 16,19 2-1-1,12 4 0-15,15 10-1 16,10 12 0-16,4 15 1 16,0 12 0-16,-14 17 0 15,-12 12 0-15,-19 11 0 0,-22 4 0 16,-20 5 0 0,-20 0-1-16,-12-2-1 0,-10-8-1 15,-1-14-2-15,6-8 0 0,3-14-2 16,15-9 1-16,10-9-1 15,16-9 1-15,10-4 2 16,16-1 1-16,12 7 3 16,10 4 0-16,10 12 2 15,3 8 0-15,1 5-3 16,2 6-24-16,3 7-14 0,-13-11-1 16,8 1 0-16</inkml:trace>
  <inkml:trace contextRef="#ctx0" brushRef="#br0" timeOffset="193817.7478">9346 11754 14 0,'-46'26'35'0,"-4"33"1"16,-6 25-3-16,-5 23-14 16,8 26-4-16,0 12-3 15,19 16-2-15,9-3-4 16,19-5-4-16,15-13-8 16,13-29-16-16,12-27-16 15,19-21-1-15,2-36 1 0</inkml:trace>
  <inkml:trace contextRef="#ctx0" brushRef="#br0" timeOffset="194081.2902">9492 12063 28 0,'-6'-58'39'15,"6"18"-1"-15,0 11-7 16,-3 11-11-16,3 18-5 31,4 19-5-31,1 15-3 0,-2 11-3 16,5 10-2-16,3 5-2 16,1 6-6-16,7 1-18 15,0-6-16-15,-7-15 1 16,3-1-2-16</inkml:trace>
  <inkml:trace contextRef="#ctx0" brushRef="#br0" timeOffset="194250.5769">9279 12594 36 0,'34'7'34'15,"5"-12"0"1,20 2-5-1,4 3-20-15,8-4-8 16,1 4-15-16,-7-5-18 0,2 14-2 16,-20-9 0-16,-6 12 6 15</inkml:trace>
  <inkml:trace contextRef="#ctx0" brushRef="#br0" timeOffset="194605.4723">9301 12885 36 0,'-14'-3'36'15,"11"-8"1"-15,23-5 0 16,18 2-25 0,14-3-5-16,9 9-2 15,1 3-2-15,-3 9 0 16,-10 5-1-16,-15 10 0 15,-20 5-2-15,-25 7 1 0,-22 3 0 16,-11-2-1 0,-13-2 1-16,2-5-1 15,3-3 0-15,6-8 0 0,14-5-1 0,14-1 1 16,18-8 0-16,15 4-1 16,14 0 1-16,7-4-3 15,11 7-2-15,2-7-12 16,1-3-20-16,8 3-1 15,-8-18 0-15,0 2 1 16</inkml:trace>
  <inkml:trace contextRef="#ctx0" brushRef="#br0" timeOffset="194852.4929">9874 11853 37 0,'15'-10'38'0,"3"24"1"16,12 34 1-16,6 31-21 15,7 20-9-15,4 22-2 0,-1 12 0 16,-3 15-3-16,-12-2-2 16,-15-2 0-16,-16-10-3 15,-15-18-3-15,-13-17-3 16,-15-22-13-16,-4-17-23 0,3-19 0 15,1-29 1-15,9-9 0 16</inkml:trace>
  <inkml:trace contextRef="#ctx0" brushRef="#br0" timeOffset="195406.1752">9979 11705 42 0,'24'0'35'0,"-4"5"2"31,-1 7-12-31,1 12-11 0,-10-2-4 16,1 7-4-16,-6-5-3 16,0-2 0-16,-5-7-2 15,0-15 0-15,0 0-1 16,11-3 0-16,1-13 0 16,3-6 0-16,4-1-1 15,5 0 1-15,2 3 0 0,1 8 1 16,-2 6 1-16,0 12 1 15,-10 6 0-15,0 11 0 16,-8 5-2-16,-3 4-4 16,-4 0-35-16,5 0 0 15,-5-5-1-15,6 0-1 16</inkml:trace>
  <inkml:trace contextRef="#ctx0" brushRef="#br0" timeOffset="196038.4895">10597 12226 43 0,'0'15'35'0,"-10"11"-5"16,6 12-11-16,4 12-5 15,-3 2-3-15,7 8-2 0,-1-6-2 16,12-6-3-16,4-15 0 15,8-10-1-15,-1-14 0 16,5-9-1-16,-1-13-1 16,2-10 0-16,-2-9-1 15,-5-6 0-15,-5-9-1 16,-6-4 1 0,-4 6-1-16,-7 3 0 15,-3 11 2-15,0 10-1 16,0 21 0-16,-13 5 0 15,7 18 0-15,6 13 1 16,5 6-2-16,-1 0-3 16,10 6-11-16,2-2-23 15,-1-15 0-15,9-2-1 0,-3-17 1 16</inkml:trace>
  <inkml:trace contextRef="#ctx0" brushRef="#br0" timeOffset="196325.0072">11101 12569 28 0,'11'24'35'16,"-11"-12"1"-16,8 5 1 15,-6 0-21-15,-2-17-6 16,10 10-3-16,-10-10-3 16,10-19 0-16,-10 0-2 15,0-9 0-15,0-8-1 16,-10-12 0-16,-1-8-1 15,-3-8 1-15,2 0-1 0,1 3 0 16,2 1 1-16,6 7-1 16,8 6 1-16,11 16-1 0,8 7-1 15,11 10-3-15,13 8-8 16,2 6-25-16,4 0-1 16,11 11 0-16,-6-2-1 15</inkml:trace>
  <inkml:trace contextRef="#ctx0" brushRef="#br0" timeOffset="196558.1417">11162 12676 20 0,'-33'21'35'16,"8"-9"2"-16,25-12-3 16,10 15-17-16,13-15-5 15,16 5-4-15,6-5-7 0,3-4-18 16,1-4-19-16,4 2 0 16,-13-8-1-16,-6 1 0 0</inkml:trace>
  <inkml:trace contextRef="#ctx0" brushRef="#br0" timeOffset="196889.1061">11343 12310 38 0,'20'10'38'0,"-3"4"1"15,5 8-12-15,-5 14-8 16,-8-2-7-16,-2 3-3 15,-7-3-4-15,0-3-1 0,-2-9-3 16,-1-8 0-16,3-14-2 16,0 0 0-16,22-19 0 15,-4-4-1-15,7-2 1 16,0-5-1-16,4 2 1 16,1 1 1-16,-5 8 0 15,-4 9 1 1,-5 10 1-16,-5 6 0 15,-5 10-1-15,-2 8 0 16,-4 5-1-16,-3 0-7 0,3-2-31 16,0 6-1-1,-6-11-1-15,6 0 1 16</inkml:trace>
  <inkml:trace contextRef="#ctx0" brushRef="#br0" timeOffset="197311.1485">11807 12050 51 0,'14'-15'36'0,"17"7"2"16,-2 3-11-16,7-1-17 15,6 6-4-15,-2 3-1 16,-1 3-3-16,-4-2 0 15,-4 4-1-15,-9 0-1 16,-7 2 1 0,-3 3-1-16,-9 2 0 15,-3 3 0-15,-2 7 0 16,-1 7 0-16,-1 7 0 16,1 3 1-16,3 7 0 15,0 0-1-15,3 6 1 0,3-1 1 16,4 1 0-16,-1-5 1 15,-2-3 0-15,-7-8-1 16,0-5 1-16,-13-5-1 0,-9-9-1 16,-6-9-2-16,-4-11-1 15,-4 0-5-15,-5-8-14 16,3-4-19-16,10-2-1 16,1-8 1-16,11 6 0 31</inkml:trace>
  <inkml:trace contextRef="#ctx0" brushRef="#br0" timeOffset="197890.3989">12644 12388 30 0,'11'0'38'15,"11"0"-1"1,9 0 0-16,19-5-18 15,11 5-15-15,6 4-17 0,10-2-22 16,-6-6-1 0,3 4-1-16,-6-6 0 15</inkml:trace>
  <inkml:trace contextRef="#ctx0" brushRef="#br0" timeOffset="212242.8659">13813 11988 34 0,'0'0'32'0,"0"9"-8"0,-16 16-4 31,-5 10-6-31,-2 12-3 0,-4 0-3 16,4 8-1 0,3-7-3-16,10-1-1 0,13-7-1 15,13-10-1-15,12-9-1 16,2-10-2-16,10-5-5 15,-3-6-9-15,-2-11-17 16,2 3-2-16,-18-16-1 0,7 4 6 16</inkml:trace>
  <inkml:trace contextRef="#ctx0" brushRef="#br0" timeOffset="212427.7684">13969 12044 40 0,'-11'0'35'16,"8"15"1"-1,-4 20-13-15,-2 12-6 16,9 16-4-16,-10 4-3 16,8 8-1-16,-4-4-2 15,6-1-4-15,-4-7-4 16,-2-14-10-16,6-14-28 16,4-5-1-16,-8-14 0 15,4 1 0-15</inkml:trace>
  <inkml:trace contextRef="#ctx0" brushRef="#br0" timeOffset="214546.6393">14573 11792 19 0,'-26'33'34'16,"-17"14"0"-16,0 32-10 15,2 18-4-15,7 15-5 16,15 8-4-16,15 1-3 16,24-4-6-16,20-15-9 15,10-22-14-15,11-28-14 16,14-17-2 0,-6-26 0-16,-3-9 8 15</inkml:trace>
  <inkml:trace contextRef="#ctx0" brushRef="#br0" timeOffset="214909.6539">14569 12364 17 0,'0'0'34'0,"15"-9"1"15,-1 9-11-15,3 11-5 16,-1-2-5-16,2 13-3 15,-9-8-3-15,2 5-1 16,-7-3-3-16,-4-2 0 0,0-14-2 16,0 0 0-16,0 0 0 15,7-20-1-15,10 2 0 16,9-2-1-16,5 3 0 16,1 3 0-16,2 7 1 15,-2 11 0-15,-5 7 0 31,-9 11 0-31,-8 3 0 0,-7 7 0 16,-3 1-1-16,-3-3-4 16,3-1-10-16,3 0-25 0,-3-18 0 15,10-3-1 1,-10-8 1-16</inkml:trace>
  <inkml:trace contextRef="#ctx0" brushRef="#br0" timeOffset="215110.1979">15141 12267 48 0,'0'0'40'15,"14"2"-1"-15,-11 20-4 16,-3 0-19 0,4 16-7-16,-4-1-3 15,5 6-2-15,-3 3-4 16,2-9-6-16,2-1-12 15,1-7-22-15,-7-17 0 16,0-12 0-16,0 0 0 16</inkml:trace>
  <inkml:trace contextRef="#ctx0" brushRef="#br0" timeOffset="215411.0165">15046 12462 10 0,'12'0'32'15,"2"-9"1"1,16 14-1-16,-1-5-15 0,9 4-7 15,10 2-4-15,1-6-4 32,1 0-1-32,-2 0-1 0,-6-10 0 15,-2-5-1-15,-7-2 2 16,-9-4 1-16,-4-1 2 16,-7-1 2-16,-5 6 1 15,-8 1 1-15,0 16 0 16,0 0 0-16,-8 12-1 15,2 8-2-15,3 8-2 0,3 2-1 16,0 6-2-16,0 2 0 16,6-1-5-16,9-3-10 15,0-5-25-15,4-16-1 16,2-2 0-16,3-11 1 16</inkml:trace>
  <inkml:trace contextRef="#ctx0" brushRef="#br0" timeOffset="215680.5784">15820 11878 50 0,'24'0'38'16,"19"23"1"-16,7 14-6 15,3 18-19-15,5 25-4 16,-13 12-2-16,-15 15-2 16,-15 4-2-16,-15 0-1 15,-21-6-2-15,-14-14-4 0,1-10-7 16,-6-17-31-16,4-27 0 16,10-18-1-16,8-24 1 15</inkml:trace>
  <inkml:trace contextRef="#ctx0" brushRef="#br0" timeOffset="216184.5056">16734 11618 13 0,'-25'-10'32'0,"-6"32"2"16,-13 21-8-16,-2 35-9 15,-1 34-5-15,4 24-3 16,8 23-2-16,14 8-2 16,15 7-1-16,16-7-2 15,15-15-2-15,15-17-15 0,10-30-5 16,2-30-16-16,13-20 0 16,-7-33 0-16</inkml:trace>
  <inkml:trace contextRef="#ctx0" brushRef="#br0" timeOffset="216485.8175">16973 11964 40 0,'-9'-56'34'15,"9"6"1"-15,-5 4-17 0,1 2-3 16,4 13-5-16,-3 4-3 16,3 10-2-16,0 17-1 15,8 11-2-15,-3 14 1 16,3 20-2-16,4 11-1 16,1 9 1-16,5 9-3 31,0-3-4-31,3 3-13 0,0-9-18 15,-4-18 0-15,2-6 0 16,-13-21 1-16</inkml:trace>
  <inkml:trace contextRef="#ctx0" brushRef="#br0" timeOffset="216655.1081">16774 12310 18 0,'25'12'33'15,"6"-12"0"-15,21 5-4 0,3-1-17 16,6-1-7-16,6 3-17 16,-13-6-18-16,6 11-2 31,-19-11-1-31,3 8 11 0</inkml:trace>
  <inkml:trace contextRef="#ctx0" brushRef="#br0" timeOffset="217039.6375">16865 12671 21 0,'-14'-13'33'16,"24"1"2"-16,5-4-4 15,13-2-18-15,19 8-4 16,2 4-1-16,4 6-2 15,-7 8-1-15,-4 10-2 0,-16 9-1 16,-14 4 0-16,-23 3-1 0,-12 4 0 16,-17-3-1-1,-9-4 0-15,-7-3-2 0,1-8 1 16,7-7-1-16,6-13 0 16,18 0-1-16,10-8 2 31,14 8 1-31,13-18 0 0,12 10 2 15,9 8-1-15,3 0 1 16,3 7 0-16,0 5 0 16,-2 3-4-16,-1 2-11 15,1 4-23-15,-13-16-1 16,4 5 1-16,-10-16-1 16</inkml:trace>
  <inkml:trace contextRef="#ctx0" brushRef="#br0" timeOffset="217318.5952">17404 11719 33 0,'28'-5'36'16,"15"30"1"-16,-1 19 1 15,-1 23-24-15,7 35-3 16,-15 19-3-16,-4 22-2 16,-21 9-1-16,-15 6-1 0,-16-6-4 15,-11-8 0-15,-10-12-3 16,-6-24-4-16,9-20-17 16,8-20-15-16,1-35-1 15,19-13 1-15,3-30 1 16</inkml:trace>
  <inkml:trace contextRef="#ctx0" brushRef="#br0" timeOffset="217888.0539">17789 11579 42 0,'10'0'35'0,"-10"0"-3"16,19 15-11-16,-7 9-6 15,-8 1-6-15,3 4-2 16,-4-3-2-16,-3-5-2 16,0-4 0-16,0-17-2 0,0 0 0 15,10-21 0-15,2-2 0 16,4-2-1-16,4 1 0 16,0-1 0-16,1 8 0 15,-2 12 1-15,-2 7 0 0,-7 15 0 16,-1 8 0-1,-9 6 0-15,0 2-1 0,0-1-5 16,0 0-11-16,5-3-22 16,-5-16 1-16,12-4-1 0,0-14 0 15</inkml:trace>
  <inkml:trace contextRef="#ctx0" brushRef="#br0" timeOffset="218072.9844">18208 11494 56 0,'12'2'38'0,"-5"8"1"16,0 13-10-16,1 10-15 15,-4 2-6-15,4 4-3 16,-1 1-5-16,0-8-6 16,1-3-14-16,2-9-19 0,-10-20 0 15,0 0-1-15,-15-3 1 16</inkml:trace>
  <inkml:trace contextRef="#ctx0" brushRef="#br0" timeOffset="218339.1329">18099 11625 32 0,'18'5'33'0,"1"-5"0"16,13 0-8-16,6 0-13 0,-2-5-4 15,5 1-4-15,-4-6-3 16,0-3 0-16,-6-1 0 15,-4-2 0-15,-7-1 2 16,-4-1 0-16,-6 3 1 16,-10 15 0-16,0 0 0 0,0 0 1 15,0 20 0-15,0 7 0 16,-7 5-2-16,4 6-4 16,3 3-12-16,6 0-25 15,-6-12 0-15,4 1-1 16,-1-12 0-16</inkml:trace>
  <inkml:trace contextRef="#ctx0" brushRef="#br0" timeOffset="218992.9005">18602 12389 3 0,'15'-14'30'0,"-5"-8"2"15,10 12-8-15,-3 4-7 16,-1 6-4-16,0 10-2 16,-6 7-1-16,0 7-2 0,-6 5-1 15,-1 12-2-15,-3-5 0 16,4 8-1-16,-4-6-1 16,6-2-1-16,4-9-1 15,8-4 0-15,3-9 0 16,4-12-1-16,2-7 0 31,3-10 0-31,-2-9-1 0,-1-8 1 16,-5-6-1-16,-5-4 0 15,-7 2 0-15,-3 1 2 16,-2 7-1-16,-5 10 1 16,0 11 0-16,0 11 0 15,-5 14 0-15,8 14 1 0,1 5-1 16,4 6-1-16,5 4-3 0,0-7-9 15,4-8-25 1,6 0 0-16,-6-12-1 0,8-4 0 16</inkml:trace>
  <inkml:trace contextRef="#ctx0" brushRef="#br0" timeOffset="219324.7322">19291 12431 21 0,'0'0'35'16,"0"15"1"-16,4 7-4 16,-4 9-13-16,-3-4-7 15,3 7-4-15,-4-9-1 16,4 1-1-16,0-12-2 0,0-2-2 16,0-12 0-16,0-12 0 15,0-8 0-15,-3-6 0 16,-4-15 0-16,2-7 0 15,-4-13-1-15,3-4-1 0,-5-3 2 16,8-2-2 0,3 4 1-16,0 0 0 0,12 11-1 15,4 9 0-15,7 10-1 16,8 8-2-16,10 13-5 0,-1 2-10 16,5 7-22-16,10 12 1 15,-4-1-1-15,3 11 1 16</inkml:trace>
  <inkml:trace contextRef="#ctx0" brushRef="#br0" timeOffset="219563.0827">19316 12646 17 0,'0'0'30'15,"34"13"1"-15,-5-13-8 16,7 0-16-16,3 9-22 16,-4-18-13-1,5 9-1-15,-18-15-1 16</inkml:trace>
  <inkml:trace contextRef="#ctx0" brushRef="#br0" timeOffset="219879.5199">19570 12305 33 0,'18'5'37'16,"-6"7"1"-16,-2 8-3 15,1 13-18-15,-11-7-5 16,5 7-3-16,-9-7-3 15,1-4-2-15,0-7-2 16,3-15-1-16,0 0-1 16,9-15-1-1,6-7 1-15,4-7-1 16,4-1 0-16,1 0 0 16,3 5 1-16,-2 6 0 15,-5 11 1-15,-2 8 0 16,-7 13 0-16,-3 8 0 15,-1 6-3-15,-7 0-12 0,0-3-24 16,5 5-2-16,-5-13 1 0,0 2-1 16</inkml:trace>
  <inkml:trace contextRef="#ctx0" brushRef="#br0" timeOffset="220095.6813">20117 12226 56 0,'0'0'39'0,"5"26"1"15,-5 2-5-15,5 4-24 16,5 9-3-16,-4 0-4 31,2 4-4-31,2-3-8 0,-7-12-23 16,0-13-9-16,0-7 0 15,-3-10 0-15</inkml:trace>
  <inkml:trace contextRef="#ctx0" brushRef="#br0" timeOffset="220249.335">20016 12385 50 0,'6'-19'37'16,"16"19"1"-1,2-2-6-15,5-2-18 0,11 4-10 16,5 6-11-16,-4 1-25 15,0-7-5-15,1 6-1 16,-8-6 0-16</inkml:trace>
  <inkml:trace contextRef="#ctx0" brushRef="#br0" timeOffset="220565.7508">20514 12189 49 0,'4'-14'36'16,"-4"-1"-2"-16,0 15-11 0,13 0-5 16,-13 16-5-16,12 12-4 15,-9 3-3-15,7 13-1 16,-5-3-2-16,2 5 0 16,-3-5-1-16,0-5-1 15,-4-7-1-15,0-7 0 16,-8-5-1-16,-2-7 0 0,-2-6 1 15,0-4-1-15,0-3 0 0,-1-1 0 16,4-1 1 0,9 5 0-16,0-9 0 0,0 9 0 15,23-10-2-15,-6 6-2 16,10 4-7-16,-5 0-23 31,3-9-5-31,8 4 0 0,0-4-1 16</inkml:trace>
  <inkml:trace contextRef="#ctx0" brushRef="#br0" timeOffset="221050.0122">20881 11943 24 0,'27'-8'33'16,"-2"-4"0"-16,9 7-10 16,1 5-6-16,-1 0-7 15,-1 5-3-15,-6 0-2 16,-4 4-2-16,-7 0-1 0,-4 2 0 15,-3-2-1-15,-7 8-1 16,-2 1 1-16,0 6 0 16,0 8 0-16,0 5 0 0,0 12 0 15,0 5 0-15,0 1 0 16,0 3 0-16,0-2 0 16,0-2 0-16,3-10 0 15,-3-7 0-15,0-5 0 16,-7-11 0-16,-3-5 0 0,-11-7 0 15,-7-5 0-15,-6-4-1 16,-7 0 1-16,-4 0-2 16,2-3-4-16,-3-1-7 15,16-1-17-15,10 5-7 16,4-5-2-16,16 5 1 16</inkml:trace>
  <inkml:trace contextRef="#ctx0" brushRef="#br0" timeOffset="221250.5489">21574 12569 69 0,'0'0'41'16,"0"0"-3"-16,6 13-25 15,-6-13-43-15,0 0-7 16,0 0-3-16,-15-13 1 16</inkml:trace>
  <inkml:trace contextRef="#ctx0" brushRef="#br1" timeOffset="372190.2797">17575 2371 13 0,'0'0'30'16,"0"0"-1"-16,-13 9-9 16,3 3-3-16,-1-1-6 0,-3 7-3 31,0 1-7-31,0 2-12 0,-3-5-18 16,12 8-3-1,-10-11 1-15,10 14 6 0</inkml:trace>
  <inkml:trace contextRef="#ctx0" brushRef="#br1" timeOffset="372475.7692">17348 2784 16 0,'-9'9'30'0,"9"3"0"16,-14-3-8-16,6 2-7 0,1 0-7 15,3 2-7-15,0 1-16 16,-6-4-14-16,15 11-2 15,-10-10 1-15</inkml:trace>
  <inkml:trace contextRef="#ctx0" brushRef="#br1" timeOffset="372723.1925">17202 3164 29 0,'0'0'29'0,"0"0"-7"16,-10 13-7-16,10-13-3 0,0 15-4 16,0-5-1-16,0 4-6 15,0-3-6-15,-3-1-16 16,6 8-9-16,-3-18 0 0,0 22-2 15</inkml:trace>
  <inkml:trace contextRef="#ctx0" brushRef="#br1" timeOffset="372961.3666">17109 3556 15 0,'-5'15'15'0,"5"-2"-5"16,0 0 0-16,-5 2-2 16,5-2-2-16,0-3-7 15,0-10-14-15,0 24-8 16,0-24 0-16,0 22 22 0</inkml:trace>
  <inkml:trace contextRef="#ctx0" brushRef="#br1" timeOffset="373177.3617">17025 3942 26 0,'-4'17'27'16,"4"-17"0"-16,-9 16-18 16,9-3-4-16,0 1-2 15,0 0-2-15,0-3-7 16,5 4-9-16,-5-15-12 0,4 20 1 16,-4-20 3-16</inkml:trace>
  <inkml:trace contextRef="#ctx0" brushRef="#br1" timeOffset="373377.8946">17006 4310 21 0,'4'15'27'15,"-4"-15"0"-15,0 20-6 16,3-8-17-16,2 5-6 15,-1 1-15 1,-4-5-9-16,9 11-1 16,-9-13 0-16</inkml:trace>
  <inkml:trace contextRef="#ctx0" brushRef="#br1" timeOffset="373594.0645">17094 4717 20 0,'6'17'29'16,"9"5"-7"-16,-5 2-7 16,2-1 3-1,1 3-17-15,2-5-20 16,6 4-7-16,-10-11-2 15,5 5 1-15</inkml:trace>
  <inkml:trace contextRef="#ctx0" brushRef="#br1" timeOffset="374394.366">17460 5082 26 0,'17'22'29'0,"-6"-9"0"0,4 8-16 16,7 2-5-16,2 0-8 0,8 9-22 16,-5-18-5-16,11 10-2 15,-11-14 3-15</inkml:trace>
  <inkml:trace contextRef="#ctx0" brushRef="#br1" timeOffset="374710.1686">18020 5288 33 0,'14'7'30'0,"-14"-7"1"0,20 12-4 16,-7 1-27-16,2-7-25 15,10 11-3-15,-7-9-2 0,12 9-1 16</inkml:trace>
  <inkml:trace contextRef="#ctx0" brushRef="#br1" timeOffset="375010.8053">18528 5378 19 0,'23'6'32'16,"-9"-6"1"-16,12 6 0 0,0-4-20 15,4-2-11 1,6 0-12-16,-1-7-20 0,11 7-2 16,-9-5 0-16,4 0 5 15</inkml:trace>
  <inkml:trace contextRef="#ctx0" brushRef="#br1" timeOffset="375295.667">19155 5371 25 0,'20'0'31'0,"-9"-7"1"16,5 7 0-16,-1-3-24 0,0-2-2 31,3-2-4-31,0 1-8 0,2 0-18 16,-2-7-7 0,6 3-1-16,-8-10-1 15</inkml:trace>
  <inkml:trace contextRef="#ctx0" brushRef="#br1" timeOffset="375580.8604">19668 5154 20 0,'18'-2'28'0,"-12"-9"2"16,11 1-11-16,-4 0-10 15,2-2-3-15,-1-1-2 16,0 1-6-16,-1-4-7 16,-2-3-15-1,6 6-5-15,-10-6 0 16,7 9 7-16</inkml:trace>
  <inkml:trace contextRef="#ctx0" brushRef="#br1" timeOffset="375912.891">20065 4787 48 0,'7'-14'32'15,"5"2"-7"-15,0-3-7 16,-2 1-4-16,2 0-5 0,-3 1-4 16,1-4-5-16,-1 5-12 15,1 4-18-15,-5-8-4 0,5 4 0 16,-10-7 0-16</inkml:trace>
  <inkml:trace contextRef="#ctx0" brushRef="#br1" timeOffset="376213.471">20292 4425 6 0,'0'-17'27'16,"9"12"0"-16,-9-14-4 0,6 3-13 16,0 0-6-16,-2-3-8 0,1 3-10 15,-5-10-12 1,11 10-1-16,-11-11 2 15</inkml:trace>
  <inkml:trace contextRef="#ctx0" brushRef="#br1" timeOffset="376528.7894">20391 3934 64 0,'8'-10'31'0,"-1"-5"-11"0,-3-2-8 15,4 2-4-15,-6 0-7 16,3-4-9-16,-5 0-17 16,4 9-7-16,-13-8 0 15,9 18-1-15</inkml:trace>
  <inkml:trace contextRef="#ctx0" brushRef="#br1" timeOffset="376813.7301">20317 3329 31 0,'-3'-28'33'16,"3"7"-3"-1,-8-6-7-15,3 1-10 16,1 4-9-16,-1 4-10 16,2 1-18-16,-7-4-7 15,10 11-1-15,-11-6-1 16</inkml:trace>
  <inkml:trace contextRef="#ctx0" brushRef="#br1" timeOffset="377098.0258">19985 2755 15 0,'0'-13'31'0,"-11"-6"1"16,7 8-1-16,-4-5-19 15,-1 2-7-15,0-3-9 0,0-3-14 16,9 20-14-16,-22-23 1 15,22 23-1-15</inkml:trace>
  <inkml:trace contextRef="#ctx0" brushRef="#br1" timeOffset="377398.5135">19680 2387 13 0,'0'0'35'0,"-3"-23"-1"16,3 10 0-16,-9 2-16 15,2-5-8-15,-1 6-4 16,-2-4-7-16,-5-4-10 0,0-3-22 16,0 10 0-16,-13-1-2 15,8 4-1-15</inkml:trace>
  <inkml:trace contextRef="#ctx0" brushRef="#br1" timeOffset="377698.9916">18969 1978 20 0,'-10'0'24'0,"-12"-2"-6"16,5-3-11-16,-2 3-5 0,0 6-9 16,6-4-10-16,-8-2-7 15,12 10 2-15,-10-8 22 16</inkml:trace>
  <inkml:trace contextRef="#ctx0" brushRef="#br1" timeOffset="377931.2818">18610 1942 13 0,'-17'-8'16'16,"2"13"-4"-16,-4-5-2 15,0 0-3-15,-5 8-5 16,-3-4-13-16,4 14-10 16,-9-7 0-16,6 7 15 15</inkml:trace>
  <inkml:trace contextRef="#ctx0" brushRef="#br1" timeOffset="378200.8424">18033 2063 7 0,'-21'19'15'15,"-5"-12"-2"-15,4 13-3 16,0-11-5 0,3 6-6-16,4 7-12 15,-8-7-8-15,13 8 7 16,-10-13 14-16</inkml:trace>
  <inkml:trace contextRef="#ctx0" brushRef="#br1" timeOffset="380155.366">16917 4798 24 0,'0'0'22'15,"-13"4"-6"-15,-5 10-2 31,-13 6-5-31,-15 11-3 0,-11 12-1 16,-23 16 0-16,-25 11-1 16,-29 15 0-16,-27 16-1 15,-25 16-1-15,-16 7 1 16,-13 1 0-16,-8 3 1 16,3-2-1-16,11-5 1 15,12-6 1-15,20-10-2 0,13-13 2 16,17-12-3-16,15-13 0 15,17-9-2-15,19-14-2 16,15-12-7-16,21-13-10 16,22-7-13-16,16-17-2 15,22 5 1-15,15-24 15 16</inkml:trace>
  <inkml:trace contextRef="#ctx0" brushRef="#br1" timeOffset="380787.6472">16569 4809 19 0,'0'0'28'16,"28"0"-5"-16,-3 3-3 16,8-3-3-16,8 0-1 15,0-5-4-15,6 0-1 16,-7-5-4 0,3 2-2-16,-9-1-1 15,-8 4-3-15,-9 1 2 16,-17 4-1-16,0 0 0 15,0 22-1-15,-14-1 1 16,-4 6-1-16,-2 14 0 16,-2 1 0-16,1 8-6 15,-4-2-15-15,3-6-16 0,6 3 0 16,-2-13 0-16,8-1 0 16</inkml:trace>
  <inkml:trace contextRef="#ctx0" brushRef="#br1" timeOffset="381388.4457">13875 6338 12 0,'0'0'30'0,"0"0"1"15,0 15-6-15,-10 3-9 16,-7 5-7-16,0 11-3 16,-8-1-2-16,0 4 0 15,-2 2-2-15,0-5-1 0,4-5 0 16,6-4-1-16,2-5 3 16,10-2 0-16,5-9 2 15,0-9-1-15,25 0 2 16,3 0 0-16,2-9-3 15,7 0 2-15,4 3-9 16,0-2-21-16,-4-4-12 0,5 9 0 31,-13-13-1-31</inkml:trace>
  <inkml:trace contextRef="#ctx0" brushRef="#br1" timeOffset="382021.1738">14573 5462 22 0,'0'0'31'15,"13"0"-8"-15,3-12-3 0,6 0-2 16,11-1-4 0,4-5-1-16,7 1-5 0,-3-7-2 15,3 7-2-15,-5 2-2 16,-5 4 0-16,-10 8 0 0,-6 3-1 16,-18 0-1-16,4 23 2 15,-12 5-2-15,-6 8 1 16,-6 10 0-16,-4 5 0 15,-5 4-1-15,3-1 1 16,0 0-1 0,2-3 0-16,4-7 0 15,5-12 0-15,4-9 0 16,11-4 1-16,0-19 0 16,9 14 0-16,7-14 1 15,5-5-1-15,3-4 1 16,7 0 1-16,3-5-2 15,2-5 0-15,-1 4-3 0,-4-7-7 16,3 6-13-16,-4-1-15 16,-13-9 0-16,5 6-1 15,-13-9 0-15</inkml:trace>
  <inkml:trace contextRef="#ctx0" brushRef="#br1" timeOffset="382354.7661">14956 5154 5 0,'7'-13'33'0,"11"10"-1"0,-3-11 2 16,7 0-17-16,3-1-2 16,0 1-6-16,3 1-6 15,-3 3-12-15,-1 1-16 16,-9-8-8-16,7 14 0 0,-14-13 0 15</inkml:trace>
  <inkml:trace contextRef="#ctx0" brushRef="#br1" timeOffset="382776.7233">15273 4872 22 0,'0'-17'30'0,"0"17"0"16,0 0-13-16,0 0-5 16,0 0-3-16,0 0-3 15,6 12-2-15,-2 3-1 16,4 3-1-16,1 5 0 16,2-4 0-16,-1 5-1 15,2-2 0 1,-1-3 0-16,-4-5 0 15,0 1 0-15,-7-5 1 16,0-10-1-16,-4 15 0 16,4-15-1-16,-16 11 0 0,6-5 1 15,10-6-2 1,-12 4 1-16,12-4-1 16,0 0 2-16,17 0-2 0,0-4 1 15,-2-2 1-15,7-3 0 0,0 5 0 16,0-1 0-16,-4 0 1 15,-2 0-1-15,-6 5 1 16,-10 0-3-16,11-8-3 16,-11 8-8-16,0 0-14 15,0 0-8-15,0 0 0 0,-11 0 0 16</inkml:trace>
  <inkml:trace contextRef="#ctx0" brushRef="#br1" timeOffset="389778.3684">10797 7068 54 0,'16'-16'22'15,"-1"-1"-2"-15,4 3-2 0,7 4-3 16,-2 2-3-16,7 12-2 0,-10 4-3 16,3 12-1-16,-8 2-1 15,-6 7-1-15,-10 0-1 16,0 2-1-16,-6-2 0 16,-5-2 0-16,0-8 0 15,0-2-1-15,2-9 0 16,9-8-1-1,0 0 0-15,0-12 0 16,10-5 0-16,6-5-1 16,6-5 0-16,3-1-1 15,4-2 2-15,0 1-1 16,0 7 0-16,-5 3 1 16,-4 8 0-16,-1 11 1 15,-7 4 1-15,-1 12-1 0,-6 6 1 16,-2 7-1-16,0-1 1 15,2 4 0-15,1-3-1 16,2-2 0-16,0-4-4 16,0-9-4-16,5-8-27 0,3 2-4 15,-16-8-1 1,20-2 0-16</inkml:trace>
  <inkml:trace contextRef="#ctx0" brushRef="#br1" timeOffset="390542.676">11721 6575 31 0,'0'0'27'16,"-26"0"-4"-1,5 20-4-15,-6 14-4 16,-1 14-2-16,3 20-3 0,2 9-2 15,7 13-3-15,7 5 1 16,9 1-1-16,8-7-3 0,11-3-3 16,4-7-2-16,3-21-6 15,11-10-17-15,4-11-8 16,-6-23-2-16,7-4 1 16</inkml:trace>
  <inkml:trace contextRef="#ctx0" brushRef="#br1" timeOffset="390896.5321">11911 6845 33 0,'8'-25'32'0,"8"5"-9"16,-3-1-4-16,-4-6-3 16,2 5-3-16,-6-3-4 15,1 6-1-15,-6 0-2 32,0 5-1-32,0 14-2 0,0 0 0 15,-11 7-3-15,8 15 1 16,0 11 0-16,3 9-1 15,3 6 1-15,1 1-1 16,6 1-3-16,3-6-4 16,2-3-13-16,3-9-17 15,-8-14 1-15,5-4 0 0,-15-14 3 16</inkml:trace>
  <inkml:trace contextRef="#ctx0" brushRef="#br1" timeOffset="391097.0734">11777 7132 26 0,'11'14'34'0,"6"-14"1"16,20 0-9-16,5 4-10 0,3-4-7 16,2 0-12-16,-4-8-23 15,6 12-7-15,-20-8 0 31,3 8-1-31</inkml:trace>
  <inkml:trace contextRef="#ctx0" brushRef="#br1" timeOffset="391444.7611">11895 7295 28 0,'12'-13'32'0,"10"13"0"16,6-5-14 0,0 0-5-16,1 10-2 15,-5 0-2-15,-4 9-3 0,-12 3 0 16,-8 5-3-1,-14-3 0-15,-6 5-1 0,-7-3 0 16,2 0-1-16,0-8-1 16,2-2 0-16,10-3 0 15,13-8 1-15,0 0-1 0,16 2-1 16,8-2-4-16,2-9-5 16,8 4-17-16,8 5-7 15,-6-15-2-15,8 7 2 16</inkml:trace>
  <inkml:trace contextRef="#ctx0" brushRef="#br1" timeOffset="391760.7402">12237 6607 37 0,'31'6'35'16,"-2"9"1"-16,4 19-6 16,1 21-15-16,-12 13-4 15,-4 18-2-15,-14 8 0 0,-4 3-3 16,-16-3-3-16,-5-7-2 15,-5-10-4-15,-2-15-13 16,4-15-17-16,5-13-5 16,7-22-2-16,12-12 1 15</inkml:trace>
  <inkml:trace contextRef="#ctx0" brushRef="#br1" timeOffset="392248.6754">12421 6476 29 0,'12'0'32'0,"-12"0"2"15,15 0-13-15,-15 0-5 16,8 19-5-16,-2-6-4 15,-6-1-1-15,0 0-1 0,0-12-1 16,0 14-2-16,0-14-1 16,0 0 0-16,14-19-2 15,1 6 1-15,4-1 0 0,0-3-1 16,2 6-1 0,-2 2 2-16,-1 9-1 15,-2 4 1 1,-4 8 1-16,-6 3 0 0,-3 5 0 15,-3 1-1-15,4 2-5 16,-4 3-25-16,3-13-5 16,7 7-1-16,-10-20 1 15</inkml:trace>
  <inkml:trace contextRef="#ctx0" brushRef="#br1" timeOffset="392817.9253">12765 6938 3 0,'0'0'29'0,"0"0"2"15,-6 15 0-15,-1 4-15 16,4 9-4-16,-1 3-3 15,4 4 0-15,0-2-1 0,13 0-1 16,-4-5-2-16,10-5-1 16,-1-4-1-16,4-10 0 15,0-9-2-15,2-4 0 16,-2-8 0-16,0-8-1 16,-4-5 0-16,-2-5 0 15,-3-4 0 1,-7 1-2-16,1 3 3 15,-2 4-2-15,-5 7 1 16,0 6 1-16,0 13-1 16,0 0 2-16,0 24-1 15,0 0 0-15,3 8 0 0,-3 0 2 16,4 1-3 0,1-1-2-16,5 0-8 0,-4-4-26 15,0-13 0-15,3-1-2 16,-9-14 1-16</inkml:trace>
  <inkml:trace contextRef="#ctx0" brushRef="#br1" timeOffset="393166.5151">13207 7188 36 0,'-2'22'32'0,"-5"-11"-4"15,7-2-9-15,0 1-3 32,0-10-4-32,0 0-3 0,0 0-3 15,0 0-1-15,0-19 0 16,0 2-1-16,0-8-1 16,0-8-2-16,-3-7 0 15,3 2-1-15,-3-5 1 16,3 0-1-16,0 6 0 15,6-1 1-15,1 8-1 0,5 7-1 0,1 10 1 16,5 1-1-16,10 9-2 16,-4-1-5-16,8 8-12 15,2 6-16-15,-4-4 0 16,5 6-1-16,-4-7 1 16</inkml:trace>
  <inkml:trace contextRef="#ctx0" brushRef="#br1" timeOffset="393436.2068">13161 7286 48 0,'0'0'35'0,"28"13"-5"0,-6-12-9 16,5 3-6-16,3 0-8 15,-1-4-14 1,0 8-24-16,-8-14-4 16,1 6 0-16,-10-11-1 15</inkml:trace>
  <inkml:trace contextRef="#ctx0" brushRef="#br1" timeOffset="393837.7608">13487 7062 21 0,'0'0'32'0,"21"19"2"16,-15-1-7-16,-2 0-11 0,2 9-4 16,-6-5-3-1,0 2-2-15,-6-7 0 16,6 0-3-16,0-17-2 0,6 9 0 16,-6-9-2-16,18-16 1 31,-5 1-1-31,5-2 0 0,1-3-1 15,0 0 0-15,-1 4 1 16,-2 2 0-16,-1 7 1 16,-3 7-1-16,-12 0 2 15,13 13-1-15,-13 0 1 16,4 6 0-16,-4-2-1 16,0 3-5-16,3-1-17 0,3-1-16 15,-6-9 0-15,6 0-1 16,-6-9 0-16</inkml:trace>
  <inkml:trace contextRef="#ctx0" brushRef="#br1" timeOffset="394390.5673">13818 6861 3 0,'25'0'29'16,"-12"-7"-2"-16,12 2-4 15,-4 1-6-15,1 4-3 0,2 0-4 32,-5 0-2-32,-3 0-1 15,-4 7-4-15,-12-7 1 16,12 14-3-16,-9-2 0 16,-3 5-1-16,0-3 1 15,-3 10 0-15,3 0-1 16,0 6 1-16,0 4 1 0,-3-2 0 15,3 4 0-15,0-1 1 16,0 2-1-16,4-6 1 0,-4 1 0 16,0-3-1-1,6-3 0-15,-6-3-1 0,3-5 1 16,-3-2 0-16,-7-2-1 16,1-4 1-16,-6-3 0 0,-6-7-1 15,-1 0 0-15,-9 0 0 16,3 0-2-16,-2 0-3 15,0-3-9-15,3-4-24 16,8 7 0-16,4-5-1 16,12 5 0-16</inkml:trace>
  <inkml:trace contextRef="#ctx0" brushRef="#br0" timeOffset="610577.695">450 13784 43 0,'0'0'38'15,"0"0"-3"-15,0 72-11 0,0-23-5 16,0 18-5-16,5 2-1 16,-5 10-4-16,0-7-4 15,0-6-3-15,5-10-2 16,-2-14-3-16,-3-42-5 0,0 44-9 16,0-44-15-16,0 0-8 15,0 0 0-15,-6-76 0 31</inkml:trace>
  <inkml:trace contextRef="#ctx0" brushRef="#br0" timeOffset="610893.5471">395 13782 25 0,'31'-43'30'0,"-31"43"-3"15,50-25-9-15,-50 25-8 0,62-15-3 16,-62 15-3-16,65-9-2 15,-65 9-1-15,58-3 0 16,-58 3 1-16,0 0 1 16,56 12 3-16,-56-12 1 15,0 0 1-15,20 60 1 0,-20-60 0 16,6 81-1-16,-4-27 0 16,-2 7-2-16,4 6-1 0,-4 7-2 15,0-4-1 1,6-2-2-16,-3-6-3 0,0-13-6 15,3-6-16-15,-6-43-15 16,28 45 0-16,-28-45-1 31,44-4 2-31</inkml:trace>
  <inkml:trace contextRef="#ctx0" brushRef="#br0" timeOffset="611193.9406">1098 14311 14 0,'0'0'29'15,"4"-45"0"-15,-4 45-6 16,0-43-3-16,0 43-3 16,0 0-1-16,-31-45-2 15,31 45-4-15,0 0-1 16,-56 0-3-1,56 0-2-15,-38 44 0 16,38-44-2-16,-15 62 0 16,15-62 1-16,2 66-2 0,-2-66 2 15,31 54-1 1,-31-54 0-16,48 25-2 0,-48-25-2 16,0 0-8-16,62-14-23 15,-41-14-8-15,-21 28 0 0,23-73-1 16</inkml:trace>
  <inkml:trace contextRef="#ctx0" brushRef="#br0" timeOffset="611356.3305">1087 14008 55 0,'-50'-40'34'16,"50"40"-5"-16,0 0-26 0,0 0-28 16,0 0-6-16,0 0-2 15</inkml:trace>
  <inkml:trace contextRef="#ctx0" brushRef="#br0" timeOffset="611757.408">1237 14028 29 0,'0'-44'32'15,"9"10"-2"-15,12-4-11 16,1 6-4-16,1 10-2 0,1 4-2 16,0 18-1-16,-3 7 0 15,1 17-3-15,1 6-1 16,-6 15 0-16,0 10 0 16,-3 10-1-16,-4 5 0 15,-2 3-1-15,0-6-2 31,-5-3 1-31,-3-7-2 0,0-8 1 16,0-12-2-16,-6-12 1 16,0-11 0-16,6-14-2 15,-19 0 1-15,4-8-1 16,1-6-1-16,0-1 0 16,3-4 0-16,-2 1 1 15,2 3-1-15,1 4 0 0,10 11 0 16,-14-7 0-16,14 7-2 15,-19 7-3-15,7 5-10 16,-5 3-23-16,17-15 1 0,-7 16-2 16,7-16 2-16</inkml:trace>
  <inkml:trace contextRef="#ctx0" brushRef="#br0" timeOffset="612227.1578">1839 14287 37 0,'-13'-17'39'16,"0"5"-1"-16,-5 2-7 15,-4-4-11-15,3 9-5 16,-1 2-5-16,2 13-2 15,0 7-3-15,3 5-2 16,8 4-1-16,7 3-1 0,0 5 0 16,13-1 0-16,-1-4 0 15,6-7-1-15,5-6-1 0,0-10-2 16,2-6-6-16,-7-9-1 16,6-2-3-1,-6-14-1-15,4 1 0 0,-6-9 0 31,-1 2 5-31,-5-2 3 0,0 4 9 16,1 7 3-16,-2-10 15 16,-9 23-8-1,8 18-1-15,-8 2-1 16,7 12-1-16,-7 2-4 16,4 6-1-16,-1-2-2 15,5 5-2-15,-2-1-9 0,-6-4-33 16,5-14 0-16,2 0-1 15,-7-15 0-15</inkml:trace>
  <inkml:trace contextRef="#ctx0" brushRef="#br0" timeOffset="612596.0192">2325 14229 32 0,'0'0'37'0,"9"6"-1"16,14 2-2-16,9-6-24 15,4-2-29-15,12 9-13 31,-4-15-1-31,10 6-2 0</inkml:trace>
  <inkml:trace contextRef="#ctx0" brushRef="#br0" timeOffset="613359.9103">2833 13924 33 0,'0'26'35'0,"6"25"0"16,-6 12-14-16,0 5-7 15,7 6-2-15,-7-7-4 16,0-2-1-16,0-12-3 15,3-11-1-15,0-17-1 0,2-15-1 16,-5-10 1-16,3-27-2 16,-3-9 1-16,-5-14-1 15,-2-9-1-15,2-8 0 16,-2-7-1-16,-1 2 1 0,0 4 0 16,5 8 0-16,-1 14 0 15,4 12 1-15,4 17-1 31,-4 17 2-31,0 8 0 0,6 20-1 16,1 9 1-16,5 4-1 16,1 8 2-16,2-6-2 15,6-2 2-15,4-9-2 16,1-10 1-16,4-16 0 16,-1-12-1-16,-2-12 0 15,-2-15-1-15,-3-11 1 0,-6-5-1 16,-1-4 0-16,-6 2 0 15,-2 6 2-15,-7 8-1 16,6 13 1-16,-6 12 1 16,0 22 1-16,0 17 0 15,0 15 1-15,0 12-1 16,5 14 0 0,-2 5 0-16,2 3 0 15,0-4-3-15,5-7-3 16,5-5-9-16,-2-15-17 0,-1-15-11 15,6-11-1-15,-6-19 0 16</inkml:trace>
  <inkml:trace contextRef="#ctx0" brushRef="#br0" timeOffset="613644.9311">3310 14232 63 0,'10'30'39'0,"-10"-8"1"16,3 1-16-16,3 8-12 15,-6-1-3-15,3-2-4 16,-3-9-2 0,0-9-2-16,0-10-2 15,16-9-2-15,-4-9 1 16,1-6-1-16,2-5 0 16,1 2-1-16,-1 1 2 15,3 7 1-15,-2 12 2 16,-6 9 0-16,-2 12 2 0,-1 9-1 15,-7 6-1-15,3 1-2 16,5 3-7-16,-8-5-10 16,13-8-16-16,10-1-5 15,4-13 0-15,8-6-1 0</inkml:trace>
  <inkml:trace contextRef="#ctx0" brushRef="#br0" timeOffset="613999.1316">3915 14270 36 0,'-28'-17'37'16,"3"8"2"-16,-9 3-2 15,0 2-22-15,6 14-5 32,0 6-3-32,7 10-3 0,9 4-1 15,12 4 0-15,8 1-1 16,8-2 0-16,8-6-1 15,2-4 0-15,2-11 0 16,2-9 0-16,-4-10 0 16,-5-11 0-16,-5-11-1 0,-7-11 0 15,-9-12 0-15,-9-8 1 16,-4-5-1-16,-9-6 0 16,1 1 0-16,-1 1 1 15,1 10-1-15,4 8 0 0,12 11-3 16,10 9-5-16,17 11-26 15,10 12-7-15,4 5 1 32,15 9-2-32</inkml:trace>
  <inkml:trace contextRef="#ctx0" brushRef="#br0" timeOffset="614816.2022">4232 14152 30 0,'-22'-11'34'16,"10"11"-2"-16,-8 5-10 15,-1-1-7-15,3 11-4 16,2-2-4-16,7 6-2 16,9 0-2-16,6 0-1 15,10-3-1-15,2-5 1 0,4-3-1 16,2-3 1-16,-4-5-1 16,-2 0-1-16,-10-7 1 15,-8 7-1-15,-14-5 0 16,-5 9 0-16,-7 4 0 15,-1 3 0-15,-1 4 0 16,3 5 0 0,1 1 0-16,11 3 1 15,7 1 0-15,12-6 0 16,4 0 1-16,9-6-1 16,4-5 1-16,9-4-1 15,1-7 1-15,2-9-1 0,2-2 0 16,-5-11 0-16,-2-3 0 15,-2-1-1-15,-6 0 1 16,-4 4 0-16,-5 2 1 0,-4 8-1 16,-9 15 1-16,13-4-1 15,-13 19 2-15,5 5-1 16,-1 5 0-16,-1 2-1 16,0 3 0-16,5-1 1 15,0-5-1-15,-1-5 0 0,1-7-1 16,2-9 1-16,-1-5 0 15,4-6-1-15,-1-8 1 16,-1-4-1-16,2-3-1 16,-3-4 0-16,2 2-2 15,-5 0-2-15,5 11-6 32,-12-5-14-32,2 4-16 0,-2 15 0 15,0-14 0-15,0 14 3 16</inkml:trace>
  <inkml:trace contextRef="#ctx0" brushRef="#br0" timeOffset="615001.1222">4702 14195 35 0,'4'24'39'0,"-4"0"0"16,0 1-12-16,3 12-5 15,-6-2-7-15,6 4-6 16,-3 2-6-16,6-10-9 15,4-4-17-15,5-7-17 32,-2-14 0-32,9-6-1 0,-4-12 3 15</inkml:trace>
  <inkml:trace contextRef="#ctx0" brushRef="#br0" timeOffset="615217.2914">4880 14266 31 0,'-12'-12'38'16,"12"12"2"-16,0 19-1 16,0-3-20-16,12 13-6 15,-8-2-6-15,2 10-1 16,-3-2-3-16,0-2-4 0,2 0-7 16,-5-18-13-16,0-5-19 15,0-10-1 1,18-6 1-16,2-7-2 15</inkml:trace>
  <inkml:trace contextRef="#ctx0" brushRef="#br0" timeOffset="615449.0872">5201 14253 26 0,'13'-14'35'16,"-2"14"1"-16,-11 0-4 0,-22 0-17 15,5 8-5-15,-11 3-2 16,-2 6-2-16,-4 0-1 15,3 4-2-15,4-1-1 16,3 2 1-16,9-1 0 16,9 0-1-16,6-2 0 15,10 2 1-15,7-4-1 0,7-1 0 16,7-3-3-16,0-3-5 16,7-5-21-16,4-1-13 15,-4-9 0-15,7 0 0 16</inkml:trace>
  <inkml:trace contextRef="#ctx0" brushRef="#br0" timeOffset="615918.287">5638 14359 53 0,'-7'24'37'0,"-13"-6"-4"15,-7-1-12-15,2 4-7 16,-12-9-7-16,3 1-2 16,-3-9-3-16,1-4-1 15,2-11-2-15,6-1 0 0,2-7-1 16,9-4 0-16,11-1 0 16,6-5-1-16,8 4 1 15,7 4 1-15,8 4 1 0,7 10 1 16,-1 7 1-16,3 9 1 15,-3 7 0-15,-3 12 1 16,-6-2-1-16,0 11 0 16,-6-4-3-16,-5-5-9 15,1-5-18-15,-1 2-11 0,-9-15 0 16,0-10-1-16</inkml:trace>
  <inkml:trace contextRef="#ctx0" brushRef="#br0" timeOffset="616103.703">5597 14057 54 0,'0'0'39'0,"7"-19"-1"15,-7 19-9-15,16-13-25 0,-16 13-26 16,20 0-13-1,-20 0-2-15,11 12-1 0</inkml:trace>
  <inkml:trace contextRef="#ctx0" brushRef="#br0" timeOffset="616435.471">5944 14318 82 0,'0'0'41'0,"0"0"-1"16,0 0-18-16,11-4-12 0,-11 4-8 31,0 0-5-31,8 10-10 0,-8-10-26 16,0 0-1-16,2 12-1 15,-2-12 1-15</inkml:trace>
  <inkml:trace contextRef="#ctx0" brushRef="#br0" timeOffset="616651.875">5957 14478 50 0,'-4'11'41'0,"4"-11"0"15,0 11-5-15,0-11-20 0,0 0-6 16,0 0-6-16,0 0-7 16,0 0-36-16,0 0-2 15,0 0 1-15,0-8-2 16</inkml:trace>
  <inkml:trace contextRef="#ctx0" brushRef="#br0">315 14818 16 0,'0'0'27'16,"111"0"-15"0,13 3-2-16,41-3-3 0</inkml:trace>
  <inkml:trace contextRef="#ctx0" brushRef="#br1" timeOffset="630373.2912">557 15288 40 0,'0'0'37'16,"0"0"2"-16,0 0-13 16,21 57-7-16,-21-2-6 0,0 3-4 31,6 14-2-31,-6 2-5 0,3-4-2 15,0-3-8-15,-3-16-9 16,0-51-19-16,-6 60-4 16,6-60 1-16,0 0-1 15</inkml:trace>
  <inkml:trace contextRef="#ctx0" brushRef="#br1" timeOffset="630689.8964">553 15243 22 0,'0'0'32'16,"44"-35"0"-16,-44 35-9 16,49-8-12-16,-49 8-3 15,51 4-3-15,-51-4-2 0,52 8 0 16,-52-8-2-16,43 4 0 16,-43-4 0-16,0 0 2 15,0 0 0-15,44 20 2 16,-44-20 2-16,0 0-1 0,-3 69 1 15,-4-24 1-15,3 7-1 32,-2 12-1-32,1 0-2 0,10 0-3 15,-1 0-5-15,2-10-5 16,4-1-9-16,5-11-20 16,-15-42-2-16,40 45 0 15,-40-45 1-15</inkml:trace>
  <inkml:trace contextRef="#ctx0" brushRef="#br1" timeOffset="631011.8888">1164 15820 27 0,'10'-26'32'0,"-5"15"0"15,-1-7-13 1,2-6-5-16,-6 5-3 15,0-5-2-15,0 24-1 16,-15-43-1-16,15 43-2 16,0 0 0-16,-41-50-2 15,41 50 0-15,0 0-1 16,-52 0 0-16,52 0-1 0,0 0-1 16,-35 60 1-16,35-60-1 0,0 57 1 15,0-57 1-15,19 54 0 16,-1-35-1-16,4-6-1 15,2-6-2-15,-1-11-5 16,1-3-19-16,1-5-13 16,-11-13 1-16,-5 2-2 15</inkml:trace>
  <inkml:trace contextRef="#ctx0" brushRef="#br1" timeOffset="631175.2092">1105 15432 64 0,'0'0'36'0,"0"0"0"32,0 0-15-32,-37-42-45 0,37 42-8 15,0 0-3-15,40 27-3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5:12:36.79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389 14815 15 0,'81'0'10'16,"20"-7"1"-16,10 4-1 16,33-4-1-16,27 1-2 15,9-3-2-15,34 1-1 0,16-1-1 16,30-3-1-16,13 0 0 16,31-2-2-16,-7 2 2 15,11-1-1-15,2 0 0 16,-4 2 1-16,-11 0 0 31,-13 2 1-31,-16 4 0 0,-29 1 1 16,-18 4-1-16,-34 0 2 15,-28 7-2-15,-31-2 1 16,-25 1 0-16,-30 0-2 16,-18-1-1-16,-20 0-3 15,-16-5-8-15,-17 0-20 16,0 0 0-16,-10-4-1 0,10 4 17 15</inkml:trace>
  <inkml:trace contextRef="#ctx0" brushRef="#br1" timeOffset="3074.5702">1300 15413 35 0,'0'-34'29'0,"3"1"-7"16,12 2-2-16,4-2-4 15,4 6-4-15,1 5-1 0,0 17-1 0,1 10-2 16,2 27-2-16,-9 15 0 16,-2 20-1-16,-5 11 0 15,-1 8 0-15,-2-2-2 16,0-2-1-16,-2-12-1 15,-3-13 1-15,2-25-2 16,2-19 0-16,-7-13-1 0,8-24 0 16,-8-10 0-16,-8-13-1 15,-2-5 0-15,-3-6 0 16,1 9 1-16,-2 7-1 16,-3 12 1-16,2 13 1 15,-1 22 1-15,2 17 0 31,-3 14-1-31,3 10 1 0,-2 6-1 16,1-3 0-16,4 1-5 16,0-9-3-16,11-11-12 15,0-10-17-15,13-20-1 16,5-3-1-16,6-16 1 16</inkml:trace>
  <inkml:trace contextRef="#ctx0" brushRef="#br1" timeOffset="3428.6834">1795 15731 8 0,'0'-9'29'0,"-6"-15"1"16,2 6-10-16,1-5-3 15,-6 0-2-15,0 6-3 16,-5 1-3-16,1 3-2 16,-8 8-1-16,3 9-1 15,0 5-2-15,-1 10 0 0,4 3-2 16,7 6 0-16,3-2-1 16,5 3 1-16,13-8 0 15,2-3 1-15,4-8-2 16,2-10-4-16,4 0-8 0,-5-11-16 15,-2-6-7 1,3 3-1-16,-9-7 0 0</inkml:trace>
  <inkml:trace contextRef="#ctx0" brushRef="#br1" timeOffset="3660.9601">1897 15587 3 0,'15'-8'31'0,"-12"-3"2"16,8 11-2-16,-11 0-13 16,11-3-4-16,-11 3-3 15,13 18-3-15,-10 0-1 16,-3 1-1-16,0 3-1 16,0 2-1-16,4 3 0 15,-4-3-2-15,0-3 0 0,3-1-2 16,2-2-1-16,1-2-6 15,-1-6-14-15,-5-10-17 16,12 5 0-16,-12-5 1 16,25-19 1-16</inkml:trace>
  <inkml:trace contextRef="#ctx0" brushRef="#br1" timeOffset="3945.7782">2371 15559 32 0,'0'0'37'16,"10"0"0"-16,-10 0-2 15,0 0-16-15,0 0-8 16,0 0-5 0,0 0-6-16,0 0-8 15,0 0-18-15,9 0-11 16,-9 0 0-16,9-6 0 16</inkml:trace>
  <inkml:trace contextRef="#ctx0" brushRef="#br1" timeOffset="4277.3905">2397 15767 21 0,'0'0'36'0,"0"0"1"32,0 0-6-32,0 0-6 0,0 0-9 15,0 0-4-15,0 0-4 16,0 0-3-16,5 10-7 15,-5-10-26-15,0 0-11 16,0 0 0-16,0 0-1 16</inkml:trace>
  <inkml:trace contextRef="#ctx0" brushRef="#br2" timeOffset="15604.9633">590 16694 28 0,'0'-61'32'16,"0"61"-5"-16,0 0-6 16,0 0-7-16,6 95-3 0,-8-30-4 15,4 8-2 1,2 5-1-16,-4 2-3 0,0-10 0 16,3-5-2-16,-3-24 3 15,0-41-3-15,0 0 3 0,0 0-1 16,0 0 0-16,12-72 3 15,-18 10-3-15,6-17 2 16,-3-5-3-16,-4 1 2 16,-1 8-2-16,1 5 0 15,1 15 0-15,-1 13-1 32,7 42 1-32,0 0-1 0,0 0 1 15,0 0-1-15,0 61 1 16,7-19 0-16,2 2 0 15,-2 5-1-15,-2-8 2 16,-5-41 0-16,32 50 0 16,-32-50 0-16,0 0-1 15,43-16 1-15,-43 16 0 0,31-60 0 0,-14 15-1 16,-17 45 1-16,26-81-1 16,-26 81 0-16,20-55 0 15,-20 55-1-15,0 0 2 16,0 0 0-16,0 0 0 15,14 50 0-15,-14-9 1 32,3 13-1-32,3 1 1 0,5 11 1 15,-4-5-3-15,3 2-2 16,4-4-7-16,-4-16-14 16,-10-43-14-16,30 64-1 15,-30-64 0-15</inkml:trace>
  <inkml:trace contextRef="#ctx0" brushRef="#br2" timeOffset="15905.7953">950 17025 39 0,'0'0'35'0,"0"0"1"0,0 0-10 16,41 8-12-16,-41-8-5 31,6 49-2-31,-6-49-2 0,3 46-2 15,-3-46-3-15,0 0 0 16,0 0 0-16,0 0-1 16,0 0 0-16,40-51 1 15,-40 51 0-15,34-43 0 16,-34 43 1-16,0 0 0 16,50 0-1-16,-35 18 0 0,-8 4-1 15,-7-22-3-15,6 58-8 16,-1-30-9-16,2-5-15 15,8-16-2-15,4 1 2 16,7-13 11-16</inkml:trace>
  <inkml:trace contextRef="#ctx0" brushRef="#br2" timeOffset="16228.0312">1463 17072 10 0,'-13'-7'32'16,"-5"-2"-2"-16,-4 9-6 0,-2 0-5 15,-2 0-5-15,5 10-2 32,-1 0-5-32,11 10-1 0,11 3-2 15,5-2-3-15,13 4 2 16,4-1-2-16,4-7 2 16,4-2-3-16,1-9 3 15,-2-6-1-15,-5-12 0 16,-6-3 2-16,-12-14-3 15,-2-7 2-15,-9-5-1 0,-7-12 0 16,-9-1-1-16,-7-6-1 16,1-2 0-16,2 5-1 15,6 9 0-15,4 3-4 16,11 12-12-16,17 12-22 16,2 1 1-16,21 20 0 15,8-7 0 1</inkml:trace>
  <inkml:trace contextRef="#ctx0" brushRef="#br2" timeOffset="17028.7376">1835 16961 32 0,'-28'-5'27'0,"3"5"-5"16,2 2-4-16,3 3-5 16,7 7-4-16,7 1-4 15,6 4-1-15,13-4-3 16,3 2 0-16,5-8-1 0,4 1 0 15,1-3 1-15,-5-5 0 0,-3 0-2 16,-18 0 2 0,0 0 0-16,0 14 0 15,-21-4 1-15,-2 4-1 0,-2-1-1 16,1 6 1-16,2 4-1 16,5-3-2-16,5-3 1 31,9-3 0-31,10-2 1 0,6 0-2 15,4-6 3-15,3-6-2 16,7-10 1-16,6-5 3 16,2-6-3-16,0-3 1 15,-4-7-1-15,-2-6 2 16,2 4-2-16,-10 6 1 16,-2 9 0-16,-7 6 0 0,-12 12 0 15,14 5 0-15,-11 10 1 16,-3 13-1-16,0-1 1 15,7 3 0-15,-3-5 0 16,8 0 0-16,0-5 1 16,0-6-2-16,4-9 2 15,8-5-1 1,-4-10 1-16,1-6 0 16,-2 1-2-16,-3-2-2 15,-1-2-2-15,0 0-2 0,1 10-4 16,-14-7-5-16,8 6-7 15,-10 10-5-15,7-15-5 16,2 8 0-16,-9-3 2 16</inkml:trace>
  <inkml:trace contextRef="#ctx0" brushRef="#br2" timeOffset="17191.1986">2363 17009 34 0,'8'10'33'15,"3"9"-1"-15,-2 2-3 16,-1 4-6-16,1 7-8 15,-4-3-4-15,7 5-6 0,-8 2-5 16,-1-10-13-16,8-5-21 16,4-6-8-16,-15-15 3 15,28 0-2-15</inkml:trace>
  <inkml:trace contextRef="#ctx0" brushRef="#br2" timeOffset="17531.3942">2637 16963 26 0,'9'10'36'0,"-5"2"0"15,6 11-1 1,-1 8-20-16,-4 4-7 16,5 7-3-16,-2-4-1 15,-1-4-6-15,-1-7-2 0,-6-11-9 16,7-1-4-1,-7-15-8-15,15-10 1 0,-5-11 1 16,6-3-1-16</inkml:trace>
  <inkml:trace contextRef="#ctx0" brushRef="#br2" timeOffset="17732.8862">2889 17043 43 0,'0'0'19'16,"0"0"1"-16,0 0-1 15,-15 0-4-15,-10 5-5 16,2 6-3-16,-5-5-2 15,4 3-1-15,0 1-1 0,6 0 0 16,8-4 0-16,10 5 1 16,8-2-1-16,11 3 0 15,5-2-2-15,2 0-7 16,1-1-28-16,8 6-2 16,-7-15 0-16,6 3-1 31</inkml:trace>
  <inkml:trace contextRef="#ctx0" brushRef="#br2" timeOffset="18179.8048">3320 17066 9 0,'-6'10'34'16,"2"15"1"-16,-19-8-1 15,-6 2-18-15,-2 9-7 16,-7-7-2-16,5-9-5 16,-4-5 0-16,2-7 0 0,7-12-2 15,7 2-1-15,6-11 1 16,10-4 1-16,5 3-2 16,7 1 2-16,5 6 0 15,7 8 0-15,2 7 1 0,6 0 0 16,-3 13 0-1,4 6 1 1,-4 4-2-16,-2 9-6 16,1-1-7-16,-6-3-26 15,-7-12 2-15,-1 6-1 0,-9-22 4 16</inkml:trace>
  <inkml:trace contextRef="#ctx0" brushRef="#br2" timeOffset="18364.1882">3193 16661 68 0,'0'-20'39'15,"12"18"1"-15,-12 2-9 16,0 0-26-16,7 13-11 16,3-4-30-16,0 5-3 0,-10-14-1 15,17 19 1-15</inkml:trace>
  <inkml:trace contextRef="#ctx0" brushRef="#br2" timeOffset="18764.6957">3760 16973 65 0,'0'0'40'16,"0"0"-1"-16,10-5-13 16,-10 5-13-16,0 0-9 15,0 0-6-15,7 17-10 0,-7-17-19 16,0 0-9-16,0 0 1 15,0 0-1-15</inkml:trace>
  <inkml:trace contextRef="#ctx0" brushRef="#br2" timeOffset="19029.335">3753 17203 50 0,'0'0'40'0,"0"0"-2"15,0 0-8-15,0 0-14 16,18 4-9-16,-18-4-39 15,0 0-3-15,0-12-4 16,0-2 0-16</inkml:trace>
  <inkml:trace contextRef="#ctx0" brushRef="#br0" timeOffset="448366.3496">6837 14057 37 0,'22'-4'36'16,"3"10"1"-16,15 24-7 16,0 14-16-16,0 10-5 15,7 14 0-15,-4 2-4 16,3 3-6-16,-5-3-12 0,-8-6-20 31,-8-26-5-31,3-7 0 16,-12-22 0-16</inkml:trace>
  <inkml:trace contextRef="#ctx0" brushRef="#br0" timeOffset="448566.2346">7392 14062 38 0,'-22'-21'39'0,"-3"21"1"15,-18 12 0-15,-7 14-23 16,-2 17-6-16,-11 10-5 0,1 8-3 15,4 2-3-15,2-3-4 16,13 1-8-16,5-11-14 16,7-12-13-16,19-10-2 0,8-19 2 15</inkml:trace>
  <inkml:trace contextRef="#ctx0" brushRef="#br0" timeOffset="448866.3997">7745 13955 46 0,'-24'-14'37'0,"-2"14"0"16,-12 12-14-16,-7 0-9 15,2 17-5-15,-5 7-3 16,5 16-3-16,6 7 0 16,10 6-1-16,14-1-2 0,20-1 1 15,15-3-1-15,11-8-1 32,15-7-3-32,0-16-4 15,10-7-17-15,2-9-13 16,-10-17 0-16,0-1 0 0</inkml:trace>
  <inkml:trace contextRef="#ctx0" brushRef="#br0" timeOffset="449198.3032">7770 14180 11 0,'12'-5'35'0,"-3"-4"1"15,11 9-1-15,-2 0-14 16,7 0-8-16,3 9-5 0,0-1-2 16,-3 2-2-16,-8 6-2 15,-6 4-1-15,-11 2 0 16,-7 0-1-16,-8 2 0 16,-7-3 0-16,-3-1 0 15,3-1 0-15,1-5-1 0,2-3 1 31,9-4 0-31,10-7 0 0,0 0 1 16,10 11-1 0,6-11 1-16,5 4-2 0,7 0-5 15,-3 0-21-15,0-8-10 16,6 4 0-16,-9-3 0 16</inkml:trace>
  <inkml:trace contextRef="#ctx0" brushRef="#br0" timeOffset="449415.0274">8093 14086 16 0,'21'-3'36'16,"10"18"2"0,-9 7 0-16,-4 12-18 15,1 16-6-15,-12 6-3 16,-7 9-4-16,-10 1-8 15,-4-3-10-15,-6-9-26 16,2-8-1-16,-4-21-1 16,9-5-1-16</inkml:trace>
  <inkml:trace contextRef="#ctx0" brushRef="#br0" timeOffset="449668.1196">8494 14318 58 0,'12'-3'35'15,"10"6"0"-15,9-3-19 31,0 0-12-31,7 3-9 0,2-3-17 16,3 6-12-16,-16-12 0 16,4 12-1-16</inkml:trace>
  <inkml:trace contextRef="#ctx0" brushRef="#br0" timeOffset="449820.9747">8575 14412 27 0,'24'14'33'0,"-8"-14"1"0,15 8-11 16,-1-3-33-16,-2-10-16 15,13 5-5-15,-14-5-1 32</inkml:trace>
  <inkml:trace contextRef="#ctx0" brushRef="#br0" timeOffset="450468.9972">9161 14425 2 0,'-47'0'13'0,"47"0"-5"16,11 5-1 0,52-2 1-16,33-3 2 15,41 0 0-15,33 6 2 16,39-6 0-16,32 2 3 15,29-2 1-15,21 4-1 0,8-4-3 16,10 3-3-16,-8 0-2 16,-1 4-2-16,-13-2-3 15,-15-2-4-15,-21 1-10 16,-22 2-22-16,-33-9-1 0,-22 3-2 16,-43-7 2-16</inkml:trace>
  <inkml:trace contextRef="#ctx0" brushRef="#br0" timeOffset="450900.9428">11165 14200 23 0,'3'-13'31'0,"-3"-10"0"15,3-7-11-15,5-3-4 16,-1-9-3-16,4-1-1 16,-3-8-2-16,1 8-1 15,-4-1-1-15,1 9-2 32,-6 5-1-32,6 15-1 0,-6 15-1 15,0 20-1-15,0 18-2 16,0 15-8-16,4 13-30 15,3 16-2-15,-7 2 0 16,5 4 1-16</inkml:trace>
  <inkml:trace contextRef="#ctx0" brushRef="#br0" timeOffset="451401.0685">9405 14647 22 0,'-30'12'32'0,"-10"1"0"15,-4 10-12-15,3 10-4 16,1 8-4 0,12 11-3-16,9 4-3 15,19 5-1-15,7 0-3 0,14-3-5 16,9 1-10-1,5-7-15-15,3-19-6 0,8-4-2 16,-11-18 1-16</inkml:trace>
  <inkml:trace contextRef="#ctx0" brushRef="#br0" timeOffset="451654.6769">9567 14965 6 0,'-6'-35'30'16,"11"5"-2"-16,-5-2-5 15,4 1-3-15,2 10-2 16,-2 0-4-16,2 12-2 16,-6 9-2-16,5 12-2 15,-5 12-3-15,3 9-2 16,-3 8-2-16,4 2-3 15,5 6-9-15,-7 0-25 0,2-15-1 16,8-2-1-16,-6-16 0 0</inkml:trace>
  <inkml:trace contextRef="#ctx0" brushRef="#br0" timeOffset="457065.9443">9774 15113 33 0,'0'0'34'15,"0"0"0"-15,0 0-12 16,19 11-7-16,6-11-7 16,6 5-9-16,6-5-24 0,7 9-8 15,-5-9-1-15,8 7-1 16</inkml:trace>
  <inkml:trace contextRef="#ctx0" brushRef="#br0" timeOffset="457334.6914">10190 15141 21 0,'12'-5'34'0,"10"5"0"16,-3-10 0-16,8 6-21 16,8 4-5-16,2 0-8 15,-3 0-14-15,-4 0-19 16,2 4-1-16,-11-4 0 16,2 0 6-16</inkml:trace>
  <inkml:trace contextRef="#ctx0" brushRef="#br0" timeOffset="457529.5604">10364 14729 17 0,'-13'-14'30'0,"13"14"0"15,-13 0-6-15,10 14-15 16,3 7-9-16,7 7-17 0,3 11-13 15,-10-1 0 1,12 15 0-16</inkml:trace>
  <inkml:trace contextRef="#ctx0" brushRef="#br0" timeOffset="457897.3031">10208 15293 10 0,'0'-11'33'0,"3"-9"0"15,13 8 0-15,2 0-14 16,4 7-6-16,6 5-5 16,-5 3-2-16,4 8-2 15,-12 8-1-15,-2 3-1 16,-13 5 0-16,-7 1-1 0,-11-2-1 15,-5 0-1-15,-4-5-1 16,-6-4 0-16,5-5-1 16,-3-12 1-16,9 0-1 15,6-4 0-15,16 4 2 0,-4-19 0 16,14 9 2 0,6 2 0-16,5 2 0 0,7 6 1 15,0 2 0-15,1 5-2 16,-2 5-8-16,-5 2-21 0,-6-9-5 15,8 4-1-15,-8-13 0 16</inkml:trace>
  <inkml:trace contextRef="#ctx0" brushRef="#br0" timeOffset="458297.8173">10631 15066 13 0,'5'-15'35'0,"8"15"0"16,-13 0 1-16,25-14-18 15,-4 14-6-15,1 0-5 0,3 3-1 16,-4-3-3-1,-2 7-1 1,-4-3-1-16,-2 5-1 0,-10 0 0 16,-3 5 0-1,-9 3 0-15,-9 0-1 16,-2 2 0-16,-1 0 1 0,0 3-1 16,2-3 0-16,6-2 1 15,4-5 1-15,9 0-1 16,0-12 1-16,15 13 0 0,1-13-1 15,8 2-1-15,-1-7-8 16,5-2-19-16,3 7-8 16,-11-16 0-16,6 8 0 15</inkml:trace>
  <inkml:trace contextRef="#ctx0" brushRef="#br0" timeOffset="458513.1249">10724 14882 23 0,'0'0'31'16,"30"0"1"-16,-10 0-3 15,4 0-21-15,4 5-9 16,1-5-13-16,3 4-16 0,-10-11-2 15,6 7 1-15</inkml:trace>
  <inkml:trace contextRef="#ctx0" brushRef="#br0" timeOffset="458666.7656">11030 14766 27 0,'0'0'36'0,"0"0"1"15,9 2-3-15,-9 13-15 16,0 0-10-16,0 6-7 15,5 3-18 1,3 3-19-16,-8-7-1 16,4 1 0-16,-4-7-1 15</inkml:trace>
  <inkml:trace contextRef="#ctx0" brushRef="#br0" timeOffset="458954.9216">11162 14650 52 0,'28'12'38'0,"-5"8"0"16,11 11-12-16,-2 18-13 15,-7 8-3-15,-5 14-3 16,-10 4-2-16,-10 6-3 16,-11-1-4-16,-9-4-5 15,-7-2-6-15,-8-14-12 16,-4-16-14-16,10-8-1 0,1-23 1 16</inkml:trace>
  <inkml:trace contextRef="#ctx0" brushRef="#br0" timeOffset="459404.5256">11466 14700 53 0,'26'-9'37'0,"-2"-2"0"0,0 6-13 15,2 5-9-15,-13 8-6 31,1 8-3-31,-14 3-2 0,-8 4 0 16,-8 4-2-16,-5 0 0 16,-4 2-1-16,6-7 0 15,4 2-1-15,4-4 0 16,11-6-1-16,8-5 2 16,12-6-2-16,8-3 1 15,6 4-5-15,-5-8-13 0,-1-1-21 16,6 2 0-16,-11-6-1 15,5 3 0-15</inkml:trace>
  <inkml:trace contextRef="#ctx0" brushRef="#br0" timeOffset="459874.0962">12040 14675 38 0,'-27'18'33'0,"-9"7"-8"16,-4 14-7-16,3 11-5 16,4 6-4-16,11 7-2 15,8 2-2-15,9-2-1 16,10-1-2-16,9-8-2 0,12-9-3 16,4-15-8-1,4-9-16-15,5-2-7 0,-8-19-1 16,4 0 0-16</inkml:trace>
  <inkml:trace contextRef="#ctx0" brushRef="#br0" timeOffset="460106.472">12123 15012 37 0,'5'-39'32'0,"5"5"-10"16,0 4-2-16,-2 3-4 15,5 8-3-15,-10 6-2 16,7 13-3-16,-10 0-1 16,5 30-2-16,-5-2-1 15,3 9-2-15,-3 2 0 0,3 4-1 16,1 2-4-16,-4-6-9 16,6-9-24-16,3-1-2 15,-7-15 0-15,5-2 0 16</inkml:trace>
  <inkml:trace contextRef="#ctx0" brushRef="#br0" timeOffset="460322.7595">12426 15094 49 0,'22'3'36'0,"-7"-3"0"0,8 0-11 16,4 6-16-16,-5-4-5 16,2-2-11-16,1-4-26 15,1 8-2-15,-8-8-1 16,6 1 0-16</inkml:trace>
  <inkml:trace contextRef="#ctx0" brushRef="#br0" timeOffset="460744.2095">12802 15022 32 0,'9'-2'33'15,"12"7"-2"-15,-3-5-11 16,2 0-7-16,7 0-4 31,-4 0-3-31,4 0-2 0,-5 0-2 16,-1 0 0-16,-5 4-1 16,-7 0 0-16,-9-4-1 15,0 19 1-15,-9-5-1 16,-7 6 1-16,-2-1-1 15,2 2 1-15,-2-2-1 16,3 0 0-16,2-3 0 0,10-3 1 16,3-1-1-16,6-2 1 15,4-5 0-15,5-5-2 16,0 6-5-16,4-6-17 16,-1-6-11-16,3 1-1 15,-4-11 0-15</inkml:trace>
  <inkml:trace contextRef="#ctx0" brushRef="#br0" timeOffset="460975.7252">12957 14833 48 0,'27'4'33'16,"-11"-4"-3"-16,5 4-15 16,8 1-5-16,-2-1-6 15,1-4-7-15,-2 0-12 16,-2 0-15 0,-9-13-3-16,5 8-1 15,-11-12 10-15</inkml:trace>
  <inkml:trace contextRef="#ctx0" brushRef="#br0" timeOffset="461122.6527">13233 14709 25 0,'0'0'34'16,"5"11"0"-16,-5-2-10 0,3 3-9 16,-3 4-11-1,0 5-20-15,0-7-14 16,0 9-2-16,0-11-2 0</inkml:trace>
  <inkml:trace contextRef="#ctx0" brushRef="#br0" timeOffset="461644.9585">13452 14655 72 0,'13'20'29'0,"0"0"-5"16,-4 7-7-1,4 12-5-15,-5 8-2 0,2 8-3 32,-10 3-3-32,0 4 1 15,-6 1-2-15,-4-1-1 0,-9-5-1 16,1-6-1-16,0-8 0 15,-5-6 0-15,6-7 0 16,-6-6 0-16,5-8-1 16,5-4 1-16,1-3 0 15,0-1 0-15,12-8-1 0,-15 5 1 16,15-5-2-16,0 0 0 16,0 0 0-16,0 0-1 15,0 0-2-15,0 0-3 16,2-10-11-16,-2 10-18 15,6-11 1-15,-6 11 0 16,4-17 3-16</inkml:trace>
  <inkml:trace contextRef="#ctx0" brushRef="#br0" timeOffset="469901.3023">13863 14305 9 0,'20'-4'26'0,"14"11"-7"16,1-4-3-16,9 4-4 16,-1-2-5-16,3 0-6 15,-5-3-5-15,-4-2-6 16,-7 0-3-1,-6-3-4-15,-7 3-1 16,-17 0-1-16</inkml:trace>
  <inkml:trace contextRef="#ctx0" brushRef="#br0" timeOffset="470071.1434">13903 14427 35 0,'0'0'25'0,"18"10"0"0,6-8-2 15,10-2-4-15,8 3-2 16,0-3-6-16,5 0-4 16,-4 6-18-16,0 0-22 15,-18-6-2-15,6 5-1 16,-14-7-1 0</inkml:trace>
  <inkml:trace contextRef="#ctx0" brushRef="#br0" timeOffset="470771.3466">14754 14284 8 0,'-55'8'12'15,"18"-8"-1"-15,37 0 0 0,16 3-1 16,39-3 1-16,30-4 0 15,31-1 1-15,31 2 0 16,29-1 0-16,25 4 0 16,17 0-1-16,15 0-2 15,0 3-2-15,2 1-3 0,-12-1-1 16,-8 5-1-16,-24-4-1 16,-16-1-2-16,-19 1-2 15,-24-4-4-15,-21-4-11 16,-18 4-15-16,-29-7-2 15,-13 2-1-15,-29-7 11 16</inkml:trace>
  <inkml:trace contextRef="#ctx0" brushRef="#br0" timeOffset="471519.5082">15862 13752 18 0,'13'0'29'16,"11"5"-5"-16,-2-5-7 0,7 0-3 16,4 0-2-16,1 0-2 15,-2 5-3-15,-2-3-1 16,-4 4-3-16,-8 0 0 16,-8 1-2-16,-10-7 1 15,-16 22-1-15,-5-9 0 31,-5 3 1-31,-5 6-1 0,-6 2 0 16,3-1 0-16,-3 0-1 16,9-3 0-16,6-2 0 15,6-3 1-15,11-4-1 16,5-11 1-16,18 7 0 16,3-7-1-16,8 0 1 15,8 0 0-15,3 0-4 0,4-3-8 16,-4 3-16-16,-2-10-8 15,2 9 1-15,-13-15-1 0</inkml:trace>
  <inkml:trace contextRef="#ctx0" brushRef="#br0" timeOffset="472068.2636">16259 13527 4 0,'0'0'26'16,"20"-26"9"0,-5 16-21-16,6 0-2 15,4 6-2-15,0 1-2 0,0 5 0 16,-4 5-2-16,-8 3 0 15,-13 5-2-15,0 4-1 0,-16 1 0 16,1-1-1-16,-7-2 0 16,3-3 0-16,4-4 0 15,5-3-2-15,10-7 1 16,15 10-1-16,8-5 1 16,1-1-1-16,4 4 0 15,1 4 1-15,-2 2 0 0,-7 3 0 16,-11 0 1-16,-9 4 1 15,-13-4-2-15,-5-1-2 16,-5-1-6-16,-4-3-21 16,-1-10-7-16,12 4 0 15,-3-12 0-15</inkml:trace>
  <inkml:trace contextRef="#ctx0" brushRef="#br0" timeOffset="472704.9634">14827 14493 10 0,'-26'0'29'0,"1"15"-5"0,-12 10-3 15,-3 11-2-15,4 14-4 16,-1 13-3-16,14 12-2 15,7 1-2-15,16 7-3 16,8-3-1-16,12-7-4 16,14-6-5-16,0-13-12 15,1-15-18-15,8-6 0 0,-10-21 1 16,2-4 4-16</inkml:trace>
  <inkml:trace contextRef="#ctx0" brushRef="#br0" timeOffset="473336.5023">14869 14827 10 0,'0'0'30'16,"0"0"0"-16,18 0-10 0,5 0-4 15,3 0-4 1,5-3-3-16,5 3-2 0,-3 0-2 16,-1 5-2-16,-11 0 0 15,-7 7-1-15,-14 1-1 0,-6 8 1 16,-14 0-1-16,-9 6 0 16,-1-1 0-16,-2-1 0 15,-1-2-1-15,7-5 1 16,6-1-1-16,6-7 0 15,14-10 1-15,0 10 0 16,14-10 0 0,6 0-1-16,6 0-1 15,-1 0-4-15,9 3-13 16,2 3-16-16,-7-12-1 16,4 9-1-16,-10-7 8 15</inkml:trace>
  <inkml:trace contextRef="#ctx0" brushRef="#br0" timeOffset="473574.131">15207 14987 11 0,'14'0'31'0,"8"4"1"0,-5-8-2 15,6 4-18-15,5 0-5 16,2 0-6-16,1 0-11 16,-3-4-15-16,6 9-6 15,-13-11-1-15,9 6 7 32</inkml:trace>
  <inkml:trace contextRef="#ctx0" brushRef="#br0" timeOffset="473852.2174">15589 14955 21 0,'0'0'32'0,"0"0"1"15,10 0-11 1,14 0-8 0,7 0-5-16,3 0-2 15,4 0-2-15,-1 4-5 16,-5-4-8-16,-2-4-17 0,-2 4-8 16,-12-10 0-16,-1 2-1 15</inkml:trace>
  <inkml:trace contextRef="#ctx0" brushRef="#br0" timeOffset="474036.7677">15760 14633 14 0,'-6'-14'60'15,"6"14"-38"-15,-7 14-8 0,7 7-6 16,-5 7-8-16,5 5-14 15,-12-1-15-15,12 14-1 16,-8-9 0-16,8 11 16 16</inkml:trace>
  <inkml:trace contextRef="#ctx0" brushRef="#br0" timeOffset="474421.0591">15548 15207 39 0,'0'0'33'0,"7"-20"2"0,6 8-13 16,8 7-12-16,0-2-3 16,7 7-3-16,-1 0 0 15,-1 9-1-15,-7 6-1 16,-7 2 0-16,-12 3-1 15,-8 3 0-15,-9 0-1 16,-4-2-1 0,-7-4-1-16,-3-2-1 15,3-7-1-15,4-8 0 16,10 0 1-16,14 0 1 16,-7-17 1-16,14 8 2 15,9 0 1-15,6 4 0 16,2 1 0-16,4 4 1 15,0 4-5-15,-1-1-11 0,-4-3-20 16,3 11-1-16,-7-11-1 16,8 0 0-16</inkml:trace>
  <inkml:trace contextRef="#ctx0" brushRef="#br0" timeOffset="474739.502">16031 14633 54 0,'29'29'35'0,"-7"6"-4"15,6 9-17-15,0 16-2 0,-6 1-4 16,-3 7-1 0,-7 4-2-16,-9-1-2 15,-9-1-2-15,-12-8-2 0,-1-5-2 16,-9-11-4-16,5-5-11 0,3-11-18 16,-2-18-1-16,6-3 1 15,1-19 5-15</inkml:trace>
  <inkml:trace contextRef="#ctx0" brushRef="#br0" timeOffset="475177.1198">16259 14522 37 0,'19'-17'34'0,"6"10"-3"16,-1 1-11-16,-2 3-7 0,-3 9-3 16,-10 1-5-16,-4 12 0 15,-10 1-2-15,-4 2-1 16,-7 4 0-16,1 1 0 16,-3-5-1-16,8 2-1 0,3-6 1 15,7-5-1-15,13-3 0 16,6-5 0-16,5-1-5 15,2-4-14-15,1 0-17 16,8 0 1-16,-11-7-2 16,7 7 4-16</inkml:trace>
  <inkml:trace contextRef="#ctx0" brushRef="#br0" timeOffset="475723.5122">16793 14517 24 0,'-31'19'32'0,"3"8"-1"16,-10 7-11-16,1 12-4 15,6 14-3-15,-2 7-3 16,17 8-3-16,4-4-2 0,18 4-1 16,10-4-3-16,5-8-5 15,10-9-11-15,3-12-20 0,0-20 0 16,1-6-1 0,-4-16 0-16</inkml:trace>
  <inkml:trace contextRef="#ctx0" brushRef="#br0" timeOffset="476093.0686">16857 14878 54 0,'11'0'36'0,"-11"0"0"0,18-3-17 16,0 3-9-16,-5 3-3 16,5 3-1-16,-5 0-3 15,3 3-1-15,-8 0-1 16,-4-1 0-16,-4 8-2 16,-9 0 2-16,-4 3-2 0,-5 1 0 31,-1 4 1-31,-2-3 0 15,4-1-1-15,3-1 0 16,6-4 1-16,8-3 0 16,8-5 0-16,6-1 0 0,4-6 0 15,8 0-3-15,1 2-5 16,-1-2-16-16,-2-5-12 16,7 5 0-16,-11-13-1 0</inkml:trace>
  <inkml:trace contextRef="#ctx0" brushRef="#br0" timeOffset="476308.2222">17117 15013 36 0,'0'0'34'15,"10"0"0"-15,10 0-12 16,0 0-9-16,2 0-7 15,6 0-6-15,1 0-12 16,5 7-21 0,-10-16 0-16,8 6-1 15,-11-12 2-15</inkml:trace>
  <inkml:trace contextRef="#ctx0" brushRef="#br0" timeOffset="476572.3026">17482 14867 42 0,'0'0'36'0,"0"0"-2"15,10-12-14-15,-10 12-4 16,0 0-6-16,11 7-3 16,-11-7-3-16,0 13-1 15,5-4 0 1,-5 8-1-16,0 1 0 15,2 6 0-15,-2 4-1 16,0-3 0-16,4 8-5 16,-4-8-8-16,0-6-23 15,7 2-3-15,-7-12 1 16,6 0-2-16</inkml:trace>
  <inkml:trace contextRef="#ctx0" brushRef="#br0" timeOffset="476993.8367">17719 14550 14 0,'32'20'32'15,"-14"1"0"-15,5 9-7 0,3 13-7 16,-9 6-4-16,3 13-3 16,-13-1-2-16,-1 5-2 15,-12-2-4-15,-6 0-1 0,-6-3-5 16,-4-11-8-16,0-14-22 16,6-1-3-16,-9-18 0 31,11-2-1-31</inkml:trace>
  <inkml:trace contextRef="#ctx0" brushRef="#br0" timeOffset="510070.4042">2953 15562 28 0,'0'0'33'31,"19"3"-4"-31,3-3-10 0,12-3-4 16,6 0-5-16,11 3-1 15,-6-7-4-15,2 7-2 16,-9 0-2-16,-5 0 0 16,-10 3 0-16,-8 4-1 15,-15 4 1-15,-10 7 0 0,-11 2 0 16,-4 5 0-16,-7 1 0 16,-5 3 1-16,1-2-2 15,1 0 1-15,5-5 0 16,11-3 2-16,9-8 0 0,10-2 0 15,12-9 0-15,14 5-1 16,2-5 1-16,9 0-1 31,0 0-7-31,1-4-20 0,-1-1-13 16,6 1-1-16,-13-6 1 16</inkml:trace>
  <inkml:trace contextRef="#ctx0" brushRef="#br0" timeOffset="510301.6815">3407 15620 10 0,'28'0'31'0,"-3"-4"1"16,14 8-3-16,1-4-14 0,-2 0-8 15,-1 0-7-15,-3 0-14 16,1 5-16-16,-17-10-1 0,4 5 0 16</inkml:trace>
  <inkml:trace contextRef="#ctx0" brushRef="#br0" timeOffset="510471.4016">3534 15691 30 0,'-9'7'34'0,"18"-2"-4"16,7 0-6-16,2-5-7 15,12 4-3-15,-1-4-6 16,2 0-13-16,-3 0-27 0,5 5-3 16,-13-5 0-16,8 3-1 15</inkml:trace>
  <inkml:trace contextRef="#ctx0" brushRef="#br0" timeOffset="510941.4358">4145 15461 35 0,'5'-32'33'0,"-5"-2"-7"15,0 2-5-15,0 6-3 16,0 3-4-16,0 11-3 16,0 1-2-16,0 11-3 0,0 0-2 15,0 21-1-15,0 1-1 0,0 7-1 16,4 8 0-1,-1 1 0-15,3 8-2 16,-2-4-3-16,5 1-10 0,-4-5-17 16,-5-12-7-16,4-3 0 15,-9-13-1-15</inkml:trace>
  <inkml:trace contextRef="#ctx0" brushRef="#br0" timeOffset="511120.413">3912 15695 22 0,'0'0'34'16,"19"5"0"-1,15-5-8-15,3 0-11 16,13 0-7-16,5 6-4 16,8-3-8-16,-1 3-19 15,-10-6-10-15,5 5-1 16,-21-8 0-16</inkml:trace>
  <inkml:trace contextRef="#ctx0" brushRef="#br0" timeOffset="511505.378">4052 15877 52 0,'-16'0'21'0,"6"-9"-1"0,10-2-5 16,13 2-1-16,3-3-4 16,12 5-2-16,2 2-1 15,4 5 0-15,-6 0-1 16,-2 12 1-16,-14 2-1 16,-9 8-1-16,-14 1-1 15,-9 5-1-15,-8-1 0 0,-7-1-1 16,1-4-2-16,1-1-1 15,4-6 0-15,11-5 0 16,9-7 0-16,9-3-1 16,0 0 1-16,22-10 1 15,3 4-1-15,6 2 1 16,3 2 0-16,2-3 1 0,2 5-3 16,-7 0-4-16,6 7-19 0,-6-4-13 15,-12-3 0 1,3 0 1-16</inkml:trace>
  <inkml:trace contextRef="#ctx0" brushRef="#br0" timeOffset="511721.5457">4727 15807 30 0,'-5'11'39'0,"-2"9"-1"0,-8-1 1 16,-1-2-18-16,6 4-12 15,-4-3-13-15,4 2-31 16,1-12-2-16,9-8-2 16,0 0 1-16</inkml:trace>
  <inkml:trace contextRef="#ctx0" brushRef="#br0" timeOffset="512262.6874">4973 15579 14 0,'19'-2'32'16,"-4"-5"1"-16,17 2-6 15,-1 5-11-15,3-6-4 0,3 6-4 16,-5 0-2-16,1 3-2 16,-11 3 0-16,-7 5-2 15,-15 6 0-15,-4 2 0 16,-13 3-1-16,-6 3 1 15,-3 2-1-15,-1-1 0 16,-1-3-1-16,1-3 1 0,6-3-1 16,7-4 1-16,9-3 0 15,5-10 0-15,12 9 0 16,7-9 1-16,6 0-2 16,7 0-3-16,9 0-10 15,2-3-22-15,-1-7-2 31,5 4 0-31,-10-7-1 0</inkml:trace>
  <inkml:trace contextRef="#ctx0" brushRef="#br0" timeOffset="512462.7561">5369 15605 33 0,'0'0'33'0,"14"-4"1"15,11 0-12-15,2 4-8 16,1 0-6-16,8 0-3 16,-3 0-4-16,1-3-4 15,-2 3-12-15,-5 5-14 16,-12-10-5 0,1 5 0-16,-16 0 0 15</inkml:trace>
  <inkml:trace contextRef="#ctx0" brushRef="#br0" timeOffset="512648.1614">5433 15698 38 0,'8'8'33'0,"4"-8"-5"16,11-4-7-16,8 4-6 0,1-5-5 15,7 2-9 1,-2-2-16-16,5 5-18 0,-12-9-1 15,6 9 0-15,-13-5 5 32</inkml:trace>
  <inkml:trace contextRef="#ctx0" brushRef="#br0" timeOffset="512995.105">5801 15632 29 0,'14'-5'36'0,"14"5"0"16,2 0-1 0,7-2-19-16,10 3-6 0,-1-1-3 15,7 0-2-15,-10-1-5 32,0-4-4-32,-3 1-10 0,-8-1-19 15,-8-8-3-15,-5 3-2 16,-10-6 1-16</inkml:trace>
  <inkml:trace contextRef="#ctx0" brushRef="#br0" timeOffset="513179.5853">6012 15308 42 0,'-3'-10'33'16,"-3"-4"-1"-16,6 14-14 15,0 0-7-15,6 21-5 16,-1 1-8 0,3 10-17-16,6 12-14 15,-10-3 0-15,9 10-1 16</inkml:trace>
  <inkml:trace contextRef="#ctx0" brushRef="#br0" timeOffset="513611.2195">5879 15906 22 0,'3'-10'30'0,"-3"-9"1"15,15 4-13-15,5 3-5 0,4 1-2 16,7 8-3-16,0 3-1 15,0 0-1-15,-3 9-2 16,-3 5 0-16,-11 4-2 16,-10 2 1-16,-11 2-1 15,-7 4 0-15,-9-2 0 32,-4 0-1-32,-4-5 0 0,0-2-1 15,3-2 0-15,4-9-1 16,8-2 1-16,6-4-1 15,10 0 1-15,0 0 0 0,19-16 0 16,1 12 1 0,4-1 0-16,3 5 0 15,1 0 1-15,0 2 0 0,-5 3 0 16,-6-1-3-16,-4 3-7 0,-13-7-26 16,0 0-3-16,0 0 0 15,0 0-1-15</inkml:trace>
  <inkml:trace contextRef="#ctx0" brushRef="#br0" timeOffset="515759.8784">6583 15630 18 0,'0'0'35'15,"21"22"1"-15,-14-6-1 16,-7 6-19-16,-4 10-5 16,-2-5-8-16,-2-1-12 15,-5-11-24-15,6 1-3 16,7-16 0-16,0 0-1 15</inkml:trace>
  <inkml:trace contextRef="#ctx0" brushRef="#br0" timeOffset="516161.2611">6972 15453 29 0,'9'-8'34'0,"11"8"1"16,-1-2-6-16,0-3-17 16,5 8-4-1,1-3-2-15,-1 3-3 16,-4 1-1-16,-6 5-1 15,-8 0-1-15,-6 7 1 16,-8 4-1-16,-8 1 1 16,-4 6-1-16,-7 0 1 15,-3 4-1-15,6-3 0 16,5-3 2-16,5-2 0 0,12-7 0 16,8-4 1-16,10-7-1 15,8 2 1-15,4-4 0 16,3-3-3-16,3 4-7 15,-6-4-24-15,0 0-6 16,-1 0-1-16,-10-12 0 0</inkml:trace>
  <inkml:trace contextRef="#ctx0" brushRef="#br0" timeOffset="516376.6201">7302 15515 32 0,'30'0'33'0,"-5"-3"1"16,8 3-11-16,0 0-12 16,1 0-5-16,-3 0-9 15,-1-7-18-15,3 7-11 16,-15-6-1-16,3 6-1 0</inkml:trace>
  <inkml:trace contextRef="#ctx0" brushRef="#br0" timeOffset="516561.9538">7397 15605 16 0,'0'0'33'0,"0"10"-1"16,14-10-9-16,7 0-6 15,3 0-5-15,2 0-5 16,5 0-10-16,0 0-14 16,2 5-11-16,-5-8-5 15,4 3 0-15</inkml:trace>
  <inkml:trace contextRef="#ctx0" brushRef="#br0" timeOffset="516979.6505">7777 15568 23 0,'0'0'30'16,"9"-23"-4"-16,-4 8-5 15,5 1-4-15,-2-6-3 16,5 4-1-16,-9-2-3 0,5 8-1 15,-9-4-1 1,0 14-3-16,13-9-1 0,-13 9-1 0,0 0-1 16,0 0-1-16,0 0 0 15,3 15-1-15,-3-1 0 16,0 7 0-16,-3 7 0 16,3 3 0-16,0 7 0 15,0 1 0-15,-3 0 1 16,3-4-1-16,0-4 0 0,0-4 0 15,0-6 1-15,0-6-1 16,0-6 1-16,0-9-1 16,0 0 1-16,0 0-2 15,9 10-7-15,-9-10-30 16,0 0-1-16,0 0 0 16,-9-7 0-1</inkml:trace>
  <inkml:trace contextRef="#ctx0" brushRef="#br0" timeOffset="519703.1066">4422 16958 4 0,'11'7'32'0,"2"-7"2"15,11 0-6-15,7 8-12 0,1-8-2 16,10 5-2-16,-1-5-4 0,2 0-3 15,-9 0-1 1,-2 5-2-16,-4-1 0 16,-16-1-1-16,-12-3 0 0,-6 21-1 15,-16-4 1-15,-6 3 0 32,-10 4 0-32,-2-2 0 0,-3 3-1 15,3-4 1-15,8-1-1 16,7-3 1-16,14-7-1 15,11-10 1-15,13 10 0 16,11-10 1-16,4-4-1 16,12 4 0-16,0 0-1 15,4 0-6-15,-1-7-18 0,3 7-13 16,-14-6-1-16,7 2-1 16</inkml:trace>
  <inkml:trace contextRef="#ctx0" brushRef="#br0" timeOffset="519934.511">4983 16986 22 0,'9'0'34'16,"10"6"0"-16,2-6-6 15,9 0-16-15,7 5-4 16,-1-5-2-16,1 0-6 0,-1 0-10 16,-5 7-16-16,-7-7-7 15,3 0-2-15,-18-12 0 16</inkml:trace>
  <inkml:trace contextRef="#ctx0" brushRef="#br0" timeOffset="520119.1127">5029 17072 6 0,'0'13'33'0,"0"-13"-1"15,20 3-9-15,4-3-5 16,2 0-7 0,5 3-5-16,5-3-20 15,4 0-16-15,-7 0-2 16,12-4-1-16</inkml:trace>
  <inkml:trace contextRef="#ctx0" brushRef="#br0" timeOffset="520551.9409">5746 16869 36 0,'-19'-25'34'16,"0"15"-7"-16,-4 3-7 16,-5-2-4-16,-3 11-5 15,-3 4-4-15,4 13-3 16,0 2-1-16,8 10-2 15,6 3 0-15,8 0 0 0,12 5 0 16,10-2 0-16,7-4 0 16,9-3 1-16,6-7-1 0,3-10 1 15,2-7-1 1,1-6 0-16,-4-8 0 16,-6-10 0-16,-7-11 2 0,-10-5-1 15,-12-7 1-15,-9 2-2 0,-11-6 1 16,-6 6 0-1,-4 3-3-15,-5 5-13 0,-4 13-25 16,10 11 0-16,2 0-1 16,9 10 0-16</inkml:trace>
  <inkml:trace contextRef="#ctx0" brushRef="#br0" timeOffset="521021.3692">6080 17116 19 0,'22'12'35'0,"-19"4"0"16,3 6-6-16,-6 10-16 15,-7 1-7-15,-1-1-16 0,-5-8-20 16,7-1-6-16,-6-14 2 15,12-9 8-15</inkml:trace>
  <inkml:trace contextRef="#ctx0" brushRef="#br0" timeOffset="521455.446">6425 16941 7 0,'11'-14'33'16,"6"14"0"-16,-2-4-3 15,-3-1-16-15,16 5-3 16,-6 0-3-16,6 6-1 15,-6-3-4-15,-1 5-1 16,-8 4 0 0,-4 2-2-16,-9 5 2 15,-9 0-1-15,-7 2 0 16,-5 4 0-16,-3-3-1 16,-5 2 1-16,4-6-1 15,3-1 1-15,7-6-2 0,6 1 2 16,9-12-1-16,9 12 0 15,9-7 0-15,6-2 1 16,4-3-2-16,4 0-3 0,8 0-11 16,7 0-20-16,-14-12 0 15,8 6-1-15,-10-8 5 16</inkml:trace>
  <inkml:trace contextRef="#ctx0" brushRef="#br0" timeOffset="521655.2022">6873 16973 12 0,'7'-5'31'0,"21"10"0"15,-6-12-1-15,6 4-21 16,6 3-5-16,1 0-9 15,-3 5-15-15,-10-8-10 16,6 3-1-16,-18-7 1 0</inkml:trace>
  <inkml:trace contextRef="#ctx0" brushRef="#br0" timeOffset="521839.4994">6893 17056 13 0,'3'11'31'15,"-3"-11"1"-15,22 7-11 32,-1-7-7-32,6 0-8 0,5 5-2 15,5-5-11-15,3 0-15 16,-2-5-8-16,5 1-1 16,-9-4 1-16</inkml:trace>
  <inkml:trace contextRef="#ctx0" brushRef="#br0" timeOffset="522176.6064">7459 16900 53 0,'-21'-3'34'0,"-9"-4"-7"16,-1 7-11-1,6 15-6 1,0 2-4-16,6 5-3 15,5 4-1-15,10 3-1 16,10 2 0-16,13 1-1 0,5-3 1 16,10-7 1-16,8-8-1 15,3-5 0-15,-1-15 0 16,-1-1 1-16,-8-12 0 16,-5-9 0-16,-12-8 1 0,-9 1-1 15,-18-2 0-15,-6 3-1 16,-10 5-1-16,-2 0-4 15,-1 15-14-15,4 14-19 16,-9-4-1-16,15 15 0 16,2 1 1-16</inkml:trace>
  <inkml:trace contextRef="#ctx0" brushRef="#br0" timeOffset="522371.1836">7832 17146 34 0,'0'12'37'15,"3"8"0"-15,-10 0-6 0,-7-6-18 16,4 8-9 0,1 0-17-16,9-5-24 0,-17-17 1 15,17 0-1-15,-14 0 5 16</inkml:trace>
  <inkml:trace contextRef="#ctx0" brushRef="#br0" timeOffset="522958.0869">8111 16886 2 0,'28'4'31'0,"-6"-8"1"15,15 8-1-15,4-4-18 16,-1 5-2-16,2 2-3 16,-4 3-1-16,-4 2-1 0,-13 1-2 15,-10 4-2-15,-11 2 0 16,-16 6 1-16,-6 2-1 16,-9 1-1-16,-6-2 0 0,3 1 0 15,-1-5-1 1,5-2 1-16,8 1-1 0,12-7-1 15,10-4 1-15,6-5 1 16,14-5-1-16,8 0-2 0,8 4-5 16,-1-8-12-1,2-6-15-15,13 5-1 0,-11-5 0 16,7 3 10-16</inkml:trace>
  <inkml:trace contextRef="#ctx0" brushRef="#br0" timeOffset="523158.131">8640 17027 24 0,'11'0'29'0,"18"3"0"15,-10 0-16-15,12-3-9 16,3 6-7-16,-1-6-14 15,8 8-10-15,-20-19-3 16,7 11 9-16</inkml:trace>
  <inkml:trace contextRef="#ctx0" brushRef="#br0" timeOffset="523329.0359">8618 17140 16 0,'-13'0'33'0,"13"0"-1"16,16 14-9-16,3-14-9 16,12 3-5-16,9 2-6 0,1-5-11 15,4-5-23-15,8 5-1 16,-6-8-1-16,6 6 8 16</inkml:trace>
  <inkml:trace contextRef="#ctx0" brushRef="#br0" timeOffset="523698.2564">9194 16936 31 0,'-25'-7'32'16,"8"19"-3"-16,-6-4-14 0,1 6-5 15,7 11-1-15,3 5-4 16,12 2 0-16,3 0-1 16,12 3-1-16,7-5 0 15,9-1-3-15,6-7 2 16,3-5-2-16,4-10 2 16,-3-7-2-16,-5-14 2 0,2-1 1 15,-11-12 2-15,-5-4 2 16,-13-10-1-16,-9 3 2 15,-15-7-2-15,-4 13 1 16,-9 7-4-16,-6 2-7 16,4 4-34-16,-7 19-2 15,-3 0-1 1,11 15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5:43:00.24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1555 6982 32 0,'-19'-23'33'16,"-14"7"-8"-16,-15 1-3 16,-9 6-3-16,-4 9-3 15,-1 5-5-15,9 17-3 16,8 7-1-16,45-29-3 16,-44 86-2-16,50-34 0 15,16-4-1-15,22 2-1 0,9-8 1 16,7-6 0-16,4-14 0 0,-8-5 0 15,-8-10 0 1,-19-7 1-16,-13-6-2 0,-25-4 1 16,-19-2-1-16,-16 4 0 15,-20 1 0-15,-4 10 0 32,2 8 1-32,6 8-1 0,7 10 0 15,53-29 1-15,-54 81 0 16,54-38-1-16,23 3 0 15,18-10 0-15,8-7-1 16,11-7 1-16,11-12 0 16,3-10 1-16,-3-10-1 15,0-5 1-15,-14-11 0 0,-10-2 0 16,-10-4 1-16,-12 6-2 16,-10 0 1-16,-8 8-1 15,-4 5 1-15,-3 13-1 16,0 0 0-16,-5 22 0 15,5 0 0-15,0 2 0 0,5 5-4 32,-5-5-8-32,4-2-21 15,1-6-6-15,-5-16 0 16,12 0 0-16</inkml:trace>
  <inkml:trace contextRef="#ctx0" brushRef="#br0" timeOffset="131.436">1713 7078 30 0,'-5'10'17'15,"-2"2"-12"-15,7-2-24 16,7 17-5-16,-1-5 16 16</inkml:trace>
  <inkml:trace contextRef="#ctx0" brushRef="#br0" timeOffset="315.573">1940 7437 52 0,'25'31'37'0,"-16"-4"1"16,-1-3-13-16,1 2-8 15,-6-10-6-15,5-3-4 32,-8-13-2-32,0 0-2 0,10-4-3 15,-4-12-6-15,7 2-12 16,-6-5-20-16,2-7-2 15,5 3 0-15,4 0 1 0</inkml:trace>
  <inkml:trace contextRef="#ctx0" brushRef="#br0" timeOffset="732.5501">2457 7439 44 0,'-3'32'38'0,"-6"7"0"15,-9-4-2-15,-4-5-16 16,6 2-8-16,-5-14-7 15,2-5-3-15,4-13-4 32,3-7-2-32,12-10 0 0,-10-8-1 15,14 1 0-15,0-1 0 16,5 4 1-16,6 3 2 16,0 9 1-16,3 9 2 15,1 3 1-15,3 12 1 16,-1 3-1-16,7 2 0 15,-3 2 0-15,-1-3 0 0,1-6-1 16,-3-4 0-16,3-9 0 16,-3-4 0-16,2-10 0 15,-8-5 0-15,3-9-1 16,0 3 1-16,-4-1-1 0,1 4 0 16,-4 6 2-16,0 8-1 15,-12 8 1 1,12 9 1-16,-9 11 0 15,0 2 0-15,-3 5 0 16,4 0-3-16,-2 4-20 16,5-2-20-16,-7-15 0 15,18-2 0-15,-2-12-1 16</inkml:trace>
  <inkml:trace contextRef="#ctx0" brushRef="#br0" timeOffset="2069.9456">4554 8179 6 0,'9'16'27'16,"-15"-1"0"-16,9 11-11 0,-3 6-5 15,0 1-5-15,3 3 0 16,4-3-1-16,4-4-2 15,5-7 1-15,-1-13-2 16,2-9 1-16,1-12-1 0,1-8 0 16,-1-8 0-16,-3-4 0 15,-2 0 2-15,-3 0-1 0,-5 6 0 16,-5 7 1 0,0 19 1-16,0 0 0 0,9 38 0 15,-9 1 0-15,6 15 0 16,1 8 0-16,2 11-1 15,-5 3 1-15,-4 2-2 32,-13-5 0-32,1-6-1 0,-10-8 0 15,-4-8-1-15,-4-14-1 16,-7-12 1-16,0-21-2 16,6-12 0-16,3-14-1 15,7-17-5-15,11-4-8 16,1-8-20-16,9-8-4 15,22 6 0-15,2-2 1 0</inkml:trace>
  <inkml:trace contextRef="#ctx0" brushRef="#br0" timeOffset="2417.117">5035 8172 11 0,'0'0'33'0,"7"34"2"16,-7-5 0-16,9 10-18 16,-4 7-5-16,-5-1-2 0,7 5-3 15,-7-12-2-15,4-2-1 16,-4-14-2-16,0-10 0 16,0-12 0-16,-7-9-1 0,1-15 0 15,-1-10 0-15,0-12 0 16,-4-7 0-16,4-4-1 15,-1 2 1-15,5-5-1 16,3 7 0-16,6 7-1 16,3 5 1-16,7 11 0 15,4 4 0-15,5 6-2 0,10 4-1 16,3 8-5-16,-1-3-10 16,5 5-19-16,9 6 0 15,-5 0 0-15,11 5 0 16</inkml:trace>
  <inkml:trace contextRef="#ctx0" brushRef="#br0" timeOffset="2654.4025">5022 8548 19 0,'14'17'31'16,"-3"-8"0"-16,22-4-14 15,3-1-8-15,1-4-28 16,9 10-7-16,-13-10-3 16,2 0-2-16</inkml:trace>
  <inkml:trace contextRef="#ctx0" brushRef="#br0" timeOffset="2955.015">5260 8282 12 0,'0'0'35'0,"0"0"1"16,17 12-3-16,-14 9-12 0,1 1-7 15,2 2-4-15,-6 2-3 16,3-3-3-16,-3-9-1 15,0-14-1-15,14 6-1 16,-4-18 0-16,3-8-1 16,6-4 1-16,-1-3-1 0,6 2-1 15,2 3 1-15,-2 3 0 0,0 10 0 16,-4 9 0-16,-1 14 0 16,-7 6 1-16,-2 2-1 15,-1 6 1-15,-6-1-3 16,-3 0-6-16,0-1-17 15,4-4-12-15,-11-12-1 32,7-10 0-32</inkml:trace>
  <inkml:trace contextRef="#ctx0" brushRef="#br0" timeOffset="3333.3632">5572 8026 15 0,'12'-18'31'0,"13"13"0"15,-3-7-5-15,4 9-13 16,4 3-5-16,-6 2-2 16,1 6-2-16,-5 1-1 15,-6 6 1 1,-4 2-2-16,-3 5 1 15,-2 4 0-15,-5 5 0 16,4 4 0-16,1 9 2 0,0 2-1 16,6 5 0-1,-2-3 0-15,4 5 1 0,-9-9-2 16,1 4 1-16,-10-7 0 16,-4-5-2-16,-13-8 0 0,-7-10-2 15,-3-8-2-15,-3-5-2 16,6 0-8-16,1-15-16 15,9-7-11-15,16 3-1 16,11-14 1-16</inkml:trace>
  <inkml:trace contextRef="#ctx0" brushRef="#br0" timeOffset="3571.1772">6318 8236 40 0,'10'0'36'0,"6"-5"0"16,12 5-3-16,9 5-22 0,0-5-7 15,4 4-7-15,-1 1-18 16,3 2-14-16,-20-7-1 15,0 9 1-15</inkml:trace>
  <inkml:trace contextRef="#ctx0" brushRef="#br0" timeOffset="3718.2638">6363 8371 40 0,'12'17'35'16,"9"-17"0"-16,15 0-11 15,0 0-24-15,4 0-27 16,10 2-5-16,-1-5-1 16,14 3-2-16</inkml:trace>
  <inkml:trace contextRef="#ctx0" brushRef="#br0" timeOffset="4086.9668">7246 8111 32 0,'0'0'36'16,"21"25"1"-16,8 7-3 16,8 7-17-16,0 4-8 15,8 8-1-15,-3-1-5 16,2-3-6-16,-5-2-14 15,-7-8-19-15,-14-20-2 0,1-3 1 16,-19-14-1-16</inkml:trace>
  <inkml:trace contextRef="#ctx0" brushRef="#br0" timeOffset="4271.5726">7578 8143 58 0,'-25'4'37'0,"-12"8"1"15,-6 8-14 1,2 9-12-16,-5 8-5 16,5 4-3-16,0 5-4 0,6-5-6 15,9 1-15-15,8-7-16 16,2-13-1-16,13-3 0 16,3-19 0-16</inkml:trace>
  <inkml:trace contextRef="#ctx0" brushRef="#br0" timeOffset="4587.2605">7776 8490 26 0,'0'18'36'16,"4"2"0"-16,-4-3-1 15,0-17-17-15,-7 12-5 16,7-12-6-16,0-12-1 15,0-7-2-15,-4-7-2 0,1-11 1 32,-2-9-3-32,-5-10 1 15,2-2-1-15,-2-2 1 16,0-4-1-16,1 4-1 16,3 5 2-16,3 8-2 0,6 9 1 15,10 9-1-15,-1 3-1 16,16 10-1-16,2 4-5 15,14 8-9-15,5 8-22 0,-1-4 2 16,7 9-1-16,-9-6 1 16</inkml:trace>
  <inkml:trace contextRef="#ctx0" brushRef="#br0" timeOffset="4836.0472">7783 8514 25 0,'0'9'34'0,"12"4"0"15,7-9-9-15,6 1-10 0,6-3-6 16,2-2-13-16,-1 8-26 15,-8-18-2-15,2 7-2 16,-14-15 0-16</inkml:trace>
  <inkml:trace contextRef="#ctx0" brushRef="#br0" timeOffset="5152.322">7987 8224 48 0,'13'26'37'16,"-10"-5"1"-16,0-2-11 16,3 9-11-16,-6-9-6 0,6 4-3 15,-3-9-4-15,-3-14 0 16,16 5-2-16,-4-15-1 16,7-8 1-16,2-4-2 15,1-1 1-15,0-5-1 16,-1 4 1-16,1 10-1 0,-4 6 2 15,-1 8-1-15,-6 13 1 0,-4 6 0 16,-4 7 0 0,3 4-2-16,-2 2-5 15,-4-5-16-15,-4-5-17 0,4-2 0 16,0-20 0-16,4 9 0 16</inkml:trace>
  <inkml:trace contextRef="#ctx0" brushRef="#br0" timeOffset="5505.2832">8297 8003 16 0,'12'-5'34'16,"-6"-7"1"-16,14 8-1 0,-5-4-13 15,3 6-12-15,4 5-4 16,-3-3-1-16,2 11-1 15,-5-4-1-15,-3 6-1 16,0 1 0-16,-7 4 0 16,-2-1 0-16,-1 6 0 0,-3 5 1 31,3 4 0-31,-3 5 0 16,6 8 1-16,-6 0 0 15,9 5 0-15,-6 0 0 16,1 0 1-16,-4-4-2 0,-4-3 1 15,-5-9-1-15,-3-7-1 16,-1-9-1-16,-7-9-3 16,7-2-4-16,-7-14-10 0,7-6-21 15,10-1-3-15,3-6 2 16,6 3-1-16</inkml:trace>
  <inkml:trace contextRef="#ctx0" brushRef="#br0" timeOffset="5758.5502">8838 8126 39 0,'7'-11'37'31,"7"15"1"-31,-7 9-4 0,3 6-17 15,2 15-6-15,-3 1-5 0,4 9 0 16,-5 0-3 0,2-2-2-16,-3 0-4 15,-4-13-5-15,2-7-24 0,-5-6-6 16,-8-16-1-16,-2 0-1 16</inkml:trace>
  <inkml:trace contextRef="#ctx0" brushRef="#br0" timeOffset="5905.709">8751 8322 33 0,'3'-14'37'0,"19"14"1"16,0 0-1-16,12-5-18 31,6 8-10-31,0 4-16 0,4 3-27 16,-7-10-3-16,3 6 0 15,-11-10 0-15</inkml:trace>
  <inkml:trace contextRef="#ctx0" brushRef="#br0" timeOffset="6593.3393">9676 8360 13 0,'-34'0'29'0,"-11"-20"0"16,14-7-14-16,7-9-3 15,8-3-2-15,16-2-1 16,8-5-1-16,13 5 1 16,9 4-2-16,7 9 0 31,7 12-1-31,5 16 0 0,-8 9 1 16,-10 14-2-16,-18 11 0 15,-13 18-2-15,-17 0-1 16,-16 7 1-16,-14 1-2 15,-11-4 0-15,-5-6-1 16,4-11 0-16,6-12-2 16,10-16 1-16,12-8-1 0,9-12 0 15,14-6 0-15,8-7 0 16,9 3 1-16,9 4 1 16,7 8 1-16,6 7 0 15,3 7 0-15,4 12 0 16,-2 3-1-16,-2 5-4 0,3 5-16 31,-3 1-16-31,-9-16-1 0,6 2 0 16,-8-11-1-1</inkml:trace>
  <inkml:trace contextRef="#ctx0" brushRef="#br0" timeOffset="6762.0346">9911 8278 37 0,'18'-10'36'0,"13"19"1"16,-2 4-1-16,4 6-22 16,4 14-8-16,-5 3-3 15,1 1-8-15,-1-3-16 16,-5 2-14-16,-13-17-2 16,0 0 1-16</inkml:trace>
  <inkml:trace contextRef="#ctx0" brushRef="#br0" timeOffset="6940.9542">10246 8310 61 0,'-16'-7'38'15,"-3"10"-3"1,-12 13-14-16,-9-1-6 0,0 13-7 16,-4 2-5-1,1 1-8-15,3-1-28 16,9 0-4-16,0-10-2 0,12-2 1 15</inkml:trace>
  <inkml:trace contextRef="#ctx0" brushRef="#br0" timeOffset="7263.3593">10446 8497 27 0,'0'0'36'16,"8"22"0"-16,-8-22-4 16,-2 10-15-16,2-10-1 15,0 0-7-15,0 0-2 16,-4-9-3-16,4-7-1 16,-7-7 0-16,1-9-1 15,-3-10-1-15,0-8-1 16,-2-7 1-16,3-3-1 0,-2-1 1 15,4 1-1-15,3 5-1 0,7 6 1 16,7 8-1 0,8 10 0-16,9 11-4 15,0 2-2-15,18 12-15 0,1 6-16 16,0 6 0-16,8 3-1 16,-5-4 2-1</inkml:trace>
  <inkml:trace contextRef="#ctx0" brushRef="#br0" timeOffset="7526.8933">10423 8560 24 0,'12'7'35'0,"3"-7"1"16,14 7 0-16,2-4-19 0,5-3-10 15,1 0-21-15,-7 0-18 16,5 0-3-16,-16-10 0 0,0 3-1 16</inkml:trace>
  <inkml:trace contextRef="#ctx0" brushRef="#br0" timeOffset="7842.7022">10664 8290 43 0,'10'11'37'0,"5"10"0"15,-9-2-4-15,-2-2-19 16,2 4-3-16,-6-4-5 0,0-1-1 15,0-16-2-15,0 10-2 16,0-10 0-16,16-21-1 16,-3-1 0-16,5 1 0 15,6-2 0-15,0 1-2 16,2 3 2-16,1 6 0 16,-2 9 1-1,-2 12 0-15,-6 6 0 16,-4 5 0-16,-4 10 0 0,-4-5-2 15,1 8-12 1,-2-2-25-16,-4-10-1 16,6-2 0-16,-6-18-1 0</inkml:trace>
  <inkml:trace contextRef="#ctx0" brushRef="#br0" timeOffset="8061.5565">11155 8361 57 0,'0'0'36'15,"18"0"-1"-15,-3 0-14 16,8 0-13-16,4 0-7 16,4 0-19-16,3 9-16 15,-14-9 0-15,9 0-2 16,-10-9 1-16</inkml:trace>
  <inkml:trace contextRef="#ctx0" brushRef="#br0" timeOffset="8264.8654">11526 8170 74 0,'0'0'39'0,"0"0"1"16,3 18-16-16,11 9-12 0,-4 3-5 15,0 7-3-15,0 3-1 16,2 3-3-16,-3-1-4 16,-9-10-12-16,0-3-24 15,0-7 0-15,-4-13-1 16,4-9 1-16</inkml:trace>
  <inkml:trace contextRef="#ctx0" brushRef="#br0" timeOffset="8627.5229">11611 7970 35 0,'28'-6'35'16,"-1"-4"1"-16,12 5-7 15,1 5-15-15,-3-9-5 16,3 9-3-16,-7 0-3 15,-1 0 0-15,-10 0-1 0,-3 0-1 16,-6 6 0-16,-2 2 0 16,-4 3-1-16,-3 3 0 15,1 4 1-15,-2 5-1 16,0 4 1-16,2 8 0 0,-2 1 0 16,5 6 0-16,1 5 0 15,-1 3 0-15,-1-1 1 16,0-3 0-16,-7 0-1 31,-8-8 1-31,-5-6-2 0,-5-6-1 16,-10-6-11-16,-2-8-26 15,-8-15 0-15,4-1 0 16,-1-11-1-16</inkml:trace>
  <inkml:trace contextRef="#ctx0" brushRef="#br0" timeOffset="9143.2403">12312 8383 33 0,'16'7'35'0,"-1"-7"1"16,19 3-5-16,10 1-16 15,7-4-7-15,6 0-8 0,1 2-19 16,5 6-15 0,-13-4-1-16,2 6-1 0</inkml:trace>
  <inkml:trace contextRef="#ctx0" brushRef="#br0" timeOffset="9814.491">12978 8085 29 0,'22'-21'34'0,"0"-8"1"15,15 4-15-15,6 8-4 16,4 3-3-16,9 9-5 0,-10 5-2 16,-2 8-1-16,-11 3-3 15,-11 7 0-15,-18 3-1 16,-8 4 0-16,-15-6 0 16,-2 0 0-16,-3-4 0 15,-1-1 0-15,9-2-1 16,16-12 0-16,-7 15 1 0,21-9-2 15,10 5 1-15,3 3 0 16,1 5 1-16,1 4-1 0,-7 6 1 16,-11 4-1-1,-14 1 1-15,-18-2 1 0,-7-1-1 16,-13-7-1-16,-6-4-4 31,-1-8-5-31,10-7-12 0,5-5-14 16,8-8-2-16,18-2-1 15,7-9 1-15</inkml:trace>
  <inkml:trace contextRef="#ctx0" brushRef="#br0" timeOffset="10030.0937">13607 8148 61 0,'19'5'38'0,"0"9"-1"16,3 6-12-16,3 3-14 16,6 12-4-1,-4 0-2-15,2 3-4 16,-2-2-5-16,-8-7-10 16,-3-5-22-16,-5-5-2 15,-11-19 0-15,19 4 0 0</inkml:trace>
  <inkml:trace contextRef="#ctx0" brushRef="#br0" timeOffset="10199.4268">13927 8188 50 0,'-22'0'37'16,"-2"12"0"-16,-7 4-11 16,-6 1-12-16,2 12-6 15,-9 3-4-15,1-1-4 16,6 5-12-16,-1 1-24 0,1-14-1 15,17 2 0-15,-4-15 0 16</inkml:trace>
  <inkml:trace contextRef="#ctx0" brushRef="#br0" timeOffset="10546.8782">14096 8439 35 0,'0'0'36'0,"-7"17"0"15,7-17-5-15,-10 7-16 16,10-7-3-16,0 0-4 0,0 0-2 16,-10-24-3-16,7 6 0 15,-2-8-1-15,-1-11-1 16,-1-6 0-16,1-7-1 15,2-4 0-15,4-1 0 16,0 2 0-16,0-1 0 31,10 8 0-31,5 7 0 0,5 8-1 16,7 6 0-16,4 11-1 16,3 2-4-16,8 12-6 15,-2 0-15-15,2 5-11 16,4 7 0-16,-2-5 0 15</inkml:trace>
  <inkml:trace contextRef="#ctx0" brushRef="#br0" timeOffset="10784.0657">14125 8477 36 0,'-15'13'36'16,"18"3"0"-16,-3-16-3 15,28 9-20-15,3-5-5 16,0-4-12-16,0 0-26 31,-3-6-4-31,-1-1-3 0,-8-8 2 16</inkml:trace>
  <inkml:trace contextRef="#ctx0" brushRef="#br0" timeOffset="11131.7557">14289 8197 41 0,'16'10'36'0,"-12"4"0"16,4 0-11-16,-1 9-10 0,-7 0-4 15,0 4-5 1,0-7-2-16,0-1 0 0,0-10-3 31,0-9 0-31,0 0 0 16,12-12 0-16,1-4-1 0,5-3 0 16,4-1-1-16,-1 0 1 15,1 5 1-15,0 6-1 16,-3 7 2-16,-1 4-1 15,-6 10 1-15,-1 5 0 16,-4 5 0-16,-1 4-3 0,1 2-9 16,-2 1-27-16,0-10-2 15,6 1 0-15,-1-12 1 16</inkml:trace>
  <inkml:trace contextRef="#ctx0" brushRef="#br0" timeOffset="11347.0795">14683 8289 52 0,'0'-9'38'0,"14"9"0"16,7-3-3-16,3-2-23 0,7 5-8 15,3 2-14 1,4 5-26-16,-8-7-1 0,2 0-1 16,-9-4 1-16</inkml:trace>
  <inkml:trace contextRef="#ctx0" brushRef="#br0" timeOffset="11685.5517">15055 8147 52 0,'17'-9'36'16,"13"9"-4"-16,-3 3-11 15,2 3-6-15,2 7-6 16,-10 0-3-16,-4 9-1 15,-9 0-3-15,-8 6 0 0,-12-1-1 16,-8-3 1-16,-4 0-2 16,-3 0 1-16,2-3-1 15,6-5 1-15,2-2-1 16,17-14 0-16,-5 13-2 0,5-13-5 16,27 7-15-16,2-7-16 15,-6-8 1-15,10 8-1 31,4-9 0-31</inkml:trace>
  <inkml:trace contextRef="#ctx0" brushRef="#br0" timeOffset="12202.2681">15447 7928 14 0,'21'-4'30'15,"-4"-6"2"-15,13 7-9 0,3 0-7 16,5-1-6-1,2 4-2-15,-6 0-3 0,-1 0-1 16,-7 0-1-16,-3 0-1 31,-5 4 0-31,-8 3-1 0,-7 6 1 16,-3 2-1-16,-3 4 0 16,-3 8 0-16,2 4 1 15,-1 7 0-15,2 8 0 16,3 6 0-16,0-1 0 15,3 0 0-15,2 1 1 16,5-2 0-16,-5-9 0 0,2-3-1 16,-2-9 0-16,-5-8 0 15,-9-7-1-15,-9 0 1 16,-7-7 0-16,-10 1-1 16,-3-4 0-16,-1 0-1 15,2-1-5-15,2-3-9 16,4-4-24-1,16 1 0-15,7-7 0 16,8 10-1-16</inkml:trace>
  <inkml:trace contextRef="#ctx0" brushRef="#br0" timeOffset="89907.3462">10035 9211 29 0,'3'-42'33'0,"9"19"1"16,-12 23-13-1,6 14-4-15,-6 32-4 0,0 19-4 16,-5 24-3-16,-3 8-1 16,0 12-1-16,1 5-3 0,1-10-5 15,6-7-8-15,-6-13-17 16,1-31-7-16,10-11-2 16,-5-25 2-16</inkml:trace>
  <inkml:trace contextRef="#ctx0" brushRef="#br0" timeOffset="90237.9225">10053 9258 24 0,'19'-18'30'0,"-19"3"0"15,-14 10-13-15,-3 10-7 16,-11 9-2-16,0 6-4 15,-2 2-1-15,2-1-2 16,5 1 1-16,8-10-1 16,15-12-1-16,0 0 1 15,19-4-2-15,8-18 2 0,4-2-1 32,1-4 2-32,-1-3-1 15,-2 5 1-15,-9-1 1 0,-5 10 0 16,-8 7 0-1,-7 10 0-15,0 0 0 16,12 15-1-16,-2 7-2 0,8 1-8 16,8 5-22-16,8 8-4 0,-4-7 0 15,7 7 0-15</inkml:trace>
  <inkml:trace contextRef="#ctx0" brushRef="#br0" timeOffset="90585.219">9811 9933 36 0,'16'17'36'16,"-3"-2"0"-16,11 9-4 16,1 8-18-16,-3 4-3 15,2 8-5-15,-4-3-2 16,-5-2-1-16,-2-7-2 0,-1-2 1 16,-4-11 0-16,2-9-1 0,-1-10-1 15,1-14 2-15,1-5-3 16,2-1-2-16,7-5-15 15,7 0-19-15,-11-9-1 16,14 5 0-16,-2-5 0 16</inkml:trace>
  <inkml:trace contextRef="#ctx0" brushRef="#br0" timeOffset="91106.4227">10571 9491 8 0,'-9'-6'31'16,"20"6"2"-1,6 0-3-15,14 0-12 0,19 4-5 16,8 1-5-16,5 0-1 16,2 2-3-16,-1 0-1 0,-9 2-2 15,-10 1 0 1,-17-4 0-16,-15 5 0 0,-19 4 0 16,-13 8-1-16,-14 1 0 31,-12 5 0-31,-8 4 1 0,-5 2-1 15,2-1 0-15,2-2-1 16,9-5 1-16,10-6 0 16,14-4 1-16,17-7 1 15,13-6-1-15,20-4 2 16,11 0 0-16,12-4 0 16,7-1 1-16,9 1-1 0,-3-1-1 15,-6 5 1-15,-4 0-2 16,-13 0 0-16,-13 6 0 15,-9-3-2-15,-11 2-3 16,-9-5-21-16,-12 4-13 16,3 2-1-16,-10-11 1 15</inkml:trace>
  <inkml:trace contextRef="#ctx0" brushRef="#br0" timeOffset="91806.5784">4402 10554 31 0,'3'-12'33'15,"15"16"-6"-15,5 17-7 16,11 11-5-16,6 12-5 16,0 10-5-16,1 8-9 15,-5-4-24-15,-2 7-5 16,-14-19-1-16,4-5 0 15</inkml:trace>
  <inkml:trace contextRef="#ctx0" brushRef="#br0" timeOffset="92000.7391">4947 10650 33 0,'-21'7'38'16,"-1"17"0"-16,-15 5 1 15,-7 12-23-15,1 18-6 16,-4 3-5-16,5 6-4 16,4 3-9-16,1-6-23 15,6-10-7-15,14-7-1 0,3-18 1 16</inkml:trace>
  <inkml:trace contextRef="#ctx0" brushRef="#br0" timeOffset="92302.3802">5346 10573 25 0,'-21'-13'34'0,"0"18"1"15,-13 6-11-15,-4 14-8 16,-5 17-4-16,-5 11-3 16,5 18-3-16,4 5-1 0,11 3-2 15,12-2-2-15,13 0 1 16,14-11-2-16,12-5-3 16,14-10-9-16,5-11-24 15,1-21-1-15,6-4 0 16,-6-19 0-16</inkml:trace>
  <inkml:trace contextRef="#ctx0" brushRef="#br0" timeOffset="92653.8778">5342 10877 40 0,'11'-9'36'15,"1"-6"2"-15,21 10-7 16,2-3-17-16,3 3-6 16,6 5-2-16,-3 0-4 15,1 5-1-15,-9 3-1 16,-11 2-1-16,-12 4 0 16,-10 5 0-16,-17 4 0 0,-7 1 0 15,-8 3 0-15,-8 0 1 16,0-4-1-16,0 1 1 15,5-4 0-15,11-3 0 16,11-3 1-16,8-5-1 16,5-9 1-16,21 11 0 0,6-7-1 31,5-4-4-31,9 0-17 16,4 0-15-16,-10-14-1 15,8 6 0-15,-10-12 1 16</inkml:trace>
  <inkml:trace contextRef="#ctx0" brushRef="#br0" timeOffset="92869.8848">5761 10710 34 0,'14'-15'38'0,"15"15"0"16,6 5 1-16,5 10-20 15,6 19-9-15,-11 10-3 16,-4 18-2-16,-17 5-2 15,-14 9 0-15,-11 2-3 0,-13-7-3 16,-5-1-5-16,-7-7-30 16,4-25-2-16,13-14 0 15,7-19 0-15</inkml:trace>
  <inkml:trace contextRef="#ctx0" brushRef="#br0" timeOffset="93107.8265">6318 10946 40 0,'22'-8'36'0,"10"8"0"15,2-2-4-15,-1 2-24 16,8 0-8-16,-3 2-22 16,1 6-12-16,-19-14-2 15,-3 12 1 1</inkml:trace>
  <inkml:trace contextRef="#ctx0" brushRef="#br0" timeOffset="93270.3743">6325 11110 49 0,'21'0'36'0,"17"8"1"15,0-12-14-15,7-2-44 16,6 6-9-16,-9-7-4 16,6 7-2-16</inkml:trace>
  <inkml:trace contextRef="#ctx0" brushRef="#br0" timeOffset="93654.9651">7075 10761 17 0,'0'-29'36'0,"19"20"3"16,-1 9-1-16,10 13-17 16,13 25-6-16,9 10-5 0,11 10-2 31,-2 10-4-31,1 3-4 16,-2 6-10-16,-11-9-24 0,-10-14-5 15,-3-10 0-15,-22-20-1 16</inkml:trace>
  <inkml:trace contextRef="#ctx0" brushRef="#br0" timeOffset="93886.2503">7637 10681 39 0,'-12'-5'38'15,"-7"15"2"-15,-18 9-2 16,-11 8-23-16,0 17-5 15,-8 9-4-15,-4 8-2 0,-1 4-2 16,5 1-3-16,6 3-3 16,4-12-7-16,12-4-17 15,9-13-11-15,3-18 0 16,15-3-1-16</inkml:trace>
  <inkml:trace contextRef="#ctx0" brushRef="#br0" timeOffset="94187.0275">8003 10653 47 0,'0'-15'35'0,"-13"0"3"16,-5 7-16-16,-5 14-7 15,-14 9-5-15,-3 21-3 16,-6 10-2-16,2 15-2 16,4 13-1-16,9 4 0 15,13 2-1 1,18-1 0-16,12-7 0 16,13-8-3-16,12-14-5 15,7-17-13-15,-1-14-18 16,9-12-1-16,-8-20 0 15,5-5 0-15</inkml:trace>
  <inkml:trace contextRef="#ctx0" brushRef="#br0" timeOffset="94524.7084">7938 10926 33 0,'0'0'37'15,"0"0"0"-15,30-4-2 0,-1 4-17 16,1-8-8-16,5 8-3 16,-1-5-3-16,0 5-1 15,-10 8-2-15,-5-1 1 16,-12 6-2-16,-11 2 1 16,-8 5-1-16,-7 2 0 31,-5 5 0-31,-1-4 1 0,0 4-1 15,3-2 0-15,9-7 0 16,8 0 0-16,10-7 0 16,5-3 0-16,6-4 0 15,5-4-3-15,4 0-8 16,0 0-27-16,0-13 0 16,5-2-1-16,-10-7 0 0</inkml:trace>
  <inkml:trace contextRef="#ctx0" brushRef="#br0" timeOffset="94740.119">8362 10686 64 0,'22'4'39'0,"0"10"1"16,8 14-6-16,-1 10-23 15,-6 9-6-15,-1 12 0 16,-10 3-2-16,-12 7-1 15,-10 2-1-15,-14-3-2 16,-5-5-4-16,-6-10-10 16,-2-11-25-16,2-11-1 0,1-19 0 15,13-8 0-15</inkml:trace>
  <inkml:trace contextRef="#ctx0" brushRef="#br0" timeOffset="95172.6474">9169 10778 43 0,'0'0'37'0,"0"0"0"16,0 25-2-16,0 8-21 16,0 16-6-16,0 2-4 15,0 5 1 1,4-4-4-16,-4-4-5 16,6-6-10-16,-3-8-24 15,-3-22 0-15,0-12 0 16,0 0-1-16</inkml:trace>
  <inkml:trace contextRef="#ctx0" brushRef="#br0" timeOffset="95308.6869">8973 11044 56 0,'0'0'38'0,"0"0"0"16,31-9-11-16,14 9-13 16,6-5-12-16,9 1-24 15,12-5-14-15,11 3-2 16,4-12 0-16</inkml:trace>
  <inkml:trace contextRef="#ctx0" brushRef="#br0" timeOffset="95958.0007">10171 10993 5 0,'-3'19'30'16,"-19"-12"0"-16,-3-5-5 15,-5-5-12-15,-1-12-3 16,6-8-4-16,3-10-2 15,9-4-1-15,13-6-1 16,11-2 1-16,13 1 1 16,10 12 0-16,9 5 1 0,4 22 1 15,-3 9 1-15,-5 20-1 16,-16 10 1-16,-8 16-2 16,-25 9-1-16,-15 8-1 15,-16-2-2-15,-7-2-1 16,-8-6-4-16,-2-14-3 0,8-9-3 31,6-15-1-31,13-9 0 0,3-17 1 16,16-3 3-1,9-5 5-15,9-7 4 16,7 8 5-16,8 3 3 0,7 7 2 16,-1 4 0-16,7 11-1 15,-2 3-2-15,-1 10-3 16,-7 0-3-16,2-3-6 0,1 1-21 15,1-8-16-15,-2-14 1 16,1 0-1-16</inkml:trace>
  <inkml:trace contextRef="#ctx0" brushRef="#br0" timeOffset="96327.4299">10490 11013 31 0,'0'0'39'0,"13"-3"0"15,5 3 0 1,4 0-14-16,2-9-15 0,11 9-3 16,-4-4-3-1,0 4-2-15,-5 0-1 16,-8 4 0-16,-7 3-2 0,-11 6 0 15,-15 7-1-15,-9 3 1 16,-3 3-1-16,-5 2 0 16,1 1 0-16,-1-5 0 0,8-1 1 15,6-6 2-15,15-5 0 16,14-4 0-16,9-4 0 16,10-4 1-16,9 0-1 15,3-9-3-15,8 9-13 16,0-6-23-16,-11-5-1 15,2 2 0 1,-14-6 0-16</inkml:trace>
  <inkml:trace contextRef="#ctx0" brushRef="#br0" timeOffset="96543.2197">10648 10793 45 0,'20'-10'35'0,"13"10"-1"0,0 0-9 16,2 0-32-16,10 6-23 16,-9-8-3-16,6 2-1 0,-14-8 0 15</inkml:trace>
  <inkml:trace contextRef="#ctx0" brushRef="#br0" timeOffset="96708.673">11076 10574 51 0,'4'-17'39'0,"-4"17"1"0,0 0-4 16,4 21-19-16,1 7-8 15,-5 6-4-15,0 7-6 16,6 6-16-16,0-1-22 15,-6-10-1-15,9-2 0 16,-9-7-1-16</inkml:trace>
  <inkml:trace contextRef="#ctx0" brushRef="#br0" timeOffset="97177.6344">11445 10719 61 0,'28'8'39'0,"7"11"0"16,17 18-13-16,4 15-12 15,-3 5-5-15,2 15-3 16,-6 2-3-16,-8-2-3 0,-10-2-6 16,-12-14-16-16,-11-15-17 15,-1-7-1-15,-7-17 0 16,0-17-1-16</inkml:trace>
  <inkml:trace contextRef="#ctx0" brushRef="#br0" timeOffset="97362.3583">11992 10747 47 0,'-13'-4'38'0,"-11"16"1"15,-17 16-4 1,-9-1-21-16,2 20-5 0,-13 6-3 31,-1 6-3-31,0 7-5 16,4-1-8-16,8-5-26 0,10-3-3 15,2-17 0-15,14-5-1 16</inkml:trace>
  <inkml:trace contextRef="#ctx0" brushRef="#br0" timeOffset="97677.4784">12383 10668 28 0,'-31'0'36'0,"-19"0"0"15,-2 18 0-15,2 14-22 16,-5 10-4-16,7 17-3 16,7 7-2-16,13 4-2 15,10 5 0-15,18 0-1 16,12-5 0-16,10-10-2 0,13-10-3 16,5-17-8-16,4-12-25 0,5-5-1 15,-6-24-1 1,2-2 0-16</inkml:trace>
  <inkml:trace contextRef="#ctx0" brushRef="#br0" timeOffset="98009.2704">12314 10952 52 0,'14'-6'38'16,"1"-2"0"-16,13-4-15 31,5 12-8-31,-2-8-6 0,3 8-4 16,-5 6-1-16,-5-1-2 15,-11 6-2-15,-13 4 1 16,-13 5-1-16,-6 3 0 16,-8 4 0-16,-4 0 0 15,2 1 0-15,3-3 0 0,6 1 0 16,8-7 0-16,12-5 0 15,15-5 0-15,5-3 0 16,8-6-1-16,5 0-2 16,2-4-9-16,1-3-25 0,1 1-2 15,-9-9 1-15,-1 7 0 16</inkml:trace>
  <inkml:trace contextRef="#ctx0" brushRef="#br0" timeOffset="98247.3639">12708 10678 48 0,'44'18'40'0,"3"5"-1"16,6 17 1-16,-5 6-27 15,-10 6-4-15,-7 13-2 16,-16 2-3-16,-15 3-1 15,-21-4-1-15,-11-3-2 16,-7-8-2-16,-5-8-4 16,1-5-8-1,5-10-27-15,2-16 0 16,10-8 0-16,4-12-1 16</inkml:trace>
  <inkml:trace contextRef="#ctx0" brushRef="#br0" timeOffset="99094.4963">13465 11013 56 0,'18'4'37'16,"10"-4"-1"-16,6 0-12 15,4-4-16-15,11 4-12 16,-2-2-29-16,8 2-3 16,-1-8 0-16,8 6-1 15</inkml:trace>
  <inkml:trace contextRef="#ctx0" brushRef="#br0" timeOffset="99564.6459">14066 10824 24 0,'22'-19'35'15,"3"-8"0"-15,12 0-11 16,9 13-9-16,2 0-2 0,4 9-4 16,-9 5-1-16,-10 5-4 15,-12 7-2-15,-13 8 0 16,-17 3-1-16,-11 2-1 16,-7-3 0-16,-1-1 0 15,4-4 1-15,12-2-2 16,12-4 1-16,19-1 0 0,17 0 0 15,11 0 0-15,3 9 0 16,1 3 2-16,-11 7 0 16,-11 4 1-16,-20 5-1 15,-24 1 2-15,-22-6-2 16,-18-3 0-16,-8-4-3 16,-9-11-4-1,10-1-8-15,4-8-23 16,11-12-2-16,23-2-2 0,14-9 1 15</inkml:trace>
  <inkml:trace contextRef="#ctx0" brushRef="#br0" timeOffset="99933.9359">14854 10961 20 0,'0'0'37'16,"17"-6"1"-16,8 6 0 16,-1 0-16-16,4 0-9 15,8 5-5-15,-7-1-2 16,-1 7-2-16,-21 1-2 15,-7 7 0-15,-12 4-1 0,-12 2 0 16,-7 2-1-16,-2 2 1 16,1-3-1-16,7-2 1 15,10-5-1-15,11-6 0 16,14-3 1-16,13-5-1 0,10-5-1 16,4 0-2-16,6 0-9 15,1 0-28-15,-7-13 1 16,3 4-1-16,-14-12 0 0</inkml:trace>
  <inkml:trace contextRef="#ctx0" brushRef="#br0" timeOffset="100134.3931">14953 10708 46 0,'12'0'36'16,"10"0"-1"-16,8 5-7 15,5 0-26-15,6-4-20 16,8 5-15-16,-15-13-1 0,7 3-1 16</inkml:trace>
  <inkml:trace contextRef="#ctx0" brushRef="#br0" timeOffset="100697.6465">15844 10708 66 0,'12'-8'39'15,"16"12"-2"-15,16 15-15 16,11 9-7-16,17 14-5 0,-1 8-5 16,0 8-2-16,-8 8-5 15,-11-3-8-15,-12-7-29 16,-15-2-1-16,-21-21 1 15,-4-5-2-15</inkml:trace>
  <inkml:trace contextRef="#ctx0" brushRef="#br0" timeOffset="100897.438">16375 10645 59 0,'-16'12'40'0,"-15"6"-1"16,-7 8-7-16,-5 22-22 0,-16 8-2 16,1 11-3-16,-2 1-4 0,2 3-3 15,8 3-10-15,0-8-25 16,13-17-3-16,13-10 0 16,7-20 0-16</inkml:trace>
  <inkml:trace contextRef="#ctx0" brushRef="#br0" timeOffset="103901.258">15362 10610 16 0,'13'-21'28'16,"2"-1"-6"-16,13 6-2 15,1 4-4-15,4 5-4 0,4 11 0 16,-10 7-3-16,-4 10-2 16,-17 4-1-16,-11 5-1 15,-16 2-1-15,-6 2-1 16,-7-5-1-16,-3 0 0 15,3-9-1-15,6-8 0 16,10-3-1-16,18-9 2 0,0 0-1 16,15-9 0-16,7 4 0 15,6 1-3-15,6 4-20 16,3 8-14-16,-9-8 0 16,6 15-1-16</inkml:trace>
  <inkml:trace contextRef="#ctx0" brushRef="#br0" timeOffset="104353.4841">16897 10607 26 0,'-24'0'33'0,"-19"4"1"16,-1 24-8-16,-2 11-10 16,-6 15-4-16,8 17-4 15,3 3-2-15,17 6-1 16,12-2-1-16,17-3-1 15,14-10-2-15,12-11-4 16,9-15-8-16,-2-11-16 0,2-20-9 16,4-8-2-16,-8-14 0 15</inkml:trace>
  <inkml:trace contextRef="#ctx0" brushRef="#br0" timeOffset="104669.7898">16861 10880 27 0,'18'0'34'15,"0"-8"-2"-15,15 0-10 16,-4 3-5-16,0-1-5 16,1 6-5-16,-4 0-3 15,-5 8-1-15,-21-8-2 0,7 19 0 16,-22 0-1-16,-6 2 1 15,-3 5-1-15,-3-3 1 16,1 1-1-16,4-2 0 16,12-2 0-16,10 2 0 15,8-10 1-15,7-3-1 16,10-1 1 0,4-4-3-16,3-2-7 15,0 3-26-15,-6-12 0 16,4 3-1-16,-12-10 0 0</inkml:trace>
  <inkml:trace contextRef="#ctx0" brushRef="#br0" timeOffset="104953.7438">17372 10630 31 0,'26'-9'35'0,"13"22"2"15,-4 6-2-15,-1 13-20 16,3 19-7-16,-12 10-3 0,-4 13-1 16,-24 1-2-16,-15 6 1 15,-14-3-2-15,-12-5 1 16,-7-12-1-16,-3-8 0 16,1-12 0-16,8-7-1 15,11-12-1-15,11-9-4 16,11-8-14-1,12-5-18-15,-14-6-1 16,14 6 0-16,-7-26 0 16</inkml:trace>
  <inkml:trace contextRef="#ctx0" brushRef="#br0" timeOffset="108223.2369">4349 12235 54 0,'16'0'34'15,"8"13"-11"-15,10 15-4 16,0 6-6-16,7 12-4 15,0 7-5-15,1 2-9 0,2-3-23 16,5-2-7 0,-17-15-1-16,2-7 0 0</inkml:trace>
  <inkml:trace contextRef="#ctx0" brushRef="#br0" timeOffset="108423.5777">4881 12185 20 0,'0'0'36'0,"0"0"0"0,-7 26-2 16,-5 11-16-16,-14 8-7 15,1 15-2-15,-9 7-2 16,-1 4-4-16,2 7-6 16,2-8-10-16,6-9-22 15,6-6-3-15,0-17 0 16,16-6 0-1</inkml:trace>
  <inkml:trace contextRef="#ctx0" brushRef="#br0" timeOffset="108739.8267">5387 12206 39 0,'-32'-5'35'0,"-13"5"0"15,-2 15-15-15,2 14-7 16,-1 6-4 0,7 17-2-16,5 5-2 15,12 9-2-15,12 1 0 16,10 4-1-16,15-8-1 15,10-5-1-15,7-8-5 16,7-13-10-16,6-16-21 16,6-7-2-16,-6-14 1 15,3-4-1-15</inkml:trace>
  <inkml:trace contextRef="#ctx0" brushRef="#br0" timeOffset="109055.3825">5375 12453 16 0,'19'-13'33'15,"4"-1"2"-15,14 5-10 0,0 9-7 16,2 0-6-16,0 7-4 16,-8 0-4-16,-5 8-1 15,-14 1-2-15,-12 5 1 31,-7 0-1-31,-13 1 0 0,-4-1 1 16,-3-2-1-16,-1-1 0 16,3-1-1-16,3-6 1 15,10-1-1-15,12-10 1 16,0 12-1-16,12-7 0 16,7-1 0-16,6 2-1 15,0-6-6-15,5 4-19 0,6 1-10 16,-14-10 0-16,7 1 0 15</inkml:trace>
  <inkml:trace contextRef="#ctx0" brushRef="#br0" timeOffset="109255.3851">5752 12329 15 0,'11'-26'36'0,"15"19"0"16,0 12-2-16,5 12-12 15,7 16-7-15,-7 13-5 0,-5 12-4 16,-14 10-1-16,-8 7-2 16,-11 3-7-16,-11-8-11 15,-12-1-14-15,-4-5-10 16,-9-18 0-16,4-9 0 0</inkml:trace>
  <inkml:trace contextRef="#ctx0" brushRef="#br0" timeOffset="109539.7401">4614 13029 14 0,'-48'7'33'31,"27"7"1"-31,21-14-3 0,18 13-18 16,37-4-2-16,24-9-1 0,32 3-1 16,30-3-1-1,21-3-3-15,11 3-5 16,2-4-4-16,1 8-8 0,-13 0-24 16,-32-4-1-16,-25 8-1 15,-45-8 0-15</inkml:trace>
  <inkml:trace contextRef="#ctx0" brushRef="#br0" timeOffset="109856.2708">4510 13452 20 0,'-15'-14'36'16,"11"3"0"-16,18 11-3 16,20 15-15-16,12 7-6 15,19 17-2-15,0 5-4 0,9 13-2 16,-7 6-5-1,-5-4-12-15,-10-3-24 0,-5-1-1 16,-22-16 0-16,-5-6 0 16</inkml:trace>
  <inkml:trace contextRef="#ctx0" brushRef="#br0" timeOffset="110040.2802">5073 13324 65 0,'-20'14'38'0,"-21"13"0"16,-11 14-20-16,-3 19-8 15,-10 6-3-15,2 9-3 16,-2 2-4-16,6-2-6 16,12 0-11-16,8-13-20 15,11-20-1-15,12-12 0 0,10-21 0 16</inkml:trace>
  <inkml:trace contextRef="#ctx0" brushRef="#br0" timeOffset="110325.6527">5414 13287 48 0,'-28'6'37'16,"-11"1"-1"-16,4 10-16 15,-3 13-8-15,0 10-3 0,10 11-4 16,7 7-2-16,9 2-1 16,12 2-1-16,8-2-1 15,10-3-3-15,9-10-4 16,12-8-11-16,4-8-19 15,-7-21-1-15,4-6 1 16,-4-19 5 0</inkml:trace>
  <inkml:trace contextRef="#ctx0" brushRef="#br0" timeOffset="110725.5016">5401 13471 18 0,'10'-9'35'15,"17"9"1"-15,1 0-2 0,10 0-17 16,8 6-7-16,-5-2-4 16,0 4-2-16,-7 2-2 15,-6 1-2-15,-14 1 0 0,-9 6-1 16,-13 1 1-16,-12-1-1 15,-6 3 0-15,-11 2 0 16,-1-2 1-16,-2 1-1 16,5-2 1-16,4-3 1 15,7-5 1-15,11 0 0 16,13-12 1 0,15 12-1-16,7-12 0 15,9 5 0-15,4-5-2 16,4 2-5-16,4-2-23 15,1 0-9-15,-9-9 0 16,-2 2 0-16</inkml:trace>
  <inkml:trace contextRef="#ctx0" brushRef="#br0" timeOffset="110888.4469">5857 13414 30 0,'27'0'37'16,"2"0"2"-16,11 19 0 15,-7 12-20-15,-4 6-7 32,-4 16-4-32,-13 5-2 0,-8 10-3 15,-14 2-5-15,-11-5-4 16,-4-9-33-16,-11-10-1 16,-4-17 0-16,7-11-1 15</inkml:trace>
  <inkml:trace contextRef="#ctx0" brushRef="#br0" timeOffset="111288.9348">6524 12855 36 0,'25'-5'33'0,"-8"5"0"0,14 0-15 16,0 3-12-16,1 1-14 16,5 5-21-16,-12-13-3 15,7 4-1-15,-14-3 10 16</inkml:trace>
  <inkml:trace contextRef="#ctx0" brushRef="#br0" timeOffset="111457.4085">6563 12965 38 0,'7'20'35'0,"8"-20"1"16,14 0-13-16,8 7-12 0,3-4-10 15,6 5-29-15,-2-14-6 0,8 6-1 16,-5-7 0 0</inkml:trace>
  <inkml:trace contextRef="#ctx0" brushRef="#br0" timeOffset="111689.202">7166 12467 32 0,'3'-9'37'16,"-3"9"1"-16,9 18 1 15,1 16-23-15,-4 13-6 32,3 21-3-32,-6 7-2 0,3 8-4 15,-3 3-7-15,-3-8-17 16,-6-11-16-16,6-8 0 15,-3-19 0-15</inkml:trace>
  <inkml:trace contextRef="#ctx0" brushRef="#br0" timeOffset="111905.3753">7438 12462 26 0,'18'0'37'0,"-11"16"2"15,0 19 1-15,-1 16-17 32,-4 2-11-32,5 15-4 0,-4 6-1 15,3 0-4-15,1-3-4 16,-2-16-7-16,2-5-18 16,-2-12-13-16,-12-19-2 15,0-8 1-15</inkml:trace>
  <inkml:trace contextRef="#ctx0" brushRef="#br0" timeOffset="112074.111">7169 12862 26 0,'11'-3'37'0,"3"-9"-1"16,16 6 1-16,5 6-19 15,5-9-14-15,6 3-13 0,1 1-25 16,9 8-2-16,-10-6 0 0,0 6 0 15</inkml:trace>
  <inkml:trace contextRef="#ctx0" brushRef="#br0" timeOffset="112375.2621">7941 12436 25 0,'-29'-7'35'16,"2"14"0"-16,-5 5-9 16,-1 12-9-16,4 18-4 15,2 8-3-15,9 16-3 16,5 1-2-16,13 6-1 15,10 0 0-15,8-6 0 16,7-4-3 0,6-11-2-16,3-11-9 15,2-11-28-15,-4-22 0 16,1-8-1-16,-7-20 0 0</inkml:trace>
  <inkml:trace contextRef="#ctx0" brushRef="#br0" timeOffset="112744.3332">7937 12634 13 0,'10'-4'34'0,"15"4"2"16,0 2-5-16,3-2-10 15,6 7-8-15,-6-2-5 0,2 5-4 16,-11-2-1-16,-3 5-2 15,-16 2-1-15,-6-1-1 16,-7 6 0-16,-9-1 0 16,-6 2 0-16,3 2 0 15,0-2-1-15,3 1 2 16,7-8 1 0,4 1 0-16,7-7 0 15,10 4 1-15,7-6 0 16,5 0 0-16,7-3-5 15,-2-3-11-15,2 0-22 0,10 0 0 16,-4-5 0-16,4-1-1 16</inkml:trace>
  <inkml:trace contextRef="#ctx0" brushRef="#br0" timeOffset="112959.9481">8321 12472 60 0,'29'15'39'15,"8"17"2"-15,1 13-14 16,-4 4-11-16,1 22-5 16,-17 4-3-16,-8 7-2 15,-14-1-2-15,-11-3-4 16,-10-5-5-16,-11-16-20 15,-3-12-17-15,7-15-1 0,0-20 0 16,8-10 0-16</inkml:trace>
  <inkml:trace contextRef="#ctx0" brushRef="#br0" timeOffset="113344.2877">8937 12715 23 0,'9'0'35'16,"1"0"1"-16,17 0-1 15,2 0-19-15,5 0-8 16,7 7-7-16,1-3-9 15,-5 1-13-15,-5-5-14 0,-2 7 1 32,-17-11-2-32</inkml:trace>
  <inkml:trace contextRef="#ctx0" brushRef="#br0" timeOffset="113545.3111">8937 12891 51 0,'27'9'37'0,"-1"-9"-2"15,11 0-12-15,6 4-9 16,-2-4-6-16,2 0-8 16,-5 0-29-16,-2 0-7 15,-14-8-1 1,-3 8-1-16</inkml:trace>
  <inkml:trace contextRef="#ctx0" brushRef="#br0" timeOffset="115108.7437">9945 12741 6 0,'3'-17'30'0,"9"2"3"32,-6-7-7-32,4-6-9 0,-1 3-3 15,-2-6-4-15,1 7-1 16,-8 0-3-16,4 7 0 16,-4 5-3-16,0 12 0 15,-7 11-1-15,5 12 0 16,-2 7 0-16,4 10-1 15,-3 8 1-15,3 3-1 0,0 4 0 16,3-1 0-16,-3-6 0 16,0-7 0-16,0-4 0 15,-8-9 0-15,-2-11-1 16,-3 0 1-16,-2-9 0 16,0-3-1-16,3-5 0 15,2 4 1 1,10-4-1-16,0 0-1 15,22 0-1-15,3 0-3 16,12 4-10-16,2-1-22 16,2-6-1-16,8 3 1 15,-8-11-1-15</inkml:trace>
  <inkml:trace contextRef="#ctx0" brushRef="#br0" timeOffset="115395.5737">10602 12640 35 0,'9'-8'35'15,"-9"8"0"-15,13-7-12 16,-6 22-6-16,-4 7-5 15,3 11-4-15,-3 6-4 0,3 10 1 16,0-2-3-16,0 2 0 16,-2-2-4-16,-4-9-4 15,8-5-10-15,-8-8-16 16,0-16-6-16,0-9 0 0,-12-5 1 16</inkml:trace>
  <inkml:trace contextRef="#ctx0" brushRef="#br0" timeOffset="115549.2301">10438 12836 12 0,'-13'-6'35'0,"1"-6"0"16,12 12-1-16,22-6-16 15,5-1-5-15,18 7-7 16,10 0-6-16,4 0-7 16,15 0-12-16,10 6-15 31,-7-12-2-31,10 6 1 0</inkml:trace>
  <inkml:trace contextRef="#ctx0" brushRef="#br0" timeOffset="115996.2914">11316 12792 43 0,'-16'-15'34'0,"9"5"2"16,0-5-14-16,-1-11-10 15,8 0-5 1,5-3-2-16,12 1-1 16,6 0-1-16,9 9 0 15,6 6-1-15,4 9 1 16,-1 8-1-16,-1 14 2 15,-11 6-1-15,-13 10 0 16,-16 7-1-16,-16 5 0 16,-18 5 0-16,-9-1 0 0,-11-6-2 15,2-3 0-15,1-9-1 16,4-11 0-16,14-9-1 16,12-12 0-16,21 0 1 15,4-17 0-15,20 8 1 16,7-1 0-16,4 4 1 0,6 10 0 15,1 3 1-15,-1 10-1 16,-5 4-4-16,-10 0-10 16,-7-5-26-16,4 2 0 15,-9-9 0-15,5-2-1 0</inkml:trace>
  <inkml:trace contextRef="#ctx0" brushRef="#br0" timeOffset="116365.3803">11805 12803 49 0,'12'0'38'15,"7"-7"0"-15,12 3-5 16,9 4-23-16,-4 0-3 15,6 0-2-15,-6 4-2 16,-5 3-2-16,-8 2-1 16,-14 3 1-16,-9 4-1 15,-16 3 0 1,-12 4-1-16,-2 3 1 16,-1 2 0-16,-1-3 0 15,3-2-1-15,9-4 2 16,11-5-1-16,15-2 0 15,11-7 1-15,11-5-1 0,5 0 0 16,5-8-4-16,9 7-12 16,-1-7-22-16,-6-6 0 15,0 3-1-15,-12-8 1 0</inkml:trace>
  <inkml:trace contextRef="#ctx0" brushRef="#br0" timeOffset="116565.7037">11952 12596 35 0,'14'-3'34'0,"15"11"0"15,0-8-4-15,8 3-26 16,0 1-11-16,-3-8-24 0,6 10-2 15,-12-15-1-15,0 4 3 16</inkml:trace>
  <inkml:trace contextRef="#ctx0" brushRef="#br0" timeOffset="116712.8771">12330 12364 41 0,'0'0'38'0,"0"0"0"15,12 0-6-15,-9 19-14 16,-3 3-10-16,0 7-8 15,5 5-25-15,-3 7-11 16,-2-8-1-16,0 4-2 16</inkml:trace>
  <inkml:trace contextRef="#ctx0" brushRef="#br0" timeOffset="117150.0738">12566 12859 30 0,'19'0'37'16,"2"-4"1"-16,14 4-4 15,7 0-18-15,6 0-6 16,7-3-12-16,1-5-30 16,9 8-4-16,-9-11-1 0,5 8-1 15</inkml:trace>
  <inkml:trace contextRef="#ctx0" brushRef="#br0" timeOffset="117635.3447">13235 12647 33 0,'18'-13'36'15,"1"-4"1"-15,19 5-13 16,2 3-6-16,3 3-5 16,7 6-4-16,-9 0-3 15,-1 12-2-15,-16-2-1 16,-8 5-1-16,-16-1 0 15,-12 4-1-15,-7-2-1 0,-6-4 0 16,4 1 0-16,2-2 1 16,10-3-2-16,9-8 1 15,19 15-1-15,8-8 1 16,10 4 0-16,4 2 0 31,-1 2 1-31,-1 9-1 16,-15 4 1-16,-12 4 1 0,-15 0-1 15,-16 1 0-15,-15-1 1 16,-9-5-2-16,-11-1-2 0,-4-11-5 16,9-1-8-1,1-11-16-15,12-10-9 0,16-3 0 16,14-7 1-16</inkml:trace>
  <inkml:trace contextRef="#ctx0" brushRef="#br0" timeOffset="118051.02">13976 12751 35 0,'0'0'38'16,"10"-8"0"-16,8 6-8 16,4-3-11-16,12 5-6 0,-4 0-3 15,6 0-4-15,-5 0-1 16,-1 5-3-16,-8 0 0 0,-10 4-1 16,-12 0 0-1,-6 4 0-15,-16 6-1 16,-2 3 0-16,-4 1 1 0,-6 2-1 31,3 0 0-31,3-3 0 16,6-3 0-16,13-3 0 0,9-3 0 15,9-6 0-15,13-4 1 16,9-3-1-16,3 0-2 16,6-3-3-16,7 3-13 15,-3-4-22-15,-8-9-1 16,2 1 1-16,-4-5-1 0</inkml:trace>
  <inkml:trace contextRef="#ctx0" brushRef="#br0" timeOffset="118282.4394">14141 12566 44 0,'0'0'36'0,"22"-11"1"16,11 11-6-16,8 0-21 31,-1 5-11-31,3-5-17 16,-2 0-16-16,11 0-2 15,-5-5 0-15,7 5 4 0</inkml:trace>
  <inkml:trace contextRef="#ctx0" brushRef="#br0" timeOffset="118651.6291">14624 12420 31 0,'9'-18'35'0,"13"10"-3"16,1 2-8-16,6 1-8 15,6 9-4-15,-7-1-3 16,1 10-1-16,-14 1-3 16,-9 8-1-16,-12-3-2 0,-7 4 0 15,-6-3 0 1,-2 2 0-16,-1 0-1 0,7-3 0 15,5-4 1-15,14-1-2 16,8-4 1-16,9-2-1 0,9-2 1 16,3-1-1-16,2-5-1 15,-2 0-2-15,2 3-10 16,-8 2-24-16,-8-10-2 16,2 5 1-16,-12-4-2 0</inkml:trace>
  <inkml:trace contextRef="#ctx0" brushRef="#br0" timeOffset="151341.9896">1152 14580 41 0,'0'0'33'0,"-37"-51"-7"0,37 51-3 16,-65-25-5-16,23 25-4 15,-2 21-2-15,2 5-4 0,42-26-3 16,-56 85-1-16,44-37-2 16,12 2 0-16,22-4 0 15,-22-46-1-15,74 66 0 16,-24-45-1-16,3-8 0 16,-4-6 0-16,-6-7 0 15,-9-5-1-15,-11-2 0 0,-23 7 1 16,0 0 1-16,-45-10 0 15,3 14-1-15,-8 5 0 16,-3 7 1-16,-2 8-1 16,5 6 0-16,50-30-1 15,-60 74 1-15,60-74-1 16,-11 79 1 0,11-79 0-16,43 64 1 15,-43-64-1-15,81 40 2 16,-29-30-3-16,7-10 1 15,-4-8 0-15,-2-7 0 0,-2-4-1 16,-4-6 1-16,-9-6-1 16,-13 6 1-16,-8-1 1 15,-9 7-1-15,-3 6 1 0,-5 13 0 16,0 0-1-16,-10 13 1 16,10 9 0-16,0 4-1 15,7 5-1-15,-4 1-2 16,8-3-5-16,-4-6-12 15,1-7-19-15,6-4 0 16,-14-12 0 0,19-5-1-16</inkml:trace>
  <inkml:trace contextRef="#ctx0" brushRef="#br0" timeOffset="151489.6233">1370 14700 33 0,'-7'-16'34'0,"0"3"-4"16,7 13-6-16,0 0-40 16,-3 9-13-16,8 7-3 0,0-4-2 15</inkml:trace>
  <inkml:trace contextRef="#ctx0" brushRef="#br0" timeOffset="151727.3181">1507 15075 50 0,'16'28'37'15,"6"7"-1"-15,-3-1-11 32,1-6-7-32,0 0-6 0,-3-12-4 15,0-5-2-15,-3-11-3 16,2-5-1-16,-1-11-4 15,-3-7-5-15,2 2-12 16,0-1-19-16,-3-8-1 16,4 9-1-16,-7-2 0 15</inkml:trace>
  <inkml:trace contextRef="#ctx0" brushRef="#br0" timeOffset="152127.783">2081 15101 34 0,'-14'28'38'0,"-3"1"1"32,-7-4-3-32,-6-6-16 15,5-1-8-15,-3-9-8 0,5-9-3 16,6 0-5-16,2-13-1 16,15-3-3-16,0-5 0 15,6 0 1-15,6-3-2 16,4 6 4-16,2 0 1 15,0 8 5-15,5 6 1 0,-6 7 4 16,4 8 0-16,-4 4 1 16,-1 10 0-16,-1 0 0 15,2 4-1-15,1-5-2 16,-3-2 0-16,4-7-2 16,-2-6-1-16,-2-9-1 15,7-9 0-15,-5-6 0 0,-1-7-1 16,-1-1 1-16,-3-2-1 15,-1 2 0-15,-1 7 1 16,3 4 0-16,-13 12 1 16,14 0-1-16,-6 15-3 0,1 6-25 15,1 8-10-15,-7-1 1 32,13 3-1-32</inkml:trace>
  <inkml:trace contextRef="#ctx0" brushRef="#br0" timeOffset="152591.0994">3857 14829 31 0,'8'-20'35'0,"-8"20"1"16,-2 20-13-16,2 28-7 16,0 15-4-16,0 13-5 15,0 6-1-15,6 7-2 0,-3-1-4 31,6-14-5-31,1-11-10 16,-1-14-19-16,-4-26-3 16,8-8 0-16,-13-15-1 15</inkml:trace>
  <inkml:trace contextRef="#ctx0" brushRef="#br0" timeOffset="152790.8137">4061 14893 42 0,'22'-18'39'0,"-7"13"1"16,-3 25-6-16,-2 20-16 16,-10 6-6-16,6 20-3 0,-6 4-2 15,6 5-2-15,-2 1-4 16,-4-7-5-16,5-6-8 16,-11-11-21-16,0-16-8 15,0-11 0-15,-10-17-1 0</inkml:trace>
  <inkml:trace contextRef="#ctx0" brushRef="#br0" timeOffset="152929.3191">3850 15279 44 0,'0'0'34'16,"13"-17"2"-16,15 10-9 15,2-1-24-15,11-2-25 16,12 6-12-16,-1-7 0 15,13 8-2-15</inkml:trace>
  <inkml:trace contextRef="#ctx0" brushRef="#br0" timeOffset="153192.3699">4731 14870 38 0,'-37'-15'37'0,"-1"15"1"0,-11 8-3 16,-4 4-20-16,6 20-5 15,-3 3-4-15,10 14-2 16,7 10 0-16,14 6-2 16,13 3-1-16,9 1-1 0,19-1-3 15,5-8-7-15,17-11-25 16,3-3-4-16,-4-21 0 15,6-7 0-15</inkml:trace>
  <inkml:trace contextRef="#ctx0" brushRef="#br0" timeOffset="153528.4382">4715 15109 17 0,'0'0'36'15,"-7"-14"0"1,21 11 0 0,6 3-16-16,6 0-8 15,8 6-4-15,-3-1-3 16,-2 7-1-16,-6-1-2 0,-7 6 0 16,-13 3-1-16,-13 4 0 15,-8-2 0-15,-9 2-1 16,-1 0 1-16,0-2-1 15,3-3 0-15,3-3 0 0,12-4 0 16,10-12 0-16,4 14 0 16,12-11 0-16,8 0-2 15,1-3-5-15,9 0-17 16,3 0-14-16,-9-12 1 16,4 4-1-16</inkml:trace>
  <inkml:trace contextRef="#ctx0" brushRef="#br0" timeOffset="153731.4829">5036 14999 55 0,'18'-17'38'0,"15"17"1"16,2 8-14 0,6 5-10-16,8 21-5 0,-12 4-3 15,-2 16-2-15,-14 0-1 16,-13 7-1-16,-16 3-3 0,-10-6-4 15,-9 2-12-15,-5-13-24 16,-5-15-1-16,2-7 0 16,4-19 0-16</inkml:trace>
  <inkml:trace contextRef="#ctx0" brushRef="#br0" timeOffset="154062.7962">5671 15196 36 0,'0'0'36'15,"16"-5"-5"-15,2 1-8 16,10 1-8-16,9 3-5 16,4-7-5-16,2 3-5 31,5 4-9-31,-4-3-16 0,-10-1-9 15,-2 8-2-15,-19-4 0 16</inkml:trace>
  <inkml:trace contextRef="#ctx0" brushRef="#br0" timeOffset="154228.067">5727 15291 30 0,'0'11'37'0,"0"-11"1"16,29 3-8-16,4 0-9 15,7-3-12-15,5 5-26 16,1-10-17-16,12 5-3 16,-11-4 0-16</inkml:trace>
  <inkml:trace contextRef="#ctx0" brushRef="#br0" timeOffset="154664.1719">6238 15291 8 0,'-28'0'30'16,"40"7"1"-16,25-7-2 16,44 0-15-16,38 7-7 15,40-4-3 1,38 0-1-16,40-3-1 15,34 0 1-15,28-3-1 16,29-2 1-16,16-4-1 0,11-1 2 16,10 1-2-16,1-3 1 15,-6 2-1-15,-9 1 0 16,-14 3-4-16,-23-3-8 16,-31 0-18-16,-21 9-6 0,-52-8 0 15,-26 8-2-15</inkml:trace>
  <inkml:trace contextRef="#ctx0" brushRef="#br0" timeOffset="155333.2327">6741 14720 25 0,'0'0'33'15,"0"0"2"-15,21-12-10 16,4 4-8-16,16 5-5 16,2-3-4-16,10 6-1 0,-7-3-2 15,1 3-1-15,-7 0-2 16,-10 5 0-16,-13 5-1 15,-12 3 0-15,-17 8 0 16,-7 1 0-16,-12 5 0 0,-8 3-1 16,-5 0 1-1,4 1-1 1,3-4 0-16,6-5 0 16,8-6 1-16,15-4-1 0,8-12 1 15,24 7-1-15,4-7 0 16,9-4 0-16,10 4-6 15,-1-7-11-15,3 0-21 16,5 3 0-16,-11-5 0 16,0 4-1-16</inkml:trace>
  <inkml:trace contextRef="#ctx0" brushRef="#br0" timeOffset="155664.7509">7339 14461 39 0,'-6'-32'35'0,"22"11"1"16,5 2-10-16,6 6-12 0,11 11-5 16,-10 2-4-1,-1 9-1 1,-11 8-2-16,-11 3 0 15,-15 6-1-15,-13 4 0 16,-7 0 0-16,-3 0 0 0,4-3 0 16,4-3 0-16,13-4-1 15,12-7-1-15,15 0-2 16,12-8-5-16,14 2-11 16,5 3-17-16,-2-7-2 0,6 6 1 15,-10-5 2-15</inkml:trace>
  <inkml:trace contextRef="#ctx0" brushRef="#br0" timeOffset="155880.9135">7842 14625 49 0,'0'0'38'15,"9"2"-1"-15,-9 14-12 16,6 15-9-16,-6 2-6 15,0 11-4-15,0 3-2 0,0 1-3 16,0 0-4 0,-8-9-5-16,8 1-10 0,-5-12-19 15,-7-14-1-15,4-4-1 16,-12-15 1-16</inkml:trace>
  <inkml:trace contextRef="#ctx0" brushRef="#br0" timeOffset="156012.4319">7652 14911 35 0,'0'-12'35'0,"21"12"0"0,5 0-5 16,8-7-15-16,10 7-8 16,3 4-12-16,1-1-29 15,-8-10 0-15,7 7-2 16,-10-8 0-16</inkml:trace>
  <inkml:trace contextRef="#ctx0" brushRef="#br0" timeOffset="156612.7291">8699 14759 9 0,'12'21'33'0,"-30"-15"0"16,-4 0 2-16,-16-6-17 16,-5-9-6-16,5-4-5 0,-2-10-1 15,13-5-2-15,11-8 0 16,16 0-2-16,9-1 1 16,20 5-1-16,11 8-1 15,16 11 1-15,5 13 1 16,-1 18 0-16,-14 10 2 15,-12 12-1-15,-19 8 0 0,-22 9 0 16,-20 3 0-16,-16 0-1 16,-19-11-2-16,-3-5 0 15,2-10-1-15,12-12 0 0,6-12-1 16,16-10 0 0,14-12 1-16,15-5-1 15,13-2 0 1,11 4 0-16,9 5 1 15,7 5-1-15,6 9 0 0,-5 4-2 16,2 10-6-16,-8-2-13 16,-5 1-17-16,1 0-1 15,-10-10 0-15,2 2 0 16</inkml:trace>
  <inkml:trace contextRef="#ctx0" brushRef="#br0" timeOffset="156934.9146">8966 14826 32 0,'0'0'37'15,"9"-11"0"1,9 11-1-16,7 0-21 16,-1 0-6-16,7 4-2 15,-3 1-3-15,-2 0-1 16,-5 3-2-16,-9 7 0 0,-12 1 0 15,-8 6 0-15,-11 4-1 16,-7 1 1-16,-4 3-1 16,-2 1 1-16,1-1-1 15,4-2 0-15,11-6 0 16,9-5 1-16,11-7-1 0,12-6-2 16,12-2-4-16,3-4-23 15,6-9-10-15,6 5 1 16,-3-8-1-16</inkml:trace>
  <inkml:trace contextRef="#ctx0" brushRef="#br0" timeOffset="157281.5266">9579 14890 32 0,'0'0'38'0,"0"0"0"16,22 0-4-16,2 3-15 31,7-3-8-31,10 0-5 0,5 6-11 16,-2-4-28-16,0-10-4 15,7 8-2-15,-7-13 0 16</inkml:trace>
  <inkml:trace contextRef="#ctx0" brushRef="#br0" timeOffset="157697.6398">10072 14728 36 0,'-6'-20'35'0,"12"3"2"15,12-2-12-15,1-6-11 0,15 8-3 16,2 3-2-16,6 8-2 16,-4 3-2-16,-2 7-1 15,-13 5-1-15,-12 10-2 16,-11 4 1-16,-15 2-2 0,-4-3 0 15,-2 0 1-15,5-2-1 16,3-3 0-16,13-2 0 16,13-3 0-16,9 1 0 15,12-1 0-15,0 1 1 16,-3 3 0-16,-9 2 0 16,-7 5 1-16,-20-4 0 0,-14-2-2 15,-13 0-5-15,-14-6-19 16,-7-6-16-16,4 5 0 15,-1-10 0-15</inkml:trace>
  <inkml:trace contextRef="#ctx0" brushRef="#br0" timeOffset="158283.2693">8045 15766 41 0,'0'0'36'0,"0"0"-4"15,21-7-8-15,9-1-7 16,20 5-5-16,1-4-4 16,11 2-3-16,-3 0-1 0,-2 5-1 15,-7 0-1-15,-16 10-1 16,-21 4-1-16,-20 1 1 16,-16 11 0-16,-19 2-1 15,-9 3 1-15,-7 1 0 16,-1 0-1-16,3-6 0 0,7-2 0 15,11-5 1-15,11-7-1 16,21 0 1-16,16-6-1 16,14-6 1-16,16 3 0 31,6-3-1-31,13 0-5 0,3-4-15 16,-3-4-20-16,0 0 1 15,-9-6 0-15,-3 6-1 16</inkml:trace>
  <inkml:trace contextRef="#ctx0" brushRef="#br0" timeOffset="158716.0077">8633 15652 12 0,'-6'-15'33'16,"3"-7"3"-16,16 3-4 15,8 2-12-15,1 0-5 16,12 9-4-16,-6-1-1 16,2 14-2-16,-11 2-2 15,-6 12-2-15,-13 1-1 16,-13 7-1-16,-12-1 0 0,-4 5-1 15,-4-3 0-15,5-5-1 16,7-4 0-16,5-5 1 16,16-14-1-16,10 13 0 15,12-13 1-15,13 0 0 16,5-2 0-16,2-3 0 16,2 2 1-16,-3 3-1 0,-8 0 0 15,-4-3-1-15,-11 3-1 16,-7 0-2-16,-11 0-7 15,7 11-29-15,-7-11-1 16,-9 3-2-16,-4-3 2 0</inkml:trace>
  <inkml:trace contextRef="#ctx0" brushRef="#br1" timeOffset="164411.3474">8366 16220 31 0,'0'0'33'0,"9"29"-9"16,-9 3-6-16,0 16-5 15,0 10-2-15,0 7-3 16,0 5-1-16,0 3-3 16,-3-10-2-16,3-6 0 15,0-12-1-15,0-9 0 0,0-14 0 31,3-6-1-31,-3-16 1 0,12 0 0 16,0-8 0 0,7 0 0-16,6 1 0 0,14 4 0 15,13 3-1-15,14 0 0 16,17 7-1-16,10-2 0 16,7 9-2-16,1-1 1 15,5 2 0-15,-6-6 0 0,-4 1-1 16,-19-5-2-16,-9 3-1 15,-19-4 2-15,-8 4 0 16,-17-8-1-16,-8-6 0 16,-16 6 1-16,0-17 0 15,-9 0 2-15,-15-24 5 32,8 22-1-32,7 0 0 15,3 6 1-15,6 13 1 16,6-9 0-16,5 13 1 15,3 6 0-15,4 5 0 16,-3-1 1-16,4 8 1 16,-10-3 0-16,-6 5 0 15,-9-6-1-15,-6 6-1 0,-7-3-1 16,-5-2-4-16,1-1-9 16,-2-4-29-16,1-14-1 0,14 7-1 15,4-16 1-15</inkml:trace>
  <inkml:trace contextRef="#ctx0" brushRef="#br1" timeOffset="165027.6008">10324 16733 14 0,'-17'24'31'0,"-10"-24"0"32,-8 6-11-32,-4-9-5 0,1-12-5 15,1-7-4-15,6-5-1 16,13-6-2-16,12-6 1 15,17 8-2-15,12-1 1 16,13 11 1-16,5 12-1 16,6 15 1-16,-4 4-1 15,-2 17 1-15,-17 10-1 0,-18 6 0 16,-16 7-1-16,-14 1-1 16,-13-3 0-16,-10-4-1 15,-3-5 0-15,1-12-1 16,5-5-1-16,7-12 1 15,12-7-1-15,16-10 0 16,9 7 2-16,7-18 0 0,11 10 1 16,10 8 0-16,6 2 1 15,3 12-3-15,3 4-7 16,1 8-28-16,-4-13-1 0,3 10 0 16,-11-11 0-1</inkml:trace>
  <inkml:trace contextRef="#ctx0" brushRef="#br1" timeOffset="165465.6453">10884 16818 11 0,'22'9'31'16,"-13"-2"1"-16,0 8-9 15,-5 1-8-15,-4-3-2 16,-7 0-4-16,-1-9-2 0,-2-4-2 15,-3-8-1 1,3-4-2-16,6-11 1 16,4-2-2-16,9-3 2 0,6 3-1 15,3 1 0-15,7 7 1 0,0 7 0 16,3 10 1 0,-7 14 0-16,1 9 0 0,-9 4-2 15,-6 4 0-15,-2 5-3 16,-5 0-3-16,3-2-5 15,-3-9-11-15,0-9-18 16,9 1-2-16,1-17 1 0,7 5 6 16</inkml:trace>
  <inkml:trace contextRef="#ctx0" brushRef="#br1" timeOffset="165750.385">11408 16866 41 0,'-4'-14'27'0,"-5"2"-5"15,-3-4-4-15,-7-2-4 0,0 8-3 16,-7 1-3 0,4 9-3-16,-3 0-1 0,6 9 0 15,2 1 0-15,9 7 0 16,4 0-1-16,8 5 1 0,6 0-2 15,8-2 1-15,2-5-1 16,2 2-3-16,4-4-5 16,-3-4-19-16,-11-12-13 15,6-5 1-15,-10-10-2 32</inkml:trace>
  <inkml:trace contextRef="#ctx0" brushRef="#br1" timeOffset="165882.4543">11374 16499 25 0,'0'-9'33'0,"-8"-2"-1"15,8 11-9-15,7 12-44 0,-7-12-7 16,12 10-4-16,-12-10 1 16</inkml:trace>
  <inkml:trace contextRef="#ctx0" brushRef="#br1" timeOffset="166366.9212">11444 16699 25 0,'25'-37'35'0,"-2"-5"-4"16,8 0-12-16,9 9-4 16,4 6-2-16,5 17 0 15,-8 10-4-15,2 16-1 0,-12 12-3 16,-4 12-2-16,-8 7 0 15,-5 4-1-15,-9 0-1 16,-5 1 0-16,0-8 0 16,0-7 0-16,-5-8-1 0,0-15-1 15,5-14 0 1,-12-9-1 0,5-9 1-16,-7-7-1 15,-2-3 1-15,-6 2-1 16,-1 3 0-16,-3 14 1 0,-4 9 0 15,1 4 1-15,4 11-5 16,0 5-3-16,10 6-15 16,9 1-13-16,3-14-1 15,15 0 0-15</inkml:trace>
  <inkml:trace contextRef="#ctx0" brushRef="#br1" timeOffset="166914.2135">12259 16849 19 0,'-12'-33'30'0,"2"5"-9"15,-9 2-3-15,-6 1-4 16,-2 7-2-16,-7 6-4 15,6 12-1-15,-4 6-2 0,5 6-2 16,4 7-1-16,11 6 0 0,9 0-2 16,9 1 1-1,9 0 0-15,10-6 0 0,2-5 0 16,7-13 0-16,-1-4 1 16,-1-8-1-16,-2-7 1 15,-8-3-1-15,-1-8-1 16,-7 4 1-16,-5 2 0 0,-3 3-1 15,-6 9-1-15,0 10 1 16,0 0 0-16,0 0 0 16,-7 22 0-16,7-2-1 15,6 3 1-15,1-4 0 32,5-4 1-32,4-1-1 0,6-14 0 15,2 0 0-15,5-8 1 16,2-4-1-16,3-1 1 15,2-1-1-15,-2 6 2 16,-3 3 0-16,-4 9 1 16,-3 4 0-16,-10 4 1 15,-7 7 0-15,-14 1-1 0,-8 4-3 16,-4-1-12-16,-2-5-24 16,-16-18-3-16,11 8 0 15,-5-8 0-15</inkml:trace>
  <inkml:trace contextRef="#ctx0" brushRef="#br1" timeOffset="167383.2851">13394 16586 14 0,'-13'-16'33'16,"-6"21"1"-16,-15 6-8 16,-1 4-8-16,5 8-5 15,0 1-3-15,11 6-2 16,10 1-2 0,11 3-1-16,14-4-1 15,13-5-1-15,5-8 0 0,6-7 0 16,-6-5 0-16,-1-5-1 15,-12-6 0-15,-10-3-2 16,-15-10-1-16,-14 2-3 16,-4 3-4-16,-9-6-7 15,3 8-14-15,3-2-9 0,0-3-2 16,12 5 3-16</inkml:trace>
  <inkml:trace contextRef="#ctx0" brushRef="#br1" timeOffset="167530.4914">13390 16658 18 0,'44'-4'31'0,"12"4"-4"16,-7 0-6 0,4-6-5-16,-6 6-7 15,-7-7-4-15,-3 5-9 16,-11-3-9-16,-8 0-11 16,-15-4-4-16,-3 9-3 15,-7-9 5-15</inkml:trace>
  <inkml:trace contextRef="#ctx0" brushRef="#br1" timeOffset="167668.5315">13641 16648 35 0,'-6'10'30'0,"6"8"-3"0,0 1-5 15,0 1-5-15,6 3-7 16,-6 1-7-16,6-7-6 16,1 0-10-16,1-2-10 15,-1-10-7-15,16 2-4 0,-2-14-1 16</inkml:trace>
  <inkml:trace contextRef="#ctx0" brushRef="#br1" timeOffset="167948.2643">13995 16682 18 0,'-9'-6'32'0,"-15"-3"-1"15,4 4-9-15,-5 5-10 16,1 0-3-16,8 6-3 15,4 4-2-15,6 7 1 16,6 3-2-16,12 2 1 0,3 1-1 16,10-4 1-1,0-5-1-15,4-5 0 0,-2-9 0 16,-2 0-1-16,-6-9 1 16,-5-5-2-16,-9-3-4 0,-15-4-15 15,-12-1-18-15,1 5-1 16,-8-7 0-16,8 10 1 15</inkml:trace>
  <inkml:trace contextRef="#ctx0" brushRef="#br1" timeOffset="168400.9872">14635 16583 38 0,'38'0'34'0,"-6"-4"-1"15,2 4-13-15,3 4-5 16,-6-4-5-16,-4 11-2 16,-15-6-2-16,-7 11-1 0,-21-4-2 15,-5 5 0-15,-11 0-1 16,1 2 0-16,-2-2-2 15,1 2 1-15,8 1-1 16,7-2 1-16,15-3-1 16,8-5 1-16,16-6-1 15,9 2 0-15,6-1-3 0,3-8-4 16,10-1-16-16,1-1-15 16,-8-8 0-16,4 7 0 15</inkml:trace>
  <inkml:trace contextRef="#ctx0" brushRef="#br1" timeOffset="168616.6459">15096 16586 14 0,'-14'-7'32'16,"25"11"-1"-16,1-12-2 15,12 8-17-15,11 0-4 0,1 0-4 16,5 0-5-16,3 0-8 16,-4 6-20-16,-11-17-2 15,-1 11-1-15,-16-8 5 16</inkml:trace>
  <inkml:trace contextRef="#ctx0" brushRef="#br1" timeOffset="168802.0048">15124 16661 20 0,'-14'0'33'15,"14"0"0"-15,12 7-9 16,8-7-9-16,13 0-5 16,2 0-5-16,9 0-6 0,4 0-8 15,1 0-18-15,-5-2-7 16,7 2 1-16,-11-8-1 0</inkml:trace>
  <inkml:trace contextRef="#ctx0" brushRef="#br1" timeOffset="169233.481">15848 16512 11 0,'0'0'27'0,"-31"-10"-4"16,12 7-6-16,-7 3-3 16,-1 0-5-16,1 2-3 15,-2 9-2-15,6 4-2 16,1 4 0-16,5 5 1 0,4 0 0 15,9 4 0-15,3 1 1 16,14-3 0-16,3-4-1 16,7-2 0-16,4-6 0 15,5-6-2-15,0-4 1 0,1-11 0 16,-3-3-1 0,-4-7 1-16,-7-4 1 0,-5-6-1 31,-11-1 1-31,-4 0-2 15,-6 5-6-15,-10 9-25 0,-8-4-4 16,2 9-1-16,-10-1-1 16</inkml:trace>
  <inkml:trace contextRef="#ctx0" brushRef="#br2" timeOffset="206433.5778">11200 14703 11 0,'-9'5'28'16,"21"-5"0"-16,10 0-13 15,19-5-2-15,14 5-3 0,17-4-2 32,11 4 0-32,12-6-3 0,3 3-1 15,-1 0-2 1,-2 0-1-16,-9-1-1 0,-16 1-2 16,-11 3 0-16,-16-6-1 15,-12 1 0-15,-12-3-1 16,-7-2 0-16,-12 0 1 15,-3-2 1-15,-3-1 1 0,3 1 0 16,6 0 3-16,-3 12 1 16,21-6 1-16,-4 6 2 15,4 14 1-15,-8-4 0 16,2 12 1-16,-12-4 0 16,-3 7-4-16,-13-4-9 15,1 4-27-15,-6-18-3 0,13 2 0 16,5-9-2-16</inkml:trace>
  <inkml:trace contextRef="#ctx0" brushRef="#br2" timeOffset="207019.046">12975 14587 5 0,'-22'14'30'0,"-15"-14"1"16,0 9-8-16,-3-9-9 0,3-13-5 15,8-1-2-15,8-8-2 0,14-3-2 16,14-3-1 0,10 0 0-16,18 6 0 15,6 12 2-15,2 6-1 0,-2 14 2 16,-10 9 1-16,-9 14-1 16,-22 7 0-16,-13 9-1 15,-18-1 0-15,-9 0-2 0,-4-5-1 31,-3-8-1-31,7-9-1 16,9-9-1-16,13-5 1 16,18-12 0-16,0 0 0 15,24 5 0-15,5-5-2 16,5 5-7-16,6-5-25 16,9 12-1-16,-5-9 0 0,5 9 0 15</inkml:trace>
  <inkml:trace contextRef="#ctx0" brushRef="#br2" timeOffset="207352.2714">13424 14474 30 0,'14'3'37'0,"3"20"-1"16,-4 22-11-16,-1 11-5 15,1 18-5-15,-7 5-3 16,3 10-5-16,-9-6-3 15,0-4-4-15,0-9-3 0,-13-19-7 16,11-15-24-16,2-11-5 16,0-25 0-16,-15-5-1 15</inkml:trace>
  <inkml:trace contextRef="#ctx0" brushRef="#br2" timeOffset="207506.3034">13568 14815 37 0,'21'-15'34'16,"6"10"0"-16,-8 2-6 16,0-2-23-16,-4 5-8 15,3 0-12-15,2 6-12 16,-20-6-7-16,24-5 1 16,-14-3 8-16</inkml:trace>
  <inkml:trace contextRef="#ctx0" brushRef="#br2" timeOffset="207753.7263">13772 14708 36 0,'0'0'31'16,"9"12"-3"-16,-6 1-6 16,-3 4-6-16,0-3-7 15,0 2-2-15,0-3-4 0,0-13-2 16,0 0 0-16,0 0-1 16,16-17-1-16,-1 0 1 15,-3-2 1-15,7 1 0 16,-3 3 1-16,3 7 1 0,-10 4 0 15,4 9-1-15,-5 6 0 32,-4 0-5-32,5 7-16 0,-4 4-16 15,0-8-1-15,9 0-1 16,0-9 1-16</inkml:trace>
  <inkml:trace contextRef="#ctx0" brushRef="#br2" timeOffset="208070.0649">14284 14675 33 0,'-12'-18'34'15,"-8"-6"2"-15,-1 7-13 16,-1 8-7-16,-3 1-6 16,4 13-4-16,2 7-2 15,9 8-2 1,10 8 1-16,7 4-2 15,5 0 1-15,7-6 0 16,2-2 0-16,5-10-1 16,-4-9 2-16,-1-7-1 0,-11-14 1 15,-2-9-1-15,-8-11 0 16,-3-10 0-16,-6-10 0 16,-4-5-1-16,2-2-2 0,1-4-4 15,10 11-13-15,6 10-21 16,0 5-1-16,13 16 1 15,0 11-1-15</inkml:trace>
  <inkml:trace contextRef="#ctx0" brushRef="#br2" timeOffset="208870.8608">14602 14589 29 0,'-12'-19'30'0,"12"19"-7"15,-23-3-7-15,9 8-5 16,2 10-4-16,4 2-2 16,4 4-3-16,8-6 0 15,4 4-1-15,8-7 0 16,-1-3 0-16,0-5 0 16,0-4 0-16,-7-2 0 0,-8 2 0 15,0-13 0-15,0 13 0 16,-21-11-1-16,4 11 1 15,-5 0-2-15,3 8 2 16,5 5-2-16,0 1 1 16,10 4 0-16,4-2 0 15,8-1 0 1,4 0 1-16,7-4-1 16,1-6 1-16,3-5-1 0,1-4 1 15,-2-5 0-15,3-1 0 16,-6-3 1-16,-1-2-1 15,-4-2 1-15,1 5-1 16,-5 3 2-16,1 9-1 16,1 0 1-16,1 13 0 0,-4 1-1 15,4 4 0-15,-4 3 0 16,3-1 0-16,1 0-1 16,-1-5 0-16,-2-8 0 15,2-7 0-15,0-7 0 16,4-6 0-16,-4-6 0 15,-1-3 0-15,-1-2-2 0,-5 0-3 16,2 5-8-16,-3 6-21 16,-8-1-3-16,4 14-1 15,0-10-1-15</inkml:trace>
  <inkml:trace contextRef="#ctx0" brushRef="#br2" timeOffset="209024.4695">15097 14614 49 0,'0'0'39'16,"10"11"0"-16,-17 2-6 15,0 7-20-15,7 10-7 16,0 2-9-16,-7 2-19 16,7-5-15-16,0 0-2 0,7-12 0 15</inkml:trace>
  <inkml:trace contextRef="#ctx0" brushRef="#br2" timeOffset="209240.6361">15238 14607 39 0,'3'12'37'0,"-3"5"0"16,11 9-6-16,0 7-21 15,-6 0-3-15,5 7-6 0,-3-3-8 16,-7-9-7 0,8-8-12-16,-1-3-7 0,-7-17-4 15,18-8 1-15</inkml:trace>
  <inkml:trace contextRef="#ctx0" brushRef="#br2" timeOffset="209425.3331">15458 14643 62 0,'-12'-4'27'0,"-3"12"-6"0,-4 2-5 16,2 4-6-16,-3-1-2 16,7 6-2-16,2-2-1 15,11 3-2-15,7-1-2 16,4-5-2-16,10 1-5 16,2-6-6-16,6-1-9 31,9-1-12-31,-3-11-2 0,8 0 0 15</inkml:trace>
  <inkml:trace contextRef="#ctx0" brushRef="#br2" timeOffset="209710.3153">15838 14727 30 0,'15'6'36'0,"-15"-6"0"16,-6 21-8-16,-3-6-8 0,-9 2-8 15,-2 2-5-15,-4-2-3 16,0-2-3-16,-2-6-2 0,-3-9-1 15,8-5-2 1,-1-7 0-16,6-6 0 0,7-6 0 16,9 1 0-16,0-2 1 31,9 1 3-31,5 9 0 0,6 5 2 16,1 10 1-16,-1 3 0 15,2 11 0-15,-6 6 1 16,-1 4-2-16,-3 8-4 15,-4-7-8-15,-3-4-24 16,1 3-2-16,-6-24 0 16,3 17-1-16</inkml:trace>
  <inkml:trace contextRef="#ctx0" brushRef="#br2" timeOffset="209857.468">15866 14470 53 0,'-3'-11'35'0,"3"11"-7"16,0 0-24-16,0 0-33 0,0 14-5 15,0-14-1 1</inkml:trace>
  <inkml:trace contextRef="#ctx0" brushRef="#br2" timeOffset="210175.6723">16331 14642 45 0,'0'0'38'15,"0"0"1"1,0 0-5-16,0 0-19 0,11-9-13 16,-11 9-11-16,10 0-18 15,-10 0-11-15,0 0 1 16,0 0-2-16</inkml:trace>
  <inkml:trace contextRef="#ctx0" brushRef="#br2" timeOffset="210413.3592">16282 14852 50 0,'0'0'39'15,"0"0"0"-15,8 9-6 16,-8-9-21-16,0 0-18 16,0 0-29-16,12 0-2 15,-12 0-1-15,0 0-2 0</inkml:trace>
  <inkml:trace contextRef="#ctx0" brushRef="#br2" timeOffset="214368.6649">16993 14570 13 0,'0'0'32'0,"0"17"2"16,17-10-14-16,8-2-3 15,8 3-3-15,3-8-3 16,4 7-4-16,-5-7-2 15,0 4-2-15,-10-2-2 16,-9 7 1-16,-13 1-1 31,-10 6 0-31,-11 4-1 0,-9 1 1 16,-5 3 0-16,-1 2 0 16,1-3-1-16,4-2 0 15,9 0 1-15,10-8 0 16,9-1-1-16,13-5 2 15,8-2-2-15,7 0 1 16,6-3-2-16,4-2-10 0,-2-3-25 16,7 3-1-16,-6-9 1 15,6 5-2-15</inkml:trace>
  <inkml:trace contextRef="#ctx0" brushRef="#br2" timeOffset="214569.704">17555 14664 26 0,'18'0'33'16,"-1"-7"-1"-16,20 7-5 15,3 0-20-15,2 5-10 0,0-1-15 16,-5-8-13-16,5 13-1 15,-17-13-1-15</inkml:trace>
  <inkml:trace contextRef="#ctx0" brushRef="#br2" timeOffset="214723.3592">17611 14808 24 0,'2'17'32'15,"-2"-17"-2"-15,29 9-13 16,2-9-8-16,6 0-19 0,10 3-16 16,-12-13-4-16,14 10-1 15</inkml:trace>
  <inkml:trace contextRef="#ctx0" brushRef="#br2" timeOffset="215039.0383">18137 14715 42 0,'26'0'37'16,"-9"-3"1"-16,12 3-12 15,4 6-11-15,-3-6-5 16,5 0-6-16,-1 7-12 0,-5 5-26 16,-7-12-4-16,6 3 0 15,-9-11 0-15</inkml:trace>
  <inkml:trace contextRef="#ctx0" brushRef="#br2" timeOffset="215422.4808">18611 14478 16 0,'26'-15'33'16,"15"10"0"-16,-4 1-11 15,0 4-6-15,-3 7-3 0,-11 2-4 16,-9 6-2-16,-17 4-2 16,-6-1-2-16,-11-1 0 15,-3 1-2-15,1-5 2 16,4 0-3-16,10-5 2 15,8-8-2-15,15 13 0 16,8-6 0-16,8 1 0 0,2 3 0 16,-1 6 0-16,-8 2 1 0,-8 3 0 15,-7 8-1-15,-13-1 0 16,-11-3-6-16,-5-2-20 16,-3 0-10-16,-9-15-1 15,12 1 0-15</inkml:trace>
  <inkml:trace contextRef="#ctx0" brushRef="#br2" timeOffset="215620.0229">19143 14792 21 0,'5'20'37'0,"-2"11"1"15,-8-7-2-15,-4 2-22 16,-2 1-19-16,-11-10-26 16,13 4-3-16,-10-14-2 15,10 1-2-15</inkml:trace>
  <inkml:trace contextRef="#ctx0" brushRef="#br2" timeOffset="216204.0509">19552 14569 26 0,'21'0'35'16,"0"-7"-1"-16,13 7-10 16,3 0-8-16,0 0-6 15,4 5-3-15,-7-2-3 0,-4 5-2 16,-10 3-1-16,-11 4-1 15,-12-1 1-15,-13 6-1 16,-9 0 0-16,-5 4 1 16,-2-2-1-16,1 2 1 15,3-2-1-15,9-4 1 32,7-3 0-32,16-3 1 0,11-5-1 15,10 0 1-15,7-4-2 16,5-3-3-16,9 4-14 15,6-1-20-15,-9-11 0 16,4 8 0-16,-9-10 0 16</inkml:trace>
  <inkml:trace contextRef="#ctx0" brushRef="#br2" timeOffset="216442.3863">20082 14619 21 0,'10'-3'33'16,"18"7"1"-16,-1-4-4 16,4 0-17-16,7 0-5 15,-2 0-7-15,1 0-9 16,-6 0-18-16,0 5-7 15,-13-11-1-15,2 6 0 0</inkml:trace>
  <inkml:trace contextRef="#ctx0" brushRef="#br2" timeOffset="216627.2966">20159 14703 20 0,'0'13'34'0,"12"-13"0"15,16 3-8-15,3-3-10 0,3 0-9 16,5 3-15-16,-4-9-23 16,7 6-2-16,-9-8-1 15,9 8 4-15</inkml:trace>
  <inkml:trace contextRef="#ctx0" brushRef="#br2" timeOffset="217159.4243">20701 14553 26 0,'5'-28'35'32,"2"7"-6"-32,-2 2-3 0,-3 0-7 15,-2 19-4-15,0-9-5 16,0 9-3 0,4 19-3-16,-4 2-2 0,0 4-1 15,4 4-1-15,-4 6 1 16,3-2 0-16,-3 3-1 15,6-3 1-15,-6-3-1 0,3-2-1 16,-3-8 1-16,0-3 1 16,0-2-1-16,-3-4 0 15,3-11 1-15,-14 13-1 16,4-8 0-16,-5-5 1 16,-1 3-1-16,2-3 1 15,0 3-1-15,1-3 0 0,4 4 0 16,9-4 0-16,0 0 0 15,9-3 0-15,8 3 0 16,3 0-1-16,6-5 1 16,2 2 1-16,2-1-1 15,-1 4 0-15,-2-4-2 32,-5 1-4-32,-3-4-26 0,-1 7-6 15,-18 0 0-15,15-10 0 16</inkml:trace>
  <inkml:trace contextRef="#ctx0" brushRef="#br2" timeOffset="441570.3546">14824 5332 5 0,'0'0'8'0,"0"0"-2"16,0 0-1-16,0 0-2 0,10 0-1 15,-10 0 0 1,0 0-1-16,0 0 1 0,0 0-1 16,8 0 1-16,-8 0-1 15,0 0 1-15,0 0 1 16,0 0 0-16,0 0 0 0,0 0 0 15,0 0 0-15,0 0 1 16,0 0-3-16,-2-15-18 16,2 15-4-16,-11-4 0 15,11 4 21-15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5:46:51.16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1318 6597 25 0,'156'0'16'0,"56"0"-1"16,30 0 0-16,58-5-4 0,32-3-2 15,50-1-2-15,26-3-3 16,33-5 0-16,15 0 0 15,12-1-2-15,4-2 2 16,-3 1 0-16,-4 1 1 16,-22 2-1-16,-18 3 1 31,-32 4 0-31,-32 4-3 0,-43 5-6 16,-44-3-15-16,-57-6-14 15,-40 9 0-15,-59-18 0 16</inkml:trace>
  <inkml:trace contextRef="#ctx0" brushRef="#br0" timeOffset="654.6685">8772 6243 29 0,'22'16'22'0,"-4"-7"-2"15,11 3-2-15,3 0-3 16,1 0-3-16,4-2-2 16,-7-3-2-16,-1 3-2 0,-13-3-1 15,-7 5-1-15,-11-1 0 16,-9 3-1-16,-10 0 0 16,0 5 0-16,-2-3-4 15,-1 1-4-15,8-1-10 16,4 1-20-16,12-17 0 0,0 14 0 31,9-14 0-31</inkml:trace>
  <inkml:trace contextRef="#ctx0" brushRef="#br0" timeOffset="1039.5433">9340 6321 20 0,'0'0'31'31,"9"21"1"-31,-2 7-11 0,-4 8-7 16,-3 7-4-16,6 6-3 0,-6-1-1 15,0-1-4-15,4-9-2 16,-4-6-6-16,3-9-6 15,-3-7-11-15,-13-16-10 16,13 0-1-16,-15-30 1 16</inkml:trace>
  <inkml:trace contextRef="#ctx0" brushRef="#br0" timeOffset="1470.616">9390 6355 34 0,'34'-26'31'15,"6"19"-8"-15,0 13-4 16,-9 7-5-16,-8 11-3 31,-15 4-3-31,-8 4-2 0,-18 0-1 16,-7 1-3-16,-3-8-2 15,0 1 0-15,4-4-1 16,11-7-1-16,10 0 1 16,10-5-1-16,11-1 2 15,7-4-1-15,6 3 2 0,3-2-1 16,3-1 1-16,-3-5 0 15,2 0 0-15,-1-5 0 16,-6-5-1-16,-7-2 1 16,-4-5 1-16,-6 0-2 0,-8-2 1 15,-4 2-1-15,-10 4 1 16,-2 2 0-16,-7 7 0 16,0 4-1-16,-5 9 0 0,5 5 1 31,2 8 0-31,6 2 2 15,4 3-1-15,11 1 1 16,5-1 1-16,6-4-1 16,5-3 1-16,1-5 0 15,4-7-2-15,-3-4-4 16,5-4-19-16,-5-4-16 0,-7-15-1 16,10 6-1-16,-5-13 0 15</inkml:trace>
  <inkml:trace contextRef="#ctx0" brushRef="#br0" timeOffset="2219.1023">5029 3473 9 0,'7'47'23'0,"10"49"-9"16,-5 44-4-16,3 59-1 15,-2 50 0-15,-2 61 0 16,0 39 1-16,-4 37-1 31,3 23 0-31,2 12-2 0,4 8-2 16,2-6 0-16,8-3 1 15,6-19-5-15,2-14-10 16,-3-27-21-16,10-24-2 16,-11-43 0-16,3-27 1 0</inkml:trace>
  <inkml:trace contextRef="#ctx0" brushRef="#br0" timeOffset="3043.2737">5068 3499 35 0,'-11'10'17'16,"-1"12"-5"-16,-4 2-3 16,1 5-2-1,-4-1-2-15,4-2-2 16,-1-3-1-16,6-7-1 15,5-6 1-15,5-10-1 16,0 0 1-16,11-20 0 16,-1-3 0-16,3-4 1 15,3-2 0-15,-4-3 1 16,2 7-1-16,-3 2 1 0,0 10-1 16,-1 7 0-16,4 10 0 0,2 8 0 15,5 11-5 1,3-2-16-16,10 5-12 0,-9-9-1 15,12 0-1-15</inkml:trace>
  <inkml:trace contextRef="#ctx0" brushRef="#br0" timeOffset="3543.853">5401 3258 30 0,'19'-9'31'0,"18"9"-1"15,-3-3-16-15,4-3-4 0,3 4-3 16,-4-2-4-16,-4 4-2 0,-8-3 0 15,-5-1-2 1,-11 4 0-16,-9 0 1 16,0 0-2-16,-12-6-1 0,-5 6 1 15,-2 0 1-15,-2 0 0 16,-3 6 0-16,3 1-1 31,1 5 1-31,4 5 1 0,7 7 1 16,3 3-1-16,6 0 1 15,0 2-1-15,4 1 2 16,-4 0 0-16,5-6 0 16,-8-2 1-16,-2-3 1 15,-3-5 0-15,0-2 0 16,-2-4 1-16,10-8-1 0,-16 5-1 16,16-5-1-16,0 0-1 15,0 0-1-15,23 0-3 16,-4-3-4-16,7 3-12 15,9 7-14-15,-6-11-1 16,7 8 1-16,-14-4 13 16</inkml:trace>
  <inkml:trace contextRef="#ctx0" brushRef="#br0" timeOffset="4091.3815">5799 3463 15 0,'0'0'24'16,"18"-6"-3"-16,-6 6-3 0,-2 6-2 15,2 2-3-15,-9 2-3 16,-3 4-3-16,0-4 0 16,0 2-1-16,0-12-1 15,-6 11-1-15,6-11-2 16,0 0-1-16,6-18 0 31,5 4 0-31,1 2-2 0,4-1 1 16,1 1-1-16,2 5 0 15,-4 4 1-15,1 3 0 16,-4 7 0-16,-1 0 1 0,-3 3 0 16,-4 1 0-1,-4-2 0-15,3 0 1 0,-3-9 0 16,0 0-1-16,0 0 1 16,0 0-2-16,13-18 1 0,-6 5-1 15,6 1-1-15,1 1 1 16,3 2-1-16,-2 5 2 15,4 4 0-15,-1 10 0 16,-5-1 1-16,2 5 0 16,-6 3 1-1,-3 3-4-15,-2-2-24 16,2 5-10-16,-12-13-2 16,6 11 1-16</inkml:trace>
  <inkml:trace contextRef="#ctx0" brushRef="#br0" timeOffset="4960.1212">5011 4473 35 0,'0'-10'24'16,"0"10"-4"-16,-17-4-4 16,3 4-4-16,-5 4-5 15,-3 0-10-15,-2-4-15 16,5 15-11-16,-12-10-1 0,9 8 0 16</inkml:trace>
  <inkml:trace contextRef="#ctx0" brushRef="#br0" timeOffset="5276.2526">4424 4645 12 0,'-19'0'28'0,"9"3"-5"16,-8-1-5-16,2 5-5 15,-8-1-4-15,2 2-8 16,1 5-13-16,-7-8-15 0,11 11-1 15,-7-11-2-15</inkml:trace>
  <inkml:trace contextRef="#ctx0" brushRef="#br0" timeOffset="5545.9717">3891 4930 23 0,'-19'7'17'0,"6"6"-2"15,-5-2-4-15,2 3-2 16,1 4-4-16,2 1-8 15,0 5-13-15,-5-10-8 16,12 11-2-16,-7-13 16 31</inkml:trace>
  <inkml:trace contextRef="#ctx0" brushRef="#br0" timeOffset="5778.2082">3500 5288 7 0,'-26'29'24'15,"11"-12"-16"-15,0 1-5 31,2-2-9-31,5 6-12 0,-9-12 1 16,12 9 17-16</inkml:trace>
  <inkml:trace contextRef="#ctx0" brushRef="#br0" timeOffset="6025.6136">3256 5696 26 0,'-17'10'27'16,"11"4"-11"-16,-3 4-5 0,1-1-5 16,3 2-1-16,-1-4-5 0,0 0-4 15,0-3-12-15,9 10-11 16,-12-15 0-16,9 7 11 15</inkml:trace>
  <inkml:trace contextRef="#ctx0" brushRef="#br0" timeOffset="6225.675">3112 6138 8 0,'-4'19'5'0,"-1"-4"-3"16,5-1-7-16,0 5-4 16,-8-8 9-16,14 7 0 15</inkml:trace>
  <inkml:trace contextRef="#ctx0" brushRef="#br0" timeOffset="6410.2772">3097 6571 14 0,'0'19'10'0,"0"3"-8"15,0 2-6-15,0-7-12 16,6 9 11-16,-6-9 5 16</inkml:trace>
  <inkml:trace contextRef="#ctx0" brushRef="#br0" timeOffset="6626.4578">3141 7010 14 0,'5'21'16'16,"-5"-2"-4"-16,10 5-4 16,-5-2-2-16,5-3-15 0,5 6-11 15,-15-15-1 1,13 10 16-16</inkml:trace>
  <inkml:trace contextRef="#ctx0" brushRef="#br0" timeOffset="7327.2015">3373 7465 16 0,'6'17'18'16,"9"11"0"-16,-2-5-4 0,8 9-4 16,-5-1-9-16,6-9-18 15,5 10-7-15,-12-15-2 16,13 7 17-16</inkml:trace>
  <inkml:trace contextRef="#ctx0" brushRef="#br0" timeOffset="7596.4319">3760 7850 6 0,'6'22'26'16,"-6"-12"1"-16,11 7-7 0,-4 2-13 15,10 1-8-15,0 3-6 0,3-3-4 16,7 5-16 0,-5-14 1-16,13 7 13 0</inkml:trace>
  <inkml:trace contextRef="#ctx0" brushRef="#br0" timeOffset="7849.7576">4305 8231 12 0,'10'4'26'0,"16"9"-8"15,-2-3-8-15,7 9-4 16,5 0-10-16,-1-6-12 16,6 10-8-16,-11-13-1 0,8 12 23 15</inkml:trace>
  <inkml:trace contextRef="#ctx0" brushRef="#br0" timeOffset="8049.9505">4830 8453 19 0,'32'15'29'0,"-6"-6"-2"15,10 0-15-15,-1 2-15 16,-2-11-19-16,14 7-4 16,-18-16-1-16,10 4 19 15</inkml:trace>
  <inkml:trace contextRef="#ctx0" brushRef="#br0" timeOffset="8883.3548">5463 4459 29 0,'17'-2'27'16,"-6"2"1"-16,9 0-16 16,10 9-8-16,6 0-14 15,9 8-17-15,-7-13 0 0,15 14-1 16,-13-11 21-16</inkml:trace>
  <inkml:trace contextRef="#ctx0" brushRef="#br0" timeOffset="9184.1942">6186 4584 18 0,'29'5'31'16,"-14"-5"2"-16,12 10-2 15,-6 1-19-15,5 0-9 16,2 3-7 0,-1 0-20-16,4 10-6 15,-15-11-1-15,14 13-1 16</inkml:trace>
  <inkml:trace contextRef="#ctx0" brushRef="#br0" timeOffset="9450.9528">6880 5044 6 0,'13'5'27'0,"8"14"0"15,-5-5-6-15,3 3-15 16,-2 1-9-16,-3-3-20 16,7 7-2-16,-12-9-2 15,9 9 19-15</inkml:trace>
  <inkml:trace contextRef="#ctx0" brushRef="#br0" timeOffset="9668.5888">7243 5395 14 0,'0'0'29'0,"13"17"0"16,-10-5-10-16,7 5-6 15,-2-4-4-15,-2 6-4 0,4 2-5 16,-2 5-6-16,0 1-13 15,-6-3-10-15,10 8-1 32,-8-13 0-32</inkml:trace>
  <inkml:trace contextRef="#ctx0" brushRef="#br0" timeOffset="9831.7838">7511 5891 27 0,'17'29'30'0,"-11"-7"-1"16,7 6-15-16,-4 6-26 15,-9-11-13-15,0 7-3 16,-9-15-1-16</inkml:trace>
  <inkml:trace contextRef="#ctx0" brushRef="#br0" timeOffset="10553.6907">7556 6491 24 0,'3'23'28'16,"-6"-8"-5"-16,3 12-10 15,-5 2-9-15,5 3-13 16,0 9-16-16,-9-12-2 16,9 12-1-16</inkml:trace>
  <inkml:trace contextRef="#ctx0" brushRef="#br0" timeOffset="10853.9576">7445 7142 41 0,'-7'12'33'0,"4"9"-1"16,-10 2-13-16,-1 3-12 15,-2-1-13-15,-3-4-24 16,3 4-1-16,-8-10-2 16,11 6 2-16</inkml:trace>
  <inkml:trace contextRef="#ctx0" brushRef="#br0" timeOffset="11154.4627">6985 7774 4 0,'-6'21'26'16,"-15"-6"0"-16,5 10-7 16,-6-4-11-16,-8 8-7 15,-1 0-7-15,-4-6-17 16,4 6-2-16,-12-12-1 15,12 7 23-15</inkml:trace>
  <inkml:trace contextRef="#ctx0" brushRef="#br0" timeOffset="11471.1754">6226 8300 10 0,'-16'0'26'0,"1"15"0"15,-7-7-13-15,-2 4-11 16,-4-2-14-16,-6-10-12 16,9 12-1-16,-6-18 10 0</inkml:trace>
  <inkml:trace contextRef="#ctx0" brushRef="#br0" timeOffset="11786.8688">5711 8482 14 0,'-28'-1'2'0,"1"1"-15"16,-9-9 11-16,10 9 2 16</inkml:trace>
  <inkml:trace contextRef="#ctx0" brushRef="#br1" timeOffset="20544.4269">4908 6281 20 0,'0'0'38'16,"0"14"2"-16,16 7-3 15,10 9-13-15,1 3-9 16,18 8-5-16,0 0-2 16,10 2-2-16,0-1-2 0,0-3-2 31,-3-4-3-31,-9-8-8 15,-3 3-8-15,-12-8-23 16,-12-7-1-16,-2 1 0 16,-14-16 0-16</inkml:trace>
  <inkml:trace contextRef="#ctx0" brushRef="#br1" timeOffset="21160.4121">5403 6307 7 0,'0'0'30'0,"0"0"2"0,0 0-8 15,-14 6-6-15,14-6-5 16,-12 9-4-16,12-9-1 0,-14 7-2 16,14-7-2-16,0 0-1 15,-10 7-1-15,10-7-1 16,0 0 0-16,0 0-1 16,0 0 0-16,0 0 0 15,0 10 0 1,0-10 1-16,0 0 0 15,0 0-1-15,0 0 1 16,0 0-1-16,0 0 0 16,-4 11 0-16,-6 2 1 15,-5 6 0-15,-10 8 0 16,-9 11 0-16,-9 4 1 16,-7 8 0-16,0 1 1 0,1 0-1 15,5-7-1-15,7-4-3 16,14-8-4-16,3-12-15 15,6-13-16-15,14-7 0 16,0 0-1-16,0 0 5 0</inkml:trace>
  <inkml:trace contextRef="#ctx0" brushRef="#br1" timeOffset="21998.6667">5449 5983 36 0,'-8'-22'25'0,"8"12"-5"16,7 0-2-16,-1-2-5 15,6 3-3-15,1 4-3 16,6-1-1-16,-1 6-1 16,2 0 0-16,-1 4-2 15,-2 5-1-15,-8 3 0 0,-9 5-1 16,0 1 1-16,-12 3-2 16,-7 1 2-16,-2 0-1 15,-1-1 0-15,-4-1-1 16,4-5 1-16,6-2-1 15,2-3 0-15,14-10 0 32,-6 12 0-32,6-12 0 0,17 0 0 15,0 0 0-15,5 0 1 16,1-6-1-16,4 6 0 0,-4 0 0 16,0 0 0-1,-4 0 0-15,-4 6 0 0,-6-3 0 16,-9-3 0-16,12 5 1 15,-12-5-1-15,0 0 0 0,0 0 1 16,0 0 0-16,0 0-1 16,0 0 1-16,0 0-1 15,0 0 0-15,0 0 1 16,0 0-2-16,0 0-2 16,0 0-6-16,0 0-20 31,0 0-6-31,0 0-1 0,0 0 0 15</inkml:trace>
  <inkml:trace contextRef="#ctx0" brushRef="#br2" timeOffset="32762.5365">7743 6360 11 0,'6'-12'22'0,"-6"12"-3"16,0 0-1-16,2-10-3 15,-2 10-2-15,0-14-1 16,0 14-3-16,-5-12-1 15,5 12-1-15,-3-15-2 16,3 15 0-16,-10-16-1 0,10 16-1 16,-12-12-1-16,12 12 0 15,-13-8-1-15,13 8 1 16,-18-8-1-16,8 4-1 16,0 1 1-16,10 3 0 0,-18-6-1 15,9 2 1 1,9 4 0-1,-15-5-1-15,5 5 1 16,10 0-1-16,-16 0 1 16,4-4-1-16,4 4 1 0,-2 0 0 15,1-3-1-15,-1 3 1 16,1 0-1-16,-1 0 1 16,1-3-1-16,-1 3 0 15,10 0 0-15,-19 4 1 0,19-4-1 16,-14 6 0-16,4-6 0 15,10 0 0-15,-16 10 0 16,16-10-1-16,-14 12 2 16,14-12-1-16,-16 7 0 15,16-7 0-15,-15 12 0 16,15-12 0-16,-14 12 0 0,14-12 0 16,-12 9 0-16,12-9 0 15,-12 14 0-15,12-14 0 16,-12 17 0-16,12-17 0 15,-13 18 0-15,7-6 0 16,0-1 0-16,3-2 0 31,0 1 0-31,3-10 0 0,-7 17 0 16,7-7 0-16,0-10 0 0,-6 19 0 16,6-9 0-16,-2-1 0 15,2-1-1-15,0 6 1 16,-4-3 0-16,4-11 1 15,0 18-1-15,0-18 0 16,0 15 0-16,0-15 0 0,6 14 1 16,-6-14-1-16,4 13 0 15,-4-13 0-15,6 14 0 16,-6-14 0-16,12 15 1 16,-12-15-1-16,12 13 1 15,-12-13 0-15,16 11-1 16,-16-11 1-1,15 8-1-15,-15-8 0 16,13 4 0-16,-13-4 1 16,16 5-1-16,-16-5 0 15,12 7 0-15,-12-7 0 16,15 7 1-16,-15-7 0 16,18 6-1-16,-8-2 0 0,-10-4 0 15,16 7 1-15,-7-3 0 0,1-2-1 16,0-2 1-16,-3 4-1 15,3-1 1-15,-10-3-1 16,18 0 1-16,-8 0 0 16,3 0-2-16,-4 0 1 15,3-3-1-15,-3-1 1 16,1 4 1 0,-10 0-1-16,16-5-1 15,-16 5 0-15,14-3 2 16,-14 3-1-16,10-3 0 15,-10 3-1-15,10-4 1 16,-10 4-1-16,11-5 2 16,-11 5-1-16,10-4 0 15,-10 4 0-15,12-5-1 0,-12 5 1 16,9-8 0-16,-9 8 0 16,0 0 0-16,10-9 0 15,-10 9 0-15,0 0 0 16,7-10 0-16,-7 10 0 0,0 0 0 15,0 0 0 1,6-9 0-16,-6 9 0 0,0 0 0 16,6-9 0-16,-6 9 0 15,0 0 0-15,6-11 0 0,-6 11 1 16,3-12-2-16,-3 12 2 16,0-15-2-16,0 15 1 15,6-10 0-15,-6 10 1 31,0-12-1-31,0 12 0 0,0-11 0 16,0 11 0-16,0 0 0 16,0-12 0-16,0 12 0 15,0-13 0-15,0 13 0 16,0-15 0-16,0 15 1 16,0-15 0-16,0 15 0 15,-6-15 0-15,6 15 0 0,-4-13 1 16,4 13-1-16,-5-13 0 15,5 13 0-15,-6-15-1 16,3 6 1-16,3 9-1 16,-7-14 0-16,7 14 0 15,-6-16 0-15,6 16 0 16,-11-12 0 0,11 12-1-16,-14-1-4 15,1-7-10-15,-1 3-24 0,4 5 0 16,-2-4 0-1,12 4 0-15</inkml:trace>
  <inkml:trace contextRef="#ctx0" brushRef="#br0" timeOffset="37322.0808">0 6606 26 0,'0'0'15'16,"0"0"0"-16,0 0 2 0,0 0-2 15,0 0 14 1,0 0-16-16,73 7-1 15,85 0-1-15,19-7-3 16,30 0-3-16,20 0-8 16,2 0-27-16,2-8-5 15,-33 3-2-15,-18-9 0 0</inkml:trace>
  <inkml:trace contextRef="#ctx0" brushRef="#br2" timeOffset="41640.9934">274 6511 17 0,'0'0'21'16,"0"0"-1"-16,0 0-2 16,0 0-1-16,0 0-4 15,0 0-2-15,0 0-2 16,0 0-3-16,-19-44-1 15,19 44-2-15,0 0-1 0,-46-5 0 16,46 5-1-16,0 0-1 16,-46 7 1-16,46-7 0 15,0 0-1-15,-51 25 0 0,51-25 1 16,0 0-1-16,-48 38 1 16,48-38 0-1,0 0-1 1,-29 43 0-16,29-43 0 15,0 0 2-15,4 46-1 16,-4-46 1-16,0 0 0 0,15 46 0 16,-15-46 1-16,0 0 0 15,0 0 0-15,50 51-1 16,-50-51 0-16,0 0-1 16,46 29 1-16,-46-29 0 0,47 14-2 15,-47-14 1-15,0 0 0 16,51 9-1-16,-51-9 0 15,0 0 1-15,48 0-1 16,-48 0 0-16,0 0 0 16,0 0 1-16,0 0-1 15,44-2 1 1,-44 2-1-16,0 0 0 16,0 0 1-16,0 0-1 15,45-22 0-15,-45 22 0 16,0 0 0-16,0 0 1 15,0 0-1-15,41-32 0 16,-41 32 1-16,0 0-1 0,0 0 0 16,0 0 1-16,0 0-1 15,0 0 0-15,0 0 1 0,0 0-1 16,22-47 0-16,-22 47 0 16,0 0 0-16,0 0 1 15,0 0-1-15,0 0 1 16,0-48-1-16,0 48 1 15,0 0 0-15,0 0 0 0,0 0 0 16,0 0 0-16,-10-44-1 16,10 44 1-16,0 0-1 15,0 0 1-15,-49-34 0 16,49 34-1-16,-43-19 1 16,43 19-2-16,0 0-4 31,-47-22-14-31,47 22-20 0,0 0 0 15,0 0-1-15,0 0 0 16</inkml:trace>
  <inkml:trace contextRef="#ctx0" brushRef="#br2" timeOffset="42424.9798">113 7115 26 0,'0'0'27'16,"-44"9"22"-1,44-9-28 1,0 0-3-16,0 0-3 16,62 8-3-16,-62-8-1 15,65 4-4-15,-65-4-1 16,75 0-2-16,-75 0-2 15,63 0-1-15,-63 0-4 16,0 0-5-16,45 6-23 0,-45-6-8 16,0 0 0-16,0 0 0 0</inkml:trace>
  <inkml:trace contextRef="#ctx0" brushRef="#br2" timeOffset="43188.2498">442 7047 25 0,'0'0'32'0,"0"0"2"31,0 0-9-31,0 0-6 0,0 0-6 16,53-32-5-16,-53 32-2 15,55 0-2-15,-55 0-1 16,47 9-2-16,-47-9-1 15,0 0 0-15,49 35 1 16,-49-35-1-16,0 0 1 16,0 0-1-16,-15 47 1 0,15-47 0 15,0 0 0-15,0 0 0 16,-43 26-1-16,43-26 1 16,0 0-1-16,0 0 0 15,0 0 0-15,0 0 0 16,0 0 1-16,58 38-1 15,-58-38 0-15,0 0 0 0,52 51 0 16,-52-51 1-16,0 0 0 16,-6 56 0-16,6-56-1 0,0 0 1 15,-68 36-1 1,68-36 0-16,-58 6 0 16,58-6-1-16,-44-8 0 0,44 8 0 31,0 0 1-31,0 0 0 0,-43-17 0 15,43 17 0-15,0 0-1 16,0 0-6-16,0 0-15 16,0 0-14-16,0 0-1 15,0 0 0-15</inkml:trace>
  <inkml:trace contextRef="#ctx0" brushRef="#br2" timeOffset="44589.0013">7854 6771 16 0,'0'0'22'16,"0"0"0"-16,12-10-4 15,-3 1-2-15,0-1-3 16,1-2-4-16,2 2-1 16,-6-2 0-16,4 0-2 0,-4 2 0 15,-6 10-1-15,9-13-1 16,-9 13-1-16,0 0 1 15,0 0-2-15,0 0-1 16,-5 12-1-16,5-2 0 16,0 3 1-16,0 2 0 15,0 4-1 1,0 0 0-16,5-1 1 16,-1 1 0-16,0 3-1 15,0-3 1-15,-1-4 0 16,-3 1-1-16,4-4 1 15,-4-12 0-15,0 16 0 16,0-16 0-16,-11 6 0 16,-2-6 0-16,3 0-1 0,-3 0 1 15,-2 0-1-15,3 0 0 0,2 0 1 16,10 0-2 0,-9 0 2-16,9 0-2 0,12 0 1 15,3 0 0-15,5 3 1 16,5-3-1-16,3 4 0 15,-4-4 0-15,3 6 0 0,-4-4 1 16,-4-2-2-16,-4 5-4 16,-15-5-13-16,0 0-19 15,6-10 0-15,-6 10 0 16,-6-14 0-16</inkml:trace>
  <inkml:trace contextRef="#ctx0" brushRef="#br0" timeOffset="112921.9687">12002 6871 9 0,'148'-7'11'0,"47"0"-3"15,63-1 2-15,46-2 0 0,52-2 1 16,43 0 0-16,49-3-1 16,32 1 0-16,32 2-1 0,27-1 0 15,5-2-1-15,20 2 1 16,13 0-2-16,6 4-2 15,-8-3-1-15,-7 5 0 16,-21-1-1-16,-19 3 0 0,-23 1-2 16,-42 4-1-16,-46 0-2 15,-45 0 0-15,-53 0-1 16,-50 0 0-16,-47 2 0 16,-52-2-1-16,-44 0-2 15,-35 0 1-15,-42 0-1 31,-21-4-1-31,-17 4-3 0,-11 0-3 16,-21-3-7-16,8 5-7 16,-9-9-1-16,7 12 16 15</inkml:trace>
  <inkml:trace contextRef="#ctx0" brushRef="#br0" timeOffset="113524.2728">23087 6574 25 0,'16'-4'25'16,"19"9"-8"-16,-6 3-3 15,6 2-4-15,-1 0-1 0,-1-1-3 16,0-1 0-16,-9-3 1 16,-10 4 0-16,-14-9 0 15,-15 13-1-15,-10-10 0 16,-4 7-1-16,-3-3 0 16,-3 8-3-16,2-5-4 15,-1 3-12-15,13-4-20 0,26 7-1 16,-5-16-1-16,30 23 1 15</inkml:trace>
  <inkml:trace contextRef="#ctx0" brushRef="#br0" timeOffset="114178.3198">23642 6696 15 0,'0'0'26'15,"0"13"-3"-15,-3 2-6 0,-1 7-7 0,4 6-2 16,0 1 1 0,0-3-1-16,4-1-2 0,14-2 0 15,-1-10-2-15,8-3 1 16,0-10-1-16,6-5-1 16,-2-8 0-16,-1-6-1 15,-3-2 0-15,-8-1-1 0,-4 0 0 16,-10 3-1-16,-3 2 0 15,-6 7 0-15,6 10 0 16,-16 0-1-16,7 9 1 16,4 4 1-16,11 6 0 15,10 0 0-15,6 1 1 32,-5 2 1-32,3-9 0 0,12-1 1 15,2-9-1-15,-1-3 0 16,-8-9 0-16,-10-5-1 15,-6-3-2-15,-4-5-8 16,0-4-28-16,-18 11-1 16,-14-5-1-16,-3 3 1 15</inkml:trace>
  <inkml:trace contextRef="#ctx0" brushRef="#br0" timeOffset="117058.1207">21564 6491 44 0,'0'-15'36'0,"0"15"2"0,0 0-12 31,0 24-8-31,4 8-6 16,-4 4-4-16,0 9-6 0,4 9-11 16,2 2-27-16,-6-9-2 15,0 3-1-15,0-13 0 16</inkml:trace>
  <inkml:trace contextRef="#ctx0" brushRef="#br3" timeOffset="135027.9989">7797 5729 20 0,'0'0'30'0,"0"0"-1"15,0 0-8-15,0 0-6 0,0 0-5 16,14 17-2 0,-1-3-2-16,5 8 0 0,-3 3 0 15,7 7 1-15,-4 3-1 16,-3 1-2-16,-5-2 1 0,0 1-2 16,-7-3-1-16,-3-5-4 15,0-2-4-15,0-10-12 16,0-15-19-16,0 0 0 31,0 0-1-31,-13-11 2 0</inkml:trace>
  <inkml:trace contextRef="#ctx0" brushRef="#br3" timeOffset="135443.6209">7804 5692 27 0,'0'0'29'16,"0"0"1"-16,0 0-13 16,0 0-6-16,-9 15-4 0,5-5-5 15,-1 2-1-15,-1 4 0 0,2-4 0 16,-2 3-1-1,2 0 1-15,-1-6 0 0,5-9 1 16,-10 14-1-16,10-14 0 16,0 0 1-16,-8-14-2 31,8-3 1-31,0 3-1 0,5-5 1 16,-2-3-2-16,4 2 2 15,-1 3 0-15,0 3 0 16,1 4 1-16,4 6 0 15,2 4 1-15,0 0-1 16,2 9 1-16,1 0-3 16,-1-4-10-16,-3 3-22 0,10 6-1 15,-22-14 0-15,22 5-2 16</inkml:trace>
  <inkml:trace contextRef="#ctx0" brushRef="#br3" timeOffset="135975.7833">7339 4969 18 0,'0'0'30'0,"0"0"0"16,0 0-9-16,0 9-6 15,7 1-5-15,4 5-4 0,11 11-2 16,0 4-1-16,3 3 0 16,3 4 0-16,0 4-1 0,-4-3-2 15,-5-1-5-15,-1-3-6 16,-10-8-10-16,-12-7-11 16,4 0-1-16,-9-16 0 15</inkml:trace>
  <inkml:trace contextRef="#ctx0" brushRef="#br3" timeOffset="136360.9405">7377 5003 22 0,'0'0'28'15,"0"-19"-6"-15,0 19-6 16,0 0-3-16,-10 9-4 16,4 6-3-16,0 4-3 15,-1-2-1-15,-2-2-1 0,3 1 1 16,0-4 0 0,6-12-1-16,0 0 1 0,-7-15 0 15,7-7-1-15,0 1 0 0,4-5 1 16,-1 3 0-16,-3-2 1 15,3 7-1-15,-3-1 0 16,0 6 0-16,0 13-1 16,0 0 0-16,12 0 0 31,-2 6 0-31,2 1-4 0,6-3-7 16,4-4-23-16,9 2 1 15,-3-12-1-15,6 10 0 16</inkml:trace>
  <inkml:trace contextRef="#ctx0" brushRef="#br3" timeOffset="136946.3583">6570 4463 18 0,'0'0'29'0,"31"5"1"0,-7 4-12 16,5 3-4-16,8 8-3 0,4 2-1 15,2 6-4-15,-3 0 1 16,1 2-3-16,-7-5-3 15,-6-4-4-15,-4 0-6 16,-8-9-6-16,-7-3-16 16,1-2-1-16,-10-7-2 0,-7-9 11 15</inkml:trace>
  <inkml:trace contextRef="#ctx0" brushRef="#br3" timeOffset="137293.8589">6589 4459 9 0,'0'0'26'16,"-12"-2"0"-16,12 2-11 16,-7 16-5-16,3 0-3 15,-2 0-3-15,4 0-2 16,-1 1-1-16,-1 0 0 0,4-4 2 15,0-13-1-15,0 0 1 0,0 0-1 16,-13-11 1-16,8-4-1 16,-1-3 1-16,-1-1 0 15,-1-4 0-15,-3 4 0 16,3 1 1-16,-1 4-2 16,9 14 0-1,0-11 1-15,15 11 0 16,4 6-1-16,5 3-1 15,10 1-2-15,1-1-10 16,-5 0-21-16,8-1 0 16,-13-13-1-16,3 5 0 15</inkml:trace>
  <inkml:trace contextRef="#ctx0" brushRef="#br3" timeOffset="137879.2477">5569 4212 32 0,'23'0'34'0,"-1"-5"-1"0,4 5-13 16,9 10-6-16,-2-2-3 16,8 8-2-16,-4-2-3 15,2 3-1-15,-7 2-2 16,-1-2-3-16,-2 0-4 0,-7-4-6 16,-1-4-13-16,-3 1-12 15,-18-10-1-15,15-5 0 16</inkml:trace>
  <inkml:trace contextRef="#ctx0" brushRef="#br3" timeOffset="138313.7533">5638 4155 6 0,'16'0'27'0,"-16"0"-6"16,12-7-3-16,-12 7-4 16,0 0-2-16,0 0-2 15,-17 11-2-15,-1-4-1 16,-6 2-2-16,1 1-2 31,-1 3-2-31,0 0-1 0,6-3 0 16,4 4 1-16,11-2-1 15,12-1 2-15,6-2-1 16,10 1-4-16,5-10-24 16,7 9-4-16,-12-9 0 15,9 5-1-15</inkml:trace>
  <inkml:trace contextRef="#ctx0" brushRef="#br3" timeOffset="138817.4743">4712 4241 24 0,'0'0'33'31,"-25"0"-1"-31,-3 7-9 0,-13 7-7 16,-10-1-6-1,1 8-3-15,-4 1-3 0,2-1-3 16,8 1-4-16,2-4-6 16,14 1-8-16,9-3-8 15,4-9-7-15,15-7-2 16,0 0 5-16</inkml:trace>
  <inkml:trace contextRef="#ctx0" brushRef="#br3" timeOffset="139080.2441">4281 4352 24 0,'0'-15'16'0,"0"15"-2"0,0 0-2 31,0 0-2-31,0 0-1 16,-13 20-1-16,8-2-3 15,-2 0-1-15,-2 5 1 16,2-5 1-16,-1-1 1 0,-2-5-2 15,8-2 0 1,2-10 0-16,0 0 0 0,18 5-3 16,-3-5-10-16,-2-7-24 15,15 9-1-15,-11-9 0 0,5 7 0 16</inkml:trace>
  <inkml:trace contextRef="#ctx0" brushRef="#br3" timeOffset="139796.0901">3581 4900 16 0,'-13'13'27'0,"-3"11"1"16,-14-2-13-16,-5 7-6 0,1 7-3 16,-6 3-1-16,6 2-2 15,0-2-1-15,5-5 0 16,5-6-3-16,9-8 1 16,2-3-2-16,7-7-1 15,6-10 0-15,0 0 0 16,-7-11 0-16,7 1 0 0,0-5 0 15,-5 1 1-15,5 1 1 16,-3-3 1-16,3 5 0 16,0 11 0-16,-4-10 0 15,4 10 2-15,0 0 0 0,0 12 1 16,0-3-1-16,0 5 2 31,0-2-1-31,0 0 2 0,0-1-2 16,0-2 1-16,0-9-2 15,4 14-3-15,-4-14-11 16,21 12-18-16,-21-12 0 16,18 2-1-16,-18-2 17 15</inkml:trace>
  <inkml:trace contextRef="#ctx0" brushRef="#br3" timeOffset="140433.9306">2939 5715 10 0,'0'0'28'16,"0"0"-1"-16,-13 23-9 0,0 6-6 16,1 12-5-16,0 5-4 0,3 8-1 15,-1 6-2 1,1-2-1-16,3-5-2 15,6-3-2-15,-3-8-4 0,3-10-1 16,0-8-3-16,-3-10-3 16,6-3-2-1,-3-11-1-15,-13-6 7 16</inkml:trace>
  <inkml:trace contextRef="#ctx0" brushRef="#br3" timeOffset="140634.4763">2737 6148 33 0,'0'0'19'0,"0"0"-3"16,0 13-1-16,9 0-3 0,-2 1-2 16,5 6-1-16,-4-3 0 15,7 2 1-15,-8-4 0 16,10-1-2-16,-8-9 0 16,3-5-1-16,1-5-5 0,-2-7-12 15,-7-5-24 1,14 0-1-16,-11-8-2 0,8 3-1 15</inkml:trace>
  <inkml:trace contextRef="#ctx0" brushRef="#br3" timeOffset="142220.0324">2805 6847 20 0,'0'0'29'0,"0"19"-2"31,0 7-11-31,6 10-5 0,1 10-4 16,8 5-2-16,5 8 1 16,10 2-2-16,0-5-1 15,6-4 0-15,-4-13-1 16,2-7 0-16,-6-9-1 15,-6-9 0-15,-10-6-1 16,-12-8-1-16,0 0 0 0,-9-8-2 16,-9 1 0-16,-4-5 1 15,1 5-1-15,-2-5 0 16,2 2 0-16,5 0 3 16,16 10 0-16,0 0 3 15,0 0 0-15,20 21 1 16,-2-7 2-16,6 5 1 0,-1 2 0 15,5-1 0-15,-11-6-1 0,8-2 0 16,-8-9 0 0,-3-3-3-16,-4-7-6 0,-10 7-26 15,10-31-7-15,-2 16-1 16,-8-7-1-16</inkml:trace>
  <inkml:trace contextRef="#ctx0" brushRef="#br3" timeOffset="142868.4099">3298 7894 8 0,'0'0'32'15,"16"5"1"-15,6 11-1 0,10 9-15 16,10-1-5-16,11 5-2 16,2-2-1-16,11 6-5 15,-4-4-3-15,-7-7-7 16,-3 1-7-16,-14-7-9 0,-11-3-13 16,-5 1 0-16,-22-14-1 15</inkml:trace>
  <inkml:trace contextRef="#ctx0" brushRef="#br3" timeOffset="143115.9793">3748 8073 6 0,'0'0'20'16,"15"-5"-4"-16,-15 5-1 15,24 7-2-15,-10 4 1 0,-2 1-1 16,0 5 0-16,-8 1-1 16,-4 5-1-16,-10-6-2 15,1 5-1-15,-10-7-3 16,5-4-7-16,-6-6-22 16,7 2-11-16,-8-14 0 0,21 7 0 15</inkml:trace>
  <inkml:trace contextRef="#ctx0" brushRef="#br3" timeOffset="143768.7205">4235 8508 35 0,'11'9'34'0,"15"10"0"16,-1-3-13-16,12 2-8 16,10 1-3-16,1-2-5 15,8-3-8-15,0-3-14 0,-3 2-16 16,-10-13-1-16,-2 10-1 15,-13-10 6-15</inkml:trace>
  <inkml:trace contextRef="#ctx0" brushRef="#br3" timeOffset="144023.4919">4691 8570 19 0,'9'-5'30'16,"6"14"-1"-16,-1-6-13 31,3 4-4-31,-1 3-2 0,-3 2-1 16,-1 3-2-16,-12 3 1 16,0 4-2-16,-17-1 0 15,0 4-2-15,-8-5-4 16,-1-1-11-16,1-6-24 15,8-2 1-15,-2-11-2 0,19 0 0 16</inkml:trace>
  <inkml:trace contextRef="#ctx0" brushRef="#br3" timeOffset="144940.9302">5578 8701 8 0,'20'0'27'0,"0"-6"-7"31,16 6-4-31,9 0-2 16,12 0-2-16,5 0-3 0,8-5-1 16,0 0-4-16,-2-4-2 15,-5-3-5-15,-10 1-1 16,-15-3-3-16,-7 2-3 16,-12 0-1-16,-14 3-3 15,-5 9 1-15,-12-10 1 0,0 6 3 16,-4 1 1-16,1 3 3 15,-4-6 1-15,7 6 4 16,-1-3 1-16,13 3 2 16,-9-6 2-16,9 6 1 15,0 0 1-15,12-5 1 16,4 5 1 0,-1 0 1-16,5 0 1 15,-2 5 1-15,-4 0 1 16,-1 5-2-16,-10 2 0 15,-9 7-1-15,-9-1-3 16,-7 1-6-16,-3-3-13 16,4 1-20-16,-8-17-2 0,13 0 0 15,-1-14 2-15</inkml:trace>
  <inkml:trace contextRef="#ctx0" brushRef="#br3" timeOffset="145472.3903">6594 8439 31 0,'0'0'33'16,"20"-9"-6"-16,7 0-5 15,16-10-5-15,12-4-4 16,6-7-3-16,10-1-3 16,-1-9-3-16,-1 2-5 15,-9 4-5-15,-11 0-4 0,-12 8-9 16,-15 8-13-16,-12-2-3 16,-10 20-1-16,0-18 12 15</inkml:trace>
  <inkml:trace contextRef="#ctx0" brushRef="#br3" timeOffset="145958.0438">7206 8007 28 0,'-10'0'26'0,"-2"11"-7"15,-10 0-6-15,-5 5-5 16,0 3-3-16,-2-1-2 16,4-2 0-16,3-4 1 15,10-3 0-15,12-9-1 16,0 0 1 0,19-19 0-16,8 4-1 15,1-6 0-15,6 2 0 16,1-3-1-16,-2 5 0 15,2 4 1-15,-5 8 0 0,-4 5 0 16,-8 0 1 0,-2 8 0-16,-1 6 0 0,-3 2-4 15,-5 0-17-15,-5-3-17 0,8 5 0 16,-10-18-2-16,12 12 1 16</inkml:trace>
  <inkml:trace contextRef="#ctx0" brushRef="#br3" timeOffset="146457.7669">7703 7236 10 0,'0'0'31'32,"2"16"1"-32,-6-1-8 0,-4 9-7 15,-5 10-4-15,-4 5-2 16,-7 9-3-16,-6 1-3 15,-1 0-2-15,2-5-5 16,2-8-1-16,5-5-4 16,0-14-3-16,22-17-5 15,-9 0-5-15,13-16-7 0,11 1-6 16,-9-14 2-16</inkml:trace>
  <inkml:trace contextRef="#ctx0" brushRef="#br3" timeOffset="146827.6234">7726 7203 36 0,'0'-11'31'16,"0"11"-3"-16,0 0-8 15,-12-7-7-15,1 14-5 16,-9 0-4-16,2 4-2 15,-1 0-1-15,-3-2-1 0,1 0 0 16,5 1-1-16,4-7 1 16,12-3-2-16,-9 0 1 15,9 0 0-15,12-14 1 16,4 3-1-16,1 1 0 16,2-4-1-16,3 3 1 15,-4-2 0-15,2 4 0 0,-2 2 0 16,-5 1 0-16,-4 6 1 15,0 0 0-15,-9 0 1 16,15 21 0-16,-8-7-4 16,2 1-22-16,4 12-6 15,-10-12 1-15,12 13-2 16</inkml:trace>
  <inkml:trace contextRef="#ctx0" brushRef="#br0" timeOffset="165345.9859">5441 6379 15 0,'19'-9'29'16,"-6"-4"-5"-16,8-2-5 16,7-3-3-16,2 1-4 0,2-3-3 15,1 1-8-15,-3 4-18 16,-9-4-13-16,5 10-2 16,-12-9 0-16</inkml:trace>
  <inkml:trace contextRef="#ctx0" brushRef="#br0" timeOffset="165784.3609">5844 6018 28 0,'7'-11'34'0,"8"3"-4"16,1-4-5-16,-1-2-5 15,8 2-6-15,-4-5-7 16,5 5-5-16,-3 2-12 15,-4 4-19-15,-6-5-6 16,5 11-1-16,-16 0 0 0</inkml:trace>
  <inkml:trace contextRef="#ctx0" brushRef="#br0" timeOffset="166162.5601">6238 5765 41 0,'22'-10'32'0,"-4"-11"-5"15,8-4-9-15,4 3-6 0,-1-4-5 16,1-1-9-16,-1 0-15 15,2 8-14-15,-16-4-1 16,7 12-1-16</inkml:trace>
  <inkml:trace contextRef="#ctx0" brushRef="#br0" timeOffset="166516.2745">6617 5444 38 0,'18'-8'34'0,"-2"-7"-4"0,6-2-8 16,2-2-6-16,4-2-6 16,1 2-5-16,-2-2-6 31,-2 2-12-31,-4-3-19 0,1 12-3 15,-12-9 0-15,4 15 0 16</inkml:trace>
  <inkml:trace contextRef="#ctx0" brushRef="#br0" timeOffset="167148.1465">6976 5119 13 0,'0'0'31'16,"0"0"-3"-16,-18-13-4 15,18 13-6-15,-17-3-5 0,6 0-5 16,11 3-3-16,-16 4-2 16,16-4-1-16,-13 10-1 15,13-10 1-15,-5 18-2 16,5-7 1-16,3 3 1 16,4-4 0-16,-2 2 0 31,8-4 1-31,-4-6 0 0,4 3 0 15,-1-5 0-15,2-5 0 16,-3-5 1-16,-2 1 0 16,-3-3 0-16,0 2 0 15,-9-5-1-15,-4 5 0 0,-4-3 0 16,0 4 0-16,-4 3-2 16,0 6 0-16,3 0 0 0,2 0-2 15,10 0-5-15,-12 11-16 16,12-11-17-16,0 20-2 15,0-10 2-15,9 6-2 16</inkml:trace>
  <inkml:trace contextRef="#ctx0" brushRef="#br0" timeOffset="167748.7125">6005 5922 31 0,'7'-9'35'0,"9"6"0"0,1 3-8 15,5 0-9-15,7 12-5 16,-2 3-4-16,4 9-4 0,-5 5 0 15,-2 10-3 1,-8 4 0-16,-6 7-1 16,-14 2-1-16,-7-5 0 0,-7 1 0 31,1-8-1-31,-2-8-1 0,0-9-1 16,6-5-4-1,1-16-5-15,12-2-16 0,7-10-10 16,1-9 1-16,12 2-1 15</inkml:trace>
  <inkml:trace contextRef="#ctx0" brushRef="#br0" timeOffset="168434.3707">6492 6113 22 0,'0'0'23'0,"-12"-3"-3"16,4 6-3-16,8-3-5 0,-16 16-2 15,12-3-2-15,-2 2-1 16,6 2 0-16,0 0-1 15,7 3-1-15,5-4 1 16,3-3-2-16,0-4 0 16,5-5 0-16,-2-8-1 15,4-1-1 1,-4-5 0-16,3-4-1 16,-7-8 0-16,-2-2 0 15,-3-2 0-15,-3 1 0 16,-6-2-1-16,0-2 1 15,-12-2-1-15,0 4 1 16,-4 1-2-16,-6 4 1 16,0 7 0-16,-3 0 0 0,0 6-1 15,1 9 1-15,3 3 0 0,4 4-1 16,5 8 2 0,3-1-2-16,9 0 2 0,6 3-1 15,7-2 1-15,7-1-2 16,6-2 3-16,-1-3-2 15,5-5-2 1,-1-4-4-16,2 0-17 16,0 0-13-16,-16-15 0 15,4 5 1-15</inkml:trace>
  <inkml:trace contextRef="#ctx0" brushRef="#br0" timeOffset="169967.153">6933 5167 30 0,'9'-13'20'15,"-9"13"-2"-15,0-9-2 16,0 9-2-16,0 0-2 15,0 0-4-15,-9-9-3 16,9 9-1-16,-12 6-3 16,12-6 0-16,-10 13-1 31,10-13 0-31,-5 15 0 0,5-1 0 16,0-14 0-16,5 18 0 15,5-9 2-15,-1-3-1 0,0-1 2 16,6-2 1-16,-3-3 1 15,2-3 1-15,-2-6 0 16,0 1 1-16,-4-8-1 16,1 6 0-16,-5-5-1 0,-4 1-1 15,0 2-1-15,-5-2-2 16,5 14 0-16,-13-10-1 16,3 10 1-16,1 0-2 15,-2 3 0-15,11-3 0 16,-13 14 0-16,7-4 1 31,6-10 0-31,0 14 0 0,0-14 0 16,12 15 1-16,-12-15-1 15,13 7-8-15,-13-7-29 16,9 10-2-16,-9-10 2 16,-4 12-1-16</inkml:trace>
  <inkml:trace contextRef="#ctx0" brushRef="#br1" timeOffset="189264.4551">14165 6774 22 0,'10'-10'18'0,"-10"10"0"15,0 0-2-15,0 0-1 16,0 0-3-16,0-11-2 16,0 11-2-16,0 0-2 15,0 0-2-15,-10 0-1 16,10 0-1-1,-12 0 0-15,12 0-1 16,-9 0 1-16,9 0-2 16,-15 6 1-16,15-6 1 15,-13 6-1-15,13-6 0 0,-13 9 0 16,13-9 0-16,-9 10-1 16,9-10 1-16,-6 9 0 15,6-9-1-15,0 10 0 16,0-10 0-16,6 12 0 0,-6-12 1 15,9 11 0-15,-9-11-1 16,16 10 2-16,-16-10 0 16,19 8 0-16,-19-8 1 15,18-5 0-15,-9 0-1 16,1 0 1-16,-10 5 0 0,12-14 0 16,-12 14-1-16,6-15 0 15,-6 15 0-15,3-12-1 16,-3 12 1-16,0 0-2 15,0 0 1-15,0-10 0 16,0 10 0-16,0 0-1 31,0 0 1-31,-12-4-1 0,12 4 1 16,-15-6-1-16,15 6 0 16,-13-4 0-16,13 4 0 0,-15 0 0 15,15 0 0 1,-15 0 0-16,15 0 0 15,-10 4 0-15,10-4 0 0,-11 7 0 16,11-7 0-16,0 0 0 16,-8 10 0-16,8-10 0 0,0 12 0 15,0-12-1-15,3 10 1 16,-3-10 1-16,7 10-1 16,-7-10 0-16,12 10 0 15,-12-10 1-15,17 5 0 16,-6-5 0-1,-1-5-1-15,2 5 0 16,-12 0 0-16,15-10 1 16,-15 10-1-16,13-10 0 15,-13 10 0-15,6-9 0 16,-6 9 1-16,0-14 0 16,0 14 0-16,-10-15-1 15,10 15 1-15,-9-15-1 0,9 15 1 16,-9-12-1-16,9 12 0 15,-12-5 0-15,12 5 0 16,-13 0 0-16,13 0 0 16,-14 0 1-16,14 0-2 0,-16 0 2 15,16 0-2 1,-15 9 1-16,15-9 0 0,-11 11 1 0,11-11-1 16,-8 14 0-1,8-14 0-15,0 17-1 16,0-17 2-16,3 15-1 0,-3-15 0 15,11 9-1-15,-11-9 1 16,16 8 0-16,-16-8 0 31,16 5 1-31,-16-5-2 0,12 0 2 16,-12 0-1-16,12 0 0 16,-12 0 1-16,0-10-1 15,0 10 0-15,0-16 1 16,0 16 0-16,-6-11 0 15,6 11 0-15,-6-9 0 16,6 9-1-16,0 0 1 0,0 0 0 16,0 0-2-16,0 0 1 15,0 0 0-15,0 0 1 16,0 0-1-16,0 0-1 16,0 0-2-16,0 0-14 15,0 0-22-15,0 0-2 16,0 0 1-1,-8 5-1-15</inkml:trace>
  <inkml:trace contextRef="#ctx0" brushRef="#br1" timeOffset="223733.0447">3115 6570 9 0,'0'0'5'16,"-9"-11"0"-16,9 11-2 15,0 0 0-15,-12-10 0 16,12 10-1-16,-10-6 0 0,10 6-1 16,0 0 1-16,-12-6 0 15,12 6 0-15,-10 0-1 16,10 0 1-16,-9 0-1 15,9 0 0-15,-16 0 0 16,16 0 0-16,-15 8-1 16,15-8 0-16,-13 6 1 0,13-6-1 15,-15 5 0-15,15-5 0 16,-9 8 1-16,9-8-1 16,0 0 1-16,-9 11-1 15,9-11 1-15,0 0 0 16,-9 13 0-16,9-13-1 31,-4 15 2-31,4-15-1 0,-9 12-1 16,9-12 1-16,0 16 0 15,0-16 0-15,0 13 0 0,0-13-1 16,0 9 1 0,0-9-1-16,2 14 1 0,-2-14 0 15,7 10-1-15,-7-10 1 16,7 9-1-16,-7-9 1 0,11 10 0 15,-11-10-1-15,10 7 1 16,-10-7-1-16,13 6 0 16,-13-6 1-16,9 4-1 15,-9-4 0-15,0 0 1 16,15 5-1-16,-15-5 0 16,0 0 0-1,12 9 1-15,-12-9 0 16,13 0-1-16,-13 0 1 15,15 0-1-15,-15 0 0 16,16 1 1-16,-16-1-1 16,15 0 0-16,-15 0 0 15,9 0 1-15,-9 0-1 16,11-3 0-16,-11 3 0 0,11-4 0 16,-11 4 0-16,13-4 0 0,-13 4 0 15,13-6 0 1,-13 6 1-16,12-5-1 15,-12 5 1-15,9-4 0 0,-9 4 0 16,10-6 0-16,-10 6 0 16,0 0-1-1,14-12 1 1,-14 12-1-16,10-7 0 0,-10 7 1 16,0 0-1-16,9-12 2 15,-9 12-1-15,0 0 0 16,0 0 0-16,9-12 1 15,-9 12-1-15,0-10 0 16,0 10-1-16,3-12 1 0,-3 12 0 16,4-12 0-16,-4 12 0 15,0-12 0-15,0 12 0 16,0 0 1-16,0-14 0 16,0 14 0-16,0 0 0 15,0 0-1-15,0 0 1 16,0-9-1-16,0 9 0 0,0 0-1 15,0 0 1-15,0-10-1 16,0 10 0-16,0 0 1 16,0-10-1-16,0 10 0 15,0 0 1-15,0 0-1 16,-9-10 0-16,9 10 1 16,0 0-1-1,0 0 1-15,0 0-1 16,0 0 0-16,0 0 0 0,-9-11 1 15,9 11-1 1,0 0 0-16,0 0 0 0,-4-9 1 16,4 9-1-16,0 0 0 15,0 0 0-15,-12-11 1 16,12 11-1-16,0 0 0 0,-15-3 1 16,15 3-1-16,0 0 0 15,0 0 0-15,-13-10 1 16,13 10-1-16,0 0 0 15,-12-6 0-15,12 6 0 16,-10 0 0-16,10 0 0 16,-15-4 1-16,15 4-1 0,-12 0 0 31,12 0 0-31,-13-4 0 16,13 4 0-16,-11 0 0 15,11 0 0-15,0 0 1 16,-10-2-1-16,10 2 0 15,0 0 0-15,-14-4 0 0,14 4 0 16,0 0 0-16,-9-4 0 16,9 4 0-16,0 0 0 15,-9 0 0-15,9 0 0 16,0 0-1-16,0 0 1 0,0 0 0 16,-12 0 0-16,12 0 0 15,0 0-1-15,-10 10 1 16,10-10 0-16,-5 11 0 0,5-11 0 15,-10 10 0-15,10-10 0 16,-9 12 0-16,9-12 0 16,-12 10 0-16,12-10 0 15,-19 13-1-15,10-4-7 16,-8 0-21-16,10 11-1 31,-13-10 0-31,13 10 10 0</inkml:trace>
  <inkml:trace contextRef="#ctx0" brushRef="#br0" timeOffset="239225.1592">17742 6632 14 0,'0'0'20'0,"3"-12"-3"15,-3 12-2-15,0 0-4 16,-3 20-3-16,3-2-3 31,0 6-2-31,0 3-2 0,0 2 1 16,0-2-1-16,6-4 0 16,-6-4 0-16,3-6 1 15,-3-13 1-15,0 0 0 16,0 0 2-16,0-30 0 15,-2 6 1-15,-5-8-1 16,4 2 1-16,-4-1-2 0,3 6 1 16,-1 6-2-16,5 19-1 15,0 0-3-15,-11 24-13 16,6 5-18-16,9 17-2 0,-6-8 2 16,6 13-2-1</inkml:trace>
  <inkml:trace contextRef="#ctx0" brushRef="#br1" timeOffset="260226.7422">17785 6459 35 0,'-4'10'34'0,"4"7"-1"16,0 1-11-16,0-2-8 15,0 1-5-15,0 0-8 16,0 2-28-16,0-19-6 0,0 20-1 16,0-20 0-16</inkml:trace>
  <inkml:trace contextRef="#ctx0" brushRef="#br1" timeOffset="271673.9939">21598 6641 20 0,'-3'-12'12'16,"3"12"-1"-16,0 0-3 15,-13-7-1-15,13 7-2 16,-18 3-1-16,9-3-3 15,0 9 1-15,0-5-1 16,9-4 0-16,-16 11 0 16,16-11 0-16,-11 8 1 0,11-8 0 15,-3 10 2-15,3-10-1 16,0 12 1-16,0-12 0 16,10 8 1-16,-10-8 0 15,16 8 0-15,-5-8 0 16,4-8 0-16,-2 3 2 0,2-5 0 15,-3 0-1-15,2 1 1 16,-9-1-1-16,-5 10 1 16,8-18-2-16,-8 18 0 15,0 0-2-15,-11-6-1 0,11 6 0 16,-13 0-1-16,13 0 0 16,0 0-1-16,-11 2 0 31,11-2 0-31,0 0 0 0,0 0-1 15,0 0-7-15,0 17-23 16,0-17-6-16,0 0 0 16,0 0 1-16</inkml:trace>
  <inkml:trace contextRef="#ctx0" brushRef="#br0" timeOffset="370531.3264">17689 3001 30 0,'0'0'20'0,"-4"-13"-5"16,4 27-2-16,0 14-3 16,7 19-3-16,2 21-2 0,3 27 0 15,5 35 1-15,-3 32 0 16,-2 33 0-16,-6 24-1 15,0 23 0-15,-6 13-1 16,-7 12 0-16,-4 2-3 16,-5-3 1-16,5 0-1 15,4-11 0 1,7 0-1-16,0-10 0 16,7-7 1-16,4 0-2 15,6-5-5-15,0-18-2 16,6-19-2-16,-1-15-17 15,-5-37-6-15,8-10 0 16,-8-33 5-16</inkml:trace>
  <inkml:trace contextRef="#ctx0" brushRef="#br0" timeOffset="371438.526">17714 2836 29 0,'-10'13'19'16,"2"11"-2"-16,-6-1-2 16,-1 9-4-16,-3 0-4 15,2 2-3-15,0 2-2 16,3-3 0-16,1-9 0 0,6-3-2 15,0-4 2-15,6-17-1 16,0 0 0-16,0 0 1 16,3-27 0-16,3-2 0 15,3-2 2-15,0-5 0 16,4-2-1-16,-4 1 0 16,3 5 1-16,-4 1-1 0,3 16 2 15,-2 5-2-15,2 15 1 16,1 8-1-16,6 5 0 15,2 3 0-15,2 7-2 16,5 4-5-16,-3-6-17 16,-1-12-14-16,4 5 0 31,-12-19 0-31</inkml:trace>
  <inkml:trace contextRef="#ctx0" brushRef="#br0" timeOffset="371754.1703">18219 2128 29 0,'0'0'32'16,"6"14"2"-16,-6 23-12 15,-3 14-9-15,3 7-4 16,0 10-3-16,6 2-1 16,-1 5-8-16,-2-7-9 15,-3-7-19-15,11-11-1 16,-11-18-3-16,4-2 1 0</inkml:trace>
  <inkml:trace contextRef="#ctx0" brushRef="#br0" timeOffset="371985.2297">18374 2148 39 0,'8'-19'36'16,"-8"8"1"-16,0 11-3 15,15 24-21-15,-12 7-3 16,7 11-3-16,-4 9-3 16,6 10-1-16,-2 6 0 31,-4 1-4-31,-2 1-4 0,-4-12-8 16,-4-14-25-16,4 1 0 15,-5-20-1-15,5-8 1 16</inkml:trace>
  <inkml:trace contextRef="#ctx0" brushRef="#br0" timeOffset="372201.9002">18571 2222 34 0,'4'-24'36'0,"7"17"2"15,-11 7-1-15,0 0-21 16,3 30-7-16,1 5-2 0,2 10-3 31,-6 0-2-31,7 18 0 0,-2-2-3 16,-5-4-2-16,6 0-8 15,-6-12-12-15,-8-12-16 16,5-1 0-16,-6-20 1 16</inkml:trace>
  <inkml:trace contextRef="#ctx0" brushRef="#br0" timeOffset="372372.103">18416 2505 19 0,'0'-16'33'15,"19"11"0"-15,-7-3 0 16,11 5-21-16,5 3-22 16,-3-10-19-1,16 10-1-15,-12-13-2 16,14 20 4-16</inkml:trace>
  <inkml:trace contextRef="#ctx0" brushRef="#br0" timeOffset="372702.7588">18996 2187 18 0,'-9'-20'31'0,"9"20"1"0,-9-12-13 15,-4 14-4-15,0 11-2 16,-7 11-4-16,4 20-3 16,-2 7-1-16,2 6-2 15,1 9 0-15,8 4 0 16,4-8-2-16,6-1 0 15,9-8-5 1,1-17-14-16,2-12-16 16,12-5 0-16,-7-25-2 15,10 6 4-15</inkml:trace>
  <inkml:trace contextRef="#ctx0" brushRef="#br0" timeOffset="373059.1766">19138 2489 25 0,'0'0'29'0,"6"16"1"16,-6-16-13-16,11 8-10 16,3-4-1-1,-1-8-1-15,4 1-1 16,-4-8 0-16,2-11-1 15,-5 2-2-15,-3-2 0 16,-7 1 1-16,0 1-2 0,-8 9 0 16,-3 3 0-16,-4 8 1 15,-3 7-1-15,3 10 1 16,-1 5 0-16,3 5 0 16,2 2 1-16,4-5-1 15,7 5 2-15,5-4-1 0,4 0 1 16,5-7 0-16,2-2-2 15,4-4-7-15,3 0-19 16,-5-16-8-16,7 0-2 16,-10-13 1-1</inkml:trace>
  <inkml:trace contextRef="#ctx0" brushRef="#br0" timeOffset="373306.5513">19421 2012 48 0,'-7'-14'33'0,"7"14"-3"15,0 0-22-15,0 0-27 0,0 0-9 16,0 0-4-16,-6 16-1 16</inkml:trace>
  <inkml:trace contextRef="#ctx0" brushRef="#br0" timeOffset="373491.7674">19430 2110 48 0,'0'0'38'0,"0"22"0"16,-6-3-9-16,-2-1-14 15,3 9-7-15,-8-3-4 16,1-9-2-16,2 3-6 0,-8-8-14 16,-3-14-20-16,10 4-1 15,-6-5 1-15,8-10 0 16</inkml:trace>
  <inkml:trace contextRef="#ctx0" brushRef="#br0" timeOffset="374075.5865">19568 2120 34 0,'0'0'27'16,"-10"0"-10"-16,10 0-5 16,-14 25-5-16,11-10-3 15,0 5-2-15,3 2-1 16,0 6 3-16,7-11-1 0,2 4 1 31,1-11-1-31,1-10 0 16,-1 0 1-16,3 0-1 15,-4-10 0-15,0-5 0 16,-2 1 0-16,-3-8-2 0,0 13-1 16,-4 9 1-16,0-12-2 15,0 12 1-15,-5 10 0 16,5-10-1-16,-6 24-1 0,6 0 2 16,0-10 0-16,3 0 1 15,2-5 1-15,-5-9 0 16,19 0 1-16,-5-6 0 15,-3-6-1-15,1-8-4 16,-4 1-13-16,-8-9-18 16,11 16-1-1,-11-3 1-15,0 5 3 16</inkml:trace>
  <inkml:trace contextRef="#ctx0" brushRef="#br0" timeOffset="374476.5716">19823 2231 17 0,'4'-16'33'16,"11"21"2"-16,-3 3-2 15,-1 16-15-15,4 21-6 16,-10 4-3-16,-1 11-1 16,-8 5-2-16,-5-1-3 15,-9-5-2-15,-5-5-5 16,1-8-7-16,-7-17-18 0,4-12-7 16,10-7-1-16,2-17 0 15</inkml:trace>
  <inkml:trace contextRef="#ctx0" brushRef="#br0" timeOffset="374945.1746">20105 2094 55 0,'0'-14'26'0,"0"14"-6"16,4 11-4-16,-4 18-6 16,8 15-3-16,-5 14-3 15,4 5 0-15,-4 17 0 16,0 10 0-16,-3-3-1 16,4-3 0-1,-4-11 0-15,0-13 0 16,0-13 0-16,0-6 1 0,0-17-1 15,3-5-1 1,-3-9 1-16,0-10-4 0,0 0-12 16,13 13-23-16,-13-13-2 15,-7-13 1-15,1 1-1 16</inkml:trace>
  <inkml:trace contextRef="#ctx0" brushRef="#br1" timeOffset="383042.4696">17794 6686 11 0,'0'0'11'0,"0"0"-2"0,0 0-2 15,0 0-2-15,0 0 1 16,0-11-2-16,0 11 0 16,0-17-1-16,0 7-1 15,3-3 1-15,1-1 0 16,-4 0 0-16,6 0 1 16,-3-1 0-16,2 2 0 0,-2-6 1 15,0 5 0-15,-3-1 0 16,4-2-1-16,-4 2 0 15,5-6 0-15,-5 0 0 16,4-1 0-16,-1 0-1 16,1 0 1-16,1-2-1 0,2-1 0 15,2-3 0 1,1 1-1 0,0 0 1-16,2 1-2 0,2-5 0 15,0-1 0-15,3 0 0 16,-4 3 1-16,2 0-1 15,-2-2 1-15,-1 5-1 16,0-2 2-16,-5 3-1 16,0 0 0-16,-7-2-1 0,11 0 0 15,-3-2 1-15,1-4-1 16,3-5 0-16,2 1-1 16,3 0 0-16,1-1 1 15,3 4-1-15,-3 0 1 16,-2 2-1-16,0 6 1 15,-1 0-1-15,-2 4 0 0,0-6 0 16,2 2 1-16,-3-6-2 16,0 4 1-16,-3-2 0 15,2 4 0-15,-2-5-1 0,0 3 2 16,0 1-2 0,-2 4 1-16,1-1 1 0,2-4-1 31,1 0 0-31,-1-4 1 15,4 3-1-15,-3 0 0 0,5 1 1 16,-3-3-1-16,-1 4 0 16,1 1 1-16,-2 3-1 15,1 1 0-15,-2-1 0 16,3-2 0-16,-1-3 0 16,3 0 0-16,2-3 0 0,-2 4 0 15,2 2-1-15,-1-3 1 16,-1 5 1-16,-1 0-2 15,0 1 1-15,-2 3 0 16,1 3 0-16,-2-2 0 16,4-4 1-16,-2 1-1 15,4-1 0 1,0-4 0-16,1 1 0 16,1-3 0-16,-1 0 0 15,0 2 0-15,1 1 0 16,-3-2 0-16,-2 3 0 15,2 1 0-15,-2-1 1 16,-3 2-1-16,2-1 0 0,0-1 0 16,-1 1 1-16,2 0-1 0,-1 3 0 15,-3 0 0-15,1 1 1 16,0 2-1-16,0 0-1 16,-3 2 1-16,0 1-1 15,-1 1 1-15,3-2-1 16,2 1 0-16,2-2 0 15,0 0 1-15,1 3 0 0,2-1 0 16,-3-2 0-16,3 3 0 16,-3-3 0-16,-2 1 0 15,-3 4 0-15,1-4 0 16,-1 2 1-16,-1-1-1 16,3-1 0-16,-1-1 0 15,1 2 0 1,-1-2 0-16,1 0 0 15,-1 2 0-15,0 0 0 16,-1 3 0-16,-1-1 0 16,2 0 0-16,-3 0 0 15,0 3 1-15,4-2-1 0,2-2-1 16,-1 4 1-16,4-7 0 16,2 3 0-16,0 0 0 15,1-1 0-15,2 0 0 0,-1 2 0 16,1 1 0-16,-3 1 0 15,2 2 0-15,-3-2 0 16,0 3 0-16,0-1 0 16,1-1 0-16,-1 0 0 31,-1 0 1-31,-1 1-1 0,1 1 0 16,-2-1 0-16,1-1 0 15,-1 4 0-15,0-5 1 16,-1 6-1-16,2-3-1 15,-2 3 1-15,0-3 0 16,0 1-1-16,-2 2 1 16,2 0 0-16,-1-1-1 0,-3 0 0 15,0 0 2-15,1-1-3 16,-1 6 2-16,2-7 0 16,-4 6-1-16,4 1 1 0,-1-5 0 15,-10 5 0 1,17-3-1-16,-7 3 1 15,-10 0-1-15,15-3 2 0,-5 3-1 16,1-4-1-16,-1 4 1 0,2 0 0 16,-2-3 0-16,2 3 0 15,-2 0 1-15,1-4-2 16,-1 4 1-16,-1 0 0 16,0 0 0-16,0 0 0 31,2 0 1-31,-1 0-2 0,1 0 1 15,-1 0 0-15,2 0 0 16,0 0 0-16,2 4 0 16,-5-4 0-16,2 0-1 15,1 0 2-15,-1 0-1 16,1 0 1-16,0 3-1 16,0-3 0-16,0 0 0 0,0 0-1 15,-1 0 2-15,2 2-1 16,-4-2 0-16,-9 0 0 15,18 8-1-15,-18-8 2 16,15 6-1-16,-15-6 0 0,14 9 1 16,-14-9-1-16,15 7-1 31,-6-4 2-31,-9-3 0 0,17 9-1 16,-17-9 0-1,14 7 0-15,-14-7-1 0,16 12 1 16,-16-12 0-16,12 12 0 15,-12-12 0-15,14 11 0 16,-7-2 0-16,-7-9 0 16,17 11 1-16,-17-11-1 0,15 16 0 15,-15-16 0-15,15 12 0 16,-15-12 0-16,12 13 0 16,-12-13-1-16,12 16 1 15,-12-16 0-15,12 14 0 16,-12-14 1-16,12 14-2 15,-12-14 2 1,14 20-1-16,-14-20-1 16,14 15 2-16,-6-4-2 15,0-1 1-15,-1 1 0 16,1-1 0-16,1 3 0 16,-2-4 0-16,1 4 0 15,-1-1 0-15,2 0 0 16,-2 0 0-16,0 0 0 0,-1 4-1 15,0 0 1-15,1-3 0 16,-2-2 1-16,1 1-1 0,0 0 0 16,1 0 0-16,-4-3 0 15,5 1 1-15,-5-1-2 16,2 4 2-16,0-3-1 16,-2 4 0-16,1-4 0 0,-4 0 0 15,7 2 0-15,-3-3 0 16,-4-9 1-16,13 16-1 15,-13-16 0-15,14 16 0 16,-14-16 0-16,17 17 0 16,-17-17 0-16,13 17 0 31,-13-17 0-31,11 15 1 0,-11-15-2 16,10 19 2-16,-10-19-1 15,12 17 0-15,-6-7 0 16,-6-10 1-16,13 18-1 15,-6-7 1-15,0-2-1 16,-2 4 0-16,1-4 2 0,0 0-3 16,-6-9 2-16,13 18-1 0,-13-18 0 15,12 14 0-15,-12-14 0 16,16 12 0-16,-16-12 1 16,16 15-1-16,-7-8 0 15,2 2 0-15,-1 1 0 16,2 0 0-16,-1 1 0 15,0-1 0 1,2 1 0-16,-2-2 0 16,0 1 0-16,0 0 0 15,2 1 0-15,-3-1 0 16,2 0 0-16,1 2 0 16,0-2 0-16,1 1 0 15,2 2 0-15,0-1 1 16,0 0-1-16,4-2 0 0,-1 2 0 15,2-2 0-15,0 0 0 16,2-3 1-16,0 3-1 16,0-4 0-16,-1 4 0 15,-2-2 1-15,0-1-1 0,-1 0 1 16,-2 0 0 0,-2 0 0-16,0-2 1 15,1-1-1 1,-1-4 1-16,-2 4-1 0,-2-4 0 15,-2 1-3-15,-9-1-11 16,11 18-25-16,-24-14 1 16,1 7-2-16,-13-6 1 15</inkml:trace>
  <inkml:trace contextRef="#ctx0" brushRef="#br1" timeOffset="383643.3934">21498 4642 13 0,'0'-21'30'0,"0"21"-5"15,0-8-3-15,0 8-5 16,0 0-5-16,6 17-3 0,-1 0-4 16,-1 4-1-16,2 6-1 0,-3 2-1 15,2 3-5 1,-2 5-6-16,-3 4-12 0,-3-12-12 15,6 8 0-15,-9-13 0 16</inkml:trace>
  <inkml:trace contextRef="#ctx0" brushRef="#br1" timeOffset="383881.0199">21525 5103 15 0,'0'0'31'0,"0"11"-6"15,0-1-4-15,0 2-5 16,0 5-4-16,0 0-3 16,0 0-5-16,0 2-7 15,0-3-8-15,3-2-9 0,2 9-7 16,-5-6-2-16,5 11-3 15</inkml:trace>
  <inkml:trace contextRef="#ctx0" brushRef="#br1" timeOffset="384081.5606">21557 5540 18 0,'3'17'26'0,"-6"-8"-7"15,3 4-4-15,0 2-5 16,3-2-3-16,-3 4-4 16,4-2-3-16,0 4-6 15,-4-4-11-15,12 10-10 16,-12-9 0-16,6 11 7 0</inkml:trace>
  <inkml:trace contextRef="#ctx0" brushRef="#br1" timeOffset="384228.7054">21593 5936 19 0,'-5'10'29'0,"5"10"-5"16,0-7-5-16,0 6-6 0,0 0-6 15,0 3-7-15,0-2-8 0,-3-4-11 16,6 8-8 0,-7-14-3-16,8 6 4 0</inkml:trace>
  <inkml:trace contextRef="#ctx0" brushRef="#br1" timeOffset="384382.3707">21580 6314 44 0,'-5'29'29'16,"5"7"-5"-16,0-6-4 16,0-4-7-16,0 6-3 15,0-8-7-15,-3-1-21 16,0-10-14-16,8 1-1 0,-5-14 0 15</inkml:trace>
  <inkml:trace contextRef="#ctx0" brushRef="#br1" timeOffset="385414.7155">21429 7074 47 0,'0'0'29'0,"0"8"-7"15,0 7-4-15,-6 6-6 16,2 3-4-16,1 9-3 31,-2-1 0-31,2 6-1 0,-1-6-1 16,4-7-1-16,0-7 0 15,0-2-1-15,0-16-1 16,0 0 0-16,0 0-3 16,0-25 1-16,0 3-1 15,-4-4 0-15,0-1-1 16,0-2 1-16,0 5 1 0,1 1 0 16,3 4 1-16,0 6-1 15,0 13 2-15,11-16-1 16,1 16 1-16,5-4-1 15,-1 4 1-15,4 0 0 16,-3 0 0-16,2-5 1 0,-4 5-1 31,-2-4 1-31,-3 1 0 0,-10 3 0 16,12 0 0 0,-12 0 0-16,0 0 0 0,10 0-1 15,-10 0 1-15,0 0-1 16,0 0 1-16,11 4 0 15,-11-4 1-15,4 13 0 16,-4-13 0-16,0 19 0 0,0-2 1 16,0 4 0-16,0 4 2 15,0 7-1-15,-4-1 0 16,4 3-1-16,0-2 1 16,0 1 0-16,0-7-1 15,3-2 0-15,-3-10-2 16,4 0-1-16,-1-3-7 0,-3 0-30 15,0-11-1-15,0 0 1 16,0 0-2-16</inkml:trace>
  <inkml:trace contextRef="#ctx0" brushRef="#br1" timeOffset="386146.2052">13682 7352 45 0,'0'0'24'0,"0"-10"-5"16,10 7-3-16,8 0-5 0,6-1-4 16,2 4-1-16,1 0-7 15,2 0-12-15,3 8-17 16,-9-8-1-16,5 5 0 15,-13-10 10-15</inkml:trace>
  <inkml:trace contextRef="#ctx0" brushRef="#br1" timeOffset="386784.8845">14063 7231 15 0,'0'0'22'16,"0"0"-2"-16,0 0-3 16,6 14-3-16,-6 6-2 15,0 7-3-15,-4 4-3 16,4 7-1-16,-5 4 0 0,5-2-3 15,0-5 1-15,0 1-2 16,3-14 0-16,-3-1 0 16,6-11 0-16,-6-10 1 15,7-9-2-15,0-7 2 16,-7-5-2-16,0-5 1 31,0-1 0-31,0-6-1 0,-7 1 0 16,3 1-1-16,-3 4 0 15,2 2 1-15,2 5-1 16,-4 2 0-16,5 4 1 16,2 4-1-16,0 10 0 0,12-15-1 15,-3 10 3-15,5-2-2 16,-1 3 1-16,4 1 0 0,2-1 0 16,0 1 0-1,-1-2 0-15,0 2 1 0,-2 1-1 16,-4 2 0-16,-3-6-1 15,-9 6 2-15,13-3-1 16,-13 3 0-16,0 0 0 31,7 13 0-31,-7 0 2 0,5 6-1 16,-1 6 2-16,2 7-1 16,0 1 1-16,0 8 0 15,-2-3 0-15,-1 0 0 16,-3 2-3-16,6-11-8 15,-6-6-26-15,2 0 1 16,-2-23-2-16,0 17 1 0</inkml:trace>
  <inkml:trace contextRef="#ctx0" brushRef="#br1" timeOffset="390438.5255">17786 6715 30 0,'0'0'12'16,"0"0"1"-1,0 0-1-15,0 0-1 0,0 0-3 16,0 0-3-16,0 0-1 16,-11 10-2-16,11-10 0 15,0 0-2-15,0 0 1 16,-8-7 0-16,8 7 1 0,0 0 0 16,0-14 1-16,0 14 0 15,-4-18 0-15,4 18-1 16,-6-16 1-16,6 2-1 15,0 1 1-15,-3-4-1 16,3 4 1-16,0-3 0 16,-3 2 1-1,3-4 1-15,-3 2-1 16,-4-1 1-16,0-1 0 16,1-1-2-16,1-2 0 15,-1-1-1-15,6-5 0 16,-8 4-1-16,3-2 0 15,1-4 0-15,0 2 0 16,-3-2 1-16,4 0-2 0,-1-2 2 16,-3 4-2-16,3-2 1 15,0 0-1-15,4-2 1 0,0-3-1 16,0 4 0 0,0-1 1-16,0-2-1 15,-3-2 1-15,3 2-1 0,0-4 1 16,-3 2-2-16,-1 3 2 0,-4-5-1 15,0 1 0-15,-2 2 1 16,2-5-1-16,-2 1 1 16,-1-1-2-16,1 2 2 15,1-2-1-15,1-1 1 16,1 4-2-16,-2-5 1 31,0 5 0-31,0-2 0 0,-1 0 0 16,0-5 0-16,-1 0 0 15,0-2 0-15,0-2 0 16,2 0 0-16,-1 1 0 16,3-1 1-16,-3 1-1 15,-1 3 0-15,1 4 0 16,-3 4 1-16,4-1 0 0,-4 2-1 16,4 2 0-16,-2 0 0 15,4 0-1-15,2 2 2 16,-2-3-2-16,4 0 1 15,-5 2-1-15,3 3 2 0,-2-4-1 16,-2 4 0 0,0-1 0-1,0-2 0-15,0 3 1 16,0-1-1-16,0 0 0 16,-1-1 0-16,1 4 1 0,0-1-1 15,1 0 0-15,-3 3 0 16,4 1 0-16,-2 0 0 15,2 0 0-15,-1 1 0 16,2 1 0-16,2 0-1 0,1 1 1 16,-1 0 0-16,4 0-1 15,-8 0 0-15,4 1 1 16,-1 0 0-16,-2-3 0 16,2-1 0-16,-1-1 0 15,0 1 0-15,-4 0 0 16,3-1 1-16,1 1-1 0,-1 3 0 15,3-1 0-15,-6 2 0 16,3-2 0-16,-2 3 0 16,1-4 0-16,-2 2 1 15,-2 3-1-15,-1-3 1 16,0-1-1-16,2 1 0 16,-2 6 0-1,2-1 0-15,-4 3 1 16,0 1-2-16,3-2 1 0,-3 2 0 15,-1-2 1-15,-2 5-1 16,2-8 0-16,-6-1 0 16,1 0 0-16,2 0-1 15,-3 4 1-15,0-3-1 16,0 0 0-16,5 5 0 0,-2-1 1 16,6 5-1-16,-3 0 1 15,1 2 0-15,2 0 0 16,1-2 0-16,0 0 1 15,1 0-2-15,0 1 1 16,-1 1 0-16,-3-4 0 16,2 4 0-1,1-5 0-15,-1 6 0 16,-3-2-1-16,1 2 1 16,-1-1 0-16,-2 5 0 15,3-5 0-15,-1 5 0 16,1 0 0-16,2 0 0 15,0 0 0-15,1 0 0 0,3 0 0 16,9 0-1-16,-14 0 1 0,14 0 0 16,-14 0-1-1,14 0 1-15,-19 2 1 0,7-2-2 16,-1 8 1-16,-2-4 0 16,-3 1 1-16,3-2-1 15,-2 3 0-15,-1-2 0 16,2-2 0-1,1 3 1-15,1-5-1 16,-1 4 0-16,1 1 1 16,-2-5-2-16,-2 5 1 15,-2-5 0-15,0 6 0 16,-2-6-1-16,-1 7 2 16,2-3-2-16,-1 1 1 15,1 1 0-15,2-2 0 0,3 5-1 16,1-1 1-16,2-3 0 15,1 2-1-15,2-1 2 16,2-3-1-16,8-3 1 16,-18 13 0-16,8-6 0 0,0 1-1 15,-2 1 0 1,-3-2 0-16,-1 3 0 0,-1 2 0 16,-1-5 0-16,0 7-1 15,-1-4 1-15,0-2 0 0,0 2 0 16,3-1 0-16,4 0 0 15,-2-2 0-15,4 1 0 16,10-8-1-16,-16 10 1 31,10-1 0-31,6-9 0 0,-9 17-1 16,2-6 1-16,3-2 0 16,-3 0 0-16,0 6 0 15,1-3-1-15,-2-1 2 16,0 0-2-16,1 1 2 15,0-3-2-15,-1 4 2 16,1-4-2-16,7-9 1 0,-16 18 0 16,7-8 0-16,1 1 0 15,-1 3 0-15,-4 4 0 16,4-3 0-16,-3 2 0 16,-1 1 0-16,-2 1 0 15,2-3 0-15,1-3-1 16,2 0 2-1,3-3-2-15,-1-1 1 16,2 4 0-16,0-3-1 16,3-1 1-16,0 2 0 15,-4-2 0-15,3 5 0 16,0-2 0-16,-3-1 0 0,2 2 0 16,1-4 0-16,-3 5 0 15,1-3 0-15,0 2 1 0,0 2 0 16,-2-2 0-16,0 2-1 15,0 0 1-15,0 1-1 16,0-1 1-16,0-1 0 16,0-2-2-16,-1 4 1 15,1-3 0-15,1 0 0 16,-3-2 0-16,4 0 0 0,-2 2 0 16,-1-1-1-16,4-2 1 15,-1 5 0-15,-4-3 0 16,4 4 0-16,-3-1 0 15,0 2 0-15,1 1 0 16,-3-4 0-16,2 4 0 0,-1-7 0 31,3 2 0-31,0 1 0 0,0-1-1 16,2 0 1 0,-2-1 0-16,4 1 0 0,-1 0 0 15,-1 2-1-15,1 0 1 16,-1-2 0-16,0 1 1 15,2-1-1-15,0-2 0 16,-1 3-1-16,2-5 2 0,-1 0-1 16,-2 2 0-16,1 1 0 15,-1-3 0-15,-1 1 0 16,1-1 0-16,5-9 0 16,-15 17 0-16,10-8 0 15,5-9 0-15,-11 12 0 16,11-12 1-1,-15 14-1-15,15-14 0 16,-16 9 0-16,7-3 0 16,0 1 0-16,-2-2 0 15,0 2 0-15,2 0 0 16,-2 0 0-16,0 0 1 0,-2 2-1 16,4 0 1-16,-3 1-1 15,-4-1 0-15,4-4 1 0,-4 3-1 16,1-2 0-16,-1 4 0 15,4-7 0-15,-4 2 0 16,4-1 0-16,2 4 0 16,2-1-1-16,8-7 2 15,-18 7-1-15,18-7-1 16,-12 3 1 0,12-3 1-16,-10 7-1 15,10-7 0-15,-18 2 1 16,7 2-2-16,2 1 1 15,0 2 0-15,-4-4 0 16,0 1 0-16,5 0 0 16,-2-4 0-16,10 0 0 15,-14 7 0-15,14-7 0 0,-9 0 0 16,9 0 0-16,0 0 0 16,-11 7 0-16,11-7-1 15,0 0 1-15,-11 8 0 16,11-8 1-16,0 0-1 15,-13 4 0-15,13-4 0 16,-10 0 0-16,10 0 0 0,-19 0 0 0,8 3 0 16,-2 0 0-16,-3 1 0 15,1-4 0-15,0 5 0 16,2-5 0-16,-1 4 0 16,14-4 0-16,-14 3 0 15,14-3 0-15,0 0-1 31,0 0 1-31,0 0 0 0,0 0-2 16,0 0-2-16,0 0-10 16,0 8-23-16,12 6 1 15,-12-14 0-15,17 5-1 16</inkml:trace>
  <inkml:trace contextRef="#ctx0" brushRef="#br1" timeOffset="391138.8716">14275 5052 14 0,'0'0'29'0,"-7"-18"-5"16,7 18-6-16,0 0-3 15,0 0-7-15,0 0-1 16,-3 16-5 0,3 6 0-16,0 1-4 15,0 2-4-15,6 5-6 16,0 4-13-16,-6-7-4 15,9 11-1-15,-9-11 16 16</inkml:trace>
  <inkml:trace contextRef="#ctx0" brushRef="#br1" timeOffset="391392.4884">14262 5569 2 0,'0'0'26'0,"0"0"0"16,0 0-7-16,0 0-8 16,0 16-5-16,0 2-2 15,3 4-4-15,-3 2-2 16,0 5-9-16,7 2-14 15,-7-4-2-15,5 7 1 0</inkml:trace>
  <inkml:trace contextRef="#ctx0" brushRef="#br1" timeOffset="391577.8641">14249 5940 28 0,'0'0'28'15,"0"0"-1"-15,-12 6-14 0,9 7-11 16,0 6-9-16,-4-2-14 16,14 9-7-16,-14-5 1 15,11 9 13-15</inkml:trace>
  <inkml:trace contextRef="#ctx0" brushRef="#br1" timeOffset="391725.0179">14252 6203 4 0,'0'0'26'16,"0"21"0"-16,-8-11-7 15,8 5-11-15,-4-1-8 0,4 1-12 16,0 8-13-16,-6-11 0 16,9 6 5-16</inkml:trace>
  <inkml:trace contextRef="#ctx0" brushRef="#br1" timeOffset="391894.3113">14224 6485 20 0,'-5'13'29'16,"8"9"-5"-16,-3-5-5 0,0 4-8 16,0-4-3-16,0 1-4 15,2-7-3-15,-2-11-8 16,10 17-18-16,-10-17-4 15,10 0-2-15,-10 0 8 0</inkml:trace>
  <inkml:trace contextRef="#ctx0" brushRef="#br0" timeOffset="397106.1433">18042 6917 34 0,'-18'-8'27'0,"6"14"-10"16,-4 6-4-16,2 2-2 15,0 10-3-15,1 0 0 16,9 10 0-16,4-4 1 16,11 6 0-16,7-8 0 0,13-1 1 15,-1-14-1 1,12-5 1-16,-3-16-2 0,4-5 0 15,-12-16-1-15,-4-5-1 16,-16-11-1-16,-11 0 0 0,-7 1-2 16,-14 6-1-16,-7 6-1 15,-4 8-4-15,-4 16-6 16,-4 17-34-16,0 4 0 16,9 15-1-1,-10 1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27:26.8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 6090 47 0,'-51'-6'26'16,"-10"6"-5"-16,-1 10-5 0,3 14-2 15,3 6-2-15,9 14-2 16,16 1-2-16,17 5-3 16,14-5 0-16,11-3-1 15,-11-42-1-15,62 63 0 0,-12-46-2 16,0-8 1 0,-4-9-2-1,-5 0 0-15,-5-9 0 16,-20 0-1-16,-16 9 0 15,0-15 0-15,0 15 2 0,-61-5-1 16,19 13 0 0,42-8 0-16,-84 28 1 0,84-28 0 15,-71 52-1-15,71-52 1 16,-47 74-1-16,47-74 0 0,0 73 1 16,0-73 0-16,41 61-2 15,-1-40 1-15,14-6 0 16,4-11 0-16,8-9 0 15,-4-9 0-15,2-5-1 16,-5-5 1-16,-9-3 0 16,-14-2 0-1,-17-1 0-15,-6 2 1 16,-13 4-1-16,0 8 1 16,-13 3 0-16,1 4 0 15,0 9 0-15,1 12 0 16,3 4 0-16,4 8 0 15,8 7 0-15,-1-1-3 16,5 4-7-16,-2-1-17 0,1-8-11 16,3-3 1-16,2-13-2 0</inkml:trace>
  <inkml:trace contextRef="#ctx0" brushRef="#br0" timeOffset="168.0637">1548 6254 32 0,'-11'-29'32'16,"-4"4"0"-16,15 25-4 16,-15-7-26-16,15 7-21 15,-5 22-11-15,0-5-2 16,8 17 0-16</inkml:trace>
  <inkml:trace contextRef="#ctx0" brushRef="#br0" timeOffset="746.392">1655 6510 55 0,'42'46'40'0,"-3"-5"0"16,-8-2-9-16,-6 4-10 16,-7-13-6-16,-2 3-6 15,-10-10-3-15,3-4-2 16,-3-10-1-16,-6-9-1 0,16-3-3 16,-4-10-2-16,4-3-4 15,4-11-4-15,11 4-5 16,-5-11-4-16,14 6-3 15,1-5 1-15,8 12 2 0,-8 0 5 16,4 8 7 0,-10 6 9-1,26 14 22 1,-49 7-4-16,-3 14 0 16,-16-6-1-16,-3 10-2 0,-11-5-4 15,-2 3-4-15,-4-7-3 16,5-4-3-16,1-11-2 15,-1-8-2-15,5-10-2 16,9-8 1-16,8-7-1 0,3-7-1 16,8 3 0-16,-5 0 1 15,6 8 1-15,9 5 2 16,2 7 1-16,1 9 1 16,2 15 1-16,-4 4 1 15,4 3 0-15,0 0 1 16,-3 1-1-16,-2-3 0 0,-1-3 0 15,-5-6 0-15,1-11-1 16,2 0-1-16,-4-11 0 16,1-3 0-16,3-8-1 15,-9 2 0-15,3-1-1 16,-5 5 1-16,-5 3-1 16,-2 13 1-1,10-7-1-15,-4 18 1 16,-6 6 0-16,0 5-3 0,7 10-13 15,-1 4-23 1,-6-7 0-16,11 8 0 16,-1-13-1-16</inkml:trace>
  <inkml:trace contextRef="#ctx0" brushRef="#br0" timeOffset="1350.5507">4029 6867 15 0,'13'12'32'15,"15"21"1"-15,7 11-2 16,2 7-18-16,8 13-3 0,6 9-3 16,-2 4-5-16,1-2-8 15,-6 1-21-15,-8-17-5 16,-1-4-1-16,-13-17-1 15</inkml:trace>
  <inkml:trace contextRef="#ctx0" brushRef="#br0" timeOffset="1588.3698">4675 6938 28 0,'0'-35'36'15,"-9"27"1"-15,-13 17 1 0,-14 20-21 16,-6 20-5-16,-17 9-4 16,-5 17-2-16,-9-1-1 15,2 4-3-15,0-3-1 16,10-6-3-16,11-12-3 0,10-15-4 16,18-10-8-1,13-14-21-15,9-18 0 0,24-14 0 31,7-13 1-31</inkml:trace>
  <inkml:trace contextRef="#ctx0" brushRef="#br0" timeOffset="1851.4346">5111 6774 44 0,'-41'14'35'0,"-15"5"0"16,-3 15-12-16,2 14-10 15,-1 9-5-15,7 8-2 16,8 8-2-16,15 4 0 0,15 1-2 16,16 1 0-16,14-8 0 15,11-10-1-15,12-7-2 0,8-12-4 16,7-14-27-1,8-3-5-15,-8-22 1 0,4-11-1 16</inkml:trace>
  <inkml:trace contextRef="#ctx0" brushRef="#br0" timeOffset="2173.759">5087 7179 42 0,'0'0'35'16,"-10"-22"1"-16,27 11-14 0,11 2-9 16,6 0-4-16,7 5-3 15,1 4-2-15,1 0 0 16,-5 5-2-16,-5 8-1 16,-22 5-1-16,-11 4 1 15,-9 5 0-15,-11 3-1 16,-8-2 1-1,-5 0 0-15,-2-4 0 16,7-1-1-16,4-4 2 16,12-2-1-16,12-6 1 15,0-11-1-15,21 10 0 16,3-6-4-16,9 0-10 0,7-4-23 16,-6-11-2-16,3 1 0 15,-3-10 0-15</inkml:trace>
  <inkml:trace contextRef="#ctx0" brushRef="#br0" timeOffset="2390.4519">5656 6887 70 0,'15'-5'39'16,"10"19"-1"-16,2 18-9 15,1 7-20-15,1 18-3 16,-11 10-1-16,-2 13-2 15,-10 6-1-15,-12-5-3 16,-4-6-5-16,-13-13-5 16,0-13-28-16,7-8-1 15,4-25 0-15,12-16 0 0</inkml:trace>
  <inkml:trace contextRef="#ctx0" brushRef="#br0" timeOffset="2653.2199">6256 7209 30 0,'0'0'37'31,"0"0"2"-31,32 12-2 0,8-6-13 16,3-6-16-16,8 0-3 16,1 3-10-16,-2-3-21 15,-7-3-10-15,-6 3-2 16,-15-9 0-16</inkml:trace>
  <inkml:trace contextRef="#ctx0" brushRef="#br0" timeOffset="2821.7603">6282 7345 37 0,'9'9'38'0,"18"4"0"16,8-10-1 0,3-3-19-16,8 4-9 15,1-4-31-15,1 0-12 16,-13-3-2-16,2 3-2 0</inkml:trace>
  <inkml:trace contextRef="#ctx0" brushRef="#br0" timeOffset="4280.0804">6325 6625 43 0,'0'15'74'15,"0"-15"-41"1,0 0-20-16,0 0-7 16,9 10-9-16,-9-10-22 15,10-2-11-15,5 2 0 16,-8-12-1-16</inkml:trace>
  <inkml:trace contextRef="#ctx0" brushRef="#br0" timeOffset="4644.4271">6462 6514 16 0,'10'3'34'16,"-10"-3"0"-1,25 0 0-15,24 0-5 16,-18 5-23-16,-1-5-1 15,-2 0-2-15,-6 0-1 32,-1 5 0-32,-11 0-1 0,-10-5 1 15,-3 19-1-15,-12-5 0 16,-7 5 0-16,-6 4-1 16,1 1 2-16,-3 1-2 15,3 1 0-15,6-3 0 16,10-4 1-16,11-1-1 15,4-8 0-15,15-3-1 0,9-7-4 16,5 0-12-16,2-10-19 16,12 3 1-16,-7-7-2 15,4 4 1-15</inkml:trace>
  <inkml:trace contextRef="#ctx0" brushRef="#br0" timeOffset="4960.0579">6785 6249 21 0,'-13'-24'33'0,"18"10"1"0,-1 1-5 15,12-1-14-15,7 6-5 16,-3 3-3-16,2 5-1 15,-7 9-2-15,-5 10-1 16,-10 6-1-16,-7 5 0 16,-7 3-1-16,-3 0 0 15,4 0 0-15,7-2-1 0,6-4 1 16,12-10-1-16,12-5-5 16,3-3-16-16,4-5-14 15,-1 4-1-15,-3-8 1 16,0 9-1-16</inkml:trace>
  <inkml:trace contextRef="#ctx0" brushRef="#br0" timeOffset="5397.2765">6120 7960 54 0,'0'0'38'15,"0"0"0"-15,0 0 0 16,0 0-26-16,12-4-11 16,-12 4-13-16,19 0-25 15,-19 0 1-15,19-9-2 0,-10 0 0 16</inkml:trace>
  <inkml:trace contextRef="#ctx0" brushRef="#br0" timeOffset="5729.2762">6297 7853 43 0,'12'0'35'16,"1"-6"0"-16,18 3-6 16,6-1-16-16,-5-1-7 15,5 5-1-15,-3 0-2 16,-3 4-1-16,-9 4 0 15,-8 3-1-15,-14 8 0 0,-6 6 0 16,-13 1 0-16,-8 3-1 16,-4 2 1-16,0-1-1 15,-3-2 0-15,3-1 0 16,6-7 1-16,12-7-1 16,13-13 0-16,0 11 0 15,19-11-3 1,0-7-9-16,9-5-24 15,5 4 0-15,-2-6-1 0,7 8 0 16</inkml:trace>
  <inkml:trace contextRef="#ctx0" brushRef="#br0" timeOffset="6045.0078">6688 7691 19 0,'-9'-20'33'0,"14"6"2"0,-1 2-1 16,9-2-13-16,4 11-11 16,-3 3-3-16,-1 8-1 15,-8 8-2-15,-1 6-2 16,-9 6 1-16,-3-1-1 15,-5 2-1-15,4 3 0 0,2-6 0 32,2-3 0-32,12-8-2 15,4-6-4-15,10-9-25 16,5 5-7-16,-2-13 1 16,5 1 0-16</inkml:trace>
  <inkml:trace contextRef="#ctx0" brushRef="#br0" timeOffset="6929.3494">7575 7319 21 0,'-181'19'28'16,"119"-7"-17"0,24-2 1-16,38-10 2 0,48 6-2 15,45-6-1-15,50 4-2 16,43-4 1-16,50 4 1 15,39-4 0-15,43 6 0 16,24-6 0-16,23 9-3 16,1-9-1-16,-7 6-2 15,-20-6-3-15,-23 3-12 0,-43-3-28 16,-31 5 0-16,-60-12-1 16,-31 3 1-16</inkml:trace>
  <inkml:trace contextRef="#ctx0" brushRef="#br0" timeOffset="8384.1452">7733 6799 46 0,'0'0'32'0,"25"6"-3"16,3-4-14-16,3-2-5 15,9 6-1 1,4-6-3-16,0 7-3 15,-2-2 0-15,-8-1-2 16,-4 2 1-16,-11 3-1 16,-12 1 0-16,-7 2 0 0,-15 2 0 15,-7 2 0-15,-6 7 0 16,-4-2 0-16,-3 4 0 16,0-2-1-16,4 0 0 15,6 1 1-15,13-2-1 0,9-5 1 16,12-5-1-16,9-2 0 15,13-3-1-15,9-7-8 16,8-8-21-16,10 2-5 16,-11-16 0-16,8 4 0 15</inkml:trace>
  <inkml:trace contextRef="#ctx0" brushRef="#br0" timeOffset="8683.8372">8176 6546 15 0,'-10'-35'32'16,"23"14"1"-16,6 0-4 16,10 6-12-16,7 13-5 0,-6 2-1 15,2 10-3 1,-9 6-2-16,-8 10-1 0,-15 5-1 15,-10 5-1-15,-11 0 0 16,-2-2-1-16,-1-3 0 0,2-4-1 16,6-6-2-16,11-7-5 15,17-3-15-15,13-4-16 16,2-7 0-16,13 2 0 16,4-2 0-16</inkml:trace>
  <inkml:trace contextRef="#ctx0" brushRef="#br0" timeOffset="8916.2999">8510 6965 36 0,'-10'0'33'16,"20"3"1"-16,8-6-1 0,10-2-23 16,15 5-8-1,7 0-15 1,9 0-19-16,-3-4 0 16,8 4-2-16,-7-6 1 15</inkml:trace>
  <inkml:trace contextRef="#ctx0" brushRef="#br0" timeOffset="9348.433">9232 6832 59 0,'-26'-33'35'0,"18"0"-4"0,1 0-14 16,14-4-6-16,14 8-3 16,8 2-3-16,13 13-1 15,3 14 1-15,2 12-1 16,-11 10 1-16,-9 14-1 16,-16 5 0-16,-11 13-1 15,-23 4 0 1,-10 2-1-16,-18-7-1 15,-4-4-2-15,2-8-1 0,0-11 0 16,10-6-1-16,9-15 0 16,10-6-1-16,11-9 1 15,13 6 1-15,18-13 0 16,4 9 2-16,6 4 1 16,3 2 1-16,9 7-1 0,0 3-3 15,-5-2-10-15,-4-1-25 16,-1 1 0-16,-4-10 0 15,5 5-1-15</inkml:trace>
  <inkml:trace contextRef="#ctx0" brushRef="#br0" timeOffset="9664.5997">9580 6889 49 0,'2'-19'36'16,"20"19"-1"-16,-1-12 2 0,13 7-28 15,7 5-4-15,-4 0-3 0,-2 10 0 16,-6 1-2-16,-9 2 1 16,-14 7 0-16,-9 4-1 15,-15 5 0-15,-5-1 1 16,-4 5-1-16,1-2 1 15,-1-2-1 1,6-1 0-16,8-5 0 16,10-6 1-16,10-6-1 15,11-6-2-15,13-5-15 16,6 0-19-16,-3-9 0 16,13-2-1-16,6-10 0 15</inkml:trace>
  <inkml:trace contextRef="#ctx0" brushRef="#br0" timeOffset="10049.6683">10336 6708 25 0,'0'0'34'16,"0"0"2"-16,12 16-1 15,-9 19-17-15,-3 9-7 16,3 14-3-16,-3-1-1 16,0 4-1-16,0-5-4 0,-3-5-2 15,3-10-5-15,-9-16-11 16,2-12-20-16,7-13-2 16,-17 0 1-16,3-9 0 15</inkml:trace>
  <inkml:trace contextRef="#ctx0" brushRef="#br0" timeOffset="10187.2408">10128 7008 34 0,'-19'-14'36'0,"19"14"-1"15,0 0 1-15,28-12-18 16,6 12-9-16,9 3-5 0,7-3-8 16,10-3-19-16,7 9-12 15,-8-12-1-15,6 6-1 16</inkml:trace>
  <inkml:trace contextRef="#ctx0" brushRef="#br0" timeOffset="10587.1704">10727 6845 46 0,'-13'-25'34'16,"18"8"2"-16,14 2-14 15,9-8-8-15,13 11-5 16,-3 2-3-16,4 7-1 16,-6 3 0-16,-6 10-2 15,-14 1-1 1,-11 7 0-16,-16 6-2 16,-9-2 0-16,0-1 1 15,-3 0-1-15,3-3-1 0,9-1 1 16,11 0-1-16,16-3 0 15,12 0 1-15,5-1 0 16,1 6 1-16,-3 5 0 16,-8 4 1-16,-12 0-1 0,-15 3 1 15,-15-3 0-15,-17-4-2 16,-7-3-2-16,-8-5-7 16,-3-5-28-16,4-14-1 15,11-5 0-15,4-10-1 16</inkml:trace>
  <inkml:trace contextRef="#ctx0" brushRef="#br0" timeOffset="11550.9223">7690 7904 39 0,'15'11'32'16,"7"-11"-2"-16,12 3-12 16,13 3-6-16,-1-3-2 15,4 3-3 1,-8 4-1-16,-8 3-2 16,-17 5-2-16,-17 4-1 0,-16 2 1 15,-13 5-1 1,-11 1 0-16,-3 1 0 0,-1-1-1 15,5-3 0-15,10-2-1 16,7-6 1-16,14-4 0 16,13-3 0-16,14-5 0 0,13-7-1 15,10 0-4-15,5 0-16 16,3-14-13-16,13 7-1 16,-11-9 0-16</inkml:trace>
  <inkml:trace contextRef="#ctx0" brushRef="#br0" timeOffset="11867.2928">8124 7737 21 0,'15'-26'34'0,"6"0"2"15,13 10-1-15,-1 4-15 16,0 7-7-16,4 7-4 16,-9 7-3-16,-4 13-2 0,-14 1-2 15,-10 6 1-15,-15 2-2 16,-7 0 0-16,1-5 1 16,-2-1-2-16,-1-7 1 0,8-4-1 15,7-4 0-15,9-10-3 16,19 4-6-16,3-4-16 15,5-4-12-15,13 8-1 16,2-4 1-16</inkml:trace>
  <inkml:trace contextRef="#ctx0" brushRef="#br0" timeOffset="12105.0083">8484 8124 55 0,'0'0'32'16,"19"8"-4"-16,15-8-14 0,3-4-6 15,14 4-6-15,10-4-23 16,7 4-9-16,-3-9-2 31,6 5-1-31</inkml:trace>
  <inkml:trace contextRef="#ctx0" brushRef="#br0" timeOffset="12536.0294">9120 7882 45 0,'15'-17'33'16,"1"-4"-5"-16,9 4-11 0,12 5-4 15,0 0-3-15,3 6-3 16,-9 6-2-16,-5 10-2 15,-10 4-1-15,-12 5-1 0,-12 5-1 16,-14-1 1 0,-3 4-2-16,-3-4 0 15,0-2 0 1,7-5 0-16,8-2-1 16,13-4 0-16,10-2 1 0,14 3 1 15,4-2 0-15,4 9 2 16,-2 2 1-16,-5 6-1 15,-12 8 0-15,-7 2 1 16,-16 3 0-16,-14-5-2 16,-7 1-6-16,-10-13-11 0,-2-9-19 15,6-7 0-15,-1-12-1 16,10-7 0-16</inkml:trace>
  <inkml:trace contextRef="#ctx0" brushRef="#br0" timeOffset="12890.0742">9747 7952 64 0,'0'0'39'0,"15"8"-1"16,-3-8-6-16,10 0-21 0,6 6-4 15,3 0-3-15,1 1-1 16,-1 2 0-16,-4-3-3 16,-10 6-1-16,-9-1-2 15,-11 1-2-15,-9 4 1 16,-11 3-2-16,-7-1 2 16,2 4-1-1,-7-2 2-15,4 3 1 16,6-5 2-16,8-1 1 15,10-2 1-15,13-5 1 16,10-2-1-16,8-6-1 16,8-2-8-16,5-6-28 15,6 6 0-15,-2-10-2 16,17 6 1-16</inkml:trace>
  <inkml:trace contextRef="#ctx0" brushRef="#br0" timeOffset="13269.0572">10586 7804 58 0,'0'0'35'15,"0"17"-4"-15,0 10-12 16,0 10-6-16,0 5-5 0,0 9-4 15,0 0 1-15,4 3-6 16,-4-5-7-16,0-11-20 16,-4-16-8-16,4-6 1 15,-12-16-2-15</inkml:trace>
  <inkml:trace contextRef="#ctx0" brushRef="#br0" timeOffset="13423.2188">10395 8064 46 0,'0'0'36'0,"5"-18"-1"16,17 18-3-16,9 0-17 16,3-6-7-16,14 6-5 15,10 5-5-15,2-3-14 16,4-2-20-16,5 10 1 0,-2-10-2 16,4 4 1-16</inkml:trace>
  <inkml:trace contextRef="#ctx0" brushRef="#br0" timeOffset="13807.5696">11207 8073 40 0,'-28'-9'36'0,"-9"-11"0"16,6-7-5-16,6-2-16 16,3-9-7-16,13 2-3 0,12-1-3 15,15 5-1 1,10 8-1-16,10 13 1 31,5 11 0-31,3 9 1 0,-1 12 0 16,-3 9 0-16,-13 6 1 0,-13 7 0 15,-16 1-1-15,-15 2 0 16,-16-2 0-16,-10-3-1 16,-8-6-1-16,-5-9-1 15,3-8-2-15,4-11 0 16,13-7-2-16,7-9 1 0,14-4 0 15,11-7 0-15,17 3 1 16,7 2 2-16,11 3 1 16,5 12 2-16,6 4 0 15,-2 9 1-15,-2 5-1 16,-2 5-5-16,-9-2-31 31,-3 9-1-31,-12-10-1 0,1 1 0 16</inkml:trace>
  <inkml:trace contextRef="#ctx0" brushRef="#br0" timeOffset="14508.5428">12104 7211 43 0,'0'0'33'0,"25"-4"1"16,9-1-11-16,12 5-12 0,-3-4-5 15,10 4-5-15,-3 4-6 16,-9-4-10-16,-8-4-17 16,-2 8-2-1,-20-8 0-15,-11 4 4 16</inkml:trace>
  <inkml:trace contextRef="#ctx0" brushRef="#br0" timeOffset="14693.1267">12104 7318 52 0,'27'10'37'15,"4"-10"1"-15,16 0-9 16,6 4-14-16,-4-4-7 16,1 0-11-16,-9-4-31 15,2 8-2-15,-16-8-1 0,-2 4 0 16</inkml:trace>
  <inkml:trace contextRef="#ctx0" brushRef="#br0" timeOffset="15455.9292">13400 7224 13 0,'-99'6'16'0,"46"0"-2"15,34-6-1-15,49 3 2 16,42-3 1-16,53 0-1 31,45 0-2-31,45 0-2 0,44 3 0 16,40 1-2-16,32 3 0 15,21-3-3-15,8 2-1 16,-8-4-1-16,-11-2-1 16,-21 0 0-16,-22-4-1 0,-30-4 1 15,-25 0-2 1,-35-1-1-16,-26 0-2 0,-23 3-3 16,-32-5-13-16,-33 3-18 15,-25 8-2-15,-42-4 1 0,-27 4-1 16</inkml:trace>
  <inkml:trace contextRef="#ctx0" brushRef="#br0" timeOffset="31246.8269">13807 6166 19 0,'-26'8'31'0,"-21"11"2"16,0 20-11-16,-5 19-6 16,3 16-3-16,8 15-4 15,14 4-3-15,15 14-1 16,12-7-1-16,15-4-3 15,12-11-5 1,8-12-11-16,5-23-19 16,10-7-1-16,-6-22 1 15,-1-10 0-15</inkml:trace>
  <inkml:trace contextRef="#ctx0" brushRef="#br0" timeOffset="31619.8774">13878 6647 36 0,'0'0'34'16,"0"0"2"-1,27 0-4-15,7 0-18 16,1-4-3-16,12 4-3 0,-1 2-4 15,0 6-1-15,-9-3-1 16,-11 7 0-16,-11 0-2 16,-15 11 1-16,-16 0 0 15,-6 5-1-15,-8 0 2 16,-1-4-2-16,0 0 1 0,9-2-1 16,3-3 0-16,13-7 1 15,6-12-1-15,25 5 0 16,5-5-2-16,6-5-3 15,12 5-14-15,5-3-18 16,-9-5-1-16,11 5 1 16,-8-7-1-1</inkml:trace>
  <inkml:trace contextRef="#ctx0" brushRef="#br0" timeOffset="31835.3082">14483 6750 50 0,'0'0'35'0,"11"0"-1"16,14 3-11-16,13-7-12 16,5 4-7-16,0 0-17 15,11 4-19-15,-10-8-2 16,7 4-1-16,-9-7 1 0</inkml:trace>
  <inkml:trace contextRef="#ctx0" brushRef="#br0" timeOffset="32182.4567">14922 6607 24 0,'0'0'32'16,"0"0"2"-16,22 0-6 16,9 0-13-16,-3 0-3 15,10 4-3-15,-2-4-3 16,1 5-1-16,-7 1 0 0,-5 6-3 16,-15-2 0-16,-10 6 0 15,-14 1-1-15,-6 5 0 0,-6 3 0 16,-4 0-1-1,-4 0 0-15,3-5 0 16,3 1-1-16,11-7-1 0,10 1 0 31,7-15-2-31,17 14-1 0,2-14-1 16,14 5-6-16,-2-1-11 16,0-4-12-16,5 0 1 15,-6 0 0-15</inkml:trace>
  <inkml:trace contextRef="#ctx0" brushRef="#br0" timeOffset="32367.8643">15381 6813 66 0,'0'0'36'16,"0"0"-6"-16,0 0-7 16,0 28-8-16,-5-3-6 15,5 7-4-15,-6 4-5 16,1-2-7-1,5 2-11-15,7-4-19 0,-4-15-1 16,8-2 1 0,-11-15-2-16</inkml:trace>
  <inkml:trace contextRef="#ctx0" brushRef="#br0" timeOffset="32617.3151">15572 6291 39 0,'34'16'36'0,"4"15"2"0,9 20 0 16,0 17-22-16,-10 7-5 15,-6 19-5-15,-24 8-4 16,-14-4-7-16,-14-3-18 15,-7-5-14-15,-21-23-1 16,6-11 0-16</inkml:trace>
  <inkml:trace contextRef="#ctx0" brushRef="#br0" timeOffset="33121.6795">16229 6229 29 0,'-37'39'30'0,"2"22"-2"0,-9 13-14 16,4 15 0-16,6 9-4 15,9 4-2-15,16-3-2 16,9-12-2-16,19-9-6 15,9-14-12-15,18-13-17 16,-5-22-2-16,11-9 1 31,-6-23 2-31</inkml:trace>
  <inkml:trace contextRef="#ctx0" brushRef="#br0" timeOffset="33453.4486">16353 6593 55 0,'9'0'35'0,"6"-5"2"16,11 5-16-16,13 4-9 0,-2-1-3 16,8 5-4-1,-2-2-1-15,-7 6-2 0,-13 1 0 31,-14 2-1-31,-13 3 0 16,-17 4-1-16,-7 3 0 0,-6-1-1 16,-5 0 1-16,1-2-1 15,9 1 1-15,14-4-1 16,9-6 1-16,16 0-1 16,14-6 0-16,4-2-1 15,13 2-8-15,2 2-22 0,3-9-5 16,6-3 1-16,-5-7-1 15</inkml:trace>
  <inkml:trace contextRef="#ctx0" brushRef="#br0" timeOffset="33653.655">16857 6749 50 0,'10'4'33'0,"9"-4"0"16,18 3-17-16,4 3-9 0,2 2-7 31,5-3-16-31,-6-5-16 0,10 9 0 16,-12-14 0 0</inkml:trace>
  <inkml:trace contextRef="#ctx0" brushRef="#br0" timeOffset="34023.4203">17292 6613 52 0,'19'4'32'0,"1"-4"-7"16,16 4-11-16,7 0-2 16,-1 0-4-16,5 5-2 15,-6 0-2-15,-4 2-2 16,-14 4 1-16,-10 6-1 16,-19-4-1-16,-12 8 0 0,-13 0 0 15,-6 2 0-15,-5 0 1 0,1-3-2 16,4 0 0-16,8-4 1 15,11-3-1 1,12-3 0-16,12-4 0 0,12-3-3 16,13 0-7-16,0 0-12 15,4-7-13-15,11 0 1 16,-6-4-1-16</inkml:trace>
  <inkml:trace contextRef="#ctx0" brushRef="#br0" timeOffset="34186.1881">17767 6858 69 0,'0'0'36'0,"0"0"-3"31,-5 24-14-31,0-6-8 0,0 11-6 16,3 2-4-16,-6 3-14 16,4-7-22-16,4 5-1 15,0-14 0-15,10-1-1 16</inkml:trace>
  <inkml:trace contextRef="#ctx0" brushRef="#br0" timeOffset="34870.5596">17916 6253 43 0,'0'0'32'0,"7"19"-2"16,-7 4-13-16,-5 11-6 0,5 3-4 15,-6 2-4 1,6 1 0-16,-6-6-1 0,6-8-1 31,-3-8-1-31,3-18 0 16,0 0-1-16,-13-6 0 0,4-11 0 16,-2-1-1-16,-1 0 0 15,-2-1 0-15,0 5 1 16,-1 3-1-16,3 2 2 15,3 9 0-15,9 0 2 16,0 0-1-16,3 14 1 0,13-6 1 16,5-1-1-16,7 0 1 15,6-2-1-15,0-3 1 16,1-2-2-16,-8 0 1 16,-9 0-1-16,-18 0 0 15,0 0 0-15,-27 3-2 16,-3-3-2-1,-5 0-12-15,-1 0-19 16,9 0 0-16,4-3 0 16,23 3 0-16</inkml:trace>
  <inkml:trace contextRef="#ctx0" brushRef="#br0" timeOffset="35139.3206">18188 6183 53 0,'21'20'35'15,"9"23"-5"-15,3 15-9 16,-6 11-5-16,-3 15-5 15,-11 2-2-15,-5 7-3 16,-12-8-1-16,-4-8-6 16,-8-8-6-16,-7-9-30 15,-3-31 0-15,8-6-1 0,2-23 0 16</inkml:trace>
  <inkml:trace contextRef="#ctx0" brushRef="#br0" timeOffset="35770.8063">17972 7198 40 0,'0'0'24'0,"0"0"0"16,20 9-3-16,11-5-2 15,6-4-4-15,13 10-2 16,5-7-3-16,3 3-1 15,-5-3-3-15,-2 3-2 16,-14 0-5-16,-10-6-10 0,-17 0-25 16,-1 0-2-16,-9 0 1 15,-3-9-2-15</inkml:trace>
  <inkml:trace contextRef="#ctx0" brushRef="#br0" timeOffset="36386.4718">13793 7367 46 0,'-15'10'32'0,"-16"12"-8"16,-9 18-6-16,-9 21-4 15,-2 16-4-15,12 16 0 31,5 8-4-31,14 10-1 0,14-2-2 16,19-7-5-16,18-13-9 16,21-14-23-16,4-32-1 15,11-11 0-15,-4-23 0 16</inkml:trace>
  <inkml:trace contextRef="#ctx0" brushRef="#br0" timeOffset="36725.6758">13843 7793 21 0,'-16'-19'33'16,"16"19"1"0,14-22-2-16,13 13-16 15,16 9-3-15,8-4-5 0,7 7-1 16,-2 1-3-1,-6 4 0-15,-10 2-2 0,-15 8 0 16,-20 0-2-16,-23 6 2 16,-13 1-1-16,-13 4 0 15,-2-1 0-15,3-1-1 0,2-3 1 16,8-3-1-16,17-2 1 16,9-8-1-16,19-1-1 15,17-6-1-15,9 1-7 16,8-3-17-16,8-4-11 15,3 2 1-15,5-12-1 16</inkml:trace>
  <inkml:trace contextRef="#ctx0" brushRef="#br0" timeOffset="36925.433">14386 7895 48 0,'-10'4'34'0,"30"2"-1"16,10-3-12-16,10-3-11 0,8 6-6 15,3-2-9 1,8 3-24-16,-3-13-3 0,6 6-2 16,-12-11 1-16</inkml:trace>
  <inkml:trace contextRef="#ctx0" brushRef="#br0" timeOffset="40494.5715">15262 7932 19 0,'-18'6'31'0,"-9"-11"0"0,-1-3-8 15,-3-9-6-15,-3-6-5 16,15-4-3-16,3-9-4 16,16 4 0-16,5 3-2 15,14 0 0-15,13 11-2 16,12 11 1-16,-2 7-1 15,-2 17 1-15,-11 11 0 0,-13 5 0 16,-16 10 0-16,-13 5 0 0,-22-3 0 16,-9-2-1-1,-4-7 1-15,1-4-2 16,6-10 0-16,10-5-1 0,15-9 0 16,16-8 0-16,17 0 1 31,8 0-1-31,13-4 1 0,1 4-2 15,10 0-10-15,2 7-22 16,-8-13-2-16,5 6 1 16,-13-8 0-16</inkml:trace>
  <inkml:trace contextRef="#ctx0" brushRef="#br0" timeOffset="40732.1212">15520 7422 53 0,'41'27'37'15,"-3"5"0"-15,11 11-7 0,0 14-18 16,-11 7-3-16,-13 15-1 16,-15 1-3-16,-17 2-4 15,-18 0-4-15,-16-15-11 0,-7-9-23 16,6-5-1-1,2-23 0-15,15-9 0 0</inkml:trace>
  <inkml:trace contextRef="#ctx0" brushRef="#br0" timeOffset="41149.0481">16380 7393 64 0,'-46'17'36'16,"-20"9"-8"-16,-2 19-10 15,4 16-3-15,3 5-5 0,13 18-2 16,14 2-2-16,16 6-1 15,15-8-1-15,15-3-2 16,16-17-1-16,9-10-3 16,12-6-9-16,1-17-24 15,8-23-4 1,5-8 0-16,2-17 1 16</inkml:trace>
  <inkml:trace contextRef="#ctx0" brushRef="#br0" timeOffset="41496.337">16479 7828 39 0,'0'0'35'16,"0"0"0"-16,19 7-11 0,10-7-7 15,7 5-3 1,2-5-6-16,2 4-2 0,0 0-4 15,-6 1 0-15,-13 2-1 16,-14 5 1-16,-16 1-2 0,-13 1 0 16,-9 5 1-16,-2 3-1 15,-5 0 2-15,3-1-2 16,5-1 1-16,12-3-1 16,11-2 0-16,14-1 1 31,10-5-1-31,11 0 1 0,7-2-4 15,2-7-12-15,3 2-22 16,10-2 0-16,-1-3-1 16,7 0 0-16</inkml:trace>
  <inkml:trace contextRef="#ctx0" brushRef="#br0" timeOffset="41696.8504">17035 7956 41 0,'0'0'35'0,"30"-3"-2"16,-2 3-3-16,6-7-21 0,11 4-9 15,-4-7-29-15,9 10-3 16,-13-2-1-16,5 2-2 15</inkml:trace>
  <inkml:trace contextRef="#ctx0" brushRef="#br0" timeOffset="42066.7964">17598 7793 51 0,'4'-18'36'0,"-4"-5"-1"16,0 8-13-16,0 15-9 16,0 0-3-16,13 15-5 15,-10 6-3-15,2 5 0 16,-1 8-1-16,0 3 0 16,1 1 0-16,-5 0 0 0,0-5 0 31,-6-2 0-31,-3-6 0 0,-4-6-1 15,-5-6 1-15,1-4-1 16,-1-9 1-16,4 0-1 16,3 0 0-16,11 0 0 15,0-12 0-15,13 5-1 16,5 3-2-16,5 0-2 16,10 9-7-16,2-1-18 0,2-4-7 15,6 12 0-15,-8-9 0 16</inkml:trace>
  <inkml:trace contextRef="#ctx0" brushRef="#br0" timeOffset="42567.127">17961 7472 19 0,'31'18'34'0,"-3"14"1"15,6 19 1-15,-3 14-16 0,-9 7-4 16,-6 13-4-16,-16 2-1 16,-9 5-4-16,-13-8-2 15,-5-9-3-15,-5-11 0 16,1-16-2-16,3-12-1 16,7-11 1-16,8-8-1 31,3-8 1-31,10-9 1 0,0 0-1 15,0 0 1-15,0 0-1 16,-8-9 1-16,8 9 0 16,0 0-1-16,0-8 1 15,0 8 0-15,0 0-1 16,6-14-3-16,-6 14-8 16,0-15-28-16,0 15 0 0,0-18-1 15,0 18 1-15</inkml:trace>
  <inkml:trace contextRef="#ctx0" brushRef="#br0" timeOffset="43199.2382">19139 7248 33 0,'28'9'34'0,"-13"2"0"0,-3 13-6 16,-9 8-17-16,-9 4-13 15,-2 7-25-15,-8-19-5 16,10 2 0-16,-8-22-2 15</inkml:trace>
  <inkml:trace contextRef="#ctx0" brushRef="#br0" timeOffset="43636.8102">19765 7011 24 0,'27'8'33'0,"-6"-12"1"15,17 4-6-15,4 0-14 16,3-5-4-16,3 5-2 0,-2 0-3 15,-9 0-3-15,-9 6 1 16,-14 3-2-16,-14 2-1 16,-20 6 1-16,-10 1-1 15,-9 7 1-15,-5 0 0 16,0 0 0-16,-1-2-1 16,9 0 0-16,7-5 0 0,14-1 1 15,11-8-1-15,13-3 1 16,14-3 0-16,9-3-1 15,12 4-5-15,1-4-14 16,0-4-16-16,9 4 0 0,-11-3 0 16,0 9-1-1</inkml:trace>
  <inkml:trace contextRef="#ctx0" brushRef="#br0" timeOffset="43916.0815">20214 7272 30 0,'4'-9'30'0,"8"5"-7"16,-12 4-5-16,17-6-4 16,-7 9-1-16,-10-3-2 15,10 19-2-15,-7-5-2 16,1 5-1-16,-4 1 0 15,2 3-2 1,-2-2 0-16,0 3-2 16,-2-5-1-16,2-6-5 15,0 0-11-15,0-4-20 16,0-9-2-16,0 0 2 0,0 0-2 16</inkml:trace>
  <inkml:trace contextRef="#ctx0" brushRef="#br0" timeOffset="44216.5882">20568 7059 24 0,'15'-5'34'0,"16"5"1"16,-1 0-1-16,6 0-17 31,8 0-7-31,-5 0-4 0,1 5-5 16,-5 0-5-16,-9-5-7 15,-5 5-7-15,-4 0-13 16,-17-5-3-16,13 0-1 15,-13 0 8-15</inkml:trace>
  <inkml:trace contextRef="#ctx0" brushRef="#br0" timeOffset="44455.4912">20685 7159 48 0,'33'0'21'0,"10"2"-6"15,-1-2-3-15,0 4-4 16,-5-4-2-16,-7 0-1 16,-7 0-1-16,-7-4-4 15,-16 4-8-15,0 0-19 16,10-5-2-16,-10 5 0 0,-9-4 4 15</inkml:trace>
  <inkml:trace contextRef="#ctx0" brushRef="#br0" timeOffset="45272.0682">21538 6921 26 0,'-4'-25'30'0,"8"2"-6"16,-4-1-4-16,5 1-5 16,-2 7-5-1,-3 4-2-15,0 12-1 16,4 12-3-16,-1 10 0 15,1 12-2-15,1 6 0 16,1 4-1-16,1 5 1 16,-2-3-1-16,-5-1 1 0,0-8-1 15,-9-5 0 1,-7-13 0-16,-4-5 0 0,-3-4 0 16,-1-5 0-16,2-5 0 15,1 0-1-15,7-5 1 0,14 5-2 16,0 0 1-16,16-10 0 15,7 10 0-15,6 0-2 16,7 0-4-16,1 7-25 16,0-11-3-16,5 4-1 0,-11-6 1 15</inkml:trace>
  <inkml:trace contextRef="#ctx0" brushRef="#br0" timeOffset="45571.7953">22092 6790 17 0,'14'-5'33'0,"-14"5"0"0,16 3-2 15,-12 15-12-15,0 5-7 16,4 14-3-16,-1 1-4 16,2 8 1-16,-2-4-2 15,1-1-2-15,-2-6-4 0,-6-7-5 16,9-4-8-16,-9-6-19 31,0-18-1-31,0 0-2 0,0 0 2 16</inkml:trace>
  <inkml:trace contextRef="#ctx0" brushRef="#br0" timeOffset="45756.3989">21974 6970 49 0,'24'-5'35'15,"16"10"-2"-15,7-5-13 16,0 0-7-16,2 5-3 15,0-5-6-15,-4 4-8 16,-8-4-23-16,-2 3-7 16,-21-9-2-16,6 6 1 0</inkml:trace>
  <inkml:trace contextRef="#ctx0" brushRef="#br0" timeOffset="46256.6982">22725 6845 53 0,'12'-6'37'16,"-12"-4"-1"-16,0 10-7 15,11-9-18-15,-11 9-11 16,0 0-12-16,0 0-22 16,0 0-2-16,-15 9 0 0,12 4-1 15</inkml:trace>
  <inkml:trace contextRef="#ctx0" brushRef="#br0" timeOffset="46504.0504">22748 6979 17 0,'-3'18'32'0,"10"10"2"16,-7 0-6-16,0 5-8 15,11 13-5-15,-9 0-3 16,11 9-3-16,-11 1-2 16,-2 2-2-16,-7-5-1 15,-2-4-2-15,-12-6 0 16,-3-7-2-16,-5-10-3 0,-7-15-3 0,4-6-5 15,4-19-9 1,7-9-15-16,14 0-2 16,-3-18 0-16,18 1 0 0</inkml:trace>
  <inkml:trace contextRef="#ctx0" brushRef="#br0" timeOffset="46942.279">22994 7007 29 0,'18'0'33'16,"-13"12"2"-16,5 11-3 15,-2 6-18-15,-8-3-5 16,15 9 0-16,-12-6-3 15,12 0 0-15,-8-7-2 16,3-4 0-16,0-9-1 16,0-5-1-16,1-11 1 0,2-2-1 15,-7-15 0-15,-6-8-1 16,-3-8 0-16,0-9-1 0,-5-4 0 16,3-1 0-1,-7-2 0-15,3 1 0 0,2 8-1 16,7 4 1-16,13 9 0 31,4 7 0-31,5 8-2 0,11 1 2 16,14 5-2-16,11 3 2 15,11 7-1-15,7 3 0 16,7 3-3-16,3 2-3 16,7 2-8-16,-12 5-20 15,-20-5-2-15,-14 1 0 16,-14-8-1-16</inkml:trace>
  <inkml:trace contextRef="#ctx0" brushRef="#br0" timeOffset="47473.7489">23423 6945 9 0,'0'-11'31'0,"20"11"1"0,1-7-2 16,2 1-14-16,20 6-3 15,-9 0-3-15,7 10-1 16,-23 2-3-16,-4 8-2 15,-14 1-1-15,-3 6 0 16,-8 2-1-16,-18 2-1 16,-1 1 0-1,-5-3-1-15,10-4 1 16,9-3 0-16,10-9 0 16,3 2-1-16,3-15 1 15,25 7-1-15,1-7 1 16,13-3 1-16,-1-1-1 15,0 4 0-15,-4-5 0 16,0 5 0-16,-6-4 1 0,-3 4 0 16,-7 0 0-16,-9 0-1 15,-9 0 0-15,0 0 0 16,0 0 0-16,0 0 0 0,0 0-1 16,0 0 0-1,0 0 0-15,0 0-1 0,0 0-5 16,-9 0-11-16,-3 0-20 15,12 0-2-15,-14-8 1 0,14 8 0 16</inkml:trace>
  <inkml:trace contextRef="#ctx0" brushRef="#br1" timeOffset="52127.065">901 9970 21 0,'3'78'25'0,"-3"2"0"15,0 3-17-15,0 3-3 16,0-9-2-16,6-12 0 16,-6-23 0-16,0-42 0 15,0 0 0-15,0 0 1 0,0 0 0 16,31-64 1-16,-25 2 1 16,-6-11-1-16,-3-8-1 15,-9-6 2-15,-1-3-1 16,4 5 1-16,-1 6-1 15,1 16 0-15,7 11-2 16,2 52 1-16,0 0 0 0,0 0-1 16,0 0 0-16,48 58-1 15,-28 3-1-15,0 8 1 16,3 0 0-16,7-4-1 16,-2-10 0-16,-2-17-2 15,1-20 0-15,4-14 0 0,-6-17 0 31,-1-19-1-31,1-11 0 0,-5-12 1 16,-1-13 0-16,-8-2 1 16,0 0 1-16,-7 8-1 15,1 13 1-15,0 14 1 16,-10 23-1-16,5 24 1 16,0 22 1-16,0 21-1 15,6 18-1-15,0 9 1 0,-6 9-1 16,7-2-3-16,5-5-6 15,-4-13-13-15,6-17-16 16,4-7-1-16,-4-23 1 16,6-8-1-16</inkml:trace>
  <inkml:trace contextRef="#ctx0" brushRef="#br1" timeOffset="52395.5289">1512 10211 46 0,'10'28'35'0,"-3"1"1"0,1 2-6 16,-2 2-19-1,-1-5-2-15,9-4-4 0,-14-24-2 0,15 2-2 16,-2-19-1 0,-1-9 0-16,2-3 0 15,3-4-2-15,2 3 2 0,-3 3-1 16,-3 10 2-16,1 13 0 15,-1 12 0-15,-6 11 0 16,-1 9 0-16,-6 1-2 0,5 7-10 16,-5 1-22-16,0-11-2 15,7-1-1-15,-4-12 0 16</inkml:trace>
  <inkml:trace contextRef="#ctx0" brushRef="#br1" timeOffset="52749.1129">2022 10230 23 0,'-24'-11'33'16,"3"11"1"-16,-3 0-2 16,-1 6-14-16,12 14-6 0,1 3-5 15,15 5-3-15,6 1-1 16,7 1 0-16,3-4-1 15,5-6 0-15,0-6 0 16,-3-12 0-16,-1-8 0 0,-7-7 0 16,-8-11-1-16,-5-10 0 15,-8-12 0-15,-5-5-1 32,-10-14 0-32,-3-4 1 15,3-5-1-15,5-2 0 0,6 3-1 16,6 9 0-16,12 16-6 15,10 10-23-15,10 16-7 16,11 22-1-16,5 9 1 16</inkml:trace>
  <inkml:trace contextRef="#ctx0" brushRef="#br1" timeOffset="53497.1546">2495 10197 31 0,'-25'-4'31'0,"10"17"1"15,-8-3-13-15,14 9-6 0,9-1-5 16,4 1-4-16,12 1-1 15,4-6-1-15,5-2 0 16,-3-4 0-16,-3-8-1 16,-6-3-1-16,-13 3 1 15,-3-14 0-15,-10 4-1 16,-12 1 1 0,-3 4-1-16,-2 5 0 15,-3 0 1-15,4 11 0 16,4 3-1-16,9 4 1 15,10 5 1-15,6 0-1 0,11 4 1 16,3-4 0-16,8-3 0 16,5-5-1-16,8-2 0 15,-2-11 0-15,1-2 0 0,-2-10-1 16,1-5 0-16,-2-4 1 16,-5-5-1-16,-2-3 0 15,-8-1 1-15,0 5-1 16,-4 1 0-16,-3 10 0 15,-9 12 1-15,0 0-1 16,12 30 1-16,-8-2 0 0,1 4 0 16,2-1 0-16,2 1 1 15,0-8-1-15,7-9 2 16,-1-11-1-16,4-9 0 16,4-9 0-16,-8-8 0 15,0-7-1-15,3-2-4 31,0 2-12-31,-4 1-23 0,-3-5 1 16,2 11-2-16,-11-2 1 16</inkml:trace>
  <inkml:trace contextRef="#ctx0" brushRef="#br1" timeOffset="53649.1653">3094 10258 55 0,'3'20'39'16,"3"11"0"-16,-6-3-2 0,0 4-24 15,5 0-4-15,-5 2-8 16,4-7-11-16,-4-8-28 16,7 0 0-16,-7-19-1 15,0 0-1-15</inkml:trace>
  <inkml:trace contextRef="#ctx0" brushRef="#br1" timeOffset="53853.3541">3289 10215 42 0,'18'6'39'16,"-11"12"0"-16,-1 11 0 15,2 6-17-15,-8-4-15 0,8 4-1 16,-1-5-6-16,-5-4-3 16,1-4-4-16,-3-22-4 15,18 12-10-15,-8-17-10 16,2-14-6-16,13-1 1 15,5-6 5-15</inkml:trace>
  <inkml:trace contextRef="#ctx0" brushRef="#br1" timeOffset="54031.8783">3595 10272 80 0,'-21'6'29'16,"-4"2"-4"-16,-9 2-9 15,6 6-6-15,-6-3-4 16,6 4-3-16,6-4 0 15,7 1-1-15,12 0-2 0,12-3 0 16,12 0-4-16,5-8-6 16,14 4-6-16,1-7-10 15,5-8-5-15,16 2-6 16,-1-10 1-16</inkml:trace>
  <inkml:trace contextRef="#ctx0" brushRef="#br1" timeOffset="54331.4123">4098 10299 61 0,'7'16'35'0,"-23"-5"0"16,-10 5-14-16,-1 2-10 16,-7-4-7-16,-3-2-2 15,-1 0-3-15,-2-11-1 32,3-1-1-32,4-13 1 0,3-4-2 15,0-2 0-15,11-6-1 16,4-3 1-16,12 4 1 15,3 2 2-15,16 3 2 16,5 11 0-16,1 5 2 16,9 12 2-16,0 5 2 15,2 13-1-15,-2-1 1 0,-2 8-2 16,-10-5-3-16,-2 0-7 16,-1-3-7-16,-4 2-24 15,-12-19-2-15,3 0 0 16,-3-9 0-16</inkml:trace>
  <inkml:trace contextRef="#ctx0" brushRef="#br1" timeOffset="54473.4454">3962 9980 56 0,'3'-24'39'0,"-3"2"0"15,8 12 0-15,-8 10-27 16,19 0-22-16,2 12-27 15,-4-9-2-15,4 9 0 0,-2-1 0 16</inkml:trace>
  <inkml:trace contextRef="#ctx0" brushRef="#br1" timeOffset="54689.1986">4584 10175 70 0,'17'-9'38'15,"-17"9"-1"-15,14-10-12 16,-14 10-20-16,14-5-13 16,-14 5-27-16,0 0-2 0,6 13-1 15,-6-13 0-15</inkml:trace>
  <inkml:trace contextRef="#ctx0" brushRef="#br1" timeOffset="54859.2162">4570 10374 64 0,'6'15'39'16,"-6"-15"1"-16,9 3-10 15,-9-3-20-15,13 2-15 16,-13-2-30-16,0 0-3 0,0 0-1 16,0-10 0-16</inkml:trace>
  <inkml:trace contextRef="#ctx0" brushRef="#br1" timeOffset="55590.7215">5338 10176 54 0,'19'-12'35'15,"18"8"1"-15,7-4-15 16,6 3-11-16,9 5-4 16,5 0-1-16,0 0-3 0,-12 5 0 15,-9 4-1-15,-17 4-1 16,-14 1 1-16,-16 1-1 16,-13 3 0-16,-11 2 0 15,-6 4 1-15,-3 1-1 16,0-3 0-16,4-2-1 15,2-1 1-15,10-1 1 0,11-2-1 16,10-3 1-16,10-5 0 16,11-3 0-16,10-1 1 15,8-4-1-15,9 0 1 16,5 0-2-16,-3-8-1 16,-2 2-5-16,-10-1-5 15,-3 2-18 1,-11 5-9-16,-24 0 1 15,10-10-1-15</inkml:trace>
  <inkml:trace contextRef="#ctx0" brushRef="#br1" timeOffset="55821.9031">5988 10386 9 0,'16'-3'35'16,"-16"3"1"-16,18 20 0 16,-9 2-14-16,-5-1-6 15,2 9-4 1,-6-1-3-16,4 2-6 16,-4 0-9-16,0-4-23 15,-5-14-8-15,5 1 0 16,0-14 0-16</inkml:trace>
  <inkml:trace contextRef="#ctx0" brushRef="#br1" timeOffset="56093.2998">6336 10194 37 0,'15'0'35'16,"0"-10"0"-16,16 10-5 16,6-2-17-16,-3-2-6 15,6 4-6-15,3 0-13 16,-6 7-19-16,-11-9-4 0,1 7 1 15,-27-5-2-15</inkml:trace>
  <inkml:trace contextRef="#ctx0" brushRef="#br1" timeOffset="56240.4245">6384 10318 40 0,'10'20'34'0,"8"-20"1"16,13 5-10-16,3-5-20 15,6-7-28-15,6 7-7 16,-12-8-3-16,4 8-1 16</inkml:trace>
  <inkml:trace contextRef="#ctx0" brushRef="#br1" timeOffset="56726.1378">7088 10169 28 0,'20'-37'33'0,"-13"-9"2"0,9 3-15 15,-4 7-2-15,-7 0-3 16,3 16-3-16,-8 1-4 16,0 19 0-16,0 0-3 15,0 28-1-15,-6 5 0 16,2 10-2-16,-2 10 0 16,6 8-1-16,-7 0 1 0,5-4-3 15,4-2-9-15,-2-4-29 16,0-24 0-16,8-2 0 15,0-16-1-15</inkml:trace>
  <inkml:trace contextRef="#ctx0" brushRef="#br1" timeOffset="57126.7085">7611 10048 17 0,'3'-15'33'15,"-3"15"2"-15,7 12-1 0,0 5-13 16,-5 12-10-16,-2 7-4 15,6 1-2-15,-6 6-4 0,3-6-6 16,0-4-16-16,4-1-13 16,-14-18-2-16,2-3 1 15</inkml:trace>
  <inkml:trace contextRef="#ctx0" brushRef="#br1" timeOffset="57296.1373">7417 10211 46 0,'0'0'36'0,"27"-5"1"16,1 5-4-16,6 0-19 15,11 1-8-15,3 3-6 16,5-4-19-16,3 0-16 0,2 0-1 16,-10-9-2-16,1 4 1 15</inkml:trace>
  <inkml:trace contextRef="#ctx0" brushRef="#br1" timeOffset="57712.6693">8049 10071 40 0,'3'15'37'16,"6"8"1"-16,-4 3-1 31,-3 5-22-31,7 14-4 0,-6-3-3 16,8 4-2-16,-6-3-3 15,5-10 0-15,-8-7-1 16,4-10 0-16,-6-16-1 16,0 0 0-16,7-19 0 15,-7-7 0-15,0-9 0 16,-4-10-1-16,-2-8 1 0,1-4-2 15,-2-5 1-15,-1-1-1 16,4 3 0-16,0 4 0 16,4 5 0-16,8 8 1 15,7 7-1-15,6 12 0 0,10 6 1 16,5 6-1-16,9 6-3 31,4 2-5-31,12 9-13 16,2 3-17-16,0-8 0 15,2 9-1-15,-8-2 1 0</inkml:trace>
  <inkml:trace contextRef="#ctx0" brushRef="#br1" timeOffset="58182.4589">8353 10045 27 0,'0'0'30'16,"0"-27"0"-16,19 12-12 16,5 4-6-16,10 2-4 15,8 9-3-15,-4 0 0 0,-1 14 0 16,-12 5 0-16,-10 9-1 16,-17 5-1-16,-15 8-1 15,-13-3 1-15,-7 3-1 16,-2-6-1-16,2-4 0 0,6-4-1 15,9-8 1-15,12-5-1 16,10-14 1-16,13 9-1 16,8-9 1-16,8 0 0 15,2-4-4-15,7 4-11 16,3 0-20-16,-8-10-1 16,2 6 0-1,-11-7 0-15</inkml:trace>
  <inkml:trace contextRef="#ctx0" brushRef="#br1" timeOffset="58314.479">8863 10197 51 0,'10'-9'37'16,"-10"-1"0"-16,6-2-5 0,-6 12-30 16,0-14-29-16,0 14-7 15,0 0-3-15,0 0 1 16</inkml:trace>
  <inkml:trace contextRef="#ctx0" brushRef="#br1" timeOffset="58546.272">8859 10360 42 0,'-5'38'37'0,"5"11"1"15,0-2 0-15,-7 1-23 16,1 7-6-16,-10-9-2 15,5 6-4-15,-9-9 0 16,-4-3-1-16,-7-11-1 0,-2-9 0 16,-3-11 0-16,-1-9-2 15,9-9-1-15,-2-11-4 16,14 1-9-16,0-9-23 16,7-13-1-16,9 8 0 15,9-10 0-15</inkml:trace>
  <inkml:trace contextRef="#ctx0" brushRef="#br1" timeOffset="58946.9026">9480 10420 44 0,'24'10'37'0,"-5"12"0"16,-19 4 0-16,-16 6-26 0,-8 1-8 15,-1-3-26-15,-3-4-11 16,-5-14-2-16,11-4-2 15</inkml:trace>
  <inkml:trace contextRef="#ctx0" brushRef="#br1" timeOffset="60272.0245">5330 11096 15 0,'0'0'29'16,"11"9"-3"-16,8-9-8 15,14 0-7-15,7-5-1 16,3 5-3-1,6 0-1-15,-4 0-3 16,-1 5 0-16,-12 0-1 0,-7 3 0 16,-19 2-1-1,-10 5 1-15,-16 3-1 0,-10 3 0 16,-9 4 0-16,-3 4 0 16,-4-1-1-16,1 2 0 15,6-6 0-15,7 2 0 0,9-5 1 16,8-1-1-16,15-8 1 15,11-4 0-15,11-3 0 16,14-5 0-16,10 0-5 16,4 0-9-16,3-13-20 15,12 9 1-15,-13-6-2 16,4 10 7-16</inkml:trace>
  <inkml:trace contextRef="#ctx0" brushRef="#br1" timeOffset="60688.7597">5770 11439 35 0,'10'-18'34'0,"4"8"1"0,3-3-13 16,1 0-7-16,7 7-5 15,-2 0-2-15,4 8-1 16,-12 6-2-16,-1 11-1 0,-14 5-1 16,0 4 0-16,-18 8-1 15,-6-1 0-15,-5 0-1 16,-4-2 0-16,0-4-1 16,-2-8-1-16,3-10 1 15,4-8-1-15,9-7 0 16,8-6 0-1,8-6 0-15,10 0 0 16,5-1 1-16,6 2-1 16,7 5 1-16,6 10 1 15,0 0-1-15,-1 8 1 16,-3 4-1-16,-2 0-4 0,0 2-9 16,-2 1-24-1,-9-15-1-15,3 5 0 0,-17-5 0 16</inkml:trace>
  <inkml:trace contextRef="#ctx0" brushRef="#br1" timeOffset="61004.3295">6405 11226 28 0,'0'0'34'0,"0"0"2"15,16 5-2-15,9-5-18 16,3 0-6-16,12 0-5 15,-1 0-3-15,3-5-6 16,2 5-9-16,-7-4-14 0,-9-1-7 16,-4 5-2-16,-24 0 0 15</inkml:trace>
  <inkml:trace contextRef="#ctx0" brushRef="#br1" timeOffset="61175.1085">6439 11380 33 0,'0'0'34'0,"13"12"0"16,8-12-11-16,8 0-9 15,8-7-8-15,6 1-18 16,7 6-19-16,-3-14-2 16,11 6-1-16,-5-6 1 15</inkml:trace>
  <inkml:trace contextRef="#ctx0" brushRef="#br1" timeOffset="61576.1378">7159 11197 23 0,'16'-8'33'16,"15"8"1"-16,3-4-6 16,3 1-13-16,13 3-4 15,-7 3-3-15,2 1-2 0,-9 1-3 16,-9 8 0-16,-15 1-1 16,-8 8-1-16,-17 2 0 15,-11 3-1-15,-7 2 1 16,-4 4-1-16,-2 0 1 15,3-1-1-15,4-6 0 16,5-5 0-16,9-2 0 0,13-3 1 16,3-16 0-16,23 11 1 15,4-11-1-15,7-4-1 16,9-2-2-16,3-1-6 16,4 2-15-16,-3 5-13 15,-7-7-1-15,-2 7 1 16</inkml:trace>
  <inkml:trace contextRef="#ctx0" brushRef="#br1" timeOffset="61754.4653">7708 11471 44 0,'0'0'35'16,"3"21"-6"-16,-3 1-6 15,0 2-7-15,0 7-4 0,-3-2-5 16,3 3-4-16,0-3-7 15,0-6-13-15,-4-9-19 16,11-5 0-16,-7-9-1 16,6-11-1-16</inkml:trace>
  <inkml:trace contextRef="#ctx0" brushRef="#br1" timeOffset="62293.0398">7776 10917 38 0,'10'-18'36'15,"-7"6"2"-15,6 16 0 0,-3 13-19 16,-6 3-10 0,9 12-4-16,-5 1-1 15,3 4-1-15,-7 0-1 0,5-4-2 16,-5-5-1-16,0-10-1 15,3-9-2-15,-3-9-1 16,12-5 0-16,-5-9 0 0,8 0 1 16,-5-3 1-16,4 2 1 15,-3 1 1-15,0 5 3 16,-11 9 0-16,10-9 0 16,-10 9 1-16,-18 3 0 15,-2 4-1-15,-7-2 0 31,-4 0-1-31,-4-1-1 0,2-4 1 16,1 0-1-16,3 0 1 16,9-6-2-16,7 2 1 15,13 4 0-15,0 0 0 16,13-12 0-16,6 12 0 16,8 0 1-16,5 0-1 15,4 0 0-15,-1 0 1 0,-1 0-1 16,0 0 0-16,-6 4 0 15,-4-4 0-15,-7 0 1 0,-6 0 0 16,-11 0 0-16,9 0-1 16,-9 0 0-16,0 0-4 15,0 0-32-15,0 0-2 32,-14-15 1-32,14 15-2 0</inkml:trace>
  <inkml:trace contextRef="#ctx0" brushRef="#br1" timeOffset="63998.0984">8214 11356 10 0,'-17'0'32'16,"17"0"1"-16,0 0-4 0,19 0-10 15,12 4-7-15,9-4-6 16,10 0-8-16,3 0-13 15,6 0-16-15,-11-8-2 32,-2 8 0-32,-19-10 7 0</inkml:trace>
  <inkml:trace contextRef="#ctx0" brushRef="#br1" timeOffset="64178.4984">8307 11425 16 0,'5'14'32'16,"-5"-14"0"-16,25 9-7 16,4 5-11-16,1-5-4 15,13 0-8-15,2-6-23 0,5 1-9 16,-12-9-1 0,8 5-2-16</inkml:trace>
  <inkml:trace contextRef="#ctx0" brushRef="#br1" timeOffset="64515.153">8962 11430 23 0,'6'-29'29'15,"13"1"1"-15,-4-8-9 16,1-1-10-16,3 5-1 16,-4 3-1-16,-3 7 0 15,-9 2-2 1,-3 20 0-16,0 0 0 16,0 20-2-16,-6 6 0 15,1 12-2-15,1 9 0 16,1 5-1-16,3 3 0 15,0 2 0-15,3-6-2 16,-3-9-3-16,7-5-11 16,-2-6-23-16,-5-20-1 0,0-11 0 15,13 0 0-15</inkml:trace>
  <inkml:trace contextRef="#ctx0" brushRef="#br1" timeOffset="64746.8955">9306 11478 60 0,'28'5'38'0,"3"-5"-1"31,9-5-14-31,7 10-11 0,0-5-5 15,3 3-3-15,-5 2-9 16,-13-5-22-16,-7 0-10 16,0 0-1-16,-13-11 0 15</inkml:trace>
  <inkml:trace contextRef="#ctx0" brushRef="#br1" timeOffset="65081.653">9966 11342 31 0,'0'-14'34'0,"0"14"0"16,0 0-3-16,0 0-24 16,0 0-19-16,-15-4-17 15,15 13-4-15,0-9 0 16,-6 17 4-16</inkml:trace>
  <inkml:trace contextRef="#ctx0" brushRef="#br1" timeOffset="65247.9183">9938 11487 19 0,'0'36'36'15,"7"10"1"-15,-7 0-1 0,0 6-13 16,-7 7-8-16,-7-2-5 16,-6 3-3-16,-7-9-3 31,-4-7-1-31,-4-9-2 0,-2-19-3 15,6-12-5-15,3-17-7 16,13-16-14-16,9-8-10 16,2-19-1-16,11 0 0 15</inkml:trace>
  <inkml:trace contextRef="#ctx0" brushRef="#br1" timeOffset="65602.1187">10152 11388 38 0,'12'17'36'0,"-2"12"0"16,-4 5-12-16,-6 1-6 15,7 5-5 1,-7-4-4-16,6 0-3 16,0-8-1-16,4-9-2 15,2-13-2-15,-2-10 0 0,4-13 0 16,-1-9 0-16,-4-11 0 15,4-9 0-15,-8-10-1 16,-5-9 0-16,-5-2 0 16,2 0 0-16,-7 1 0 0,5 0 0 15,5 5 0-15,0 6 0 16,15 13 0-16,6 10 0 16,14 11-1-16,8 7-2 15,9 14-5-15,1 0-4 16,9 14-13-16,2 6-13 15,-3-5-1 1,1 4 1-16</inkml:trace>
  <inkml:trace contextRef="#ctx0" brushRef="#br1" timeOffset="66018.2537">10448 11350 17 0,'0'0'33'16,"8"-18"0"-16,17 8-2 16,6 1-16-16,7 1-4 0,9 8-2 15,-8 4-1-15,-4 8-1 16,-14 4-3-16,-14 11-1 15,-14 2-1-15,-12 8 0 16,-11 1-1-16,-6-2 0 16,0 2 0-16,5-3-1 31,7-4 1-31,11-4-1 0,13-5 0 16,16-7 1-16,8-6 0 15,7 0-1-15,6-5 1 16,7 2 0-16,-1-6 0 15,-3 0-1-15,-4 1-1 16,-10-4-5-16,-1 3-12 16,-5-4-19-16,-17-5 0 0,-3 9-1 15,-10-17 0-15</inkml:trace>
  <inkml:trace contextRef="#ctx0" brushRef="#br2" timeOffset="68391.2105">780 12541 25 0,'-23'64'34'16,"15"-10"0"-16,2 16-4 15,-1 7-14-15,0 3-6 16,2 0-3-16,-1-12-6 31,6-10-1-31,0-17-3 0,0-41-1 16,0 0-1-16,0 0 0 15,0 0 1-15,-6-60-1 16,2 13 3-16,-5-8 0 16,7-6 2-16,-2 3 0 0,1-1 0 15,8 4 2-15,5 2-1 16,3 7 2-16,6 5-1 15,-19 41-1-15,46-61 1 0,-46 61-1 16,60-33 0-16,-60 33 1 16,60-4-1-16,-60 4 1 15,54 33 0-15,-54-33 1 16,45 63 0-16,-45-63 0 31,35 84 0-31,-19-35-1 0,-4 2 0 16,4 3 0-16,-4 0-2 15,-7 0 1-15,2-1-1 16,-4-2-2-16,-3-3-7 16,0-48-11-16,0 63-14 15,0-63 0-15,19 23 0 16,3-23 2-16</inkml:trace>
  <inkml:trace contextRef="#ctx0" brushRef="#br2" timeOffset="68707.318">1613 13031 25 0,'0'0'32'0,"-5"-17"2"15,-5 5-8-15,-4 2-11 16,-6-4-4-16,-2 4-2 16,-5 3-3-16,1 7-1 15,-3 0-3-15,1 7-1 16,4 8 0-16,7 2 0 31,3 2 0-31,7 5 0 0,7-3 1 16,6 2 1-16,6-2 0 15,5-1 0-15,2-8 0 16,0-2 1-16,7-10-2 16,-1 0-2-16,-2-10-6 15,-3-6-18-15,-3-9-13 16,0 1-1-16,0-7 0 0</inkml:trace>
  <inkml:trace contextRef="#ctx0" brushRef="#br2" timeOffset="68839.337">1537 12760 46 0,'-25'-28'33'0,"7"13"-4"31,-4-5-20-31,7 1-33 0,15 19-4 16,-4-19-4-16,15 19 0 15</inkml:trace>
  <inkml:trace contextRef="#ctx0" brushRef="#br2" timeOffset="69193.5285">1673 12779 14 0,'5'-24'31'0,"9"1"2"16,2-9 2-16,2-5-17 15,10 13-5-15,3 0-2 16,5 20-1-16,-2 8-1 16,-1 20-2-1,-4 10-1-15,0 24-1 16,-8 7-1-16,3 5-1 16,-11 3 0-16,-2-5-1 15,-4-8-1-15,0-9 0 0,-3-12 0 16,-4-17-1-16,0-11 0 15,-11-11-1-15,-1-12 0 16,-5-7-1-16,-3-4 2 0,-3-4-1 16,-5 5 0-16,-3 3 0 15,3 9 0-15,0 10 0 16,1 8 1-16,1 8-3 16,4 10-8-16,2-1-19 15,8-3-9-15,7 1 1 16,5-11 0-16</inkml:trace>
  <inkml:trace contextRef="#ctx0" brushRef="#br2" timeOffset="69656.5281">2449 13047 54 0,'0'-18'34'0,"-17"-7"0"16,0 1-13-16,-1 6-7 0,-8 1-4 15,-5 11-2-15,-5 3-3 16,-2 12-1-16,2 3-1 0,10 11-1 16,5 4 0-16,8 4-1 15,13-3-1-15,14-2 1 16,9-3 0-16,10-5-1 15,3-1 1-15,0-11-2 16,3-6-4-16,-6-4-4 16,1-5-8-1,-7-9-3-15,1 1 0 16,-9-11 3-16,6 6 7 16,-10-2 5-16,1 2 6 15,2 7 6-15,-11 3 9 16,4 12 4-16,-11 0 0 15,13 22-3-15,-13-4-6 16,7 7-4-16,-4 0-3 0,0 1-5 16,3 0-13-16,0-3-25 15,-3-11 0-15,1 0 0 16,-4-12-1-16</inkml:trace>
  <inkml:trace contextRef="#ctx0" brushRef="#br2" timeOffset="69825.8154">3077 12876 86 0,'0'0'41'15,"0"0"0"-15,0 0-4 16,0 0-31-16,7 10-11 31,-7-10-27-31,10 18-9 0,-10-18 0 16,0 16-1-16</inkml:trace>
  <inkml:trace contextRef="#ctx0" brushRef="#br2" timeOffset="69972.9584">3128 13136 65 0,'0'0'42'0,"5"10"-1"15,-5-10-2-15,0 0-31 0,4-16-43 16,-4 16-4-1,0-17-1-15,0 17-2 16</inkml:trace>
  <inkml:trace contextRef="#ctx0" brushRef="#br2" timeOffset="70542.5919">3711 12908 32 0,'2'-17'34'0,"17"11"1"15,6-3-9-15,9-5-11 0,9 5-5 16,0 1-4-16,5 6-2 16,-8 2-1-16,-4 4-2 15,-13 4 0-15,-14 8 0 16,-16 4-1-16,-17 6 1 0,-10 5-1 16,-6 4 1-16,-4-2-1 15,0-2 1-15,5-1 0 16,8-2 0-16,11-8 1 15,16-3 0-15,14-7 0 16,11 0 0-16,8-7 0 31,9 3-1-31,5-3-5 0,-2-6-14 16,-1-6-20-16,4 2 0 16,-12-15 0-16,7 7-1 15</inkml:trace>
  <inkml:trace contextRef="#ctx0" brushRef="#br2" timeOffset="70727.5869">4173 12891 28 0,'12'9'33'0,"6"-13"0"16,17 4-4-16,-1 0-18 15,2 0-7-15,5 0-5 16,-1-3-15-1,0 6-16-15,-17-8-1 16,-1 8 0-16</inkml:trace>
  <inkml:trace contextRef="#ctx0" brushRef="#br2" timeOffset="70874.7284">4191 13047 19 0,'7'17'30'0,"-7"-17"1"15,24 12-10-15,7-12-19 16,0-4-22-16,16 7-6 16,-10-11-3-16,17 8 2 15</inkml:trace>
  <inkml:trace contextRef="#ctx0" brushRef="#br2" timeOffset="71097.9887">4815 12862 30 0,'-13'-32'35'16,"7"5"2"-16,-3-3-6 31,-1 3-12-31,8 15-7 0,2 12-2 16,0 12-3-16,-4 14-3 16,13 17 0-16,-9 6-1 15,7 9-1-15,1 3-2 16,-2-8-7-16,8 0-19 15,0-9-14-15,-10-11 1 16,3-6-1-16</inkml:trace>
  <inkml:trace contextRef="#ctx0" brushRef="#br2" timeOffset="71514.499">3589 13571 41 0,'34'9'35'0,"-11"-9"0"0,16-5-11 16,5 5-14-16,-4 0-2 15,4 8-2-15,-10-2-2 16,-7 9-1-16,-9 2-1 16,-14 8 0-16,-16 1-2 15,-7 6 2-15,-9-1-1 16,-5 3-1 0,0-4 1-16,1-2 0 15,4-1 0-15,9-2-1 16,7-4 1-16,12-5-1 15,9-6 1-15,7-3 0 16,10-4-1-16,10-3-3 0,6-5-6 16,-1-7-16-16,3-4-12 15,8 1-1-15,-8-7 1 16</inkml:trace>
  <inkml:trace contextRef="#ctx0" brushRef="#br2" timeOffset="71699.6338">4182 13652 28 0,'0'0'33'0,"28"0"0"15,-10 0-4-15,4-4-20 16,9-1-5-16,3 1-13 16,4 4-20-16,-10-15-3 15,11 8-1-15,-17-5 1 16</inkml:trace>
  <inkml:trace contextRef="#ctx0" brushRef="#br2" timeOffset="71878.1804">4163 13817 37 0,'0'10'32'0,"0"-10"0"16,37-5-14-16,-5 3-12 15,4-5-14-15,17 7-20 16,-4-14-3-16,17 8-1 16,-11-8 7-16</inkml:trace>
  <inkml:trace contextRef="#ctx0" brushRef="#br2" timeOffset="72363.2625">4846 13750 28 0,'-5'-9'30'0,"-6"-16"-2"16,11-1-12-16,0-3-5 15,0-6-3-15,18 4-3 0,2 2 0 16,6 9 0-16,5 5 0 16,5 15 1-16,-5 9-1 0,-1 15 1 15,-13 5 0-15,-7 8-1 16,-13 4-1-16,-12 4-1 16,-17-2-1-16,-11-3-2 15,-6-5-1-15,-5-9-2 31,0-7-3-31,4-13-1 0,6-6-1 16,10-10 1-16,19-3 0 16,6-9 1-16,18 2 2 15,10 1 3-15,12 7 4 16,52 7 10 0,-36 17-4-16,-3 0 0 15,5 10-1-15,-12 0 0 0,-2 4-5 16,-4-3-7-16,-12-1-31 15,-8-16-2-15,0-1-2 16,-11-5 0-16</inkml:trace>
  <inkml:trace contextRef="#ctx0" brushRef="#br0" timeOffset="79113.655">21959 10621 33 0,'28'4'27'0,"-7"-4"-4"0,9 0-4 16,4 0-3-16,2 0-6 15,3 0-2-15,-5 0-3 16,-2 5-1-16,-10-4 0 31,-7 7-1-31,-15-8 1 0,-4 19-1 16,-14-5 1-16,-6 3 0 15,-7 2-1-15,-5 3 0 16,-3-1-1-16,2 2 0 16,2-4-1-16,7-2 0 15,7-2 0-15,11-5 0 16,10-10-1-16,11 9 1 0,12-9-1 16,8 0 1-16,4 0-2 15,1 0-2-15,3 7-7 16,-6-5-13-16,-2 2-13 15,-4 7-1-15,-10-6 0 16,4 7 2-16</inkml:trace>
  <inkml:trace contextRef="#ctx0" brushRef="#br0" timeOffset="79414.0766">22412 10926 47 0,'0'0'33'16,"8"-21"-3"-16,-4 6-7 0,5 5-6 16,-9-7-5-16,0 17-2 15,8-17-2-15,-8 17-2 16,0 0-2-16,5 11 0 16,-5 4-2-16,0 7 0 15,0 3-1-15,0 4 1 16,0 1 0-16,4-2 0 0,-4-4-1 15,3-4 1-15,1-3-1 16,-4-8 0-16,0-9-1 16,0 0-5-16,4 12-26 15,-4-12-9-15,0 0-1 16,0 0 0-16</inkml:trace>
  <inkml:trace contextRef="#ctx0" brushRef="#br0" timeOffset="80466.8637">21815 16881 9 0,'4'9'32'0,"-4"-9"0"16,21 4-11-16,3-1-4 0,8-3-2 16,9 7-2-16,-2-7-3 15,4 0-3-15,-5 0-3 16,-3 0-1-16,-10 8-2 16,-10 2 0-16,-15 0 0 0,-12 2 0 15,-9 2-1-15,-4 6 1 16,-8 0 0-16,-4 1 0 15,0-2 0-15,1-4-1 0,7-3 0 16,5 4 0-16,8-6 0 16,6-3 1-16,10-7-1 15,5 10 0-15,10-10 0 16,6 7 1-16,6-7-1 31,7 0-2-31,4 5-5 0,-4-5-9 16,3-3-20-16,-1 3-1 15,-10 0 0-15,0 0 0 16</inkml:trace>
  <inkml:trace contextRef="#ctx0" brushRef="#br0" timeOffset="80683.2655">22272 17138 40 0,'-4'11'37'0,"4"13"-4"16,0 1-13-16,-6-1-4 0,6 10-1 31,-6-5-7-31,6 5-2 0,-2-8-6 16,2-6-5-16,0-6-17 16,0-14-14-16,0 0-1 15,10-5-4-15</inkml:trace>
  <inkml:trace contextRef="#ctx0" brushRef="#br0" timeOffset="81467.8023">22337 16556 33 0,'3'-16'34'0,"-3"16"-6"16,11-7-3-1,-11 7-6-15,6 28-3 0,-9-6-6 16,6 11-2-16,-6 3-2 16,6 2-1-16,-6 0-3 15,3-3 1-15,-5-11-3 16,0-5 0-16,-2-5-1 0,7-14-2 16,-12 0-2-16,5-14-1 15,7-3-1-15,0-7-1 16,6 7 2-16,-6-7-1 15,9 6 2-15,-5 2 0 16,3 3 3-16,-7 13 1 31,0 0 2-31,-19-2 0 0,-1 4 0 16,-4 4 0-16,-2-2-1 16,2 3 1-16,-1-2 0 15,7-2 0-15,5-3 0 16,13 0 1-16,0 0-1 15,28-3 1-15,-4 3-1 16,5 0 1-16,1 0 0 0,3 5 1 16,-1 0-1-16,-3 2 1 15,-7 0 0-15,-1 1-1 0,-9-5 1 16,0 1 0 0,-12-4 0-16,14 3-1 0,-14-3 1 15,0 0-1-15,0 0 0 31,0 0-1-31,0 0 0 0,0 0 0 16,0 0 0-16,0 0-1 16,0 0 0-16,0 0 0 15,0 0 1-15,0 0 0 16,0 0 0-16,0 0 0 16,0 0 0-16,0 0 0 15,0 0-1-15,0 0-5 0,0 0-19 16,0 0-15-16,7-12-1 15,-7 12 1-15</inkml:trace>
  <inkml:trace contextRef="#ctx0" brushRef="#br0" timeOffset="82400.3999">21792 13629 14 0,'0'-13'19'16,"0"13"-1"-16,11-18-2 0,-2 5-2 16,-4-3 0-1,2-2 0-15,1 1-2 0,0-5-2 16,-1 7 0-16,-4-2-1 15,3 8-1-15,-6-3-2 16,0 12-1-16,0 0-2 0,0 0 0 16,0 10-2-16,3 7 0 15,-3 5 0-15,3 7 0 16,3 0 1-16,1 5 0 16,-2-3 0-16,2 1 0 15,-3-6 1-15,2-2 0 16,-1-11-1-1,-1-1 1-15,-4-12-2 16,0 0-3-16,0 0-19 16,0 0-18-16,0-20-1 15,0 10 0-15,0-9 0 16</inkml:trace>
  <inkml:trace contextRef="#ctx0" brushRef="#br0" timeOffset="83422.3">23713 13458 22 0,'0'0'29'0,"-4"-16"-5"15,4 16-5-15,7-17-3 16,7 5-5-16,0 3-1 15,1 2-3-15,5 1-2 16,1 2 0-16,6 4-2 0,-5 8 1 31,0 3 0-31,-14 4-1 16,-8 4 0-16,-8 3 0 16,-6 2 0-16,-6 2 0 15,-5 2-1-15,-2-4 0 0,1-1-1 16,6-3 0-1,8-3 1-15,9-7-2 0,3-10 1 16,3 14-1-16,6-14 1 0,9 0-1 16,9-5 1-16,8 1-1 15,-4-1 1-15,1 2 0 16,-3 3 0-16,1-2 0 16,-4 2 0-16,-2 0 1 15,-12 4-1-15,-12-4 1 16,10 4-1-1,-10-4 0-15,0 0 1 16,0 0-1-16,0 0 0 16,0 0 0-16,0 0-3 15,-13 6-3-15,13-6-8 16,0 0-26-16,0-9-1 16,-12 4-1-16,12 5 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29:07.8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 6341 40 0,'-44'-17'29'0,"-11"5"-8"15,-7 4-2-15,-4 8-4 0,5 8-2 16,-1 8-3-16,17 11-2 15,45-27-2-15,-50 79-2 16,53-32 1-16,20 1-2 16,16-7-3-16,14-4 1 15,10-6 0-15,6-11-1 16,-1-3 0 0,-12-10 1-16,-11-7 0 15,-19 0-1-15,-26 0 0 16,-3-12 0-16,-31 5-1 15,-17-2 1-15,-15 9-1 0,-7 4 1 16,-3 8 1-16,10 9-1 16,6 5 1-16,14 9 0 15,46-35 0-15,-44 83-1 0,56-41 0 16,10-2-1-16,21-7 0 16,5-5 1-16,11-11-1 15,8-6 1-15,4-11 0 16,-1-10 1-16,-2-11 0 15,-8-4 0-15,-6-6-1 16,-9-2 1 0,-9 2 0-16,-12 2 0 15,-13 6 1-15,-4 6 0 16,-7 17 0-16,0 0 0 16,-12 5 0-16,6 14 0 15,1 5 0-15,2 3-3 16,3 7-2-16,3-5-5 15,3 3-15-15,2-6-14 0,-2-11-1 16,5-1-1-16,-11-14 1 16</inkml:trace>
  <inkml:trace contextRef="#ctx0" brushRef="#br0" timeOffset="147.0373">1807 6539 33 0,'-10'-37'32'0,"10"20"-2"15,-8-1-3-15,8 18-34 16,0 9-20-16,0 3-3 16,3 14-1-16,-3-3 5 15</inkml:trace>
  <inkml:trace contextRef="#ctx0" brushRef="#br0" timeOffset="315.5413">1948 6820 58 0,'20'32'36'15,"3"2"1"-15,-10-5-11 16,-5-6-12-16,2-1-4 16,-10-22-4-16,16 14-2 15,-5-20-4-15,1-12-4 0,6-1-9 16,-2-6-22-16,4-6-3 16,13 3-1-16,-2-2 0 15</inkml:trace>
  <inkml:trace contextRef="#ctx0" brushRef="#br0" timeOffset="700.097">2470 6778 48 0,'3'22'38'0,"-3"7"-2"15,-6 0-6-15,-15-4-8 16,4 1-10-16,-7-11-5 16,3-1-5-16,-4-6-4 15,3-13-4-15,7-2-3 16,-1-12-1-16,16 0 0 15,-5-7-1-15,10 5 2 0,4-2 1 16,10 9 4-16,1 5 5 16,0 9 4-16,25 29 9 15,-18-4-5 1,-6 0-2-16,1 2 0 16,-6-8-1-16,5 0-3 15,-3-13-1-15,1-6-1 0,2-10-1 16,-4-6 0-16,-2-9 0 15,-2 0 0-15,-1 2 1 16,-3 1 0-16,0 7 0 16,-5 5 1-16,-4 10 0 15,0 0 0-15,0 22-2 32,4 2-6-32,1-4-32 0,7 7 1 15,6-3-2-15,14 8-1 16</inkml:trace>
  <inkml:trace contextRef="#ctx0" brushRef="#br0" timeOffset="1232.4268">4669 6826 45 0,'0'0'36'0,"27"21"2"0,12 15-13 0,16 19-10 0,9 4-5 32,11 15-2-32,-2 8-6 0,1-1-4 15,-9-4-14 1,-8-5-20-16,-16-24-2 15,-8-13 1-15,-15-20-1 0</inkml:trace>
  <inkml:trace contextRef="#ctx0" brushRef="#br0" timeOffset="1432.7626">5287 6829 70 0,'-19'-3'39'16,"-13"13"-1"-16,-12 17-19 15,-4 19-6-15,-11 10-5 32,-3 8-3-32,-5 6-4 0,2 1-4 15,7-1-5-15,0-10-7 16,12-12-17-16,14-5-7 16,6-19 0-16,20-6 1 15</inkml:trace>
  <inkml:trace contextRef="#ctx0" brushRef="#br0" timeOffset="1717.303">5832 6724 49 0,'-34'-6'37'15,"-12"6"0"-15,-10 10-11 16,0 18-13-16,-4 9-4 16,4 19-2-16,2 7-4 15,10 10 0-15,12 10-1 16,13 2-1-16,14-2 0 16,13-9-2-16,19-7-4 0,11-19-6 15,13-13-21-15,9-9-5 16,-5-19-2-16,7-7 2 15</inkml:trace>
  <inkml:trace contextRef="#ctx0" brushRef="#br0" timeOffset="2086.4624">5746 7112 34 0,'-10'-6'34'15,"20"6"-2"-15,7-6-10 32,7 6-6-32,11 0-5 0,-3 0-3 15,5 8-1-15,-6-8-4 16,0 7 0-16,-15 3-2 16,-10 2 0-16,-12 3-1 15,-13-1 1-15,-7 3-1 16,-4 2 0-16,-2 0 0 15,-1-2 0-15,5 1 1 0,4-6 0 16,10 5 0-16,10-3 0 16,12-3 1-16,8-2 0 15,5-4 0-15,7 0-2 16,6-2-6-16,2-3-16 16,-2-9-14-16,5 1-2 15,-10-8 0 1,3 3 0-16</inkml:trace>
  <inkml:trace contextRef="#ctx0" brushRef="#br0" timeOffset="2286.5512">6183 6788 61 0,'14'0'39'0,"19"25"0"15,-3 16-5 1,1 5-23-16,3 19-2 0,-12 9-2 15,-6 9-2-15,-16-1-3 16,-10-4-2-16,-8-6-6 16,-13-14-20-16,-1-13-15 15,2-14 0-15,3-22 0 0</inkml:trace>
  <inkml:trace contextRef="#ctx0" brushRef="#br0" timeOffset="2570.8811">6820 7128 37 0,'11'-10'37'16,"18"10"0"-16,4-8 1 0,10 4-23 16,10 4-9-1,0 0-8-15,-2 6-17 0,-9-6-16 16,-5 8-2-16,-19-8 0 16,-6 11-1-16</inkml:trace>
  <inkml:trace contextRef="#ctx0" brushRef="#br0" timeOffset="2718.0875">6849 7249 64 0,'13'9'39'0,"9"-4"1"16,18-5-14-16,6 4-13 0,1-4-13 15,9 5-34-15,-10-7-3 16,-2-1-1-16,-11-6-1 15</inkml:trace>
  <inkml:trace contextRef="#ctx0" brushRef="#br0" timeOffset="3673.8792">7859 7313 32 0,'56'0'31'0,"57"-6"-8"0,46 6-5 16,44-7-2-16,40 7-2 31,34-9-3-31,26 9 0 0,7-10-4 15,1 10-2-15,-14-7-1 16,-28 3-4-16,-32 4-5 16,-42-7-15-16,-50 2-16 15,-33 0 0-15,-53-5 1 16,-33 3-2-16</inkml:trace>
  <inkml:trace contextRef="#ctx0" brushRef="#br0" timeOffset="4221.5723">8220 6682 42 0,'15'0'33'16,"16"4"1"-16,6 1-14 16,6-5-8-16,11 4-2 15,-5-4-3-15,5 1-2 16,-14 5-1-16,-6-2-1 16,-18 4-2-16,-16 6 0 31,-19 1 0-31,-12 7-1 0,-8 3 1 15,-7 2-1-15,-3 0 1 16,3-4-1-16,2 0 0 16,13-1 0-16,13-3-1 15,8-5 2-15,17-3-2 16,11-4 2-16,10-2-2 16,12-5 0-16,10 8-4 0,-1-10-14 0,3-7-17 15,7 4 0 1,-11-9 0-16,5 1-1 15</inkml:trace>
  <inkml:trace contextRef="#ctx0" brushRef="#br0" timeOffset="4505.7118">8714 6379 42 0,'0'-38'35'16,"18"10"1"-16,4 7-17 16,6 2-4-16,4 17-5 0,-8 6-2 15,-3 12-3-15,-17 5-1 16,-13 9-1-16,-13 3-2 16,-9 5 1-16,-1-2-1 15,1-3 0-15,7-5-1 16,8-6-1-16,22-5-4 0,16-5-7 15,16-7-20-15,10 4-6 16,3-2 2-16,4 4-1 16</inkml:trace>
  <inkml:trace contextRef="#ctx0" brushRef="#br0" timeOffset="4725.3001">9067 6813 39 0,'-25'4'36'15,"25"-4"0"-15,0 0-3 16,10 9-19-16,21-6-6 16,10 3-3-16,8-2-5 0,13 3-13 15,6 1-23-15,-6-8 0 16,6 4 0-16,-13-4-1 0</inkml:trace>
  <inkml:trace contextRef="#ctx0" brushRef="#br0" timeOffset="5125.8042">9666 6662 34 0,'-13'-13'34'16,"-2"-10"0"-16,15 8 0 0,11-3-22 15,13 0-6-15,6 7 0 16,7 3-2-16,3 8-1 16,-2 0-1-16,-5 5 0 15,-10 4 0-15,-8 8-1 0,-15 2-1 16,-9 0 0-1,-9-1 0 1,-2-3 0-16,5-3 0 16,4 0-1-16,11-2 1 15,11-3 0-15,11 3 1 0,5 1 0 16,1 5 1 0,0 7 2-16,-12 6-1 0,-9 3 0 15,-20 1 0-15,-12 0 0 16,-15-5-2-16,-3-6-4 0,-4-2-10 15,3-11-24-15,4-15-2 16,19-3 0-16,5-10 0 16</inkml:trace>
  <inkml:trace contextRef="#ctx0" brushRef="#br0" timeOffset="5477.8741">10231 6718 39 0,'-12'-4'36'31,"12"4"2"-31,0 0 0 0,24-3-22 16,6 7-6-16,-2-4-4 15,9 9-1-15,-2-5 0 16,-4 4-2-16,-10-2-2 15,-8 8 0-15,-13 0 0 0,-13 6-1 16,-8 3 0-16,-10 2 0 16,-4 0 0-16,4 2 0 0,4 0 0 15,11-6 0-15,13 1 0 16,9-12-1-16,19-1-3 16,6-9-6-16,12-4-25 15,1 4-3-15,-2-10-1 16,3 10 0-16</inkml:trace>
  <inkml:trace contextRef="#ctx0" brushRef="#br0" timeOffset="5957.8932">8599 7720 37 0,'15'0'36'0,"14"6"0"16,8-6-4-16,9 0-18 16,11 3-4-16,1-3-2 31,1 7-2-31,-7-3-4 0,-7 8 0 16,-23 1-1-16,-17 5-1 15,-23 3 1-15,-13 4-1 16,-7 2 1-16,-8 3-1 15,2-2 1-15,4-2-1 16,5-4 0-16,11-2 0 16,14-4 1-16,20-3-1 0,8-4 0 15,10-4-3-15,13-1-8 16,0-4-18-16,-1-4-9 16,13-1 0-16,-3-15 1 15</inkml:trace>
  <inkml:trace contextRef="#ctx0" brushRef="#br0" timeOffset="6126.3781">9359 7714 53 0,'0'-15'37'0,"0"15"2"16,4 14-6-16,-11 1-17 16,13 18-7-16,-6 1-4 15,5 10-2-15,-1 2-1 16,-4-3-6-16,7-3-14 0,2-5-20 15,-13-13-1-15,4-8-1 16,-12-14 0-16</inkml:trace>
  <inkml:trace contextRef="#ctx0" brushRef="#br0" timeOffset="6426.9627">9194 7863 48 0,'20'0'34'15,"1"-9"1"-15,16 9-4 16,4 4-23-16,5-4-3 16,1 0-2-16,5 0-1 15,-6-5-1-15,-1-4-1 16,-5-2 1-16,-4-5 0 0,-6-1 0 16,-7-2 2-16,-4 2 1 15,-7 2 0-15,1 12 1 0,-13 3 1 16,8 9-1-16,-8 5 1 15,4 14-1-15,-4 6-2 16,3 3 0-16,-3 3-1 16,3-2 0-16,-3-2-4 0,0-7-11 15,-3-5-28-15,3-5 0 16,0-19-1-16,0 0 1 16</inkml:trace>
  <inkml:trace contextRef="#ctx0" brushRef="#br0" timeOffset="7043.4776">11542 7109 36 0,'0'0'33'15,"13"6"2"1,11-6-9-16,7 0-13 16,9 0-6-16,2 6-7 0,0-6-9 15,0 0-17-15,-4 4-8 16,-16-4 0-16,-6 3 0 16</inkml:trace>
  <inkml:trace contextRef="#ctx0" brushRef="#br0" timeOffset="7196.6889">11537 7242 24 0,'0'0'37'0,"24"11"0"15,8-11 0-15,10 0-16 16,10 0-14-16,-2-4-35 16,6 8-5-1,-16-11-3-15,1 7-1 16</inkml:trace>
  <inkml:trace contextRef="#ctx0" brushRef="#br0" timeOffset="7881.866">12686 7195 12 0,'-161'16'28'15,"121"-9"-16"1,27-1 1-16,41-3 1 16,38-3 3-16,45 0-2 15,42 0-1-15,38-6-4 16,36 6 0-16,30-9-1 0,28 4-1 16,17-4-2-16,8 0-2 15,-7-5-1-15,-18 5-2 16,-23 4-6-16,-32-4-16 15,-43-5-14-15,-34 10-2 16,-57-10 0-16,-35 7 0 16</inkml:trace>
  <inkml:trace contextRef="#ctx0" brushRef="#br0" timeOffset="8529.4232">12829 6584 58 0,'19'0'36'0,"18"0"-5"16,6 0-15-16,11-4-4 15,10 4-3-15,-3 0-2 16,-3 0-2-16,-10 0-2 15,-10 7-1-15,-20-1-1 16,-18 8-1-16,-18 0 1 16,-16 5 0-16,-7 3 0 0,-5 3-2 15,-4 2 2-15,-2-1-1 16,6-1 0-16,8-6-1 16,10 0 1-16,10-5 0 15,12-5 1-15,6-9 0 16,21 12 0-16,7-8-1 31,10-4 2-31,7 4-3 0,8-1-8 16,2 2-28-16,-4-10-1 15,1 5 1-15,-5-11-1 16</inkml:trace>
  <inkml:trace contextRef="#ctx0" brushRef="#br0" timeOffset="8829.4785">13843 6166 48 0,'-28'10'33'0,"-15"13"2"15,-12 18-16-15,4 19-8 16,-5 10-3-16,12 14-3 16,11 4 0-16,18 2-2 15,21-8-1-15,18-8-5 16,27-13-3-16,7-12-14 0,10-19-15 16,13-2-1-16,-10-21 0 15,7-3 4-15</inkml:trace>
  <inkml:trace contextRef="#ctx0" brushRef="#br0" timeOffset="9785.5884">13846 6590 59 0,'0'0'35'16,"0"0"2"-16,9-6-19 15,13 10-5-15,3-4-6 16,7 0-1-16,3 5-2 0,6-1-1 15,-6-4-2-15,-1 10 1 16,-6-2 0-16,-7 2-2 16,-15 3 1-16,-14 2-1 15,-8-1 1-15,-8 5-1 16,-1 1 1-16,-1 2-1 31,-4-4 0-31,4-2 0 0,9-1 0 16,10-4 1-16,10 1-1 15,8-5 0-15,12 1 0 16,9-8-4-16,7 5-8 16,3-3-25-16,-3-7 0 15,7 1-1-15,-5-6-1 16</inkml:trace>
  <inkml:trace contextRef="#ctx0" brushRef="#br0" timeOffset="9986.1878">14398 6713 57 0,'0'0'36'0,"19"4"0"15,6-1-6-15,9-3-26 16,9 0-13-16,0 7-24 15,2-11-3-15,14 4 1 16,-5-12 0-16</inkml:trace>
  <inkml:trace contextRef="#ctx0" brushRef="#br0" timeOffset="10402.399">14814 6568 40 0,'6'-9'33'16,"5"-4"-3"-16,9 2-13 15,9 5-4-15,1-1-4 0,4 7-1 16,-10 0-3-16,4 10-2 15,-17 0-1-15,-6 4-1 16,-11 5-1-16,-11-2-1 16,-4 3 0-16,-2-4-2 15,5 1 1-15,7 0 0 16,11-3 2-16,6 2 0 0,16-2 1 16,9 4 2-16,-3-4 1 15,0 9 1-15,-16-1 0 16,-7 2-1-16,-12-2-1 15,-16-5-2-15,-8-2-7 0,-8-8-16 16,-6-7-14 0,11-4 0-1,0-11-1-15</inkml:trace>
  <inkml:trace contextRef="#ctx0" brushRef="#br0" timeOffset="10633.6706">15060 6254 46 0,'54'6'39'0,"4"12"0"16,4 14 1-16,-2 19-24 15,-16 6-4-15,-1 15-5 16,-24 3-3-1,-17 8-4-15,-17-3-7 16,-16-5-31-16,-11-21-2 16,1-7 0-16,-3-17 0 15</inkml:trace>
  <inkml:trace contextRef="#ctx0" brushRef="#br0" timeOffset="11483.8805">13341 7703 9 0,'-25'5'31'16,"2"-5"3"-16,23 0-1 16,0 0-13-16,30 0-5 15,7 0-5-15,10 0-3 16,6 6 0-16,2-3-3 0,3 3-2 16,-7 3 0-16,-11 4-1 15,-15 0 0-15,-17 7 0 16,-18 2 0-16,-14 3-1 15,-7 4 1-15,-9-1 0 16,-4-4 0-16,2-2 0 0,4 0-1 31,8-2 0-31,13-7 1 0,17-3-1 16,10-7 0 0,11-3-3-16,14 0-4 15,5 2-16-15,3-7-13 0,16 5 0 16,-6-10-1-16,10 6 0 15</inkml:trace>
  <inkml:trace contextRef="#ctx0" brushRef="#br0" timeOffset="11749.6992">14054 7634 50 0,'9'-9'38'16,"-3"24"1"-16,-3 11-10 16,4 0-10-16,4 15-6 15,-3 4-5-15,4 12-1 0,-6-6-4 16,3-3-5-16,-2-4-8 0,-7-11-23 15,0-12-7 1,0-6 0-16,0-15-1 0</inkml:trace>
  <inkml:trace contextRef="#ctx0" brushRef="#br0" timeOffset="11902.7089">13893 7860 50 0,'0'0'37'0,"24"-7"0"15,7 7 0-15,13 0-26 16,6 0-11-16,2 0-26 31,7 11-9-31,-5-11-1 0,11 8-1 16</inkml:trace>
  <inkml:trace contextRef="#ctx0" brushRef="#br0" timeOffset="12387.4158">14597 7746 23 0,'8'-19'33'16,"-4"-9"2"-16,2 6-8 15,-3 2-6-15,-3 1-8 16,6 6-2-16,-6 13-5 16,0 0-1-16,0 18-3 15,0 8 0-15,3 7-2 0,-3 5 1 16,6 5-1-16,-6 6 0 15,0 1 1-15,-4-8 0 16,-5-5 0-16,-2-5 0 16,-5-8 0-16,1-6 0 15,-5-7 0-15,3-8 0 16,0-3 0-16,10-4 0 0,7 4 1 16,0-13-1-16,7 8 0 15,19 5 1-15,5 0-2 16,5 0-2-16,5 5-13 15,1 2-22-15,-6-7-1 16,-2 3-1-16,-8-10 0 0</inkml:trace>
  <inkml:trace contextRef="#ctx0" brushRef="#br1" timeOffset="19001.181">926 8819 22 0,'0'0'32'0,"0"0"1"16,-29 47-10-16,23 23-4 15,6 16-6-15,0 10-3 16,-6 8-1-16,12-7-4 15,-6-9-1 1,3-20-2-16,0-20 0 16,-3-48-1-16,0 0 0 15,0 0 0-15,0 0 0 16,19-85-1-16,-19 15 0 16,-4-13 0-16,-1-14 0 15,1 3-1-15,-2 7 1 16,0 8-1-16,6 17 0 0,4 17 1 15,-4 45 0-15,0 0 0 16,0 0 1-16,49 43-1 16,-25 11 1-16,2 9 0 15,1 0 1-15,1-3-3 16,0-7 1-16,3-13 0 16,4-17 0-16,1-16-1 0,-3-17 0 15,-6-18 0-15,-2-14-1 16,-3-11 3-16,-6-12-2 0,-3-5 1 15,-8 2 0 1,-5 10 1-16,0 12-1 0,-5 15 2 16,5 21 0-16,-3 24 1 31,3 25 1-31,0 23-1 0,10 13 0 16,1 14 1-16,2 11-1 15,1 1-3-15,2-8-2 16,2-1-10-16,3-21-18 15,5-21-9-15,-3-11 0 16,2-27 0-16</inkml:trace>
  <inkml:trace contextRef="#ctx0" brushRef="#br1" timeOffset="19279.9019">1531 9267 72 0,'9'-3'38'0,"4"17"2"16,2 14-18-16,-2 0-9 15,1 8-4 1,-1 1-3-16,0-4-3 16,-8-5-1-16,-2-10-3 15,-3-18-1-15,10 0 0 16,1-17-1-16,3-7 1 0,2-2-2 16,-1-5 2-16,4 8 2 15,0 5 0-15,-2 12 3 16,-3 11-1-16,-4 10 1 0,-2 13 0 15,-3 6-2-15,-1 3-6 16,2 2-15-16,1-6-15 16,5-9-4-16,7-10-1 15,7-14 0-15</inkml:trace>
  <inkml:trace contextRef="#ctx0" brushRef="#br1" timeOffset="19580.0614">2126 9307 55 0,'-35'-12'36'0,"2"12"1"16,-3 5-10-16,5 8-13 15,11 12-5 1,7 2-3-16,20 9-1 16,5-6-1-16,9 1-2 15,5-8 1-15,5-8-1 16,0-9 0-16,2-11-1 0,-7-10 0 15,-12-9 0 1,-5-12-1-16,-9-5 1 0,-11-12-1 16,-7-8-1-16,-2-11 1 15,-8-3-1-15,4 2 0 0,9 3-2 16,4 9-2-16,11 7-7 16,14 19-16-16,15 15-10 15,4 15-2-15,17 20 1 16</inkml:trace>
  <inkml:trace contextRef="#ctx0" brushRef="#br1" timeOffset="20301.3034">2566 9267 16 0,'-25'-10'33'0,"-6"-8"0"16,9 11-3-16,-1 7-12 16,6 0-7-16,17 0-3 0,0 17-2 15,10-2-2 1,5-3-2-16,7 2 0 0,-4 0-1 16,7-5 0-16,-10-3-1 15,-2-1 0-15,-13-5 0 0,-13 8 0 16,-8-4 0-16,-3 3 0 15,-4 3 1-15,0 2-1 16,1 5 2-16,7 2 0 16,11 5 0-16,9-1 0 31,12 1 1-31,7-5 0 0,8-4 0 16,5-3-1-16,2-8 0 15,3-8 0-15,4-11-1 16,-5-2 0-16,-1-7-1 15,-4-3 1-15,-3-1 0 16,-6-1 0-16,-5 2 0 16,-7 5 1-16,-3 11-1 0,-7 11 1 15,0 0-1-15,5 20 1 16,-5 6 0-16,-3 7-1 16,3 5 1-16,7 3-1 15,-1-7-1-15,7-3 1 16,3-11 0-16,2-3 0 0,4-16 0 31,2-6-1-31,0-8 1 16,4-8-2-16,-2-6 0 15,-5-4-1-15,3 2 0 16,-4 1 0-16,-2 0 0 0,-3 4 0 16,-2 2 0-16,-4 3 1 15,-4 2 1-15,2 7 1 16,-7 0-1-16,0 10 2 0,0 0-1 15,13 5 1-15,-13 9 1 16,7 8-2-16,-4 7 1 16,0 3-1-16,2 0-3 15,-5-4-10-15,4-4-25 16,5-4-4-16,9-11-1 16,5-4 1-16</inkml:trace>
  <inkml:trace contextRef="#ctx0" brushRef="#br1" timeOffset="20548.3024">3410 9264 73 0,'6'26'40'0,"-6"3"0"15,7 5-13 1,-1 7-18-16,-6 1-5 16,2-1-9-16,5-5-13 0,-1-12-18 15,-6-24-3-15,22 9 0 0,-7-23-1 16</inkml:trace>
  <inkml:trace contextRef="#ctx0" brushRef="#br1" timeOffset="20734.6494">3719 9299 49 0,'0'0'36'0,"-30"5"0"16,1 5-7-16,-4 8-16 15,-4-4-6-15,9 5-2 16,2-2-3-16,12 3 0 16,14 4-2-16,7-2-1 0,16 2-3 15,2-6-3 1,13 5-6-16,-4-8-13 0,3-11-10 15,9-1-1-15,-5-13 2 16</inkml:trace>
  <inkml:trace contextRef="#ctx0" brushRef="#br1" timeOffset="21020.6089">4043 9388 49 0,'24'-18'38'16,"-2"13"0"-16,-10 9-10 16,-12-4-10-1,-18 28-7-15,-10-6-4 16,-3 2-3-16,-10 1-1 15,-3-4-2-15,-1-7-1 16,4-7-1-16,6-7 0 16,4-10-1-16,11-5-1 15,6-8 0-15,14 0 0 16,7-1 1-16,12 3 1 0,3 9 1 16,6 3 1-16,5 14 2 15,-4 5-1-15,5 10 1 16,-3 3 0-16,-7 6-1 15,-3 0-4-15,-7-5-12 0,-6-5-24 16,2-1-2 0,-10-18 1-16,0 0-1 0</inkml:trace>
  <inkml:trace contextRef="#ctx0" brushRef="#br1" timeOffset="21167.7525">4052 9119 79 0,'0'-8'40'0,"0"8"0"0,0 0-11 16,15 0-46-16,-15 0-21 15,16 14-2-15,-16-14 1 16,24 22-2-16</inkml:trace>
  <inkml:trace contextRef="#ctx0" brushRef="#br1" timeOffset="21336.308">4603 9276 69 0,'0'0'39'0,"0"0"0"16,0 0-6-16,11-8-28 16,-11 8-25-1,15-4-19-15,-15 4 1 16,0 0-2-16,0 0 1 0</inkml:trace>
  <inkml:trace contextRef="#ctx0" brushRef="#br1" timeOffset="21505.06">4612 9462 79 0,'0'0'43'15,"0"10"-1"-15,0-10-1 16,13 0-31-16,-13 0-18 15,10 0-32-15,-10 0-2 16,6-15 0-16,-12 5-2 16</inkml:trace>
  <inkml:trace contextRef="#ctx0" brushRef="#br1" timeOffset="22122.0369">5417 9233 32 0,'0'0'35'0,"0"0"2"0,32 6 0 16,0-6-20-16,16 0-7 15,4 0-5-15,4 0 0 16,1 4-3-16,-9 2 1 15,-13 6-3-15,-20 5 2 0,-15 4-2 16,-22 4 1-16,-6 7-1 16,-12 0 1-16,-3 0-1 15,1-3 0-15,6-1 0 0,9-4 1 16,8-3 0-16,13-5 1 16,13-4 0-16,11-6-1 15,9-6 1-15,9 0-2 16,3-6-8-16,6-7-30 31,5 1-1-31,-5-7 0 0,8 2-1 16</inkml:trace>
  <inkml:trace contextRef="#ctx0" brushRef="#br1" timeOffset="22322.7036">6077 9266 50 0,'16'0'36'0,"8"-8"-1"16,14 8-12-1,11 0-10-15,-2 3-7 16,5-3-9-16,-2 5-21 0,3 0-11 31,-25-5 0-31,-5 0-1 0</inkml:trace>
  <inkml:trace contextRef="#ctx0" brushRef="#br1" timeOffset="22504.6036">6098 9401 52 0,'0'0'34'16,"13"15"0"-16,9-10-15 15,15-5-12-15,7 0-8 16,11 5-8-16,4-5-10 15,7-6-9-15,12 6-5 16,-11-9 2-16</inkml:trace>
  <inkml:trace contextRef="#ctx0" brushRef="#br1" timeOffset="22770.6479">6921 9259 62 0,'-15'-20'34'16,"-11"1"-2"-16,-8 0-7 0,-3 11-7 15,-6 4-8-15,2 13-3 16,1 8-3-16,11 12-2 0,6 8 0 16,10 6 0-16,13 3-1 15,15 4 1-15,10-6 0 16,16-5-1-16,7-14 1 16,3-12-1-16,2-13 1 15,-4-13-1-15,-9-12 0 16,-3-6 0-16,-15-13-3 0,-13-5-1 15,-12 2-6-15,-19-4-12 16,-9 9-20-16,1 6 0 16,-17 7 0-16,-5 15 0 15</inkml:trace>
  <inkml:trace contextRef="#ctx0" brushRef="#br1" timeOffset="23270.2131">5330 10052 18 0,'-15'0'36'16,"15"0"0"-16,0 0 1 15,21 2-14-15,12-2-9 16,3-2-5-16,8 2-2 15,0 0-3-15,1 5-1 16,-5 0-1-16,-12 5-1 0,-11 4 0 16,-17 8 0-16,-17 2-1 15,-8 8 0-15,-9 2 0 16,-4 4 0-16,-5-1 0 16,5-1 0-16,3-3-1 0,9-6 1 15,14-2 1 1,10-8-1-16,2-17 0 0,27 11 1 15,5-11-2-15,7-2-4 16,9-3-20-16,5-2-14 0,-5-8 1 16,8 1-1-16</inkml:trace>
  <inkml:trace contextRef="#ctx0" brushRef="#br1" timeOffset="23486.8444">5832 10095 37 0,'14'6'33'0,"0"-8"1"0,19 2-4 16,4 0-22-16,0 0-7 15,5 0-12-15,-5-9-21 16,6 9 0-16,-17-10-2 15,1 10 1-15</inkml:trace>
  <inkml:trace contextRef="#ctx0" brushRef="#br1" timeOffset="23639.6234">5877 10207 50 0,'-15'22'37'16,"6"-12"1"-16,13 2-11 15,16-5-13-15,4-7-8 16,8 0-8-16,12 0-25 0,4 0-9 16,4-14 0-16,7 4-2 15</inkml:trace>
  <inkml:trace contextRef="#ctx0" brushRef="#br1" timeOffset="24124.519">6421 10029 29 0,'0'-23'34'16,"18"14"2"-16,7-5-8 15,7 0-13-15,5 7-3 16,0 1-2-16,4 10-3 16,-14 1-2-16,-6 9-2 0,-14 0 0 15,-7 7-2-15,-15 1 2 16,-7 2-2-16,-3-4-1 16,-3-5 0-16,5 0-1 15,6-7 1-15,17-8-1 0,-3 10 1 16,21-10-1-16,8 4 2 15,8 1 0-15,6 5 1 16,-4 0 0-16,-4 8 1 16,-10 4-1-1,-10 5 1-15,-19 2 0 16,-11-1 0-16,-13-6-1 16,-13-2 0-16,-8-5-1 15,4-3 0-15,-1-7-2 16,4-5-3-16,13-4-8 15,2-1-23-15,14-9-6 16,13 1 0-16,3-2 0 0</inkml:trace>
  <inkml:trace contextRef="#ctx0" brushRef="#br2" timeOffset="26465.0193">842 11458 49 0,'0'0'38'16,"0"0"1"-16,18 43-1 16,-18 11-23-16,0 13-7 15,0 9-3-15,0 4-1 32,0 0-7-32,-3-11-10 0,-4-17-22 15,7-52-4-15,3 56 0 16,-3-56 0-16</inkml:trace>
  <inkml:trace contextRef="#ctx0" brushRef="#br2" timeOffset="26733.7688">826 11412 22 0,'25'-45'31'16,"-25"45"0"-16,68-39 0 0,-68 39-19 15,81-6-7-15,-41 16-3 16,0 2-2-16,-2 0 1 15,-7 5-2-15,-6-5 2 32,-7 5 1-32,-2-2 2 0,-9 7 1 15,-7-22 3-15,-10 65 0 16,-4-22 0-16,2 11 1 16,0 7-2-16,3 4-3 15,2 5-7-15,2-1-8 16,13-8-21-16,11-4-6 15,3-15-1-15,7-5 0 0</inkml:trace>
  <inkml:trace contextRef="#ctx0" brushRef="#br2" timeOffset="27016.5056">1686 11951 24 0,'0'-18'35'0,"-11"-7"1"15,-4 6 0-15,-2-2-17 16,-10 1-6-16,1 10-4 0,-5 3-2 16,0 7-3-16,3 13-2 15,2 6-1-15,12 7 0 32,7 7 0-32,7-3 1 0,14 2-1 15,7-6 1-15,5-1 0 16,3-12-1-16,-1-7-5 15,0-6-14-15,-1-6-20 16,-10-17 0-16,-2-4-1 16,-10-12 0-16</inkml:trace>
  <inkml:trace contextRef="#ctx0" brushRef="#br2" timeOffset="27118.811">1555 11531 43 0,'-16'-35'30'0,"11"24"-7"16,5 11-26-16,0 0-21 15,19 9-5-15,-2 6-3 16</inkml:trace>
  <inkml:trace contextRef="#ctx0" brushRef="#br2" timeOffset="27496.8585">1799 11771 40 0,'-15'-58'32'16,"15"4"2"-16,7-2-13 15,12 0-10-15,10 13-1 16,2 15-1-16,5 28 0 16,-2 15-1-16,2 26-1 15,-10 16-3-15,-7 16 2 0,-4 8-2 16,-4 6-1-16,-6-3 0 15,-2-5-1-15,-3-14-1 16,3-13-1-16,-3-16 0 16,0-17-1-16,0-19 0 15,0 0-1-15,-12-28 0 16,-2-4 0 0,-3-2 0-16,-11-2 1 15,1 9 0-15,-4 8 0 16,-1 10-1-16,5 9-6 15,3 7-21-15,10 7-8 16,1 1 1-16,16 0-3 0</inkml:trace>
  <inkml:trace contextRef="#ctx0" brushRef="#br2" timeOffset="27918.379">2507 11952 36 0,'-30'-28'35'0,"3"8"0"16,-8-2-3-16,-3 3-21 16,7 14-3-16,-3 7-2 15,6 10-2-15,7 10 0 16,8 7-2-16,7 3 0 15,11 2 0-15,7-1 0 0,11-7-2 16,8-8-2-16,0-8-4 16,7-6-9-16,-3-11-6 15,4-8-3-15,-3-8 1 16,-1-4 6-16,-7-3 7 16,-3-2 8-16,0 4 9 15,-10-1 9-15,-3 8 7 0,-5 6 4 16,-7 15-2-16,0 0-6 15,9 19-5-15,-9 4-6 0,0 7-4 16,0 4-4-16,0 0-6 16,7 2-21-16,3-2-13 15,-5-14 0-15,7-3 0 32</inkml:trace>
  <inkml:trace contextRef="#ctx0" brushRef="#br2" timeOffset="28096.5375">3072 11835 60 0,'12'0'41'0,"-12"0"1"16,0 0-1-16,9 0-19 16,-9 0-19-16,0 0-13 15,4 8-30-15,-4-8-1 16,4 15 0-16,1-4-1 15</inkml:trace>
  <inkml:trace contextRef="#ctx0" brushRef="#br2" timeOffset="28250.2846">3143 12035 81 0,'0'0'43'0,"9"13"-1"16,-9-13-2-16,0 0-28 15,9 0-14-15,-9 0-37 0,0 0-3 16,0 0-1-16,-5-12 0 16</inkml:trace>
  <inkml:trace contextRef="#ctx0" brushRef="#br2" timeOffset="28850.5392">3779 11835 43 0,'0'0'36'16,"21"0"1"-16,1-4-6 15,15-1-19-15,12 5-4 16,2 0-4-16,3 0 0 16,0 0-2-16,-7 5-1 15,-11 4 0-15,-14 5-1 16,-19 4 1-16,-18 5 0 15,-10 1-1-15,-6 4 1 0,-6 1 0 16,0-2-1-16,3-1 1 16,3-1 0-16,9-7 1 15,13-3-1-15,13-2 1 16,7-5 0-16,13-5 0 0,5-3-4 16,11 7-7-1,-2-7-29-15,5-7-1 0,4 0 0 16,-4-10-1-16</inkml:trace>
  <inkml:trace contextRef="#ctx0" brushRef="#br2" timeOffset="29083.4269">4482 11863 45 0,'0'0'35'0,"20"-5"1"16,14 5-6-16,5 0-20 15,2-5-6-15,3 5-2 0,-2 0-7 16,-4-5-10-16,-7 0-17 16,-6 9-4-16,-16-11 1 15,-9 7-2-15</inkml:trace>
  <inkml:trace contextRef="#ctx0" brushRef="#br2" timeOffset="29237.0593">4516 11984 41 0,'7'13'37'16,"5"-9"1"-16,10-4-3 15,15 4-21-15,-2-4-7 16,7-4-14-16,-4-1-28 15,8 5-1-15,-8-12-2 0,5 11 1 16</inkml:trace>
  <inkml:trace contextRef="#ctx0" brushRef="#br2" timeOffset="29521.9026">5076 11855 34 0,'0'0'38'15,"0"0"2"-15,25-7-1 16,12 7-17-16,0-5-14 15,11 5-8-15,6 0-20 16,1 4-18-16,-10-8 0 16,1 4-1-16,-12 0 0 15</inkml:trace>
  <inkml:trace contextRef="#ctx0" brushRef="#br2" timeOffset="30001.4184">5668 11692 31 0,'9'-20'34'0,"-6"-5"-2"15,7 13-9-15,-1 12-5 0,-9 0-4 16,12 27-4-16,-10-2-5 16,3 11-1-16,-2 5-1 15,5 5 0-15,-4-3 0 16,-1 0-1-16,2-6 0 16,-5-6-1-16,0-6 0 15,-5-4-1 1,-1-5 1-16,-6-6-2 15,1-3 1-15,-3-5-1 16,-2-2 0-16,2 3 0 16,2-3 0-16,1 3 0 15,11-3 1-15,-9 6-1 16,9-6 1-16,15 7 0 16,4-3 1-16,3-4-1 0,7 4 0 15,6-4 1-15,-2 0-1 16,5-4-1-16,-6 4-8 0,-7 5-24 15,-10-7-5 1,3 2 1-16,-18 0-1 16</inkml:trace>
  <inkml:trace contextRef="#ctx0" brushRef="#br2" timeOffset="35428.4286">6633 12044 60 0,'8'27'37'16,"-4"6"0"-16,-14 2-20 15,-3-9-40-15,-2 3-8 16,-15-19-3-16,11-7-2 16</inkml:trace>
  <inkml:trace contextRef="#ctx0" brushRef="#br2" timeOffset="35827.363">7456 11369 41 0,'10'-39'35'0,"20"10"1"16,6 11-13-16,6-1-10 0,9 15-3 16,1 4-2-16,-5 13-2 15,-16 10-2-15,-9 9-1 16,-19 11-1-16,-17 7 0 31,-13 5-1-31,-8 2 0 0,-6-1-1 16,0-1 0-16,6-3-2 15,10-6-3-15,12-10-6 16,8-7-19-16,5-10-8 16,15 2 0-16,-5-8 0 15</inkml:trace>
  <inkml:trace contextRef="#ctx0" brushRef="#br2" timeOffset="36045.6775">7646 12035 26 0,'-9'9'37'16,"9"-9"3"-1,0 0-1-15,0 0-15 0,2 10-10 16,-2-10-3-16,0 0-3 16,0 0-6-16,0 0-23 15,0 0-18-15,13 0-2 16,-13-10 0-16,0 10 0 0</inkml:trace>
  <inkml:trace contextRef="#ctx0" brushRef="#br0" timeOffset="42668.2825">1068 13241 49 0,'-80'-24'28'0,"21"22"-4"15,3 2-7-15,9 11-5 0,1 5-3 16,46-16-3 0,-59 53-2-16,59-53-1 0,-10 68-2 15,10-68 1-15,49 72-1 31,-49-72 1-31,79 55-1 0,-39-37-1 16,-40-18 0-16,68 26-1 16,-68-26 1-16,0 0-2 15,0 0 1-15,0 0-1 16,0 0 1-16,-74 45 1 16,74-45 0-16,-81 43 0 15,81-43 0-15,-62 62 1 0,62-62 0 16,-9 75 1-16,9-75-1 15,47 70 1-15,-47-70-1 16,83 49 0-16,-30-37 1 16,3-12-2-16,-1-8 0 15,-5-11 0-15,-3-10 1 16,-8-2-1-16,-8-8 2 0,-15 1 0 16,1 1 1-16,-14 6 1 15,-3 6 0-15,-3 16 0 16,-7 9 0-16,3 17-1 15,4 9 0-15,3 8-2 0,2 7-5 16,2-1-7 0,3-2-24-1,3-4-4-15,2-12 1 16,-3-4-1-16</inkml:trace>
  <inkml:trace contextRef="#ctx0" brushRef="#br0" timeOffset="42815.0303">1167 13433 65 0,'-12'-70'39'0,"12"70"-3"15,0-26-5-15,0 26-43 16,16 0-22-16,-5 4-4 16,-7 12 0-16,-1-1-2 15</inkml:trace>
  <inkml:trace contextRef="#ctx0" brushRef="#br0" timeOffset="43015.567">1340 13694 21 0,'11'32'35'0,"3"-7"2"16,3 6-1-16,6-2-19 15,-4-3-5-15,0-1-2 0,1-4-5 16,-4-9-4-16,0-4-6 0,-3-8-4 15,1-9-9-15,-2-3-15 16,2-14-3-16,0 4-1 16,-2-14 2-16</inkml:trace>
  <inkml:trace contextRef="#ctx0" brushRef="#br0" timeOffset="43415.1803">1912 13745 45 0,'6'28'35'15,"-14"-5"3"-15,-5 1-13 16,-7-1-7-16,-7-6-7 31,2-4-5-31,-5-6-4 0,5-7-3 16,1-4-1-16,11-8-2 16,3-1 0-16,7-7 0 15,11 0 0-15,4 5 2 16,5 1 1-16,3 6 2 0,4 8 2 15,4 6 0 1,0 5 0-16,-4 11 1 0,-4 2 0 16,4 3-1-16,-7-6 0 15,-2-3 0-15,-1-9-1 0,-1-5 0 16,-4-9-1 0,3-9 0-16,-4-8-1 0,0-7 1 15,0-2-1-15,-1 4 0 31,-4 3 0-31,1 6 1 0,-4 18-1 16,0 0 1-16,9 5 0 16,-4 18-1-16,2 11-9 15,3 4-29-15,0-6 0 16,11 1-1-16,3-15 0 16</inkml:trace>
  <inkml:trace contextRef="#ctx0" brushRef="#br0" timeOffset="43868.9447">2899 13346 42 0,'11'-5'38'0,"5"10"0"16,25 24 1-16,7 15-23 16,5 11-9-16,15 13-2 15,-5 7-5-15,-2-3-10 16,-5-4-24-1,-5-5-4-15,-17-20 0 16,-4-6-1-16</inkml:trace>
  <inkml:trace contextRef="#ctx0" brushRef="#br0" timeOffset="44069.4171">3437 13308 68 0,'-50'9'38'16,"-15"12"0"-16,-5 16-18 16,-1 14-10-16,-2 7-5 15,5 9-5-15,9 2-5 16,7-9-9-16,18-7-19 0,15-4-4 16,7-19-1-16,21-5 0 15</inkml:trace>
  <inkml:trace contextRef="#ctx0" brushRef="#br0" timeOffset="52925.4304">3794 13159 23 0,'-24'25'34'0,"-17"1"0"15,3 21-12-15,-1 18-4 0,2 10-5 16,14 12-3-16,15 0-4 0,16 1-3 16,17-6-8-1,15-11-18-15,11-20-12 0,11-11 0 16,-3-27-1-16</inkml:trace>
  <inkml:trace contextRef="#ctx0" brushRef="#br0" timeOffset="53295.7528">3863 13476 56 0,'0'0'36'0,"11"-14"-4"16,9 9-13-16,11 5-7 15,3 0-5-15,8 5-2 16,-7-3-1-16,2 8-2 16,-9 0-1-16,-15 5 0 0,-13 2 0 15,-13 4 0 1,-11 1-1-16,-4 4 0 16,-3 0 0-1,-3-4 1-15,-1-2-2 16,11-1 1-16,4-2 0 0,11-6 0 15,9-11 0-15,9 9 1 16,13-9-1-16,4 0-2 16,7 4-6-16,2-4-18 15,4-4-11-15,0 4 0 0,-9-5 0 16</inkml:trace>
  <inkml:trace contextRef="#ctx0" brushRef="#br0" timeOffset="53526.629">4145 13190 36 0,'22'-12'36'16,"15"21"2"-16,-1 8 0 16,2 16-22-16,5 19-6 15,-12 18-3-15,-3 14-1 16,-15 4-4-1,-7 5-2-15,-12-4-5 16,-10-11-10-16,-2-13-24 0,2-12 0 16,-2-28 0-1,11-13-1-15</inkml:trace>
  <inkml:trace contextRef="#ctx0" brushRef="#br0" timeOffset="53795.589">4671 13522 34 0,'16'-4'36'0,"5"-1"0"16,13 5-1-16,4 7-23 16,5-7-9-16,1 5-11 0,-4-5-20 15,2 9-7-15,-18-9 0 16,2 3-1-16</inkml:trace>
  <inkml:trace contextRef="#ctx0" brushRef="#br0" timeOffset="53965.8456">4742 13665 46 0,'20'4'36'0,"14"2"0"16,3 1-13-16,-2-7-9 16,5 5-12-16,-6-10-33 15,4 10-3-15,-16-12-1 16,-1 4-1-1</inkml:trace>
  <inkml:trace contextRef="#ctx0" brushRef="#br0" timeOffset="54928.5986">5460 13410 26 0,'0'0'34'0,"20"3"1"15,-2-3-10-15,9 0-10 16,10 3-4-16,-2-3-3 15,5 0-3-15,-6-3-1 16,0 3-3-16,-9 0 0 0,-6 6 0 16,-15 4-1-16,-8 4 1 15,-12 5-1-15,-9 5 1 0,-7 6-1 16,-4 2 1-16,-4 0-1 16,2 0 0-16,5-5 0 15,3-4 1-15,10-3 0 16,14-5 2-16,6-15-1 15,26 9 1-15,4-9 0 16,7 0 0-16,6-2 1 0,2 2-3 16,3 0-7-16,-8 4-32 15,-7-11-1-15,0 2 0 16,-15-10-1-16</inkml:trace>
  <inkml:trace contextRef="#ctx0" brushRef="#br0" timeOffset="55444.3736">6242 13750 13 0,'-25'0'29'0,"25"0"2"15,0 0-10-15,37 0-6 16,24-4-3-16,29-3-1 15,35 7-2-15,21-7-1 16,34 7-1-16,15-6-1 0,13 6-1 16,5-4-1-16,2 4-1 15,-11-4-4-15,-9-4-5 0,-12-1-18 16,-16 0-12 0,-29-11-1-16,-13 6 0 0</inkml:trace>
  <inkml:trace contextRef="#ctx0" brushRef="#br0" timeOffset="57131.0783">6604 13193 18 0,'0'0'34'0,"14"3"0"16,13-3-4-16,7 0-13 15,6 0-7-15,10 0-2 16,-4 0-2-16,1 3-2 15,-10 3-1-15,-9 9-1 0,-16-1 0 16,-18 9-2-16,-19 3 2 16,-10 3-1-16,-7 5 0 0,-4-4 0 15,2 0-1 1,6-6 1-16,8 0-1 0,14-7 1 16,16-5 0-16,16-5 0 15,14-4-1-15,12-3-2 0,6 6-6 16,1-12-10-16,8-1-18 15,5 2-1-15,-9-8 0 16,2 3-1-16</inkml:trace>
  <inkml:trace contextRef="#ctx0" brushRef="#br0" timeOffset="57331.5501">7144 13333 53 0,'0'0'38'0,"0"0"1"15,19 4-7-15,14-4-21 0,4 0-4 16,10-6-6-16,9 6-10 0,0-5-19 16,3-6-10-1,3 8 0-15,-6-5 0 0</inkml:trace>
  <inkml:trace contextRef="#ctx0" brushRef="#br0" timeOffset="57717.4653">7705 13166 43 0,'6'-16'35'16,"13"6"0"-16,2 0-15 15,11 1-8-15,3 6-3 16,-2-1-3-16,-2 11-2 0,-10 0-1 16,-8 8-2-1,-13 1 0 1,-6 3 0-16,-7 0-1 15,-2-1 1-15,3-4-1 16,5-1 0-16,7-4 0 0,9 1 1 16,10-3 0-16,9 2 1 15,-2 1 0-15,-2 7 1 16,-8 1 1-16,-11 6-1 16,-14-3-1-16,-9 1-3 0,-13 2-15 15,-4-8-21-15,-9-12-2 16,5-1 0-16,-2-10-1 15</inkml:trace>
  <inkml:trace contextRef="#ctx0" brushRef="#br0" timeOffset="58386.828">6542 14117 23 0,'0'0'35'0,"12"0"0"16,14 0-2-16,8 0-14 0,9-9-8 15,10 9-4-15,-1-4-1 16,4 8-2-16,-8 2-2 0,-8 9 0 15,-16 3-1-15,-15 8 1 16,-19 4-2-16,-13 3 1 16,-10 3 0-16,-4 0 0 15,-3-4-1-15,0-4 0 0,6-5 0 16,9-4 0-16,9-4 0 16,14-6 1-16,11-1-1 15,15-5 0-15,9-3 0 16,9 0-1-16,7 3-5 15,-1-9-14-15,1 0-18 32,5 3 0-32,-9-10 0 0,2 5 0 15</inkml:trace>
  <inkml:trace contextRef="#ctx0" brushRef="#br0" timeOffset="58618.6176">7293 14076 40 0,'0'0'39'16,"0"0"0"-16,12 6-3 0,-8 25-15 15,-4 3-9 1,6 12-4-16,-6 0-3 0,6 4-1 16,0-3-5-16,-1-6-3 31,5-5-8-31,-10-15-21 0,0-21-7 15,4 12-1-15,-4-12 0 16</inkml:trace>
  <inkml:trace contextRef="#ctx0" brushRef="#br0" timeOffset="58966.3467">7143 14253 22 0,'0'0'34'0,"13"-10"1"15,12 17 0-15,9-3-19 16,5-4-7-16,9 8-3 15,5-6-5-15,3-2-9 16,2 0-10-16,-5 0-12 16,-6-13-4-16,-1 1 1 15,-6-8 6-15,-5-2 20 0,-7-4 7 16,-7 4 0-16,-6-4 9 16,-5 3 23-16,2 8 5 15,-10 2-2-15,-2 13-4 0,0 0-10 16,0 0-7-1,10 13-5-15,-10 6-3 0,6 10-2 32,-2 6-2-32,2 6 1 15,-2 0 0-15,2 0-1 0,-3-3-2 16,0-3-1-16,3-3-8 16,-6-8-32-16,0-24 0 15,3 9 0-15,-3-18-1 16</inkml:trace>
  <inkml:trace contextRef="#ctx0" brushRef="#br0" timeOffset="62456.5586">9039 13620 29 0,'26'9'31'0,"1"-12"0"15,6 3-13-15,5 0-9 16,3 0-14-16,-4 5-14 16,-12-5-11-16,9 10 0 15,-22-8-1-15</inkml:trace>
  <inkml:trace contextRef="#ctx0" brushRef="#br0" timeOffset="62641.9808">9049 13788 55 0,'12'3'39'16,"16"7"-1"-16,4-1-12 0,7-9-15 15,5 7-16-15,-4-7-29 16,6 5-2-16,-5-5-1 16,0 0-1-16</inkml:trace>
  <inkml:trace contextRef="#ctx0" brushRef="#br0" timeOffset="63479.9246">9837 13556 21 0,'30'7'31'16,"-5"-11"0"-1,9 4-12-15,9 4-5 0,4-4-5 16,-1 5-3-16,-2 2-3 16,-4-2-1-16,-9 4-1 15,-11 4 1-15,-15 5-1 0,-14 5 0 16,-13 2 0-16,-11 6 1 15,-8-2 0-15,-2 4 0 16,-1-3-1-16,4-1 1 16,7-9 1-16,10 0 2 0,10-8-1 15,16 0 1-15,10-6 0 16,15-1 0-16,6 0-1 16,6-5-5-16,7 0-29 15,5 5-8-15,-6-9 0 16,4 3 0-16</inkml:trace>
  <inkml:trace contextRef="#ctx0" brushRef="#br0" timeOffset="64143.2482">10825 13891 21 0,'19'12'17'0,"40"-10"-2"15,31-2 2-15,37 0-1 16,31 0 0-16,34-5-4 16,25 0-1-16,19-2-2 15,15 3-1-15,-2 0-2 16,-4 4-2-16,-21 0-2 0,-23 0-8 15,-28-5-23-15,-26 10-5 16,-49-12 0-16,-23 5-1 16</inkml:trace>
  <inkml:trace contextRef="#ctx0" brushRef="#br0" timeOffset="65059.3621">11092 13205 13 0,'6'12'30'15,"-6"-12"-1"-15,31 3-8 0,-2-3-6 16,8 5-5-1,6-3 0-15,-3-2-3 0,3 5-2 16,-9-1-2-16,-2-1-1 16,-15 6 0-16,-7 0-1 0,-14 5 0 15,-11 2 0 1,-6 5 0-16,-6 0 0 0,-6 3 1 16,-3 1-1-16,1-2 0 15,5-3-1-15,5-2 0 16,5-2 1-16,9-5 0 31,11-11 0-31,9 14 0 0,13-10 0 16,9-4-1-16,6 0-7 15,10 0-22-15,7 4-5 16,-9-12-1-16,5 5 0 16</inkml:trace>
  <inkml:trace contextRef="#ctx0" brushRef="#br0" timeOffset="65444.2986">11973 12787 30 0,'-41'35'32'0,"-13"9"0"15,2 12-12-15,6 17-3 16,9 7-4-16,11 9-3 16,12 2-3-16,14 4-2 0,18-10-4 15,9-11-5-15,11-5-9 16,3-17-16-16,-2-21-7 16,7-8-1-16,-6-23 1 15</inkml:trace>
  <inkml:trace contextRef="#ctx0" brushRef="#br0" timeOffset="65713.1415">12078 13237 43 0,'0'-34'30'0,"11"2"-7"16,0 4-3-16,-4 3-4 0,2 8-3 15,-6 3-2-15,-3 14-2 16,0 0-2-16,7 27-2 16,-13 2-1-16,6 7-1 15,-4 10 0-15,4 3-1 16,3 3-2-16,-3-3-4 16,12-3-13-1,4-5-21-15,-10-22-1 16,7-1 0-16,-3-14 0 15</inkml:trace>
  <inkml:trace contextRef="#ctx0" brushRef="#br0" timeOffset="66382.4783">12398 13242 22 0,'-5'9'36'16,"5"-9"1"-16,9 10-4 15,15-5-12-15,13-5-9 16,7 0-7-16,3 5-18 15,9-2-21-15,-16-11-2 16,10 8-2-16,-13-15 1 16</inkml:trace>
  <inkml:trace contextRef="#ctx0" brushRef="#br0" timeOffset="66898.0709">12993 12789 57 0,'7'-16'35'0,"9"7"-4"16,8-3-14-16,2-2-5 16,10 5-6-1,5 2-1-15,2 7-2 16,-9 0-2-16,-6 7 0 15,-10 5 0-15,-14 2-1 16,-8 4 0-16,-9-2 1 16,-10 1-1-16,4 1 1 15,6-2-1-15,8-3 1 16,10 0-1-16,11 0 1 0,8 1 0 16,6 3 0-16,-1 5 1 0,-4-1 0 15,-13 1 0 1,-7 3 0-16,-12 0-2 15,-9-7-6-15,-5-3-16 0,-4-1-15 16,-7-14-1-16,14 0 0 16</inkml:trace>
  <inkml:trace contextRef="#ctx0" brushRef="#br0" timeOffset="67145.8738">12931 13197 26 0,'0'0'38'16,"3"10"1"-16,19-10-3 16,13 0-14-16,23 3-7 15,1-3-5-15,16 0-4 16,3 0-2-16,2 0-3 0,-7 5-6 15,-16-5-9-15,-10 0-23 0,-10 7-3 16,-18-7 1 0,-4 3-1-16</inkml:trace>
  <inkml:trace contextRef="#ctx0" brushRef="#br0" timeOffset="67545.8128">13062 13404 16 0,'0'0'29'0,"0"0"-4"15,25 6-4-15,-1-6-3 16,2-4-2-16,8 4-2 15,-7 0-5-15,3 0-2 16,-7 0-2-16,-8 10-1 16,-12 0-1-1,-9 3-1-15,-9 5-1 16,-12 2 0-16,-4 4 1 16,-4 2-1-16,1 1-1 15,3-6 1-15,9-3 0 0,6 0 0 16,13-9 1-1,13-3-1-15,15-6 1 0,12 0 0 16,7-5-1-16,11 0-4 16,1 5-12-16,6-4-22 15,-16-7-1-15,4 7 0 0,-10-13-1 16</inkml:trace>
  <inkml:trace contextRef="#ctx0" brushRef="#br0" timeOffset="67831.1389">13604 12725 34 0,'28'-16'39'16,"2"12"0"-16,8 21-1 0,0 20-17 15,2 5-10 1,3 21-4-16,-8 7-2 0,-2 11-2 16,-11 3-2-16,-12 4-2 15,-17-4-2-15,-14-9-5 16,-7-2-12-16,-6-11-19 0,-7-14-1 16,5-6 0-16,-8-18 0 15</inkml:trace>
  <inkml:trace contextRef="#ctx0" brushRef="#br0" timeOffset="68632.4207">10961 14480 33 0,'13'0'32'15,"-13"0"-3"-15,27-4-9 16,2 4-4-16,2 0-5 16,6 0-2-1,-1 0-3-15,3 0-2 16,-5 0-1-16,-5 4-2 0,-7-4 0 16,-8 5-1-1,-3-1 0-15,-11-4 0 0,4 11 0 16,-10 1 1-16,-6 1 0 15,-4 5-1-15,-6 4 1 16,-2 4 0-16,-4 1 0 0,-3 2-1 16,3 1 1-16,3-2-1 15,6-4 0-15,4-3 1 16,7-5 0-16,8-4 1 16,11-7-1-16,11-1 1 15,3-4-3-15,6-7-5 16,6 0-24-16,6 2-7 0,-6-9-1 15,8 6 0-15</inkml:trace>
  <inkml:trace contextRef="#ctx0" brushRef="#br0" timeOffset="69132.6563">11774 14127 30 0,'-29'14'35'16,"-4"23"0"-16,-10 14-10 15,-4 14-9-15,14 16-4 16,-2 8-4-16,19 10-2 16,13 4-2-16,13-7-1 0,11-6-3 15,12-13-5-15,12-13-11 16,4-14-21-1,-5-24 0-15,5-11 0 16,-13-28 0-16</inkml:trace>
  <inkml:trace contextRef="#ctx0" brushRef="#br0" timeOffset="69448.4209">11952 14608 42 0,'21'-25'28'0,"-6"-7"-7"16,4-4-4-16,-1 1-1 15,-5 0-2-15,-3 10-2 16,-2-1-2-16,2 14-2 15,-10 12-2-15,0 0 0 0,0 18-2 16,0 9 0-16,0 11-2 31,6 6 0-31,-3 8 0 16,2 0-2-16,8 2-7 0,-9-3-29 16,3-15-3-16,8-3-1 15,-6-18 0-15</inkml:trace>
  <inkml:trace contextRef="#ctx0" brushRef="#br0" timeOffset="69980.692">12456 14434 18 0,'0'-12'35'0,"0"12"1"31,8 12 0-31,-8 11-17 0,0 13-6 16,0 3-5-16,5 8-4 16,-5 4-1-16,3-5-6 15,4 0-8-15,-4-14-16 16,-3-13-10-16,9-5 0 15,-9-14 0-15</inkml:trace>
  <inkml:trace contextRef="#ctx0" brushRef="#br0" timeOffset="70118.451">12335 14662 36 0,'0'0'35'16,"15"4"1"-16,6-4-3 15,12 0-18-15,11-4-12 31,5 4-14-31,7 4-22 0,-6-12-3 16,12 5 1-16,-9-9-2 16</inkml:trace>
  <inkml:trace contextRef="#ctx0" brushRef="#br0" timeOffset="70419.2661">13068 14495 4 0,'-3'-34'32'16,"10"3"2"-16,-5-8 1 0,8-5-15 16,-4 6-3-16,0-1-5 15,5 13-2-15,-7 1-3 0,6 15 0 16,-10 10-2-16,6 13-2 15,-6 10-1-15,5 12-1 16,2 5-2-16,1 2-3 31,0 9-7-31,-4-3-17 0,-1-9-10 16,3-1 0-16,-6-13-1 16</inkml:trace>
  <inkml:trace contextRef="#ctx0" brushRef="#br0" timeOffset="70619.803">12883 14731 21 0,'-13'6'34'16,"29"-3"1"-16,8-9 0 16,19 1-18-16,19 5-8 15,0-2-7-15,13 2-7 16,2 0-26-1,1 2-3-15,-16-6 0 16,0 7-1-16</inkml:trace>
  <inkml:trace contextRef="#ctx0" brushRef="#br0" timeOffset="70988.3907">13000 15001 28 0,'0'0'33'16,"22"-5"1"0,9 5 0-16,0 0-23 15,2 0-6-15,2 0-1 16,-1 5 0-16,-10 5-2 15,-11 1 0-15,-7 4-1 16,-14 2 0-16,-11 4 0 0,-9 1 0 16,-3 3 0-1,-3-4 0-15,2-1 0 0,4-1-1 16,5-5 1-16,12-5 0 16,11-9 0-16,22 10-1 0,6-10 0 15,10 0-3 1,11-7-7-16,4-4-24 0,14 11-2 15,-8-10 0-15,3 4-1 16</inkml:trace>
  <inkml:trace contextRef="#ctx0" brushRef="#br0" timeOffset="71404.2187">13596 14141 22 0,'39'37'36'16,"-2"8"1"-16,5 18 1 0,-6 16-19 15,-8 10-5 1,-3 16-3-16,-18 2-4 16,-7-2-1-1,-17-7-2-15,-8-8-1 0,-2-17-3 16,-4-11 0-16,4-15 0 15,1-16-2-15,8-7-2 16,-1-11-5-16,9-1-10 16,4-3-20-16,-9-9 0 15,5 0-1-15,-5-6 2 0</inkml:trace>
  <inkml:trace contextRef="#ctx0" brushRef="#br2" timeOffset="73909.8723">11596 13136 17 0,'-30'0'33'0,"-10"32"-1"16,-27 15 0-16,-16 25-23 16,-12 19-11-16,-9 11-16 15,7 15-12-15,-1-15-1 0,25-5 0 16</inkml:trace>
  <inkml:trace contextRef="#ctx0" brushRef="#br2" timeOffset="74172.5614">11479 14127 27 0,'-18'37'35'0,"-22"8"0"16,-15 26 1-16,-21 23-24 16,-16 12-8-16,-6 21-26 0,-6-14-10 15,17 3-1 1,-6-32-2-16</inkml:trace>
  <inkml:trace contextRef="#ctx0" brushRef="#br0" timeOffset="77867.7778">929 15829 20 0,'0'0'32'16,"0"0"0"-16,45 0 1 16,-17-5-19-1,10 1-8-15,9 2-7 16,2 2-11-16,4-10-17 15,-5 10-4-15,-5-6 1 16,-8 9 3-16</inkml:trace>
  <inkml:trace contextRef="#ctx0" brushRef="#br0" timeOffset="78052.687">990 15950 46 0,'0'0'35'16,"0"0"0"-16,0 0-13 16,50 21-10-16,-14-21-8 0,11 3-16 15,3 2-20-15,-4-14-2 16,-4 9-1-16,-5-11-1 16</inkml:trace>
  <inkml:trace contextRef="#ctx0" brushRef="#br0" timeOffset="81875.7867">1910 15755 20 0,'27'0'25'15,"1"-8"-7"-15,14 2-5 16,6-2-3-16,4 4-2 16,-6 2-1-16,-4 2-4 15,-11 9 0-15,-18 2-1 16,-13 6-1-1,-16 6 1-15,-16 2 0 16,-9 3-1-16,-4 4 0 16,-5 0 1-16,8-4 1 15,0-4 1-15,14 1 1 16,3-9 3-16,19 4 0 16,6-8 2-16,16 0-1 15,4-6 1-15,13 3-3 0,2-9-3 16,2 0-16-16,4-9-25 15,8 0 0-15,-7-9-2 16,3 6 0-16</inkml:trace>
  <inkml:trace contextRef="#ctx0" brushRef="#br0" timeOffset="82345.1367">2663 15979 18 0,'0'0'18'15,"18"16"-8"-15,29-5 0 16,30-2 0-16,29 1 2 16,30-1 0-16,29 1 1 0,29-1-2 15,21 1-1-15,11-1-3 16,10 0-1-16,-4-3-2 16,-8-3-2-16,-10-3-4 15,-18 0-12-15,-30-10-19 0,-9 5 0 16,-40-16 0-16,-18 5 6 15</inkml:trace>
  <inkml:trace contextRef="#ctx0" brushRef="#br0" timeOffset="82861.1587">3180 15425 3 0,'9'-6'27'0,"-9"-13"-3"16,13-2-5-16,0-7-4 15,1-5-2-15,6 1-2 31,-5-2-1-31,4 4-1 0,-10 2-1 16,1 9-1-16,-10 10-1 16,0 9-1-16,-8 30 0 15,5 8-1-15,3 11-1 16,-5 13-1-16,5 5-1 16,0 5 1-16,0-6-1 15,9-5-3-15,3-10-8 0,-5-10-19 16,2-22-8-16,9-7 0 15,-5-19 0-15</inkml:trace>
  <inkml:trace contextRef="#ctx0" brushRef="#br0" timeOffset="83061.3606">3657 15413 37 0,'13'3'35'16,"11"1"2"-16,5-4-7 15,5 0-17-15,13 6-10 0,-1-3-17 16,7 3-19-16,-10-12-2 16,7 6-1-16,-13-20 0 15</inkml:trace>
  <inkml:trace contextRef="#ctx0" brushRef="#br0" timeOffset="83514.962">4374 15047 55 0,'0'-22'34'16,"18"5"-10"-16,5 5-10 16,4 3-5-16,5 9-2 15,-2 0-2-15,-1 11-2 0,-12 6-1 16,0 5 0-16,-10 2-2 15,-14-2 1-15,-3-4 0 16,-3-2-1-16,1-4 0 16,0-7 0-16,12-5 0 15,0 0 1-15,22-2-1 16,-1 2 0 0,4 2 1-16,2 7 1 15,-5 6 1-15,-9 8-1 16,-13 1 1-16,-4 5-1 15,-13-1-3-15,-9-6-11 16,-7-8-22-16,2 2-1 16,-3-13-2-16,9 2 0 0</inkml:trace>
  <inkml:trace contextRef="#ctx0" brushRef="#br0" timeOffset="83693.9128">4256 15436 22 0,'31'19'36'0,"6"-16"0"0,13 3 1 16,9-2-17-16,9-4-8 15,6 2-7-15,4 3-12 16,-6 3-28-16,-14-11-1 16,-2 6 0-16,-21-6-1 15</inkml:trace>
  <inkml:trace contextRef="#ctx0" brushRef="#br0" timeOffset="84063.3024">4399 15654 52 0,'9'2'34'0,"6"-6"1"16,14-1-18-16,12 5-7 15,1 0-4-15,4 5 0 32,-2-2-2-32,-4 5-1 0,-12 2-1 15,-15 6 0-15,-17 0-2 16,-11 6 1-16,-16 1 0 15,-9 2 0-15,0-3-1 16,2 1 0-16,5-5 0 16,11-4 1-16,16 0-1 15,6-14-1-15,31 13-5 0,0-13-15 16,8 0-15-16,8 6-1 16,-3-11 1-16,2 13-1 15</inkml:trace>
  <inkml:trace contextRef="#ctx0" brushRef="#br0" timeOffset="84563.8851">2936 16592 13 0,'31'0'33'16,"-16"-17"2"-16,13-1-6 15,-1-2-10-15,-1-6-7 16,5-2-3-16,-6-2-3 0,-7 13 0 15,-2 5-3-15,-5 16-1 16,-7 16 0-16,-4 15 0 16,-12 13 0-16,5 13 0 15,-1 8-2-15,3-6-4 0,5 4-9 16,7-13-21-16,5-25-3 16,9-5-1-16,-1-24 0 15</inkml:trace>
  <inkml:trace contextRef="#ctx0" brushRef="#br0" timeOffset="84780.0483">3632 16542 44 0,'17'-2'38'0,"-17"2"2"15,9 24-1-15,-9 7-22 16,-4 9-8-16,7 10-4 0,-3 1-3 15,4 0-4-15,2-2-7 16,0-12-9-16,0-10-19 16,1-8-3-16,-7-19 0 15,0 0 0-15</inkml:trace>
  <inkml:trace contextRef="#ctx0" brushRef="#br0" timeOffset="84918.0805">3529 16709 33 0,'17'0'35'15,"2"-7"1"-15,18 10-3 16,4-3-25-16,4 0-19 16,13 0-20-16,-4-6-3 15,15 2-1-15,-7-8 2 32</inkml:trace>
  <inkml:trace contextRef="#ctx0" brushRef="#br0" timeOffset="85234.5255">4535 16527 37 0,'9'-34'35'0,"-5"-7"2"0,8 5-13 15,-4 7-8-15,-4 8-6 16,-4 21-2-16,0 0-1 16,13 16-3-16,-13 15 0 15,6 9-3-15,1 6-2 16,-4 4-5-16,6 2-17 15,3-2-16-15,-9-14 1 0,7-7-1 16</inkml:trace>
  <inkml:trace contextRef="#ctx0" brushRef="#br0" timeOffset="85435.0667">4287 16772 33 0,'0'0'37'16,"12"7"-1"-16,17 1 1 0,8-4-23 16,12-1-8-16,10 1-8 15,9 1-22-15,7 3-11 32,-10-13-2-32,7 10 0 0</inkml:trace>
  <inkml:trace contextRef="#ctx0" brushRef="#br0" timeOffset="85836.1504">4402 17021 19 0,'0'0'33'16,"9"0"0"-16,19-5-4 15,9 3-18-15,7-6-4 16,11 8-2-16,-5-2 0 16,3 5-2-16,-13 2-1 0,-12 7 0 15,-19 1-1-15,-18 8-1 16,-15 2 1-16,-17 4-1 15,-9 3 1-15,-6-1-1 0,1-3 2 16,9 0 0-16,4-4 2 16,15 2 0-16,11-10 1 15,16 2-2-15,13-10 2 16,17 0-1-16,8-2-4 16,8-4-11-16,1-5-27 15,12-3-2 1,-4-8 1-16,3-5 1 15</inkml:trace>
  <inkml:trace contextRef="#ctx0" brushRef="#br0" timeOffset="86198.5451">5929 16150 58 0,'19'27'36'0,"-17"0"-1"16,-2 17-23-16,-6 6-41 16,-16-12-3-16,8 6-2 15,-7-20-1-15</inkml:trace>
  <inkml:trace contextRef="#ctx0" brushRef="#br0" timeOffset="86752.463">6825 16222 19 0,'0'0'31'16,"6"-11"-2"-16,12-18-8 0,10-13-5 15,3-13-5-15,7-8-4 16,-4-11-4-16,-3-7-1 15,-13-3 0-15,-6 7-1 16,-12 8 1-16,-13 16-1 16,-7 14 1-16,-8 17-1 15,0 22 0-15,-3 24 0 0,6 20 1 16,6 19 0-16,8 8 0 16,11 8 1-16,11-2-1 15,14-2 0-15,9-14 1 16,13-13-1-16,5-19 0 15,1-15-1-15,-4-14 0 0,-6-18 0 32,-8-6 1-32,-7-4-2 0,-9 0 1 15,-11 4 0-15,-8 1 0 16,0 23 0-16,-12-4 0 16,3 15 0-16,3 10 0 15,-1 8 0-15,5 4 0 16,2-1-3-16,2 3-7 15,2-7-16-15,-4-11-13 0,9-5 0 16,-9-12-1-16</inkml:trace>
  <inkml:trace contextRef="#ctx0" brushRef="#br0" timeOffset="86883.9781">7271 15755 36 0,'0'-22'28'0,"9"18"-13"16,-9 4-17-16,0 0-23 16,0 19-5-16,-3-5 9 15</inkml:trace>
  <inkml:trace contextRef="#ctx0" brushRef="#br0" timeOffset="87353.7951">7460 16019 28 0,'0'25'35'16,"-6"-7"1"-16,6 7-2 16,-6 6-20-16,6-8-5 15,8 6-3-15,2-8-2 0,9-4-1 16,3-14-1-16,3-6-1 16,2-11 1-16,-2-6-1 15,0-9-1-15,-4 0 0 16,-2-5 0-16,-5 5 0 15,-7 6 0-15,0 9-1 32,-7 14 1-32,0 0-1 0,0 0 1 15,-7 28 0-15,4-6 0 16,3 7 1-16,-3 3-1 16,3-8 1-16,6 0-1 15,1-6 1-15,6-5 0 16,0-8 0-16,2-10-1 15,-1-7 0-15,3-8 0 0,1-6 0 16,0-4 0-16,-2-3 0 16,0 1 0-16,-1 1 0 0,-5 9 1 15,-1 12 1-15,-9 10 1 16,9 7 0-16,-5 11 0 16,-2 11-2-16,4 9-9 31,-3 7-26-31,1-13-4 0,7 0-2 15,-4-8 0-15</inkml:trace>
  <inkml:trace contextRef="#ctx0" brushRef="#br0" timeOffset="88839.6181">6694 16441 16 0,'-13'7'29'16,"13"-7"-5"-16,0 0-2 15,4 10-6-15,15-6-3 16,5-4-4-16,10 4-1 16,6-4-1-16,4 5-2 0,-1-5-2 15,-2 6-1-15,-10 2-1 16,-5 1-1-16,-19 5 1 16,-10 5-2-16,-16-1 1 15,-7 3-1-15,-9 1 2 16,-3-2-2-16,1-2 1 15,1 0-1-15,5-8 1 0,7-1 0 16,11 3 0-16,13-12 1 16,0 15-1-16,13-6 1 15,10-1 0-15,8-1 1 16,6 1-3-16,4-8-8 16,2-7-25-16,7 7-1 15,-10-16 0 1,7 7 0-16</inkml:trace>
  <inkml:trace contextRef="#ctx0" brushRef="#br0" timeOffset="89302.7706">7082 16620 34 0,'0'0'32'15,"0"0"-8"-15,22 0-4 16,-1 0-5-16,10 0-4 15,3 0-4-15,9 3-1 16,-2-6-3-16,0-5-4 0,-7 1-3 16,-6-3-1-16,-8 5-1 15,-9-6-2-15,-11 11 0 16,0-18 1-16,0 18 0 16,-11-7 2-16,11 7 2 0,-7 0 2 15,7 0 2-15,0 0 2 16,11 10 2-16,2 2 1 15,-4-2 2-15,3 6 0 0,-9-3 0 16,-3 1 0-16,-3 0-5 16,-2-2-14-16,-11-12-20 15,16 0-2-15,-17-4-1 16,17 4-1-16</inkml:trace>
  <inkml:trace contextRef="#ctx0" brushRef="#br0" timeOffset="89871.3446">7890 16552 31 0,'7'24'34'16,"-19"-2"0"-16,-7 4-13 15,-5 2-4-15,-9-13-7 16,0 3-3-16,-4-13-4 16,3-8-2-16,6-9 1 0,8-8-2 15,6-6 1-15,8 1-1 16,6 4 1-16,12 2-1 16,3 4 0-16,4 9 1 15,6 9-1-15,5 10 1 16,2 7 0-16,2 2-1 15,1 1 1-15,2 1 0 0,-1-4 0 16,1-3 0-16,-1-8 0 16,-3-9 0-16,-8-9 0 15,-2-8 0-15,-13-7 2 16,-6 0-1-16,-13-1 1 0,-6 3-1 16,-11-2 0-1,-4 6-4 1,2 9-12-16,3 9-23 15,0-4-2-15,10 8 0 16,2-8 0-16</inkml:trace>
  <inkml:trace contextRef="#ctx0" brushRef="#br0" timeOffset="90387.2396">8341 15700 40 0,'12'0'33'0,"4"12"-6"16,15 17-4-16,9 20-5 31,5 9-4-31,10 17-5 0,1 8-4 15,-1-2-9-15,5-3-13 16,-7-5-18-16,-13-23-2 16,1-9 0-16,-17-26-1 15</inkml:trace>
  <inkml:trace contextRef="#ctx0" brushRef="#br0" timeOffset="90602.672">8881 15777 28 0,'-3'-21'36'16,"-15"6"2"0,-4 20-1-16,-18 13-18 0,-12 8-7 31,-5 17-5-31,-11 10-2 0,3 8-2 16,0 4-3-16,5-2-5 15,10 3-10-15,8-9-14 16,10-14-10-16,19-8 0 15,7-19 0-15</inkml:trace>
  <inkml:trace contextRef="#ctx0" brushRef="#br0" timeOffset="90871.9123">9257 15649 55 0,'-35'-4'36'16,"-4"16"-7"-16,-6 14-8 15,0 13-8-15,6 16-4 16,4 6-4-16,13 12-1 0,9 3-2 16,13-1-1-16,18-1 0 31,7-9-5-31,13-12-10 0,4-7-22 15,2-21-1-15,-1-9 0 16,-9-21 0-16</inkml:trace>
  <inkml:trace contextRef="#ctx0" brushRef="#br0" timeOffset="91172.6424">9245 15963 37 0,'0'-22'33'0,"18"18"1"16,1-6-14-16,8 6-10 16,7 4-3-16,-2 0-1 15,-1 9-4 1,-7 3 0-16,-14 4-1 16,-10 3 0-16,-10 2-1 15,-9 1 0-15,-8 0 0 16,-1-3-1-16,-3-2 1 15,9-5 0-15,4 0 1 16,9-3 0-16,9-9 0 0,12 14 0 16,6-10 0-16,1 4-4 0,5-2-14 15,-4-6-17-15,8 10 0 16,-10-20-1-16,7 5 2 16</inkml:trace>
  <inkml:trace contextRef="#ctx0" brushRef="#br0" timeOffset="91373.181">9619 15715 59 0,'28'0'38'15,"-6"10"1"-15,6 20-5 16,0 17-24-16,-10 6-3 16,-2 15-1-16,-9 2-3 31,-4 5-4-31,-3-1-7 0,-16-8-23 15,-6-17-9-15,1-6 0 16,-7-18-1-16</inkml:trace>
  <inkml:trace contextRef="#ctx0" brushRef="#br0" timeOffset="91704.7871">10200 16006 43 0,'18'-9'36'0,"4"9"2"0,2 0-3 15,7 0-23-15,6 3-7 16,0 0-14-16,5 6-26 16,-9-9-1-16,-1 0-1 15,-15-4-1-15</inkml:trace>
  <inkml:trace contextRef="#ctx0" brushRef="#br0" timeOffset="91842.4939">10274 16131 51 0,'0'0'37'16,"28"9"0"-16,-1-16-7 15,7 5-36-15,14 2-26 16,-9-13-2-16,8 13-2 0,-10-14-1 15</inkml:trace>
  <inkml:trace contextRef="#ctx0" brushRef="#br0" timeOffset="92428.1038">11029 16155 20 0,'20'0'32'16,"-7"-24"0"-16,14 3-1 0,1-12-17 15,3-10-7-15,3-4-2 16,-9-12-2-16,-1-7 0 16,-14-4 0-16,-4-7-1 0,-12 0 0 15,-10 12-1-15,-9 8 0 16,-6 14-1-16,-3 22 1 16,0 24-1-16,2 25 0 15,5 22 1-15,10 18-1 16,11 11 1-16,14 6 0 15,10-2 0 1,13-4 0-16,14-9 0 16,8-14 0-16,4-17 0 15,2-13-1-15,-2-20 1 16,-5-6-1-16,-6-13 0 16,-7-7 0-16,-8-5-1 15,-9-3 2-15,-6 5-2 16,-8 0 2-16,0 9-1 0,-8 5 1 15,0 9 0-15,0 0 0 16,4 20 0-16,-4-3 0 0,0 2-1 16,4 4-4-1,-4-5-5-15,0-7-23 0,3 2-4 16,-3-13-1-16,0 0 0 16</inkml:trace>
  <inkml:trace contextRef="#ctx0" brushRef="#br0" timeOffset="92575.2659">11566 15750 27 0,'5'-21'31'16,"-10"-2"-7"-16,5 23-25 31,0 0-20-31,0 0-7 0,0 21-3 16</inkml:trace>
  <inkml:trace contextRef="#ctx0" brushRef="#br0" timeOffset="93006.7663">11753 15969 44 0,'-10'22'35'0,"2"-12"0"16,2 4-5 0,9 5-20-16,3-5-3 15,11 6-3-15,-1-7 1 0,6-2-2 16,2-6 0-16,1-5-1 31,-1-7-1-31,-1-8 0 0,-3-1-2 16,-5-5 0-16,-1-1 0 15,-4 1 0-15,-1 2-1 16,-4 3 1-16,-5 16 0 16,3-9 1-16,-3 9 0 15,-8 20 1-15,5 1 0 16,3 5-1-16,0 1 2 0,8 0-1 15,1 0 0-15,2-8-1 16,4-6 1-16,1-8-1 16,1-8 0-16,-2-9 0 15,1-5 0-15,-2-6 0 16,-5-2 0-16,2-2 0 16,-2 1 0-16,-3 4 0 0,0 7 0 15,-6 15-1-15,10-6-4 16,-10 6-11-16,0 19-21 15,6 9 0-15,-6 1 0 0,12 7 0 16</inkml:trace>
  <inkml:trace contextRef="#ctx0" brushRef="#br0" timeOffset="93544.5445">11001 16462 29 0,'0'0'32'0,"0"0"-1"15,0 0-8-15,7-14-5 16,12 9-6-16,10 5-4 0,2-7-4 15,4 7-1-15,0 0 0 16,-4 7-1-16,-9-2-2 16,-7 5 0-16,-15 4 0 15,-15 4 0-15,-10 3-1 16,-5 1 0-16,-8 0 0 16,3 2 1-16,3-2-1 0,6-3 1 15,10 0 0-15,9-7 1 16,7-12-1-16,23 13 1 15,3-9 0-15,8 0-1 16,6-4-3-16,2 0-13 16,-3-11-20-16,9 8 0 31,-8-12 1-31,4 4-2 0</inkml:trace>
  <inkml:trace contextRef="#ctx0" brushRef="#br0" timeOffset="93844.5647">11390 16545 2 0,'0'0'29'15,"20"7"1"1,9 2-1-16,5-9-18 16,1 0-5-16,2 0-7 0,-2 0-8 15,-2-4-4-15,-10-4-3 16,-4 2 0-16,-12-7 1 31,-7 13 2-31,7-22 5 0,-7 22 7 16,0-14 9-16,0 14 22 15,0 0-11 1,7 10-2-16,-2 0 0 16,-5 4-4-16,0 3-5 15,-5-1-9-15,-2 2-21 16,-7-13-8-16,6 6-2 0,-8-16-1 15</inkml:trace>
  <inkml:trace contextRef="#ctx0" brushRef="#br0" timeOffset="94307.7407">12032 16502 3 0,'8'9'33'16,"-8"-9"0"-16,-5 21 0 15,-6-8-15-15,-9-2-5 16,-2-1-5-16,-6-3-2 0,0-7-4 16,2-4 1-16,4-6-2 15,10-6 0-15,7-4 0 16,8 0-1-16,7 3 1 15,6 4-1-15,5 5 1 16,2 8-1-16,0 7 1 16,0 6 0-16,1 7-1 0,2 2 1 15,0-2 0-15,1-2-1 16,3-5 1-16,-2-5 0 16,0-6-1-16,0-7 1 15,-4-12 1-15,-8-2 0 16,-4-1 2-16,-12-5-1 15,-6 4 0 1,-13 0 0-16,-2 6 1 16,-8 3-3-16,2 4-2 15,-1 8-11-15,2 8-27 0,1-3 1 16,7 9-1 0,-4-8 0-16</inkml:trace>
  <inkml:trace contextRef="#ctx0" brushRef="#br0" timeOffset="95449.5401">12941 15913 12 0,'-15'0'53'15,"15"0"-32"-15,21-5-5 16,-2 5-4-16,8-4-3 15,8 4-2-15,-1-7-2 16,0 7-2-16,0 0-2 0,-9 4 0 16,-6 3 1-16,-10 2-2 15,-13 3 1-15,-13 7-1 16,-11 3 1-16,-10 5 0 16,-3-2-1-16,-4 3 1 15,0-3-1-15,8 1 0 16,4-6 1-16,10-2 2 0,16-7 1 15,11 0 0-15,12-11 0 16,12 5 1-16,7-5-1 16,7 0 0-16,-1 0-4 15,0 0-17-15,-5-6-20 0,3 6 0 16,-12-5-1 0,4 5 0-1</inkml:trace>
  <inkml:trace contextRef="#ctx0" brushRef="#br0" timeOffset="95881.268">13524 16177 3 0,'-19'3'24'16,"25"13"1"-16,13-6-10 15,24-1-7-15,25-1 0 16,29-2 2-16,28-1 0 0,26-5 1 16,28 0-1-1,24-9-1-15,13-1-1 0,-2-4-2 16,-6 0-2-16,-22 2-4 0,-25 2-10 15,-32-7-20-15,-33 9-4 16,-44-5 0-16,-22 9-1 16</inkml:trace>
  <inkml:trace contextRef="#ctx0" brushRef="#br0" timeOffset="96331.6907">13853 15766 15 0,'3'-25'31'16,"9"-1"1"-16,-3-9-13 15,0-7-2-15,4 3-3 16,-7-3 0-16,4 6-4 15,-4 7-1-15,0 17-2 16,-6 12-1-16,0 28-2 0,2 14-2 16,-2 11 1-16,7 10-3 15,-7 2-2-15,6 2-4 16,-3-10-11-16,4-15-21 16,5-7 0-16,-5-22 1 15,11-6-2-15</inkml:trace>
  <inkml:trace contextRef="#ctx0" brushRef="#br0" timeOffset="96534.4677">14172 15768 53 0,'15'5'38'0,"9"-2"0"0,3-3-5 15,6 0-23-15,7 4-6 16,4-1-9-16,-1-3-19 16,-3-3-13-16,4 3-1 15,-7-11 0-15</inkml:trace>
  <inkml:trace contextRef="#ctx0" brushRef="#br0" timeOffset="96996.9421">14846 15270 30 0,'5'-18'31'0,"16"6"-2"0,1 2-13 16,7 8-5-16,8 4-3 16,-1 2-1-16,-1 9-3 15,-11 2-1-15,-10 5-2 16,-9-4 1-16,-7 1-1 0,-8-6 0 15,-4-1 0-15,2-6 0 16,2-4 0-16,10 0-1 16,12 0 1-16,8-4-1 15,6 4 0-15,0 7 1 16,-7 4 0-16,-9 4 1 31,-10 4-1-31,-15 6 1 0,-7 0-3 16,-6 1-6-16,-8-6-14 15,-1-5-12-15,12 2-2 16,2-10 0-16</inkml:trace>
  <inkml:trace contextRef="#ctx0" brushRef="#br0" timeOffset="97281.809">15455 15336 25 0,'16'-13'38'0,"-16"13"1"16,-8 14 0-16,-21 4-15 16,-9 22-10-16,-14 6-6 15,-11 10-1-15,-6 4-3 16,2 3-1-16,-2-3-3 15,5-3-1-15,8-6-3 16,3-13-5-16,22-5-11 0,6-10-15 16,10-11-5-16,15-12 0 15,0 0 1-15</inkml:trace>
  <inkml:trace contextRef="#ctx0" brushRef="#br0" timeOffset="97635.388">15207 15727 23 0,'0'0'33'16,"-9"0"3"-16,9 0-5 0,0 0-13 16,9 0-7-16,13 7-3 15,1-7-2-15,5 0-2 0,2 0 1 16,2 0-3-16,-5 0 1 15,-2 4-2-15,-13-1 0 16,-9 7 0-16,-13 3 0 16,-5 0 0-16,-10 2-1 15,-1 4 2-15,0 3-2 16,-1-5 0-16,7 1 1 0,4-1-1 16,13-6 1-16,10-1-1 15,11 0 1-15,4-3-1 16,8-5-1-16,-1-2-7 15,6-5-27-15,1 5-3 16,-8-5-1-16,-3 5 0 16</inkml:trace>
  <inkml:trace contextRef="#ctx0" brushRef="#br0" timeOffset="98098.4468">13707 16683 2 0,'0'0'31'15,"9"-3"2"-15,6-11-1 0,4 1-16 16,10-4-6-16,0-7-1 15,6 0-1-15,-7-3-1 16,1 6-1-16,-12 1-2 16,-5 12 1-16,-12 8-1 15,-2 25 1-15,-10 2-2 0,2 16 1 16,-6 11-2-16,5 8 0 16,1 6-4-16,1-5-5 15,9-7-18-15,12-8-13 16,-6-14-1-16,6-10 0 0</inkml:trace>
  <inkml:trace contextRef="#ctx0" brushRef="#br0" timeOffset="98337.8204">14300 16564 39 0,'9'0'39'0,"-9"11"1"0,6 13-1 16,-6 12-22-16,0 1-9 15,2 10-2-15,-2 3-3 16,0-6-3-16,4-2-6 0,-4-13-12 16,-4-5-21-1,4-9-1-15,-9-15 1 16,0 0-1-1</inkml:trace>
  <inkml:trace contextRef="#ctx0" brushRef="#br0" timeOffset="98485.2346">14181 16765 37 0,'28'-13'34'0,"16"13"0"15,0-8-9-15,11 0-33 0,17 0-21 16,-8-7-3-16,10 8-1 15,-3-5 6-15</inkml:trace>
  <inkml:trace contextRef="#ctx0" brushRef="#br0" timeOffset="98835.7147">14781 16622 21 0,'11'-36'30'0,"7"2"-3"16,-1 2-5-16,-3-2-3 15,-1 10-3-15,-7 0-3 16,-6 24-2-16,0 0-2 0,9 14-2 16,-9 14-2-16,-3 4-2 15,-3 5-2-15,1 6-5 16,5 0-15-16,0-2-19 16,-4-13-1-16,4-1 1 15,-6-17-2-15</inkml:trace>
  <inkml:trace contextRef="#ctx0" brushRef="#br0" timeOffset="99070.9984">15213 16410 64 0,'0'0'38'0,"-8"16"-5"15,-8 16-14-15,-14 9-6 16,-5 14-3-16,-7 8-3 16,1 16 0-16,-4 4-4 15,9-5-3-15,3 1-6 16,3-13-8 0,12-12-25-16,11-6-2 15,4-20 1-15,6-13-1 16</inkml:trace>
  <inkml:trace contextRef="#ctx0" brushRef="#br0" timeOffset="99456.1398">15127 16799 44 0,'21'0'35'0,"0"-8"1"16,8 8-6-16,4 0-21 0,-1-6-3 16,-2 12-3-16,-5 5-1 15,-5 2-2-15,-11 4 2 16,-9 3-1-16,-6 4 0 16,-9 6 0-16,-8 0 0 15,0 1-1-15,-3-6 0 31,5-1 1-31,1-4 0 0,11-4 0 16,9-16 1-16,6 13-1 16,10-13 1-16,9 0 0 15,0-5 0-15,4 2 0 16,0-1-1-16,2 4-6 16,0 0-20-16,-6-5-14 15,-9-3 0-15,-2 5 0 0</inkml:trace>
  <inkml:trace contextRef="#ctx0" brushRef="#br0" timeOffset="99971.4798">16030 16025 20 0,'-16'2'34'16,"16"-2"1"-16,10 7-4 0,11-7-15 15,11 0-5 1,1 0-4-16,5 0-4 0,3-4-6 16,-3 4-8-16,-3-3-11 15,-3 6-13-15,-14-6 0 0,-3 3 0 16</inkml:trace>
  <inkml:trace contextRef="#ctx0" brushRef="#br0" timeOffset="100203.2677">16052 16165 48 0,'6'10'35'16,"6"-10"-4"-16,13 0-7 16,10 8-6-16,1-8-4 15,5 0-5-15,-4 0-5 0,1 4-5 16,-5-4-15-16,0 4-22 16,-22-9 0-16,-11 5-1 0,0 0 0 15</inkml:trace>
  <inkml:trace contextRef="#ctx0" brushRef="#br0" timeOffset="107694.5216">14569 14881 14 0,'-25'9'3'0,"-2"2"-15"16,1 16 8-16,-14-10 4 15</inkml:trace>
  <inkml:trace contextRef="#ctx0" brushRef="#br0" timeOffset="107848.6736">14017 15095 10 0,'-44'14'8'15,"8"3"-23"-15,-8-7 13 16,19 6 2-16</inkml:trace>
  <inkml:trace contextRef="#ctx0" brushRef="#br0" timeOffset="107980.2048">13821 15190 24 0,'-15'23'21'0,"-10"2"-19"16,-3-1-19-16,13 5-3 31,-3-12 11-31</inkml:trace>
  <inkml:trace contextRef="#ctx0" brushRef="#br0" timeOffset="108111.721">13720 15499 2 0,'-44'38'21'0,"9"7"-15"0,5-2-14 15,2-13-9-15,21 2 14 16,-4-17 3-16</inkml:trace>
  <inkml:trace contextRef="#ctx0" brushRef="#br0" timeOffset="108249.7544">13611 15896 8 0,'-32'36'24'16,"5"10"-10"-16,-4-6-9 15,5-5-19-15,18 6-5 16,-5-19 2-16,19 4 17 15</inkml:trace>
  <inkml:trace contextRef="#ctx0" brushRef="#br0" timeOffset="108365.6576">13508 16455 21 0,'-18'38'6'15,"3"-4"-10"-15,5-12-13 16,16 7 12-16,-3-15 5 15</inkml:trace>
  <inkml:trace contextRef="#ctx0" brushRef="#br0" timeOffset="108497.176">13566 16905 9 0,'-14'30'-8'31,"14"8"8"-31,-4-21 0 0</inkml:trace>
  <inkml:trace contextRef="#ctx0" brushRef="#br0" timeOffset="108750.5615">14358 17454 15 0,'21'23'-7'0,"-4"-11"0"16,13 4 7-16</inkml:trace>
  <inkml:trace contextRef="#ctx0" brushRef="#br0" timeOffset="108898.1067">14877 17420 14 0,'26'10'21'0,"-9"-5"-9"15,-1-2-7 1,1 1-5-16,5-4-6 16,6 0-5-16,0-12-7 15,15 2 2-15</inkml:trace>
  <inkml:trace contextRef="#ctx0" brushRef="#br0" timeOffset="109029.6285">15412 17329 16 0,'0'0'27'16,"19"-10"-1"-16,-19 10-24 0,20-24-15 16,4 10-10-1,-12-11-3-15,17 1 18 16</inkml:trace>
  <inkml:trace contextRef="#ctx0" brushRef="#br0" timeOffset="109167.6669">15700 17039 16 0,'0'0'31'0,"6"-12"0"16,-6 12-3-16,0-16-26 16,0-1-19-16,7 2-12 31,-7-13-1-31,17 4-1 0</inkml:trace>
  <inkml:trace contextRef="#ctx0" brushRef="#br0" timeOffset="109299.1869">15825 16699 4 0,'3'-9'32'16,"-9"-8"-1"-16,6 7 0 16,-9-2-19-16,2 0-17 0,7 12-22 15,-3-28-2-15,13 10-1 16,-7-9 12-16</inkml:trace>
  <inkml:trace contextRef="#ctx0" brushRef="#br0" timeOffset="109430.7076">15888 16295 24 0,'0'-19'18'0,"-7"-5"-20"15,-2-8-17-15,15 8-1 16,-6-13 20-16</inkml:trace>
  <inkml:trace contextRef="#ctx0" brushRef="#br0" timeOffset="109568.7465">15918 15841 7 0,'-21'-28'25'0,"8"12"0"16,-11-8-16-16,2-2-20 15,9 6-11-15,-12-16-1 16,12 6 14-16</inkml:trace>
  <inkml:trace contextRef="#ctx0" brushRef="#br0" timeOffset="109700.2683">15638 15363 10 0,'-30'-13'19'0,"-10"-3"-15"0,5-10-20 31,13 11 0-31,-9-12 16 0</inkml:trace>
  <inkml:trace contextRef="#ctx0" brushRef="#br0" timeOffset="109953.7424">14795 14930 13 0,'-25'0'4'0,"6"12"-17"15,-6-12 10-15,25 0 3 0</inkml:trace>
  <inkml:trace contextRef="#ctx0" brushRef="#br0" timeOffset="110517.3111">15281 14397 16 0,'7'-23'13'0,"-7"-6"0"0,3 9-3 15,-3 0-1-15,0 10-3 16,0 10-1-16,0 0-2 16,-6 19-1-16,6 3-1 15,-5 8-1-15,5 5 1 0,0 3 0 16,-2 6 1-16,2-3-1 16,-4-4 0-16,4-4 1 15,-8-4-1-15,-1-5 0 16,-5-7 0-16,0-4 0 31,-3-6 0-31,3-3 0 0,2-4 1 16,12 0-1-16,-10-4 2 15,10 4 0-15,19-8 1 16,3 8 1-16,4 0 0 16,7 0 1-16,4 4 1 15,0 0 0-15,-6 0-2 16,3 1 0-16,-12 1-1 0,-2 0-2 15,-9 1-7-15,-4 3-28 16,-7-10-1-16,0 0 0 16,-18-7-1-16</inkml:trace>
  <inkml:trace contextRef="#ctx0" brushRef="#br0" timeOffset="115329.4391">17192 16000 34 0,'-9'15'36'0,"-7"8"-5"16,-14 1-6-16,-11 4-5 16,-4-5-7-16,-6-3-4 15,5-5-5-15,0-8-2 0,5-7-1 16,13-5-1-16,9-12 0 15,19-5 0-15,7-4-1 16,11-5 0-16,7 4 1 16,9 1 0-16,6 8 1 15,5 4 1-15,0 14 1 16,-1 12-1 0,-1 13 2-16,1 10-1 15,3 7 0-15,-1 3 0 16,0-4 0-16,3-6-2 15,-1-8 0-15,-2-14 1 16,-4-13-2-16,-8-15 1 16,-12-13 0-16,-16-8 0 15,-17 0 0-15,-19 1 0 0,-13 4 0 16,-11 12-1-16,-5 9-4 0,2 12-32 16,3 20-5-1,0 5 0-15,14 15 0 0</inkml:trace>
  <inkml:trace contextRef="#ctx0" brushRef="#br0" timeOffset="117902.9077">18813 15813 18 0,'0'-21'35'15,"18"12"1"-15,0 3-6 16,10 9-10-16,10 16-6 15,-2 8-7-15,4 9-7 16,-1 10-11 0,-1 9-20-16,-8-8-4 15,1 1-2-15,-12-12 1 16</inkml:trace>
  <inkml:trace contextRef="#ctx0" brushRef="#br0" timeOffset="118119.0703">19303 15746 21 0,'0'-12'36'15,"-9"7"2"-15,-3 20 1 16,-12 14-16-16,-9 10-8 16,-1 20-5-16,-6 7-3 15,4 12-4 1,4 1-8-16,2-3-23 15,8-11-11-15,10-5 0 16,2-19-1-16</inkml:trace>
  <inkml:trace contextRef="#ctx0" brushRef="#br0" timeOffset="118451.1255">19379 16324 2 0,'0'0'28'0,"-4"26"1"16,4-26 0-16,-8 11-15 16,8-11-4-16,0 0-2 15,0-17 0-15,5-5 1 16,9-5-1-16,6 1-2 15,7 1 0-15,1 3-1 32,3 11 0-32,-1 11-1 0,-2 12-1 15,-10 13 0-15,-5 6-3 16,-6 6-6-16,-7 0-20 16,0-6-10-16,0 1-2 15,0-22 1-15</inkml:trace>
  <inkml:trace contextRef="#ctx0" brushRef="#br0" timeOffset="118736.3164">20012 16259 26 0,'12'22'36'0,"-27"-8"1"16,-4 13-1-16,-6-6-17 31,-10-3-9-31,3-1-6 0,-3-5-4 15,2-5-2-15,5-7-1 16,6-12-1-16,7-3 1 16,6-3 1-16,6-2 0 15,8 3 3-15,4 2 2 16,7 5 1-16,3 6 0 16,6 7 1-16,2 6-1 0,4 10 0 15,-3 5-3-15,-5-2-8 16,0-3-24-16,-4 6-7 15,-12-12 1-15,1-2-1 16</inkml:trace>
  <inkml:trace contextRef="#ctx0" brushRef="#br0" timeOffset="118889.978">19864 15986 48 0,'0'-20'35'15,"0"20"-4"-15,8-4-22 16,-8 4-36-16,16 16-5 16,-6-7-3-16</inkml:trace>
  <inkml:trace contextRef="#ctx0" brushRef="#br0" timeOffset="119305.8979">20153 16308 5 0,'0'0'33'15,"30"0"0"1,-4-7 0-16,4 7-17 0,7-3-2 16,-3-4-5-16,0-1-3 15,-6-9-2-15,-4 1-1 16,-11-5-2-16,-9-5 0 16,-15 2-1-16,-11 3 0 0,-4 5-1 15,-8 5 0-15,0 11 1 16,2 14-1-16,4 15 1 15,6 8 0-15,11 9-1 16,6 9 1-16,10 5 0 16,4 1 0-16,7-1-2 15,2-8-6 1,2-11-17-16,3 2-9 16,-10-24 0-16,5-1-1 15</inkml:trace>
  <inkml:trace contextRef="#ctx0" brushRef="#br0" timeOffset="119490.8133">20454 16174 37 0,'20'-6'35'16,"12"29"1"0,-7 6-1-16,2 12-26 0,-2 11-2 15,-2 8-9-15,-4 0-22 16,-5-11-12-16,6 1 1 15,-12-20 0-15</inkml:trace>
  <inkml:trace contextRef="#ctx0" brushRef="#br0" timeOffset="119653.5856">20740 16136 45 0,'-27'9'38'0,"-13"17"1"15,-1 19-6-15,-2 10-16 16,-7 5-10-16,5 2-11 16,9-2-26-16,6 1-7 15,0-16-2-15,12-3 1 16</inkml:trace>
  <inkml:trace contextRef="#ctx0" brushRef="#br0" timeOffset="120309.0392">21104 16029 19 0,'-9'-18'29'16,"-1"18"-3"-16,-6 0-10 15,-2 10-5-15,3 3-4 16,4 3-2-16,6 0-2 0,10 3-1 31,7-5-1-31,7-3 0 0,3-2 0 16,-1-1-1-16,-1-8 1 15,-5 0-1-15,-3-7 0 16,-12 7 0-16,-8-10 0 16,-7 6 0-16,-5 4 0 15,-5 5 0-15,1 3 0 16,1 6 0-16,2 5 1 0,8 4 0 15,8 0 1-15,11-1 0 16,9-2 1-16,7-8 0 16,5-1 0-16,3-11 0 15,4 0 0-15,-1-18-1 16,4-2 0-16,-9-7 0 16,-2-3-1-16,-5-2 1 0,-5 2 1 15,-5-1 1-15,-1 9 0 16,-10 5 0-16,0 17 1 15,-15 10 0-15,9 12 0 16,-1 7-1-16,7 7-2 0,3 8-5 16,4-6-14-1,9-3-21 1,15-4-1-16,4-17 0 16,16-4 0-16</inkml:trace>
  <inkml:trace contextRef="#ctx0" brushRef="#br0" timeOffset="120856.585">22365 15929 33 0,'-29'-13'35'0,"1"13"-3"15,-8 0-6-15,4 0-9 16,7 16-8-16,2-3-3 0,15 11-3 16,12-5-1-1,14 2-1-15,9-3-1 0,6-5 0 16,1 0 0-16,-1-4 0 16,-5-8 0-16,-8-1 0 0,-9-5-1 15,-11 5 0-15,-23-8 0 16,-3 8 1-16,-6-3 0 15,-4 6 0-15,2 5 1 16,2 9-1-16,7 2 1 16,10 5 1-16,11-4-1 31,11 7 0-31,12-2 1 0,3-4-1 16,9-3-1-16,-4-9-2 15,4-4-6-15,-4-10-12 16,-9-8-16-16,4-4 0 15,-14-16 0-15,4 0 5 16</inkml:trace>
  <inkml:trace contextRef="#ctx0" brushRef="#br0" timeOffset="121010.2504">22401 15787 35 0,'-3'-46'35'0,"3"14"0"16,0 6-9-16,0 6-10 15,-5 11-9-15,5 9-15 0,-12 7-19 16,1-3-8-16,2 11-1 31,-7-4 0-31</inkml:trace>
  <inkml:trace contextRef="#ctx0" brushRef="#br0" timeOffset="121179.5288">22478 15945 40 0,'27'33'38'0,"0"4"0"16,-8-3-7-16,-2-10-11 0,3 2-5 15,-9-15-6-15,2-2-2 16,-13-9-2-16,18-13-2 16,-5-3-2-16,-2-8-5 15,4 5-14-15,3-3-23 16,-16-5 0-16,11 10-1 16,-3-1 0-1</inkml:trace>
  <inkml:trace contextRef="#ctx0" brushRef="#br0" timeOffset="121811.6673">23071 16022 43 0,'-7'19'35'16,"-7"-4"-2"-16,-3 1-10 16,-7 3-6-16,-8-2-6 15,5-1-4-15,-7-7-2 0,10-3-2 16,3-9-1 0,4-6-1-16,9-10-1 0,8-2 0 15,4-4 0-15,9 4-1 16,8 2 0-16,-2 7 0 0,7 9 2 15,-1 6-1-15,0 12 0 16,2 6 1-16,-3 8 0 16,2 2 0-16,-1 1-1 15,4-5 1-15,-6-8-1 16,8-4 0-16,-3-11 0 16,-3-11 1-1,3-7-1-15,-1-6 0 16,1-6 0-16,-2 3 0 15,0 1 0-15,-10 6-1 16,0 7 2-16,2 5-1 16,-6 11 1-16,-12 7 0 15,-5 11-2-15,-16 0-4 16,4 8-17-16,-8 2-15 0,-11-9-1 16,3 4-1-16,-7-11 1 15</inkml:trace>
  <inkml:trace contextRef="#ctx0" brushRef="#br0" timeOffset="122460.1719">18849 17100 2 0,'5'20'27'0,"7"19"2"16,-12-7-12-16,3 4-6 15,-3 4-2-15,0-12-4 16,0-3-2-16,-5-9-1 0,5-16-2 16,-5-17 0-16,5-7 2 15,0-10-2-15,8-7 3 16,3 0 2-16,5 0 2 15,3 6-1-15,6 6 3 16,0 15-2-16,1 14 0 16,-5 12 0-16,-1 10-2 0,-7 9-2 15,-4 8-3-15,0 2-2 16,-5-2-7-16,2 3-8 16,3-11-12-16,-3-12-6 15,14 2-1-15,-3-16 0 0</inkml:trace>
  <inkml:trace contextRef="#ctx0" brushRef="#br0" timeOffset="122714.2703">19454 17238 27 0,'-6'-20'36'0,"1"2"-2"15,-11 1-9-15,-10 0-8 16,0 8-5-16,-8 1-4 0,6 8-2 15,-3 10-2-15,9 7-4 16,6 2 2-16,7 8-2 16,9 1 0-16,12 3 1 15,4-3-1-15,6-6 0 16,6-4-4-16,-3-8-10 16,1-7-19-1,1-7-4-15,-12-15-1 16,2-1 1-16</inkml:trace>
  <inkml:trace contextRef="#ctx0" brushRef="#br0" timeOffset="122861.4224">19368 16977 23 0,'-10'-32'34'16,"10"18"-2"-16,-7 1-5 0,7 13-33 16,10 6-21-16,-10-6-4 15,12 15-1-15</inkml:trace>
  <inkml:trace contextRef="#ctx0" brushRef="#br0" timeOffset="123183.2238">19582 16953 33 0,'18'-26'36'0,"-5"-6"0"16,8 8-15-16,4 7-4 15,-2 7-3-15,6 20-3 16,-7 9-3-16,0 18-3 0,-6 7 0 16,0 6-1-16,-7 2-1 15,2 3-2-15,-4-7 0 0,2-1-1 16,-2-14 0 0,1-10-1-16,0-9 0 0,-8-14-1 15,12 3 1-15,-12-14-1 16,-7-3 1-16,-4-4 1 0,-5 6-2 15,-6 3 2-15,-3 9-1 16,-4 9-1-16,1 5-2 16,-1 4-9-16,9-2-18 15,8 7-6-15,2-9 0 16,17 0-1-16</inkml:trace>
  <inkml:trace contextRef="#ctx0" brushRef="#br0" timeOffset="123615.1313">20173 17209 21 0,'7'-14'29'15,"-7"-5"-4"-15,-7 4-7 16,-5 3-2-16,-6 4-7 15,2 5-2-15,-5 1-2 0,4 2-2 16,0 2-1-16,4 5-1 31,13-7 0-31,-10 10 0 16,10-10 1-16,13 7-1 16,2-7 1-16,1 4-1 0,4-4 1 15,0 0 0-15,3-5 0 16,3 5-1-16,-2-6 0 15,0 6 0-15,-2 0 1 16,0 0 0-16,-4 4 0 0,-1 6 1 16,-4 2 0-16,-5 6-1 15,-8 2 1-15,0 1-2 16,-14-2 2-16,-3 3-1 16,-4-4-2-16,-6-1-4 15,2-5-17-15,3-7-16 16,-5-9-1-16,12 1 0 0,6-7 1 15</inkml:trace>
  <inkml:trace contextRef="#ctx0" brushRef="#br0" timeOffset="124367.0658">21284 17060 33 0,'0'0'33'31,"-34"0"-6"-31,-1 7-7 16,0 13-4-16,-2 2-5 0,7 15-3 16,6-6-2-16,13 7-1 15,11-7 0-15,21 1-1 16,9-8 1-16,10-7-4 15,3-12 1-15,1-8 0 16,-7-4 0-16,-6-3 0 0,-12-11-2 16,-16 0-1-16,-14-1 0 15,-11 1 1-15,-11 5-4 16,-3 1-1-16,4 6-5 16,-3-4-2-16,11 13-2 15,5-9-1-15,19 9 3 16,0 0 2-1,12-5 3-15,8 0 2 16,13 2 5-16,56 3 14 16,-36 0-6-1,1 3 0-15,4-3-1 16,-7 0-1-16,1 2 0 16,-6-2-1-16,-5-4-2 0,-7-1-1 15,-6-2-2-15,-7 1-2 16,-8 2-3-16,-13 4-1 0,0 0-3 15,0 0-4-15,-18-12-4 16,-1 12-1-16,-2 6 2 16,-2 0 6-16,1-1 7 15,3 4 5-15,-7 19 14 32,19-7-1-32,3-1 3 15,4 3-3-15,0-2-3 16,6 6-10-16,0-5-12 15,4 2-18-15,-6-9-5 16,8-3 3-16,-12-12 6 16</inkml:trace>
  <inkml:trace contextRef="#ctx0" brushRef="#br0" timeOffset="124752.168">21973 17215 35 0,'0'-12'31'16,"0"12"-9"-16,-20 0-5 16,4 4-5-16,1 8-2 15,-5 0-4-15,5 10-3 31,2-5 1-31,7 11-1 0,6-7-1 16,10 5 2-16,5-6-2 16,7-4 3-16,3-7 0 15,6-9-1-15,-6-6 1 16,3-6-2-16,-11-7 3 16,-4-6-4-16,-16-4 3 15,-7 3-3-15,-10 2-1 0,-6 2-3 16,2 7-19-16,3 3-17 15,-7 2-2-15,12 10 1 16,2-4 0-16</inkml:trace>
  <inkml:trace contextRef="#ctx0" brushRef="#br0" timeOffset="125452.8299">23052 17155 38 0,'16'0'38'15,"-16"0"1"-15,-11-6-4 0,-6 21-22 16,-14-1-5 0,-7 10-4-16,-8-5-2 15,-4 4-1-15,-4-6 0 0,4-9-3 16,6-8 3-16,9-16-1 16,15-8 0-16,16-6 1 15,10-2-1-15,9-3 1 0,8 3-1 16,8 6 1-16,5 5-1 15,3 12 0-15,0 9 0 16,-1 9 0-16,-1 8 1 16,1 7 1-16,-2 5-2 15,-2 8 0-15,0-2 1 16,-3-1-2 0,0-10 2-16,1 0-1 15,-4-11 0-15,2-5-1 16,-6-15 1-16,1-5 2 15,-4-11-2-15,-1-3 2 16,-17-5-1-16,-10-2 1 16,-7 0 0-16,-12 3 1 15,-8 8-1-15,-2 6 0 0,-8 10-1 16,-1 6-3-16,10 13-6 16,3 3-23-16,7 2-10 15,16 9 0-15,3-8 0 16</inkml:trace>
  <inkml:trace contextRef="#ctx0" brushRef="#br0" timeOffset="125854.534">23942 16615 33 0,'13'-17'35'0,"-13"17"1"32,0 0-11-32,0 36-9 0,-10 7-6 15,1 14-7-15,0 12-10 16,1 5-18-16,3-6-10 15,-4 3-1-15,0-13-1 16</inkml:trace>
  <inkml:trace contextRef="#ctx0" brushRef="#br0" timeOffset="126239.7224">23914 17406 32 0,'0'0'41'16,"0"0"-2"-16,0 0-1 16,0 0-10-16,4-9-14 15,-4 9-5-15,0 0-5 0,0 0-8 16,0 0-35-16,0 0-4 15,3-11 2-15,-3 11-5 16</inkml:trace>
  <inkml:trace contextRef="#ctx0" brushRef="#br0" timeOffset="134070.7302">19716 5616 9 0,'0'0'15'0,"-5"-13"0"16,5 13-4-16,0 0-3 0,-8 21-1 16,6-4-2-16,2 8 0 15,-4 9 0-15,4 7 1 16,0 12 0-16,0 12 0 15,-3 10 0-15,-3 9-1 0,0 9-1 16,-8-1 1 0,5 0 0-1,-6-3 0-15,3-9 0 16,-4-15 0-16,12-12-2 16,4-18-11-16,8-12-21 0,-8-23-2 15,26-4-2-15,-9-23 0 16</inkml:trace>
  <inkml:trace contextRef="#ctx0" brushRef="#br0" timeOffset="135123.5543">19659 5533 12 0,'0'0'9'0,"0"0"-1"0,0 0 2 15,22 9-2-15,3-6 0 16,13-3 0-16,20 0-1 0,18 0-1 15,28 0-2-15,21 0-1 16,29-3-1-16,16 3 0 16,24 0-1-16,7 3 1 15,3 1-1-15,-9 4-1 16,-14 0 1-16,-18 2-1 31,-25 0 1-31,-24-1-1 0,-29 0 0 16,-23 3 0-16,-19-5-1 15,-16-2 1-15,-11-5 0 16,-16 0 0-16,0 0 0 16,0 0 0-16,0-10 0 15,0 10 1-15,-9-11-1 16,9 11 1-16,0-10-1 0,0 10 0 16,0 0 1-16,-5-11 0 15,5 11 0-15,0 0 2 16,-5-11-1-16,5 11 1 0,0 0-1 15,0 0 1 1,0 10-1-16,9 4-1 16,1 12 1-1,0 11-1-15,0 14 0 16,1 12 2-16,-2 12 0 16,-4 13 0-16,-5 7 0 0,-4 0 0 15,-3-6 0-15,4-5 1 16,-1-18-2-16,4-8-1 15,0-17-5-15,0-11-23 16,0-21-4-16,14-4-2 0,-14-17 1 16</inkml:trace>
  <inkml:trace contextRef="#ctx0" brushRef="#br0" timeOffset="135786.6086">19547 6561 8 0,'-14'0'18'16,"14"0"-3"-16,0 0-2 15,18-5-3-15,3 5-2 16,16-5-2-16,11 3-2 15,22-1 0-15,23-1-1 16,23-2-1-16,25 2 0 0,23 1-1 16,19 0 1-16,21 0-1 15,13 0 0-15,3-3-1 0,-7 2 1 16,-17-1-1 0,-24 3 0-16,-30 2 1 0,-25-5-1 15,-36 5 0-15,-26 0 1 16,-24 0 0-16,-15 0 0 0,-16 0 0 15,0 0 1-15,0 0-1 16,0 0 0-16,0 0-4 16,0 0-11-16,-19 6-13 15,14 5-1-15,-8-13-1 16</inkml:trace>
  <inkml:trace contextRef="#ctx0" brushRef="#br0" timeOffset="142307.6494">14147 9974 28 0,'0'0'34'16,"0"0"-4"-16,12 13-5 0,7-13-4 31,6 6-4-31,10-6-3 16,11 0-6-16,0 0-8 0,-4-5-18 15,-1 0-18-15,-3 5-1 16,-13 0-1-16,-1 5 0 16</inkml:trace>
  <inkml:trace contextRef="#ctx0" brushRef="#br0" timeOffset="142893.6574">14679 9950 38 0,'7'-14'33'0,"-10"0"-3"15,0 0-6-15,3 5-6 0,0-5-5 16,0 14-3-16,0-14-2 0,0 14-2 16,0 0-2-16,0 0-1 15,0 0-1-15,0 0 0 16,0 10-1-16,0 3 0 15,0 6 0-15,0 4-1 16,0 3 0-16,5 2 0 16,-2 0 1-16,2-3-1 0,-5-1 0 15,0-5 0-15,6-5 0 16,-6-3 0-16,0-2 0 16,0-9 0-16,-13 12 0 15,5-7 0-15,-7-3 0 16,1-2 0-16,-2 0-1 31,0 0 0-31,4 4 0 0,4-4 0 16,8 0 0-16,0 0 0 15,12 0 0-15,3 0 1 16,6 0 0-16,3-2-1 16,0 2 1-16,3 0 0 0,-2-4 1 15,-1 4-2 1,-9 0 2-16,0 4-2 0,-15-4 0 15,10 0-4-15,-10 0-8 16,0 0-23-16,0 0-2 0,0 0 0 16,0 0 0-16</inkml:trace>
  <inkml:trace contextRef="#ctx0" brushRef="#br0" timeOffset="145615.3995">17671 9232 7 0,'-13'-12'29'0,"13"12"2"15,-19 10-1-15,8 4-16 0,3 9-4 16,1 4-2-16,7 5-2 15,10-5 1-15,10-1 0 0,6-11 1 16,10-5 0 0,3-17 0-16,5-8 1 0,-10-16-1 15,-4-1 0-15,-17-6 0 16,-13 1-2-16,-16 4-2 0,-12 10-1 16,-11 4-1-16,-5 15-2 15,3 11-7-15,-2 4-22 16,12 5-12-16,12 12-1 15,7-3 0-15</inkml:trace>
  <inkml:trace contextRef="#ctx0" brushRef="#br0" timeOffset="147169.5455">23607 9067 10 0,'0'0'28'0,"0"0"-1"15,13-10-8-15,-1 4-3 16,3-1-2-16,9 2-4 16,4 1-1-16,3 4-2 15,-10 0-2-15,9 6-1 31,0 1-1-31,-4 2-1 0,-7 3-1 16,-14 1 1-16,-9 1-1 16,-10-1 0-16,-2 0 0 15,0-2 1-15,-8-1-1 16,0 2 1-16,4-7-2 16,6 1 1-16,14-6-1 15,0 0 1-15,14 11-1 0,5-5 1 16,6 0-1-16,8 4 1 15,-5 2 1-15,5 1 1 16,-7 2 1-16,-15 4-1 16,-15-4 2-16,-5 2 0 15,-13-8 1-15,-5 2-1 16,-3-2 0-16,-3-1-2 0,4-8-1 16,8 5 0-16,6-5-1 15,5 0-1-15,-2 0 0 16,12 0-1-16,-11 0 1 0,11 0 0 15,0 0-1-15,0 0 0 16,10 9-3-16,-10-9-7 31,13-5-30-31,-2 5 1 0,0-7 0 16,-11 7-1-16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51:53.1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13942 13416 6 0,'0'0'16'16,"13"-6"-1"-16,3 6-3 0,2 0-2 15,3 4-3 1,1-4 0-16,4 0-2 0,-1 2-3 16,-8-2-6-16,2 0-4 31,-9 3-6-31,2 4-6 0,-12-7-5 15,-7 10 17-15</inkml:trace>
  <inkml:trace contextRef="#ctx0" brushRef="#br0" timeOffset="150.3913">13942 13531 10 0,'22'0'12'16,"3"-3"-5"-1,9 0-8-15,3 3-9 16,-3-7-7-16,13 7 17 0</inkml:trace>
  <inkml:trace contextRef="#ctx0" brushRef="#br0" timeOffset="587.9358">14392 13346 19 0,'4'-17'13'0,"3"6"-1"15,-7 11-2-15,0 0-2 16,0 0-1-16,0 0 0 16,0 25-1-16,-4-3-2 15,1 2 0-15,-1 6 0 16,-2-1-1-16,3 0-1 15,3-1 1-15,-3-5-1 0,3-4-1 16,-4-6 0-16,4-13 0 16,-15 13 0-16,15-13 0 15,-18 0 0-15,18 0-1 16,-16-2 0-16,16 2 0 0,0 0 0 16,13 0 0-16,5 0 1 31,7 0 1-31,3 0 0 0,6 4 1 15,4-4 0 1,-2 3 0-16,-5-3 0 0,-6 0 0 16,-5 0 0-16,-5-5-2 15,-4 5-6-15,-11 0-17 16,0 0-9-16,-12 7-1 16,-7-7-1-16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38:06.4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1098 6854 6 0,'0'0'30'15,"0"0"2"-15,-46 5-7 0,46-5-4 16,0 0-4-16,44 4-3 16,-4-4-3-16,7 0-3 15,11-4-3-15,-5 4-1 16,3 0-2-16,-5 8-1 15,-6-1-1-15,-13 5 1 0,-16 2 0 32,-16 5 0-32,-16 0-1 15,-5 8 0-15,-10 0 1 16,-9 1-1-16,-7-3 2 16,0 1-1-16,5-1 0 0,13-4-1 15,6-2 0-15,17-8 0 16,12-1 0-16,20-4-1 15,11-3-5-15,10-8-8 0,8 0-19 16,4 1-3-16,3-11 0 16,-3 5 0-16</inkml:trace>
  <inkml:trace contextRef="#ctx0" brushRef="#br0" timeOffset="231.009">1550 6616 26 0,'0'0'32'15,"0"0"1"-15,24-7-5 16,7 7-14-16,8 6-7 0,3-4-10 15,1-2-26 1,10 12-2-16,-9-12-1 0,2 11-1 16</inkml:trace>
  <inkml:trace contextRef="#ctx0" brushRef="#br0" timeOffset="550.6125">2117 6482 17 0,'15'-19'30'0,"0"-4"2"15,15 7-12-15,1 5-4 16,-1 4-3-16,3 10-3 16,-10 2-2-16,-9 9-2 15,-17 3-2-15,-16 9-1 16,-15 1-2-16,-2 1 1 15,-4-2-1-15,0 0 0 0,6-1 0 16,6-7 0-16,17-1 0 16,17-5 0-16,17 0-3 15,8-4-7-15,9 1-18 0,12 7-7 16,-6-7-1-16,16 10-1 16</inkml:trace>
  <inkml:trace contextRef="#ctx0" brushRef="#br0" timeOffset="931.8797">2674 6834 34 0,'3'-10'34'16,"-3"10"-1"-16,0 0-10 15,4 29-5-15,-4 5-6 0,3 15-3 32,1 2-3-32,0 7 0 0,0-4-2 15,2-1-3-15,1-10-5 16,-4-11-6-16,4-11-19 16,-4-6-8-16,-3-15 0 15,-13 0-1-15</inkml:trace>
  <inkml:trace contextRef="#ctx0" brushRef="#br0" timeOffset="1085.8138">2520 7096 32 0,'12'-6'34'16,"16"12"0"-16,3-6-4 16,7 0-16-16,14 0-7 15,3 4-11 1,8 6-27-16,-1-12-1 15,6 2-2-15,0-8-1 16</inkml:trace>
  <inkml:trace contextRef="#ctx0" brushRef="#br0" timeOffset="1750.2714">3784 7057 23 0,'0'0'27'0,"-15"-7"-6"16,-10-5-6-1,-6-9-3-15,-5-7-3 0,-5-5-4 16,7-5-2-16,2-2 0 16,14 0-1-16,16 5 0 0,14 2 1 15,10 9 0-15,14 11 1 16,11 13 1-16,3 10 0 16,4 16 1-16,-15 8 0 31,-11 15 1-31,-25 3-2 0,-12 7 0 15,-26-1-1-15,-9-2-2 16,-11-5 0-16,-4-9-1 16,1-11-1-16,8-11-1 15,12-7 0-15,11-11-1 16,14-4 0-16,9-8 1 16,15 2-1-16,4-1 0 0,10 0 1 15,9 6 0-15,6 3 1 16,-4 8 0-16,4 3-2 15,-4 2-7-15,-5-4-20 16,3 7-6-16,-6-10 0 16,3 1-1-16</inkml:trace>
  <inkml:trace contextRef="#ctx0" brushRef="#br0" timeOffset="2086.7994">4061 7011 31 0,'0'0'33'0,"0"0"2"15,22-4-5-15,9 4-16 16,0-3-5-16,11 3-2 16,-1 0-1-16,-1 7-2 15,-5-2-2-15,-7 8 0 16,-16 3-2-16,-12 1 1 15,-10 7 0-15,-11 2-1 0,-7-1 1 16,-3 4-1-16,0-3 0 16,7-1 1-16,7-3-1 15,8-4 0-15,9-7 0 16,15 0 1-16,8-4-1 16,8-7-2-16,6 4-5 15,-3-8-16 1,3-5-13-16,6 3-2 15,-11-9 1-15</inkml:trace>
  <inkml:trace contextRef="#ctx0" brushRef="#br0" timeOffset="2302.8293">4280 6762 28 0,'26'4'28'0,"-1"-4"-4"15,8 0-13-15,8 8-6 0,-1-7-8 16,4 8-14-16,-10-9-9 16,9 0-1-16,-18-10 5 15</inkml:trace>
  <inkml:trace contextRef="#ctx0" brushRef="#br0" timeOffset="2487.3875">4735 6603 21 0,'11'-16'33'0,"-11"-6"0"16,3 9-9-16,-3 13-7 16,0 0-5-16,7 11-3 15,-7 10-3-15,6 8-2 16,-6 6-1-16,5 3-2 0,-5 9-13 15,10 4-22-15,-16-9 0 0,10 5-2 16,-8-18 0-16</inkml:trace>
  <inkml:trace contextRef="#ctx0" brushRef="#br0" timeOffset="3155.9852">5317 6904 45 0,'0'0'32'0,"0"0"-5"16,7 14-4-16,-7 13-7 15,-6 3-4 1,6 11-4-16,-6 2-2 15,6 7-1-15,0-3-3 16,0-1-1-16,6-6-3 16,0-8-5-16,6-4-11 15,2-2-18-15,-4-14-1 0,0-1 1 16,-10-11-1-16</inkml:trace>
  <inkml:trace contextRef="#ctx0" brushRef="#br0" timeOffset="3334.0245">5147 7169 12 0,'14'0'30'0,"5"0"0"16,16 2-1-16,12-2-18 16,9 4-9-16,9 3-14 15,-3-7-15-15,15 8-2 16,-2-10-1-16</inkml:trace>
  <inkml:trace contextRef="#ctx0" brushRef="#br0" timeOffset="3854.446">6139 7142 18 0,'0'-36'29'0,"3"1"-6"0,-3-7-1 15,0 1-4-15,0 1-3 16,0 1-2-16,0 10-3 16,-3 3-2-16,3 13-1 15,0 13-3-15,0 0-1 16,3 23-1-16,4 8-1 16,1 10-1-16,-1 2 1 0,2 7 0 15,0 2 0-15,-3-1 0 16,-2-5 0-16,-4-4 1 15,-2-9 0-15,-8-4 0 16,-3-8-1-16,-5-6 1 16,1-5-1-16,-1-5 1 0,0-5-1 15,5 0-1-15,13 0 1 0,-9-14-2 16,19 8 0-16,10 3 1 16,9-3-1-16,8 6-3 15,4 0-11-15,-1 0-22 16,6 9-1-16,-7-9 0 15,9 11 1-15</inkml:trace>
  <inkml:trace contextRef="#ctx0" brushRef="#br0" timeOffset="4352.5575">7413 6358 11 0,'13'12'23'0,"-16"11"0"16,6 27-13-16,-3 36-3 15,0 35 1-15,0 28-1 16,4 41 1-16,-4 28 0 16,0 27 0-16,5 17 1 15,-2 12-2 1,7 2-2-16,-7-4-1 16,0-2-1-16,-3-19 1 15,3-13-2-15,-3-20-5 16,0-17-11-16,-12-30-17 15,5-16-2-15,-9-39 0 16,9-23 1-16</inkml:trace>
  <inkml:trace contextRef="#ctx0" brushRef="#br0" timeOffset="5221.5862">7227 7495 6 0,'-13'12'10'0,"13"-12"0"31,-5 10-2-31,5-10-3 0,22 7 0 16,9 0-1-16,12-7 2 15,27 5 0-15,21-5 0 16,39 5 0-16,28-3-1 15,35 1 0-15,30-3-2 16,32 0 0-16,24 0-1 16,20-7-1-16,17-1 1 0,3-4 2 15,7-3 2-15,0 1 1 16,-2 2 1-16,-10-3-1 16,-11 8 1-16,-20 0-1 15,-18 7 0-15,-28 0-3 16,-25 4-2-16,-36 1-1 15,-26 2 0-15,-33 0 0 0,-26-1-1 16,-27-3 2-16,-21-3-1 16,-15 0-1-16,-9 0 1 0,-19 0 0 15,9-10 0-15,-9 10 0 16,-2-13-1-16,2 13 0 16,-10-9 0-16,10 9 1 31,0 0-1-31,-8-8 0 0,8 8 0 15,0 0 0-15,0 0 0 16,0 0 0-16,0 0 0 16,0 0 0-16,14 4 0 15,-14-4 0-15,0 0 0 16,9 4 0-16,-9-4 0 16,0 0 0-16,0 0-3 0,0 0-2 15,-9 11-7-15,9-11-16 16,0 0-5-16,0 0-2 15,0 0 1-15</inkml:trace>
  <inkml:trace contextRef="#ctx0" brushRef="#br0" timeOffset="11476.6925">8027 6504 36 0,'10'-26'25'16,"-4"-2"-1"-16,-3 3-4 16,0 8-3-16,-3-2-4 15,0 7-3-15,0 12-4 0,0 0-2 16,0 16-1-16,0 15-2 16,3 8 1-16,4 12-1 15,0 5-2-15,-2 2-3 16,4 5-10-16,0-7-18 15,-9-15-2-15,0-9-1 16,-9-14 0 0</inkml:trace>
  <inkml:trace contextRef="#ctx0" brushRef="#br0" timeOffset="11654.7737">7832 6759 6 0,'-15'-9'31'0,"15"9"1"15,12-10 0-15,12 6-14 0,17 4-6 16,14 0-4-16,11 2-6 16,9 2-7-16,1 3-16 0,-7-4-10 15,3 7-2-15,-13-4 1 16</inkml:trace>
  <inkml:trace contextRef="#ctx0" brushRef="#br0" timeOffset="12010.336">7910 6950 20 0,'0'0'31'15,"5"-12"-1"-15,18 5-9 16,8 0-4-16,11 3-5 15,8 4-3-15,-5 8-1 0,0 5-1 16,-14 6-3 0,-15 9 0-16,-20 0-1 15,-17 6-1-15,-19 2 1 0,-7-5-1 16,-6-2 0-16,1-4-1 0,9-7 0 16,9-4-1-16,12-5 1 15,10-4 0-15,12-5-1 16,20 0 0-16,6 0 0 15,8 0-1-15,9 4-2 32,0-4-11-32,4 0-22 0,3 0-1 15,-1-4 1-15,1-2-1 16</inkml:trace>
  <inkml:trace contextRef="#ctx0" brushRef="#br0" timeOffset="12411.1816">8596 6740 39 0,'0'0'34'16,"22"-7"1"-16,-1 7-11 15,7 0-10-15,9 0-6 16,1 4-1-16,3 1-3 0,-4 2 0 16,-7 0-2-16,-11 2-1 15,-12 4 0-15,-17 2 0 16,-9 4 0-16,-12 3-1 16,-8 1 1-16,-5-1-1 0,2 3 1 15,6-2-1-15,6 0 0 16,10-3 0-16,11-5 1 15,13-3-1-15,14-1 1 16,10-3 1-16,13-1-3 16,7-2-1-16,2-5-8 15,3-11-23-15,-1 7-3 0,-11-9-1 16,-4 1 0-16</inkml:trace>
  <inkml:trace contextRef="#ctx0" brushRef="#br0" timeOffset="12626.8066">8779 6584 51 0,'15'-6'33'0,"13"8"-1"15,2-2-20-15,6 7-11 0,1-1-16 16,-3-2-15-16,10 6-1 16,-8-5 0-16</inkml:trace>
  <inkml:trace contextRef="#ctx0" brushRef="#br0" timeOffset="12910.9842">9183 6513 9 0,'-4'-28'31'0,"11"9"1"15,2-2-2-15,9 6-13 16,10 7-5-16,-6 6-3 16,5 7-2-16,-8 4-2 0,-3 7-1 15,-14 4-1-15,-4 2-1 16,-14 3 0-16,-2 0 0 15,-1-6-1-15,-5 0 0 16,4-3 0-16,6-5 0 0,14-11 0 16,0 14-2-16,14-9-3 15,8-5-7-15,7 6-19 0,1 6-5 16,1-7 0-16,4 9 0 16</inkml:trace>
  <inkml:trace contextRef="#ctx0" brushRef="#br0" timeOffset="13195.3432">9499 6861 44 0,'0'0'37'16,"15"14"0"-16,10-6-9 15,5-2-12-15,14 5-3 16,-4-5-5-16,4 5-4 16,-3-4-8-16,-5 2-26 0,-5-9-8 31,3 0 0-31,-6-9 0 0</inkml:trace>
  <inkml:trace contextRef="#ctx0" brushRef="#br0" timeOffset="13796.3029">10287 6474 11 0,'3'-17'28'16,"18"7"-2"-16,-5-3-8 15,12 4-4-15,3 0-3 0,-1 2-3 16,-4 3 0-16,-6 4-3 16,-9 6-1-16,-11-6-1 15,-7 17-1-15,-9-8-1 16,-3 1 0-16,2 2 0 16,4 1 0-16,13-2 0 15,9 1 0 1,13 0-1-16,8 1 1 15,5 1 1-15,2 3 0 16,-9 0 0-16,-6 3 1 16,-13-1 1-16,-15 2-1 15,-12-5-2-15,-8-2-9 16,-5-8-22-16,3 7-3 0,-6-13-1 16,12 8-1-16</inkml:trace>
  <inkml:trace contextRef="#ctx0" brushRef="#br0" timeOffset="14043.188">10125 6810 42 0,'27'7'33'0,"14"-4"-1"16,5-3-14-16,13 0-5 15,9 0-3-15,1 0-4 32,2 6-3-32,-4-3-3 0,-7-3-6 15,-3 7-12-15,-9 6-16 16,-17-13 0-16,-3 9 0 16,-18-9 4-16</inkml:trace>
  <inkml:trace contextRef="#ctx0" brushRef="#br0" timeOffset="14396.1628">10234 7047 39 0,'18'-7'34'0,"0"-4"0"0,13 6-12 16,10 5-8-16,-4-3-4 16,6 10-2-16,-6 0-3 15,-6 7-1-15,-11 3-2 16,-11 3 1-16,-18 3-1 16,-11 4-1-16,-11-2 1 0,-3 1-1 15,-3-2 0-15,0-4-1 16,7-1 0-16,9-4 0 15,11-5 0-15,10-10 0 16,14 7-3-16,5-7-3 16,16 0-12-16,1 0-19 15,1-8 1-15,11 1-1 0,-8-11 0 16</inkml:trace>
  <inkml:trace contextRef="#ctx0" brushRef="#br0" timeOffset="14827.2869">10866 6742 65 0,'31'-8'36'0,"-13"4"-6"16,10-1-15-16,6 5-3 16,0 0-4-16,1 3-3 15,-5 3-1-15,-3 0-1 16,-9 4-1-16,-10 1-1 16,-8 2 0-16,-12 1 0 15,-7 6 0 1,-7 1-1-16,-7 4 1 15,0-2 0-15,0 0-1 16,6 1 0-16,5-3 0 16,7-4 1-16,12-4 0 15,3-13-1-15,19 14 1 16,9-9 0-16,5-2-1 16,5-3-3-16,7 0-5 0,-7-8-12 15,3 1-18-15,1 1 0 0,-8-7 0 16,-2 0-1-1</inkml:trace>
  <inkml:trace contextRef="#ctx0" brushRef="#br0" timeOffset="15081.3495">11095 6524 44 0,'27'0'30'15,"2"0"-3"-15,8 5-14 16,3-2-4-16,1 2-6 16,-3-1-7-16,-3-4-10 15,-4 2-9-15,-12-9-7 16,3 7-1-16,-12-16 8 15</inkml:trace>
  <inkml:trace contextRef="#ctx0" brushRef="#br0" timeOffset="15212.8443">11458 6384 34 0,'4'-14'33'15,"-4"-2"-2"-15,0 16-5 16,0 0-7-16,0 0-7 16,11 25-5-16,-8 1-8 31,-3 9-29-31,-3-6-4 0,8 12 0 15,-13-5-2-15</inkml:trace>
  <inkml:trace contextRef="#ctx0" brushRef="#br0" timeOffset="15713.5053">11999 6720 44 0,'5'-12'33'0,"7"12"-3"16,-12 0-10-16,9 29-4 15,-4 0-6-15,-5 8-4 16,0 5-1-16,0 3-2 16,0-2-2-16,5-1-6 15,-5-7-9 1,0-13-20-16,5-4-2 15,-5-18 1-15,0 0-2 16</inkml:trace>
  <inkml:trace contextRef="#ctx0" brushRef="#br0" timeOffset="15897.5282">11855 6878 50 0,'0'0'34'0,"21"8"-4"16,7-4-12-16,17 1-6 15,10 0-5-15,7 1-9 16,10-3-17-16,3 7-13 16,-5-10-2-16,5 8 0 15</inkml:trace>
  <inkml:trace contextRef="#ctx0" brushRef="#br0" timeOffset="16412.7814">12634 6849 16 0,'16'-42'65'15,"-7"21"-39"-15,1 0-6 16,-4-1-4-16,2 9-4 15,-5-2-2-15,-3 15-4 0,4-10-2 16,-4 10-1-16,0 12-2 0,0 4-1 16,0 7 0-16,0 9 0 15,0 4 0-15,0 3 0 16,6 2 0-16,-6 2 1 16,6-3-1-16,-6-4 0 31,3-7 1-31,-3-4 0 0,0-11-1 15,-7 1 1-15,-1-8-1 16,-5-3 1-16,-2-4-1 16,-4 0 1-16,0 0-1 15,5 0 0-15,-2-4 0 16,16 4 0-16,0 0-1 16,0 0 1-16,18-7 0 0,8 7 0 15,5 0-1-15,3 0 1 16,5 0 1-16,-2 0-1 15,-2 0 0-15,-1 3 0 16,-10-3 0-16,-6 0 0 16,2 6-4-16,-11-6-9 15,-9 0-24-15,12-5 0 0,-12 5 0 16,0 0-1-16</inkml:trace>
  <inkml:trace contextRef="#ctx0" brushRef="#br0" timeOffset="30174.3917">8080 8332 10 0,'-37'-7'23'16,"-6"-12"-1"-16,6-9-2 16,-1-5-2-16,13-5-3 0,7-1-3 15,8-2-2-15,17 4-2 16,11 2-3-16,13 7 0 16,13 8-2-16,9 10-1 15,2 4 0-15,1 12 0 16,-4 4 0-16,-8 15 0 15,-16 7 0 1,-18 14 0-16,-23 7-1 16,-16 10 1-16,-12-1-1 15,-11-1-1-15,-3-3-2 16,2-9 0-16,4-10-1 16,14-12-1-16,11-13 0 0,9-10 0 15,15-4-1-15,0-12 2 16,12 6 0-16,7-2 1 0,9 2 1 15,2 2 1 1,5 4 1-16,4 7 0 0,2 4 0 16,0-1 1-16,-1 3 0 15,0-1 0-15,-3-4 0 16,-5 1-1-16,-5-3 0 16,-4-3 0-16,-5-3 0 0,-4 0-1 15,-14 0 1-15,13 3 0 16,-13-3 0-16,0 0 1 15,0 0-1-15,0 0 0 16,0 0 0-16,0 0 1 16,0 0-2-16,0 0 1 31,0 0-1-31,0 0 1 0,0 0-1 16,0 0 0-16,0 0 1 15,0 0 0-15,0 0 0 16,0 0-1-16,0 0 1 15,0 0 1-15,-12 5-1 16,12-5 0-16,0 0-1 16,0 0 1-16,0 0-2 0,-9 0-1 15,9 0-5-15,0 0-15 16,-13 0-14-16,13 0 0 0,0 0 1 16</inkml:trace>
  <inkml:trace contextRef="#ctx0" brushRef="#br0" timeOffset="32218.2389">1080 8290 10 0,'13'-10'28'0,"15"6"-3"15,5-4-3-15,8 4-6 16,1 0-3-16,3 4-4 0,-7 0-3 16,-3 7-2-16,-13 4 0 15,-12 8-2-15,-15 6-1 16,-10 4 0-16,-10 1 0 0,-6 1 0 15,31-31 1 1,-70 61-1-16,70-61 1 16,-62 51 1-1,50-30-1-15,6-6 2 16,12-1 0-16,9-5 0 0,8 1-1 16,14-2 1-16,2-3-2 15,6-5-3-15,-3-5-8 16,-2-7-22-16,2 2-5 15,-9-12 0-15,-4 3 0 16</inkml:trace>
  <inkml:trace contextRef="#ctx0" brushRef="#br0" timeOffset="32449.1359">1422 8003 34 0,'12'-13'29'16,"15"13"-6"-16,3-5-7 16,4 9-14-1,3 5-23-15,-4-9-4 16,5 9-2-16,-5-9-2 0</inkml:trace>
  <inkml:trace contextRef="#ctx0" brushRef="#br0" timeOffset="32865.1251">1835 7844 20 0,'12'-15'27'16,"1"-4"1"-1,9 6-13-15,6 4-4 16,-2 9-3-16,-2 5-1 16,-8 6-3-16,-11 10 0 15,-15 8 0-15,-5 7-2 16,-12-1 1-16,-2 1-1 15,-1-4-1-15,4-5 1 16,4-2 0-16,15-6 0 0,11-9 0 16,10-2 0-16,10-8 1 0,3 4 1 15,7-4 0 1,5 0 0-16,-2-4 0 16,0 4-1-16,-11-6-1 0,-9 6 1 15,-5 0-1-15,-12 0-1 16,0 0-3-16,0 0-9 0,-12 10-25 15,5 2 0-15,-8-8-1 16,20 8 1-16</inkml:trace>
  <inkml:trace contextRef="#ctx0" brushRef="#br0" timeOffset="34623.6184">2165 8426 45 0,'14'10'21'0,"7"-10"-4"15,10 0-2-15,14 3-3 0,10-3-2 32,6 0-3-32,2 0-2 0,5 0-2 15,-15-3-1-15,-3 3 0 16,-13 0 0-16,-12 3-1 15,-25-3 2-15,9 9-4 16,-9-9-16-16,-6 9-15 16,-7-13 0-16,13 4-1 15</inkml:trace>
  <inkml:trace contextRef="#ctx0" brushRef="#br0" timeOffset="36289.3509">3141 8090 8 0,'-13'-19'27'0,"24"5"2"16,5-8-11 0,13 4-4-16,11 4-3 15,10 1-3-15,5 9-2 0,0 4-1 16,-8 12-1-16,-12 5 0 15,-17 7 0-15,-18 7-2 16,-9 2 0-16,-16 0 0 16,-2-8 0-16,-5-1-1 15,8-6 0-15,7-10-1 0,17-8 1 16,18 10-1-16,12-7 1 16,6 1 0-16,-1 8 2 15,0 5-1-15,-6 11 2 16,-16 2-1-16,-13 5 1 15,-18-2-1-15,-14 1 0 16,-15-7-1 0,2-6-3-16,-2-6-5 15,4-15-10-15,12-7-20 16,12 2 0-16,7-10-1 16,16 2 0-16</inkml:trace>
  <inkml:trace contextRef="#ctx0" brushRef="#br0" timeOffset="36658.1009">3784 8268 41 0,'13'-6'35'0,"0"-6"0"16,11 7-13-16,7 0-7 15,0 3-6-15,4 2-2 16,-5 0-3-16,-1 10-1 16,-14 2-1-16,-8 5-1 15,-11 6 0-15,-14 4 0 32,-7 0-1-32,-2 2 1 0,-6 3 0 15,2-4-1-15,7-6 0 16,3-2 1-16,9-6-1 15,12-3 0-15,14-4 0 16,5-5 0-16,12-2-2 16,-3-2-3-16,9 2-15 0,7-4-18 15,-10-9 2-15,1 5-1 16,-15-9 0-16</inkml:trace>
  <inkml:trace contextRef="#ctx0" brushRef="#br0" timeOffset="37046.4167">3909 7989 9 0,'16'0'31'0,"2"-10"-1"16,19 6-3-16,1 4-14 0,7 0-4 15,2 6-6-15,0-6-4 0,-4 0-6 16,-5 0-3-16,-4-4-4 16,-7-8 1-16,-4-1-1 15,-4-6 1-15,-7-6 5 16,0-1 6-16,-3-6 6 16,4-25 20 15,-11 37-9-31,2 3 1 0,-4 7 0 15,0 10-1-15,0 12-4 16,0 14-1-16,0 0-3 16,0 9-1-16,-4 2-1 15,4 5-2-15,0-2-11 16,7-1-27-16,-11-7-1 16,4-6-1-16,4-17 0 0</inkml:trace>
  <inkml:trace contextRef="#ctx0" brushRef="#br0" timeOffset="38593.5833">5029 8106 45 0,'0'0'34'16,"0"0"-6"-16,0 0-7 15,0 33-6-15,-3 4-4 0,3 13-4 16,-3 5-2-16,3 4-1 16,0-1-2-16,3-3-1 0,3-5-3 15,-1-13-4-15,3-8-10 16,-6-12-19-16,-2-17-1 15,0 0-1-15,-7-12 1 16</inkml:trace>
  <inkml:trace contextRef="#ctx0" brushRef="#br0" timeOffset="38746.8132">4795 8421 42 0,'15'-10'32'0,"14"1"1"16,16 5-14-16,13 4-10 15,11-5-11-15,14 5-27 32,1-4-2-32,11 4-1 0,-4-7 0 15</inkml:trace>
  <inkml:trace contextRef="#ctx0" brushRef="#br0" timeOffset="39231.5348">5877 8328 29 0,'-28'-34'29'0,"15"2"-10"0,9-4-4 15,9 1-2-15,14 1-2 16,9 5-2-16,17 11-1 16,4 3-2-16,8 10 0 15,-2 10-1-15,-6 10 0 16,-11 6-1-16,-14 11-1 16,-24 8 0-16,-15 6-1 0,-22 2-1 15,-16 2 0-15,-8-1-3 16,-2-6-1-16,1-4-2 15,6-9 0-15,13-9-2 16,10-10 1-16,16-6 0 0,17-5 1 16,0 0 1-1,28-16 2-15,5 13 3 0,5 3 1 16,6 0 3-16,5 10 0 16,-6 5 2-16,1 4-1 0,-10 0 0 15,-7 3-2-15,-5-3-7 16,-9 0-29-16,-13-19-2 15,15 12-1-15,-15-12 0 32</inkml:trace>
  <inkml:trace contextRef="#ctx0" brushRef="#br0" timeOffset="40078.6403">169 8322 25 0,'0'0'33'0,"0"0"-5"16,52 10-4-16,-5-10-4 16,0 5-1-16,-1-5-5 15,6 12-4-15,-5-7-4 16,-47-5-1-16,71 11-3 16,-71-11-3-16,0 0-7 0,0 0-29 15,0 0 0-15,0 0-1 16,0 0 0-16</inkml:trace>
  <inkml:trace contextRef="#ctx0" brushRef="#br0" timeOffset="40631.0242">988 7664 11 0,'-51'18'16'0,"51"-18"0"16,-68 57 1-16,25-8 0 15,2 19-1-15,4 19-3 0,1 23-1 16,11 7 0-16,15 16-2 16,4 0 0-16,12 5-2 0,14-8-2 15,4-8 2-15,7-21-2 16,8-18 1-16,-4-17-4 15,-1-19-9-15,-34-47-30 16,62 37-1-16,-62-37 0 16,59-32-1-16</inkml:trace>
  <inkml:trace contextRef="#ctx0" brushRef="#br0" timeOffset="41347.4396">6545 7745 31 0,'32'33'31'16,"-2"13"-4"-16,-4 26-11 15,0 25-3-15,-6 12-3 16,-8 10 0 0,-9 2-4-16,-6-2-1 15,-10-13-1-15,-2-9-1 16,-9-18 1-16,2-15 0 16,-4-14 0-16,2-8 0 0,2-9 0 15,4-10-1-15,3-5-7 16,-1-8-28-16,6-18-4 15,10-3-1-15,0-14-1 0</inkml:trace>
  <inkml:trace contextRef="#ctx0" brushRef="#br0" timeOffset="42131.8504">110 9324 13 0,'0'0'10'0,"143"14"3"16,-56-11-6-1,15-3-1-15,13 4-1 0,20-2-1 16,24-2-1-16,23 9 2 16,27-8-1-16,23 2 0 15,33-3-1-15,17 5 0 16,36-5 1-16,14-5 1 0,25 1 0 16,9-6-1-1,10 0 0 1,-1-7 0-16,0 2 0 15,-5-3 0-15,-17 3 0 16,-15-2 1-16,-22 3-1 0,-16 6 0 16,-24-2 0-1,-17 10 0-15,-30 0-2 0,-18 0 0 16,-26 0-1-16,-20 5 0 16,-32 0 0-16,-27-2-1 0,-28 2 1 15,-23-5 0-15,-19 6 0 16,-14-6 0-16,-22 0 0 15,0 0-4-15,0 0-13 16,0 0-17-16,-24 0 1 16,6 0-2-16,-13-13 2 15</inkml:trace>
  <inkml:trace contextRef="#ctx0" brushRef="#br0" timeOffset="44203.1035">2536 6213 11 0,'-59'60'13'0,"-26"15"-5"16,-21 22 0-16,-26 23-1 0,-26 20-2 16,-22 4-2-16,-3-5-11 15,17-5-10-15,21-27-2 16,35-12 12-16</inkml:trace>
  <inkml:trace contextRef="#ctx0" brushRef="#br0" timeOffset="44718.4693">2055 7782 24 0,'-74'65'15'0,"-16"21"-3"0,-11 16-2 16,-21 19 0-16,-9 9-2 15,-15 15-1-15,5 3-3 16,2-7 0-16,19-13 0 16,17-12-3-16,17-23-1 15,20-22-3-15,20-20-2 16,46-51 1-16,-32 43-1 0,32-43-1 16,0 0 0-16,0 0-2 15,0 0-8-15,0 0-6 16,0 0-1-16,0 0 23 0</inkml:trace>
  <inkml:trace contextRef="#ctx0" brushRef="#br0" timeOffset="49017.4042">3383 9736 26 0,'15'0'29'16,"-15"0"-7"-16,-11 0-6 15,-9 0-5-15,-8 0-2 0,-9 0-2 16,-7 0-4 0,2 0-2-16,0 0-1 0,2 0-1 15,9 0 0-15,5 0 0 16,5 0-1-16,9 0 0 0,12 0 0 15,-10 12 2-15,10-12 1 16,-3 21 2-16,3-8 0 16,-6 6 1-16,3 0 1 15,0 5-1-15,-3-6 0 0,6 5 0 16,-4-5-1-16,4-3-1 16,0-15 0-16,13 9-1 15,2-9 0-15,13-3 0 16,4 1 0-16,8 2 1 15,7 0-1-15,2 10 1 16,1 6 1 0,-4 6 0-16,-8 9 0 15,-11 7 1-15,-15-1 0 16,-12 10 0-16,-22-6-1 16,-8 5 0-16,-14-8-1 15,-4-8 0-15,-2-9-1 16,0-10-1-16,3-11-2 15,4-11-2-15,11-7-2 0,5-12-7 16,17 0-10-16,7 1-15 0,3-7 0 16,19 12 1-1,-1 0 8-15</inkml:trace>
  <inkml:trace contextRef="#ctx0" brushRef="#br0" timeOffset="49433.2872">3506 10016 38 0,'12'-5'35'15,"7"-5"-3"-15,9 2-10 16,9 4-7-16,4-2-4 16,-1 6-3-16,-4 0-3 15,-4 7-2-15,-6 0 0 0,-12 7-2 16,-8 1 0-16,-12 2 0 16,-7 0 0-16,-8 4 0 0,-4-1-1 15,0 2 0 1,-5 2 0-16,2-2 0 15,5-3 0-15,2-4-1 0,8-1 1 32,11-2 0-32,2-12 0 15,24 10 0-15,-2-10-2 0,7-4-3 16,7 4-7-16,2 0-18 16,-2-11-6-16,6 3-1 15,-12-6 0-15</inkml:trace>
  <inkml:trace contextRef="#ctx0" brushRef="#br0" timeOffset="49702.2795">3874 9747 15 0,'0'0'32'0,"17"-11"0"16,4 11 0-16,6 0-18 0,2 0-7 16,11 0-6-16,1 6-10 0,1 3-17 15,-8-9-6-15,4 0 0 16,-10-6 0-16</inkml:trace>
  <inkml:trace contextRef="#ctx0" brushRef="#br0" timeOffset="49871.0775">4343 9509 35 0,'3'-12'32'0,"-3"12"2"15,10 16-13-15,-10 3-6 16,0 15-5-16,-7 7-4 15,7 5-7-15,0-2-31 32,0 10 0-32,-3-11-3 0,9 7 0 15</inkml:trace>
  <inkml:trace contextRef="#ctx0" brushRef="#br0" timeOffset="51472.1323">4708 10053 56 0,'0'0'33'0,"10"4"-9"16,14-7-5-1,23 3-5-15,9-4-5 0,15 4-5 16,12 0-7-16,5 0-22 15,0-10-10-15,0 10 0 16,-16-5-1-16</inkml:trace>
  <inkml:trace contextRef="#ctx0" brushRef="#br0" timeOffset="52159.757">5797 9965 13 0,'14'-24'28'16,"7"-3"-4"-16,-5-2-4 31,2-3-2-31,-2 0-3 0,-7 0-2 16,4 7-2-16,-13 1-2 15,6 7-2-15,-6 4-2 16,0 13-1-16,0 0-1 15,0 0-1-15,-6 18-2 16,6 5 0-16,0 5 0 16,-5 8 1-16,5 8-1 0,0 3 0 15,0 3 1-15,5 0-1 16,-1-3 1-16,0 0 0 16,-4-5-1-16,3-6 0 15,-3-7 0-15,-5-5 0 0,-1-6-1 16,-10-7 0-16,-2-6 0 15,-1-5 0-15,-3 0 0 16,1-3 0-16,0-3 0 0,4-1 0 16,5 3 0-16,12 4 1 15,0 0 0-15,22-9 0 16,2 9 0-16,6-5 0 16,6 5 0-16,4-5 0 31,3 3 1-31,-2 2-1 0,-7-3 1 15,-3 3-1-15,-6-5 1 16,-4 5-1-16,-6 0 0 16,-6 0 0-16,-9 0-3 15,0 0-6-15,0 0-26 16,0 0-1-16,0 0 0 16,-9 5 0-16</inkml:trace>
  <inkml:trace contextRef="#ctx0" brushRef="#br0" timeOffset="66260.7162">14094 6849 8 0,'-6'12'24'16,"-3"27"-8"-16,-13 17-3 15,-3 21-2-15,-2 22 0 16,2 27 2-16,7 14-1 15,2 14-1-15,16 8-2 0,9 1-1 32,19-2-2-32,10-11-1 0,10-10 0 15,2-24-1-15,3-10-2 16,-1-23 0-16,-7-19-1 16,-6-22 0-16,-11-21 0 15,-12-21-2-15,-10-9 1 16,-9-10 0-16,-7-3-1 15,-8 2 0-15,-4 8 1 0,-3 12-1 16,-3 22 1-16,0 29 0 16,4 29 0-16,-4 24 1 15,6 26 0-15,1 20-1 16,8 15 1-16,4 16 0 16,2 8-1-16,3-7 0 31,4-11 0-31,-4-12 0 0,1-15 0 15,-3-14 0-15,-8-17 0 16,-7-15-4-16,-10-21-14 16,-3-24-14-16,-1-11-3 15,-8-30 0-15,9-17 0 16</inkml:trace>
  <inkml:trace contextRef="#ctx0" brushRef="#br0" timeOffset="66829.7697">14674 8459 24 0,'28'0'29'0,"25"0"-6"16,3-6-6-16,18 2-4 15,3-1-4-15,4 0-3 16,-5 2-3-16,-9 3-3 16,-15 0-3-16,-9 0-4 0,-16 3-4 15,-16 1-8-15,-9 6-6 16,-15-5-5-16,1 5 2 15</inkml:trace>
  <inkml:trace contextRef="#ctx0" brushRef="#br0" timeOffset="67161.7258">14730 8536 39 0,'-14'0'23'0,"24"0"-2"0,15-4-3 15,16 0-3-15,16 4-4 16,7-5-3-16,9 5-1 16,-2-5-3-16,-1 5 0 15,-8-4-3-15,-13-2-2 16,-9-3-1-16,-16-3 0 0,-10-3-1 16,-6-1 0-16,-8-1 1 15,0-4-1-15,0 5 2 16,0 3 1-16,0 13 2 15,10-4 1-15,-10 4 2 0,20 25 1 16,-18-8 0-16,1 9 1 16,-8-1-3-16,-2-3-7 15,-9-9-29-15,4 2-1 16,-4-15-2-16,16 0-2 16</inkml:trace>
  <inkml:trace contextRef="#ctx0" brushRef="#br0" timeOffset="67615.0494">15924 8104 51 0,'0'0'36'16,"0"0"-1"-16,25 8-14 16,12 24-5-16,10 11-7 15,15 15-3-15,3 3-2 16,4 7-1-16,-1 2-8 0,-7-4-10 15,-8-12-21-15,-9-5 0 16,-23-15-1-16,-1-8 0 0</inkml:trace>
  <inkml:trace contextRef="#ctx0" brushRef="#br0" timeOffset="67861.8613">16511 8124 46 0,'0'0'37'0,"-12"3"0"15,-13 11-2-15,-10 15-19 16,-22 8-5-16,-4 13-5 16,-13 2-2-16,-3 8-1 0,2 0-2 15,4-3-3-15,12-3-4 16,6-11-8-16,19-8-14 15,13-10-10-15,11-19 0 16,10-6 0-16</inkml:trace>
  <inkml:trace contextRef="#ctx0" brushRef="#br0" timeOffset="68165.021">16973 7958 40 0,'0'0'33'0,"-32"-9"1"16,-1 20-11-16,-7 12-9 15,-8 11-5-15,2 13-3 16,-3 13-2-16,12 10-1 15,9-2-2 1,18 6 1-16,13-7 0 16,16 0-1-16,8-9-3 15,8-12-7-15,9-14-17 16,2-8-9-16,-9-21 0 16,3-3-1-16</inkml:trace>
  <inkml:trace contextRef="#ctx0" brushRef="#br0" timeOffset="68519.0405">16882 8272 35 0,'0'-14'35'15,"17"14"1"-15,4 0-6 16,10-6-16-16,9 6-4 15,-3 0-4-15,4 5-1 16,-6-2-3-16,-5 4 0 16,-12 2-2-16,-9 3 1 31,-14 3 0-31,-10 4-1 0,-8 1 1 16,-7 3-1-16,-2-3 1 15,0 2-1-15,1-5 0 16,8-2 1-16,8-1-1 15,15-14 0-15,11 12 0 16,13-6 0-16,8-4-2 0,4-2-4 16,6 7-15-16,4-5-15 0,-10-7 0 15,0 5-1-15,-13-9 1 16</inkml:trace>
  <inkml:trace contextRef="#ctx0" brushRef="#br0" timeOffset="68766.0854">17310 7981 53 0,'26'0'35'0,"-1"7"1"16,6 8-12-16,5 18-11 15,-8 9-5-15,-2 12-3 16,-12 11-2-16,-7 6 0 0,-14-7-2 15,-4-4-2-15,-6-4-5 16,-10-14-15-16,1-12-15 16,9-8-1-16,4-22 0 15,13 0 0-15</inkml:trace>
  <inkml:trace contextRef="#ctx0" brushRef="#br0" timeOffset="69036.7794">17754 8231 38 0,'21'0'35'0,"1"-5"1"16,15 8-4-16,7-3-19 0,-1 0-6 16,4 0-6-16,0 0-11 15,-10 6-13-15,-10-10-12 0,-3 8 1 16,-24-4-2 0</inkml:trace>
  <inkml:trace contextRef="#ctx0" brushRef="#br0" timeOffset="69221.8891">17801 8388 33 0,'12'7'37'0,"15"4"1"16,5-11-4-16,4 0-15 15,8 5-7-15,0-5-14 16,0 4-30-16,-14-12-3 0,0 8-2 15,-17-10-1-15</inkml:trace>
  <inkml:trace contextRef="#ctx0" brushRef="#br0" timeOffset="70137.7702">18786 8327 4 0,'-20'2'27'16,"-14"-13"1"-16,7-1-9 16,-3-8-4-16,7-4-4 0,11-3-3 15,5-7-2-15,14 3-2 16,8-3 0-16,12 6 0 15,7 3 1-15,8 12-1 0,2 4 1 16,1 14 1-16,-4 5-1 16,-9 16 1-16,-15 8-1 15,-10 9 0-15,-21 7-2 16,-12 2-1-16,-13-1-3 31,-7 0-3-31,-5-5-3 0,-1-10 0 16,9-7-1-16,4-12 0 15,12-4 0-15,9-6 2 16,18-7 2-16,-9 5 5 16,9-5 3-16,26 7 2 15,-7-7 0-15,8 12 1 16,3-7 1-16,4 2-1 0,-4 0-1 16,2-2 0-16,-7-5-2 15,0 3-1-15,-6-3 0 0,-4 0-1 16,-4-5 0-16,-11 5-1 15,15-3 0-15,-15 3 0 16,0 0-1-16,0 0 1 16,0 0-1-16,0 0 1 15,0 0-1-15,0 0 0 0,0 0 0 16,0 0 0-16,0 0 0 16,0 0 0-16,0 0-1 15,-10 0 1-15,10 0-1 16,0 0 0-16,0 0-1 31,0 0 0-31,-6 10-4 0,6-10-8 16,0 0-23-16,-10-5-1 15,10 5 1-15,-11-10 0 16</inkml:trace>
  <inkml:trace contextRef="#ctx0" brushRef="#br0" timeOffset="71069.2444">19595 8071 62 0,'0'0'28'0,"4"15"-8"16,-4 5-4 0,4 10-5-16,-1 6-5 0,0 7-1 15,4 7 0-15,-4 0-1 0,3 0-2 16,-1-7-6-16,-1-8-7 16,0-13-15-16,2-1-8 15,-6-21 0-15,0 0-1 16</inkml:trace>
  <inkml:trace contextRef="#ctx0" brushRef="#br0" timeOffset="71371.5083">19398 8309 24 0,'22'-15'35'0,"12"10"1"16,4 2-1-16,15-6-15 0,5 9-6 15,-4-5-5-15,5 5-3 16,-10 0-2-16,-5 0-2 16,-12 0-1-16,-8 2 0 15,-13 1 0-15,-11-3 0 0,9 0 0 16,-9 0-1 0,0 0 0-1,0 0 0-15,0 0 0 0,0 0-1 16,-11 9-3-16,11-9-1 15,0 0-6-15,-16 5-17 16,16-5-10-16,-11-5 1 16,11 5 0-16</inkml:trace>
  <inkml:trace contextRef="#ctx0" brushRef="#br0" timeOffset="72074.321">20245 8320 14 0,'-19'12'27'0,"19"-12"1"15,32-7-8-15,45 4-6 16,46-1-4-16,49-1 0 15,51-2 0-15,55 2-1 16,50 0 0-16,42 5-2 16,34 0-1-1,7 0-4-15,-15 7-3 16,-21 0-3-16,-46 5-4 16,-47-5-5-16,-79 1-10 15,-53 2-9-15,-67-10-4 16,-40 0 3-16</inkml:trace>
  <inkml:trace contextRef="#ctx0" brushRef="#br0" timeOffset="73599.6908">21439 7546 19 0,'36'-7'32'16,"-17"-8"0"-16,-4 11-5 16,-15 4-13-16,-22-10-3 15,-6 10-4-15,-9 0-3 16,-7 0-2-16,-4 0-2 0,1 0 0 16,1 4-1-1,5-4 1-15,7 0-2 0,7 0 1 16,8 0-1-16,1 3 1 0,5 4 0 15,3 5 0-15,3 1 1 16,-1 3 0-16,1 8 0 16,-1-5 0-16,5 4 1 15,-1-1 0-15,4-6 1 32,6-3 0-32,-6-13 0 0,21 7 1 15,-4-13 0-15,12 1 0 16,1-1 1-16,12 6-1 15,3 0 1-15,7 10-1 16,-3 2 0-16,-5 11 0 16,-9 0 0-16,-12 6 0 15,-19 2-1-15,-16-2 1 0,-22-4-1 16,-10-2-2-16,-9-3-1 16,-6-9-5-16,1-1-6 15,2-10-14-15,10-3-11 16,16-1-2-16,7-8 1 15</inkml:trace>
  <inkml:trace contextRef="#ctx0" brushRef="#br0" timeOffset="74015.8526">21550 7778 22 0,'9'0'34'16,"4"0"1"-16,1 0-1 16,2 0-17-16,12 5-5 15,-7-3-2-15,6 6-3 0,-6-4-2 16,3 3-2-16,-7-1-1 15,-3 1-1-15,-14-7 1 16,0 18-1-16,-13-9 0 16,-5 0 1-16,-4 5-1 15,-5-3-1-15,-2 3 1 16,0-1 0 0,3-3-1-16,5 2 0 15,7-3 1-15,14-9-1 16,-8 11 1-16,8-11-1 15,24 6 0-15,0-6 1 0,5 0-2 16,3 0-1-16,5 0-7 16,-3-3-13-16,3-4-16 15,5 1 0-15,-8-7 0 0,3 3-1 16</inkml:trace>
  <inkml:trace contextRef="#ctx0" brushRef="#br0" timeOffset="74264.9976">21745 7546 34 0,'13'-10'32'16,"21"10"0"-16,-4 0-8 15,5 0-13-15,5 3-8 16,0 0-14-16,3 9-19 0,-19-12-2 16,5 6 1-16,-15-13 0 15</inkml:trace>
  <inkml:trace contextRef="#ctx0" brushRef="#br0" timeOffset="74449.9354">22150 7379 11 0,'4'-19'33'16,"7"7"1"-16,-11-3 0 16,0 15-14-16,0 0-6 15,0 0-4-15,0 12-4 16,-4 9-2 0,4 5-2-16,-5 6-6 15,5 5-18-15,-3-5-12 16,7 7-1-16,-4-10-1 15</inkml:trace>
  <inkml:trace contextRef="#ctx0" brushRef="#br0" timeOffset="74949.7974">22350 7838 23 0,'-11'0'33'0,"11"0"0"16,18 2-7-16,9-2-7 15,8 0-5-15,3 0-4 32,9 0-4-32,-1 4-7 0,-3-4-13 15,-9 4-20-15,4 1-2 16,-13-5 1-16,15 7-1 15</inkml:trace>
  <inkml:trace contextRef="#ctx0" brushRef="#br0" timeOffset="75481.5147">23056 7765 35 0,'15'-19'32'16,"-4"-7"-5"-16,-3-5-3 15,-2-1-6-15,-6-1-3 0,6 5-4 16,0-3-3-16,-3 12-2 16,-9 6-2-16,6 13-1 15,-10 0-2-15,10 19 0 16,0 8-1-16,0 8 0 16,-5 5 0-16,1 8 1 15,8-1-1-15,4 0 0 0,-1-3 1 16,-2-7-1-16,-5-6 1 15,0-7 0-15,-2-7 1 16,2-6-2-16,0-11 1 16,-16 5-1-16,5-5 1 15,1-4-1-15,10 4-1 32,0-9 0-32,0 9 0 0,21-6 0 15,3 6 1-15,4 0-1 16,6 4-2-16,1-4-8 15,-3 0-25-15,-5 0-2 16,-14 0 1-16,4 6-1 0</inkml:trace>
  <inkml:trace contextRef="#ctx0" brushRef="#br0" timeOffset="76122.2304">20413 8571 11 0,'0'0'29'15,"-28"-7"2"-15,1 17-10 16,-9 10-3 0,-6 22-5-16,1 17-2 0,4 19-2 15,15 11-1-15,7 10-1 16,15 7-2-16,16-4-1 15,11-5-2-15,11-10-8 16,8-11-28-16,-6-29-1 16,3-8 0-16,-12-26-2 0</inkml:trace>
  <inkml:trace contextRef="#ctx0" brushRef="#br0" timeOffset="76638.3573">20578 9131 13 0,'-4'-17'30'15,"12"7"-1"-15,-8-12-6 16,10-3-5-16,-4-3-3 16,-2-9-4-16,2 2 0 15,-6-2-3-15,3 7-1 0,-6 2-2 16,3 6-1-16,-9 7-1 16,9 15-1-16,-10 11-1 15,10 15 0-15,-3 11-1 16,6 6 1-16,2 7-2 15,0 2 0-15,9 7-7 32,-5-10-14-32,1-8-14 0,2-4-1 15,-2-23 0-15,5 0 0 16</inkml:trace>
  <inkml:trace contextRef="#ctx0" brushRef="#br0" timeOffset="76870.2017">20861 9174 54 0,'19'-9'37'15,"13"9"0"1,0-3-13-16,6 3-13 15,3 0-9-15,-1-2-26 16,3 7-10-16,-15-5-1 16,4 0-2-16</inkml:trace>
  <inkml:trace contextRef="#ctx0" brushRef="#br0" timeOffset="77107.3595">21311 9165 34 0,'26'-8'34'0,"-5"1"1"16,16 7-3-16,2 0-19 15,-1-3-5-15,9 3-3 16,-4 0-5-16,-3-2-12 15,-7-6-21-15,-4 2-2 16,-17-3 0-16,2 1 0 16</inkml:trace>
  <inkml:trace contextRef="#ctx0" brushRef="#br0" timeOffset="77286.3305">21529 8753 35 0,'-5'-17'32'0,"5"17"-1"0,0 0-3 16,3 20-18-16,2 7-9 16,0 11-15-16,5 13-18 15,-10-4 1-15,4 12-1 16,-9-8 5-16</inkml:trace>
  <inkml:trace contextRef="#ctx0" brushRef="#br0" timeOffset="77639.6804">21315 9373 30 0,'-17'-16'33'16,"17"6"1"-16,10-8-5 16,9 3-14-16,15 6-6 0,0 3-3 15,4 11-2-15,-4 4-1 16,-6 6-1-16,-11 8 0 15,-17 5-1-15,-13 4 0 16,-14 0-2-16,-8 1-2 16,-8-8-2-16,3-1-4 15,-3-12-1 1,12-2-1-16,6-10 1 16,25 0 2-16,-5-19 3 15,19 6 3-15,8 4 4 16,6-3 4-16,6 12 2 0,0 0 0 15,1 6 0 1,-7 2-4-16,-3 6-12 16,-11-7-22-16,5 10-1 0,-19-17-2 15,19 6 0-15</inkml:trace>
  <inkml:trace contextRef="#ctx0" brushRef="#br0" timeOffset="78024.7591">21826 9053 32 0,'24'-4'34'31,"-2"-2"0"-31,8 6-3 0,-1 0-18 15,-5 0-5-15,-1 8-1 16,-9-2-3-16,-7 7-1 16,-11 2-1-16,-10 4-1 15,-11 5 0-15,-4-2 0 16,-5 2 0-16,2 0-1 0,4 0 0 16,8-3 0-16,9-6 0 0,11-5 0 15,17-4 0 1,9-6 0-16,7 0 0 0,6-3 0 15,2-4-3-15,-4 1-8 16,0-3-24-16,-3 4-1 16,-13-6 1-16,-2 4-1 31</inkml:trace>
  <inkml:trace contextRef="#ctx0" brushRef="#br0" timeOffset="78209.2769">21909 8890 20 0,'10'-9'32'16,"16"9"0"-16,-3-5 0 16,10 5-20-16,-1 0-13 15,-1 5-18-15,4 0-10 16,-17-8-2-16,7 6-1 15</inkml:trace>
  <inkml:trace contextRef="#ctx0" brushRef="#br0" timeOffset="78356.2167">22249 8765 43 0,'0'0'34'16,"9"0"1"-16,-9 0-6 31,-3 22-15-31,3-3-9 0,0 9-11 15,0 5-27-15,-2-8-1 16,-2 6-1-16,-5-12 0 16</inkml:trace>
  <inkml:trace contextRef="#ctx0" brushRef="#br0" timeOffset="78609.4853">22420 8528 47 0,'48'14'37'0,"-6"8"1"15,8 20 1 1,-4 18-27-16,-5 15-3 16,-14 18-2-16,-20 5-2 0,-17 4-3 15,-12-5-7 1,-13-8-9-16,-13-11-24 0,-9-12-2 15,-2-29 1-15,11-13-1 16</inkml:trace>
  <inkml:trace contextRef="#ctx0" brushRef="#br0" timeOffset="79072.4004">23118 8570 24 0,'-5'-13'31'16,"-21"7"3"-16,-5 16-11 15,-9 18-3-15,-11 14-6 16,5 22-4-16,0 9-2 16,16 14-2-16,8 7-1 15,12 5-2 1,14-10-2-16,10-8-6 16,15-9-16-16,11-17-15 15,-6-25 0-15,0-6-1 16,-6-24 0-16</inkml:trace>
  <inkml:trace contextRef="#ctx0" brushRef="#br0" timeOffset="79357.2846">23194 8959 9 0,'2'-44'32'31,"11"6"2"-31,-5 1 1 0,4 0-15 16,-7 12-6-16,-9 8-3 15,4 17-2-15,0 0-3 16,10 32-1-16,-10 0-3 16,0 14-1-16,0 2 0 15,3 6 1-15,2-2-2 16,3-2-1-16,3-6-8 0,-7-3-23 15,-4-18-4-15,11-5-1 16,-11-18 0-16</inkml:trace>
  <inkml:trace contextRef="#ctx0" brushRef="#br0" timeOffset="79557.818">23393 9064 36 0,'22'6'36'0,"2"-6"-1"16,13 0 1-1,7 6-23 1,0-6-8-16,4 4-14 16,-4-4-24-16,-7 2-2 15,-2-7 0-15,-5 5-1 0</inkml:trace>
  <inkml:trace contextRef="#ctx0" brushRef="#br0" timeOffset="79911.7895">23902 8919 55 0,'21'0'36'16,"-1"-5"1"-16,3 1-9 16,13 8-15-16,-9-4-6 15,11 4-2-15,-12 1-2 16,-10 4-1-16,-4 5 0 16,-12 1-1-16,-8 0 0 15,-11 5 0-15,-1 3 0 16,-15 3 1-16,6-1-1 0,7-3 0 15,1-1-1-15,14-3 1 16,11-6 0-16,7-2 0 16,6-3-1-16,8-5 0 15,5 1-5-15,4-3-11 0,-6-5-24 16,3 2 0-16,-11-7 1 16,1 3-1-16</inkml:trace>
  <inkml:trace contextRef="#ctx0" brushRef="#br0" timeOffset="80144.4922">24033 8770 16 0,'0'-19'34'0,"21"19"1"15,4-3 0-15,2 3-15 16,5 8-8-16,-5 0-10 16,-2-1-10-16,4-3-23 0,-29-4-3 0,55 12 0 15,-55-12 0-15</inkml:trace>
  <inkml:trace contextRef="#ctx0" brushRef="#br0" timeOffset="80312.0057">24382 8676 47 0,'0'0'36'16,"0"0"0"-16,0 0-8 15,0 0-13-15,0 0-7 16,9 50-7-16,-9-50-10 16,0 52-26-16,-9-19-1 15,9-33-1-15,6 51 1 16</inkml:trace>
  <inkml:trace contextRef="#ctx0" brushRef="#br0" timeOffset="80789.8691">24526 8612 28 0,'0'0'36'16,"55"21"1"-16,-55-21 1 15,45 74-20-15,-29-11-5 16,-13 7-5-16,-7 12-1 16,8 0-3-16,-13 1-1 0,-9-4-1 15,-5-6-2-15,-19-14 1 16,9-11-2-16,33-48 1 16,-46 61-1-16,46-61-1 15,0 0 1-15,-43 28 0 16,43-28 1-16,0 0-1 15,0 0 1 1,0 0 0-16,0 0-2 16,0 0-1-16,0 0-3 15,0 0-6-15,0 0-15 16,0 0-10-16,0 0-1 16,0 0 0-16</inkml:trace>
  <inkml:trace contextRef="#ctx0" brushRef="#br0" timeOffset="92838.0149">20422 9723 6 0,'19'37'25'16,"-5"-8"-5"-16,16 12-4 0,8 5-2 16,19 9-1-16,10 1-2 15,13-3-3-15,12-3-1 16,10-8-2-16,12-14-2 15,4-12-1-15,6-14 0 16,5-11-1-16,9-4 0 16,3-10 0-1,-2 5-1-15,-8 2 1 16,-8 6 0-16,-19 10 0 16,-15 11 0-16,-21 7-2 15,-20 3-5-15,-18 0-16 16,0 3-9-16,-24-15-1 0,5 2 1 15</inkml:trace>
  <inkml:trace contextRef="#ctx0" brushRef="#br0" timeOffset="93460.8029">22461 10204 20 0,'0'0'22'0,"-11"-21"-3"16,11 12-1-16,2-4-5 16,10-1-2-16,14 4-2 15,13-5-3-15,14 4-1 16,27 1 0-16,19 5-1 15,31 5-1-15,29 12 1 16,22 3 0-16,28 9 0 0,9 2-1 16,-2 5 0-16,-9 0-1 15,-7-3 1-15,-31-10-1 16,-23-5 0-16,-47-13-1 16,-31-17-2-16,-68 17-4 15,67-66-6-15,-67 19-12 0,-6 1-12 31,-16-5 0-31,22 51 0 0</inkml:trace>
  <inkml:trace contextRef="#ctx0" brushRef="#br0" timeOffset="95680.7473">22175 10593 12 0,'-6'-23'31'0,"-21"-4"2"16,-5 6-10-16,-17 13-4 16,-11 8-5-16,-3 20-3 15,-3 13-4-15,9 21-1 31,5 14-2-31,12 14-2 0,18 6 0 16,17-1-1-16,21-6 0 16,21-9 1-16,20-11-1 15,6-20 0-15,8-16 0 16,0-18 1-16,-12-14-1 16,-7-13 0-16,-17-13-1 15,-20-4 1-15,-23-9 0 0,-14 3-1 16,-10 2 1-16,-1 0-1 15,0 9 0-15,3 8 0 16,9 6 1-16,15 7 0 16,18 8-1-16,16 3 1 15,15 0 0-15,3 5 0 0,10 0-2 32,-2-5-7-32,5 0-28 0,-7 0-1 15,-13-11 0-15,-7 7-1 16</inkml:trace>
  <inkml:trace contextRef="#ctx0" brushRef="#br0" timeOffset="96081.13">22838 10514 5 0,'-14'-24'32'16,"-6"14"1"-1,-16 4-1-15,-9 13-12 16,-3 19-3-16,-5 13-6 16,3 21-2-16,4 11-2 0,10 13-2 15,14 6-2-15,17-1 0 16,14-2-1-16,11-11-3 16,14-10-4-16,4-18-16 15,1-25-15-15,12-6-2 0,-8-21 2 16,-3-5-2-16</inkml:trace>
  <inkml:trace contextRef="#ctx0" brushRef="#br0" timeOffset="96497.8243">22759 10803 18 0,'11'-6'34'0,"9"6"1"16,1 0-3-16,14-4-14 0,5 8-3 16,-2-4-4-1,-1 8-4-15,-8-5-1 0,4 5-2 16,-16 1-2-16,-9 1-1 15,-17-1 0-15,-11 5 0 16,-6 0-1-16,-4 4 1 0,-1 0-1 16,2 2 0-16,0-2 0 15,4 0 1-15,9-3-1 16,13-1 0-16,3-4 0 16,11 2 1-16,3-6-1 15,2 2 0-15,4-5 1 31,6-3-2-31,8 3-6 0,-6-3-13 16,-5-8-17-16,15 3-1 16,-10-5 0-16,13 6 0 15</inkml:trace>
  <inkml:trace contextRef="#ctx0" brushRef="#br0" timeOffset="97001.5241">23133 10526 21 0,'21'-7'32'0,"-1"7"-1"15,12 13-6 1,4 15-5-16,1 9-5 0,0 23-4 16,-15 11-3-16,-1 11-1 15,-16 4-3-15,-5 2-1 0,-17-5-1 16,-6-8-1 0,-8-11-1-16,4-16 0 0,3-12 1 15,8-12-1-15,3-8 0 16,0-9 1-16,13-7 1 15,0 0 0-15,0 0 0 32,-12-5 0-32,12 5-1 0,0 0 1 15,-10-9 0-15,10 9 0 16,0 0 0-16,0 0-1 16,0 0 1-16,0 0-1 15,0 0 0-15,0 0 0 16,0 0-1-16,0 0 0 15,0 0 0-15,0 0-3 0,0 0-6 16,0 0-30-16,-6-14-1 16,6 14 0-16,-9-26 0 15</inkml:trace>
  <inkml:trace contextRef="#ctx0" brushRef="#br0" timeOffset="98405.6006">16259 11030 12 0,'0'0'31'0,"4"10"0"16,8-7-8-16,7 3-5 15,11-6-6-15,11 3-1 16,3-3-4-16,8 6-2 16,0-6-4-16,-5 0-7 0,-4 0-8 15,-12 0-11-15,-17 0-8 0,-14 0-1 16,-11 6 0 0</inkml:trace>
  <inkml:trace contextRef="#ctx0" brushRef="#br0" timeOffset="98559.5947">16282 11162 26 0,'0'0'31'16,"15"3"-5"-16,12-3-5 15,8-4-5-15,8-1-10 16,3 5-20-16,2-10-15 16,5 10-2-16,-10-10-1 31</inkml:trace>
  <inkml:trace contextRef="#ctx0" brushRef="#br0" timeOffset="99158.4914">17527 11105 14 0,'-30'0'29'0,"2"0"-3"16,-10-9-9-16,1-9-3 0,1-6-3 15,7-9-4-15,11-1-2 16,13-5-1-16,12 2-2 16,11 3 0-16,17 6 1 15,8 8-1-15,6 16 1 16,3 13 1-16,-1 10 0 15,-13 14 1 1,-9 9 0-16,-24 5-1 16,-18 8 0-16,-21 1-1 15,-12-5-1-15,-16-6-1 0,-3-6-2 16,3-8-2 0,6-12-1-16,12-7 0 0,11-9 0 15,14-7-1-15,12-6 2 16,16 0 0-16,5 1 3 0,11 4 1 15,6 5 1-15,6 0 1 16,2 9-1-16,-1 2 0 16,-3 6-6-16,-3-2-22 15,2 3-7-15,-11-8-1 16,4 4-1-16</inkml:trace>
  <inkml:trace contextRef="#ctx0" brushRef="#br0" timeOffset="99407.9154">18049 10908 45 0,'18'0'36'0,"-3"12"2"16,3 14-11-1,5 15-13-15,-5 2-5 0,2 9-1 16,-8 2-4-16,1-2-3 16,-5-9-7-16,-8-7-11 0,-6-14-20 15,-4-2-1-15,-13-16 1 16,3-4-2-16</inkml:trace>
  <inkml:trace contextRef="#ctx0" brushRef="#br0" timeOffset="99539.4311">17923 11179 35 0,'13'-6'36'0,"9"-3"1"16,18 9-5-16,7 0-15 15,2-4-8-15,3 4-9 16,4 0-33-16,1 5-2 16,-15-6 0-16,2 1-2 15</inkml:trace>
  <inkml:trace contextRef="#ctx0" brushRef="#br0" timeOffset="100162.7057">19086 10864 29 0,'-38'-14'33'0,"-4"14"1"16,-17 8-13-16,1 11-6 0,4 18-4 15,4 9-3-15,12 12-2 16,12 6-2-16,18 9-1 31,16-6 0-31,16-3-1 16,11-11 1-16,12-9-1 0,3-16 0 15,0-13 0-15,-5-15-1 16,-8-13 1-16,-16-12-2 16,-12-8 2-16,-18-4-2 15,-8 0 1-15,-10-1-1 16,-1 2 0-16,0 4 0 0,5 8 0 15,12 5 0-15,11 6 0 16,17 8 0-16,13 1 0 16,7 4-1-16,3 0-2 15,7 0-7-15,-4 0-17 16,-1 0-10-16,3-5 0 16,-12 0 0-16</inkml:trace>
  <inkml:trace contextRef="#ctx0" brushRef="#br0" timeOffset="100425.7576">19540 10835 14 0,'-15'-19'32'0,"3"13"1"15,-16 6 0-15,0 6-16 16,-3 17-5-16,-3 10-4 15,9 13-2-15,4 7-2 16,15 8 0-16,6 4-1 16,9 2-1-16,12-5 0 0,10-7-3 15,10-8-7-15,0-8-23 16,-2-22-4-16,4-3-1 16,-5-19 0-16</inkml:trace>
  <inkml:trace contextRef="#ctx0" brushRef="#br0" timeOffset="100763.8674">19653 11015 67 0,'22'-4'35'16,"7"4"-4"-16,0 6-15 0,-7-6-7 15,0 10-3-15,-10-2-2 16,-9 7-2-16,-9-1 0 16,-7 4-1-16,-8 1-1 15,-1 2 2-15,-2-1-2 16,0 2 1-16,3-4 0 16,6 1-1-1,6-3 1-15,12-4 1 16,9-2 0-16,10-5-1 15,6 1 0-15,7-3 1 16,1-3-2-16,2 0-3 16,2 0-8-16,-9 4-21 15,-8-11-6-15,-1 5 0 16,-13-7 1-16</inkml:trace>
  <inkml:trace contextRef="#ctx0" brushRef="#br0" timeOffset="101126.8243">19923 10829 44 0,'36'10'36'16,"-4"1"0"-16,5 12-6 15,3 18-17-15,-8 0-5 16,-2 12-3-16,-17 6-1 31,-7 2-1-31,-13 0-1 0,-10-6-1 16,-8-7 0-16,-4-5 0 15,-1-9-1-15,5-6 0 16,4-12 0-16,7-4 0 16,14-12 0-16,-15 7-1 15,15-7 1-15,0 0-1 16,0 0 0-16,-12-6-2 0,12 6-3 15,0 0-6-15,-7-9-25 16,7 9 0-16,-7-10 0 16,7 10 0-16</inkml:trace>
  <inkml:trace contextRef="#ctx0" brushRef="#br0" timeOffset="105588.5461">668 12225 31 0,'-41'-31'33'0,"41"31"1"16,-77 28-13-16,28 16-5 16,8 8-4-16,10 18-4 15,12 4-2-15,19 5-1 16,16-5-1-16,15-9-1 15,19-21 0-15,14-13 0 16,2-26 2-16,6-17-1 0,-10-22 0 16,-13-12 1-16,-12-14-1 15,-16-6-1-15,-23-4 0 16,-17 1-1-16,-18 8-2 0,-12 10-3 16,-2 14-7-1,2 9-16-15,49 28-14 0,-77-5-1 31,77 5 0-31,-28 41 0 16</inkml:trace>
  <inkml:trace contextRef="#ctx0" brushRef="#br0" timeOffset="105888.9257">964 12680 29 0,'0'0'30'15,"8"44"-6"-15,-8-44-8 16,0 0-3-16,0 0-5 16,0 0-2-16,0 0-3 15,0 0 0-15,0 0-2 16,0 0 0 0,12-65 1-16,-12 65-1 15,24-56 2-15,-24 56 1 0,0 0 1 16,48-34 1-1,-48 34 0-15,0 0 0 16,46 51-2-16,-46-51-7 0,13 56-17 16,-13-56-14-16,18 53-2 15,-6-36-1-15</inkml:trace>
  <inkml:trace contextRef="#ctx0" brushRef="#br0" timeOffset="106152.0006">1574 12654 56 0,'-20'-15'36'0,"-6"-7"1"15,1 1-12-15,-4 10-12 16,-4 0-5-16,5 11-2 16,6 9-2-16,1 6-2 15,9 8-1-15,9 2 0 16,5 0 0-1,11 1 0-15,8-1 1 16,4-8-1-16,5-5-3 16,-2-8-4-16,0-4-25 15,-2-7-7-15,-9-10 0 16,-5-5-1-16</inkml:trace>
  <inkml:trace contextRef="#ctx0" brushRef="#br0" timeOffset="106274.6685">1407 12375 45 0,'-20'-24'36'0,"6"13"-2"16,4-1-5-16,10 12-44 16,0 0-15-16,13 15-4 15,2 4-1-15</inkml:trace>
  <inkml:trace contextRef="#ctx0" brushRef="#br0" timeOffset="106590.5681">1633 12530 53 0,'11'3'35'0,"13"5"1"16,0-8-12-16,10 0-15 16,7 0-2-16,-7-4-2 15,0 4-3-15,-8-7-1 16,-5 5-1-16,-21 2 0 0,0 0 0 15,0 0 1-15,-22 0-1 16,-1 10 2-16,-1 4-2 16,1 3 1-16,0 3 1 15,9 2-1-15,7 4-1 0,12-1 0 16,12-4-3-16,12-3-4 16,3-7-8-16,9 0-12 15,14-3-9-15,-4-14-1 31,7 1 0-31</inkml:trace>
  <inkml:trace contextRef="#ctx0" brushRef="#br0" timeOffset="106906.5624">2260 12494 34 0,'-22'-13'34'0,"-12"-1"0"15,6 8-4-15,-1 6-15 0,1 6-7 16,21 3-4-16,0 5-1 15,7 2-1-15,10 0-1 16,7-1 0-16,5-5-1 16,3-5 0-16,0 0-2 15,-11-5 0-15,-1 0 0 0,-13 0-1 32,0 0 0-32,-26-7 1 15,2 11 0-15,-4 2 2 0,-3 0 2 16,3 7 0-1,1 2 2-15,12 6 0 0,9 1 1 16,15 0-1-16,7-3 1 16,8 0-2-16,10-5-6 15,8 0-32-15,-1-14-1 0,4-6-1 16,3-13 0-16</inkml:trace>
  <inkml:trace contextRef="#ctx0" brushRef="#br0" timeOffset="107673.0409">3310 12353 29 0,'0'0'35'0,"16"-6"1"15,8 23-4-15,17 13-15 0,9 17-6 16,8 13-4-16,5 13-4 16,5 2-5-16,6 1-18 15,-1-5-15-15,-16-20-2 16,-7-2 0-16,-19-28 0 16</inkml:trace>
  <inkml:trace contextRef="#ctx0" brushRef="#br0" timeOffset="107876.5851">3909 12393 39 0,'-15'-13'38'0,"-5"21"1"32,-8 6 0-32,-11 13-23 0,-5 17-6 15,-11 5-4-15,-4 12 0 16,-6 2-3-16,-1 0-4 15,4-1-4-15,7-11-7 16,14-6-14-16,7-8-13 16,10-21-1-16,16-4 0 15</inkml:trace>
  <inkml:trace contextRef="#ctx0" brushRef="#br0" timeOffset="108174.3632">4359 12329 53 0,'-25'-4'37'0,"-15"4"0"15,-1 7-15-15,-5 17-8 0,-4 8-6 16,10 11-3-16,3 8-1 15,8 5-2-15,11 4 0 16,18 1-2-16,13-5 1 0,15-3-3 16,15-6-5-16,0-15-12 15,4-12-19-15,9-5 0 16,-7-15 0-16,3-6 0 16</inkml:trace>
  <inkml:trace contextRef="#ctx0" brushRef="#br0" timeOffset="108477.9843">4331 12605 36 0,'-5'-12'34'16,"5"-2"1"0,17-1-13-16,8 8-8 15,8 1-5-15,5 6-2 16,-3 0-2-16,1 13-2 15,-7-1-1-15,-11 5-1 0,-8 3 0 16,-14 6 0 0,-12-1 1-16,-2 1-1 0,-1-2 0 15,-2-5 0-15,6-2-1 16,3-3 1-16,4-5-1 0,8-9 0 16,16 14 0-16,-1-14-1 15,5 5-6-15,1-5-17 16,1-5-13-16,8 2 1 15,-7-10-2-15</inkml:trace>
  <inkml:trace contextRef="#ctx0" brushRef="#br0" timeOffset="108677.6649">4641 12397 35 0,'6'-14'37'0,"13"16"0"15,6 10 2-15,2 11-23 0,8 17-7 16,-8 8-2-16,-2 10-2 16,-13 6-1-16,-8 1-4 0,-4 0-6 15,-19-10-16 1,-3-8-17-16,0-8 0 16,-8-18 0-16,11-7-1 0</inkml:trace>
  <inkml:trace contextRef="#ctx0" brushRef="#br0" timeOffset="108957.1557">5167 12569 51 0,'0'0'37'0,"31"0"-1"15,5-5-10-15,3 1-15 0,12 4-5 16,3 0-4-16,-3 0-8 16,-2 0-10-16,-11 4-18 15,-15-8-2-15,-7 4-2 16,-16 0 2-16</inkml:trace>
  <inkml:trace contextRef="#ctx0" brushRef="#br0" timeOffset="109110.5372">5206 12668 23 0,'0'0'36'15,"19"17"1"-15,2-12-4 16,10-1-12-16,10-1-12 15,-2-3-31-15,2 6-10 0,-13-6-3 16,8 0-2-16</inkml:trace>
  <inkml:trace contextRef="#ctx0" brushRef="#br0" timeOffset="109780.5269">6351 12630 40 0,'-7'11'32'0,"-3"2"-7"16,-18-5-6 0,-8-12-4-16,1-7-6 15,-3-11-2-15,8-7-3 16,9-7-2-16,11-5 0 16,13 2-2-16,18 2 0 15,9 6 0-15,12 13 1 0,4 14 0 16,8 15 2-16,-9 9-1 15,-7 17 2-15,-17 6 0 16,-11 13-1-16,-20-1 1 16,-14 4-1-16,-16-7-2 0,-7-7-3 15,-2-7-2-15,-1-14-1 16,10-9-1-16,3-15 0 16,15-10 0-16,10-7 0 31,12-5 3-31,9-1 1 0,9 3 2 15,10 5 1-15,3 6 0 16,6 9 1-16,-3 9 0 16,0 5-3-16,-4 7-8 15,-1 5-23-15,-10-9-2 16,6 7 1-16,-7-11-1 16</inkml:trace>
  <inkml:trace contextRef="#ctx0" brushRef="#br0" timeOffset="110080.6036">6958 12508 24 0,'0'-23'35'16,"9"14"1"-16,-9 9-1 15,0 0-17-15,16 11-4 32,-10 12-3-32,3 14-4 0,0 0-2 15,0 10 0-15,-2-2-2 16,-1 2-1-16,-3-6-4 16,-3-6-3-16,7-7-6 15,-11-11-18-15,4-17-10 16,0 0-1-16,-18-6 1 15</inkml:trace>
  <inkml:trace contextRef="#ctx0" brushRef="#br0" timeOffset="110281.1437">6785 12675 26 0,'8'0'34'0,"7"-4"0"15,19 1-9 1,10 3-8-16,3-5-5 15,9 5-4-15,0 5-1 16,-4-5-3-16,-9 0-1 16,-8 7-2-16,-11-4-3 0,-11-3-7 15,-4 0-21-15,-9 0-6 16,0 0-1-16,0 0 1 16</inkml:trace>
  <inkml:trace contextRef="#ctx0" brushRef="#br0" timeOffset="110813.8426">7680 12714 15 0,'19'12'30'0,"21"-6"-5"15,39-6-4-15,35 6-1 16,34-6-1-16,35 5-4 16,29-5-3-16,24 5-2 15,9-5-2-15,6 0-4 16,-3 0-4-16,-16 0-7 16,-15-7-22-16,-21 2-7 0,-41-7-2 15,-28 2 0-15</inkml:trace>
  <inkml:trace contextRef="#ctx0" brushRef="#br0" timeOffset="111362.5067">8639 12066 18 0,'0'0'33'15,"-8"17"-1"-15,-2 11-4 0,-6 9-13 16,-9 6-6 0,4 7-2-16,-1 0-2 15,3-1-1-15,4-9-1 0,3-8 0 16,6-13-1-16,6-19-1 16,0 0 1-16,12-20-1 31,-2-13 1-31,5-11 0 0,-5-11-1 15,7-2 0-15,-1-4 0 16,2 1 0-16,-1 5-1 16,1 10 2-16,-3 8-1 15,7 19 0-15,-4 14 1 16,4 14 0-16,0 17 0 16,0 13 0-16,3 12 0 0,-1 6 0 15,0 7-1-15,-1-5-1 16,-2-2-5-16,-8-11-6 15,3-9-22-15,-8-9-5 16,-8-12 0-16,0-17-1 0</inkml:trace>
  <inkml:trace contextRef="#ctx0" brushRef="#br0" timeOffset="111515.6838">8528 12226 25 0,'17'0'34'0,"6"-5"0"16,20 9 1-16,1-3-22 16,5 8-16-16,4 4-27 0,-9-7-2 15,2 12-2-15,-15-4 0 16</inkml:trace>
  <inkml:trace contextRef="#ctx0" brushRef="#br0" timeOffset="112085.8604">7758 13347 38 0,'0'0'29'0,"8"-14"-3"16,3-5-4-16,1-2-4 15,0-9-5-15,4-1-4 16,-4-4-1-16,4 6-2 15,-7 1-2-15,3 9-1 16,-8 11-1-16,-4 8 0 16,9 17-1-16,-3 12 0 0,-1 9 0 15,2 13-1-15,0 6 1 16,-1 3 0-16,0 1-1 0,-3-7-4 16,3-5-9-1,-1-7-25-15,-5-18 0 0,5-10 0 16,-5-14 0-16</inkml:trace>
  <inkml:trace contextRef="#ctx0" brushRef="#br0" timeOffset="112286.3232">8090 13450 52 0,'21'0'36'16,"19"0"0"-16,-2 0-11 16,5 0-17-16,7-3-7 15,3-1-25-15,2 4-10 16,-11-5-1-16,1 5-1 16</inkml:trace>
  <inkml:trace contextRef="#ctx0" brushRef="#br0" timeOffset="112517.6184">8639 13427 42 0,'16'-2'33'0,"19"4"2"15,7-2-12-15,5-2-13 16,2 4-5-16,1 1-7 16,-6 0-13-16,-14-3-18 0,1 0-1 15,-21-4 0-15,-1 0 5 16</inkml:trace>
  <inkml:trace contextRef="#ctx0" brushRef="#br0" timeOffset="112702.5667">8863 13111 24 0,'-12'-22'35'0,"12"22"0"15,0 0 1-15,0 0-16 16,-4 12-11-16,4 8-6 16,3 6-5-16,1 7-14 0,5 12-19 15,-13-12 0-15,8 9-1 16,-11-6 1-16</inkml:trace>
  <inkml:trace contextRef="#ctx0" brushRef="#br0" timeOffset="113065.6693">8698 13747 22 0,'-25'-14'33'15,"14"3"1"-15,1-12-1 16,14-1-19-16,13 7-4 15,11 5-4-15,6 7-2 16,4 7-1-16,0 10-1 16,-4 5 0-16,-10 12 0 31,-8 2-1-31,-16 3 1 0,-13-1-2 16,-11-3 1-16,-8-5-2 15,-5-7-1-15,0-6-1 0,1-8 0 16,7-4-1-1,8-13 1-15,11 0 0 16,10-2 2-16,12 2 2 0,3 1 0 16,7 5 2-16,0 7 0 0,3 5 1 15,-3 7-1-15,-3 5-2 16,-5-2-9-16,-4-3-27 16,6 8 0-16,-16-20-1 15,29 8 0-15</inkml:trace>
  <inkml:trace contextRef="#ctx0" brushRef="#br0" timeOffset="113451.019">9148 13326 34 0,'12'-4'37'16,"1"-1"0"-16,14 5-5 0,5 0-15 15,-1-5-6-15,3 5-3 16,0 3-3-16,-6 4-3 31,-7 2-1-31,-11 3-1 16,-10 4 0-16,-15 3-1 0,-7 4-1 15,-6 2 0-15,0 1 0 16,-3-2 1-16,3-3-1 16,9-2 2-16,13-6 0 15,10-3 1-15,14-5 0 16,10-1-1-16,3-4 1 0,6 0-3 16,7 0-10-16,-1 0-24 15,-13-11-1-15,5 2-1 16,-15-10 1-16</inkml:trace>
  <inkml:trace contextRef="#ctx0" brushRef="#br0" timeOffset="113635.9365">9343 13178 33 0,'16'0'34'0,"8"0"1"0,0 0-3 31,6 0-23-31,3 5-7 16,1-5-15-16,4 6-19 0,-11-15-1 15,5 5-2-15,-13-13 4 16</inkml:trace>
  <inkml:trace contextRef="#ctx0" brushRef="#br0" timeOffset="113789.5902">9743 13015 54 0,'0'0'37'15,"16"4"0"-15,-10 11-11 16,-3 4-11-16,3 10-6 16,-3 2-3-16,3 3-1 15,-2 6-7-15,-4-5-23 16,-4-8-13-16,4 0-1 16,-7-10 0-1</inkml:trace>
  <inkml:trace contextRef="#ctx0" brushRef="#br0" timeOffset="114608.0507">10807 12471 53 0,'9'-8'35'16,"-9"8"-6"-16,-3 13-9 16,3 16-6-16,0 8-5 15,0 14-5-15,0 5-4 16,3-2-5-16,3 3-11 15,-2-4-18-15,-4-20-2 16,0-7 0-16,0-26 0 0</inkml:trace>
  <inkml:trace contextRef="#ctx0" brushRef="#br0" timeOffset="114755.6933">10653 12703 48 0,'0'0'37'0,"12"-16"-1"16,16 16-9-16,13 3-13 0,7 2-10 15,14 0-12-15,5-2-26 0,12 3-1 16,1-6-2 0,15-3 1-16</inkml:trace>
  <inkml:trace contextRef="#ctx0" brushRef="#br0" timeOffset="115171.7364">11656 12630 33 0,'0'0'30'0,"20"2"-1"16,19 5-6-16,20-2-17 15,25-5 1-15,29 9 0 16,29-9 0-16,26-6 0 16,20-4 1-16,18-2-3 0,4-1-4 15,-11-3-7-15,-14 3-16 16,-27 4-14-16,-43-5 0 16,-28 9 0-16</inkml:trace>
  <inkml:trace contextRef="#ctx0" brushRef="#br0" timeOffset="115493.1616">12411 11797 41 0,'0'0'34'16,"0"24"1"-16,0 13-9 0,0 10-16 16,3 16-3-16,3 4-2 15,0-1-3-15,1-1-6 16,-2-10-11-16,-5-18-20 15,10-8 0-15,-10-29-1 16,-3 9 2-16</inkml:trace>
  <inkml:trace contextRef="#ctx0" brushRef="#br0" timeOffset="115809.9941">12302 11872 26 0,'26'-19'34'0,"1"0"1"16,13 10-4-16,3 3-16 0,-2 1-6 16,2 5-3-16,-9 7-2 15,-9 3-1-15,-16 6-2 16,-12 3 0-16,-12 1 0 16,-10-1-1-16,-3 0 0 0,3-1 0 15,7-4 0-15,14 1 0 16,14-2 0-16,15 1 0 0,15 3 0 15,7-1 0 1,2 7 1-16,-8 6 1 0,-11 2-1 16,-17 1 1-16,-22-2 0 15,-16-2-2-15,-13-3-7 32,-11-2-28-32,-9-16-1 15,10 1-1-15,0-8 0 0</inkml:trace>
  <inkml:trace contextRef="#ctx0" brushRef="#br0" timeOffset="116311.2291">11611 13246 17 0,'0'0'32'0,"11"-12"2"15,6 0-7-15,2-3-11 16,-1-7-4-16,7 2-2 16,-4-5-1-16,7 6-2 15,-10 2-1-15,0 7-2 16,-8 10 0-1,-4 10-1-15,-6 13-1 16,3 12 0-16,-3 10-1 16,0 6 0-16,-3 3 0 15,3 3 0-15,0-7-1 16,9-7-6-16,1-8-12 16,5-10-20-16,-3-20 0 0,7-3-1 15,-2-11 0-15</inkml:trace>
  <inkml:trace contextRef="#ctx0" brushRef="#br0" timeOffset="116511.7692">12156 13336 34 0,'13'0'36'16,"18"0"0"-16,-2 2-3 15,7-4-21-15,10 2-6 16,-2 0-13-16,2 0-25 31,-12-10-3-31,0 8 0 0,-12-8-1 16</inkml:trace>
  <inkml:trace contextRef="#ctx0" brushRef="#br0" timeOffset="116891.6476">12650 13199 23 0,'0'0'34'16,"8"-3"2"-16,15 3 0 15,-2 0-18-15,8-3-8 31,8 3-3-31,-1 3-2 0,-1 0 0 16,-7 3-2-16,-5 4-1 16,-10 2 0-16,-9 6-1 15,-11 1 1-15,-8 3-2 16,-5 1 1-16,-3 4 0 16,0-5 0-16,3 2-1 15,4-8 0-15,6 0 0 0,10-5 0 16,0-11 1-16,16 10-1 15,3-10 0-15,5 0-3 16,4-6-5-16,4 0-18 16,7-1-12-16,-11-5 0 0,6 3 0 15</inkml:trace>
  <inkml:trace contextRef="#ctx0" brushRef="#br0" timeOffset="117143.5746">12895 13063 32 0,'0'0'36'0,"18"-10"0"16,10 10-5-16,7 0-17 15,0 0-5-15,7 5-5 16,-2-1-10-16,-2 0-21 0,-8-7-8 16,2 6-1-16,-12-7 0 15</inkml:trace>
  <inkml:trace contextRef="#ctx0" brushRef="#br0" timeOffset="117443.9004">13421 12929 21 0,'10'-16'34'16,"-10"-6"0"-16,9 0-9 15,-6 7-7-15,-3 1-5 0,0 14-4 16,0 0-2-16,13 0-3 15,-13 10-1-15,6 12-1 16,-3 10-1-16,3 6 1 16,-3 5 1-16,3 3 0 15,-3-1-1-15,1-3 2 16,-1-4-4-16,0-11-16 0,-3-12-21 16,13-5-1-16,-16-19 0 15,11-2-1-15</inkml:trace>
  <inkml:trace contextRef="#ctx0" brushRef="#br0" timeOffset="124205.6563">755 14671 15 0,'0'0'34'16,"0"0"1"-16,0 0-7 0,-6 60-7 15,0-16-6-15,-9 14-5 16,-1 3-3-16,3 7-1 15,1-5-4-15,-1-9-1 16,7-11 0-16,6-43-1 0,-6 46 0 16,6-46 0-16,0 0 0 31,15-43 0-31,-15 43 0 0,20-91 0 16,-15 32 0-1,8-7 0-15,2 0 1 0,0 1-1 16,-2 5 0-16,5 8 1 15,-18 52-1-15,27-65 1 16,-27 65 0-16,0 0 1 16,0 0-1-16,48 54 1 0,-35-5 0 15,1 11 1-15,3 8-1 16,-2 4-1-16,1-2-3 16,2-7-8-16,-5-6-21 15,4-6-7-15,-17-51 0 16,20 59-1-16</inkml:trace>
  <inkml:trace contextRef="#ctx0" brushRef="#br0" timeOffset="124372.4334">777 15037 48 0,'-44'-10'36'16,"44"10"1"-16,0 0 0 15,0 0-28-15,68 0-12 0,-68 0-30 16,80 0-1-16,-35 0-2 16,3-7 0-16</inkml:trace>
  <inkml:trace contextRef="#ctx0" brushRef="#br0" timeOffset="124672.5783">1317 14897 32 0,'31'0'34'16,"3"-6"0"-16,6 6-5 16,12 0-17-16,-1 0-9 15,-3 0-15-15,-9 0-19 16,1 0-1-16,-9-1-2 0,-8 1 1 16</inkml:trace>
  <inkml:trace contextRef="#ctx0" brushRef="#br0" timeOffset="124857.4977">1373 15025 26 0,'0'0'37'0,"9"12"0"15,14-12-2-15,10 0-14 16,10 3-10-16,4-3-21 0,4 7-22 15,-9-11-3-15,-2 10-2 16,-13-6 0-16</inkml:trace>
  <inkml:trace contextRef="#ctx0" brushRef="#br0" timeOffset="126627.9921">2250 15076 29 0,'0'0'12'0,"19"7"0"16,49-7 2-16,38 0-2 31,35-5 0-31,34 2-1 16,33-3 0-16,27 3 0 0,26-5-2 15,26 2 1-15,12-4-2 16,5-1-3-16,-1-2-1 15,-9 0-1-15,-18 4-3 16,-22-1-10-16,-35-3-25 16,-34 13 0-16,-47-8-1 0,-33 12 1 15</inkml:trace>
  <inkml:trace contextRef="#ctx0" brushRef="#br0" timeOffset="127429.3228">3103 14226 14 0,'25'-7'30'0,"2"13"-4"16,-27-6-8-16,0 0-5 0,-9 14-3 16,-15-6-3-16,-7 2-2 0,-5 0-1 15,-3-2-3 1,1 0 0-16,2-2-2 16,5-1 1-16,8-2-1 0,9 0 0 15,-2-3-1-15,16 0 1 16,-9 13 1-16,9-5 0 31,3 4 1-31,0 5 2 0,-3 5 1 16,3-1 0-16,2 8 0 15,-1-3 0-15,5 0 0 16,-2-5 0-16,9-1-1 16,1-6-1-16,16-4 0 15,0-4-1-15,16-1 1 16,1-1 0-16,6 5 0 0,-6 0 2 15,-4 8-1-15,-15 5 1 16,-10 6 0-16,-21 1 0 16,-25 4 0-16,-13-3 0 15,-16-2-4-15,1-7-4 0,-9-11-6 16,10-5-18 0,7-5-10-1,3-9-2-15,23-4 1 16</inkml:trace>
  <inkml:trace contextRef="#ctx0" brushRef="#br0" timeOffset="127876.8136">3336 14569 38 0,'14'0'35'15,"4"0"-2"-15,12-7-11 16,9 7-6-16,-1 0-3 16,5 0-2-16,-2 0-4 15,-5 3-3-15,-11 2 0 16,-9 5-2-16,-13 1 0 15,-12 5-1 1,-13-3 0-16,-6 6 0 16,-9 0 0-16,0 2-1 15,2-3 0-15,-1-2 0 16,8-1 0-16,8-1 0 16,9-2 0-16,11-2 0 0,12-1 0 15,7-4 1-15,5-3-1 16,10-2 1-16,5 0-2 0,1 0-3 15,6-2-10-15,-6-5-25 16,-5-5 0-16,-2-1 1 16,-8-6-1-16</inkml:trace>
  <inkml:trace contextRef="#ctx0" brushRef="#br0" timeOffset="128092.9773">3562 14333 34 0,'12'-6'33'0,"19"12"0"0,0-3-4 16,0 1-23-16,3 3-7 15,1 1-13-15,-1 1-17 16,-16-14-1-16,6 5-1 0,-11-16 10 15</inkml:trace>
  <inkml:trace contextRef="#ctx0" brushRef="#br0" timeOffset="128231.0241">3915 14117 37 0,'3'-19'36'16,"-3"19"2"-16,0 0-9 16,7 16-9-16,-7 15-8 15,0 7-7-15,0 1-9 16,5 1-32-16,-1 11-1 31,-4-9-1-31,6-1 0 0</inkml:trace>
  <inkml:trace contextRef="#ctx0" brushRef="#br0" timeOffset="128514.537">4086 14620 61 0,'0'10'39'16,"21"-4"-1"-16,10-4-11 15,7-2-16-15,8 0-6 16,3 0-17-16,6 5-24 16,-11-5-2-16,3 0 0 15,-19-5-1-15</inkml:trace>
  <inkml:trace contextRef="#ctx0" brushRef="#br0" timeOffset="128933.8351">4699 14578 2 0,'16'-12'31'0,"-9"-11"2"15,6 2-4-15,-2-3-9 16,-1-4-4-16,2 9-3 16,-5-2-3-16,1 7-2 15,-4 2-2-15,-4 12-2 16,0 0 0-16,3 9-1 0,-3 11 1 15,6 11-1-15,0 5 1 16,3 7 0-16,1 3 0 16,5 3 0-16,-5-4 0 15,1-3-4-15,-1-3-7 16,-10-11-34-16,-7-13 0 0,3-2 0 31,-9-8 0-31</inkml:trace>
  <inkml:trace contextRef="#ctx0" brushRef="#br0" timeOffset="131099.8198">3001 15512 18 0,'0'0'31'15,"0"0"0"-15,19 0-10 16,-7-8-5-16,9-9-5 16,1-2-2-16,8-2-3 15,-2-6-1-15,3 4-2 0,-8-1 1 16,2 3 0-16,-8 5 0 15,-3 6-1-15,-14 10 0 16,0 0 1-16,6 19-1 16,-6 10 0-16,-4 9-1 15,4 11 1-15,0 6-1 16,0 6 0-16,0-1 0 0,6-2-1 16,-2-6-2-16,3-11-3 15,-2-5-9-15,4-7-25 16,-9-29-1-16,19 13-1 15,-9-22 1-15</inkml:trace>
  <inkml:trace contextRef="#ctx0" brushRef="#br0" timeOffset="131321.2342">3529 15683 30 0,'23'0'37'0,"14"3"0"15,-3-3 0-15,8-3-19 16,4 3-9-16,-4 3-7 16,-1-3-13-16,-13-9-25 15,3 9 0-15,-10-15-1 16,7 10-1-1</inkml:trace>
  <inkml:trace contextRef="#ctx0" brushRef="#br0" timeOffset="132038.2661">4132 15511 4 0,'0'0'32'16,"25"2"0"-16,-7-2-6 15,11 3-6-15,8 2-4 31,3-5-3-31,3 7-4 0,-8-7-3 16,2 8-2-16,-11-4-2 16,-9 4 0-16,-17-8 0 15,0 17-1-15,-19-3 0 16,-6 3 0-16,-6 2 0 16,-2-1 0-16,-2 3 0 15,-1-4-1-15,4 1 0 0,8-2 0 16,11-3 0-16,7-2 1 15,6-11-1-15,22 12 1 16,3-8-1-16,8-1 1 16,4-3-1-16,4 0-3 15,5 0-9-15,-2-3-24 16,-7-9-2 0,1 1 1-16,-7-8 0 15</inkml:trace>
  <inkml:trace contextRef="#ctx0" brushRef="#br0" timeOffset="132301.3068">4485 15340 40 0,'19'0'36'16,"-3"0"-1"-16,12 0-2 0,5 5-22 16,0-5-5-16,0 5-5 15,1 0-10-15,-6-1-18 16,-9-4-8-16,2 0-1 16,-6-9 0-16</inkml:trace>
  <inkml:trace contextRef="#ctx0" brushRef="#br0" timeOffset="132439.2114">4848 15250 50 0,'8'12'37'0,"-4"5"0"16,-4 8-9-16,0 3-16 0,0 5-14 16,0 0-30-16,8 7-3 15,-8-12-1-15,10 0-1 0</inkml:trace>
  <inkml:trace contextRef="#ctx0" brushRef="#br0" timeOffset="133218.6823">6034 14267 9 0,'15'0'28'0,"-5"-9"2"16,21 4-11-16,3 5-6 16,9-5-4-16,3 5-2 15,-2 5-1-15,0-3-1 16,-7 1-1-16,-6 6-1 16,-16 1-1-16,-8 7-1 15,-11 3 0-15,-5 4 0 0,-3 6 0 16,-1 7 1-16,1 7-1 15,7 7 1-15,5 7 0 16,8 9-1-16,4 7 2 16,6 10 0-16,2 3-1 15,4 5 1-15,-3 0-1 0,-1-1 1 32,-7-3-1-32,-5-3 0 15,-1-9 0-15,-7-6-1 0,0-8 0 16,-7-9 0-16,-1-7 0 15,-2-9 0-15,1-9 0 16,-2-6 0-16,-6-7 0 16,-2-11 0-16,-9-4-1 15,-3 5 1-15,-1-5-1 0,-5-7 1 16,4 5-1-16,2-1-1 16,3 3-2-16,9-4-6 15,19 4-28-15,0 0-1 16,10-11 1-16,21 11-1 15</inkml:trace>
  <inkml:trace contextRef="#ctx0" brushRef="#br0" timeOffset="133719.9289">6701 15579 17 0,'0'0'32'16,"0"0"2"-16,0 0-9 16,24 0-8-16,0 5-3 15,1-5-5-15,6 0-1 16,-3 4-2 0,5 4-2-16,-10-1-1 15,-10 5-1-15,-13 0 0 16,-4 6-1-16,-14-1 0 15,-3 4 0-15,-7-1-1 16,-1 2 1-16,1-2-1 0,3-1 1 16,8-3-1-1,7-2 0-15,10-3 1 0,0-11-1 16,19 11 1-16,5-7-2 16,4-4-3-16,0-5-8 0,9-6-22 15,-2 4-4-15,-7-10 1 16,3 4-1-16</inkml:trace>
  <inkml:trace contextRef="#ctx0" brushRef="#br0" timeOffset="133942.531">6775 15357 14 0,'10'0'33'16,"-2"-7"1"-16,14 11-2 15,3-4-16-15,3 0-6 16,3 5-6-16,0 1-8 16,-1-2-15-16,-9-4-14 0,8 0 0 15,-16-8-1-15</inkml:trace>
  <inkml:trace contextRef="#ctx0" brushRef="#br0" timeOffset="134124.4429">7132 15162 18 0,'0'0'33'0,"0"0"1"0,0 0-1 15,3 15-17-15,-3 7-6 16,0 3-3-16,0 3-5 15,0 5-16-15,5 5-19 16,-12-10-1-16,11 4-1 16,-9-12-1-16</inkml:trace>
  <inkml:trace contextRef="#ctx0" brushRef="#br0" timeOffset="134489.3505">7265 15576 10 0,'0'0'33'15,"12"11"1"-15,3-7-3 16,8-1-14-16,4 1-5 16,4-4-3-16,4 7-4 15,-1-7-3-15,-3 0-4 0,-3 0-6 16,-8-4-9-16,-6-3-16 15,2 7-1-15,-16 0-1 16,0 0 12-16</inkml:trace>
  <inkml:trace contextRef="#ctx0" brushRef="#br0" timeOffset="134705.5093">7302 15715 7 0,'0'0'32'0,"25"12"1"15,-10-12-7-15,13 2-7 0,3 3-4 16,0-5-4-16,3 0-4 16,-3 0-3-16,-3 0-9 15,-6-5-27-15,-3 10-2 16,-19-5-1-16,16 0 0 15</inkml:trace>
  <inkml:trace contextRef="#ctx0" brushRef="#br0" timeOffset="135544.9212">7884 15683 23 0,'-25'-5'24'15,"5"2"-3"-15,-5-10-3 16,2-4-4-16,9-3-4 16,3-7-1-16,11 1-2 15,10-2-1-15,5 4-1 16,11 3 0-16,6 13 0 15,4 8 1-15,4 8-1 0,-9 9 1 16,-2 12-1-16,-14 3-2 16,-6 7 1-16,-12-1-2 15,-10-1 0-15,-11-3-1 16,-7-6-1-16,-6-6-1 16,2-7 0-16,4-3-1 15,4-12-1 1,8 0 1-16,6-7-1 15,13 7 0-15,7-17 1 16,8 12 2-16,7 1 0 16,3 4 0-16,5 7 2 0,-1 0-1 15,-1 5-5-15,-4-1-24 16,0 3-8-16,-24-14 0 16,20 16 0-16</inkml:trace>
  <inkml:trace contextRef="#ctx0" brushRef="#br0" timeOffset="136916.031">8411 15098 16 0,'0'0'31'0,"25"3"-4"0,0-3-3 16,8 3-5-16,7-3-2 31,7 0-5-31,8 0-3 0,-4 0-5 16,4-4-4-16,-6 4-6 15,-12-3-5-15,-5 3-5 16,-14 3-9-16,-18-3-9 16,0 0-2-16,-15 7 6 15</inkml:trace>
  <inkml:trace contextRef="#ctx0" brushRef="#br0" timeOffset="137100.9308">8518 15228 14 0,'0'0'36'16,"34"12"-1"-16,-6-12-2 0,10 5-11 31,6 2-7-31,-2-7-10 15,-1 10-26-15,-6-10-12 16,4 5-2-16,-13-10-1 16</inkml:trace>
  <inkml:trace contextRef="#ctx0" brushRef="#br0" timeOffset="140402.8647">9371 15200 45 0,'16'5'28'0,"9"-2"-3"31,15-3-3-31,11 5-5 0,10-5-6 16,13-3-9-16,1-7-30 15,5 6-6-15,-15-9-1 16,-1 5 0-16</inkml:trace>
  <inkml:trace contextRef="#ctx0" brushRef="#br0" timeOffset="141172.8928">10469 15095 30 0,'28'0'29'0,"-6"-9"-9"16,-1-5-4-16,1-4-3 16,-10-6-3-16,-3-4-2 0,-9-4-2 0,-16-1-2 31,-5 0 0-31,-10 6-2 0,-5 5 0 0,-8 13-1 0,-3 9 0 31,7 12-1-31,3 10 0 0,11 11 1 16,11 4-1-1,15 1 0-15,10-1 1 0,11-5-1 16,10-7 0-16,10-9 0 16,-1-10 1-16,0-6-1 15,-1-9 0-15,-7-2 0 16,-6-7 0-16,-5 2 0 0,-14 0 1 15,-2 2-2-15,-5 5 1 16,0 9 0-16,0 0 0 16,0 0 0-16,-6 26 0 15,9 3 1-15,4 8 1 16,2 6 0-16,-7 5 0 16,-2 3 0-1,-5 0 1-15,-11-1 0 16,-11-5 0-16,-11-7-2 15,-8-14 1-15,-1-7-1 16,-1-7 0-16,2-10 0 16,6-5 0-16,10-6-1 0,9-2-1 15,8 0-2 1,13 13-5-16,-3-18-16 0,6 10-12 16,9 8-1-16,-12 0 0 15</inkml:trace>
  <inkml:trace contextRef="#ctx0" brushRef="#br0" timeOffset="143704.5165">677 16985 16 0,'0'0'33'16,"0"0"1"-16,0 0-1 16,-13 48-18-16,17 1-8 15,-1 6-3-15,-3 10-3 16,9-1 2-16,-3 6 0 0,1-5-4 16,2-14-3-16,-6-8-9 15,-3-43-5-15,10 47-16 16,-10-47 3-16,0 0-4 15</inkml:trace>
  <inkml:trace contextRef="#ctx0" brushRef="#br0" timeOffset="144090.4613">642 17091 8 0,'15'-58'34'15,"-15"58"1"1,42-50-2-16,-42 50-15 0,69-27-4 16,-69 27-3-16,77 10-4 15,-77-10-2-15,62 42-2 0,-62-42-1 16,27 57-1-16,-27-57 0 16,-15 50-2-16,15-50 0 15,0 0-1-15,-35 42 0 16,35-42-1-16,0 0 1 0,0 0 1 15,0 0 0-15,66 7 2 16,-66-7-2-16,60 29 3 16,-60-29-1-16,46 63 1 15,-34-22-1-15,-12 2 2 16,-18 1 0-16,18-44-2 31,-59 65 2-31,59-65-8 0,-81 46-8 16,81-46-14-16,-69 0-11 15,69 0 0-15,-43-38-3 16</inkml:trace>
  <inkml:trace contextRef="#ctx0" brushRef="#br0" timeOffset="144522.5844">1439 17135 14 0,'18'2'33'0,"6"-4"2"0,17 8-2 15,5-6-16-15,8-3-7 0,-2 3-5 16,2 0-12-16,-3 0-14 31,-11-5-13-31,-6 2-1 16,-17-4 1-16</inkml:trace>
  <inkml:trace contextRef="#ctx0" brushRef="#br0" timeOffset="144691.8769">1497 17253 39 0,'10'0'35'0,"20"0"1"16,9 0-15-16,4-4-7 0,6 4-6 16,4-10-28-16,7 7-12 15,-12-9-3-15,-4 5 0 16</inkml:trace>
  <inkml:trace contextRef="#ctx0" brushRef="#br0" timeOffset="145341.8597">2470 17188 11 0,'0'0'12'0,"50"10"4"15,21-10-2-15,38 0-2 16,33 0 1-16,31-3-3 16,30 3 1-1,25-12-3-15,15 2 1 16,14-4-3-16,4 4 0 16,-6-2-3-16,-8-2-1 15,-15 4-6-15,-24 1-15 16,-39-1-13-16,-17 7-1 15,-49-7 1-15</inkml:trace>
  <inkml:trace contextRef="#ctx0" brushRef="#br0" timeOffset="146224.5405">3431 16424 34 0,'15'-13'31'0,"2"8"-8"16,-17 5-5-16,0 0-5 15,0 0-4-15,-22 0-3 16,-3 3-2-16,-6 0-2 0,0-3-1 16,-3 4-1-16,1-4 0 15,4 3 0-15,7 2 0 16,4 0 0-16,2-1 0 16,3 4-1-16,5 3 1 15,1-1 0-15,3 2 0 16,2 4 0-1,2-5 0-15,0 0 1 16,-4 0 0-16,4-11 0 16,0 14 2-16,0-14-1 15,0 0 0-15,13 3 1 0,-13-3-1 16,12 0 0 0,1 0 0-16,-1 0 0 0,3 0-1 15,2 9 0-15,4-3-1 16,3 5 1-16,7 2 0 0,1-2 0 15,5 4-1-15,3 3 1 16,-5 4 1-16,-7 1-1 16,-4 11 2-16,-17 0-2 15,-14 0 2-15,-11 4-1 16,-11-3 0-16,-11-4-1 0,-3-7-1 16,0-7-2-16,-1-12-1 15,6-5-4-15,2-12-6 16,11-2-13-16,10-5-11 15,2-7-1-15,13 3 1 16</inkml:trace>
  <inkml:trace contextRef="#ctx0" brushRef="#br0" timeOffset="146646.8286">3679 16668 18 0,'0'0'34'0,"0"0"1"16,22 0-5-16,0 0-14 15,12 0-6-15,0 0-1 16,0 0-2-1,-2 0-3-15,-2 5-1 16,-5 0-1-16,-12 3-1 16,-10 2 1-16,-13 3-1 15,-9 4 0-15,-6 7-1 16,-3-1 1-16,-1 0 0 16,-4-2-1-16,6-1 1 15,6-2-1-15,8-2 0 0,9-3 0 16,4-13 1-16,20 7-1 15,4-3 0-15,7-4 0 16,4-4-2-16,5 4-6 16,-4-10-18-16,-1-7-12 0,2 2 0 15,-15-4 0 1</inkml:trace>
  <inkml:trace contextRef="#ctx0" brushRef="#br0" timeOffset="146848.7267">3831 16452 8 0,'16'0'27'0,"0"-12"1"15,12 12-7-15,3 0-16 16,0 0-10-16,5 4-11 15,-7-10-7-15,5 6-2 16,-13-9 6-16</inkml:trace>
  <inkml:trace contextRef="#ctx0" brushRef="#br0" timeOffset="146996.0137">4182 16329 36 0,'9'-4'32'0,"-9"4"-1"16,10 9-5-1,-7 10-7-15,-3 1-7 0,0 9-5 31,0 5-9-31,3 3-33 16,-6-14 0-16,6 8-2 0,-3-12 1 16</inkml:trace>
  <inkml:trace contextRef="#ctx0" brushRef="#br0" timeOffset="147295.9913">4343 16719 31 0,'12'4'35'16,"-2"-4"-3"-16,14 0-9 16,11 0-6-16,3 0-5 0,5 3-2 15,2-3-6-15,3 0-9 0,-5-7-30 16,3 4-1-16,-15-6-1 16,7 6 0-16</inkml:trace>
  <inkml:trace contextRef="#ctx0" brushRef="#br0" timeOffset="147713.1548">4946 16744 21 0,'6'-13'31'16,"12"1"-2"-16,-2-3-9 15,0-3-3-15,8-1-5 0,-8-4-1 16,7 1-2-16,-8-2-2 15,-1 5-1-15,-6-1-1 16,1 6-1-16,-7 1-1 16,-2 13 0-16,0 0-2 15,0 0 1-15,-2 20 0 32,2 7 0-32,2 9 0 0,5 7 0 15,-5 3-2-15,1 2-5 16,7-4-30-16,-1 0-4 15,-9-13-1-15,8 1 0 16</inkml:trace>
  <inkml:trace contextRef="#ctx0" brushRef="#br0" timeOffset="148468.1561">2889 17655 17 0,'6'14'31'0,"-6"-14"-1"16,16-11-11-16,-1-2-2 16,4-3-4-16,6 1-2 15,-4 0-3-15,8-4-2 16,-9 0 0-16,-1 2-1 15,-7 9-1-15,-12 8 0 16,6 10-2 0,-6 6 1-16,-5 8-2 15,1 11 1-15,4 5-1 16,-2 4 0-16,2 5 3 16,0 0-2-16,0-49 1 15,9 70-4-15,-9-70-5 0,15 55-23 16,-15-55-6-1,12 12-3-15,-8-26-2 0</inkml:trace>
  <inkml:trace contextRef="#ctx0" brushRef="#br0" timeOffset="148731.198">3323 17759 31 0,'13'3'37'32,"17"-3"-1"-32,7 0 0 0,1 0-22 15,10 4-4-15,-4-4-5 16,0 7-11-16,-11-2-28 15,6-9-3-15,-15-1 0 16,-1-3 0-16</inkml:trace>
  <inkml:trace contextRef="#ctx0" brushRef="#br0" timeOffset="149369.2406">4136 17372 21 0,'9'-7'35'16,"-9"7"0"-16,0 0-8 16,5 21-8-16,-5 5-8 15,0 6-2-15,4 4-5 16,2-1-5-16,7 3-13 15,-1-6-20-15,-6-13-2 16,4 0-1 0,-10-19 1-16</inkml:trace>
  <inkml:trace contextRef="#ctx0" brushRef="#br0" timeOffset="149554.6426">3943 17667 33 0,'30'6'36'0,"2"-6"0"16,14 0-6-16,7 0-17 15,0 4-5-15,0 0-5 16,3 1-14-16,-4-1-24 16,-14-4 0-16,-5-4-1 15,-14-1 0 1</inkml:trace>
  <inkml:trace contextRef="#ctx0" brushRef="#br0" timeOffset="149956.9692">4067 17832 10 0,'-16'0'32'16,"26"0"2"-16,6-5 1 0,14-1-16 16,2 6-9-16,-1 0-2 15,3 5-2-15,-34-5-1 0,43 30 1 16,-43-30 1-16,0 43-4 16,0-43-4-16,-53 51-5 15,53-51 8-15,-77 36-7 16,77-36 0-16,-78 15 3 15,78-15-3-15,-53 3 2 32,53-3 6-32,0 0 4 0,0-46-6 15,0 46 3-15,50-15 4 16,-50 15-5-16,71 0-3 16,-71 0-2-16,75 26 0 15,-75-26-3-15,62 47-12 16,-62-47-24-16,0 0 1 0,55 36-2 15,-55-36 16-15</inkml:trace>
  <inkml:trace contextRef="#ctx0" brushRef="#br0" timeOffset="150488.1367">4622 17616 11 0,'0'0'34'0,"0"0"1"16,9 3 0-16,3 1-16 31,1-4-8-31,12 0-2 16,-4 0-3-16,6 3-1 15,0 2-2-15,-3 0-1 0,-2-5-2 16,-4 6 1-16,-11 3-1 15,-1 3 0-15,-10 2 1 16,-7 1 1-16,-9 4-3 16,-5 3 2-16,-6-1-1 0,1 3 0 15,30-24 0-15,-58 39 2 16,33-22 1-16,25-17-3 16,0 0 4-16,-28 43-2 15,28-43 2-15,0 0-2 16,52 13-2-16,-52-13 0 15,65 9-11-15,-65-9-20 0,72 0-8 16,-32-9-1-16,-7 1 0 16</inkml:trace>
  <inkml:trace contextRef="#ctx0" brushRef="#br0" timeOffset="150857.2171">4893 17495 27 0,'3'8'34'0,"12"-1"1"16,0-5-9-16,8-5-14 15,5 6-3-15,2-3-4 16,3 0-4-16,2 5-6 15,-8-5-11-15,-4-5-18 16,5 8-1-16,-13-3 2 16,6-3 8-16</inkml:trace>
  <inkml:trace contextRef="#ctx0" brushRef="#br0" timeOffset="151120.7657">5274 17429 16 0,'0'0'30'0,"0"0"-5"16,6-10-5-16,-6 10-5 16,0 0-4-16,0 0-3 15,0 0-2-15,4 18-1 16,-4-1 0-16,4 7 0 16,-4-1 0-16,5 5-1 15,-5-1-1 1,5 3 0-16,-5-5-1 15,6-3-2-15,-3-4-3 16,-3-2-19-16,0-16-14 16,0 0 1-16,0 0 0 15</inkml:trace>
  <inkml:trace contextRef="#ctx0" brushRef="#br0" timeOffset="152491.3333">5761 16514 14 0,'0'0'26'16,"2"-12"-5"-16,18 9-3 0,5-5-4 15,9 1-4-15,6 3-1 16,5-4-3-16,3 5-2 15,-3 3 0-15,-4 4-1 16,-12 6 0-16,-10 8 0 16,-13 4-1-16,-6 10-1 31,-13 11 1-31,0 7 0 0,-5 9-2 16,3 13 2-16,2 1-3 15,4 9 2-15,9 5 0 16,0 8 0-16,9-3-1 15,4 2 1-15,-6-9 0 16,7 0-1-16,-4-5 1 16,-1-6 1-16,-3-9-2 0,-6-9 3 15,-4-5 0-15,-5-8 0 16,9-43 1-16,-40 61-1 16,40-61 2-16,-61 19-3 15,61-19 3-15,-73 7-4 16,73-7-2-16,-67-12-4 15,67 12-19-15,-31-26-12 0,25 13-3 32,18-6 2-32</inkml:trace>
  <inkml:trace contextRef="#ctx0" brushRef="#br0" timeOffset="153023.4197">6415 17604 18 0,'0'0'30'0,"0"0"2"0,21 7-10 15,-1-7-7 1,8-4-3-16,-1 4-4 0,8 4-2 15,-4 1 0-15,0 0-2 16,-10 2-2-16,-9 3 1 16,-12 0-3-16,-6 13 1 0,-11-2 1 15,-7 0-1-15,-6 3 0 16,-1-1 1-16,0-4-3 16,3 4 2-16,28-23-1 15,0 0 2-15,-32 38 1 16,42-34-2-16,8-4-2 15,8 0 1 1,8 0 0-16,2-10-4 16,9 2-14-16,3-2-20 15,-13-4-1-15,3 0 2 16,-14-3 4-16</inkml:trace>
  <inkml:trace contextRef="#ctx0" brushRef="#br0" timeOffset="153240.0907">6555 17377 12 0,'0'0'33'0,"18"0"-1"0,2 0 1 15,-2 0-17-15,6 0-8 16,1 0-7-16,3 0-8 15,2-3-14-15,-7-4-9 16,4-2-5-16,-11-7 2 16</inkml:trace>
  <inkml:trace contextRef="#ctx0" brushRef="#br0" timeOffset="153393.3948">6840 17215 39 0,'2'-17'37'16,"-2"17"-7"-16,7 20-6 15,-7-4-9-15,0 11-4 0,4 3-7 16,1 5-13 0,-5-2-24-16,12 0-3 0,-5-12-1 15,9-1 2-15</inkml:trace>
  <inkml:trace contextRef="#ctx0" brushRef="#br0" timeOffset="153778.3712">7075 17583 18 0,'0'0'34'15,"0"0"1"-15,16 4-1 0,5-4-18 16,-1 0-7-1,11 0-3-15,0 0-3 16,0-4-5-16,3 4-10 0,-6 0-16 16,-7 0-6-16,-2 0 0 31,-10-8-2-31</inkml:trace>
  <inkml:trace contextRef="#ctx0" brushRef="#br0" timeOffset="154026.2967">7063 17667 28 0,'0'15'33'15,"19"-11"3"-15,0-4-14 16,5 0-6-16,7 0-4 0,-3 0-3 31,9 5-4-31,-6-2-2 0,-3-3-4 16,-6 0-12-1,-3 9-22-15,-19-9-2 0,14-12 1 16,-14 12 0-16</inkml:trace>
  <inkml:trace contextRef="#ctx0" brushRef="#br0" timeOffset="155411.7718">7556 17641 24 0,'0'0'24'16,"0"0"-2"-16,18-11-3 15,-2 0-2-15,3-4-3 16,2-1-3-16,1-4-2 16,6 5-2-16,-9-1-1 15,3 6-1-15,-13 4 0 0,-9 6-2 16,0 0 0-16,0 16 0 0,-9-1-2 16,2 3 1-1,-2 9-1-15,0-1 1 16,3 2-1-16,-1 4 1 0,4-2-1 15,3 2 0-15,0-32 1 16,7 59 1-16,-4-44-3 16,-3-15-1-16,0 0-3 0,11 43-16 15,-11-43-18-15,17-6-1 16,-8-14 0-16,9-3-2 16</inkml:trace>
  <inkml:trace contextRef="#ctx0" brushRef="#br0" timeOffset="155944.3049">8425 17048 46 0,'0'0'24'16,"0"0"-2"-16,21 2-4 16,5-2-6-16,3 0-4 0,11 0-2 15,4-2-2-15,4 2-2 0,-1 4-3 16,-3-4-5 0,-4 5-4-16,-13 0-11 0,-11-2-12 15,0 6-1-15,-16-9 0 16</inkml:trace>
  <inkml:trace contextRef="#ctx0" brushRef="#br0" timeOffset="156168.0649">8478 17186 40 0,'7'5'26'16,"14"-5"-2"-16,8 0-5 16,13 4-3-16,2-4-3 15,8 3-9-15,1-6-26 16,1 14-9-16,-16-11-2 0,-2 11-2 31</inkml:trace>
  <inkml:trace contextRef="#ctx0" brushRef="#br0" timeOffset="158137.7903">9279 16905 31 0,'24'14'34'15,"0"3"-7"-15,8 8-6 0,12 9-4 16,5 0-4-16,3 9-3 16,-5 0-3-16,-3 1-4 15,-17-5 0-15,-14 0-4 16,-20-6 0-16,-20-4-1 15,-13-7-2-15,-10-7-3 16,2-8 1-16,-1-7 0 0,13-10 1 16,10-13 2-16,18-8 3 15,16-8 1-15,15-6 3 0,16-4 2 16,8-6-1-16,6 0 3 16,-4-5-1-16,-3 8 0 15,-17 1-3-15,-14 10-1 31,-24 5 0-31,-16 9-1 0,-18 8-3 16,-10 10-11-16,-9 4-26 16,8 13 0-16,3-2-1 15,10 10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40:53.16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1092 4459 17 0,'-37'-61'31'0,"37"61"2"16,19-80-1-16,9 29-17 16,9-3-5-16,7-8-3 0,-1 6 0 15,5-4-2-15,-7 5-1 16,-3 3-1-16,-12 1 0 16,-7 3-1-16,-5 4 0 15,-8 6 1-15,-3 8-1 16,-3 5-1-16,-3 14 1 15,3 11-1 1,-8 28 0-16,8 13 1 16,0 16-1-16,11 11 0 15,6 13 0-15,5 5 0 16,7-1 0-16,4-5 0 0,0-15-4 16,4-9-8-1,-10-16-18-15,-7-20-9 16,-7-8-1-16,-13-12 1 0</inkml:trace>
  <inkml:trace contextRef="#ctx0" brushRef="#br0" timeOffset="147.6578">1149 4148 20 0,'12'7'34'16,"28"-5"-1"-16,8 11 1 0,14-8-22 15,6 3-16-15,-6 4-20 16,-3-12-7-16,-16 8-1 15,-18-14-1-15</inkml:trace>
  <inkml:trace contextRef="#ctx0" brushRef="#br0" timeOffset="316.086">1068 3970 32 0,'-46'-14'37'16,"46"14"1"-16,-58-15-2 15,58 15-15-15,0 0-13 16,0 0-6-16,0 0-17 0,70 25-22 16,-20-17 0-16,2 11 0 0,9-9-1 15</inkml:trace>
  <inkml:trace contextRef="#ctx0" brushRef="#br0" timeOffset="664.0941">1870 4328 18 0,'16'0'31'16,"10"2"0"-16,-6-11-5 15,5-3-11-15,5-1-5 16,-9-8-3-16,2-1-4 0,-15-3 0 15,-8 1 0-15,-7 0-1 16,-6 4 0-16,-8 6 0 16,-4 6 0-16,-2 8-1 15,-1 10 0-15,4 8 1 0,7 11 0 16,3 11-1 0,6 3 1-1,3 7 0-15,5 1-1 16,3 0-1-16,5-6-6 15,3-2-15-15,5-5-15 0,-7-20 0 16,9-3 1-16</inkml:trace>
  <inkml:trace contextRef="#ctx0" brushRef="#br0" timeOffset="948.8053">2523 4272 62 0,'-31'15'38'16,"2"8"1"-16,-13 0-15 16,-3-9-11-16,6 3-5 0,-7-13-4 15,7-4-2-15,6-9-2 16,9-5-1-16,12-4 1 16,5-6-1-16,10 1 0 15,6 1 0-15,13 5 1 16,7 7 1-16,6 10 0 15,3 7 1 1,2 8 0-16,-2 4-2 16,4 14-11-16,-4 4-27 0,-13-11-1 15,3 4 0 1,-10-11 0-16</inkml:trace>
  <inkml:trace contextRef="#ctx0" brushRef="#br0" timeOffset="1417.9408">3840 3875 30 0,'0'-16'35'16,"16"16"0"-16,5 12-3 16,14 9-14-16,18 13-7 15,6 6-4-15,12 15-1 16,-1 1-2-16,0 8-5 31,-4-1-7-31,-11-9-17 0,-12-9-12 16,-9-6 0-16,-12-20-1 15</inkml:trace>
  <inkml:trace contextRef="#ctx0" brushRef="#br0" timeOffset="1664.9906">4477 3742 61 0,'-7'-9'36'0,"-14"7"1"15,-10 16-15-15,-7 14-12 0,-16 9-4 16,-1 11-2-16,-6 8-1 31,-2 9-2-31,-1 1-1 16,1-2-3-16,8-3-2 0,8-10-6 15,19-5-8-15,3-13-12 16,13-14-7-16,16-5 1 16,-4-14 2-16</inkml:trace>
  <inkml:trace contextRef="#ctx0" brushRef="#br0" timeOffset="1965.4323">4980 3756 40 0,'-36'-9'36'16,"-1"9"-1"-16,-11 7-3 16,-6 4-21-16,7 12-3 15,-5 11-4-15,8 10-1 16,1 7-1-16,15 7-1 15,7 3 1 1,14 3-1-16,16-1 1 16,10-5 0-16,15-12-1 0,12-8-4 15,11-10-9-15,4-11-25 16,-5-22 1-16,1-7-2 16,-9-15 1-16</inkml:trace>
  <inkml:trace contextRef="#ctx0" brushRef="#br0" timeOffset="2319.317">4856 4007 43 0,'-3'-11'34'15,"23"11"0"-15,5 0-10 16,3-3-13-16,7 3-5 15,-1 0-1-15,3 3-1 16,-7-3-3-16,-5 7 0 16,-11-2 0-16,-14-5 0 15,0 17-1-15,-14-6 0 0,-6 2 0 16,-2 2 0-16,-3 0 0 0,-1-2 1 16,4 2 0-1,5-2 0-15,6 1 2 16,11-3-1-16,10-5 1 0,5 3 0 15,7-5-2-15,4 0-4 16,4-4-17-16,10 5-17 16,-12-15-1-16,3 3 1 0,-10-8-1 15</inkml:trace>
  <inkml:trace contextRef="#ctx0" brushRef="#br0" timeOffset="2519.076">5262 3834 49 0,'17'-12'38'16,"14"15"0"-16,1 11-5 15,-1 5-18-15,7 14-7 16,-10 4-1-16,-5 10-2 16,-11 8-2-16,-12 3-4 0,-11 2-6 15,-13-11-14-15,-11-5-19 16,1-7 1-16,-3-15-1 15,9-6 0-15</inkml:trace>
  <inkml:trace contextRef="#ctx0" brushRef="#br0" timeOffset="2788.2957">5932 4006 55 0,'0'0'36'15,"17"0"1"-15,3 0-7 16,9 0-20-16,8 0-6 15,5 0-9-15,-2 2-18 16,-2-7-13-16,-1 10 0 16,-16-11-1-16</inkml:trace>
  <inkml:trace contextRef="#ctx0" brushRef="#br0" timeOffset="2951.021">5949 4105 65 0,'16'0'36'0,"15"5"2"16,6-5-15-16,4-10-52 15,6 10-4-15,-7-8-2 16,7 8-1-16</inkml:trace>
  <inkml:trace contextRef="#ctx0" brushRef="#br0" timeOffset="3620.6211">6973 4207 17 0,'-15'10'32'0,"-14"-18"0"16,8-3-5-16,-7-7-12 15,7-12-5-15,11-6-3 16,7-3-2-16,13 0-1 31,7 5-1-31,12 5-1 0,5 11 0 16,9 10 1-16,-2 14-1 15,-5 16 1-15,-13 11 0 16,-14 13 0-16,-16 5-2 0,-14 4 0 16,-12 1-1-1,-11-5-2-15,-4-4-2 16,-3-14-1-16,7-9 0 0,6-12 0 15,14-12 1-15,8-8 2 0,16-6 1 16,6-5 3-16,11 5 1 16,10 3 1-16,3 4 1 15,12 7-1-15,-5 8 0 16,0 2-3-16,-1 9-12 31,-1 5-23-31,-12-11-1 0,6-1-1 16,-16-10 0-16</inkml:trace>
  <inkml:trace contextRef="#ctx0" brushRef="#br0" timeOffset="3852.2572">7611 3966 44 0,'7'-16'37'15,"-7"1"1"-15,0 15 2 16,12 27-21-16,-12-5-9 0,9 15-5 31,-2 4-1-31,2 2-1 0,-1 3-2 16,-3-2-6-16,4-4-9 16,-9-7-24-16,-7-12-2 15,2-5 0-15,-11-11-1 16</inkml:trace>
  <inkml:trace contextRef="#ctx0" brushRef="#br0" timeOffset="4021.2433">7420 4184 52 0,'18'-4'39'0,"7"-6"1"16,16 10-1-16,7 0-24 15,-1-2-7-15,9 2-5 16,0 0-12-16,0 0-29 0,-14-2-1 15,-4 2 0-15,-15-15-1 16</inkml:trace>
  <inkml:trace contextRef="#ctx0" brushRef="#br0" timeOffset="4705.5525">8667 3811 36 0,'-9'-4'31'0,"-25"4"-5"16,-13 7-10-16,0 13-4 16,-1 12-4-16,2 11-2 0,6 10-2 15,13 12 0-15,11 3 0 16,22 0-1-16,15-5 1 0,18-3 0 15,7-14 0-15,14-12-2 16,-2-12 1-16,-4-17-2 16,-5-14 0-16,-11-14-2 15,-13-5 0-15,-16-9-1 16,-13-3 1-16,-12 0 0 31,-8-1 2-31,0 8 0 0,-2 8 1 16,5 4 0-16,3 6 1 15,18 15-1-15,-4-13 0 16,22 13 0-16,10 0-1 16,7 3-3-16,9 3-6 15,-2-2-14-15,2-4-14 16,6 0 0-16,-4-4-1 0</inkml:trace>
  <inkml:trace contextRef="#ctx0" brushRef="#br0" timeOffset="4968.0086">9331 3782 21 0,'-34'-9'32'15,"6"16"1"-15,-13 1 0 16,7 16-20-16,0 13-4 15,3 6-2-15,6 15-1 16,10 5-1-16,6 7 0 0,12-3-1 16,14 0-1-16,6-2-2 15,8-14-5-15,9-10-20 16,7-8-11-16,-9-23-1 16,4-3-1-16</inkml:trace>
  <inkml:trace contextRef="#ctx0" brushRef="#br0" timeOffset="5305.4398">9372 4063 40 0,'0'0'36'31,"0"0"-2"-31,28-6-2 16,0 6-20-16,3 0-5 15,6 5-4-15,-3-3 0 16,-1 5-2-16,-8-1 1 0,-9 4-1 16,-16 3-1-16,-13 1 1 15,-11 4-1-15,-5 1 1 16,-5 5-1-16,-3 1 0 0,3-4-1 16,6 1 1-16,7-2 0 15,14-6 2-15,10 0-1 16,13-6 0-16,9-3-1 15,6-1-3-15,9 1-12 16,2-5-21-16,-9-13 0 16,4 2-1-1,-10-11 0-15</inkml:trace>
  <inkml:trace contextRef="#ctx0" brushRef="#br0" timeOffset="5505.9246">9716 3824 35 0,'15'-7'36'0,"13"24"0"16,-4 8 2-16,7 15-23 15,0 14-4-15,-9 7-3 0,-3 12-2 16,-16-1 0 0,-10 0-5-16,-5-3-2 0,-13-10-8 15,1-15-29-15,-4-8 0 16,1-21-1-16,11-8-1 0</inkml:trace>
  <inkml:trace contextRef="#ctx0" brushRef="#br0" timeOffset="5785.4853">10426 4098 57 0,'20'-6'36'0,"13"6"1"15,0 0-7-15,5 0-23 16,2 0-8-16,4 0-19 15,-4 4-15-15,-15-8-1 0,0 8 0 16</inkml:trace>
  <inkml:trace contextRef="#ctx0" brushRef="#br0" timeOffset="5938.0778">10444 4195 44 0,'0'0'37'0,"25"12"0"16,3-12-3-16,10 0-24 0,7 9-30 16,-4-14-11-16,9 7-4 15,-16-8-2-15</inkml:trace>
  <inkml:trace contextRef="#ctx0" brushRef="#br0" timeOffset="6853.955">11540 4081 36 0,'-32'0'21'16,"4"4"-2"-16,-4-12-3 15,5-7-4-15,3-8-3 16,7-3-2-16,14-3 1 31,8-5 0-31,13 5-1 0,6 4-1 16,14 15 0-16,1 10 0 15,3 14-1-15,-6 12 0 16,-8 12-1-16,-16 11-1 16,-12 6-1-16,-15 4-1 15,-15-1-2-15,-9-5-3 16,-10-11-2-16,2-8-1 0,-2-16 0 16,11-8 0-16,3-15 1 15,13-8 2-15,10-11 2 0,7-1 4 16,10 3 2-1,9 0 1-15,7 12 2 0,6 2 0 16,5 12 0-16,2 5-2 31,3 13 0-31,-2 1-4 0,-4-3-5 16,0 5-15-16,0-4-17 16,-13-13-1-16,5 2-1 15,-9-10 0-15</inkml:trace>
  <inkml:trace contextRef="#ctx0" brushRef="#br0" timeOffset="8507.4812">12126 4132 49 0,'0'0'35'0,"-12"5"-6"0,21-5-6 16,21 9-5-16,4-9-5 16,19 8-5-16,4-5-5 15,4 0-26-15,2-9-13 16,5 2 0-16,-16-8-2 0</inkml:trace>
  <inkml:trace contextRef="#ctx0" brushRef="#br0" timeOffset="9154.7271">13092 4025 55 0,'16'-8'32'0,"0"1"-7"16,-1-5-4-16,-6-6-7 31,4 0-4-31,-13-3-5 0,0-2-1 16,-14 1-2-16,-5 6-1 16,-6 3 0-16,-4 5-1 15,-4 8 0-15,1 8 0 16,2 6-1-16,7 4 1 15,5 7-1-15,11-2 0 16,7 1 1-16,7-6-1 0,8-1 1 16,3-9 0-16,4-5 0 15,4-3 0-15,1-10-1 16,-2-1 1-16,-4-1 0 16,-2 1-1-16,-2 2 0 15,-5 5 1-15,-12 4-1 16,18 17 0-1,-11 2 2-15,-1 6 0 16,2 9 0-16,-1 3 2 16,-3 6 1-16,-4 5 0 15,-4-2 0-15,-10 2 1 0,-10-2-1 16,-3-8 0-16,-13-6 0 16,3-8-2-16,-7-15-1 15,7-9-1-15,3-18-3 0,12-11-4 16,12-3-16-16,10-2-15 15,8-7-1-15,12 4 1 16,2 0-1-16</inkml:trace>
  <inkml:trace contextRef="#ctx0" brushRef="#br0" timeOffset="9670.3135">13592 4271 10 0,'-27'0'29'0,"48"11"1"16,25-7-5-16,48-4-8 15,42 10-2-15,34-6-3 0,35 4-1 16,19-6-3-16,17-2-9 15,1 0-15-15,-10 0-16 16,-33-10-2-16,-23 3-1 16,-45-10-1-16</inkml:trace>
  <inkml:trace contextRef="#ctx0" brushRef="#br0" timeOffset="10054.5577">14417 3999 22 0,'3'-57'33'16,"10"-1"1"-16,-7-13 0 15,-1 0-15-15,6 6-4 16,-8 0-4-16,5 13-2 16,-8 6-1-16,0 20-3 15,0 26 0-15,0 0-2 16,-2 44-1-1,2 12-1-15,5 15-2 16,-2 8-8-16,4 7-30 16,2 5 1-16,-5-10-1 15,4-6 0-15</inkml:trace>
  <inkml:trace contextRef="#ctx0" brushRef="#br0" timeOffset="10940.3496">13552 4882 41 0,'19'-15'34'16,"-1"-11"1"-16,3-8-9 31,-2 5-11-31,-3-9-5 0,1 7-2 16,-10-1-3-16,6 9 0 16,-10 2-1-16,-3 21-2 15,0 0 0-15,4 12 0 16,-4 16-1-16,0 14 0 15,5 4-1-15,-2 10 1 16,3 4-2-16,-2-4-4 0,5 0-15 16,2-9-18-16,-6-15 1 15,7-8-1-15,-12-24 0 16</inkml:trace>
  <inkml:trace contextRef="#ctx0" brushRef="#br0" timeOffset="11125.2862">13899 4957 43 0,'22'9'37'16,"-4"-9"1"-16,19 3 0 16,8 3-20-16,1-6-13 15,10 0-7-15,2-1-22 0,10-2-12 16,-9-11-2-16,3 8 1 15</inkml:trace>
  <inkml:trace contextRef="#ctx0" brushRef="#br0" timeOffset="11355.9795">14558 4980 46 0,'28'0'36'16,"4"-6"1"-16,15 6-1 16,2 0-25-1,1 0-7-15,0 0-6 16,-1 5-18-16,-5-1-16 16,-20-4 0-16,-5 0 1 0,-19 0-2 15</inkml:trace>
  <inkml:trace contextRef="#ctx0" brushRef="#br0" timeOffset="11509.338">14696 4563 55 0,'-22'-30'34'16,"16"15"-1"-16,-7 15-5 16,10 15-21-16,3 15-11 15,10 6-23-15,2 19-7 16,-7 0 0-1,6 9 0-15</inkml:trace>
  <inkml:trace contextRef="#ctx0" brushRef="#br0" timeOffset="11872.2338">14567 5254 39 0,'-5'-9'32'0,"0"-11"2"16,13-2-9-16,11 6-11 16,6-1-5-16,8 11-3 0,3 3-1 15,-3 9 0-15,-5 6-1 16,-11 8 0-16,-12 8-2 16,-15 6 0-16,-15 0-1 0,-8-2-2 15,-10-3-1-15,-4-5-1 16,1-5 0-16,2-7-1 15,10-8 1-15,10-10 0 16,13-3 1-16,11-3 2 31,16-1 2-31,7 9 0 0,7-1 2 16,10 5 0-16,-3 4-1 16,7 4-2-16,-2 7-10 15,0 3-26-15,-9-14-1 16,5 0 1-16,-10-11-2 15</inkml:trace>
  <inkml:trace contextRef="#ctx0" brushRef="#br0" timeOffset="12272.2396">15079 4857 49 0,'15'-7'37'15,"13"7"2"-15,-2 0-1 16,7-2-22-16,3 4-6 16,-8-2-4-16,5 5-3 15,-11-2 0-15,-4 6-2 0,-18-9-1 16,0 19-1-16,-13-5 1 15,-9 2-1-15,-7 6 0 16,-4 1 0-16,5 0 0 16,-6-4 0-16,11 2 1 15,6-5 1-15,11-4-1 16,14-3 1-16,10-4 0 0,10-5 1 16,5 0-2-16,7-3-2 15,5 3-12-15,-2 0-25 16,-6-13 0-16,-2 4-1 15,-11-7 1-15</inkml:trace>
  <inkml:trace contextRef="#ctx0" brushRef="#br0" timeOffset="12456.6992">15321 4630 34 0,'17'-5'34'0,"-5"2"-1"0,16 6 0 16,-5-3-20-16,3 10-21 15,2-7-15-15,-3-8-10 16,6 7 0-16,-11-7 0 16</inkml:trace>
  <inkml:trace contextRef="#ctx0" brushRef="#br0" timeOffset="12593.9419">15632 4568 36 0,'6'-9'37'16,"5"9"1"-16,-11 0-5 16,9 19-8-16,-2 3-9 15,-7 3-8-15,0 2-8 16,4 2-26-16,-4 5-11 16,-6-12-2-16,6 2 0 0</inkml:trace>
  <inkml:trace contextRef="#ctx0" brushRef="#br0" timeOffset="13172.5378">16151 3934 31 0,'12'-6'33'16,"-12"6"2"-16,10 6-7 15,-4 16-9-15,0 11-7 0,3 12-3 16,-5 0-3-16,5 10-2 15,0-2-4-15,-5-9-7 16,4-4-16-16,-2-7-14 16,-9-20 1-16,3-13-1 15</inkml:trace>
  <inkml:trace contextRef="#ctx0" brushRef="#br0" timeOffset="13341.4555">16042 4134 28 0,'0'0'34'15,"0"0"1"-15,10 7-4 16,5 0-13-16,11-1-9 0,10 0-3 31,5 0-8-31,10 1-22 0,3-14-10 16,8 5 0 0,-6-11-1-16</inkml:trace>
  <inkml:trace contextRef="#ctx0" brushRef="#br0" timeOffset="13826.0932">16734 3867 43 0,'0'0'37'0,"34"20"0"0,-3-3 0 16,6 7-22-1,6 4-8-15,2 4 0 0,1 5-2 16,-10-3-1-16,-11 1-3 15,-15-3-1-15,-16-7-1 0,-11-3-2 16,-8-10 0 0,-6-5-1-16,-1-7 1 0,7-10-2 15,9-12 1-15,16-1 2 16,10-9 1-16,17-6 0 0,7 1 1 16,6-4 2-16,1 5 2 15,-10-3-1-15,-12 3 1 16,-19 1-1-16,-13 9 0 15,-19 3 0-15,-10 8-1 16,-5 9-6-16,-6 6-13 31,-2 2-21-31,17 11 0 0,7 1 0 16,13 4 0-16</inkml:trace>
  <inkml:trace contextRef="#ctx0" brushRef="#br0" timeOffset="15195.7728">17795 4110 14 0,'-59'0'27'0,"33"7"2"16,16-7-6-16,33-3-13 15,33 3 0-15,33-7 0 0,35 3-2 16,35-3-1-16,33 7 1 15,30-5-1-15,20 5-1 16,7-4-3-16,-7 4-8 16,-15 0-16-16,-18 0-13 15,-43-4-1-15,-26 4 0 16</inkml:trace>
  <inkml:trace contextRef="#ctx0" brushRef="#br0" timeOffset="15511.9255">18804 3850 26 0,'5'-33'34'16,"-5"-20"2"-16,11 2 1 0,2-9-17 16,-13-1-8-16,11 7-3 15,-8 4-3-15,3 12-1 16,-6 18-1-16,0 20-1 16,4 20-2-16,-4 23-4 15,4 20-15-15,-1 12-21 16,-8 7 1-1,5 8 0-15,-5 0-1 16</inkml:trace>
  <inkml:trace contextRef="#ctx0" brushRef="#br0" timeOffset="15912.9486">17918 4696 23 0,'0'-23'34'15,"4"-1"1"-15,-4-8-3 16,6-1-13-16,3 4-3 16,-2 0-8-16,3 10-2 15,0 10-1-15,0 15 0 0,-4 14-1 16,3 12-1-16,-6 11 0 16,1 12-1-16,1 4 0 15,0 1-1-15,-2-4 0 16,2-10-5-16,4-7-9 0,-3-6-25 15,-2-19 0-15,8-9-1 16,-3-16-1-16</inkml:trace>
  <inkml:trace contextRef="#ctx0" brushRef="#br0" timeOffset="16113.0016">18289 4724 50 0,'3'10'38'0,"10"-10"1"15,12 3-1-15,7 2-23 16,3-5-10-16,2 0-9 16,4-6-31-16,0 6-1 15,-3-7-3-15,1 2 1 0</inkml:trace>
  <inkml:trace contextRef="#ctx0" brushRef="#br0" timeOffset="16513.9077">18851 4589 46 0,'0'0'36'15,"26"-14"2"-15,9 14-4 0,5 5-22 16,0-5-2-16,4 4-4 16,-8-4-2-16,-4 9-1 15,-13-1-1-15,-9 4-2 16,-16 0 1-16,-10 5 0 15,-10 2 0-15,-3 2-1 16,-5 0 1-16,1 0-1 0,6-3 0 31,6-4 0-31,11 0 1 16,10-14-1-16,13 14 0 16,8-9 1-16,8-5-1 15,4 0-3-15,5 3-6 16,-4-3-25-16,2-3-5 0,1-3 0 15,-9-7 1-15</inkml:trace>
  <inkml:trace contextRef="#ctx0" brushRef="#br0" timeOffset="16729.4197">19161 4397 59 0,'19'0'37'0,"3"0"0"16,11 0-7-16,0 9-21 15,2-3-8-15,-1-1-12 32,-1-5-25-32,1 3 0 0,-11-9 0 15,2 2-1-15</inkml:trace>
  <inkml:trace contextRef="#ctx0" brushRef="#br0" timeOffset="16876.574">19581 4291 37 0,'0'0'36'0,"4"12"2"0,-4-1-2 16,-7 8-17-16,7 12-9 16,0-3-5-16,0 5-6 0,0-5-31 15,4 1-4-15,-4-11-2 16,0 0 0-16</inkml:trace>
  <inkml:trace contextRef="#ctx0" brushRef="#br0" timeOffset="17498.2975">20552 4127 17 0,'12'5'34'0,"6"11"1"16,-14 2 0-16,-4 5-16 15,-8 5-13-15,-6-2-21 0,1 3-15 16,-11-19-2-16,8-3-2 15</inkml:trace>
  <inkml:trace contextRef="#ctx0" brushRef="#br0" timeOffset="29040.4248">4606 5148 25 0,'8'-10'27'0,"-8"10"-2"16,5 17-2-16,1 33-4 15,0 28-4-15,4 32-4 0,-4 24-1 16,3 21-2-16,1 17-1 16,-1 5-3-16,0-1-2 15,3-6-3-15,-3-12 1 16,-2-16-3-16,3-12-5 15,-7-17-10-15,-3-22-18 16,6-7-2 0,-6-27 2-16,0-17 1 15</inkml:trace>
  <inkml:trace contextRef="#ctx0" brushRef="#br0" timeOffset="29505.9805">4628 5269 24 0,'-27'22'21'0,"0"9"-7"0,-3-1-4 15,6-2-4-15,5-4-1 16,7-7-1-16,12-17 0 15,0 0 1-15,27-19 0 16,-5-12 3-16,3 1 0 0,-3-8 1 16,3 8 0-16,-10-1 0 15,1 11-2-15,-10 11-1 0,3 13-1 16,3 14-1-16,7 9-4 16,16 7-15-16,8 7-20 15,-3-3-1-15,12 15 1 16,-5-6-1-16</inkml:trace>
  <inkml:trace contextRef="#ctx0" brushRef="#br0" timeOffset="30075.7002">4557 7027 42 0,'0'0'32'0,"9"-10"-9"16,-9 10-4-16,12 12-3 15,1 7-4-15,-1 1-3 0,7 11-1 16,0-2-2-16,5 4 0 16,-2-2-3-16,0-2 1 15,-2-5-2-15,0-6 0 0,-2-10 1 16,-2-8-1-1,0-8 1-15,0-6-1 16,-4-8 1 0,6-4-1-16,-3-2-4 15,-2-5-27-15,-2-7-10 0,6-1-2 16,-3-10 1-16</inkml:trace>
  <inkml:trace contextRef="#ctx0" brushRef="#br0" timeOffset="30831.4519">5028 6090 21 0,'0'0'32'0,"0"0"0"16,0 0-12-16,23 4-5 15,8-4-4-15,8-8-2 32,8 4-2-32,3-4-2 0,6 2-2 15,-3 1-1-15,0 5-1 16,-11-2 0-16,-11 2-1 16,-10 4 1-16,-7 2-1 15,-14-6 1-15,-3 20-1 16,-9-5 1-16,-7 2 0 15,-2 5-1-15,-4 4 1 0,-5 3-1 0,-2 5 1 16,-1 4-1-16,-3 0 0 16,1 0 0-16,1-2 1 15,4-9 0-15,5 0 1 16,5-11 1-16,8-1 0 16,12-15 0-16,0 0 1 31,9 3 0-31,12-3 0 0,3-5-1 15,9 1-1-15,2-2 1 16,9 3-2-16,-6-1 0 16,4 1-1-16,-6 3-4 15,-6 0-7-15,-3 0-23 16,-2 0-6-16,-12 0 0 16,0-2 0-16</inkml:trace>
  <inkml:trace contextRef="#ctx0" brushRef="#br0" timeOffset="31162.9376">5490 5866 31 0,'0'0'35'16,"0"0"0"-16,24-9-4 16,-3 9-15-16,0-3-6 15,9 3-4-15,-2-5-4 16,3 5-4-16,0 0-7 15,-5 0-17-15,-6-4-9 0,0 4-1 16,-6-7-1-16</inkml:trace>
  <inkml:trace contextRef="#ctx0" brushRef="#br0" timeOffset="31694.3032">5860 5748 20 0,'10'-7'30'15,"-10"-10"-4"-15,9 7-5 16,-4 0-4-16,-1-4-5 15,1 4-3-15,-5 10-2 16,8-12-2-16,-8 12-1 16,0 0-1-16,9-10-2 15,-9 10 2 1,0 0-2-16,0 0 1 16,9-9 0-16,-9 9 0 15,0 0-1-15,0 0 0 16,0 0 0-16,0 0 0 15,0 0-1-15,0 12 0 16,0-12 0-16,0 12 1 0,3 1 0 16,-3 1 0-16,0 4 1 15,3 5 0-15,1 1 0 16,0 3 1-16,1 0 0 16,1-1 0-16,-1-4 0 0,1-3-1 15,-1-5 1-15,-1-1-1 16,-4-13 1-16,8 11 0 15,-8-11-1-15,0 0 0 0,0 0 0 16,0 0-4-16,9-4-11 16,-9 4-27-16,0 0-1 15,0 0 0-15,-6-14 0 16</inkml:trace>
  <inkml:trace contextRef="#ctx0" brushRef="#br0" timeOffset="32495.3612">3953 8073 40 0,'0'0'30'0,"0"0"-6"16,9 0-5-16,7 17-4 0,8 10-4 16,7 3-4-16,6 11 0 31,4 3-2-31,1 2-3 16,-1 1-8-16,-1-3-14 15,-8-10-14-15,-1-1-2 0,-13-16 1 16</inkml:trace>
  <inkml:trace contextRef="#ctx0" brushRef="#br0" timeOffset="32795.5643">4381 8103 23 0,'0'0'32'16,"-11"3"1"-16,-3 10-8 15,-8 7-9-15,-11 4-3 16,-2 10-4-16,-6 5-1 16,-2 5-2-16,-1-2-2 15,1 4 0-15,7-7-2 0,6-6-1 16,9-3-1-16,5-14-3 15,10-5-6-15,6-11-18 16,12-5-10-16,7-1 0 16,-3-12 0-16</inkml:trace>
  <inkml:trace contextRef="#ctx0" brushRef="#br0" timeOffset="33249.7504">4529 8049 15 0,'-4'15'33'0,"8"14"1"15,-10 2-3-15,3 6-14 16,3 13-5-16,-3-3-4 0,3 3-2 16,3-7-2-16,0-4-2 0,-3-9 0 15,3-7-1-15,-3-13 0 16,0-10 0-16,0 0 0 16,7-20 0-16,-7-3 0 15,-10-8-1-15,4-7 1 16,-1-7-1-16,1-2 0 31,-5-2 0-31,4 0 0 0,1 2 0 16,2 4 0-16,4 7 0 15,4 8 0-15,2 5 0 16,6 5-1-16,4 5 1 16,5 3-3-16,4 2-4 15,16 6-13-15,2 2-16 16,-3 0 1-16,12 5-2 0,-8-5 6 15</inkml:trace>
  <inkml:trace contextRef="#ctx0" brushRef="#br0" timeOffset="33511.9076">4510 8518 16 0,'31'10'31'0,"-9"-15"0"15,18 5-7-15,-8 0-24 16,-1-8-24-16,9 8-3 15,-15-7-3-15,8 7 10 16</inkml:trace>
  <inkml:trace contextRef="#ctx0" brushRef="#br0" timeOffset="33934.0104">4709 8172 14 0,'0'-13'31'16,"0"13"3"-16,9 13-2 0,-5 0-17 16,2 9-4-1,-3 2-4-15,3 2 0 0,-1-1-3 16,2 1-1-16,-1-6 0 15,-2-6-1-15,-4-14 0 0,12 8-1 16,-3-16 0-16,7-2 0 16,2-7 0-16,-2 1 0 15,3-2 0-15,0 2-1 16,-2 1 0-16,-1 5 0 16,-2 5 1-16,-4 5 0 0,-10 0 1 15,14 10 0-15,-7 2-1 16,-1 7 2-16,1 1-1 15,-4 2-1-15,2 4-4 16,-2-5-10-16,0-4-24 16,5-1-1-16,-8-16 0 31,10 5 0-31</inkml:trace>
  <inkml:trace contextRef="#ctx0" brushRef="#br0" timeOffset="34512.7161">5006 7985 27 0,'12'-10'30'0,"9"10"-5"15,-1 0-8-15,4-1-4 16,8 1-3-16,-3-4-2 16,2 4-2-16,-7 0-2 15,2 0 0-15,-9-6-3 16,-3 6 1-16,-14 0-1 0,12-4 1 15,-12 4-1-15,0 0-1 16,0 0 1-16,0 0-1 16,0 14 1-16,0 0-1 15,-3 1 0-15,3 5 0 16,-3 6 0-16,3 4 0 0,0 3 0 16,6 3 0-16,0 4 0 15,2 1 1-15,-2-2-1 16,0-1 1-16,-1-3-1 15,0-3 1-15,-2-4 0 16,-3-7 0-16,-3-4 1 0,-3-3 0 16,-4-5 0-16,-1-3-1 31,-4-3 1-31,-1-1-1 0,-1-2 1 16,-1 0-3-16,4 0-3 15,0-5-8-15,14 5-23 16,-10-15-1-16,10 6 0 15,0 9-1-15</inkml:trace>
  <inkml:trace contextRef="#ctx0" brushRef="#br0" timeOffset="34981.682">5746 8128 12 0,'0'0'31'0,"0"0"1"15,0 0-10-15,15 5-5 16,7-5-4-16,9 0-3 15,6 0-2-15,6 0-3 16,2 0-1-16,4 0-3 16,-6 0-1-16,-5 0-3 15,-5 0-4 1,-12 0-5-16,-5-2-14 16,-3 7-8-16,-13-5-1 15,0 0 2-15</inkml:trace>
  <inkml:trace contextRef="#ctx0" brushRef="#br0" timeOffset="35331.0495">5792 8296 14 0,'0'0'25'0,"11"0"-2"16,14 0-2-16,6-5-2 16,4 0-2-16,9 5-3 15,-2-1-3-15,4 1-3 16,-7 0-2-16,-5 1-1 0,-10-1-1 15,-5 4 0-15,-9-4-1 16,-10 0 0-16,9 0-4 16,-9 0-9-16,-12-4-25 15,12 4-2-15,-16 0 0 0,16 0-1 16</inkml:trace>
  <inkml:trace contextRef="#ctx0" brushRef="#br0" timeOffset="37532.9582">7993 5263 29 0,'0'0'31'15,"4"28"0"-15,-4 16-11 0,9 30-6 16,-3 18-3-16,10 24-3 16,-4 24 0-16,6 24-1 31,-9 11-3-31,-3 11-1 0,1-1-1 16,-7-8-1-16,-10-8 0 15,-2-12-1-15,-3-24-1 16,-1-25-6-16,10-25-17 15,6-27-11-15,-6-36-1 16,16-16 0-16</inkml:trace>
  <inkml:trace contextRef="#ctx0" brushRef="#br0" timeOffset="38030.4969">8000 5441 12 0,'-15'13'21'16,"0"-3"-1"-16,1 8-4 16,-5 1-2-16,-2 7-3 15,-4-1 0-15,3 0-3 16,1-2-1-16,2-3-1 16,7-5-1-1,-1-6 1-15,13-9-1 16,0 0 0-16,-3-20 0 15,10-4-2-15,3-1 0 16,4-8-2-16,3-1 0 16,3-4 0-16,-1-1-1 15,0 3 1-15,-1 4 1 16,-2 6 0-16,-5 6-1 0,0 7 1 16,0 13-1-16,0 4 1 15,3 14 0-15,2 7-2 16,5 4-6-16,9 3-30 15,8 22-1-15,-3-6 1 0,6 9 0 16</inkml:trace>
  <inkml:trace contextRef="#ctx0" brushRef="#br0" timeOffset="38498.994">7897 7146 44 0,'19'6'35'15,"-7"7"-2"-15,5 7-11 16,3 9-8-16,0 0-4 16,3 6-2-16,-1-3-2 15,0-4-2-15,-1-9-1 16,1-7-1-16,-3-18-1 0,6-7 1 16,-3-9-3-16,-3-6-5 15,2-9-30-15,1 3-1 16,-7-10-1-16,6 3-1 15</inkml:trace>
  <inkml:trace contextRef="#ctx0" brushRef="#br0" timeOffset="38999.841">8599 6072 21 0,'0'0'35'16,"16"-13"1"-16,8 7-2 0,10 5-15 15,7-6-6-15,6 7-2 16,3-4-4-16,2 4-2 16,-6 0-2-16,-3 4-1 15,-8 3-2-15,-14 2 1 16,-11 4 0-16,-16 5-1 16,-9 9 1-1,-11 2-1-15,-10 7-1 16,-6 4 1-16,-4 2 0 15,0-4 0-15,2 1-1 16,7-3 1-16,6-7 0 16,12-6 0-16,11-5 1 15,14-6 1-15,15-6-2 16,11-1 1-16,11-5 0 0,5 0-1 16,9 0-9-16,-5 4-28 0,-1-11-2 15,4 1 0 1,-12-8 0-16</inkml:trace>
  <inkml:trace contextRef="#ctx0" brushRef="#br0" timeOffset="39253.4629">9011 5828 41 0,'10'0'34'15,"2"-3"0"-15,16 3-11 16,1 4-10-16,4 0-5 16,2 2-7-16,-2 0-8 15,-2-2-19-15,-9-8-7 0,6 4-2 16,-15-15 0-16</inkml:trace>
  <inkml:trace contextRef="#ctx0" brushRef="#br0" timeOffset="39400.8373">9418 5632 37 0,'0'0'35'0,"3"19"2"31,-6 3-6-31,3 4-16 0,0 9-7 16,6 5-17-16,6 11-23 15,-12-12-2-15,12 7-2 16,-12-10-1-16</inkml:trace>
  <inkml:trace contextRef="#ctx0" brushRef="#br0" timeOffset="40671.9043">7156 8170 42 0,'-31'6'21'15,"0"0"-3"-15,-3-6-3 16,2-6-4-16,5-5-2 31,6-6-2-31,7-3-2 0,6-8-1 16,8-1 0-16,9-4-1 15,9 6 1-15,4 1-1 16,6 9 1-16,4 7 0 16,4 10-1-16,-6 7 0 15,-1 11 0-15,-10 9 0 16,-10 9-1-16,-9 8 0 0,-12 4-1 16,-10 2-1-16,-12 2 0 15,-3-1-1-15,-6-5 0 16,-1-7 0-16,4-9 0 0,6-12-1 15,3-6 1 1,6-9 0-16,6-6 1 0,6-7-1 31,7-4 1-31,6 0 0 16,9 3-1-16,5-2 1 0,6 4 0 16,6 5 0-16,5 4 0 15,3 9 0-15,3 8 0 16,-3-1 0-16,1 5 1 15,-4-2-1-15,-1 1-1 16,-5-2-7-16,-4-4-21 0,-5-10-5 16,0-2-1-16,-7-11 0 15</inkml:trace>
  <inkml:trace contextRef="#ctx0" brushRef="#br0" timeOffset="41288.1723">7721 8282 22 0,'-24'-2'32'15,"-10"-6"-2"-15,-5 4-10 16,2 4-6-16,-3 4-5 16,6 5-4-1,6 6-1-15,6 4-1 16,12 3 0-16,10 5 0 16,13-3-1-16,11 3 2 15,7-6-1-15,7-4 1 16,0-5-1-16,2-4 0 15,-3-8-1-15,-3-5 0 0,-9-7 0 16,-9-8 0-16,-11-13-1 0,-10 0 0 16,-8-8 0-1,-6-2-1-15,-5-4 1 0,-2-1 0 16,1-2 0-16,5 4-1 16,7 2 0-16,13 4 0 15,6 3 0-15,12 6-2 16,6 6-6-16,6 3-10 0,7 8-18 15,5 14-1-15,-7 0 1 16,3 13-1-16</inkml:trace>
  <inkml:trace contextRef="#ctx0" brushRef="#br0" timeOffset="41658.8469">8011 8055 15 0,'-5'-16'34'31,"5"16"1"-31,0 10-4 0,-6 14-9 16,6 13-7-16,0 9-5 16,3 8-2-16,-3 3-1 15,0 1-3-15,0-4-4 16,3-6-5-16,2-7-6 15,-5-10-21-15,-3-20-6 16,3-11 1-16,0 0-1 0</inkml:trace>
  <inkml:trace contextRef="#ctx0" brushRef="#br0" timeOffset="41842.377">7941 8011 28 0,'25'-12'34'0,"-1"-5"0"16,13 9-2-16,6-1-18 16,5 5-7-16,4 4-9 15,3 0-15-15,5 9-16 16,-17-9 0-16,9 9 0 16,-14-5 3-16</inkml:trace>
  <inkml:trace contextRef="#ctx0" brushRef="#br0" timeOffset="42091.6464">8021 8547 13 0,'0'0'34'16,"25"17"0"-16,0-17-2 0,6 1-14 31,9-1-9-31,1 0-21 0,5 5-18 16,-15-15-3-16,6 7-1 16</inkml:trace>
  <inkml:trace contextRef="#ctx0" brushRef="#br0" timeOffset="42444.8266">8245 8219 44 0,'12'2'35'0,"9"13"1"16,-1 7-13-1,-8-3-10-15,6 10-4 16,-11-7-3-16,2 4-2 16,-5-6-1-16,-2-1-1 15,-2-19-1-15,0 0 0 16,16-6 0-16,-5-11-1 0,6-2 0 16,1-4 0-1,1 1 0-15,2-3-1 0,-1 9 1 16,-1 8 0-16,-3 1 1 15,-1 7-1-15,-15 0 0 0,15 22 1 16,-11-5-2-16,1 3-5 16,-2-1-23-16,0 4-8 15,-3-6 0-15,0 4 0 16</inkml:trace>
  <inkml:trace contextRef="#ctx0" brushRef="#br0" timeOffset="42924.5473">8649 8022 21 0,'15'-11'30'0,"12"11"2"16,-1-8-1-16,8 3-20 0,3 5-5 16,0 0-2-16,-3 0-2 15,-3 0-1-15,-3 0 0 16,-8 5-1-16,-5 3 0 16,-15-8 0-16,11 18 1 15,-11-5-1-15,-5 3 0 31,2 7 0-31,-3 0 2 0,2 6 0 16,1 8 1-16,0 0 1 16,3 5-1-16,3 0 1 15,3 4 0-15,1-5 1 16,0-2-1-16,-2-7-1 16,0-3 1-16,-5-8-1 15,-5-3 1-15,-7-7-1 0,-11-3 1 16,-4-2-2-16,-3-3 1 15,-1-3-2-15,-3 0-3 16,8 0-7-16,-1 0-28 16,4-6-2-16,14 0-1 15,-3-4 1-15</inkml:trace>
  <inkml:trace contextRef="#ctx0" brushRef="#br0" timeOffset="46464.4505">9548 7985 33 0,'10'0'33'16,"-10"0"-3"-16,0 0-6 15,11 23-6-15,-11 1-5 0,11 15-4 16,-6 2-3-16,5 7 0 15,-4-1-3-15,2-1 0 16,-1-5-2-16,-1-3-3 16,0-9-3-16,-6-12-5 15,0-6-8-15,0-11-14 32,0 0-4-32,-9 0-1 0,-6-16 1 15</inkml:trace>
  <inkml:trace contextRef="#ctx0" brushRef="#br0" timeOffset="46626.8499">9418 8240 35 0,'-15'-9'32'0,"15"9"-4"0,27-7-5 16,6 4-6-16,12 6-5 16,10-3-8-16,4 0-17 0,1-4-18 15,7 4-2-15,-11-6-1 16,6 6-1-16</inkml:trace>
  <inkml:trace contextRef="#ctx0" brushRef="#br0" timeOffset="47312.5813">10388 8290 38 0,'23'-4'25'0,"-6"-8"-2"0,0-4-3 16,-3 3-4-16,-4-6-4 15,0 0-3-15,-10-1-3 32,-4 0-1-32,-9 0-1 0,-5 5-2 15,-4 2-1-15,-6 8 0 16,-3 5-1-16,0 6 0 15,0 10 0-15,7 5-1 16,8 7 1-16,7 1 0 16,6 2 0-16,6-4 0 15,12 0-1-15,5-8 1 0,7-5-2 16,1-10 1-16,3-4-1 16,0-8 0-16,-4-5 1 15,-2 1 0-15,-6-2 1 16,-7 3 0-16,-12 11 1 15,13-10 0-15,-13 10 1 16,-3 13 0 0,3 6 0-16,0 6 0 15,0 8 0-15,0 7 0 16,6 1 0-16,-6 10 0 0,0-1 0 16,-6 1-1-1,-7-3 1-15,-5-6-1 0,-10-6 0 16,-4-5 0-16,-7-11-1 15,-1-10 0-15,2-14-2 0,1-14-2 16,9-5-6-16,3-9-9 16,7-9-17-16,16 1-1 15,2-6 1-15,18 8 4 16</inkml:trace>
  <inkml:trace contextRef="#ctx0" brushRef="#br0" timeOffset="47666.6559">10795 7896 78 0,'0'0'36'15,"-3"18"-12"-15,0 4-8 0,8 16-5 16,-5 3-4-16,0 10-1 16,0 3-1-16,4 4-1 15,-4-5-2-15,6-8-2 16,-6-6-1-16,0-13-3 15,0-3-7-15,-7-14-15 32,7-9-11-32,-11-17-1 0,1-7 0 15</inkml:trace>
  <inkml:trace contextRef="#ctx0" brushRef="#br0" timeOffset="47850.6338">10714 7911 26 0,'12'-3'27'0,"-6"-9"-5"16,16 6-9-16,6 1-3 0,12-2-6 15,7 2-4 1,7 0-8-16,3 2-14 0,-3-8-5 16,7 10-1-16,-13-12 12 15</inkml:trace>
  <inkml:trace contextRef="#ctx0" brushRef="#br0" timeOffset="48114.2149">10807 8465 41 0,'19'0'34'0,"14"6"-4"0,-2-6-10 16,7 4-10-16,-1-4-23 16,-6 0-16-16,7 0-3 15,-14-12 0-15</inkml:trace>
  <inkml:trace contextRef="#ctx0" brushRef="#br0" timeOffset="48514.2777">11022 8106 32 0,'22'5'32'16,"-4"1"1"-16,6 9-10 16,0 9-10-16,-6-2-4 15,2 4-1-15,-8-1-3 16,1-2 0-16,-10-6-2 16,0-5 0-16,-3-12-1 15,0 0-1 1,-3-12 0-16,3-5-1 15,0-6 0-15,6 0-1 16,3-4 1-16,0 4-2 16,8 3 1-16,-1 3 1 15,1 8-1-15,2 9 2 16,-2 4-1-16,-3 6 1 0,-2 5 0 16,-3 3 0-16,-2 3 1 0,2 2-1 15,-3 2-4 1,-6-6-14-16,0-7-18 0,9 5-1 15,-9-17 1-15,11 7-2 16</inkml:trace>
  <inkml:trace contextRef="#ctx0" brushRef="#br0" timeOffset="49068.9507">11509 7872 25 0,'0'0'33'15,"29"-4"-1"-15,-6 4-5 16,7-8-15-16,6 5-3 0,-1-1-3 15,3 4-1-15,-9-4-3 16,-1 4-1-16,-8 0-1 0,-4 0 1 16,-7 0-2-16,-9 0 1 15,9 9 0-15,-9 1 0 16,5 4 0-16,-5 1 0 16,5 6 2-16,0 6-1 31,0 2 1-31,0 4-1 0,1 6 1 15,2 1 0-15,0 0-1 16,-2 1 1-16,1-1-2 16,-2-2 1-16,0-3-1 15,-5-5 1-15,0-4-1 16,0-5 1-16,-8-5 0 16,-3-2-1-16,-6-8 1 0,-6-1-1 15,-3-5 2-15,-5 4-1 16,0-4 0-16,0 0 1 15,2 0-1-15,2 4 0 16,9-3-2-16,3-1-5 16,15 0-30-16,0 0 0 0,-13-5-1 15,13 5 0-15</inkml:trace>
  <inkml:trace contextRef="#ctx0" brushRef="#br0" timeOffset="56834.5355">13468 5552 6 0,'-13'14'15'16,"23"14"0"-16,9 4-2 16,27 8 0-16,16 0 0 15,25 1 1-15,28 0 0 0,30-10-2 16,29-5-1-16,24-17-2 16,19-13 0-16,11-14-3 15,9-11-1-15,-7-14-1 16,-12-5-3-16,-28-3 2 0,-34 0-2 15,-40 0 1-15,-33 8-1 16,-35 4 1-16,-27 10-3 0,-24 7-5 16,-16 8-21-16,-9 1-8 15,7 6 0-15,2-5 0 16</inkml:trace>
  <inkml:trace contextRef="#ctx0" brushRef="#br0" timeOffset="57650.7718">17483 5343 33 0,'72'25'21'16,"22"2"1"-16,35 3-3 15,27-1-2-15,27-7-3 0,27-3-2 16,22-11-1 0,22-3-3-16,1-10-2 0,-3-4-2 15,-25-9 0-15,-25-4 0 32,-41-6-1-32,-31 1 0 0,-52-6-1 15,-41 1-1-15,-37-2-3 16,-27-4-6-16,-15-2-29 15,-6 11-1-15,-8-3 1 16,6 5-2-16</inkml:trace>
  <inkml:trace contextRef="#ctx0" brushRef="#br0" timeOffset="80707.7845">13579 6422 16 0,'0'-9'22'16,"0"9"0"-16,16-10-3 16,-16 10-3-16,4-10-3 15,-4 10-2-15,-7-9-3 0,-2 6-2 16,-1 3-2-16,-2 0-2 15,-1 8-1-15,4-1 0 16,0 5-1-16,3 0 0 16,6 2 0-16,6-1 1 15,3-3 0-15,4 0 0 0,1-3 1 16,3-7 1-16,-1 0 0 16,-5-7 1-16,2 1-1 15,-9-6 0-15,-4 0 0 16,-3-3 0-16,-5 4-1 0,-1-1-1 15,-3 6-1-15,0 6 0 16,2-3 0-16,1 9 0 31,9-6 0-31,-16 15-1 0,16-2 1 16,0-2 0-16,7-1 0 16,-7-10 0-16,16 9 1 15,-6-9-1-15,1 0 0 16,-11 0 2-16,13-14-1 15,-13 2 0-15,-4 2 1 16,-2 0-2-16,6 10 1 0,-19-12 0 16,9 6-5-16,10 6-22 15,0 0-11-15,0 12 1 16,5 0-1-16</inkml:trace>
  <inkml:trace contextRef="#ctx0" brushRef="#br0" timeOffset="81376.1201">13995 6198 31 0,'0'0'30'0,"0"0"-4"0,7 12-7 16,-7 7-3-16,0 10-6 16,2 8-3-16,-2 6-3 15,4 8 2-15,-4 0-1 16,6-1-2-16,-6-4-1 16,3-7-4-16,3-7-6 15,-3-3-17-15,-3-12-8 0,10-5-2 16,-10-12 1-16</inkml:trace>
  <inkml:trace contextRef="#ctx0" brushRef="#br0" timeOffset="81807.7929">14193 6392 24 0,'16'0'30'16,"-16"0"2"-16,28-13-11 15,-10 13-7-15,-1 0-6 16,1 5-3-16,0 3-2 15,-2-1-1-15,-6 2 0 16,-2 1-1-16,-8 0 1 0,0 4-1 16,-12 1 0-16,-3-2 0 15,-3 0 1-15,-1 4-1 16,-1-4-1-16,2-2 0 16,2 1 0-16,7-3 1 15,9-9 0-15,3 11-1 0,10-6 1 31,5-3-2-31,5 3-3 16,1-5-8-16,-2 0-18 16,12 7-4-16,-15-7 1 15,6 0-1-15</inkml:trace>
  <inkml:trace contextRef="#ctx0" brushRef="#br0" timeOffset="82123.4295">14494 6292 46 0,'0'-20'33'16,"7"7"-4"-16,-1 3-8 15,-6 10-5-15,3-9-5 16,-3 9-4-16,0 10-3 15,0 8-1-15,4 9-2 16,-4 6 0-16,3 4 0 16,1 6 0-16,-1-1 0 15,-3-2-1-15,4-6 1 0,-1-3-1 16,-3-11-1-16,5-3-4 16,-5-17-11-16,0 0-20 15,0 0-1-15,11 0 2 16,-11 0-2-16</inkml:trace>
  <inkml:trace contextRef="#ctx0" brushRef="#br0" timeOffset="82523.8389">14739 6312 20 0,'6'12'30'0,"-6"-12"-2"16,16 10-10-16,5-2-4 15,6 2-3-15,5-1-2 0,-1 0-4 16,0-2-1-16,0-2-2 15,-5 2 0-15,-10-3 1 16,-2 2 0-16,-14-6 0 16,3 12 1-16,-12-7 0 0,-3 7 1 15,-9-2-1-15,1 5-1 32,-3-2-1-32,1 0 0 15,2 2-2-15,5-5-2 16,9 3-8-16,6-13-17 0,0 0-9 15,15 7 0-15,-3-14-1 16</inkml:trace>
  <inkml:trace contextRef="#ctx0" brushRef="#br0" timeOffset="82877.5214">15254 6342 16 0,'0'-28'32'0,"3"6"2"15,-3-10-4-15,0 4-10 16,0 6-5-16,0-4-3 0,3 9-4 16,-3 1 0-1,0 16-3-15,0-14-1 0,0 14-2 31,0 10-1-31,6 4 0 16,-3 7 0-16,2 0-1 0,0 8 0 16,2 2 1-1,1 1 0-15,0-3-3 0,4 0-5 16,-7-9-15-16,-5-6-16 16,9 1-1-16,-9-15 1 15,5 14 0-15</inkml:trace>
  <inkml:trace contextRef="#ctx0" brushRef="#br0" timeOffset="83062.1204">15083 6517 12 0,'0'0'34'0,"5"12"0"16,9-12-1-16,13-3-14 15,9 3-7-15,3-3-3 16,11 3-7-16,6 0-9 16,-4 0-12-16,-2-6-14 0,1 9 0 15,-14-6-1-15,2 3 6 16</inkml:trace>
  <inkml:trace contextRef="#ctx0" brushRef="#br0" timeOffset="83492.9288">15204 6644 18 0,'0'0'32'0,"-9"0"0"31,9 0-7-31,17-4-6 0,0-1-4 16,8 5-5-16,-1 0-4 16,1 8-1-16,-3-2 0 15,-6 7-3-15,-13-2 0 16,-9 8-1-16,-12 0 0 16,-6 4 0-16,-7-1 0 15,-1-4-1-15,2 1 0 0,5-5 1 16,7-1-1-16,10-4 0 15,8-9 0-15,8 9 1 16,10-6 0-16,4-3 0 16,4 4 0-16,2-4 0 15,3 2 0-15,-5-2 0 0,-3 0-2 32,-2-3-7-32,-3-2-19 0,-5 1-10 15,-10-7 0 1,-3 11 0-16</inkml:trace>
  <inkml:trace contextRef="#ctx0" brushRef="#br0" timeOffset="84278.6157">13483 7221 26 0,'0'0'27'0,"-9"0"-7"16,9 0-5-16,-19 6-3 16,7-3-5-16,12-3-2 15,-16 16-2-15,13-6 0 0,3-1 1 16,7 1 0-16,3-3 2 0,5 1-1 16,3-8 1-1,1 2 1-15,-4-5-1 0,1 0 1 16,-9-6-3-16,-7 9 1 15,0-19-1-15,-10 13-2 16,-6-1 0-16,-2 2-1 0,2 5 0 16,-3 0-1-16,5 0 0 15,3 8 0-15,11-8 0 16,0 13 0-16,14-6 0 16,1 0 0-16,3-1 0 15,-2-2 1-15,2 0-2 31,-5-4-12-31,-13 0-24 0,16-8 0 16,-12-5-1-16,-4 13 0 16</inkml:trace>
  <inkml:trace contextRef="#ctx0" brushRef="#br0" timeOffset="84695.4342">13939 7109 45 0,'0'0'33'0,"6"-13"-7"16,-6 13-4-16,7 19-5 16,-7 2-6-16,3 13-2 15,-3 3-2-15,0 12-1 16,0-3-1-16,0 4 0 15,0-4-2-15,3-4-1 16,-3-7-1 0,6-10-6-16,-1-5-11 15,3-7-21-15,-8-13-1 16,18 0-1-16,-11-13 1 0</inkml:trace>
  <inkml:trace contextRef="#ctx0" brushRef="#br0" timeOffset="85064.48">14144 7248 33 0,'15'-12'34'0,"4"12"-1"0,-4-5-3 16,7 5-17-16,7 0-3 15,-8-2-6-15,6 7-1 16,-4-1-1-16,-7 1 0 16,-5 4 0-16,-8 0-1 15,-9 2 0-15,-6 4 0 16,0 0 0 0,-7 1 0-16,0-2 0 15,1 2-1-15,3-4 1 16,2 2 0-16,9-5 0 15,4 1 0-15,0-10 0 16,17 13 0-16,-3-9 0 0,3-1-5 16,5 4-10-16,1-5-21 15,-4-9-2-15,5 7 0 0,-7-8 0 16</inkml:trace>
  <inkml:trace contextRef="#ctx0" brushRef="#br0" timeOffset="85298.4007">14484 7113 55 0,'4'-10'37'0,"-4"10"0"16,0 0-10-16,0 0-13 16,-5 24-5-16,5 3-3 15,0 9-3-15,0 7 0 16,0 1 0-16,0 2-3 0,5 0-3 15,-5-12-7-15,6-8-25 0,-1-5-3 16,-5-21-1-16,11 11 0 16</inkml:trace>
  <inkml:trace contextRef="#ctx0" brushRef="#br0" timeOffset="85698.9491">15008 7166 29 0,'15'4'31'0,"-15"-4"-8"0,0 0-3 16,-22 15-4-1,-4-5-4-15,-5 6-2 0,-10 2-2 16,3-1-3-16,-3-1-2 16,6-1-2-16,7-3 1 0,9 1-1 15,10-2 1-15,9-11 0 16,25 11 0-16,1-4 0 15,7 0-3-15,1-3-8 32,1-4-26-32,6 9 1 0,-12-9-2 15,5 6 1-15</inkml:trace>
  <inkml:trace contextRef="#ctx0" brushRef="#br0" timeOffset="86030.9605">15307 7282 12 0,'6'-25'31'15,"9"7"1"1,-5-7-5-16,0-6-7 0,3 9-4 15,-8-5-2-15,7 8-3 16,-12-1-3-16,3 7-1 16,-3 13-3-16,0 0 0 15,-12 0-2-15,7 17 0 16,5-1-2-16,-5 9 1 16,5 0-1-16,6 2 1 0,1 2-2 15,2-8-2-15,2 4-5 16,-4-10-8-16,0 2-17 15,2-5-4-15,-9-12-1 16,0 17 0-16</inkml:trace>
  <inkml:trace contextRef="#ctx0" brushRef="#br0" timeOffset="86200.8045">15136 7415 34 0,'0'0'33'0,"26"-3"1"15,10-2-7-15,10 1-11 0,4-6-6 32,6 8-6-32,0 2-13 0,-7 0-17 15,-5 0-7-15,-4 0-1 16,-12-5-1-16</inkml:trace>
  <inkml:trace contextRef="#ctx0" brushRef="#br0" timeOffset="86653.6394">15260 7565 30 0,'11'0'33'0,"-1"-4"1"15,14-4-9-15,5 5-8 16,-1-1-4-16,5 4-3 16,-7 0-2-16,-5 11-3 0,-11 2-2 15,-10 6-1 1,-6 5-1-16,-8 3 1 16,-6-3-2-16,-5 3 1 0,2-4-1 15,3-1 0-15,4-4 0 0,6-7 0 16,10-11 0-16,3 13 0 15,10-13-1-15,4 0 2 16,4 0-1-16,3-4 0 16,1 4 0-16,0-5 1 15,-5 5-1-15,-4 0 0 0,-1 0 1 16,-4 0-1-16,-11 0 0 16,10 0-2-16,-10 0-3 15,0 0-6-15,0 0-10 16,0 0-16-16,0-17 0 15,0 17-1-15,0-13 4 32</inkml:trace>
  <inkml:trace contextRef="#ctx0" brushRef="#br0" timeOffset="88156.7187">17665 6104 17 0,'0'0'17'15,"-11"0"-3"-15,11 0-6 16,-10 15-3-16,10-6-1 15,-3 5 0-15,6-5 1 0,2 0 1 16,-5-9 0-16,21 14 2 16,-8-10 1-16,0-4 1 15,1 0-1-15,-4-7-1 16,-10 7-1-16,10-17-1 16,-10 8-1-16,-8-1-2 31,-2 0-1-31,-3 1-1 0,0 4-1 15,-2 2 1-15,2 3-2 16,3 5 1-16,10-5 0 16,-12 15-1-16,12-2 1 15,0-2 0-15,7 3 0 16,4-1 1-16,1-4 0 16,4-4 0-16,1 1 0 0,-2-6 1 15,3 0 0-15,-6-7 1 16,0-2-1-16,-12-5 0 0,0 2 0 15,-11-3 0 1,-1 6 0-16,-4 1-1 16,-1 1-1-16,-1 5 0 0,1 4 0 31,6 5 0-31,1 1 0 0,5 1 0 16,5 1 2-16,0-10 0 15,7 15 0-15,-7-15 1 16,19 0-1-16,-4 0-5 15,-3 0-26-15,-3-7-8 16,9 7 0-16,-18 0-2 16</inkml:trace>
  <inkml:trace contextRef="#ctx0" brushRef="#br0" timeOffset="88991.5919">18154 5942 31 0,'7'-25'30'0,"-7"25"-3"15,7-11-4-15,-7 11-5 0,7 31-5 16,-7-2-4-16,3 12-3 16,-3 2-1-16,0 13 1 15,0-1-2-15,0 1-2 16,4-4-2-16,-4-11-6 16,4-9-19-16,6-3-11 0,-5-16 0 15,7-4-1-15</inkml:trace>
  <inkml:trace contextRef="#ctx0" brushRef="#br0" timeOffset="89377.7753">18370 6109 28 0,'0'0'34'16,"0"0"1"-16,12-9-3 0,6 5-15 15,9 4-7-15,0 0-2 0,4 0-2 16,0 0-2-16,-1 0-2 16,-8 0-1-16,-4 4 0 15,-18-4-1-15,7 16 0 16,-18-4 0-16,-9 5 0 31,-5 4-1-31,-3 1 1 0,-2 0-1 16,2 0 1-16,8 0 0 15,6-4 0-15,10-5 0 16,10-3 0-16,7-2 0 16,9-2-1-16,3 2-5 15,-1-8-14-15,-2-5-16 16,7 5 0-16,-8-8 0 0,3 4-1 15</inkml:trace>
  <inkml:trace contextRef="#ctx0" brushRef="#br0" timeOffset="89594.6189">18710 5961 30 0,'0'-15'36'0,"0"0"0"16,0 15 1-16,0 0-17 15,-3 20-7-15,3 8-5 16,0 3-2-16,0 9-2 16,-3 4 0-16,3 4-1 15,3 1-3-15,-3-6-4 16,8-2-10-16,-3-4-24 0,-5-16-1 16,7-2-1-16,-7-19 1 15</inkml:trace>
  <inkml:trace contextRef="#ctx0" brushRef="#br0" timeOffset="89942.2561">18875 6061 14 0,'0'0'32'0,"13"0"1"31,-1 0 0-31,13 6-13 0,9-1-11 16,-1 2-3-16,6 4-1 15,-2-2-1-15,-2-2-2 16,-8 0 0-16,-3-2-1 16,-9-1 1-16,-15-4-1 15,0 0 0-15,0 15 0 16,-15-10 1-16,-2 3 0 0,-7 1-1 15,0 4 0-15,0 1 0 16,0 2-5-16,8 2-7 16,3-2-17-16,4-6-8 15,15 7-1-15,-6-17 2 16</inkml:trace>
  <inkml:trace contextRef="#ctx0" brushRef="#br0" timeOffset="90264.4019">19328 6240 17 0,'13'-11'33'16,"-8"-11"-2"-16,8-1-4 0,1 0-6 16,-4-5-5-16,5 11-4 15,-7-8-2-15,2 13-3 16,-3 0-2-16,-7 12-2 15,7-12 1-15,-7 12-2 16,0 0-1-16,-4 23 0 16,4-5-1-1,-5 5 1-15,5 3 0 16,0 7 0-16,5 0 0 16,-1 2 0-16,1-3 0 15,1-6-1-15,1 1-4 16,-4-13-16-16,-3-4-19 15,6 0 0-15,-6-10 0 16,0 0 0-16</inkml:trace>
  <inkml:trace contextRef="#ctx0" brushRef="#br0" timeOffset="90996.1392">17651 6979 19 0,'3'-16'29'16,"-3"16"-6"-16,0-13-3 15,0 13-5-15,-8-12-3 16,8 12-4-16,-16 0-3 0,16 0-2 16,-17 7 0-16,17-7-1 15,-9 18 0-15,9-6 0 16,4 1 1-16,5-4 1 16,5 0 0-16,1-9 1 15,3 2 1-15,0-7-1 16,-2 2 0-16,-3-8-1 0,-4 1 0 15,-9-2-1-15,-4 2 0 16,-7 1-1-16,0 4-1 16,-4 2-1-16,1 3 1 15,0 0-1-15,14 0 0 16,-11 6 0-16,11-6-2 16,12 16-7-1,0-6-29-15,-2-10-1 16,12 7 1-16,-5-7 0 0</inkml:trace>
  <inkml:trace contextRef="#ctx0" brushRef="#br0" timeOffset="91364.7986">18070 6746 42 0,'0'-16'34'16,"0"16"2"-16,0 0-13 15,0 0-6-15,12 34-5 16,-12 1-3-16,6 15-2 0,-6 1-2 16,6 9 0-16,-3 0-2 15,3 0-1-15,-1-8-1 16,0-10-2-16,-1-7-6 0,-4-17-11 16,3-9-20-1,-3-9-2-15,14 0 2 0,0-9-1 16</inkml:trace>
  <inkml:trace contextRef="#ctx0" brushRef="#br0" timeOffset="91743.4777">18332 6902 9 0,'0'0'35'0,"5"-12"0"16,12 12 0-16,1-1-13 15,6-5-7-15,6 6-5 16,-3 0-3-16,3 0-2 0,-4 4-2 16,-6-1-2-16,-9 2 0 15,-11 4 0-15,-6 4-1 16,-7 3 0-16,-7-1 1 15,-2 5-1-15,-3 0 1 16,3 0-1-16,3 0 0 0,5-3 0 31,9-3 0-31,5-4 0 0,11-2 0 16,4-3 0-16,3 1-4 16,1-6-7-16,5 0-17 15,1 0-9-15,-8-11 0 16,4 8 0-16</inkml:trace>
  <inkml:trace contextRef="#ctx0" brushRef="#br0" timeOffset="91969.2209">18661 6783 34 0,'11'-13'35'0,"-7"-1"-7"15,-4 14-4-15,0 0-4 16,0 0-5-16,0 15-4 0,-4 10-3 15,4 8-3-15,-7 5-2 16,7 9 1-16,-3 2-2 16,3 1 0-16,5-4-2 15,-2-5-3-15,1-5-8 0,-1-9-23 16,0-12-5-16,6-4 1 31,1-11 0-31</inkml:trace>
  <inkml:trace contextRef="#ctx0" brushRef="#br0" timeOffset="92384.3413">19144 6817 29 0,'10'0'32'0,"3"8"2"0,-13-8-12 15,0 10-5-15,-9 1-5 16,-14-2-3-16,-3 6-1 15,-6-3-3-15,1 2-2 16,-1-1-1-16,3-3-1 0,4-2 0 16,8 1 1-16,17-9 0 15,0 0 1-15,15 9-1 16,7-4 0-16,4 1 0 16,6-2-4-16,5 6-13 15,1 4-22-15,-5-10-1 16,3 5 0-1,-13-9-1-15</inkml:trace>
  <inkml:trace contextRef="#ctx0" brushRef="#br0" timeOffset="92818.0613">19396 6965 24 0,'13'-9'29'0,"-5"-9"-4"16,4-3-3-16,-1-1-3 15,-4-5-2-15,6 8-2 16,-9-3-4-16,5 7-1 0,-5-1-4 16,-4 16-1-16,6-12-2 15,-6 12-1-15,5 12-1 16,-5 4 0-16,3 6-1 15,-3 3 1-15,0 6-1 16,0 6 0-16,4-2 0 31,-4 0 0-31,0-4 1 0,0-5-1 16,0-3 0-16,0-3 0 16,0-7 0-16,0-13 1 15,0 17-1-15,0-17 0 16,0 0 0-16,0 0 0 15,0 0 1-15,0 0-2 0,0 0-1 16,0 0-4-16,12 2-16 0,-12-2-17 16,0 0 1-16,0 0 0 15,3-14-1-15</inkml:trace>
  <inkml:trace contextRef="#ctx0" brushRef="#br1" timeOffset="125408.5992">15666 7027 3 0,'-74'-40'13'0,"-18"6"-4"16,-27 0-3-16,-22 10-1 16,-22 7-3-16,-14 12 2 15,-9 14 1-15,-1 13 2 16,8 20 0-16,18 11 1 31,22 15 1-31,30 11 1 0,38 13 0 16,34 8-2-16,44 3-1 15,36 1-2-15,34 0 0 16,26-7 0-16,36-7-1 16,28-18-2-16,30-15 0 15,28-26 0-15,18-24-1 0,16-27 0 16,1-30 0-16,-16-30 0 0,-31-24-1 16,-51-17 1-1,-63-8 0-15,-74-4 0 16,-75 7-5-16,-83 11-28 0,-66 30 0 15,-77 13-1-15,-46 33 1 16</inkml:trace>
  <inkml:trace contextRef="#ctx0" brushRef="#br0" timeOffset="146820.3957">5777 10007 20 0,'6'9'33'0,"5"-9"-6"16,10 0-3-1,8 0-4-15,9 0-4 16,5-2-6-16,4 2-8 16,1-3-6-16,1 3-15 15,-7 1-14-15,-11-1-2 16,0 4 0-16,-14-4 10 16</inkml:trace>
  <inkml:trace contextRef="#ctx0" brushRef="#br0" timeOffset="147042.6114">5817 10166 30 0,'17'3'37'15,"11"-3"-1"-15,14-5-7 16,7 5-8-16,3-8-6 15,8 4-8-15,-4 2-28 0,-4 2-15 16,-17 0-1-16,-1 0-1 31</inkml:trace>
  <inkml:trace contextRef="#ctx0" brushRef="#br0" timeOffset="148175.4394">7240 10067 19 0,'-37'15'29'0,"0"6"-1"15,-16-13-11-15,0-8-6 16,4-8-4-16,5-13-2 16,16-8-2-16,13-8-2 15,15 0 0-15,12-6-1 16,13 10 2-16,15 6 1 0,13 13 1 16,2 14 2-16,-1 20 0 15,-11 11 3-15,-13 16-1 16,-20 7 0-16,-13 14-1 15,-28 1-2-15,-12 1-1 16,-13-9-4-16,-5-7-1 0,3-11-2 31,6-15-1-31,12-11 1 16,9-17-1-16,19-13 1 0,9-9 1 16,14-1 1-1,12 0 2-15,8 6 1 16,9 5 1-16,3 8-1 0,5 12 0 15,-3 5-4-15,-5 6-13 16,-11 0-20-16,1 8-2 0,-8-10 0 16,3 5 0-16</inkml:trace>
  <inkml:trace contextRef="#ctx0" brushRef="#br0" timeOffset="148544.3923">7869 10268 24 0,'-12'-33'35'15,"-1"5"2"-15,-11 5-4 16,-7 3-14-16,3 13-6 16,-9 7-5-16,6 16-1 15,-1 8-4-15,10 11 0 0,8 5-2 16,11 2 1-16,11-5-2 15,11-3 2-15,12-8-1 16,7-7 0-16,1-13 1 16,-1-12-1-16,-4-11 1 0,-7-13-1 15,-11-13 0-15,-12-10 0 16,-14-4 0-16,-8-12-1 16,-6-2 0-16,-5-1 0 0,1 2 0 15,7 7-2-15,7 9-3 16,9 5-10-16,16 12-24 15,14 18-1-15,7 10 1 16,15 12-1-16</inkml:trace>
  <inkml:trace contextRef="#ctx0" brushRef="#br0" timeOffset="148976.3305">8139 10100 20 0,'-9'22'34'31,"9"16"2"-31,-10 9-9 16,1 0-8-16,9 8-4 0,-3-4-4 16,6-3-2-16,0-12-3 15,7-4-1-15,1-18-2 16,2-14 0-16,-4-9-1 16,-2-15 0-16,-7-15 1 15,0-10-2-15,-6-11 2 0,-4-10-2 16,-5-5 0-16,0 6-1 15,1 0 0-15,3 12 0 16,7 6 0-16,4 9 0 16,12 13 0-16,8 9-1 15,11 8-1-15,9 3-5 16,13 9-12 0,6 0-20-16,0 0-1 15,5 9 1-15,0-2-1 16</inkml:trace>
  <inkml:trace contextRef="#ctx0" brushRef="#br0" timeOffset="149208.1185">8154 10490 40 0,'0'0'36'0,"16"15"-1"0,12-13-10 16,6-2-14-16,9 6-12 15,0-6-28-15,5 0-4 16,-14 0-1-16,0 0-1 16</inkml:trace>
  <inkml:trace contextRef="#ctx0" brushRef="#br0" timeOffset="149543.8474">8469 10132 31 0,'13'3'37'16,"-5"9"2"-16,5 10 0 0,-6 6-20 15,-7 5-8-15,5 5-2 0,-5-7-3 16,0 2-2-16,0-10-2 15,3-9-1-15,-3-14-1 16,19-9 0-16,-6-8-1 16,5-7 1-16,4-3-1 15,-1-2 0-15,-2 2 1 16,0 6 0 0,-1 8 0-16,-2 5 0 15,-6 12 1-15,-2 9 0 16,-5 6 0-16,-3 4-3 15,4 9-5-15,-8-2-26 16,1-3-6-16,6-4-1 16,-3-9 0-16</inkml:trace>
  <inkml:trace contextRef="#ctx0" brushRef="#br0" timeOffset="149925.2977">8825 9971 47 0,'10'-15'35'0,"14"7"0"15,4 6-14-15,3-3-10 16,7 10-3-16,-7-5-3 16,0 10-2-16,-7-1-1 15,-4 5-1-15,-2 0 1 31,-6 4-2-31,-6-3 1 0,0 4-1 16,-3 8 1-16,-3 4 0 16,0 3 0-16,0 7 2 15,0 5-1-15,7 3 1 16,-3 1 0-16,-4 1 1 16,0-5-1-16,0-4 0 15,-4-4-1-15,-6-6 1 0,-7-10-2 16,-6-7-1-16,-4-5-5 15,-6-10-21-15,4-6-13 16,6-6-1-16,-1-7 0 16,14-4-1-16</inkml:trace>
  <inkml:trace contextRef="#ctx0" brushRef="#br0" timeOffset="152967.4375">9778 9915 42 0,'0'0'35'0,"18"12"0"16,-13 17-12-16,-5 7-7 16,10 12-4-16,-10 7-4 0,10 6-1 15,-7-1-4-15,7-8-6 16,-4-2-7-16,3-16-15 16,-9-12-12-16,0-7-1 0,0-15 0 15</inkml:trace>
  <inkml:trace contextRef="#ctx0" brushRef="#br0" timeOffset="153130.2054">9622 10213 23 0,'0'0'34'0,"20"-12"-1"16,7 8 0-16,17 0-19 16,8 1-13-16,7 3-21 15,12-9-10-15,13 9-3 16,-3-12 0-16</inkml:trace>
  <inkml:trace contextRef="#ctx0" brushRef="#br0" timeOffset="153769.2122">10686 10048 31 0,'28'-5'33'0,"-8"-12"-6"15,-6-2-5-15,-5-1-4 16,-9-8-6-16,-5-2-2 16,-12 0-5-16,-4 2-1 15,-7 4-2-15,-3 8-1 16,0 10 0-16,-9 6 0 16,6 13-1-16,5 8 0 0,8 6 0 15,11 6 0-15,10 4 0 16,7-8-1-16,9-2 1 15,11-4-2-15,7-8 2 16,1-8-2-16,-1-7 1 0,-3-9 0 16,-4-3 1-16,-4-3 0 15,-5-5 0-15,-8 0 0 0,-8 4 0 16,-2-1 1-16,0 5-1 16,0 12 1-16,0 0-1 15,-6 15 1-15,10 8 0 16,3 10 0-16,3 8 1 15,3 6-1-15,-7 8 2 32,-2 1-1-32,-4-4 0 0,-10-1 0 15,-11-10 0-15,-8-6 1 16,-11-13-1-16,-4-9-1 16,-2-13-1-16,2-9-2 15,5-8-2-15,4-8-6 16,14 3-11-16,12-2-17 15,5-5 1-15,20 8-1 0,2-3 4 16</inkml:trace>
  <inkml:trace contextRef="#ctx0" brushRef="#br0" timeOffset="156033.8672">11255 9561 22 0,'-5'-12'30'15,"-26"12"-5"-15,-9 30-3 16,-10 25-4-16,-9 25-4 16,0 31-3-16,3 20-3 0,19 16-2 15,16 8-2-15,21-5-2 16,17-7-4-16,18-16-7 15,26-25-13-15,19-25-13 16,-1-35 0-16,7-19 0 16</inkml:trace>
  <inkml:trace contextRef="#ctx0" brushRef="#br0" timeOffset="156335.1775">11518 10057 25 0,'5'-41'32'0,"7"4"-7"16,1-6-2-16,-5 4-5 16,2 1-4-16,-7-1-3 15,4 8-3-15,-10 2-2 16,-1 9-2-16,-4 6 0 15,8 14-2-15,-16 14 0 0,9 10-1 16,7 13 0-16,0 6-1 16,11 6-5-16,1-1-5 15,7 3-16-15,8-3-10 16,-10-12 0-16,4-1-1 0</inkml:trace>
  <inkml:trace contextRef="#ctx0" brushRef="#br0" timeOffset="156520.0933">11340 10265 37 0,'0'0'33'16,"9"3"0"-16,24-3-10 16,15 0-12-16,17 0-5 0,6 0-7 15,7 0-13-15,-1-8-18 16,5 12-1-16,-18-8 0 15,-2 12 4-15</inkml:trace>
  <inkml:trace contextRef="#ctx0" brushRef="#br0" timeOffset="156858.0493">11417 10495 43 0,'-18'-14'35'0,"21"4"1"16,16-4-5-16,13 0-19 0,16 6-4 15,4 3-3 1,0 10-1-16,-7 6-1 0,-11 9 0 16,-18 4-1-16,-19 5-2 15,-25 6 1-15,-16-4 0 16,-8-1 0-16,-3-2-1 15,3-5 0 1,7-7-1-16,14-3 0 16,17-8 1-16,14-5 0 15,28 5 0-15,10-5 0 16,9 0-1-16,13 3-5 16,1-3-21-16,4-9-10 15,0 2 0-15,-12-13 0 16</inkml:trace>
  <inkml:trace contextRef="#ctx0" brushRef="#br0" timeOffset="157137.2624">11923 9570 23 0,'18'-29'35'16,"9"13"1"-16,18 32 2 0,8 22-20 15,0 19-4-15,2 30-4 16,-8 22-3-16,-15 21-1 16,-20 11-1-16,-22 5-2 31,-17-9-1-31,-12-9-1 0,-5-16-3 16,-1-20-2-16,8-25-5 15,6-28-16-15,16-28-14 16,15-11-1-16,15-39 1 15,1-2 0-15</inkml:trace>
  <inkml:trace contextRef="#ctx0" brushRef="#br0" timeOffset="157506.499">12225 9489 47 0,'15'-11'37'0,"7"19"1"0,-7 15-6 16,-2 4-17-16,-1 13-5 16,-12-1-3-16,4 4-2 15,-4-7-1-15,-4-7-2 16,1-7-1-16,3-22-1 0,0 0 0 15,15-17 0-15,-1-10-1 16,4-4 0-16,7-5 0 16,2 4 0-16,4 4 1 15,-5 6 0-15,-2 16 0 16,-3 10 1-16,-5 15-1 16,-3 11 1-16,-7 10-7 0,-6 2-32 15,0-5-1-15,9 2 0 16,-3-7 0-16</inkml:trace>
  <inkml:trace contextRef="#ctx0" brushRef="#br0" timeOffset="158107.6603">12910 10050 29 0,'15'-7'29'0,"-15"7"-2"16,0 0-10-16,-6 19-6 0,0 8-2 15,0 7-3-15,2 4 0 0,4 5-1 16,7-2-1 0,3-5 1-16,8-7-2 0,10-7 0 15,6-12 0-15,0-10-1 16,-2-14 0-16,1-10 0 16,-8-8-1-16,0-6 0 0,-7-8 1 15,-6 5-1-15,-8-2 0 16,-4 11-1-16,0 3 1 15,0 12 0-15,0 17 0 16,0 0 0-16,-11 14 0 16,11 13 0-16,0 6 1 31,5 9-1-31,1 4-3 0,3-4-6 16,4-1-21-16,5-3-8 15,-8-14 0-15,8 0 0 16</inkml:trace>
  <inkml:trace contextRef="#ctx0" brushRef="#br0" timeOffset="158461.8506">13487 10057 42 0,'-9'5'37'0,"-4"13"-1"15,3 10-3-15,2 11-20 16,-5 2-3-16,6 7-4 31,1-2-2-31,6 0-1 0,0-10-2 16,6-7 1-16,5-11 0 15,-2-14 0-15,-9-4 0 16,21-26 0-16,-14-8 1 16,-1-7-1-16,-6-10 0 15,-3-11 0-15,-7-7-1 16,-2-2 0-16,3-2-1 0,2 4 0 15,7 3 0-15,0 6 0 16,15 10-1-16,4 11-1 16,10 12-3-16,2 3-5 15,14 19-17-15,-1 5-13 16,-7 5 0-16,5 13 0 16</inkml:trace>
  <inkml:trace contextRef="#ctx0" brushRef="#br0" timeOffset="158695.8054">13455 10443 29 0,'0'10'35'15,"0"-10"2"-15,28 2-3 16,10-2-19-16,-4-2-6 16,10-2-10-1,5-6-27-15,5 6-7 16,-12-9 0-16,-2 4-1 16</inkml:trace>
  <inkml:trace contextRef="#ctx0" brushRef="#br0" timeOffset="158895.8423">13704 10164 63 0,'0'0'36'16,"27"-4"-2"-16,-4 4-16 15,7 0-11-15,4 0-11 16,3-4-27-16,7 4-3 0,-12-9-1 15,5 9-1-15</inkml:trace>
  <inkml:trace contextRef="#ctx0" brushRef="#br0" timeOffset="159243.194">14105 10043 46 0,'23'18'36'0,"-15"-2"1"16,3 7-13-16,-2 9-8 0,-9-4-5 16,4 6-4-1,-7-4-1-15,3-1-2 0,-7-11-2 16,7-8-1-16,0-10 0 0,0 0-1 16,13-17 1-16,0-3-2 15,2-7 1-15,4-2-1 16,2 2 1-16,3 3-1 15,-2 5 0-15,-3 4 1 16,0 8 0-16,-7 11 2 16,-1 6-1-1,-4 8 1-15,0 5-1 16,-4 4 1-16,-3 2-3 16,6-1-8-16,0 0-20 15,-3-1-10-15,-3-13 0 16,13 0 0-16</inkml:trace>
  <inkml:trace contextRef="#ctx0" brushRef="#br0" timeOffset="159443.5953">14617 10219 62 0,'17'-8'38'0,"7"8"-1"0,11-4-11 16,-4 1-17-16,6 0-11 16,1-5-30-16,0 8-4 15,-12-8-1-15,7 8 0 16</inkml:trace>
  <inkml:trace contextRef="#ctx0" brushRef="#br0" timeOffset="159813.201">15110 10076 29 0,'0'-23'37'0,"0"-1"0"16,0 6-7-16,0 18-10 15,11-9-6-15,-1 19-4 0,-7 7-2 16,2 7-3-1,-2 6-2-15,3 5 1 16,1 4-2-16,-3 2 0 0,-4 0 0 31,0-8-2-31,-7-4 1 0,-1-2-1 16,-7-9 0-16,-1-4-1 16,-4-5 1-16,-1-4-1 15,4-5 1-15,3 0-1 16,14 0 0-16,-14-5 1 15,25 5-1-15,3-7-3 16,13 7-3-16,-1-7-8 0,10-2-24 16,5 6-1-16,1-7 1 15,10 8 0-15</inkml:trace>
  <inkml:trace contextRef="#ctx0" brushRef="#br0" timeOffset="160282.8662">15394 9812 5 0,'8'-11'31'16,"20"8"1"-16,-3-8-3 15,2 3-12-15,13 3-4 16,-4 0-4-16,-1 5-3 16,-5-5-2-16,-5 10-1 15,-7 0-2-15,-5 1 1 16,-8 5-2-16,-1 4 1 0,-4 1 0 16,0 6 0-16,0 10 0 15,-4 2-1-15,4 4 1 16,0 7-1-16,7 2 1 15,-1 7-2-15,2 2 4 16,4 1-1-16,-2-6 1 31,2 0 0-31,-6-5-1 0,-6-2 2 16,-7-8-1-16,-7-9 1 16,-11-8-2-16,-8-4 0 15,-1-6 0-15,-5-4-2 16,4-5-3-16,0-5-7 0,11-6-25 15,10 7-4 1,-1-8 1-16,15 12 0 0</inkml:trace>
  <inkml:trace contextRef="#ctx0" brushRef="#br0" timeOffset="161131.3616">16276 10230 39 0,'0'0'35'0,"18"9"1"16,12-9-14-16,14 0-6 0,21 4-6 16,0-4-5-16,4 0-15 15,-11-4-24-15,5 4-1 16,-23-5-2-16,-6 5 1 15</inkml:trace>
  <inkml:trace contextRef="#ctx0" brushRef="#br0" timeOffset="161584.7711">16933 9973 42 0,'15'-4'34'0,"22"14"2"16,3 8-15-16,10 6-5 16,6 16-4-16,0 2-4 15,0 12-3-15,-14 2-1 31,-11 2-2-31,-21-6-2 0,-16-3 0 16,-14-6-3-16,-10-9 0 16,-8-9 0-16,-5-12-1 15,3-10 1-15,5-10-1 16,14-10 1-16,9-14 1 16,16-8 3-16,11-11 0 15,16-6 1-15,13 0 0 0,2-4 2 16,1 1-1-16,-9 1 1 15,-10 12 0-15,-18 0-2 16,-16 13 1-16,-22 5-2 16,-14 9 0-16,-11 6-5 15,-6 7-12-15,-1 6-21 16,11 10 0-16,6-4 0 0,23 6-1 16</inkml:trace>
  <inkml:trace contextRef="#ctx0" brushRef="#br0" timeOffset="162185.7212">17581 10133 31 0,'11'-11'32'0,"10"11"-2"15,-4 10-9-15,1 8-5 16,-2 6-5-16,-8 8-4 16,-1 3-2-16,-7 1-1 15,3 2-1-15,-3-2-1 0,4-6 0 16,4-8-1-16,8-5 0 15,2-10 0-15,5-7 0 16,4-12 0-16,-2-7 0 16,-1-8 0-16,-1-8 0 15,-5-3-1-15,-6 0 1 16,-4 2-1-16,-8 7 0 0,0 2 1 16,-7 13-1-16,7 14 1 15,-15 4 0-15,8 15 0 16,2 9 0-16,2 5 0 15,3 4 0-15,4 4-2 0,2-8-5 16,5 3-17 15,3-6-14-31,-6-16-1 0,9-1 1 16</inkml:trace>
  <inkml:trace contextRef="#ctx0" brushRef="#br0" timeOffset="162549.0286">18141 10132 42 0,'11'0'38'0,"-11"0"1"16,9 28-4-16,-5 6-16 15,-8 3-8-15,4 13-3 16,-3-5-3-16,3 4-1 16,-5-6-1-16,5-7-1 15,-5-9-1-15,5-8 0 16,0-19 1-1,0 0-1-15,-5-10 0 16,5-16 0-16,-6-11 0 16,2-11-1-16,-3-8 1 15,-2-9-1-15,-1 0-1 16,3-1 1-16,-1 0 0 16,8 8 0-16,0 8-1 15,7 10 1-15,7 8 0 0,5 8 0 16,8 8-1-16,3 6-1 0,11 8-3 15,-3-2-4-15,10 11-11 16,3 2-21-16,-5-3 1 16,2 8-2-16,-6-2 3 15</inkml:trace>
  <inkml:trace contextRef="#ctx0" brushRef="#br0" timeOffset="162802.969">18199 10510 49 0,'0'0'38'0,"0"0"-1"16,25 9-9-16,-3-9-12 0,14 3-5 15,-5 2-9 1,5-5-16-16,-5 0-22 0,9 0-2 16,-6-8 0-16,7-1-1 15</inkml:trace>
  <inkml:trace contextRef="#ctx0" brushRef="#br0" timeOffset="163034.7563">18513 10277 43 0,'14'-4'37'0,"2"-1"1"15,10 1-5-15,7 4-16 0,-1 0-8 16,7 0-7-16,3 4-20 15,0-4-18-15,-14 0-1 16,3 0-1-16,-10-5-1 16</inkml:trace>
  <inkml:trace contextRef="#ctx0" brushRef="#br0" timeOffset="163420.2097">18954 10082 54 0,'0'0'36'0,"24"7"1"15,-8 10-10-15,-4 7-13 0,5 10-6 16,-7 5-3-16,1 3-1 16,-5-5-2-16,0-1 0 15,-6-11 0-15,0-4-1 16,0-21 0-16,0 0 0 15,11-4 0-15,-2-16 0 16,4-6 0-16,2-6 0 0,7-1-1 16,0 0 0-16,1 2 0 15,-3 6 0-15,0 7 0 16,-1 9 0-16,-2 9-1 16,-5 14 1-16,-3 8 0 15,-2 2 1-15,-2 4-2 31,-3 4-1-31,4 0-9 0,-6 1-25 16,0-11-3-16,7-2 0 0,-7-20 0 16</inkml:trace>
  <inkml:trace contextRef="#ctx0" brushRef="#br0" timeOffset="163636.3751">19538 10241 47 0,'16'-2'39'15,"3"2"0"-15,4 2-3 16,-3-2-18 0,15 0-7-16,-6 0-8 15,0 0-12-15,-4-5-28 16,0 5-2-16,-6-10-1 15,2 10 0-15</inkml:trace>
  <inkml:trace contextRef="#ctx0" brushRef="#br0" timeOffset="164021.4796">20006 10057 26 0,'0'-22'35'16,"4"7"-3"-16,2 2-7 15,-1 3-5-15,-5 10-5 16,11 10-5-16,-5 9-2 16,-3 8-3-16,5 9-2 15,-3 3 0-15,2 6 0 16,-1-1-2-16,-1-1 1 15,-2-4-1-15,-3-10 0 0,0-5 0 16,-4-7 0-16,4-17-1 16,-20 10 1-16,7-10-1 15,1-2 0-15,2-1 1 16,0-2-1-16,10 5 0 0,0 0 0 16,0 0 0-16,18-3 0 15,2 3-2-15,1 3-4 0,10 2-14 16,0-2-19-1,-4-11 1-15,7 8-1 16,-2-14 0-16</inkml:trace>
  <inkml:trace contextRef="#ctx0" brushRef="#br0" timeOffset="164553.3093">20370 9794 26 0,'15'-18'34'0,"9"16"0"16,-2-3-6-16,11 0-12 0,11 5-3 15,-3 5-5 1,7 0-2 0,-5 0-2-16,-1 0-1 15,-4 0-1-15,-5 0 0 16,-9 0-1-16,-7-1 0 0,-6 3 0 16,-7 3 0-16,-4 5 0 15,0 7-1-15,-8 6 1 16,1 9 0-16,-1 10-1 15,0 10 1-15,1 7-1 0,1 6 1 16,6 2-1-16,0-3 1 16,0-1-1-16,7-7 0 15,-1-5 0-15,3-8 1 16,-3-13-1-16,0-7 0 16,-3-10 1-16,-3-5 0 15,0-13 0-15,-15 8 0 0,-4-13 1 16,-6 0-1-16,-5 0 0 15,-3-2-1-15,1 7-6 16,-3 0-27-16,2-8-5 16,14 8-1-16,-2-13-1 15</inkml:trace>
  <inkml:trace contextRef="#ctx0" brushRef="#br0" timeOffset="168714.3039">87 13474 24 0,'-37'-44'22'16,"37"-31"17"0,14 26-24-16,14-6-2 15,13 0-2-15,13-4-1 16,26 6-3-16,14 3-1 16,21 13-1-16,14 13-1 15,11 15-1-15,-3 11-1 16,-4 22-1-16,-9 11 0 0,-21 12-1 15,-12 8-2-15,-26-2 0 16,-10-1 0-16,-16-8 0 16,-5-16 1-16,-1-20-1 15,10-15-1-15,10-22 0 16,21-13 1-16,23-13 0 0,27-1 1 16,12 5 1-16,18 8 0 0,7 23 2 15,-2 20 0 1,-4 22 1-16,-12 20 0 0,-13 15-1 15,-21 14-2-15,-13 2-3 16,-6-4-2-16,-10-13 0 16,4-13-1-16,0-21 0 31,6-15 0-31,2-20 1 0,12-16 2 16,7-13 4-16,139-45 6 15,-116 58-2 1,12 23 1-16,-6 17 0 15,-3 25 0-15,-12 27 0 16,-12 21-1-16,-23 20-1 16,-14 5-5-16,-17 8-2 0,-13-6-2 15,0-9 0-15,0-18 0 16,7-16-1-16,9-22 0 16,17-14 2-16,11-13 2 15,11-4 5-15,10 3 1 16,1 9 2-16,2 17 1 15,-11 16 1 1,-1 30 0-16,-19 19 0 16,-5 23-1-16,-18 9-2 15,-8 9-2-15,-3 3-3 0,-1-10-3 16,6-12-2-16,6-22 0 16,18-21-1-16,8-20 1 15,15-14-1-15,2-19 3 16,3-5 4-16,-3 1 3 0,-17 6 2 15,-14 20 1-15,-19 14 0 16,-16 16 0-16,-22 17 0 16,-3 14-1-16,-8 3-4 15,5 4-4-15,15-8-5 16,8-18-4-16,30-15-4 16,12-16 0-16,25-16-1 0,3-19 4 15,11-4 6-15,-11-7 7 16,-18 4 5-16,-17 19 7 15,-32 83 20 1,-66-40-17-16,-7 25-7 16,-24 20-2-16,6 14-16 15,-2 3-31 1,26-20-2-16,9-24-1 16,19-26-4-16</inkml:trace>
  <inkml:trace contextRef="#ctx0" brushRef="#br0" timeOffset="171287.0328">252 14666 34 0,'0'0'37'0,"0"0"-1"16,0 0-9-16,66 11-8 15,-20-11-5-15,-2 0-7 0,5 3-12 16,1 3-29-1,-4-9-3-15,-2 3-1 16,-44 0 0-16</inkml:trace>
  <inkml:trace contextRef="#ctx0" brushRef="#br0" timeOffset="171894.0751">882 14848 48 0,'0'0'30'15,"47"-48"-4"-15,-47 48-4 16,18-53-5-16,-18 53-5 16,10-65-1-16,-10 65-4 15,-17-64 0-15,17 64-2 0,-33-48-1 16,33 48-2-16,-53-22 1 15,53 22-1-15,-56 15-2 16,56-15 1-16,-37 51-1 16,37-51 1-16,-6 68-1 15,6-68 1-15,22 68-1 16,-22-68 1-16,56 45 0 0,-56-45-1 16,64 10 0-16,-64-10 0 15,56-29-1-15,-56 29 0 16,41-58 0-16,-41 58 0 15,12-71 0-15,-12 71 0 16,-4-63 1-16,4 63 0 16,0 0 0-1,0 0 1-15,0 0 0 16,0 0 1-16,0 0-1 16,-25 64 0-16,25-64 0 15,35 79-4-15,-35-79-9 0,34 52-27 16,-34-52 1-16,45 26-2 15,-45-26 1-15</inkml:trace>
  <inkml:trace contextRef="#ctx0" brushRef="#br0" timeOffset="172356.8608">974 14190 37 0,'0'0'37'0,"0"0"1"15,0 0 0 1,0 0-18-16,44 19-6 0,-44-19-5 16,19 51-2-16,-19-51-3 15,9 51 0-15,-9-51-1 16,0 0-2-16,0 0 0 16,0 0-1-16,0 0 0 0,41-47 0 15,-26 17-1-15,3-2-1 16,4 3 1-16,3 7-1 15,0 10 1-15,1 9 1 16,-3 9-1-16,-6 11 1 31,-1 7 0-31,-8 10 0 0,2 7-5 16,-10-2-25-16,0-2-10 16,3 0-1-16,-3-11 1 15</inkml:trace>
  <inkml:trace contextRef="#ctx0" brushRef="#br0" timeOffset="172810.3211">1478 14589 42 0,'-4'-9'38'15,"4"9"1"-15,0 0-1 16,0 0-19-16,0 27-9 16,0-5-3-16,4 6-4 15,2-1 0-15,4 1-1 0,-1-3-1 16,5-3 1-16,3-10-1 15,1-5 0-15,1-7 0 16,5-12 0-16,-3-4-1 16,2-3 0-16,-2-9 0 15,-6-3 0-15,1 1-1 16,-7 2 1 0,-3 3 0-16,-3 5 0 15,-3 5 1-15,0 15 0 16,0 0 2-16,-12 21-2 15,7 1 2-15,5 8-2 16,3 5-2-16,-3-6-10 16,6 0-30-16,4-3 0 15,2-11-1-15,4-8 0 0</inkml:trace>
  <inkml:trace contextRef="#ctx0" brushRef="#br0" timeOffset="173194.3175">1953 14551 34 0,'0'27'38'15,"-7"2"1"-15,3 6-5 16,4 5-17-1,-5-4-3-15,5 3-6 16,0-13-3-16,0-4-1 16,0-22-1-16,0 0-1 15,0 0 0-15,6-25 1 16,-6-5-2-16,0-9 2 16,-3-10-2-16,-3-3 1 15,-2-8-2-15,2 3 2 0,1-2-2 16,5 4 0-16,3 5 1 15,4 8-2-15,5 10 1 16,9 8-2-16,12 14-4 16,0 1-7-16,12 12-20 15,0 8-8-15,-4 1 0 0,6 5 0 16</inkml:trace>
  <inkml:trace contextRef="#ctx0" brushRef="#br0" timeOffset="173411.0221">1993 14787 54 0,'-9'20'41'0,"9"-6"-1"16,18-6-3-16,11-1-24 15,1 0-12-15,-2 3-35 16,2-13-4-16,11 3-1 0,-11-13-1 16</inkml:trace>
  <inkml:trace contextRef="#ctx0" brushRef="#br0" timeOffset="174396.964">2985 14553 27 0,'-3'-20'37'16,"9"9"1"-16,-3-6 1 16,0 7-18-16,10 10-6 15,-13 0-4-15,12 22-3 0,-9-3-1 16,7 11-3-16,-5 1 1 16,5 5-3-16,-4-1-1 15,-6-4-4-15,9 2-8 16,-9-6-31-16,0-13 0 15,0-4 0-15,0-10 0 0</inkml:trace>
  <inkml:trace contextRef="#ctx0" brushRef="#br0" timeOffset="174814.2027">3199 14327 29 0,'6'-14'37'15,"15"5"-1"-15,-4 0-1 16,4-2-19-16,13 6-6 16,-6-2-4-16,3 7-2 15,-3 0-2-15,-1 0-1 0,-5 4 0 16,-6 4 0-16,-6 2-1 15,-2 4 0-15,-2 5 1 16,-2 1-1-16,-1 7 0 16,0 0 0-16,-3 5 0 0,3 3 1 15,4 5 0 1,-2-1 0 0,0 1 1-16,-3 3 0 15,-2-2 0-15,6 0 1 0,-6-2 0 16,-7-2 0-16,-7-9-1 15,-6-4 0-15,-2-9-1 16,-8-2-1-16,2-9-4 16,-6-15-14-16,2-4-23 15,9 1 1-15,1-9-1 0,12 1 0 16</inkml:trace>
  <inkml:trace contextRef="#ctx0" brushRef="#br0" timeOffset="175400.0791">4067 14598 49 0,'0'0'36'0,"13"3"0"15,17-3-15-15,23 6-6 16,16-6-3-16,23 6-5 16,8-3-1-16,11 1-3 15,0 2-3-15,-8-3-5 32,-6 1-4-32,-19-4-4 0,-19 0-3 15,-27-7 1-15,-15 1 0 16,-20-6 3-16,-9 2 2 15,-10-5 5-15,-3 2 6 16,1 1 4-16,4-1 2 0,20 13 2 16,-5-13-1-1,17 13-1-15,7 0 2 0,6 13-1 16,-2-4 1-16,3 7-1 16,-10 1 0-16,-2 3-1 0,-14-2-1 15,0 0-5-15,-11-2-8 16,-9 0-24-16,-10-9-6 15,2 1-1-15,-15-8-1 32</inkml:trace>
  <inkml:trace contextRef="#ctx0" brushRef="#br0" timeOffset="175716.2699">4187 14445 17 0,'0'0'33'0,"-18"19"2"15,-12-5-6-15,-8 6-12 0,4 8-3 16,-9-4-4-16,9 6-1 0,6-3-2 15,15-1-1-15,13-4-1 16,21-2-1-16,8-5-2 16,11-8-4-16,13-1-17 15,6-6-19-15,-6-12-1 32,2-4-1-32,-11-16 1 0</inkml:trace>
  <inkml:trace contextRef="#ctx0" brushRef="#br0" timeOffset="176132.6495">4334 13994 19 0,'-9'-11'35'15,"9"11"2"1,18-16 0 0,7 4-19-16,18 7-4 15,4-2-4-15,12 7-1 16,0 0-3-16,2 3-2 0,-7 3 0 16,-5 6-3-16,-12 1 2 15,-18 6-2-15,-14 0-1 16,-16 9 1-16,-15 3-1 15,-10 3 0-15,-11 8 0 0,-5 0 1 16,-1-3-2-16,6 0 1 16,11-5 0-16,10-9 1 15,21-4-1-15,10-7 0 16,21-4 1-16,9-5-1 16,13 3 0-16,1-8-5 15,13 0-34 1,-7 4-2-16,-7-10 1 15,2 6-2-15</inkml:trace>
  <inkml:trace contextRef="#ctx0" brushRef="#br0" timeOffset="176764.6363">922 16276 31 0,'-62'16'32'15,"62"-16"0"-15,0 0-3 0,0 0-19 16,62 27-4-16,44-23-2 16,37-4 1-16,25 0 1 15,35-11 0-15,9 0-2 16,11-7 1-16,-2 1-1 16,-20 0-1-16,-27 0-4 0,-25 7-6 15,-38-1-15-15,-39-2-16 16,-23 9 1-16,-30-8 0 15,-19 12 3-15</inkml:trace>
  <inkml:trace contextRef="#ctx0" brushRef="#br0" timeOffset="177049.4169">1801 15976 24 0,'0'-35'35'15,"7"0"3"-15,1-6 0 16,-5-13-18-16,10 1-4 16,-13-5-2-16,9 10-4 15,-9-1-2-15,0 12-2 16,0 12-3-16,0 25-1 15,-9 18-2-15,9 21-3 0,5 25-13 16,-5 15-25-16,4 4-1 16,4 16 0-16,-4-7-1 15</inkml:trace>
  <inkml:trace contextRef="#ctx0" brushRef="#br0" timeOffset="177483.7518">1018 16945 48 0,'0'0'36'0,"0"0"1"16,0 0-10-16,7-69-13 15,-7 69-3-15,33-59-3 16,-33 59-1-16,38-70-1 15,-38 70-1-15,22-53-2 16,-22 53 0-16,0 0-1 0,0 0 0 16,-3 85 0-16,-1-30-1 0,4 6 0 15,3 14-1 1,-3-4-1-16,0-8-6 0,4-10-8 16,-4-53-28-16,11 55 2 15,3-43-2-15,0-16 1 16</inkml:trace>
  <inkml:trace contextRef="#ctx0" brushRef="#br0" timeOffset="177684.7925">1365 16992 74 0,'17'0'40'0,"-1"0"0"15,12 5-13-15,6-12-23 16,0 4-13-16,0-4-27 16,9 2-3-16,-2-9 0 15,-1 4 1-15</inkml:trace>
  <inkml:trace contextRef="#ctx0" brushRef="#br0" timeOffset="178170.5735">1991 17127 35 0,'14'-18'33'16,"3"0"-4"-16,-5-8-6 16,-3-3-5-16,-2 4-4 0,-10-4-3 15,-1 2-3-15,-12 1-2 16,-6 12-1-16,-9 3-1 0,-3 19 0 16,0 3-1-1,3 11-1-15,2 6 0 16,9 4 1-16,7 2-2 0,13-1 1 15,14-6-3-15,6-9 1 0,8-8 0 16,-2-10 1-16,2-7-1 16,1-5-1-16,-3-5 2 15,-2-9-2-15,-6 0 2 16,-6 5-1-16,-4-1 0 16,-2 11 1-16,-6 11-1 31,0 0 0-31,11 14 1 0,-7 7-1 15,3 7-2-15,0-2-10 16,7 1-28-16,6-5-1 16,2-13 0-16,11-4 0 15</inkml:trace>
  <inkml:trace contextRef="#ctx0" brushRef="#br0" timeOffset="178626.4322">2315 16903 64 0,'-3'-9'39'0,"13"9"-2"16,7 5-15-16,3-5-7 0,11 5-6 15,5-5-4-15,3 6-1 16,-3-1-2-16,-1 2-1 0,-8-2 0 16,-11 0 0-16,-16-5-2 15,-10 19 2-15,-17-3 0 16,-4 0 0-16,-7 3 0 31,-3 2 0-31,1 0-1 0,7 1 0 16,6 0 1-1,14-6-1-15,13-1 0 0,9-4 1 16,9-6-1-16,15-2-1 16,6 0-2-16,1-8-7 15,10-8-31-15,-1 3 0 16,-12-4 0-16,3-3-2 0</inkml:trace>
  <inkml:trace contextRef="#ctx0" brushRef="#br0" timeOffset="178827.0938">2461 16663 21 0,'0'0'36'0,"9"0"0"16,16 5 0-16,3 0-16 16,0-5-12-16,7 5-7 15,1 2-12-15,1-7-17 0,-12-7-7 16,6 2-2-16,-15-15 2 0</inkml:trace>
  <inkml:trace contextRef="#ctx0" brushRef="#br0" timeOffset="178974.2397">2823 16512 40 0,'9'0'38'0,"-9"0"2"16,11 12-7-16,-3 11-10 16,-8 1-10-16,9 9-7 0,-5 6-13 15,11-4-31-15,-12-8-2 16,6-1-1-16,-9-26 0 16</inkml:trace>
  <inkml:trace contextRef="#ctx0" brushRef="#br0" timeOffset="179259.4245">3512 16131 37 0,'28'14'40'0,"-1"6"0"16,-4 6 2-16,-11 10-20 31,-18-4-10-31,-7 9-6 0,-18-4-10 16,-6-4-33-16,-7-16-3 15,11-10 0-15,2-16-2 16</inkml:trace>
  <inkml:trace contextRef="#ctx0" brushRef="#br0" timeOffset="179644.1298">4099 15727 27 0,'2'-34'37'0,"8"17"2"16,-10 17 1-16,0 0-20 15,9 42-5-15,-6 5-5 16,3 15-3-16,-6 5-2 16,7 9-1-16,-7-1-2 15,3-8-3-15,0-5-7 16,-6-21-14-16,-4-14-20 0,11-9 0 15,-4-18 0-15,18-11 1 16</inkml:trace>
  <inkml:trace contextRef="#ctx0" brushRef="#br0" timeOffset="179976.3787">4328 15941 56 0,'13'0'38'0,"-1"-12"0"16,12 6-10-16,7 3-17 15,0 0-5-15,4 6-2 16,-2-3-1-16,-7 3-3 0,-9 0 1 16,-17-3-1-16,0 15 0 15,-11-4 0-15,-6 0 0 16,-7 5 0-16,3 2-1 15,-1-3 1-15,6 3 0 16,6 0 0-16,14-4 1 16,8-1-1-1,3-3 0-15,5-5-3 16,5 2-7-16,-1-7-17 16,0-10-12-16,2 3 1 15,-4-11-1-15</inkml:trace>
  <inkml:trace contextRef="#ctx0" brushRef="#br0" timeOffset="180192.543">4702 15680 39 0,'7'-21'38'16,"-7"8"2"-16,0 13-3 0,16 22-16 16,-16 4-7-16,4 18-6 15,-4 5-2-15,7 14-1 16,-7 2 0-16,10 1-2 0,-3-3 0 15,-1-7-3-15,0-6-4 16,-3-14-10-16,0-11-29 16,6-9 0-16,-9-16 0 15,15 0 0-15</inkml:trace>
  <inkml:trace contextRef="#ctx0" brushRef="#br0" timeOffset="180679.3482">5403 15824 12 0,'0'0'34'0,"0"0"-3"15,-14 19-5-15,-11-5-7 16,-6 6-4-16,-9-3-3 0,1 2-4 16,-4 0-3-16,7-3-2 15,7-3-1-15,8-4-1 16,9-5 1-16,12-4 0 16,0 0 0-16,19 13 1 0,0-8-1 15,5 6 1-15,0 2 0 16,6 5-1-16,-3 1-4 15,-3-2-10-15,-5 0-26 0,7 0-1 16,-4-13-1-16,4 1 1 16</inkml:trace>
  <inkml:trace contextRef="#ctx0" brushRef="#br0" timeOffset="180948.8971">5649 15646 43 0,'16'-21'38'0,"-6"11"0"15,-10 10-8-15,7 25-11 16,-12 5-6-16,5 17-5 15,-6 6-2-15,6 13-2 0,-6 2-2 16,6-3-3-16,0-4-6 31,3-14-13-31,-3-11-21 0,10-4 0 16,-3-16 0-16,7-3-1 16</inkml:trace>
  <inkml:trace contextRef="#ctx0" brushRef="#br0" timeOffset="181481.5384">6087 16150 13 0,'24'-9'33'0,"-18"-1"-2"16,4-1-4-16,2 3-8 16,-9-5-4-16,7 1-4 0,-10-9-3 15,0 3-1 1,-6-5-2-16,-7-2-1 16,-6-2-1-16,-5 4-1 0,-3 5-1 15,0 4 0-15,-1 9 0 0,-2 5-1 16,5 12 0-16,7 8 1 15,5 4-1-15,10 4 0 16,6-4 1-16,10-1 0 16,5-8-1-16,10 1 0 15,3-11 0-15,2-5-1 16,-1-8 0-16,0-6-1 0,-5-4 1 16,-6-5 0-16,-1-3-1 15,-11-2 1-15,-3 3 2 16,-6 5 0-16,-4 3 0 15,4 17 1-15,-13-10 0 16,13 10 0-16,-11 22 1 31,11 2-1-31,0 1-1 0,9 4 0 16,1 5-3-16,-1-9-5 16,7 3-14-16,2-4-18 15,-9-13 0-15,4-2 0 16,-2-9-1-16</inkml:trace>
  <inkml:trace contextRef="#ctx0" brushRef="#br0" timeOffset="181819.9971">6472 15720 43 0,'0'0'38'16,"0"0"1"-16,0 11-1 16,5 7-21-16,-5 3-7 15,3 13-5-15,-3 3-1 16,10 8-1-16,-7 1 0 16,6 2-1-16,-3-1-1 15,0-4 0-15,-2-5 0 0,-2-5 0 16,2-8 0-16,-1-7-1 15,-3-4 1-15,0-14-2 0,3 13-3 16,-3-13-11 0,0 0-26-16,-4-10 0 15,4 10-1-15,-3-11 1 0</inkml:trace>
  <inkml:trace contextRef="#ctx0" brushRef="#br0" timeOffset="200879.5658">1973 14582 30 0,'0'0'27'0,"0"0"0"15,0 10-3-15,11-4-4 0,1-6-4 16,10 6-3-16,1-6-3 16,10 0-3-16,5 3-8 15,-3-3-19-15,-6-3-16 16,5 6-1-16,-9-6-1 15,1 3 1-15</inkml:trace>
  <inkml:trace contextRef="#ctx0" brushRef="#br0" timeOffset="201427.7594">2288 14476 30 0,'0'0'33'0,"12"-6"-2"16,-12 6-10-16,5 15-6 15,2 4-4 1,-7 1-3-16,8 6-2 16,-3-1-1-16,-2-1-2 15,-3-4 0-15,6 0-1 16,-6-5 0-16,0-7 0 15,0-8-1-15,0 0 1 16,12-14-1-16,-4-1 0 16,0-2 0-16,4-4 0 0,6-2-2 15,2 4 2-15,0 3-2 16,3 5 1-16,-2 4-1 16,-2 7 0-16,-1 13 2 15,-5 1-1-15,-7 6 0 16,-6 5 1-16,-3 3 1 15,0 0-1-15,-4 1-2 0,-4-5-9 16,8-6-27-16,6 1 0 0,-3-19-1 16,15 14 0-16</inkml:trace>
  <inkml:trace contextRef="#ctx0" brushRef="#br0" timeOffset="201881.3211">2631 14664 12 0,'-16'0'27'0,"16"0"-5"15,-9 0-4-15,9 0-1 16,0 0-3-16,0 0-1 16,13 7-2-16,-4-7 0 0,13 0 0 15,0 0-2-15,9 0-1 16,-3-4-2-16,3 4-2 16,-3-3 0-16,-3 3-2 15,-4 0-7-15,-11 4-32 16,-10-4-2-16,0 0 1 15,-17 0-2-15</inkml:trace>
  <inkml:trace contextRef="#ctx0" brushRef="#br0" timeOffset="252721.3139">2628 15422 17 0,'-27'-15'8'0,"-42"-14"10"16,23 17-11-1,-4 5-2-15,-10 0-3 0,-1 2-1 16,-10 1-1-16,0 1-1 15,-2 3 2 1,-1-4 1-16,4 4 2 0,-2 0 1 16,4 0 1-16,-74 15 6 15,68-1-7-15,3 4-3 16,-5 2-2-16,0 3-1 16,-6 6-2-16,8 0 0 15,-4 5 0-15,9-2 1 31,-5 3 2-31,9 0 2 0,0 1 2 16,6 5 0-16,3 3 0 16,3 3 1-16,4 3-2 15,-4 6-1-15,6 1-2 16,7 7-2-16,3 2 1 16,6-2-1-16,8 3 1 15,6-3-1-15,1 4 1 0,7 1-1 16,3-2 2-16,3-4 1 15,6 5-2-15,-3 4 1 16,6 65 0 0,3-67 0-16,7-9 0 15,5 4 0-15,-3 0-2 0,1-9 2 32,12-4-2-32,1-5 2 0,5-1-3 15,-37-46 2-15,80 80-1 16,-80-80 2-16,93 71 4 15,-47-40-5-15,8-3 5 16,-5-5-3-16,3 3 3 16,5-13-4-16,2-1 2 15,9-1-3-15,-3-6 1 0,10-5 0 16,-10 0 0-16,10 0 1 16,-5 0 0-16,-1 6 2 15,-7-6 0-15,0 0-2 16,-6 0 1-16,3 0-2 15,-2 4-2-15,4-4 1 16,-5-2-1 0,9-7-1-16,0 3 1 15,-3 0 0-15,0-4 0 16,-1-3 1-16,-7-3 2 16,-2-2-2-16,-1-4-2 15,-11 4 3-15,-1-5-2 0,-4-1 3 16,-1 2-4-1,3-4 4-15,0 0-3 0,4 1 3 16,2-3 0-16,3 3 0 16,-6-4-1-16,0 0 0 0,-6 0 1 15,-5 0-1-15,-4-5 1 16,-3 2-1-16,-4-6 0 16,19-45 1-1,-15 40-2-15,2-7 2 0,3 3 0 16,-3-1-1-16,-7 7 2 15,-4-4-1-15,-3 3 0 16,-7 0 0-16,-6-1 0 16,-7-3-1-16,2-3 0 15,1-5-1-15,4-5 1 16,3-2 1 0,0-1 0-16,0 1 1 15,-6-57 7 1,-11 62-3-16,0 4-1 15,-14-1 1-15,-4 3-1 16,-5-6-1-16,0 1-2 16,-1-2 0-16,-2 0-1 15,-1-1-1-15,-6 5-1 0,-8 7-5 16,-10 6-6-16,-16 7-20 0,-3 19-1 16,-10 0 0-16,12 19 9 15</inkml:trace>
  <inkml:trace contextRef="#ctx0" brushRef="#br0" timeOffset="359534.143">21423 3445 40 0,'-9'-32'36'0,"6"17"-1"15,3 15-11-15,-16 5-5 16,16 27-6-16,-9 14-4 16,9 19-2-16,-8 9-3 15,8 7 1-15,-7 2-1 16,4-4-3-16,3-8-4 15,-7-16-9-15,7-14-27 0,0-7 0 16,3-19 0-16,7-3-1 16</inkml:trace>
  <inkml:trace contextRef="#ctx0" brushRef="#br0" timeOffset="359867.6199">21616 3714 58 0,'4'-15'36'0,"13"8"0"0,2 4-18 16,5-4-7-16,5 7-5 16,-1 8-2-16,-1-2-2 0,-9 6 0 15,-6 3-1-15,-12 0 0 16,-17 3 0-16,-11 4 0 15,-7-2-1-15,-1-1 0 16,1 2 0-16,3-5 0 16,9 2 1-16,13-6-1 15,19-1 1 1,15-3-1-16,10-2 0 16,7 3-6-16,-1-4-11 15,1-5-19-15,5 3-2 16,-12-6 1-16,4 3 0 15</inkml:trace>
  <inkml:trace contextRef="#ctx0" brushRef="#br0" timeOffset="360121.4058">22098 3442 35 0,'0'-23'38'0,"0"2"-1"16,0 21 0-16,0 0-19 15,-3 14-7-15,10 19-3 0,-1 10-4 16,5 15-2-16,-2 10 0 16,1 5 1-16,-3 6 0 15,1-2-2-15,-1-5-4 16,-7-16-10-16,0-11-26 16,2-8 0-16,4-19 0 15,7-4-1 1</inkml:trace>
  <inkml:trace contextRef="#ctx0" brushRef="#br0" timeOffset="360453.461">22625 3541 39 0,'19'2'35'0,"-19"-2"0"16,12 9-13-16,-12 10-7 15,-13-3-3 1,-6 6-4-16,-12 2-2 16,0 2-1-16,-8-1-2 15,6 0-1-15,3-4-1 16,5-6 0-16,7-1 0 15,13-2 0-15,5-12 0 16,25 17 0-16,6-7 0 16,3-3-2-16,11 5-8 0,-4 1-20 15,4-5-8-15,0 4-2 16,-9-4 0-16</inkml:trace>
  <inkml:trace contextRef="#ctx0" brushRef="#br0" timeOffset="362024.7832">23186 3552 18 0,'5'-15'33'16,"-10"-12"1"-16,5-2-9 15,0-3-4-15,0-5-5 16,6 4-3-16,-6 1-4 16,6 5-1-16,-12 1-3 0,10 9-2 15,-4 7 0-15,0 10-2 16,0 0 1-16,9 25-2 16,-9 3 1-16,3 9-2 15,5 8-1-15,0 2-7 16,5 4-18-16,1 4-12 15,-5-13 0 1,3 2 1-16</inkml:trace>
  <inkml:trace contextRef="#ctx0" brushRef="#br0" timeOffset="362209.6846">22994 3813 23 0,'17'4'36'0,"12"-1"1"16,14-9-1-16,14 4-20 16,11 2-6-16,1 0-10 15,2 0-17-15,-8-5-17 16,0 10-2-16,-17-10-1 16,-14 12 4-16</inkml:trace>
  <inkml:trace contextRef="#ctx0" brushRef="#br0" timeOffset="362688.8975">23020 4120 22 0,'0'-20'33'16,"15"12"3"-16,7-5-5 0,14 0-11 15,9 6-6-15,-3 3-4 16,12 8-1-16,-12 1-3 16,-8 8-1-16,-20 8-2 15,-22 7 0-15,-20 3-1 16,-10 0-1-16,-6-1 0 31,-6 0 0-31,-1-3-2 0,9-6 1 16,14-3 0-16,28-18-1 15,0 14 0-15,33-14 1 16,4 0 0-16,7 4 1 16,7-4 1-16,5 0-1 15,-7-4 1-15,-4 4-1 16,-7 0 1-16,-15 0 0 0,-8 0 0 15,2-3 0-15,-17 3-1 16,0 0-4-16,8-4-8 16,-8 4-29-16,-18 0-1 15,18 0 0-15,0 0-1 0</inkml:trace>
  <inkml:trace contextRef="#ctx0" brushRef="#br1" timeOffset="426831.842">19668 6672 27 0,'-40'-28'18'0,"-32"-4"1"16,-26 5-3-16,-37 5-3 15,-27 8-5-15,-24 14 0 0,-19 15 0 16,-1 18 0-16,7 19 0 16,22 26-1-16,22 12 0 15,40 13 0-15,41 8 0 16,56 7-2-16,55-9-1 16,54-7-1-16,55-21-1 31,47-25 0-31,51-29-1 0,32-27 1 15,22-34-1-15,-8-29 1 16,-35-32-1-16,-48-26 1 0,-79-16-1 16,-72 3-1-16,-82 11-7 15,-75 17-27-15,-66 16-4 16,-43 21 0-16,-41 21-1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47:39.5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1152 6810 19 0,'-47'-39'33'0,"7"24"0"16,-3-1 0-16,-7 8-17 15,2 10-5-15,6 7-4 16,42-9-1-1,-59 55-2-15,59-55 0 16,6 75-2-16,-6-75-1 16,60 77 1-16,-5-43-2 15,4-3 0-15,-4-10 0 16,2-5 0-16,-15-6 0 16,-16-3 0-16,-26-7 1 0,0 0 0 15,0 0 0-15,-65 12 2 0,12 0 0 16,-4 1-1-1,2 9 1-15,9 3-1 16,46-25 0-16,-62 65 1 0,62-65-1 16,-9 73 0-16,9-73-1 15,59 51 1-15,-14-33-2 16,9-12 1-16,5-6 0 0,2-15-2 16,-1-4 2-16,-2-3-1 15,-13-7 0-15,-7-3-1 16,-13 1 3-16,-8 2-2 15,-7 5 1-15,-4 6 0 16,-6 9 0-16,0 9 0 16,0 0 0-1,-10 22-1-15,10-3 1 16,4 6-2-16,-1 1-2 16,-3 2-4-16,0-9-11 15,0-5-21-15,3-5-1 16,-3-9 0-16,0 0 0 0</inkml:trace>
  <inkml:trace contextRef="#ctx0" brushRef="#br0" timeOffset="138.091">1336 6874 53 0,'0'-25'36'0,"-5"5"-1"16,5 8-7-16,0 12-24 15,0 0-25-15,15 15-12 16,-15 2-2-1,7 12-1-15</inkml:trace>
  <inkml:trace contextRef="#ctx0" brushRef="#br0" timeOffset="339.046">1460 7127 56 0,'14'15'39'15,"-2"-1"0"-15,-3-1-5 0,10 8-18 16,-5-4-6-16,3 6-2 15,-3-8-4-15,0-1 0 16,-2-6-3-16,-2-8-1 16,0 0-3-16,-3-14-7 15,5-3-19-15,2-2-11 16,-3-6 0-16,9 6-1 0</inkml:trace>
  <inkml:trace contextRef="#ctx0" brushRef="#br0" timeOffset="739.8295">1984 7170 34 0,'0'19'38'31,"-10"8"1"-31,-4-7-1 0,-6 0-15 16,5 5-9-16,-7-10-4 16,3 2-4-16,1-11-3 15,-1-6-3-15,5-9-1 16,6-6-1-16,8-3-1 15,0-6-1-15,10 4-1 16,-1-2 1-16,7 10 1 0,1 5 1 16,1 12 2-16,0 5 0 15,3 4 1-15,-2 4 0 16,-4 2 2-16,4 3 0 16,-4-6 0-16,2-6 0 15,0-11-1-15,-1-6 0 0,-1-8 0 31,2-4-1-31,-3-5-1 16,0-2 1-16,-3 3 0 16,-2 3-1-16,-1 10 1 15,-8 9 1-15,13 5-1 0,-9 11 1 16,4 6 0-16,-8 0-3 16,11 6-9-16,3-1-30 15,0-11 0-15,6-3-1 0,9-13 0 16</inkml:trace>
  <inkml:trace contextRef="#ctx0" brushRef="#br0" timeOffset="1318.1807">3552 7096 28 0,'4'-19'35'0,"2"1"1"15,18 18 0-15,11 22-17 0,17 15-8 16,23 19-4-16,2 13-1 15,3 11-4-15,-1 5-4 0,-11-3-8 16,-9-7-19 0,-3-6-8-16,-25-26-1 0,-7-13 0 15</inkml:trace>
  <inkml:trace contextRef="#ctx0" brushRef="#br0" timeOffset="1556.0782">4284 7016 45 0,'-6'-19'38'31,"-16"11"1"-31,-9 22-7 0,-10 16-14 16,-18 8-7-16,-5 19-3 16,-8 10-3-16,1 8-1 15,-3 2-2-15,5-3-2 16,11-5-2-16,6-13-4 15,17-3-4-15,7-21-13 16,18-18-17-16,10-14 0 0,16-2 1 16,12-10 0-16</inkml:trace>
  <inkml:trace contextRef="#ctx0" brushRef="#br0" timeOffset="1856.5156">4733 7059 15 0,'-5'-20'34'15,"-15"-3"1"-15,-1 15-3 0,-13 11-12 16,-11 13-7-16,4 16-3 15,-4 15-2-15,6 12-3 16,8 12-2-16,11 6 0 16,12 3-2-16,17-1 0 15,15-5-3-15,8-13-8 16,8-11-26 0,9-11-1-16,-5-21-1 15,5-6 1-15</inkml:trace>
  <inkml:trace contextRef="#ctx0" brushRef="#br0" timeOffset="2225.6492">4762 7307 38 0,'0'0'35'15,"13"-7"0"-15,13 2-6 16,9 5-16-16,0 0-5 0,5 0-2 16,3 0-2-16,-5 5-2 15,-7-1-1-15,-8 2-1 16,-15 6 0-16,-15-2-1 16,-11 8 0-16,-11-2 0 15,-7 1-1-15,-2 3 1 31,2-3-1-31,5-2 2 0,5-1 0 16,16-5 1-16,10-9 0 16,23 14 0-16,5-8 0 15,6-3-2-15,7 0-10 16,-1 3-24-16,-6-12 0 16,3 6-1-16,-12-12 0 0</inkml:trace>
  <inkml:trace contextRef="#ctx0" brushRef="#br0" timeOffset="2457.4461">5156 7091 24 0,'19'-14'35'0,"3"5"2"15,13 22 1-15,0 9-17 16,0 16-7-16,1 18-4 15,-14 10-3-15,-12 13-1 16,-10 0-2-16,-13 0-2 16,-9-6-4-16,-6-11-5 15,1-11-21-15,7-14-11 0,-1-21-1 16,21-16 0-16</inkml:trace>
  <inkml:trace contextRef="#ctx0" brushRef="#br0" timeOffset="2757.4611">5761 7354 11 0,'-12'-7'31'16,"12"7"3"-16,18-5 0 15,11 1-17-15,7 4-6 16,5 0-3-16,5 4-4 16,0-4-6-16,-2 3-11 15,-10-3-19-15,3 6-1 0,-21-6-2 16,-3 0 1-16</inkml:trace>
  <inkml:trace contextRef="#ctx0" brushRef="#br0" timeOffset="2942.0198">5756 7472 27 0,'7'10'37'0,"10"-6"0"15,14-4-2-15,12 4-15 16,4-8-8-16,5 4-13 0,-5-4-31 16,9 8-4-16,-13-9-1 15,0 5 0-15</inkml:trace>
  <inkml:trace contextRef="#ctx0" brushRef="#br0" timeOffset="3574.2323">6699 7453 20 0,'-66'15'30'15,"37"-15"-1"-15,63 7 1 0,42-7-18 16,59 0-4-16,48 3-1 16,43-3 0-16,38 3 0 15,30-3 0-15,16 0 1 0,7-6-2 16,-2 2-2-16,-19-2-2 15,-19 2-2-15,-34 4-4 16,-37-3-13-16,-47-1-20 16,-32 8 1-16,-56-4 0 0,-37 0-1 15</inkml:trace>
  <inkml:trace contextRef="#ctx0" brushRef="#br0" timeOffset="5145.3731">6933 7703 24 0,'-9'-17'33'32,"-14"26"1"-32,-22 10-10 0,-6 16-6 15,0 23-4 1,-6 12-4-16,16 22-3 0,5 6-1 16,17 5-2-16,19-5-3 15,22-10-2-15,21-14-9 16,10-17-18-16,13-21-8 15,5-16-1-15,0-23 0 16</inkml:trace>
  <inkml:trace contextRef="#ctx0" brushRef="#br0" timeOffset="5445.1687">7057 8194 5 0,'-6'-24'32'0,"14"10"1"16,-5-10-1-16,5-1-11 15,1-3-6-15,-3-4-3 0,6 5-2 32,-8 1-2-32,4 10-1 15,-8 16-2-15,0 0 0 0,9 16-2 16,-5 19 0-1,-4 12-1-15,6 9-1 0,1 6-1 16,-1-4-3-16,5-2-7 16,-4-10-24-16,3-15-5 15,5-9 0-15,-5-18 0 16</inkml:trace>
  <inkml:trace contextRef="#ctx0" brushRef="#br0" timeOffset="5645.7882">7327 8245 35 0,'12'8'38'0,"12"-3"0"16,4-5 0-16,13 0-16 15,9 0-19-15,4 0-16 16,13-5-22-16,-5-3-2 15,5 8-1-15,-8-7 0 0</inkml:trace>
  <inkml:trace contextRef="#ctx0" brushRef="#br0" timeOffset="5892.4411">7919 8281 30 0,'-10'-9'35'15,"26"9"1"-15,11 0-1 32,11 0-20-32,8 0-5 0,5 0-6 15,1 5-8-15,-2-5-28 16,0 0-3-16,-17-9-1 15,-7 2 0-15</inkml:trace>
  <inkml:trace contextRef="#ctx0" brushRef="#br0" timeOffset="6046.2067">8149 7872 58 0,'-10'-16'35'0,"10"16"-1"16,0 0-12-1,-10 5-16-15,10 12-11 16,0 9-22 0,0 16-7-16,-3 3-1 15,3 18 0-15</inkml:trace>
  <inkml:trace contextRef="#ctx0" brushRef="#br0" timeOffset="6409.0392">8031 8641 20 0,'-19'3'33'0,"7"-3"0"16,-3-15 2-16,7-11-19 16,8 3-6-16,0-5-3 15,13 4-1-15,3 2-2 16,11 8 0-16,2 8-2 16,4 12 1-16,-4 6-1 15,-4 12 1-15,-16 5-1 0,-9 6 0 16,-12-2-1-16,-10-1-1 15,-6-1-2-15,-9-9-3 16,3-5 0-16,-4-12-1 16,14-5-1-16,6-13 0 0,13-2 2 15,8-4 3 17,10-2 2-32,9 6 4 0,5 4 2 15,5 11-1-15,-3 2 2 16,-2 15-5-16,0-1-17 0,-1 9-20 15,-14-9 0-15,9 4-1 16,-2-15-1-16</inkml:trace>
  <inkml:trace contextRef="#ctx0" brushRef="#br0" timeOffset="6947.5185">8666 8074 32 0,'-17'-7'35'31,"17"7"2"-31,15 0-5 0,4 0-13 15,15 3-7-15,3-3-6 16,3 6 0-16,-2 1-3 16,-1 5 0-16,-15 4-1 15,-10 4-1-15,-22 2 0 16,-11 4 0-16,-16 2-1 16,-1 1 0-16,-1 0 0 0,1-4 0 15,7-2-1-15,9-7 1 16,13-3 0-16,9-13 0 15,25 10 0-15,6-10-2 16,9 0-3-16,3-7-10 16,1-3-23-16,8 0 1 15,-8-5-1-15,-1 5 0 0</inkml:trace>
  <inkml:trace contextRef="#ctx0" brushRef="#br0" timeOffset="7147.7786">8848 7872 39 0,'15'0'33'16,"3"-8"1"-16,17 14-5 15,1-6-20-15,9 7-11 16,-3-2-13-16,2-5-16 15,2 0-3-15,-12-4 2 0,3 1 3 16</inkml:trace>
  <inkml:trace contextRef="#ctx0" brushRef="#br0" timeOffset="7294.8916">9325 7758 27 0,'0'0'35'0,"0"0"0"15,3 20-4 1,-6-2-12-16,-3 5-13 15,-1 5-17-15,-4 2-21 16,7 14-1-16,-8-8-2 0,8 7 1 16</inkml:trace>
  <inkml:trace contextRef="#ctx0" brushRef="#br0" timeOffset="7547.8152">9555 7793 71 0,'40'23'39'16,"10"11"1"-16,2 15-15 16,-12 8-13-16,0 16-2 15,-18 6-4-15,-16 7-1 16,-18-2-3-16,-16-4-2 15,-12-2-9-15,-12-11-31 32,-8-22-1-32,8-10 0 0,2-24 0 15</inkml:trace>
  <inkml:trace contextRef="#ctx0" brushRef="#br0" timeOffset="8265.1993">10961 7115 51 0,'0'0'37'16,"19"23"1"-16,-14 17-13 15,-5 0-10-15,0 19-5 16,-3-3-4-16,0 6-4 16,-2-4-8-16,-4-11-13 31,-5-14-18-31,6-10-1 0,-6-15 0 15,0-8 0-15</inkml:trace>
  <inkml:trace contextRef="#ctx0" brushRef="#br0" timeOffset="8412.6784">10705 7383 54 0,'12'0'38'0,"7"-6"-1"15,21 6-4-15,12 0-22 16,13 2-25-16,13 2-20 0,0-5-1 15,11 1-2 1,1-8-1-16</inkml:trace>
  <inkml:trace contextRef="#ctx0" brushRef="#br0" timeOffset="8833.845">11807 7398 43 0,'20'0'14'16,"34"4"1"-16,31-4 1 16,39 0 2-16,42 5 1 15,40-5-2 1,43 0-5-16,31 0-1 15,22 0-2-15,9 0-2 0,3 0-1 16,-8 0-2 0,-17-4-7-16,-23 4-16 0,-30-5-19 15,-44-7 0-15,-30 3 0 16,-51-11-1-16</inkml:trace>
  <inkml:trace contextRef="#ctx0" brushRef="#br0" timeOffset="10050.9064">12138 7737 16 0,'-16'0'32'0,"-19"24"1"15,-14 17-8-15,-10 14-5 16,6 21-4-16,0 8-3 15,21 13-4-15,13-1-3 16,19-6-4-16,25-7-8 16,12-13-17-16,11-24-13 0,14-13 0 15,-3-23 0-15</inkml:trace>
  <inkml:trace contextRef="#ctx0" brushRef="#br0" timeOffset="10330.6939">12253 8290 48 0,'-6'-30'35'0,"-4"-9"1"16,10-3-12-16,0 4-10 15,6-5-5-15,6 6-3 16,-2-1-2-16,5 9 0 16,-5 4-2-16,2 8 1 31,-12 17-1-31,15 2 1 0,-15 18-1 15,4 14-1-15,-4 11 1 16,0 8-2-16,0 11-1 16,3-3-8-16,3-4-29 15,3 0-1-15,-3-15 0 16,7-8 0-16</inkml:trace>
  <inkml:trace contextRef="#ctx0" brushRef="#br0" timeOffset="10534.993">12641 8310 38 0,'5'-14'37'16,"14"7"0"-16,2-1 0 15,11-4-18-15,8 12-13 16,4 0-14-16,2 9-27 15,0-9-1-15,8 4-1 16,-9-4 0-16</inkml:trace>
  <inkml:trace contextRef="#ctx0" brushRef="#br0" timeOffset="10730.25">13176 8300 60 0,'29'-6'36'16,"14"6"0"-16,9 0-13 0,4 3-13 16,9 0-7-1,1 3-14-15,-5-2-23 16,-10-11-1-16,-11 1-2 0,-17-11 1 16</inkml:trace>
  <inkml:trace contextRef="#ctx0" brushRef="#br0" timeOffset="10900.6438">13420 7788 58 0,'0'0'35'0,"0"0"1"16,-6 19-16-16,14 15-9 0,-3 12-8 15,2 10-15-15,-7 4-21 16,7 13-2-16,-10-3 1 15,3 3-2-15</inkml:trace>
  <inkml:trace contextRef="#ctx0" brushRef="#br0" timeOffset="11233.2012">13201 8601 63 0,'-3'-18'36'15,"3"-10"1"-15,19 1-15 16,9 13-10-16,6 1-4 16,6 13-3-16,-3 7-2 0,-2 8 0 15,-13 10 0-15,-11 7-1 16,-17 1-1-16,-16 3-1 16,-8-4-1-16,-8-8-3 15,-2-2 0-15,-7-8-2 16,13-9 0-16,4-9 0 15,14-2 2 1,7-6 1-16,16 0 3 16,8 1 2-16,9 2 3 15,8 9-1-15,1 0 0 16,1 8-4-16,4 2-22 16,-1 4-13-16,-13-11-2 15,4 6 0-15</inkml:trace>
  <inkml:trace contextRef="#ctx0" brushRef="#br0" timeOffset="11716.8885">13881 8110 68 0,'15'-3'38'0,"6"3"0"16,-1 4-16-16,5-7-10 0,8 6-3 15,-4-3-5-15,1 4-2 0,-8 3 0 16,-8 7-1 0,-10 3-1-16,-15 3 0 15,-7 6 0-15,-9 1 0 0,-3 4-1 16,1-2 1-16,2 0 0 31,4-7 0-31,8-5-1 0,15-2 1 16,10-6 0-16,10-5 0 15,9-1-4-15,5-9-9 16,4-3-25-16,5 4 0 16,-3-9-1-16,-3 4 1 15</inkml:trace>
  <inkml:trace contextRef="#ctx0" brushRef="#br0" timeOffset="11916.5983">14024 7940 49 0,'14'-7'33'15,"17"11"1"-15,0-4-14 16,7 6-20-16,2 1-13 15,-5-7-18-15,7 7-2 0,-13-12 1 16,4 5 6 0</inkml:trace>
  <inkml:trace contextRef="#ctx0" brushRef="#br0" timeOffset="12055.1412">14444 7816 68 0,'0'0'37'16,"10"12"0"-16,-13 9-14 15,-4-2-14-15,1 9-12 16,6-1-30-16,0 7-2 16,-9-8-1-16,9 6-1 0</inkml:trace>
  <inkml:trace contextRef="#ctx0" brushRef="#br0" timeOffset="12301.4317">14618 7778 47 0,'34'6'39'16,"13"22"1"-16,2 9 0 0,-2 13-24 16,5 21-6-1,-17 13-2-15,-14 13-3 16,-24 5-1-16,-18 1-4 0,-13-10-3 15,-12-14-7-15,2-15-30 0,0-12-1 16,4-32 1-16,14-16-1 16</inkml:trace>
  <inkml:trace contextRef="#ctx0" brushRef="#br0" timeOffset="12818.1765">15273 7816 29 0,'-16'-23'35'15,"3"5"0"-15,-4-8-4 16,10 0-13-16,7 3-5 16,9 2-6-16,10 9-2 15,2 8-2-15,7 10-1 16,1 7 0-16,-5 8 0 31,-12 5 1-31,-12 9-1 0,-11-2 0 16,-15 5 0-16,-8-8-2 15,-9-5 1-15,2-4-1 16,3-8 0-16,11-9-1 16,12-4 0-16,15 0 0 15,15-11 1-15,12 5 0 16,8 3 0-16,4 3 1 0,3 9 0 15,-2 2 0-15,-6 4-5 16,1 0-17-16,-11 1-16 16,-8-11-1-16,-1 4-1 15,-15-9 2-15</inkml:trace>
  <inkml:trace contextRef="#ctx0" brushRef="#br0" timeOffset="13255.66">16096 7059 36 0,'0'-10'34'0,"9"25"0"15,-6 12-9-15,-3 13-9 0,5 12-6 16,-5 3-5 0,10 2-6-16,-6-5-15 0,5-4-17 15,-12-22-2-15,5-3 0 16,-14-23-1-16</inkml:trace>
  <inkml:trace contextRef="#ctx0" brushRef="#br0" timeOffset="13387.1897">15899 7272 58 0,'35'0'37'16,"8"-5"2"-1,20 5-7-15,4 0-30 16,5-9-33-16,5 14-4 15,-5-10-1-15,11 5-2 16</inkml:trace>
  <inkml:trace contextRef="#ctx0" brushRef="#br0">17100 7291 22 0,'-4'9'29'0,"4"-9"1"16,43 3-18-16,35 4 1 15,36-2 1-15,47 0 0 16,41-5-1-16,46 5-2 0,34-7-1 15,31 2-3-15,7-10-2 16,-3 7-1-16,-21-5-3 16,-27 0-1-16,-40-4-7 15,-44 1-16-15,-50-7-14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4:48:32.3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17531 7879 62 0,'0'0'25'15,"12"-4"-2"-15,-2-4-4 16,2-10-3-16,6-2-4 16,-5-12-3-1,6-1-3-15,-4-4-2 16,-1 1-1-16,-4 6 0 16,-3 4-1-16,-7 16 0 15,5 20 0-15,-5 21-1 16,0 18 1-16,0 14 0 0,0 7 0 15,-2 7 0-15,2 5 0 16,3-10-1-16,2-12-2 16,6-11-6-16,-3-16-22 0,5-18-10 15,5-6-1-15,-1-19 1 16</inkml:trace>
  <inkml:trace contextRef="#ctx0" brushRef="#br0" timeOffset="233.1468">18012 7990 56 0,'-10'3'37'0,"20"7"1"16,12-10-7-16,14 3-18 15,17 1-4-15,-1-4-3 16,7 0-10-16,3 0-29 16,-6 0-4-16,-13-4-2 0,-8 4 1 15</inkml:trace>
  <inkml:trace contextRef="#ctx0" brushRef="#br0" timeOffset="600.3228">18572 7882 61 0,'20'0'37'0,"7"-7"1"16,8 2-20-16,10 5-5 15,-1 0-3-15,2 6-3 16,-7 0-4-16,-6 2-1 0,-16 4 0 16,-13 3-1-16,-16 5 0 15,-10 4-1-15,-7 3 1 16,-5 0 0-16,-3 2 0 0,4 0-1 16,4-3 0-1,10-5 0-15,10-3 1 16,16-9-1-1,11 0 0-15,12-5 1 16,15-1-1-16,10-3-4 0,16-3-19 16,4-1-16-1,-1-5 0-15,1 1 0 0,-13-7 0 16</inkml:trace>
  <inkml:trace contextRef="#ctx0" brushRef="#br0" timeOffset="833.1596">19053 7733 39 0,'14'-5'35'0,"10"10"0"16,2-5 0-16,8 4-24 15,7 5-5-15,-1 1-11 16,-2-5-14-16,-2-5-15 15,4 4-1-15,-8-11 0 16,2 3 3-16</inkml:trace>
  <inkml:trace contextRef="#ctx0" brushRef="#br0" timeOffset="969.2752">19533 7645 50 0,'11'-14'37'0,"-8"1"0"15,-3 13-9-15,14 4-8 16,-14 9-7-16,9 14-7 0,-9 6-3 15,5 7-5-15,-5 3-24 16,0 6-12-16,-7-9-1 0,7-3 1 16</inkml:trace>
  <inkml:trace contextRef="#ctx0" brushRef="#br0" timeOffset="1616.283">18728 6542 22 0,'-12'23'32'0,"-8"2"-1"0,-3 16-10 16,-3 5-5-16,-3 4-4 16,0 1-3-16,2-7-2 15,6-3-1-15,3-15-1 16,11-15-2-16,7-11 1 15,12-27-1-15,7-11 0 16,9-9 0-16,3-9 0 0,6-9-2 16,3 1 0-16,-2 7 0 15,-4 7-1-15,-4 11 1 16,-9 19 1-16,-2 14-1 16,-7 17 1-16,0 19 0 0,-4 13 0 15,3 12 0 1,3 4 0-1,2 3 0-15,2-1-1 16,0-7-1-16,6-6-3 16,-8-13-5-16,6-5-11 0,-9-11-19 15,-13-19-2-15,0 0 1 16,-6-14 0-16</inkml:trace>
  <inkml:trace contextRef="#ctx0" brushRef="#br0" timeOffset="1753.6563">18643 6709 30 0,'-9'-5'36'16,"9"5"0"-16,31-5-5 16,7 8-9-16,8-3-9 15,11 7-9-15,4-1-30 16,4 7-9-16,-12-9-1 0,-5 2-1 16</inkml:trace>
  <inkml:trace contextRef="#ctx0" brushRef="#br0" timeOffset="3616.5882">13427 6704 27 0,'14'-27'34'0,"-21"-5"-1"16,-13 3-7-16,-7 6-6 15,-15 4-4-15,-4 13-5 16,-12 11-2-16,3 12-3 16,-1 10-2-16,10 14-1 15,11 10 0-15,14 5-2 0,14 1 1 31,17-2-1-31,15-5 0 16,12-10-2-16,12-5-4 16,2-18-11-16,4-11-23 15,4-6 1-15,-10-6-2 0,-2 0 1 16</inkml:trace>
  <inkml:trace contextRef="#ctx0" brushRef="#br0" timeOffset="3933.7925">13537 7090 33 0,'22'-6'34'0,"-17"-7"-1"16,7 1-9-16,4-2-5 15,-7-6-6-15,4 8-4 16,-4-2-1-16,0 3-2 15,-9 11-1-15,10-6-1 16,-10 6 0-16,0 22-1 31,0-1 0-31,-3 4-1 0,3 2 0 16,-3 4 0-16,3-3-1 16,0-3 1-16,0-4-2 15,0-8-5-15,0-13-33 0,5 16-3 16,-5-16 1-1,0 0-1-15</inkml:trace>
  <inkml:trace contextRef="#ctx0" brushRef="#br0" timeOffset="4740.2125">8248 6724 28 0,'-3'-22'28'0,"-7"2"-2"16,-13-2-2-16,-7 3-3 0,-10 7-5 15,-9 7-4-15,1 15-3 16,-10 5-3-16,11 18-1 16,-2 9 0-16,12 13-2 15,11 8 1-15,15 4-1 0,11-4-1 16,21-3 1-16,13-10-1 15,13-10 0-15,12-10-3 16,6-19-7-16,0-11-31 16,-3-3 0-16,-9-11-1 15,-3 2 0-15</inkml:trace>
  <inkml:trace contextRef="#ctx0" brushRef="#br0" timeOffset="5286.9644">8381 7131 24 0,'-6'-10'32'16,"0"-11"2"-16,6 3-10 15,12-2-5-15,1 0-5 31,11 9-3-31,-2-1-2 0,10 12-3 16,-7 0 0-16,3 9-2 16,-13 8 0-16,-5 6-1 15,-10 5-1-15,-9 5 0 16,-10-1 0-16,-2-1 0 16,-2-3-2-16,-1-3 1 15,4-8-1-15,5-5 0 0,15-12 0 16,-10 7 0-16,10-7-1 15,21-14 1-15,-5 5 0 16,7 1 0-16,2 4 0 0,0 1 0 16,1 3 0-1,-3 3-1-15,-4 3 2 0,-3 3-1 32,-5 1 0-32,-11-10-7 15,7 11-32-15,-7-11 0 0,0 0 0 16,10 9 0-16</inkml:trace>
  <inkml:trace contextRef="#ctx0" brushRef="#br0" timeOffset="28718.6888">1065 9607 19 0,'16'-47'31'16,"-16"47"1"-16,-35-42-6 15,35 42-5-15,-65-27-6 32,65 27-4-32,-80 10-2 0,39 11-3 15,41-21-1-15,-57 68-1 16,45-24 0-16,12-1-2 16,14-1 0-16,-14-42 0 15,59 67 1-15,-13-47-1 16,4-5-2-16,-4-6 0 15,-3-9 0-15,-43 0 0 0,53-5 0 16,-53 5-1-16,0 0 0 16,0 0 0-16,-74-5 1 15,27 16 1-15,1 5-1 16,5 9 0-16,41-25 1 16,-58 64-1-16,58-64 1 15,-13 75 0-15,13-75 1 0,47 58-1 16,-47-58 1-16,83 26-1 15,-31-26 0-15,-1-9-1 0,4-10 0 16,-2-5 0-16,-13-8 0 16,-8 0-1-16,-7-1 0 15,-6 2 1-15,-13 6 0 32,-3 8 1-32,-3 17 1 0,-12-7-1 15,7 22 0-15,5 8 0 16,3 5 0-16,-3 2 0 15,9 2-1-15,-2 0-5 16,-3-5-6-16,11-8-25 16,-3-5-3-16,-12-14-2 15,11-6 1-15</inkml:trace>
  <inkml:trace contextRef="#ctx0" brushRef="#br0" timeOffset="28849.8499">1271 9602 32 0,'-14'-33'34'0,"1"5"-1"16,13 28-5 0,0 0-39-16,0 0-16 15,20 37-4-15,-9-9-2 16</inkml:trace>
  <inkml:trace contextRef="#ctx0" brushRef="#br0" timeOffset="29049.9034">1590 9912 44 0,'28'24'41'0,"-13"-1"0"0,-5 0 0 16,-4 2-18-16,-6-6-10 16,9 3-4-16,-6-9-4 15,2-2-1-15,-5-11-3 16,10 0-1-16,-2-9-3 16,-1-11-6-16,6-2-10 15,-4-2-22-15,-2-12-1 0,6 7 1 16,-1-3-1-16</inkml:trace>
  <inkml:trace contextRef="#ctx0" brushRef="#br0" timeOffset="29465.4566">2027 9941 43 0,'0'28'37'15,"-15"-5"1"-15,-6-4-5 16,-2 1-14-16,-2-11-11 15,7-1-5-15,-1-8-7 0,2-9-1 16,12-4-2 0,5-6-1-16,10-1 0 0,4-2 1 15,3 3 4-15,4 4 2 16,3 3 5-16,0 12 2 0,-3 5 2 16,3 11 1-1,-6 0-1-15,4 8-1 0,-6-5 0 16,1 3-2-16,-6-8 0 15,5-1-3-15,-5-11 0 32,1-8-2-32,-1-7 1 0,1-7-1 15,-2-2-1-15,5 1 1 16,-4-1-1-16,-1 7 1 16,3 3 1-16,-4 12 0 15,-1 10 0-15,-1 11 0 16,3 7-7-16,-10 5-33 15,5-4 0-15,12 2 0 0,-1-10-1 16</inkml:trace>
  <inkml:trace contextRef="#ctx0" brushRef="#br0" timeOffset="30065.4599">3881 10638 51 0,'-9'34'36'15,"-10"12"1"-15,0 10-13 16,-3 14-13 0,-3 0-3-16,4 0-3 15,1-11-2-15,5-9 0 16,4-16-2-16,8-15 1 0,3-19-1 16,9-17 0-1,1-12 0-15,4-11 0 0,5-12-1 16,-1-6 0-16,1-3 0 15,0-3 0-15,0 7 0 0,-1 4 1 16,-6 16-1-16,-2 16 0 16,-10 21 1-16,16 5 1 15,-7 25-1-15,4 18 1 16,-1 9 0-16,10 9-1 16,0-1 0-16,2-1-2 15,7-4-7-15,-5-13-13 0,-5-13-18 16,4-7-1-16,-10-18 0 15,1-5 0-15</inkml:trace>
  <inkml:trace contextRef="#ctx0" brushRef="#br0" timeOffset="30218.5183">3801 10997 34 0,'-17'0'35'0,"10"-10"1"15,24 10 0-15,8-5-25 16,18-2-22-16,10 3-21 16,0-7-3-16,12 6-1 0,-3-7 1 15</inkml:trace>
  <inkml:trace contextRef="#ctx0" brushRef="#br0" timeOffset="30450.0312">4451 10868 40 0,'29'-7'34'0,"7"7"0"16,-2-4-6-16,10-2-23 15,3 3-13-15,-7-9-23 0,7 12-2 16,-19-7-1-16,-1 7 0 16</inkml:trace>
  <inkml:trace contextRef="#ctx0" brushRef="#br0" timeOffset="30650.3356">4510 10984 41 0,'19'3'38'0,"15"3"0"16,1-6-2-16,5 0-21 0,6 0-7 15,-8 0-14-15,-2 8-29 32,-17-8-1-32,0 5-2 0,-19-5-1 15</inkml:trace>
  <inkml:trace contextRef="#ctx0" brushRef="#br0" timeOffset="33983.2676">5299 10653 8 0,'18'0'34'16,"-2"0"1"-16,21 19 1 0,4 13-17 15,7 13-7-15,7 16-3 16,-3 9-6-16,4 2-7 16,0-2-16-16,-1-2-15 15,-15-21 0-15,1-5-1 16</inkml:trace>
  <inkml:trace contextRef="#ctx0" brushRef="#br0" timeOffset="34183.8016">5904 10593 45 0,'-27'0'37'0,"-16"18"2"16,-8 6-7-16,-10 22-18 16,-12 11-4-16,2 12-5 0,0 4-2 15,3 2-6-15,10 5-10 16,10-10-17-16,13-20-8 15,19-8-1-15,11-22 1 16</inkml:trace>
  <inkml:trace contextRef="#ctx0" brushRef="#br0" timeOffset="34452.976">6304 10551 39 0,'-28'0'36'0,"-13"0"1"15,-2 13-5-15,-1 16-17 16,-6 9-5-16,10 18-4 16,7 8-3-16,16 9-1 15,17-3-1-15,10 1-1 16,21-7-4-16,7-17-6 15,11-9-23-15,6-10-4 0,-4-23-1 16,1-5 0-16</inkml:trace>
  <inkml:trace contextRef="#ctx0" brushRef="#br0" timeOffset="34753.4732">6322 10803 27 0,'-11'-5'35'16,"3"-5"1"0,18 5-6-16,13 0-14 0,4 1-5 15,7 4-4-15,-1 0-2 16,-2 4-1-16,-9 6-1 16,-12 4-2-16,-13 8 0 0,-13 3 0 15,-9 3-1-15,1 1 1 16,-2 1-1-16,4-5 1 15,8-2-2-15,14-6 2 16,12-5-1-16,12-4-1 16,9-4-3-16,-3-8-10 15,3-7-24-15,5 2 1 0,-11-12 0 16,4 2-1-16</inkml:trace>
  <inkml:trace contextRef="#ctx0" brushRef="#br0" timeOffset="34938.5649">6651 10545 50 0,'22'-11'37'15,"19"28"1"-15,1 8-6 16,-5 16-19-16,3 18-5 16,-14 12-2-16,-14 11-2 0,-21 3-2 15,-11-2-5 1,-10-4-21-16,-4-12-14 0,-12-18-1 15,5-15-1-15</inkml:trace>
  <inkml:trace contextRef="#ctx0" brushRef="#br0" timeOffset="35420.4342">7408 10453 40 0,'-44'0'36'15,"0"19"1"-15,-11 9-11 32,-2 18-11-32,11 22-5 0,6 7-3 15,19 10-2-15,11-1-2 16,25-3-2-16,14-8-7 16,9-12-14-16,10-16-17 15,14-10-1-15,-6-24 1 16,2-6-1-16</inkml:trace>
  <inkml:trace contextRef="#ctx0" brushRef="#br0" timeOffset="35623.6083">7538 10897 11 0,'-13'-46'33'16,"13"5"2"-16,-7 0 1 0,11 2-17 31,6 15-5-31,-2 8-3 0,5 16-1 15,-3 14-2 1,2 14-2-16,-5 10-2 0,1 10-1 16,-4 5-2-16,-1-2-4 15,5 2-15-15,2-7-21 16,-7-13 0-16,7-7 0 16,-4-16 0-16</inkml:trace>
  <inkml:trace contextRef="#ctx0" brushRef="#br0" timeOffset="35819.876">7797 10848 39 0,'12'0'35'0,"5"-9"1"15,20 9 0-15,6-5-27 16,7-2-12-16,6 7-29 0,3-8-2 15,2 5-1-15,-10-10-1 16</inkml:trace>
  <inkml:trace contextRef="#ctx0" brushRef="#br0" timeOffset="36125.219">8270 10699 69 0,'18'-4'37'0,"9"4"0"16,-1 2-21-16,-4-2-5 15,2 9-4-15,-8 3-2 16,-7 5-1-16,-12 4-1 16,-4 6-1-16,-8 2-1 15,-3 2 1 1,-1-2-2-16,2 3 1 15,5-7-1-15,6 1 0 16,12-12 0-16,5-3 0 16,10-4-1-16,5-7-4 0,7 0-14 15,4-3-20 1,-4-12 0-16,-5 1 0 16,-4-10 0-16</inkml:trace>
  <inkml:trace contextRef="#ctx0" brushRef="#br0" timeOffset="36325.5076">8301 10522 38 0,'14'0'34'15,"6"0"0"-15,11 5-6 16,5 0-18-16,-2-5-13 15,5 4-20-15,-8-8-9 16,3 4-2-16,-11-15 0 16</inkml:trace>
  <inkml:trace contextRef="#ctx0" brushRef="#br0" timeOffset="36456.8233">8649 10406 28 0,'0'0'36'15,"15"0"1"-15,-15 0 0 0,0 27-17 16,3-5-10-1,0 6-16-15,3 8-26 0,-6-9-4 16,4 6-1-16,-8-8 0 16</inkml:trace>
  <inkml:trace contextRef="#ctx0" brushRef="#br0" timeOffset="36741.3498">8950 10449 30 0,'50'19'37'0,"-1"9"2"15,4 13-1-15,-7 7-16 16,-12 6-10-16,-5 11-4 15,-21 2-2-15,-21 6-3 16,-17 1-3-16,-13-10-8 16,-3-11-30-16,-1-7-1 15,-3-17 0 1,12-7-1-16</inkml:trace>
  <inkml:trace contextRef="#ctx0" brushRef="#br0" timeOffset="37488.197">9382 10213 21 0,'36'6'29'16,"-2"-6"-5"-16,9 0-10 15,1 6-3-15,-1 0-4 16,-3 2-3-16,-6-4-1 16,-8 2-1-16,-13-2-1 31,-2 1 1-31,-11-5-1 0,0 10 0 16,0-10 0-16,-11 18 0 15,4 2 0-15,3 8 0 16,2 7-1-16,-5 11 1 15,5 11 0-15,-2 10 2 16,4 9 1-16,0 12 0 16,4 2 1-16,2 7 1 0,-3 0 1 15,5 2-1-15,-4-5 0 16,2-2-2-16,-6-10-2 16,0-10 1-16,-3-8-2 15,-7-11 0-15,-4-13 0 16,-3-11 0-16,-8-11 0 15,-2-8 0-15,-8-10 0 0,1 0 0 16,0-10-3-16,1 2-5 0,10 8-12 16,6-7-19-1,1 0 0-15,16 7 0 0,0 0 0 16</inkml:trace>
  <inkml:trace contextRef="#ctx0" brushRef="#br0" timeOffset="37956.7832">9880 11458 29 0,'19'0'35'0,"-4"0"0"16,9 0-3-16,2 4-16 0,-2-4-5 15,6 9-4-15,-10-4-2 16,0 6-1-16,-12 2-1 16,-12 2 0-16,-10 3-2 15,-6 4 1-15,-5 2-1 0,-1 0 0 16,1-2 0-16,2-3-1 16,8-1 0-16,12-2 1 15,9-4-1-15,9-8 0 16,10 0 0-16,3-4-2 15,12 0-8-15,1-4-26 0,-1-12-2 16,0 2-1-16,-7-6 1 16</inkml:trace>
  <inkml:trace contextRef="#ctx0" brushRef="#br0" timeOffset="38188.0655">9951 11294 31 0,'0'0'36'16,"15"-9"-1"0,10 9 2-16,2 5-23 0,0-5-8 15,7 0-9-15,3 0-21 0,3 6-11 16,-15-12 0-16,5 6-1 15</inkml:trace>
  <inkml:trace contextRef="#ctx0" brushRef="#br0" timeOffset="38341.7175">10298 11140 37 0,'-6'-12'37'0,"6"12"0"16,0 0-3-16,0 0-16 15,-5 14-7-15,8 4-7 16,2 1-8-16,1-1-28 16,4 11-5-16,-3-5 0 0,-1 6-1 15</inkml:trace>
  <inkml:trace contextRef="#ctx0" brushRef="#br0" timeOffset="38588.652">10435 11477 34 0,'0'0'37'16,"21"6"0"-16,-4-6 0 31,7-7-22-31,6 7-8 0,2 0-7 15,2-3-11-15,-3-2-23 16,-2 5-2-16,-11-10 0 16,0 10-1-16</inkml:trace>
  <inkml:trace contextRef="#ctx0" brushRef="#br0" timeOffset="38741.8582">10479 11564 23 0,'0'0'32'16,"18"9"0"-16,1-13-8 16,11 4-20-16,7 6-27 15,-6-12-6 1,10 6-2-16,-10-9 0 16</inkml:trace>
  <inkml:trace contextRef="#ctx0" brushRef="#br0" timeOffset="39004.9784">10949 11453 20 0,'5'-11'37'16,"-5"-5"1"-16,6 7-2 15,-6 9-13-15,0 0-7 16,0 0-6-16,5 22-3 15,-5 1-3-15,0 5-2 0,4 4 0 16,0 1-1-16,-1-2-1 16,1-2-3-16,-4-8-12 15,0-4-24-15,0-2 0 16,0-15-1-16,0 0 1 16</inkml:trace>
  <inkml:trace contextRef="#ctx0" brushRef="#br0" timeOffset="39559.0912">11413 10727 30 0,'31'13'31'16,"-6"-17"0"-16,17 4-11 15,1 0-11-15,4 0-8 16,-1 0-11-16,-6-4-15 0,5 8-5 15,-20-8-1-15,0 8 6 16</inkml:trace>
  <inkml:trace contextRef="#ctx0" brushRef="#br0" timeOffset="39743.2289">11462 10827 28 0,'17'12'35'0,"12"-12"0"15,9-4-10 1,6 4-6-16,2 0-9 16,-1-4-22-16,-9-3-19 0,2 7-2 31,-16-6-2-31,1 6 0 0</inkml:trace>
  <inkml:trace contextRef="#ctx0" brushRef="#br0" timeOffset="40475.9444">12500 10793 32 0,'-68'-5'22'16,"44"5"0"-16,24 0-3 0,61-5-1 16,42 5-2-16,43 0-3 15,49 5-3-15,39-3-1 16,33 5-1-16,22-1-3 31,10-2-2-31,-5-1-4 0,-15-6-5 16,-23 1-17-16,-32-1-14 15,-53-14-1-15,-38 6 0 16</inkml:trace>
  <inkml:trace contextRef="#ctx0" brushRef="#br0" timeOffset="40860.0706">13533 10554 25 0,'19'-22'31'16,"-7"-10"-1"-16,-3-9-7 31,1-7-3-31,-1-8-6 0,1 0-1 16,-4-4-4-16,3 9-1 15,-9 2-2-15,9 13-2 16,-9 14 0-16,0 22-2 15,6 19 0-15,1 18-1 16,-1 19-2-16,0 4-6 16,5 9-29-16,-1 10-2 0,-6-4-1 15,6 0 0-15</inkml:trace>
  <inkml:trace contextRef="#ctx0" brushRef="#br0" timeOffset="41392.0533">12711 11086 9 0,'-42'-1'33'15,"-3"12"0"-15,-10 8-2 16,2 16-14-16,6 12-3 16,9 11-5-16,15 13-3 0,13 5-1 15,22-1-4-15,19 1-5 0,7-8-12 16,14-13-15-16,14-5-4 16,-8-22 0-16,11-7 0 15</inkml:trace>
  <inkml:trace contextRef="#ctx0" brushRef="#br0" timeOffset="41677.1026">12848 11429 50 0,'7'-31'28'0,"-4"0"-5"15,-3 1-3-15,7 6-3 16,-11 0-5-16,8 8-1 16,-4 16-3-16,-10 0-2 15,5 16-1-15,5 13-2 0,0 8 0 16,8 6-3 0,0 10-2-16,-2-4-6 15,11-3-20 1,4-3-10-16,-8-14 0 0,5-3 0 15</inkml:trace>
  <inkml:trace contextRef="#ctx0" brushRef="#br0" timeOffset="41908.3559">13103 11510 50 0,'18'0'35'15,"16"4"0"-15,3-4-12 16,1 0-20-16,8 1-24 16,-6-7-11-16,10 6-2 0,-2-13-1 15</inkml:trace>
  <inkml:trace contextRef="#ctx0" brushRef="#br0" timeOffset="42162.2251">13610 11538 21 0,'0'0'35'16,"19"-5"0"-16,12 1-4 15,11 4-13-15,3-6-5 16,8 6-6-16,-1 0-5 16,-5 0-13-1,-9 0-23-15,-1 0-2 16,-22-9 0-16,-2 4 0 15</inkml:trace>
  <inkml:trace contextRef="#ctx0" brushRef="#br0" timeOffset="42330.2185">13818 11189 53 0,'0'-9'33'0,"0"9"2"15,0 0-15 1,0 0-13-16,-5 31-9 0,8 1-16 15,-3 2-16-15,8 15-1 16,-8-2 2-16</inkml:trace>
  <inkml:trace contextRef="#ctx0" brushRef="#br0" timeOffset="42661.5648">13772 11825 44 0,'-19'-10'35'0,"7"-1"-2"15,5-8-10 1,7-7-9-16,8 3-5 16,4-3-2-16,12 8-2 15,-2 6-1-15,2 8 0 16,-2 9-1-16,-3 10 0 16,-13 7-2-16,-12 6 1 15,-12 2-1-15,-8 0-2 16,-7-1-2-16,-5-6-4 0,1-5-1 15,-3-8 0-15,12-5 0 16,7-9 0-16,21 4 3 0,0-15 1 16,15 3 4-1,10 5 2-15,8-3 3 16,4 10-1-16,-3 0 1 0,1 4-3 31,-4 4-7-31,-3 4-27 0,-12-12-1 16,6 9-2-16,-8-13 1 15</inkml:trace>
  <inkml:trace contextRef="#ctx0" brushRef="#br0" timeOffset="43030.4588">14166 11445 52 0,'16'-6'37'0,"11"6"-1"15,-2 0-10-15,-6 0-14 16,8 0-5-16,-10 5-2 16,-3 4-2-16,-8 1-1 15,-6 4-1-15,-9 3 0 0,-3 1 0 16,-4 1-1-1,1 1 1 1,0-2-1-16,6 2 0 16,6-6 0-16,9-4 1 0,5-2-1 15,11-5-1-15,6-3-2 16,5-3-4-16,0-5-21 16,3 1-10-16,-7-6 0 15,1 4 0-15</inkml:trace>
  <inkml:trace contextRef="#ctx0" brushRef="#br0" timeOffset="43246.698">14320 11255 37 0,'12'-7'34'0,"14"9"0"16,-4-4-4-16,8 2-21 16,2 2-9-16,5 2-15 15,1 2-18-15,-13-12 0 16,2 6-1-16,-12-10 6 0</inkml:trace>
  <inkml:trace contextRef="#ctx0" brushRef="#br0" timeOffset="43393.6625">14658 11156 45 0,'13'-3'37'0,"-13"3"-1"16,9 12-5-16,-9-2-16 0,6 7-10 15,-2 5-16-15,5 7-23 16,-9-9-1-16,6 7-2 16,-11-6 0-16</inkml:trace>
  <inkml:trace contextRef="#ctx0" brushRef="#br0" timeOffset="43694.115">14882 11030 18 0,'20'5'35'16,"1"10"3"0,16 16-1-16,3 15-15 0,-2 5-6 15,0 15-6-15,-15 8-2 16,-5 6-3-16,-23-2-3 16,-13-1-2-1,-11-9-6-15,-15-13-9 16,-5-13-23-16,4-9-2 15,3-19 1-15,14-12-1 16</inkml:trace>
  <inkml:trace contextRef="#ctx0" brushRef="#br0" timeOffset="44178.7609">15238 11050 15 0,'0'-15'33'0,"0"-7"3"16,13 8-7-16,5 4-8 15,7 6-7-15,9 12-4 16,-4 0-3-16,-1 12-1 0,-14-1-2 15,-8 8-1-15,-20-1-1 16,-5 0 0-16,-13-3-1 16,-2-1 0-16,-1-6 0 15,6-3 0-15,11-4-1 16,17-9 0-16,9 9-1 16,15-9-2-1,11 0-9-15,4 6-26 16,0-12 0-16,6 6 0 15,-8-14-1-15</inkml:trace>
  <inkml:trace contextRef="#ctx0" brushRef="#br0" timeOffset="44963.077">15610 10086 15 0,'29'-5'30'0,"1"5"-3"16,14 0-9-16,9 0-3 15,4 0-3-15,5-4-2 16,-4 3-3-16,-2-3-1 16,-16-1-2-1,-4 5-1-15,-15-4 0 16,-9 4 0-16,-12 0 0 15,0 0-1-15,-8 13-1 16,1 2 0-16,-4 12 0 16,-1 6-1-16,0 13-1 15,2 15 2-15,4 9-1 16,6 17 1-16,0 12 0 0,0 12 0 16,10 6 0-16,2 4 2 15,0 0-1-15,5 0 0 16,-3-9 1-16,-1-8-1 15,0-10 0-15,-2-12-1 16,-4-14 1-16,3-11-1 16,-4-11-1-16,0-13 1 0,-6-7 0 15,0-11-1-15,0-15 1 16,-22 9 0-16,4-9 0 16,-5-6 0-16,-8 0-1 0,-2 3 1 15,-1-1-1-15,3-1-1 16,5 5-1-16,5 0-4 31,21 0-15-31,0 0-18 0,0 0 1 16,22-9-1-16,5-5 0 15</inkml:trace>
  <inkml:trace contextRef="#ctx0" brushRef="#br0" timeOffset="45363.1813">16315 11430 50 0,'16'0'35'0,"15"0"-6"16,0 0-10-16,-1 4-5 0,2 1-5 16,-7-1-2-16,-2 6-3 15,-13-1-2-15,-10 2 0 16,-8 3 0-16,-8 3-1 16,-6-2 0-16,1 4 0 0,-2-2 0 15,5-3-1-15,6 0 0 16,9-4 0-16,3-10 1 15,21 13-1-15,1-11 0 16,0-2-4-16,9 0-9 16,3 0-24-16,-6-12 1 0,0 5-2 15,-4-13 1-15</inkml:trace>
  <inkml:trace contextRef="#ctx0" brushRef="#br0" timeOffset="45595.3226">16423 11239 47 0,'0'0'33'15,"23"4"1"-15,-8-4-17 16,6 5-9-16,7-5-7 15,-2 5-10-15,2 2-16 0,-8-10-8 16,6 3 0-16,-16-5 0 16</inkml:trace>
  <inkml:trace contextRef="#ctx0" brushRef="#br0" timeOffset="45750.2563">16718 11156 44 0,'10'-20'37'15,"-10"20"-1"-15,0 0-8 16,0 0-12-16,0 0-6 16,6 15-4-16,-4 5-4 15,5 6-8-15,-4 3-18 16,3-3-12-16,7 3-2 0,-3-6 1 16</inkml:trace>
  <inkml:trace contextRef="#ctx0" brushRef="#br0" timeOffset="46012.1798">16889 11402 33 0,'0'0'36'0,"10"8"0"16,1-8-3-16,2-5-17 0,12 5-7 16,-1 0-5-16,3 0-4 15,-1 0-6-15,-4-2-10 16,-4-3-17-16,-2 5-3 16,-16 0-1-16,15 0 1 15</inkml:trace>
  <inkml:trace contextRef="#ctx0" brushRef="#br0" timeOffset="46180.7722">16920 11494 50 0,'3'12'35'0,"-3"-12"-3"31,25 6-11-31,-1-6-11 0,1 3-19 16,7 4-23-1,-9-15-1-15,6 8-2 0,-8-10 0 16</inkml:trace>
  <inkml:trace contextRef="#ctx0" brushRef="#br0" timeOffset="46699.5358">17351 11407 61 0,'3'-15'29'0,"-3"-1"-5"15,0 1-6-15,0 15-6 16,7-9-3-16,-7 9-2 16,0 15-3-16,0 1-1 15,0 5-2-15,0 5 0 16,0 4 0-16,3-3-1 31,-3 1 1-31,5-1-1 0,-1-5-1 16,-4-7-5-16,8-5-19 15,-8-10-11-15,0 0 0 0,0 0 0 16</inkml:trace>
  <inkml:trace contextRef="#ctx0" brushRef="#br0" timeOffset="47285.742">17694 10636 25 0,'13'9'32'0,"3"-11"1"16,15 2-7-16,5 0-13 15,4 0-3-15,5 0-6 16,-2 0-4-16,-3 0-7 0,-2-4-10 16,-7 4-12-16,-16 0-4 15,-3 0 0-15,-12 0 10 0</inkml:trace>
  <inkml:trace contextRef="#ctx0" brushRef="#br0" timeOffset="47485.5436">17792 10723 48 0,'18'13'35'16,"0"-9"-5"-16,12-2-5 15,5 3-8-15,2-5-5 16,3 4-9-16,1 0-16 0,2-2-22 16,-15-8-1-16,0 6-1 15,-16-9-1-15</inkml:trace>
  <inkml:trace contextRef="#ctx0" brushRef="#br0" timeOffset="53016.1561">18913 10235 20 0,'18'-13'32'15,"-2"22"-1"1,-16 1-10-16,-10 12-5 16,-10 9-4-16,-8 3-4 15,-3 7-1-15,-1-3-2 16,3 1-3-16,5-5 0 0,15-9 0 15,9-4 1-15,19-5 0 16,7-7 0 0,11-4 1-16,3-1-2 0,4 1-4 15,1 0-10-15,-6 3-18 16,-7-8-6-16,-1 0 0 0,-10-5-1 16</inkml:trace>
  <inkml:trace contextRef="#ctx0" brushRef="#br0" timeOffset="53284.9626">19120 10304 30 0,'-12'-29'34'15,"8"16"1"-15,4 13-2 16,-11 0-15-16,11 23-5 16,0 7-4-16,0 15-3 15,0 1 0-15,0 14-1 16,-4-4-1-16,4 5-2 0,-5-8 0 15,5-3 0-15,0-11-1 16,0-4-1-16,0-10 1 16,5-7-1-16,-1-5 1 15,-4-13 0-15,8 13-2 16,-8-13-2-16,0 0-13 16,11 6-23-16,-11-6 0 0,0 0-1 15,-11-16-1-15</inkml:trace>
  <inkml:trace contextRef="#ctx0" brushRef="#br0" timeOffset="60712.6895">3939 12936 29 0,'-8'-23'35'16,"-5"4"1"-16,-14-2-11 15,-14 3-6-15,-5 18-4 16,-19 0-4-16,-4 27-2 0,-9 8-2 16,13 19-2-16,6 13-1 15,13 9-2-15,15 3 0 16,19 1 0-16,24-6-1 16,28-10 1-16,20-13-1 15,8-10 0-15,5-13-3 16,6-12-2-1,-6-6-11-15,-7-10-25 16,-14-10 0-16,-14-3-1 16,-19-6 0-16</inkml:trace>
  <inkml:trace contextRef="#ctx0" brushRef="#br0" timeOffset="61243.8049">3946 13653 49 0,'10'-17'29'16,"-1"-2"-2"-16,4 7-3 16,-7-6-5-16,6 11-4 0,-7-5-3 15,6 12-5 1,-11 0-1-16,9 3-3 15,-9 6 0-15,3 8-1 0,-3 0 0 16,5 8-1-16,-5 3 1 0,0 4 0 16,0-3 0-16,0 2 0 15,0-2-1-15,4-4 0 16,-1-4 0-16,-3-6 1 16,0-5-1-16,0-10 0 15,0 12 0-15,0-12 0 31,0 0 0-31,0 0-2 0,0 0-7 16,0 0-29-16,0 0-4 16,6-15-2-16,-6 5 1 15</inkml:trace>
  <inkml:trace contextRef="#ctx0" brushRef="#br0" timeOffset="63102.5507">4575 13268 37 0,'0'0'35'15,"13"17"-1"-15,6-13-14 16,9-4-5-16,8 4-5 15,2-4-6-15,6 3-6 16,-1-1-9 0,-3 4-14-16,-8-6-10 15,-4 0 1-15,-16 0-2 16</inkml:trace>
  <inkml:trace contextRef="#ctx0" brushRef="#br0" timeOffset="63271.7708">4671 13392 52 0,'16'0'34'15,"15"0"-1"-15,0 0-13 0,9 0-18 16,4 6-30-16,-6-12-4 16,5 6-2-16,-15-5-1 15</inkml:trace>
  <inkml:trace contextRef="#ctx0" brushRef="#br0" timeOffset="63719.5673">5423 13012 29 0,'0'0'37'0,"23"0"0"15,12 27 1-15,5 17-20 16,12 6-8-16,10 13-5 15,-4 6-2-15,1 3-5 0,-2-3-14 16,-7-8-21-16,-16-20-1 16,-5-8 1-16,-16-18-2 15</inkml:trace>
  <inkml:trace contextRef="#ctx0" brushRef="#br0" timeOffset="63935.5871">5917 13019 44 0,'-16'-10'39'0,"-6"22"0"15,-15 13-4-15,-11 7-20 16,-4 20-5-16,-8 5-4 16,0 7-3-16,-2 7-5 0,4-6-6 15,12 2-11-15,4-8-19 16,11-18-1-16,12-8-1 15,8-19 0-15</inkml:trace>
  <inkml:trace contextRef="#ctx0" brushRef="#br0" timeOffset="64204.7576">6315 12968 35 0,'-40'-3'36'15,"-5"16"1"-15,-5 9-6 16,-6 3-15-16,6 17-6 16,2 9-4-16,11 10-2 0,8 5 0 15,18 1-3-15,15-4 0 16,18-5-2-16,18-3-5 15,4-16-12-15,8-16-20 0,7-5 1 16,-3-18-1-16,3-4 0 16</inkml:trace>
  <inkml:trace contextRef="#ctx0" brushRef="#br0" timeOffset="64520.3671">6303 13304 47 0,'-6'-24'36'0,"24"17"-5"15,5 0-11-15,8 2-6 16,3 5-5-16,-1 0-3 16,-2 7-2-16,-8-2-3 0,-11 7 0 15,-12 3 0-15,-7 2 0 16,-11 0 0-16,-6 4-1 15,-1-4 1-15,3 3-1 16,6 1 0-16,7-5 1 16,9-3-1-16,9-3 0 0,7 0 1 15,8-5-1-15,5 0-3 0,-1-8-8 16,0-4-25 0,5 3 0-16,-11-8-1 0,1 1 0 15</inkml:trace>
  <inkml:trace contextRef="#ctx0" brushRef="#br0" timeOffset="64752.659">6591 13038 45 0,'13'-19'38'16,"6"14"2"-16,9 16-4 15,6 14-19-15,0 8-7 16,3 14-3-16,-3 6-2 15,-9 9-2-15,-12 2-1 0,-10 2 0 16,-10-3-2-16,-11-5-2 16,-8-7-5-16,-11-13-14 15,-2-9-20-15,8-6 0 16,3-20 0-16,6-3 0 0</inkml:trace>
  <inkml:trace contextRef="#ctx0" brushRef="#br0" timeOffset="65324.8469">7490 12736 32 0,'-45'24'34'15,"-15"19"1"-15,-2 18-13 16,3 22-6-16,4 11-4 0,21 15-2 16,15-1-4-1,22 4-1-15,15-14-3 16,20-16-5-16,16-14-9 0,6-14-24 15,-3-29-1-15,5-12 0 0,-13-23-1 16</inkml:trace>
  <inkml:trace contextRef="#ctx0" brushRef="#br0" timeOffset="65573.0799">7565 13366 4 0,'-9'-28'33'0,"-1"-6"2"15,10 1 1-15,5-4-13 16,3 1-6-16,5 9-4 16,-3 6-4-16,5 14 0 15,-6 14-3 1,0 14-1-16,-3 13 0 16,0 12-3-16,-3 7 0 15,1 3-1-15,1 3-4 16,-1-9-11-16,-1-7-26 0,7-8 0 15,-2-16-1 1,2-7 1-16</inkml:trace>
  <inkml:trace contextRef="#ctx0" brushRef="#br0" timeOffset="65779.2766">7894 13411 47 0,'18'5'38'15,"10"-2"1"-15,0-3 0 16,7-3-26-16,13 3-7 16,3 0-10-16,-1 3-30 15,2-9-4-15,3 1-1 16,-5-2 0-16</inkml:trace>
  <inkml:trace contextRef="#ctx0" brushRef="#br0" timeOffset="65998.7742">8427 13397 62 0,'22'2'38'0,"11"0"1"16,4 5-14-16,9-7-15 16,7 0-5-16,-4 5-6 15,-2-5-16-15,-10-7-20 16,-5 2 0-16,-14-10-2 0,-1 1 0 16</inkml:trace>
  <inkml:trace contextRef="#ctx0" brushRef="#br0" timeOffset="66161.8568">8606 12914 38 0,'0'0'33'0,"-19"6"0"16,19 17-5-16,0 12-22 16,3 12-14-16,7 15-24 15,-2 1 0-15,9 7-1 16,-9-7 1-16</inkml:trace>
  <inkml:trace contextRef="#ctx0" brushRef="#br0" timeOffset="66499.508">8501 13771 16 0,'-25'0'34'16,"-2"-12"2"-16,17-2 0 15,7-15-16-15,9-5-7 16,17 4-3-16,6 0-2 0,9 12-2 15,2 7-1-15,3 16-1 16,-9 8 0-16,-10 15-1 0,-14 4 0 16,-10 5-1-1,-16 0-1-15,-8 0-1 0,-8-4-2 16,-9-11-2-16,5-1-3 31,2-11 0-31,9-5-1 0,4-9 1 16,21 4 2-16,-2-13 1 15,12 9 3-15,10 4 2 16,2 0 3-16,4 4 0 16,3 8 0-16,-3 4-4 15,0 3-18-15,0 0-17 16,-12-12-1-16,8-3-1 0,-2-11 0 16</inkml:trace>
  <inkml:trace contextRef="#ctx0" brushRef="#br0" timeOffset="67079.0279">8990 13295 63 0,'21'0'36'16,"5"0"-3"-16,7-5-16 31,8 5-6-31,0 0-4 0,1 0-2 16,-4 0-3-16,-7 7 0 15,-15 0-2-15,-13 6 1 16,-10 6-1-16,-14 0 0 16,-7 4 0-16,-4 3 0 15,-2-1 0-15,3-2 0 0,6-1 0 16,4-5 0-16,15-3 0 16,6-14 0-16,23 13 0 15,0-13 0-15,9 0-2 16,-1-6-9-16,5-6-26 0,5 5 1 15,-7-9-2-15,0 5 1 16</inkml:trace>
  <inkml:trace contextRef="#ctx0" brushRef="#br0" timeOffset="67284.2222">9140 13062 33 0,'11'0'34'0,"1"0"0"15,19 4-6-15,3-1-19 16,7-3-10-16,-3 0-13 16,-1-6-17-16,6 2-1 15,-12-11-1-15,-3 2 7 16</inkml:trace>
  <inkml:trace contextRef="#ctx0" brushRef="#br0" timeOffset="67415.8561">9521 12876 59 0,'0'0'36'0,"2"13"1"15,-2 2-15-15,0 10-9 16,0 5-10-16,0 1-12 31,-2 1-26-31,7 4-1 0,-5-7-1 16,2-2 0-16</inkml:trace>
  <inkml:trace contextRef="#ctx0" brushRef="#br0" timeOffset="67665.3226">9662 12739 58 0,'38'16'40'0,"0"18"-1"16,7 17-7-16,6 17-19 16,-11 14-3-1,-10 17-3-15,-12 9-3 0,-18 7 0 16,-15-8-4-16,-12-7-2 16,-8-12-4-16,-9-20-6 15,4-14-29-15,1-14 0 16,-1-26 0-16,11-14 0 15</inkml:trace>
  <inkml:trace contextRef="#ctx0" brushRef="#br0" timeOffset="68621.126">10100 12736 48 0,'-7'-21'32'0,"7"6"-7"16,10-2-7-16,0 2-5 16,11 5-3-16,-2 5-3 15,7 8-2-15,-8 4-1 32,-4 10 0-32,-14 4-2 0,-3 9-1 15,-12 3 0-15,-7-1 0 16,-3-1 0-16,0-1 0 15,7-5-1-15,12-3 1 16,13-9 1-16,13-4-1 16,12-3 1-16,5-1-1 15,0-1-5-15,-5 6-31 0,-4-16-2 16,2 6 0-16,-15-6-1 16</inkml:trace>
  <inkml:trace contextRef="#ctx0" brushRef="#br0" timeOffset="69436.8781">10506 12676 29 0,'0'0'31'16,"31"-5"1"-16,-2 5-15 15,3-3-5-15,6 3-4 0,-1-4-1 16,-3 4-2-16,-3-2-1 0,-5 2-2 16,-8 0 1-16,-18 0-2 15,0 0 0-15,6 9 0 16,-15 3 0-16,3 2-1 15,-4 9 0-15,1 7 0 16,3 12 0-16,0 10 0 0,2 9-1 16,4 8 1-16,0 10 1 15,7 8 0-15,-4 7 0 16,4 3 1-16,1 1 0 16,3-2 0-16,-3-1 1 15,-2-6-1-15,-2-8 1 31,1-9-2-31,-5-11 1 0,0-12-1 16,-5-15 0-16,-7-7 1 16,-5-10-2-16,-4-8 1 15,-7-6 0-15,-7-3 0 16,-1-5 0-16,-1 0-1 16,2 0-1-16,1 2-1 15,9 3-2-15,3-4-5 0,22 4-16 16,0 0-12-16,0 0-1 15,25 0 1-15</inkml:trace>
  <inkml:trace contextRef="#ctx0" brushRef="#br0" timeOffset="69868.6966">10980 13936 22 0,'10'-4'35'15,"10"8"0"-15,-3-4-4 16,8 0-13-16,3 10-7 0,-7-6-3 16,4 4-3-16,-11 2-2 15,-3 6-2-15,-11 0 1 16,-3 2-2-16,-11 1 1 0,-6 1 0 16,-2-1-2-1,0-1 2-15,5-2-2 0,5-4 1 31,12-12 0-31,0 14 0 0,14-14-1 16,11 0 1-16,6 0-2 16,0-10-10-16,1-1-24 15,7 6 0-15,-11-9 0 16,3 7-1-16</inkml:trace>
  <inkml:trace contextRef="#ctx0" brushRef="#br0" timeOffset="70071.6097">11024 13769 27 0,'13'0'33'15,"2"0"1"-15,13 4-5 0,4-1-19 16,1 0-9-16,1 1-13 15,-3-7-19-15,2 3-2 16,-10-7 0-16,1 3 9 16</inkml:trace>
  <inkml:trace contextRef="#ctx0" brushRef="#br0" timeOffset="70237.4942">11337 13532 43 0,'0'0'36'16,"0"0"0"-16,0 0-10 15,6 22-10-15,-6 3-7 16,0 7-7-16,4 6-16 0,4 7-20 16,-8-9-2-16,9 3-1 15,-9-9 1-15</inkml:trace>
  <inkml:trace contextRef="#ctx0" brushRef="#br0" timeOffset="70506.4619">11523 13887 25 0,'12'13'36'16,"-2"-13"1"-1,14 0-1-15,-2 3-17 0,4-6-10 16,5 3-5-16,-2 5-7 16,-3-5-11-16,-5 0-16 15,5 0-7-15,-18 0 1 32,5 0 0-32</inkml:trace>
  <inkml:trace contextRef="#ctx0" brushRef="#br0" timeOffset="70692.5891">11554 14009 13 0,'0'0'34'0,"17"12"0"16,1-12 0-16,6 1-18 15,7 3-8-15,-1-4-20 16,6 6-18-16,-15-13-3 15,6 4 0-15,-12-8 3 16</inkml:trace>
  <inkml:trace contextRef="#ctx0" brushRef="#br0" timeOffset="71426.107">12200 14006 14 0,'-18'5'28'0,"-2"0"1"0,-11-5-11 16,-3-5-5-16,0-6-4 16,1-6-4-16,10-4-2 15,6-5 0-15,12 1 0 16,10-2 0-16,10 7 0 15,8 3 0-15,8 7 0 16,3 10 1 0,2 6 1-16,-6 7 0 15,-5 11-1-15,-12 0 0 16,-7 6-1-16,-12 1-1 0,-13 0-2 16,-6-3-1-1,-6 0 0-15,2-6-2 0,-1-5 0 16,5-4 0-16,1-6 0 15,12-1 0-15,12-6 2 0,0 0 1 16,0 0 1-16,20 0 1 16,2 3 1-16,0 2 0 15,5 6 0-15,2 0 0 16,-1 3 0-16,-4-4-1 16,2 2 1-16,-7-2-4 15,-1-3-9-15,-6-7-25 0,1 0-1 16,-7-10-1-16,3 7 1 15</inkml:trace>
  <inkml:trace contextRef="#ctx0" brushRef="#br0" timeOffset="73516.3921">12919 13331 34 0,'0'0'32'16,"13"-3"0"-16,11 3-13 16,11 0-6-16,5 3-8 15,7 0-5-15,3 1-10 16,2 5-18-16,-12-9-4 16,-1 8 0-16,-19-8 0 0</inkml:trace>
  <inkml:trace contextRef="#ctx0" brushRef="#br0" timeOffset="73663.6679">12984 13401 39 0,'-8'15'35'0,"25"-10"-3"16,11 3-11-16,6-4-10 15,7 9-35-15,-1-16-6 16,13 7-2-16,-9-12-3 0</inkml:trace>
  <inkml:trace contextRef="#ctx0" brushRef="#br0" timeOffset="74248.6943">13865 13410 20 0,'-87'0'25'16,"29"0"-3"-16,23 0-13 16,35 0 0-16,40-4 2 15,41-1 2-15,40 1 1 16,46-4 0-16,38 3-2 15,25-4-2-15,20 6-1 16,-5-7-1-16,-3 6-4 16,-26-3-4-16,-26 2-5 0,-37 2-14 15,-35 3-19-15,-49-12 0 16,-29 10 0-16,-40 2 0 16</inkml:trace>
  <inkml:trace contextRef="#ctx0" brushRef="#br0" timeOffset="74649.648">14623 13127 17 0,'11'-23'35'16,"9"-4"0"-16,-6-7-6 0,3-12-8 15,1-3-6-15,-7-10-3 16,5 3-3-16,-10 0-1 15,0 11-3-15,-6 7-2 16,0 12 0-16,0 26-1 16,-3 10-1-16,3 34 0 15,0 14-3 1,8 24-11-16,0 7-26 16,-5 3 0-16,5 2-1 0,2-6 1 15</inkml:trace>
  <inkml:trace contextRef="#ctx0" brushRef="#br0" timeOffset="75266.5336">14048 13955 15 0,'0'0'32'0,"-3"-24"0"31,13 7-7-31,1-2-7 0,-1-10-5 16,4 0-2-16,-3-3-1 15,5 6-1-15,-5-1-2 16,-1 14-2-16,-10 13 0 15,0 0-1-15,3 20-2 16,-3 17 0-16,3 4 0 16,1 13-2-16,4 3 0 0,-1-3-2 15,8 1-6-15,-3-11-17 16,-2-11-13-16,11-9-2 0,-4-17 1 16</inkml:trace>
  <inkml:trace contextRef="#ctx0" brushRef="#br0" timeOffset="75500.708">14488 13961 44 0,'29'7'36'15,"-4"-7"0"-15,14 0-11 16,4 0-13-16,4 0-6 16,0-4-10-16,-4-5-29 15,-3 4-2-15,-15-9-1 16,3 9 0-16</inkml:trace>
  <inkml:trace contextRef="#ctx0" brushRef="#br0" timeOffset="75920.1231">15044 13820 36 0,'30'-7'34'0,"-8"7"-1"0,6 0-11 15,8 4-5-15,-3-4-6 16,3 8-2-16,-10-3-3 16,-2 2-2-16,-12 2-1 15,-6 1-2-15,-12 6 1 16,-4 2-1-16,-8 1 0 15,-4 1 0 1,-2 2 0-16,2 0-2 16,0 1 2-16,7-6-1 15,5-4 0-15,10-4 0 16,0-9 0-16,19 11 0 0,7-11-2 16,1 0-5-1,8-5-22-15,4 5-8 16,-8-11-2-16,5 2 2 0</inkml:trace>
  <inkml:trace contextRef="#ctx0" brushRef="#br0" timeOffset="76136.3591">15204 13701 21 0,'16'0'34'16,"5"-5"-1"-16,16 8-2 16,1-3-17-16,4 2-7 31,2-2-9-31,0 0-18 0,3 7-13 16,-17-14 0-16,2 7-1 15</inkml:trace>
  <inkml:trace contextRef="#ctx0" brushRef="#br0" timeOffset="76321.2521">15639 13551 43 0,'0'0'36'0,"0"0"-2"16,5 13-9-16,-5 6-7 15,-3 7-7-15,3 8-5 16,0 3-9-16,-3 5-31 31,3-9-2-31,0 0-1 0,0-16-1 16</inkml:trace>
  <inkml:trace contextRef="#ctx0" brushRef="#br0" timeOffset="77168.6086">16060 12811 18 0,'16'-10'27'15,"13"8"-7"-15,10-1-4 16,8 3-3-16,3-4-2 15,-1 4-2 1,-2 0-3-16,-9 0-2 16,-8 4-1-16,-8 1-1 15,-22-5-1-15,9 7 0 0,-9-7 0 16,-9 10 0-16,9-10-1 16,-12 15 1-16,2-3-1 15,7 5 0-15,-3 6 0 16,3 9 0-16,-1 8 0 0,4 10 1 15,0 9-1-15,7 12 1 16,0 12 0-16,1 9 0 16,1 4 0-16,-1 3 2 15,3-1 0-15,-4 1 0 16,2-5 0-16,-1-8 0 16,2-6 0-1,-3-14 0-15,5-7-1 16,-5-11 0-16,1-2-1 15,-2-14 0-15,-6-4 0 16,-8-8 0-16,-8-8 0 16,-6-3 0-16,-9-6-1 15,-3-3 1-15,-10 0-2 16,1 0 0-16,-3-3-1 0,8 3-3 16,1-5-5-16,16 5-11 0,8 0-15 15,13 0-1 1,3-9 1-16,13-3 15 15</inkml:trace>
  <inkml:trace contextRef="#ctx0" brushRef="#br0" timeOffset="77604.8182">16703 14108 47 0,'25'0'30'0,"5"0"-6"15,-1 0-4-15,-4 5-6 16,2 4-4-16,-15 1-2 16,-5 3-3-16,-13 1-2 0,-7 5 0 15,-9 3-1 1,-2 0 0-16,-1 0-1 0,1 0 0 31,5-4 0-31,7-1-1 0,9-2 1 16,11-4-1-16,8-8 1 15,8-3-1-15,4 0-2 16,3-5-6-16,3-2-16 16,1-2-12-16,-7-9-1 15,2 4 0-15</inkml:trace>
  <inkml:trace contextRef="#ctx0" brushRef="#br0" timeOffset="77822.1701">16756 13920 17 0,'12'6'34'16,"0"-12"0"-16,10 12-1 0,3-1-16 16,3-5-7-1,3 5-6-15,0-2-9 16,-4-3-14-16,-6-8-15 0,2 3 0 31,-15-10 0-31</inkml:trace>
  <inkml:trace contextRef="#ctx0" brushRef="#br0" timeOffset="77969.3149">17033 13745 39 0,'0'0'35'0,"8"14"-2"16,-8 6-10-16,-3 2-9 0,3 7-6 15,3 4-7-15,-3 5-27 16,0-10-8-16,10 5-1 16,-10-11-1-16</inkml:trace>
  <inkml:trace contextRef="#ctx0" brushRef="#br0" timeOffset="78285.0157">17165 14110 18 0,'0'0'34'0,"17"15"1"16,-17-15-6-16,26 0-12 16,-4 7-6-16,3-7-3 0,3 2-5 15,-1-2-4-15,-4 0-7 16,0-2-10-16,-1 2-12 16,-12-6-5-16,5 6 0 15,-15 0 8-15</inkml:trace>
  <inkml:trace contextRef="#ctx0" brushRef="#br0" timeOffset="78455.8866">17185 14215 21 0,'0'0'35'0,"11"10"-1"16,5-10-8-16,8 0-6 0,4 0-8 0,0 0-11 15,0 0-25-15,-4-6-9 16,5 2-2-16,-11-5 0 16</inkml:trace>
  <inkml:trace contextRef="#ctx0" brushRef="#br0" timeOffset="79341.0232">17646 14187 9 0,'-26'-9'26'0,"9"4"-4"16,-3-9-5-16,8 0-6 16,6-4-3-16,6 1-3 15,12 3-3-15,6 0 1 16,4 6 1-16,5 8 0 0,2 5 2 16,-4 5 0-16,-3 11 1 15,-9 2 1-15,-9 6 0 16,-14 1-2-16,-7 4 0 15,-11-3-2-15,-6-1 0 16,-6-8-3-16,0-3 0 16,3-5-2-1,6-9-1-15,10-5 0 16,9-7 0-16,12-4 0 16,8-2 1-16,9 1 2 15,8 4 1-15,3 4 1 16,3 4 0-16,-3 9 0 15,-2 3 0-15,-4 2-2 16,-6 2-6-16,-2-3-19 0,0 3-14 16,-14-16 1-16,0 0-1 0</inkml:trace>
  <inkml:trace contextRef="#ctx0" brushRef="#br0" timeOffset="79892.5944">18013 13312 18 0,'11'0'33'15,"20"5"0"-15,3-8-1 0,5 3-19 16,11 0-4-16,2 0-4 0,0 0-5 16,-7 0-4-16,-5 0-6 15,-7 0-6-15,-10 0-5 16,-12 0-6-16,-1 4-5 16,-10-4 0-16</inkml:trace>
  <inkml:trace contextRef="#ctx0" brushRef="#br0" timeOffset="80115.2788">18089 13423 29 0,'0'0'33'0,"30"6"-3"0,1-5-5 16,7-1-5-16,8 5-5 15,-2-5-4-15,5 0-4 16,-11 0-5-16,-4 0-7 16,-7-5-30-16,-3 5-2 15,-24 0 0-15,18-4-1 0</inkml:trace>
  <inkml:trace contextRef="#ctx0" brushRef="#br0" timeOffset="83380.5235">19022 13244 40 0,'9'7'31'15,"6"-7"-2"-15,11 0-3 0,8 0-5 32,14 0-4-32,2-6-7 0,7 3-9 15,3 3-19-15,2 0-19 16,-11-8 0-16,0 8-2 16,-11-5 1-16</inkml:trace>
  <inkml:trace contextRef="#ctx0" brushRef="#br0" timeOffset="83913.42">19815 13116 48 0,'9'-25'36'0,"-4"-2"-4"0,-2 1-9 15,0 7-5-15,-3 2-7 32,0 17-2-32,0 0-3 0,-8 13-3 15,8 8-1-15,0 9-2 16,0 8 1-16,7 1 0 15,0 2 0-15,5 0-1 16,0-2 1-16,1-3-1 16,-2-5 1-16,-2-3-1 15,-4-7 0-15,-5-4 1 0,-7-3-1 16,-6-2 0-16,-5-5 0 16,-2-1 0-16,-2-2 0 15,1-4 0-15,2 0 0 16,7 0 0-16,12 0 0 15,0 0-1-15,8-10 1 16,12 9 1 0,8 1-1-16,3 0 0 15,2 0 1-15,2 0-1 16,0 0 1-16,-6 0-5 16,1 0-17-16,-6 1-18 0,-12-6-1 15,1 5 1 1,-13 0-1-16</inkml:trace>
  <inkml:trace contextRef="#ctx0" brushRef="#br0" timeOffset="97058.6694">3329 16047 12 0,'10'-18'35'16,"-17"-2"2"-16,-8 8-1 0,-19 6-14 15,-13 6-7 1,-6 21-2-16,-18 11-4 0,6 16-1 31,0 15-1-31,12 13-1 16,19 6-3-16,25 11 1 0,21-8-1 16,26-6-1-1,23-14-1-15,19-19-4 0,20-16-7 16,0-22-17-16,-2-14-14 15,-2-13-2-15,-5-12 1 16,-14-1 0-16</inkml:trace>
  <inkml:trace contextRef="#ctx0" brushRef="#br0" timeOffset="97459.2025">3590 16662 30 0,'0'0'33'0,"0"-18"-9"16,12 5-4-16,9 6-4 31,2-2-1-31,10 9-2 16,-7 0-2-16,-2 17-1 15,-7 4-3-15,-10 13-2 0,-18 7-1 16,-8 0-1-16,-15 1-2 16,-6-6 1-16,-4-2-2 15,6-7-1-15,4-11 1 16,7-13 0-16,12-11-1 0,11-5 0 16,14-3 0-16,11 0-1 15,7 4 2-15,3 5 0 16,2 7 1-16,0 7-2 15,-3 15-12-15,2 4-25 16,-11-9-1-16,1 5 0 16,0-15 0-1</inkml:trace>
  <inkml:trace contextRef="#ctx0" brushRef="#br0" timeOffset="97775.1072">4272 16364 17 0,'6'-10'36'15,"17"10"1"-15,4-4 0 16,16 4-16-16,8 4-11 16,-3-4-3-16,5 5-5 15,-6-2-5-15,-3-3-8 16,-9 7-7-16,-10-3-13 31,-25-4-5-31,10 7-1 0,-25-7 7 16</inkml:trace>
  <inkml:trace contextRef="#ctx0" brushRef="#br0" timeOffset="97922.3511">4371 16493 34 0,'-4'12'36'16,"4"-12"-1"-16,17 9-9 0,10-3-7 16,8-3-10-16,8 1-15 15,-3-4-27-15,18 4-2 16,-10-8-2-16,11 4 0 0</inkml:trace>
  <inkml:trace contextRef="#ctx0" brushRef="#br0" timeOffset="138319.0173">5387 16615 17 0,'185'0'20'0,"51"8"-2"0,36-2-1 16,45-2-2-16,24-4-1 15,24 0-2-15,16 0-2 16,-1-4-1-16,-3 4-2 31,-22-7-1-31,-20 7-1 0,-38 0 0 16,-27 0-6-16,-43-5-19 15,-38 10-14-15,-53-14 0 16,-30 1-2-16</inkml:trace>
  <inkml:trace contextRef="#ctx0" brushRef="#br0" timeOffset="141598.0557">7249 16167 27 0,'7'-19'30'0,"4"-1"-7"15,2-4-5-15,0-7-2 16,5 2-2-16,-2-8-3 15,-1 6-1-15,-5 0-2 16,1 9-1-16,-7 3-2 16,2 6 0-16,-6 13-3 15,0 0 0-15,0 29 0 0,0 2-1 16,0 10 0-16,0 11-1 16,0 4 2-16,6 5-1 15,-3-2 0-15,1 0 1 16,0-7-1-16,1-8 0 15,1-8 0-15,-3-13-4 0,7-2-16 16,-1-5-21-16,-9-16 1 0,0 0 0 16,-9 0 0-16</inkml:trace>
  <inkml:trace contextRef="#ctx0" brushRef="#br0" timeOffset="143014.5966">5519 16806 24 0,'-26'9'35'0,"-16"1"0"15,-4 22-13-15,5 20-5 16,1 9-3-16,15 16-3 16,8-4-4-16,17 12-1 15,17-8-3-15,16-4-7 0,15-12-28 16,7-14-4-16,0-19-2 16,5-4 1-16</inkml:trace>
  <inkml:trace contextRef="#ctx0" brushRef="#br0" timeOffset="143646.4121">5862 17244 2 0,'-33'0'27'0,"8"-6"-4"0,-4-8-4 32,6-4-6-32,7-7 1 15,7-4-4-15,12-3 0 16,8 0-3-16,11 6 1 15,4 5-1-15,10 16 1 0,-2 5-1 16,1 11 1-16,-10 7-2 16,-3 16 0-16,-15 5-1 15,-7 9-2-15,-16-5 0 0,-8 1 0 16,-7-5-3-16,-4-1-1 16,1-9-1-16,-1-9 0 15,6-8 0-15,1-12-2 16,10 0 1-16,2-8 1 15,16 8 0-15,-9-19 2 16,9 19 0 0,20-7 1-16,0 7-1 15,6 6 2-15,5 8-1 16,0-3-7-16,7 0-20 16,0 5-11-16,-11-16-1 15,7 3 1-15</inkml:trace>
  <inkml:trace contextRef="#ctx0" brushRef="#br0" timeOffset="143847.4175">6142 17316 46 0,'15'0'38'16,"14"7"0"-16,5 3-10 15,-4-4-21-15,2 0-8 16,-1-6-28-16,0 0-7 16,-12 0-1-16,5-3-1 15</inkml:trace>
  <inkml:trace contextRef="#ctx0" brushRef="#br0" timeOffset="144347.8645">6439 17288 16 0,'17'-15'29'0,"-8"-5"-2"0,6-3-6 16,1 3-2-16,-1-4-4 16,4 4-1-16,-11-1-4 15,7 5 0-15,-10 4-3 16,-5 12-2-16,0 0-1 16,0 0-1-16,6 15 0 15,-6 7-1-15,0 5-2 0,0 7 2 16,6 7-3-16,-3 2-6 15,10 0-16-15,2-8-14 16,-5-12-2-16,5-5 1 0,-2-13-2 16</inkml:trace>
  <inkml:trace contextRef="#ctx0" brushRef="#br0" timeOffset="144616.8317">6818 16920 27 0,'24'9'38'0,"7"18"1"15,-6 4 2-15,-5 12-22 16,1 18-6-16,-11 0-4 15,-2 16-4-15,-13-2-3 16,-11-7-7 0,-2-5-14-16,-2-12-20 15,-11-16-2-15,6-10 0 16,1-25 1-16</inkml:trace>
  <inkml:trace contextRef="#ctx0" brushRef="#br0" timeOffset="145003.162">7293 16834 45 0,'9'-10'34'0,"-9"10"-3"16,0 0-7-16,-3 16-7 15,-3 8-6-15,6 6-4 16,-6 5-3-16,6 6-1 0,0 5-5 16,0-5-8-16,5-4-21 15,2 2-6-15,-7-16-1 0,9 4 0 16</inkml:trace>
  <inkml:trace contextRef="#ctx0" brushRef="#br0" timeOffset="145334.7569">7239 17460 30 0,'0'0'36'15,"0"0"3"-15,10 6-14 0,-10-6-5 16,0 0-3 0,9-5-5-16,-9 5-1 0,9 0-4 31,-9 0-2-31,0 0-2 15,0 0-1-15,0 0-8 0,0 0-23 16,0 0-12-16,7-14-1 16,-7 4 0-16</inkml:trace>
  <inkml:trace contextRef="#ctx0" brushRef="#br0" timeOffset="146088.7279">7932 16796 20 0,'-31'7'22'16,"5"10"0"-16,-7 15-3 15,-8 10-1-15,4 15-1 0,5 8-3 16,11 25-3-16,5-1-3 16,16 8-1-16,8-7-1 15,13 0-1-15,6-14-5 16,10-4-3-16,4-15-14 15,6-20-19-15,-7-18-1 32,7-7 0-32,-13-16-1 0</inkml:trace>
  <inkml:trace contextRef="#ctx0" brushRef="#br0" timeOffset="146373.107">8031 17353 28 0,'0'0'35'0,"27"-5"0"16,-2 7-13-16,6-2-7 16,7 5-6-16,2-2-16 15,0 6-21-15,-5-6-7 16,4 1-1-16,-13-9 1 16</inkml:trace>
  <inkml:trace contextRef="#ctx0" brushRef="#br0" timeOffset="146620.2592">8488 17320 28 0,'31'0'33'0,"0"0"1"16,12 0-17-16,0 6-6 16,-2-2-3-16,0 2-5 15,-5-1-7-15,-8-1-15 0,-16-4-14 16,10 6-1-16,-22-6 0 16</inkml:trace>
  <inkml:trace contextRef="#ctx0" brushRef="#br0" timeOffset="146836.6705">8643 16953 34 0,'0'0'34'0,"0"0"0"15,0 0-14 1,0 30-7-16,0-2-5 15,0 17-8-15,3 2-15 16,6 2-19-16,-15-4 1 16,9 2-1-16,-6-11 8 15</inkml:trace>
  <inkml:trace contextRef="#ctx0" brushRef="#br0" timeOffset="147275.4647">8464 17598 9 0,'20'-8'34'0,"-1"-3"-1"16,12 2-2-16,-2 5-12 16,-2 4-5-16,4 13-4 0,-12 0-3 15,-3 9-3-15,-10 3-1 16,-6-2-2-16,-13-1-1 16,-9-4-1-16,-2-8-2 15,-11 0-2-15,4-10-1 16,-2 0-1-16,7-9 1 0,2-2 1 15,13-2 1-15,4 1 2 0,7 12 4 16,13-14 1-16,3 14 1 16,6 0 2-16,3 6-1 15,6 7-1-15,-4 4-5 16,6-1-13-16,-6-4-20 16,9 1 0-16,-7-13-1 31,11 4 4-31</inkml:trace>
  <inkml:trace contextRef="#ctx0" brushRef="#br0" timeOffset="147675.9984">9006 16949 10 0,'27'0'35'16,"-1"9"1"-16,10 20 1 15,-1 20-16-15,-5 9-7 16,4 22-3-16,-14 5-3 16,1 7-1-16,-18-8-3 0,-3-7 0 15,-16 1-1-15,-8-15-2 16,-8-13-2-16,-2-6-1 16,34-44-2-16,-73 57-4 15,44-40-10-15,-2-11-17 16,3-16-4-16,16 1-1 15,6-6 3-15</inkml:trace>
  <inkml:trace contextRef="#ctx0" brushRef="#br0" timeOffset="148426.5017">9414 16970 14 0,'-14'-25'29'0,"14"4"-5"15,5-3-3 1,2 0-4-16,11 6-3 16,4 3-3-16,9 12-2 15,0 3-1-15,-2 16-1 16,-9 5-2-16,-4 11-2 16,-16 4 0-16,-10 4-1 0,-11-6-1 15,-10-4 0 1,-10-5-1-16,5-5-1 0,-2-8 1 15,7-12-1-15,6 0 0 16,13-12 0-16,9 4 0 0,9-2 1 16,6 3 1-16,6 0 0 15,5 7 0-15,5 10 1 16,-3-1 0-16,2 7-2 16,1 5-6-16,-8-4-15 0,-2-5-15 15,9 3-2-15,-10-15 2 16,7 4 3-16</inkml:trace>
  <inkml:trace contextRef="#ctx0" brushRef="#br0" timeOffset="148657.8343">9713 17014 32 0,'0'0'36'0,"0"0"0"0,17 5-3 15,6-5-21-15,1 0-5 16,4 0-5-16,3 0-10 0,0 0-21 16,-6 0-6-1,0-4-1-15,-12-5-1 0</inkml:trace>
  <inkml:trace contextRef="#ctx0" brushRef="#br0" timeOffset="149079.3656">10019 17030 14 0,'4'-18'30'16,"8"5"-7"-16,0 0-3 15,0-3-3-15,2 4-3 16,-6-1-2-16,2 4-3 0,-7-3-1 31,-3 12-2-31,0 0-1 0,10 0-2 16,-10 0-1-16,0 8 0 15,0-8-1-15,0 24-1 16,-4-4 1-16,4 6-1 16,0 1 1-16,0 0 1 15,4-1-2-15,-4 3 1 16,5-3-1-16,-1 1 1 0,1-5 0 16,-1-6-2-16,-4-16 0 15,9 15 1-15,-9-15-3 16,9 0-12-16,-9 0-22 15,0-12 0-15,-3-2-1 16,3 4 2-16</inkml:trace>
  <inkml:trace contextRef="#ctx0" brushRef="#br0" timeOffset="150614.1385">10788 16595 26 0,'0'0'26'16,"0"0"-6"-16,34 0-2 15,26 6-2-15,23-6-3 16,29 4 0-16,22-4-2 15,19 6-3-15,14-6-4 16,5 4-3-16,-6-4-9 16,-10 5-27-16,-21-14-1 0,-20 1 0 15,-35-11-1-15</inkml:trace>
  <inkml:trace contextRef="#ctx0" brushRef="#br0" timeOffset="151183.6437">11721 16248 26 0,'13'-14'29'16,"-13"-7"-6"-16,-3 4-4 16,-7-2-3-1,-8 2-4-15,-8 5-4 16,-6 4-3-16,-3 8-2 15,-1 5-1-15,4 9-1 16,3 6 1-16,8 9-2 16,13 1 1-16,8 3 0 0,14-4-1 15,8-4 1-15,6-6-1 16,6-12 2-16,0-10-2 16,2-12 2-16,-2-15-1 15,0-7-1-15,-6-11 2 0,-5-9-1 16,-6-7-1-16,-3-3 0 15,-8-2 0-15,-1 6 1 16,-5 8 0-16,-6 8-1 16,1 9 1-1,-1 17-1-15,6 21 2 16,-13 8-1-16,13 22 1 16,0 15-1-16,0 14 0 15,7 14-3-15,-1 12-10 16,5 5-24-16,-11-11 1 15,10 1-2-15,-10-18 1 16</inkml:trace>
  <inkml:trace contextRef="#ctx0" brushRef="#br0" timeOffset="151880.3529">11253 17279 16 0,'14'-10'25'0,"-14"-1"0"15,5-3-5-15,-5-1-2 16,-10-6-6-16,0 2-1 15,-11 0-4-15,-3 4 0 0,-7 0-4 16,0 8 1-16,-2 7-3 31,3 9 0-31,3 10 0 16,6 6-2-16,8 1 1 0,8 9 0 16,10-3 1-16,8-1 0 15,8-8 0-15,6-8-2 16,6-15 2-16,3-3 0 15,1-13 0-15,-3-14-1 16,0-8 1-16,-1-8-2 0,-10-9 1 16,-4-5 2-16,-7-2-2 15,-6 2 1-15,-6 6 0 16,0 5-1-16,-7 11 1 16,-3 12 0-16,1 16-1 15,-2 15 1-15,3 13 0 16,4 15 1-16,-1 9 0 0,5 15-1 15,3 2 1-15,2 5-2 16,1-2 1-16,2-1-2 16,3-4-12-16,1-7-24 0,-5-14 0 15,5-14 1 1,-2-15-2-16</inkml:trace>
  <inkml:trace contextRef="#ctx0" brushRef="#br0" timeOffset="152286.62">11551 17169 20 0,'0'0'35'0,"12"0"1"16,-1 0-4-16,0-3-16 16,14 3-6-1,0 0-3-15,2 3-2 16,-2-3-2-16,-2 8-1 16,-9 3-1-16,-4 1-2 15,-10 0 2-15,-8 3-2 16,-8 2 1-16,-4 5-1 0,-4-1 2 15,-3-2-1-15,1-6 0 16,3 1 1-16,4 1 0 16,8-4 1-16,11-11 0 15,8 9 0-15,9-9-1 0,5 0-2 16,6 0-2-16,-1 0-9 16,9-6-24-16,0-1-4 15,-10 0 3-15,5-1-4 16</inkml:trace>
  <inkml:trace contextRef="#ctx0" brushRef="#br0" timeOffset="152518.0025">11715 16944 26 0,'13'7'33'0,"-3"-7"0"16,14 7-6-16,7-4-18 0,2-3-5 15,2 0-4 1,4 0-9-16,-4 5-13 0,-8-13-10 16,5 13-2-16,-15-10 1 15</inkml:trace>
  <inkml:trace contextRef="#ctx0" brushRef="#br0" timeOffset="152787.5547">12090 16817 16 0,'0'0'35'16,"0"-11"2"-16,0 11 0 15,5 19-16-15,-10-4-7 16,5 7-4-16,0 2-4 15,7 12 0-15,-4-3-2 16,4 2 0-16,-1-7-2 0,3-2 0 16,-2-5-1-16,2-5 0 15,-6-6-1-15,-3-10-1 16,12 13-3-16,-12-13-14 16,0 0-22-16,0 0 0 15,-9-13 0-15,9 13-1 16</inkml:trace>
  <inkml:trace contextRef="#ctx0" brushRef="#br0" timeOffset="154166.88">12742 16174 31 0,'6'-14'35'0,"8"19"1"0,-3 4-11 16,14 8-7-16,9 15-6 31,6 5-3-31,11 15-2 0,-5 5-2 16,6 5-1-16,-4 2-6 16,-8-5-13-16,-1 0-13 15,-4-6-10-15,-13-15 0 16,-1-6-1-16</inkml:trace>
  <inkml:trace contextRef="#ctx0" brushRef="#br0" timeOffset="154420.4179">13282 16167 42 0,'-10'-2'38'15,"-14"2"0"-15,-7 14-7 16,0 15-17-16,-15 4-3 16,-1 16-4-16,-6 2-2 15,-5 5-2-15,1 7-3 16,1-3-3-16,8 3-5 16,0-15-8-16,11-9-20 0,12-3-4 15,7-18 0-15,18-6 1 16</inkml:trace>
  <inkml:trace contextRef="#ctx0" brushRef="#br0" timeOffset="154736.6809">13768 15932 29 0,'-27'-19'35'0,"-4"19"1"16,-10 4-9-16,-7 13-12 16,4 19-4-16,-6 16-4 15,10 11-2-15,2 9-1 16,13 6-1-16,10 2-2 0,15 2 0 15,12-8 0 1,11-11-4-16,13-9-9 0,2-13-19 16,5-22-7-16,6-4 1 15,-4-15 0-15</inkml:trace>
  <inkml:trace contextRef="#ctx0" brushRef="#br0" timeOffset="155106.5123">13685 16295 15 0,'7'-9'36'15,"14"9"0"-15,-3 0 1 0,13-6-17 16,3 9-9-16,-3-3-4 15,4 8-2-15,-7-4-2 16,-1 4-2-16,-15 1 1 16,-12 3-2-16,-11 1 1 15,-11 5-1-15,-9 0 0 0,-3-1 1 32,-4 3-1-32,1-1 0 0,6-3-1 15,4 1 2 1,11-5-1-16,10-2 1 0,6-10-1 15,18 15 1-15,4-15 0 16,3 3-1-16,6 1-6 16,-3-4-21-16,3-4-10 15,0 1-1-15,-10-6 0 0</inkml:trace>
  <inkml:trace contextRef="#ctx0" brushRef="#br0" timeOffset="155353.9243">13939 16044 8 0,'34'-4'35'15,"1"8"1"-15,11 17 2 16,-6 15-17-16,-3 8-6 16,-3 14-2-16,-15 5-3 15,-3 12-2-15,-20 0-3 0,-8 3-2 31,-13-6-2-31,-8-7-1 0,-1-6-6 16,-4-16-9 0,1-14-25-16,12-12 0 0,1-20 0 15,14-8 1-15</inkml:trace>
  <inkml:trace contextRef="#ctx0" brushRef="#br0" timeOffset="155892.0911">14741 15836 19 0,'-23'9'32'0,"-15"8"3"31,-8 21-15-31,-4 25-2 0,-6 19-5 16,14 13-1-16,7 8-4 16,22 7-2-16,13-3-3 15,20-3-1-15,13-10-4 16,10-24-7-16,15-19-18 16,4-10-9-16,-11-26-2 15,3-6 1-15</inkml:trace>
  <inkml:trace contextRef="#ctx0" brushRef="#br0" timeOffset="156192.4601">14738 16455 31 0,'-5'-30'35'15,"11"5"1"-15,0-5-11 16,0-4-10-16,7 3-3 15,-1-3-2-15,2 5-2 16,-3 2-2-16,-1 8-2 16,-3 7 0-16,-7 12-2 15,0 0 1-15,0 24-1 0,0 5-1 16,-4 10 0-16,4 5-1 16,0 5 0-16,6 1-1 15,0-3-5-15,7 2-8 16,-1-9-25-16,-1-14 0 15,6-6-1-15,-9-18 0 16</inkml:trace>
  <inkml:trace contextRef="#ctx0" brushRef="#br0" timeOffset="156408.6333">15097 16473 53 0,'11'6'37'0,"5"-6"2"15,8 0-12-15,14 0-15 16,-1 0-8-16,5 0-9 16,1 0-30-16,3-5-2 15,-16-3 0-15,7 4-2 0</inkml:trace>
  <inkml:trace contextRef="#ctx0" brushRef="#br0" timeOffset="156709.1378">15558 16445 9 0,'28'0'33'0,"6"-7"0"15,15 12 0-15,8-5-15 16,-1 2-10-16,3 3-10 15,-7-5-19-15,4 0-11 16,-26-5-1 0,0 0 0-16</inkml:trace>
  <inkml:trace contextRef="#ctx0" brushRef="#br0" timeOffset="156894.042">15797 15947 17 0,'3'-10'62'15,"-3"10"-32"-15,6 14-20 16,-2 11-10-16,-1 14-19 0,-6-1-12 16,9 18 0-16,-12-3 0 15</inkml:trace>
  <inkml:trace contextRef="#ctx0" brushRef="#br0" timeOffset="157272.9813">15641 16774 8 0,'-17'-24'35'0,"13"5"1"16,-3-8 0-16,14-1-15 15,9 10-8-15,5 4-3 16,10 9-3-16,3 5-4 16,2 14 0-16,-5 5 0 15,-7 6-1-15,-12 6-2 0,-15 4 0 16,-15 3-2-16,-11-2-1 16,-11 0 0-16,-7-12-1 0,-2-6-1 15,2-9 1 1,8-9 0-16,9-9 1 15,15-9 2-15,10-3 1 0,12-1 2 32,10 2 2-32,9 4-1 0,8 11 0 15,5 5 1-15,1 10-1 16,0 7-4-16,-7 0-12 16,-8 1-23-16,6 2-2 15,-9-12 2-15,5-3-1 16</inkml:trace>
  <inkml:trace contextRef="#ctx0" brushRef="#br0" timeOffset="157773.9918">16259 16234 40 0,'25'4'35'0,"-2"-10"0"16,7 6-10-16,-2 0-13 16,-3-3-5-16,0 3-2 15,-4 0-4-15,-8 9 0 0,-7 1 0 16,-12 3 0-16,-7 4-1 16,-8 3 1-16,-4 1-1 15,-3 5 0-15,0 1 1 16,-3-5-1-16,9 0 0 15,4-4 0-15,11-3 0 16,7-2 1 0,13-6-1-16,8-4 1 15,7 1-1-15,3-4-6 16,2 0-14-16,8 0-16 16,-15-11-1-16,4 4 1 0,-13-8 5 15</inkml:trace>
  <inkml:trace contextRef="#ctx0" brushRef="#br0" timeOffset="157993.242">16300 16009 21 0,'31'8'33'16,"-7"-8"-1"-16,10 12-3 15,0-4-19-15,1 2-10 16,-1-1-13-16,-9-6-17 16,7 4-2-16,-17-15 0 15,5 3 15-15</inkml:trace>
  <inkml:trace contextRef="#ctx0" brushRef="#br0" timeOffset="158142.8941">16697 15850 35 0,'15'8'31'0,"-15"2"-7"15,6 9-10-15,0 7-3 0,-2 5-11 16,2 12-27-16,-12-5-1 0,9 5-2 16,-10-14 1-16</inkml:trace>
  <inkml:trace contextRef="#ctx0" brushRef="#br0" timeOffset="158559.238">16872 15776 41 0,'32'35'35'0,"3"7"2"16,7 16-12-16,5 18-10 15,-10 5-4-15,-5 13-3 16,-17-2-2-16,-15 4-1 16,-23-10-2-16,-17-9-2 0,-15-9-6 15,-9-18-11-15,-9-11-22 16,12-13-1-16,1-18-1 15,23-8 1-15</inkml:trace>
  <inkml:trace contextRef="#ctx0" brushRef="#br0" timeOffset="159158.7396">17254 15784 11 0,'0'0'31'0,"-6"-25"2"16,10 12-11-16,8 1-2 16,1 0-6-16,12 8-3 15,1 1-3-15,4 7-1 16,-2 4-2-16,-2 1-1 16,-11 5-2-16,-8 5-1 0,-7 0 0 15,-15 1 0-15,-8 2 1 16,-5-4-2-16,-3 0 1 15,2-3-1-15,4-1 1 16,7-3-2-16,5-2 2 0,13-9-1 16,6 11 0-1,9-5 0-15,8-1 1 0,1-1 0 0,3 0 0 16,-1-4-1 0,1 7-7-16,-8-5-22 0,-7-6-9 15,1 4 1-15,-8-13-1 16</inkml:trace>
  <inkml:trace contextRef="#ctx0" brushRef="#br0" timeOffset="160145.4957">17822 15507 11 0,'0'0'30'0,"24"2"0"15,-4-2-12-15,13-2-4 0,5 2-5 32,7 0-2-32,3 2-2 0,-2-2 0 15,-2 0-1-15,-10 0-1 16,-6-2-1-16,-11 2 0 16,-7-5 0-16,-10 5-1 15,0 0 0-15,0 0 1 16,-8-8-2-16,8 8 0 15,-13 11 1-15,5 2-1 0,3 6 1 16,1 9-1-16,-1 11 1 16,0 9-1-16,1 9 0 15,-1 13 0-15,-3 13 1 16,1 11-1-16,-2 8 1 16,0 5 0-16,0 1-1 15,0 6 1 1,3-7 0-16,0-3-1 15,6-10 1-15,0-12-2 16,8-10 0-16,0-9-2 16,0-14 0-16,1-12 0 15,-3-8 0-15,2-9-1 0,-5-7 1 16,-3-4 0 0,0-9 2-16,-16 3 0 0,6-3 1 15,-6 0 0-15,-1 0 0 16,-5 3 1-16,1-3 1 0,-6-5-1 15,1 5 2-15,-5 0 0 16,-1 0 0-16,-1 0 1 16,-2 0 0-16,2 0-1 15,5 0-4-15,8 3-14 0,20-3-19 16,-13-14-1-16,26 8 0 16,6-14 3-16</inkml:trace>
  <inkml:trace contextRef="#ctx0" brushRef="#br0" timeOffset="160629.874">18397 16773 5 0,'11'3'34'31,"-11"-3"0"-31,30 0-4 0,-7 0-9 15,0 0-6-15,6 0-4 16,-4 5-4-16,2 3-2 16,-7 1-2-16,-6 8 0 15,-14-2-2-15,-6 4 0 16,-12 3 0-16,-4 7-1 16,-6-2 0-16,0 1 1 0,-1-3-1 15,8-6 1-15,2-2-1 16,11 0 1-16,8-17 1 15,8 12-1-15,9-12 1 16,6 3 0-16,6-3-2 16,3 0-2-16,4 0-9 15,-4 0-26-15,-5-10-2 0,0 3 1 16,-11-13-1-16</inkml:trace>
  <inkml:trace contextRef="#ctx0" brushRef="#br0" timeOffset="160862.0371">18498 16615 35 0,'0'0'35'0,"18"-3"-1"15,10 6-10-15,3 2-13 0,1-5-6 16,2 0-8-16,0 0-18 16,3 0-12-16,-16-8-1 15,1 3-1-15</inkml:trace>
  <inkml:trace contextRef="#ctx0" brushRef="#br0" timeOffset="161031.1654">18822 16416 34 0,'0'0'38'16,"0"0"1"-1,7 15-3-15,-7 7-17 0,-7 2-8 16,1 11-7-16,-1 5-7 16,-3 2-25-16,2-7-11 0,8 6 0 15,0-16-1-15</inkml:trace>
  <inkml:trace contextRef="#ctx0" brushRef="#br0" timeOffset="161599.9813">18932 16782 10 0,'12'-3'33'15,"16"5"0"-15,-1-4-1 16,4 2-17-16,7 0-5 15,-3 6-6-15,0-6-7 16,-2 0-10-16,-4 6-16 0,-12-14-4 16,-1 8-1-1,-16-9 10 1</inkml:trace>
  <inkml:trace contextRef="#ctx0" brushRef="#br0" timeOffset="161799.8948">18960 16883 34 0,'9'3'36'0,"16"5"-4"16,1-5-8-16,3-3-7 16,5 8-8-16,-1-4-17 15,8 0-24-15,-16-12-3 16,6 2 0-16,-11-9-2 15</inkml:trace>
  <inkml:trace contextRef="#ctx0" brushRef="#br0" timeOffset="162646.9989">19627 16871 16 0,'-21'0'28'16,"3"0"-6"-16,-5-5-5 0,2-4-5 16,2-4-3-16,5-8-3 15,9-4-1-15,8-4 0 16,10 8 0-16,5-2 0 16,6 12-1-16,4 1 2 31,6 10-1-31,-4 5 0 0,-3 14 1 15,-8 3-2-15,-8 11-1 16,-11 2 0-16,-7-1 0 16,-13 0-1-16,-8-1-1 15,-5-4-1-15,-4-4 0 16,1-8-1-16,4-9-1 16,7-8-1-16,4 0 0 0,21 0 0 15,-9-23 1-15,17 9 0 16,7-3 0-16,4 4 1 15,6 5 0-15,1 8 2 16,1 0 1-16,0 9 0 16,-1 7 0-16,-5 4 0 0,1 4 0 31,-4 0 0-31,-2-4-1 16,-1-3-6-16,-4-2-26 15,-11-15-5-15,18 0-1 16,-10-10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5T15:06:46.3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13642 7016 24 0,'0'0'19'0,"0"0"-2"15,0 0-1-15,5-6-3 16,-5 6-1-16,0-10-1 16,0 10-2-16,0-12 0 15,0 12-1-15,-2-13-1 16,2 13-1-16,-6-19 0 0,6 19-1 31,-10-11 0-31,10 11-2 16,-18-7 0-16,9 3 0 15,-4 1-1-15,1 3-1 16,-1 3 0-16,-3 1 0 16,3 1-1-16,2 2 0 0,-2-1 0 15,4 5 0-15,0 1 0 16,3 3 0-16,0-2 0 16,6 1 1-16,0 3-1 15,0-2 0-15,3 0 0 0,3-3 0 16,6-4 1-16,-2-6 0 15,5-2 0-15,0-4-1 16,2-8 1-16,0-3 0 0,2 1 0 16,-4-6-1-16,-2 2 0 15,-3 2 0-15,-2 3 1 16,-2 2-1-16,-6 11 0 16,7-11 0-16,-7 11 0 15,0 0 0-15,0 0-1 16,0 0 1-1,3 9-1-15,-3-9 2 16,0 17-2-16,0-2 1 16,0 4 0-16,0 1 0 15,0 1 0-15,0 2 0 16,-9-3 0-16,3 7 0 16,-1-4 1-16,-5-3-1 15,0 2 1-15,0-4-1 0,-1-1 1 16,1-6 0-16,2-3 0 15,10-8 0-15,-16 7-1 0,16-7 0 16,0 0 0 0,0 0 0-16,-3-11 0 0,3 11 0 15,14-12 0-15,-7 9 0 32,10-4 0-32,-1 1 0 0,1 3 0 15,2-1 0-15,1 4 0 16,1 0 0-16,-3 0 0 15,1 3-1-15,-1 1 1 16,-1 0 0-16,0 2 0 16,-4-3 0-16,-1-3 0 15,-12 0 0-15,16 9-1 0,-16-9-8 16,4-12-29-16,-4 12-1 16,-4-12 0-16,4 12 0 15</inkml:trace>
  <inkml:trace contextRef="#ctx0" brushRef="#br0" timeOffset="1254.8329">8381 7108 25 0,'0'0'17'0,"0"0"-2"16,0 0-1-16,0 0-1 15,0 0-3-15,12 0-1 16,-12 0-1 0,13-5-1-16,-13 5-2 15,15-8 0-15,-6 1-1 16,1-1 0-16,2-4 0 15,-2-3-1-15,4 2-1 16,-2-3 1-16,3 2-1 0,-6-2 1 16,4 1-1-1,-8-1 1-15,2 6 0 0,-4-2-1 16,-3 12 1-16,5-8-1 16,-5 8 1-16,0 0-2 0,0 0 0 15,0 0 0-15,0 0-1 16,0 0 1-16,0 8-1 15,0-8 0-15,-5 19 0 16,5-4 0-16,-3 2 0 0,3 2 1 16,-3 3 0-16,3 2 0 15,-4 0 0-15,4 1 0 16,0 0 0-16,0-2-1 16,0-2 1-16,0-1-1 15,0-5 1-15,5-1-1 31,-5-2 0-31,0-12 0 0,0 13 0 16,0-13 0-16,0 0 0 16,5 9-3-16,-5-9-3 15,0 0-7-15,0 0-16 16,0-18-8-16,0 9-2 16,0-8 3-16</inkml:trace>
  <inkml:trace contextRef="#ctx0" brushRef="#br0" timeOffset="1857.3415">8394 7249 28 0,'0'0'24'0,"0"0"-2"16,-7 9-2-16,7-9-4 16,12 0-1-16,-12 0-2 15,26 0-2-15,-8 0-1 0,8 0-2 16,2-8-3-16,3 6 0 15,0-4-2-15,0 3-3 16,0 3-2-16,-9-9-12 16,-4 3-23-16,1 6-1 0,-19 0 1 15,19-12-2 1</inkml:trace>
  <inkml:trace contextRef="#ctx0" brushRef="#br0" timeOffset="2758.6908">8488 6947 20 0,'0'0'23'0,"0"0"-4"0,0 0-4 16,0 0-3-1,0 0-2-15,-9 15-2 0,2-7-1 16,-3 4-2-16,0 2-2 16,-6 1-1-16,5-2 0 15,-2 1-1-15,1-3-1 0,2-1 1 16,7-1-1-16,3-9 1 15,0 0-1-15,0 0 1 16,0 0-1-16,0 0 1 16,9-9-1-16,1-1 1 15,-1-3 0-15,6 0-1 32,-2 0 1-32,2-3-1 0,-1 1 0 15,1 1 1-15,-2-1-1 16,-3 5 1-16,-2 1 0 15,-8 9-1-15,12-13 1 16,-12 13 0-16,0 0-1 16,0 0 1-16,0 0-1 0,0 0 1 15,0 0-1-15,0 0 0 16,0 0 1-16,0 0-1 16,0 0 1-16,4-9-1 15,-4 9 1-15,0 0 0 0,0 0 0 16,0 0 0-16,0 0 0 15,0 0 0-15,0 0-1 32,0 0 0-32,0 0 0 0,0 0 0 15,-6 11 1-15,6-11-1 16,0 11 0-16,0-11 1 16,4 17 0-16,-4-6 0 15,3 4 0-15,-3 2 0 16,3 3 0-16,0 2 1 15,-3 4-1-15,5 1-1 0,-2 0 1 16,0 0 0-16,4-2 0 16,-1-3-1-16,-3-7 0 15,3-1-2-15,-6-14-6 16,11 2-22-16,-11-2-5 0,5-11 1 16,-5 11-2-1</inkml:trace>
  <inkml:trace contextRef="#ctx0" brushRef="#br0" timeOffset="4310.9703">4020 13611 22 0,'0'0'22'16,"4"-11"0"-16,-4 11-2 0,2-12-2 31,-2 2-3-31,0 10-3 15,0-12-1-15,0 12-1 0,-9-12-3 16,9 12 0-16,-18-13-3 16,18 13 0-16,-19-9-1 15,7 6 0-15,-3 3-2 16,2 0 1-16,3 8-1 16,-2-3-1-16,6 7 1 0,-4 0-1 15,4 1 0-15,1 5 0 16,5-6 0-16,0 1 0 15,8-1 0-15,-2-3 0 16,7-4 1-16,3-3-1 16,3-2 0-16,-1-4 1 15,3-3-1 1,-5-1 0-16,-3 1 0 16,-1 4 0-16,-12 3 1 15,16 5-1-15,-13 5 0 16,-3 4 1-16,0 7-1 15,0 4 1-15,-6 1 0 16,3 3 0-16,-4 0-1 0,0-1 1 16,-4-7-1-16,1 0 1 15,1-7 0-15,-1-6 0 0,1-4 0 16,-1-4-1-16,10 0 1 16,-12-10-1-16,12 10 0 15,-5-12 0-15,5 12 0 16,3-10-1-16,-3 10 1 15,18 0 0-15,-6 0-1 0,6 3 1 16,2 2 0-16,2 3 0 16,-1-2 0-16,1 1 0 15,0 0 1-15,-1-2-1 16,-2 0 0-16,-1-5 1 16,-5 0-1-16,-1 0 1 31,-2 0-1-31,-10 0-1 0,14-7-8 15,-14 7-32-15,0 0 1 16,0-15 0-16,0 3-1 16</inkml:trace>
  <inkml:trace contextRef="#ctx0" brushRef="#br0" timeOffset="6085.0725">3565 16658 22 0,'0'0'19'16,"0"0"0"-16,0 0-2 15,0 10-1-15,0-10-2 0,12-2-2 16,-12 2 1-1,19-12-3 1,-10 2-2-16,9 5-1 16,-5-5-2-16,3 1-1 15,-1-7-1-15,-2 6 1 0,-1-1-2 16,0 1 0-16,-5-4 0 16,-1 1 0-16,0 4-1 15,-6 9 1-15,3-17 0 16,-3 17-1-16,0 0 0 0,0 0 0 15,0 0 0-15,0 0 0 16,-10 7-1-16,10 3 1 16,-5 5-1-16,1 2 0 15,1 0-1-15,3 5 2 16,0 3 0-16,0 0-1 16,4 2 1-1,-1-1 0-15,2-1 1 16,2 5-1-16,-4-2 0 15,2 1 1-15,0-7-2 16,-2-1 1-16,-3-3 0 16,5 0-1-16,-5-7 0 15,0-11 1-15,0 10 0 16,0-10 0-16,0-13-1 0,0 3 1 16,0 0-1-16,-5-14 0 15,5 1 0-15,0-2-1 16,5-2 0-16,-5 5-1 15,4-2 2-15,-4 2-1 0,3 3 0 16,-3 5 0-16,0 1 1 16,0 4-1-16,0 9 1 0,-7-16 0 15,7 16-1-15,-5-13 1 16,5 13-1-16,0 0 1 16,0 0-1-16,-10 6 1 15,10 4 0-15,-6 2 0 16,0 11-1-16,6 1 1 31,-4 3 0-31,2 1 1 0,2-1-2 16,0 1 2-16,0 2-1 15,0-3 0-15,2-6 0 16,-2-4 0-16,4-4 0 16,-4-13 0-16,3 15 1 15,-3-15-1-15,0 0 1 16,0 0-1-16,0-10 0 0,-7 0 1 15,7 10-1-15,-15-9 0 16,3 9 1-16,-1-9-1 16,-2 2 0-16,0 7 0 0,-1 3 0 15,1-3 0 1,5 0 0-16,-2-3 0 16,12 3 0-1,-16 0 0-15,16 0 0 16,0 0-1-16,0 0 1 0,12-7 0 15,0 2 0-15,5 5 0 16,7-6 1-16,4-3-1 16,3 5 0-16,2-5 1 15,-1 1-1-15,3 3-1 16,-5 5 1-16,-5-4 1 0,-4 4-2 16,-4 0 1-16,-5 0-1 15,-12 0 0-15,15 11 0 16,-15-11-3-16,0 0-8 15,0 0-25-15,0 0-3 16,0 0-1-16,-9-22 0 16</inkml:trace>
  <inkml:trace contextRef="#ctx0" brushRef="#br0" timeOffset="6935.9416">3729 16490 13 0,'0'0'29'0,"0"0"-4"16,0 0-4-16,0 0-5 15,-6 11-4-15,6-11-3 16,-7 17-1-16,-1-8-2 16,1 6-2-16,-8-2-1 15,2 5-1-15,-2-5 0 16,0 3-1-16,-3-2 0 0,1 1-1 16,5-5 1-16,3-3 0 15,9-7-1-15,-10 7 1 16,10-7-1-16,0 0 0 15,0 0 1-15,15-14-1 16,-5 5 0-16,0-3 0 16,3 3 0-1,1-4 0-15,4-1 1 16,-2 0-1-16,0-2 0 16,0 2 2-16,-2 1-2 15,-1 4 1-15,1-5 0 16,-4 3 1-16,-3 0-1 15,-7 11 1-15,10-15 0 16,-10 15 0-16,0 0 0 0,0 0 0 16,5-10-1-16,-5 10 0 15,0 0 0-15,0 0 0 0,-7 10-1 16,7-10 1-16,0 0-1 16,0 0 0-16,-8 13 0 15,8-13 0-15,0 13 0 16,0-13 1-16,-6 21 0 0,6-4-1 15,0 4 1-15,0 5-1 16,3 3 1-16,-3 3 0 16,6-4-1-16,-3 7 1 15,-3-4-1-15,6-2 1 16,-3-3-1-16,-3-8 0 31,6-4-2-31,-6 0-2 0,4-2-3 16,-4-12-8-16,0 0-20 15,0-10-2-15,-6-2-3 16,6 12 2-16</inkml:trace>
  <inkml:trace contextRef="#ctx0" brushRef="#br0" timeOffset="7476.585">3528 16906 8 0,'9'3'28'0,"-9"-3"-4"16,22-11-3-16,-1 8-3 0,4-5-2 31,6 2-2-31,3-4-2 16,9 10-3-16,-5-7-2 15,5 5-2-15,-8 2-2 0,1 0-1 16,-7 3-1-16,-5-3-3 16,-3 6-10-16,-8 0-24 15,-13-6-1-15,10 0 0 16,-10 0 0-16</inkml:trace>
  <inkml:trace contextRef="#ctx0" brushRef="#br0" timeOffset="11012.0757">4005 13741 14 0,'0'0'11'15,"0"0"-2"-15,0 0-1 31,0 0-1-31,0 0-1 0,0 0-1 16,0 0-2-16,0 0 0 16,0 0 0-16,0 0-1 15,0 0 0-15,10 9 0 16,-10-9 1-16,0 0 0 16,0 0 1-16,0 0 2 15,0 9-1-15,0-9 1 0,0 0 0 16,-7 10 0-16,7-10-1 15,-3 10 0-15,3-10-2 16,-3 9-1-16,3-9 0 16,-4 8-1-16,4-8 1 15,-2 12 0-15,2-12 0 0,-7 12 0 32,7-12 1-32,-9 12-1 15,9-12 1-15,-10 15 0 16,10-15-1-16,-9 11 0 15,9-11 0-15,-12 8-1 16,12-8 0-16,-11 6 0 0,11-6 1 16,-11 8-1-16,11-8 1 15,-15 8-1-15,15-8 1 0,-14 7-1 16,14-7 0-16,-11 5 1 16,11-5-1-16,-18 3 0 15,9-3 0-15,9 0 0 16,-19 0 1-16,10 0-1 15,-1 0 0-15,0 4 0 16,-1-4 0 0,11 0 0-16,-10 0 0 15,10 0 1-15,-10 0-1 16,10 0 0-16,0 0-1 16,-10-4 1-16,10 4 0 15,0 0-1-15,-5-11 0 16,5 11 1-16,0 0-1 15,-3-12 0-15,3 12 0 0,0 0 0 16,4-9 0-16,-4 9 0 16,10-7 0-16,-10 7 1 0,14-8-1 15,-14 8 0-15,19-5-1 16,-7 5 1-16,0 0-1 16,-2 0 1-16,3 0 0 15,-1 5-1-15,-12-5 1 0,18 7 0 16,-18-7 0-16,15 6 0 15,-15-6 0-15,13 7 0 16,-13-7 0-16,12 4 0 16,-3-4 0-16,-9 0-1 15,20 4-5-15,-20-4-17 16,15-8-16 0,-6 8 0-16,-9 0 0 15,12 0-1-15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9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8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image" Target="../media/image16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5.png"/><Relationship Id="rId5" Type="http://schemas.openxmlformats.org/officeDocument/2006/relationships/image" Target="../media/image20.emf"/><Relationship Id="rId10" Type="http://schemas.openxmlformats.org/officeDocument/2006/relationships/image" Target="../media/image14.png"/><Relationship Id="rId4" Type="http://schemas.openxmlformats.org/officeDocument/2006/relationships/customXml" Target="../ink/ink11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1.png"/><Relationship Id="rId5" Type="http://schemas.openxmlformats.org/officeDocument/2006/relationships/image" Target="../media/image23.emf"/><Relationship Id="rId10" Type="http://schemas.openxmlformats.org/officeDocument/2006/relationships/image" Target="../media/image20.png"/><Relationship Id="rId4" Type="http://schemas.openxmlformats.org/officeDocument/2006/relationships/customXml" Target="../ink/ink14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1</a:t>
            </a:r>
            <a:r>
              <a:rPr lang="el-GR" dirty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Πόλοι &amp; Μηδενικά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στο χώρο του Ζ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γενική μορφή ενός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των σημάτων που είδαμε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διασπάσουμε το παραπάνω κλάσμα ως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όπου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87" y="4188958"/>
            <a:ext cx="6496050" cy="12668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019120" y="4794480"/>
              <a:ext cx="244800" cy="94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5520" y="4788000"/>
                <a:ext cx="258120" cy="1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8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9600" y="2236680"/>
              <a:ext cx="8899560" cy="4262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0" y="2233800"/>
                <a:ext cx="8913960" cy="42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1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Αντίστροφος Μετασχηματισμός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000" y="1176120"/>
              <a:ext cx="8461080" cy="539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0" y="1163160"/>
                <a:ext cx="8470800" cy="54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1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του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6280" y="2423520"/>
              <a:ext cx="7007760" cy="725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760" y="2413800"/>
                <a:ext cx="702828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84760" y="2315160"/>
              <a:ext cx="6940440" cy="4102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160" y="2302200"/>
                <a:ext cx="6958440" cy="41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270080" y="2487240"/>
              <a:ext cx="3701880" cy="3614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7200" y="2476440"/>
                <a:ext cx="3716280" cy="36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9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Αντίστροφος Μετασχηματισμός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0000" y="699120"/>
              <a:ext cx="8910000" cy="6159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4960" y="688320"/>
                <a:ext cx="8922600" cy="61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656600" y="3272040"/>
              <a:ext cx="3331440" cy="325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6520" y="3268440"/>
                <a:ext cx="3355200" cy="32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60200" y="1840680"/>
              <a:ext cx="3212280" cy="4086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320" y="1827720"/>
                <a:ext cx="3227760" cy="41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62774" y="3340451"/>
                <a:ext cx="2388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74" y="3340451"/>
                <a:ext cx="23884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0769" r="-30769"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064176" y="5060395"/>
                <a:ext cx="22009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176" y="5060395"/>
                <a:ext cx="22009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9444" r="-55556"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202250" y="3349160"/>
                <a:ext cx="2388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50" y="3349160"/>
                <a:ext cx="23884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21096" y="5670958"/>
                <a:ext cx="2388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96" y="5670958"/>
                <a:ext cx="23884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724640" y="5694428"/>
                <a:ext cx="2388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40" y="5694428"/>
                <a:ext cx="23884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388704" y="5712355"/>
                <a:ext cx="2388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704" y="5712355"/>
                <a:ext cx="23884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3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3"/>
            <a:ext cx="8959042" cy="6214800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Αντίστροφος Μετασχηματισμός Ζ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08520" y="964800"/>
              <a:ext cx="6734160" cy="921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360" y="957960"/>
                <a:ext cx="6757560" cy="9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13400" y="696240"/>
              <a:ext cx="8862840" cy="501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720" y="692280"/>
                <a:ext cx="8881560" cy="50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40040" y="4850640"/>
              <a:ext cx="6292800" cy="1384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800" y="4842000"/>
                <a:ext cx="6307560" cy="13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436753" y="972492"/>
                <a:ext cx="2388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753" y="972492"/>
                <a:ext cx="23884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820559" y="1115465"/>
                <a:ext cx="2388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559" y="1115465"/>
                <a:ext cx="23884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0769" r="-30769" b="-49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784161" y="2749853"/>
                <a:ext cx="2388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161" y="2749853"/>
                <a:ext cx="23884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0769" r="-30769"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884388" y="4244990"/>
                <a:ext cx="23884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88" y="4244990"/>
                <a:ext cx="23884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8205" r="-33333"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1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είναι ένα πολύ ισχυρό εργαλείο αναπαράστασης σημάτων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εμπειρία σας ως τώρα ίσως σας έχει αποκαλύψει τη χρήση του για ανάλυση ΓΧΑ συστημάτων…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…μέσω της ιδιότητας της συνέλιξης στο χρόνο </a:t>
                </a:r>
                <a:r>
                  <a:rPr lang="el-GR" dirty="0" smtClean="0">
                    <a:sym typeface="Wingdings" panose="05000000000000000000" pitchFamily="2" charset="2"/>
                  </a:rPr>
                  <a:t> γινόμενο στο χώρο του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«πλεύσουμε» στο χώρο των συστημάτων με τον ίδιο τρόπο που κάναμε και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Ξεκινάμε από την ιδιότητα της </a:t>
                </a:r>
                <a:r>
                  <a:rPr lang="el-GR" dirty="0" err="1" smtClean="0"/>
                  <a:t>ιδιοσυνάρτησης</a:t>
                </a:r>
                <a:r>
                  <a:rPr lang="el-GR" dirty="0" smtClean="0"/>
                  <a:t> και </a:t>
                </a:r>
                <a:r>
                  <a:rPr lang="el-GR" dirty="0" err="1" smtClean="0"/>
                  <a:t>ιδιοτιμής</a:t>
                </a:r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δείξουμε εύκολα </a:t>
                </a:r>
                <a:r>
                  <a:rPr lang="el-GR" dirty="0" smtClean="0"/>
                  <a:t>(</a:t>
                </a:r>
                <a:r>
                  <a:rPr lang="en-US" dirty="0" smtClean="0"/>
                  <a:t>do it! </a:t>
                </a:r>
                <a:r>
                  <a:rPr lang="en-US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ότι </a:t>
                </a:r>
                <a:r>
                  <a:rPr lang="el-GR" dirty="0" smtClean="0"/>
                  <a:t>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αποτελεί </a:t>
                </a:r>
                <a:r>
                  <a:rPr lang="el-GR" dirty="0" err="1" smtClean="0"/>
                  <a:t>ιδιοσυνάρτηση</a:t>
                </a:r>
                <a:r>
                  <a:rPr lang="el-GR" dirty="0" smtClean="0"/>
                  <a:t> ενός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</a:t>
                </a:r>
                <a:r>
                  <a:rPr lang="el-GR" dirty="0" err="1" smtClean="0"/>
                  <a:t>ιδιοτιμή</a:t>
                </a:r>
                <a:r>
                  <a:rPr lang="el-GR" dirty="0" smtClean="0"/>
                  <a:t> του δίνεται από την εξίσωση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η οποία βλέπετε ότι αποτελεί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της κρουστικής απόκρισης του ΓΧΑ συστήματος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17" t="-2066" r="-14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67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 numCol="1"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της κρουστικής απόκρισης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δε θα μπορούσε να μην έχει κι αυτός το δικό του όνομα: </a:t>
                </a:r>
                <a:r>
                  <a:rPr lang="el-GR" b="1" dirty="0" smtClean="0"/>
                  <a:t>συνάρτηση μεταφοράς</a:t>
                </a: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</a:t>
                </a:r>
                <a:r>
                  <a:rPr lang="el-GR" b="1" dirty="0" smtClean="0"/>
                  <a:t>(</a:t>
                </a:r>
                <a:r>
                  <a:rPr lang="en-US" b="1" dirty="0" smtClean="0"/>
                  <a:t>transfer function)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Η «έκδοση»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επάνω στο μοναδιαίο κύκλο ονομάζεται </a:t>
                </a:r>
                <a:r>
                  <a:rPr lang="el-GR" b="1" dirty="0" smtClean="0"/>
                  <a:t>απόκριση σε συχνότητα</a:t>
                </a:r>
                <a:r>
                  <a:rPr lang="el-GR" dirty="0" smtClean="0"/>
                  <a:t>, όπως ήδη γνωρίζετε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Θα θυμάστε ίσως ότι τα ΓΧΑ συστήματα κατηγοριοποιούνται ανάλογα με τη διάρκεια της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κρουστικής τους απόκρισης: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Πεπερασμένης Κρουστικής Απόκρισης (</a:t>
                </a:r>
                <a:r>
                  <a:rPr lang="en-US" b="1" dirty="0" smtClean="0"/>
                  <a:t>FIR)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 smtClean="0"/>
                  <a:t>Άπειρης Κρουστικής Απόκρισης (</a:t>
                </a:r>
                <a:r>
                  <a:rPr lang="en-US" b="1" dirty="0" smtClean="0"/>
                  <a:t>IIR)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17" t="-1756" r="-9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4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</p:spPr>
            <p:txBody>
              <a:bodyPr numCol="1"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/>
                  <a:t>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Περιγράφονται από την κρουστική </a:t>
                </a:r>
                <a:r>
                  <a:rPr lang="el-GR" dirty="0" smtClean="0"/>
                  <a:t>απόκριση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</m:t>
                      </m:r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</a:t>
                </a:r>
                <a:r>
                  <a:rPr lang="el-GR" dirty="0"/>
                  <a:t>συνάρτηση μεταφοράς δίνεται ως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Βλέπετε ότι αποτελείται από θετικές και αρνητικές δυνάμεις του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Μπορούμε να το γράψουμε ως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πόλους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/>
                  <a:t> πόλους στο άπειρο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{0&lt;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μηδενικά στο μιγαδικό επίπεδο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  <a:blipFill rotWithShape="0">
                <a:blip r:embed="rId2"/>
                <a:stretch>
                  <a:fillRect l="-1884" t="-2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13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</p:spPr>
            <p:txBody>
              <a:bodyPr numCol="1"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/>
                  <a:t>συστήματα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, τότε έχουμε ένα 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Παρατηρούμε ότι έχει μόνο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πόλους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ROC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μηδενικά στο μιγαδικό </a:t>
                </a:r>
                <a:r>
                  <a:rPr lang="el-GR" dirty="0" smtClean="0"/>
                  <a:t>επίπεδο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/>
                  <a:t>, τότε έχουμε ένα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-αιτιατό </a:t>
                </a:r>
                <a:r>
                  <a:rPr lang="en-US" dirty="0"/>
                  <a:t>FIR </a:t>
                </a:r>
                <a:r>
                  <a:rPr lang="el-GR" dirty="0"/>
                  <a:t>σύστημα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/>
                  <a:t>Παρατηρούμε ότι έχει μόνο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πόλους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 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ROC: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Επίσης έχει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μηδενικά στο μιγαδικό επίπεδο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3939"/>
                <a:ext cx="9056718" cy="6226233"/>
              </a:xfrm>
              <a:blipFill rotWithShape="0">
                <a:blip r:embed="rId2"/>
                <a:stretch>
                  <a:fillRect l="-1817" t="-2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601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Ζ (επανάληψη)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600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l-GR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 </a:t>
                </a:r>
                <a:r>
                  <a:rPr lang="el-GR" sz="1800" b="1" dirty="0" smtClean="0"/>
                  <a:t>Πεδίο Σύγκλισης</a:t>
                </a:r>
                <a:r>
                  <a:rPr lang="el-GR" sz="1800" dirty="0" smtClean="0"/>
                  <a:t>: περιοχή του μιγαδικού επιπέδου όπου ο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Ζ συγκλίνει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Σχέση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με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79" y="405246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3322990"/>
            <a:ext cx="87439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9056718" cy="6132712"/>
              </a:xfrm>
            </p:spPr>
            <p:txBody>
              <a:bodyPr numCol="1"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συστήματα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Συμπεράσματα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Ένα 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πόλους στο άπειρο (μόνο στο μηδέν)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Ένα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πόλους στο μηδέν (μόνο στο άπειρο)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Πεδίο </a:t>
                </a:r>
                <a:r>
                  <a:rPr lang="el-GR" dirty="0"/>
                  <a:t>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μη-αιτιατό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θα έχει πόλους </a:t>
                </a:r>
                <a:r>
                  <a:rPr lang="el-GR" b="1" dirty="0" smtClean="0"/>
                  <a:t>και</a:t>
                </a:r>
                <a:r>
                  <a:rPr lang="el-GR" dirty="0" smtClean="0"/>
                  <a:t> στο μηδέν </a:t>
                </a:r>
                <a:r>
                  <a:rPr lang="el-GR" b="1" dirty="0" smtClean="0"/>
                  <a:t>και</a:t>
                </a:r>
                <a:r>
                  <a:rPr lang="el-GR" dirty="0" smtClean="0"/>
                  <a:t> στο άπειρο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9056718" cy="6132712"/>
              </a:xfrm>
              <a:blipFill rotWithShape="0">
                <a:blip r:embed="rId2"/>
                <a:stretch>
                  <a:fillRect l="-1884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14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</p:spPr>
            <p:txBody>
              <a:bodyPr numCol="1"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I</a:t>
                </a:r>
                <a:r>
                  <a:rPr lang="en-US" b="1" dirty="0" smtClean="0"/>
                  <a:t>IR </a:t>
                </a:r>
                <a:r>
                  <a:rPr lang="el-GR" b="1" dirty="0" smtClean="0"/>
                  <a:t>συστήματα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Τα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συστήματα αποτελούνται από άπειρες σε διάρκεια κρουστικές αποκρίσεις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συνάρτηση μεταφοράς γράφεται ως λόγος πολυωνύμων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Πόλοι και μηδενικά οπουδήποτε στο μιγαδικό επίπεδο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παρόμοια διαδικασία μπορούμε να δείξουμε ότι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Ένα </a:t>
                </a:r>
                <a:r>
                  <a:rPr lang="el-GR" dirty="0"/>
                  <a:t>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b="1" dirty="0"/>
                  <a:t>δεν</a:t>
                </a:r>
                <a:r>
                  <a:rPr lang="el-GR" dirty="0"/>
                  <a:t> έχει πόλους στο </a:t>
                </a:r>
                <a:r>
                  <a:rPr lang="el-GR" dirty="0" smtClean="0"/>
                  <a:t>άπειρο</a:t>
                </a:r>
                <a:endParaRPr lang="el-GR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/>
                  <a:t> Ένα </a:t>
                </a:r>
                <a:r>
                  <a:rPr lang="el-GR" dirty="0" err="1"/>
                  <a:t>αντι</a:t>
                </a:r>
                <a:r>
                  <a:rPr lang="el-GR" dirty="0"/>
                  <a:t>-αιτιατό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b="1" dirty="0"/>
                  <a:t>δεν</a:t>
                </a:r>
                <a:r>
                  <a:rPr lang="el-GR" dirty="0"/>
                  <a:t> έχει πόλους στο </a:t>
                </a:r>
                <a:r>
                  <a:rPr lang="el-GR" dirty="0" smtClean="0"/>
                  <a:t>μηδέν</a:t>
                </a:r>
                <a:endParaRPr lang="en-US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l-GR" dirty="0"/>
                  <a:t>Ένα μη-αιτιατό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dirty="0" smtClean="0"/>
                  <a:t>μπορεί να </a:t>
                </a:r>
                <a:r>
                  <a:rPr lang="el-GR" dirty="0"/>
                  <a:t>έχει πόλους </a:t>
                </a:r>
                <a:r>
                  <a:rPr lang="el-GR" b="1" dirty="0" smtClean="0"/>
                  <a:t>οπουδήποτε</a:t>
                </a:r>
                <a:endParaRPr lang="en-US" b="1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  <a:blipFill rotWithShape="0">
                <a:blip r:embed="rId2"/>
                <a:stretch>
                  <a:fillRect l="-1884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21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8959042" cy="631870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</a:t>
                </a:r>
                <a:r>
                  <a:rPr lang="el-GR" b="1" dirty="0" smtClean="0"/>
                  <a:t>του Ζ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ένα ΓΧΑ σύστημα μπορεί να περιγραφεί ως μια εξίσωση διαφορών με μηδενικές αρχικές συνθήκες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εφαρμόσουμε τον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μια γενική εξίσωση διαφορών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8959042" cy="6318708"/>
              </a:xfrm>
              <a:blipFill rotWithShape="0">
                <a:blip r:embed="rId3"/>
                <a:stretch>
                  <a:fillRect l="-1905" t="-1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694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5881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70696" y="5633936"/>
            <a:ext cx="3764604" cy="860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05246"/>
                <a:ext cx="8959042" cy="604543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b="1" dirty="0"/>
                  <a:t>ΓΧΑ Συστήματα στο Χώρο του Ζ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περιγράφεται από την εξίσωση διαφορών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−2]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 συνάρτηση μεταφοράς του και σχεδιάστε πόλους και μηδενικά, καθώς και την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απόκριση πλάτους του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05246"/>
                <a:ext cx="8959042" cy="6045430"/>
              </a:xfrm>
              <a:blipFill rotWithShape="0">
                <a:blip r:embed="rId2"/>
                <a:stretch>
                  <a:fillRect l="-1905" t="-1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00960" y="1912680"/>
              <a:ext cx="7220520" cy="4215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000" y="1909440"/>
                <a:ext cx="7237440" cy="42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75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93813"/>
            <a:ext cx="8959042" cy="605686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 </a:t>
            </a:r>
            <a:r>
              <a:rPr lang="el-GR" b="1" dirty="0"/>
              <a:t>ΓΧΑ Συστήματα στο Χώρο του Ζ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84" y="3793978"/>
            <a:ext cx="7109981" cy="2726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0" y="719280"/>
              <a:ext cx="8666640" cy="2662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720" y="710280"/>
                <a:ext cx="8686440" cy="26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3939"/>
            <a:ext cx="8959042" cy="62262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Ιδιότητες </a:t>
            </a:r>
            <a:r>
              <a:rPr lang="el-GR" b="1" dirty="0" err="1" smtClean="0"/>
              <a:t>Μετασχ</a:t>
            </a:r>
            <a:r>
              <a:rPr lang="el-GR" b="1" dirty="0" smtClean="0"/>
              <a:t>. Ζ</a:t>
            </a:r>
            <a:r>
              <a:rPr lang="en-US" b="1" dirty="0" smtClean="0"/>
              <a:t> </a:t>
            </a:r>
            <a:r>
              <a:rPr lang="el-GR" b="1" dirty="0"/>
              <a:t>(επανάληψη)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38237"/>
            <a:ext cx="8763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ήδη (διαισθητικά) τη σημασία των πόλων και των μηδενικών στο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αναπαράσταση των πόλων και μηδενικών στο μιγαδικό επίπεδο συνιστά το </a:t>
                </a:r>
                <a:r>
                  <a:rPr lang="el-GR" b="1" dirty="0" smtClean="0"/>
                  <a:t>περίφημο διάγραμμα πόλων-μηδενικών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μιλήσουμε λίγο περισσότερο για αυτό το διάγραμμα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ένα ρητό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… 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…+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Παραγοντοποιώντας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Προφανώς,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είναι τα μηδενικά και οι πόλοι αντίστοιχα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Είναι εμφανές ότι υπάρχουν Μ μηδενικά και Ν πόλοι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υπάρχει και ο όρος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b="0" dirty="0" smtClean="0"/>
                  <a:t>! Ας τον δούμε…</a:t>
                </a: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32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τότε υπάρχουν επιπλέον Ν-Μ μηδενικά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τότε υπάρχουν επιπλέον Μ-Ν πόλοι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βλέπετε ότι κάθε ρητός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έχει τον </a:t>
                </a:r>
                <a:r>
                  <a:rPr lang="el-GR" b="1" dirty="0" smtClean="0"/>
                  <a:t>ίδιο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αριθμό πόλων και μηδενικών</a:t>
                </a:r>
                <a:r>
                  <a:rPr lang="el-GR" dirty="0" smtClean="0"/>
                  <a:t>!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τώρα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τότε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&gt;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οπότε υπάρχουν επιπλέον Ν-Μ μηδενικά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Ν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l-GR" dirty="0" smtClean="0"/>
                  <a:t>, τότε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οπότε υπάρχουν </a:t>
                </a:r>
                <a:r>
                  <a:rPr lang="el-GR" dirty="0"/>
                  <a:t>επιπλέον Μ-Ν πόλοι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Ξανά, </a:t>
                </a:r>
                <a:r>
                  <a:rPr lang="el-GR" b="1" dirty="0" smtClean="0"/>
                  <a:t>όσοι πόλοι, τόσα μηδενικά</a:t>
                </a:r>
                <a:r>
                  <a:rPr lang="el-GR" dirty="0" smtClean="0"/>
                  <a:t>!</a:t>
                </a: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837" t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27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03520" y="3518382"/>
            <a:ext cx="3742805" cy="2990483"/>
            <a:chOff x="5303520" y="3518382"/>
            <a:chExt cx="3742805" cy="29904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520" y="3518382"/>
              <a:ext cx="3742805" cy="299048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27776" y="3681984"/>
              <a:ext cx="512064" cy="4389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11680" y="2225520"/>
              <a:ext cx="8285760" cy="3543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680" y="2214720"/>
                <a:ext cx="8297640" cy="35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1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39479" y="3460276"/>
            <a:ext cx="3815471" cy="3034145"/>
            <a:chOff x="5230853" y="3474720"/>
            <a:chExt cx="3815471" cy="303414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0853" y="3474720"/>
              <a:ext cx="3815471" cy="3034145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230853" y="3621024"/>
              <a:ext cx="512064" cy="4389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48400" y="2190240"/>
              <a:ext cx="8395560" cy="4066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0" y="2182680"/>
                <a:ext cx="8418600" cy="40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0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Διάγραμμα Πόλων – Μηδενικών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Σχεδιάστε το διάγραμμα πόλων-μηδενικών του μετασχηματισμού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84" y="1966725"/>
            <a:ext cx="4455816" cy="2980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55960" y="1991880"/>
              <a:ext cx="8368200" cy="4310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800" y="1987200"/>
                <a:ext cx="8389800" cy="43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95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Αντίστροφος Μετασχηματισμός Ζ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Ορισμός: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Στα πλαίσια των σημάτων και συστημάτων χρησιμοποιούνται εναλλακτικά τρεις τρόποι υπολογισμού του αντιστρόφου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ανάπτυγμα σε </a:t>
                </a:r>
                <a:r>
                  <a:rPr lang="el-GR" dirty="0" err="1" smtClean="0"/>
                  <a:t>δυναμοσειρές</a:t>
                </a:r>
                <a:endParaRPr lang="el-GR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Τη μακρά διαίρεση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ανάπτυγμα σε μερικά κλάσματα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Θα επικεντρωθούμε μόνο στ</a:t>
                </a:r>
                <a:r>
                  <a:rPr lang="el-GR" dirty="0"/>
                  <a:t>η</a:t>
                </a:r>
                <a:r>
                  <a:rPr lang="el-GR" dirty="0" smtClean="0"/>
                  <a:t>ν τελευταία, καθώς σχετίζεται στενά με τα ΓΧΑ συστήματα και την ιδιότητα της συνέλιξης</a:t>
                </a:r>
                <a:endParaRPr lang="en-US" dirty="0" smtClean="0"/>
              </a:p>
              <a:p>
                <a:pPr lvl="1">
                  <a:buClrTx/>
                  <a:buSzPct val="120000"/>
                </a:pPr>
                <a:r>
                  <a:rPr lang="el-GR" dirty="0" smtClean="0"/>
                  <a:t>Για κάθε μέθοδο μπορείτε να δείτε τις σημειώσεις σας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3"/>
                <a:ext cx="8959042" cy="6214800"/>
              </a:xfrm>
              <a:blipFill rotWithShape="0">
                <a:blip r:embed="rId2"/>
                <a:stretch>
                  <a:fillRect l="-1905" t="-1765" r="-4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09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3665</TotalTime>
  <Words>649</Words>
  <Application>Microsoft Office PowerPoint</Application>
  <PresentationFormat>On-screen Show (4:3)</PresentationFormat>
  <Paragraphs>267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326</cp:revision>
  <dcterms:created xsi:type="dcterms:W3CDTF">2018-08-17T16:23:20Z</dcterms:created>
  <dcterms:modified xsi:type="dcterms:W3CDTF">2019-11-05T16:15:24Z</dcterms:modified>
</cp:coreProperties>
</file>