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3" r:id="rId3"/>
    <p:sldId id="314" r:id="rId4"/>
    <p:sldId id="328" r:id="rId5"/>
    <p:sldId id="300" r:id="rId6"/>
    <p:sldId id="301" r:id="rId7"/>
    <p:sldId id="315" r:id="rId8"/>
    <p:sldId id="322" r:id="rId9"/>
    <p:sldId id="302" r:id="rId10"/>
    <p:sldId id="323" r:id="rId11"/>
    <p:sldId id="317" r:id="rId12"/>
    <p:sldId id="324" r:id="rId13"/>
    <p:sldId id="319" r:id="rId14"/>
    <p:sldId id="325" r:id="rId15"/>
    <p:sldId id="320" r:id="rId16"/>
    <p:sldId id="321" r:id="rId17"/>
    <p:sldId id="326" r:id="rId18"/>
    <p:sldId id="329" r:id="rId19"/>
    <p:sldId id="327" r:id="rId20"/>
    <p:sldId id="306" r:id="rId21"/>
    <p:sldId id="330" r:id="rId22"/>
    <p:sldId id="331" r:id="rId23"/>
    <p:sldId id="332" r:id="rId24"/>
    <p:sldId id="318" r:id="rId25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209D-A3C1-497C-A202-7DE4408C5E6D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7C2E5-36B4-4C49-B29E-B907DF4AC6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84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3:15:23.0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15646 4068 28 0,'101'0'17'0,"39"-4"-2"16,49 4 1-16,32-5 0 16,46 1-1-16,34 1-1 15,29-4-3-15,27 4-3 0,21-3-2 16,19 0-1-16,4 3-1 16,9 3-2-16,-6-3 1 15,-8 3-2-15,-15 0 0 16,-22 0-1-16,-28 3 0 15,-29 0 0-15,-41-3-1 16,-31 6 1-16,-42-6-1 0,-33 3 0 16,-38 3-1-16,-28-6-1 0,-28 4 1 15,-23-4-1 1,-15 0 1-16,-23 0 0 0,0 0-1 16,0 0 0-16,-3-10 1 15,3 10-5-15,-13-12-8 31,13 12-10-31,0 0-6 0,0 0 1 16,0 0 2-16</inkml:trace>
  <inkml:trace contextRef="#ctx0" brushRef="#br0" timeOffset="484.4911">22483 3962 10 0,'27'17'16'0,"-1"-8"0"15,10 6-2-15,1-2-1 16,1-2-1-16,-5 1-3 15,-2-6-1-15,-5 4 1 16,-6-6 0-16,-4 3 0 0,-16-7-1 16,-8 11-1-16,-11-5 1 15,1 3-1-15,-7-3 0 16,3 3-2-16,-5-2-3 16,3 1-4-16,5 2-6 15,4-4-11-15,7-2-16 31,8 8 1-31,0-12-1 0,0 21 0 16</inkml:trace>
  <inkml:trace contextRef="#ctx0" brushRef="#br0" timeOffset="2601.4168">17021 1697 26 0,'-8'51'19'0,"8"35"-5"0,-6 27-5 16,6 32 2-16,-4 22 0 16,-2 26-3-16,2 18-1 15,-4 11-1-15,2 2-1 0,2-7 0 16,-1-14-1-16,-1-14-2 16,2-20-2-16,4-20-6 15,0-19-13-15,-9-37-10 0,13-10 0 16,-11-37 0-16</inkml:trace>
  <inkml:trace contextRef="#ctx0" brushRef="#br0" timeOffset="3368.3255">16963 1658 25 0,'-6'15'12'15,"-3"-8"1"-15,2 5-3 0,-4 6-1 16,-2-2-3-16,-3 6-3 15,1 2 0-15,-1-11-1 16,3-4-1-16,1 6 0 0,12-15 0 16,-14 17-1-1,14-17 1-15,0 0 0 0,5-10-1 32,4 0 1-32,4-7-1 0,3-7 1 15,2 5 1-15,0-8 0 16,2-5 1-16,-5 6 3 15,-2 1 0-15,-1 13 1 16,-6 1 0-16,-6 11 0 16,13-15-1-16,-7 25 0 15,2 5 0-15,2 10-3 0,7 4 1 16,6 0-2-16,2 0 3 16,2 4-3-16,-4-5-3 15,0-6-7-15,-2-2-24 16,-4-8-1-16,-17-12 0 15,0 14-2-15</inkml:trace>
  <inkml:trace contextRef="#ctx0" brushRef="#br1" timeOffset="6474.4542">16067 4016 7 0,'-19'-8'15'0,"5"8"12"15,14 0-17 1,-7 12-1-16,7-12 0 16,0 18-1-16,6-9 0 15,1 6-1-15,5-6 1 0,3 1 0 16,-2-4 0-16,7-1 1 16,0-5-1-16,-1 0 0 15,-4-7 1-15,0-1-2 16,-9-5 0-16,-2 1 0 0,-10-2-2 15,-7 3-1-15,-8 1-1 32,-1 6-1-32,-2-1 0 15,-1 5-2-15,-1 6 1 0,8 1-2 16,6 2 1-16,5 0-1 16,7 1-5-16,0-10-14 15,12 13-18-15,7-8 1 16,-3-5 0-16,3 4-1 15</inkml:trace>
  <inkml:trace contextRef="#ctx0" brushRef="#br1" timeOffset="7392.1304">16972 4068 26 0,'0'-13'41'16,"0"13"-22"0,0 0-4-16,-14-6-3 15,14 6-3-15,-17 0-2 16,8 0-3-16,-3 4-1 16,2 2-1-16,10-6-1 0,-14 12 0 15,14-2 0-15,0-10 1 16,6 15 1-16,6-8 0 15,4-3 1-15,2-1 0 16,1-3 1-16,3-1 1 0,-1-8-1 16,0 3 1-1,-8-7 0 1,-4 3-1-16,-11-2 0 16,-6 2-1-16,-10 0 0 15,-1 6-1-15,-8-1-1 0,2 5-2 16,1 4-2-16,1-4-7 15,13 4-29-15,10-4-1 16,0 0 0-16,26 4 0 16</inkml:trace>
  <inkml:trace contextRef="#ctx0" brushRef="#br1" timeOffset="8108.4564">16955 2771 40 0,'0'-11'21'15,"-4"1"-2"-15,4 10-2 0,0-8-4 16,0 8-3-16,0 0-2 15,-7 18 0-15,7 14-1 0,-7 15-2 16,7 24 0-16,-5 20 0 16,5 16 0-16,4 14-1 15,2 17 0-15,0 4-1 16,-1-6-1-16,1-10-1 16,-1-15-4-16,1-14-3 31,-6-19-8-31,0-22-20 0,0-14-1 15,0-27-2-15,5-5 3 16</inkml:trace>
  <inkml:trace contextRef="#ctx0" brushRef="#br1" timeOffset="8640.7541">16927 2764 36 0,'-23'-12'25'15,"8"12"-6"-15,-2-5-5 16,0 5-3-16,4 3-3 15,13-3-1-15,-11 23-2 0,11-7-2 16,11 5 2-16,2-4 0 16,8 3 1-16,4-5 1 15,6-6 1-15,-3-9 0 16,3 0 0-16,-9-15 0 0,-2-2-1 16,-16-5-2-16,-4 3-1 31,-13 0 0-31,-7 4-3 0,-3 6-4 15,-3-1-13 1,3 10-24-16,8 7 1 0,15-7-1 16,-5 14 2-16</inkml:trace>
  <inkml:trace contextRef="#ctx0" brushRef="#br1" timeOffset="9241.691">17837 2907 46 0,'0'-12'30'0,"0"12"-8"15,0 0-4-15,-3 32-4 16,3 7-2-16,-8 19-3 16,8 18-4-16,-3 13 0 15,3 20 0-15,5 5 0 16,1 1-2-16,1-7-1 0,0-10 0 16,0-14-1-16,-1-15 0 0,-1-14-1 15,-5-22-8 1,5-15-21-16,-3-8-6 0,-5-20-1 15,5-2 0-15</inkml:trace>
  <inkml:trace contextRef="#ctx0" brushRef="#br1" timeOffset="9710.5793">17797 2898 29 0,'-19'-15'39'31,"19"15"-26"-31,-16 0-3 0,16 0-3 16,-11 13 0-16,11-13-1 16,3 21-1-16,4-12 2 15,8-1 0-15,1-8 0 16,7 7 1-16,-3-7 0 0,3-4 0 15,-8-7 0-15,-2-1-2 16,-13-4 0-16,-3 3-1 16,-12-1-1-16,-2 5-1 15,-4 0-2-15,-3 0-2 16,3 4-3-16,-1 5-6 16,11 10-15-16,11 5-12 0,-3-3-1 15,13 10 0-15,0-6 0 16</inkml:trace>
  <inkml:trace contextRef="#ctx0" brushRef="#br1" timeOffset="10226.9913">18596 2900 53 0,'3'-12'31'0,"-3"29"-5"0,0 19-5 15,-3 15-3-15,3 24-6 16,0 14-2-16,6 22-2 0,-6 6 0 16,7 4-3-1,-7-5-1-15,3-6-2 0,1-15 0 16,-1-12 0-16,-3-21-3 16,0-16-2-16,5-14-13 0,1-13-22 15,-6-19-1-15,19-19 0 16,-7-10 0-16</inkml:trace>
  <inkml:trace contextRef="#ctx0" brushRef="#br1" timeOffset="10642.7262">18602 2903 24 0,'0'0'17'16,"-18"16"0"-1,13 0-1 1,1-5-2-16,4 3-1 16,0 0-2-16,0-14-2 15,19 18 0-15,-7-16-1 0,9-2-1 16,-3-10 1-16,4 0-1 16,-7-8-1-16,-1 3-1 15,-14-7-1-15,-4 8-1 16,-13-1 0-16,-6 2-1 0,-9 7-1 15,-2 6-5-15,4 6-8 16,3 7-24-16,7-11 0 16,15 11 0-16,5-13-2 15</inkml:trace>
  <inkml:trace contextRef="#ctx0" brushRef="#br1" timeOffset="11181.3468">19427 2852 74 0,'0'0'32'16,"-4"16"-9"-16,4 25-5 16,-12 14-5-16,5 24-5 15,-1 14-1-15,5 20-1 0,0 8-1 16,3 4-2-16,6 1 0 0,0-14-2 15,0-11 1 1,5-17-1-16,-3-14-1 0,-4-20-4 16,5-11-11-16,-2-16-22 15,-7-23-1-15,14-9 0 16,-6-20-1-16</inkml:trace>
  <inkml:trace contextRef="#ctx0" brushRef="#br1" timeOffset="11597.4434">19412 2876 25 0,'-14'7'16'0,"-8"-3"-3"16,4 7-5-1,0-2-1-15,1 3 1 0,10 0 1 16,0 0 0-16,14-4 2 31,5-3 0-31,12-1 1 0,0-5 1 16,6 1-1-16,-6-11-2 15,-2 0-2-15,-10-7-1 16,-12 6-2-16,-10-1-1 16,-7 0-4-16,-6 5-8 15,-5 8-23-15,4-5-7 16,8 10 1-16,5-1-1 0</inkml:trace>
  <inkml:trace contextRef="#ctx0" brushRef="#br1" timeOffset="12083.4525">20180 2943 58 0,'7'-14'33'0,"-7"2"-7"15,0 12-5-15,6 17-6 16,-10 12-4-16,1 25-3 0,-5 18-2 31,3 22-2-31,-3 12 1 0,4 15 0 16,4 1-3-1,4 3 1-15,1-11-2 0,7-13-1 16,4-18-4-16,-3-24-8 16,-4-19-26-16,9-17 0 15,-5-23 0-15,0-15-1 16</inkml:trace>
  <inkml:trace contextRef="#ctx0" brushRef="#br1" timeOffset="12581.6502">20209 2938 45 0,'3'-19'26'16,"-3"10"-7"-16,-3-1-5 16,3 10-3-1,-10-12-3-15,10 12-3 16,-16 4-2-16,10 9-1 16,0 1-2-16,6 8 1 15,0 0 1-15,5-1-1 16,6-1 3-16,3-5 1 15,8 0 1-15,-5-15 1 16,4 0 0-16,-10-13 1 0,-1-4-2 16,-10-4 0-16,-4 2-2 15,-10-2-2-15,1 2-4 16,0 8-15-16,2 7-21 16,-2 0 0-16,13 4 0 15,0 0 0-15</inkml:trace>
  <inkml:trace contextRef="#ctx0" brushRef="#br1" timeOffset="12963.3348">20941 3406 76 0,'0'0'39'16,"0"0"1"-16,0 0-14 16,0 0-14-16,0 0-9 15,10-8-16-15,-10 8-25 0,10-10-1 16,-10 10 0-16,21-10-1 15</inkml:trace>
  <inkml:trace contextRef="#ctx0" brushRef="#br1" timeOffset="13148.7305">21261 3416 92 0,'-10'-4'38'0,"10"4"1"0,0 0-21 15,0 0-16-15,-4-14-12 16,4 14-28-16,10-9 1 16,-10 9-1-16,20-13 0 15</inkml:trace>
  <inkml:trace contextRef="#ctx0" brushRef="#br1" timeOffset="13317.212">21526 3421 57 0,'14'10'41'0,"-14"-10"0"16,0 0 1-16,6 10-19 15,-6-10-15-15,0 0-14 16,-6-10-33-16,6 10-1 0,0 0-2 16,0 0 1-16</inkml:trace>
  <inkml:trace contextRef="#ctx0" brushRef="#br1" timeOffset="14190.1004">17096 4410 11 0,'-22'2'24'16,"8"12"-5"-16,-2-1-4 0,13 2-4 15,3 4-3-15,7-3-1 31,9 0-1-31,5-7-1 0,6-2 2 16,0-7-1-16,6-3 1 16,-10-8 0-16,-1 0-1 15,-15-5 0-15,-11 2-3 16,-15 1-12-16,-7 6-21 16,-19-8-1-16,2 10-2 15,-16-9 0-15</inkml:trace>
  <inkml:trace contextRef="#ctx0" brushRef="#br1" timeOffset="14590.1983">15828 4505 26 0,'0'0'27'15,"16"-5"0"-15,6 5-15 16,3 4-15-16,0-8-19 16,13 9-3-16,-11-10-1 15,12 10 11-15</inkml:trace>
  <inkml:trace contextRef="#ctx0" brushRef="#br1" timeOffset="14737.539">16197 4410 54 0,'0'0'33'0,"6"16"-1"15,1 6-15-15,-7 0-9 0,6 4-14 16,-6-1-23-1,12 9-1-15,-6-19-2 16,11 8-1-16</inkml:trace>
  <inkml:trace contextRef="#ctx0" brushRef="#br1" timeOffset="15422.4498">17822 4342 53 0,'0'-14'29'0,"0"-1"-8"16,4 5-3-16,-4 10-5 0,0 0-4 15,0 13-2 1,4 13 0-16,-4 0-4 0,4 6-3 16,3 3-16-16,7 3-17 15,-6-15 0-15,12 2-2 0,-4-17 1 16</inkml:trace>
  <inkml:trace contextRef="#ctx0" brushRef="#br1" timeOffset="15823.6194">18479 4361 40 0,'6'-14'28'16,"7"14"-7"0,1-5-3-16,1 5-5 0,2 0-4 15,-1 8-1-15,-2 1-1 16,-9 3-2-16,-5 3-2 0,-7 2 0 15,-6 1-1-15,-3 1-1 16,-1 0 1-16,3 0-2 16,3-2 1-16,6-3-1 15,10-5 0-15,10-1-5 16,4-6-8 0,7-4-20-16,9 4 0 15,-6-9 0-15,11 7-1 16</inkml:trace>
  <inkml:trace contextRef="#ctx0" brushRef="#br1" timeOffset="16323.0522">19258 4388 29 0,'4'-10'28'0,"15"10"-1"0,-4-4-12 16,8 1-6-16,1 3-5 16,0 0 0-16,-2 3-1 15,-7 1 0-15,-15-4-2 16,10 18 0-16,-16-7-1 16,-6-2 0-16,1 0 0 15,-2 1 0-15,3 0 0 0,4-1 0 16,6-9 0-16,12 21 0 15,3-9 1-15,1 0 1 16,-1 3 0-16,-5-2 1 16,-5 2 1-16,-11-1 0 15,-3 0-1-15,-7-5-5 16,-4-4-14 0,-4-5-14-16,24 0-2 15,-14-12 1-15</inkml:trace>
  <inkml:trace contextRef="#ctx0" brushRef="#br1" timeOffset="16738.6005">20187 4305 43 0,'-13'5'28'16,"7"8"-9"-16,-1 0-5 15,1 3-6-15,4 0-2 16,2 0-1-16,5 0 0 16,2-4-2-16,6 1-2 0,2-4-5 15,-1-7-5-15,0-2-8 0,3 0-7 16,-7-9-3-16,6 7-4 15</inkml:trace>
  <inkml:trace contextRef="#ctx0" brushRef="#br1" timeOffset="16892.4031">20294 4328 59 0,'-2'14'25'15,"-2"5"-4"-15,4 4-3 16,4 3-5-16,-4 0-2 15,9 6-2-15,-1-4-8 16,0-3-13-16,-3-8-20 16,12 1-1-16,-5-13-1 15,9 2-1-15</inkml:trace>
  <inkml:trace contextRef="#ctx0" brushRef="#br1" timeOffset="17193.156">20829 4482 39 0,'0'0'33'16,"0"0"1"-16,0 0-4 15,0 0-17-15,0 0-17 16,0 0-22-16,0 0-6 16,10 0-2-16,-10 0 1 15</inkml:trace>
  <inkml:trace contextRef="#ctx0" brushRef="#br1" timeOffset="17356.3891">21064 4509 48 0,'0'0'35'0,"0"0"-1"0,0 0-3 15,0-9-32-15,0 9-24 16,0 0-7-16,11-4-2 15,-11 4-1-15</inkml:trace>
  <inkml:trace contextRef="#ctx0" brushRef="#br1" timeOffset="17493.3675">21315 4527 25 0,'0'0'20'0,"0"0"-21"15,0 0-8-15,0-13-9 16,9 17 2-16</inkml:trace>
  <inkml:trace contextRef="#ctx0" brushRef="#br1" timeOffset="17625.2044">21550 4552 62 0,'0'0'34'0,"0"0"-8"31,-13 7-36-31,2-14-17 0,11 7-4 16,-12-10-3-16</inkml:trace>
  <inkml:trace contextRef="#ctx0" brushRef="#br1" timeOffset="18656.838">16365 2630 36 0,'0'-24'28'0,"3"9"-7"15,0-2-4-15,-3 2-2 16,4 2-4-16,-4 0-4 16,0 13-1-16,0-11-3 15,0 11 0-15,0 0 0 0,0 17-2 16,0-4 0-16,0 9-1 16,2 7 0-16,-2-2 1 15,5 1 0-15,-1-1 0 16,-1-3 0-16,-3 1 0 15,0-7-1-15,-7-4 0 16,7-14 0 0,-17 13 0-16,5-8 0 15,0-5 0-15,-1 0-1 16,3 0 0-16,10 0 1 16,-9-9-1-16,9 9 1 0,0 0 0 15,18-6 1 1,1 6 0-16,0-5 1 0,6 5 0 15,0-4 0-15,-1 4 0 16,-2 0-3-16,-3 0-16 0,-7-10-17 16,5 5 1-16,-13-13-2 15,-4 18 1-15</inkml:trace>
  <inkml:trace contextRef="#ctx0" brushRef="#br1" timeOffset="19625.6988">17263 1259 26 0,'0'0'37'15,"50"-35"-22"-15,-50 35-4 16,0 0 0-16,43-18-4 15,-43 18-2-15,10 29-1 16,-10 0 0-16,-4-2-1 16,-1 0 0-16,-1 7-1 15,3-1-1-15,3 1 0 0,0-2 0 16,9-20 0-16,1-1 0 16,4-5 1-16,5-6-1 15,3-4 0-15,0-9 2 16,-22 13-1-16,43-66 1 15,-43 66-2-15,33-60 0 16,-33 60 0 0,14-52 0-16,-14 52-1 15,0-46 1-15,0 46-1 16,0 0-2-16,-22 16 2 0,16 2 1 16,3-8-1-1,3 10-1-15,0 1 1 16,0 1-2-16,5-3-1 0,4 3-6 15,4-15-7-15,0 2-12 0,6 13-4 16,-6-9 2-16,8-3 3 16</inkml:trace>
  <inkml:trace contextRef="#ctx0" brushRef="#br1" timeOffset="20025.6634">17725 1295 44 0,'-9'-16'29'0,"9"32"-8"16,-4 2-7-16,4 5-2 15,0 10-4-15,0-2 0 16,5 0-1 0,-5 1-1-16,5-8 0 15,-5-24-1-15,5 18 0 16,-5-18 0-16,0-13 0 15,-4 4-1-15,4-11 0 16,0 20-2-16,-9-70-1 0,9 70 1 16,-7-78-2-1,7 78 0-15,-3-76 0 0,3 76 0 16,3-68 0-16,-3 68-1 16,10-44 0-16,-10 44 0 0,0 0 0 15,24-42-1-15,-24 42-2 16,0 0-3-16,46-19-4 15,-46 19-4-15,48-5-6 16,-48 5-9 0,68 3-5-16,-68-3 1 15,71 7 10-15</inkml:trace>
  <inkml:trace contextRef="#ctx0" brushRef="#br1" timeOffset="20294.3953">17770 1472 25 0,'9'-5'27'0,"-9"5"-5"15,24 5-6-15,-5-5-7 16,0 5-10-16,2-2-14 16,-8-3-11-16,8 9-1 15,-11-9 0-15</inkml:trace>
  <inkml:trace contextRef="#ctx0" brushRef="#br1" timeOffset="20658.2137">17901 1221 39 0,'0'0'27'0,"0"0"-7"15,0 0-3-15,21 27-4 0,-15-2-2 16,-1-6-3-1,-2-1 0-15,-3-18-2 16,0 0-2 0,11 15 0-16,-11-15-2 15,0 0 0-15,0 0 1 0,42-62-2 16,-42 62 1 0,0 0-1-16,0 0-2 15,51-51 1-15,-51 51 0 0,0 0 0 16,0 0 0-16,29 12 1 15,-24 14-1-15,3-10 0 0,-1 4-1 16,-2-5-6-16,1 6-18 16,4 11-10-16,-13-8 2 15,3-24 0-15</inkml:trace>
  <inkml:trace contextRef="#ctx0" brushRef="#br1" timeOffset="21096.3118">18144 1134 10 0,'0'0'29'15,"0"0"1"-15,58-20 0 0,-58 20-16 16,0 0-2-1,63-9-2-15,-63 9-2 16,0 0-3-16,45 10 0 0,-45-10-4 16,0 0-1-16,0 0 2 15,0 0-2-15,0 0 1 0,0 0-1 16,0 0-1-16,0 0 1 16,20 55 1-16,-20-55-1 15,0 53 1-15,4-15 0 16,-1-10-1-16,1 5 0 15,-1 1 0-15,-3 1-1 32,4-1 2-32,-9-3 1 0,-1-11 2 15,-8-9-1-15,-2 11 0 16,-9-13 1-16,2 3-1 16,-5-3 1-16,3-17-4 15,7 1-9-15,-5 16-24 16,4-5-2-16,19-4-1 15,-16-11-1-15</inkml:trace>
  <inkml:trace contextRef="#ctx0" brushRef="#br1" timeOffset="24881.1397">22963 4282 6 0,'14'9'25'0,"-14"-9"-3"15,-3 25-8-15,3-5-3 16,-4 3 0-16,0-2-3 16,1 2 0-16,-1-9-3 31,4-14-2-31,-6 12-1 0,6-12 0 15,6-22-1-15,4-1 1 16,6 0 0-16,1-1 0 16,1 1 1-16,-1 5 1 15,3 4 1-15,-6 8 1 0,5 6 2 16,-6 11-1 0,-5 8 1-16,-4 3-1 0,7 2-1 15,-4-1 0-15,1 5-1 0,-1-5-2 16,-5 0-2-16,4-4-11 15,13-2-27-15,0-15-1 16,12 3 0-16,7-15-1 16</inkml:trace>
  <inkml:trace contextRef="#ctx0" brushRef="#br1" timeOffset="27525.6321">650 5229 41 0,'0'0'32'0,"0"0"1"16,0 0-16-16,68 45-3 15,-19-4-5-15,13 17 0 16,6 7-3-16,10 10-2 15,5 0-6-15,-10 0-8 16,-3-10-17-16,-7 1-7 16,-12-20-1-1,-11-9-2-15</inkml:trace>
  <inkml:trace contextRef="#ctx0" brushRef="#br1" timeOffset="27756.823">1362 5222 8 0,'0'-17'31'15,"-12"4"0"-15,-2 17 1 16,14-4-13-16,-65 46-6 16,18 0-3-16,-10 9-3 15,-5 11-1-15,-3 9-2 16,-5 0-5-16,7 0-4 0,7-5-14 15,8-19-15-15,16-5 0 16,32-46-1-16,-41 44 3 16</inkml:trace>
  <inkml:trace contextRef="#ctx0" brushRef="#br1" timeOffset="28041.4433">1742 5167 24 0,'-41'12'28'0,"-7"2"1"15,0 13-5-15,2 7-13 0,2 16-5 16,7 10-2-16,8 10-1 15,12 1-1-15,12 1-4 16,17-4-5-16,16-9-8 31,8-3-13-31,11-22-1 0,3-1-1 16,0-25 11-16</inkml:trace>
  <inkml:trace contextRef="#ctx0" brushRef="#br1" timeOffset="28390.067">1863 5632 14 0,'12'2'26'0,"8"5"0"0,-5-7-10 16,7 0-6-16,4-7-1 15,4-1-2-15,-3-1-3 16,-6-5 1-16,-4-1-3 15,-9 1-1-15,-8-3 1 0,-12 2-2 16,-8 6 1-16,-7 6-1 16,-4 6 0-16,-3 6 0 15,3 10 1-15,2 4 0 16,9 8 1-16,4 2 0 31,16-1 1-31,5-3 0 0,15 0 0 16,5-11-1-16,6 0 1 15,4-10-3-15,2-8-6 16,5-14-14-16,-1 2-12 16,-10-20 1-16,4 4-1 15</inkml:trace>
  <inkml:trace contextRef="#ctx0" brushRef="#br1" timeOffset="28560.4198">2154 5196 30 0,'0'0'30'16,"-9"-14"-3"-1,9 14-10-15,0 0-27 0,0 0-15 16,0 0-3-16,0 0-1 16</inkml:trace>
  <inkml:trace contextRef="#ctx0" brushRef="#br1" timeOffset="28691.479">2198 5245 31 0,'9'24'35'16,"-9"-2"2"-16,-5 2-8 0,-6 2-6 16,-9-6-7-16,-3-1-8 15,-6-7-10-15,5-12-21 16,-2-9-13-16,6-8 0 16,5-7-2-16</inkml:trace>
  <inkml:trace contextRef="#ctx0" brushRef="#br1" timeOffset="29260.7325">2316 5216 25 0,'-2'11'24'16,"-8"0"-5"-16,10 5-7 16,0 3-5-16,2-1 0 15,7 1-2-15,7-2 0 16,2-7-1-16,0-1-1 0,5-9-1 16,-5-4-1-16,1-6 1 15,-7-5-2-15,3-2 1 16,-11 3 0-16,3-1-1 15,-7 3 0-15,0 3 1 16,0 9-1-16,0 0 0 31,-15 4 1-31,15-4-2 0,-2 20 2 16,2-9-1-16,2 0 0 16,-2-11 0-16,10 12 0 15,-10-12 0-15,19-4 0 16,-9-2 2-16,2-6-1 15,0-1 3-15,1-6 0 0,3 6 1 16,-1 1 0-16,4 4 1 0,-4 3 0 16,9 10-2-1,-5 7 1-15,10 14-1 16,0 6-1-16,-2 15-1 0,-6 8 1 16,-8 10-2-16,-8 2 1 15,-5 2-1-15,-15-4 0 31,-6-9-2-31,-4-6-6 0,-9-16-8 16,2-16-21-16,11-6 0 16,-3-16 0-16,11-1 0 15</inkml:trace>
  <inkml:trace contextRef="#ctx0" brushRef="#br1" timeOffset="29529.3249">3121 5485 44 0,'22'6'32'0,"-3"-11"-1"15,12 5-12-15,5 5-14 0,-1-2-9 16,3-1-12-16,-8-4-14 31,5 7-1-31,-21-10-1 0</inkml:trace>
  <inkml:trace contextRef="#ctx0" brushRef="#br1" timeOffset="29711.361">3115 5594 32 0,'9'6'35'0,"19"6"-1"15,3-7-3-15,4 0-15 16,9-1-14-16,-11-4-32 16,11 6-2-16,-13-9-2 15,0 3-2-15</inkml:trace>
  <inkml:trace contextRef="#ctx0" brushRef="#br1" timeOffset="30493.6844">4725 4935 24 0,'37'0'26'16,"-37"0"-11"-16,-9 0-3 0,-29 7-2 16,-21 3-2-16,-16-1-2 15,-13 1-3-15,-6-1-2 16,-4 0 0-16,9-5 0 16,9-1-1-16,18-3 1 15,18 0-1-15,22 0 1 16,22 0 1-1,17 0 1-15,21 7 0 16,14 11 2-16,10 1 1 16,9 12 0-16,0 2-1 15,1 6 1-15,-13 7-1 16,-11 10-1-16,-25 2-1 16,-20 5-2-16,-21 9 0 15,-26 1 0-15,-15 1-1 0,-16 2 0 16,-6-6 0-16,1-5-1 15,8-7 1-15,11-12 0 0,11-6 1 16,26-10 0 0,17-8 1-16,28-7-1 15,24-4 1-15,23-5 0 0,22-6 0 16,24-4 1-16,21-6-1 0,10 1 1 16,3-3-3-16,-3-2-2 15,-13 9-9-15,-23 1-19 16,-29-1-6-16,-22 10 0 15,-40-1-1-15</inkml:trace>
  <inkml:trace contextRef="#ctx0" brushRef="#br1" timeOffset="30932.3093">3912 6246 6 0,'0'0'31'0,"13"25"2"16,-13-1-4-16,6 2-13 0,-3 6-4 16,-3-1-1-16,0 5-4 15,0-9-3-15,0-4-3 16,0-11-2-16,0-12-1 16,0 0-1-16,6-25 0 15,7 3-1-15,2-2 1 0,7-3 1 16,-1 4 2-16,1 3 1 15,2 8 2-15,-4 12 0 16,-2 9 0-16,-3 8 0 16,-5 7 0-16,-4 3-3 15,-6 1-6-15,3-3-16 16,4 2-11 0,-11-13 0-16,11 0-1 15</inkml:trace>
  <inkml:trace contextRef="#ctx0" brushRef="#br1" timeOffset="31079.1511">4301 6331 34 0,'20'-11'30'0,"8"11"0"16,-9-7-11-16,8 3-34 0,5 9-13 15,-13-9-1-15,5 11-1 16</inkml:trace>
  <inkml:trace contextRef="#ctx0" brushRef="#br1" timeOffset="31263.8906">4326 6420 36 0,'5'18'32'16,"5"-15"0"-1,11 1-5-15,4-4-26 16,5-4-24-16,8 10-6 16,-8-12-2-16,11 6-1 15</inkml:trace>
  <inkml:trace contextRef="#ctx0" brushRef="#br1" timeOffset="31448.4374">4635 6396 23 0,'9'0'27'15,"12"6"-3"-15,-5-6-10 32,3-3-32-32,16 10-8 0,-8-14 0 15,13 7 9-15</inkml:trace>
  <inkml:trace contextRef="#ctx0" brushRef="#br1" timeOffset="31717.9935">4973 6360 28 0,'-9'10'32'15,"-16"-10"1"-15,4 4-1 0,-4-4-19 16,0-12-8-16,5-2-4 16,12-3-4-16,8-5-1 15,9 1 0-15,9 1 0 16,6 6 2-16,3 6 2 15,2 8 3-15,2 6 3 16,-8 5 2-16,5 11 1 0,-6-4 0 16,2 3 0-16,-8-7-1 15,4 0-2-15,-6-8-1 16,-1-3-2-16,-13-3-3 0,6-18-4 16,-9 7-7-16,-11-7-26 15,-8-9-1-15,-1-6-1 31,-14-8 0-31</inkml:trace>
  <inkml:trace contextRef="#ctx0" brushRef="#br1" timeOffset="32049.6537">4222 4570 20 0,'0'0'27'16,"-13"0"2"-16,13 23-6 0,-11 5-13 16,4 5-6-16,3 8-8 15,4-2-15-15,7 5-8 0,-10-15-1 16,10 2 0-16</inkml:trace>
  <inkml:trace contextRef="#ctx0" brushRef="#br1" timeOffset="32481.3214">4052 4742 28 0,'0'0'24'15,"31"0"-5"-15,-4 0-12 16,7 0-6-16,4 0 0 16,5 7 0-16,0 0-1 15,-3 0 1-15,-5 0-1 16,-7 3 1-1,-10-1 2-15,-6-1 0 16,-12-8 0-16,0 0 1 16,-12 0 0-16,4-14-1 15,-2-3 1-15,4-3-2 0,6 2-1 16,0-5 0-16,6 4-2 16,7 1 1-16,2 7 0 15,6 8 0-15,5 3 2 0,-2 5-1 16,0 7 1-16,2-1 1 15,-1 3 0-15,-2-5 1 16,3 6 1-16,-8-11 1 16,1-4 0-16,-9 0 1 15,-1-9 0-15,-9-1-1 32,4-4 0-32,-14 1-2 0,-3 2-1 15,-4 3-10-15,-10 8-22 16,-3 0-7-16,6 9 0 15,-2 0-1-15</inkml:trace>
  <inkml:trace contextRef="#ctx0" brushRef="#br1" timeOffset="33155.1055">5448 5528 15 0,'36'-17'30'0,"-9"-3"1"16,8 11-10-16,-4 9-6 15,-4 9-3-15,-3 11-5 16,-12 7-1-16,-5 9-2 16,-7 2-1-16,-5-1 0 0,-2 4-1 15,3-3-1-15,4-4 0 16,0-12 1-16,9-3-1 15,7-9 0-15,4-10 0 16,6-5 0-16,1-9 1 16,0-10-1-16,-3-5-1 15,-1-6 0-15,-4-8 0 0,-4 5 0 16,-6 1 0-16,-4 1 0 0,-5 7 0 16,-3 11-1-1,3 18 1-15,-16 0 0 0,9 23 0 16,-1 6 0-16,5 8 0 15,3 4 0-15,4 2-2 32,4-3-6-32,8-5-13 0,4-9-12 15,-8-16-1-15,11 0 1 16</inkml:trace>
  <inkml:trace contextRef="#ctx0" brushRef="#br1" timeOffset="33503.5309">6090 5649 26 0,'-10'26'30'0,"10"8"-1"16,-3-5-11-16,-1-4-3 16,4-4-2-16,0-11-2 15,0-10-3 1,0 0-1-16,7-12-2 0,-7-8 0 15,4-6 0-15,-4-12-2 16,0-6-1-16,-7-5-1 16,3-4 0-16,-4-3 0 15,2 4-1-15,-1 0 1 16,-4 2-1-16,4 8 0 16,1 5 0-16,6 9 0 0,0 7-2 15,12 8-2-15,4-2-4 16,15 8-7-16,3 7-9 15,9 0-11-15,10 5-1 16,-1-3 1-16</inkml:trace>
  <inkml:trace contextRef="#ctx0" brushRef="#br1" timeOffset="33756.5721">6114 5821 32 0,'0'0'31'0,"13"24"-1"15,2-15-3-15,13-1-24 16,-1-2-9-16,-2-6-21 15,9 6-2-15,-12-16 0 0,7 5-2 16</inkml:trace>
  <inkml:trace contextRef="#ctx0" brushRef="#br1" timeOffset="34040.8055">6351 5538 58 0,'-5'9'35'0,"5"19"0"16,0 3-20-16,-11-5-7 16,8 5 1-16,-1-2-3 15,4-9-2-15,0-8-2 16,0-12-2-16,13-5 1 16,2-13-2-16,1-5 1 0,3-6 0 15,2 2-1-15,1 3 1 16,-4 4 0-16,-5 11 0 15,-1 9 1-15,-2 8 0 0,-4 13 0 16,-3 6 0 0,0 5-7-16,-3 1-18 0,0-8-11 15,9 1-1-15,-5-12 0 32</inkml:trace>
  <inkml:trace contextRef="#ctx0" brushRef="#br1" timeOffset="34406.3368">6701 5273 45 0,'18'-11'26'0,"12"11"-5"15,1 0-14-15,-2 0-2 16,1 5 0-16,-2 2 1 0,-2 5 0 31,-11 2 0-31,-2 6 0 0,-7 3-1 16,-3 7-1-16,-3 3 0 15,0 8 1-15,0 3-2 16,6 7 1-16,-3 1-2 16,3 3 1-16,-6-5-1 15,0 4 1-15,-9-13 0 16,-1-2-1-16,-10-8-1 0,-2-11 0 15,-9-11-3-15,-2-9-3 16,3-4-7-16,2-11-12 16,1-5-11-16,14-1-1 15,1-4 0-15</inkml:trace>
  <inkml:trace contextRef="#ctx0" brushRef="#br1" timeOffset="34791.8867">7206 5715 45 0,'12'-6'33'0,"12"6"2"16,-2-5-10-16,1-4-14 15,7 3-3-15,-1-5-2 16,-2 1-2-16,-3-4-2 15,-4 1-2-15,-7-6-1 16,-8 3 0-16,-10 1-1 16,-10 1-1-16,-5 8 1 0,-8-1-1 15,-3 7 1-15,-6 10 1 16,3 4 0-16,5 11 1 16,5 4 1-16,8 2 2 15,10 5 0-15,10 0 1 16,8-3-1-16,13-1 1 15,5-6 0 1,7-3-1-16,1-8-3 16,1-6-7-16,6-12-27 15,-2-3-2-15,-9-14-1 16,4-4 1-16</inkml:trace>
  <inkml:trace contextRef="#ctx0" brushRef="#br1" timeOffset="35008.0845">7481 5245 48 0,'0'0'35'0,"22"-4"0"0,-7-2 1 15,5 2-25-15,11 4-8 16,-3 0-8-16,3 0-17 15,-3-6-12-15,-1 6 0 16,-6-9-1-16</inkml:trace>
  <inkml:trace contextRef="#ctx0" brushRef="#br1" timeOffset="35161.024">7897 5095 57 0,'0'0'30'0,"0"-17"-7"16,0 17-23-16,-6-15-14 16,2 5-9-16,4 10-5 15,0 0-1-15</inkml:trace>
  <inkml:trace contextRef="#ctx0" brushRef="#br1" timeOffset="35308.171">7909 5189 16 0,'0'33'21'0,"0"8"-4"31,0-4-3-31,-5 1-2 0,-5-1-2 16,-5-3-2-16,-7-9-3 15,-3-9-3-15,-3-8-7 16,-6-8-13-16,10-4-8 16,-11-19 0-16,14 7-2 15</inkml:trace>
  <inkml:trace contextRef="#ctx0" brushRef="#br1" timeOffset="36093.0113">8071 5121 25 0,'0'0'27'15,"0"13"-2"-15,0-13-10 16,-9 23-7-16,6-6-4 15,3 2-2-15,0 1 0 16,0-2 1-16,7 1-1 16,0-6-1-16,9-3 1 0,1-7-1 15,3-3 0-15,2-7-1 16,0-8-1-16,-3 1 1 16,0-6-1-16,-4-1 0 15,-6 1 0-15,-2 5 0 16,-7 3 1-16,0 12 0 15,-7-4 0 1,0 13 0-16,-1 7 0 16,5 4 0-16,3 3 1 15,0 1 0-15,3-2-1 16,7-2 1-16,2-6-1 16,-1-5 1-16,2-4 0 0,2-10-1 15,-2 0 1-15,2-7-1 16,-3-3 1-16,-2 1-2 15,3 0 2-15,-4 3-1 0,3 7 2 16,-12 4-1-16,15 3 2 16,-15-3-1-16,10 17 1 15,-7-5 0-15,0-1 0 16,-3-1 0-16,0-10 0 16,0 0-1-16,0 0-1 0,13 0 1 15,-5-10-1-15,5-4 0 16,2-4 0-16,2-2-1 15,6 1 1-15,-4 3-1 16,2 5 1-16,-2 6 2 16,-1 5 0-16,-7 4 1 15,0 11 1 1,-2 4 0-16,-3 3 0 16,-3 5-1-16,-3-2-5 15,4-2-27-15,-2 4-8 16,-2-8 0-16,0-2-2 0</inkml:trace>
  <inkml:trace contextRef="#ctx0" brushRef="#br1" timeOffset="38786.084">8845 5745 9 0,'0'0'29'16,"7"8"0"-16,10-13 1 0,12 5-17 15,6 0-8-15,7 0-6 16,4 5-11-16,-8-11-14 0,4 16-2 16,-18-10-1-16,2 17 11 15</inkml:trace>
  <inkml:trace contextRef="#ctx0" brushRef="#br1" timeOffset="38939.7509">8873 5874 36 0,'12'0'32'0,"19"6"-1"16,-1-6-9-16,5-3-44 16,14 6-4-16,-9-12-3 15,13 9-2-15</inkml:trace>
  <inkml:trace contextRef="#ctx0" brushRef="#br1" timeOffset="39704.8313">11017 5059 10 0,'14'-19'56'31,"-28"-1"-35"-31,-23 12-6 16,-15 1-5-16,-19 1-4 16,-10 0-2-16,-9 1 0 15,1 5-2-15,2 0 0 0,3 0 0 16,16 5-2-16,14 4 1 16,20 2-1-16,22 5 1 15,19 1 0-15,20 5 0 0,17 2 0 16,20 4 0-16,11 0 0 15,5 8 0-15,-2 5-1 16,-13 5-1-16,-21 7-1 16,-23 5 0-16,-27 10-1 15,-32 2 0-15,-26 6 1 16,-17-2 0-16,-14-6 3 0,-2-2 1 16,4-8 1-16,15-5 1 15,16-17 1-15,19-2 1 16,24-15 1-16,29 1-2 15,21-8 0-15,25 2-1 16,18-5 1-16,19-1-1 31,15-3-1-31,10 4-2 0,-2-3-3 0,-8-6-8 16,-8 0-25-16,-15 0-1 16,-29-5-2-16,-12 5 2 15</inkml:trace>
  <inkml:trace contextRef="#ctx0" brushRef="#br1" timeOffset="40189.3953">10035 6411 43 0,'21'5'32'0,"-8"1"-4"16,-4 12-11-1,0 5-6-15,-6 4-2 0,0 3-2 16,-3 1-1-16,-6-7-3 16,0 0-1-16,1-12-2 15,5-12-1-15,0 0 0 32,0-14-1-32,11-5-1 0,6-4 1 15,3-3-1-15,5-3 2 16,1 7 1-16,1 5 1 15,-2 6 0-15,-3 11 2 16,-1 7-1-16,-6 8 0 16,0 8 1-16,-8 2-1 15,0 1-2-15,-3 3-4 0,-4-1-12 16,0-11-17-16,2 3 0 16,-2-20-1-16,0 9-1 15</inkml:trace>
  <inkml:trace contextRef="#ctx0" brushRef="#br1" timeOffset="40343.5552">10452 6425 36 0,'23'0'32'0,"-4"-4"0"16,11 4-6-16,-2 0-20 16,0 4-9-16,6-1-17 15,-8-9-10-15,7 6-2 31,-11-11 0-31</inkml:trace>
  <inkml:trace contextRef="#ctx0" brushRef="#br1" timeOffset="40521.9615">10527 6539 19 0,'0'12'28'0,"0"-12"1"15,32 0-5-15,-7 0-21 0,6 0-13 16,7 5-14 0,-5-10-3-16,10 5-1 15</inkml:trace>
  <inkml:trace contextRef="#ctx0" brushRef="#br1" timeOffset="40791.5703">10996 6418 13 0,'-19'7'29'0,"-12"-4"0"16,9 16 0-16,1-3-16 15,5 7-6-15,8 4-2 0,8-3-1 16,8 4 0-16,5-8 1 16,11-2 1-16,1-10 0 15,6-6 1-15,-5-11 0 16,4-2 0-16,-5-7-1 15,-6-3 0-15,-10-4-2 16,-6 4-3 0,-3-1-5-16,-12 3-19 15,-6-1-14-15,2 3-1 16,-6-4 0-16,4 1-1 16</inkml:trace>
  <inkml:trace contextRef="#ctx0" brushRef="#br1" timeOffset="41291.6012">10456 4434 53 0,'3'29'32'0,"-9"8"-9"16,-1 5-8-16,5 5-2 15,-4-1-4-15,6 1-4 16,-3-5-7 0,3-7-10-16,-4-14-20 15,11-5 0-15,-7-16-1 16,0 0 0-16</inkml:trace>
  <inkml:trace contextRef="#ctx0" brushRef="#br1" timeOffset="41460.9847">10318 4635 26 0,'7'10'28'0,"-7"-10"2"15,29 12-3-15,-10-3-19 16,12-4-9-16,3 5-7 0,1-7-12 16,11 8-7-1,-10-11-2-15,11 5 1 0</inkml:trace>
  <inkml:trace contextRef="#ctx0" brushRef="#br1" timeOffset="41761.3389">10707 4708 19 0,'-21'-8'26'16,"-1"4"-6"-16,-6-6-4 15,6-3-3-15,4-3-6 32,6-1-3-32,12 2-2 0,6-2-1 15,6 7 0-15,7 1 0 16,8 9 1-16,-1 0 0 15,4 10 1-15,0 4 1 16,-3 3-1-16,1-2 0 16,2 3 0-16,-4-4 0 15,2 0-1-15,-1-9 1 0,-2-5 0 16,-4-8 2-16,1-3 0 16,-11-7 1-16,-1-1 0 15,-10-4 0-15,-6 5 0 16,-9-3-2-16,-2 8-3 0,-6 4-8 15,-5 13-27 1,-3-4-2 0,6 15 0-16,-6-1-2 15</inkml:trace>
  <inkml:trace contextRef="#ctx0" brushRef="#br1" timeOffset="42877.728">11624 5275 36 0,'-39'16'30'0,"3"25"-8"16,-7 17-7-16,7 15-2 16,5 11-2-16,9 10-3 15,15 3-3-15,10-6-4 16,14-7-8-16,12-17-13 15,16-9-12-15,-4-28-1 0,14-6 1 16</inkml:trace>
  <inkml:trace contextRef="#ctx0" brushRef="#br1" timeOffset="43251.0918">11919 5810 47 0,'10'6'28'0,"13"1"-11"16,-2-2-4-16,0-3-2 16,6-2-4-16,-6-5-2 0,0-4-1 15,-9-7-2-15,-7-5 1 0,-7-1-2 16,-12 1 0-1,-3-3 0-15,-11 8-1 0,-4 6 1 16,-3 10-1-16,2 6 2 16,3 12 0-16,3 8 1 15,13 8 1 1,7 4 1-16,11 1 0 16,9-2 0-16,7 0-1 15,6-11 1-15,11 0-2 16,1-10-1-16,2-10-6 0,7-11-12 15,0 0-20-15,-7-21-1 16,7-1 1-16,-10-9-1 16</inkml:trace>
  <inkml:trace contextRef="#ctx0" brushRef="#br1" timeOffset="43482.164">12147 5459 40 0,'-13'0'33'0,"23"0"1"16,0 0-6-16,5 0-18 16,16 0-7-16,3 0-14 15,4 5-20 1,-2-10 0-16,8 5-2 15,-17-6 0-15</inkml:trace>
  <inkml:trace contextRef="#ctx0" brushRef="#br1" timeOffset="43651.1337">12590 5329 64 0,'-5'-19'35'0,"5"19"0"15,0 0-18-15,-6-12-18 0,6 12-17 16,0 0-15-16,0 0-1 16,0 0 0-16</inkml:trace>
  <inkml:trace contextRef="#ctx0" brushRef="#br1" timeOffset="43829.6919">12606 5496 16 0,'-9'31'29'0,"2"3"-6"16,-8-2-2-16,-4-5-3 0,-2-11-4 15,-10-7-2-15,0-9-5 16,3-10-8-16,3-3-10 16,3-10-13-16,14 7-8 15,1-15 0-15,14 15 0 16</inkml:trace>
  <inkml:trace contextRef="#ctx0" brushRef="#br1" timeOffset="44314.4665">12827 5332 43 0,'-13'-5'28'0,"13"5"-4"15,-18 16-4-15,6-2-6 16,2 9-4-16,1-1-2 16,9 2-2-16,4 0-1 0,10-4-1 15,1-1-1-15,4-5-1 16,3-6-1-16,2-8 0 15,-2-7-1-15,-4-3-1 16,-2-6 0-16,-4-3 0 16,-2 1 0-16,-7-4 0 15,-3 2-1 1,0 5 1-16,0 6 0 16,0 9 1-16,-13-9-1 15,13 9 1-15,-8 12-1 0,8 2 0 16,0 3 1-1,2 0 0-15,1 2 0 0,7 0 1 16,5-5-1-16,1 0 1 16,2-5 1-16,1-9-1 0,-1 0 0 15,2-9-3-15,-2-1-7 16,-6-5-12-16,-5-7-12 16,4 5 0-16,-11-11-1 15</inkml:trace>
  <inkml:trace contextRef="#ctx0" brushRef="#br1" timeOffset="44546.5824">13177 5273 50 0,'15'10'35'15,"10"14"0"-15,-1 11-11 16,-6 7-9-16,2 17-4 16,-2 9-3-16,-5 7-2 31,-10 2-2-31,-6 8-1 0,-14 2 0 15,-8-2-1-15,-11-10-1 16,-3-5-1-16,-6-10-2 16,2-11-8-16,6-11-23 15,6-9-5-15,5-16 0 0,18-9 0 16</inkml:trace>
  <inkml:trace contextRef="#ctx0" brushRef="#br1" timeOffset="45016.9025">13384 5213 42 0,'16'8'32'0,"-16"-8"-1"16,14 19-11-16,-4-5-4 16,-3 5-6-16,-4 3-3 15,1-4-2-15,-4-2-2 16,0-4 0-16,0-12-2 31,0 0 0-31,0-12 0 0,5-3-1 16,4-4 0-16,4-2 0 15,0-1 0-15,5 1-1 16,7 6 0-16,-1 7 2 16,1 5-2-16,0 6 2 15,-6 10 0-15,-1 7 1 16,-5 8 0-16,-4 1 1 0,-6 2-1 15,-3 1 0-15,-6-1-5 16,2-11-32-16,4 6 0 16,-8-14-2-16,8-4 1 15</inkml:trace>
  <inkml:trace contextRef="#ctx0" brushRef="#br1" timeOffset="46171.2045">14513 5494 14 0,'31'-3'29'16,"3"3"1"-16,9 22 0 0,-2 7-17 15,7 9-5-15,7 11-8 16,3 0-8-16,4 0-8 16,-3-13-13-16,5-2 0 31,-7-23-1-31</inkml:trace>
  <inkml:trace contextRef="#ctx0" brushRef="#br1" timeOffset="46402.2749">15325 5390 40 0,'-32'0'31'16,"-23"13"-2"-16,-10 28-10 0,-12 21-5 15,-23 12-4-15,-10 17-2 16,-7 1 0-16,-2-1-2 16,7-5-2-16,7-9 0 15,17-19-2-15,18-10-2 16,19-14 0-16,20-13-4 15,16-10-3 1,15-11-10-16,-9 4-19 16,19-4 0-16,-5-9 0 15,7 1 1-15</inkml:trace>
  <inkml:trace contextRef="#ctx0" brushRef="#br1" timeOffset="61277.2905">841 7292 17 0,'0'0'29'0,"-31"68"-2"16,26-8-8-16,5 6-4 15,0 13-3-15,0 1-2 0,6-7-5 16,-6-6-1-16,5-12-2 16,-5-55 0-16,7 59-1 15,-7-59 1-15,0 0-1 16,0 0 0-16,30-67 0 16,-19 13 0-16,-5-7 0 15,0-13-1-15,0-8 0 0,-6 2-1 16,-3 2 0-16,3 11 0 15,0 13 0-15,0 54 0 16,-13-52 0-16,13 52 0 16,0 0 1-16,-13 81-1 15,17-22 1-15,-1 3 1 32,3 5-1-32,9-4 1 0,1-9-1 15,11-13 1-15,-27-41-1 16,53 41 1-16,-53-41-1 0,63-16 1 15,-63 16-1 1,52-68 0-16,-32 19 1 0,-8-4-1 16,0-5-1-16,1 7 0 15,-10 5 2-15,-3 8-2 0,0 38 1 16,0 0 1-16,0 0-1 16,0 0 1-16,0 0 1 15,-13 87 0-15,13-28-1 16,10 7 0-16,1-1-1 15,8-1-1-15,0-4-3 16,4-11-9 0,2-8-11-16,0-2-9 15,-1-20 1-15,-4-1-1 16</inkml:trace>
  <inkml:trace contextRef="#ctx0" brushRef="#br1" timeOffset="61546.4884">1401 7885 44 0,'0'0'31'0,"7"14"-3"16,-7-14-9-16,0 0-7 0,0 0-5 16,0 0-3-1,0-17-3-15,5-2 0 16,1-9-2-16,6-3 1 0,0-4-1 16,9 1 1-16,-1 3 0 15,5 12 1-15,-5 8 1 0,1 11 1 16,-6 15 1-16,-1 10-1 15,-3 7-1-15,-6 10-5 16,2-1-11-16,4-7-16 16,9 8-3-16,2-22-1 15,14 1-1-15</inkml:trace>
  <inkml:trace contextRef="#ctx0" brushRef="#br1" timeOffset="61808.6106">1956 7773 16 0,'-19'-19'31'0,"-8"-7"2"0,-1 11-10 16,-1 5-5-16,2 7-6 16,2 10-2-16,3 6-2 15,7 12-2-15,5-2-2 16,10 4-1-16,3-3 0 0,11-3 0 15,6-7-2-15,2-4 0 32,4-10 0-32,0 0-3 15,0-6-4-15,-5-3-11 16,-4-5-17-16,-3 6-2 0,-6-3 1 16,1 7-1-16</inkml:trace>
  <inkml:trace contextRef="#ctx0" brushRef="#br1" timeOffset="62125.0398">2050 7885 41 0,'0'0'33'16,"24"12"-1"-16,-10-7-12 16,3-5-7-16,4 0-5 15,-4-12-2-15,0 4-2 0,-1-6-2 31,-4-7 0-31,-5-2-1 16,-3-4-1-16,-8-1 0 16,-6-1-1-16,-4 6 1 0,-5 2 0 15,-8 10 0 1,2 11 1-16,-1 6 0 0,7 16 1 16,0 5 0-16,7 14 1 15,3 3 1-15,9 13-1 0,0-1-1 16,9 3-3-16,1-2-19 15,5-1-15-15,-9-10-1 16,13-5-1-16,-14-15-1 16</inkml:trace>
  <inkml:trace contextRef="#ctx0" brushRef="#br1" timeOffset="62878.9661">2551 7817 11 0,'0'-17'23'16,"6"1"-5"-16,-12-4-1 16,-3-2-2-16,-7 2-4 15,-6 2-1-15,-2 8-3 16,-6 5-1-16,5 7-2 16,-4 7 0-16,7 9-2 0,8 3 0 15,6 6-1-15,8 0 0 16,7-1 1-16,8-2 0 15,3-4 0-15,6-5 0 16,6-6-1-16,0-9 1 0,-5-2-1 16,0-10-1-1,-3-5 0-15,-3-4 0 0,-7-4 0 16,-5-3 0-16,-12 0 1 16,-3 2-1-16,-2 2 0 0,-3 10 1 15,-1 3 0 1,4 7 0-16,-3 4 0 0,13 0 1 15,-9 25 0-15,9-3 0 32,12 1 0-32,1 0 0 0,6 2 1 15,2-3 1-15,8 1-1 16,2-8 0-16,3-3 0 16,0-7-1-16,-3-5 0 15,-4-5-1-15,2-6-2 16,-5-3-3-16,-8-7-4 15,-1-1-9-15,-11 0-12 0,-11-4-7 16,1 0 0-16,-7-6 0 16</inkml:trace>
  <inkml:trace contextRef="#ctx0" brushRef="#br1" timeOffset="63026.2178">2697 7398 53 0,'0'0'32'0,"0"0"-3"16,-3 9-23-16,9 9-30 0,-6-7-5 16,12 11-2-1,-6-9 0-15</inkml:trace>
  <inkml:trace contextRef="#ctx0" brushRef="#br1" timeOffset="63226.7662">2994 7541 36 0,'-3'29'36'16,"3"15"0"-16,-3 6-5 15,3 10-13-15,3 13-6 0,-3 2-4 16,0 2-5-16,6 0-7 16,1-8-5-16,5-11-16 15,0-8-11-15,-8-22-1 16,8-12 0-16</inkml:trace>
  <inkml:trace contextRef="#ctx0" brushRef="#br1" timeOffset="63380.422">3028 7886 38 0,'13'-10'31'0,"2"12"0"16,-3-2-7-16,11 0-23 15,5 4-18-15,-4-4-12 0,10 0-1 16,-4-12 0-16</inkml:trace>
  <inkml:trace contextRef="#ctx0" brushRef="#br1" timeOffset="63727.6318">3407 7657 26 0,'-22'0'28'16,"-6"-10"0"-16,7 13-13 16,5 4-6-16,4 3-4 15,12 5-3-15,8 3-2 16,5 2 0-16,8-4-1 16,-1 0 0-16,1-7-1 0,-2-2 1 15,-4-2-1-15,-15-5 0 16,10 0 2-16,-10 0 0 15,-22 0 1-15,3 0 3 0,-3 5 2 16,3 2 1-16,-5 3 2 16,9 5 0-16,3-4 0 15,12 9-1-15,0-7-1 0,18 3-3 16,7-4-7-16,3-8-5 16,18 0-12-16,19-4-16 15,3-14 0-15,19-1-1 16,0-6 10-16</inkml:trace>
  <inkml:trace contextRef="#ctx0" brushRef="#br1" timeOffset="64112.3256">4436 7695 24 0,'0'0'34'16,"21"29"1"-16,-14-4-3 16,-1 1-13-16,4 10-6 15,-1-8-3-15,4-3-3 16,-2-7-3-16,1-10 0 16,-1-8-4-16,3-8-1 0,3-6-3 15,0-14-5-15,5 0-6 16,-3-9-10-16,5-2-5 15,5 5-1-15,2 2 1 16</inkml:trace>
  <inkml:trace contextRef="#ctx0" brushRef="#br1" timeOffset="64365.5273">4911 7737 51 0,'0'34'28'16,"-4"-2"-2"-16,-7-2-3 15,-9-10-7-15,1-1-5 16,-8-12-4-16,5-1-5 15,-3-13-3-15,6-4-2 0,4-6 0 32,5-6-1-32,10 2 1 0,0-2-1 15,10 4 1 1,5 7 3-16,4 6 1 0,6 6 2 16,0 11-1-16,2 7 1 15,-1 6-2-15,3 1-6 16,-5-4-27-16,12 6-1 15,-9-17-1-15,13 7-1 0</inkml:trace>
  <inkml:trace contextRef="#ctx0" brushRef="#br1" timeOffset="65028.877">5708 7621 20 0,'31'0'35'15,"13"19"0"-15,2 15 1 0,2 14-19 16,-3 15-5-16,-4 5-3 16,-10 7-3-16,-16-4-4 15,-15 0-4-15,-9-8-3 16,-22-8-3-16,-9-10-2 15,-10-17-3-15,3-11-3 32,1-17 1-32,12-17 1 0,9-13 4 15,13-12 4-15,12-7 4 16,48-59 9 0,-7 53 0-16,9 6 1 15,4 3 0-15,1 3-1 16,0 1-1-16,-4 3-2 15,-9 3 0-15,-11 0-2 0,-9 7 1 16,-9 0-1-16,-13 8 0 16,-7 7 0-16,-11 4 0 0,2 16-1 15,-3 7 1-15,3 6-1 16,5 10 0 0,5 7 0-16,2 1-1 15,8 5 1 1,5 3 0-16,0-2 0 0,4-2-1 15,-4-3 0-15,0-6-2 16,-3-7-6-16,-3-3-11 16,1-4-13-16,-4-18 0 15,0 0 0-15</inkml:trace>
  <inkml:trace contextRef="#ctx0" brushRef="#br1" timeOffset="65550.9404">6591 7714 25 0,'0'0'34'0,"-18"28"1"0,-1-14 0 16,-11 3-19-16,-1 3-4 16,-6-6-4-16,-1-1-4 15,4-8-3-15,-1-5-2 16,8-9-1-16,9-5-1 16,10-4 0-16,8-5 0 15,7 4 0 1,6 0 1-16,6 6 1 15,5 6 1-15,4 7 0 16,3 11 1-16,0 4 0 16,0 10 0-16,-3 3-6 15,-6 2-16-15,-6-4-12 16,2-1 0-16,-12-11-1 0</inkml:trace>
  <inkml:trace contextRef="#ctx0" brushRef="#br1" timeOffset="65697.7845">6480 7443 25 0,'0'0'28'0,"0"-18"-6"16,12 18-14-16,1 14-29 15,-13-14-6-15,21 27-2 16</inkml:trace>
  <inkml:trace contextRef="#ctx0" brushRef="#br1" timeOffset="65982.6624">6735 7633 58 0,'-10'21'34'0,"1"0"1"15,9 0-17-15,9 10-7 0,11-3-4 16,7 1-1-16,6-7-1 16,4-6 0-16,7-9-2 15,-3-7 0-15,-2-4 0 16,-4-8-2-16,-4-4-2 16,-9-6-3-16,-1 2-7 31,-8-7-15-31,-8-1-11 0,-1 3 0 15,-13-7-1-15</inkml:trace>
  <inkml:trace contextRef="#ctx0" brushRef="#br1" timeOffset="66169.196">6954 7441 36 0,'-15'20'34'0,"9"9"1"15,2 13-10-15,1 8-6 16,7 13-7-16,-4 9-1 15,9 6-4-15,-6 0-4 16,1-1-5-16,2-2-13 16,0-10-21-16,-6-17-1 0,0-7-1 31,6-21 0-31</inkml:trace>
  <inkml:trace contextRef="#ctx0" brushRef="#br1" timeOffset="66800.4471">7442 7746 31 0,'-7'-26'30'0,"2"6"-8"16,-11-2-3-16,-6 5-5 0,0 5-3 15,-2 6-3 1,-1 6-3-16,0 9-1 0,3 8-2 0,7 4-1 15,8 4 0-15,7 2-1 16,6 0 1-16,6-3-1 16,8-6 0-16,4-8-1 15,1-6-2-15,3-4-1 16,-3-12-1-16,3 1-1 16,-10-13 0-16,0 4 1 0,-8-6 0 15,-4 5 2-15,-6-1 2 16,-6 5 1-16,0 5 2 15,-3 6-1-15,0 6 1 16,-1 10 0-16,-5 20 1 16,12-9-2-1,6-1 1 1,3 3 1-16,6-6 0 16,7 3 0-16,3-8 1 15,3-3-1-15,-1-5 1 16,4-4-1-16,-3-8 0 15,0-2-1-15,-4-7 0 16,-6-3 0-16,-2 0-2 16,-6-3-3-16,-2 5-8 0,-5 5-17 15,-7-3-4-15,7 16-2 0,-14-12 1 16</inkml:trace>
  <inkml:trace contextRef="#ctx0" brushRef="#br1" timeOffset="67017.1556">7801 7616 38 0,'3'15'36'16,"6"11"0"-16,-4 9-2 16,-5 5-21-16,10 16-3 15,-6 4-3-15,3 6-2 16,-7-5-3-16,3 0-1 0,-3-4-3 15,3-11-4-15,0-6-7 16,-3-13-19-16,0-27-4 16,0 0-1-16,0 0 0 15</inkml:trace>
  <inkml:trace contextRef="#ctx0" brushRef="#br1" timeOffset="67170.1943">7835 7870 36 0,'0'0'31'0,"29"2"-2"16,-5-2-5-16,7 0-33 16,13 5-19-16,-10-12 0 31,12 7-2-31,-6-17 6 0</inkml:trace>
  <inkml:trace contextRef="#ctx0" brushRef="#br1" timeOffset="67554.2194">8341 7589 35 0,'-29'-12'27'0,"10"12"-4"16,-4 4-10-16,7 4-7 15,10 5-2-15,6 1-2 16,3 3 0-16,9-1 0 15,0-3-1 1,4-1-1-16,3-3-1 16,-4-2-4-16,-5-7-5 0,-10 0-1 15,0 0 0 1,0 0 0-16,-17-5 1 0,-1 5 3 16,-7 0 3-16,1 4 7 15,-17 15 20 1,28-4-8-16,7 1 1 0,9 6 0 15,7-8-2-15,13 8-1 16,-3-7-4-16,8-2-5 16,4-2-14-16,7-2-22 15,-13-15-2-15,8 0-1 16,-6-11 1-16</inkml:trace>
  <inkml:trace contextRef="#ctx0" brushRef="#br1" timeOffset="68086.7283">9601 7821 13 0,'0'-18'28'0,"6"-1"-1"16,-16-4-3-16,-1-1-6 15,-5 4-3-15,-5-2-5 16,-2 9-2-16,-7 2-2 0,2 7-2 15,0 8-1-15,6 8-1 16,6 5-1-16,7 6 0 16,9 0 0-16,7 2 0 15,4-3 0-15,11-3 1 0,3-6-1 16,0-3-1 0,3-6-5-16,-7-8-16 0,-5-11-13 15,3-2-1-15,-13-15 0 16</inkml:trace>
  <inkml:trace contextRef="#ctx0" brushRef="#br1" timeOffset="68202.6219">9514 7449 34 0,'-22'-8'17'0,"22"8"-15"16,-6 12-18-16,-4-7-7 15,17 15 10-15</inkml:trace>
  <inkml:trace contextRef="#ctx0" brushRef="#br1" timeOffset="68634.6137">9713 7698 25 0,'17'4'29'16,"9"5"0"-16,-5-9-7 16,3 0-11-16,-1-7-5 15,2 2-3-15,0-3-1 0,-6 3-2 16,-1-3-1-1,-7 2 0 1,-11 6-1-16,0 0 1 16,0 0-1-16,-11 7 2 15,-2 5 0-15,-3 3 1 0,1 5 1 16,3 0 0-16,3 3 0 16,9 1 1-16,0-2-1 15,9-4 1-15,0-2-1 16,4-5 1-16,5-3-1 0,1-8 0 15,2 0 0-15,1-10-1 16,-2-4-1-16,3-5-2 16,-1-3 0-16,-3 0 1 15,-1-3-1-15,-1 4 2 16,-8 1 0-16,-1 5 1 16,-8 15 1-1,13-5 3-15,-9 14 0 16,2 7 1-16,-1 6 0 15,2-3-2-15,-1 4-8 16,-2-4-29-16,10 0-1 16,-4-10-1-16,9-4-1 15</inkml:trace>
  <inkml:trace contextRef="#ctx0" brushRef="#br1" timeOffset="71317.0926">10977 7717 22 0,'0'0'25'15,"6"-17"-7"-15,8 8-3 16,3-1-4-16,8 1-4 16,3 4 0-16,0 5-2 15,-1 12 2-15,-1 3-2 0,-8 9-1 16,-5 3-1-16,-2 3 1 15,-6-2-2-15,-3 1 1 16,1-8-1-16,5-2-1 16,1-6 1-16,5-8-2 0,3-9 1 15,4-3-1-15,-1-7 0 32,0-7 0-32,0-3 0 15,-2-6 1-15,-3 4-1 0,-4-2-1 16,-4 7 1-16,-4 5 0 15,-3 16 1-15,0 0-1 16,0 0 1-16,-10 15-1 16,10 4 1-16,0 6 1 15,0 1 0-15,7 0-3 0,7-5-7 16,5 1-18-16,-2-15-5 16,12 1-2-16,-2-18 1 15</inkml:trace>
  <inkml:trace contextRef="#ctx0" brushRef="#br1" timeOffset="71702.6286">11697 7533 28 0,'0'23'33'16,"-10"2"1"-16,10 15-6 15,0 5-13-15,-6 2-4 0,6 1-3 16,0-6-3-16,6-4-1 16,-1-11-2-16,1-8 0 15,-6-19 0-15,16 0-1 16,-9-10 0-16,-2-14 1 16,-5-7-1-16,0-7-1 15,-5-11 1-15,-2-4 0 0,-6-4-1 16,1 3 0-16,-2 2 0 15,4 4 1-15,1 6-1 16,3 5 0-16,6 12 0 16,12 5-2-16,7 5-1 15,7 2-3-15,12 9-8 32,-1 2-12-32,5-3-9 0,8 13-1 15,-5-8 0-15</inkml:trace>
  <inkml:trace contextRef="#ctx0" brushRef="#br1" timeOffset="71949.9945">11705 7899 21 0,'-18'9'31'0,"18"2"-1"15,0-11-8-15,27 9-10 16,2-3-3-16,5-3-9 16,3 0-19-16,-3-9-9 15,5 6-3-15,-9-11 1 16</inkml:trace>
  <inkml:trace contextRef="#ctx0" brushRef="#br1" timeOffset="72288.0157">11872 7649 44 0,'18'21'32'16,"-8"-8"1"-16,7 4-15 0,-8 3-6 15,0-8-4-15,-1 2-3 16,-8-14-2-16,16 6-2 16,-6-13-1-16,0-10 0 15,-1-1-1-15,3-6 0 32,5 1-1-32,1 0 1 0,0 4 0 15,-5 4 2-15,-1 8 0 16,0 7 1-16,-1 8 1 15,-2 10-2-15,-3 4 2 16,0 3-1-16,0 3-2 16,0-2-10-16,1-6-23 15,6 3-1-15,-5-14 0 0,4 3 0 16</inkml:trace>
  <inkml:trace contextRef="#ctx0" brushRef="#br1" timeOffset="72735.2174">12224 7386 47 0,'16'-4'31'15,"16"4"-4"-15,-2 0-12 0,7 0-4 16,0 4-3-16,-5-4-3 16,-4 5-2-16,-4 2-1 15,-8-2 0-15,-6 7-2 16,-10 5 1-16,-7 4-1 16,4 4 0-16,-7 4 1 15,2 5-1 1,2 4 0-16,-1 7 1 15,3-2-1-15,4 1 1 16,0-3 1-16,-3 0 1 16,3-7-1-16,-6-3 1 15,-3-4-1-15,-6-8 2 16,-7-9-2-16,1 0 0 16,-4-10-3-16,2-6-3 0,3 2-5 15,3-11-12-15,3-2-14 16,14 5-1-16,0-9 1 0,11 7 2 15</inkml:trace>
  <inkml:trace contextRef="#ctx0" brushRef="#br1" timeOffset="73089.3287">12941 7608 59 0,'18'10'33'0,"-6"-10"-8"16,14-7-8 0,5 7-6-16,0-4-2 0,3 4-4 15,5 0-4-15,-1-4-4 16,-3 4-8-16,-8-1-7 16,-6-5-11-16,5 6-5 31,-26 0 0-31,18 0 4 0</inkml:trace>
  <inkml:trace contextRef="#ctx0" brushRef="#br1" timeOffset="73375.0414">13000 7746 11 0,'0'0'31'16,"0"0"0"-16,11 6-5 0,4-6-6 15,8 4-3-15,9-4-4 0,8 5-2 16,-6-5-4 0,6 0-2-16,-6 0-1 0,-2 0-3 15,-7 0-4-15,-12 0-17 16,-13 0-15-16,0 0-1 15,-4-15 0-15,4 15-1 32</inkml:trace>
  <inkml:trace contextRef="#ctx0" brushRef="#br1" timeOffset="76227.9807">13750 7800 31 0,'28'0'25'15,"19"0"-8"1,17 0-2-16,23 0-3 0,9 4-3 16,4-4-4-16,-1 3-7 15,-12-3-12-15,-4 8-10 16,-29-11-3-16,-11 3-2 0</inkml:trace>
  <inkml:trace contextRef="#ctx0" brushRef="#br1" timeOffset="76512.9195">14153 7557 65 0,'10'-38'29'15,"2"-6"-9"-15,-5-6-5 16,7 8-4-16,-10 1-1 16,3 9-3-16,-7 4-1 15,4 13-1-15,-4 15-1 0,-2 20-3 16,2 15-3-16,-6 9-9 31,6 7-23-31,0 14-1 16,0-1 0-16,8 8-1 15</inkml:trace>
  <inkml:trace contextRef="#ctx0" brushRef="#br1" timeOffset="77113.9841">13955 8136 20 0,'0'-38'43'16,"18"16"-27"-16,13 7-2 15,4 0-2-15,11 9-1 16,-6 4-1-16,1 8 0 16,-11 3-2-16,-8 6-1 15,-22 7-2-15,-21 10 0 16,-13-1-3-16,-13 1 0 31,-6-1-3-31,1 1-1 0,5-2-2 16,7-5 1-16,12-6 0 15,21-9 2-15,20-4 1 16,14 0 2-16,12-6 2 16,4 0 0-16,7 0 0 0,2-4-1 15,-5 4-12 1,2 0-25-16,-24-8 0 0,6 8-2 15,-19-17 1-15</inkml:trace>
  <inkml:trace contextRef="#ctx0" brushRef="#br1" timeOffset="79166.9975">15023 7546 18 0,'0'0'31'15,"4"10"-1"-15,-4 8-7 16,0 10-6-1,0 5-7-15,0 9-2 16,-3 1-3-16,3-2-3 16,0 1-9-16,3-9-13 15,-3-15-12-15,7 0 0 16,-7-18 0-16</inkml:trace>
  <inkml:trace contextRef="#ctx0" brushRef="#br1" timeOffset="79320.6775">14880 7702 15 0,'0'0'30'0,"0"0"2"15,17 0-4-15,6 0-12 16,10 0-10-16,10 2-21 0,9 9-12 16,-4-11-3-16,8 8 0 15</inkml:trace>
  <inkml:trace contextRef="#ctx0" brushRef="#br1" timeOffset="79790.1274">15525 7761 14 0,'31'5'24'0,"2"-10"-7"16,16 5-3-16,16-4-3 15,14-1-2-15,12-1-3 16,1 2-4-16,-2-1-8 16,-10-4-10-16,-2 9-8 15,-26-11-2-15,-8 11 2 16</inkml:trace>
  <inkml:trace contextRef="#ctx0" brushRef="#br1" timeOffset="80067.9308">15947 7499 67 0,'0'-50'30'0,"0"4"-9"15,0 10-3-15,0 1-6 16,0 18-2-16,0 17-2 16,0 0-3-16,-6 16-2 15,2 13-3-15,4 14-4 0,-6 8-11 16,6 8-19-16,0 7-1 16,-6-5-1-16,12 3 0 15</inkml:trace>
  <inkml:trace contextRef="#ctx0" brushRef="#br1" timeOffset="80506.1493">15795 8045 56 0,'11'-6'30'0,"0"-1"-6"0,13 1-5 16,4 6-6-16,-1-4-3 15,1 8-1-15,-3 2-3 0,-6 6-1 16,-15 2-2-16,-7 4 0 15,-12 6-1-15,-11 2-1 16,-5 1-1-16,-4-2 0 31,1-4-1-31,4 0 1 0,10-6-2 16,12-3 1-16,8-12 0 16,12 7 0-16,12-7 1 15,8-2 0-15,-1 2 1 16,6-7-3-16,0 7-10 15,-1-5-24-15,-13-9 1 16,2 8-1-16,-10-11 0 0</inkml:trace>
  <inkml:trace contextRef="#ctx0" brushRef="#br1" timeOffset="81168.8986">16789 7574 39 0,'-24'-13'29'0,"-1"10"-7"0,-6 1-6 0,3 2-4 16,1 5-4-16,3 1-3 15,9 5-1-15,7 4-2 16,14 3-1-16,7 4 1 16,11 2-1-16,4 1 1 15,3 1 1-15,0-2 0 31,-6 0 1-31,-10-5 0 0,-12-1 1 16,-15-9-2-16,-12-5-2 16,-8-4-5-16,-5-4-4 15,0-3-13-15,6 0-12 16,3-6-1-16,15 2-1 16</inkml:trace>
  <inkml:trace contextRef="#ctx0" brushRef="#br1" timeOffset="81790.7836">17137 7752 18 0,'0'-12'26'0,"12"7"-1"15,-9-6-2-15,4 1-3 0,-1-4-5 16,-6-5-3-16,-4 1-2 16,-6-2-3-16,-5 2-1 15,-10 0-3-15,-3 7 0 16,-6 4-1-16,1 7-1 15,1 13 0-15,5 0 0 16,5 6-1-16,10 4 0 0,12 2 0 16,4-3 0-16,14-2-1 15,4-7-1-15,6-5-1 16,1-8 0-16,2 0 1 16,-3-12-2-16,-2 2 1 15,-8-6 1-15,-3-1 0 16,-5 1 1-1,-3 3 1-15,-5-1 0 16,-2 14 0-16,0 0 0 16,0 0 0-16,12 10 0 0,-7 10 0 15,0 6 0-15,2 6 1 16,5 8 0-16,-2 6 1 16,-4 1-1-16,-3-1 1 15,-7-2 0-15,-11-4 0 0,-6-3 1 16,-11-8-3-16,-8-10 0 15,-7-12-1-15,-3-7-1 16,3-11-4-16,2-10-4 16,14-8-12-16,12-2-12 15,10-9 0-15,15 5 1 16</inkml:trace>
  <inkml:trace contextRef="#ctx0" brushRef="#br1" timeOffset="82207.1737">17325 7578 46 0,'21'8'32'16,"-21"-8"-3"-16,15 22-10 0,-7-2-6 16,-5-1-6-16,3 4-2 15,-6-7-1-15,3 2-1 16,-3-7-1-16,0-11 1 16,0 0-2-16,0 0 0 15,6-11 0-15,1-2 0 31,5-3-1-31,4-2 0 0,3 1-1 16,2 5 0-16,0 4 0 16,1 3 1-16,-4 8 0 15,-1 7 0-15,-5 2 0 16,-4 8 0-16,-4 3-4 16,-4-2-13-16,-9-2-17 15,9 4 0-15,-3-8 0 0,3 2-1 16</inkml:trace>
  <inkml:trace contextRef="#ctx0" brushRef="#br1" timeOffset="82789.0081">17888 7366 46 0,'0'0'29'0,"2"20"-6"16,-4 9-7-16,-2 9-7 16,4 13-3-16,-3 2-1 15,3 6 0-15,0-4-1 16,0-4-1-16,3-12-1 15,1-7 1-15,0-14-1 0,-4-18 1 16,0 0-1-16,11-21 0 16,-11-11-1-16,-4-6 0 15,-2-8 0-15,-2-7-1 16,-2-1 0-16,1-3 0 16,1 3 0-16,3 6 0 15,5 7-1-15,0 6 0 0,8 7 0 16,6 6 1-16,7 5-2 15,7 5-1-15,9 4-5 16,3 2-7-16,5 1-17 16,12 9-2-16,-5-4 2 15,12 7-1-15</inkml:trace>
  <inkml:trace contextRef="#ctx0" brushRef="#br1" timeOffset="83125.9535">17881 7856 40 0,'12'0'33'0,"13"9"-3"16,1-4-9-16,6-2-18 0,3 9-27 15,-6-12-5-15,6 0-1 16,-7-13-2-16</inkml:trace>
  <inkml:trace contextRef="#ctx0" brushRef="#br1" timeOffset="83596.51">18137 7565 51 0,'0'0'21'0,"13"16"-3"0,-6 5-3 16,-2-1-4-16,1 8-2 15,-6-1-1-15,9-1-1 0,-9-3-2 16,0-4 0-16,0-10-2 16,0-9 0-16,0 0 0 15,14-8-1-15,-4-10 0 16,2-3-1-16,3-4 0 15,3 0 0-15,-2 3 0 32,2 2 0-32,-4 7 0 0,2 7 0 15,-3 6 0-15,-2 11 1 16,-1 7 0-16,-2 4 0 16,0 5-2-16,-4-1-4 15,2 2-12-15,3 0-19 16,-9-9-1-16,6-1 0 15,-6-18 0-15</inkml:trace>
  <inkml:trace contextRef="#ctx0" brushRef="#br1" timeOffset="84059.5877">18513 7369 37 0,'16'-5'32'16,"-2"-8"-1"-16,8 4-12 0,4 3-7 15,1 1-4-15,2 2-2 16,-2 3-2-16,-2 0-2 15,-4 4 0-15,-5 2 0 16,-4 1-2-16,-5 5 1 16,-1 1-1-16,-2 6 0 15,-4 3 0-15,0 6 1 0,0 2-1 16,0 11 0-16,0 3 0 16,0 4 1-16,0 3-1 15,3-4 0-15,0-1-1 16,-3-4 1-16,0-5-1 15,0-9 1-15,-10-6 0 0,-2-11 1 32,-7-5-1-32,-6-6 1 15,-7 0-1-15,-1-7-8 16,-8-6-24-16,11 5-2 16,-3-8 1-16,16 8-1 15</inkml:trace>
  <inkml:trace contextRef="#ctx0" brushRef="#br1" timeOffset="85399.4271">17124 7299 36 0,'26'-31'19'16,"6"-13"-6"-16,22-11-1 15,20-14-1-15,26-14-2 0,24-7-1 16,28-8-2-16,15 2 1 16,13 3-1-16,0 11 0 15,-14 10-3-15,-21 16-2 16,-27 12-3-16,-32 11 1 16,-26 11-2-16,-28 4 0 0,-22 5-1 31,-18 0-1-31,-8 1 1 0,-29-9-3 15,19 13 4 1,-1 5 2-16,0-3 1 16,2 6-1-16,6 0 2 15,9 3-1-15,10-3 2 16,0 0 0-16,27 13 2 16,4-7-1-16,4 6 2 0,2-1 0 15,-2 8 0-15,-5 0 0 16,-11 4 0-16,-12 4-6 15,-14-3-15-15,-14-7-14 16,2 0-1-16,-9-17-1 16,16 0 3-16</inkml:trace>
  <inkml:trace contextRef="#ctx0" brushRef="#br1" timeOffset="85904.5131">19529 6026 31 0,'-19'-10'24'15,"-5"10"-6"-15,-8-4-5 0,1 4-5 16,-2 6-2 0,4 2-1-16,6 5-1 15,11 0-1-15,12 2-2 0,15 0 1 16,11 3 0-16,3 1 1 16,5 3 1-16,-3-2 0 0,-1 2 1 15,-14-2 0-15,-7 2 1 16,-18-1-2-16,-9-4-1 15,-7-7-5-15,-5-5-4 16,4-5-11-16,4 0-10 16,1-9-5-16,21 9-1 31,0-32 0-31</inkml:trace>
  <inkml:trace contextRef="#ctx0" brushRef="#br1" timeOffset="86083.4688">19664 6046 26 0,'18'12'32'0,"-14"-2"1"15,9 8-8-15,-10 7-11 16,-3 5-4-16,0 1-7 0,0 0-8 16,0 2-16-16,-6-15-11 15,9 1-1-15,-3-19 0 16</inkml:trace>
  <inkml:trace contextRef="#ctx0" brushRef="#br1" timeOffset="86236.4459">19706 5857 31 0,'0'-12'25'16,"10"12"-14"-16,-10 0-13 0,0 0-22 15,15 12-4-15</inkml:trace>
  <inkml:trace contextRef="#ctx0" brushRef="#br1" timeOffset="86821.2811">19998 6213 20 0,'9'-13'31'16,"8"2"0"-16,-8-4-8 16,-1-5-6-16,-5 4-5 0,-10-2-4 15,-6 7-3-15,-9 1-2 16,-4 7-1-16,-6 3-1 16,1 8-1-16,-2 7 1 15,6 1-1-15,4 3-1 16,13 1 1-16,10-2 0 15,4-7 0 1,12-2 1-16,5-9-1 16,3 0 0-16,1-9 0 15,-1-1 0-15,-1-3 1 16,-4 3-1-16,-4 1 0 16,0 5 1-16,-5 7 0 15,1 8 0-15,-1 9 1 0,2 9 0 16,-1 10 1-16,-3 6-1 0,-4 6 1 15,-4 2-1 1,-10-4 0-16,-5-3 0 0,-8-6-3 16,-8-8-1-16,-6-12-4 15,0-8-5-15,-2-12-5 16,6-11-11-16,8-1-9 16,-1-16 0-16,16 1 2 0</inkml:trace>
  <inkml:trace contextRef="#ctx0" brushRef="#br1" timeOffset="87337.8924">20180 6070 51 0,'8'0'34'0,"9"12"-2"16,-6 5-10-16,-4 0-7 15,2 8-5-15,-9-3-3 16,4 6-2-16,-7-6-1 16,-2-4-1-16,0-6-2 15,5-12 0-15,0 0-1 16,0-16 0-16,10 0-1 0,3-4 0 15,5 0 0-15,1 1 1 16,5 0 0-16,1 11 0 16,-3 5 1-16,1 9 0 15,-8 3 0-15,-1 6 1 16,-7 4-4-16,-7 3-9 16,0 0-26-16,0-1 0 0,-4-5 0 31,8-2 0-31</inkml:trace>
  <inkml:trace contextRef="#ctx0" brushRef="#br1" timeOffset="87723.7011">21089 6253 31 0,'17'13'34'0,"-5"-13"1"0,8-8-9 16,-1-1-8-16,-1-11-5 31,-1-2-6-31,-3-11-1 0,-3-8-2 16,-5-8-2-16,-6-8-1 15,0-7 0-15,0-3-1 16,4-2-1-16,6-5-1 16,5 8-3-16,7 5-4 15,12 13-6-15,4 12-16 16,1 8-5-16,5 19 0 0,-10 5 1 15</inkml:trace>
  <inkml:trace contextRef="#ctx0" brushRef="#br1" timeOffset="88208.685">21101 6016 56 0,'20'10'33'0,"0"-12"-1"16,13-2-17-16,2 0-10 0,3 4-8 15,-5-9-8-15,2 9-6 16,-6 0 0-16,-5 0-1 16,-7-3 3-16,-3 3 2 0,-14 0 7 15,10 0 9-15,-10 17 26 16,0-2-11-1,-6-1 1-15,3 10 0 16,-3-2-3-16,6 7-5 16,-3 0-3-16,7-1-3 0,2-7-1 15,9-4 0-15,0-8-1 16,5-7-1-16,1-4-1 16,2-7 0-16,-2-12 0 15,1-6 0-15,-3-3-1 16,-2 4 0-16,-4 1 0 31,-4 2 0-31,-3 7-1 0,-2 5 0 16,-4 11 1-16,0 0-1 15,0 20-1-15,0-3-2 16,0 5-3-16,0 0-3 16,3 6-7-16,-3-4-13 0,0-6-6 15,10 0 0 1,-10-18 1-16</inkml:trace>
  <inkml:trace contextRef="#ctx0" brushRef="#br1" timeOffset="88541.9752">21701 6090 59 0,'11'9'33'0,"4"5"-9"15,-1 2-6-15,-4 0-5 16,0 2-3-16,-10-7-2 16,8 1-3-16,-8-12-1 15,0 0-3-15,10 3 0 16,-10-3-1-16,16-18-1 0,-4 4 0 16,6-2 0-16,4 0-1 15,3 4 0-15,-1 0 2 16,0 10 0-16,-2 2 0 15,-3 7 0-15,-4 6 1 16,-4 3-1-16,-5 1-4 0,0 5-19 31,-1 2-12-31,-8-12-1 0,7 7 1 16</inkml:trace>
  <inkml:trace contextRef="#ctx0" brushRef="#br1" timeOffset="89111.2561">22392 6110 23 0,'-15'-28'54'16,"-4"18"-34"-1,-9 5-6-15,-6 5-3 16,1 0-3-16,-1 12-2 16,8 8-2-1,4 3 0-15,9 7-1 16,7-2-1-16,12 0 2 16,6-2-2-16,9-2-1 15,8-7-3-15,2-5-8 16,1-12-17-16,8 0-6 15,-9-19-1-15,4 5 0 0</inkml:trace>
  <inkml:trace contextRef="#ctx0" brushRef="#br1" timeOffset="89311.4164">22609 5797 59 0,'0'-19'33'15,"0"19"-4"-15,13 6-10 16,-17 21-7-16,4 12-4 0,0 7-3 15,-6 8-1-15,0 3-1 16,-1 3-1-16,1-5-3 16,1-6-6-16,5-8-14 15,0-4-14-15,-10-15-1 16,10-8 0-16,-7-14-1 31</inkml:trace>
  <inkml:trace contextRef="#ctx0" brushRef="#br1" timeOffset="89590.6356">22450 6106 39 0,'11'4'33'0,"3"-4"1"16,13 0-4-16,3 0-20 0,4 0-3 16,2 0-3-16,2 0-1 15,0 0-2-15,-4 0 0 16,-6 0 0-16,-7 0 0 0,-4 3 0 15,-5 0 0-15,0 6 1 16,-12-9-1-16,6 20 0 31,-6-4 1-31,0 2-1 0,0-1 0 16,0 3 0-16,5 0-2 16,-10-3-5-16,5 2-12 15,8-6-17-15,-8-13-1 16,0 0 0-16,0 0-1 15</inkml:trace>
  <inkml:trace contextRef="#ctx0" brushRef="#br1" timeOffset="89744.3042">22871 5937 28 0,'0'0'28'0,"0"0"-8"16,9-6-22-1,-1 17-19-15,-8-11-7 16,11 19 4-16</inkml:trace>
  <inkml:trace contextRef="#ctx0" brushRef="#br1" timeOffset="90390.7657">23168 6212 50 0,'-10'-13'27'0,"-2"-4"-5"15,-1 5-5-15,-10 5-5 16,-2 7-3-16,4 3-3 16,0 9-3-1,3 3 0-15,9 5-1 16,9 6 1-16,0-2-1 16,7 0 0-16,10-7 0 0,11-1 1 15,-3-12-2 1,5-4 1-16,-2-2-2 15,-3-8 1-15,-1-7-1 0,2-3 0 16,-5-1 0-16,-8 1 0 16,-1 3-1-16,1 3 1 0,-8 4 0 15,-5 10 0-15,16 3 0 16,-19 11 0-16,0 3 1 16,-3 2 0-16,6 1 0 15,0 1 0-15,0-4 0 16,-6-4 1-1,6-13-1-15,12 7 1 16,-2-11-1-16,13-3-1 16,-3-7 1-16,4-3 0 15,2-2-1-15,7-3 1 16,-8 3 0-16,2 5 1 16,-2 5 0-16,-6 9 1 15,-4 4 0-15,-5 10 1 0,-7 5 0 16,4 8-1-16,2 0-2 15,-9-3-10-15,-6 0-29 16,6-4-2-16,0-20 0 16,6 15-1-16</inkml:trace>
  <inkml:trace contextRef="#ctx0" brushRef="#br1" timeOffset="98074.9907">17252 8299 18 0,'11'43'28'15,"-1"10"-4"-15,23 15-9 0,15 11-2 16,25 10-3-16,25 6-1 15,21-5-2-15,18-5-1 16,10-8-2-16,5-11-2 16,-5-16-1-16,-16-7-2 15,-17-11-6-15,-25-12-7 16,-27-6-10 0,-15-2-6-16,-31-12-1 15,-16 0 2-15</inkml:trace>
  <inkml:trace contextRef="#ctx0" brushRef="#br1" timeOffset="98306.783">18611 9094 36 0,'30'15'32'15,"-6"4"-5"-15,-4-2-4 16,-2 7-4 0,-18-1-4-16,0 2-4 15,-22 1-11-15,-4-2-30 16,-13-15-3-16,3 0-3 16,-13-18 1-16</inkml:trace>
  <inkml:trace contextRef="#ctx0" brushRef="#br1" timeOffset="99207.5998">19323 9150 27 0,'-23'0'13'15,"-2"0"-3"1,0 3-2 0,2 4-1-16,7 2-1 0,10 1 0 15,11 8-1-15,12 0 3 16,7 3-1-16,3 2 2 15,1 1 0-15,-3 1 0 16,-9-1 0-16,-7-3-2 16,-14-7-2-16,-8-2-5 15,-9-9-8-15,0-3-17 0,-7-7-8 16,15-4 0-16,-2-12 0 16</inkml:trace>
  <inkml:trace contextRef="#ctx0" brushRef="#br1" timeOffset="99723.8343">19651 9254 18 0,'6'-18'27'16,"-6"8"-9"-16,-4-5-3 15,-3 1-4-15,-4 1-2 16,-3 1-3-16,-4 5-2 16,-4 2-1-16,-1 5-2 15,0 9 0-15,4 7-1 0,5 5 1 16,8-2 0-16,6 2 0 15,8-3-1-15,7-1 1 16,6-8 0-16,-1-1 0 16,2-8 0-16,-1-3-1 15,-5-2 1-15,-1-4-1 32,-6-1 0-32,-9 10 0 0,13-13 0 15,-13 13-1-15,8-6 1 16,-8 6 1-16,11 19-2 15,-2-3 2-15,0 5 1 16,-1 5 1-16,-3 5 0 16,0 5 2-16,-5 6-1 0,-8-4 1 15,1-6-1-15,-12 2 0 0,-4-10-2 16,-4-2-5 0,-4-13-4-16,2-9-8 15,2-12-11-15,-1-14-7 0,12 3-1 16,0-17 1-16</inkml:trace>
  <inkml:trace contextRef="#ctx0" brushRef="#br1" timeOffset="100146.5551">19765 9186 41 0,'20'17'33'0,"-13"-9"0"0,0 11-12 16,1 0-8-16,-4 0-4 15,2 3-3-15,-6-7-2 0,3-1 0 16,-3-14-2-16,0 0-2 16,0 0 0-16,14-20-1 15,-4 2 0-15,4-5 1 32,4 0-2-32,1 3 1 0,3 2-1 15,0 7 2-15,-2 9-1 16,-1 2 1-16,-4 12 0 15,-2 3 0-15,-6 7-5 16,-7 2-12-16,0-3-16 16,0 6-1-16,0-13 1 15,0 8-1-15</inkml:trace>
  <inkml:trace contextRef="#ctx0" brushRef="#br1" timeOffset="100547.6783">20272 9104 9 0,'0'18'33'15,"3"3"-1"-15,-6 2 1 16,3 4-16-16,3 6-3 15,-3 0-2-15,5-2-5 0,-5-3-2 16,6-5-1-16,-6-8-2 16,6-6 0-16,-6-9 0 15,0-9 0-15,0-11-2 16,-3-3 2-16,-4-9-2 16,-1-10 0-16,-3-4-1 15,-1-7 1 1,2 3-1-16,4-1 0 15,1 5 1-15,5 2-2 16,9 9 1-16,3 4-2 16,9 11-3-16,4 7-7 15,7 3-17-15,7 10-5 16,-5 0 0-16,13 7 0 16</inkml:trace>
  <inkml:trace contextRef="#ctx0" brushRef="#br1" timeOffset="100810.73">20372 9365 27 0,'10'0'29'15,"14"5"1"-15,-6-5-14 16,5-2-26-16,8 4-13 16,-13-7-5-16,7 5-1 15</inkml:trace>
  <inkml:trace contextRef="#ctx0" brushRef="#br1" timeOffset="101164.1816">20458 9104 28 0,'0'0'32'0,"19"14"0"15,-11-4-9-15,3 2-11 16,1 8-2-16,-4-6-4 16,-1-2-2-16,0-2-1 15,-7-10-3-15,9 2 0 16,-9-2-1-16,12-19-1 16,-2 5 1-16,3-1-1 0,-1 1 0 15,5 2 2-15,-1 3 0 16,-3 9 1-16,2 3 1 15,-5 7 0-15,1 5 0 16,-4 2-1-16,0 1-7 16,1-3-20-16,2 3-6 15,-10-18-1-15,13 21 0 0</inkml:trace>
  <inkml:trace contextRef="#ctx0" brushRef="#br1" timeOffset="101596.5463">20846 8862 23 0,'30'0'29'0,"-8"-5"-3"16,3 3-10-16,3 2-3 16,-1-7-3-16,0 7-3 15,-9 0-2-15,-1 0-1 16,-17 0-1-16,13 9-1 16,-13 5 0-16,0 5-1 15,-3 9 0 1,3 3 0-16,0 7 0 15,0 1-1-15,4 2 1 16,3 1 1-16,-3-5-1 16,2-4 2-16,-6-4 0 0,-6-4 0 15,-6-6 0-15,-3-7 0 16,-6-3-2-16,-1-9-4 16,1 0-10-16,4 3-20 0,-2-18-2 15,16 3 0-15,3-7 0 16</inkml:trace>
  <inkml:trace contextRef="#ctx0" brushRef="#br1" timeOffset="101866.1204">21426 9016 38 0,'28'0'31'0,"2"-4"0"16,3 4-14-1,5-2-5-15,-2 2-10 0,-3-3-8 16,-6 3-11-16,-2 5-13 15,-25-5-1-15,11 7-1 0</inkml:trace>
  <inkml:trace contextRef="#ctx0" brushRef="#br1" timeOffset="102012.8956">21447 9111 46 0,'0'0'36'0,"22"12"0"0,-3-12-11 15,9 0-8-15,3 0-21 16,-6-5-26-16,14 5-4 16,-17-12-2-16,6 9-1 15</inkml:trace>
  <inkml:trace contextRef="#ctx0" brushRef="#br1" timeOffset="102582.8787">22647 8015 33 0,'-31'-19'25'0,"-13"5"-11"16,-6 17-3-1,-2 15-5 1,3 18-2-16,8 20-1 15,8 17-2-15,15 8 0 16,11 11 0-16,12 3-1 0,7 5 1 16,-1-6 0-16,-3-2 1 15,-8-13-1-15,-5-9 0 16,-9-13 0-16,-11-11 0 16,-5-13-4-16,-4-14-11 0,13 3-13 15,-7-22 0-15,28 0-1 16</inkml:trace>
  <inkml:trace contextRef="#ctx0" brushRef="#br1" timeOffset="103014.469">22254 9073 12 0,'5'-12'30'0,"8"16"1"15,-8 6-8-15,2 16-5 0,0 16-6 16,-3 12-3-16,2 20-3 16,-6 15-1-16,0 13-1 15,4 6-2-15,-4 4-2 16,9-5 1-16,3-3-1 16,6-8 0-16,3-11 0 31,4-15 0-31,5-12 0 0,1-11 0 15,-1-14-4-15,0-10-18 16,-3 0-11-16,-14-23 0 16,14 0-1-16</inkml:trace>
  <inkml:trace contextRef="#ctx0" brushRef="#br1" timeOffset="103715.8209">22931 8332 18 0,'6'-19'28'0,"-9"-12"-4"16,3 7-5-16,0 5-5 16,4 4-2-16,-4 15-3 15,0 0-1-15,7 21-1 16,-7 1-2-16,6 10-2 16,0 1 0-16,2 9 1 0,-1-5-2 15,0 1 1-15,-7-6-2 16,5-3 1-16,-10-7-2 15,-3-7 1-15,-6-5 0 16,-3-3-1-16,-4-7-1 16,6 0-1-16,3 0-1 0,-2-4-2 31,14 4-2-31,0 0-6 16,25-5-8-16,1 14-12 15,-5-9 1-15,10 6 0 16</inkml:trace>
  <inkml:trace contextRef="#ctx0" brushRef="#br1" timeOffset="103869.4812">23395 8580 54 0,'19'11'36'16,"-3"4"-3"-16,-7 4-11 15,-9 1-10-15,-6 3-13 16,-8-6-29-16,14 5-3 15,-14-14-2 1,8 3-1-16</inkml:trace>
  <inkml:trace contextRef="#ctx0" brushRef="#br1" timeOffset="104470.408">23746 8313 16 0,'22'5'32'16,"-11"9"1"-16,4 10-5 16,-3 3-9-16,-7 2-6 0,-5 5-4 15,-3-3-3-15,-5-7-3 16,8-5-3-16,0-8-3 16,0-11-2-16,0 0-2 0,6-9 1 15,7-10-1-15,5-2 1 16,9-3 0-16,1-1 4 15,-4 4 3 1,1 4 3 0,-5 7 2-16,-6 10 1 0,8 7 1 15,-10 7-1-15,-4 7 1 16,-8 5-3-16,0 2-1 16,5-1-8-16,-1-3-12 15,-4-5-18-15,5-3-2 16,-5-16 0-16,16 10 0 0</inkml:trace>
  <inkml:trace contextRef="#ctx0" brushRef="#br1" timeOffset="104757.6701">24125 8277 30 0,'22'4'35'0,"-5"-4"0"16,-17 0 1-16,72 25-21 0,-72-25-6 16,68 26-3-16,-68-26-3 31,70 32-1-31,-70-32-1 0,42 25-1 16,-42-25 0-16,0 0 0 15,0 0 0-15,-32 35 0 16,7-26-2-16,-12 1-4 15,7 0-12-15,9 5-18 16,7-8 1-16,-7 5-2 16,-3-5 1-16</inkml:trace>
  <inkml:trace contextRef="#ctx0" brushRef="#br1" timeOffset="104935.8347">24189 8570 42 0,'19'-5'36'0,"-6"10"-2"16,5-5-1-1,-18 0-22-15,53 0-8 0,-12 4-15 16,2 1-22-16,-43-5 0 16,67 5-1-16,-20-5 0 15</inkml:trace>
  <inkml:trace contextRef="#ctx0" brushRef="#br1" timeOffset="105373.7239">24830 8360 44 0,'0'0'30'0,"-48"-47"-5"15,48 47-9-15,-63 0-4 0,63 0-5 16,-58 39-2-16,58-39-2 15,-16 69 0-15,16-69 1 16,4 78-1-16,-4-78 0 16,46 65 0-16,1-45 0 0,11-6 0 15,-15-14-1-15,8-9 0 16,-51 9 1-16,60-47-1 16,-60 47 0-16,23-74 0 15,-23 74-1-15,-59-69-5 16,59 69-25-16,-81-42-8 31,37 30 0-31,44 12 0 0</inkml:trace>
  <inkml:trace contextRef="#ctx0" brushRef="#br1" timeOffset="106174.4834">22629 9919 32 0,'0'0'36'16,"0"0"0"-16,20 0-1 0,2 0-17 16,13 0-9-16,4 0-14 15,6 3-21-15,-3-6-9 16,8 3-1-16,-7-4 0 16</inkml:trace>
  <inkml:trace contextRef="#ctx0" brushRef="#br1" timeOffset="106575.68">23105 9835 24 0,'-2'-17'32'0,"9"5"-3"16,-7-2-9-16,7 4-4 0,-7 10-5 16,9-6-2-16,-9 6-3 15,0 23-3-15,0-2-1 16,7 6 0-16,-7 4-1 16,5 3 0-16,-5 0 0 0,-9-6 0 15,9-3 0-15,-6-4-1 16,-3-8 0-16,-6-6 0 0,4-7 0 15,-2 0 0-15,13 0 0 16,0 0-1-16,-4-14 1 16,15 14 0-16,2-2-1 15,8 2-3-15,5 0-5 16,9 7-12-16,1 1-12 31,-11-8-1-31,4 4 1 0</inkml:trace>
  <inkml:trace contextRef="#ctx0" brushRef="#br1" timeOffset="106776.4871">23574 9997 58 0,'16'12'37'0,"-11"-1"-1"16,-5 4-10-16,0 3-20 0,-13-2-32 31,0 5-8-31,-12-11-1 0,1 0-1 16</inkml:trace>
  <inkml:trace contextRef="#ctx0" brushRef="#br1" timeOffset="107259.6731">23905 9783 46 0,'28'15'36'0,"-3"6"1"15,-6 9-11-15,-4-3-8 16,-5 7-6-16,-14-5-5 31,4-3-2-31,-3-3-2 16,-7-9-2-16,10-14-1 0,-18 0-2 15,15-9-1-15,6-11 0 16,15-2 0-16,1-2-1 16,3 0 1-16,-1-1 2 15,1 7 0-15,13 5 2 16,-10 10 2-16,-7 3 0 0,-5 9 1 16,-2 4 0-16,-4 7 0 15,0 4-2-15,-7 2-2 16,-2-6-10-16,2-2-28 15,9 5-1-15,-9-11 1 16,0 1-2-16</inkml:trace>
  <inkml:trace contextRef="#ctx0" brushRef="#br1" timeOffset="108093.353">24574 9797 35 0,'0'0'35'0,"0"0"0"15,0 0-12-15,0 0-5 16,-49 34-6-16,49-34-3 0,-50 22-3 15,50-22-3-15,-43 19-1 16,43-19 0-16,0 0-2 16,0 0 1-16,-11 41 0 0,11-41-1 15,0 0 1-15,50 38 0 16,-50-38-2-16,68 23-8 31,-68-23-28-31,0 0 0 16,74 19-1-16,-74-19 0 0</inkml:trace>
  <inkml:trace contextRef="#ctx0" brushRef="#br1" timeOffset="108577.6717">25088 9801 51 0,'-55'-12'33'0,"55"12"-9"15,-53 0-7-15,10 10-6 16,43-10-4-16,-54 45-3 16,54-45 0-16,-18 66 0 15,18-66 0-15,9 72 1 16,-9-72-1-16,50 58 1 0,-50-58-2 15,93 22 0-15,-36-22 0 16,-57 0-1-16,86-31 1 16,-86 31-2-16,41-62 0 15,-41 62 0-15,18-61-2 16,-18 61-14-16,-68-42-23 31,68 42 0-31,-72-31-1 0,26 23 1 16</inkml:trace>
  <inkml:trace contextRef="#ctx0" brushRef="#br1" timeOffset="125105.58">16920 8802 23 0,'10'53'17'0,"-3"10"-4"0,16 26-2 15,12 22-2-15,18 23-3 16,17 15-1-16,21 18 0 15,18 10-3-15,23 11-1 16,17 2 0-16,15 2-1 16,7-2 1-16,5-9 0 15,6-6 1 1,1-11-1-16,0-14 1 16,-4-11-2-16,-8-11-3 0,-12-19-4 15,-10-13-9 1,-23-20-8-16,-12 3-1 0,-33-28 1 15</inkml:trace>
  <inkml:trace contextRef="#ctx0" brushRef="#br1" timeOffset="125407.8156">19659 11812 34 0,'7'9'26'15,"-1"4"-3"-15,-6 3-1 0,-9 1-4 16,-3-2-10-16,-5-1-22 16,3 4-13-16,-15-18-3 15,13 4-4-15</inkml:trace>
  <inkml:trace contextRef="#ctx0" brushRef="#br1" timeOffset="126666.4746">20256 12044 30 0,'97'4'16'0,"43"3"1"16,35 2-2-16,40 3-2 0,33 1-3 16,30 2-2-16,25-1-2 15,17 1-2-15,5 2 0 16,8-1 0-16,10-2-1 15,-23-2 1-15,-2 3-1 16,-23-4-1-16,-14 0-4 16,-44-1-6-1,-23-1-14-15,-46-5-11 16,-45 4 0-16,-59-8 0 16</inkml:trace>
  <inkml:trace contextRef="#ctx0" brushRef="#br1" timeOffset="127435.3196">24909 12165 5 0,'0'0'27'0,"0"0"-4"15,55-28-5-15,-55 28-3 16,79 13-5-16,-32-5-2 16,-47-8-1-16,92 20-2 15,-92-20-1-15,58 23 1 16,-58-23 1-16,0 0-1 0,0 0 2 15,-58 38-1-15,58-38 0 0,-85 23 0 16,85-23-2 0,-79 22-6-16,37-10-14 15,42-12-20-15,0 0 0 0,0 0-1 16,-17 47 0-16</inkml:trace>
  <inkml:trace contextRef="#ctx0" brushRef="#br1" timeOffset="127967.881">25069 12551 49 0,'0'0'31'0,"40"51"-11"16,-40-51-5-16,0 0-4 15,-31 47-2-15,31-47-2 16,0 0-2-16,0 0-1 16,0 0-2-16,0 0 0 15,0 0-1-15,0 0 1 16,80-41-2-16,-35 26 0 0,-2-2-1 15,-43 17 2-15,57-12 0 16,-57 12-1-16,52 10 2 16,-52-10 0-16,0 0 1 15,30 51-2-15,-30-51 0 16,0 0-5-16,-35 55-13 31,35-55-18-31,0 0-1 0,-61 32 0 16,61-32-1-16</inkml:trace>
  <inkml:trace contextRef="#ctx0" brushRef="#br1" timeOffset="128715.9055">22806 10760 25 0,'12'-18'25'15,"3"27"-2"-15,-6 28-3 16,-3 32-3-16,1 38-5 0,-7 37-3 31,0 37 0-31,-12 34-2 0,2 23-2 16,-5 13-3 0,5 4 0-16,3-4-5 0,-4-14-4 15,4-20-13-15,10-15-14 16,-9-40 0-16,12-17-1 15</inkml:trace>
  <inkml:trace contextRef="#ctx0" brushRef="#br1" timeOffset="129439.3394">22872 10839 6 0,'-23'5'24'0,"1"14"-6"16,-3-6-3-16,3 1-4 0,-2 0-3 16,8-7-1-16,3-4-2 15,13-3-1-15,0 0 0 16,3-17-1-16,14 0 0 16,1-5-1-16,5-1-1 15,0-2 2-15,4 3 2 31,-7-2 0-31,-1 11 1 0,-4 4 2 16,-1 10 0-16,-8 11 0 16,8 9 1-16,-5 6-3 15,9 5-7-15,-2 4-32 16,10 7-1-16,2-14-2 16,23 4-1-16</inkml:trace>
  <inkml:trace contextRef="#ctx0" brushRef="#br0" timeOffset="133282.5631">20554 12036 33 0,'0'0'22'16,"0"0"-1"-16,-6 15-2 15,3 7-3-15,-3 10-4 0,6 20-1 16,-8 7-2-16,8 15-1 15,-4 5-3-15,4 5-6 16,0 1-5-16,0-8-17 16,3-14-11-16,8-10-1 0,-3-20 0 15</inkml:trace>
  <inkml:trace contextRef="#ctx0" brushRef="#br0" timeOffset="133767.8337">20564 12806 15 0,'0'0'22'16,"-18"-14"-3"-16,8 14-3 16,-5-5-4-16,0 5-4 15,3 6-2 1,1 2-1-16,3 2-1 16,4 0 1-16,4 2 0 15,6-2 1-15,3-1 1 16,-9-9 1-16,22 10-1 15,-11-10 0-15,3-5-3 16,-1-5-10-16,-1 7-25 16,-3-19-2-16,9 5-2 0,-5-11 0 15</inkml:trace>
  <inkml:trace contextRef="#ctx0" brushRef="#br0" timeOffset="134216.2297">21067 12146 35 0,'0'0'32'15,"-6"25"-3"-15,1 8-6 16,-1 13-7-16,1 14-4 16,1 5-1-16,4 13-2 31,0 1-3-31,7-3-3 0,-1-6-6 16,3-12-6-16,3-11-21 15,3-6-6-15,-9-20-1 16,7-4-1-16</inkml:trace>
  <inkml:trace contextRef="#ctx0" brushRef="#br0" timeOffset="134585.9752">21099 12796 37 0,'-21'0'21'16,"21"0"-1"-16,-15 9-3 0,15-9-5 15,-15 16-1-15,7-7-4 16,4 2-1-16,4 0-1 16,2-1-1-16,-2-10-1 15,16 12 1-15,-5-12-1 16,2-3 0-16,1-4-3 16,-3-5-14-16,-8-8-19 0,7 6-1 15,-10-10 0-15,6 5 0 16</inkml:trace>
  <inkml:trace contextRef="#ctx0" brushRef="#br0" timeOffset="135018.7481">21657 12109 33 0,'0'0'33'15,"0"10"0"1,-7 14-9-16,3 18-6 0,-5 12-7 16,5 15-4-16,-6 8-1 15,7 6-1-15,0 1-4 16,3-5-3-16,5-9-4 15,-5-16-3-15,13-8-9 16,-6-13-18-16,-2-17 0 0,7-4 1 16,-12-12 7-16</inkml:trace>
  <inkml:trace contextRef="#ctx0" brushRef="#br0" timeOffset="135388.0176">21642 12821 34 0,'0'0'16'16,"-20"9"-2"-16,20-9-2 0,-16 15-3 15,12-5-3-15,0 4 0 16,4-2-1-16,4 1 2 16,0-3-1-16,7-4 1 15,2-2-1-15,3-4-1 16,-1-4 0-16,2-2-5 31,1-9-18-31,4 5-13 0,-13-10-1 16,8 6-1-16</inkml:trace>
  <inkml:trace contextRef="#ctx0" brushRef="#br0" timeOffset="136054.9878">22235 12155 21 0,'0'0'31'16,"-9"14"-4"-16,6 8-2 0,3 16-5 16,0 6-4-16,0 20-4 15,4 1 0-15,1 14-4 16,-2-5-3-16,3 2-1 0,-1-7-3 15,-2-14-1-15,1-5-2 16,-8-17-3-16,4 0-5 16,-5-16-13-16,5-17-14 15,-6 16 0-15,6-16 1 16,0 0 5-16</inkml:trace>
  <inkml:trace contextRef="#ctx0" brushRef="#br0" timeOffset="136405.1032">22278 12859 10 0,'-14'-5'41'16,"3"3"-24"0,-2 2-2-16,0 0-3 0,-1 0-2 15,4 7-3-15,-1 0-2 16,4 3-2-16,2 3 0 16,5 2 0-16,5-2-1 15,3-1 0-15,5-4 0 16,-3-3 0-16,5-5 1 31,1-5-3-31,-3-6-4 0,-2 2-22 16,-4-17-6-16,5 9 1 15,-12-12-1-15</inkml:trace>
  <inkml:trace contextRef="#ctx0" brushRef="#br0" timeOffset="137024.5273">22869 11354 37 0,'0'0'32'16,"0"0"-7"-16,5 10-3 15,-2 19-5-15,-6 12-3 16,3 15-2-16,-8 9-2 16,8 13-1-16,-5 2-3 15,10 4-3-15,-5 4-1 16,3-9-2-16,0-8-2 0,-3-19-6 15,8-6-10-15,-3-9-21 16,-5-20 1-16,0-6 1 16,0-11-1-16</inkml:trace>
  <inkml:trace contextRef="#ctx0" brushRef="#br0" timeOffset="137440.6559">22854 11341 23 0,'0'0'28'0,"-14"-13"-7"16,4 9-4-16,-3 4-6 0,2 4-3 15,11-4-3 1,-13 19 0-16,16-5 0 0,5-2-1 15,9 3 0-15,3-6 2 16,3-2-1-16,-2-7 1 0,3 0-2 16,-11-10 1-1,-3 1-2-15,-10-1-4 0,-9-1-13 16,-8-6-20-16,17 17 0 16,-11-17-1-16,11 17-1 15</inkml:trace>
  <inkml:trace contextRef="#ctx0" brushRef="#br0" timeOffset="137863.4539">23440 11411 27 0,'8'-18'32'15,"-8"18"2"-15,0 0-8 16,7 22-6-16,-11 14-4 31,0 9-5-31,4 19-2 0,-10 6-1 16,10 14-1-16,5 0-3 16,-5 3-2-16,0-7-1 15,4-10-4-15,1-13-2 16,1-16-8-16,5-14-22 15,0-11-4-15,-11-16 0 16,0 0 0-16</inkml:trace>
  <inkml:trace contextRef="#ctx0" brushRef="#br0" timeOffset="138227.7254">23482 11398 28 0,'-16'0'20'0,"16"0"-1"15,-15 13-3-15,15-3-4 16,0-1-2-16,0-9-1 16,25 15-1-16,-13-12 0 15,-1-3-2-15,-11 0 0 16,13-12-1-16,-13-2-1 0,0 3-1 16,0-2-4-16,-7 3-6 15,1-2-24-15,6 12-3 16,0 0 0-16,10 7 0 0</inkml:trace>
  <inkml:trace contextRef="#ctx0" brushRef="#br0" timeOffset="138643.7084">24006 11482 42 0,'6'12'35'16,"-6"17"1"-16,7 10-11 16,-10 7-7-16,-2 14-5 15,2 9-2-15,3 9-3 0,-6-4-1 16,10 5-4-16,-1-11-2 0,-3-10-6 15,3-6-10-15,4-16-24 16,-7-20-1-16,0-16 0 16,0 0-1-16</inkml:trace>
  <inkml:trace contextRef="#ctx0" brushRef="#br0" timeOffset="139081.7403">24035 11458 10 0,'-12'2'26'16,"12"-2"-4"-16,-12 12-3 15,5 1-4-15,7-1-4 31,0 3-1-31,10 2-2 0,2-4-1 16,1 0-1-16,-5-8-1 16,8-5 0-16,-5-5 0 15,-1-3 0-15,-6-7-1 16,-4 1 0-16,-7 0-7 16,1 4-24-16,-1-6-7 15,-2 13-1-15,9 3-1 0</inkml:trace>
  <inkml:trace contextRef="#ctx0" brushRef="#br0" timeOffset="139516.3218">24369 11807 61 0,'0'0'39'0,"0"0"0"31,0 0-5-31,0 0-22 0,0 0-13 16,0 0-22-16,0 0-15 16,0 0 0-16,0 0-1 15</inkml:trace>
  <inkml:trace contextRef="#ctx0" brushRef="#br0" timeOffset="139716.8663">24515 11834 60 0,'0'0'34'16,"0"0"-3"-16,0 0-22 15,0 0-22-15,0 0-18 16,0 0-1-16,0 0-2 0</inkml:trace>
  <inkml:trace contextRef="#ctx0" brushRef="#br0" timeOffset="139886.1597">24664 11863 46 0,'0'0'39'16,"0"0"-1"-16,0 0-3 15,0 0-36-15,0 0-30 16,0 0-4 0,0 0-4-16,0 0 1 15</inkml:trace>
  <inkml:trace contextRef="#ctx0" brushRef="#br0" timeOffset="140718.605">20276 12453 55 0,'0'0'36'0,"0"0"-3"0,0 0-10 15,-10 5-11-15,10-5-7 32,0 0-11-32,-12 0-18 0,12 0-11 15,0 0-1-15,-3-15 0 16</inkml:trace>
  <inkml:trace contextRef="#ctx0" brushRef="#br0" timeOffset="140950.8928">20113 12443 18 0,'0'0'32'15,"0"0"1"-15,0 0-3 0,0 0-15 16,0 0-10-16,-11 0-7 16,11 0-14-16,0 0-16 15,-14 0 1-15,14 0-2 16</inkml:trace>
  <inkml:trace contextRef="#ctx0" brushRef="#br0" timeOffset="141135.8053">19999 12458 46 0,'0'0'34'0,"0"0"0"15,10 4-16-15,-10-4-41 16,0 0-6-16,12 6-4 16,-12-6 0-16</inkml:trace>
  <inkml:trace contextRef="#ctx0" brushRef="#br1" timeOffset="145212.2563">22508 11313 24 0,'0'-23'28'0,"8"5"-6"15,-8-2-4-15,4 3-2 16,-4 2-4-16,0 2-2 31,0 13-2-31,0-10-2 0,0 10-2 16,6 12-1-16,-6 2-2 15,0 3 0-15,6 5-1 16,0 2 1-16,-6 5 0 16,4-1 0-16,-4-1 0 15,0-4 0-15,0-9 0 16,-4 0 0-16,4-14-1 0,-19 9 1 15,4-9-1-15,1-5 1 16,1 1-1-16,4-4 0 16,-2 2 0-16,11 6 0 15,0 0 0-15,9-3 0 16,10 3 0-16,7 9-5 16,1-1-14-16,3-4-16 0,13 5 1 15,-7-9-1-15,7 14 2 16</inkml:trace>
  <inkml:trace contextRef="#ctx0" brushRef="#br1" timeOffset="146044.7397">22929 12959 12 0,'0'0'31'0,"0"0"-3"16,0 0-5-16,0 0-4 31,21 6-3-31,3-3-4 0,2-3-5 16,4 0-7-16,1-3-23 15,-2 6-10-15,-9-10 0 16,13 7-1-16</inkml:trace>
  <inkml:trace contextRef="#ctx0" brushRef="#br1" timeOffset="146699.0606">23290 12945 27 0,'6'-11'25'0,"-6"-1"-3"15,0 12-4-15,7-13-4 16,-7 13-3-16,0 0-3 16,0 0-4-16,0 13-2 15,5 1-1-15,-5 3-1 16,-5 3 1-16,5 0-1 0,0 1 0 31,0 0 1-31,4-2-1 0,-4-1 1 16,0-6-1-1,0-2 1-15,0-10 0 0,0 12 0 16,0-12 0-16,-14 8 0 16,-2-8 0-16,3 0 0 15,0 0 0-15,13 0 0 16,-14 0-1-16,14 0 1 0,0 0-1 15,0 0 1-15,10-8-1 16,12 8 0-16,1 0 1 16,1 0-1-16,-2 0 1 15,8 0-1-15,-8 0-1 16,-1 0-11-16,-6-5-20 16,2 5-1-1,-17-12 0-15,8 10-1 16</inkml:trace>
  <inkml:trace contextRef="#ctx0" brushRef="#br1" timeOffset="148132.0968">23046 12329 16 0,'-9'5'48'15,"-1"0"-31"-15,-6 2-4 16,-1 2-4-16,0 5 0 15,3 2-2-15,7 2 0 16,-4 0-2-16,11 4-1 0,9-7 1 16,7 3 0-16,1-9-1 15,8 0 0-15,0-9 0 16,6-5 1-16,-3-11 0 16,-1 1 0-16,-18-10 0 15,-3-1 0-15,-6-2-1 0,0 2-1 16,-14 7-3-16,-12 0-19 0,-7 9-19 15,5 10-1-15,-10 0 0 16,-11 17 0-16</inkml:trace>
  <inkml:trace contextRef="#ctx0" brushRef="#br1" timeOffset="161109.8343">20487 10784 5 0,'0'0'22'0,"-23"-6"-7"16,8 6-5-16,-5 0-3 16,1 0-2-16,1 6-3 15,4 3 0-15,2 0-1 0,6 4-1 31,6-2 1-31,5 6-1 16,5-2 0-16,4 7 1 0,6-2 0 16,-4 4 1-1,3 0 1-15,-4 0-1 16,-3 1 2-16,-8-3-1 0,-8-3 1 16,-7-5 0-16,-9-5-2 0,-2-3-2 15,-1-6-6-15,-3-10-9 16,11 5-11-16,-5-9 0 15,20 14 4-15</inkml:trace>
  <inkml:trace contextRef="#ctx0" brushRef="#br1" timeOffset="161647.6957">20731 10917 30 0,'-4'-11'19'0,"-8"-5"-3"16,-2 3-3-16,-2 0-4 15,-3 6-3-15,0 3-2 16,-2 4-1-16,1 10-1 0,3 3-1 16,5 3-1-16,5 6 0 15,7 2 0-15,7-2 0 16,8-2 1-16,4-3 0 16,5-7-1-16,3-6 1 15,-4-4 0 1,1-5-1-16,-5-7 2 15,-6 2 0-15,-4-3 0 16,-5 2 0-16,0 1 0 16,-4 10 0-16,0 0 0 15,0 0-1-15,0 15 0 16,3 7 0-16,-3 2-1 16,3 6 0-16,-3 5 1 0,-4-3 1 15,-2 2 1-15,-7-1-1 16,-3-6 1-16,-5-3-1 15,-3-10-2-15,-2-6-4 16,0-8-8-16,0-5-13 16,9 1-6-16,-5-18-1 15,12 7 0-15</inkml:trace>
  <inkml:trace contextRef="#ctx0" brushRef="#br1" timeOffset="162111.2791">20849 10857 7 0,'9'6'26'16,"-9"-6"1"-16,7 14-9 16,-3-1-5-16,1 6-4 15,-2 0-1-15,-3 0-2 16,0 3-1-16,0-4-2 0,0-4 0 16,0-14-1-1,-7 14 0 1,7-14-2-16,0-14 0 15,4 0 0-15,2-6-1 16,4-1 1-16,4-5-2 0,6 3 1 16,0 4 0-16,3 4 1 15,-5 7 1-15,-1 8 0 16,-2 8 1-16,-7 6-1 16,-4 8 1-16,-4 1-1 0,-6 5-2 15,3 0-9-15,3 1-17 16,-6-10-3-16,14 4-1 15,-8-14 0-15</inkml:trace>
  <inkml:trace contextRef="#ctx0" brushRef="#br1" timeOffset="162545.6065">21177 10882 22 0,'4'17'30'16,"-4"-17"-3"0,-4 23-9-16,4-5-4 0,0 2-5 15,0 4-1-15,0-2-2 16,4-2-3-16,-4-3 0 15,0-3-1-15,0-14 0 0,4 10 0 16,-4-10 0-16,0-15-1 16,0-2 1-16,0 0 0 15,-5-12-1-15,0-5-1 16,-4-3 1-16,2-3-1 16,-1-2 0-16,1 3 0 15,1 2 1 1,3 4-2-16,3 6 2 15,5 3 0-15,5 8-2 16,3 3-1-16,8 5-4 16,1-1-4-16,9 4-10 15,7 5-9-15,-3-6-5 16,8 12 1-16</inkml:trace>
  <inkml:trace contextRef="#ctx0" brushRef="#br1" timeOffset="162827.4213">21239 11099 5 0,'0'0'27'0,"18"4"-1"15,-5-4-9-15,5-4-6 16,0 4-11-16,-4-9-22 16,11 9-2-16,-25 0-2 15,24-9 13-15</inkml:trace>
  <inkml:trace contextRef="#ctx0" brushRef="#br1" timeOffset="163328.5513">21320 10817 33 0,'0'0'29'0,"15"17"-5"16,-8-3-3-16,0 5-6 15,1 4-4-15,-2-2-3 16,-2 1-1-16,-4-5-3 16,0-2 0-16,0-15-1 0,-4 13-1 31,4-13-2-31,0-9 0 16,0-5 0-16,8-3-2 15,4-2 0-15,4-1-1 16,4 1 0-16,0 2 0 0,3 7 2 15,0 1-1 1,-2 9 2-16,-5 2 1 0,-1 5 0 16,-5 8 1-16,-5 4-1 15,0 3 1-15,-1-3-3 0,-4 1-6 16,7-3-18-16,0 2-8 16,-7-19-1-16,9 19 0 15</inkml:trace>
  <inkml:trace contextRef="#ctx0" brushRef="#br1" timeOffset="163783.1107">21667 10706 31 0,'20'-7'25'0,"9"3"-8"16,-4-1-4-16,0 5-3 16,-3 0-4-16,-8 0-1 0,-2 0-2 15,-12 0-1-15,10 14 0 16,-10-14-1-16,0 18 0 15,0-8-1-15,0 4 1 16,-5 1 0-16,5 4 1 16,-3 6-1-16,3 4 2 15,-2 1-1 1,2 5 1-16,0-1 0 16,0 4 0-16,0-6 0 15,-5 0 0-15,1-6 0 16,-5-1 0-16,-3-12 0 15,-6-2 0-15,-4-7 0 16,-2-4-1-16,0 0-7 16,4 0-28-16,-3-13 0 0,10 4-2 15,3-11 0-15</inkml:trace>
  <inkml:trace contextRef="#ctx0" brushRef="#br1" timeOffset="177434.9314">22351 11789 30 0,'10'-6'20'16,"6"3"-2"-16,2-2-2 16,-4 5-3-16,4 0-1 15,-5 5-3-15,1 4-1 16,-11 3-3-16,-3 4-1 16,-12 1-1-16,-6-1 0 0,-4 2-1 15,1-1-1-15,-1-4 1 0,1-2-1 16,10 2 0-16,11-13 0 15,7 11-1-15,12-8 2 16,10 1-1-16,2 2 0 16,3-2 0-16,-3 1-3 31,4-1-15-31,0 3-16 0,-12-11 0 16,3 4-2-16,-13-11 2 15</inkml:trace>
  <inkml:trace contextRef="#ctx0" brushRef="#br1" timeOffset="178219.446">23156 13258 18 0,'0'0'29'15,"10"8"-8"1,5-8-1-16,2 5-3 16,5-5-3-16,18 5-3 15,2-5-2-15,13 7-3 16,2-7-3-16,0 4-4 16,-4-1-4-16,-7-3-5 15,-5 6-4-15,-17 0-8 16,-12-3-12-16,-12 9 1 0,-13-7 5 15</inkml:trace>
  <inkml:trace contextRef="#ctx0" brushRef="#br1" timeOffset="178566.4432">23317 13410 23 0,'20'-6'30'0,"12"3"-5"16,1 3-5-16,-2 0-3 31,7 3-4-31,-10 1-3 0,-6 9-3 16,-8 1-3-16,-19 3-2 15,-9 2 0-15,-13 0-1 16,-3-1 0-16,4-4 0 15,-1 4 0-15,2-7 0 16,4 2 1-16,21-13 0 16,0 16-1-16,21-8 1 0,6 1 0 15,4 3 0-15,11 1-5 16,9 8-31-16,-1-16-1 16,2 2-1-16,-15-16-1 15</inkml:trace>
  <inkml:trace contextRef="#ctx0" brushRef="#br1" timeOffset="203587.3066">22262 11673 41 0,'26'5'23'0,"19"2"-1"16,11 0-1-16,10-1-3 15,7 1-3-15,-5-2-6 16,0-2-6-16,-12-3-24 16,-12 0-13-16,-28-9 0 15,-3 5-1-15</inkml:trace>
  <inkml:trace contextRef="#ctx0" brushRef="#br1" timeOffset="204304.397">19959 10667 41 0,'0'-20'21'16,"8"3"0"-16,-5 1-4 0,1 3-2 15,-4 13-4-15,2-9-1 16,-2 9-4-16,5 19-1 15,-2 4-3-15,-3 3 0 16,4 3-1-16,-4 9-1 16,0-4-3-16,0 1-10 15,3-2-15-15,-9-12-5 0,12 2 0 16,-11-11-1-16</inkml:trace>
  <inkml:trace contextRef="#ctx0" brushRef="#br1" timeOffset="204521.0736">19727 10946 37 0,'10'-8'33'15,"20"8"1"-15,5 0-13 16,9-7-6-16,9 7-5 15,2-3-7-15,1 3-11 0,-4-4-18 16,1 11-8-16,-18-7-1 16,-4 7 1-16</inkml:trace>
  <inkml:trace contextRef="#ctx0" brushRef="#br1" timeOffset="205037.2381">19822 11179 25 0,'13'-6'23'16,"5"-3"-2"-16,11 5-5 15,6 0-2-15,6 4-3 32,-2 8-1-32,-6 1-2 0,-8 7-2 15,-14 6-1-15,-11 2-2 16,-11-2 0-16,-12 4-2 0,-6-5 1 16,1-3-3-1,0-3 1-15,9-2-1 0,8-7 0 16,11-6-1-16,0 0 2 15,24 0 0-15,-1 0 0 0,4 0 1 16,2 0-1-16,0 0-14 16,-3-5-18-16,8 9 0 15,-6-12 0-15,16 2-1 16</inkml:trace>
  <inkml:trace contextRef="#ctx0" brushRef="#br1" timeOffset="210159.2104">745 9764 21 0,'0'0'30'15,"50"-41"2"-15,-23-4-8 16,0-12-9-16,0-8-5 15,1-9-3-15,0 0-2 16,-7-2-2 0,-2 8 0-16,-7 7 0 15,-5 18-1-15,-7 43 0 16,3-57 0-16,-3 57 1 16,0 0-1-16,0 0 1 15,9 81-1-15,0-29 0 16,7 11-1-16,2 6 1 15,1 2 0-15,7-2-3 0,-9-8-3 16,2-6-8-16,-1-8-14 16,-5-18-11-16,-13-29 2 15,0 0 0-15</inkml:trace>
  <inkml:trace contextRef="#ctx0" brushRef="#br1" timeOffset="210375.2358">937 9564 24 0,'0'0'27'0,"58"-5"-1"16,-13 5-13-16,4 0-3 16,11 0-3-16,-4 7-2 15,3 1 0-15,-8 7 0 32,2 3-2-32,-11 9 1 0,-6-3-1 15,-13 8-1-15,-18-2 0 16,-10 2-1-16,-11-4-6 15,-15-5-20-15,-5-16-6 16,1-2 0-16,-5-17-1 16</inkml:trace>
  <inkml:trace contextRef="#ctx0" brushRef="#br1" timeOffset="210813.2106">2382 9201 3 0,'0'16'29'0,"-5"11"1"16,9 31-2-16,-4 16-13 16,0 16-5-16,8 8-1 15,-5 1-5-15,6-2-6 16,-3-13-9-16,3-9-11 16,-9-29-8-16,0-14-1 0,-8-32 0 15</inkml:trace>
  <inkml:trace contextRef="#ctx0" brushRef="#br1" timeOffset="211161.3466">2337 9324 19 0,'34'-63'28'15,"16"29"-4"-15,2 13-4 0,-2 18-5 16,-10 18-4-16,-15 11-4 16,-15 11-2-16,-20 0 0 15,-8 1-2-15,-13-2 0 16,2-11-3-16,-1-7 0 15,7-13-1-15,11-5 0 32,12 0-2-32,16-20 0 0,8 8 0 15,8 3 1-15,2 7 0 16,1 6 2-16,-6 6-1 16,-10 13 1-16,-9 3 0 15,-16 8 0-15,-7-5 1 16,-12 4-1-16,-2-8-2 0,1-4-5 15,2-8-4-15,11-7-4 0,13-6-3 16,0 0-3 0,7-11-2-16,11-1 2 0</inkml:trace>
  <inkml:trace contextRef="#ctx0" brushRef="#br1" timeOffset="211415.2758">2719 9615 37 0,'34'9'24'31,"3"6"0"-31,1-6-2 0,-5-4-5 15,1 0-6-15,-6-10-4 16,-2-2-3-16,-12-8-1 16,-3-4-2-16,-11-3-1 15,-7-4-1-15,-6 3 0 16,-9 0 0-16,-5 6-1 16,-4 6 0-16,3 11-1 0,-1 9 2 15,5 10 0-15,5 13 1 16,4 6 0-16,6 8 1 15,2 1 0-15,7 1 1 16,4-1-3-16,1-8-4 16,-2-5-16-16,13 2-11 15,-10-17 1-15,12-4-2 0</inkml:trace>
  <inkml:trace contextRef="#ctx0" brushRef="#br1" timeOffset="211899.1583">3243 9615 29 0,'-16'-27'30'0,"4"5"-6"15,-7 3-8-15,-3 0-4 16,1 6-3-16,-4 7-2 15,3 10-2 1,0 5-1-16,10 10-2 0,3 6-1 16,5 2 0-16,8 2 1 15,5-2-1-15,10-6 0 16,9-6-1-16,-1-6 1 16,3-9 0-16,-1-9-1 15,-1-6 0-15,-6-6 0 16,-3-4-1-16,-10-1 1 15,-6-1 0-15,-6 3-1 0,-4 6 1 16,-2 4 0-16,0 8 0 16,9 6 0-16,-13 4 1 15,13 8 0-15,2 4 1 16,5 3 1-16,6 4 0 0,5-4 2 16,2-2-1-16,1-5 1 15,3-4 0-15,-1-4-1 16,1-4-1-16,-5-4-3 0,-4-8-5 15,-2 3-17-15,2-3-15 16,-15-11 0-16,0 4 0 16,-3-8-1-16</inkml:trace>
  <inkml:trace contextRef="#ctx0" brushRef="#br1" timeOffset="212068.945">3343 9264 40 0,'-11'-12'33'15,"-1"-1"0"-15,12 13-12 16,-12 5-19-16,8 3-29 16,10 18-4-16,-6-2-2 15,12 6 0-15</inkml:trace>
  <inkml:trace contextRef="#ctx0" brushRef="#br1" timeOffset="212253.8613">3543 9411 37 0,'7'36'34'0,"-7"7"1"16,12 17-15-16,-6 12-5 16,-3 7-4-16,7 9-4 15,-7-5-4-15,3-7-4 16,0-8-8-16,-6-13-13 15,-4-23-13-15,11-7-1 0,-7-25 1 16</inkml:trace>
  <inkml:trace contextRef="#ctx0" brushRef="#br1" timeOffset="212423.1475">3658 9685 25 0,'40'6'23'0,"-9"-8"-10"0,6-6-26 15,7 8-8 1,-13-13-2-16,9 7 20 0</inkml:trace>
  <inkml:trace contextRef="#ctx0" brushRef="#br1" timeOffset="212723.182">3946 9466 26 0,'-24'-9'27'16,"7"9"-5"-16,-1 0-5 15,5 7-7-15,4 5-4 0,9 3-3 16,4 3-1-16,5-2 0 16,7-1-2-16,-5 0 0 15,6-6-2-15,-5 1 1 16,0-6-2-16,-12-4 1 15,0 0 0-15,0 0 0 16,-18 10 2 0,5-5 1-16,-2-2 3 15,-1 3 1-15,4 4 2 16,5 2-1-16,7 3 2 16,4-1-1-16,14 1-3 0,0-2-7 15,5 0-16 1,1-13-12-16,14 6-3 15,5-15 1-15</inkml:trace>
  <inkml:trace contextRef="#ctx0" brushRef="#br1" timeOffset="213287.4772">4568 9522 6 0,'8'-9'30'0,"14"9"0"16,5-10 0-16,7 7-18 0,6 3-4 15,0-6 0-15,1 6-2 16,-6-5-1-16,-9 5-2 15,-8 0 0-15,-18 0-1 16,0 0-1-16,-16 5 0 16,-4 0-1-16,-1 5 1 0,-4 3-1 15,7 3 0-15,1 10-1 0,10 0 1 16,7 5-2-16,11 1 0 16,10-4 0-16,8 0 0 15,8-6 0-15,3-6 0 16,6-8 0-16,1-8 0 15,1-13 2-15,-6-6 0 32,-7-5 2-32,-6-4 0 0,-11-4 2 15,-12 0 0-15,-12 1 2 16,-7 5 0-16,-10 4 0 16,-2 9 0-16,-5 7-1 15,6 6 0-15,0 9-2 16,14 8-1-16,10 3 0 15,3 1-1-15,12 1-1 0,7-1-1 16,8-1-13-16,4-2-23 16,-11-13 0-16,5-2 0 15,-9-15-1-15</inkml:trace>
  <inkml:trace contextRef="#ctx0" brushRef="#br1" timeOffset="218818.2395">5946 9302 32 0,'-5'16'31'16,"5"26"0"-16,0 9-15 0,-6 10-5 31,6 8-2-31,0-7-6 0,6-3-2 0,2-7-2 16,-4-21-2-16,3-12-1 15,-7-19-1-15,5-21 1 16,-5-13-1-16,-5-12 3 31,0-9 1-31,0-4 2 0,5-1 3 16,10 0 0-16,7 13 2 16,9 11 0-16,10 14-1 15,9 12-1-15,7 18 0 16,0 11-1-16,-5 16-1 15,-16 12 0-15,-12 6 0 16,-19 0-1-16,-19 1 0 0,-15-3 0 16,-14-7-1-16,-6-5-2 15,1-14-3-15,4-12-11 16,12-4-15-16,3-22-3 16,21 2 0-16,4-15 2 15</inkml:trace>
  <inkml:trace contextRef="#ctx0" brushRef="#br1" timeOffset="219057.0551">6363 9373 10 0,'-10'-13'32'16,"26"13"1"-16,2-4-3 15,17 1-14-15,8 3-4 16,7-5-5-16,5 5-2 16,1-2-6-16,-3-3-7 15,-7 3-11-15,-12 2-10 16,-16-11-4 0,-8 11 0-16</inkml:trace>
  <inkml:trace contextRef="#ctx0" brushRef="#br1" timeOffset="219241.9613">6588 9373 31 0,'-15'35'30'0,"2"0"-2"16,7 8-4-16,3 3-7 15,3 0-5-15,0 0-6 0,7-2-15 16,1-6-22-16,-1-18-2 16,9 1-1-16,-7-21-1 15</inkml:trace>
  <inkml:trace contextRef="#ctx0" brushRef="#br1" timeOffset="219542.7754">6856 9513 31 0,'0'29'35'0,"-3"3"0"15,8 1-6-15,3 6-15 16,-8-3-4-1,7 0-3-15,-3-7-3 16,3-5 0-16,-7-11-2 16,0-13 0-16,0 0-2 15,-7-12 1-15,0-12-1 16,-1-7 0-16,-1-9 0 0,2-7-1 16,1-4 1-1,2 0-1-15,4 4 1 0,6 4-1 0,8 6 1 16,7 9 0-16,8 11 0 15,4 4-3-15,8 11-5 16,2 2-9-16,1 0-18 16,4 7 0-16,-7-4-1 15,-1 6 1-15</inkml:trace>
  <inkml:trace contextRef="#ctx0" brushRef="#br1" timeOffset="219758.9502">6936 9593 17 0,'-12'4'31'0,"24"6"1"15,1-10-5-15,14 0-13 16,9 0-8-16,4 0-11 0,9 0-24 15,-7-10-1-15,5 6-1 16,-13-15 0-16</inkml:trace>
  <inkml:trace contextRef="#ctx0" brushRef="#br1" timeOffset="219990.4529">7423 9345 13 0,'12'6'30'0,"3"-10"-1"16,17 4-7-16,4-4-11 16,5 2-3-16,9-3-4 15,-2 1-6-15,-6 4-11 0,-9-8-9 16,-4 8-4-16,-20-5-4 15,-9 5 7-15</inkml:trace>
  <inkml:trace contextRef="#ctx0" brushRef="#br1" timeOffset="220175.3716">7618 9397 44 0,'-7'32'33'0,"2"3"-3"0,5 7-4 15,5 8-6-15,-5-3-5 16,10 8-4-16,-7-9-4 15,1-2-6-15,1-6-17 16,5-9-21-16,-10-15-1 16,13-8-1-16,-13-6 0 15</inkml:trace>
  <inkml:trace contextRef="#ctx0" brushRef="#br1" timeOffset="220863.2406">8434 9593 24 0,'27'9'25'0,"-4"-8"-6"0,15 7-5 16,3-2-3-16,2 1-3 16,2-4-1-16,-5-3-2 15,-4 0-3-15,-9-3-1 16,-12 0-2-16,-15 3 0 15,0-10 1-15,-15 10-1 32,-6 0 0-32,-4 7 1 0,0 9 2 15,0 3 2-15,6 8 1 16,4 2 0-16,12 4 2 16,9-6-1-16,16 5-1 0,9-11-6 15,3-4-10 1,6-12-19-16,7-2-4 15,-10-11 1-15,3 4-2 0</inkml:trace>
  <inkml:trace contextRef="#ctx0" brushRef="#br1" timeOffset="221696.0873">8878 9673 15 0,'12'0'29'0,"-12"0"-3"16,26 8-6-16,-10 3-4 15,-4 3-3-15,3 6-2 16,-10 1-3-16,-1 1-1 16,-4-5-3-16,-4-5-2 0,4-12-3 15,-8 0-1-15,8-9-1 16,6-11 0-16,5 2 0 15,3-7-1-15,5 7 1 16,2 1 0-16,1 11 3 16,-4 6 1-16,-5 9 0 15,-1 11 0-15,-9 6-2 0,-3 3-8 16,0-4-15-16,6 6-6 16,-9-17-1-16,16 1 0 15</inkml:trace>
  <inkml:trace contextRef="#ctx0" brushRef="#br1" timeOffset="221912.2571">9356 9681 17 0,'0'0'31'16,"27"16"0"-16,-13-4-2 15,0 3-17-15,5 6-3 16,-4-5-2-16,-2 3-3 15,-13-7-1-15,0-12-2 0,-25 11-5 16,-2-13-13-16,-8-10-15 16,8 5 0-16,-5-15-1 15,10 7 8-15</inkml:trace>
  <inkml:trace contextRef="#ctx0" brushRef="#br1" timeOffset="222450.0809">10083 9682 14 0,'5'12'29'0,"7"17"0"0,-9-7-13 15,-3 2-2-15,6-1-3 16,-6-4-4-16,-3-9-1 16,3-10-3-16,0 0 0 15,-12-20-1-15,12-2-1 16,9-6 0-16,0-4 0 15,7-2-1-15,2 7 0 0,4 3 1 16,0 11 0-16,-1 13 0 16,-1 6 0-16,-6 13 0 15,0 8-3-15,-6 8-6 16,2 0-15-16,-4-9-9 0,11 3 0 16,-6-21 0-16</inkml:trace>
  <inkml:trace contextRef="#ctx0" brushRef="#br1" timeOffset="222728.6812">10711 9621 32 0,'0'23'32'16,"-16"1"0"-16,-8 0-13 0,-9 7-5 15,-8-9-6-15,0-3-5 16,1-9-5-16,3-10-3 15,2-5-2-15,8-12 0 16,10-2-1-16,5-6 1 16,18 2 2-16,0 5 3 15,8 4 3 1,7 9 2-16,1 7 1 16,5 11 0-16,1 5 0 15,0 7-4-15,-1 0-8 16,4 4-16-16,-8-15-4 15,4 4-1-15,-11-12 6 0</inkml:trace>
  <inkml:trace contextRef="#ctx0" brushRef="#br1" timeOffset="223029.4923">10735 9779 40 0,'17'-5'33'0,"-6"5"2"0,8 8-11 16,6-1-9-16,0-3-6 15,2 4-3-15,1-8-2 16,0 0-2-16,-1-8-1 15,-4-2-2-15,-5-4-3 0,-8-5-1 16,-4-5 0-16,-11-1-1 16,-3 5 0-16,-9 0 1 15,-3 9 0-15,-8 4 2 16,2 7 2-16,-3 14 2 16,3 6 0-16,8 7 1 31,0 8 0-31,8 6 1 0,4 1 0 15,10 4 0-15,1 1-9 16,5-1-8-16,-3-10-17 16,11 0-1-16,-3-16 0 15,11-1 5-15</inkml:trace>
  <inkml:trace contextRef="#ctx0" brushRef="#br1" timeOffset="223368.0763">11404 9687 31 0,'-19'22'33'15,"0"5"1"-15,-10-2-10 16,-4-7-9-16,1-5-7 15,1-8-8-15,-3-11-4 16,9-5-2-16,1-8-1 16,14-2 1-16,2-5 0 0,11-1 3 15,9 2 3-15,4 6 3 16,10 7 3-16,5 8 2 16,3 11-1-16,-3 8 1 15,2 6-4-15,-4 8-8 16,-4 0-18-16,-8-2-10 0,2 1-1 15,-14-13 0-15</inkml:trace>
  <inkml:trace contextRef="#ctx0" brushRef="#br1" timeOffset="223683.6425">11528 9723 16 0,'20'22'30'0,"-14"-3"-1"15,3-1-9-15,-6-2-4 16,-3-16-5-16,0 14-2 16,0-14-3-16,0-11-1 0,0-1-3 15,7-8-2-15,0-4-1 16,6 2-2-16,2-2 1 15,2 5-1-15,5 7 1 0,-3 5 1 16,2 7 1 0,-1 9 2-16,-3 6 0 15,-3 9-1 1,-2-1-7-16,-5 5-23 16,-7-14-2-16,5 10 0 0,-12-16-1 15</inkml:trace>
  <inkml:trace contextRef="#ctx0" brushRef="#br1" timeOffset="224031.81">12219 9677 15 0,'-19'14'33'15,"-3"9"0"1,-15-5-3-16,-4 0-13 16,2-4-4-16,-3-9-6 15,3-5-5-15,4-2-3 16,8-10-2-16,9-4 0 16,7-5 0-16,11-3 0 0,6 2 1 15,11 8 1 1,6 5 2-16,39 16 4 15,-26 8-3-15,-3 8 2 16,-2 6-1-16,-6 3-3 0,-3-4-8 16,-7 4-23-16,-12-17-2 15,4 2 0-15,-7-17 0 16</inkml:trace>
  <inkml:trace contextRef="#ctx0" brushRef="#br1" timeOffset="224331.7756">12266 9624 48 0,'27'34'35'16,"-6"-10"-1"-16,-1 0-9 16,1-1-9-16,-3-7-8 0,4-4-3 15,-3-9-3-15,-4-6-6 16,1-6-12-16,5-3-20 0,-14-10 1 16,5-1-1-16,-12-3 0 15</inkml:trace>
  <inkml:trace contextRef="#ctx0" brushRef="#br1" timeOffset="224769.7829">12585 9643 2 0,'5'10'29'0,"2"8"1"16,-7-8 1-16,10 8-17 15,4 1-3-15,2-1-1 16,5-3-3-16,2-6-2 16,-2-5-2-16,1-4-1 0,2-12-1 15,-8 2 0-15,-3-6-1 16,-4-1-1-16,-3 0 0 15,-3 6-1-15,-3 1 1 0,0 10 1 16,0 0-1-16,0 0 2 16,-9 19 0-16,13-5 1 31,8 5 1-31,0-6 2 0,9-1 0 16,1-5-1-16,6-2 1 15,-6-10-1-15,3 0 0 16,-6-9 0-16,-4-4-3 15,-5-1-6-15,-10-3-13 16,-11-6-17-16,2 5-2 16,-9-5 0-16,5 8 0 0</inkml:trace>
  <inkml:trace contextRef="#ctx0" brushRef="#br1" timeOffset="225358.177">13651 9640 50 0,'-22'8'19'0,"7"7"-4"15,3 11-3-15,5-1-2 16,11 6-3-16,7-2 0 16,18-2-2-16,1-8 0 0,8-4 0 15,-7-12-1-15,-1-6 0 16,-8-7-3-16,-19-5 0 16,-13-3-3-16,-16-2-4 15,-6 3-7-15,-6 4-15 16,-7-6-4-16,11 10-1 15,-3-6 3 1</inkml:trace>
  <inkml:trace contextRef="#ctx0" brushRef="#br1" timeOffset="225554.1753">13827 9648 26 0,'38'29'32'16,"8"17"0"-16,-12-2-4 15,0 10-18-15,1 3-7 0,-1-3-8 16,-10-6-9-16,1-16-17 16,1-1-1-16,-15-19 0 15,8-4 16-15</inkml:trace>
  <inkml:trace contextRef="#ctx0" brushRef="#br1" timeOffset="225737.0787">14147 9653 19 0,'-30'-17'31'16,"3"27"1"-16,-9 7-1 15,-11 12-17-15,-2 11-3 16,2 6-7-16,-2 3-6 0,5 0-11 16,5-1-17-16,4-16-3 15,13 1 1-15,0-15 1 0</inkml:trace>
  <inkml:trace contextRef="#ctx0" brushRef="#br1" timeOffset="226106.4552">14432 9618 13 0,'-15'0'29'0,"-9"-6"0"16,11 12-5-16,4 0-13 15,5 4-4-15,8 0-2 16,5 4-3-16,7-4-1 16,5 3-2-16,-2-3-1 15,2-2 1-15,-6-3-2 16,-15-5 1-16,0 0-1 0,-6 10 3 15,-6-5 1-15,-13 2 3 16,3 3 0-16,-2-1 2 16,2 6 1-16,-1 17 9 15,23-18-10-15,7 1 0 16,11-1-1-16,5-5-3 31,1-6-6-31,4-3-15 16,-6-8-14-16,4-1-3 0,-11-15 1 15,3 2-1-15</inkml:trace>
  <inkml:trace contextRef="#ctx0" brushRef="#br1" timeOffset="226291.3295">14491 9376 31 0,'-12'-9'25'15,"12"9"-8"-15,-3 20-27 16,-7-13-13-16,16 18-3 15,-2-5 13-15</inkml:trace>
  <inkml:trace contextRef="#ctx0" brushRef="#br1" timeOffset="226491.8645">14800 9624 28 0,'-22'6'30'0,"-9"-2"0"16,4 10-9-16,6 5-10 0,5 3-5 15,11 3-3-15,5-1 0 16,7 2 1-16,5-6-1 16,2-3 0-16,6-5 0 15,0-5 0-15,-7-7-4 16,-13 0-10-16,5-17-20 0,-10 6-1 15,-11-12-1-15,12 5 0 16</inkml:trace>
  <inkml:trace contextRef="#ctx0" brushRef="#br1" timeOffset="226924.484">14903 9704 44 0,'12'16'37'0,"0"7"-1"15,-12-1-4-15,0-4-18 16,0 2-4-16,0-4-5 0,0-3-3 16,0-13-3-1,0 0-2-15,17 3 0 16,-8-16-1-16,6-3 1 0,-1-4-1 16,10-1 1-16,-4 1 1 0,0 3 3 15,-1 6 0-15,-7 3 2 16,4 8-1-16,-7 8 1 15,1 1 0-15,-5 3-1 16,0 1 1-16,0-4-2 16,-5-9 0-1,15 11 0-15,-5-15-1 16,-2-3 0-16,7-8 1 16,-4-2-1-16,3 0 0 15,6 0-1-15,1 4 1 16,1 3 0-16,0 7 0 15,0 6 1-15,-1 7-1 16,-2 3 0-16,-12 7 1 0,-7-1 0 16,-10 3-1-16,-6 1-5 15,-5-3-23-15,-10-12-8 16,3 1-1-16,1-9 1 16</inkml:trace>
  <inkml:trace contextRef="#ctx0" brushRef="#br1" timeOffset="227194.5441">15764 9643 62 0,'0'0'36'0,"6"-12"1"15,-6 12-8-15,0 0-23 16,0 0-17-16,5 17-24 0,-5-17-1 16,-3 10 0-16,3-10 0 15</inkml:trace>
  <inkml:trace contextRef="#ctx0" brushRef="#br1" timeOffset="227395.0881">15751 9806 62 0,'0'14'40'16,"0"-14"0"-16,0 0-6 15,0 0-23-15,0 0-42 16,0 0-5-16,-6-19-2 15,6 19-1-15</inkml:trace>
  <inkml:trace contextRef="#ctx0" brushRef="#br1" timeOffset="230118.6771">832 11025 19 0,'0'0'33'0,"0"0"0"16,0 0-8-16,0 0-4 16,13 55-5-16,-7 5-5 15,3 2-2-15,-9 17-1 0,6 1-4 16,-2 2-1-16,-1-10-1 16,-6-4-1-16,3-11-1 15,-7-11-3-15,7-46-3 16,-12 60-7-16,12-60-22 15,0 0-2-15,0 0-1 0,0 0 1 16</inkml:trace>
  <inkml:trace contextRef="#ctx0" brushRef="#br1" timeOffset="230319.7698">802 11105 21 0,'0'0'31'0,"71"-29"1"16,-71 29-4-16,95-12-18 15,-32 6-8-15,-3 0-15 16,0-3-16-16,-1 9-1 16,-6-8-1-16</inkml:trace>
  <inkml:trace contextRef="#ctx0" brushRef="#br1" timeOffset="230551.5682">879 11417 11 0,'0'0'32'0,"0"0"2"16,0 0-3-16,0 0-13 16,62 17-6-16,-15-21-13 15,8 8-25-15,7-13-5 0,-3 9-2 16,-2-15-1-16</inkml:trace>
  <inkml:trace contextRef="#ctx0" brushRef="#br1" timeOffset="231167.6707">1749 11132 11 0,'-38'-10'27'15,"1"10"0"-15,-2-3-10 16,6 3-4-16,5 6-5 16,11 1-2-16,13 4-2 15,13 2-2-15,11 2 0 16,10 3 0 0,4 0 0-16,3 1 1 15,-4 3-1-15,-3-2 1 16,-9 2-1-16,-12 1 1 15,-9 1-2-15,-16-6 2 0,-2 6-3 16,-4-6-1 0,0 0-3-16,0 1-2 15,9-5 0-15,8 6-1 0,5-8 1 16,10 5 1-16,2 1 2 0,-1 5 5 16,-4 5 2-16,-7 3 2 15,-12 5 1-15,-8-1 0 16,-3 7 0-16,-5-4-1 15,1-1-1-15,7-5-3 16,11-3 0 0,15-8-1-16,14-6-6 15,13-10-20-15,10 4-7 16,0-16 0-16,7 4-2 16</inkml:trace>
  <inkml:trace contextRef="#ctx0" brushRef="#br1" timeOffset="231722.2082">2071 11515 35 0,'21'-9'31'32,"-11"-3"-6"-32,7 9-8 0,0 6-4 15,-8 6-3-15,3 10-4 16,-12 2-1-16,-4 5-1 15,-4 6-1-15,0 2-1 16,-3-2 1-16,8 1-2 16,3-6 1-16,3-3 0 15,10-10 0-15,7-3-1 0,4-7 1 16,6-9-1-16,0-5-2 16,-2-12 1-16,2-3-2 15,-3-6 1-15,-10-2-1 16,-3-3 1-16,-6 4 0 0,-8 3 1 15,-4 5 1 1,0 14 1 0,-6 6 0-16,10 4 1 15,-12 27-1-15,12 2 0 0,-3 4 0 16,9 5-2-16,3 3-4 16,1-6-7-16,5-6-17 15,2 0-8-15,-6-16 1 16,8-2-1-16</inkml:trace>
  <inkml:trace contextRef="#ctx0" brushRef="#br1" timeOffset="232070.9048">2594 11475 19 0,'7'26'33'15,"-7"5"1"-15,3 6 0 16,-3 12-20-16,-4-5-4 16,4 7-2-16,0-13-2 15,4 0-2-15,-4-10-1 0,3-11 0 16,-3-17-2-16,0 0 1 16,0-17-1-16,3-8 0 0,-3-16 0 15,-3-2-1-15,-3-12 0 16,-1-2-1-16,1-1 1 15,0 0-1-15,3 8 0 16,3-1 0-16,0 13-1 16,9 6 1-16,10 9-2 15,3 8-3-15,9 7-10 0,0 8-14 16,3-3-5-16,9 11 0 16,-6-4 0-16</inkml:trace>
  <inkml:trace contextRef="#ctx0" brushRef="#br1" timeOffset="232322.836">2622 11802 5 0,'7'15'26'0,"8"-15"1"0,15 5-6 15,3-5-24-15,0-7-18 16,10 7-3-16,-15-9-1 16,7 9 20-16</inkml:trace>
  <inkml:trace contextRef="#ctx0" brushRef="#br1" timeOffset="232641.2815">2874 11505 17 0,'15'20'32'15,"-9"-5"1"-15,4 5-4 16,1 3-15-16,-1-5-3 15,-4-1-3-15,-2-8-3 0,-4-9-2 16,9-2-1 0,0-10-2-16,4-5 0 15,0-6-1-15,1 1 1 16,4 2-1-16,2 1 0 16,-2 7 1-16,0 6 1 15,-2 6 0-15,-3 9 0 16,-2 7 1-16,-7 8-1 15,-4 5-2-15,3 3-7 16,-6 4-20-16,-4-12-6 16,7 6 0-16,-4-14 0 0</inkml:trace>
  <inkml:trace contextRef="#ctx0" brushRef="#br1" timeOffset="233057.7455">3208 11268 35 0,'15'0'31'0,"-5"0"-4"31,12 0-10-31,3 4-7 0,3-4-2 15,5 5-3-15,-4-5-1 16,-5 4-2-16,-5-4-1 16,-4 4 0-16,-6-3-1 15,-9-1 1-15,7 15-1 16,-7-2 0-16,0 3 0 16,3 5 0-16,-3 7 0 0,12 4 0 15,-6 5 1-15,0 5 1 16,4 1-1-16,-7 3 2 15,-3-4-1-15,0 1 1 16,-10-9 0-16,-8-5-1 16,-7-5 0-16,-5-10-3 15,-3-5-9 1,4-3-24-16,-3-15-1 16,10-1 0-16,1-9-1 15</inkml:trace>
  <inkml:trace contextRef="#ctx0" brushRef="#br1" timeOffset="233659.3588">3900 11071 17 0,'0'0'32'0,"18"0"0"15,-18 0-7-15,-9 25-11 16,3-3-5-16,-1 6-3 0,2 5-1 16,1-1-1-16,8 3-2 0,3-4 0 15,3 0-1-15,3-7 0 16,2-5 0-16,-2-5-1 15,3-3 0-15,-7-5-1 16,-9-6 1-16,10 3-1 16,-10-3-1-16,0 0 1 31,0 0 0-31,-11 18 0 0,6-2 0 16,5 10 0-16,0 12 1 15,9 10 1-15,0 6 0 16,4 5-1-16,-1 7 1 15,-5 2-1-15,-2-3-1 16,-5-4-1-16,-12-13-1 16,-3-7-3-16,-7-15-13 0,-3-14-14 15,7-6 0-15,-1-25 1 16</inkml:trace>
  <inkml:trace contextRef="#ctx0" brushRef="#br1" timeOffset="234059.6516">4554 11426 14 0,'12'8'32'15,"1"-8"1"-15,16 5 0 0,4-1-18 16,4-4-8 0,10 4-3-16,-1-3-7 15,-2 4-12 1,-5-10-15-16,0 11-2 16,-16-12-1-16,-3 6 9 15</inkml:trace>
  <inkml:trace contextRef="#ctx0" brushRef="#br1" timeOffset="234260.6877">4612 11564 51 0,'0'0'34'16,"23"5"-10"-16,4 1-5 15,10-6-5-15,4 4-12 16,6-10-30-16,6 6-4 15,-8-7-2 1,5 3-1-16</inkml:trace>
  <inkml:trace contextRef="#ctx0" brushRef="#br1" timeOffset="234861.0574">5637 11080 34 0,'5'42'31'15,"-7"-2"-4"-15,2 16-11 16,0 12-5-16,0 7-2 16,5 3-3-16,-3-3-1 0,4-4-1 15,-3-13-1-15,1-12 0 0,-1-16-2 16,-3-10 0-16,0-20 0 16,0 0 0-16,5-31-1 15,-5-4 0-15,-6-8 0 16,-3-8-1-16,-2-13 0 31,0-3 0-31,-2-2 0 0,2 1 1 16,2 5-1-16,2 2 1 15,2 7-1-15,5 9 1 16,5 9-1-16,6 9 1 16,5 8-1-16,8 2 1 15,9 8-3-15,5 4-4 16,12 5-8-16,12 7-17 0,-3-7-1 15,14 12 1-15,-12-5 10 16</inkml:trace>
  <inkml:trace contextRef="#ctx0" brushRef="#br1" timeOffset="235108.9117">5628 11341 28 0,'0'0'29'16,"31"19"1"-16,3-15-15 15,6 1-7-15,8 2-11 16,-3-4-23-16,11 7-2 15,-11-10-1-15,8 4 6 16</inkml:trace>
  <inkml:trace contextRef="#ctx0" brushRef="#br1" timeOffset="235749.1696">6396 10960 29 0,'-34'0'17'0,"-3"0"-3"16,6 9-2-16,3 2-3 16,12 6-2-1,10 4-2-15,10-1-1 16,8 2-1-16,12-1 0 15,4 3 0-15,0 0-1 16,3 2 0-16,-8-1 0 16,-5 6-1-16,-5-3 0 0,-13 0 0 15,-7-3 1 1,-2 1-1-16,-6 3 0 0,-1-7 0 16,7 1-2-16,-1-8 0 0,10 4-2 15,4-1 0-15,5 2 0 16,3 1 0-16,0 0 1 15,-9 5 2-15,-3 2 1 16,-8 5 2-16,-11 1 2 16,-4 6 1-16,-8-6 0 0,1 4 1 15,-4-6-1-15,12 3 0 16,7-2 0-16,15-3-2 16,5-3 1-16,11 0-2 15,11-7-3-15,4-6-9 16,1-11-25-16,-1 3-1 15,-6-15-1 1,-4 3 1-16</inkml:trace>
  <inkml:trace contextRef="#ctx0" brushRef="#br1" timeOffset="236635.4766">6970 11188 44 0,'0'-46'22'0,"0"5"-1"15,0 9-3-15,0 6-4 16,0 18-1-16,0 8-4 0,0 17-1 16,0 7-3-16,3 14-2 15,3 7-2-15,0 3 0 16,0 3-2-16,0-4-5 15,4-1-9-15,-6-3-19 16,-11-11 0-16,4-4-1 16,-17-14 2-1</inkml:trace>
  <inkml:trace contextRef="#ctx0" brushRef="#br1" timeOffset="236851.6732">6701 11514 36 0,'40'11'30'0,"-4"-11"-5"16,20 0-14-16,13 4-5 0,8-1-2 16,7-3-9-1,2 0-19-15,7 2-4 0,-20-5-1 16,3 10 4-16</inkml:trace>
  <inkml:trace contextRef="#ctx0" brushRef="#br1" timeOffset="237183.717">6880 11806 10 0,'-20'0'29'15,"6"-13"2"-15,23-2-8 16,9 2-5-16,15-1-4 15,10 5-3-15,2 4-3 16,9 10 0-16,-8 4-1 0,-9 11-2 16,-19 3-2-16,-14 9-1 15,-17 2 1 1,-14 1-2-16,-16-3 0 0,-8-7-1 16,-4-4-1-16,2-7-2 15,9-8 0-15,5-6-2 0,13-5 0 16,11-10 0-16,15 4 0 15,10-4 1-15,11 6 0 16,7 4 2-16,3 5 1 31,3 4 1-31,4 6-5 0,-4 3-8 16,-6-4-18-16,11 6 0 16,-14-11-1-16,12 4 9 15</inkml:trace>
  <inkml:trace contextRef="#ctx0" brushRef="#br1" timeOffset="237515.4635">7670 11392 34 0,'3'-12'33'0,"7"20"0"16,-10 5-12-16,4 8-6 31,2 13-5-31,-2 4-5 0,4 8 0 16,-2 0-2-16,1-2-3 15,-1-3-5-15,-6-12-8 16,0-11-18-16,6 0-4 16,-6-18-1-16,-13-4 1 15</inkml:trace>
  <inkml:trace contextRef="#ctx0" brushRef="#br1" timeOffset="237734.1424">7540 11573 38 0,'13'0'31'15,"3"-9"0"-15,12 5-14 16,8-1-9-16,8 5-11 16,5-2-13-1,-5-5-14-15,14 4-1 16,-7-11 0-16</inkml:trace>
  <inkml:trace contextRef="#ctx0" brushRef="#br1" timeOffset="237954.3202">8148 11518 25 0,'0'0'31'0,"22"-6"2"16,12 6-13-16,16 0-6 15,18 0-3-15,6 0-1 16,17 0-3-16,-1 0-5 16,1 0-7-16,-5-6-13 0,-8 6-16 15,-19-15-1-15,-7 6 0 0</inkml:trace>
  <inkml:trace contextRef="#ctx0" brushRef="#br1" timeOffset="238186.1074">8425 11134 25 0,'6'-20'32'0,"-6"-2"0"15,0 6-11-15,0 16-8 16,0 0-5-16,-4 20-1 16,1 9-4-1,-2 10-7-15,5 6-16 16,0 14-12-16,0-5 0 16,8 6-1-16</inkml:trace>
  <inkml:trace contextRef="#ctx0" brushRef="#br1" timeOffset="238602.2371">8288 11815 18 0,'0'-13'31'31,"3"-9"1"-31,16 7-8 0,6 1-10 16,6 5-4-16,6 9-2 16,-4 0-1-16,3 12-1 15,-11 5-2-15,-13 9-1 16,-12 3-1-16,-15 3-2 16,-14-3-1-16,-5 0-2 15,-7-3-2-15,-1-8-3 0,6-5-2 16,3-7-1-16,13-6 2 15,9-10 0-15,11 10 3 16,12-14 3-16,10 5 4 16,6 5 5-16,3 4 3 15,7 4 1-15,-5 2 0 0,4 8-1 16,-8-1-1-16,-4-2-6 16,-6 0-18-16,4 0-17 15,-23-11-1-15,21-4 0 16,-17-11 3-16</inkml:trace>
  <inkml:trace contextRef="#ctx0" brushRef="#br1" timeOffset="239220.8162">9424 11277 27 0,'-27'-20'27'15,"2"12"-6"-15,-4 2-5 16,-5 6-3 0,6 5-5-16,0 4-2 15,10 5-2-15,5 1-2 16,13 7 0-16,6 0 1 15,12 3-1-15,8 0 1 0,-1 5 1 16,-3-5 0 0,-3 2 1-16,-8-4-2 0,-11-3 1 15,-9-6-1-15,-10-4-3 16,-5-7-3-16,-7-10-5 0,3 0-9 16,6-6-10-16,1-6-8 15,14 4 1-15,4-3 2 16</inkml:trace>
  <inkml:trace contextRef="#ctx0" brushRef="#br1" timeOffset="239743.2224">9682 11480 32 0,'3'-9'22'0,"-3"9"-2"16,10-18-2-16,-10 4-4 16,0 0-2-16,-13-7-3 15,0 5-2-15,-7-2-2 16,-1 4-1-16,-6 5-1 0,-5-1-2 16,1 8 1-1,4 6-2-15,4 7 0 0,5 3 1 16,11 5-1-16,7 0 0 0,7 1 0 15,10-3 0-15,7 0 1 16,3-5-1-16,4-5 0 16,-2-5 0-16,-2-2 1 15,-3-4-1-15,-4 2-1 32,-5-1 0-32,-4 3 1 0,-11 0 0 15,12 5 0-15,-6 8 1 16,-1 10 0-16,-1 4 1 15,-4 6 0-15,0 9 1 16,-4-1 0-16,-5 3 0 16,-10-1 0-16,-9-4-1 15,-5-9 0-15,-5-7-1 0,-2-6-2 16,-3-11-3-16,5-6-2 16,1-16-5-16,15-1-5 15,4-11-11-15,7-11-8 16,16 3-1-16,-2-10 2 15</inkml:trace>
  <inkml:trace contextRef="#ctx0" brushRef="#br1" timeOffset="240122.3084">9864 11294 30 0,'16'0'32'0,"6"16"0"0,-6 0-12 16,-4-1-6-16,0 8-3 16,-6-4-2-16,1 3-2 15,-7-2-2-15,0-6 0 16,-7-5-1-16,7-9-1 16,0 0-1-16,0 0-1 15,-6-9 0-15,12-4-1 0,3-6 0 16,0 4 0-16,5-4-1 15,1 6 0-15,6 0 0 16,-2 7 1-16,0 6 0 16,3 0 0-16,-5 10 0 0,2 3 1 15,-6 5 0 1,-3 1 0 0,-2 2 0-16,-5 2-1 15,0 3-6-15,-6-6-11 16,-3-2-20-16,6-2 0 0,-6-7 0 15,13 0 0-15</inkml:trace>
  <inkml:trace contextRef="#ctx0" brushRef="#br1" timeOffset="240723.3494">10463 11189 28 0,'0'12'31'0,"6"8"0"15,-13 9-12-15,4 7-5 0,3 10-3 16,-6 2-3-16,6 6-2 15,-7-3-1-15,7 0-2 16,-2-8 0-16,2-7-1 16,0-8 0-16,0-9-1 15,2-9 1-15,-2-10 0 32,6-10-2-32,-6-8 1 0,0-8 0 15,-4-7-2-15,-2-9 0 16,-1-4 0-16,-5-4 0 15,0-4-1-15,1 3 1 16,-1-1 0-16,9 5-1 16,-3 7 2-16,6 6-1 15,7 5 1-15,5 7-1 0,3 3 1 16,7 6-2-16,5 3-3 16,8 3-4-16,3 2-7 15,5-1-14-15,12 9-4 0,-9-3 0 16,10 10 7-16</inkml:trace>
  <inkml:trace contextRef="#ctx0" brushRef="#br1" timeOffset="241023.8547">10462 11672 24 0,'22'14'30'0,"-12"-14"-3"16,12 4-13-16,6 0-3 15,2-4-6-15,2 0-7 16,0-4-15-16,3 4-11 0,-13-14-1 16,2 10-1-16</inkml:trace>
  <inkml:trace contextRef="#ctx0" brushRef="#br1" timeOffset="241445.6903">10648 11318 27 0,'16'6'30'16,"-16"-6"1"-16,12 20-14 15,-5 0-5-15,-7-4-4 16,6 5 0 0,-6-3-2-16,0-1-2 15,0-5-1-15,0-12-1 0,0 10-2 16,0-10-2 0,3-11-1-16,3-2-2 15,7-2 1-15,-1-3-1 0,3 0 0 16,2 2 2-16,4 4 1 15,-3 4 1-15,-2 8 3 16,-4 3 1-16,-2 4 0 0,-2 9 0 16,-4 0 0-16,-4 5-2 15,4 1-10-15,-1 4-21 16,-3-16-2-16,6 7 1 16,-6-17 1-16</inkml:trace>
  <inkml:trace contextRef="#ctx0" brushRef="#br1" timeOffset="241924.4169">11037 11137 17 0,'18'-9'26'16,"11"9"-4"-16,-2-6-11 15,0 2-3-15,-3 0-2 0,0 4-2 16,-3-4-1-16,-9 4 0 0,-12 0 0 16,12 12-2-16,-12-1 1 15,2 3-1-15,-2 4 2 16,0 7-1-16,0 6 0 15,5 1 1-15,-2 5 0 32,-1 1 0-32,3 3 0 0,0 0 1 15,1 0-2-15,-3-5 0 16,4 0 0-16,-7-4 0 16,0 2 1-16,-7-8-1 15,-2 2 1-15,-8-9-1 16,-6 0 1-16,-5-7 0 15,-2-4-1-15,-5-4 1 0,5-4-2 16,4 0-2-16,3-7-4 16,9 3-6-16,3-1-14 15,6-8-9-15,15 10-1 16,-4-8 0-16</inkml:trace>
  <inkml:trace contextRef="#ctx0" brushRef="#br1" timeOffset="242546.6872">11658 10764 44 0,'24'-3'17'0,"6"11"0"15,-5 11-4-15,-7 8-2 0,-4 8-2 16,-7 9-1 0,-3 8-1-16,-4 3-1 15,0 2 0-15,-3-5-2 0,3-1-1 16,0-9 0-16,5-6-2 15,3-8 1-15,0-10-3 0,2-5 2 16,-10-13-2-16,14-4 0 16,-14-5 0-16,0-4 0 15,0 1 0-15,-9 0 0 16,-2 3 0-16,-5 9 0 16,1 4 0-16,1 13 1 15,0 6-1-15,3 12 1 0,1 7-1 16,10 8 1-16,6 8 0 15,6 10-6-15,3 4 2 16,-1 6-2-16,3 0-3 16,2-2-8-16,-7 2-1 15,-8-6-1-15,-9-5-1 32</inkml:trace>
  <inkml:trace contextRef="#ctx0" brushRef="#br1" timeOffset="242762.923">11538 12286 55 0,'-49'0'13'0,"12"-6"-12"16,9 6-19-16,3-20-4 0,20 10-3 16,-2-15 22-16</inkml:trace>
  <inkml:trace contextRef="#ctx0" brushRef="#br1" timeOffset="245768.8612">11797 12039 27 0,'0'32'19'0,"-11"1"-1"15,2 9-2-15,-6-3-2 16,-7 2-4-16,-3-3-3 15,-8-6-5-15,-5-9-10 16,-9-17-20-16,9-3-1 16,-10-23-1-16,13 8 13 0</inkml:trace>
  <inkml:trace contextRef="#ctx0" brushRef="#br1" timeOffset="259373.253">4420 13104 19 0,'0'0'31'0,"12"9"-3"0,5-7-10 16,7-2-6-16,11 3-1 31,11-6-4-31,6 1-5 0,4-6-10 16,0 2-12-1,-12-6-10-15,2 12-1 0,-18-7-1 16</inkml:trace>
  <inkml:trace contextRef="#ctx0" brushRef="#br1" timeOffset="259612.0502">4510 13199 18 0,'0'0'34'0,"25"8"0"16,0-8-9-16,12 0-6 16,0 0-6-1,4 0-10-15,-1-6-31 16,9 6-4-16,-11-5-2 16,3 5-2-16</inkml:trace>
  <inkml:trace contextRef="#ctx0" brushRef="#br1" timeOffset="260174.6493">5526 12663 10 0,'0'0'30'0,"-5"13"-1"16,-2 14-7-16,3 16-4 15,4 15-5-15,0 14-3 16,-3 8-1-16,3 10-3 15,0-3-2-15,7-3-2 16,-7-9-1-16,0-16-2 0,2-11-4 16,-7-18-8-16,5-19-17 15,0-11-4-15,0 0-1 16,-12-24 1-16</inkml:trace>
  <inkml:trace contextRef="#ctx0" brushRef="#br1" timeOffset="260390.9674">5504 12755 20 0,'29'-9'28'16,"18"9"1"-16,-5 0-13 15,11-3-9-15,2 3-7 16,-2 0-11-16,0 3-15 16,-16-6-2-16,0 8 0 15</inkml:trace>
  <inkml:trace contextRef="#ctx0" brushRef="#br1" timeOffset="260644.9078">5453 13022 32 0,'7'19'35'0,"12"-13"-1"0,16 0-11 15,5 0-7-15,0-1-3 16,6 3-8-16,4-5-23 0,2 2-15 16,-11-10-2-16,-4 2-1 15</inkml:trace>
  <inkml:trace contextRef="#ctx0" brushRef="#br1" timeOffset="261361.9673">6338 12768 12 0,'-42'-9'25'16,"12"5"-4"-16,-4-1-6 31,6 5-4-31,10 9-4 0,14 0-2 16,10 2-1-16,10 2-1 16,6 1-1-16,6 1 1 15,6 0-1-15,-6 2 0 16,3 1-1-16,-9-1 1 15,-10 0 0-15,-12 3 0 16,-3 0 0-16,-9 0 0 0,-5-2-1 16,0-1 1-16,1-2-1 15,7-1-1-15,6-2 0 0,6 0-1 16,6-2 1-16,3 2-1 16,3 2 1-16,-5 1 1 15,-4 5 0-15,-6 2 1 31,-6 1 1-31,-11 4 0 0,-4 3 0 16,-6 1 0-16,2 1 0 16,-3 0 0-16,6-3-2 15,3-1 0-15,7 0 0 16,3-5-1-16,9-2 1 16,7-3-1-16,4-3 0 15,6-2 1-15,1-4-2 0,7-2-6 16,0 3-25-16,0-17-1 15,2 1-1-15,-4-10 0 16</inkml:trace>
  <inkml:trace contextRef="#ctx0" brushRef="#br1" timeOffset="261895.6239">6880 12917 23 0,'4'-26'21'16,"-4"-3"-3"-1,0-1-2-15,0 2-2 16,3-3-1-16,-3 4-2 0,0 0-1 16,0 8-2-16,0 1-1 15,0 18-2-15,-3-14-1 16,3 14-1-16,-7 19-1 16,3 6-1-16,2 9-1 15,2 9 0-15,0 4 0 0,2 6 1 16,5-3-2-16,0-4 0 15,2-2-5-15,1-14-7 16,2-6-14-16,0-6-7 16,-12-18-1-16,11 12 1 15</inkml:trace>
  <inkml:trace contextRef="#ctx0" brushRef="#br1" timeOffset="262117.7314">6648 13187 31 0,'30'6'30'0,"4"-6"-2"0,16 0-8 16,8 3-4-1,9-3-8-15,0 0-8 0,0 0-14 16,-1 0-10-16,-15 0-7 15,-5 7-2-15,-18-7 3 16</inkml:trace>
  <inkml:trace contextRef="#ctx0" brushRef="#br1" timeOffset="262550.0731">6745 13462 4 0,'0'0'29'16,"-17"-20"1"-16,26 5-9 16,8 1-4-16,7 0-3 15,10 6-3-15,0 3-2 0,4 5-3 16,-11 6-1-16,3 10-1 15,-14 5-1-15,-9 2-1 0,-19 4 0 16,-13-1-2-16,-9 0-1 16,-6-6-1-16,-5 2-2 15,-4-12-2-15,9 0-1 32,2-10 1-32,11 0-1 0,8-4 1 15,19 4 2-15,-6-18 1 16,18 8 4-16,7 5 3 15,6 0 0-15,9 8 2 16,1 3 0-16,4 7 0 16,-2 4-1-16,-1 2-4 15,-7 2-10-15,0 1-23 0,-7-16-1 16,-1 3 0-16,-5-21-1 16</inkml:trace>
  <inkml:trace contextRef="#ctx0" brushRef="#br1" timeOffset="263166.7675">7454 12779 50 0,'-4'10'22'16,"-4"4"-4"-16,4 4-6 16,1 1-3-16,0 5-1 15,6 5-2-15,0-2-2 0,10 0 0 32,-1-1-1-32,7-5-2 0,0-3-1 15,-2-5 0 1,-1-7-1-16,-3-1-1 15,-13-5 1-15,9 5-1 0,-9-5 1 16,-12 7 1-16,0 2 1 16,-2 6-1-16,-3 2 1 15,1 8 1-15,1 7 1 0,4 7 0 16,2 6 1-16,9 10 1 16,0 6-1-16,0 4 0 15,0 4 0-15,-2 1-1 16,-8-9-1-16,-2-1 0 15,-6-13-2-15,-7-11-2 16,-1-11-6 0,-1-20-11-16,1-13-16 15,15-6-1-15,1-16 1 16,10-1 3-16</inkml:trace>
  <inkml:trace contextRef="#ctx0" brushRef="#br1" timeOffset="263652.5476">8198 13019 39 0,'0'0'30'0,"9"7"-7"16,-9 10-4 0,0 4-7-16,0 9-3 15,-6 4-2-15,6 9 0 0,0-4-2 16,-3 5-2-16,3-5-4 15,-6-6-3-15,6-1-8 32,0-6-15-32,-5-16-8 0,5-10 1 15,0 0-1-15</inkml:trace>
  <inkml:trace contextRef="#ctx0" brushRef="#br1" timeOffset="263884.3343">8021 13205 9 0,'0'0'31'16,"15"-6"2"-16,15 6-5 15,6-3-9-15,7 0-7 16,6 3-2-16,2 0-2 16,4 3-8-16,-5-3-26 0,-1 5-7 15,-18-5 0-15,-2 0-2 16</inkml:trace>
  <inkml:trace contextRef="#ctx0" brushRef="#br1" timeOffset="264338.1332">9014 12777 24 0,'-6'12'31'0,"6"14"-1"15,-6 5-12-15,1 12-4 0,5 9-2 16,-7 7-3-16,7 5-1 16,0-1-2-16,0-2-2 15,0-7 0-15,7-9-2 16,-5-10-3-16,-2-11-3 16,0-7-8-16,0-17-12 15,0 0-10 1,-9-17-1-16,-1-10 0 15</inkml:trace>
  <inkml:trace contextRef="#ctx0" brushRef="#br1" timeOffset="264570.1606">8928 12844 10 0,'18'-18'28'16,"20"10"-2"-16,2-5-8 0,9 2-3 15,7 4-6 1,3-3-5-16,3 8-8 0,-5-2-13 16,1 10-11-16,-20-10 0 15,1 8-1-15</inkml:trace>
  <inkml:trace contextRef="#ctx0" brushRef="#br1" timeOffset="264801.945">9014 13036 33 0,'10'11'31'15,"3"-8"-3"-15,14 1-7 0,5 0-6 16,4-4-5-16,2 4-12 16,2-11-28-16,6 7-1 15,-8-5-2-15,3 5-1 16</inkml:trace>
  <inkml:trace contextRef="#ctx0" brushRef="#br1" timeOffset="265487.0395">9870 12700 11 0,'-19'-5'23'32,"-14"-3"-7"-32,8 8-4 0,-3 0-3 15,3 8-3-15,7 6-3 16,5 1 0-16,7 2-2 16,13 3 0-16,5-1 0 15,9 2 0-15,4-1-1 16,0 2 1-16,0-3-1 15,-7 4 1-15,-5 2 0 0,-13 1 0 16,0 0 0-16,-13 2 0 16,-2-3 1-16,-1 1 0 15,1-1-1-15,6-5 0 16,9-1 0-16,6-1 0 16,7-1-1-16,3-2 0 15,2 1 2 1,-10 6 0-16,-1 3 2 15,-17 5 1-15,-8 5 0 16,-13 4 1-16,-9 6 0 16,-4 4 0-16,0 2-1 15,4 0-1-15,4-3-2 16,13-3-1-16,9-4 0 0,10-4 0 16,13-4-1-16,4-7 1 0,8-3-2 15,2-3-4 1,1-3-20-16,-2-12-8 0,6 2-1 15,-7-16 0-15</inkml:trace>
  <inkml:trace contextRef="#ctx0" brushRef="#br1" timeOffset="266104.3082">10404 13097 5 0,'9'-24'26'0,"-9"-11"-4"15,0 0-3-15,-3-2-3 16,3 4-1-16,-6 4-2 15,0 1-3-15,6 11 0 16,-6 3-4-16,6 14-1 16,0 0-2-16,-6 17-2 0,6 3-1 31,0 8 0-31,0 7 1 0,0 3-2 16,0 1-1-1,2-3-5-15,4 1-5 0,0-2-13 16,-6-13-8-16,10 4 0 15,-10-16-1-15</inkml:trace>
  <inkml:trace contextRef="#ctx0" brushRef="#br1" timeOffset="266358.7442">10140 13333 19 0,'0'0'31'15,"31"6"1"-15,2-9-11 0,15 0-6 16,11 3-3 0,6 0-4-16,9 0-2 0,0 5-7 31,-5-2-7-31,-7 2-13 15,-10 6-12-15,-24-8 0 0,-9 6 0 16</inkml:trace>
  <inkml:trace contextRef="#ctx0" brushRef="#br1" timeOffset="266828.9255">10159 13608 20 0,'-7'-19'29'16,"19"3"-5"-16,7-3-7 15,6-4-5-15,9 4-2 16,1 4-1-16,8 8 0 15,-5 7-2-15,-5 6-1 16,-8 10-2-16,-13 11-2 16,-12 3 0-16,-9 6-1 0,-15-2-1 15,-8-1-1-15,-8-4-1 0,-3-5-3 16,2-4-1-16,-1-14-2 16,7-2 0-16,7-9-1 15,10-2 1-15,8-4 1 16,10 0 2-16,12-2 3 15,5 5 3 1,10 5 2-16,4 3 3 16,3 9 1-16,0 3 0 15,3 5 0-15,-6-1 0 16,1 3-5-16,-2-1-13 16,2-4-19-16,-11-14-1 15,4 3-1-15,-9-15 6 16</inkml:trace>
  <inkml:trace contextRef="#ctx0" brushRef="#br1" timeOffset="267407.8251">11182 13208 8 0,'-13'-21'23'0,"-1"13"-5"15,-7-3-2 1,-2 5-4-16,-2 1-1 0,1 5-3 31,1 0-3-31,1 5-1 16,6 2-1-16,5 3-2 0,7 5 1 15,8 4 1-15,6 2-1 16,11 2 1-16,3 3 0 16,5-1 1-16,0 3-1 15,-4-5 0-15,-5 2-1 16,-10-8 0-16,-10-2 0 0,-16-5-1 15,-9-6-1-15,-3-4-3 16,-6-3-5-16,1-3-6 16,2 1-10-16,1-10-8 15,18 11 0-15,1-9 7 16</inkml:trace>
  <inkml:trace contextRef="#ctx0" brushRef="#br1" timeOffset="267930.6222">11439 13353 33 0,'6'-10'23'0,"-6"-5"-5"16,-3 1-2-16,-4-3-5 15,-7-3-2-15,-3 2-3 16,-7 1-2-16,-1 4-1 16,-2 1-2-16,-3 7 0 0,3 5-1 15,-1 5 1-15,7 7-1 16,9 3 0-16,2 2 1 16,10 2-1-16,7-3 1 15,7 0-1-15,6-6 1 16,5-1 0-16,2-3-1 15,1-2 1 1,-2-4-1-16,-4 2 1 16,-1 2 1-16,-4 4 0 15,-7 6 2-15,-3 6 0 16,-1 7 1-16,-1 7 0 16,-1 6-1-16,-4 7 1 15,0-4-1-15,-11 3-1 0,-6-4-2 16,-6-4 0-16,-8-9-1 15,-5-5 0-15,-4-12-1 0,-6-9-2 16,2-8-1-16,4-10-2 16,10-6-3-16,7-8-4 15,14 0-5-15,4-7-6 16,10-6-8-16,16 9-1 16,0-9 5-16</inkml:trace>
  <inkml:trace contextRef="#ctx0" brushRef="#br1" timeOffset="268310.7838">11556 13225 17 0,'13'-13'31'15,"9"13"-1"-15,-3 0-7 16,-2 10-5-16,-2 5-3 15,-7 2-6-15,1 7-1 16,-9 0-2-16,3 0-2 0,-6-2 0 16,0-1-1-16,-3-12-1 0,6-9 0 15,0 0-1 1,0 0-1-16,8-9 1 0,3-9-1 16,2 1-1-16,5-3 1 15,2 3-1-15,0 0 0 16,-2 8 0-16,0 4 1 31,-4 5 1-31,-2 14-1 0,-4 2 2 16,-4 5-1-16,-4 3-1 15,0 2-8-15,0-4-27 16,0 3-2-16,0-10 1 16,7-2-1-16</inkml:trace>
  <inkml:trace contextRef="#ctx0" brushRef="#br1" timeOffset="268896.3541">12087 13016 30 0,'0'27'29'16,"-7"-2"-4"-16,5 11-10 16,-3 7-5-16,-2 4-2 0,0 3-2 15,0-5-1-15,2-6-1 16,2-8-1-16,3-3-1 0,-4-14 0 16,4-14 0-1,0 0 0-15,0 0-1 16,0-31 1-16,4 4-1 0,-4-11-1 31,-5-6 1-31,1-7-1 0,1-3 0 16,-4 2 0-1,4 2 0-15,-2 5 0 16,2 7 0-16,3 6 0 0,5 8 0 16,1 7 0-16,8 8 0 15,6-1 0-15,7 2-3 16,9 3-3-16,4-4-8 0,7 4-12 15,12 5-7-15,-10-7 0 16,8 12 1-16</inkml:trace>
  <inkml:trace contextRef="#ctx0" brushRef="#br1" timeOffset="269134.6119">12044 13419 19 0,'11'0'29'0,"14"11"-1"0,-1-8-9 16,6 2-7-16,2-5-9 15,-1 0-13-15,3 7-17 16,-13-14-1-16,7 7-2 16,-18-17 16-1</inkml:trace>
  <inkml:trace contextRef="#ctx0" brushRef="#br1" timeOffset="269498.5206">12259 13164 18 0,'0'0'30'15,"18"19"-1"-15,-12-3-9 16,1 5-7-16,-2 3-3 16,0-4-3-16,-2 1-2 0,-3-8-2 15,0-13-2-15,7 10-1 16,-7-10-1-16,18-21-1 0,-7 5 0 15,8-4 0 1,-3 1 0-16,5 2 1 0,-2 1 1 16,-2 7 1-16,-3 9 1 15,-3 6 1-15,-3 8-1 16,-5 2 2-16,2 6-2 31,-5 1-1-31,0-2-5 0,4-1-14 16,2 1-13-16,-6-21-2 15,7 13 0-15</inkml:trace>
  <inkml:trace contextRef="#ctx0" brushRef="#br1" timeOffset="269899.3554">12523 12971 11 0,'15'-10'29'31,"-3"-6"0"-31,14 4-9 0,-2 1-6 16,4 3-4-16,-1 4-2 16,-1 4-3-16,-4 4-1 15,-4 7-1-15,-6 3-2 16,-7 6 1-16,-1 1 0 15,-4 5-1-15,6 2 0 16,-6 4 0-16,7-1 0 0,-3 2 0 16,1 2-1-16,0-1 1 15,5 1 0-15,-3-1 1 16,-1 0-1-16,0-3 1 16,-6-2 0-16,0-4 1 15,-6-2-1-15,-10-3 0 16,-5-3 0-16,-10-5-2 0,0-5-3 15,4-2-10-15,2 0-21 16,0-17-1-16,16 3 0 16,2-13 0-16</inkml:trace>
  <inkml:trace contextRef="#ctx0" brushRef="#br1" timeOffset="270668.9877">13205 12651 26 0,'24'7'20'0,"-8"3"-2"0,-1 14-1 16,-9 9-2-16,-6 10-2 0,-6 10-2 15,-6 2 0-15,-1 5-3 16,-1-4-1-16,7-1-2 16,0-8-2-16,11-8 0 15,5-10-1-15,6-11 0 16,1-5-1-1,2-9 1-15,-1-4-1 16,-6-4-1-16,-1-5 1 16,-7 0-1-16,-3 9 0 15,-2-13 0-15,2 13 0 16,-17 6-1-16,5 11 1 16,1 8 0-16,3 10 0 15,1 9 0-15,7 13 0 0,7 5-1 16,5 10-1-16,2 2-4 15,4 6-7-15,-9-1 1 16,0 1 1-16,-9-10 0 16,-3-2 1-16,-13-12 2 15,-1-9 3-15,-9-8 6 0,-2-16 6 16,6-6 0-16,1-10-1 16,2-7 1-16,4 0-2 0,5-9 0 15,2 0-2-15,8 9-1 16,-7-17 1-16,7 17-1 15,2-16 0-15,-2 16-1 16,7-12-4-16,-7 12-14 31,0-19-14-31,0 19-1 0,9-17 0 16</inkml:trace>
  <inkml:trace contextRef="#ctx0" brushRef="#br1" timeOffset="315134.0269">4389 14775 11 0,'-15'5'31'15,"25"2"1"-15,2-7-3 0,16 0-15 16,11 3-5-16,6-3-4 15,3 0-6-15,2 0-14 16,0 7-16-16,-12-12-1 16,1 5 0-16</inkml:trace>
  <inkml:trace contextRef="#ctx0" brushRef="#br1" timeOffset="315381.4383">4424 14910 16 0,'0'0'31'0,"22"6"-3"15,2-2-6-15,11 2-9 16,4 0-12-16,-2-6-25 16,13 11-4-16,-10-11-2 0,11 9 2 15</inkml:trace>
  <inkml:trace contextRef="#ctx0" brushRef="#br1" timeOffset="316004.6845">5353 14696 9 0,'5'8'30'15,"1"19"2"-15,-10 3-8 16,4 6-10-16,0 7-3 16,0 0-2-16,0 0-3 15,-2-7-3-15,2-7-2 0,0-9-5 16,0-20-4-16,0 0-3 0,0-18-4 15,0-6-2 1,-3-9-1-16,1-4 1 0,-5-3 4 16,2 0 5-16,0 4 5 15,2 3 5-15,9-20 14 16,4 36-6 0,4 4 0-16,3 3-1 0,7 3-3 15,1 4-1-15,6 3-1 16,-1 0-1-16,-1 0 0 15,-1 5 1-15,-2 0 0 16,-4 2 1-16,-3 1-1 16,-3 3 1-16,-6 1 0 31,-1 5 0-31,-2 3-1 0,0 7 1 16,-4 4-1-16,1 5 0 15,-4 3-1-15,5 0 1 16,-5 0-2-16,0-3-3 15,2-4-13-15,6-9-19 0,-8-23-1 16,9 13 0 0,-9-27 0-16</inkml:trace>
  <inkml:trace contextRef="#ctx0" brushRef="#br1" timeOffset="316652.7582">6219 14776 46 0,'-27'-14'34'16,"-4"6"-8"-16,-3 5-5 31,-6-1-7-31,-1 7-4 0,3 4-5 16,8 5-1-16,5 8-3 15,10 6 0-15,9 2-1 16,10 1 1-16,9 0-1 15,3 0 1-15,10-9 0 16,1-4 0-16,1-9 0 16,-3-14 0-16,-6-9 0 0,-4-12 0 15,-6-7 0-15,-6-9-1 16,-3-6 0-16,-6-4 1 16,-1-2-2-16,2 3 1 15,2 2-1-15,3 8-1 16,0 5-4-16,6 4-1 15,12 9-5 1,1 6-5-16,12 6-7 16,7 7-9-16,2 1-1 0,8 10 0 15</inkml:trace>
  <inkml:trace contextRef="#ctx0" brushRef="#br1" timeOffset="317053.3695">6588 14383 29 0,'0'0'32'16,"-15"-6"-3"-16,-7 17-8 0,-6 14-5 15,-8 10-3 1,1 17-4-16,-2 7-1 0,12 12-3 15,4 6 0-15,14-1-2 16,10-4-3-16,7-5-5 16,17-10-13-16,8-11-18 0,-4-17 0 15,6-7 0-15,-4-22 0 16</inkml:trace>
  <inkml:trace contextRef="#ctx0" brushRef="#br1" timeOffset="317669.888">6663 14746 34 0,'0'0'29'0,"-18"18"-5"0,8 1-6 16,-2 6-6-16,3 6-2 15,6 5-3-15,3-1-1 16,6 5-1-16,6-8 0 16,6-3-1-16,5-11-1 15,1-7-1-15,4-11 0 16,-3-11-1-16,0-10 0 0,-1-5 0 16,-8-6-1-16,0-2 0 15,-11 1 0-15,-1 4 0 16,-4 7 0-16,-4 6-1 15,4 16 1-15,-15-5 0 16,3 12-1-16,6 7 1 16,-1 6 0-16,7 0 0 0,4 7 0 15,4-4 0-15,5 0 0 16,6-3 1-16,6-3-1 0,0-6 1 16,2-3-1-1,4-8 1-15,-6-10-1 16,-3-2 0-16,-3-5 1 0,-5-7-1 31,-7-2 0-31,-7-2-4 0,0 2-6 16,-12 1-12-16,-4 0-12 15,6 10-1-15,-7-3-1 16</inkml:trace>
  <inkml:trace contextRef="#ctx0" brushRef="#br1" timeOffset="318023.679">7087 14509 30 0,'23'12'34'16,"-5"0"0"-16,4 13-10 16,3 9-8-16,-4 10-6 15,1 13-2-15,-7 4-2 0,-5 3-1 16,-10-2-2-16,-9-2-1 0,-4-5-1 16,-5-7 0-1,3-8 0-15,-1-10 0 0,3-7-1 16,3-7 0-16,5-5-2 15,5-11-2-15,-3 14-5 16,3-14-21-16,0 0-6 16,0 0-1-16,0 0 1 0</inkml:trace>
  <inkml:trace contextRef="#ctx0" brushRef="#br1" timeOffset="319644.1753">7980 14650 30 0,'3'14'25'0,"1"12"-3"15,-4 9-3-15,0 8-5 16,0 9-3-16,0 3-2 0,3 2-6 15,-3-5-6 1,0-9-6-16,0-12-9 0,3-3-12 0,-3-28-1 16,-10 12-2-1</inkml:trace>
  <inkml:trace contextRef="#ctx0" brushRef="#br1" timeOffset="319891.5957">7825 14865 7 0,'10'-4'29'0,"3"4"1"15,11 4-10-15,13 1-6 16,4 0-3-16,12 1-3 16,3-6-21-16,9 6-15 15,-9-18-1-15,6 5-2 0</inkml:trace>
  <inkml:trace contextRef="#ctx0" brushRef="#br1" timeOffset="320376.7437">8925 14418 34 0,'0'0'33'0,"-19"24"2"0,19 14-16 16,-6 14-4-16,-4 13-6 16,7 14-1-16,-3 5-2 15,3-1-2-15,3-6-2 0,0-10-3 16,0-14-3-16,0-14-8 15,3-15-11-15,3-15-13 16,-11-20 1-16,10-3-1 16</inkml:trace>
  <inkml:trace contextRef="#ctx0" brushRef="#br1" timeOffset="320630.7613">8835 14524 25 0,'34'0'30'0,"0"-12"-3"16,15 4-11-16,8-1-4 0,4 3-8 16,4 0-10-1,-5-1-16-15,1 7-8 0,-17-5 0 16,-1 14 5-16</inkml:trace>
  <inkml:trace contextRef="#ctx0" brushRef="#br1" timeOffset="320878.1794">8903 14811 19 0,'10'11'33'16,"8"-11"1"-16,15 5-10 16,6-2-8-16,1-3-3 15,7 6-4-15,-5-3-13 0,-1 4-27 16,-10-14-2-16,0 1-2 0,-18-12 0 15</inkml:trace>
  <inkml:trace contextRef="#ctx0" brushRef="#br1" timeOffset="321695.8774">9824 14229 14 0,'-31'5'14'16,"-6"2"-2"-16,6 6-3 15,-4 3-1-15,7 8-1 16,10 0-1-16,9 1-1 16,12 0-1-16,8-2 0 0,15 1-1 15,5 0 0 1,6-5 0 0,0-1 0-16,1 1-1 15,-10 1 1-15,-4 3 0 16,-12 0 0-16,-12 2 0 0,-15-1 0 15,-3 2-1-15,-7-3 1 16,0 0-1-16,3-6 0 16,4-3-2-16,6 1 1 15,12-1-1-15,6 3 0 0,2 4 0 16,3 7 1-16,-6 7-1 16,-5 4 0-16,-7 9 0 15,-7 4 0-15,-5 3 0 16,-12 0 1-16,-2 1-1 15,2-7 1-15,8-3 0 16,5-6 0-16,8-5 0 0,10-3 0 16,10-8 0-16,6-5-1 15,9-5-3-15,6-5-17 16,11 1-10-16,-8-17-2 16,13 3 1-16</inkml:trace>
  <inkml:trace contextRef="#ctx0" brushRef="#br1" timeOffset="322081.4917">10394 14687 9 0,'0'-42'27'16,"0"4"-8"0,0-6-2-16,0 6-2 15,-3 2-2-15,0 4-2 16,3 9-2-16,-5 9-1 15,5 14-3-15,0 0-1 16,0 0-1-16,-10 19-2 16,10 3-1-16,0 12 1 15,0 4-1-15,0 7 0 0,3 2-3 16,0 3-3-16,-3-3-8 16,4-5-12-16,1 2-6 0,-7-18-1 15,4 1 6-15</inkml:trace>
  <inkml:trace contextRef="#ctx0" brushRef="#br1" timeOffset="322319.711">10143 14954 11 0,'0'0'27'16,"37"9"-3"-16,-5-9-9 15,17 0-5-15,8 0-2 0,4 0-3 16,1 0-6-16,0 4-5 16,-9 0-6-16,-9-4-7 15,-2 15-7-15,-20-10-1 16</inkml:trace>
  <inkml:trace contextRef="#ctx0" brushRef="#br1" timeOffset="322720.7916">10156 15259 21 0,'0'0'29'32,"-10"-23"2"-32,23 7-11 0,15 0-8 15,3-1-3-15,9 7-1 16,3 3-1-16,7 7-1 15,-10 7-1-15,-5 7-1 16,-11 4 0-16,-15 6-2 16,-12 5 1-16,-15-3-2 15,-10 0 0-15,-9-3 0 0,-7-6-2 16,-2-5-1-16,6-5 0 16,3-7-2-16,11-8 0 15,5-3 1-15,15 0-1 16,9-2 1-16,12 1 0 0,7 2 1 15,6 3 2 1,6 7 1 0,0 4 1-16,0 8 0 15,-3 3 1-15,-2 3-1 16,-5 2 1-16,-3 1-3 16,-3 0-5-16,-5-7-8 0,0-5-15 15,3 0-5-15,-16-9-2 16,22-6 1-16</inkml:trace>
  <inkml:trace contextRef="#ctx0" brushRef="#br1" timeOffset="323452.9579">11183 14732 9 0,'-18'0'27'0,"-15"-10"-5"0,2 10-6 16,0 0-4-16,0 0-3 16,6 9-1-16,8 1-2 15,11 6-2-15,11 0 0 0,10 6-1 16,10 0 0-16,5 4 0 15,-1 0 0-15,2 4 1 16,-6 0-1-16,-10 0 1 16,-15-5-1-16,-8-1 0 15,-16-5-4-15,-7-5-4 32,-2-4-6-32,-3-10-9 0,-1-9-13 15,14 1 0-15,2-13-1 16</inkml:trace>
  <inkml:trace contextRef="#ctx0" brushRef="#br1" timeOffset="323938.1635">11513 14912 27 0,'3'-10'18'0,"-3"-5"-2"15,-2 0-1-15,-8-2-4 16,-5-2-2-16,-4 4-2 16,-3 2-2-16,-2 6-2 15,-5 3 0-15,5 8-2 16,2 7 0-16,5 6 0 15,8 4-1-15,5 1 0 0,9 2 0 16,5-4 0-16,5-4-1 16,4-5 1-16,3-6-1 15,1-5 1-15,-1 0 1 16,4 0 0-16,-7 0 2 16,5 6 0-16,-5 3 1 15,0 10 0 1,-6 4 1-16,-2 12 0 15,-11-4-1-15,0 7 0 16,-18 1-1-16,-6 0-1 16,-8-7 0-16,-8-6-3 15,-5-4-3-15,0-13-6 0,4-9-12 16,9 0-12-16,-1-18-1 16,18-2 0-16</inkml:trace>
  <inkml:trace contextRef="#ctx0" brushRef="#br1" timeOffset="324270.228">11607 14819 21 0,'30'0'33'16,"-11"0"0"-16,0 14-1 15,-4 6-18-15,-7 4-4 16,-3 7-3-16,-5-2-2 15,0 1-1-15,-10-6-2 16,4-4 0 0,3-9-1-16,3-11 0 15,0 0-1-15,6-20 0 16,4 0 0-16,7 0 0 16,1-2-1-16,2 0 1 0,2 5 0 15,-1 6-1 1,-2 5 1-16,0 12 0 0,-5 4 1 15,-6 6-1-15,-2 5-1 16,-6 1-8-16,0-1-21 0,0 7-5 16,-9-11 0-16,4 4-1 15</inkml:trace>
  <inkml:trace contextRef="#ctx0" brushRef="#br1" timeOffset="324871.4768">12187 14594 24 0,'0'0'28'0,"-3"10"-2"0,-3 15-10 16,-3 10-6-16,2 14-5 15,-1 7-1-15,1 5 0 32,1-1-1-32,3-7-1 0,3-6 0 15,-4-8 0-15,4-14-1 16,0-10 1-16,0-15-1 16,0 0 0-16,0-22 0 15,4-3 0-15,-4-9 0 16,0-7 0-16,0-7-1 15,0-5 1-15,-6-1-1 0,6 1 0 16,0 0 0-16,3 5 0 16,3 7 0-16,1 7 0 15,5 8 0-15,6 6 0 16,4 7-2-16,6 4 0 16,10 9-6-16,4 0-9 0,5 0-13 31,12 7-2-31,-10-4 1 0,10 9 18 15</inkml:trace>
  <inkml:trace contextRef="#ctx0" brushRef="#br1" timeOffset="325123.8947">12231 15105 9 0,'22'0'25'15,"15"10"0"-15,-6-6-16 16,0-1-12-16,0 7-18 15,-12-10-3-15,6 0 5 0,-14-8 19 16</inkml:trace>
  <inkml:trace contextRef="#ctx0" brushRef="#br1" timeOffset="325473.5919">12436 14815 27 0,'27'0'31'16,"-18"9"-3"-16,1 6-11 16,2 7-5-16,-6 0-4 15,1 3-1-15,-7-5-2 16,3-3-1-16,-6-3-1 16,3-14 0-16,0 0-2 15,0 0 1 1,15-21-1-16,-6 1 0 15,7 1 0-15,-1-3-1 16,4 3 0-16,0 4 0 16,-3 6 0-16,-1 9 0 15,0 3 0-15,-3 9 0 0,-5 8 0 16,-3 1-3-16,1 2-14 16,2 9-16-16,-14-14-1 15,7 5 0-15,-6-13 5 0</inkml:trace>
  <inkml:trace contextRef="#ctx0" brushRef="#br1" timeOffset="326058.6766">12759 14558 7 0,'30'0'25'0,"-9"-4"-3"16,7 4-9-16,1-4-2 15,-2 4-4-15,-1 0-1 16,-5 0-2-16,-9 0-1 16,-2 4-1-16,-10-4-1 31,6 15 1-31,-6-4-2 0,0 6 1 15,-4 2-1-15,4 7 1 16,-2 3-1-16,2 3 0 16,2 4 0-16,4 4 0 15,1-1 0-15,-1 4 1 16,0-3-1-16,1-1 0 16,-1-3 1-16,-6-4 0 0,0-3 2 15,-6-6-1-15,-7-1 1 16,-6-9 0-16,-8 0 0 15,-1-8 0-15,1-1-1 16,-4-4-5-16,6 0-11 0,0-13-17 16,25 13 0-1,-13-21 0 1,26 11 15-16</inkml:trace>
  <inkml:trace contextRef="#ctx0" brushRef="#br1" timeOffset="326859.284">13410 14357 32 0,'24'11'16'0,"-5"3"1"16,-7 5-3-16,-5 13 1 0,-7 3-2 15,-4 9-1-15,-9 3-1 16,5 1-1-16,-8-1-3 15,7-4-2-15,5-7-2 16,4-5-1-16,3-9-1 16,7-11 1-16,2-7-1 15,-12-4 0 1,13-9 0-16,-13 9 0 16,9-16-1-16,-9 16 0 15,-5-10 0-15,5 10 0 16,-17 17 0-16,5 4-1 15,5 9-1-15,1 8 1 16,1 8-1-16,8 5 1 16,8 5 0-16,9-1-1 0,1 2-1 15,1-3 0-15,-1-1-1 16,-5-6-4-16,-1 2 0 16,-15-10-1-16,-7-1 1 15,-20-7 1-15,-3-4 1 0,-10-7 2 16,-2-4 1-16,-35-3 7 15,44-13-3-15,7 0 1 16,11-3 0-16,15 3 0 16,-10-10-1-16,10 10 2 15,0-11-1-15,0 11 0 16,0 0 0-16,0 0 1 16,10-4 0-16,-10 4-5 31,0 12-19-31,0-12-8 0,0 0-1 15,0 0 0-15</inkml:trace>
  <inkml:trace contextRef="#ctx0" brushRef="#br1" timeOffset="329740.7016">768 17411 4 0,'0'0'27'0,"0"0"1"15,27-46-4-15,-9-3-18 16,2-14 2-16,4-13-2 0,3-15 2 16,-4-5-1-16,-6 1 2 15,-4 8-2-15,-3 15 2 16,-7 11-3-16,-3 19-2 15,0 42 0-15,0 0-1 16,0 0 0-16,-24 49-2 31,24 10 0-31,11 13 0 0,2 10 1 16,7 3-2-16,1 0 1 16,9-1-1-16,-1-12 1 15,2-13-5-15,0-12-2 16,-10-12-10-16,-3-20-18 15,-2-5-3-15,-16-10 1 16,0 0 0-16</inkml:trace>
  <inkml:trace contextRef="#ctx0" brushRef="#br1" timeOffset="330003.9471">864 17197 18 0,'0'0'28'0,"65"34"2"0,-24-24-14 16,-41-10-14-16,86 10-12 16,-44-20-16-16,3 13 0 15,-15-11-4-15</inkml:trace>
  <inkml:trace contextRef="#ctx0" brushRef="#br1" timeOffset="330057.339">780 17097 13 0,'-59'-8'28'0,"59"8"-1"16,0 0-5-16,0 0-30 15,0 0-17-15,-10 43-2 0,10-43-1 32</inkml:trace>
  <inkml:trace contextRef="#ctx0" brushRef="#br1" timeOffset="330389.3973">1282 17316 26 0,'29'25'31'0,"-4"-11"-7"16,6-7-11-16,4 2-1 15,-1-9-2-15,-1 3-4 16,0-12-1-16,-7-7-1 15,-4-6-1-15,-10-4-2 16,-3 1 1-16,-9 0 1 0,-9 1-2 16,-11 2 1-16,-10 10-2 15,-5 6 1-15,-6 12-1 16,-4 11-1-16,9 5 0 16,6 9-1-16,13 4 2 15,11 7 1-15,12 5-1 16,8 1 2-1,7-3-2-15,7-4-2 16,-1-8-11-16,-1-3-11 16,-3-10-9-16,-1-8 0 15,-2-18 0-15</inkml:trace>
  <inkml:trace contextRef="#ctx0" brushRef="#br1" timeOffset="330690.2068">1925 17244 8 0,'-8'38'29'0,"-15"-9"-2"15,-1 0-5-15,-5-7-18 16,-2-10-4 0,0-12-1-16,2 0-2 15,7-15-1-15,7-6 0 16,3-7 2-16,12 3 2 15,5 1 2-15,5 7 5 16,10 5 1-16,4 9 2 16,1 8 0-16,3 8 0 15,3 10-3-15,-5 4-17 0,9 7-16 16,-12-8-6-16,7 4 2 16,-1-19-1-16</inkml:trace>
  <inkml:trace contextRef="#ctx0" brushRef="#br1" timeOffset="331460.871">3016 17234 4 0,'4'12'30'0,"8"12"0"16,-12-2-7-1,0 2-13-15,3 5 0 0,-3-6-2 16,-3-4-4-16,3-19-1 16,-10 0 0-16,7-20-2 15,3-5 0-15,3-7 0 32,3-6 0-32,9 5-1 0,2-1 2 15,7 9-2-15,4 10 1 16,-3 15-1-16,2 9-1 15,-4 14 1-15,-5 7-2 16,-1 4 2-16,-3 4-1 16,-1 2-1-16,1-5-2 15,6-9-3-15,1-11 0 0,4-7-3 16,3-8-2-16,6-7 2 16,-6-6 0-16,3-1 7 15,-7-1 2-15,14-6 10 16,-25 16 2-1,2 5-1-15,-3 0 1 16,3 0-2 0,-2 4-2-16,3-4-2 15,0 3-1-15,2-3-1 16,-3-10-1-16,-2 1 0 0,-4-3-1 16,-3-4 0-1,-6-5-2-15,-6-3 3 0,-6 1-2 16,-13 1 1-16,0 6-2 15,-3 5 2-15,0 11-1 0,1 11 0 16,2 9 1-16,6 14 1 16,10 9-1-16,9 10 0 15,8 1 1-15,2 6-1 16,3-2 0-16,-1-8-5 16,4-2-18-16,5-8-11 15,-14-16-1-15,11-11 1 0</inkml:trace>
  <inkml:trace contextRef="#ctx0" brushRef="#br1" timeOffset="331926.3319">3999 17136 28 0,'-16'-7'26'0,"-11"1"-10"15,2 6-5-15,2 0-1 16,2 6-4-16,6 5 0 15,8 0-3-15,11 2-1 16,8 1-1 0,7-4-2-16,3 0 3 15,-1-2-3-15,-2-8 2 16,-3 3 0-16,-16-3 0 16,0 0-3-16,0 0 3 15,-29 11 0-15,8-7-1 16,-2 10 2-16,2 1-1 0,5 2-1 15,8 0 3-15,8 2 0 16,8-1 0-16,11 3-2 16,2-4-4-16,5-5-10 15,-1-16-17-15,5 4-2 16,-15-17 0-16,7-3 18 16</inkml:trace>
  <inkml:trace contextRef="#ctx0" brushRef="#br1" timeOffset="332238.152">4154 17331 21 0,'16'29'12'0,"-8"-9"0"15,-4-10-2-15,-4-10-3 0,-6-13-2 16,2-7-3-16,1-9 1 16,3-1 0-16,4-2 0 15,7 4 3-15,5 5-1 16,0 6 3-16,6 12-1 16,-1 14 0-16,-5 7 1 15,3 10-4-15,-5 3-5 16,-4 5-14-16,-4-10-15 0,11 7-1 15,-9-16 0-15</inkml:trace>
  <inkml:trace contextRef="#ctx0" brushRef="#br1" timeOffset="332725.536">4671 17125 32 0,'-15'0'15'15,"15"0"-4"-15,0 11-1 16,10-1-5-16,-1 0-2 16,5 0-1-16,-3 1 1 0,1-5-2 15,-12-6 0-15,10 15 1 0,-10-15-3 16,-22 12 1-16,3-7-1 15,-2 2 1-15,2 7-1 16,-3-1 2-16,7 4-1 16,5-6 2-16,7 7 0 15,9-7 1 1,5 3 0-16,6-6-1 16,7-5 1-16,1-5-2 15,1-8 1-15,2-2-1 16,-3-8 0-16,-1-1 0 15,-2-4 2-15,-6 4-1 16,-5-1 2-16,-4 7 0 16,-7 15 2-16,0 0-1 0,0 0 0 15,-6 19 0-15,6 8-2 16,0 5-2-16,3 2-7 16,7-3-25-16,10 2-2 15,-4-10-1-15,13 1 1 16</inkml:trace>
  <inkml:trace contextRef="#ctx0" brushRef="#br1" timeOffset="333028.5024">5670 17155 15 0,'17'25'33'16,"-6"-2"-1"-16,9 12-4 0,1-3-16 15,-2-5-1-15,6-3-6 16,-5-14 0-16,3-5-3 15,-3-5-1-15,0-16-4 16,-2-2-8-16,-1-4-15 0,-10-9-8 16,10 6 1-16,-6-1-1 31</inkml:trace>
  <inkml:trace contextRef="#ctx0" brushRef="#br1" timeOffset="333291.5564">6245 17258 24 0,'0'36'28'0,"-23"-7"0"16,2-4-16-16,-10-3-7 0,-3-13-3 15,6-9-1-15,0-5 0 16,10-10-2-16,9-8 1 16,9-1-2-16,5 2 3 15,8 1 1-15,9 8 2 16,5 5 2-16,-1 8 1 15,5 8 1 1,-7 9 0-16,3 12 2 16,-7 2-7-16,-2 4-10 15,-6-6-24-15,6 5-2 16,-10-11-1-16,10-1 0 16</inkml:trace>
  <inkml:trace contextRef="#ctx0" brushRef="#br1" timeOffset="333645.378">7274 16791 28 0,'3'52'30'16,"7"22"0"-16,-5 11-19 15,-5 7-3-15,4 5-3 16,-4-9-4-16,0-5-3 15,-6-18-6-15,-1-14-6 16,-6-24-8-16,4-15 0 0,-9-21-2 16,6-13 4-16</inkml:trace>
  <inkml:trace contextRef="#ctx0" brushRef="#br1" timeOffset="334193.6124">7188 16951 47 0,'30'-48'24'0,"4"11"-2"16,10 17-4-16,5 17-4 31,-8 12-4-31,-10 12-3 0,-10 6-3 16,-11 8 0-16,-10-2-3 15,-10-2 1-15,-8-6-2 16,-1-10-1-16,1-9-1 16,8-6 1-16,10 0-1 15,9-20-1-15,13 9 0 16,4-1 1-16,7 7 0 0,-5 5 1 15,-1 14 1-15,-9 3-1 16,-11 5 1-16,-14 5 0 16,-11 0 0-16,-6 2 1 15,-4-4-2-15,0-4-3 0,7-3 1 16,5-10-2 0,16-8 0-16,0 0 1 0,19 7-1 15,5-11 1-15,7 4 2 16,1 0 2-16,3 4 1 0,1 1 2 15,0 2 1-15,-1-1-2 16,3-2 2-16,-2-4-1 16,-5-5 0-16,1-2 2 31,-5-6-3-31,-5-3 0 0,-8-4-1 16,-9-4 0-16,-11 2-1 15,-7 4 0-15,-8 6-1 16,-4 3 0-16,0 9 0 15,-3 9 0-15,3 10 1 16,6 12-1-16,4 8 3 16,5 7 0-16,4 7-1 0,6 5 1 15,0-4-2-15,6 1-8 16,0-9-22-16,11-5 0 16,-6-17-3-16,15-3 1 0</inkml:trace>
  <inkml:trace contextRef="#ctx0" brushRef="#br1" timeOffset="334709.6586">8242 17183 6 0,'-19'-28'29'0,"3"9"-2"16,-12-4-12-16,-9 7-4 16,1 4-2-1,-4 6-2-15,2 6-1 16,3 9-1-16,11 7 0 15,5 3-3-15,12 6-3 16,10-3 2-16,10-3-1 16,6-6 1-16,8-5 0 0,5-8 0 15,2-3 1 1,1-7-1-16,-5-6 2 0,-5-1-2 16,-3 2 1-16,-8 3-1 15,-14 12-1-15,10-10 1 0,-10 10-1 16,-6 17 1-16,6-1-2 15,10 3 2-15,2 4 0 16,10-4 2-16,3-2-2 16,3-9 2-16,2-3-2 0,1-9 1 15,-3-2 1-15,-3-6-5 16,-12-9-6-16,-7-1-13 16,-6-4-10-16,-12-9-3 15,-1-2 1-15</inkml:trace>
  <inkml:trace contextRef="#ctx0" brushRef="#br1" timeOffset="334979.2137">8315 16799 10 0,'0'-25'30'0,"0"1"-1"15,0 24-6-15,10 5-8 16,-3 14-12-16,-4 3-11 16,2 2-16-16,7 18-6 15,-8-14 0-15,12 5 13 16</inkml:trace>
  <inkml:trace contextRef="#ctx0" brushRef="#br1" timeOffset="335032.6">8552 16988 18 0,'23'19'35'15,"-11"5"1"-15,-3 15-3 0,-2 10-15 16,-7 2-5-16,0 13-3 16,0-1-4-1,0 5-6-15,0-2-4 16,-4-6-10-16,4-10-18 15,0-4-3-15,-12-17-3 16,8-4 1-16</inkml:trace>
  <inkml:trace contextRef="#ctx0" brushRef="#br1" timeOffset="335295.6556">8621 17254 17 0,'22'0'30'16,"8"8"-1"-16,-2-2-10 16,6-1-20-16,1 0-16 0,-4-13-10 15,13 11 0-15,-17-13 5 16</inkml:trace>
  <inkml:trace contextRef="#ctx0" brushRef="#br1" timeOffset="335549.5938">9085 17066 19 0,'-27'0'25'0,"9"10"-9"15,2-2-5-15,6 2-3 16,10 2-3-16,7-1-1 0,6 0 0 15,5-2 0-15,0-5-2 16,-1-4-3-16,-6 0 0 16,-11 0 0-16,0 0-1 15,-9-4 0-15,-7 0 1 16,-3 1 2-16,-1 3 2 16,0 5 3-1,8 5 2-15,0 4 1 16,12 5-1-16,7 0 1 15,7 5-1-15,5-4-1 16,5 2-7-16,5-3-10 0,8-6-26 16,-12-13 2-16,15-5-2 15,-3-8 4-15</inkml:trace>
  <inkml:trace contextRef="#ctx0" brushRef="#br1" timeOffset="335866.0302">10051 17004 24 0,'28'3'32'0,"2"-6"2"15,17 3-6-15,1 0-16 16,9-2-4 0,2 2-3-16,-3-4-3 0,-1 0-3 15,-10 0-4-15,-9 1-6 16,-10 3-5-16,-11 0-6 0,-15 0-3 15,0 0-3-15,-26 0 1 16</inkml:trace>
  <inkml:trace contextRef="#ctx0" brushRef="#br1" timeOffset="336135.5813">10338 17036 37 0,'-9'19'28'16,"0"-4"-1"-1,9 6-4-15,0 8-6 16,5-2-6-16,2 4-5 15,1-4-5-15,0-3-6 16,4-4-11-16,4-1-19 16,-1-12 1-16,8 0-3 15,-5-17 15-15</inkml:trace>
  <inkml:trace contextRef="#ctx0" brushRef="#br1" timeOffset="336398.6308">10693 17091 19 0,'-17'0'28'0,"-14"0"-3"16,7 3-10-1,1 7-7-15,8 6-3 16,6 6-4-16,9 2 2 16,12 5-2-16,7-5 2 15,7-2-2-15,4-7 3 16,4-6-2-16,-2-15 2 15,-1-2 3-15,-7-9-2 16,-9-5 2-16,-12-2-2 0,-9 1-1 16,-9 3-11-16,-3 11-25 15,-13-4-1-15,6 8-2 16,-7-2 0-16</inkml:trace>
  <inkml:trace contextRef="#ctx0" brushRef="#br1" timeOffset="336752.8373">12002 16658 22 0,'3'12'31'16,"2"24"2"-16,-8 13-6 16,-4 16-16-1,7 8-1-15,-3 4-3 16,3 10-3-16,3-7 1 16,7-5-2-16,-3-15-1 0,1-13-4 15,0-17-4 1,-3-10-7-16,-5-20-5 0,12 0-16 15,-12-24-1-15,-3-5 0 16,-12-14 24-16</inkml:trace>
  <inkml:trace contextRef="#ctx0" brushRef="#br1" timeOffset="337015.884">11907 16753 29 0,'28'0'30'0,"2"-5"-5"15,12 1-12-15,10 4-4 16,8-3-3-16,2-1-6 16,4 4-11-16,-2 4-15 15,-11-9-5-15,3 13 1 16,-22-8 17-16</inkml:trace>
  <inkml:trace contextRef="#ctx0" brushRef="#br1" timeOffset="337285.4417">11985 16977 5 0,'0'0'32'0,"9"15"0"15,8-15-8-15,17 4-8 16,8 2-8-16,9-3-15 15,11 4-21-15,-13-13-3 16,10 6-1-16,-12-12 14 31</inkml:trace>
  <inkml:trace contextRef="#ctx0" brushRef="#br1" timeOffset="337739.9132">12888 16542 17 0,'-25'-19'27'0,"1"19"-6"15,-13 8-12-15,0 6-5 16,6 5 1-16,8 3-2 16,17 3-2-16,15-2 0 15,15 1 0-15,14-4-1 0,7 1 1 16,1 2 0-16,0-4-1 15,-11 0 2-15,-12 0 0 16,-13 5 0-16,-13 1-1 16,-15 2 1-16,-8-1 1 15,-7-1-2-15,1 1 0 16,5-5-1-16,2-1 0 0,15-1 0 16,10-5 0-16,7-1-1 0,5 4 0 15,4-1 0 1,-1 4 1-16,-7 5-1 0,-8 3 0 15,-15 4 1-15,-8 6-2 16,-9 3 4-16,-8 3 0 31,-4-1 1-31,4 3 0 0,3-9 1 16,13 2 3-16,7-6-2 16,17-2 1-16,7-10-1 15,14-5-2-15,8-6-4 16,7-3-6-16,2-7-22 15,11-2-3-15,-8-13-1 16,8-1-1-16</inkml:trace>
  <inkml:trace contextRef="#ctx0" brushRef="#br1" timeOffset="338140.735">13505 16824 23 0,'3'-48'23'0,"7"5"1"15,-10 0-3-15,3 8-3 16,-3 9-5 0,-3 8-3-16,3 18-2 15,0 0-2-15,-13 37-2 16,10 0-2-16,0 11-1 15,3 7-3-15,-4 1-1 16,9 4-9-16,0-3-17 16,-5-11-6-16,3-5 1 15,-8-20-1-15</inkml:trace>
  <inkml:trace contextRef="#ctx0" brushRef="#br1" timeOffset="338419.3964">13241 17113 14 0,'0'0'31'0,"31"7"0"16,4-7-4-16,14 0-18 15,9 5-4-15,11-2-2 16,3 1-10-16,-1-4-20 16,0 4-4-16,-21-4 1 15,-4 5 6-15</inkml:trace>
  <inkml:trace contextRef="#ctx0" brushRef="#br1" timeOffset="338688.9592">13331 17381 6 0,'-28'-7'30'0,"18"-5"2"16,10-2-4-16,10-4-10 15,22 5-5-15,7 0-2 0,9 8-2 16,1 5-4 0,-2 10 2-16,-10 4-2 0,-9 11-1 15,-16 1-1-15,-15 8 0 32,-19-2-2-32,-9 0 1 0,-9-1-4 15,-6-10-1-15,5-5-1 16,-2-14 0-16,15-2-1 15,6-6 1-15,16-3 1 16,9-6 1-16,13 2 2 16,8 9 2-16,10 0 0 15,0 11-1-15,4 3 0 0,2 2-8 16,-3 1-28-16,3 7 1 16,-9-11-1-16,7-5 0 15</inkml:trace>
  <inkml:trace contextRef="#ctx0" brushRef="#br1" timeOffset="339121.2886">14231 16963 15 0,'-9'-22'28'0,"-6"10"-10"0,-8-2-3 16,-8 4-2-16,1 3-2 15,-1 4-2-15,5 8-2 16,5 4-2-16,11 6-1 16,14 5-1-16,11 3 0 15,14 2 0-15,4 7 0 16,1-3 1 0,0 3 0-16,-11-4 0 15,-9 0 0-15,-14-5-3 16,-15-4-4-16,-13-7-6 0,-9-7-17 15,-8-12-8 1,9 1-2-16,-3-11 1 0</inkml:trace>
  <inkml:trace contextRef="#ctx0" brushRef="#br1" timeOffset="339659.7396">14567 17077 10 0,'0'-15'26'0,"5"6"-6"16,-12-8-3-16,-1-1-3 16,-8 2-3-16,-6 0-3 15,-2 3-1-15,-5 6-2 0,-1 7-1 16,1 0-2-16,5 14 0 16,4 2-1-16,9 4-1 15,4 0 0-15,7-3 0 0,16-2 0 16,-1-2-1-16,7-7 1 15,3-6 0-15,-3 0 0 16,5-8 1-16,-5 3 0 16,3 5 1-16,-6 7 0 15,2 6 2-15,-2 12-1 32,-2 8 0-32,-7 8 1 0,-3 7 0 15,-10 2-1-15,-9 1-1 16,-13-4-1-16,-9-8-1 15,-13-13-3-15,-8-9-1 16,5-9-5-16,-4-17-7 16,12-9-5-16,9-4-11 15,4-8-2-15,25 0-1 0</inkml:trace>
  <inkml:trace contextRef="#ctx0" brushRef="#br1" timeOffset="339991.8006">14710 16944 14 0,'32'4'31'16,"-15"-1"2"-16,6 12-4 16,-9 9-16-16,-9 2-4 15,0 8-1-15,-9-5-3 16,4 3 0-16,-8-10-1 15,3-6-1-15,5-16-1 0,0 0-1 16,11 0-1-16,4-14 0 16,5-3 1-16,3-7-1 15,1 2 1-15,2 3-1 16,-3 5 1-16,-3 6 0 16,-4 8 0-16,-5 13 0 15,-7 5 0-15,-4 5 0 0,0 9-8 16,-3 0-24-16,-1-8-5 15,7 2 1-15,-3-10-1 0</inkml:trace>
  <inkml:trace contextRef="#ctx0" brushRef="#br1" timeOffset="340477.1016">15238 16788 4 0,'-5'18'29'16,"5"19"0"0,-7 6 2-16,2 10-21 15,1 7-3-15,4 3 0 16,0-5-3-16,9-9 2 16,-1-6-2-16,-1-21 1 15,3-8-4-15,-10-14 2 0,14-14 0 16,-14-10-1-16,0-9 2 15,0-11-3-15,-8-8 1 16,-1-3-1-16,1-5 1 0,1 0-1 16,0 3 0-16,7 5 0 15,3 5-2-15,8 10 1 16,7 5-3-16,12 9-2 16,3 1-6-16,12 10-11 15,9 12-12-15,-4-9-1 0,7 11 1 16</inkml:trace>
  <inkml:trace contextRef="#ctx0" brushRef="#br1" timeOffset="340746.544">15271 17186 27 0,'32'13'27'0,"-4"-10"-5"0,6 2-23 16,1 3-17-16,-11-13-7 15,7 5-1-15,-18-12 21 16</inkml:trace>
  <inkml:trace contextRef="#ctx0" brushRef="#br1" timeOffset="341025.2211">15515 16922 51 0,'24'13'24'0,"-24"7"-10"16,0 1-6-16,0 7-3 15,-6-3 0-15,0-5-1 0,-1-7 0 16,7-13-2-16,0 0-1 16,0 0 1-16,16-13 3 15,1 0 0-15,2-4 0 16,2 9 0-16,-4 3 0 0,0 13 1 16,-6 2-2-1,-3 9-4-15,-3 4-9 16,-5 7-25-1,0-10-1-15,6 0-1 0,-6-20 1 16</inkml:trace>
  <inkml:trace contextRef="#ctx0" brushRef="#br1" timeOffset="341410.6768">15751 16690 32 0,'15'-13'31'0,"10"6"-5"0,0-2-10 16,-3-4-3-1,2 9-4-15,-5-4-2 0,-4 5-2 32,-2 3-1-32,-13 0-1 15,9 18-2-15,-9 1 0 0,3 5-1 16,-3 5 1-16,0 8-1 16,4 6 0-16,2 0 0 15,2 6 0-15,0 1 0 16,0-3 1-16,-1-1-1 15,-7-3 1-15,-4-6-2 0,-7-3-1 16,-9-6-2-16,-11-13-9 16,-7-11-20-16,6-1-1 15,-3-14 0-15,16 1 5 16</inkml:trace>
  <inkml:trace contextRef="#ctx0" brushRef="#br1" timeOffset="342048.4706">16396 16514 12 0,'31'9'28'0,"-12"-2"0"32,-2 12-11-32,-4 10-1 0,-9 8-6 15,-4 6-3-15,-4 3-1 16,2 0-2-16,-2-5 0 16,4-6-1-16,3-5-1 15,10-9 0-15,2-15-1 0,4-6 1 16,-1-7-1-1,1 0 0-15,-6 0 0 0,-13 7 0 16,9 0-1-16,-13 11 1 16,-7 15-1-16,-2 16 0 0,0 14 0 15,-1 9 0-15,3 8 1 16,3 7 1-16,4 3-2 16,-1 2 1-16,-2-8 0 31,-2-6-1-31,-6-10 0 0,-8-8 2 15,-4-19-3-15,-7-10-1 16,-1-13 0-16,-2-16-5 16,6-6-6-16,3-10-9 15,6-8-12-15,22-6 1 16,0-8-1-16</inkml:trace>
  <inkml:trace contextRef="#ctx0" brushRef="#br1" timeOffset="342365.3028">17227 16416 33 0,'12'-53'36'0,"1"23"0"0,-13 16-3 15,0 14-20-15,-15 47-3 16,2 13-6-16,1 22-1 16,-1 14-2-16,4 7-3 15,5 1-7-15,-1-10-11 16,5-11-15-16,5-6-1 15,-5-22 1-15,4-8 4 0</inkml:trace>
  <inkml:trace contextRef="#ctx0" brushRef="#br1" timeOffset="342648.9858">17104 17454 50 0,'0'0'38'0,"-5"15"0"16,2-4-5-16,3-11-18 16,0 0-8-16,0 11-3 0,0-11-3 15,0 0-13-15,15 4-25 16,-15-18-2-16,5 2 1 15,-10-12 0-15</inkml:trace>
  <inkml:trace contextRef="#ctx0" brushRef="#br1" timeOffset="721050.198">14562 14855 25 0,'14'-44'28'16,"-6"-5"-9"-16,-2 5-1 15,1 9-3-15,-7 9-2 16,5 14-2-16,-5 12-1 0,0 19-2 15,0 10-2-15,-4 12-2 16,4 8-2-16,0 8 1 16,-5 2-1-16,5-1 0 15,0-4 0-15,0-8-1 16,-6-9-1-16,-3-9 1 16,-2-9-2-1,-3-6 1-15,-5-4 0 16,-2-4-1-16,2-3 0 15,-2-2 0-15,8 5 1 16,13-5-1-16,0 0 1 0,9 9 0 16,16-6-3-1,5-3-5-15,8 0-17 0,10 0-10 16,-13-7-1-16,13 2 0 16</inkml:trace>
  <inkml:trace contextRef="#ctx0" brushRef="#br1" timeOffset="721514.2326">14719 14418 18 0,'-31'-29'27'15,"-30"4"-9"-15,-8 13-5 16,-13 15-1-16,-8 17-4 0,-4 18-2 16,2 19-1-1,5 18-1-15,9 18-1 16,16 15 0-16,18 5 1 0,17 8-1 15,21 6 1-15,27-5-1 0,29-10 0 16,25-12-1-16,27-21-1 16,23-25 0-16,16-30-1 15,16-28 0-15,0-31 0 16,-6-29 1-16,-28-31 1 31,-28-26 0-31,-46-24 2 0,-38-2 0 16,-47 3-1-16,-38 12 2 15,-31 13-5-15,-22 22-11 16,-11 17-23-16,6 33-2 16,1 15 1-16,26 23-2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15:11.5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17540 5211 14 0,'-15'-6'17'15,"15"6"-2"-15,0 0 1 16,0 0-3-16,25 6-1 16,4-3-2-16,13 0-1 15,16 2-1-15,14-2 0 32,18-3-2-32,15 6-1 0,3-6-1 15,3 0-1-15,-6 4 0 16,-8-4-1-16,-17 0-1 15,-18 0 0-15,-18 0-1 16,-15 0-1-16,-19 0 1 16,-10 0 0-16,-8-13-1 15,-5 5 0-15,-4-1 0 0,-1 0 0 16,1-3 0-16,1 3 1 16,1 1-1-16,2 2 1 15,13 6-2-15,-13-9 2 16,13 9-1-16,0 0 1 15,10 0-1-15,3 5 1 0,3 2 1 32,2-1 0-32,-3 3 2 0,0 5 1 15,-5-5-1 1,-3 5 1-16,-7-3 0 16,-7 3-1-16,-5-2-3 0,-4-3-7 15,1-5-19-15,2 6-8 16,-11-13 1-16,7 3-3 15</inkml:trace>
  <inkml:trace contextRef="#ctx0" brushRef="#br0" timeOffset="416.0379">17666 5061 26 0,'-23'7'26'15,"4"3"-6"-15,-9-1-4 0,0 4-5 16,1 6-1-16,1 0-3 16,7 0-1-16,8 1-1 15,11-1-1-15,6-4-1 16,13 1 0-16,7-2-1 15,3-5-6-15,5-5-13 16,9 1-14 0,-13-14 0-16,5 4-1 15</inkml:trace>
  <inkml:trace contextRef="#ctx0" brushRef="#br0" timeOffset="900.1035">17873 4700 24 0,'0'0'30'16,"0"0"-4"-16,4 10-6 0,-8 11-5 15,4 9-4-15,-2 1 0 16,2 7-2-16,-3-5-2 16,3 0-3-16,0-1-1 15,0-8-1-15,0-5 0 32,0-10 0-32,0-9 0 0,0 0 0 15,-6-17 0-15,6-1-1 16,-5-8 0-16,1-4 0 15,-1-4 0-15,1 0-1 16,1 2 0-16,-1-1 1 16,4 9-1-16,-3 1 1 15,3 9-1-15,3 1 0 0,4 2 0 16,4 2 0-16,5 6-2 16,2-2-2-16,9 5-5 15,-1 0-8-15,6-4-15 16,6 13-4-16,-8-7 1 15,8 8 0-15</inkml:trace>
  <inkml:trace contextRef="#ctx0" brushRef="#br0" timeOffset="1131.8246">17865 4788 19 0,'0'0'31'16,"24"10"-1"-16,-10-7-7 16,11 1-5-16,3 0-6 15,2-1-9-15,-1 2-19 0,-2-5-14 16,8 7-2-16,-11-11 0 15</inkml:trace>
  <inkml:trace contextRef="#ctx0" brushRef="#br0" timeOffset="1416.3502">18244 4657 30 0,'12'6'28'0,"-12"-6"-7"15,19 10-5-15,-5-3-4 16,4-3-6-16,2 3-7 15,-2-7-14-15,6 12-11 16,-11-16-3 0,9 4 0-16</inkml:trace>
  <inkml:trace contextRef="#ctx0" brushRef="#br0" timeOffset="1647.5854">18488 4588 41 0,'0'0'28'0,"3"-13"-7"16,-3 13-5-16,0 0-4 16,0 0-4-16,0 0-1 15,0 0 0-15,5 17-3 16,-5-1 1-16,5 6-2 0,-5 2 1 16,5 4 0-16,-5-5 0 15,6 6-3-15,-2-7-4 16,-4 0-18-16,0-13-13 0,0-9 0 15,0 0-2-15</inkml:trace>
  <inkml:trace contextRef="#ctx0" brushRef="#br0" timeOffset="2463.2988">18992 5150 3 0,'0'0'31'15,"0"0"1"-15,13 15-2 16,-1-1-13-16,4 6-4 15,1 6-3-15,6 6-2 16,0-1-2 0,2 4-6-16,2-2-6 15,-4-1-9-15,-8-9-18 16,8 2 0-16,-9-14-1 16,4 1 6-16</inkml:trace>
  <inkml:trace contextRef="#ctx0" brushRef="#br0" timeOffset="2701.0759">19281 5115 23 0,'0'0'31'15,"-19"5"0"1,2 4-12-16,-3 10-4 15,-4 3-5-15,-5 4-3 16,-5 8-2-16,2-1-3 16,1 0-4-16,1 0-4 15,6-6-5-15,2-1-9 16,3-12-9-16,14 5-4 16,5-19 1-16</inkml:trace>
  <inkml:trace contextRef="#ctx0" brushRef="#br0" timeOffset="3232.934">19437 5208 9 0,'0'0'26'0,"0"16"-5"16,0 2-3-16,-4 3-2 15,0 4-2-15,-1 1-2 16,0-2-3-16,1 2-2 15,-1-6-2-15,5-2-1 0,0-18 0 16,0 14 0-16,0-14-1 16,0 0 1-16,10-21-1 15,-7 4 0-15,1-9-1 16,-4-3-1-16,0-6 0 16,0-6 0-16,-6-3-1 15,0-1 0 1,2 1 0-16,-3 5 0 15,2 3 0-15,2 4 0 16,3 5 0-16,0 4 0 0,3 4 0 16,12 5-1-1,1 3 1-15,9-2-3 16,5 9-2-16,2-6-5 0,10 8-7 16,0 2-9-16,-3 0-9 0,4 7 1 15,-9-7 0-15</inkml:trace>
  <inkml:trace contextRef="#ctx0" brushRef="#br0" timeOffset="3549.3788">19396 5404 7 0,'30'8'28'0,"-13"-8"0"0,13 5-8 15,-1-1-7-15,0-1-8 16,1-1-14-16,-9-7-16 0,10 8-2 16,-16-10-1-16</inkml:trace>
  <inkml:trace contextRef="#ctx0" brushRef="#br0" timeOffset="4002.5394">19594 5152 28 0,'0'0'29'16,"9"-4"-5"-16,-9 4-7 15,9 14-5-15,-5 3-3 16,-4-2-3-16,3 5-1 0,-3-3 0 16,0 1-1-16,0-8-1 15,4 0-1-15,-4-10-1 16,0 0 0-16,17-5 0 0,-5-5-2 16,2-3 0-16,4-3 0 15,0-1 0-15,1 1-1 16,0-1 1-16,-3 4 0 15,-1 4 0-15,-3 6 1 32,-12 3 1-32,13 7 0 0,-7 6 0 15,-3 1 1-15,-1 4-2 16,2 4 1-16,0 1-5 16,-1-6-10-16,-3-5-17 15,12 3-1-15,-12-15-1 16,11 9 4-16</inkml:trace>
  <inkml:trace contextRef="#ctx0" brushRef="#br0" timeOffset="4502.6076">19920 4930 26 0,'18'-12'27'16,"8"12"-6"-16,-1-5-7 0,2 5-3 15,0 0-3-15,-5 0-1 16,-4 0-2-16,-5 6-2 15,-3 0-1-15,-3 4 0 16,-7-10 0-16,7 22-1 16,-7-6 1-16,0 0-1 15,0 5 1-15,0 3 0 0,3 3 2 16,-3-1-1-16,4 10 1 16,-4-7 0-16,6 3-1 15,-6-3 2-15,7 1-2 16,-7-2 1-16,2-3-2 15,-2-1 0-15,-5-2-1 16,-2-3 1 0,-4-5-1-16,-6-1-1 15,2-2-1-15,-3-6 0 16,-4-5-2-16,7 0-3 0,-4-2-3 16,7-4-8-1,12 6-11-15,-15-18-7 0,15 18 0 16,8-21 1-16</inkml:trace>
  <inkml:trace contextRef="#ctx0" brushRef="#br0" timeOffset="4880.7086">20344 5134 5 0,'15'14'29'16,"-2"-14"0"-16,10 2-7 16,1-2-5-16,6 3-3 0,3-3-5 15,-3 4-3-15,2-4-3 0,-2 3-4 16,-7-3-3-16,-1 0-5 16,-4 0-7-1,-8 0-10-15,5 2-6 0,-15-2 1 16,0 0 17-16</inkml:trace>
  <inkml:trace contextRef="#ctx0" brushRef="#br0" timeOffset="5098.9676">20449 5266 33 0,'23'5'27'16,"1"-5"-2"-16,7 4-6 16,-2-4-3-16,-3 3-9 15,-2-3-11-15,-8 0-24 16,2 4-3-16,-18-4 0 0,10 0-1 16</inkml:trace>
  <inkml:trace contextRef="#ctx0" brushRef="#br0" timeOffset="7313.3802">21054 5241 28 0,'65'0'20'16,"36"4"0"-16,30-4 0 31,35 0-2-31,30 0-2 0,28 0-5 16,24 0 0-16,12 0-4 15,1 4-1-15,-10-4-3 16,-23 5-2-16,-28 2-8 16,-25-4-13-16,-56-3-13 15,-32 0-3-15,-51-5 2 16,-36 5 4-16</inkml:trace>
  <inkml:trace contextRef="#ctx0" brushRef="#br0" timeOffset="7930.3338">21580 4770 18 0,'0'0'26'16,"-23"-9"-9"-16,10 9-3 0,-5-5-3 15,-1 5-2-15,4 0-3 16,0 7-2-16,4 1-2 16,6 5-1-16,5 1 1 15,9 4 0-15,8 0 2 16,2 3 0-16,2 1 0 0,-1 0 1 16,-1-2 0-16,-7-1 2 15,-4 0-1-15,-12-7-2 16,-9-1-1-16,-6-6-3 15,-7-5-5-15,1 0-10 16,3 0-17-16,-2-14-2 16,10 6-1-1,-2-10 3-15</inkml:trace>
  <inkml:trace contextRef="#ctx0" brushRef="#br0" timeOffset="8161.9334">21706 4802 16 0,'20'0'30'16,"-20"0"0"-16,14 14-11 0,-7-1-4 16,-3 3-3-16,2 6-2 15,-6-3-2-15,0 4-3 16,0-1-7-16,-5-3-8 0,0-8-22 15,1 6 0-15,-9-17-1 16,13 0 0-16</inkml:trace>
  <inkml:trace contextRef="#ctx0" brushRef="#br0" timeOffset="8362.8257">21754 4622 20 0,'0'-14'24'16,"9"9"0"-16,-9 5-20 0,4-14-18 0,-4 14-9 16,0 0-1-1,4 14 14-15</inkml:trace>
  <inkml:trace contextRef="#ctx0" brushRef="#br0" timeOffset="8663.4676">21913 4841 41 0,'0'17'34'0,"3"9"-6"16,-3-5-6-16,-5-3-6 15,5-3-5-15,0-15-3 16,0 14-4-16,0-14-1 0,9-10-2 16,-2-2 1-16,6-5-1 15,2-2 0-15,3-2-1 16,2 6 0-16,-1 2-1 16,1 9 1-16,-1 4-1 15,0 4 1-15,-2 9-1 16,-5 6 1-16,-1 3-2 0,-1 3-6 15,-3 3-22-15,-7-11-5 0,8 3-1 16,-8-10 1 0</inkml:trace>
  <inkml:trace contextRef="#ctx0" brushRef="#br0" timeOffset="9016.964">22491 4468 30 0,'-16'19'33'0,"-8"-1"0"16,-4 18-13-1,1 10-4-15,1 7-3 16,9 7-2-16,7 1-3 16,10 4-1-16,7-2-5 15,4-7-5-15,7-7-10 0,5-7-22 16,1-19-1-16,1-4-1 15,-7-15 1-15</inkml:trace>
  <inkml:trace contextRef="#ctx0" brushRef="#br0" timeOffset="9551.9114">22535 4729 23 0,'0'0'26'0,"0"0"-6"16,-9 17-5-16,9-2-4 0,0 4-2 15,4 0-1 1,-1 3-2-16,2 0-1 0,4-2-1 16,1-6-1-16,6-2 0 15,-1-7-1-15,3-5 0 16,-5-5 0-16,5-7-1 0,-4-7 1 16,0 2-1-16,-4-7 0 15,-3 5-1-15,-4 1 1 16,-3-1-1-16,3 8 0 15,-3 11 0-15,0 0 0 16,-11-4 0-16,9 17-1 31,2 3 1-31,-4 1 0 0,8 5 0 16,1 0 1-16,3 0 0 16,6-5 1-16,4-6 1 15,-1-3 0-15,7-8 0 16,-3-5 0-16,-1-4 0 15,-5-8-1-15,0-1-1 16,-6-3-3-16,-2-1-7 0,-4 2-16 0,-3 7-10 16,-7-4-1-16,7 17 1 15</inkml:trace>
  <inkml:trace contextRef="#ctx0" brushRef="#br0" timeOffset="9920.6792">22964 4908 27 0,'-10'0'30'0,"-8"-9"-6"0,1 9-5 32,1 0-4-32,-1 0-4 15,2 14-3-15,2 1-2 0,9 2-1 16,-2 4-1-16,12 1 0 15,3 0-2-15,1-1-2 16,6 1-7-16,2-7-15 16,-5-8-12-16,11 0 1 15,-1-16-1-15</inkml:trace>
  <inkml:trace contextRef="#ctx0" brushRef="#br0" timeOffset="10468.3585">23092 4780 32 0,'16'9'30'0,"-13"1"-3"0,2 7-8 16,2 3-4-16,-7-1-3 15,7 3-3-15,-7-3-1 16,5 4-3-16,-11-9 0 16,1-2-2-16,5-12-1 15,0 0-1-15,0 0 0 16,9-17-1 0,-4 3 0-16,5-4-1 15,9-1-1-15,2 0 1 16,4 3-1-16,-6 4 0 15,3 3 1-15,-7 8 0 16,3 1 0-16,-2 9 1 16,-7 3 0-16,-2 5 0 15,-7 7 1-15,0-5-4 0,0 10-6 16,10 0-21-16,-10-13-4 16,5 9 0-16,-5-15 0 0</inkml:trace>
  <inkml:trace contextRef="#ctx0" brushRef="#br0" timeOffset="10815.7729">23405 4628 8 0,'18'-6'30'16,"10"19"3"-16,-2 0-1 15,4 10-14-15,-1 11-7 0,-8 7-2 16,0 5-3-16,-11 1-2 15,-8 4-1-15,-2-3-7 16,-13-6-12-16,-10-7-19 16,14-1 2-16,-4-20-1 0,5 5 3 15</inkml:trace>
  <inkml:trace contextRef="#ctx0" brushRef="#br0" timeOffset="11317.997">22036 5499 29 0,'5'19'33'16,"-9"-4"-2"-16,0 8-11 15,4 6-5-15,-7-1-4 0,7 8-1 16,-12-7-3-16,12-1-3 15,-6-5-3-15,6-6-6 16,0-6-9-16,0-1-16 16,0-10-4-16,0-11-1 15,-6-7 1-15</inkml:trace>
  <inkml:trace contextRef="#ctx0" brushRef="#br0" timeOffset="11622.1437">22024 5476 13 0,'24'6'23'0,"-8"-6"-7"0,8-5-8 16,1 5-1 0,-3 0-1-16,3 0-1 0,-7-2 1 15,1 2 0-15,-7-5 0 16,-1 5 1-16,-11 0 1 15,13 3 1-15,-13-3-1 16,5 14 1-16,-5 0-1 0,3 8-1 16,-3 0 0-16,0 10 0 15,0-2-2-15,3 8-1 16,-3-5-2-16,0-2-4 16,5-2-7-16,-5-8-15 15,-3-10-12-15,10-2-1 31,-7-9 0-31</inkml:trace>
  <inkml:trace contextRef="#ctx0" brushRef="#br0" timeOffset="12118.046">22361 5571 26 0,'16'17'33'0,"-9"-5"-2"16,-1 8-9-16,3 2-6 0,-6-1-2 15,5 6-2-15,-8-8-4 16,2 1-2 0,-2-8-2-16,0-3-1 15,0-9-1-15,0 0-1 16,5-14 0-16,-1-3 0 15,2-3 0-15,2-2-2 16,5-2 1-16,2 0-1 16,0 3 1-16,4 2-1 15,0 9 0-15,3 5 1 0,-1 5 0 16,-2 3 1-16,-2 5 0 16,-1 6 1-16,-6 4 0 15,0 0 0-15,-1 1 0 16,-5 5 1-16,-4-3 0 15,0-2-1-15,0-1 0 16,0-1 0-16,0-7-1 0,3 2 0 16,-3-12 0-16,-3 12 0 15,3-12-1-15,0 0-2 16,0 0-8-16,0 0-26 0,0 0-3 16,-4-12-1-1,4-3 0-15</inkml:trace>
  <inkml:trace contextRef="#ctx0" brushRef="#br0" timeOffset="34654.5847">1030 6791 14 0,'0'0'32'0,"0"0"1"16,46 26 0-16,5-18-16 15,11-4-6-15,23-4-2 16,1 3-2-16,7-6-3 16,-6 3-2-16,-6-4-1 15,-19 4 0-15,-19 10 0 16,-20 4 0-16,-23 14-1 0,-26 12 0 15,-17 10 0-15,-15 7 0 0,-14 8 0 16,-6 5 1 0,-8-5 0-16,8 0 0 0,5-12 0 15,14-9 1-15,14-13-1 16,45-31 1-16,-20 32-2 31,45-32 0-31,28-5-1 0,7-4-1 16,19-1-5-16,1-3-6 15,7 3-12-15,-5 1-11 16,-10-2 2-16,-16 3-1 16</inkml:trace>
  <inkml:trace contextRef="#ctx0" brushRef="#br0" timeOffset="34955.1187">1678 7227 14 0,'0'-15'32'0,"11"23"1"15,-2-1-6-15,4 9-8 16,4 4-4-16,-6-1-3 0,0 3-4 31,-5-4-2-31,-1-2-3 0,-5-16-1 16,7 9-2 0,-7-9-2-16,11-23 0 15,1 9-2-15,1-4 1 0,5 3-1 16,2 1 0-16,3 4 1 15,-4 6 2-15,0 8 3 16,0 11-1-16,-9 3 1 0,-2 7 0 16,-2 2 0-16,-6 1-8 15,0-5-18-15,10 5-9 16,-8-13-2-16,10-3 0 16</inkml:trace>
  <inkml:trace contextRef="#ctx0" brushRef="#br0" timeOffset="35293.318">2039 7272 2 0,'13'0'28'16,"-2"-9"0"-16,18 9-1 0,2-4-16 15,8-2-5-15,3 3-2 16,1-2-1-16,-2-2 0 0,-10 3-1 15,-8 0 0 1,-13 1 2-16,-10 3 0 16,0 0 2-16,-8 9 0 0,-8 1 0 15,3 2 0-15,-1 4 1 16,7 5-2-16,1 2 0 0,10-1-4 16,4 4-1-16,1-3-3 15,8 0-5-15,3-6-11 16,5-13-15-16,9-1-1 15,-3-12-1-15,10 2 6 16</inkml:trace>
  <inkml:trace contextRef="#ctx0" brushRef="#br0" timeOffset="35525.431">2725 7308 24 0,'0'0'35'0,"11"17"2"15,-20 0-3-15,-11 1-16 16,0 5-4-16,-14-10-6 15,6 3-4-15,-3-8-3 16,3-8-3-16,3 0-1 0,3-13 0 16,8 1-1-16,7-5 0 15,10 3 0-15,9-3 1 0,6 8 1 16,2 4 2-16,7 5 1 16,1 14 0-1,0-1 0-15,1 9 0 0,-5 2-3 31,-8 1-4-31,3-7-21 0,2 2-6 16,-21-20-1-16,18 9 0 16</inkml:trace>
  <inkml:trace contextRef="#ctx0" brushRef="#br0" timeOffset="35671.7185">2692 7080 34 0,'-18'-31'35'0,"13"20"-2"15,-7 5-11-15,12 6-41 16,0 17-9-16,0-4-4 16,10 11-2-16</inkml:trace>
  <inkml:trace contextRef="#ctx0" brushRef="#br0" timeOffset="35925.6728">2973 7170 28 0,'3'13'37'16,"6"14"1"-16,0 11 0 16,-2 6-19-16,4 21-5 15,-8 2-2-15,7 13-4 16,-10-5-2-16,3 3-3 15,-3-7-3-15,0-12-5 16,0-3-13-16,0-14-22 0,4-22 0 16,-1-8-1-16,-3-12 1 15</inkml:trace>
  <inkml:trace contextRef="#ctx0" brushRef="#br0" timeOffset="36072.3523">3050 7562 32 0,'15'-10'30'16,"17"10"0"-16,-7-3-10 15,9-4-30-15,9 7-17 16,-13-9-3-16,15 5 0 16</inkml:trace>
  <inkml:trace contextRef="#ctx0" brushRef="#br0" timeOffset="36394.6736">3497 7263 19 0,'-16'-10'33'0,"-15"-3"0"15,6 13-3-15,1 0-13 16,-2 5-8-16,8 6-4 0,4 1-2 16,10 2-2-16,8 3 0 15,3-6-1-15,10-1-1 16,-3-2-1-16,3 0 0 15,-3-8-3-15,-3 3 0 16,-11-3 0-16,0 0 0 31,-19 0 2-31,3 6 3 0,1 3 2 16,-2 3 2-16,4 4 2 16,2-3 1-16,14 7 0 15,6-2 0-15,10-2-3 16,9-2-13-16,10-2-24 15,-7-12-2-15,15 0 0 16,-8-12-1-16</inkml:trace>
  <inkml:trace contextRef="#ctx0" brushRef="#br0" timeOffset="37126.8355">4426 7239 19 0,'10'10'32'16,"-10"-10"-1"-16,31 0-9 15,-4 0-5-15,4-4-4 16,4-1-3-16,-1 1-4 0,-6-2-2 15,-9-3-1 1,-10 8-1-16,-9 1-1 0,0 0 0 31,-25 14 1-31,7 4-2 0,-1 1 1 16,5 9 0-16,6 1-1 16,8 0-1-16,8 0-2 15,6-3-4-15,16 1-4 16,2-12-6-16,7-1-4 15,3-9-3-15,2-5-1 16,-1-4 4-16,1-5 4 0,-4-2 8 16,-6-3 9-16,-4-6 7 15,11-16 30 1,-34 14-14-16,-7 3 0 16,-13 0-2-16,-2 4-5 15,-11 3-3-15,-1 10-4 16,-7 2-2-1,6 14-4-15,3 4 0 16,9 2-1-16,12 8-1 16,8-2 0-16,11-1 0 15,8-3 0-15,8-7 0 0,0-7 0 16,0-8-1-16,0-5-1 16,-8-6-5-16,-9-4-20 15,-6-10-11-15,0 4 0 0,-14-7-1 16</inkml:trace>
  <inkml:trace contextRef="#ctx0" brushRef="#br0" timeOffset="37827.5473">6018 7245 25 0,'-4'13'29'16,"8"18"-3"-16,-4-1-10 16,7 2-5-16,1 0-2 15,4-5-2-15,10-8-1 0,4-11-2 16,5-8-1-16,2-8 0 15,-2-10-2-15,-2-7 0 16,-2-4 0-16,-8 0-1 16,-4 1 0-16,-5 5 0 0,-7 3 0 15,-3 9 1 1,0 11 1 0,-3 17 1-16,3 11 0 15,-3 14 0-15,3 11 1 16,-3 10-1-16,-1 8 1 0,-4 1-2 15,-5-1 1-15,-6-6-2 16,-6-10-1-16,-5-11-1 16,-5-14-3-16,-2-14-3 15,0-16-7-15,3-16-12 0,8-10-10 16,0-21 0-16,10-2 0 16</inkml:trace>
  <inkml:trace contextRef="#ctx0" brushRef="#br0" timeOffset="38196.6098">6496 7118 35 0,'0'36'36'15,"-6"2"0"-15,-1 9-13 16,4 6-7-1,-5 0-4-15,8 0-5 16,-5-7-2-16,5-9-2 16,0-11-1-16,5-13-1 0,-5-13 0 15,0 0 0-15,11-27 0 16,-11-5-1-16,0-8-1 16,0-7 0-16,-6-4-1 15,2-4 0-15,4 3 0 0,-5-3 0 16,5 3 0-16,5 5 1 15,6 9 0-15,4 5 1 16,9 10-3-16,2 2-4 16,10 10-10-16,5 8-18 15,-1-6-1-15,8 9 1 16,-6 0 4 0</inkml:trace>
  <inkml:trace contextRef="#ctx0" brushRef="#br0" timeOffset="38458.3457">6586 7472 7 0,'25'21'26'0,"-11"-21"0"16,17 10-12-16,0-9-12 15,0-4-21-15,10 9-5 16,-16-14-1-16,6 8 19 16</inkml:trace>
  <inkml:trace contextRef="#ctx0" brushRef="#br0" timeOffset="38812.3124">6775 7224 33 0,'12'3'35'0,"7"10"1"0,-7 4-8 16,-2 0-12-16,-1 8-4 15,-4-5-5-15,2-1-3 0,-7-3-1 16,0-4-3 0,0-12-1-16,10-6-2 15,1-7 0-15,-1-6-1 0,8 1 0 32,-2-2 1-32,5 1 0 0,-2 4 1 15,4 4 2-15,-8 6 1 16,1 10 1-16,-3 3 1 15,-2 7 0-15,-4 7 1 16,-1 1-3-16,-4-3-8 16,-2-1-24-16,7 6-3 15,-7-13-2-15,9-1 1 0</inkml:trace>
  <inkml:trace contextRef="#ctx0" brushRef="#br0" timeOffset="39212.8123">7153 6909 22 0,'31'-5'31'0,"-9"-7"2"16,8 6-13-1,3 3-6-15,-6 3-4 16,1 0-2-16,-4 0-2 0,-5 12-2 16,-6-3 0-16,-3 8-1 15,-5 5-1-15,1 10 0 16,-3 4 0-16,4 5 0 16,-3 4-1-16,4 5 1 15,1 5-1-15,7 1 2 0,-4-1 1 16,0-4-1-16,-8-2 0 15,-2-2 1-15,-7-7-1 16,-5-7-1-16,-11-6-2 16,-7-14-3-16,-1-4-15 15,1-9-21-15,-2-15 1 16,7 0 0 0,-4-10-1-16</inkml:trace>
  <inkml:trace contextRef="#ctx0" brushRef="#br0" timeOffset="39859.999">7987 7304 33 0,'38'9'31'16,"5"-9"-8"-16,25 0-6 15,15 7-3-15,10-4-1 16,10 2-3-16,4-5-2 0,2 4-3 16,-11-4-3-1,-8 0-3-15,-16 0-6 0,-15-4-3 32,-12-1-7-32,-12 0-4 0,-17-3-3 15,-14-3 0-15,-11-1 4 16,-5 4 5-16,-10-4 6 15,4 4 6-15,-27-5 17 16,30 13-1 0,3 0 1-16,12 0-2 15,0 0-2-15,18 17-2 0,-2-9-4 16,2 0-6-16,4 5-18 16,-10-13-4-16,4 4-1 15,-16-4 17-15</inkml:trace>
  <inkml:trace contextRef="#ctx0" brushRef="#br0" timeOffset="40213.8913">8124 7160 10 0,'-18'0'28'0,"5"14"-1"0,-14-1-8 16,1 7-7-16,1 0-2 15,0 2-2-15,9 3-1 16,8-3-3-16,12 1 0 16,11-4-2-16,9 0-2 15,10-6-7-15,6 0-15 16,4-7-8 0,9 1-1-16,-6-7-1 15</inkml:trace>
  <inkml:trace contextRef="#ctx0" brushRef="#br0" timeOffset="40729.9796">8903 7250 26 0,'13'0'24'16,"8"7"-4"-16,1-2-3 0,-1 3-3 15,1 7-2-15,-3-1-2 16,-3 2-1-16,-4 0-2 16,-3 1-1-16,-9 1-2 15,0-2-1-15,-9-5-6 32,-6-1-12-32,-8-10-18 0,5 9 0 15,-11-14 0-15,8 5-1 16</inkml:trace>
  <inkml:trace contextRef="#ctx0" brushRef="#br0" timeOffset="41362.199">8512 6584 34 0,'6'23'30'16,"-9"1"-5"-16,3 12-9 15,0 6-7-15,0 6-1 16,4 5-2-16,-4-5-1 16,0-2-2-16,0-9 0 0,0-8-1 15,0-14-1 1,0-15 0 0,0 0-1-16,-3-10-1 0,-1-15 1 15,-1-6 0 1,1-10-2-16,-2-3 1 15,3-4 0-15,3 0 0 0,0 4 1 16,0 3 1-16,6 4-1 16,6 9 1-16,4 8 0 15,5 8-1-15,5 7-1 0,4 0-6 16,4 5-9-16,7 12-15 16,-3-9 0-16,8 6-2 15,-12-9 13-15</inkml:trace>
  <inkml:trace contextRef="#ctx0" brushRef="#br0" timeOffset="41594.2858">8556 6766 35 0,'34'9'31'0,"-6"-9"-2"15,9 4-15-15,3 5-33 0,-6-14-6 16,3 8-3 0,-15-8-3-16</inkml:trace>
  <inkml:trace contextRef="#ctx0" brushRef="#br0" timeOffset="42377.3742">9461 6895 17 0,'9'0'34'0,"-9"0"0"15,28 24 0-15,-3 3-16 0,0 3-6 16,7 9-5-16,1-1-7 16,1 0-12-16,-6-5-21 15,4-4-2-15,-14-17 0 16,6-3-1-16</inkml:trace>
  <inkml:trace contextRef="#ctx0" brushRef="#br0" timeOffset="42615.4865">9930 6839 44 0,'0'0'35'0,"-16"8"0"15,-1 12-14-15,-9 8-6 0,4 18-4 16,-15 7-3 0,2 10-1-16,-7 2-2 15,2 5-2-15,0-1-4 0,4-7-2 16,8-6-7-16,0-15-12 16,7-12-15-16,14-10-1 15,7-19 0-15,0 0 4 0</inkml:trace>
  <inkml:trace contextRef="#ctx0" brushRef="#br0" timeOffset="42931.63">10227 6844 28 0,'-34'5'29'0,"3"17"-3"16,-9 11-10-16,0 13-2 16,5 10-3-16,2 6-1 0,14 8-2 15,4 1-2 1,15 2 0-16,11-8-3 15,11-9-6-15,10-6-12 0,10-6-18 32,-4-21-1-32,8-7-1 0,-6-16 0 15</inkml:trace>
  <inkml:trace contextRef="#ctx0" brushRef="#br0" timeOffset="43300.4998">10407 7383 31 0,'0'0'31'16,"18"15"1"-16,-5-10-14 16,8-5-6-16,4 4-3 15,-2-8-3-15,2-4-2 0,-7-5-1 16,-1-3-2-16,-7-3 0 15,-4 0-1-15,-9-1-1 16,-6 3 1-16,-7 4-1 16,-5 7 1-16,-6 6 0 0,-1 10 0 15,1 7 2-15,1 3 0 32,6 3 1-32,12 7 0 0,8 1 1 15,6 2-1-15,9-4 1 16,10-4-1-16,6-2-2 15,0-8-6-15,6-7-14 16,3-3-17-16,-16-18 0 16,7-5 1-16,-5-11-2 15</inkml:trace>
  <inkml:trace contextRef="#ctx0" brushRef="#br0" timeOffset="43495.437">10690 6807 45 0,'-4'-19'32'0,"4"19"-1"16,0-11-19-16,0 11-21 0,0 0-17 15,-9 11-4 1,9 0-2-16</inkml:trace>
  <inkml:trace contextRef="#ctx0" brushRef="#br0" timeOffset="43648.0926">10704 6992 30 0,'7'39'35'16,"-14"-8"1"-16,7 2-9 16,-11-4-7-16,-6-11-7 15,-1-4-7-15,-3-7-12 0,-1-7-23 16,0-9-6-16,9-5-1 15,-2-11 0-15</inkml:trace>
  <inkml:trace contextRef="#ctx0" brushRef="#br0" timeOffset="44380.2628">10893 6857 14 0,'0'0'26'0,"-20"18"-3"15,13 2-7-15,-2 4-3 16,5 4-5-16,4 1 0 16,9-1-2-16,4 0 0 15,2-7-2-15,8-3 0 16,-5-11-1-16,4-4 0 15,-4-7-1-15,1-11-1 0,-5 2 1 16,-4-8-1-16,-2 0 0 16,-3 2-1-16,-5-1 0 15,3 2 0-15,-3 9-1 16,0 9 1-16,0 0 0 16,0 0-1-16,-6 9 1 15,6 6-1 1,6-1 1-16,-2 1 0 15,1-3 0-15,5-3 0 16,-1-4-1-16,0-5 0 0,4-5 1 16,-4-7-1-16,3-3 1 15,-2-3 0-15,-1-2-1 16,2-2 2-16,-2 3-1 16,2 0 2-16,-2 7-1 0,4 8 0 15,-1 4 0-15,6 11 1 16,4 8-1-16,0 10 1 15,3 6-1-15,1 8 0 16,-3 5 0-16,-6 5 0 16,-8 1 2-16,-9 4 0 15,-13-4 0-15,-5 0 0 0,-11-3 1 16,0-2-1-16,-4-6-1 16,3-8-6-16,6-13-22 15,5-2-9-15,-1-18-1 16,10-2 0-16</inkml:trace>
  <inkml:trace contextRef="#ctx0" brushRef="#br0" timeOffset="45202.1812">11639 7202 6 0,'11'5'30'15,"-11"-5"0"1,22 4-8-16,-4 2-4 15,9-2-5-15,9 5-2 16,4-3-5-16,1-3-6 16,4-3-6-16,-7 0-7 15,-1 0-8-15,-6 0-7 16,-16-3-3-16,-2 6-2 16</inkml:trace>
  <inkml:trace contextRef="#ctx0" brushRef="#br0" timeOffset="45400.3947">11665 7345 14 0,'4'12'30'16,"-4"-12"1"-16,21 3-11 16,3 3-5-16,5-3-6 15,5-3-11-15,3 0-24 16,11 2-2-16,-10-4-3 15,10 4 1-15</inkml:trace>
  <inkml:trace contextRef="#ctx0" brushRef="#br0" timeOffset="45681.9683">12265 6903 24 0,'9'-3'33'16,"12"22"0"-16,1 8-4 31,13 11-14-31,6 14-6 0,7 8-2 15,5 13-2-15,0 4-4 16,-3 1-5-16,0 1-9 16,-7-4-15-16,-12-12-6 15,3-5-1-15,-16-23 1 16</inkml:trace>
  <inkml:trace contextRef="#ctx0" brushRef="#br0" timeOffset="45935.2965">12866 6982 21 0,'-12'0'29'16,"-16"-3"1"-16,4 12-14 16,-9 10-2-16,-8 13-3 15,-4 15-2-15,-15 11 0 0,-6 15-2 16,-9 9-2-16,1 5-2 15,-1 2-7-15,4-4-11 32,2-14-17-32,23-7-2 0,6-27 0 15,20-11 0-15</inkml:trace>
  <inkml:trace contextRef="#ctx0" brushRef="#br0" timeOffset="46404.9823">13241 6857 2 0,'-21'22'26'16,"-13"3"1"-16,3 21-10 15,0 7 0-15,3 12-4 0,6 8-1 32,10 0-1-32,12 4-2 15,6-8-2-15,16-2-1 16,2-13-3-16,11-11-5 15,8-10-11-15,4-8-19 16,-7-20-1-16,9-5 0 16,-11-17-1-16</inkml:trace>
  <inkml:trace contextRef="#ctx0" brushRef="#br0" timeOffset="46767.2311">13533 7277 26 0,'28'14'26'16,"-13"-10"-6"-16,8 1-9 15,1-5-2-15,-2 0-4 16,0-1-1-16,-4-9-2 16,-9-2 0-16,-5-2-2 31,-8 1 1-31,-8 1-2 0,-7 1 1 15,-8 5 1-15,-8 6-1 16,-2 9 2-16,0 6 0 16,0 3 4-16,9 10-1 15,4 0 2-15,10 7 1 16,11-3 0-16,20 3 0 16,1-6-1-16,16-1-1 0,0-9-4 15,7-6-4-15,4-6-7 16,2-7-22-16,-7-14-4 15,4-3-1-15,-13-12 0 16</inkml:trace>
  <inkml:trace contextRef="#ctx0" brushRef="#br0" timeOffset="47020.7102">13878 6793 23 0,'0'0'31'0,"0"0"-2"15,11-5-3-15,-11 5-24 16,0 0-17-16,0 0-13 15,0 0-2-15,0 0 0 0</inkml:trace>
  <inkml:trace contextRef="#ctx0" brushRef="#br0" timeOffset="47205.6214">13924 6902 26 0,'0'29'30'16,"3"10"-6"-16,-3-2-4 0,-6-4-4 15,-1-2-4 1,-8-6-3-16,-6-9-3 0,-7-13-6 16,2-3-8-16,-1-15-15 15,9 5-10-15,-5-12 0 16,14 4 0-16</inkml:trace>
  <inkml:trace contextRef="#ctx0" brushRef="#br0" timeOffset="47537.5623">14275 6573 16 0,'-13'2'29'0,"-15"8"-6"15,5 9-5-15,-4 13-3 16,-1 9-1-16,4 10-1 0,2 5-1 16,9 6-3-1,2-1-2-15,11-1-1 0,6-3-3 16,9-10-6-16,7-5-14 15,8-10-17-15,-5-16-1 0,6-3-1 16,-8-13 1-16</inkml:trace>
  <inkml:trace contextRef="#ctx0" brushRef="#br0" timeOffset="48169.7184">14293 6803 9 0,'-13'0'25'16,"13"17"-3"-16,-5-1-6 15,1 9-3-15,1 1-3 16,3 4-2-16,3 0-1 15,4-2-1-15,2-6-2 16,4-4 1-16,2-9-2 16,-3-9-1-16,4-3 0 0,-1-8 0 15,-1-7 0-15,0-2-1 16,-4-2 0-16,-3-1-2 16,-2 2 1-16,0 5 0 15,-5 3-1-15,0 13 0 16,0 0 1-16,-10-3-1 15,6 16 0-15,4 4 1 0,0 6 0 16,0 0 0-16,8 2 0 16,2-3 1-16,5-2 0 15,1-2 0-15,5-8 1 0,-2-6-1 16,3-8 2 0,-4-8-2-16,1-1 1 0,-4-7 0 31,-5-4 0-31,-3-2-2 15,-2 0-4-15,-2 1-11 0,0 12-17 16,-9-7-1-16,6 11 0 16,-9-3 2-16</inkml:trace>
  <inkml:trace contextRef="#ctx0" brushRef="#br0" timeOffset="48486.111">14693 6945 9 0,'0'0'33'0,"12"11"-1"0,-3-11 0 15,7 0-15-15,10 4-5 16,-1 1-5-16,3-5-9 16,-2-5-22-16,2 12-8 15,-12-14-1-15,5 12-1 16</inkml:trace>
  <inkml:trace contextRef="#ctx0" brushRef="#br0" timeOffset="49023.5155">14979 6911 41 0,'-4'9'24'15,"4"7"-7"-15,0-2-4 16,3 6-2-16,-3-2-4 15,3 0-1-15,-3-7-2 16,0-11 0-16,6 14-3 16,-6-14 1-16,0-10-1 31,0 0 1-31,0-6-1 0,0-3-1 16,0-1 1-16,-3-2-2 15,3 0 1-15,0 5-1 16,6-1 1-16,0 2-1 15,5 4 1-15,3 2-1 16,2 6 0-16,1 4 1 16,1 0 0-16,-4 0 0 0,3 6 0 15,-3 5 1-15,2 0 0 16,-7 3 1-16,1 4 0 16,-4-1 0-16,-2 5 0 15,-4 0-2-15,0 0-3 16,0-3-14-16,5 5-14 15,-12-13-1-15,7 5 0 0,0-16 8 32</inkml:trace>
  <inkml:trace contextRef="#ctx0" brushRef="#br0" timeOffset="49439.0274">15255 6721 17 0,'10'-13'28'0,"1"13"-3"15,-1 7-5-15,6 11-4 16,3 8-4-16,4 8-2 0,-5 8-3 15,-5 9-1-15,-4-1-3 16,-9 2-2-16,-9-5-5 16,-2-4-8-16,-5-3-19 15,-6-16-2-15,14-1 1 0,-7-18 0 16</inkml:trace>
  <inkml:trace contextRef="#ctx0" brushRef="#br0" timeOffset="49907.4875">15601 6775 12 0,'25'31'32'16,"-5"7"1"-16,10 13-6 15,-6 11-7-15,-4 12-5 16,-1 4-3-16,-13 2-3 16,-6 3-2-16,-12-5-2 31,-4-8-2-31,-8-9 0 0,0-10-2 16,3-10 0-16,2-8-1 15,2-8 1-15,8-9-1 16,9-16-1-16,-11 7-6 15,11-7-15-15,0 0-15 16,-3-19 0-16,3 9 0 16,-10-10 0-16</inkml:trace>
  <inkml:trace contextRef="#ctx0" brushRef="#br0" timeOffset="52212.4069">1046 8456 14 0,'0'0'34'0,"0"0"2"15,-6 58-1-15,6-8-12 0,0 19-8 16,5 10-2-16,-5 12-3 16,0 2-6-16,5-1-7 15,-5-4-17-15,8-12-17 16,-4-22 0-16,-4-8-1 31,0-46 1-31</inkml:trace>
  <inkml:trace contextRef="#ctx0" brushRef="#br0" timeOffset="52628.8922">1497 9043 8 0,'-13'0'30'15,"-8"0"1"1,-1 5-5-16,3 5-10 16,-2 7-6-16,6 4-3 0,5 2-3 15,10 8 0-15,5-7-1 0,10 0 1 16,8-5 0-16,8-3 1 16,2-10-1-16,-1-6 0 15,-4-9-1-15,-6-10 0 16,-6-8-1-16,-9-11-1 31,-14-7 0-31,-9-8-1 0,-7-7 0 16,-2-5-1-16,2-3 0 15,3-2-2-15,9 4 0 16,11 4-2-16,9 11-2 16,11 10-4-16,13 14-12 15,7 13-11-15,0 8 1 16,4 17 0-16</inkml:trace>
  <inkml:trace contextRef="#ctx0" brushRef="#br0" timeOffset="52812.9978">1728 8983 53 0,'0'23'36'0,"3"10"-4"0,3-3-11 16,-1 4-12-16,-2 0-21 16,-3-9-19-16,12 6-2 15,-5-13-1-15,5 1-2 16</inkml:trace>
  <inkml:trace contextRef="#ctx0" brushRef="#br0" timeOffset="53130.0602">2139 9140 22 0,'-20'-25'34'16,"8"7"-1"-16,-9-3-8 15,-4 2-6-15,3 7-5 16,-4 3-4-16,6 9-3 15,-5 8-2 1,13 9-1-16,6 4-2 16,6 6 0-16,3-2 0 0,8 1 0 15,6-2 0-15,7-2 1 16,4-10-2-16,2-5-2 16,2-2-7-16,-8-11-15 15,-7-10-14-15,4 0-1 16,-15-16-1-16,1 3 1 0</inkml:trace>
  <inkml:trace contextRef="#ctx0" brushRef="#br0" timeOffset="53229.7865">2019 8807 29 0,'-11'-13'26'16,"-3"0"-15"-16,14 13-23 16,0 0-7-1,0 0-6-15</inkml:trace>
  <inkml:trace contextRef="#ctx0" brushRef="#br0" timeOffset="53876.7296">2193 9106 8 0,'0'0'26'0,"30"8"-5"16,-3-8-10-16,6 0-3 16,3 0-1-16,4 0-3 15,-3 0-1-15,-3-5-5 16,-9 1 0-16,-13 4-1 15,-12 0-1-15,0 0 1 16,-12 8-1-16,-4 1 3 0,-2 5 1 16,-1 5 3-16,7 3 2 15,4 4 0-15,8-3 2 16,5 0-1-16,4-1 1 16,3-6-1-16,7-7-1 15,3-9-2-15,-1 0-1 0,-2-15-2 16,-1 0 1-16,-5-7-2 15,3 2 1-15,-2-1-1 16,-1 2 1-16,-6 4 2 16,-7 15 0-16,12-13 2 0,-3 17-1 15,-9-4 1-15,9 18 1 16,-9-4-1-16,0 1 0 31,0-2-2-31,7-3-1 0,-7-10-1 16,9 5 0-16,1-10-1 15,1-5 1-15,2-4-1 16,4 1 1-16,0 3 0 16,-1 1 1-16,2 4 1 15,-4 10 0-15,1 5 0 16,-1 4 1-16,-2 8-1 0,-4 4-2 16,0 4-9-16,-4 0-19 15,-4-8-6-15,12 1-1 16,-6-14 0-16</inkml:trace>
  <inkml:trace contextRef="#ctx0" brushRef="#br0" timeOffset="54230.7932">2984 9131 24 0,'19'-3'27'0,"13"3"-10"15,-4 0-5-15,0 0-5 16,-4 0 0-16,-3 0-2 16,-8 0-1-16,-3-5-1 15,-10 5 0-15,0 0-1 16,0 0 1-16,-22 0 0 0,7 5-1 15,-1 4 2-15,0 6-1 16,-2-1 0-16,9 5 0 16,-1 2-1-16,10-2 1 15,0 0-4-15,10-2-4 16,8-2-9-16,7-1-12 16,2-14-6-1,11 0 0-15,-1-14 6 16</inkml:trace>
  <inkml:trace contextRef="#ctx0" brushRef="#br0" timeOffset="54515.1152">3589 9169 18 0,'16'12'33'0,"-16"-12"1"16,-3 22-1-16,-9-5-18 0,-10-2-5 16,-2 2-3-16,-5-8-3 15,-2-2-1-15,0-7-3 16,3 0-1-16,9-9-1 15,1-6-1-15,11-2 1 16,4-3-1-16,8 2 1 16,3 3 1-1,8 3 3-15,6 6 0 16,-1 6 2-16,7 4 0 16,-2 5 0-16,-1 10 1 15,1 1-1-15,-7 2-5 16,2 0-20-16,-1 2-14 15,-15-10-1-15,2 1-1 16</inkml:trace>
  <inkml:trace contextRef="#ctx0" brushRef="#br0" timeOffset="56917.4047">4422 8959 37 0,'0'47'23'16,"2"15"0"-16,3 17-2 0,2 13-2 16,-1 10-3-16,-3 0-5 15,1-1-4-15,-4-15-6 16,0-15-9-16,3-17-19 15,2-12-8-15,-5-29 0 16,0-13 0-16</inkml:trace>
  <inkml:trace contextRef="#ctx0" brushRef="#br0" timeOffset="57064.6243">4449 9276 28 0,'31'5'26'0,"-3"-10"-4"0,9 5-32 16,12 9-13-16,-12-13-2 15,16 4 8-15</inkml:trace>
  <inkml:trace contextRef="#ctx0" brushRef="#br0" timeOffset="57418.5139">4946 9034 29 0,'-31'-18'29'0,"9"12"-3"16,0 3-10-16,7 6-8 16,5 11-3-16,7 1-3 15,9 7 0-15,7-1-1 0,6-4 0 16,2 2-2-16,-2-4 1 15,-2-5-2-15,-5-3 1 16,-12-7-1-16,0 0 0 16,-20 5-1-16,-5-5 2 15,-4-5 1-15,-1 5 0 16,-1 0 3-16,3 6 0 0,6-2 1 16,12 5 4-1,17 8-4-15,14-6-2 16,11-1-3-16,3 3-6 15,8-3-7-15,0-10-14 16,12 9-4-16,-9-15 0 16,4 6 16-1</inkml:trace>
  <inkml:trace contextRef="#ctx0" brushRef="#br0" timeOffset="57735.7382">5091 9045 8 0,'-15'-4'29'16,"-1"-8"0"-16,16 12-2 0,0 0-15 16,25-5-5-16,-2 5-1 15,5 0-3-15,4 0 0 16,-1 0-1-16,2 0-1 16,-8 0 0-16,-5 2 0 15,-13-2 0-15,-7 0 0 16,-4 15 1-1,-6-3 0-15,-4 0 1 16,-3 5 0-16,1 0 0 16,4 7 0-16,4-1 0 0,8 0-1 15,5 0-5 1,5-8-4-16,9 2-8 0,6-6-8 16,3-11-10-16,15 0-1 15,-6-18 0-15</inkml:trace>
  <inkml:trace contextRef="#ctx0" brushRef="#br0" timeOffset="58000.2509">5666 9099 21 0,'0'0'34'0,"0"15"-1"15,-15-1-6-15,-5-2-9 16,-2 5-6 0,-9-5-5-16,3-3-4 15,0-3-4-15,-1-6-1 16,6-9-2-16,1-2 0 15,8-3 0-15,6-5-1 16,8 2 1-16,7 0 0 16,5 5 3-16,6 4 2 15,3 8 1-15,5 8 1 0,-1 1 0 16,2 11 1-16,-2 0-1 16,0 6-4-16,0-7-16 0,0 5-16 15,-10-12 1 1,9 3-2-16</inkml:trace>
  <inkml:trace contextRef="#ctx0" brushRef="#br0" timeOffset="58537.9772">5777 9004 19 0,'12'-3'28'16,"11"3"-6"-16,4 0-9 15,6 0-6-15,3 0 0 16,4-4-4-16,-8 0-2 16,-7 4-1-16,-7 0 0 15,-18 0-1-15,0 0 1 0,-14 11 0 16,-6 0 1-16,-4-1 0 15,5 8 1-15,-2 0-1 16,9 6 1-16,7-3 0 16,12 4-1-16,7-3-2 0,7-1 0 15,7-2-2 1,6-5 0 0,10-4 0-16,1-10 0 15,2 0-1-15,-3-6 1 16,-1-6 1-16,-5-3 2 0,-7-3 2 15,-4-3 1-15,-17-1 1 16,-7-2 3-16,-12 2 2 16,-8 3 1-16,-7 5 0 15,0 5-1-15,-5 3-2 0,5 12 0 16,2 3-2-16,11 11-1 16,11 1-3-16,6 2 0 15,8 0 0-15,8-2-1 16,3-4 1-16,2-5-4 15,6-4-7-15,-10-8-17 0,-6-6-9 16,1-3 0-16,-12-15 1 16</inkml:trace>
  <inkml:trace contextRef="#ctx0" brushRef="#br0" timeOffset="58669.4961">6245 8760 43 0,'-19'-28'32'15,"16"16"-1"-15,3 12-16 16,-3-13-29-16,15 19-15 0,-12-6-3 16,22 19 0-16</inkml:trace>
  <inkml:trace contextRef="#ctx0" brushRef="#br0" timeOffset="58970.3358">6520 9105 18 0,'16'31'30'0,"-10"-14"-2"16,1-1-8-16,2-4-4 15,-9-12-5-15,0 0-5 16,0 0-4 0,0 0-2-16,0-16-3 15,0 1-2-15,2-4-2 16,2-7-2-16,5 6 1 15,-2-7 2-15,7 8 2 16,0 5 3-16,1 5 3 16,1 9 3-16,-7 3 2 0,2 13 2 15,-4 2-1-15,0 9-2 0,-2 1-10 16,-5 4-18 0,0-12-8-16,7 8-2 0,-1-19 0 15</inkml:trace>
  <inkml:trace contextRef="#ctx0" brushRef="#br0" timeOffset="59201.4595">7014 8901 26 0,'0'0'30'15,"0"34"2"-15,0-4-18 0,0 3-5 16,7 8-1-16,0 2-4 16,0-7-9-16,-3-4-22 15,8 1-3-15,-7-19-2 16,9 4 4-16</inkml:trace>
  <inkml:trace contextRef="#ctx0" brushRef="#br0" timeOffset="59542.8762">7355 8974 3 0,'-22'-19'29'15,"10"19"-1"-15,-8-6-8 0,-1 9-5 16,3 6-4-16,2 6-3 16,6 6-1-1,2 1 0-15,8 3-2 0,3 0 1 16,8 3-1-16,-1-7 1 16,8-2-1-16,-1-9-1 0,-5-2 0 15,0-8-2-15,-12 0-1 16,12-12-5-16,-12 0-6 15,0-4-13-15,0 4-12 32,-12-9-1-32,12 6 0 0</inkml:trace>
  <inkml:trace contextRef="#ctx0" brushRef="#br0" timeOffset="59975.7716">7420 9006 25 0,'15'10'34'0,"7"9"2"0,-6-1-4 16,-4-4-15-16,3 4-6 16,-8-6-4-16,4 4-2 15,-11-16-3-15,14 9-2 16,-4-9-1-16,-1-9-1 16,3-5-1-16,0 0-1 15,3-1 1 1,-2-2-1-16,2 3 1 15,-3 0 1-15,-3 8 2 0,1 6 1 16,-10 0 1 0,14 13 0-16,-14-13 1 15,11 21 0-15,-11-21 0 0,13 12 0 16,-4-12-1-16,3-4 0 16,3-4-1-16,1-6 0 0,6 1 0 15,-1-1-1-15,5 5 0 16,-2 3 0-16,-2 6 0 15,2 10-1-15,-5 2 2 16,0 8 0-16,-7 4 0 16,-5 3 0-16,-7-2 0 15,-10 0 0-15,-3-5-10 0,-5-1-27 16,-16-12 0-16,6 0-1 16,-10-12 0-16</inkml:trace>
  <inkml:trace contextRef="#ctx0" brushRef="#br0" timeOffset="60608.5538">8772 8918 9 0,'-18'-3'61'15,"2"11"-40"-15,-5 1-4 0,2 10-5 16,7 8-2-16,2 2-4 16,14 7-1-16,9-3-2 15,11-4 0-15,7-3-1 16,4-2 1-16,1-10-1 15,-1-9 0-15,-4-5 0 32,-10-9 0-32,-14-4-2 0,-10-2 0 15,-10-3-1-15,-11-2-4 16,1 6-5-16,-8-7-12 16,-3 0-12-16,13 7-1 0,-1-8 1 15</inkml:trace>
  <inkml:trace contextRef="#ctx0" brushRef="#br0" timeOffset="60746.2012">8952 8927 20 0,'41'-7'30'15,"8"14"-3"-15,-8-7-8 16,1-4-8-16,-4 4-10 16,-3-8-18-16,-1 11-11 31,-16-11 0-31,-2 8-1 0</inkml:trace>
  <inkml:trace contextRef="#ctx0" brushRef="#br0" timeOffset="60930.5796">9169 8981 25 0,'0'21'31'16,"10"12"-2"-16,-7-5-9 15,3 1-8-15,0 3-9 0,-2-6-13 16,2-2-16 0,-6-14-3-16,10 0-2 0,-10-10 8 31</inkml:trace>
  <inkml:trace contextRef="#ctx0" brushRef="#br0" timeOffset="61208.8451">9383 9039 43 0,'0'0'34'16,"17"14"-1"-16,-17 5-12 16,0-6-9-16,3 6-3 0,-3-8-3 15,-3 2-2-15,3-13-3 16,0 0-1-16,0 0-1 16,0 0 0-16,18-17 0 15,-6 0-1-15,3 1 0 16,5 2 1-16,1 4 3 15,0 9 0-15,-1 2 0 0,-2 9 1 16,-6 6-1-16,0 8 1 16,-2 0-5-16,-7 8-27 15,-3-14-6-15,6 5-1 16,-6-11 0-16</inkml:trace>
  <inkml:trace contextRef="#ctx0" brushRef="#br0" timeOffset="61794.6965">10413 8908 24 0,'-15'14'28'0,"-10"-4"-4"0,3 13-7 16,3 6-5-16,5 3-2 16,7 5-2-16,7-5-1 15,13 1-1-15,8-11-1 16,7-2 1-16,-1-11-1 16,1-9 0-16,-8-4-1 31,-5-6-1-31,-9-5-1 0,-6-2-2 15,-13-1-3-15,-8-2-6 16,2 0-17-16,3 6-9 16,-5-5 0-16,11 6 0 15</inkml:trace>
  <inkml:trace contextRef="#ctx0" brushRef="#br0" timeOffset="62063.4827">10512 8956 29 0,'16'17'31'0,"-16"-7"-1"16,4 8-12-16,-1 3-3 16,0 1-4-16,5 6-2 31,1-6-3-31,5 2 0 0,7-5-1 16,3 0-1-16,4-10 0 15,1-5-1-15,-4-4 0 16,2-9-1-16,-2-1 1 15,-7-7-2-15,-4-2-2 16,-9-5-4-16,-1 2-10 16,-4 2-19-16,-4-6-3 0,1 6 0 15,-3 0-1-15</inkml:trace>
  <inkml:trace contextRef="#ctx0" brushRef="#br0" timeOffset="62232.7649">10893 8923 29 0,'20'23'33'0,"7"13"1"15,-6 1-11-15,11 8-9 16,5 5-4-16,-5 5-10 0,-1-4-15 16,-7-10-17-16,7 3-1 15,-10-17 0-15</inkml:trace>
  <inkml:trace contextRef="#ctx0" brushRef="#br0" timeOffset="62429.6485">11169 8923 16 0,'-24'9'34'0,"-10"8"0"15,0 19 0-15,-2 8-15 16,-6-1-7-16,4 10-5 15,1 1-9-15,3 2-16 16,0-15-16-16,16-3 0 16,2-14-1-16</inkml:trace>
  <inkml:trace contextRef="#ctx0" brushRef="#br0" timeOffset="62695.7283">11228 8911 54 0,'24'22'35'16,"-15"2"0"-16,9 7-17 16,1 3-8-16,-1-3-2 15,6 1-3-15,-1-11-3 16,1-5 0-16,0-14 0 15,0-8-1 1,-3-8 0-16,-1-8-4 16,-3-2-7-16,-6-2-19 15,-4-8-7-15,2 11 0 16,-9-1 0-16</inkml:trace>
  <inkml:trace contextRef="#ctx0" brushRef="#br0" timeOffset="63033.4394">11892 9017 31 0,'-6'-24'28'0,"-4"0"-5"15,-4 1-3-15,-6 4-6 16,-1 3-3-16,-7 4-1 16,3 12-2-16,-3 4-2 31,5 12 0-31,3 5-2 0,9 10 0 16,6 0 0-16,11 3-1 15,7-3 0-15,7-4 0 16,3-3-4-16,5-14-8 15,1-10-23-15,5 0-5 16,-12-15 0-16,1-8 1 16</inkml:trace>
  <inkml:trace contextRef="#ctx0" brushRef="#br0" timeOffset="63149.9064">11777 8742 29 0,'-9'-8'20'16,"-2"3"-15"-16,11 5-18 15,0 0-9 1,0 0 4-16</inkml:trace>
  <inkml:trace contextRef="#ctx0" brushRef="#br0" timeOffset="63697.4682">11973 8889 45 0,'14'2'33'15,"13"6"1"-15,1-3-8 16,8-5-19-16,2 0-2 16,2 0-4-16,-3 0-2 15,-8 0-1-15,-8 0-2 16,-11 0 0-16,-10 0 1 16,-4 10-1-16,-10 0 1 0,-3 8 2 15,-4 4 2-15,3 2 2 16,1 4 0-16,6 0 1 15,7 1 0-15,4-8 0 16,9-1 0-16,7-9-1 0,1-11 0 16,3-2-2-1,5-10 0 1,0-7-1-16,-1-4-1 16,1 2 0-16,-2-5 0 15,-2 7 1-15,-3 4 0 0,-2 9 1 16,-6 6 1-16,-10 0 1 15,12 24 0-15,-9-8 0 16,-3 7-1-16,-3-4 1 16,3-1 0-16,-3-6-2 0,3-12 0 15,0 0-2-15,12 5 1 16,-3-19 0-16,3-2-1 16,4-5 1-16,-1-2-1 15,1 0 1-15,1 4 0 16,-3 5 1-16,1 9 1 15,1 5-1 1,-4 12 1-16,1 9-1 16,2 4-2-16,-2 10-11 15,0 2-25-15,-10-12 0 16,6 3 0-16,-9-10-1 16</inkml:trace>
  <inkml:trace contextRef="#ctx0" brushRef="#br0" timeOffset="64235.4095">12744 8937 24 0,'4'12'31'0,"10"-12"-4"16,10 6-10-16,4-6-4 16,6 0-3-16,3-6-5 0,-2-3-2 15,-2 2-3 1,-2-2 0-16,-9-1 0 0,-10 2-2 31,-12 8 1-31,4-11-1 0,-4 11 1 16,-16 9 0-16,3 1 1 15,1 8 0-15,0 4 0 16,2 2 0-16,2 5-2 16,8-1-5-16,5-3-9 15,2-9-12-15,14 7-2 16,-5-18 1-16</inkml:trace>
  <inkml:trace contextRef="#ctx0" brushRef="#br0" timeOffset="64567.4835">13440 9044 24 0,'0'0'29'0,"-19"21"-6"0,-2-6-5 31,-5-1-6-31,-1 0-3 15,0-7-4-15,0 0-2 16,3-7-1-16,6-8-2 0,-1-3 1 16,8-6-1-1,3 0 0-15,5-4 0 0,3 2 1 16,7 0 0-16,0 3 1 0,7 7 0 16,1 7 2-16,4 2 0 15,0 10 0-15,6 4 1 16,-7 1 0-16,4 8-1 15,0-1-1-15,-4-2-1 16,-1 2-6-16,-5-3-11 16,-3-9-20-16,7 5 0 0,-6-12 0 15,8 1 0-15</inkml:trace>
  <inkml:trace contextRef="#ctx0" brushRef="#br0" timeOffset="64783.931">13945 8908 56 0,'0'0'29'16,"0"10"-13"-16,0-10-18 0,7 10-22 15,-7-10-4-15,0 0 0 16,0 0 10-16</inkml:trace>
  <inkml:trace contextRef="#ctx0" brushRef="#br0" timeOffset="65034.0469">13944 9114 24 0,'0'0'35'16,"0"14"2"-16,0-14-3 15,0 0-13-15,11 10-8 16,-11-10-12-16,7 12-33 15,-7-12-2-15,5-10-2 0,-8-2 0 16</inkml:trace>
  <inkml:trace contextRef="#ctx0" brushRef="#br0" timeOffset="75892.2182">1720 11010 34 0,'0'0'29'0,"0"0"-8"16,0 12-4-16,-4 6-4 15,4 3-6-15,0 8-2 16,0 4-2-16,7 4-1 31,3-3 0-31,6-2-1 0,2-5 2 16,0-12-1-16,7-7-2 15,0-8 1-15,1-14-1 16,-3-4 1-16,-4-6-1 16,-4-8 0-16,-5-5-1 15,-4 4 1-15,-6 0 0 16,-6-2 1-16,-2 10-1 0,-1 6 0 16,-2 10 0-16,11 9 1 0,-14 18-1 15,14 6 0-15,0 13 1 16,5 6-1-16,4 7 2 15,1 10-2-15,-2-3 3 16,5 4-2-16,-7-1 1 31,-6 1 0-31,-6-6 1 0,-7-3-1 16,-7-9 1-16,-3-11-1 16,-5-9-1-16,-4-11-2 15,-1-12-1-15,2-13-5 16,6-12-6-16,4-9-10 15,8-13-12-15,13 4 1 16,0-8 0-16</inkml:trace>
  <inkml:trace contextRef="#ctx0" brushRef="#br0" timeOffset="76324.7684">2173 10851 15 0,'3'21'33'0,"6"7"-2"15,-9 9-7-15,0 4-6 0,10 10-2 16,-10-4-5-16,5-1-3 15,-5-8-4-15,0-6 0 16,0-13-2-16,0-8 0 16,0-11-1-16,0-11 1 15,0-8-1-15,-5-9 0 16,5-5 0-16,-7-8-1 0,2-2 0 16,5-3 0-16,0 0 0 15,0 1 0-15,5 3 0 16,5 3 0-16,2 7 1 15,8 4-2-15,5 6-2 16,3 5-2-16,1 6-6 16,3 6-9-1,-2-3-16-15,11 11 0 16,-11-3 0-16,5 5 10 0</inkml:trace>
  <inkml:trace contextRef="#ctx0" brushRef="#br0" timeOffset="76593.6979">2198 11347 14 0,'12'13'35'16,"7"-13"-2"-16,18 4-1 15,1-4-15-15,2 0-12 16,3 6-26-16,-9-12-9 16,3 6-3-16,-16-9-1 0</inkml:trace>
  <inkml:trace contextRef="#ctx0" brushRef="#br0" timeOffset="76971.804">2477 11081 28 0,'14'0'33'0,"6"11"1"0,-8 2-4 15,-4 0-17-15,3 5-4 16,-6-4-2-16,1-2-3 31,-6-12-1-31,0 11-1 0,0-11-2 16,7-14 0-16,2-2 0 16,3-4-1-16,1 2 0 15,2-6 0-15,4 7 0 16,-1 2 0-16,3 7 2 15,-1 8 0-15,-2 8 1 16,-4 4 1-16,-5 7-1 0,2 6 0 16,-4-2 0-16,-3 2-4 15,1 1-14-15,-2-3-20 0,-8-8 0 16,7-6-1 0,-2-9 0-16</inkml:trace>
  <inkml:trace contextRef="#ctx0" brushRef="#br0" timeOffset="77410.3639">2839 10728 22 0,'22'-9'31'0,"12"9"2"16,0-4-11-16,-3 3-10 15,3 1-3-15,-6-5-3 16,-3 5-1-16,-7 0-2 0,-2 5-2 16,-16-5 0-16,13 18 0 15,-13-4-1-15,0 4 1 16,0 7-1-16,0 8 1 0,0 8-1 15,0 0 1 1,8 7 1-16,-2 1 0 16,5 2-1-1,0 2 2-15,-4-7 0 16,-1 0 1-16,-6-4 0 0,0-5 0 16,-13-9-1-16,-5-4-2 15,-6-5 1-15,-2-9-6 16,1-6-8-16,-2-4-21 15,2-9-4-15,14-4-1 16,4-5 1-16</inkml:trace>
  <inkml:trace contextRef="#ctx0" brushRef="#br0" timeOffset="77794.7222">3565 11064 3 0,'19'5'32'0,"-4"-7"2"0,15 3-1 16,2-1-15-16,5-7-7 15,7 7-1-15,-2-7-6 16,-4 5-5-16,-1 2-7 15,-9-3-10-15,-10-2-13 16,4 11-3-16,-22-6 0 31,11 2 16-31</inkml:trace>
  <inkml:trace contextRef="#ctx0" brushRef="#br0" timeOffset="78026.1355">3667 11202 20 0,'13'0'34'0,"15"5"-1"0,3-5-10 16,3 0-4-16,3 0-6 15,-3 0-10-15,-4 0-23 31,-6-10-12-31,3 10-3 0,-18-9 1 16</inkml:trace>
  <inkml:trace contextRef="#ctx0" brushRef="#br0" timeOffset="78957.0343">4539 11010 5 0,'0'0'29'0,"18"8"-7"16,1-4-3-16,2 4-4 0,4-3-2 16,0-5-3-16,-1 0-4 15,1-10-1-15,-6 0-3 16,1-4 0-16,-9-3 0 15,-4-2-1-15,-7 0 0 16,-11-3 0-16,-3 4-1 31,-5 4 0-31,-3 4 0 0,-5 8 0 16,1 4 0-16,-2 7 0 16,1 9-1-16,8 10 1 15,1 2 0-15,5 6 1 16,10 4 2-16,3-1 0 15,15 2 2-15,7-4 0 16,12-7 0-16,4-9 0 0,11-3 0 16,3-11-4-16,-1-7-7 15,-2-6-24-15,-1 2-6 0,-17-16-1 16,-2 2 0 0</inkml:trace>
  <inkml:trace contextRef="#ctx0" brushRef="#br0" timeOffset="79542.5279">4933 10231 14 0,'0'0'32'0,"0"0"0"15,0 0-2-15,0 0-15 16,0 0-10-1,0 0-12-15,0 0-19 16,0 0-5-16,0 0-1 16,0 0 1-16</inkml:trace>
  <inkml:trace contextRef="#ctx0" brushRef="#br0" timeOffset="79974.551">4961 10411 9 0,'0'13'19'0,"6"3"0"0,-3 2 0 16,4 4-1-16,-4 3-2 16,-3-1-1-16,3 8-3 15,-6 0-1-15,-2 0-3 16,-6-4-1-16,-1 0-2 15,-10-5-1-15,2-4-2 16,-4-10 0-16,0-6 0 0,2-6-1 16,0-7-1-16,5-4-1 0,5-7-3 15,3 6-4-15,4-4-7 16,5 0-13-16,0 10-8 16,-4-5 1-16,4 14-1 15</inkml:trace>
  <inkml:trace contextRef="#ctx0" brushRef="#br0" timeOffset="81112.1644">5198 10204 18 0,'0'0'31'0,"-4"21"2"31,1-3-11-31,3 2-7 0,0 7-3 16,0 1-3-16,3 5-1 16,-3-3-3-16,4-4-1 15,-4-3-2-15,0-4-1 16,0-6-3-16,-2-3-2 16,2-10-7-16,0 0-12 15,-15 0-11-15,15 0-1 0,-8-18 0 16</inkml:trace>
  <inkml:trace contextRef="#ctx0" brushRef="#br0" timeOffset="81562.0571">5198 10211 20 0,'10'-4'15'0,"8"4"-1"15,-2 0-2-15,2 0-2 0,2 0-2 16,-1 0-3-16,1 0-1 16,-1 0-1-16,-2 0 0 15,-2 0-2-15,-2 0 0 0,-3 0 1 16,-10 0 0-1,11-6 1-15,-11 6-1 16,0 0 1 0,0 0-1-16,0 0 0 15,0 0 0-15,0 0 0 16,0 0-1-16,-3 14-1 0,3-4 1 16,-6 4 1-16,6 5 1 15,-2 0 0-15,2 3 1 16,-4 3 0-16,4 3 0 15,0-1 0-15,5-1 0 0,-1-4-2 16,1-2-5-16,1-6-13 16,8 1-17-16,-14-15 0 15,17 0-1-15,-12-9 6 16</inkml:trace>
  <inkml:trace contextRef="#ctx0" brushRef="#br0" timeOffset="82462.59">5525 10253 33 0,'0'0'24'16,"0"0"-4"-16,13 0-4 16,-7 9-3-16,0 4-3 0,3 6-1 15,-6 1-3 1,5 6 0-16,-5-1-2 0,2-1 0 16,-5-2-1-16,0-3-1 15,0-2 0-15,0-5 0 0,0-12-1 16,-5 14 0-16,5-14-1 15,0 0 0-15,0 0-1 16,0-15 0-16,5 4-1 16,1-3-1-16,1-2 0 15,2-3 1-15,2 0 0 32,3 0 0-32,-1 1 1 0,2 1 0 15,0 6 1-15,-1 0 0 16,0 7 0-16,-2 4 1 15,1 5-1-15,-2 5 1 16,-2 0 0-16,2 6 0 16,-5 1 0-16,3 3 0 15,-3 1 0-15,-1-1 0 0,-2 1 0 16,-3-1 0-16,0 2 0 16,0-3 0-16,0-2 0 15,0-2 0-15,0-5 0 16,0-1 0-16,0-9-1 0,0 10 1 15,0-10 0 1,0 0 0 0,0 0 0-16,0 0-1 15,0 0-4-15,0 0-7 16,-4-10-22-16,4 10-2 0,0 0 1 16,0 0-2-16</inkml:trace>
  <inkml:trace contextRef="#ctx0" brushRef="#br0" timeOffset="83148.1459">5993 10882 17 0,'16'5'34'0,"-7"7"1"16,13 3-9-16,0 17-8 0,3 0-5 15,5 8-3-15,2-4-2 16,3 7-2-16,-2-6-4 16,-2-6-2-16,-1-3-3 15,-7-10-6-15,-6-3-10 0,5-1-18 16,-11-14 2-16,3 3-2 15,-10-11 9-15</inkml:trace>
  <inkml:trace contextRef="#ctx0" brushRef="#br0" timeOffset="83401.1803">6332 10918 22 0,'0'0'31'16,"-14"-18"0"-16,7 18-13 16,-7 4-4-16,-5 6-5 15,-2 13-1-15,-8 1-2 0,-2 12-1 16,-5-1-2-16,2 4-1 16,-3 0-3-16,3-2-2 0,6-2-4 15,3-10-4-15,6-2-8 16,8-4-13-16,-2-15-1 15,13-4-1-15,0 0 26 32</inkml:trace>
  <inkml:trace contextRef="#ctx0" brushRef="#br0" timeOffset="83847.7519">6487 10928 8 0,'0'0'27'0,"0"32"1"16,-3-7-12-16,3 8-6 15,0 3-1-15,0 3-2 0,0 0 0 16,-4-6-4-16,4-1 0 15,-7-7-1-15,7-7 0 16,-5-8-1-16,5-10 0 0,0 0 0 16,-4-11 0-1,4-10 0-15,0-4 0 16,-5-8-1 0,1-8 0-16,-2-2 1 15,-1-8-1-15,1 1 0 0,2-1 2 16,0 3 0-1,4 1 0-15,5 6 1 0,4 8-1 16,5 3 1-16,7 8 0 16,1 0-1-16,6 7-4 15,9 4-7-15,-3-1-9 0,3 3-13 16,12 9-2-16,-11-4-1 16,9 9 14-16</inkml:trace>
  <inkml:trace contextRef="#ctx0" brushRef="#br0" timeOffset="84116.8892">6520 11248 7 0,'34'14'27'0,"-15"-14"-2"16,9 10-11-16,6-10-9 16,0-4-21-16,3 8-8 15,-11-15-1-15,4 11 13 0</inkml:trace>
  <inkml:trace contextRef="#ctx0" brushRef="#br0" timeOffset="84502.1379">6750 10931 6 0,'15'6'33'0,"-15"-6"1"16,22 18 0-16,-12 5-14 16,-5 0-8-16,-1 6-2 15,-4-5-4-15,0 7-1 0,-4-11-2 16,1-3-1-16,3-17-2 0,-6 9 0 16,6-9-1-1,13-23 0-15,1 5-1 0,3-8 0 16,4 1 0-16,-2-3 1 15,6 4 0-15,-3 6 0 32,0 4 2-32,-4 9 0 0,-5 5 1 15,-1 14 0-15,-4 0 0 16,-1 9 0-16,-1 1 0 16,-2 3 0-16,-1 1-4 15,-3-3-8-15,4-7-20 16,2 5-6-16,-6-14 0 15,5 1-1-15</inkml:trace>
  <inkml:trace contextRef="#ctx0" brushRef="#br0" timeOffset="85019.0168">7128 10708 10 0,'0'0'31'16,"28"-7"1"-16,-9 0 0 0,6 0-19 15,3 5-4-15,-2-5-3 16,3 5-2-16,-4 2-1 15,-6-4-1-15,-1 4-1 16,-8 4 0-16,-10-4 0 16,15 20-1-16,-8-2 0 15,-4 0 1-15,2 11-1 0,0 3 1 16,0 2-1-16,4 7 1 16,1 5-1-16,-1-5 1 15,0 5-1-15,0-4 1 16,-5-4-1-16,-1-1 1 15,-3-5 0-15,-3-7 0 16,-7-3 0 0,-8-2 1-16,-2-6-1 15,-4-2 0-15,-3-7 0 0,-2-1-1 16,-1-4 1 0,-1 0-1-16,5-4-1 15,2-1-3-15,6 5-5 0,1 0-17 16,-1-8-9-16,18 8-1 15,-15-5 2-15</inkml:trace>
  <inkml:trace contextRef="#ctx0" brushRef="#br0" timeOffset="91548.0064">16313 7306 37 0,'0'0'33'0,"14"4"-9"16,14-4-5-16,16 3-5 15,22 3-4-15,14-6-1 16,23 6-2-16,4-3-3 0,8 4-2 16,-3-3-1-16,-11 2-3 15,-12 0-3-15,-25 0-3 16,-17-2-3-16,-23-4-1 15,-24 0-1-15,0 0-1 16,-11-13 1-16,-7 1 3 16,1-1 4-1,5-3 4-15,3-12 9 16,9 28 1 0,14-11 3-16,-1 15 1 15,0 10 1-15,-4 0-1 16,-2 6-1-16,-11 0-2 15,-2 3-3-15,-7-3-9 0,-5 3-17 16,-12-16-13-16,6 1-1 16,-10-12-1-16</inkml:trace>
  <inkml:trace contextRef="#ctx0" brushRef="#br0" timeOffset="91864.5861">16411 7182 25 0,'0'0'32'16,"-18"10"1"-16,5 9-12 0,-2 6-4 16,3 2-5-1,8 5-4-15,4-3-3 16,9-1-3-16,11-6-4 0,7-3-11 16,4-14-20-16,15-1-1 0,-11-17 0 15,11-2 0-15</inkml:trace>
  <inkml:trace contextRef="#ctx0" brushRef="#br0" timeOffset="92217.4867">16827 6879 49 0,'0'0'34'16,"9"32"0"-16,-9-5-18 15,0 5-4-15,0 6-3 16,0-6-2-16,3 5-2 0,-3-11 0 16,0-7-2-16,0-19-1 15,0 0 0-15,-3-16-1 16,0-9 1-16,-3-9-1 16,3-9 0-16,-3-2-1 15,3 0 1-15,3-2-1 0,3 9 0 31,3 3 1-31,6 6-2 0,4 6 1 16,8 9 0-16,4 4-2 16,1 3-4-16,13 7-4 15,-4 0-11-15,0 0-16 16,2 10 1-16,-7-10-2 16,-1 13 5-16</inkml:trace>
  <inkml:trace contextRef="#ctx0" brushRef="#br0" timeOffset="92418.4154">16805 6917 56 0,'-6'11'37'15,"16"-1"-1"-15,12-5-15 16,23 2-5-16,3-4-8 15,7 1-15-15,-8-4-28 0,3 5-1 16,-16-10-1 0,-7 13-1-1</inkml:trace>
  <inkml:trace contextRef="#ctx0" brushRef="#br0" timeOffset="93197.6361">18055 7296 27 0,'0'0'31'31,"18"24"-7"-31,0-12-5 0,6 1-3 16,5-1-4-16,2-9-4 16,0 3-2-16,-1-12-1 15,-1-3-2-15,-7-7-1 16,-6 0-1-16,-10-3-1 15,-6 1 1-15,-13-1-1 16,-7 4 0-16,-5 3-1 0,-9 9 0 16,-2 6 1-16,-4 3-1 15,3 10 2-15,3 5-1 16,6 6 2-16,8 6 0 16,7 2 1-16,13 3 1 15,5-1 0-15,15 0 1 0,9-9-1 31,11-6 0-31,5-6-3 0,3-16-5 16,5-4-15-16,5-8-18 16,-11-20-1-16,-4 0 1 15,-12-12 0-15</inkml:trace>
  <inkml:trace contextRef="#ctx0" brushRef="#br0" timeOffset="93536.1378">18549 6703 56 0,'0'0'36'15,"0"0"-1"-15,0 0-14 16,0 0-14-16,0 0-9 15,0 0-16-15,0 0-16 16,0 0 0-16,0 0-1 0,-12 8 4 16</inkml:trace>
  <inkml:trace contextRef="#ctx0" brushRef="#br0" timeOffset="93821.3304">18596 6820 29 0,'10'25'32'15,"-10"-3"-7"1,6 6-3-16,-6 4-4 0,0-3-4 16,-6 4-3-16,-4-6-3 15,-4-3-1-15,-7-5-3 0,1-7-2 16,0-6-1-16,-3-9-2 15,4-4-2-15,-1-8-2 16,9 3-5-16,4-5-9 16,7-3-10-16,6 6-7 15,0-8 1-15,13 14 1 16</inkml:trace>
  <inkml:trace contextRef="#ctx0" brushRef="#br0" timeOffset="94156.6375">18788 6738 19 0,'11'0'31'0,"-11"0"1"16,4 18-10-16,-1 0-7 15,-3 4-4-15,7 2-3 0,-7 1-3 16,0-3-4-1,0 1-10-15,0-4-14 0,0-19-9 16,-6 15 0-16,6-15-2 16</inkml:trace>
  <inkml:trace contextRef="#ctx0" brushRef="#br0" timeOffset="94472.2917">18813 6733 11 0,'0'0'28'0,"29"-5"1"16,-13 2-10-16,3 3-5 16,2 0-5-16,1 0-2 15,2 0-2-15,-6 0 0 32,2 0 0-32,-6-2-1 0,-1 2 0 15,-13 0 0-15,16 0 1 16,-16 0 0-16,0 0-1 15,0 17 0-15,0-4-1 16,0 4 0-16,0 7-1 16,0 2 0-16,0 1-2 0,3 5-7 15,-3-4-14-15,0-6-14 16,5 2-1-16,-5-12 0 16,5-1 0-16</inkml:trace>
  <inkml:trace contextRef="#ctx0" brushRef="#br0" timeOffset="94905.5164">19134 6793 13 0,'0'0'31'16,"24"17"2"-16,-15-3-10 0,3 1-4 16,-2 4-4-16,-5-2-3 15,3 3-2-15,-8-6-4 16,4 1-1-16,-4-15-2 16,0 14-1-16,0-14-1 31,0-14-1-31,4-1 0 15,3 1 1-15,1-4-1 0,7-1-1 16,1-1 0-16,1 2 1 16,5 4-1-16,-1 5 1 15,1 5-1-15,-1 4 2 16,-2 6-1-16,-6 7 2 16,-5 7 0-16,-3 2-1 0,-5 4 1 15,0 3 0-15,-5 0-2 16,1-2-7-16,0-8-29 15,4 5-1-15,0-24 0 16,10 20 0-16</inkml:trace>
  <inkml:trace contextRef="#ctx0" brushRef="#br0" timeOffset="95443.2024">19668 7250 30 0,'10'0'36'15,"-10"0"1"-15,26 13-2 16,-6 5-16-16,-1 1-7 15,6 9-4-15,0 1-4 16,2 3-2-16,-1 4-6 0,-4-7-7 16,2-5-18-16,-2 1-8 15,-8-18 0-15,5 3-1 16</inkml:trace>
  <inkml:trace contextRef="#ctx0" brushRef="#br0" timeOffset="95659.0457">19963 7250 43 0,'-15'0'34'0,"-8"3"0"16,-4 9-14-16,-2 5-5 16,-10 3-5-16,5 6-3 15,-4 0-3-15,2 3-5 16,5 0-3-16,-1-1-6 15,10-3-9-15,1-4-9 0,4-10-8 16,13 2 1-16,4-13 2 16</inkml:trace>
  <inkml:trace contextRef="#ctx0" brushRef="#br0" timeOffset="96059.7591">20185 7379 13 0,'0'46'51'15,"0"-26"-30"1,0 1-3-16,0-3-2 15,0-7-3-15,0-11-3 16,0 0-1-16,0 0-2 16,-5-20-2-16,5-1-1 15,-4-8-2-15,1-5-1 0,-3-6-1 16,0-3 1-16,0-3-1 16,2-2 0-16,4 2-1 15,0-2 1-15,0 5 0 16,8 6 0-16,4 4 0 15,6 5 0-15,7 6-1 16,1 5-5 0,10 6-5-16,1 6-15 15,-2 0-10-15,13 7 1 16,-7-2-1-16</inkml:trace>
  <inkml:trace contextRef="#ctx0" brushRef="#br0" timeOffset="96359.9122">20188 7510 27 0,'26'9'27'16,"-13"-4"-4"-16,11 0-13 16,0-1-7-16,-1-4-19 0,7 3-9 15,-14-15-1-15,12 12 4 16</inkml:trace>
  <inkml:trace contextRef="#ctx0" brushRef="#br0" timeOffset="96729.1779">20433 7249 37 0,'0'0'33'16,"14"7"-3"-16,-10 5-9 15,-4 5-5-15,5 2-5 32,-5 0-4-32,0 3-1 0,-6-6-2 15,6 1-1-15,-4-9-2 16,4-8-1-16,0 0-1 16,12-9 0-16,-2-2-1 15,3-8-1-15,4 0 0 0,1-6-1 16,5 4 0-1,-4 1 2-15,-1 4 0 0,-2 6 2 16,-2 3 0-16,0 7 2 16,-2 5 0-16,-5 6 0 0,-2 5 0 15,2 2-2-15,0 2-9 16,-3 0-15-16,-4-8-10 16,6 4 0-16,-6-16 0 31</inkml:trace>
  <inkml:trace contextRef="#ctx0" brushRef="#br0" timeOffset="97292.4377">20892 6965 40 0,'0'0'31'16,"25"0"-5"-16,-2 0-10 16,4-3-4-16,4 3-4 15,-4-3-2-15,1 3-1 0,-6 0-1 16,-2 0-2-16,-8 0-1 15,0 0 0-15,-12 0-1 32,7 16 1-32,-7 0 0 0,0 3 0 15,4 3-1-15,-4 8 2 16,4 3-2-16,-4 3 2 16,3 3 0-16,1 2-1 15,-4-2 1-15,6 2 0 16,-2-7-1-16,-1 1 0 15,-3-6 1-15,4-3-1 0,-4-5-1 16,0-4 1-16,-4-5 0 16,4-12-1-16,-22 10 1 15,3-10 0-15,-5 0-1 16,-6-3 0-16,-6 3 0 16,-1 0 0-16,2 0 0 15,4 0 0 1,3 0-2-16,6 0-1 15,10 9-5-15,2-9-16 16,10 0-12-16,0 0 0 0,10-13-1 16</inkml:trace>
  <inkml:trace contextRef="#ctx0" brushRef="#br0" timeOffset="99051.2798">15036 7212 26 0,'0'0'16'0,"0"0"-3"16,0 0-3-16,0 0-1 16,0 0-1-16,5 19-2 31,-5-1 0-31,-4 1-1 0,4 12 0 16,0 1 0-16,0 6-1 15,0 4-1-15,0 0-1 16,0 0-3-16,0-4-1 15,4-1-4-15,-4-5-6 16,0-13-14-16,7 5-2 16,-7-24-1-16,0 18 16 0</inkml:trace>
  <inkml:trace contextRef="#ctx0" brushRef="#br0" timeOffset="99498.7104">15001 7236 14 0,'-8'13'12'15,"-6"-4"1"-15,7 5-2 16,-4-4 0-16,5 2-1 15,6-12 1-15,-5 10-2 0,5-10-1 16,11-4-3-16,0-2 1 16,1-6-2-16,2 2 0 15,0-4-3-15,-2 5-1 16,1-1 0-16,-13 10 0 0,18-5 1 16,-18 5-1-16,17 18-7 15,-6 2-18-15,-1-5-4 16,11 9 1-16,-11-6-1 15</inkml:trace>
  <inkml:trace contextRef="#ctx0" brushRef="#br0" timeOffset="100368.5359">14837 7849 19 0,'0'0'25'0,"0"0"-8"15,0 0-2-15,-3 12-5 16,3-12-1-16,-8 21-4 0,8-8 1 15,-5 6-2 1,5 0-1-16,0 0 1 0,8-1-1 16,-2-2 1-16,6 1-1 15,-1-7 0-15,3-3-1 0,0-7 1 16,2-3-1-16,-2-8 0 16,-3-2 0-16,3-5-2 15,-5-1 1-15,-3-4-1 16,-2 1 1-16,-4 0-1 31,2 3-1-31,-2 5 1 0,-2 2-1 16,2 12 1-16,0 0-1 15,-13 5 1-15,13 10-1 16,0 6 2-16,-3 2-2 16,3 2 2-16,7-1-1 15,3-2 1-15,2-2-1 16,5-4 1-16,-1-5 0 0,5-8-1 15,0-3 1-15,3-7 1 16,-3-4 0-16,-2-2 1 16,-4-6 0-16,-6-2-1 15,-1 1 1-15,-8-1-1 16,0 1 0-16,-5 2-4 0,-5 3-6 31,2 5-13-31,8 10-14 0,-13-5 1 16,13 5-2-1</inkml:trace>
  <inkml:trace contextRef="#ctx0" brushRef="#br0" timeOffset="101054.4524">15280 8086 20 0,'-12'-16'18'16,"12"16"-2"-1,-23-12-2-15,11 11-3 16,-3 1-2-16,0 1-3 15,2 7-2-15,2 2-2 16,1 3 0-16,5 2 0 16,5 3 1-16,0-1 0 0,5 0 2 15,8-3-1 1,3-2 1-16,3-6 1 0,2-2 0 0,-2-11 0 16,3 1 0-1,-4-10 1-15,-4 1 0 16,-6-5-1-16,-6 2-1 0,-7-2 0 15,-1 5-3-15,-5 4-7 16,-5 5-30-16,-7 1-2 16,3 7 1-16,-10-2-2 0</inkml:trace>
  <inkml:trace contextRef="#ctx0" brushRef="#br0" timeOffset="107267.6948">7956 10943 20 0,'16'0'30'16,"20"7"-1"-16,-1-7-12 15,5 5-8-15,1 0-9 16,-1-5-16-16,7 5-12 15,-19-15-1-15,3 10-1 0</inkml:trace>
  <inkml:trace contextRef="#ctx0" brushRef="#br0" timeOffset="107484.4027">7993 11090 5 0,'15'15'32'15,"-2"-15"0"-15,15 9-2 16,-4-5-13-16,11 0-9 16,3 1-26-16,-4-10-11 15,9 10-2-15,-9-10 0 0</inkml:trace>
  <inkml:trace contextRef="#ctx0" brushRef="#br0" timeOffset="108466.5192">8980 10408 34 0,'-27'22'21'15,"-7"12"0"-15,0 16-3 16,5 18-1-1,1 12-4-15,12 14-2 16,11 1-2-16,14 2-1 16,13-6-3-16,12-11-5 15,15-11-8-15,7-18-15 0,0-28-11 16,6-9-2 0,-9-22 1-16</inkml:trace>
  <inkml:trace contextRef="#ctx0" brushRef="#br0" timeOffset="108870.4408">9365 10943 8 0,'0'0'30'0,"31"12"0"16,-13-12-3-16,8-5-16 16,4 5-3-16,-2-10-3 15,1 1-3-15,-5-5 0 0,-2-3-2 16,-13 2 0-16,-5-2-1 16,-11 2 0-16,-11-2 1 15,-9 6 0-15,-6 5 0 0,-3 6 1 16,-1 7 1-1,2 6 1-15,4 11 1 0,6 3 0 16,13 11 2-16,9-1-1 16,15 4 0-16,10-6 0 0,9 0 0 15,7-11-3-15,7-5-3 16,2-9-9-16,-3-10-22 16,-4-14-3-16,3-2-1 15,-14-19 0-15</inkml:trace>
  <inkml:trace contextRef="#ctx0" brushRef="#br0" timeOffset="109119.6923">9685 10399 20 0,'-6'-15'33'15,"6"15"0"-15,-4-15-1 0,4 15-23 32,0 0-14-32,-9-12-20 0,9 12-7 15,0 0 0 1,0 9 0-16</inkml:trace>
  <inkml:trace contextRef="#ctx0" brushRef="#br0" timeOffset="109273.3492">9710 10472 16 0,'9'28'34'16,"-9"-6"2"-16,3 7-8 16,-6-1-6-16,-7-5-6 15,-2 0-6-15,-10-9-5 16,-4-8-9-16,2-6-16 15,6 0-16-15,-3-15-1 16,9 0 0-16</inkml:trace>
  <inkml:trace contextRef="#ctx0" brushRef="#br0" timeOffset="109705.4401">9929 10393 18 0,'-7'10'31'15,"7"13"2"-15,-2 0-8 0,-1 0-10 16,3 0-4-16,-3-4-5 15,3-1-1-15,0-8-1 16,0-10-2-16,0 0-1 16,0 0-1-16,3-15-1 15,-3-2 1-15,0-4-1 16,3-4-1 0,1 1 1-16,1 1-1 15,4 4 1-15,4 2 1 16,2 8-1-16,4 6 2 15,-1 6-1-15,1 6 1 16,0 6 0-16,-1 4 1 16,-4 5-3-16,-2 1-8 0,-6-3-23 15,3 9-1-15,-9-12 0 0,4 10 0 16</inkml:trace>
  <inkml:trace contextRef="#ctx0" brushRef="#br0" timeOffset="110052.5699">10261 10340 13 0,'24'10'34'0,"-8"5"1"16,8 18 1-16,-1 12-16 16,-8 12-7-16,4 19-3 0,-13 8-2 15,-9 12-3-15,-13 1-2 16,-8 0-2-16,-10-3-3 0,-3-9-2 15,5-13-5 1,-2-20-14-16,5-24-14 0,14-13-1 16,7-25 1-16,11-4 10 15</inkml:trace>
  <inkml:trace contextRef="#ctx0" brushRef="#br0" timeOffset="110575.6111">10428 10244 20 0,'22'0'33'0,"-13"5"1"16,8 8-3-16,-5 2-13 16,-7 2-6-16,5 3-3 15,-10-6-3-15,7 1-2 16,-7-15-1-16,0 12-1 15,0-12-1-15,3-18-1 0,3-1 0 16,-1-2-1-16,8-1 0 16,0-4-1-16,2-1 1 15,0 7-1-15,7 2 1 16,-3 8 1-16,3 10 1 16,-4 0-1-16,-2 14 1 15,-3 5 1-15,-2 6-1 0,-5 6 0 16,1 0 0-16,-4 1 0 15,-3-3-2-15,4-3-1 16,-1-4-2-16,0-5-6 16,2-7-14-16,-5-10-12 15,0 0 0-15,0 0 0 0</inkml:trace>
  <inkml:trace contextRef="#ctx0" brushRef="#br0" timeOffset="111223.4676">10788 10844 8 0,'16'0'32'0,"-1"0"1"16,16 17 0-16,3 2-16 16,0 5-6-16,7 9-4 15,-1-1-5-15,0 5-5 0,-5-3-10 16,-5-1-16-16,-12-13-4 16,0 1-1-16,-18-21 4 15</inkml:trace>
  <inkml:trace contextRef="#ctx0" brushRef="#br0" timeOffset="111424.0036">11165 10829 37 0,'-15'-7'35'0,"-1"12"1"16,-8 7-12-16,-10 6-7 15,0 10-6-15,-7 1-5 16,1 7-2-16,0-2-5 15,-1-1-3-15,5-3-6 0,2-6-12 16,4-10-14-16,16-2-1 16,2-12 1-16</inkml:trace>
  <inkml:trace contextRef="#ctx0" brushRef="#br0" timeOffset="111825.0825">11444 10892 20 0,'-4'32'31'0,"-8"-6"0"0,5 9-5 15,0 1-15-15,-3-5-5 16,8 2-2-16,2-10-1 15,0-4-1-15,0-19-1 16,0 0 0-16,0 0 0 16,9-19-1-16,-6-8 1 15,-3-7 0-15,0-10 0 0,0-4-1 16,-7-2 1-16,0-2-1 16,2 2 0-16,2 2 1 15,3 1-1-15,0 7 1 16,3 6-1-16,10 6 0 15,7 4-2-15,0 2-1 16,11 8-9 0,6 7-14-16,-2-5-7 15,8 12 1-15,-6-8 0 16</inkml:trace>
  <inkml:trace contextRef="#ctx0" brushRef="#br0" timeOffset="112094.2019">11416 11156 34 0,'17'0'30'15,"16"6"-1"-15,-1-6-16 16,4 0-24-16,6 3-16 16,-13-12-1-16,5 9-1 0</inkml:trace>
  <inkml:trace contextRef="#ctx0" brushRef="#br0" timeOffset="112456.789">11695 10844 28 0,'0'0'33'0,"20"28"0"16,-14-8-8-16,-3 2-12 15,1 4-4-15,-4-6-4 32,4 2-2-32,-4-7-2 0,0-15-2 15,0 0-1-15,8-10 0 16,2-6-1-16,0-7 0 16,6-1 0-16,1-1 1 15,1 2 1-15,2 5 2 16,-3 8 1-16,1 6 0 15,-5 8 2-15,0 7-1 0,-4 8 1 16,-3 3-1-16,1 6-5 16,-4-4-12-16,-3-5-19 15,4 4-1-15,-7-14-1 16,6 7 2-16</inkml:trace>
  <inkml:trace contextRef="#ctx0" brushRef="#br0" timeOffset="112925.6224">12028 10594 21 0,'20'-11'30'15,"16"11"0"-15,-4-7-9 16,3 7-8-16,4 0-5 16,-5 0-3-16,1 3-1 15,-7-3-1-15,-4 6-1 0,-5-3-1 16,-7 2-1-16,-12-5 1 16,13 9-1-16,-13-9 1 15,0 17-2-15,0-6 2 16,-3 2-1-16,-1 1 0 15,4 6 1-15,0 2 1 32,0 6-1-32,0 0 1 0,7 5 0 15,-1 1 1-15,3 3 0 0,-3 3 0 16,1-2 0 0,-7-3 0-16,0 0 1 0,-15-3-1 15,-1-4 0-15,-8-5 0 16,-5-5 0-16,-5-4-1 15,-2-9-2-15,1-1-5 0,1-10-14 16,3-4-18-16,12 3-1 16,-1-9 1-16,10 6-1 15</inkml:trace>
  <inkml:trace contextRef="#ctx0" brushRef="#br0" timeOffset="115287.6799">12860 10799 42 0,'0'0'33'0,"16"9"2"15,5-5-15-15,5-4-7 16,10 0-8-16,5 4-8 15,3-4-13-15,-8 0-16 0,5 0-2 16,-17-6-1-16,1 6 8 16</inkml:trace>
  <inkml:trace contextRef="#ctx0" brushRef="#br0" timeOffset="115466.064">12890 10955 22 0,'0'0'31'16,"23"14"-2"-16,2-14-10 15,12 0-20-15,16 6-21 16,-15-14-4-16,10 8-3 16,-10-7 7-16</inkml:trace>
  <inkml:trace contextRef="#ctx0" brushRef="#br0" timeOffset="115820.3381">13824 10473 43 0,'-21'22'35'0,"-14"9"1"15,2 11-15-15,1 16-6 16,1 10-5-16,13 8-3 15,6 2-1-15,15-2-4 16,18-7-3-16,10-12-7 16,16-7-11-1,9-11-17-15,2-22-1 16,8-4 0-16,-1-18 1 16</inkml:trace>
  <inkml:trace contextRef="#ctx0" brushRef="#br0" timeOffset="116052.1315">13979 10819 31 0,'0'0'36'16,"13"0"0"-16,12 0-4 0,6 5-16 15,6-5-8-15,6 2-10 16,4-6-25-16,2 7-7 16,-5-6-2-16,3 6 0 15</inkml:trace>
  <inkml:trace contextRef="#ctx0" brushRef="#br0" timeOffset="116453.3017">14503 10676 66 0,'0'-14'33'0,"0"14"-10"16,0 0-6-16,0 0-6 15,4 10-4-15,-4 8-3 16,7 11-2-16,-4 3-1 16,2 5 2-1,-5 1-2-15,0 3 1 16,0-4-1-16,-9-3 1 16,-1-5-1-16,-4-7-1 15,1-5 0-15,-2-8 0 16,2-5 0-16,1-8 0 15,12 4 0-15,-6-14-1 16,6 14 1-16,25-16-1 0,-4 15-2 16,3-4-4-16,10 10-11 15,1 0-18-15,-7-5 1 16,6 4-2-16,-2-13 2 16</inkml:trace>
  <inkml:trace contextRef="#ctx0" brushRef="#br0" timeOffset="116753.7667">14751 10532 47 0,'22'4'36'15,"14"20"2"-15,0 8-13 16,-2 6-10-16,3 18-5 16,-9 9-2-16,-5 9-3 15,-14 1-2-15,-9 0 0 16,-13-7-3-16,-5-6-1 0,0-12-7 16,-6-17-15-16,3-15-16 15,21-18 1-15,-16-9-1 16,22-9 0-16</inkml:trace>
  <inkml:trace contextRef="#ctx0" brushRef="#br0" timeOffset="117254.6974">14978 10355 17 0,'9'-4'32'16,"-9"4"3"-16,11-5-3 16,-11 5-14-16,8 16-6 15,-6 1-5-15,-2-3-2 16,4 4-2-16,-4-4 0 0,0-3-1 31,0-11-1-31,0 0 0 16,12-1 0-16,0-10 0 0,0-7 0 15,8 1-1-15,1 2 0 16,3-2 0-16,-1 6 0 16,-1 8 2-16,-7 7 0 15,1 9 0-15,-10 6 0 16,-1 3 1-16,-5 7-2 0,0-6-12 16,0 0-25-16,0 3-1 15,4-13-1-15,5 4 0 16</inkml:trace>
  <inkml:trace contextRef="#ctx0" brushRef="#br0" timeOffset="117770.8249">15539 10779 50 0,'16'9'37'15,"-1"1"0"-15,7 9-15 16,9 8-6-16,-3 5-6 0,10 3-5 16,-1 2-4-16,-3-1-7 15,0-5-13-15,-3-3-18 0,-12-14-1 16,2-4 0-16,-11-13 0 15</inkml:trace>
  <inkml:trace contextRef="#ctx0" brushRef="#br0" timeOffset="117955.4647">15921 10807 50 0,'-21'5'36'0,"-10"1"-3"15,-7 5-11-15,1 11-8 16,-10 3-5-16,0 5-4 0,1 1-3 16,0 1-5-16,8-2-10 15,4-2-13-15,6-11-10 16,19 0-1-16,9-17 1 16</inkml:trace>
  <inkml:trace contextRef="#ctx0" brushRef="#br0" timeOffset="118340.5382">16127 10975 12 0,'0'26'32'0,"-7"-1"0"15,7 3-2-15,-9-6-15 16,5-2-4-16,1-2-5 16,-1-10-3-16,4-8 0 15,0 0-1-15,0-14 0 16,4-6 1-16,-4-7-2 0,0-4 1 16,0-12-1-16,-4-4 0 15,2-4 0-15,-3-3-1 16,1-3 1-16,4 2 0 15,0 7 1-15,4 3-2 16,7 8 1-16,5 9 0 16,8 5-2-1,5 9-3-15,4 5-11 16,5 7-19-16,8 7-1 16,-5-1 0-16,9 6 0 15</inkml:trace>
  <inkml:trace contextRef="#ctx0" brushRef="#br0" timeOffset="118609.5567">16148 11142 4 0,'31'13'28'16,"-4"-8"1"-16,8 3-4 16,-4-5-26-16,-9-9-21 15,6 6-4-15,-16-9-1 0,6 8 18 16</inkml:trace>
  <inkml:trace contextRef="#ctx0" brushRef="#br0" timeOffset="118972.4899">16371 10890 15 0,'15'0'33'0,"-5"-3"2"15,6 12-3-15,-8 4-11 16,-4 2-8-16,5 7-4 31,-9-3-3-31,6 5-2 0,-6-3-1 16,0-5-2-16,4-7-2 16,-4-9-1-16,12 0 0 15,-2-14-2-15,4-4 1 16,0-3-1-16,3-1 1 15,0 0 0-15,-5 3 2 16,3 5 1-16,-6 6 3 0,1 8-1 16,-10 0 2-16,15 22-1 15,-15-4 1-15,6 6-2 16,-3 4-5-16,-3-2-17 16,0-6-15-16,6 4-1 15,-6-12 0-15</inkml:trace>
  <inkml:trace contextRef="#ctx0" brushRef="#br0" timeOffset="119492.6317">16740 10597 21 0,'12'-12'30'16,"14"12"0"-16,1-7-13 15,7 2-4-15,3 5-4 16,1-5-3-16,0 5-2 0,-8 0 0 15,-2 2-2 1,-8 2-1-16,-6 0 1 0,-2 1-1 16,-12-5-1-16,10 18 1 15,-10-4-1-15,3 2 1 0,-3 8-1 16,0 2 1-16,0 7-1 16,0 4 0-16,6 5 0 15,-6 4 0-15,6 0 1 16,-6-2-1-16,5 2 2 15,-5-6 0-15,-5-3 1 16,-3-8 1-16,-4-5 0 0,-6-7 0 16,-3-3 1-16,-4-8-1 15,0-2-1-15,1-4-5 16,-4-9-16-16,3-1-18 16,9 5-2-16,1-12 2 15,9 9-2-15</inkml:trace>
  <inkml:trace contextRef="#ctx0" brushRef="#br0" timeOffset="120204.0867">904 12773 43 0,'0'0'33'0,"0"0"-4"15,0 0-4-15,71-18-7 16,-21 18-7-16,12 0-3 16,3 0-5-16,2-2-8 15,-6-1-14-15,-4-6-17 16,-7 7-1-16,-13-5 1 16,-14 7 0-16</inkml:trace>
  <inkml:trace contextRef="#ctx0" brushRef="#br0" timeOffset="120404.6592">1000 12951 20 0,'0'0'31'16,"0"0"1"-16,24 27-13 15,10-22-6-15,16-5-4 16,3 4-3-16,10-4-11 0,-7 7-15 15,-2-13-11-15,-11 12-1 16,-8-10 0-16</inkml:trace>
  <inkml:trace contextRef="#ctx0" brushRef="#br0" timeOffset="120583.2085">970 13164 25 0,'0'0'31'0,"0"0"-1"16,0 0-9-16,48 40-7 16,2-34-6-16,0-3-16 15,9-6-19-15,0 6-4 16,5-13-1-16,-1 5 2 16</inkml:trace>
  <inkml:trace contextRef="#ctx0" brushRef="#br0" timeOffset="121005.1464">1729 12910 26 0,'-34'-2'29'0,"9"14"0"15,1 1-3-15,11 5-17 16,8 2-4-16,10 2-1 16,8 0-1-16,5-3 1 15,7-3-1 1,1-4-1-16,1-7 0 16,-5-5-3-16,-5 0-2 15,-8 0-1-15,-9 0-2 16,0 0 1-16,-29-4 0 15,4 8 0-15,-6 2 4 16,0 4 1-16,1 3 4 0,-16 19 8 16,36-14-5-1,10 2 1-15,12-1-1 16,10 0-2-16,5-3 0 16,5-2-2-16,7-6-7 0,-3-4-5 15,-2-11-24 1,5 2-3-16,-15-19 1 0,0 4-1 15</inkml:trace>
  <inkml:trace contextRef="#ctx0" brushRef="#br0" timeOffset="121152.4137">1719 12755 27 0,'-13'0'14'31,"4"0"-13"-31,9 0-19 0,0 24-5 15,4-10 23-15</inkml:trace>
  <inkml:trace contextRef="#ctx0" brushRef="#br0" timeOffset="121452.9271">1906 13101 35 0,'34'29'32'0,"-4"-13"-1"0,2 0-9 15,2-4-8-15,-6-8-5 16,6-4-4-16,-4-4-2 0,-6-8-2 15,-3 0-2 1,-11-8-2-16,-5 3-2 16,-10-9-2-16,-8 7 0 0,-9-2 1 31,-4 5 2-31,-4 10 2 0,-2 6 3 16,6 6 2-16,2 13 1 15,10 9 3-15,2 9-1 16,9 10 1-16,-1 1-2 15,11 8 0-15,-3 0-2 16,1-2-2-16,4 0-5 16,-4-8-15-16,0-13-16 0,9-3 1 15,-4-19-2-15,6-1 6 16</inkml:trace>
  <inkml:trace contextRef="#ctx0" brushRef="#br0" timeOffset="122072.4379">2477 13101 29 0,'-20'-17'31'0,"-10"-5"0"31,4 6-14-31,-1 8-4 0,-1 1-5 15,7 12-1-15,1 6-3 16,6 5-1-16,7 4-1 16,4 2-1-16,3 0 0 15,13 1 1-15,4-5-1 16,8-3 1-16,-1-8-1 16,3-4-1-16,1-6-2 0,0-7-1 15,-4-2 0-15,1-9-1 16,-6 2 0-16,-10-3 1 0,0 5 0 15,-6 0 3 1,-6 7 1-16,3 10 1 0,-16-7 1 16,8 14 0-16,-2 3 1 31,7 5-2-31,0 3 0 0,6 2 1 16,9-2-2-16,4 3 0 15,3-6 0-15,5-1 0 16,1-10 0-16,0-4 0 15,2-3 0-15,1-7-1 16,-5-6 1-16,-2-6-1 16,-2-1 0-16,-3-3 1 0,-4 2 1 15,0 5 0-15,-6 3 1 16,-6 16 0-16,0 0 0 16,0 0 1-16,0 20 0 15,0 11 0-15,0 7-1 16,9 10-1-16,-2 6 1 15,5 6-1 1,3 1-1-16,1 5-1 16,6-2-4-16,-4-12-6 15,5-6-18-15,-6-13-11 16,-7-20-1-16,6-8 0 16</inkml:trace>
  <inkml:trace contextRef="#ctx0" brushRef="#br0" timeOffset="122226.5964">2836 13239 30 0,'17'-9'31'0,"-7"-3"-1"15,16 9-6-15,-1-4-24 16,3-2-19-16,15 9-11 16,-13-6 1-1,8 6-2-15</inkml:trace>
  <inkml:trace contextRef="#ctx0" brushRef="#br0" timeOffset="122573.5298">3314 12945 26 0,'-20'-8'30'0,"-10"-3"-1"15,9 8-10-15,0 3-6 16,4 6-7-16,5 4-3 0,8 2-1 15,8 2-2 1,2 1 0-16,3-2-1 0,5 0-2 16,-4-4-1-16,0 1-3 15,-10-10-2-15,4 13 0 0,-4-13 1 16,-17 15 1-16,0-10 4 16,-3 5 4-16,2 2 5 15,0-1 5-15,5 4 3 16,4 0 0-16,14 4 0 31,2-7-1-31,15 7-2 0,2-7-4 16,6 1-6-16,4-4-14 15,11-1-23-15,-14-11-1 16,3 3 0-16,-6-14 0 16</inkml:trace>
  <inkml:trace contextRef="#ctx0" brushRef="#br0" timeOffset="123061.4686">4393 13076 31 0,'-16'-29'33'16,"-2"7"-5"-1,-7-3-5-15,-6 5-6 0,2 8-5 16,-7 5-3-16,7 12-2 31,0 5-2-31,6 11-1 0,5 4-1 16,14 8-1-16,4-2 0 16,12 1 0-16,8-7 1 15,7-2-1-15,4-6-1 16,4-10-1-16,-1-4-4 15,-2-11-8-15,-2-3-10 16,-3-4-15-16,-17-16-1 0,2 2 0 16,-18-11 6-16</inkml:trace>
  <inkml:trace contextRef="#ctx0" brushRef="#br0" timeOffset="123213.1282">4247 12805 37 0,'-34'-33'32'15,"12"12"-2"-15,1 4-13 16,11 9-18-16,10 8-21 0,0 0-9 15,22 15-1-15,-6-10 3 16</inkml:trace>
  <inkml:trace contextRef="#ctx0" brushRef="#br0" timeOffset="123593.9499">4399 12901 18 0,'25'16'32'16,"0"-11"0"-16,9 6-6 15,3-7-15-15,0 0-3 16,0-4-2-16,-2-4-3 16,-2 4-2-16,-6-5-3 15,-10-1 0-15,-5 2-1 16,-12 4 1-16,0 0-1 0,-9 0 1 16,-4 7 1-16,-5 5 2 15,2 6 0-15,0 6 2 16,1 0 1-16,9 5 0 15,6-2 0-15,4-1 0 16,8-4 0-16,3-5-1 16,6-9 0-1,2-2 0-15,2-11-2 16,3-2 1-16,-4-10-1 16,-2-5 0-16,0-5-1 15,-3-1 0-15,-6 1 0 0,-4 1 1 16,-3 2 0-1,-6 10 2-15,0 14 0 0,0 0 0 16,-9 14 1-16,6 12 0 16,3 4-1-16,0 5 1 15,3-1-4-15,6 0-7 0,7-6-31 16,7-6-1-16,-1-11 1 16,8-1-2-16</inkml:trace>
  <inkml:trace contextRef="#ctx0" brushRef="#br0" timeOffset="124047.9907">6184 12968 30 0,'33'16'34'0,"-8"3"1"16,15 7-5-16,-4 9-18 15,5-2-6-15,3 6-4 16,-5-1-12-16,-4-5-19 0,-10-15-4 16,3-4-2-16,-12-14 1 15</inkml:trace>
  <inkml:trace contextRef="#ctx0" brushRef="#br0" timeOffset="124217.5904">6589 12939 21 0,'-22'-14'36'16,"0"18"0"-16,-15 8 1 0,-3 11-18 16,-3 10-7-16,-7 4-6 15,3 1-3-15,4 3-5 16,3-11-7-16,12-2-13 16,8-2-14-16,3-13-1 15,10-1 1-15</inkml:trace>
  <inkml:trace contextRef="#ctx0" brushRef="#br0" timeOffset="124580.9126">6651 13217 16 0,'6'25'31'15,"-9"-10"-2"-15,3 1-8 16,0-16-4-16,0 0-5 16,0 0-4-1,3-14-2-15,3-6-1 16,-3-11-1-16,1-3 0 0,-4-10-2 16,0 0 0-1,-4-4 0-15,4-3 0 0,-3 3-1 16,3 0 0-16,6 1 0 15,0 4-1-15,6 6 0 16,4 7 0-16,3 8-2 0,4 5-3 16,4 5-7-16,1 5-14 15,0 2-9-15,10 5-1 16,-5 0 1-16</inkml:trace>
  <inkml:trace contextRef="#ctx0" brushRef="#br0" timeOffset="124834.8542">6670 13239 22 0,'27'12'29'16,"-2"-12"-1"-16,15 0-15 15,0 0-20-15,-3-7-18 16,10 11-3-16,-15-16 0 0</inkml:trace>
  <inkml:trace contextRef="#ctx0" brushRef="#br0" timeOffset="125150.4579">6942 12947 23 0,'0'-11'33'0,"9"26"2"16,-9-2-8-16,3 6-12 15,0 4-5-15,-3 0-3 16,0 1-2-16,0-8-3 15,4-2-2-15,-4-14-2 16,9 0-1-16,1-15 0 0,1-6 0 16,5 0 0-16,-2-5 1 0,4 6 2 15,-3 1 1 1,-2 9 2-16,-1 10 0 0,-12 0 1 16,18 22-1-16,-12-2 0 15,-1 4-4-15,2 3-16 31,3 2-17-31,-10-11-1 0,12 0-1 16,-12-18 2-16</inkml:trace>
  <inkml:trace contextRef="#ctx0" brushRef="#br0" timeOffset="125537.821">7202 12701 8 0,'13'-11'29'0,"18"6"2"15,-7 0-6-15,7 1-13 16,4 4-3-16,-4 0-3 0,-3 0-1 16,-6 0-3-16,-1 0 0 0,-8 6-1 15,-1 2 0 1,-5 2 0-16,-4 1-1 0,-3 4 1 15,0 9 0-15,0 3 1 16,5 9 0-16,-1 3 2 31,4 7 1-31,-1 1-1 16,5 2 1-16,-5-2-1 0,2-1 1 16,-9-5-1-16,-7-5-1 15,-7-7-2-15,-5-10-1 16,-6-5-3-16,-3-8-9 15,0-11-21-15,7 5-4 16,-5-15 1-16,18 4-2 0</inkml:trace>
  <inkml:trace contextRef="#ctx0" brushRef="#br0" timeOffset="125838.6371">7842 12943 28 0,'0'0'36'0,"15"-11"1"15,6 5-1-15,2 2-18 16,1-8-9-16,10 12-3 16,0-6-5-16,-2 2-6 15,5 4-9-15,-10 5-14 16,-8-9-9 0,0 11 0-16,-19-7 0 15</inkml:trace>
  <inkml:trace contextRef="#ctx0" brushRef="#br0" timeOffset="126070.4137">7907 13046 31 0,'0'0'35'0,"0"12"0"16,9-6-13-16,10-3-5 15,9 2-6-15,-1-5-3 16,11 0-7 0,1 0-15-16,2 0-20 15,-13-8-2-15,3 8 0 16,-15-11-1-16</inkml:trace>
  <inkml:trace contextRef="#ctx0" brushRef="#br0" timeOffset="126802.655">8618 13089 6 0,'-59'0'25'16,"35"8"1"-16,24-8-5 15,28 0-13-15,39-3-1 16,36 3 0-16,42-3 1 16,38-1 1-16,40 4 0 15,28-3-1-15,25 3 1 0,7 0-4 16,2 0-1-16,-6-4-2 15,-14 4-5-15,-19-5-15 16,-20 2-17-16,-36-16 1 16,-20 4-1-16,-39-11 7 15</inkml:trace>
  <inkml:trace contextRef="#ctx0" brushRef="#br0" timeOffset="127342.6469">9145 12519 16 0,'-22'0'26'16,"-16"0"-3"-16,7 4-6 15,-2 5-4-15,9 6-2 16,6 2-3-16,10 4-1 16,12 5-1-16,11-3 0 15,10 6-1-15,3-1 0 0,6 3 0 16,-9-5 0-16,-4-1-2 15,-12-2 0-15,-9-3-1 16,-14-6-2-16,-8-4-2 16,-4-5-5-16,-5-10-8 15,3-5-12-15,14-4-8 32,-6-10-1-32,14 4 1 0</inkml:trace>
  <inkml:trace contextRef="#ctx0" brushRef="#br0" timeOffset="127527.5404">9290 12560 61 0,'14'9'30'0,"1"10"-8"16,-6 5-4-16,-3 3-6 16,-2 5-4-16,-4-2-3 15,-3 0-7-15,3-3-11 16,-4-2-21-16,-2-14-1 15,6-11 0-15,-16 5-1 32</inkml:trace>
  <inkml:trace contextRef="#ctx0" brushRef="#br0" timeOffset="127690.307">9290 12373 14 0,'0'-23'28'0,"11"14"-2"16,-11-1-9-16,0 10-26 16,11 3-15-16,-11-3-3 15,10 19 3-15</inkml:trace>
  <inkml:trace contextRef="#ctx0" brushRef="#br0" timeOffset="127944.132">9465 12683 9 0,'18'40'27'16,"-18"-12"-4"-16,5-4-4 16,-5-10-5-16,0-14-4 15,0 0-1-15,0 0-4 16,6-21-2-16,1-1 0 16,6 0-2-16,1-2 0 0,6 2 0 15,-2 6 2-15,5 7 0 16,-5 2 1-16,3 11 0 15,-7 4 1-15,0 6 0 16,-4 4-1-16,-1 4-4 16,-2 2-13-16,-1-1-20 15,-6-10-1-15,3 4-1 0,-3-17-1 16</inkml:trace>
  <inkml:trace contextRef="#ctx0" brushRef="#br0" timeOffset="128260.1165">10149 12108 14 0,'-40'0'30'0,"4"15"2"0,-5 19-11 16,0 7-6-16,5 19-2 16,3 7-2-16,15 9-1 15,6 1-3-15,17 0-1 16,9-7-3-16,13-5-1 16,8-9-6-16,8-15-14 15,-3-16-17 1,10-3-1-16,-7-16 0 15,1-3 2-15</inkml:trace>
  <inkml:trace contextRef="#ctx0" brushRef="#br0" timeOffset="128692.1868">10231 12518 17 0,'-4'19'30'16,"-11"-2"1"-16,9 9-12 16,6 5-6-16,0-2-3 15,6 2-3-15,6-5-2 0,6-4 0 16,2-10-3-16,5-5 0 16,-1-7 0-16,-3-9-2 15,1-6 1-15,-3-5-2 16,-4-6 0-16,-3-2 0 15,-2 1-1-15,-6 2 1 32,-4 1-1-32,0 7 1 0,0 7 0 15,0 10 1-15,-10 5 0 16,4 10 0-16,6 7 1 16,0 1 0-16,6 0 1 15,6 1-1-15,3-5 2 16,4-2-2-16,3-10 1 15,3-7 1-15,-3 0-2 0,-1-12 2 16,-2 0-2-16,-4-7-2 0,-3 0-5 16,-8 0-15-16,-4-3-13 15,0 9 0-15,-7-3 0 16</inkml:trace>
  <inkml:trace contextRef="#ctx0" brushRef="#br0" timeOffset="129061.2692">10752 12741 21 0,'-20'2'29'0,"-1"1"-2"16,-1 9-3-16,0 2-5 15,0 3-4-15,10 6-4 0,0-2-3 16,12 5-2-16,10-4-2 15,7-2-3-15,6-3-5 16,-2-9-9-16,1-8-22 16,9 0-1-16,-9-11 0 0,6 1-1 15</inkml:trace>
  <inkml:trace contextRef="#ctx0" brushRef="#br0" timeOffset="129393.5167">10850 12576 22 0,'25'9'34'15,"-16"5"2"-15,4 4-5 16,-4 4-15-16,-9-2-4 16,7 5-5-16,-11-9-1 15,4 1-3 1,0-17-1-16,-11 9-2 15,11-9 0-15,3-14-2 16,5-1 1-16,1-4 0 0,4-3-2 16,2 0 2-16,2 6 0 15,2 2 1-15,-1 6 0 16,-1 8 1-16,-3 5 0 16,1 5 1-16,-2 4-1 0,-3 4-4 15,1 7-10-15,-5 4-22 16,-12-12-1-16,6 7 1 15,-8-9-2-15</inkml:trace>
  <inkml:trace contextRef="#ctx0" brushRef="#br0" timeOffset="129631.3167">11155 12254 47 0,'33'10'37'0,"-2"8"1"15,9 18-8-15,1 6-18 0,-10 7-3 16,-3 13-3 0,-7 0-2-16,-9 4-3 0,-12-2-8 15,-15-5-20-15,-10-11-11 16,-6-3 0-16,-7-15-1 15</inkml:trace>
  <inkml:trace contextRef="#ctx0" brushRef="#br0" timeOffset="134005.6465">9713 13346 25 0,'12'26'32'0,"-12"3"-7"16,3 9-7-16,0 3-3 15,-3 1-4-15,6-1-5 16,-6-9-3-1,4-10-1-15,-4-13-2 16,0-9-1-16,2-15-1 16,-2-9 0-16,-3-9 0 15,-2 1 0-15,-2-6 0 16,4 4 0-16,-3 3 1 16,6 3 0-16,0 6 0 0,6 6 0 15,4 6 0-15,8 3 0 0,3 7 1 16,2-5-1-16,1 5 0 15,1 5 0-15,3 0 1 16,-4 1 0-16,-4 2 0 16,-5-4 1-16,-3 6 0 15,-2-1 1-15,-3 4-1 16,-2 2 1-16,-5 4-1 0,3 3 1 16,-3 7-4-16,0 0-10 15,-8-3-19-15,12 7 1 16,-10-14-1-16,10 7 13 15</inkml:trace>
  <inkml:trace contextRef="#ctx0" brushRef="#br0" timeOffset="134344.7271">10128 13408 26 0,'24'17'30'0,"-12"-4"-3"15,1 8-10-15,0 4-6 16,-4-1-4-16,-4-1-1 0,-1-3-4 16,-4-7-1-16,0-13-2 15,0 0 0-15,10-13-1 16,-7-7 0-16,6-2 0 16,-2-3 1-16,5-1 0 15,0 1 2-15,1 5 2 16,5 8 1-1,-5 6 1-15,3 10 1 16,-5 7 1-16,5 9 0 16,-10 7-1-16,3 7-2 15,-5 6-3-15,-4-3-12 16,-3-4-24-16,6 3-1 16,-6-14 1-16,6 1-2 15</inkml:trace>
  <inkml:trace contextRef="#ctx0" brushRef="#br0" timeOffset="135023.8111">12517 13078 13 0,'14'21'29'16,"-14"-6"-2"-16,0 14-19 15,-6 2-27-15,-12-12-3 16,13 4-5-16</inkml:trace>
  <inkml:trace contextRef="#ctx0" brushRef="#br0" timeOffset="135361.9975">13213 12913 37 0,'4'30'34'0,"-16"-2"-3"15,-7-5-9-15,-2-2-7 16,-8-7-8-16,4-9-5 16,0-8-5-16,1-12-1 15,6-6-2-15,5-8 0 16,10-4 1-1,3-2 0-15,3 3 4 16,6 4 2-16,4 6 3 16,6 11 2-16,-1 11 0 15,9 16 2-15,-4 6 0 16,4 11-2-16,-2 4-2 16,0 3-3-16,-4 0-6 0,-6-4-17 15,-7-8-13-15,3-5-1 16,-11-23 0-16</inkml:trace>
  <inkml:trace contextRef="#ctx0" brushRef="#br0" timeOffset="135524.7737">13092 12722 36 0,'0'0'26'0,"0"-18"-8"16,0 18-32-16,19 5-9 15,-9 0-4-15,16 15 12 16</inkml:trace>
  <inkml:trace contextRef="#ctx0" brushRef="#br0" timeOffset="135794.3364">13378 12939 44 0,'34'26'35'16,"-8"-8"1"-16,1-6-10 15,1-1-12-15,-3-11-6 16,-4-6-3-16,-5-10-3 0,-7-2-1 15,-9-3-1-15,-5-6 0 16,-12 2-1-16,-4-2 0 16,-5 8 0-16,-4 5 0 0,-1 8 0 15,4 12 0-15,1 8 0 16,7 13 1-16,7 9 0 16,6 9 1-16,6 6-1 15,12 1 1-15,4 4 0 31,3-5-3-31,8-3-12 0,2-4-21 16,-4-18 0-16,6-5-1 16,-7-21 0-16</inkml:trace>
  <inkml:trace contextRef="#ctx0" brushRef="#br0" timeOffset="136145.0343">13955 12845 32 0,'0'34'35'0,"-11"-5"0"32,-6 4-7-32,-2-1-11 15,-11-11-8-15,0-6-6 0,0-5-2 16,0-10-2-16,4-7-2 15,2-8 1-15,6-7-1 16,5-2 0-16,13-4 2 16,3 5 1-16,12 2 2 15,4 9 1-15,3 4 1 0,8 13 0 16,-2 7 0-16,3 10 0 16,-5 6-1-16,-2 3-2 15,-2 4-9-15,-7 2-26 16,-2-12-2-16,1-2-1 15,-4-13 0-15</inkml:trace>
  <inkml:trace contextRef="#ctx0" brushRef="#br0" timeOffset="136310.7373">14420 12827 31 0,'12'-6'32'16,"-12"6"-5"0,4-13-21-16,-4 13-27 0,0 0-8 15,5 13-4-15</inkml:trace>
  <inkml:trace contextRef="#ctx0" brushRef="#br0" timeOffset="136480.0307">14383 13047 57 0,'0'11'37'0,"0"-11"-5"16,0 0-33-16,0 0-27 15,0 0-5-15,0 0-3 16</inkml:trace>
  <inkml:trace contextRef="#ctx0" brushRef="#br0" timeOffset="138958.5724">7172 15441 24 0,'15'-15'30'16,"4"18"-3"-16,2 11-10 15,-8 9-4-15,3 8-4 16,-2 6-3-16,-1 5 0 16,3-3-3-16,2-7 0 0,4-9-2 15,-4-13 0-15,7-14 0 16,-3-11-1-16,-3-14 0 16,0-7 0-16,-4-5 1 15,-2-2-2-15,-8 1 2 16,-2 7-1-16,-3 9 2 15,0 12-2 1,0 14 2-16,-12 9-1 16,5 16 0-16,7 16 1 15,0 9 0-15,0 13 1 16,7 10 0-16,5 9 2 16,4 4-1-16,2 6 1 0,-5-1-1 15,-3 1 0-15,-10-5-1 16,-10-7-1-16,-11-10 0 0,-10-12-2 15,-7-14 0-15,-3-16-1 16,-1-14-1-16,1-20-2 16,7-13-1-16,6-16-2 15,12-4-5-15,4-15-14 16,12-7-11-16,12 3 0 16,4-9 1-16</inkml:trace>
  <inkml:trace contextRef="#ctx0" brushRef="#br0" timeOffset="139359.2303">7739 15508 15 0,'-3'15'30'15,"6"16"-1"-15,-3 3-14 16,0 4-3-16,0 2-2 0,-4-6-4 16,4-1 0-16,-5-10-2 15,5-6-1-15,0-17-1 0,0 0 0 16,-7-17 0-16,5-5-1 16,2-9 1-16,-7-7 0 15,1-7-1-15,1-1 0 16,-2-3 1-16,1 0 0 15,3 2-1 1,3 2 1-16,-4 7-1 16,4 6 1-16,9 6-2 15,0 5 0-15,4 7-2 16,6 4-1-16,9 4-5 16,0 2-7-16,5-3-14 15,9 14-5-15,-5-11 1 16,8 13 5-16</inkml:trace>
  <inkml:trace contextRef="#ctx0" brushRef="#br0" timeOffset="139591.2946">7730 15783 21 0,'5'19'32'0,"-5"-19"2"16,31 18-5-16,-2-18-19 31,8 0-12-31,3 3-20 0,-3-14-8 16,6 11-2-16,-17-10-1 15</inkml:trace>
  <inkml:trace contextRef="#ctx0" brushRef="#br0" timeOffset="139938.9883">7947 15512 8 0,'27'-5'34'0,"-8"2"1"16,6 14-4-16,-12 11-11 15,-1 3-7 1,-3 9-3-16,-5-5-3 16,-1 0-5-16,-3-6-2 0,-3-7-4 15,3-16 0-15,0 0-2 16,5-22 1-16,1-4-1 16,7-2 1-16,-2-2 2 15,6 2 2-15,2 6 2 16,-4 6 2-16,3 13 2 0,-5 8-1 15,-1 10 0-15,-6 6 0 16,1 8-3-16,-1 3-6 16,-6 2-20-16,0-12-8 15,8 2-2-15,-8-15 1 16</inkml:trace>
  <inkml:trace contextRef="#ctx0" brushRef="#br0" timeOffset="140361.7674">8266 15298 15 0,'15'-4'30'0,"-5"-11"0"15,12 9-7-15,5-4-11 16,2 4-5-16,4 1-1 16,-4 0-2-16,-1 3-1 0,-5 2-1 15,-5 12-1-15,-6-2-1 16,-2 10 0-16,-7 1 1 16,-3 11 0-16,0 1 0 15,5 9 2-15,-5 4-1 16,7 2 1-16,-4 2 0 31,3 4 1-31,-6-5 0 0,3 1 0 16,-6-7 0-16,-6-6-1 15,-6-11-1-15,-4-8-1 16,-2-6-1-16,-2-12-5 16,3 0-13-16,6-10-18 15,-5-8 0-15,15 4-1 16,-2-8 1-16</inkml:trace>
  <inkml:trace contextRef="#ctx0" brushRef="#br0" timeOffset="140693.8022">8997 15508 28 0,'11'0'34'15,"8"5"1"-15,-6-5-5 16,11 3-16-16,5 2-9 16,3-1-6-16,4 1-17 0,-6-5-15 15,7 0-1-15,-14-4-1 16</inkml:trace>
  <inkml:trace contextRef="#ctx0" brushRef="#br0" timeOffset="140894.3516">9014 15702 31 0,'0'0'36'0,"31"16"1"15,-6-10-3-15,6-6-23 16,3 0-13-16,-5-4-28 0,8 4-4 15,-10-11-1-15,1 8-1 16</inkml:trace>
  <inkml:trace contextRef="#ctx0" brushRef="#br0" timeOffset="141379.6593">9942 15124 34 0,'-22'17'33'0,"-15"5"1"0,5 16-15 16,2 20-7-16,-1 10-2 15,11 9-4-15,9 3-1 0,11-2-2 16,10-7-4 0,11-7-3-16,13-12-8 0,6-9-19 15,-3-24-3-15,7-9-1 16,-12-15 0-16</inkml:trace>
  <inkml:trace contextRef="#ctx0" brushRef="#br0" timeOffset="141564.5623">10038 15487 23 0,'0'0'34'0,"16"-5"0"15,9 5-5-15,9 4-14 16,-1-4-7-16,4 0-7 16,4 0-16-16,5 4-18 15,-14-10-1-15,4 9 0 16,-16-8 7-16</inkml:trace>
  <inkml:trace contextRef="#ctx0" brushRef="#br0" timeOffset="141927.8852">10466 15291 36 0,'0'0'32'15,"0"0"-3"-15,10 13-8 16,-4 6-9-16,-6 4-4 15,10 10-4-15,-10 3 1 16,8 3-2-16,-8 1 0 0,3-1-2 16,-6-4 0-16,-7-5 0 15,-1-3-1-15,-2-8 1 16,-3-6-2-16,1-5 1 16,-1-8 0-16,4-4 0 15,12 4 0-15,-3-16 0 16,15 7 0-16,7-1 0 0,5 4 1 15,2 1-1-15,5 5-3 0,3 0-7 16,-4-7-20 0,3 12-5-16,-13-10 0 0,5 9 0 15</inkml:trace>
  <inkml:trace contextRef="#ctx0" brushRef="#br0" timeOffset="142197.4463">10788 15133 39 0,'37'10'36'0,"-6"5"1"15,6 11-5-15,-1 19-20 16,-10 10-2-16,2 16-3 15,-12 6-1-15,-4 3-4 16,-12-4-2-16,-10-6-6 16,-1 1-10-1,-3-10-23-15,-11-25 1 16,6-10-1-16,-2-21 1 0</inkml:trace>
  <inkml:trace contextRef="#ctx0" brushRef="#br0" timeOffset="142713.7139">11070 14926 21 0,'22'-7'33'15,"-7"1"1"-15,7 14-10 0,-8 11-7 16,-5 2-5-16,1 5-5 16,-10-1-2-16,0 3-2 15,0-7-2-15,0-2 0 16,0-19-2-16,0 0-1 0,0 0 1 16,12-14-1-16,0-5 1 15,2-3-1-15,5 2 2 16,0 1 0-16,1 6 1 15,-2 6 1-15,-1 7 1 16,-1 16 0-16,-4 4 0 16,-1 10 0-1,-5 4-6-15,-2 3-21 16,-4-4-10-16,7 3-1 16,-7-12-2-16</inkml:trace>
  <inkml:trace contextRef="#ctx0" brushRef="#br0" timeOffset="143183.194">11616 15690 25 0,'0'0'31'15,"46"8"-1"-15,21-8 0 16,45 5-25-16,32 4-3 0,40-3 1 16,30 3 1-16,37-7 1 15,22-2 2-15,21-4 0 16,11 4 0-16,-4-10 0 0,2 4-1 15,-17-1-4-15,-16-1-6 16,-26 0-22-16,-25 8-10 31,-48-6-1-31,-32 6-1 16</inkml:trace>
  <inkml:trace contextRef="#ctx0" brushRef="#br0" timeOffset="143845.5854">12209 15141 7 0,'0'0'26'16,"0"0"-5"-16,-19-7-4 16,1 11-4-1,-9 1-2-15,-2 0-4 16,-1 2-1-16,-1 0-2 16,8 3 0-16,2 1 0 15,10 0 0-15,11 3 0 16,10 4 0-16,12 1 2 15,7 5-1-15,3 0 1 16,1 5-1-16,-5-4 0 0,-4 6-2 16,-11-6 0-16,-13-2-2 15,-7-4-2-15,-11-10-5 16,-3-1-5-16,-8-8-12 16,2-13-11-16,7 5-3 0,-2-14 1 15</inkml:trace>
  <inkml:trace contextRef="#ctx0" brushRef="#br0" timeOffset="144064.3674">12380 15172 37 0,'21'8'33'0,"-21"-8"-1"0,9 21-14 16,-5 4-5-16,-8 1-4 15,4 6-3-15,0 4-5 16,-6-6-11-16,3-6-21 16,3 6-3-16,-9-14-1 15,9 5 0-15</inkml:trace>
  <inkml:trace contextRef="#ctx0" brushRef="#br0" timeOffset="144231.1494">12374 14932 28 0,'9'-22'31'0,"-9"-1"-3"16,0 23-11-16,0 0-24 16,0-10-20-16,6 25-2 15,-6-15-1-15,6 34 20 16</inkml:trace>
  <inkml:trace contextRef="#ctx0" brushRef="#br0" timeOffset="144500.705">12545 15311 12 0,'8'23'30'0,"2"2"1"16,-10-13-5-16,0-12-14 15,6 9-4-15,-6-9-2 0,8-18-1 31,2 1-1-31,3-5-1 16,4 1-2-16,7 1 2 16,-2 3 0-16,2 9 0 15,0 3 2-15,1 10 0 0,-9 4 0 16,1 13 0-16,-7 2 1 16,-3 5-3-16,-4 1-3 15,-3-4-9-15,0-4-28 0,3 3 0 16,-9-12-1-16,15 3 0 15</inkml:trace>
  <inkml:trace contextRef="#ctx0" brushRef="#br0" timeOffset="144885.0471">13198 14909 30 0,'-22'27'31'0,"-12"4"0"16,0 18-14-16,0 15-4 15,7 2-3-15,8 9-3 16,9-2-1-16,14-2-1 16,14-7-3-16,8-7-6 15,10-15-17-15,10-7-13 31,-8-21-1-31,5 0 0 0</inkml:trace>
  <inkml:trace contextRef="#ctx0" brushRef="#br0" timeOffset="145471.6869">13313 15175 27 0,'-5'15'31'0,"-6"0"0"15,2 9-14-15,3 9-6 0,0 0-4 16,9 4-1-16,7-6-2 16,8-3 0-16,3-12-1 15,4-6-1-15,0-10 0 16,0 0-1-16,-1-15 0 15,-4-3-1-15,-5-4 0 16,-5-4 0-16,-2-2-1 0,-8 5 1 16,3 1-1-16,-6 4 1 15,1 9-1-15,2 9 1 0,-10 2 0 16,4 13-1-16,3 7 1 16,3 3 0-16,3 2 0 15,7 1 0-15,1-4 1 31,8-3 0-31,0-9 0 0,5-9 0 16,-3-6 1-16,5-5 0 16,-8-6 0-16,-2-6 0 15,-3-5-2-15,-7-3-2 16,-4-1-9-16,-2 7-21 16,-8-6-3-16,5 9 0 15,-7 1 0-15</inkml:trace>
  <inkml:trace contextRef="#ctx0" brushRef="#br0" timeOffset="145850.3013">13815 15398 36 0,'-15'5'35'0,"-10"0"0"15,3 6-12-15,7 8-7 16,2-2-5-16,13 5-2 0,0 0-4 16,19-5-1-16,2 3-7 15,1-6-13-15,-1-10-21 16,8 4 0-16,-11-13-1 16,4 5 1-16</inkml:trace>
  <inkml:trace contextRef="#ctx0" brushRef="#br0" timeOffset="146405.713">14008 15230 36 0,'21'11'26'0,"-8"2"-3"15,-3 3-3-15,1 8-4 0,-8-1-4 16,1 6-2 0,-4-5-4-16,-3-1-1 15,-1-7-1-15,-2-5-1 0,6-11-2 16,0 0 1-16,0-11-1 15,12-5-1-15,5-8 1 32,7-3-1-32,4-2-1 0,0 1 1 15,2 6 0-15,1 4 0 16,-6 7 1-16,-2 11 0 16,-9 9 0-16,-4 6 0 15,-4 10 0-15,-6 3-2 16,0 7-7-16,-5 2-23 15,-2-11-6-15,7-2 1 0,-3-12-2 16</inkml:trace>
  <inkml:trace contextRef="#ctx0" brushRef="#br0" timeOffset="146622.375">14448 14926 35 0,'28'0'36'0,"9"24"1"16,-8 8-4-16,-6 8-20 15,1 18-2-15,-10 3-4 32,-7-1-3-32,-12 2-6 0,-10-3-15 15,-8-8-19-15,0-2-2 16,-14-14 0-16,6 2-1 15</inkml:trace>
  <inkml:trace contextRef="#ctx0" brushRef="#br0" timeOffset="147154.6379">12711 16160 21 0,'0'22'32'0,"13"16"1"16,-16-6-4-16,3 2-17 0,0 3-5 15,-6-7-5-15,6-5-4 16,0-9-10-16,-4-4-13 0,4-12-8 15,-3-16 0-15,-7-11 3 16</inkml:trace>
  <inkml:trace contextRef="#ctx0" brushRef="#br0" timeOffset="147392.5498">12675 16083 26 0,'15'-8'32'0,"-5"-5"1"15,14 7-11-15,1 3-8 16,5 0-6-16,5 3-3 15,1-4-2-15,-1 2-1 32,-4-4-1-32,-2 6 0 0,-9-4 1 15,-3 4-1-15,-6 2 2 16,-11-2 1-16,7 18-1 16,-7 3 0-16,-7 5 1 15,5 9-1-15,-5 3-2 16,1-1-5-16,3 4-18 15,3 2-14-15,0-11-1 0,9-5 0 16</inkml:trace>
  <inkml:trace contextRef="#ctx0" brushRef="#br0" timeOffset="147908.5519">13207 16097 23 0,'13'7'35'16,"-13"-7"1"-16,21 29-6 16,-7-5-12-16,-8-1-7 15,5 9-1-15,-7-3-4 0,2 2-1 16,-6-8-1-16,0-6-2 16,0-17 0-16,0 0-1 0,0 0-1 15,4-17-1 1,5-8 1-16,6-5-1 0,3 1 0 15,1-2-1-15,6 6 2 32,-1 3-1-32,1 10 0 0,-3 7 2 15,-3 9-1-15,-3 14 1 16,-4 9 0-16,-3 1 1 16,-3 4-1-16,-3 0 0 15,1 3-4-15,-4-8-10 16,-7-7-25-16,7-4 0 15,0-16 0-15,-9 15-1 0</inkml:trace>
  <inkml:trace contextRef="#ctx0" brushRef="#br0" timeOffset="149993.3753">15696 15706 19 0,'4'-11'35'16,"-4"11"-1"-16,0 0-9 16,0 0-40-16,0 8-13 15,-17 1-2-15,10 4-3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18:51.1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8161 4045 14 0,'19'7'32'0,"-5"0"2"16,19 11-1-16,-4 10-16 16,6 2-6-16,9 8-4 0,-4 4-7 15,4-2-8-15,-5-4-19 16,0 1-6-16,-17-13-1 16,5-2 0-16</inkml:trace>
  <inkml:trace contextRef="#ctx0" brushRef="#br0" timeOffset="216.4649">8603 4109 30 0,'-20'-13'36'16,"2"13"0"-16,-13 4-3 16,-6 5-14-16,2 11-5 31,-6 2-5-31,-1 11-4 0,-2 1-3 15,-3 3-5-15,10 4-5 16,3-4-9-16,8-4-15 0,11-2-6 16,5-16 1-1,16-6 0-15</inkml:trace>
  <inkml:trace contextRef="#ctx0" brushRef="#br0" timeOffset="600.7101">8785 4109 35 0,'0'25'34'0,"-5"-2"0"15,5 5-12-15,0 4-8 16,-7 1-5-16,7-1-1 15,-4-5-1-15,4-3-1 16,0-11-1-16,0-13-2 16,0 0 1-16,0-9-2 0,0-14 2 15,0-4-2-15,-5-10 1 16,1-9-2-16,-4-7-1 16,4 2 1-16,-2-4-2 15,-3 3 1-15,3 2 0 16,3 6 0-16,3 7-1 15,5 6 0 1,11 7-2-16,3 5-3 16,11 9-6-16,11-2-14 0,2 6-11 15,16 6-2-15,-2 0 2 16</inkml:trace>
  <inkml:trace contextRef="#ctx0" brushRef="#br0" timeOffset="854.8554">8776 4379 18 0,'0'0'31'0,"9"19"1"16,10-14-9-16,12-5-10 0,3 5-6 16,3-5-19-1,7 12-14 1,-11-18-3-16,5 6-2 16</inkml:trace>
  <inkml:trace contextRef="#ctx0" brushRef="#br0" timeOffset="1186.935">9033 4087 47 0,'0'0'35'16,"9"20"-1"-16,-9-3-14 15,0 0-9-15,7 2-2 16,-7 1-1-16,9-5-4 15,-5-6-1 1,-4-9-2-16,21 0-1 16,-3-15 0-16,2-4 0 15,1-3-1-15,1-3 1 16,0 2-1-16,-2 0 1 16,-1 12 0-16,-6 4 1 15,-5 12 0-15,-1 5 0 16,-1 8 0-16,-2 10-6 0,-1 0-12 15,-3-3-18-15,9 4 0 0,-9-14-2 16,9 3 1-16</inkml:trace>
  <inkml:trace contextRef="#ctx0" brushRef="#br0" timeOffset="1572.0409">9393 3852 14 0,'9'-14'31'31,"16"7"1"-31,-3-2-4 0,9 4-13 16,3 0-5-16,0 0-3 15,0 5-2-15,-7 0-1 16,-5 6-1-16,-5 3 0 15,-6 4-1-15,-4 5-1 16,-7 6 1-16,0 8 0 0,0 5 0 16,-4 6 0-16,8 7 0 0,-1 3 0 15,1 3 2 1,-4-1 0-16,5-1 0 0,-5-8 0 16,-5-3 0-16,-9-11 1 15,-3-7-2-15,-9-11-3 16,-2-11-4-16,6-3-14 31,4-10-21-31,-2-12 1 0,18 2-2 16,10-10 1-16</inkml:trace>
  <inkml:trace contextRef="#ctx0" brushRef="#br0" timeOffset="1920.6293">10366 4098 19 0,'-11'0'29'0,"23"2"1"16,9-2-13-16,16 0-4 15,17 0-2-15,17 5-2 16,15-3-1-16,13 1-1 0,13 1-3 16,2 2-2-16,1-2-3 15,2 1-6-15,-10-5-7 16,-14 0-12-16,-10 5-6 15,-25-15-1-15,-9 6 0 16</inkml:trace>
  <inkml:trace contextRef="#ctx0" brushRef="#br0" timeOffset="2073.4055">11546 4059 27 0,'-20'-4'31'0,"20"4"1"16,-10 13-9-16,17 0-7 15,7 1-6-15,-2 1-3 0,4 4-2 16,-5 0-6-16,-8-3-12 31,-3-16-19-31,-18 21-1 16,-12-21-2-16,-8 8 2 15</inkml:trace>
  <inkml:trace contextRef="#ctx0" brushRef="#br0" timeOffset="2374.3829">10484 3980 37 0,'-12'7'33'15,"-12"-1"-3"-15,1 7-11 16,8 5-3-16,-1 0-5 16,10 4-3-16,9-1-2 15,10 3-3-15,8-4-2 0,7-1-5 16,9-7-18-16,13 3-12 0,-4-15-1 16,8 7 0-1</inkml:trace>
  <inkml:trace contextRef="#ctx0" brushRef="#br0" timeOffset="2722.2697">10937 3634 33 0,'-9'19'34'15,"9"10"1"-15,0 7-10 16,0 0-10-16,6 6-2 31,-6-4-3-31,9 0-3 0,-3-11-1 16,0-5-1-16,-2-11-2 15,-4-11-1-15,0 0-1 16,2-23 0-16,-4-2 0 16,-6-9 0-16,-3-6-1 0,2-7 0 15,2-2 0 1,3 2-1-16,4 1 1 0,8 9-1 15,4-1 1-15,9 14-1 16,11 7-2-16,4 0-5 0,5 11-7 16,0 6-16-16,-4-4-6 15,3 4-1-15,-11 3 1 16</inkml:trace>
  <inkml:trace contextRef="#ctx0" brushRef="#br0" timeOffset="2922.3473">10900 3754 79 0,'17'12'36'16,"8"-5"-11"-16,13-7-8 15,9 0-11-15,1 0-32 16,-1 2-7-16,-14-9-2 15,-3 7-1-15</inkml:trace>
  <inkml:trace contextRef="#ctx0" brushRef="#br0" timeOffset="3560.3907">12138 3807 43 0,'21'10'36'0,"7"7"1"16,19 16-6-16,6 15-16 15,-1 11-5-15,7 9-4 16,-1 4-3-16,-4-1-10 15,-5-6-18-15,-5-2-12 0,-16-20 1 16,-3-11-2-16</inkml:trace>
  <inkml:trace contextRef="#ctx0" brushRef="#br0" timeOffset="3791.7618">12662 3756 42 0,'-12'-19'35'15,"-10"6"2"-15,-3 19-8 16,-6 14-13-16,-12 12-3 16,-4 17-4-16,-8 12-3 15,-2 7-3-15,-2 2-2 16,3-4-4-16,4 2-3 31,5-14-4-31,17-4-8 0,4-10-15 16,12-20-5-16,17-10 2 15,6-18 0-15</inkml:trace>
  <inkml:trace contextRef="#ctx0" brushRef="#br0" timeOffset="4061.7782">13084 3687 11 0,'-32'22'30'15,"-10"2"1"-15,7 17-3 16,-2 7-12-16,6 10-2 16,9 9-4-16,9 0-2 15,17 2-2-15,8-6-1 16,13-2-2-16,7-5-5 15,4-16-10-15,1-16-21 16,7-4-1-16,-14-25-1 0,8 2 0 16</inkml:trace>
  <inkml:trace contextRef="#ctx0" brushRef="#br0" timeOffset="4408.9052">13217 4079 35 0,'0'0'33'15,"9"24"2"1,0-13-7-16,9-2-14 0,5 2-2 16,1-7-5-16,4-4-3 15,-2-3-2-15,-1-6-1 16,-4-4-2-16,-5-8 0 31,-8 3-1-31,-8-7 0 0,-10 3-1 16,-8 3 2-16,-6 10 0 15,-3 6 1-15,-5 8 1 16,1 10-1-16,1 5 1 16,8 10 1-16,9 4 1 15,9 4-1-15,8-2-1 16,11-3 2-16,6-5-2 0,12-7 1 16,0-5-4-16,2-11-9 15,-2-11-25-15,4-6 1 16,-6-12-1-16,4-4 0 15</inkml:trace>
  <inkml:trace contextRef="#ctx0" brushRef="#br0" timeOffset="4623.9982">13559 3495 70 0,'0'-15'33'0,"11"15"-2"15,-11 0-25-15,0 0-24 16,0 0-14-16,0 0-2 16,-5 16 0-16</inkml:trace>
  <inkml:trace contextRef="#ctx0" brushRef="#br0" timeOffset="4761.8406">13602 3709 29 0,'3'33'36'16,"0"7"-2"-16,-10-9-5 15,-5-5-8-15,-7-7-7 16,-8-9-9-16,-2-10-25 16,2-6-13-1,11-7-3-15,0-12-1 16</inkml:trace>
  <inkml:trace contextRef="#ctx0" brushRef="#br0" timeOffset="5425.0804">13756 3630 24 0,'0'0'30'0,"-15"-6"-1"15,15 6-7-15,-14 21-7 16,10-3-7-16,4 3-3 15,8 3-2-15,2-1 0 16,2-3-1-16,4-1 1 0,2-9 0 16,1-6-1-16,-1-8 0 15,1-6 0-15,-6-8 0 16,-1-4 0-16,-3-3-1 16,-2-3 0-16,-2 6-1 15,-5 2 0-15,0 6 0 0,0 14-1 31,0 0 1-31,-3 10-1 0,3 8 1 16,0 3-1 0,7 1 1-16,-1 0 0 0,6-3 0 15,4-6 0-15,2-7 0 16,2-6 0-16,1-10 0 16,3-5 0-16,1-4 1 15,3 0-1-15,-2 0 0 0,4 8 1 16,1 7 0-16,1 16 1 15,1 14 0-15,-2 16 1 16,-6 17 1-16,-4 10-1 16,-8 9 1-16,-9 5 0 15,-11-2 0-15,-11-4-1 16,-11-9 1-16,-5-12-2 0,-3-13 1 16,0-9-2-16,0-14-1 15,-1-6-4-15,14-5-12 16,5-9-22-16,0-9-2 15,7 6 1-15,-2-8 0 0</inkml:trace>
  <inkml:trace contextRef="#ctx0" brushRef="#br0" timeOffset="8168.6337">7113 5482 4 0,'-3'19'24'0,"-3"-2"-6"15,6 7-7-15,4 8-3 16,3 2-3-16,6 3 0 15,3-4-1-15,6-5 0 16,0-10-1-16,5-8 0 16,0-15 0-16,0-6 0 0,-6-12 1 15,-3-9 0-15,-5-5 2 0,-4 4 1 16,-6-3 1-16,0 7-1 16,-6 6 0-16,3 10 0 15,0 13-1-15,-6 19-1 16,6 16-2-16,3 15 0 15,2 8 0-15,-1 12-1 16,-4 6 1 0,-4 7-1-16,-4-5 1 15,-4-9-2-15,-9-12 1 16,-4-12-1-16,-8-16-2 16,0-11-1-16,-1-18-2 15,2-13-3-15,7-16-4 16,-2-12-7-16,12-10-14 15,15 1-4-15,0-9 0 0,21 6 5 16</inkml:trace>
  <inkml:trace contextRef="#ctx0" brushRef="#br0" timeOffset="8552.6293">7652 5528 27 0,'-3'24'32'16,"9"12"1"-16,-6 2-13 15,0-1-5-15,4 0-5 32,-4-8-3-32,5 1-2 0,-5-14-1 15,0-7-1-15,0-9-1 16,0 0 1-16,-15-27-2 15,9 4 1-15,-3-11-1 16,0-5 0-16,1-5-1 16,0-2 0-16,5-1 0 15,3 1-1-15,0 4 1 0,8 2-1 16,3 5 1-16,3 6 0 16,6 2-2-16,4 5-2 15,7 5-7-15,6 1-8 16,0 1-14-16,10 11-2 15,-3-5 1-15,9 12 9 16</inkml:trace>
  <inkml:trace contextRef="#ctx0" brushRef="#br0" timeOffset="8784.6667">7667 5796 32 0,'23'15'30'16,"-2"-15"1"-16,14 0-17 15,2 0-18-15,-4-3-20 0,7 6-3 16,-14-11-2-16,1 8 7 15</inkml:trace>
  <inkml:trace contextRef="#ctx0" brushRef="#br0" timeOffset="9100.8473">7876 5533 24 0,'12'0'32'15,"9"9"0"-15,-8 1 1 16,-3 3-22-16,5 6-4 16,-6-5-2-16,0 1-1 15,-5-6-3-15,-4-9 0 0,0 0-1 16,11-15-1-16,-4 1 1 16,5-8-2-16,3 3 1 15,2-1 1-15,1 2 0 16,-1 10 2-16,0 13 0 15,-1 8 1-15,-4 5-1 16,1 9 0 0,-8 2-5-16,-1 2-17 15,-4-6-14-15,13 0 0 16,-10-15 0-16</inkml:trace>
  <inkml:trace contextRef="#ctx0" brushRef="#br0" timeOffset="9517.5403">8158 5296 23 0,'21'-5'32'16,"1"-3"0"-16,12 4-4 15,4 0-16-15,-1 0-3 16,3 4-2-16,-3-4-2 16,-5 8-1-16,-8 3-1 15,-6 6 0-15,-10 6 0 32,-2 5 0-32,-6 3-1 0,0 11 1 15,-6 1 0-15,6 8 0 16,-4 1-1-16,4-1-1 15,0 2 1-15,0-5-1 16,0 0 0-16,-6-11 0 16,-1-5 1-16,-5-10-2 0,-7-8-1 15,1-8-1-15,2-2-7 16,-5-14-10-16,1-2-17 16,11 4-2-16,-3-11 0 15,12 11 1-15</inkml:trace>
  <inkml:trace contextRef="#ctx0" brushRef="#br0" timeOffset="9755.3149">8812 5516 41 0,'20'-5'35'16,"14"5"-1"-16,0-6-3 16,7 2-21-16,8 4-5 15,-2 0-8-15,-1 4-12 16,-15-4-18-16,3 4-1 16,-22-4-1-16,-3 4 1 15</inkml:trace>
  <inkml:trace contextRef="#ctx0" brushRef="#br0" timeOffset="9902.0806">8801 5622 50 0,'10'10'37'0,"11"-7"0"32,16-3-9-32,10 0-15 0,1 3-12 15,6 3-33-15,-7-15-3 16,6 9-1-16,-20-9-1 15</inkml:trace>
  <inkml:trace contextRef="#ctx0" brushRef="#br0" timeOffset="10302.6864">9576 5436 41 0,'9'-5'34'0,"15"15"1"16,5 3-10-16,8 9-12 16,6 10-4-16,-2 7-5 15,-1 3-5-15,-3 5-12 0,-5-1-20 16,-11-14-2-16,1 0 0 15,-15-19 0-15</inkml:trace>
  <inkml:trace contextRef="#ctx0" brushRef="#br0" timeOffset="10502.3517">9864 5458 39 0,'-15'4'33'15,"-7"0"1"-15,3 7-15 16,-2 11-5-16,-7 3-5 16,-1 8-3-16,-4 4-4 0,2 1-6 15,0 3-10-15,3 1-15 16,0-11-5-16,10-7 0 16,0-12-1-16</inkml:trace>
  <inkml:trace contextRef="#ctx0" brushRef="#br0" timeOffset="10872.2165">10109 5620 29 0,'0'33'32'0,"-3"-6"0"15,3-1-9-15,-3-3-9 0,-3-2-5 16,6-1-3-16,0-20-2 16,0 0-1-16,0 0 0 15,7-20-1-15,-7-6 0 16,0-6 0-16,0-9 0 16,-6-5-2-16,1-3 1 0,-5-8-1 31,3 1 1-31,0 1-1 15,4 3 0-15,3 7 0 16,0 1 0-16,3 8 0 16,9 4 0-16,7 8 0 0,5 10-2 15,4 1-3-15,4 9-9 16,3 4-15-16,1 0-5 16,5 9-1-16,-2-1 0 0</inkml:trace>
  <inkml:trace contextRef="#ctx0" brushRef="#br0" timeOffset="11156.8205">10131 5763 19 0,'0'0'35'15,"4"19"0"-15,10-14-2 16,9-1-14-16,9 1-7 16,4 0-5-16,4-2-17 15,-9-3-22-15,9 0-3 0,-15-5 0 16,5-2-1-16</inkml:trace>
  <inkml:trace contextRef="#ctx0" brushRef="#br0" timeOffset="11520.5489">10528 5206 26 0,'0'-12'33'0,"0"12"2"15,0 0-2-15,0 12-15 16,0 9-5-16,7 16-5 0,-7 7-1 15,0 7-2 1,0 2-1-16,0 1-1 0,0-4-2 16,0-5-2-16,0-6-1 15,0-14-3-15,0-5-6 0,0-20-4 16,11 4-8-16,-5-14-7 16,4-9-5-16,6 2 0 15,-1-12 7-15</inkml:trace>
  <inkml:trace contextRef="#ctx0" brushRef="#br0" timeOffset="11721.029">10701 5457 24 0,'0'0'23'15,"-11"6"-2"-15,-3 4-4 16,-4 1-4-16,-4 1-4 16,4 9 0-16,0-2 1 15,8 2-1-15,0-4-1 16,10 0 0-16,7-2-1 15,11 5-1-15,4-7 0 0,3-3-5 16,6 4-9-16,0-4-27 16,0-10-1-16,3-3 0 0,-9-6 0 15</inkml:trace>
  <inkml:trace contextRef="#ctx0" brushRef="#br0" timeOffset="12136.3226">10895 5450 33 0,'14'0'34'15,"-5"0"1"-15,8 8-8 16,-1 9-9-16,-6 3-5 16,3 5-5-16,-8 2-2 15,2 5 0-15,-3-4-3 0,-4-3 0 16,0-11-1-16,0-14 0 16,0 0-2-16,0 0 1 15,9-26 0-15,0 2-1 16,4-3 0-16,0-2 0 0,3 2-1 15,1 8 1-15,0 7-1 32,-3 5 1-32,2 9 0 15,-2 8 1-15,-2 9-1 0,3 7 1 16,-8 1-2-16,-1-2-5 16,3-9-32-16,0 6 0 15,-4-12 0-15,7-1-1 16</inkml:trace>
  <inkml:trace contextRef="#ctx0" brushRef="#br0" timeOffset="12760.3321">11311 5104 21 0,'0'0'30'15,"23"-5"1"1,-8 1-8-16,12 0-10 16,5 4-4-16,2-6-3 15,0 6-2-15,-2-5-1 16,-5 5 0-16,-3 0-1 15,-6 0 0-15,-6 2 1 16,-12-2-1-16,5 14 1 16,-5 0 0-16,0 0-1 0,0 8-1 15,0 2 1-15,0 5-1 16,3 7 1-16,0 5-2 16,4 0 1-16,0 6-1 15,3 0 1-15,-3-4 0 16,1 2 0-16,-2-2 0 15,-3-8-1-15,-3-2 0 0,-7-1 0 16,-7-6 1-16,-9-2-1 0,-5-6 1 16,-5-2-2-16,-1-4 1 15,0-5-2-15,-1-7-6 16,9-4-12-16,9 1-16 16,0-11 1-16,13 4-1 31,-1-8 2-31</inkml:trace>
  <inkml:trace contextRef="#ctx0" brushRef="#br0" timeOffset="13295.6109">12174 5727 16 0,'16'26'32'16,"-16"-4"0"-16,0 6-5 15,-9-2-11-15,-9-5-9 16,2 3-12-16,-5-18-24 0,8 0-2 15,-3-14-1-15,16 8 0 16</inkml:trace>
  <inkml:trace contextRef="#ctx0" brushRef="#br0" timeOffset="13811.3073">12681 5142 54 0,'15'10'33'0,"-13"3"1"0,-2 16-19 16,4 12-5-16,-4 10-4 15,0 9 0-15,0 6-2 16,3-1-1-16,-3-4-2 16,0-8-2-16,6-10-3 0,-6-14-1 15,10-6-3-15,-10-23-1 16,21 0-2-16,-8-19 1 16,11-3 1-16,-1-3 1 15,4-1 2-15,-1 1 4 16,-5 2 4-16,10-7 8 31,-31 30-3-31,0 0 0 16,-24 4 0-16,-2 4-1 15,1 6-1-15,-2 0-1 16,5 4 0-16,1-3 1 16,14 3-1-16,10-1-1 0,16-3 1 15,11 1-2 1,8-5-7-16,5-5-27 0,10 5-3 15,-7-15 1-15,4 10-2 16</inkml:trace>
  <inkml:trace contextRef="#ctx0" brushRef="#br0" timeOffset="14157.9545">13624 5332 70 0,'-25'-10'33'0,"-6"10"-11"15,0 7-5-15,-1 5-7 16,5 8-2-16,-2 4-2 0,14 12-3 16,8-1 0-16,14 1 0 15,8 0 0-15,8-5 0 16,7-5-2-16,3-5-4 16,8-1-9-16,-7-11-20 0,-3-15-4 15,0 2-2 1,-12-14 1-16</inkml:trace>
  <inkml:trace contextRef="#ctx0" brushRef="#br0" timeOffset="14314.6972">13434 5464 36 0,'-12'6'35'15,"30"1"1"-15,1 2-9 16,12-9-10-16,6 5-10 0,9-5-31 15,7 4-7-15,-10-8-4 16,5 4 0-16</inkml:trace>
  <inkml:trace contextRef="#ctx0" brushRef="#br0" timeOffset="14866.8237">14627 5186 39 0,'-37'-25'32'0,"0"7"-3"16,-9 7-10-16,-4 11-7 0,1 9-4 31,2 15-3-31,4 14-2 16,9 9 0-16,9 8-1 15,12 4 1-15,13 3 0 16,12-6 1-16,14-2 0 0,14-11 0 16,10-10 0-16,8-18-1 15,5-10 1-15,1-20-2 16,-2-6 0-16,-7-16-1 0,-13-9 0 15,-13-14 0-15,-15-3-1 16,-14-3 0-16,-16 5 0 16,-9 6-1-16,-6 2-4 15,-3 17-8-15,-1 12-17 16,-1 9-7-16,9 15 0 16,-2 7-1-1</inkml:trace>
  <inkml:trace contextRef="#ctx0" brushRef="#br0" timeOffset="15082.6065">14451 5416 25 0,'12'25'36'15,"13"9"3"-15,1 4-4 16,4 1-12-16,10 12-8 0,-9-9-4 15,6 0-4-15,-9-5-5 16,-6-8-5-16,0-7-28 16,-7 2-7-16,-15-24-1 0,15 12 1 15</inkml:trace>
  <inkml:trace contextRef="#ctx0" brushRef="#br0" timeOffset="21208.6273">15440 5467 27 0,'35'15'27'0,"1"-15"-9"16,23 5-3-16,12 0-1 15,20-5-3-15,15 4-1 16,8-8-2-16,10 4-2 0,0-6 0 31,0 2-3-31,-5-1-1 0,-11-5-4 16,-15 6-3-1,-19-1-1-15,-21 5-1 0,-22-4 0 16,-19 4 0-16,-12 0-1 16,-21-4-1-16,-10 4 3 15,-1-7 2-15,-1 0 1 16,8-1 0-16,3 1 0 0,9 3 1 16,13 4 2-1,17-5 1-15,4 10 2 16,4-1 0-16,3 6 2 15,-5 0-1-15,-6-1 2 16,-7-2-3-16,-10-7-14 16,3 15-13-16,-26-20-1 0,5 5-2 15</inkml:trace>
  <inkml:trace contextRef="#ctx0" brushRef="#br0" timeOffset="21654.8619">15579 5324 21 0,'-18'10'27'0,"-13"-7"-7"16,0 6-4-16,-5 2-2 16,0 6-3-16,8 2 0 15,4 0-2-15,14 7-1 16,10-6-3-16,17 7 0 0,10-3-1 16,10-5-8-16,8-5-20 0,12 1-9 15,-9-15 0 1,8 0-1-16</inkml:trace>
  <inkml:trace contextRef="#ctx0" brushRef="#br0" timeOffset="22024.9579">16048 5041 35 0,'7'11'31'31,"-7"0"-4"-31,0 13-9 0,0 10-4 16,0 0-4-16,5 5-1 15,-5-2-1-15,5-5-2 16,-5-7-1-16,3-9-1 16,-3-16-2-16,0 0 0 15,0-10-1-15,-4-9 1 16,-5-13 0-16,2-6-1 0,-2-10 0 15,0 1-1-15,0-2 1 16,2 0-1-16,7 3 1 0,0 8-2 16,10 6 2-1,6 9-2-15,8 11 0 0,1 1-2 16,12 11-6-16,0-5-5 31,3 5-13-31,8 10-8 0,-5-10-1 16,0 6 1-16</inkml:trace>
  <inkml:trace contextRef="#ctx0" brushRef="#br0" timeOffset="22257.0721">16048 5123 16 0,'0'0'35'16,"31"15"1"-1,-2-15-2-15,14 0-13 16,0 3-10-16,0-3-27 16,-2 4-15-16,-22-7-2 0,-1 11-3 15</inkml:trace>
  <inkml:trace contextRef="#ctx0" brushRef="#br0" timeOffset="22973.7033">17313 4966 35 0,'15'14'33'0,"15"17"0"0,4 4-9 15,1 6-13-15,5 6-3 16,-4 6-9-16,1-4-12 16,-9-11-19-16,7-2-1 15,-18-14 0-15,4-6 2 16</inkml:trace>
  <inkml:trace contextRef="#ctx0" brushRef="#br0" timeOffset="23195.7183">17862 4969 9 0,'0'-12'32'15,"0"12"1"-15,-13 23 1 16,-9 5-15-16,-6 13-6 0,-9 9-2 16,-2 9-3-16,-5 3-3 15,-2 3-4-15,2-4-5 16,-1-5-4-16,10-5-10 15,5-8-16-15,2-18-1 16,14-4-1-16,0-16 7 16</inkml:trace>
  <inkml:trace contextRef="#ctx0" brushRef="#br0" timeOffset="23459.3142">18171 4947 22 0,'-36'0'31'0,"8"26"0"0,-12 0-3 16,5 14-15-16,8 8-4 15,5 10-2-15,14 5-2 16,8-2 0-1,11-1-2-15,12-9-3 16,8-10-7-16,9-12-18 16,7-2-9-16,-11-19 0 15,7-1 0-15</inkml:trace>
  <inkml:trace contextRef="#ctx0" brushRef="#br0" timeOffset="23813.3259">18362 5305 27 0,'27'15'30'0,"-11"-15"2"16,13 9-13-16,-2-9-6 0,0-6-5 16,1 3-2-16,-3-10-2 15,-5 2-2-15,-7-3-1 0,-7 1 0 16,-11-2-1-16,-5 6 0 15,-8 4 0-15,-7 5 0 16,-7 5 1-16,-1 9 0 31,1 5 1-31,4 6 1 0,6 4 1 16,10 0 0-16,9 2 1 16,13-2 0-16,9-9-1 15,12 3 1-15,3-10-3 16,3-6-5-16,6-2-7 15,-1-5-25-15,-7-12-2 16,1 1 0-16,-13-14 0 0</inkml:trace>
  <inkml:trace contextRef="#ctx0" brushRef="#br0" timeOffset="24014.0031">18609 4877 26 0,'8'-13'31'0,"-8"-1"0"16,0 14-10-16,5-11-19 16,-5 11-19-16,0 0-10 15,0 0-3-15,0 11-1 0</inkml:trace>
  <inkml:trace contextRef="#ctx0" brushRef="#br0" timeOffset="24162.2498">18668 4961 47 0,'5'28'36'15,"-10"-4"-2"-15,-4 2-7 16,-3 3-8-16,-8-10-8 0,2-2-7 16,-6-1-16-16,4-10-23 15,-7-12-2-15,10 0-1 16,-1-12 0-16</inkml:trace>
  <inkml:trace contextRef="#ctx0" brushRef="#br0" timeOffset="24800.0092">18807 4916 26 0,'-8'9'27'15,"5"13"-7"-15,3 4-4 16,6 0-2-16,5 0-2 16,-1-2-2-16,11-2-2 15,-4-11-2-15,4-2-1 16,-3-9-1-16,0-13-1 0,-6-2-2 16,-2 1 0-1,-6-6 0-15,-4-1-1 0,0 5-1 16,0 2 0-16,0 14 0 15,-10-12 0-15,10 12-1 16,-4 13 1-16,4 1 1 0,0 0-1 16,7 0 1-16,0 2 0 15,3-4 1-15,1-3-1 16,4-8 1-16,-3-6 0 0,5-3-1 16,-5-4 0-16,3-5 0 15,-2-1 1-15,-1-1-1 16,-1 3 0-16,-2 4 0 15,2 7 1-15,1 13 0 16,5 8 0-16,1 11 0 31,1 9 1-31,-3 8-1 0,-2 7 0 16,-8 4 1-16,-6 6-1 16,-8-6 1-16,-9-4-1 15,-8-7-4-15,-6-10-7 16,3-10-18-16,7-5-6 15,-3-19-1-15,24 0 0 16</inkml:trace>
  <inkml:trace contextRef="#ctx0" brushRef="#br0" timeOffset="25131.8957">19464 5250 37 0,'15'4'33'15,"10"3"-1"-15,6-7-12 16,5 0-7-16,6 3-5 16,-1-3-6-16,-3 0-4 15,-3 0-7-15,-8 0-3 16,-6 5-6 0,-7-1-7-16,-14-4-7 15,0 0 0-15,-15 2 18 16</inkml:trace>
  <inkml:trace contextRef="#ctx0" brushRef="#br0" timeOffset="25302.9568">19504 5383 45 0,'10'2'36'0,"14"3"-4"16,5-2-7-16,5-3-6 15,8 4-6-15,-5-4-8 16,0 0-16-16,-10-5-24 15,4 5-1-15,-17-10-2 16,4 3 1-16</inkml:trace>
  <inkml:trace contextRef="#ctx0" brushRef="#br0" timeOffset="25881.3396">20214 4882 45 0,'14'2'36'15,"16"24"1"-15,6 9-9 16,2 8-11 0,10 15-5-16,-3 0-4 15,4 15-3-15,-6-1-5 16,-7-8-9-16,-3-7-19 16,-3-6-9-16,-14-14-2 15,-1-8 0-15</inkml:trace>
  <inkml:trace contextRef="#ctx0" brushRef="#br0" timeOffset="26119.8871">20696 4930 19 0,'-14'-5'34'16,"-17"8"2"-16,-4 26-1 0,-6 7-15 15,-15 11-6-15,0 16-3 16,-8 1-4-16,2 10-3 16,3 0-5-16,4-11-6 15,15-3-14-15,10-12-16 32,5-16 0-32,15-8 0 0,1-14 0 15</inkml:trace>
  <inkml:trace contextRef="#ctx0" brushRef="#br0" timeOffset="27421.3584">21087 4710 30 0,'-33'32'34'0,"2"29"1"16,-2 18-11-16,-2 13-7 16,13 12-4-16,6 4-4 15,16-3-5-15,16-3-13 16,9-13-21-16,9-33-5 15,12-11 0-15,-3-31-2 0</inkml:trace>
  <inkml:trace contextRef="#ctx0" brushRef="#br0" timeOffset="27821.8572">21230 5216 24 0,'24'9'32'0,"-1"-9"2"32,9 6-7-32,1-6-11 0,-1 0-5 15,1-6-3 1,-8-3-3-16,-4-4-3 0,-10-1-1 15,-11 0 0-15,-10 3-1 16,-8 0-1-16,-9 6 0 16,-6 5 0-16,-3 9 0 15,-5 7 1-15,4 10 1 0,7 2-1 16,6 7 2-16,10 3 0 16,14-1 1-16,12-1 0 15,14-9 0-15,12-6-1 16,7-6-5-16,1-10-17 15,-2-11-15-15,7-8-1 32,-10-15-1-32,5-2 0 0</inkml:trace>
  <inkml:trace contextRef="#ctx0" brushRef="#br0" timeOffset="28122.0216">21671 4555 59 0,'0'0'31'16,"7"-8"-5"-16,-7 8-35 16,-12 0-18-16,12 0-3 0,-10 8-2 15</inkml:trace>
  <inkml:trace contextRef="#ctx0" brushRef="#br0" timeOffset="28322.3886">21667 4691 27 0,'8'29'37'0,"-8"-3"2"16,0 8-5-16,-4 0-9 15,-9-6-10-15,2 3-5 0,-13-4-4 16,1-8-6-1,-2-3-9-15,-3-16-20 0,3-7-9 32,7-8-2-32,6-12 1 0</inkml:trace>
  <inkml:trace contextRef="#ctx0" brushRef="#br0" timeOffset="28987.0283">22008 4300 28 0,'0'0'30'16,"0"0"-2"-16,-7 14-9 15,-1 4-6-15,1 7-3 16,1 1-2-16,6 3-1 16,3-1-2-16,6 0-1 15,1-7 0 1,6-5-1-16,2-9 0 16,3-7 0-16,-1-7 0 15,-2-6-2-15,-2-6 1 16,-4-5-1-16,-3 0 0 15,-6-2 0-15,1 2-1 16,-4 6-1-16,0 7 1 16,0 11-1-16,0 0 0 0,0 13 1 15,0 5-2-15,8 4 2 0,2 5-1 16,5 0 1 0,1-5 0-16,6-2 1 0,3-8-1 15,-1-5 1-15,1-7 0 16,-6-9 0-16,0-4 0 15,-4-9 0-15,-5-3 1 0,-8-3-2 16,-2 4 1-16,-4 2-3 16,-4 6-7-16,-4 3-15 15,-4 4-13-15,7 15 1 16,-7 2-1-16</inkml:trace>
  <inkml:trace contextRef="#ctx0" brushRef="#br0" timeOffset="29425.0031">21840 4695 25 0,'0'0'21'0,"-11"5"-1"15,11-5-2-15,9 5-3 16,6 0-1-16,10 0-2 16,8-5 0-16,12 5-1 0,10-5-2 15,10 4-4-15,4-4 0 16,5-4-1-16,-6 1-1 16,-5 3-1-16,-12-5-2 15,-12 5-1-15,-11 0-7 16,-15 0-13-16,-13 0-15 15,0 0-1-15,-10 10 1 0,3 0 0 16</inkml:trace>
  <inkml:trace contextRef="#ctx0" brushRef="#br0" timeOffset="29909.2339">22070 4831 24 0,'0'0'32'0,"0"0"2"16,-4 14-8-16,4 4-7 16,-5 5-6-16,5 13-3 0,-4-1-4 15,4 6 0-15,0-3-2 0,0-1-1 16,0-6-3-16,0-2-1 16,4-9-5-16,-1-9-4 15,-3-11-9-15,14 10-10 16,-14-10-7-16,10-9-1 15,-10-6 2-15</inkml:trace>
  <inkml:trace contextRef="#ctx0" brushRef="#br0" timeOffset="30208.8977">22250 4999 18 0,'0'0'28'0,"0"0"1"15,0 0-10-15,-6 9-8 16,-5-4-4-16,-2 4-4 16,-3 1-1-16,-3 4 0 15,-1-2-2-15,2-2 1 16,4-3-1-16,0 3 2 16,14-10 1-16,-12 16 2 0,12-16 0 15,12 12 1-15,1-6 1 16,5 3 0-16,1-3-1 15,4 3 0-15,-2-2-3 0,1-2-6 16,3-5-22-16,-4 6-11 16,-12-10 1-16,6 4-2 15</inkml:trace>
  <inkml:trace contextRef="#ctx0" brushRef="#br0" timeOffset="30910.1635">22689 4593 7 0,'34'52'56'16,"-11"-1"-39"-1,1 28-6 1,-7 13-1-16,-6 16-1 16,-1 8-1-16,-10 1-7 15,-7-5-1-15,-7-11-1 16,-8-17 0-16,0-18 1 15,0-17-1-15,3-15 0 16,0-9 1-16,-14-8 8 16,18-17-3-16,5 0-1 15,1-7 0-15,9 7-1 0,-7-11 0 16,7 11 0-16,0 0-3 16,-7-15-4-16,7 15-8 15,0 0-15-15,5-12-6 16,-5 12 0-16,0-9 0 15</inkml:trace>
  <inkml:trace contextRef="#ctx0" brushRef="#br0" timeOffset="56357.7083">3812 9866 3 0,'-8'33'29'16,"-14"4"0"-16,0 26-5 31,-9 10-12-31,-4 6-4 0,2 0-4 15,8-6-4-15,7-11-1 16,8-19-2-16,4-21-1 16,6-22-1-16,16-22 0 15,-4-17 1-15,4-16 1 16,-1-11 0-16,-3-17 0 16,-2-1 4-16,-1-3 2 0,-5 8 4 15,1 14 2-15,-5 13 0 0,0 18 0 16,0 17 2-1,9 27-1-15,-2 20-1 16,14 18-3-16,7 7-2 0,10 11-1 16,7 9-1-16,11 3-1 31,6-4 0-31,3-4 0 16,-2-9-1-16,-4-6 0 0,-10-9 0 15,-12-6 0-15,-17-8-2 16,-17-9 1-16,-22-5 0 15,-18-4-1-15,-16-5 1 16,-10-4-1-16,-8-1 1 16,-3-4-2-16,9 0-3 0,3-9-4 15,18 3-10-15,17 3-13 16,11-12 0-16,23 7-1 16</inkml:trace>
  <inkml:trace contextRef="#ctx0" brushRef="#br0" timeOffset="56890.0289">4628 10165 22 0,'-27'-9'30'31,"7"9"-2"-31,-4 1-11 0,11 6-6 15,5 5-4-15,8 0-2 16,9 3-1-16,6-2-2 16,9-3-1-16,0 0 0 15,2-5 0-15,-6-5-1 16,-5 0-1-16,-15 0 1 16,0 0-1-16,-13 0 0 0,-12 3 1 15,-5 6 0-15,-1 6 1 16,0 4 1-16,5 8 1 15,7 4 0-15,8 1 2 16,14-3-1-16,13 4 0 16,5-8 0-16,13-3 0 15,6-12-1 1,1-10-1-16,5-6-1 16,-1-11-1-16,-4-12 0 15,-6-7 0-15,-4-3 1 16,-5-6-2-16,-12 2 1 15,-4 1 1-15,-3 10 0 0,-7 8 1 16,0 10 0-16,0 14-1 16,-7 14 1-16,7 10 0 15,0 12 0-15,7 2-2 16,-1 5-1-16,0-2-4 0,5-3-9 16,-3-2-18-16,-2-17-4 15,2-6-1-15,-8-13-1 16</inkml:trace>
  <inkml:trace contextRef="#ctx0" brushRef="#br0" timeOffset="57028.0716">4849 9910 67 0,'-13'-29'37'0,"-5"5"-2"15,18 24-26-15,0 0-36 16,0 19-7-16,18 6-2 0,-4-2-1 15</inkml:trace>
  <inkml:trace contextRef="#ctx0" brushRef="#br0" timeOffset="57460.6756">5234 10192 13 0,'26'0'28'0,"2"-10"1"16,14 10-1-16,-2-8-21 15,7-1-3-15,-7 4-2 16,-3-4-1-16,-10 5 0 16,-13-1 0-16,-14 5 0 0,-11 0 0 15,-9 9 3-15,-10 4 0 16,1 8 1-16,-2 7 0 0,10 8 1 16,1 0-1-1,16 3 1-15,8-1-3 0,16-2-2 16,12-4-5-16,5-10-5 31,11-8-7-31,4-4-16 0,1-19-3 16,9 0 0-16,-9-13 12 15</inkml:trace>
  <inkml:trace contextRef="#ctx0" brushRef="#br0" timeOffset="57761.2672">5910 10169 49 0,'-31'-13'34'15,"6"13"1"-15,-6 0-14 16,6 5-10-16,11 12-5 16,3-2-4-16,11 7 0 15,10-2-2-15,4-2-1 16,3 1-2-16,-2-6-1 16,0-2-1-16,-5-4 1 0,-10-7-2 15,0 11 1-15,-10-6 2 16,-6 4 2-16,-1 3 4 15,-2 5 1-15,2 0 2 16,8 10 1-16,9-4 0 16,9 6 0-16,8-6-2 0,11 1-6 31,6-2-11-31,9-7-23 0,8-15-1 16,21-5-1-1,7-17 0-15</inkml:trace>
  <inkml:trace contextRef="#ctx0" brushRef="#br0" timeOffset="58577.3789">7227 10133 5 0,'25'6'29'0,"0"-12"-1"15,15 6-4-15,-2 0-13 16,4-5-4-16,3 0-2 15,-9-3-2-15,-2 3-2 16,-14 1 0-16,-20 4-1 16,0 0 1-16,-21 8-1 31,-9 6 1-31,-3 5 1 0,-4 7 1 16,5 7 1-16,4 2 0 15,10 6 0-15,9 1 1 16,15 3-1-16,10-13 0 15,11 2 0-15,8-11-2 16,2-9 0-16,6-10-1 16,0-9-1-16,-5-9 1 0,-1-8-1 15,-6-2 0-15,-5-1 0 16,-9 4 0-16,-4 6 1 0,-13 15 1 16,15-8 0-1,-15 8 0-15,0 23 1 0,-9-3-1 16,3 6 1-16,-1-7-1 31,1 0 0-31,3-10-1 0,3-9-1 16,6-9 0-16,7-10 0 15,8-4-1-15,4-3 0 16,3 0 0-16,0 3 1 16,2 5-1-16,-2 13 0 15,-5 6 1-15,-2 12 0 16,-9 7 0-16,-5 6-4 0,-1 3-6 15,-6-1-9-15,0-5-12 16,10-4-5-16,-10-19 0 16,12 10 2-16</inkml:trace>
  <inkml:trace contextRef="#ctx0" brushRef="#br0" timeOffset="58762.2589">8049 10346 51 0,'12'-12'37'16,"4"10"-5"-16,0 8-6 0,-1 7-9 15,4 10-7 1,-4-5-5-16,4 3-1 0,-4-4-1 16,3-4-1-16,-1-10-1 15,0-3 1-15,-3-11-1 16,1-6-1-16,1-2-3 0,-4-8-9 16,-6-3-26-16,4 6-1 15,-10-4 1-15,5 6-1 16</inkml:trace>
  <inkml:trace contextRef="#ctx0" brushRef="#br0" timeOffset="59316.1978">9874 10207 28 0,'0'0'35'16,"6"32"-1"-16,-31 1-4 16,-9 4-17-1,-7 5-3-15,-5-4-3 16,-1-2-3-16,2-12-2 15,1-12-2-15,13-18-1 16,7-14 0-16,8-12 0 16,10-6 0-16,6-4 0 15,5-3-1-15,7 6 2 16,4 7 0-16,3 13 1 0,5 19 0 16,1 9 0-16,2 16 1 15,0 11-1-15,0 5 0 16,0 6-3-16,2-4-6 15,2-2-13-15,0-7-14 0,-6-18 0 16,9-6-1 0</inkml:trace>
  <inkml:trace contextRef="#ctx0" brushRef="#br0" timeOffset="59594.7786">10076 10323 44 0,'0'0'34'15,"17"19"-2"-15,-17 3-11 16,0-2-9-16,-3 7-3 31,-4-8-4-31,3-5-3 0,4-14-1 16,-10 5-2-16,10-15 0 15,3-12-1-15,4-6 0 16,5-6 0-16,6 2 0 16,4-1 2-16,6 5 2 15,0 9 0-15,0 7 1 16,-1 16 1-16,-4 10-1 0,-3 10 2 15,-7 7-3-15,-6 8-3 16,-1 3-7-16,-6-2-15 16,-4-4-13-16,11-2-1 0,-1-10 1 15</inkml:trace>
  <inkml:trace contextRef="#ctx0" brushRef="#br0" timeOffset="59848.2116">10726 10398 38 0,'3'-29'34'0,"-15"-6"-1"15,-7 0-10-15,0 8-5 16,-8-2-6-16,-1 11-3 0,-3 5-2 16,4 17-3-16,1 9-2 15,11 11-1-15,9 8 0 16,6 1-1-16,12 4 1 15,7-3-1-15,5-3 0 16,7-7-1-16,2-4-6 16,-3-12-12-16,-5-13-18 0,0-4-1 15,-11-14 1-15,-1-7-1 16</inkml:trace>
  <inkml:trace contextRef="#ctx0" brushRef="#br0" timeOffset="59980.2338">10658 9886 51 0,'-16'-29'36'0,"16"29"0"16,-18 0-9-16,12 19-37 0,16 15-20 15,-10-1-5-15,14 13-1 16</inkml:trace>
  <inkml:trace contextRef="#ctx0" brushRef="#br0" timeOffset="60437.4412">11259 10152 33 0,'-28'-5'31'0,"-10"5"1"16,14 13-11-1,3 20-9-15,8 5-3 0,13 8-2 16,7 0-1-16,9 0 0 15,8-9-2-15,5-4 1 16,1-17-2-16,0-10-1 16,-8-15-1-1,-4-16 0-15,-8-9-1 16,-10-16-1-16,-5-11-1 16,-13-14 0-16,-4-9 0 15,1-4 0-15,2-5-1 0,4 5-2 16,10 12-5-1,5 4-5-15,9 15-13 16,18 23-6-16,2 8 0 0,11 26 0 16</inkml:trace>
  <inkml:trace contextRef="#ctx0" brushRef="#br0" timeOffset="60953.4831">11703 10077 25 0,'-21'5'30'0,"-2"-5"-1"16,8 8-8-16,8 2-5 16,7 4-6-16,10 4-3 15,8-3-2-15,6-2-1 0,1 1-1 16,1-4 0-16,-4-4-1 15,-7-6-1-15,-15 0 0 16,0 0-1-16,-9-6 1 16,-14 6-1-16,-7 4-1 15,-3 1 1-15,-2 6 0 16,2 6 0-16,5 3-1 0,7 7 2 16,9-1-1-16,12 3 1 0,3-1-1 15,15-2 1 1,5-4 0-16,10-6 1 0,6-5-2 15,2-11 0-15,0-4-1 16,1-11-1-16,-4-6-1 31,0-5 1-31,-4-8-1 0,-8-2 1 16,-6 0 2-16,-4 6 0 16,-7 4 3-16,-4 12 0 15,-5 14 0-15,0 0 1 16,-13 28-1-16,9 4-2 15,1 10-10-15,-2 3-16 16,5-7-10-16,22-2 0 0,1-15-1 16</inkml:trace>
  <inkml:trace contextRef="#ctx0" brushRef="#br0" timeOffset="61822.2295">12280 9704 5 0,'13'-5'26'16,"15"14"1"-16,1-9-10 0,10 0-8 16,4 0-1-16,1 0-2 15,-6 0-2-15,-5-8-2 16,-11 2 0-16,-22 6-1 15,0 0-1-15,0 0 1 16,-28-4-1-16,6 8 0 16,3 10 0-1,4 1 0-15,6 4 0 16,9 3 0-16,0 1 1 16,13 1-2-16,-2 0 2 0,-1 1-1 15,-1-4 1-15,-3-2 0 16,-2-4-1-16,-4-1 2 15,0-2 0-15,0-2 2 16,0 8 0-16,0 2 1 0,0 11-1 16,6 3 2-16,-4 15-1 15,-2 4 0-15,0 12-1 16,-8-4-1-16,-5 3 0 16,-6-7-2-16,-6-5 0 15,-5-11-1-15,-1-10-1 16,3-15-2-1,0-16-2-15,12-4 1 16,5-13-2-16,11-7 2 16,2-8-1-16,16 1 2 15,4-5 2-15,9 6 3 16,6 4 2-16,1 9 2 16,2 14 1-16,-3 3 1 15,-3 14 0-15,-9 2-2 0,-3 8 0 16,-12 0-1-16,-1 1-2 15,-6-4-1-15,-3-9-2 16,0-12-2-16,12 0 0 16,-3-10-1-16,7-9 0 0,5-6 1 15,3-6-1-15,7 2 2 16,2 3 1-16,-3 8 2 16,1 11 1-16,-8 7 0 0,-2 18 1 15,-9 4 0-15,-3 13-1 16,-9 1-5-16,0 3-27 15,-5-7-8-15,7-3-2 16,-2-12 1-16</inkml:trace>
  <inkml:trace contextRef="#ctx0" brushRef="#br0" timeOffset="62401.5879">14441 10104 33 0,'-17'-4'33'0,"-14"-7"-1"16,-7 11-13-16,-2 11-4 15,0 7-5-15,3 16-3 16,9 7-2-16,14 5-1 15,11 0-1-15,16 2 0 0,8-7 1 16,7-4-1 0,3-13 0-1,0-10 0-15,-8-19 0 16,-5-4-1-16,-14-11-3 16,-11-9-3-16,-8-2-14 0,-1 0-19 15,-9-8 0-15,7 7-1 16,-1-2 0-16</inkml:trace>
  <inkml:trace contextRef="#ctx0" brushRef="#br0" timeOffset="62639.0104">14542 10104 12 0,'27'-10'31'16,"19"10"1"-16,-3-8-1 15,9 8-17-15,2-3-6 16,-4 3-7-16,-7 0-9 16,-13 0-14-16,-1 7-8 0,-29-7-1 15,0 0-1-15</inkml:trace>
  <inkml:trace contextRef="#ctx0" brushRef="#br0" timeOffset="62771.0388">14755 10151 18 0,'-10'27'32'15,"10"11"2"-15,0-5-7 16,0-1-10-16,6 2-8 0,1-4-14 16,1-1-21-16,-8-14-5 15,13-5-2-15,-13-10 0 16</inkml:trace>
  <inkml:trace contextRef="#ctx0" brushRef="#br0" timeOffset="62971.5755">15036 10114 24 0,'8'29'36'0,"-8"-3"-1"15,0 12 1-15,-3-4-16 16,3 6-17-16,0 1-17 0,-4-12-19 16,15-1-2-16,-8-18 0 15,8 0-1-15</inkml:trace>
  <inkml:trace contextRef="#ctx0" brushRef="#br0" timeOffset="63140.8117">15328 10188 38 0,'37'28'37'16,"-7"-1"1"-16,2 7-1 15,-7 3-21-15,-9-5-6 16,-7 6-5-16,-9-11-4 16,-19-8-11-16,-13-10-26 15,0-4-2-15,-8-14 0 0,5-6 0 16</inkml:trace>
  <inkml:trace contextRef="#ctx0" brushRef="#br0" timeOffset="63672.7006">16747 10055 54 0,'-26'0'29'16,"-13"12"-8"-16,5 4-6 16,1 12-4-16,6 5-4 15,11 7-2-15,8 0-1 0,8-1 0 16,9-6-1 0,4-5 0-16,-2-7 0 0,2-11-1 15,-13-10-2-15,12-4-4 0,-12-9-8 16,0-2-15-16,-9-14-7 15,9 7-1-15,-6-11 0 16</inkml:trace>
  <inkml:trace contextRef="#ctx0" brushRef="#br0" timeOffset="63957.8445">16811 10142 35 0,'35'9'34'16,"5"13"1"-16,-12-2-10 15,-5-2-8-15,-1 6-5 16,-13-6-4-16,-2 2-3 16,-7-8-1-16,0-12-2 15,0 0-1-15,0 0-1 0,-3-14-1 16,13-6-1-16,8-1 0 16,4-2 0-16,4 4-1 0,1 5 1 15,4 9 1 1,-3 10 1-16,-3 9 1 0,-5 9 0 15,-9 5 0-15,-5 10-2 16,-3-1-17-16,0 4-17 0,-13-12 0 16,10 0-1-16,-3-15 0 15</inkml:trace>
  <inkml:trace contextRef="#ctx0" brushRef="#br0" timeOffset="64289.311">17472 9934 43 0,'9'12'37'0,"9"32"1"16,-2 19-5-16,-8 16-18 0,3 19-4 15,-8 6-3 1,1 6-4 0,-4-3-3-16,-7-5 0 15,0-13-5-15,-6-24-6 0,2-9-19 16,4-11-10-16,-4-25 0 15,4-8 0-15</inkml:trace>
  <inkml:trace contextRef="#ctx0" brushRef="#br0" timeOffset="64458.7246">17508 10461 2 0,'19'0'26'0,"-5"-8"-1"15,18 8-1-15,-1-6-23 16,7-2-15-16,14 8-10 0,-8-17 0 16,17 12 9-16</inkml:trace>
  <inkml:trace contextRef="#ctx0" brushRef="#br0" timeOffset="64943.8033">18199 10101 13 0,'-50'-25'30'0,"8"18"1"16,-11 0-4-16,9 7-13 15,9 12-4-15,8 4-3 16,16 5-2-16,15 1-1 16,16 5 0-16,8-9-1 15,13 2 0-15,2-3-1 0,-1-7-1 16,-4-5-2-16,-10-5-1 15,-12-5 0-15,-16 5 0 16,-12-8 0-16,-12 3 0 16,-9 5 1-16,-3 0 0 15,1 10 1-15,1 7 1 16,7 2 1 0,9 8 0-16,11-2 0 15,11 3 1-15,8-1-1 16,10-3 1-16,5-8-1 15,7-6-1-15,4-10 0 0,3-4-1 16,-1-9-1 0,-1-11 0-16,-2-5 0 15,-4-7 0-15,-1-5 0 0,-7 5 1 16,-4 1 2-16,-3 4 0 0,-7 9 2 16,-3 10 0-16,-8 12-1 15,3 10 2-15,-6 8-1 16,3 14-2-16,0 2-4 15,0 3-10-15,0-1-23 16,10 7-2 0,-3-16 0-16,14 2-1 15</inkml:trace>
  <inkml:trace contextRef="#ctx0" brushRef="#br0" timeOffset="65506.7937">18690 10178 24 0,'0'0'33'15,"0"0"1"-15,-15 20-2 0,12 4-17 16,8 7-5-1,0-2-3-15,9 3-1 16,0-4-2-16,8-6-1 0,3-11-1 16,3-3-1-16,0-12-1 15,-4-10-1-15,-2-5 0 32,-3-8 0-32,-8 2-1 0,-3-4 0 15,-5 3 1-15,-3 8 0 16,-4 4 0-16,4 14 2 15,0 0 0-15,-4 14 1 16,9 4 0-16,8 6 1 16,2-1-1-16,10 5 0 15,0-9 1-15,6-1-1 0,0-9 0 16,-3-4-2-16,-2-10-2 16,-4-9-5-16,-2-4-9 15,-11-11-11-15,-7-8-5 16,-2-6 0-16,-4-10 5 15,-6-4 9-15,0-2 8 16,-2 2 11 0,-3 3 11-16,-6-28 44 15,10 55-27-15,6 12-4 16,5 15-9 0,0 0-16-16,0 29-29 15,3-14-5-15,16 14-1 0,-5-3-1 16</inkml:trace>
  <inkml:trace contextRef="#ctx0" brushRef="#br0" timeOffset="65830.9501">19585 10147 27 0,'-38'-14'31'0,"8"20"1"16,-5 6-9-16,7 3-9 0,11 13-5 15,3 3-2-15,14 7 1 16,0-4-2-16,18 2 0 16,1-9-1-16,6-3-1 15,-3-12 0-15,1-7-1 0,-11-10 0 16,-7-8-2-16,-9-6 0 15,-8-7-3-15,-2 2-10 16,-2 4-26-16,-5-6 0 16,10 11 0-16,-1-4 0 15</inkml:trace>
  <inkml:trace contextRef="#ctx0" brushRef="#br0" timeOffset="66380.5603">20041 10137 22 0,'8'-14'35'16,"-11"-1"-1"-16,3 15 0 0,-12-5-15 15,-1 10-9-15,2 5-5 16,2 4-4-16,6 6-1 15,3 2-1-15,4-3-1 0,6 0-1 16,-2-6-2-16,2-2-1 16,-10-11-1-16,0 0 1 15,0 0-1-15,-21 0 2 16,0-5 1-16,-3 9 2 16,-1 0 3-16,-1 11 2 15,6 4 1 1,3 4 1-16,11 4 1 15,6 1 0-15,12 0 0 16,5-9-1-16,7-2-1 16,6-7-1-16,5-8-1 15,2-9-1-15,3-6-1 16,0-8 0-16,-2-10 0 16,-1-5 0-16,-1-6-1 0,-4-1 2 15,-4-1 1-15,-5 5 0 16,-2 6 1-16,-4 6 0 0,-5 18 1 15,-12 9-1-15,15 21 1 16,-15 11-1-16,0 11 0 16,0 3-2-16,5 5 1 15,-5-3-1-15,6-5-3 0,1-4-13 16,4-11-23-16,-11-28 0 16,20 11-1-16,-15-25 0 15</inkml:trace>
  <inkml:trace contextRef="#ctx0" brushRef="#br0" timeOffset="66633.8275">20672 10099 58 0,'32'11'39'0,"7"16"0"15,-1 5-3-15,-11 1-21 0,-2 6-7 16,-18 1-3 0,-7-6-2-16,-22-3-2 15,-8-8-2-15,-4-7-7 0,-7-5-29 16,3-14-3-16,14-1 0 16,6-11-1-16</inkml:trace>
  <inkml:trace contextRef="#ctx0" brushRef="#br0" timeOffset="66781.1352">21146 10422 76 0,'13'8'40'0,"2"1"-10"0,-15-9-36 15,0 0-25-15,0-14-6 16,-15-10-1-16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20:25.6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1302 5514 39 0,'-56'-8'30'0,"-7"8"-11"16,1 14-6-16,2 8-4 0,14 10-2 15,3 10 0 1,28 5-2-16,11 7-2 0,10 1 0 15,10-4-2-15,24-5 0 16,10-10 0-16,6-13 0 0,6-11 0 16,-8-6 0-16,-5-6 0 15,-10-8 0-15,-13-1-1 16,-26-4 1-16,0 13 0 16,-56-19 0-16,3 17 0 15,0 2-1-15,-7 14 0 31,5 6 0-31,6 8 1 0,49-28 0 16,-55 77-1-16,55-33 1 16,11 3 0-16,14-9 0 15,12-5-1-15,9-9 1 16,11-7 0-16,1-10 0 16,4-11-1-16,-6-11-1 15,6-7 1-15,-12-7 0 0,-5-3 0 16,-9-1 0-16,-9-1 0 0,-10 4 0 15,-6 6 2 1,-7 13-1-16,-4 11 1 16,0 0-1-16,-10 17 0 0,5 9 0 15,1 3-2-15,4 5-6 32,0-2-11-32,4 3-16 0,-1-16-1 15,3 0 0-15,-6-19 4 16</inkml:trace>
  <inkml:trace contextRef="#ctx0" brushRef="#br0" timeOffset="148.6184">1553 5657 13 0,'-13'-25'26'0,"-2"0"-4"15,15 25-10-15,0 0-32 16,-13 10-5-16,23 15-2 0</inkml:trace>
  <inkml:trace contextRef="#ctx0" brushRef="#br0" timeOffset="348.2956">1749 5990 42 0,'10'31'34'15,"1"7"-3"-15,-8-1-10 16,0-5-6-16,6-1-3 15,-5-12-2-15,4-8-2 0,-8-11-3 16,18-3-2-16,-6-11-4 16,0-6-5-16,4-1-14 15,4-4-18-15,-4-9 0 16,3 11-1-16,-6-5 1 16</inkml:trace>
  <inkml:trace contextRef="#ctx0" brushRef="#br0" timeOffset="771.541">2246 6078 28 0,'-11'33'34'0,"-17"-9"-1"15,0 4-2-15,-4-7-18 0,-3-6-8 32,6-7-5-32,3-8-5 15,5-7-3-15,7-7-2 0,10-6 1 16,7-5 0-1,3-5 1-15,8 6 3 16,0 4 5-16,5 5 5 0,30 8 16 16,-22 19-8-1,-7 2 1-15,10 11-2 0,-9-3 0 16,10 2-2-16,-8-5-3 16,2-6-1-16,-3-7-2 15,5-6-2-15,-3-9-1 16,-1-8-1-16,4-8-1 15,-7-5 1-15,4-2-3 16,-2 3 1 0,-3 5-1-16,-7 5 1 15,-1 9 2-15,-11 10 0 16,5 13 2-16,-5 10-2 16,-4 6 3-16,-2-1-11 15,0 4-28-15,6 5-2 0,0-10-1 16,11-2-1-1</inkml:trace>
  <inkml:trace contextRef="#ctx0" brushRef="#br0" timeOffset="1388.0389">3630 6921 34 0,'22'12'35'0,"-1"3"1"15,14 15-7-15,3 7-15 16,-2 5-7-16,4 4-4 16,1 5-10-16,-4-7-17 15,-9-12-11 1,0-3-1-16,-13-17 1 15</inkml:trace>
  <inkml:trace contextRef="#ctx0" brushRef="#br0" timeOffset="1619.5533">4001 6927 22 0,'-23'11'35'0,"-9"1"0"15,-2 17-2-15,-4 3-17 16,-5 2-6-16,-1 5-4 0,3-1-4 16,-4 0-4-16,11-6-6 15,3-3-8-15,7-11-16 0,11 0-3 16,1-18-1-16,12 0 7 16</inkml:trace>
  <inkml:trace contextRef="#ctx0" brushRef="#br0" timeOffset="1973.5006">4312 6443 17 0,'0'0'31'0,"-15"29"3"16,5 19-11-16,-3 25-7 0,-1 20-5 31,10 21-3-31,-5 7-1 0,9 11 0 15,0 0-3 1,0 2 0-16,0-10-3 0,3-15 1 16,-3-18-2-16,0-14-2 15,0-14-7-15,-7-17-15 16,-1-22-11-16,11-13-1 16,-10-25 0-16</inkml:trace>
  <inkml:trace contextRef="#ctx0" brushRef="#br0" timeOffset="2220.7949">4256 6524 6 0,'35'0'29'16,"-5"-4"0"-16,10-1-12 0,1 0-7 15,3-1-21-15,4 6-13 16,-16-10-3-16,5 10-1 16</inkml:trace>
  <inkml:trace contextRef="#ctx0" brushRef="#br0" timeOffset="2589.8332">4253 7761 42 0,'25'8'34'0,"-9"-8"0"16,8 5-11-16,1-4-16 16,0-1-15-16,9 8-22 15,-12-18-3-15,9 1-1 0,-6-15 0 16</inkml:trace>
  <inkml:trace contextRef="#ctx0" brushRef="#br0" timeOffset="3290.5249">4470 7192 17 0,'0'0'33'0,"19"7"2"16,6-7-5-16,14 0-14 16,12 0-5-16,5 0-6 15,6 0-8-15,2 8-11 16,-4-1-19-16,-13-7-2 15,-2 13 1-15,-16-10 7 0</inkml:trace>
  <inkml:trace contextRef="#ctx0" brushRef="#br0" timeOffset="3706.6832">4601 7492 29 0,'0'-17'29'16,"13"0"-7"-16,4 5-7 16,8 3-3-16,3 7-1 0,0 2-3 15,2 9 0-15,-7 5-2 16,-5 6-2-16,-8-1-1 15,-10 3 0-15,-13 1-3 16,-3-1-1-16,-6-4-4 16,-5-7-3-16,1-5-2 15,-1-6 0 1,6-3 0-16,5-8 0 16,7 1 4-16,5-1 2 15,4 11 5-15,31-14 9 16,-8 20-3-1,4 2 1-15,2 2-2 16,2 5-4-16,2-2-11 16,-8-9-20-16,14 3-1 0,-9-18 0 15,6 2 9-15</inkml:trace>
  <inkml:trace contextRef="#ctx0" brushRef="#br0" timeOffset="4207.5858">5091 6504 13 0,'34'-4'28'0,"-7"-10"0"16,5 4-12-16,1 8-6 15,-1-1-4-15,1 3-2 16,-7 0-1-16,-1 0 0 16,-9 4-2-16,-5 3 0 0,-1 1-1 15,-5 2 1-15,-5 4-1 16,-5 1 1-16,-5 7 0 15,5 11-1-15,-3 4 1 16,0 7 0-16,1 11-1 0,2 9 0 16,5 6 1-16,0 7 0 31,3 3 1-31,2 4 0 16,-5-5 1-16,4 3-1 0,-4-6 1 15,0-5 0-15,-6-3 0 16,-2-8-2-16,-2-8 0 15,-3-10 0-15,-2-6-3 16,-7-11-2-16,1-7-3 16,-5-12-3-16,0-6-8 0,0 0-9 15,-7-16-6-15,13 8 1 16</inkml:trace>
  <inkml:trace contextRef="#ctx0" brushRef="#br0" timeOffset="4555.1372">5604 7074 30 0,'24'-6'28'0,"16"6"-2"0,-3 0-14 15,0 0-7-15,1 0-7 16,-4 0-10-16,-5 0-6 15,-13 0-8-15,2 3-2 16,-18-3 14-16</inkml:trace>
  <inkml:trace contextRef="#ctx0" brushRef="#br0" timeOffset="4724.1272">5618 7198 43 0,'31'9'33'0,"0"-9"-1"16,5 0-13-16,6 0-14 15,-4-9-32-15,2 9-4 16,-19-6-1-16,4 6-1 0</inkml:trace>
  <inkml:trace contextRef="#ctx0" brushRef="#br0" timeOffset="5455.668">7249 5641 14 0,'-43'-29'23'0,"3"8"-6"16,-7 5-4-16,3 12-3 15,1 7-3-15,3 14-1 0,6 16-3 16,6 11-1-16,9 12 0 16,6 16-1-16,8 9 0 0,5 15-1 15,11 9 1 1,3 1 0-16,1-2 0 0,-6 2 0 16,-5-2-1-16,-9-7 1 31,-10-5 1-31,-15-9-1 0,-13-8 1 15,-8-14 0-15,-4-8-1 16,2-13-2-16,3-8-5 16,7-16-18-16,22-2-5 15,-1-22 0-15,22 8 7 16</inkml:trace>
  <inkml:trace contextRef="#ctx0" brushRef="#br0" timeOffset="6009.21">6585 7007 27 0,'35'14'26'15,"2"5"-10"-15,3 18-3 16,-2 11-3-16,-4 16-1 16,-10 19-2-16,-11 15-2 31,-7 13-1-31,-16 10 0 0,-5 9-2 15,-6 8-1-15,-7 5 0 16,2 0 0-16,1-5-1 16,4-10 0-16,6-8 1 15,9-8-1-15,6-7 1 0,12-21-1 16,9-9-4 0,11-25-23-16,14-6-4 0,-6-27 0 15,10-3 0-15</inkml:trace>
  <inkml:trace contextRef="#ctx0" brushRef="#br0" timeOffset="9245.9712">4587 6784 51 0,'0'0'19'0,"11"0"-1"16,-11 0-2-16,9 22-2 15,-2-1-4-15,-7 4-1 16,5 3-2-16,-5 1-2 16,3-5-1-16,-3-1-2 15,0-9-1-15,0-14-1 16,0 0-1-16,7-10 0 0,-1-12-1 16,3-2 1-16,3-4-1 15,3-1 1-15,5 1-1 0,4 4 1 16,-4 5 1-1,1 7 1-15,0 12 0 0,-5 10 2 16,-1 6 1-16,-8 9 0 16,-1 4 0-16,-6 3 0 0,5 6 0 15,-5-5-4-15,4-5-8 16,-4-7-28-16,10-3 0 16,-10-18-2-16,17 11 1 15</inkml:trace>
  <inkml:trace contextRef="#ctx0" brushRef="#br0" timeOffset="24891.6321">10367 8815 32 0,'15'20'37'0,"-3"17"1"31,-18-5-6-31,-9-1-49 0,-4 12-10 16,-17-17-5-16,1-4-4 15</inkml:trace>
  <inkml:trace contextRef="#ctx0" brushRef="#br0" timeOffset="25962.996">10974 8495 26 0,'11'8'31'16,"-11"-8"1"-16,11 26-13 16,-2 2-5-16,-3 4-5 15,4 1-1-15,-4 2-3 16,2-2-1-1,-6-4-3-15,-2-12-1 16,0-17-3-16,0 0 1 16,7-9-2-16,-2-15 0 15,5-7-1-15,3-5 2 16,4 1 0-16,6 1 3 16,2 7 1-16,3 10 3 0,-5 7 0 15,0 14 1-15,-9 10 1 0,-1 12-1 16,-10 3-1-1,-3 5 0-15,-5 0-2 0,0 0-3 16,1-3-3-16,1-5-7 16,3-7-12-16,7-5-11 15,-7-14 0-15,11 9-1 16</inkml:trace>
  <inkml:trace contextRef="#ctx0" brushRef="#br0" timeOffset="27310.6707">11904 8468 4 0,'7'22'29'16,"-7"-4"-2"-16,0 10-8 15,3 0-4-15,-3 4-2 31,0 1-8-31,0-5-9 0,0 0-13 16,-10-10-12-16,10-2 0 16,-9-16-1-16</inkml:trace>
  <inkml:trace contextRef="#ctx0" brushRef="#br0" timeOffset="27580.4003">11884 8468 6 0,'14'-3'27'16,"-14"3"1"-16,26-7-10 16,-9 7-5-16,4 4-4 15,5-1-4-15,0 0 0 0,-1-3-3 16,-1 0 0-16,-7 0 1 0,0 3 0 16,-7 4 1-1,-7 2 0-15,-3 8 1 0,-3 3-1 16,-3 7 1-16,0 2-4 15,6 1-10-15,-5-7-22 16,15 3-1-16,-3-13 0 31,12 0-2-31</inkml:trace>
  <inkml:trace contextRef="#ctx0" brushRef="#br0" timeOffset="28164.6766">12393 8457 5 0,'-32'-13'57'15,"17"18"-32"1,0-1-11-16,1 8-6 16,7 3-4-16,3 0-1 15,8-2-2-15,3-1-1 0,7-3-1 31,7-2 0-31,-5-7-2 16,5 0 1-16,-9-5 0 16,-12 5-1-16,9-9 1 15,-9 9 0-15,-17-4 3 0,-2 4 0 16,-3 6 1 0,0 2 0-16,0 5 1 0,1 3 0 15,8 2-1-15,4 1 1 16,9-2-1-16,7 0 1 0,8 0-1 15,6-5 2-15,5-1-2 16,8-5 2-16,-1 1-2 16,4-7 0-16,1 0 0 15,0-4-2-15,-2-4 0 16,-5-2-2-16,-2-4 2 0,-8-3-2 16,-5-4 1-16,-7-1-1 15,-9-6 1-15,-12 3 1 16,-4 3 2-16,-9 3 0 15,1 10-1-15,-5 5 2 16,2 11-1-16,1 10 2 31,8 13-1-31,5 8 1 0,9 10-1 16,4 8 2-16,0 2 0 16,2 5-1-16,5 0 0 15,-2-7-2-15,-2-5-4 16,3-5-10-16,0-13-23 15,-6-21-2-15,12-7-1 0,-1-21 1 16</inkml:trace>
  <inkml:trace contextRef="#ctx0" brushRef="#br0" timeOffset="28362.4802">12798 8475 36 0,'0'0'38'0,"7"31"-1"16,-7-6 2-16,0 5-26 15,3 8-25-15,-3-6-19 16,9 5-4-16,-2-13-1 16,5-6-1-16</inkml:trace>
  <inkml:trace contextRef="#ctx0" brushRef="#br0" timeOffset="28765.7031">12988 8430 18 0,'18'-6'27'0,"16"8"-2"16,-3-4-12-16,1-1-4 16,2-1-3-16,-4 4-3 15,-8-6 0-15,-10 6-2 16,-12 0 1-16,0 0 0 15,-18 15 1-15,-4-5 1 16,-2 7 0-16,-2 0 0 0,5 5 1 16,5 0 0-16,10 3 0 15,10 0-1-15,11-6-3 16,9 1-5-16,5-3-9 16,3-10-19-16,9 5 0 0,-6-15 0 15,6 3 2 1</inkml:trace>
  <inkml:trace contextRef="#ctx0" brushRef="#br0" timeOffset="29096.5296">13341 8415 24 0,'6'12'28'16,"6"-9"-2"-16,10 3-12 15,7 2-4-15,4-3-3 16,-2-1-3-16,-2-4-2 16,-5 0-2-16,-6-3-1 15,-4-1 0-15,-14 4 0 16,-7-10 0-16,-8 7 1 0,-4 3 2 31,-6 0 0-31,0 11 2 16,0-2 0-16,2 9 1 15,3 1-2-15,10 2 1 16,7 4-1-16,9-4-4 16,13 2-2-16,3-5-3 15,12-1-13-15,9 1-12 0,-6-12 0 16,8 5-2-16</inkml:trace>
  <inkml:trace contextRef="#ctx0" brushRef="#br0" timeOffset="29512.746">13831 8536 8 0,'0'-12'26'15,"-16"-4"-4"-15,1 5-4 16,-7 0-2-16,-6 6-4 16,-2 5-3-16,-3 4-2 15,1 6-1-15,4 6 0 16,8 5-2-1,6 4 1-15,10 1-1 16,8-3 1-16,13 0-2 16,6-8-1-16,8-2-1 15,3-9-2-15,0-4-1 16,-1-12-1-16,-2-4-1 16,-3-2 0-16,-4-4 1 15,-1 3 1-15,-1-4 0 0,0 4 2 16,7 6 1-16,-2 4 1 15,4 9 0-15,-3 0 1 0,0 13 1 16,-1 3 1 0,-7 9-1-16,-9-3 1 15,-7 5-1-15,-11-2 1 0,-3-2-1 32,-10-3-7-32,-8-6-16 0,-7-8-16 15,7 3 0-15,-9-15-2 16,6 6 1-16</inkml:trace>
  <inkml:trace contextRef="#ctx0" brushRef="#br0" timeOffset="31689.1266">8440 8240 13 0,'-25'-14'30'0,"0"19"0"15,-9 3-10-15,-4 10-6 16,2 14-3-16,5 11-4 15,9 10-2-15,13 6-2 16,12 10 0-16,16-8 1 16,14-3 0-16,17-17 2 15,15-13-1-15,7-22 2 0,3-9 0 16,-15-25 1-16,-5-15 0 16,-21-16-1-16,-19-4-1 15,-33-5-1-15,-16 3 0 16,-18 7-3-16,-5 9-6 15,2 13-36-15,1 21-1 16,3 15 0 0,14 15-1-16</inkml:trace>
  <inkml:trace contextRef="#ctx0" brushRef="#br0" timeOffset="37907.7848">8003 6224 32 0,'12'-17'28'0,"-6"-6"-3"16,-2-2-6-1,-4 4-3-15,-13-1-4 16,1 0-3-16,-10 0-3 15,-4 3 0-15,-4 7-3 16,-2 7-2-16,-1 5 1 16,2 12-2-16,6 5 0 0,2 5 0 15,9 10 0-15,11 6-1 16,9-6 2-16,10-1-1 0,5-5 0 16,10-6 1-1,3-8 0-15,4-8-1 0,1-11 0 16,-4-9-1-16,-4-4 0 15,-6-3 1-15,-7-4-1 16,-7 4 1-16,-11 2-1 16,0 5 2-16,-15 9 0 0,3 7 1 15,-2 11 1-15,7 10-1 16,1 5 0-16,12 5 1 16,6 1-2-16,4-6-5 15,14 0-25-15,5-8-6 16,-4-18-2-16,10-3 0 15</inkml:trace>
  <inkml:trace contextRef="#ctx0" brushRef="#br0" timeOffset="39403.336">8356 5263 11 0,'7'13'26'0,"-7"2"-5"16,0 4-3-16,5 3-3 15,-5 1-2-15,0 0-3 16,0-4-2-16,0-1-2 0,0-18-3 16,0 0 0-16,0 0-1 15,13-20-1-15,-4 0 1 16,4-4-1-16,3-1-1 15,4-1 0-15,0 9 1 16,3 3 1-16,-4 6-1 16,-1 8 2-16,-2 8 0 0,-2 9 1 15,-7 1 0-15,-4 7-1 16,-3-2-1-16,0 3-2 16,0-1-9-16,0-2-18 15,-7-11-9-15,11 0 2 0,-4-12-2 16</inkml:trace>
  <inkml:trace contextRef="#ctx0" brushRef="#br0" timeOffset="39638.6928">8251 5622 47 0,'6'10'37'16,"12"-10"-3"-16,7 0-11 15,18 0-7-15,1-3-4 16,15 3-6-16,1 0-7 16,-3-5-9-1,-2 1-18-15,-6 11-9 16,-15-7 0-16,-8 14-2 15</inkml:trace>
  <inkml:trace contextRef="#ctx0" brushRef="#br0" timeOffset="40208.2028">8310 5871 27 0,'21'-7'33'0,"-3"-3"1"16,10 5-13-16,4 5-4 15,-1 0-4-15,1 10-4 16,-7 0-2-16,-4 7-2 0,-11-3-1 15,-6 6-2-15,-14-2-2 16,-9 1-2-16,-6-5-1 16,-7-5-1-16,4 3 0 15,-3-9-1-15,6 1 0 16,2-4 0-16,6-2 3 0,8 0 2 31,9 2 2-31,0 0 2 0,12 9 2 16,4-2 1-16,2-1-1 15,4 8 2-15,3-6-2 16,3 5-2-16,-3-4-3 16,0-5-12-16,-3-4-26 15,2 5-2-15,-4-5 0 16,5 0 0-16</inkml:trace>
  <inkml:trace contextRef="#ctx0" brushRef="#br0" timeOffset="40886.3988">9019 6033 51 0,'14'-7'24'15,"5"7"-5"-15,-1 5-3 16,-1 7-4-16,-3 8-3 16,-4 4-2-1,-3 2-2-15,-4 3-1 16,1 0-1-16,0 0-2 15,-1-4 1-15,3-1-1 16,4-5 0-16,2-6-1 16,4-3 0-16,2-10-1 15,2-6 0-15,1-4-1 0,-3-6 0 16,-2-6 0-16,-1-2 0 16,-2 0 0-16,-3-2 1 15,-5 4 1-15,-2 3 2 16,-3 3 0-16,0 16 0 0,0 0 2 15,-11 0-2 1,4 10 2-16,4 7-1 0,-1 7 0 16,4 1-1-16,4 5 1 15,5-1-2-15,3 1-6 0,0-8-13 16,3-6-17-16,8-1-1 16,-8-15 0-16,10 0 0 15</inkml:trace>
  <inkml:trace contextRef="#ctx0" brushRef="#br0" timeOffset="41305.8075">9561 6017 41 0,'-12'14'34'15,"8"18"-3"-15,1 6-11 16,-7 6-7-16,10 7-1 16,-6-1-4-16,8-3-2 0,2-4-1 15,6-9-2 1,-7-11-1-16,6-13-1 0,-9-10 1 31,16-11-1-31,-10-10 0 16,0-5 0-16,-6-10-1 0,0-4 0 15,-6-4 1-15,-1-7-2 16,-1-4 0-16,-2-1 0 16,-3-3-1-16,2-5 1 15,5 2-1-15,-1 1 1 16,7 7 0-16,0 6 0 0,0 10 1 16,9 6-1-16,4 7 0 15,8 11-2-15,7 11-4 16,0 3-11-16,3-6-17 15,13 12 0-15,-7-6-1 16,8 7 2-16</inkml:trace>
  <inkml:trace contextRef="#ctx0" brushRef="#br0" timeOffset="41740.7832">9566 6498 47 0,'13'4'37'16,"12"1"-1"-16,-1 2-12 15,4-7-10-15,3 3-15 16,0-6-30-16,7-1-4 0,-11-8 0 16,4 2-3-16</inkml:trace>
  <inkml:trace contextRef="#ctx0" brushRef="#br0" timeOffset="42210.446">9955 5682 15 0,'0'0'31'15,"21"27"1"-15,-15-10-1 16,-3 5-18-16,0 5-2 0,-3-8-4 15,7 6-2-15,-7-14-2 16,0-11 0-16,0 0-2 16,0-10-1-16,5-11-2 0,5-8 2 15,2 2-2-15,4-2 1 16,2 2 0-16,2 3 2 31,-2 10 0-31,4 11 2 0,-4 6 1 16,0 15-1-16,-6 2 1 15,1 5 0-15,-6 4 0 16,2 4-3-16,-3 1-3 16,-6-6-8-16,3-5-23 15,-1 1-3-15,-2-11 0 16,4 0 0-16</inkml:trace>
  <inkml:trace contextRef="#ctx0" brushRef="#br0" timeOffset="42457.6473">9882 6043 45 0,'16'6'36'16,"13"-3"1"-16,6 0-9 15,14-3-14-15,9 0-4 16,1 0-7-16,0 0-9 0,-3 0-22 16,-1 7-8-16,-17-7-1 15,-1 0-1-15</inkml:trace>
  <inkml:trace contextRef="#ctx0" brushRef="#br0" timeOffset="42873.2558">9969 6275 39 0,'8'-12'34'0,"10"3"-7"16,1 4-6-16,5 0-5 0,14 7-4 15,-8-2-3-15,4 12-2 16,-6-2-2-16,-6 4-1 16,-12 5-2-16,-10 4-1 0,-10 1 0 15,-9-1-1-15,-9-1 1 16,1 1-1-16,-1-8 0 15,6-1 0-15,3-5 0 16,7-6 0-16,12-3 0 31,0 0 0-31,21 6-1 0,1-6-1 16,12 4-8-16,-3-4-21 16,6-3-5-16,7 3-1 15,-6-12 0-15</inkml:trace>
  <inkml:trace contextRef="#ctx0" brushRef="#br0" timeOffset="43473.9093">10540 5675 29 0,'13'-12'30'16,"14"12"-2"-16,0-5-11 16,6 1-6-16,3 4-3 15,-1-5-2-15,-1 5-2 16,0-7-1-16,-3 7-2 0,-6-6 0 16,-9 6-1-16,-1-4 2 15,-15 4-2-15,0 0 0 16,3 14 0-16,-10 3 0 15,1 0 0-15,-3 10 0 16,0 4 1-16,3 6-1 16,0 8 1-1,6 2 0-15,3 4 1 16,6 1 0-16,3 2 0 0,-3-1 2 16,5-2-1-1,-3-1 2-15,-3 1-1 0,-8-8 1 16,0-3 0-16,-17-6-1 15,-2-1 0-15,-9-9-1 16,-5-2-1-16,-5-7-3 0,-5-10-4 16,8 0-15-16,4-5-19 15,1-9 1-15,10-2 0 16,8-8-1-16</inkml:trace>
  <inkml:trace contextRef="#ctx0" brushRef="#br0" timeOffset="43711.7931">11253 6332 27 0,'16'20'37'15,"-9"-2"0"-15,0 8 1 16,-12-1-25-16,-9-6-38 16,2 5-7-16,-18-13-3 15,5 0-1-15</inkml:trace>
  <inkml:trace contextRef="#ctx0" brushRef="#br0" timeOffset="44346.9753">11898 5997 11 0,'9'2'29'0,"8"20"2"15,-6 3-9-15,-5 6-7 16,1 5-4-16,-7-4-3 0,0 3 0 16,0-8-4-1,-3-7-1-15,3-11-1 0,0-9-1 32,12-19-1-32,4 0 1 15,5-7-1-15,6 1 0 0,4-2 1 16,0 7 1-1,-1 2 3-15,-2 18-1 0,-7 7 1 16,-2 10 0-16,-11 6 1 16,-4 9-2-16,-4 0-7 15,-4 6-28-15,4-10-5 0,5-5-1 16,4-10 0-16</inkml:trace>
  <inkml:trace contextRef="#ctx0" brushRef="#br0" timeOffset="44917.5043">13232 6050 18 0,'9'8'34'0,"-20"1"0"15,1 11 0-15,-17 3-19 16,-1 0-4 0,-3 1-5-16,-3-5-2 15,3-6-3-15,0-9-1 16,3-4-2-16,6-10 0 0,3-10 0 15,9-1 1 1,2-3-1-16,5-3 1 16,3 7 2-16,8 6 1 0,2 7 3 15,5 7 0-15,4 17 1 0,2 2 0 16,2 11 0 0,1 4-2-16,-2 2-1 0,0 3-5 15,-3-8-10-15,-5-9-26 16,2-5 0-16,-16-17 0 15,15-4-1-15</inkml:trace>
  <inkml:trace contextRef="#ctx0" brushRef="#br0" timeOffset="45048.6856">13121 5871 29 0,'-7'-17'32'15,"7"17"-5"-15,0 0-5 31,0 0-38-31,22 8-13 0,-18 4 1 16,14 10-4-16</inkml:trace>
  <inkml:trace contextRef="#ctx0" brushRef="#br0" timeOffset="45348.8455">13316 6138 35 0,'25'23'35'0,"-7"-13"1"16,13-1-6-16,0-5-13 0,-3-4-6 15,6-4-6-15,-5-4-1 16,-2-3-2-16,-7-5-1 16,-6-1-1-16,-11 2 0 15,-9-2-2-15,-9 3 1 32,-7 3 0-32,-3 3-1 0,-5 8 2 15,-1 5-2-15,-2 9 2 16,9 8-1-16,3 7 1 15,5 12 1-15,7 6 0 16,9 5 0-16,0 1 1 16,7 0-1-16,4-7-1 15,5 1-9-15,0-9-20 0,4-14-7 16,9-7-1-16,-4-17 1 16</inkml:trace>
  <inkml:trace contextRef="#ctx0" brushRef="#br0" timeOffset="45880.5899">13697 6011 24 0,'20'-10'30'0,"10"10"2"0,-5-6-3 16,3 6-18-16,6 0-4 16,-5 3-3-16,-3-3-2 15,-7 3-1-15,-6-3 2 16,-13 0-3-16,12 6 1 16,-12-6 0-16,-15 11 0 15,2-5 1-15,-3 6-1 0,-2 1 2 16,0 5-2-16,2 2 2 15,3 2 0-15,5-3 0 16,8 3-1-16,0-2 1 16,9-4 0-16,7-3-1 15,2-9 0-15,6-4-2 16,-1-7 0 0,5-5-2-16,0-3 1 15,-4-7-1-15,0-2 1 16,-5-3 0-16,-6 2 1 15,-3 6 1-15,-2 3 0 0,-8 7 3 16,0 9-1 0,0 0 0-16,-3 14 0 0,3 6 0 15,0 5 0-15,0 5-3 16,3-5-4-16,6 4-16 0,1-1-17 16,1-11-2-16,15-3 2 15,-4-9-2-15</inkml:trace>
  <inkml:trace contextRef="#ctx0" brushRef="#br0" timeOffset="46397.7786">14430 6024 67 0,'-13'-12'25'0,"-11"2"-6"15,-1 5-5-15,2 7-5 0,-2 6-2 0,7 9-2 16,2 1-1-16,10 7 0 15,6-5-1-15,7 6 1 16,6-7-1-16,5-6 1 16,4-6-2-16,5-7 1 15,-2-7-1-15,3-5-2 32,3-3 2-32,2-4-2 0,5-2 1 15,2 2-1-15,1 3 0 16,4 6 0-16,0 6 1 15,0 4 0-15,-4 9 0 16,-2 3 2-16,-16 6-1 16,-7 5 2-16,-16 2 0 15,-11 1 0-15,-15-4-1 0,-10 2 0 16,-7-7-2-16,-4-2-3 16,8 1-11-16,4-9-27 15,2-14-1-15,15 2 0 16,8-9 1-16</inkml:trace>
  <inkml:trace contextRef="#ctx0" brushRef="#br0" timeOffset="56557.0036">15903 6988 24 0,'-46'6'22'0,"30"-1"-5"16,16-5-2-16,43 4-2 15,22-4-1-15,28-9-2 0,28 9 0 16,23-9-1-16,17 6-2 16,8-1-1-16,9 0-1 15,-8-3-1-15,-9 7-2 16,-22-5 0-16,-24 5-2 16,-26-3 0-16,-25 0-1 31,-25-5-2-31,-22-2 0 0,-17 0-1 15,-18-4 0-15,-3-1 1 16,-6-4-1-16,4 5 1 16,3-3 1-16,12 7 0 0,8 10 2 15,11-10 0 1,11 10 1-16,5 9 0 16,4 2 0-16,1-1 2 0,-5 6 1 15,-11-1-1-15,-8 6 0 0,-14-3-3 16,-13 3-11-16,-12-6-20 15,-4 4-2-15,-20-8 0 16,0 5-1-16</inkml:trace>
  <inkml:trace contextRef="#ctx0" brushRef="#br0" timeOffset="56910.5442">16045 6832 21 0,'-28'0'28'0,"-3"17"-4"15,-9 1-9 1,-3 7-4-16,5 2-4 0,7 1 0 16,13 1-1-16,12-2-2 15,21 1-1-15,18-2-5 16,18-5-16-16,2-9-11 0,18 6-1 15,-9-23-1-15</inkml:trace>
  <inkml:trace contextRef="#ctx0" brushRef="#br0" timeOffset="57358.6389">16663 6110 27 0,'7'18'32'0,"-7"11"1"16,8 13-13-16,-8 12-6 0,0 3-2 15,6 7-3-15,-6-3-3 16,0-4-1-16,4-8 0 15,-4-12-2-15,0-15-2 16,0-10 1-16,0-12-1 16,-10-16 1-16,2-6-1 0,-5-15 0 15,0-12-1-15,-1-5 0 16,-1-6 1-16,7 3-1 16,-2 3 0-16,7 2 0 15,3 7 1-15,9 11-1 16,3 10 0-16,7 7 0 15,4 8 0 1,10 1 0-16,7 2 0 16,6 3-1-16,11 3-1 15,-1-3-3-15,9 3-9 16,-4 0-12-16,-8 0-10 16,0 3 0-16,-13-3-1 15</inkml:trace>
  <inkml:trace contextRef="#ctx0" brushRef="#br0" timeOffset="57612.507">16630 6320 40 0,'0'0'36'16,"33"12"-5"-16,4-8-8 16,9-4-5-16,7 9-3 15,-3-9-9-15,-2 5-15 16,-10-5-25-16,-3 10-2 0,-20-10-1 16,-5 6 0-16</inkml:trace>
  <inkml:trace contextRef="#ctx0" brushRef="#br0" timeOffset="58298.9196">18324 6529 34 0,'18'16'34'0,"13"17"0"0,3 8-8 16,0 10-14-16,6 12-4 15,1 4-6-15,-1-1-6 16,1-4-15-16,-1-2-15 31,-15-17-1-31,5-6 1 0</inkml:trace>
  <inkml:trace contextRef="#ctx0" brushRef="#br0" timeOffset="58547.9649">18833 6464 8 0,'-16'6'33'0,"-18"5"1"15,-4 18 1-15,-11 10-17 16,-6 9-5-16,-3 15-3 0,-6 5-2 31,6 9-4-31,1-4-3 0,10-3-4 16,12-7-6-16,5-12-14 15,9-13-12-15,21-7 0 16,0-22-1-16</inkml:trace>
  <inkml:trace contextRef="#ctx0" brushRef="#br0" timeOffset="58847.5968">19174 6309 33 0,'-28'0'31'15,"5"20"-6"-15,-7 11-10 16,-1 11-2-16,3 17-5 15,3 9-2-15,8 10 0 0,7 4-1 16,10 0 0-16,10-4-2 0,10-3-4 16,9-15-9-1,6-9-18-15,-1-22-5 0,8-7 0 16,-5-26-1-16</inkml:trace>
  <inkml:trace contextRef="#ctx0" brushRef="#br0" timeOffset="59232.2452">19337 6820 13 0,'0'0'32'15,"21"18"0"-15,-3-12-4 16,4-6-14-16,9 5-4 15,0-5-3-15,1-7-3 16,-4-3-2-16,-5-2-1 16,-6-3 0-16,-8-2-1 0,-9 3 0 15,0-1-1 1,-15 2 1-16,-6 5 0 0,-6 4 0 16,-4 7 0-16,-4 9 0 15,-1 5 1-15,3 10 1 0,5 2 0 16,8 3 1-16,17 3 1 15,9-3 0-15,14 3 0 16,7-9 1-16,12-5-3 31,6-8-6-31,-2-6-20 0,-3-14-12 16,2-1 0-16,-15-16 0 16</inkml:trace>
  <inkml:trace contextRef="#ctx0" brushRef="#br0" timeOffset="59816.993">19656 6221 30 0,'0'0'30'0,"5"-14"-3"15,-5 14-15-15,0 0-28 16,0 0-10-16,0 0-3 16,0 0 2-16</inkml:trace>
  <inkml:trace contextRef="#ctx0" brushRef="#br0" timeOffset="59982.4535">19688 6361 32 0,'5'35'35'0,"-12"-6"2"15,-1 3-12-15,-2 2-6 16,-12-8-6-16,4-4-6 16,-7-9-14-16,2-4-25 15,-1-15-3-15,11-4-2 16,-1-15 0-16</inkml:trace>
  <inkml:trace contextRef="#ctx0" brushRef="#br0" timeOffset="60501.7302">19861 6271 41 0,'0'0'30'16,"-7"16"-11"-16,4 1-5 31,3 5-4-31,0 2-3 0,3 1-1 16,6-1-2-16,3-3-1 16,5-6-1-16,0-5 1 15,2-6-2-15,3-4 1 16,-4-11 0-16,-1-3-1 15,-3-2 0-15,-1-5 0 16,-6 1-1-16,-4 3 0 0,-3 5 0 16,0 12-1-16,-6-9 0 15,6 9 1-15,-14 13-1 16,8 3 1-16,6 1-1 16,0 4 1-16,0-1 0 15,10-3 0-15,3-5 0 16,5-3 1-16,4-9 1 0,1-2 0 15,0-9 0-15,0-5 0 16,0-6 0-16,-1-2 0 0,-8 2 0 16,-2-1-1-16,-4 5 0 15,-4 3-3-15,-4 6-10 16,0 9-22-16,0 0-1 31,-7 3 1-31,-4-3-1 0</inkml:trace>
  <inkml:trace contextRef="#ctx0" brushRef="#br0" timeOffset="60918.4714">20340 6229 20 0,'24'30'33'0,"-3"6"2"16,7 17-5-16,0 12-13 15,-8 8-3-15,-3 16-5 16,-17 3-2-16,-9 2-1 16,-10-6-3-16,-7-3-3 15,-3-8-2-15,-6-17-8 16,9-11-16-16,11-9-11 0,3-27 0 31,12-13 0-31</inkml:trace>
  <inkml:trace contextRef="#ctx0" brushRef="#br0" timeOffset="61203.3767">20653 6728 52 0,'14'0'33'15,"18"5"1"-15,1-1-16 16,4-4-8-16,7 0-5 15,-3 0-7-15,-3-5-7 16,-6 1-10-16,-4 4-11 31,-14-3-4-31,2 3 0 0</inkml:trace>
  <inkml:trace contextRef="#ctx0" brushRef="#br0" timeOffset="61404.6916">20713 6887 55 0,'19'3'34'16,"8"2"-9"-16,7-1-5 0,-1-4-6 16,3 3-6-16,-3-3-6 15,-6 0-18-15,-8-7-17 31,4 7-2-31,-13-9-1 0,2 9 0 16</inkml:trace>
  <inkml:trace contextRef="#ctx0" brushRef="#br0" timeOffset="62438.1137">21290 6812 12 0,'-19'0'23'16,"41"0"-7"-16,39-5-1 15,47 1 1-15,41-1-3 16,43-3 0-16,45 6 0 16,37-3-3-16,25 1 0 15,14-1-2-15,6 5-4 31,-22 0-2-31,-14 0-7 0,-51 5-11 16,-26 1-17-16,-62-12-1 16,-31 6-1-16,-62-9 4 15</inkml:trace>
  <inkml:trace contextRef="#ctx0" brushRef="#br0" timeOffset="62891.4098">22536 6445 17 0,'18'-20'30'15,"-10"-6"-3"-15,6-9-5 16,0-5-3-16,-5-6-3 15,4-1-4-15,-7-1-1 16,3 3-3-16,-9 3-2 0,0 7-2 16,0 8-1-16,4 14-1 15,-4 13 0-15,4 24-1 16,1 21-3-16,-5 17-7 16,0 13-28-16,10 15 0 0,-7 1 0 15,3 11-1-15</inkml:trace>
  <inkml:trace contextRef="#ctx0" brushRef="#br0" timeOffset="63554.8959">21526 7512 37 0,'7'-19'20'0,"-3"-6"-3"16,2-3 0-16,1-5-2 16,-3-4-3-16,3 6 0 15,-4-4-2-15,2 12-2 16,-5 0-1-16,5 10-1 16,-5 13-1-16,0 8-2 15,0 16 0-15,0 12-1 0,0 8 0 16,3 5-2-16,-3 8-3 15,0-6-9-15,5-3-21 0,3 1-4 16,-8-15 1-16,12-7-1 16</inkml:trace>
  <inkml:trace contextRef="#ctx0" brushRef="#br0" timeOffset="63839.4563">21906 7524 30 0,'16'0'34'0,"2"-5"1"15,19-4-11-15,5 9-7 16,5-6-6-16,3 6-8 0,2 0-17 16,-1 3-18-16,-20-3-3 0,4 0 0 15,-20 0-1 1</inkml:trace>
  <inkml:trace contextRef="#ctx0" brushRef="#br0" timeOffset="64393.3007">22709 7564 28 0,'8'-21'23'16,"2"2"-3"0,-10-5-4-16,-6-1-4 15,-9-1-2-15,-9 2-3 0,-4 6-2 16,-5 2-1-1,0 8-1-15,-7 8-2 0,4 15 1 16,6 2-1-16,9 12-1 16,10 2 1-16,11 1-1 15,11 0 1-15,8-6 0 0,11-1 0 16,4-8 0-16,4-10 0 16,-1-7 0-16,-3-7-1 15,-9-4 1-15,-4-6-1 16,-4-4 1-16,-9-1-1 15,-2 1 0-15,-6 6 1 16,0 1 0 0,0 14 0-16,-14-5 1 15,14 5 0-15,0 23 0 16,0 0 0-16,7-1-1 16,0 4-4-16,6-2-8 15,5-10-22-15,1 8 0 16,-6-17-1-16,7 5-1 0</inkml:trace>
  <inkml:trace contextRef="#ctx0" brushRef="#br0" timeOffset="64828.3649">22971 7461 38 0,'11'5'33'0,"15"2"-6"16,-4 1-7-16,4-3-4 0,8-1-5 15,-3-4-4-15,2 0-1 0,-9-9-3 16,-6 0-2-1,-5-2 1-15,-6-5-2 0,-4 0 1 16,-6-1-1-16,-7 3 1 16,-10 2-1-16,-8 3 0 15,-1 3-1-15,-2 6 0 0,1 8 1 16,-1 5-1-16,0 8 1 16,8 6 1-16,7 5 0 15,13 3 1-15,13 0 0 16,10-2 1-16,10 0 0 15,2-6-2-15,5-8-3 32,6-6-10-32,-1-5-23 0,-4-17-2 15,12-3-1-15,-13-14 1 16</inkml:trace>
  <inkml:trace contextRef="#ctx0" brushRef="#br0" timeOffset="65313.2369">23188 7062 35 0,'8'12'33'0,"5"-12"-2"16,10 3-9-16,11 2-6 0,-4-5-5 15,7 4-2 1,-2-4-5-16,-3 4-5 15,1-4-13-15,-8 6-20 0,-6-12-2 32,-7 6 0-32,-12 0 0 0</inkml:trace>
  <inkml:trace contextRef="#ctx0" brushRef="#br0" timeOffset="65616.3886">23612 6979 40 0,'0'0'34'0,"13"-9"-1"15,-13 9-12-15,0 0-13 16,0 0-13-16,0-11-23 16,0 11-5-16,-13 0-1 0,13 0 0 15</inkml:trace>
  <inkml:trace contextRef="#ctx0" brushRef="#br0" timeOffset="65900.8431">23618 7077 20 0,'16'29'32'16,"-12"-11"-3"-16,11 3-7 15,-3 5-3-15,-6 1-4 16,-3 4-3-16,-10-4-3 0,1 2-1 16,-8-8-2-16,2 1 0 0,-7-8-1 15,-5-5-3-15,-4-6-1 16,7-6-2-16,1-6-8 16,1-5-9-16,-3-7-20 15,6 4 0-15,-1-8-1 16,14 5 1-16</inkml:trace>
  <inkml:trace contextRef="#ctx0" brushRef="#br0" timeOffset="66717.3882">23930 7160 26 0,'-11'-7'26'16,"0"-4"-2"-16,-4 0-3 15,7-2-2-15,1-2-5 16,7 2-3-16,0-3-4 15,0 3-2-15,3-1-1 0,8 0-1 16,11 2-2-16,0 4 0 16,6 5 0-16,-4 3 0 0,1 0-1 15,16 6 1 1,-14 2-1-16,-2 4 0 16,-5 1 0-16,-8 2 1 0,-12 2-1 31,5 1 1-31,-11 1-1 0,-22 3 1 15,9-2-1-15,-14-1 1 16,-2 3-1-16,1-5 0 16,9-2 0-16,-6-2 0 15,6-3 0-15,6-4 0 16,5-3 0-16,14-3 0 16,0 0 0-16,11 0-1 0,-1 0 1 15,7 0 0-15,4 5 0 16,6-5-1-16,4 4 1 15,-3-1-1-15,-5 2 1 16,3-5-1-16,-9 5-3 16,5-5-7-16,-3 0-18 15,-5 0-7 1,-14 0 0-16,0 0 0 16</inkml:trace>
  <inkml:trace contextRef="#ctx0" brushRef="#br0" timeOffset="67618.3826">24267 7077 15 0,'-3'-10'16'0,"3"10"-2"15,0 0-1 1,0 0-2-16,-4 11 0 0,4-11 0 16,-7 19-1-16,2-7 0 15,5 4-2-15,7 0-1 0,-7 4-1 16,8-2-1-16,-5 2-1 15,4-2-2-15,-7-18 1 16,0 0-1-16,46 40 0 16,-46-40-1-16,0 0 1 31,0 0-2-31,52 4 1 0,-52-4 0 16,0 0-2-16,0 0 1 15,44-45-1-15,-44 45 1 16,0 0-1-16,22-51 2 15,-22 51-1-15,0 0 1 16,0 0 0-16,-11-48-1 16,11 48 1-16,0 0-1 0,0 0 0 15,0 0 0-15,0 0 1 16,0 0-1-16,0 0 0 16,0 0 0-16,0 0 1 15,-14 51-1-15,14-51 1 16,0 0 0-16,33 44-1 0,-33-44 0 15,0 0 1-15,0 0-1 16,43 44 1-16,-43-44-1 16,42 3 1-16,-42-3-1 15,0 0 1-15,0 0-1 0,0 0 1 16,35-49 1-16,-35 49-1 16,11-41 2-16,-11 41-1 31,-5-48 0-31,5 48 1 0,0-44-1 15,0 44 0-15,0 0-1 16,-15-42 0-16,15 42 0 16,0 0 0-16,0 0-1 15,0 0-1-15,0 0-1 16,0 0-6-16,0 0-21 16,0 0-10-16,0 0 1 0,0 0 0 15</inkml:trace>
  <inkml:trace contextRef="#ctx0" brushRef="#br0" timeOffset="83647.9397">752 11318 20 0,'0'0'34'15,"0"0"2"-15,0 0 0 0,0 0-20 16,58 29-5 0,-15 13-5-16,1 8-4 15,3 5-13-15,-3 4-22 0,-1-15-1 16,-9-2-1-16,-4-19-2 15</inkml:trace>
  <inkml:trace contextRef="#ctx0" brushRef="#br0" timeOffset="83948.2307">1208 11179 16 0,'0'-14'33'0,"0"14"1"16,0 0-7-16,0 0-9 15,0 0-2-15,0 0-1 16,-35 64-4-16,11-12-2 16,-13 23-1-16,-7 17 0 0,0 15-2 15,-8 2-1-15,8 2-4 16,5-4-2-16,1-14-4 0,9-11-4 15,16-31-15-15,13-51-16 16,-7 42-1-16,7-42 0 16,0 0 1-16</inkml:trace>
  <inkml:trace contextRef="#ctx0" brushRef="#br0" timeOffset="85127.1289">1474 11161 20 0,'-27'21'31'0,"-7"17"-6"15,-2 15-3-15,1 18-2 32,4 17-5-32,6 9-2 0,13 9-4 15,12 1-2-15,12-1-4 16,19-11-4-16,10-19-10 16,17-23-22-16,12-14-2 15,-3-24-1-15,4-12 0 16</inkml:trace>
  <inkml:trace contextRef="#ctx0" brushRef="#br0" timeOffset="85680.5101">1664 11767 16 0,'12'27'31'0,"-2"-19"1"15,12 2-11-15,1 0-7 0,6-6-4 16,3-4-1-16,1-4-3 16,-6-4-2-16,-2-8-1 15,-8-2-2-15,-6-3-1 16,-8 1 1-16,-14 3 1 0,-5 3-1 15,-8 6 0 1,-4 8 0 0,-6 4 0-16,-1 10 0 15,4 10 1-15,10 5-1 0,5 4 2 16,13 6-1-16,9-6 0 16,13 1 0-16,9-6 0 15,9-4-1-15,3-11-2 16,1-13-5-16,2-4-13 15,4-8-18-15,-16-18 0 0,-2-1 1 16,-12-14 3-16</inkml:trace>
  <inkml:trace contextRef="#ctx0" brushRef="#br0" timeOffset="85881.0015">1960 11188 26 0,'0'0'30'16,"5"-9"-3"-16,-5 9-13 0,0 9-32 16,0-9-9-16,-12 9-4 0,12-9 11 15</inkml:trace>
  <inkml:trace contextRef="#ctx0" brushRef="#br0" timeOffset="86047.2885">1958 11347 19 0,'0'29'34'16,"12"6"-1"-16,-9-2-8 16,-3-5-6-16,-5 0-5 15,-7-10-7-15,-7-7-7 16,-3-7-14-16,4-4-18 15,-7-10-2-15,3-1-1 16,-1-7 0-16</inkml:trace>
  <inkml:trace contextRef="#ctx0" brushRef="#br0" timeOffset="86598.1254">2077 11328 12 0,'0'0'28'0,"-16"-2"0"15,16 2-9-15,-8 21-7 16,4-7-4-16,4 5-2 16,-3 3-2-16,6 1 0 15,6-4 0-15,2-1-1 16,1-8 0-16,4-2-1 16,-1-8 0-16,4-3-1 0,2-6 1 15,-10-6-1-15,2-4-1 16,-5 0 1-16,-1 1-1 15,-7 0 0-15,0 3 0 16,-3 3 0-16,3 12-1 16,-11-5 1-16,11 5 0 0,-7 13-1 31,7-2 1-31,0 6 0 16,7-1 1-16,7 2 1 15,2-1 1-15,7-2 1 16,2-5 0-16,-2-3 1 0,0-7 0 15,4-8 1-15,-10-4-2 16,3-4 0-16,-4-4-3 16,-10-1-3-16,-3 6-8 0,-3 0-21 15,-3-2-6-15,3 17 0 16,-13-19-2-16</inkml:trace>
  <inkml:trace contextRef="#ctx0" brushRef="#br0" timeOffset="86914.1027">2529 11175 41 0,'15'0'36'0,"12"19"0"16,6 10-8 0,0 15-14-16,4 19-5 15,-9 14-2-15,-8 20-1 0,-14 5-2 16,-6 5-2-16,-6-5-1 16,-11-9-2-16,-7-4-4 0,-4-23-5 15,7-15-12-15,2-15-15 16,-3-25-1-16,13-5 0 15,-10-16 6-15</inkml:trace>
  <inkml:trace contextRef="#ctx0" brushRef="#br0" timeOffset="87383.0867">3081 11647 12 0,'10'14'33'16,"4"-14"1"-16,15 6-2 16,5-5-14-16,0-1-8 15,10 0-3-15,-3 0-6 16,-2-4-5-16,-5 4-10 16,-6 0-15-16,-10-7-5 0,-5 7-1 15,-13 0 5-15</inkml:trace>
  <inkml:trace contextRef="#ctx0" brushRef="#br0" timeOffset="87586.259">3115 11829 40 0,'0'0'35'16,"31"5"-5"-16,-1-3-5 15,2-2-7-15,11 0-4 16,-8 0-4-16,4 0-8 16,-1 3-17-16,-7 1-21 0,-15-8-2 15,3 4 0-15,-19 0-1 16</inkml:trace>
  <inkml:trace contextRef="#ctx0" brushRef="#br0" timeOffset="88572.7263">4012 11197 9 0,'-4'-22'32'16,"4"22"2"-16,0 13-2 0,-6 19-15 16,6 24-4-16,-4 15-3 15,4 16-4-15,-5 2 1 16,5 9-3-16,-3-9-2 15,-1-10-4-15,4-10-5 0,0-19-9 16,0-16-16-16,6-12-4 16,-6-22-1-16,0 0 2 0</inkml:trace>
  <inkml:trace contextRef="#ctx0" brushRef="#br0" timeOffset="88772.8575">3878 11203 15 0,'25'-16'30'0,"0"-6"1"16,18 8-5-16,10 5-16 16,3 0-6-16,6 5-6 15,0 0-15-15,2 10-13 16,-10-10 0-16,1 9-1 0</inkml:trace>
  <inkml:trace contextRef="#ctx0" brushRef="#br0" timeOffset="88988.6101">3949 11480 7 0,'0'0'32'0,"22"14"1"15,8-8-2-15,15-6-19 16,8 4-18-16,-1-7-21 0,17 7-3 16,-11-9-2-16</inkml:trace>
  <inkml:trace contextRef="#ctx0" brushRef="#br0" timeOffset="89620.9947">4846 11092 15 0,'-10'-2'27'16,"-21"-8"-4"-16,-3 6-5 0,-6 4-4 15,-4-3-5-15,6 3-3 16,1 5-2-16,6 2 0 16,10-2-1-16,15 4 0 15,12 2-1-15,13 1 1 16,12 5-1-16,6-1 1 16,7 7 0-1,0-1-1-15,-8 4 0 16,-2 1 0-16,-16 3-1 15,-11 5 1-15,-14-1 0 16,-8 6-1-16,-13-6 0 16,1 3-3-16,2-3 0 15,2-5-3-15,9 5-1 16,7-5-3-16,14 0 0 0,2-3 0 16,6 6 1-16,-5 2 1 15,-7 10 4-15,-9 4 2 16,-10 3 4-16,-12 4 3 0,-9-1 2 15,-3 6 1-15,-4-5 0 16,10 4 2-16,4-10-3 16,17-4 0-16,13-6-2 0,21-5-3 15,10-9-9-15,12-2-26 16,7-23-3-16,12 0-1 16,-7-17-1-16</inkml:trace>
  <inkml:trace contextRef="#ctx0" brushRef="#br0" timeOffset="90455.8471">5144 11494 31 0,'8'16'35'15,"12"17"0"-15,-1 3-12 16,7 3-10-16,6 7-2 15,1 0-5-15,2-5-6 16,-3-5-9-16,-6-2-17 0,-7-16-9 16,-1 0-1-1,-18-18 0-15</inkml:trace>
  <inkml:trace contextRef="#ctx0" brushRef="#br0" timeOffset="90659.0171">5404 11515 21 0,'0'0'35'0,"-11"-5"0"16,1 10-2-1,-8 13-17-15,-8 4-7 16,-1 12-2-16,-8-2-2 16,1 11-3-16,-3 1-3 15,-1-5-3-15,5 3-5 16,-1-10-6-16,9-7-12 15,12-4-10-15,4-16 1 16,9-5 3-16</inkml:trace>
  <inkml:trace contextRef="#ctx0" brushRef="#br0" timeOffset="91007.1639">5699 11114 32 0,'0'0'35'31,"-8"13"0"-31,4 24-12 0,-3 19-6 16,7 25-5-16,-3 16-4 15,3 17-2-15,0 7-1 16,0 7-2-16,0-2 0 16,0-3-2-16,-7-15 0 15,2-13 0-15,2-17-3 16,0-16-3-16,3-13-13 0,3-17-20 16,-3-32 0-16,13-5-1 15,-8-27 1-15</inkml:trace>
  <inkml:trace contextRef="#ctx0" brushRef="#br0" timeOffset="91222.7194">5677 11096 18 0,'34'0'30'0,"-1"-6"0"0,15 6-11 16,2 0-16-16,4-4-24 15,5 8-6-15,-14-8-2 16,1 8 7-16</inkml:trace>
  <inkml:trace contextRef="#ctx0" brushRef="#br0" timeOffset="91657.5149">5659 12448 3 0,'0'0'35'16,"24"10"0"-16,-5-10-2 16,2 4-13-16,12 3-6 15,-5 0-10-15,2 0-26 16,-7-7-10-16,3 0-3 15,-9-5 0-15</inkml:trace>
  <inkml:trace contextRef="#ctx0" brushRef="#br0" timeOffset="92128.2236">6039 11352 25 0,'17'0'31'0,"-17"0"-8"0,15 13-3 16,-9 4-5-16,0-1-4 16,-2 5-2-16,-4-1-1 15,6-1-3-15,-6-6-1 16,3-4-1-16,-3-9-2 0,6-9 0 16,1-8-1-16,4-1 0 15,2-5 0-15,3 3 0 16,2-3-1-16,-1 7 1 15,0 6 1-15,-1 10 1 16,-3 3 0-16,-1 14 0 31,-4 2-1-31,-1 3 0 0,-1 8-6 16,1-3-7-16,-1-4-20 16,6 1-4-16,-6-10-1 15,6 6 1-15</inkml:trace>
  <inkml:trace contextRef="#ctx0" brushRef="#br0" timeOffset="92364.4282">5964 11714 14 0,'8'11'35'31,"4"-9"1"-31,19 5-3 0,12-4-12 16,4-3-9-16,9 0-4 16,5 5-7-16,-2-5-9 15,3 0-6-15,-8 4-19 16,-12-4-3-16,-4 9-1 16,-16-3 6-16</inkml:trace>
  <inkml:trace contextRef="#ctx0" brushRef="#br0" timeOffset="92743.891">6049 12076 12 0,'-10'-13'31'0,"20"7"2"16,6-1-11 0,11 0-6-16,8 3-4 15,-2 4-2-15,4 0-2 0,-6 9-3 16,-5 2-1-16,-7 6-2 0,-14-1 0 16,-10 6-1-16,-9 1 0 15,-10 0-2-15,0-3 0 16,-1 1-1-16,0-6-1 15,6-2-1-15,7-3 1 16,12-10 1-16,-3 11 1 0,12-7 1 16,7 0 1-16,7-2 1 15,6-2-2-15,2 6-6 16,0-6-21-16,-3-8-6 16,10 2-1-16,-8-16 0 15</inkml:trace>
  <inkml:trace contextRef="#ctx0" brushRef="#br0" timeOffset="93313.4927">6473 11211 17 0,'22'-14'30'0,"13"14"-1"15,-1-5-12-15,3 0-5 16,3 5-4-16,-8-8-2 15,-1 8-3-15,-7-4-1 16,-7 4 0-16,-6 0 0 16,-11 0-1-16,3 13 0 15,-3-1-1-15,-3 8 1 0,-3 4 0 16,1 13 0-16,-1 4 0 16,2 16-1-16,4 3 0 15,0 11 1-15,0 8 0 16,4-1 0-16,0 6-1 15,-4-4 2-15,0-1-1 16,0-5 0-16,-8-3 0 0,-2-6 1 16,1-3 0-16,0-9-1 0,-1-8 0 15,-2-3 1 1,2-9-1-16,-2-8 0 0,0-5-1 16,2-8 0-16,-5-8-2 15,0-4-2-15,-3-8-1 31,2 1-1-31,-4-6-3 0,2 4-9 16,3-1-16-16,-7-9 1 16,13 8 1-16,-7-8 24 15</inkml:trace>
  <inkml:trace contextRef="#ctx0" brushRef="#br0" timeOffset="93997.7748">7215 11054 2 0,'9'-10'27'0,"7"16"-1"16,-4 1-10-16,-2 5-2 0,-3 11-2 16,-7 7-2-16,2 8-1 15,-4 3 0-15,2 6-2 16,0-1-1-16,0-1-1 16,0-5-1-16,4-4-3 15,3-9 0-15,5-7-1 16,-2-6 0-1,-10-14 0-15,15 4-1 16,-15-4 0-16,0 0 0 16,7-12 0-16,-7 12 1 15,-10 0-1-15,4 12 1 0,2 12 0 16,4 10 0 0,11 12 1-16,4 9-1 0,7 6 1 15,3 6-1-15,-1 5 0 16,-2 3-1-16,-7-5 0 0,-11 3 1 15,-18-4 0-15,-13-3 2 16,-10-1 0-16,-10-12 0 16,0-4 1-16,-2-11-1 15,3-9-9-15,6-21-27 32,20-2 0-32,6-24-1 0,14-4-1 15</inkml:trace>
  <inkml:trace contextRef="#ctx0" brushRef="#br0" timeOffset="94545.4344">7860 11432 33 0,'25'10'33'0,"-6"-13"-1"0,9 3-16 15,6 0-5 1,6 0-4-16,0 0-9 0,4 3-11 15,-5 2-15-15,-11-10-4 16,2 8-1-16,-19-9 10 16</inkml:trace>
  <inkml:trace contextRef="#ctx0" brushRef="#br0" timeOffset="94767.216">7943 11606 21 0,'26'0'30'0,"14"5"-4"16,0-5-11-16,6 0-16 16,1 0-21-16,-13-10-4 15,7 10-2-15,-19-8 14 16</inkml:trace>
  <inkml:trace contextRef="#ctx0" brushRef="#br0" timeOffset="95546.3931">9635 10822 4 0,'14'-6'25'15,"-14"6"-2"-15,-14 6-11 0,-30-1-3 16,-13-1-3-16,-14 1-3 16,-15-1-1-16,-6 4-2 0,1-3 1 15,4 0 0 1,11 0-1-16,16 0 0 0,14 3 1 16,18 1 0-16,21 5 2 15,23 4 1-15,21 5 1 31,17 2 0-31,16 11 1 0,5 2 0 16,4 5-1-16,-10 7 0 16,-13 6-2-16,-25 0 0 15,-21 13-2-15,-30 3 0 16,-22 7 0-16,-22 0 0 16,-12 4 0-16,-11-1 0 15,3-5 1-15,3-7 0 0,14-7 1 16,11-10 1-16,15-6-1 15,17-11 2-15,21-7-1 0,18-11 0 16,25-5-1 0,22-13 0-16,22 0-1 0,22-10 0 15,24-2 0-15,10-2-1 32,4 0-2-32,-3 5-2 0,-14 2-8 15,-13 3-22-15,-21 10-4 16,-36-1-1-16,-23 8 0 15</inkml:trace>
  <inkml:trace contextRef="#ctx0" brushRef="#br0" timeOffset="95984.5667">8785 12371 32 0,'9'8'32'0,"7"11"-3"16,-10 9-12-16,0-2-6 0,4 5-1 16,-7-3-4-1,0-2-2-15,-3-11-3 0,0-15-2 16,0 0-1-16,13-5-1 16,2-12-1-16,0-8 0 15,7-2 0-15,0-2 1 0,-1 6 3 16,1 4 1-16,-6 9 1 15,2 10 1-15,-8 10 1 16,-1 9 0-16,-3 3 0 16,-2 6-3-16,2 1-5 15,-1-2-14-15,-2-12-14 32,10 4-2-32,-13-19 1 0</inkml:trace>
  <inkml:trace contextRef="#ctx0" brushRef="#br0" timeOffset="96169.1506">9200 12383 10 0,'25'0'31'16,"-12"0"1"-16,15 0-1 0,-4 2-19 15,7-2-14-15,-3 0-14 16,-5-5-14-16,5 10 0 15,-17-10-1-15</inkml:trace>
  <inkml:trace contextRef="#ctx0" brushRef="#br0" timeOffset="96332.0487">9214 12497 19 0,'0'0'32'0,"12"7"-1"0,4-7-2 16,11 0-19-16,1 0-12 16,9-3-16-16,6 6-12 15,-9-10-1-15,13 7-1 16</inkml:trace>
  <inkml:trace contextRef="#ctx0" brushRef="#br0" timeOffset="96516.1779">9536 12469 24 0,'-9'0'28'32,"25"8"-4"-32,-1-8-15 0,12 0-14 15,4 4-16-15,-3-9-5 16,12 9-1-16,-11-12 22 15</inkml:trace>
  <inkml:trace contextRef="#ctx0" brushRef="#br0" timeOffset="96832.6636">9836 12483 16 0,'-15'4'29'0,"-1"-9"0"16,4 1-10-16,-3-6-10 16,7-3-6-16,6-3-2 15,4-1-2-15,9 2 0 16,4 0 1-16,3 8 1 15,2 7 2-15,-2 3 3 16,-3 6 1 0,5 10 2-16,-6-2-1 15,5 5 0-15,-1-5-1 16,4 0 0-16,0-10-2 0,3-7 0 16,-4-5-2-1,1-5 0-15,-6-10-1 0,-4-2 0 16,-12-5-1-16,-2 3-2 15,-11 2-5-15,-8-3-13 0,-3 3-18 16,-3 3-1-16,-4-5 0 16,3 6 0-16</inkml:trace>
  <inkml:trace contextRef="#ctx0" brushRef="#br0" timeOffset="97348.7138">9054 10415 17 0,'8'10'31'0,"-8"1"1"15,5 12-8-15,-2 8-11 0,-3 1-4 16,7 11-4-16,-4-6-5 16,-3 0-8-16,3-9-17 15,3-3-6-15,-12-16-2 16,6 0 0-16</inkml:trace>
  <inkml:trace contextRef="#ctx0" brushRef="#br0" timeOffset="97802.5341">8943 10587 4 0,'0'0'26'0,"13"0"1"16,-5-5-7-16,15 5-11 15,1 0-5-15,10 0-2 32,6 0 0-32,4 0-1 0,-3 0 0 15,-1 0 0-15,-4 0 1 16,-7 0 1-16,-4 0 2 15,-12 5 0-15,-13-5 0 16,0 0 0-16,0 0 0 16,-19 0-1-16,6-11-3 15,1 0-2-15,4-7-1 0,8-1-1 16,2 1 0-16,10 2 0 16,3 3 0-16,7 4 3 15,3 4 1-15,25 14 5 16,-30 1-2-16,9 4 0 15,-4 3 0 1,0-2-1 0,0-1 0-16,-1 0 0 15,2-5 0-15,2-4 0 16,-4-5 0-16,-2-6 1 0,-10-6 0 16,-6 2 0-16,-6-8-1 15,-9 5 0-15,-7 0 0 16,-8 4-3-16,-1 9-5 15,-6 0-17-15,-3 7-14 0,8 7-2 16,-4 4 1-16</inkml:trace>
  <inkml:trace contextRef="#ctx0" brushRef="#br0" timeOffset="99620.2774">10332 11436 32 0,'0'0'37'15,"10"12"0"-15,12 11-9 16,6 6-10-16,5 0-7 16,8 11-3-16,0-1-3 15,4 3-5-15,-1-2-8 0,-9-8-13 16,-8-9-16-16,-2-3-2 16,-9-14 1-16,-1-6 6 15</inkml:trace>
  <inkml:trace contextRef="#ctx0" brushRef="#br0" timeOffset="99821.0397">10714 11460 23 0,'-16'-12'35'0,"4"12"1"0,-10 6-2 16,-5 8-18-16,-3 8-5 15,-6 6-4-15,-1 9-3 16,-4 0-2-16,-2 1-2 15,3 4-5-15,-1-6-4 0,8-5-13 16,8-2-13-16,3-14-2 16,13-5 1-16</inkml:trace>
  <inkml:trace contextRef="#ctx0" brushRef="#br0" timeOffset="100173.7097">10955 10938 23 0,'-2'-16'35'0,"2"27"1"0,-8 16-3 16,3 25-14-16,5 26-7 15,-3 14-4-15,6 26-2 16,0 3-2-16,8 9-1 0,1-3-2 16,-4-1-3-16,-3-11-2 15,-5-15-3-15,0-10-8 16,-5-21-18-16,-3-17-4 15,3-16-1-15,-7-26 1 32</inkml:trace>
  <inkml:trace contextRef="#ctx0" brushRef="#br0" timeOffset="100436.8717">10911 10975 11 0,'18'3'26'0,"2"-14"0"15,14 5-14-15,7 0-9 0,2-6-21 16,12 8-5-16,-9-11-3 16,8 15 16-16</inkml:trace>
  <inkml:trace contextRef="#ctx0" brushRef="#br0" timeOffset="100774.38">10986 12267 13 0,'13'2'29'0,"17"8"0"16,-4-10-8-16,5 0-12 16,4 0-10-16,-1-11-24 15,6 11-3-15,-14-18 0 16,9 8 10-16</inkml:trace>
  <inkml:trace contextRef="#ctx0" brushRef="#br0" timeOffset="101222.533">11345 11123 18 0,'0'0'29'0,"9"17"-3"16,-9-6-11-16,0 3-5 15,0 3-2-15,0-2-1 16,-2-1-2-16,2-14-1 16,-5 15-2-16,5-15-1 15,2-15-1 1,4-4 0-16,3-2 0 16,7-3-1-16,1-1 0 15,7 3 1-15,-5 2 1 16,2 8 0-16,1 11 1 15,-7 2 1-15,1 12 0 16,-7 7 0-16,-1 6 1 16,-5 6-3-16,1-2-6 0,1 1-18 15,6 1-10-15,-11-12 0 16,12 2 0-16</inkml:trace>
  <inkml:trace contextRef="#ctx0" brushRef="#br0" timeOffset="101422.8826">11271 11483 9 0,'2'9'33'16,"15"-9"0"-16,16 8-1 31,6-8-16-31,10 0-13 0,4 1-16 15,-2-2-16-15,7 6-3 16,-12-5-1-16</inkml:trace>
  <inkml:trace contextRef="#ctx0" brushRef="#br0" timeOffset="101792.4947">11331 11872 28 0,'0'0'31'0,"16"-25"2"16,10 8-14-16,9 8-9 0,1 3-2 15,4 6-1-15,-8 7-2 16,-3 7-1-16,-15 7-1 15,-14 2-1-15,-17 3-1 16,-9 1-3-16,-6-1 0 16,-7-6-3-16,4-2 0 0,1-7-1 15,12-7 1-15,10-4-1 16,12 0 2-16,17-7 1 16,6 0 3-16,8 2 0 15,6 5 1-15,3 0-3 16,1 0-14-16,4 8-13 15,-11-12-1-15,9 4 1 0</inkml:trace>
  <inkml:trace contextRef="#ctx0" brushRef="#br0" timeOffset="102277.7783">11766 11018 29 0,'20'-19'31'0,"18"12"0"0,-1-1-13 15,3-1-8-15,7 3-4 16,-7 4-2-16,-4 2-1 15,-5 5-1-15,-8 1-1 16,-8 1-1-16,-4 1 1 16,-11 2-1-16,0 4 0 15,-6-1 0 1,1 7 0-16,-1 1 1 16,-1 4-1-16,5 4 0 15,2 10 0-15,5 8 1 16,1 6-1-16,5 13 1 15,2 9 0-15,0 10 0 16,-1 0 0-16,-3 7 1 16,-9-5-1-16,-6-3 1 0,-7-8-1 15,-11-10 0-15,-8-7 0 16,-5-15 0-16,-5-8 0 16,-4-9-4-16,-1-13-9 15,2-14-21-15,12 0-1 0,1-17 0 16,13 2 0-16</inkml:trace>
  <inkml:trace contextRef="#ctx0" brushRef="#br0" timeOffset="103076.0193">12740 10980 15 0,'22'0'32'15,"-4"-4"0"-15,19 4-4 16,-4 0-16-16,6 0-7 15,3 0-12-15,-8-5-22 16,10 5-3-16,-15-10 1 16,2 10 7-16</inkml:trace>
  <inkml:trace contextRef="#ctx0" brushRef="#br0" timeOffset="103241.5941">13238 10859 17 0,'0'0'32'16,"-9"-23"0"-16,9 23-2 0,-9-17-22 15,9 17-15-15,-10-7-15 16,10 7-9-16,0 0 0 16,-15 0 4-16</inkml:trace>
  <inkml:trace contextRef="#ctx0" brushRef="#br0" timeOffset="107792.375">12531 11426 29 0,'10'-5'31'32,"6"1"-2"-32,-1-2-12 15,7-7-5-15,1-1-2 0,3-5-3 16,-3 1-1-16,-6-6-3 15,-10 5-1-15,-7 1-1 16,-9 4 1-16,-9 9 0 16,-4 5-1-16,-7 10 1 15,1 14-1-15,0 5 1 0,7 8 0 16,9 3 0-16,12 1 0 16,8 1 0-16,17-9-1 15,12-5-1-15,8-15-4 16,13-5-13-16,5-11-18 15,-8-19-1-15,7-2 0 16,-10-14-1-16</inkml:trace>
  <inkml:trace contextRef="#ctx0" brushRef="#br0" timeOffset="108255.2086">13213 10946 15 0,'0'-13'27'0,"0"13"-1"15,10-4-9-15,-10 4-9 16,0 0-2-16,9 8-1 15,-9 3 0-15,0 1 1 16,0 7 1-16,-3 3 1 16,-3 7-1-16,-4-1 0 0,2 4-1 15,-8-4-1-15,-2 0-1 16,-1-5-6-16,-3-10-7 16,3-10-22-16,4-3-4 15,-3-14 0-15,11-1 0 0</inkml:trace>
  <inkml:trace contextRef="#ctx0" brushRef="#br0" timeOffset="108755.3822">13390 10807 10 0,'-9'20'28'16,"0"-8"-2"-16,6 12-11 15,3 2-5-15,3 3-3 0,4 0-2 16,5-1-1-16,7-5-1 15,2-4-1-15,1-10 0 16,3-9 0-16,-7-11-1 16,0-5 1-16,-1-4 0 15,-6-4 1-15,-5 2 0 0,-6-1 0 32,4 5 0-32,-4 4 0 15,0 14 0-15,-9-10 0 0,9 10-1 16,-4 12 0-16,4 2-1 15,4 0 0-15,1 2 0 16,6-1 1-16,3 1 1 16,-1-7 0-16,3-6 0 15,-2-5 1-15,2-3-2 0,-3-5-2 16,-4-7-4-16,0 2-9 16,-3 1-20-16,-6-8-2 15,4 12-1-15,-8-7-1 16</inkml:trace>
  <inkml:trace contextRef="#ctx0" brushRef="#br0" timeOffset="109156.1688">13841 10825 29 0,'0'0'31'15,"11"23"-2"-15,-5-3-13 16,-2 3-5-16,-1 5-3 16,-3-1-2-16,0-2-1 15,0-4-1-15,0-7-1 0,0-14-2 16,0 0 1-16,0 0-1 15,16-22 0-15,-8-2 0 16,8-5-1-16,0 2 1 16,2 3 0-16,1 1 1 15,-1 10 2-15,-2 8 1 32,-3 14 0-32,-4 7 0 0,0 14 0 15,-9 5-5-15,0 5-26 16,-9-3-10-16,9 6-2 15,0-12 0-15</inkml:trace>
  <inkml:trace contextRef="#ctx0" brushRef="#br0" timeOffset="109624.9031">14466 11357 23 0,'31'0'31'0,"-1"0"-2"15,12-5-10-15,7 5-8 32,4-2-11-32,-4 2-14 0,-5-7-15 15,1 11-1-15,-22-7-1 16</inkml:trace>
  <inkml:trace contextRef="#ctx0" brushRef="#br0" timeOffset="109794.682">14522 11480 34 0,'16'0'34'15,"15"6"0"-15,4-1-10 16,11-5-21-16,11 5-29 15,-9-14-5-15,7 9-1 16,-13-16-3 0</inkml:trace>
  <inkml:trace contextRef="#ctx0" brushRef="#br0" timeOffset="110595.6801">16688 10542 32 0,'0'0'13'16,"-18"0"-1"-16,-27 0-1 16,-20 4-2-16,-21 5-5 15,-10 1-1-15,-7 1-1 16,1 0-1-16,5 4 0 15,14-2 0-15,14 2 0 16,20-2 1 0,18 1 0-16,21 1 0 15,27-1 0-15,16 6 1 16,22 3-1-16,18 5 1 16,8 8 0-16,8 6 0 15,1 3-1-15,-10 11 1 16,-15 1-1-16,-20 4 0 15,-27 3-1-15,-24 3 0 0,-25 1-1 16,-22 1 0-16,-16 2 0 16,-11 0-1-16,-10-1 1 15,-1-3 0-15,6-6 0 16,7-6 1-16,12-11 1 16,17-7 2-16,18-9 0 0,22-4 0 15,24-12 1-15,25-6 0 0,28-6 0 16,25 0 0-1,22-8-1-15,22 2-1 0,8-2-2 16,7-2-3-16,3 5-4 16,-8-1-19-16,-19-4-11 15,0 10 0-15,-26-11-1 32</inkml:trace>
  <inkml:trace contextRef="#ctx0" brushRef="#br0" timeOffset="111243.1457">15700 12138 17 0,'0'0'30'0,"13"27"-1"15,-7-1-11-15,2 5-6 16,-3 7-2-16,-1-2-2 16,-1 2-3-16,-3-10-1 15,0-5-3-15,0-15 0 0,0-8-1 32,3-18-1-32,9-6 1 15,-2-5 0-15,8-7-1 16,0 0 0-16,4 2 1 15,-3 5 2-15,5 11-1 0,-5 9 2 16,0 12 0-16,-6 9 1 16,-2 7 0-16,-4 8-1 15,-4 6-1-15,-3 1-2 0,4-2-8 16,1-5-20-16,4 1-6 16,-5-16-1-16,14-1-1 15</inkml:trace>
  <inkml:trace contextRef="#ctx0" brushRef="#br0" timeOffset="111496.2103">16100 12160 8 0,'11'0'29'0,"5"0"0"16,17 0-4-16,-2 0-14 15,6-2-7-15,0 2-7 0,0-8-12 16,2 8-10-16,-15-4-4 16,0 4 0-16</inkml:trace>
  <inkml:trace contextRef="#ctx0" brushRef="#br0" timeOffset="111659.2664">16138 12272 36 0,'6'14'30'0,"-6"-14"-8"0,29 10-5 15,-1-10-8-15,7 0-17 16,8 0-19-16,-10-12-2 15,8 8-2-15,-14-9 13 16</inkml:trace>
  <inkml:trace contextRef="#ctx0" brushRef="#br0" timeOffset="117456.6048">16693 12152 17 0,'-9'-5'31'0,"-9"-5"0"16,2 14-11-16,-2 7-3 16,5 12-7-1,4 8-2-15,6 6-3 16,9 2-1-16,12-3-1 16,11-3 1-16,8-13-1 15,9-8 1-15,-2-20 2 0,2-8-1 16,-14-16 2-1,-5-4-2-15,-22-5 1 16,-13 4-1-16,-20 4-2 0,-12 4-7 16,-1 7-31-16,-5 12-4 0,-4 2-1 15,10 8 0-15</inkml:trace>
  <inkml:trace contextRef="#ctx0" brushRef="#br0" timeOffset="117926.8174">16129 10077 8 0,'-3'23'32'0,"-6"-3"1"15,12 17 0-15,-3 3-17 16,0-1-5-16,7 3-6 15,-1-2-10-15,-1-5-18 16,-8-19-9-16,3-2-1 0,-12-23 1 16</inkml:trace>
  <inkml:trace contextRef="#ctx0" brushRef="#br0" timeOffset="118358.8461">15925 10263 11 0,'16'5'30'16,"12"4"0"-16,5-14-1 0,10 5-18 15,7-7-10 1,6 0-10-16,-1 2-4 0,2 0-1 16,-1-4 1-16,-7 0 1 15,-12 1 4-15,-9 2 5 16,-13 1 7-16,-15 5 24 31,-15-8-11-31,-7 6 0 16,-3-5-3-16,1 1-4 15,4-7-5-15,9-2-3 16,4-2-2-16,11 2-2 16,10 0-1-16,9 3 0 15,1 6 0-15,4 6 1 16,1 8 2-16,1 7 1 0,-4 4 1 16,2 4-1-16,-3 2 1 15,-1 0 0-15,-2-4 1 16,0-4-1-16,-4-12 0 15,0-5 0-15,-7-14 1 16,-3-3 1-16,-11-12 1 16,-7 5 0-1,-7-4-1-15,-3 5-1 16,-5 9-11-16,-2 10-25 16,-10-1-2-16,12 18-1 0,0-3 0 15</inkml:trace>
  <inkml:trace contextRef="#ctx0" brushRef="#br0" timeOffset="119132.6595">17720 11468 10 0,'9'-20'30'31,"6"4"1"-31,-11-9-10 0,-4 0-3 16,-4-2-4-16,-11-2-3 16,2 7 0-16,-14-5-4 15,2 12 0-15,-9 3-3 16,3 12 0-16,-3 7-3 0,5 12 0 15,3 6 0 1,8 7-1-16,8 6 0 0,7 2 0 0,9-4 0 16,9-6 0-1,10-3-1-15,3-13 0 0,8-7-2 16,-2-10 0-16,1-10 1 16,-5-6-2-16,-4-7 1 15,-7-4 1-15,-4 0 0 31,-9 5 2-31,-6 0 2 0,0 10 0 16,0 15 2-16,-13-7 0 16,13 7-1-16,-10 28 1 15,10-5-1-15,3 11 0 16,4-3-2-16,3 1-4 16,7-2-14-16,6-4-20 0,-10-16 0 15,13-5 0-15,-10-18-1 0</inkml:trace>
  <inkml:trace contextRef="#ctx0" brushRef="#br0" timeOffset="119763.5311">17930 10331 36 0,'19'3'32'0,"-10"9"-7"0,0 4-5 16,-2 7-5-16,-7-2-4 16,5 3-3-16,-5-5-3 15,0-1-1-15,-7-9-1 16,7-9-1-16,0 0-1 16,-7-15 0-16,13-3 0 15,5-5 0-15,1-4-1 0,6-1 0 16,4 5 0-16,1 3 1 15,0 7 0-15,0 7 1 16,-3 8 1-16,-2 11-1 16,-6 6 1-16,-4 9-1 15,-4 0 1-15,-1 3-2 16,-3 0-3 0,0-5-10-16,0-2-25 15,7-3-1-15,-7-11 1 16,13 1-2-16</inkml:trace>
  <inkml:trace contextRef="#ctx0" brushRef="#br0" timeOffset="120066.0607">17890 10694 53 0,'0'0'36'0,"16"0"-2"15,14-8-15-15,16 8-5 0,6 0-6 16,11-1-2-16,5 1-6 15,-3-9-9-15,1 2-24 16,-4 7-3-16,-16-12-2 0,-3 12 1 16</inkml:trace>
  <inkml:trace contextRef="#ctx0" brushRef="#br0" timeOffset="120620.7242">17949 10978 11 0,'21'-13'32'16,"-7"-6"-1"-16,13 1-9 0,2 4-4 16,1-1-3-16,4 13-4 15,-7 2-1-15,-1 11-4 16,-10 3-2-16,-4 7-2 15,-12 5 0-15,-10 2-1 16,-10 0-2 0,-7-3-1-16,-2-2-3 15,-9-6-3-15,4-2-1 16,-7-10-2-16,11-1 1 16,2-8 0-16,13-1 3 15,4-4 3-15,11-1 5 16,11 2 4-16,9 1 3 15,8 4 1-15,3 3 1 0,7 3 1 16,-3 2-3-16,4 7-2 16,-6-1-1-16,1 0-3 15,-8 1-5-15,-4-6-12 16,-11-6-20-16,7 4-1 16,-18-4 1-16,17-13-1 0</inkml:trace>
  <inkml:trace contextRef="#ctx0" brushRef="#br0" timeOffset="124124.0268">18468 11328 56 0,'0'0'37'0,"14"-5"-1"15,-14 5-13-15,0 0-11 16,0 0-17-16,0 0-29 16,0 0-2-16,0 0-1 15,11 0 0-15</inkml:trace>
  <inkml:trace contextRef="#ctx0" brushRef="#br0" timeOffset="124660.9631">18851 11182 41 0,'7'-31'21'31,"3"-1"0"-31,-1 3-2 0,-4 3-4 16,-1 6-3-16,-4 11-3 15,0 9-1-15,0 8-3 16,0 16-1-16,-4 5-2 15,4 11-2-15,0 4 1 16,0 2-1-16,0 1 0 0,5-2 0 16,-5-7-1-16,2-2-1 15,-2-11 0-15,-2-3-1 16,-3-7-1-16,-8-4 1 16,1-5-1-16,-7-2 0 0,4-4 1 15,-2-4 1-15,2 4 0 16,6-8 1-16,9 8 1 31,0-10 1-31,9 4 1 0,10 2 2 16,2 0 0-16,8 4 0 15,-2 0 1-15,3 4-1 16,-4-4 1-16,-1 5-2 16,-7 0 0-16,-1-5-3 15,-4 5-8-15,-13-5-26 16,0 0-1-16,0 0-1 0,0-13 1 15</inkml:trace>
  <inkml:trace contextRef="#ctx0" brushRef="#br0" timeOffset="125061.029">19326 11300 44 0,'9'0'38'16,"-9"0"0"-16,9-6-3 15,-9 6-24 1,10 6-31-16,0-2-13 16,-10-4-4-16,16-4 0 15</inkml:trace>
  <inkml:trace contextRef="#ctx0" brushRef="#br0" timeOffset="125808.3754">19733 11226 43 0,'22'22'30'15,"-6"-17"-10"-15,8 3-5 16,8-2-2-16,1-1-4 16,7-5-2-16,-4-5-2 15,0-5-1-15,-5-7-2 16,-7 0-1-16,-11-5-1 0,-10 1 1 15,-12 0-1-15,-9 1 1 16,-10 3-1-16,-6 9 0 16,-3 8 0-16,0 8 1 15,0 6-1-15,7 6 1 16,4 12 1-16,13 6 0 16,6 0 2-16,14 2 0 0,8-5 0 15,13-3 1-15,8-6-1 16,10-8-2-16,8-8-9 15,-1-10-28-15,-2-18-2 16,8-4 0-16,-8-12-1 0</inkml:trace>
  <inkml:trace contextRef="#ctx0" brushRef="#br0" timeOffset="126230.2131">20068 10628 44 0,'21'3'35'0,"-1"-4"0"16,11 1-13-16,3 0-11 0,3 0-9 16,-1 4-17-16,-4-4-18 15,6 4-2-15,-14-8 1 16,4 4 3-16</inkml:trace>
  <inkml:trace contextRef="#ctx0" brushRef="#br0" timeOffset="126408.7014">20519 10425 8 0,'-3'-22'19'0,"3"22"-11"16,0 0-17-16,-17-7-11 15,17 7 15-15</inkml:trace>
  <inkml:trace contextRef="#ctx0" brushRef="#br0" timeOffset="126608.9016">20509 10548 31 0,'0'35'37'0,"0"8"1"15,-8-2 0-15,-4 1-19 16,1 6-5-16,-13-7-6 31,1-4-2-31,-6-9-4 0,0-11-1 16,0-3-5-16,-1-14-6 15,8-5-13-15,4-8-15 16,5-10-1-16,8-1-1 16,1-8 1-16</inkml:trace>
  <inkml:trace contextRef="#ctx0" brushRef="#br0" timeOffset="127147.1834">20637 10474 41 0,'-4'12'27'15,"-3"4"-11"-15,3 4-3 16,4 4-2-16,5-1-1 0,7 2-2 16,2-5-2-16,5-3-1 15,0-3-1-15,3-4-1 16,0-10-2-16,-2-7 1 15,-3-6-2-15,-3-1 1 16,-5-5 0-16,-2-4-1 16,-3-1 0-16,-4 5 1 0,0 2-2 15,0 8 1-15,0 9 0 16,0 0 0-16,0 0-1 16,-4 12 2-16,8 8-1 15,2 2 0-15,2 1 1 16,2 1-1-16,5-4 0 15,1 2 0 1,0-11 2-16,2-3-1 16,-1-8 1-16,1-10 1 15,-4-5-1-15,0-6 1 0,-5 1 0 16,-2-6-2-16,-4 3-5 16,-3-2-9-16,0 3-21 15,0 10-2-15,-5 0 1 16,5 12-1-16</inkml:trace>
  <inkml:trace contextRef="#ctx0" brushRef="#br0" timeOffset="127463.2821">21044 10542 31 0,'21'13'35'15,"-10"-4"1"-15,7 1-8 16,-5 9-10-16,-7-2-7 15,2 3-4-15,-8-7-2 16,2 4-1-16,-2-17-2 16,0 15-2-16,0-15 1 15,6-9-1-15,2-4 0 16,-1-5 0-16,7-2-1 0,0 2 1 16,4-1 0-16,3 1 0 15,1 4 0-15,2 10 2 16,-4 4-1-16,-1 9 1 15,-5 8 1-15,1 3-1 0,-5 6-1 16,-10 0-7-16,0 0-30 16,-3 7-2-16,-9-9 0 15,2 2-1-15</inkml:trace>
  <inkml:trace contextRef="#ctx0" brushRef="#br0" timeOffset="128279.5926">15624 12789 57 0,'0'0'34'0,"0"0"-9"16,15 22-9-16,-11-8-5 0,2 11-3 15,-6 1-3-15,6-1-1 16,-6 0-3-16,0 0 0 16,0-10-2-16,0-15 0 15,0 0-1-15,0 0 0 16,0-12 0-16,0-10-1 0,11-5 2 15,0-2-1-15,6-2 2 16,6 7 0-16,-4 2 2 16,5 10-1-16,-5 5 1 15,0 14 0-15,-1 7 0 16,-5 7-1-16,-4 7 1 16,-3 1-2-1,1 2-3-15,-2-4-9 16,-1-9-21-16,9 1-2 15,-13-19 0-15,26 9 0 16</inkml:trace>
  <inkml:trace contextRef="#ctx0" brushRef="#br0" timeOffset="128680.9777">16436 12780 13 0,'6'9'32'0,"1"14"1"16,-14-5-2-16,-4 2-17 15,-3 2-4-15,-4-5-4 16,-4-2-4-16,-2-9-3 31,-2-6-1-31,1-6-1 0,4-10 0 16,5-1 0-16,5-7 0 15,7 2 3-15,8 1 1 16,2 4 3-16,10 7 1 16,2 3 1-16,3 12 0 15,4 4 0-15,3 12 0 0,-7 4-2 16,5 2-2-16,-8 4-7 0,-5-2-8 15,-1-5-21 1,1 1-2-16,-13-13-1 0,5 2 0 16</inkml:trace>
  <inkml:trace contextRef="#ctx0" brushRef="#br0" timeOffset="128834.6341">16427 12625 42 0,'-4'-20'32'0,"15"17"-4"16,-11 3-17-16,0-9-38 15,12 20-4-15,-12-11-3 16,21 21 14-16</inkml:trace>
  <inkml:trace contextRef="#ctx0" brushRef="#br0" timeOffset="129197.9603">16551 12836 53 0,'19'17'35'0,"2"-8"-2"16,5-5-18-16,7 6-4 15,1-10-5-15,0 0-2 16,-5-12-3-16,-4 0 0 15,-8-4 0-15,-7-2-1 16,-10-4 0-16,-8 1 0 0,-12 1 0 16,-4 3-1-16,-5 4 1 15,-1 10 0-15,-3 3 0 16,6 14 0-16,6 5 1 16,2 10 0-16,7 12-1 15,8 6 2-15,4 6-1 16,4 0 0-16,4 0 0 0,2-1-4 15,6-2-14-15,4-5-18 16,-9-24-1-16,7 0-1 16,-5-21 2-16</inkml:trace>
  <inkml:trace contextRef="#ctx0" brushRef="#br0" timeOffset="129751.527">16876 12666 27 0,'34'2'29'15,"-14"-4"-4"-15,9 2-16 16,3 0-3-16,1 0-3 16,-3 0-1-1,-4 0-2-15,-10-7-1 16,-6 6-1-16,-10 1 0 16,-10-5 1-16,-5 5 0 15,-6 0 1-15,-3 9 1 16,1 0 2-16,3 3 1 15,0 5 0-15,9 3 1 16,6 3 1-16,5 4-1 0,8-3 0 16,5 0 0-16,5-2-1 0,7-3-1 15,1-7-1 1,2-7-1-16,-3-5-2 16,0-10 1-16,-1-6-2 0,-3-4 1 15,-5-7 0-15,-6-3 0 16,-2 3 1-16,-4-2 2 0,-4 6 1 15,0 7 0-15,-7 6 2 16,7 10 0-16,-14 5 0 16,12 12 0-16,-4 2-1 15,6 13 0-15,0-1-4 16,0-2-6-16,10 0-20 31,5 0-10-31,-7-12-1 0,10 3-1 16</inkml:trace>
  <inkml:trace contextRef="#ctx0" brushRef="#br0" timeOffset="130214.5027">17446 12739 17 0,'0'0'30'0,"-17"-10"1"31,3 10-12-31,-5-3-5 0,-2 3-4 16,2 5-1-16,-2 3-2 16,10 6-1-16,4 4-1 15,7 3-1-15,8-2-1 16,8 3 0-16,4-5-1 15,5-3 0-15,1-5-1 16,0-9 0-16,-1-9 0 0,-2-3-1 16,-1-7 1-16,-2-3-1 15,0 0 1-15,-3 1-1 16,-1 3 0-16,3 7 1 16,-1 6 0-16,2 9 1 15,-4 4 0-15,-3 6 1 16,-5 1 0-16,-1 6 1 0,-10-2-1 15,-5 0 0-15,-9-1-2 16,-2-4-6-16,-3-4-33 16,0 5-1-16,-5-10 0 15,8 4-1-15</inkml:trace>
  <inkml:trace contextRef="#ctx0" brushRef="#br0" timeOffset="154369.8099">2901 14327 15 0,'10'13'33'16,"-1"-13"0"-16,21 0-6 0,4 3-12 16,4-3-5-16,6 2-4 15,-2-2-7-15,-4 0-14 16,-7-5-18-16,3 8-1 16,-19-10 0-16,2 7 13 0</inkml:trace>
  <inkml:trace contextRef="#ctx0" brushRef="#br0" timeOffset="154539.3579">2939 14439 28 0,'6'10'35'0,"12"-10"1"15,10 2-12-15,12 4-6 0,1-4-10 16,2 4-27-16,-5-10-13 15,5 4-3-15,-16-7-1 16</inkml:trace>
  <inkml:trace contextRef="#ctx0" brushRef="#br0" timeOffset="155588.9529">4921 13771 29 0,'0'0'19'15,"-22"3"-3"-15,-15 2-1 0,-15-5-2 16,-12 3-4-16,-8-3-3 16,-8 0-3-16,-4 6-1 15,3-6 0-15,7 5-1 16,6-2-1-16,9 2 1 15,18 2 1-15,14 2-1 16,18-1 1-16,21 4 0 0,19 2 1 16,16 1-1-16,13 7 0 15,13 4 0-15,5 3 0 16,-1 5-2-16,-8 5 1 16,-11 7 0-16,-20 5-1 0,-20 4 1 15,-24 3-1 1,-22 3 1-1,-21 2 0-15,-17 5 0 16,-17-1 0-16,-8-2-1 0,5-4 1 16,1-5-1-16,9-5 1 15,11-3 0-15,17-9 1 16,23-7 0-16,25-8 1 16,32-8 0-16,21-10 0 15,25-2 1-15,21-4 1 0,22-7-1 16,9-1-1-16,6 4 0 15,-9-3-1-15,-9 7-2 16,-19 0-13-16,-16 7-25 16,-38-12 0-16,-14 5 0 15,-35-8 0-15</inkml:trace>
  <inkml:trace contextRef="#ctx0" brushRef="#br0" timeOffset="157457.0455">4089 15070 19 0,'0'-19'34'0,"0"19"3"15,3-10-3-15,-3 10-15 16,3 28-6-16,-6-5-4 16,3 14-2-16,-3 2-2 15,3 8-2-15,0-3-1 0,-5-2-4 16,5-6-2-16,-4-7-1 16,4-7-3-16,0-22-3 15,0 0 0-15,12-8 0 16,1-9 1-16,-1-10 3 15,9-1 3-15,-2-1 4 16,15-16 11 0,-24 30-3-1,-10 15 0-15,0 0 1 16,0 0-2-16,-19 17-1 16,0-1-3-16,0-2 0 0,1 4-3 15,3-2 2-15,8-2-2 16,7-5 1-16,13-2-1 15,11-3-1-15,10-4-1 0,7 6-5 16,3-6-12-16,-1-9-17 16,10 9 0-16,-8-8 0 15,3 8 7-15</inkml:trace>
  <inkml:trace contextRef="#ctx0" brushRef="#br0" timeOffset="157672.8087">4480 15183 12 0,'0'0'34'0,"-16"-8"2"16,32 8-1 0,-1 0-16-16,10-3-9 15,12 3-4-15,7 0-6 16,-1-7-8-16,4 3-14 15,1 4-13-15,-19-6 0 0,-1 6 0 16</inkml:trace>
  <inkml:trace contextRef="#ctx0" brushRef="#br0" timeOffset="157826.4762">4535 15287 13 0,'-3'11'29'16,"3"-11"-7"-16,16 0-5 15,8-4-4-15,8 4-7 16,7 0-14 0,-1-8-15-16,16 8-4 15,-14-7-2-15,8 10 17 16</inkml:trace>
  <inkml:trace contextRef="#ctx0" brushRef="#br0" timeOffset="158095.7545">5039 15175 19 0,'-13'-7'32'16,"-12"-6"2"-16,1 8-10 16,-1 5-6-16,-1 2-7 15,5 8-5-15,7 9-2 16,8 7-3-16,6 3 1 0,14 1-2 16,5 0 2-1,7-3-1-15,3-8 0 0,5-4 0 0,1-15 0 16,-7-3 1-1,-5-11-1-15,-5-9 2 0,-16-3-1 16,-4-3-1-16,-13 3-2 16,-5-3-9-16,-11-1-25 15,6 11-1-15,-8-7-1 32,10 7 0-32</inkml:trace>
  <inkml:trace contextRef="#ctx0" brushRef="#br0" timeOffset="158711.5161">4301 13234 25 0,'0'0'34'0,"0"0"1"16,0 0-12-16,-10 30-5 15,10-4-5-15,6 10-5 0,-2 1-3 16,0 6-5-16,3-1-14 16,3 0-21-16,-10-20-1 15,3 0 0-15,-13-16-1 0</inkml:trace>
  <inkml:trace contextRef="#ctx0" brushRef="#br0" timeOffset="158874.2659">4154 13429 13 0,'27'-10'32'0,"17"10"2"15,-6-9-1-15,14 0-20 16,3 5-10-16,2-1-12 16,3 5-15-16,-8-8-7 15,3 8-1-15,-12-8 1 16</inkml:trace>
  <inkml:trace contextRef="#ctx0" brushRef="#br0" timeOffset="159192.7114">4725 13416 43 0,'-23'14'32'0,"-4"-4"-6"0,-4-4-5 15,3-6-7-15,0-11-6 16,12-3-4-16,4-6-2 16,12-5-2-16,7 0 0 15,5 0 0 1,10 7 0-16,2 5 0 15,4 5 0-15,0 8 1 16,3 8 1-16,-3 6 0 16,2 1 0-16,1 4 1 15,-2-3-1-15,3 0 0 16,-4-5 1-16,-3-6-1 16,-4-5-1-16,2-9 1 0,-15-3 0 15,-3-7 0-15,-13-1 0 16,-10-2-1-16,-7 5-1 15,-10 2-5-15,-2 4-33 16,-7 19 1-16,-5 1-2 16,2 17 1-16</inkml:trace>
  <inkml:trace contextRef="#ctx0" brushRef="#br0" timeOffset="162007.1246">5786 14669 16 0,'22'-7'33'0,"-7"-5"-6"15,4 0-4-15,-4-1-3 16,-7-5-5-16,1 0-3 16,-9-2-4-16,-4 1-2 15,-6-5-2-15,-6 2-2 16,-3-2 1-16,-9 5-2 0,-6 6-1 16,1 4 1-16,-4 9-1 15,1 11 0-15,4 10 1 16,4 8-2-16,8 7 2 15,7 3-1-15,10 2 1 0,8-7-1 16,12-2 1 0,6-10-1-16,8-11 1 0,7-11-1 15,-2-7 0-15,4-13 0 16,-5-6 0-16,-4-7 0 0,-6-4-1 16,-7 4 1-16,-5 3-1 15,-13 5 1-15,-7 6 0 16,-5 12 0-16,-3 7 1 31,1 11 0-31,0 9 1 0,4 5-1 16,10 3 1-16,3 1 0 15,10-1 0-15,6-2-1 16,2-5 1-16,4-5-3 16,1-3-5-16,-5-7-18 15,-6-6-15-15,5 7 1 16,-20-7-1-16</inkml:trace>
  <inkml:trace contextRef="#ctx0" brushRef="#br0" timeOffset="163009.019">6065 13687 23 0,'0'0'32'15,"0"-15"2"-15,0 15-12 16,0 27-5-16,-4-4-5 16,4 12-4-16,0 6-3 15,0 8 0-15,0 0-1 16,0 1-2-16,0-7 0 0,4-6 0 16,-4-6-1-16,6-7 0 15,-3-11-1-15,-3-13 0 16,15 4 0-16,-8-13-1 15,5-4 1-15,1-6-1 16,5 0 0-16,0-3 0 0,2 2 1 16,-3-1 0-16,-1 4-1 0,-3 2 1 15,-4 10 0 1,-9 5 0-16,0 0 0 0,-12 3 1 16,-7 6-1-16,1 3-1 15,-2 3 2-15,-1 0-1 16,2-1 0-16,1 1 0 31,11-3 1-31,7-1 0 0,11-2 0 16,7 0 0-16,4-5 1 15,8 3 0-15,2-4-1 16,2 0-3-16,-1 3-13 16,2-3-22-16,-16-9 0 15,2 6 0-15,-21 0-1 16</inkml:trace>
  <inkml:trace contextRef="#ctx0" brushRef="#br0" timeOffset="164757.1443">22460 10147 12 0,'-18'26'33'0,"-19"22"2"15,-12 49 0-15,-11 31-17 16,-6 32-5-16,0 27-2 16,1 19-4-16,18 6 0 15,12-12-2-15,19-6-2 16,26-25-3-16,17-25-4 0,27-32-11 16,16-25-22-16,15-43 0 0,15-18-1 15,-2-33-1-15</inkml:trace>
  <inkml:trace contextRef="#ctx0" brushRef="#br0" timeOffset="165288.7387">22501 11220 14 0,'0'20'33'16,"-9"-2"0"-16,9 9-3 0,0 1-13 15,3-4-4-15,10 3-3 16,2-12-3-16,5-5-2 31,3-15 0-31,5-9-2 0,0-13-2 16,0-8 1-16,-7-13-2 15,-12-15 0-15,-15-5 0 16,-11-9 0-16,-11 0 0 16,-11 6 0-16,-8 6 0 15,-5 14 0-15,0 14 1 16,3 21-1-16,12 16 0 0,10 21 0 16,18 16 0-16,9 4-3 15,22 5-7-15,11 2-15 16,14-5-12-16,19 1 0 15,3-12 1-15</inkml:trace>
  <inkml:trace contextRef="#ctx0" brushRef="#br0" timeOffset="165659.1169">22974 11132 21 0,'-27'-10'33'16,"12"10"0"-16,-8 0-4 0,2 0-16 16,8 3-4-16,2 5-3 15,4 5-3-15,7 0 0 16,10-1-1-16,-1-1-2 16,10-3 1-16,-3-1-1 15,-3-4 0-15,-5-3 0 16,-8 0 0-16,0 0 1 0,-13 11 0 15,-3-2 1-15,-7 6-1 16,0-1 2-16,4 9-1 16,2-1 2-16,7 6-1 15,10-6 0-15,6 3-2 16,10-9 0-16,5-3-1 0,3-1-6 31,0-12-12-31,-1-5-19 0,6-2 1 16,-11-12-1-16,5-4 0 15</inkml:trace>
  <inkml:trace contextRef="#ctx0" brushRef="#br0" timeOffset="165790.6408">22935 10976 30 0,'-3'-21'35'16,"-4"-1"-2"-16,7 22-6 15,0 0-37-15,7-9-17 16,6 18-5-16,-13-9-2 15</inkml:trace>
  <inkml:trace contextRef="#ctx0" brushRef="#br0" timeOffset="165991.1775">23059 11128 15 0,'12'0'33'16,"15"4"2"-16,-6-4 0 0,14 0-19 16,0 4-5-16,5-4-6 0,-4 0-8 15,2 0-14-15,-1 4-17 16,-12-12 0-16,-9 3-1 16,-16-4 9-16</inkml:trace>
  <inkml:trace contextRef="#ctx0" brushRef="#br0" timeOffset="166546.0068">23237 11155 33 0,'-8'27'33'15,"-8"-2"-3"-15,16 1-9 16,10 3-6-16,-4-1-4 16,12 0-4-16,-2-2-2 15,0-1-3-15,0-6-3 0,-2-13-4 16,0 1-2-16,-14-7-3 15,23-9 0-15,-21-10-1 16,9 1 2-16,-4-5 3 0,1 0 3 16,1-1 6-1,-4 6 2-15,0-6 12 16,-5 24-6-16,0 0-1 0,-5 19-2 16,3-4-2-16,2 8-3 15,-5-5 1-15,10 5-2 16,1-8 0-16,11 2 0 15,2-7-2-15,-1-5 1 16,0-5-1-16,6-6 0 31,-3-6-1-31,2-6 1 0,-4 1-1 16,-7 0 1-16,-5-5-1 16,-3 7 2-16,-1 6-1 15,-3 9 1-15,0 0 0 16,-5 9-1-16,-1 4 2 15,6 6-2-15,0 1 2 16,5 2-2-16,6-4 1 0,-1-6-1 16,4-4 2-16,6-4-1 15,1-8 1-15,-1-1 1 16,1-7-1-16,-5 0 1 16,-5-5 0-16,-2-2-1 15,-6 0-5-15,-11-4-9 0,-2 4-26 31,4 0-1-31,-5-6 0 0,4 9 0 16</inkml:trace>
  <inkml:trace contextRef="#ctx0" brushRef="#br0" timeOffset="167914.6564">23115 11839 33 0,'0'0'31'15,"8"-9"-6"-15,-8 9-3 16,0 0-2-16,3 24-6 16,4 9-3-16,-11 9-2 15,4 12-3-15,0 8 0 0,0 7-1 16,0 1-2-16,-3-2-1 15,0-10-2-15,3-12-1 16,0-9-1-16,0-14-1 16,9-10-3-16,-9-13-1 15,8-9 0-15,-3-11-1 16,10-1 0-16,-3-7 1 0,11-1 1 16,-12 3 1-16,3-1 3 15,-2 3 2-15,-1 5 0 16,-3 6 1-16,-8 13 1 15,-9-12 1-15,-7 12-1 0,-1 3 0 16,2 1 0 15,-1 7 1-31,-1 0 0 0,4 4 0 16,6 0 1-16,14 4 0 16,5-2-1-16,13 0 1 15,2-1-3-15,0-4-6 0,6-7-23 16,12 0-7-16,-7-15-1 15,-3 3 0-15</inkml:trace>
  <inkml:trace contextRef="#ctx0" brushRef="#br0" timeOffset="168162.4849">23532 12105 18 0,'0'0'32'0,"37"0"2"16,-8-4-4-16,3 1-18 15,9 3-5-15,-1 0-7 0,-4 0-10 16,-4 0-13-16,5 3-8 0,-21-7-2 15,2 8 0 1</inkml:trace>
  <inkml:trace contextRef="#ctx0" brushRef="#br0" timeOffset="168394.2744">23563 12226 40 0,'0'0'35'15,"9"9"-6"-15,14-5-5 0,1-4-6 16,7 6-4-16,1-6-6 16,7 0-6-16,-9 5-11 15,6 2-26-15,-7-14-2 16,-8 7 0-16,-1-9 0 15</inkml:trace>
  <inkml:trace contextRef="#ctx0" brushRef="#br0" timeOffset="168918.0228">24142 11810 17 0,'14'5'32'0,"1"14"-1"16,-1-3-10-16,-6 6-3 15,-8 3-6-15,0-4-2 16,0 3-3 0,-4-7-1-16,4-3-2 15,0-14-1-15,0 0-2 0,0 0-1 16,16-21 0-1,-6 2-1-15,8-1 0 0,-4-4-1 16,0 2 2-16,-14 22 0 16,42-31 1-16,-42 31 0 15,0 0 1-15,54-2 1 0,-54 2 0 16,0 0 1-16,25 48-1 16,-25-48-1-16,12 48-2 15,-12-48-4-15,0 49-11 16,0-49-22-16,0 0-1 15,8 47 0-15,-8-47 0 16</inkml:trace>
  <inkml:trace contextRef="#ctx0" brushRef="#br0" timeOffset="169250.252">24066 12146 13 0,'7'12'36'0,"7"-12"0"15,8 9-4-15,6-1-11 16,2-8-6-16,-30 0-5 16,75 14-3-16,-75-14-4 15,81 9-3-15,-35-9-4 32,-46 0-10-32,74 9-19 0,-74-9-4 15,0 0-1-15,50-16 0 16</inkml:trace>
  <inkml:trace contextRef="#ctx0" brushRef="#br0" timeOffset="169735.3383">24116 12388 34 0,'0'0'32'15,"21"-9"-7"-15,-6 9-5 16,2-6-5-16,-17 6-4 15,58 6-3-15,-58-6-1 0,50 13-3 16,-30-3 0-16,-12 4-2 16,3-1 0-16,-14 4-1 15,-15 1 0-15,-1 1 0 16,-16 2 0-16,6-2 0 0,2-1 0 16,6-2 1-1,-5 0-1-15,13-5 0 0,7-2 1 16,6-9 0-16,18 10-1 15,-2-10 1-15,0 5 0 0,5-5 0 16,9 7-1-16,-4-7-1 16,-6 6-3-16,-20-6-9 15,47 11-26-15,-47-11 0 32,0 0 0-32,46-17-1 0</inkml:trace>
  <inkml:trace contextRef="#ctx0" brushRef="#br0" timeOffset="170320.5576">24760 10730 41 0,'62'63'30'0,"-13"29"-4"16,11 26-7-16,-24 21-6 15,-11 13-5-15,-5 7-3 16,-3-4 0-16,-13-12 0 16,-21-8 0-16,-11-25 1 15,-7-20 0-15,18-21 0 16,-1-13-1 0,5-15 0-16,13-41-2 15,-42 61 0-15,42-61-1 16,0 0-2-16,-41 46 0 15,41-46-3-15,0 0-8 16,0 0-11-16,-55 29-18 0,55-29 0 16,0 0-1-16,0 0 6 15</inkml:trace>
  <inkml:trace contextRef="#ctx0" brushRef="#br0" timeOffset="174908.2473">6628 14457 20 0,'0'0'31'0,"19"19"-2"16,0-12-11-16,9 0-6 0,6-2-3 15,0-5-3 1,9-6-1-16,-6-3-3 16,-2-6 0-16,-11-1 0 0,-11-1-1 15,-13-3 0-15,-6 1-1 0,-16 3 2 16,-8 4-1-16,-8 6 2 15,-2 11-1-15,-1 6 1 16,1 10 0-16,6 9 2 16,12 10 0-16,10 0 0 31,12 2 0-31,16-3-1 0,17-5 0 16,8-7 0-16,12-8-4 15,3-10-7-15,-4-9-25 16,-2-10-6-16,5-9-1 15,-8-12 0-15</inkml:trace>
  <inkml:trace contextRef="#ctx0" brushRef="#br0" timeOffset="175308.9533">6998 13922 37 0,'29'4'35'0,"1"-4"-2"0,1 0-12 15,9 3-6-15,-2-3-5 16,2 0-9-16,-6 0-14 15,-1 3-21-15,-14-9-1 16,-2 6 0-16,-12-14 1 16</inkml:trace>
  <inkml:trace contextRef="#ctx0" brushRef="#br0" timeOffset="175633.2609">7426 13776 15 0,'0'0'32'15,"0"-12"0"-15,0 12-5 16,0 0-14-16,9-10-12 16,-9 10-15-16,0 0-16 15,0 0-2-15,0 0 0 0</inkml:trace>
  <inkml:trace contextRef="#ctx0" brushRef="#br0" timeOffset="176011.7174">7451 13926 17 0,'0'8'25'0,"0"10"-2"16,0 2-2-16,3 4-4 0,0 5-1 15,-6 1-4 1,3 6-1-16,-9-1-2 0,-1 3-1 16,-8-5-3-16,-2 4 1 15,-7-9-3-15,-1-6-2 0,-3-7-4 16,3-10-5-16,4-5-11 16,4-4-14-16,-1-12-4 15,9 2 0-15,-6-3 1 16</inkml:trace>
  <inkml:trace contextRef="#ctx0" brushRef="#br0" timeOffset="177540.5048">7639 13830 2 0,'-11'0'26'0,"7"13"-2"16,-9-4-4-16,5 11-6 15,4 5-3-15,1 0-1 16,6 3-3-16,3-3 0 16,6-3-1-16,1-4-1 15,6-7-1-15,2-11-1 0,1 0-1 16,-3-13 0-16,-3-4-1 15,0-6-1-15,-5 0 2 0,-4-1-2 16,-5 2 1 0,-2 3 0-16,0 6 0 0,0 13-1 15,0 0 1-15,-14 0 0 16,14 18 0 0,0 1 0-16,8 3-1 15,4-1 1-15,2 0 0 16,7-4 0-16,3-3-1 15,2-9 1-15,-1-5 0 16,0-10-1-16,-4-6 1 16,-5-6-1-16,-7 0 2 15,-7-3-1-15,-2 2 1 0,-7 0 0 16,-3 4 0-16,-3 2-1 16,1 6-3-16,12 11-4 15,-19-13-6-15,19 13-6 16,0 0-9-16,0 0-7 15,0 0-3-15,0 0 5 16</inkml:trace>
  <inkml:trace contextRef="#ctx0" brushRef="#br0" timeOffset="178359.4009">8298 13805 14 0,'-16'-7'28'0,"-7"-15"-1"16,11-2-8 0,3-6-3-16,9-2-5 15,4 0-3-15,8 1-2 16,9 8-2-16,5 6 0 16,5 13-1-16,-1 8 0 15,-5 14 0-15,-9 8 0 16,-7 12-1-16,-12 3-1 15,-10 6 1-15,-12 1 1 0,-9-3-2 16,-6-3 1-16,-1-5-2 0,2-8 0 16,7-8-1-16,8-7 1 15,9-5-1-15,15-9 0 16,0 0 0-16,24 0 1 16,4-3 0-16,6 3 1 15,3 0 0-15,-2 0 1 0,2 0-1 16,-7 0 0-16,-7 3 0 15,-6-3 0-15,-7 3 0 16,-10-3-1-16,0 0-3 16,0 0-7-16,0 0-24 15,0 0-2-15,0 0 0 32,-15-13-1-32</inkml:trace>
  <inkml:trace contextRef="#ctx0" brushRef="#br0" timeOffset="179045.719">8559 13518 3 0,'13'16'30'15,"-13"4"-1"-15,5 13-4 0,-5 6-8 16,3 2-4 0,-3 5-2-16,0-1-3 15,3 0-2-15,-3-5-1 0,0-4-2 16,0-8 0-16,0-6-1 0,0-5 1 15,7-5-2-15,-7-12 1 16,16 7-2-16,-1-11 0 16,3-5 0-16,2-4-1 15,4-2 0-15,1 0 0 32,0 0 1-32,-1 0-2 0,-5 2 2 15,-10 3 1-15,-9 10 0 16,0 0 1-16,0 0 0 15,-19 0 0-15,-2 10 0 16,-3-1 0-16,2 6-1 16,3 0 1-16,3 0-1 15,8-2 1-15,8 0-2 0,11-1 2 16,8 0-2-16,6-5 1 16,6 3 0-16,3-5-1 15,1-3-3-15,1 3-16 16,-1-3-18-16,-13-6-1 15,2 1 1-15,-17-7-1 0</inkml:trace>
  <inkml:trace contextRef="#ctx0" brushRef="#br0" timeOffset="182078.8895">9238 14504 14 0,'0'0'34'0,"18"-14"0"15,7 14-4-15,13-4-12 16,2 1-8-16,10 3-4 15,5-6-6-15,-5 0-8 16,-1 3-14-16,-3 3-11 16,-13 0-1-1,-13 3-1-15</inkml:trace>
  <inkml:trace contextRef="#ctx0" brushRef="#br0" timeOffset="182263.7887">9300 14623 44 0,'0'0'35'0,"15"10"-7"16,14-4-7-16,9-6-9 15,7 0-16-15,-2-3-26 16,11 3-2-16,-9-7-3 16,8 7 0-16</inkml:trace>
  <inkml:trace contextRef="#ctx0" brushRef="#br0" timeOffset="183067.3513">11569 13721 11 0,'-14'-5'18'16,"-23"-5"-2"-16,-13 5-3 0,-23-2-3 16,-13-3-4-16,-15 4 0 15,-4 0-1-15,1 2-2 16,8 4 0-16,9-5 0 16,13 5-1-16,18 5 2 15,22 2-1-15,25 5 0 31,27 2 1-31,19 4 0 0,20 5-1 16,17 6 1-16,14 5 1 16,6 12-2-16,-4 3-1 15,-9 2 1-15,-22 7-2 16,-22 6 1-16,-25 4-1 0,-23 5 0 16,-26-1-1-1,-20 1 0-15,-21 4 1 0,-8-4-1 16,-3-4 0-16,5-4 0 15,9-9 1-15,13-8 1 0,15-8 0 16,23-6 0-16,29-10 1 16,29-4 0-16,25-8 0 15,22-2 0-15,23-5-1 32,18 2 0-32,12-7 0 0,4 0-2 15,-3 0 0-15,-11 0 0 16,-11-5-2-16,-16 1-3 15,-19 4-6-15,-23-9-18 16,-20-2-7-16,-10 6 0 16,-25-7 0-16</inkml:trace>
  <inkml:trace contextRef="#ctx0" brushRef="#br0" timeOffset="183787.1507">10565 15094 36 0,'0'-10'35'0,"0"10"-3"16,15 16-10-16,-12 7-7 15,4 15-5-15,-7-3-4 16,3 10 0-16,1-2-4 16,-1-4-4-16,2-8-1 15,-3-12-4-15,5-9-2 0,-7-10 0 16,19-14-1-16,-10-9 1 16,7-1 1-16,-6-7 1 15,2 3 3-15,-3 3 3 16,-6 7 2-16,-6 5 1 15,-7 7 0-15,-4 6 2 16,-5 9 0 0,4 5 1-16,-7 0 0 15,9 3 1-15,4-2-1 16,12 2-1-16,13-8 1 16,14 3-2-16,8-7-4 15,7-5-6-15,6 0-18 16,8 0-7-16,-8-15-2 0,3 11 1 15</inkml:trace>
  <inkml:trace contextRef="#ctx0" brushRef="#br0" timeOffset="183949.9173">11017 15155 2 0,'0'0'29'0,"10"-5"0"15,13 5-4-15,2 0-13 16,4-4-8-16,2 4-9 16,0-2-11-16,5 9-12 15,-13-10 0-15,2 9 5 16</inkml:trace>
  <inkml:trace contextRef="#ctx0" brushRef="#br0" timeOffset="184119.2062">11052 15267 10 0,'-16'9'32'0,"22"3"-1"0,5-6-7 16,12-6-10-16,8 0-6 15,10 0-5-15,2-3-7 0,9 0-10 16,3 3-11-16,-10-6-7 16,11 6 2-16,-11-10 14 15</inkml:trace>
  <inkml:trace contextRef="#ctx0" brushRef="#br0" timeOffset="184372.646">11658 15158 25 0,'-13'-4'33'0,"-13"-5"1"16,3 9-10-16,-2 3-7 16,0 4-8-16,8 13-3 15,4 4-3-15,13 3-2 16,5 2 1-16,11 0-1 15,6-2 1-15,4-7-1 0,3-8 1 16,1-6 1-16,-2-10 0 16,-3-10 0-16,-8-9-1 15,-5-1 0-15,-12-5-3 16,0-2-6-16,-12-6-23 0,-2 5-7 16,-14-7-1-16,8 6 0 31</inkml:trace>
  <inkml:trace contextRef="#ctx0" brushRef="#br0" timeOffset="184852.1117">10853 13091 22 0,'16'22'34'15,"-16"-5"0"-15,6 12-7 0,-6 6-11 16,0 1-5-16,0 5-6 16,0-3-7-16,-2-1-12 15,-5-14-19-15,7-1-2 16,-13-15 0-16,13-7 6 16</inkml:trace>
  <inkml:trace contextRef="#ctx0" brushRef="#br0" timeOffset="185036.7223">10696 13271 31 0,'5'12'31'0,"-5"-12"1"16,31 6-15-16,1 1-10 0,8-5-6 15,6 2-11-15,2-4-10 16,13 0-10-16,-9-13-1 15,7 13 4-15</inkml:trace>
  <inkml:trace contextRef="#ctx0" brushRef="#br0" timeOffset="185375.3001">11238 13317 4 0,'-21'4'27'0,"-8"-16"0"16,14 1-6-16,-1-7-12 15,10-1-3-15,10-1-4 32,3 1 1-32,11 2 0 0,0 5 2 15,8 8 0-15,-7 4 1 16,7 12 2-16,-5 4-1 16,1 6-1-16,-3 2 1 0,4 2-2 15,-1-6 0 1,2-1-2-16,4-8 0 0,0-4-1 15,-1-14 0-15,-2-6 0 16,-9-7 1-16,-5-1 0 0,-11-1 0 16,-6 0 0-16,-15 3-1 15,-4 5 0-15,-6 4-5 16,-7 5-16-16,1 5-18 16,8 4-2-16,0-4 0 31,13 11 1-31</inkml:trace>
  <inkml:trace contextRef="#ctx0" brushRef="#br0" timeOffset="186297.3489">12603 13722 9 0,'-16'-33'32'0,"-8"22"1"15,-13 14-6-15,-7 29-8 16,0 28-4-16,2 21-4 0,11 27-2 16,8 12-1-16,18 12-2 15,16-2-3-15,14-6-6 16,16-14-21-16,16-14-13 31,-3-33 0-31,8-17-1 0</inkml:trace>
  <inkml:trace contextRef="#ctx0" brushRef="#br0" timeOffset="187029.4659">13065 14529 20 0,'0'-20'27'0,"12"6"-8"16,-8-8-1-16,-4-2-4 0,0-3-3 15,-7-4-1-15,1-1-2 16,-10 0-2-16,-2 4-1 16,-5 1-2-16,0 9 0 15,-2 5-2-15,-4 13 0 16,2 10 0-16,3 9-1 15,2 15 1 1,6-1-1-16,9 7 0 16,7-2 0-16,7-2 0 15,8-2 0-15,8-10 1 16,4-4 0-16,1-11-1 16,3-9 0-16,0-5 0 15,-5-7-1-15,-3-5 0 0,-4-7 0 16,-6-5 0-16,-7 0-1 0,-3 3 1 15,-3 4 1-15,-6 3 0 16,-1 8 0-16,7 11 1 16,-12 3 0-16,6 9 1 15,6 8-1-15,6 6 1 16,3 1 1-16,3 0-1 31,7-1-1-31,0 1-6 0,0-10-11 16,-3-8-18-16,8 1-1 15,-12-13 0-15,13 3 5 16</inkml:trace>
  <inkml:trace contextRef="#ctx0" brushRef="#br0" timeOffset="187499.3963">13301 14350 31 0,'0'0'33'0,"19"9"0"15,-1-2-15-15,4-4-5 16,8 3-2-16,-2-6-3 31,3 0-2-31,0-6-2 0,-3-1-1 16,-5-8 0-16,-6-3-2 15,-4-2 0-15,-10 0 0 16,-6-1-1-16,-6 3 1 16,-10 2-1-16,0 7-1 15,-5 3 1-15,-4 10 0 16,4 7-1-16,-2 8 1 0,5 4 0 15,8 8 0-15,7 2 0 16,6 3 1-16,9-2 0 16,6 0 0-16,10-7 0 0,3-3 1 15,6-10-4 1,1-5-5-16,-1-12-29 0,3 3-1 31,-12-20 0-31,6 1 0 16</inkml:trace>
  <inkml:trace contextRef="#ctx0" brushRef="#br0" timeOffset="187984.0158">13480 13803 42 0,'15'0'35'15,"14"7"-1"-15,2-7-15 16,7 0-6-16,8 0-3 16,-2 0-8-16,-2-2-11 15,-7-8-25-15,2 5-1 16,-15-6-1-16,2 5 0 31</inkml:trace>
  <inkml:trace contextRef="#ctx0" brushRef="#br0" timeOffset="188286.8002">13936 13665 28 0,'8'-13'31'16,"-8"13"-2"-16,0 0-12 15,-5-9-9-15,5 9-12 16,-6-10-20-16,6 10-6 15,0 0 0-15,0 0 6 16</inkml:trace>
  <inkml:trace contextRef="#ctx0" brushRef="#br0" timeOffset="188534.2524">13958 13832 46 0,'7'34'37'0,"-7"-3"-3"0,0-2-10 16,-7 9-7-16,-6-8-6 16,4 2-5-16,-12-8-1 15,-1-3-2-15,-3-13-3 16,-2-8-2-16,2 0-3 31,-1-15-6-31,14-2-11 0,-1-6-16 16,1-11 0-16,12 5-1 15,-5-3 12-15</inkml:trace>
  <inkml:trace contextRef="#ctx0" brushRef="#br0" timeOffset="189004.1464">14222 13821 9 0,'-38'-30'55'16,"20"10"-37"-16,8-1-6 15,4-3-2-15,6-1-1 16,7 2-1-16,7 3-2 0,8 5-1 16,3 2 0-16,3 13 0 15,-3 0-1-15,1 16 0 16,-8 0-1-16,-6 9 0 16,-12 4-1-16,-10 5-1 15,-8-2 0-15,-9 1-1 16,-4-1 0-1,-3-8 0-15,6 0-1 16,0-8 0-16,11-3 0 16,17-13 0-16,0 12 2 0,13-12-1 15,5 0 1 1,10 0 0-16,0 0-3 16,4 0-8-16,-1-5-24 0,2 10-1 15,-12-10 0-15,4 8 0 0</inkml:trace>
  <inkml:trace contextRef="#ctx0" brushRef="#br0" timeOffset="189604.4573">14476 13776 39 0,'-12'-6'30'0,"12"6"-8"16,-13 9-6-16,13-9-6 0,-12 22-3 15,9-8-2-15,6 5-1 16,2-1 0-16,5 1-1 16,-1 0 0-16,7-5-1 0,-1-1 1 15,4-7-1-15,-3-6 1 16,2-6-1-16,-3-6 0 16,1 1-1-16,-2-7 0 15,-4 1 0-15,-5-3-1 31,0 6 1-31,-5-1-1 0,0 6 1 16,0 9-1-16,0 0 0 16,-12 0 0-16,12 0 0 15,-7 19 0-15,7-7 0 16,0 3 0-16,7 1 0 16,-4 1 1-16,6-3-1 15,3 1 1-15,4-7-1 0,-1-3 1 16,4-5 0-16,-3-5 0 15,2-3 0-15,-1-7 1 16,-1 0 0-16,-7-8-1 16,-4 4 0-16,-5-1 0 15,-8 2-4-15,0 7-12 16,8 11-22-16,-29-22 0 0,15 20-1 16,-8-8 0-16</inkml:trace>
  <inkml:trace contextRef="#ctx0" brushRef="#br0" timeOffset="190135.8921">14818 13387 25 0,'28'12'34'0,"17"28"0"15,3 12-6-15,2 21-13 0,4 21-5 16,-8 12-3-16,-6 12-2 15,-14 5-1-15,-19 1 0 16,-21-6-2-16,-13-3 0 16,-17-9-2-16,-4-13 1 15,-3-12 0-15,0-16-3 16,9-15 0-16,3-17-4 0,16-12-7 16,9-12-19-16,6-20-5 15,14-5 0-15,4-18 1 16</inkml:trace>
  <inkml:trace contextRef="#ctx0" brushRef="#br0" timeOffset="190790.2489">15257 13359 22 0,'9'-13'32'0,"-9"13"-2"16,8 13-7-16,-8 7-7 16,6 11-6-16,-6 9-5 15,5 7-1-15,-5 4-2 0,0 1 0 16,0-4-1-16,0-7 0 15,0-8 0-15,0-10-1 16,3-14 0-16,-3-9-1 0,20-9 1 16,-4-7 0-16,5-5-1 15,3-3 1-15,3 3-1 16,-3 1 1-16,-4 3 0 0,-5 5 0 31,-5 6 0-31,-10 6 0 16,0 0 0-16,-13 12 0 15,0-3 1-15,-5 3-1 16,3-1 0-16,-1 4 0 16,5-2 1-16,7 1 1 15,4-2 1-15,7 3 0 0,7-3 1 16,13 3 0-16,2-4 0 16,6 1 0-16,1-4-2 15,-1-3-2-15,3 0-8 16,-10 2-29-16,-8-13 0 15,-1 6-1-15,-13-11 0 16</inkml:trace>
  <inkml:trace contextRef="#ctx0" brushRef="#br0" timeOffset="200879.6503">15910 14362 25 0,'24'-6'30'15,"16"9"-1"-15,-2-7-16 16,8 4-12-16,3 0-10 0,-5 0-12 16,3 4-8-16,-17-7 0 0,-2 11 20 15</inkml:trace>
  <inkml:trace contextRef="#ctx0" brushRef="#br0" timeOffset="201033.6963">15903 14476 34 0,'7'13'34'16,"14"-13"0"-16,16 0-14 15,9 0-13-15,2-4-33 16,16 4-4-16,-14-11-2 31,11 2-2-31</inkml:trace>
  <inkml:trace contextRef="#ctx0" brushRef="#br0" timeOffset="201633.7346">16637 14480 24 0,'35'-4'27'15,"48"4"-1"1,32-6-12-16,39-3-2 0,48 5 0 31,40-8-1-31,41 6 0 0,31-8 0 16,25 4-2-16,8-4-3 15,1 4-1-15,-14 3-4 16,-25 2-3-16,-31 5-6 16,-41 0-20-16,-51 0-9 15,-37 6 0-15,-59-6 0 16</inkml:trace>
  <inkml:trace contextRef="#ctx0" brushRef="#br0" timeOffset="202065.5259">18354 13965 38 0,'21'-42'33'0,"-8"-15"-6"16,4-4-9-16,1 2-3 16,-7 2-3-16,3 11-4 15,-9 8-1-15,0 16-1 16,-5 22-2-16,5 25-2 15,-1 26-3-15,-1 16-8 16,2 15-24-16,5 19-5 0,-10 2 1 16,6 10 0-16</inkml:trace>
  <inkml:trace contextRef="#ctx0" brushRef="#br0" timeOffset="202513.4006">17035 15071 19 0,'9'-42'33'0,"5"1"1"15,-4-2-11-15,-3 2-6 16,1 9-4-16,-8 10-3 0,0 22-2 31,6 9-2-31,-1 26-1 0,-5 16-1 16,5 16-2-16,-5 9-3 16,0-1-3-16,6 5-11 15,-2-8-22-15,-4-18 0 16,3-10 0-16,-3-21-1 15</inkml:trace>
  <inkml:trace contextRef="#ctx0" brushRef="#br0" timeOffset="202751.7213">17375 15216 41 0,'29'0'37'16,"4"-5"0"-16,19 1-6 15,7 4-23-15,-1 0-14 16,7 5-26-16,-11-12-2 0,0 7-2 31,-12-11-1-31</inkml:trace>
  <inkml:trace contextRef="#ctx0" brushRef="#br0" timeOffset="203299.2842">18299 15302 13 0,'30'-11'27'0,"-15"-8"-7"15,-2 0-2 1,-7-5-3-16,-11-4-3 0,-5 0-2 16,-11 0-2-16,-7 8-2 15,-10 2-1-15,0 9-2 0,-5 9 0 16,-1 7-1-16,5 12 0 16,10 10-2-16,7 2 1 15,13 5-1-15,12-1 1 16,11-3 0-16,12-6 0 0,7-6 0 15,5-8-1-15,0-10 0 16,1-8 0-16,-2-8 1 16,-8-2-1-16,-5-7 0 15,-6 4 0-15,-6 0 0 16,-6 5 1-16,-6 14 0 31,0 0 1-31,0 0-2 0,14 22-1 16,-7-1-7-16,6-2-23 15,9 8-3-15,-7-12-1 16,15 0 0-16</inkml:trace>
  <inkml:trace contextRef="#ctx0" brushRef="#br0" timeOffset="203699.8625">18633 15180 12 0,'29'13'33'0,"-4"-10"1"15,13 3-1-15,-5-6-17 16,0 0-8-16,1-6-3 15,-5-8-2-15,-6-2-2 16,-9-5 0-16,-6-1-1 0,-8-1 0 16,-12 3-1-16,-8 2 0 15,-8 7 1-15,-5 6 0 16,-7 9 1-16,0 7 0 16,1 10 1-16,7 8 1 15,11 8 0-15,15 2 1 16,15-1 0-1,12 0-1-15,13-3-4 16,10-4-7-16,3-8-19 0,0-16-9 16,5-3-1-1,-14-16 0-15</inkml:trace>
  <inkml:trace contextRef="#ctx0" brushRef="#br0" timeOffset="204039.1749">18983 14687 38 0,'26'-4'34'0,"16"4"1"15,-1 4-13-15,1-4-13 16,-2 0-15-16,-9-10-25 15,8 10-2-15,-23-11-1 16,2 7 1-16</inkml:trace>
  <inkml:trace contextRef="#ctx0" brushRef="#br0" timeOffset="204286.579">19447 14553 45 0,'0'0'32'0,"0"-15"-9"15,0 15-6-15,0-12-7 0,0 12-11 16,0-9-19-1,-10 4-10-15,10 5-3 0,-10 0 1 16</inkml:trace>
  <inkml:trace contextRef="#ctx0" brushRef="#br0" timeOffset="204502.7415">19443 14711 12 0,'11'29'36'0,"-8"-3"1"15,4 13 0-15,-7-1-15 16,-7 0-8-16,-1 7-4 31,-12-8-3-31,-5-4-3 0,-9-7-6 16,-8-8-11-16,1-15-25 16,8-3 0-16,-2-18-1 15,8-5 1-15</inkml:trace>
  <inkml:trace contextRef="#ctx0" brushRef="#br0" timeOffset="205041.7221">19767 14768 26 0,'-12'-4'33'16,"-13"-10"-5"-16,6-8-7 0,2-2-5 15,7-6-4-15,10 1-3 32,9-2-2-32,13 6-2 0,6 6-1 15,7 12 0 1,2 7 0-16,-1 15-2 0,-10 8 1 15,-10 6-1-15,-16 7 0 16,-8 6-2-16,-12 1 0 16,-7-5-2-16,-4-2-1 15,1-7-1-15,6-3 1 0,10-9-1 16,14-6 1-16,8-11 0 16,13 0 1-16,9 0 2 15,4-4-2-15,1 1-11 16,-2-6-21-16,5 9 0 15,-12-8-2-15,1 8 2 16</inkml:trace>
  <inkml:trace contextRef="#ctx0" brushRef="#br0" timeOffset="205543.0077">20137 14695 28 0,'0'0'32'16,"0"0"-1"-16,-10 23-15 15,10-4-5-15,0 1-5 0,6 3 0 16,4 2-2-16,5-4-2 15,3-6-1-15,2-7-1 16,2-8 0-16,0-6 0 16,-1-10-1-16,-6-4 0 15,1-7 1-15,-9-2 1 16,-2 0 1 0,-5 6 0-16,0 1 0 15,0 9 0-15,0 13 0 16,-12-7 0-16,5 16 0 15,7 9 0-15,0 6 0 16,7 5-1-16,3-2 0 16,4 1 0-16,5-4 0 15,2-4 0-15,1-7 0 0,2-9 0 16,-1-11 0-16,2-3 1 0,-7-11-1 16,-3-6 0-16,-4-2 1 15,-6-8-1-15,-5 2-4 16,0-2-9-16,-9 3-24 15,2 10 0-15,-8 1-1 16,7 8 0-16</inkml:trace>
  <inkml:trace contextRef="#ctx0" brushRef="#br0" timeOffset="206637.8994">21037 14382 9 0,'5'-14'36'0,"7"8"-1"16,-12-4 1-16,0 10-19 16,0 0-18-16,-14-7-27 15,14 7-4-15,-12 0-2 16,12 0-1-16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26:15.2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7704 3845 5 0,'0'-11'32'0,"7"15"0"16,-7-4 0-16,25 14-14 15,3 7-6-15,-1 2-2 16,11 12-3-1,2 0-1-15,0 6-5 16,1 1-6-16,-4-4-10 16,-6-5-18-16,7 4-1 15,-17-16-1-15,8-1 3 0</inkml:trace>
  <inkml:trace contextRef="#ctx0" brushRef="#br0" timeOffset="235.9156">8164 3805 12 0,'-6'-12'33'0,"-10"3"2"15,-2 13-2-15,-10 10-14 16,-9 4-5-16,-4 15-3 0,-8 3-4 16,-1 8-2-16,-3 0-4 15,5-4-4-15,7 0-3 16,3-10-7-16,13-3-9 15,10-4-11-15,6-18-3 16,9-5 0-16</inkml:trace>
  <inkml:trace contextRef="#ctx0" brushRef="#br0" timeOffset="616.2171">8285 4010 20 0,'-10'17'28'16,"16"10"-9"-16,-6 0-5 15,0 1-3-15,0 0 0 16,4-8-2-1,-1-2 1-15,-3-18-2 16,9 9 1-16,-9-9-2 16,7-20 0-16,-7-3 0 15,0-8-1-15,-6-8-2 16,-1-5-3-16,-2-4 1 16,2-3-2-16,1 1 0 15,-3 1 0-15,6 2 0 0,3 7-1 16,10 6 1-16,5 3-2 15,10 9-3-15,3 1-4 16,10 8-15-16,10 8-11 16,-5-2-1-16,8 7 0 15</inkml:trace>
  <inkml:trace contextRef="#ctx0" brushRef="#br0" timeOffset="869.6088">8325 4221 23 0,'0'0'28'0,"8"10"-1"15,11-10-16-15,8 4-5 16,3-4-11-16,0-4-17 0,9 11-3 16,-11-14-2-16,6 11 12 15</inkml:trace>
  <inkml:trace contextRef="#ctx0" brushRef="#br0" timeOffset="1202.9041">8543 3915 8 0,'6'-19'30'15,"8"26"2"1,-14-7-1-16,11 18-16 0,-4 4-5 16,-1-1-2-16,0 2-1 15,0-4-3-15,0-1 0 0,-3-8-2 16,-3-10 0-16,13-7-2 15,-4-6 1-15,1-3-1 16,1-3-1-16,4 0 1 16,-5 4-1-16,1 4 1 15,0 8-1-15,2 10 2 16,-4 5-1 0,-2 2 1-16,1 6-3 15,-1 3-6-15,0 0-19 16,-7-4-6-16,5 3 0 15,-5-22-2-15</inkml:trace>
  <inkml:trace contextRef="#ctx0" brushRef="#br0" timeOffset="1639.9561">8770 3737 51 0,'13'-15'31'0,"-2"1"-3"0,9-5-15 16,8 6-5-16,2-4-3 15,4 8-1-15,-3 0-1 16,0 3-1-16,-6 2-1 16,-9 4-1-16,-4 0 0 15,0 4 0-15,-12-4 0 31,9 13 0-31,-5 1 1 0,-1 4-1 16,2 7 1-16,2 3-1 16,-1 5 0-16,4 4 1 15,3 6 0-15,1 3 0 16,0-4 1-16,-2 1 0 16,0-6 1-16,-3 1 1 0,-9-7 1 15,-3-1-2-15,-13-8 2 16,-2 0-1-16,-13-5 0 15,0-3-2-15,0-4-2 16,-7-10-7-16,11 4-20 0,8-4-10 16,0-9-1-16,19 9 0 15</inkml:trace>
  <inkml:trace contextRef="#ctx0" brushRef="#br0" timeOffset="2272.1324">9783 4005 38 0,'0'0'27'0,"31"0"-13"16,17 0-7-16,25 0 0 15,23 3-1-15,29-3 1 16,26 6-1-16,21-6 1 16,10 3-3-16,8-3 0 15,-5 0-1-15,-16 0-1 0,-20 0-1 16,-30 0-1-16,-32-3 1 15,-30 3-2-15,-24-6 1 16,-33 6 0-16,-13-9-2 16,-14-1 0-16,-9 3 1 15,0-4-1-15,2 0 0 16,5 1 0 0,6 2-1-16,10 0 3 15,13 8 0-15,0 0 1 16,27 8-1-16,-4 5 2 15,1 2 0-15,-2 2 0 0,-2 1 0 16,-6 1-4 0,-6-1-11-16,-19-6-17 0,0 2 0 15,-24-14-2-15,-5 7 12 16</inkml:trace>
  <inkml:trace contextRef="#ctx0" brushRef="#br0" timeOffset="2587.7747">9901 3918 20 0,'-15'6'25'15,"-13"1"-8"-15,0 3-3 16,1-1-1-16,4 7-1 16,11 0-1-16,6 0-4 15,14-1-2-15,15-1-3 0,8-2-3 16,16-4-17-16,14 4-11 15,-2-16-2-15,9 4 1 16</inkml:trace>
  <inkml:trace contextRef="#ctx0" brushRef="#br0" timeOffset="2972.7625">10729 3522 11 0,'-8'-10'30'16,"11"19"1"-16,-8 7-4 15,3 9-14-15,2 6-3 0,0 7-1 16,4 3-1-16,-4-4-1 16,8 0-1-16,-8-10-2 15,6-8-1-15,-6-19-1 16,0 0 0-16,0 0-1 15,4-29 1-15,-8-2-1 16,-2-9 0-16,0-7-1 0,0 1 0 16,6-2 1-16,-3 2-1 0,3 7 0 15,9-2 0 1,7 14 1-16,8 5-1 0,7 9 0 16,4 0-4-16,5 13-5 15,0-5-8-15,-3 5-13 31,3 12-6-31,-15-8 1 0,1 11-1 16</inkml:trace>
  <inkml:trace contextRef="#ctx0" brushRef="#br0" timeOffset="3141.6963">10707 3568 33 0,'4'9'35'16,"9"-9"-1"-16,20 0-9 16,7 0-14-16,1-6-33 15,8 12-7-15,-15-12-4 0,4 6 0 32</inkml:trace>
  <inkml:trace contextRef="#ctx0" brushRef="#br0" timeOffset="3757.7955">12166 3560 36 0,'19'9'33'16,"20"21"1"-16,6 15-12 15,3 7-8-15,8 11-4 16,-3 4-6-16,-3 2-7 16,-4-2-13-16,-2-5-16 15,-20-23-3-15,1-6 1 0,-12-19 2 16</inkml:trace>
  <inkml:trace contextRef="#ctx0" brushRef="#br0" timeOffset="4005.3211">12655 3541 25 0,'-21'-27'35'16,"-1"23"0"-16,-13 4 1 0,-11 17-20 16,6 18-4-1,-13 9-4-15,1 14-2 16,-6 8-1-16,2 6-4 0,2 1-1 15,5-6-4-15,6-4-3 0,4-14-7 16,18-12-14-16,11-8-8 16,4-20-2-16,20-4 3 15</inkml:trace>
  <inkml:trace contextRef="#ctx0" brushRef="#br0" timeOffset="4274.4069">13065 3402 16 0,'-49'19'29'15,"2"23"2"-15,-2 3-9 16,-1 13-11-16,9 10-1 15,4 7-2-15,18 0-2 16,13-5-1-16,16-6-2 16,15-8-3-16,8-14-5 0,11-15-15 15,6-6-12-15,-4-21 0 0,3 0 0 16</inkml:trace>
  <inkml:trace contextRef="#ctx0" brushRef="#br0" timeOffset="4622.1879">13183 3841 13 0,'0'0'31'0,"0"17"1"16,0-17-5-16,15 10-11 16,4-3-4-16,-1-7-2 15,10 0-4-15,-3-4 0 16,1-5-2-16,-6-7-1 15,0 0-1-15,-5-7-1 0,-12 4 0 16,-6 2 0-16,-10 5-1 16,-8 5-1-16,-1 7 2 15,-5 7-1-15,-2 9 0 16,2 7 0-16,7 5 0 16,5 8 2-16,13-3-1 0,7 0 1 15,8-2 0-15,8-6 0 0,8-6-1 16,7-5-4-16,1-10-18 15,-2-12-15-15,9-2 1 16,-8-14-2-16,5 0 0 16</inkml:trace>
  <inkml:trace contextRef="#ctx0" brushRef="#br0" timeOffset="4843.5343">13548 3352 37 0,'0'-19'31'15,"0"19"1"-15,0 0-14 16,0 0-14-16,0 0-18 15,-14 9-15-15,14 1-2 0,0-10 0 32</inkml:trace>
  <inkml:trace contextRef="#ctx0" brushRef="#br0" timeOffset="5022.1167">13555 3438 19 0,'0'16'35'16,"0"10"1"-16,-3-1-4 15,-4-1-10-15,-1 3-6 0,-11 1-5 16,3-6-4-16,-6-4-7 16,-5-11-13-16,-1-7-23 15,10-5 0-15,-7-9-2 16,12 1 0-16</inkml:trace>
  <inkml:trace contextRef="#ctx0" brushRef="#br0" timeOffset="5690.5577">13672 3425 25 0,'0'0'24'0,"-10"10"-6"16,5 0-7-16,5 7-3 15,0 2-2-15,0 5-2 16,3-7 1-16,6 3-1 15,1-6-1-15,2-4 0 16,1-5-1 0,3-5-1-16,-5-9 1 15,2-3-1-15,-4 0 0 16,0-5-1-16,-6 4 2 16,0 1-2-16,-3 12 1 15,0-12-1-15,0 12 0 16,0 11 0-16,4 2 0 15,0 6 0-15,4-3-1 0,-2 4 2 16,7 1-1-16,-3-6 1 16,4-5-1-16,0-7 0 15,0-6 1-15,2-7-1 0,-3-5 0 16,3-6 1 0,1-1 2-16,0-5 0 15,4 6 1-15,0-1 1 0,1 10 0 16,-3 3 2-16,6 9-1 0,2 13 0 15,4 13-2-15,-3 12 0 16,-3 10-2-16,-7 10 0 16,-5 2-1-16,-10 3 0 15,-8 2 0-15,-11-8-1 32,-9-7-1-32,-6-7-5 0,-7-11-23 15,1-15-6-15,9-4-1 16,-3-13-1-16</inkml:trace>
  <inkml:trace contextRef="#ctx0" brushRef="#br0" timeOffset="6724.6193">7677 5095 29 0,'0'0'23'0,"0"0"-5"16,10 19-5-16,-10 3-4 15,0 3-3-15,3 3-1 16,2 7-1-16,3 2 1 15,3-7-3-15,5-1-1 0,8-8 1 16,4-13-1-16,-1-8 0 16,3-8 1-16,0-10-1 15,-5-5 0-15,-3-4 2 16,-4-5 0-16,-12 2-1 16,-3 3 2-16,-3 8 0 15,-5 6-2-15,-5 9 1 0,1 10 0 16,-1 15-1-16,4 17-2 15,3 8 1-15,3 15-1 16,0 11 2-16,0 9 1 16,0 2 0-16,-6 2-1 15,0-8 0-15,-3-6 1 16,-7-6-1 0,-5-19-2-16,-4-15-1 15,-1-18-1-15,-1-13-3 0,-2-20-4 16,5-9-7-16,6-16-14 15,2-17-6-15,12 1 2 16,4-12 1-16</inkml:trace>
  <inkml:trace contextRef="#ctx0" brushRef="#br0" timeOffset="7077.9858">8270 5031 33 0,'0'19'31'16,"5"18"-8"-16,-5 7-8 15,0 4-3-15,0 7-1 16,0-4-3-16,0-4-3 0,3-9-1 16,-3-9-1-1,0-11 0-15,4-9-2 16,-4-9 0-16,0-15 1 0,-7-8-1 15,-1-8 1-15,-5-6-1 0,1-12 0 16,-1-6-1-16,0-1 0 16,4 0 0-16,3 1 0 15,2 2 0-15,8 9 0 16,9 6-1-16,5 10-1 16,9 13-2-16,2 2-4 15,11 7-10 1,4 12-15-16,-4-6 0 15,7 12-1-15,-3-10 11 16</inkml:trace>
  <inkml:trace contextRef="#ctx0" brushRef="#br0" timeOffset="7324.8742">8285 5454 20 0,'0'0'30'0,"18"23"-1"16,-2-16-10-16,15 0-11 0,6-2-11 16,0-5-22-1,6 5-2-15,-16-12-3 0,7 7 10 16</inkml:trace>
  <inkml:trace contextRef="#ctx0" brushRef="#br0" timeOffset="7625.3684">8504 5194 23 0,'14'5'32'16,"-14"-5"2"-16,16 15-13 15,-9 4-5-15,-7 0-5 0,8 2-2 16,-8-3-3-16,0-6-2 16,0-12-3-16,0 0-1 15,0 0 0-15,14-12-1 16,-3-5 0-16,2 0 1 16,3-4-1-16,-1 6 1 15,3 5-1 1,-3 5 1-16,2 12 0 15,-5 2 1-15,-1 9-2 0,-1 1-2 16,0 8-8 0,-7 0-15-16,-3-8-7 0,4 1 0 15,-4-20-2-15</inkml:trace>
  <inkml:trace contextRef="#ctx0" brushRef="#br0" timeOffset="8010.6563">8804 4896 22 0,'24'-16'29'0,"-5"-2"-1"15,6 5-12-15,-4 5-5 16,2 3-4-16,-1 5-1 15,-4 0-2-15,-3 6 0 32,-5 7-3-32,2 2 1 0,-2 7-1 15,1 8 1-15,2 5 0 16,2 7 0-16,5 3 0 16,7 6 3-16,2 0-1 15,-2 2 1-15,-5-7-1 0,-1 0 1 16,-11-3-1-16,-10-4 0 15,-10-8-2-15,-15-6-2 0,-5-7-2 16,-7-9-4-16,5-1-10 16,-1-8-19-16,5-14-1 15,18 2-1-15,7-15 1 16</inkml:trace>
  <inkml:trace contextRef="#ctx0" brushRef="#br0" timeOffset="8611.2533">9911 5259 37 0,'62'-6'18'0,"23"6"-3"0,21-4 2 15,28 0-5-15,16 4-1 16,20-5-3-16,10 0-1 16,5 1-2-16,-6 4-2 15,-9-2-2-15,-19 2-1 16,-26 0-1-16,-27 0-1 15,-30 0-2-15,-28-5-3 0,-30 2-1 16,-20-2 0-16,-21 0-1 16,-14-5 3-16,-3 2 0 15,2-1 4-15,6 4 2 0,-11-4 5 32,51 9 0-32,0 0-1 0,10 14 1 31,10-4-1-31,1 2-2 15,-3-1 2-15,-3 3-3 0,-10-4-7 16,-10 3-14-16,-19-8-6 16,-4 2-3-16,-25-10 0 15</inkml:trace>
  <inkml:trace contextRef="#ctx0" brushRef="#br0" timeOffset="8945.315">10094 5157 9 0,'0'0'29'0,"-13"0"1"16,-15 5-2-16,-6 6-16 0,3 5-3 16,0 0-1-16,7 4-1 15,8 0 0-15,13-1-3 0,11-1-2 16,15-5-5-16,14 0-7 16,6-4-16-16,-2-9-6 15,9 0-1-15,-7-13 0 16</inkml:trace>
  <inkml:trace contextRef="#ctx0" brushRef="#br0" timeOffset="9281.2612">10655 4792 21 0,'16'-5'34'0,"-16"5"-1"31,5 15 2-31,-5 9-19 0,-3 5-5 15,3 12-4-15,0-2 0 16,3 1-1-16,-3-3-2 16,3-6 1-16,-3-15-3 15,0-2 0-15,0-14 0 16,0-14-1-16,-3-6 0 0,-2-12-1 16,-5-9 1-16,1-6-2 15,-1 0 1-15,1-4-1 16,7 5 1-16,2 0-1 15,2 8 0-15,10 6 1 0,10 11-1 16,4 4-1-16,10 9-4 16,-1 3-4-16,8 5-10 31,3 5-15-31,-4-5-1 0,0 4 0 16,-11-4-1-16</inkml:trace>
  <inkml:trace contextRef="#ctx0" brushRef="#br0" timeOffset="9465.2156">10686 4807 12 0,'-6'19'32'16,"6"-19"0"-16,12 17-4 15,4-10-12-15,15-2-10 16,6 1-17-16,-6-6-17 15,12 6-3-15,-11-11-1 0,10 10 9 16</inkml:trace>
  <inkml:trace contextRef="#ctx0" brushRef="#br0" timeOffset="9950.1474">12249 4845 29 0,'0'0'33'0,"16"0"0"15,-4 19-8-15,6 8-9 0,8 10-5 16,-1 6-5-16,6 6-2 16,0-1-6-16,-3 1-13 15,-4-13-17-15,5-2-3 16,-11-20 0-16,6-2-1 15</inkml:trace>
  <inkml:trace contextRef="#ctx0" brushRef="#br0" timeOffset="10150.6903">12671 4817 31 0,'0'0'33'15,"-8"8"1"1,-5 17-9-16,-3 11-10 15,-8 11-3-15,-5 13-4 16,-8 6-1-16,0 11-4 16,2-2-2-16,-2-8-5 15,7-2-10-15,4-5-17 0,2-20-6 16,14-8 1-16,4-21 0 16</inkml:trace>
  <inkml:trace contextRef="#ctx0" brushRef="#br0" timeOffset="10428.5235">13024 4807 32 0,'-40'5'29'0,"9"26"-6"16,-3 7-9-16,-2 12-4 16,7 11-1-16,4 6-1 0,10 3-2 15,11-5 1-15,11 0-4 16,8-9-4-16,10-10-8 16,4-15-16-16,10-6-6 15,-8-17-2-15,10-2 1 16</inkml:trace>
  <inkml:trace contextRef="#ctx0" brushRef="#br0" timeOffset="10782.3094">13229 5208 6 0,'0'0'31'16,"9"16"2"-16,-9-16 0 31,15 17-15-31,1-6-6 0,3-4-2 15,7 3-3-15,-2-10-1 16,0 0-2-16,-2-7-2 16,-3-1-1-16,-4-6-2 15,-8-2 1-15,-7 3-1 16,-11-4 0-16,-3 7-1 16,-5 5 0-16,-6 5 2 0,-3 0-2 15,0 14 2-15,1 4 0 16,6 2 2-16,8 8-1 15,7-1 2-15,6 2-1 16,12-3 2-16,3-3-1 16,8-4-1-16,4-3-1 0,10-6-8 31,0-7-21-31,-1-12-7 0,6-2-1 16,-9-15 0-1</inkml:trace>
  <inkml:trace contextRef="#ctx0" brushRef="#br0" timeOffset="11113.5658">13583 4722 33 0,'10'-2'26'16,"-10"-8"-1"-16,0 10-20 15,0 0-14-15,0 0-7 0,8 10-4 16,-8-10 2-16,0 16 4 16,6-6 9-16,-3 5 7 15,7 4 10-15,9 30 34 16,-13-23-19 0,-6 5 0-16,-4 2-4 0,-8-5-8 31,-3-1-3-31,-10-8-7 15,0-9-8-15,-2-10-19 16,8 0-14-16,0-15-1 16,13 0-1-16</inkml:trace>
  <inkml:trace contextRef="#ctx0" brushRef="#br0" timeOffset="11851.7684">13790 4810 21 0,'-9'-9'25'16,"9"9"-7"-16,-9 16-3 15,9 3-3-15,3 0-4 16,3 3-1-16,3 2 0 16,1-3-4-16,6-5 1 0,-1-3-2 15,1-10 0-15,-1-3-2 16,-3-12 0-16,-3 1-1 16,-2-6 0-16,-1 2 0 15,-3-2-1-15,-3 5 1 0,0 3-1 16,0 9 1-16,0 0 0 15,0 0 1-15,0 0-1 32,6 12 1-32,-6-12 0 0,9 13-1 15,-9-13 1-15,17 0-1 16,-8-4 2-16,3-6-1 16,0 0 3-16,0-7 1 15,4 5 2-15,-3-4 1 16,6 10 1-16,2 2 0 0,10 9 0 15,-4 9 0-15,11 15-1 16,-8 8-2-16,2 12-1 16,-11 4-1-16,-5 11 0 15,-16 2-2-15,-12-1 0 16,-10 0-2-16,-13-11 2 16,0-8-3-16,-4-7-1 0,2-11 0 15,4-5 0-15,10-11 1 16,5-12 0-16,6 0 0 15,12 0 0-15,-12 0 2 0,12 0-1 16,0 0 2 0,0 0-1-16,-4-11 0 15,4 11 0 1,0 0 0-16,0 0 1 16,0 0-2-16,0 0 2 0,13 0-2 15,-13 0 2-15,0 0-2 16,12 0 1-16,-12 0-7 15,0 0-10-15,0 0-18 16,0 0 0-16,0 0 0 16,0 0 0-16</inkml:trace>
  <inkml:trace contextRef="#ctx0" brushRef="#br0" timeOffset="12953.2019">5411 6552 27 0,'15'4'32'0,"-6"10"-5"0,10 12-8 15,8 10-5-15,6 7-4 16,3 7-2-16,-2 4-4 0,5 2-5 16,-2-4-11-16,-3-6-12 15,-10-16-9-15,4-6 0 16,-13-24-1-16</inkml:trace>
  <inkml:trace contextRef="#ctx0" brushRef="#br0" timeOffset="13184.9538">5777 6551 25 0,'-18'0'30'15,"3"8"-5"-15,-11 4-2 16,-5 9-6-16,-7 8-4 16,-9 3-2-16,0 6-4 15,-4 4-3-15,4 0-1 16,4 3-5-16,7-7-8 16,11-7-13-16,11-5-11 0,4-14-1 15,10-12-1-15</inkml:trace>
  <inkml:trace contextRef="#ctx0" brushRef="#br0" timeOffset="13585.4728">5874 6877 32 0,'-2'23'18'16,"2"1"-1"-16,0-7-1 16,-4-5-3-16,4-12-2 15,0 0-2-15,0 0-1 16,0-26-1-16,-5 3-1 15,2-6-2 1,-3-5-3-16,0-8 0 16,-3-1 0-16,2-5-2 0,1 3 2 15,6 1-1 1,0 0 0-16,0 5-1 16,6 3 1-16,4 8 0 0,7 1-1 15,6 10-4-15,3-3-7 16,4 1-16-16,10 9-5 0,-6-4 1 15,13 10 1-15</inkml:trace>
  <inkml:trace contextRef="#ctx0" brushRef="#br0" timeOffset="13869.3887">5917 6945 13 0,'0'0'29'0,"24"11"-4"16,-5-11-9-16,9 4-2 15,-1-1-7-15,7-3-11 16,0 7-21-16,-9-15-3 16,3 8-1-16,-18-17 12 0</inkml:trace>
  <inkml:trace contextRef="#ctx0" brushRef="#br0" timeOffset="14200.6049">6090 6648 29 0,'14'8'32'0,"-9"1"-4"15,3 2-8-15,-2 5-7 16,-2 0-3-16,-1 0-3 16,-3-3-2-16,6-3-2 15,-6-10-1-15,0 0-2 16,0 0 0-16,16-15 0 0,-4-3-1 15,3 0 0-15,1-5-1 16,3 3 1-16,2 3 0 16,1 5 1-16,-3 4 1 15,-1 8 0-15,-3 5 1 16,-2 8-1-16,-3 2 2 16,-1 3-2-16,-3 6-2 0,-6-4-7 15,6-3-20-15,0 5-6 16,-12-13 0-16,6-9-1 0</inkml:trace>
  <inkml:trace contextRef="#ctx0" brushRef="#br0" timeOffset="14600.4531">6331 6422 13 0,'28'-6'27'0,"-6"-8"-4"0,8 4-11 15,-2 0-3-15,0 5-2 16,-2 5-2-16,-4 0-1 16,-2 7-2-16,-2 3 0 15,-7 4-1-15,-2 3-1 16,-2 7 1-16,-1 1-1 15,-1 4 2 1,1 5 1-16,-2 3 0 16,3 1 1-16,1 3 0 15,-2-3 1-15,1 1-1 16,-3-1 1-16,-4-3-1 0,-5-9-2 16,-5-1 1-1,-7-6-2-15,-4-7-1 16,-5-7 0-16,-5-5-4 0,1-3-8 15,2 1-21-15,-3-16 0 0,14 6-1 16,-1-8 5-16</inkml:trace>
  <inkml:trace contextRef="#ctx0" brushRef="#br0" timeOffset="15185.2036">6942 6526 31 0,'10'0'34'0,"-10"0"1"16,12 20-9-16,-6 9-8 15,0 0-6-15,1 10-5 0,-3-3 0 16,3 8-2 0,-3-6-1-16,-4-5-3 0,0-5-2 15,0-11-3-15,0-3-3 16,0-14-2-16,0 0-2 0,-18-15-1 16,18-1-1-16,-7-8 2 15,11 0 0-15,-1-5 3 16,21-30 3 15,-9 33 6-31,1 4 3 0,0 0 2 16,3 8 1-16,-7 0 0 15,-3 4 0-15,-9 10 0 16,0 0-2-16,-19-4 0 16,-3 8-2-16,-9 0-1 15,-8-1-1-15,-2 2-1 16,-2 0 1-16,5-3-1 0,1 4 0 15,13-2 0-15,7 0 0 16,17-4 1-16,0 15 0 16,16-3 1-16,8 3 0 15,9 2 1-15,1-1-1 16,3 0 0-16,0 0-3 0,6-6-18 16,-2 2-16-16,-19-12 1 15,8 5-1-15,-17-10 3 16</inkml:trace>
  <inkml:trace contextRef="#ctx0" brushRef="#br0" timeOffset="15889.7366">7413 6541 38 0,'7'17'32'16,"-10"0"-7"-16,3 5-8 16,6 5-6-16,1-2-3 15,5 3-1-15,3-9-2 0,6-2-1 16,5-10-1 0,1-7 0-1,-2-7-2-15,1-7 1 16,-5-6-2-16,1-1 1 15,-10-1-1-15,-3 2 0 0,-3 1-1 16,-6 9 1-16,0 10-1 16,0 0 2-16,-13 19 0 15,13 9 0-15,0 10 0 16,7 15 0-16,-1 10 1 0,-3 7 0 16,-3 5 0-16,-9-1-1 15,-9-1 1-15,-4-6-2 16,-12-7-1-16,-10-18-3 15,-3-10-2-15,-4-22-2 16,4-10-4-16,3-19-5 16,10-11-8-1,6-11-9-15,3-19 0 16,16 5 7-16</inkml:trace>
  <inkml:trace contextRef="#ctx0" brushRef="#br0" timeOffset="16290.9045">7857 6625 31 0,'7'31'34'16,"-7"0"-5"-16,2 6-10 0,2 4-3 15,-4-3-3-15,2 0-5 16,-2-13-1-16,0-5-2 16,0-11-2-16,0-9 0 15,0-9-1-15,0-7 1 16,0-9-2-16,-2-8 2 31,-2-9-4-31,-5-4 1 0,3-6 0 16,-3-3 0-16,2-1 0 15,0-5-1-15,7 6 1 16,4 6-1-16,6 5 1 16,8 6-1-16,7 9-2 15,8 10-4-15,8 9-7 16,0 10-16-16,2-4-7 0,7 12 0 16,-8-5 1-16</inkml:trace>
  <inkml:trace contextRef="#ctx0" brushRef="#br0" timeOffset="16556.8227">7935 6867 13 0,'0'0'31'0,"31"10"0"15,-10-10-9-15,10 0-11 16,0 0-8-16,3-4-21 16,3 4-10-16,-18-15-2 15,8 11 0-15</inkml:trace>
  <inkml:trace contextRef="#ctx0" brushRef="#br0" timeOffset="16892.5094">8118 6558 26 0,'11'3'33'0,"9"11"2"0,-12 6-13 16,2 0-7-16,-1 5-5 15,-2-3-1-15,-3-2-4 16,-4-6-2-16,0-2-3 16,0-12-1-16,0 0-1 15,14-12-1-15,-4-5 0 16,6 0-1-16,2-4 2 0,0 1 1 16,4 1 1-16,-3 1 1 15,-1 12 2-15,-3 2 2 16,0 10 0-16,-8 6 1 15,3 7-1-15,-7 1 0 0,4 3-3 16,-5 5-3 0,-2-7-12-1,6-6-22-15,1 3-2 16,-7-18-1-16,8 9 1 16</inkml:trace>
  <inkml:trace contextRef="#ctx0" brushRef="#br0" timeOffset="17324.1798">8494 6304 43 0,'10'-13'32'0,"14"6"-2"16,4 4-15-16,3 0-4 16,3 3-4-16,3 0-2 15,0 2-1-15,-3 2-1 16,-3 2-2-16,-3 4 0 16,-6-1 0-16,-4 4-1 15,-4 6 0-15,-4 1 0 0,1 6 0 0,-2 3 0 16,-3 0 1-1,1 4 0-15,-4 3 1 16,2 1 0-16,-1 0-1 0,-4-1 2 16,0-3-1-16,-4-4 0 15,-4-1-1-15,-8-5 1 16,-2-4-1-16,-8-6-1 0,-7-8-1 16,-5-5-3-16,-2 0-9 15,-1-9-22-15,5 3-1 16,-2-10-1-16,11 10 0 15</inkml:trace>
  <inkml:trace contextRef="#ctx0" brushRef="#br0" timeOffset="18140.3704">9635 6631 22 0,'34'-7'26'16,"31"0"-7"-1,25 7-7-15,28-5-1 16,27 0 1-16,20 0-1 16,15 0 0-16,9 1-2 0,1 4-1 15,-5-5-6-15,-21 2-4 16,-24 3-3-16,-24-5-2 15,-28 5-3-15,-29-6 0 16,-25 2 0-16,-24-5 0 0,-20-3 2 16,-14-1 2-16,-45-15 3 15,34 15 8 1,1 0 0-16,12 1 2 16,11 5 1-16,11 7 0 15,14 0 1-15,8 0 0 16,9 12-1-1,-2-1-2-15,4 5 1 16,-13-1-2-16,-8 4-1 16,-15 1-3-16,-19-6-7 15,-10 0-16-15,-10 6-10 16,-23-12-3-16,0 5 0 16</inkml:trace>
  <inkml:trace contextRef="#ctx0" brushRef="#br0" timeOffset="18495.4157">9676 6555 16 0,'-31'13'27'16,"11"9"-5"-16,2-1-3 15,12-3-3-15,12 2-1 16,9-5-3-16,18 0-1 0,6-3-4 15,7-4-8-15,4-8-18 16,2 0-14-16,-11-12 0 16,5 2-2-16</inkml:trace>
  <inkml:trace contextRef="#ctx0" brushRef="#br0" timeOffset="18864.6852">10246 6241 29 0,'0'0'34'0,"18"0"-3"15,-18 0-7-15,6 27-5 16,1-2-7-16,-1 3-3 16,1 6-3-16,-2 0-1 15,1 2-1-15,0-7-2 0,-2-1-1 16,-4-12 0-16,3-7 0 15,-3-9-2-15,0 0 2 16,-7-24-2-16,2-2 2 16,-2-6-2-16,-3-7 1 15,-1-9 0-15,1 1 0 0,4-4 0 32,0 0 0-32,6 4 1 0,0 6-2 15,9 3 2 1,3 9-1-16,7 9 0 0,7 4-2 15,1 10-3-15,4-1-3 16,6 11-10-16,0 4-13 16,-5-4-6-16,5 7 1 15,-6-3-1-15</inkml:trace>
  <inkml:trace contextRef="#ctx0" brushRef="#br0" timeOffset="19096.2244">10237 6243 28 0,'12'13'34'0,"6"-13"-2"16,22 3-8-16,11 1-7 0,-5-4-3 15,6 5-8 1,-8-5-14-1,-4 5-24-15,-21-12-2 16,2 9-2-16,-21-2 1 16</inkml:trace>
  <inkml:trace contextRef="#ctx0" brushRef="#br0" timeOffset="19867.887">12212 6259 41 0,'25'9'34'0,"15"18"-8"15,4 9-5-15,3 7-6 16,9 11-4-16,-1 4-4 15,1 2-5-15,-1-2-7 16,-4-12-12-16,-9-12-17 16,6-4-1-16,-17-16 0 15,-1-5 5-15</inkml:trace>
  <inkml:trace contextRef="#ctx0" brushRef="#br0" timeOffset="20101.0287">12804 6205 8 0,'-9'-14'30'15,"-13"5"3"-15,-2 15-4 0,-10 14-13 16,-10 13-3 0,-4 16-4-16,-13 3-1 0,-1 9-3 15,-6 7-2-15,4-2-4 16,2 0-6-16,6-13-6 15,10-13-15-15,18-4-6 0,3-19 0 16,21-5 0-16</inkml:trace>
  <inkml:trace contextRef="#ctx0" brushRef="#br0" timeOffset="20416.4544">13162 6109 24 0,'-32'0'30'0,"-2"16"2"16,-6 7-12-16,-1 11-6 0,4 13-3 15,0 6-3-15,16 10 0 16,6 3-2-16,15 5 0 16,5-2-3-16,13-8-1 15,11-8-6-15,7-10-8 0,2-15-22 16,8-7-1-16,-9-17 0 16,8-4-1-16</inkml:trace>
  <inkml:trace contextRef="#ctx0" brushRef="#br0" timeOffset="20800.7652">13347 6500 16 0,'0'0'29'0,"22"15"1"15,-4-10-13-15,8-5-4 0,1 2-4 16,1-9-2 0,-1 2-2-16,-1-5-2 0,-8-5-1 15,-9-3-2-15,-5 1 0 16,-10-2-1-16,-9 2 1 16,-8 6-2-16,-4 4 1 15,-4 7 0-15,2 7 1 0,-2 6-1 16,7 11 2-16,5 2 0 15,11 8 1-15,8-2 3 16,8 2-2-16,8-4 2 16,11-2-1-16,1-7 0 15,7-3-4-15,2-9-5 32,-3-5-19-32,-3-15-9 0,0-1-1 15,-9-10-1-15</inkml:trace>
  <inkml:trace contextRef="#ctx0" brushRef="#br0" timeOffset="20985.3669">13689 6041 28 0,'0'0'27'0,"0"-23"-4"15,0 23-21-15,0 0-22 32,0 0-6-32,0 0 0 0</inkml:trace>
  <inkml:trace contextRef="#ctx0" brushRef="#br0" timeOffset="21148.1459">13735 6180 39 0,'6'23'33'0,"-2"8"1"0,-7-7-13 16,-12-7-7-16,1-2-7 16,-12-8-10-16,-1-3-19 15,-4-15-11-15,9 2-1 16,1-9-1-16</inkml:trace>
  <inkml:trace contextRef="#ctx0" brushRef="#br0" timeOffset="21786.1135">13877 6106 22 0,'0'13'28'0,"-6"1"-10"16,6 7-4-16,0-1-2 16,6 5-3-16,3-7-2 15,1-3-2-15,5-3-1 16,1-7-1-16,2-5-1 15,1-9 0-15,-4-4-1 16,-2-2 0 0,-1-4-1-16,-8 0 1 15,-1 4-2-15,-3 1 1 16,0 14-1-16,-3-12 1 16,3 12 0-16,-4 14 0 15,4 0-1-15,0 5 0 0,7 4 2 16,2-4-1-1,1 3 0-15,5-7 0 0,0-6-1 16,8-4 0-16,-5-10 0 16,4-4 0-16,-1-6-1 0,0-4 2 15,1-3-1-15,-3 3 3 16,-1 4-1-16,-2-2 2 16,2 12-1-16,1 9 2 15,1 11 0-15,0 8 0 0,2 15-1 16,-3 10-1-16,-10 11 1 15,-4 6-1-15,-5-1 0 16,-10-1 0-16,-10-7-2 16,-7-7-3-16,-8-10-13 15,-8-18-16-15,13-6-2 32,-6-18 0-32,12-1 1 0</inkml:trace>
  <inkml:trace contextRef="#ctx0" brushRef="#br0" timeOffset="22032.5893">14618 6546 40 0,'15'0'37'0,"-15"0"2"15,10-1-4-15,-10 1-24 16,0 0-38-16,15-8-7 16,-15 8-3-16,0 0 1 15</inkml:trace>
  <inkml:trace contextRef="#ctx0" brushRef="#br0" timeOffset="22470.3099">14948 6142 26 0,'14'3'33'0,"13"19"1"16,-6 4-5-16,3 12-16 15,0 4-7-15,1 7-10 16,-5-1-15-16,-6-7-13 15,8-7 0-15,-14-15-2 16</inkml:trace>
  <inkml:trace contextRef="#ctx0" brushRef="#br0" timeOffset="22701.9863">15334 6157 19 0,'0'0'32'0,"0"0"3"16,-16 17-7-16,-5 8-10 0,-3 12-3 16,-14 8-6-16,1 10-1 15,-9 5-3-15,2 1 0 16,-1 4-4-16,5-9-2 16,7-5-6-16,5-10-9 15,13-15-20 1,15-4-1-16,0-22 1 15,26 6-1-15</inkml:trace>
  <inkml:trace contextRef="#ctx0" brushRef="#br0" timeOffset="22971.0004">15638 6106 50 0,'-35'42'28'0,"2"13"-12"16,1 8-2 0,10 5-2-16,9 6-3 0,13 1 0 15,8-7-5-15,14-7-4 16,8-15-8-16,5-8-18 15,1-21-6-15,9-5-1 32,-11-19 0-32</inkml:trace>
  <inkml:trace contextRef="#ctx0" brushRef="#br0" timeOffset="23350.8204">15903 6492 20 0,'0'25'32'0,"0"-25"0"15,24 15-9-15,-2-5-9 0,1-7-3 16,7-3-4 0,-1-6-3-16,0-4-2 15,0-2-1 1,-10-7-1-16,-4-3-2 0,-12-1 1 15,-9 3-1-15,-9 1 0 16,-10 7 1-16,-6 6 1 16,-4 6 1-16,0 15 0 15,2 4 1-15,8 8 2 16,3 2 1-16,10 5 0 16,9-2 1-16,12 3-2 0,4-6 2 15,12-2-3-15,6-7 0 16,3-7-4-16,9-3-7 15,-6-5-22-15,-2-17-7 16,5-2 0-16,-3-11-1 16</inkml:trace>
  <inkml:trace contextRef="#ctx0" brushRef="#br0" timeOffset="23572.621">16281 6014 24 0,'0'0'28'0,"0"-10"-3"16,0 10-13-16,0 0-29 15,0 0-10-15,-6 13-1 16,6-13 12-16</inkml:trace>
  <inkml:trace contextRef="#ctx0" brushRef="#br0" timeOffset="23720.7742">16313 6154 38 0,'0'28'35'0,"0"5"0"16,-10-5-12-16,-3-3-6 15,-5-3-8 1,-4-8-11-16,-3-5-23 15,-2-18-8-15,14 0-2 16,1-11-1-16</inkml:trace>
  <inkml:trace contextRef="#ctx0" brushRef="#br0" timeOffset="24405.5197">16470 6078 39 0,'-5'13'22'16,"-2"2"-6"-16,0 7-4 16,7 4-3-16,0 2-1 0,7 1-1 15,2-6-1-15,6-4-1 16,4-9-2-16,0-5-1 16,2-10-1-16,1-4-1 0,-6-6 0 15,0-7-1 1,-4-2 1-16,-6 5-1 15,0-1 0-15,-6 7-1 0,0 1 2 16,0 12-1-16,-9-4 0 0,9 4 1 16,-7 22 0-16,7-5 0 15,0 2 0-15,7 0 1 16,0-1 0-16,4-2 0 16,2-6 0-16,1-7 0 31,3-3-1-31,-1-6 0 0,-1-6 0 15,0-2-1-15,3-4 2 16,1-1-1-16,0 0 1 16,-2 5 0-16,3 2 2 15,5 12-1-15,-4 6 1 16,8 10 2-16,-3 13-1 16,3 10 1-16,0 9-1 0,-3 8 1 15,-5-1-1-15,-8 10 0 16,-13-7 1-16,0 0-1 15,-18-10 0-15,-3-3-1 16,-6-8 0-16,-4-8-2 16,2-8-2-16,1-12-7 0,10-6-26 31,5 1-5-31,-5-9 0 16,5-1 1-16</inkml:trace>
  <inkml:trace contextRef="#ctx0" brushRef="#br0" timeOffset="33279.2223">3477 10542 20 0,'-8'59'29'0,"-11"12"-5"15,-3 16-12-15,-2 7-1 16,1 5-4-16,2-8-3 16,4-15-2-1,6-15-1-15,5-21-1 16,6-25 1-16,0-15-1 15,10-34 0-15,-1-16-1 16,0-13 1-16,3-17-1 16,-5-14 1-16,1-4 1 15,-2-9-1-15,-2 4 2 16,6 7 1-16,-1 16 0 0,0 14 1 16,3 21 1-16,4 31 1 15,3 23 0-15,6 24 2 16,-1 21-2-16,7 21 0 15,-3 5 0-15,8 14-1 0,-3-2 0 16,4 1-2 0,-6-9-1-16,-3-5-3 0,3-10-6 15,-10-17-11-15,-6-10-20 16,-2-10 0-16,-10-14 0 0,-3-9-1 16</inkml:trace>
  <inkml:trace contextRef="#ctx0" brushRef="#br0" timeOffset="33447.8729">3413 11010 18 0,'16'-9'31'0,"21"9"0"16,1-16-1-16,13 3-39 15,12 10-19-15,-11-11-1 16,17 9-1-16,-14-8 17 0</inkml:trace>
  <inkml:trace contextRef="#ctx0" brushRef="#br0" timeOffset="35397.568">4194 10825 22 0,'0'26'32'15,"6"20"-1"-15,-6 5-7 16,-2 4-15-16,2 3-4 15,-7-4-5-15,7-8-6 16,3-17-2-16,-3-19-1 16,0-10 0-1,0-29-1-15,-3-5 3 16,-1-13 1-16,1-4 6 16,3-4 6-16,3-1 4 15,11 4 1-15,1 5 2 16,16 14 0-16,3 6 0 15,7 19-1-15,-2 8-2 0,2 19-3 16,-10 8-3-16,-2 9-3 0,-9 7-7 16,-11-1-10-16,-2-1-20 15,5 2-1-15,-8-12 1 16,8 2 0-16</inkml:trace>
  <inkml:trace contextRef="#ctx0" brushRef="#br0" timeOffset="35697.5807">5007 10992 12 0,'-5'-32'32'31,"2"1"1"-31,-18-2-10 0,-8 0-5 16,-4 5-4-16,-9 3-4 15,1 12-2-15,-5 9-2 16,5 10-2-16,7 14-1 16,16 12-1-16,13 8-1 0,12 2 0 15,15 1-1 1,6-4 1-16,9-7-1 0,7-8-1 16,0-7-4-16,-5-17-8 15,-3-12-16-15,-7-3-7 0,-15-16-1 16,-4-6 1-16</inkml:trace>
  <inkml:trace contextRef="#ctx0" brushRef="#br0" timeOffset="35813.8213">4880 10505 42 0,'-9'-33'33'0,"0"4"-1"16,9 29-21-16,0 0-22 15,16 10-17-15,7 18-3 16,-6 1-2-16</inkml:trace>
  <inkml:trace contextRef="#ctx0" brushRef="#br0" timeOffset="36152.042">5494 10900 23 0,'-51'0'32'0,"6"14"-1"15,-9-4-9 1,9 5-6-16,9 7-6 16,10 4-3-16,17 5-2 0,9-2 0 15,20 0-1-15,9-6 0 16,12-4 1-16,4-12-1 16,4-7-1-16,-4-15 0 15,-1-9 0-15,-9-13-1 0,-9-11-1 16,-15-7 0-16,-11-14 0 15,-13-11 0-15,-11-7-1 16,-5-8 0-16,1-1-1 16,6 7-3-16,3 5-9 15,14 9-22-15,15 20-4 16,10 14 2-16,21 22-1 0</inkml:trace>
  <inkml:trace contextRef="#ctx0" brushRef="#br0" timeOffset="36837.2109">6124 10639 22 0,'-13'10'29'16,"-11"3"-7"-16,2 1-9 15,3 6-4-15,6 2-2 16,6-2-3-16,7 1 0 16,9-5-2-16,9-3-1 15,0-4 0-15,4-3 1 0,-4-2-1 16,-8-4 0-16,-10 0 0 0,0 0-1 15,-16 11 1 1,-6-4 0-16,-3 7 0 16,-5 2 1-16,5 9-1 0,3 4 1 15,10 5 0-15,6-2 0 16,12 1 1-16,8-3-1 0,8-7 1 16,13-8-1-16,2-11-1 15,7-13 1-15,-1-10-1 16,4-8 0-16,-4-9 0 15,-3-1 0-15,-9-1-1 16,-5 0 3-16,-8 6-1 31,-9 10 1-31,-9 22 1 0,0 0-1 16,-3 26 2-16,-3 8-2 16,0 12 1-16,2 5-3 15,4 0-3-15,10 4-8 16,1-17-17-16,5-11-11 15,12-13 1-15,-3-18-1 16</inkml:trace>
  <inkml:trace contextRef="#ctx0" brushRef="#br0" timeOffset="37653.532">6576 10253 8 0,'28'3'28'0,"1"-6"1"15,17 8-6-15,0-5-14 0,6 0-3 16,-1-5-1-16,-6 0-2 15,-4-8-1-15,-9 0-1 16,-12-2 0-16,-9 0 0 16,-11-3-1-16,-7 4 1 15,-2 5-1-15,-1 2 1 16,-2 7 0-16,12 0 0 0,-13 25 1 16,13-2-1-16,4 1 0 15,2 1 1-15,6 2-1 16,-2-1 0-16,-1-5 0 0,-6-2 0 15,-3-3-1-15,-9-6 1 16,0 2-1-16,-4 0 0 31,-2 5 0-31,2 7 1 16,3 9 0-16,10 9 0 0,5 13 1 16,7 9-1-16,6 9 1 15,0 5 1-15,4 5 0 16,-9-7-1-16,-4 1 0 15,-9-12-1-15,-4-9 2 16,-9-12-2-16,-7-13-1 0,-2-12-1 16,0-14-2-16,6-5-1 15,5-15-1-15,11-6-2 16,5-9 1-16,14-5-1 16,9-4 3-16,11 2 2 15,7 0 4-15,-3 7 3 16,6 8 3-1,-9 9 1-15,4 18 2 16,-14 4 1-16,-5 19-2 16,-14 1-2-16,-3 5-1 15,-8-1-3-15,3-4-1 16,-3-7-1-16,7-12-2 16,2-14-1-16,9-11 0 0,7-11 0 15,6-7-1-15,10-3 1 0,1-3-1 16,-1 6 1-1,-1 4 2-15,-5 12 0 16,-7 17 0-16,-7 10 1 0,-3 16 0 16,-11 9-2-16,-7 7-6 15,0 4-32-15,0 4-1 16,0-9-1-16,9 2 0 0</inkml:trace>
  <inkml:trace contextRef="#ctx0" brushRef="#br0" timeOffset="38169.2893">9586 10768 19 0,'-17'-16'33'16,"-18"7"1"-16,-3 9-11 16,0 14-5-16,4 8-5 15,7 15-3-15,10 4-5 0,17 6 0 16,7-1-1-16,18-3-1 15,6-6-1-15,3-7 1 16,0-12 0-16,-3-8-1 16,-12-10 1-16,-10-12-2 15,-13 0-2-15,-14-9-1 16,-4 3-7-16,-6-4-15 0,0-3-13 16,7 2-1-16,8-3 0 15</inkml:trace>
  <inkml:trace contextRef="#ctx0" brushRef="#br0" timeOffset="38617.0303">9725 10747 7 0,'45'0'30'16,"-4"-5"0"-16,12 5-2 16,-3 0-13-16,12-6-5 15,0 2-3-15,-3 0-3 16,-6-1-1-16,-6 0-1 15,-14 0-1-15,-7-3 0 16,-12 3-1-16,-14 5 0 0,-12 0 1 16,-7 14 0-16,-2 1 0 15,-4 7 2-15,3 10 0 16,0 1 0-16,13 4 1 16,9 0-1-16,9 1 0 15,8-6 0-15,7-5 0 16,5-8-2-1,4-7 0-15,0-9-1 16,2-9-1-16,-1-8-1 16,-3-9-1-16,0-5 0 15,-5-5 0-15,-2-4 1 16,-6 5 1-16,-5 3 2 0,0 7 1 16,-13 10 0-16,0 12 1 15,0 0 0-15,-6 25-1 16,6 4-3-16,-4 0-6 0,4 2-19 15,10 3-10-15,-1-12 1 16,7-5-1-16</inkml:trace>
  <inkml:trace contextRef="#ctx0" brushRef="#br0" timeOffset="38786.3628">10801 10797 48 0,'34'-4'38'0,"-3"4"0"15,7 10-3-15,7 12-20 16,-11 1-7-16,4 9-3 16,-10 2-2-16,-13 4-1 15,-15-3-3-15,-19-3-6 0,-12-10-31 16,-14 1-1-16,-9-20-1 16,1-3 1-16</inkml:trace>
  <inkml:trace contextRef="#ctx0" brushRef="#br0" timeOffset="39318.1603">12916 10625 26 0,'-37'-4'33'0,"-13"4"-5"0,-3 18-6 15,11 15-6-15,6 4-3 16,13 14-3-16,10-4-2 16,19 3-2-16,10-11-2 15,14-4 1-15,2-11-1 0,5-12-1 16,-10-12-2-16,-5-7-1 16,-6-7-4-16,-16-12-7 15,-6-2-15-15,-7-1-11 16,-9-9-1-16,5 6 1 15</inkml:trace>
  <inkml:trace contextRef="#ctx0" brushRef="#br0" timeOffset="39587.2623">12969 10685 21 0,'53'19'36'16,"-10"0"0"-16,-6 9 0 16,-9-1-17-16,-10-7-5 15,1 4-6-15,-15-11-3 16,-4-13-2-1,0 0-2-15,0 0-2 16,9-19-1-16,1-4-1 0,7-1 0 16,2-3 0-16,8 4-1 15,3 5 2-15,3 9 0 16,-2 9 1-16,-4 8 1 16,-5 10 2-16,-6 10-1 15,-6 4 1-15,-10 6-3 0,-2-4-8 16,-6-4-25-16,8 4-1 15,-9-17-1-15,13-2 0 16</inkml:trace>
  <inkml:trace contextRef="#ctx0" brushRef="#br0" timeOffset="39803.5206">13745 10510 59 0,'15'36'38'16,"-7"11"1"-16,-8 13-14 16,10 17-13-16,-10 9-2 15,6 6-4-15,-3 1-2 0,0-8-5 16,-3-6-7-16,-5-18-13 0,-1-15-19 16,6-14 0-1,-10-23 0-15,10-9 0 0</inkml:trace>
  <inkml:trace contextRef="#ctx0" brushRef="#br0" timeOffset="39941.0516">13729 10919 36 0,'21'-9'33'16,"13"9"-2"-16,-2-4-5 16,8-3-41-16,21 2-15 15,-9-11-2-15,14 6 0 31</inkml:trace>
  <inkml:trace contextRef="#ctx0" brushRef="#br0" timeOffset="40419.9849">14510 10505 16 0,'-53'-10'29'0,"14"19"1"15,-3-3-10 1,14 8-8-16,12 4-2 16,16 1-4-16,10 3-1 0,11-3-1 15,12-2-1-15,-3-2-3 32,5-6-3-32,-2-4-3 0,-8-5-2 15,-10 0 0-15,-15 0 1 16,0 0-1-16,-27-9 2 15,2 10 3-15,-3 7 3 16,-3 2 5-16,4 8 1 16,3 1 2-16,13 4 0 15,11-1 0-15,9-1-1 0,10-2-1 16,6-2 0-16,6-9-3 16,6-8 0-16,3-3-2 15,3-10-1-15,-3-6 0 16,0-8 0-16,-2-2 0 15,-5-3 1-15,-5 3 2 0,-6 4 0 16,-7 5 1-16,-4 14 0 16,-11 6 1-16,0 19 0 15,-6 5-2-15,2 12-6 16,4 10-16-16,12 5-17 0,-5-7-2 16,21 2 1-1,11-13-1-15</inkml:trace>
  <inkml:trace contextRef="#ctx0" brushRef="#br0" timeOffset="40974.3041">15271 10536 17 0,'0'15'31'0,"-8"-1"0"15,8 18 1-15,0 2-20 16,0 2-5-16,6 5 0 0,3-7-2 16,7-2 0-16,6-13 0 15,6-9-1-15,3-10-1 0,1-10-1 16,0-13-2-16,-3-4 1 16,-4-3-2-16,-8-5 0 15,-7 5 1-15,-5 3-1 16,-5 8 1-16,0 19 0 15,-17 0 1-15,9 19 1 16,4 8 1 0,10 7 0-16,3 2 2 15,13 6-1-15,3-9 1 16,13-4-1-16,2-15 0 16,3-6 0-16,-5-13-1 15,-4-8-1-15,-7-6-3 16,-11-14-3-16,-4-5-8 15,-15-4-19-15,-7-12-8 0,-1 1-1 16,-7-12 0-16</inkml:trace>
  <inkml:trace contextRef="#ctx0" brushRef="#br0" timeOffset="41090.6998">15717 10182 69 0,'5'10'29'15,"-5"0"-19"-15,0 1-28 0,14 19-10 16,-6-8-2-16,12 16-1 15</inkml:trace>
  <inkml:trace contextRef="#ctx0" brushRef="#br0" timeOffset="41391.674">16342 10606 35 0,'-35'-17'32'0,"7"17"-2"15,-7 5-10-15,1 3-8 0,3 16-7 16,10 3-1-16,11 9-1 16,10 2 1-16,13-1 0 0,8-5 0 15,10-3 1 1,0-10 0-16,3-5 1 15,-6-9-2-15,-10-11 0 0,-11-5-2 32,-14-4-2-32,-10 1-6 0,-11-4-17 15,-1-1-15-15,4 8 1 16,0-6-1-16</inkml:trace>
  <inkml:trace contextRef="#ctx0" brushRef="#br0" timeOffset="41908.7931">16892 10611 8 0,'-22'-24'30'0,"13"15"0"0,-10-4 0 16,19 13-16-16,-9 4-6 15,12 7-3-15,10 3-3 16,6-1 1-16,5 1-2 0,-4 0-1 16,1-2-1-16,-6-4-3 15,-15-8 1-15,0 11-1 32,-18-5 1-32,-7 0-1 0,-8 5 1 15,-3 4 3-15,-1 3 1 16,6 2 2-16,12 7 2 15,10 0 0-15,12-1 0 16,12-4 1-16,13-3 0 16,6-10-1-16,8-4-2 15,3-10 1-15,2-4-3 0,-2-8 1 16,0-4-1-16,-6-7 0 16,-3 0-1-16,-4-3 1 15,-4 6 1-15,-8 1 0 16,-4 7 2-16,-16 17-1 15,12-5 0-15,-12 14 0 16,0 16 1 0,-4 6-2-16,1 11-1 15,3 1-4-15,0-2-6 16,10-2-19-16,9-5-9 0,0-17-1 16,11-4 0-16</inkml:trace>
  <inkml:trace contextRef="#ctx0" brushRef="#br0" timeOffset="42124.9623">17815 10597 54 0,'46'9'39'16,"2"13"1"-16,-3 5-5 16,-3 3-21-16,3 8-4 15,-14-1-3 1,-6 1-3-16,-18-5 0 15,-12-7-3-15,-19-3-3 16,-18-9-9-16,-13-3-30 16,-5-6 0-16,-9-16-1 15,5-6 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27:04.6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1136 3807 50 0,'13'-4'35'0,"8"4"1"0,7 10-17 16,16 15-5-16,8 5-6 15,-4 11-6-15,8 6-12 0,-7 5-23 16,-12-11-2-16,-2 1 0 15,-11-16-1-15</inkml:trace>
  <inkml:trace contextRef="#ctx0" brushRef="#br0" timeOffset="216.7079">1709 3699 53 0,'-9'-10'37'0,"-2"22"0"31,-10 18-7-31,-8 12-15 0,2 16-6 16,-12 11-2-16,3 10-3 15,1 1-5-15,0-4-8 16,2-4-13-16,17-11-17 16,5-20 0-16,6-11 0 15,5-17 0-15</inkml:trace>
  <inkml:trace contextRef="#ctx0" brushRef="#br0" timeOffset="554.1557">1815 4207 8 0,'-5'14'28'0,"8"8"1"16,-6-7-1-16,0 3-16 16,3-3-1-16,-6-6-3 15,6-9-3-15,-10-4 0 16,8-10-1-16,-2-10-1 0,4 0-1 16,11-7-2-16,3-2 0 15,5 5 1-15,5 6 0 16,3 7 1-16,3 10 0 15,-3 10 1-15,-2 12 1 16,-10 6 0-16,1 7-3 16,-8 8-7-1,-8 4-16-15,0-8-12 16,4 2-1-16,-4-11 0 16</inkml:trace>
  <inkml:trace contextRef="#ctx0" brushRef="#br0" timeOffset="1023.828">2309 4175 29 0,'0'-15'33'16,"-21"-3"0"-16,4 5-9 15,-5 7-8-15,-6 3-6 16,5 11-3-16,-1 6-3 0,5 4 0 15,7 6-1-15,12 4 0 16,5-2 0-16,17-1 0 16,6-6-1-16,3-5-3 15,0-6-4-15,0-8-7 16,-3-8-7-16,-7-8-2 16,-2-5-3-1,-11-7 1-15,-1-7 4 16,-4-10 5-16,2 1 8 15,2-1 10-15,1-3 9 0,25-24 23 32,-8 48-16-32,3 12-1 15,8 15-1-15,-2 12-4 0,4 20-3 16,-4 2-2-16,-3 12-2 0,-13 6-1 16,-1 2-1-16,-9-1-1 15,-8-6-2-15,-7-5-3 16,-8-14-1-16,-5-4-5 15,-5-18-9-15,2-13-22 16,0-1-1-16,-6-12 0 16,13 5-1-1</inkml:trace>
  <inkml:trace contextRef="#ctx0" brushRef="#br0" timeOffset="1725.5215">3060 4110 47 0,'-20'-10'27'0,"-10"4"-8"16,5 6-5-16,3 4-5 0,6 8-4 15,8 7-2-15,8 2-1 16,6-1-1-16,5-2 1 31,6-4-1-31,4-7 1 0,5-7 0 16,1-2 2-16,-2-9 0 15,0-5 0-15,3 0 1 16,-7-2-1-16,1 7 0 16,-1 3 1-16,5 8 0 15,-2 7-2-15,7 10 0 16,-3 12-1-16,2 8 0 0,-2 9 0 16,-5 5 1-16,-11 3-2 15,-6 4 0-15,-16-2 0 16,-10-5-1-16,-15-5 0 15,-10-12-2-15,1-16-2 0,-4-9 0 16,6-14-1 0,8-17 0-1,12-11 0-15,9-14 0 16,20-8 0-16,14-3 3 16,10-1 1-16,13 3 1 0,5 4 2 15,4 5-1-15,3 7 2 16,2 8 0-16,-11 7 1 15,-3 8 0-15,-10 2-1 16,-7 12 0-16,-8 0 0 0,-1 7 0 16,-8 8-1-16,-4 4-1 15,-2 7 1-15,-4 2-2 16,5 8-3-16,-5-5-6 16,4-5-20-16,-4 0-7 15,0-23-2-15,-11 17 1 16</inkml:trace>
  <inkml:trace contextRef="#ctx0" brushRef="#br0" timeOffset="1872.8303">3505 3839 57 0,'0'-17'34'15,"-11"5"0"-15,11 12-22 0,15 15-37 16,-15-15-6-16,19 28-4 0,-10-13-1 15</inkml:trace>
  <inkml:trace contextRef="#ctx0" brushRef="#br0" timeOffset="2345.0894">4095 4021 63 0,'-15'0'30'15,"-12"0"-10"-15,0 6-6 16,0 6-6-16,1 4-4 16,6 6-1-16,7 4 0 15,11 3-1-15,7-2 1 16,8-3 1-1,5-4 0-15,9-6 0 16,-2-6 1-16,4-2-1 16,-4-12 0-16,-4-2-2 15,-12-6 0-15,-9 0-3 16,-9-1-3-16,-9-2-8 16,-1-2-22-16,1 8-3 0,-10-6 0 15,11 7 0-15</inkml:trace>
  <inkml:trace contextRef="#ctx0" brushRef="#br0" timeOffset="2507.9955">4222 4049 33 0,'50'6'31'16,"-10"-6"-1"-16,10 0-13 15,-4 0-9-15,-2 0-7 16,-2 0-12-16,-10-2-12 15,-4 4-3-15,-15-8-3 16,-2 6 1-16</inkml:trace>
  <inkml:trace contextRef="#ctx0" brushRef="#br0" timeOffset="2661.6703">4443 4045 49 0,'-11'12'30'0,"1"2"-3"15,10 2-6-15,0 7-7 16,0 1-3-16,11 2-4 0,-1 2-8 15,1-3-11 1,2-7-19-16,9 1-4 0,-4-14-1 16,14-1 1-16</inkml:trace>
  <inkml:trace contextRef="#ctx0" brushRef="#br0" timeOffset="2993.3115">4941 3998 31 0,'-27'-16'30'0,"6"9"0"15,-7 3-10-15,8 4-12 16,4 4-3-16,5 8-2 16,8 2 0-16,6 1-2 15,6-1-1-15,5 1-3 0,-1-1-1 16,1-2-3-16,-3-6 0 15,-11-6-2-15,0 0 0 16,2 14 2-16,-12-11 3 16,-5 1 5-16,-18 12 14 15,25 2-4-15,-2-4 2 32,10 3 0-32,0 0 0 15,18 1-2-15,0-3-5 16,9-7-8-16,6-8-26 0,2 4-7 15,-2-14 0-15,5 2-1 16</inkml:trace>
  <inkml:trace contextRef="#ctx0" brushRef="#br0" timeOffset="3762.2483">5884 3941 25 0,'17'-3'30'0,"15"10"-1"0,8-7-15 15,9 2-4-15,2-2-1 16,0 0-3-16,-2 0-4 0,-8 0-3 15,-11-5-2-15,-14 1-1 16,-16 4 0-16,-12-5-1 16,-13 5 0-16,-3 5 2 15,-6 4 2-15,0 8 2 16,3 3 2 0,5 6 0-16,9 2 0 15,7-2 1-15,10 2 1 16,10-6 0-16,6-4 0 15,7-8-2-15,5-10 0 16,0 0 0-16,3-10 0 16,-2-5-2-16,1 1 0 15,-5 2-1-15,0-2 1 0,-2 11-1 16,-9 3 2-16,-1 3 0 16,0 11 0-16,-8 2 1 15,-2 3 0-15,-3 0 1 16,0-4 0-16,0-2-1 15,0-13-1-15,0 0 0 0,0 0-1 16,0 0 0-16,15-25-1 0,-5 5 0 16,5 1 0-1,3-3 0-15,4 6 1 0,1 2 1 16,2 6 1-16,-4 8 0 16,4 10 0-16,-5 2 0 15,-3 11 0-15,-5 3-3 31,-8 2-14-31,-7 2-24 0,6 3 0 16,-9-9-1-16,6 4 1 16</inkml:trace>
  <inkml:trace contextRef="#ctx0" brushRef="#br0" timeOffset="4431.6772">7789 3950 36 0,'-6'-18'31'16,"-7"20"-3"-16,-8 2-10 16,-4 8-7-16,2 9-4 15,2 7-2-15,8 3 0 0,10 5-1 16,12-2 1-16,11-5 0 16,11-1 0-16,6-11 1 15,0-7 1-15,-3-10-1 0,0-4-1 16,-12-12-1-16,-10 2-1 15,-18-4-1-15,-16-4-2 16,-3 7-3-16,-11-4-10 16,5 5-21-16,0 6-4 15,-1-1-1-15,11 9 0 16</inkml:trace>
  <inkml:trace contextRef="#ctx0" brushRef="#br0" timeOffset="4709.946">8031 3971 43 0,'0'0'30'16,"0"0"-2"-16,0 13-11 16,0 2-8-16,0 7-4 15,5 0-1-15,2 3 0 0,6-1 0 16,7-2 2-16,3-7 1 15,10-2 0-15,-4-13-1 16,7 0 1-16,-8-13-1 0,-2 1-1 16,-7-5-3-16,-4-7-4 15,-6 7-9-15,-9-9-10 16,-3 3-17-16,3 6-1 16,-9-1 0-16,9 9 1 15</inkml:trace>
  <inkml:trace contextRef="#ctx0" brushRef="#br0" timeOffset="4894.7012">8348 4007 40 0,'18'18'35'0,"6"10"0"15,-2-2-11-15,2-5-8 16,2 8-4-16,-1-12-2 16,3-3-3-16,-3-11-1 15,3-3-2-15,-6-12 0 0,3-4-1 16,-3-5-4-16,-4-8-8 15,0 1-22-15,-4 1-8 16,-10 2-1-16,3 8 1 16</inkml:trace>
  <inkml:trace contextRef="#ctx0" brushRef="#br0" timeOffset="5332.0461">9098 3933 25 0,'-27'-15'27'0,"10"15"-1"15,-6 0-13-15,3 0-5 16,6 10-4-16,1 3-2 15,9 2 0-15,7 3-1 16,4 0 1 0,6-2-2-16,3 0 0 15,2-4-2-15,-3-3-1 16,-3-5-4-16,-12-4 0 16,0 0-1-16,0 0 2 15,-12-7 3-15,-7 7 2 0,-24 0 6 16,19 0 4-1,7 12 2-15,3-2 2 0,10 9-1 16,4-4-1 0,6 4-2-16,6 1 0 0,8-2-1 15,8-3-3-15,-4-5-7 16,7-3-17-16,0-5-15 16,-13-11-2-16,4-5 0 15,-18-10 0-15</inkml:trace>
  <inkml:trace contextRef="#ctx0" brushRef="#br0" timeOffset="5479.389">8956 3673 49 0,'-10'-20'30'0,"10"20"-8"0,0 0-27 15,18 0-22-15,5 17-3 16,-8-6-3-16</inkml:trace>
  <inkml:trace contextRef="#ctx0" brushRef="#br0" timeOffset="5833.2846">9352 3643 69 0,'35'-31'25'0,"2"16"0"16,2 15-4 0,5 24-4-16,-6 12-6 15,-1 16-4-15,-6 12-3 16,-2 6 0-16,-12 1-1 16,-1-1 0-16,-6-12 0 15,-1-9-2-15,-9-16 1 16,0-9-2-16,0-15 0 15,0-9-1-15,-19-11 0 0,0-3 0 16,-8-1-1-16,-5 1-1 16,-4 7 1-16,-11 7 0 15,1 4-2-15,-1 9-7 16,10 2-23-16,12 8-3 16,6-8 0-16,14-1 1 15</inkml:trace>
  <inkml:trace contextRef="#ctx0" brushRef="#br0" timeOffset="6064.5342">9901 3913 68 0,'13'15'37'16,"-9"3"1"-16,0 6-19 16,3 5-12-16,-1 5-13 15,4 0-28-15,-7-13-2 0,9 0 0 16,-12-21-1-16</inkml:trace>
  <inkml:trace contextRef="#ctx0" brushRef="#br0" timeOffset="6849.6244">10259 3625 21 0,'-14'-11'29'0,"28"9"0"15,0-13 0-15,17 2-24 16,5 2-4-16,0 0-3 16,2 1-2-16,-6 4-1 15,-6 0 1-15,-13 6-1 0,-13 0 1 16,-9 12 1-16,-10 4 1 15,0 5 2-15,-2 2 2 16,4 7 1-16,5 1 0 16,7-3 0-16,10 2-1 15,5-5-2-15,5-6 0 0,-3-6-1 32,-2 1 0-32,-10-14-1 15,6 15 1-15,-6-15 1 16,-13 17 0-16,4-2 2 15,-3 4 1-15,3 9 2 0,3 10-1 16,2 3 3-16,4 5-1 16,-3-3 0-16,3 0 0 15,-6-4-1-15,6-5-1 0,-6-14-2 16,-1-9-1-16,7-11-1 16,-6-11-1-16,9-7-1 15,7-5 0-15,5-4 0 16,8-5 2-16,1 8 2 15,4 5 1-15,-1 5 2 32,4 14 1-32,-6 0 1 0,-4 16 1 15,-5-1-1-15,-3 7-1 16,-9-1 0-16,2-1-2 16,-6-6-2-16,5-5-1 15,-5-9 0-15,10-3-2 16,0-9 0-16,2-9 0 15,6-3 0-15,4-1 0 0,6-1 0 16,3 7 1-16,-4 2 0 16,1 7 2-16,-3 10 0 0,-3 10 0 15,-6 7 1 1,-1 5-1-16,-10 3 0 16,-1 1-9-16,-4-5-31 0,0 1-1 15,-6-8-1-15,10-1 0 0</inkml:trace>
  <inkml:trace contextRef="#ctx0" brushRef="#br0" timeOffset="7665.217">12153 4074 23 0,'26'-15'26'0,"7"-2"-3"16,-11-4-3-16,-4-4-4 15,-4-1-3-15,-11-3-4 16,-6-3-2-16,-11 4-1 16,-7 1-2-16,-10 7-2 15,-6 6 0-15,0 7-1 32,-5 7 0-32,2 11-1 0,6 8 0 15,6 11 2-15,11 3-2 0,11 2 1 16,9-1-1-1,9-3 1-15,7-4 0 16,9-7 1-16,3-9-1 0,4-7 0 16,-2-10-1-16,0-7-1 15,-5-6 1-15,-5-3-1 16,-5-2 0-16,-5 2-1 0,-5 1 0 16,-4 4 0-16,-4 17 1 15,0 0 2-15,3 10-1 16,6 9 1-16,0 3-1 15,4 6-1-15,3-1-6 16,2-8-23 0,7 3-3-16,-7-17 0 15,1 0 0-15</inkml:trace>
  <inkml:trace contextRef="#ctx0" brushRef="#br0" timeOffset="8012.1313">12281 3476 21 0,'0'0'32'16,"22"0"1"-16,-22 0-1 0,21 17-18 15,-12-1-5-15,-3-2-3 0,0 0-3 16,-3-5-1-16,-3-9-1 15,0 0 0-15,16 0-1 16,-1-14 0-16,4 0-1 16,6-4 1-16,3 6-1 15,3-3 1-15,0 9 1 32,-6 6 0-32,0 11 2 0,-11 6 0 15,-4 9 0-15,-7 3-1 16,-3 5-3-16,0 2-11 15,0-1-22-15,0-13-1 16,7 2 0-16,2-11-1 16</inkml:trace>
  <inkml:trace contextRef="#ctx0" brushRef="#br0" timeOffset="8496.4628">12879 3814 61 0,'0'0'33'0,"-3"20"-12"16,-1 2-6-16,1 4-4 15,6 6-4-15,1-3 0 16,10 2-1-16,3-7 0 16,7-5-1-16,4-9 0 15,4-7-2-15,-1-12-1 0,0-4-1 16,0-7-1-16,-8-6 0 15,-3-5 0-15,-7 0-1 16,-5-1 0-16,-1 9 0 16,-7 3 0-16,0 9 1 15,0 11 1-15,-13 8-1 32,8 9 1-32,5 7 0 0,0 5 0 15,0 3-1-15,6 3-7 16,0-10-15-16,4-4-14 15,3-5-1-15,1-7 0 16,2-3 0-16</inkml:trace>
  <inkml:trace contextRef="#ctx0" brushRef="#br0" timeOffset="8834.5199">13372 3859 33 0,'-3'18'33'0,"6"14"2"15,-6 0-9-15,3 1-11 16,0 3-3 0,0-7-3-16,5 0-3 15,-5-10-1-15,7-6-1 16,-7-13-1-16,0 0-1 16,6-26-1-16,-6 1 1 15,0-8-1-15,-2-8-1 16,-4-6 0-16,-4-8 0 15,0-1 0-15,1-5 0 0,0 6 0 16,2-1 0-16,7 8 0 16,11 2 0-16,10 8-1 15,4 7-2-15,15 8-3 16,-3 6-7-16,13 6-18 16,2 11-6-16,-2-6-1 0,2 15 1 15</inkml:trace>
  <inkml:trace contextRef="#ctx0" brushRef="#br0" timeOffset="9097.4758">13393 4132 29 0,'7'3'35'15,"17"7"0"-15,1-10 0 0,6 3-21 16,3-3-8-16,4 3-15 16,-1-3-24-16,-12-9-1 15,0 1 0-15,-12-12-2 16</inkml:trace>
  <inkml:trace contextRef="#ctx0" brushRef="#br0" timeOffset="9434.772">13672 3814 75 0,'4'16'34'0,"-1"3"-10"15,0 5-9-15,-3-1-3 0,0-1-6 16,-6-2-2-16,6-5-2 16,0-15-2-16,0 0 0 15,0 0-1-15,9-12-1 16,3-5 0-16,4-2 0 16,2-1 1-16,4 1 1 15,-3 3 1-15,2 9 1 0,-2 5 0 16,0 6 1-16,-6 7 0 15,-1 5 0-15,-3 4-1 16,-3 2-3-16,0 5-9 16,-6-2-21-16,-6-9-5 15,6 1-1-15,0-17 0 32</inkml:trace>
  <inkml:trace contextRef="#ctx0" brushRef="#br0" timeOffset="9813.1389">13964 3563 39 0,'19'-14'33'15,"12"11"2"-15,0 3-11 16,0-4-10-16,3 4-5 15,-3 0-3-15,-1 8-3 16,-5 1-1 0,-6 3-1-16,-7 4 1 15,-5 6-1-15,-1 4-1 16,-2 10 1-16,-4 2 1 16,5 7 0-16,-5-1 0 15,9 8 0-15,-5-3 0 16,3-1 0-16,-7-7 1 15,6-2-1-15,-10-7 0 0,-2-4-1 16,-7-6 0-16,-5-8-1 16,-5-3-5-16,-7-11-10 0,-4 0-23 15,6-5 0 1,-3-6 0-16,8 3 0 16</inkml:trace>
  <inkml:trace contextRef="#ctx0" brushRef="#br0" timeOffset="10451.446">14958 3514 8 0,'0'-23'71'16,"9"32"-35"-1,-4 20-14-15,4 17-3 16,-3 8-7-16,5 8-4 16,-3-1-3-16,1 1-1 0,0-4-5 15,-2-17-7 1,3-11-16-16,-5-9-13 16,-5-21 0-16,0 0-1 0</inkml:trace>
  <inkml:trace contextRef="#ctx0" brushRef="#br0" timeOffset="10752.2174">14799 3834 27 0,'10'0'34'0,"12"0"-1"16,-2-8-2-16,11-4-18 16,7 0-3-16,3-5-4 15,5-3-3-15,-2-3-3 16,-2-2-1-16,-7 0-1 15,-4 0-1-15,-6 1 0 16,-9 6-1 0,-9 5 2-16,-7 13 0 15,-12-3 2-15,-4 15 1 16,-10 11 1-16,-3 10 0 16,-9 4 0-16,3 8 1 15,-1-1 0-15,2 2-5 16,4-3-6-16,4-4-14 15,1-17-11-15,12-4 0 0,-5-15 0 16</inkml:trace>
  <inkml:trace contextRef="#ctx0" brushRef="#br0" timeOffset="10936.2799">14750 3653 38 0,'32'9'36'15,"-4"9"1"-15,14 11-5 16,6 4-16-16,-1-1-4 16,9 4-5-16,-5-3-13 15,-3-1-28-15,-8-15-2 16,0 0-1-16,-12-17-1 16</inkml:trace>
  <inkml:trace contextRef="#ctx0" brushRef="#br0" timeOffset="11515.2989">15823 3277 30 0,'3'-14'31'0,"-3"14"0"16,-9 19-5-16,5 20-15 16,-3 16-2-16,7 14-3 15,-6 6-1-15,6 6-1 16,0-5 1-16,0-8-1 16,0-15-1-16,6-12 1 15,-2-21-2 1,4-11-1-16,2-14 1 15,3-8-1-15,3-6-1 16,6-2 0-16,5-1 0 16,1 7-1-16,6 5 0 0,-3 10 0 15,0 15 0-15,-9 5 1 16,-6 8-1-16,-11 8 2 16,-11 2 0-16,-13 0 0 0,-12-5 0 15,-8-5-3-15,-2-6-2 16,0-10-8-16,5-7-10 15,7-10-13-15,4-15-1 16,16-1 0-16</inkml:trace>
  <inkml:trace contextRef="#ctx0" brushRef="#br0" timeOffset="11914.6235">16033 3244 36 0,'16'0'32'16,"-5"4"1"-16,8 5-10 0,-3 9-9 15,-4 1-4-15,1 4-5 0,-4-2-1 16,0-4 0 0,-9-2-2-16,0-6-1 0,0-9-2 15,0 0 1-15,17-22-2 16,-6 3 1-16,4 2-2 16,1 1 1-16,3 2 0 31,2 3 3-31,-4 8 0 0,-2 7 0 15,-2 9 2-15,-1 11-2 16,-4 3-6-16,-1 6-28 16,-7-10 0-16,6 7-1 15,-2-11-2-15</inkml:trace>
  <inkml:trace contextRef="#ctx0" brushRef="#br0" timeOffset="12468.6308">16625 3635 7 0,'12'0'31'0,"-12"0"1"16,4 10-3-16,-4 9-12 15,0 7-3-15,3 6-3 0,-3 1-4 16,9 6 0-16,-2-3-1 16,8-3-1-16,3-7 0 15,7-6-1-15,3-11-1 16,0-4-1-16,0-13 0 16,1-2-1-16,-3-11 0 0,-1-5-1 31,-8-6 0-31,-4-2 0 0,-5 1 0 15,-5 4-1 1,-3 8 0-16,-3 8 0 16,3 13 0-16,-13 5 1 0,7 14-1 15,1 11 0-15,2 5-4 16,3 0-6-16,0-6-20 16,11 0-6-16,-5-11 1 0,11-1 0 15</inkml:trace>
  <inkml:trace contextRef="#ctx0" brushRef="#br0" timeOffset="12784.8717">17137 3830 29 0,'0'33'29'15,"-9"-5"-2"-15,6-1-11 16,3 2-3-16,-4-5-2 15,4-6-2-15,0-8-1 16,0-10-1 0,0 0-2-16,9-19-1 15,-9-8 0-15,3-11 0 16,-3-9-3-16,0-7-1 16,0-10 0-16,-3 1 0 0,3-4 1 15,0 3-1-15,3 8 1 16,5 3-1-16,6 8 1 15,7 13-1-15,9 10-4 0,4 5-4 16,8 13-16-16,6 8-11 16,-6-4-1-16,8 11 1 15</inkml:trace>
  <inkml:trace contextRef="#ctx0" brushRef="#br0" timeOffset="13053.8902">17177 4006 32 0,'-3'15'34'0,"3"-15"0"15,15 9-5-15,8-3-17 16,4-6-4-16,4 6-7 0,5-6-15 16,6 7-19-16,-14-17 0 15,6 10-1 1,-15-15-1-16</inkml:trace>
  <inkml:trace contextRef="#ctx0" brushRef="#br0" timeOffset="13401.948">17392 3677 12 0,'6'10'32'0,"8"13"0"16,-9-3-2-16,0 0-11 15,0 4-4-15,-5-10-7 16,0 5-3-16,0-9-1 15,0-10-1-15,0 0-2 0,0 0 0 16,10-19-1-16,2-4-2 16,2 4 1-16,6-5-1 15,2 2 0-15,0 3 1 0,1 5 1 16,0 9 1 0,-4 5 1-16,2 15 0 0,-6-1 0 31,-1 10 0-31,-5 3-1 0,-3 1-3 15,-2 2-12-15,1 1-20 16,-10-13-1-16,5 1 0 16,0-19 0-16</inkml:trace>
  <inkml:trace contextRef="#ctx0" brushRef="#br0" timeOffset="13839.336">17762 3422 32 0,'23'-5'33'0,"-7"-4"0"15,11 9-1-15,0-5-19 16,2 3-7-16,0 2-1 0,-1-3-2 15,1 3-1 1,-7 0 0-16,-3 5-1 16,-3 0-1-16,-5 0 0 0,-4 7 0 15,-1 4-1-15,-2 6 1 0,-4 11 1 16,6 8 1-16,-2 2 0 16,0 8 0-16,1 5 1 15,3-5-1-15,1 3 1 16,-3-7-1-16,4-5 0 15,-10-8 0-15,0-4 0 0,-7-9 0 16,-7-8 0-16,-9-4-1 16,-6-4 0-16,-2 0-4 15,-7-5-9-15,1-10-25 16,2 10-1-16,1-8-1 16,8 8 2-16</inkml:trace>
  <inkml:trace contextRef="#ctx0" brushRef="#br0" timeOffset="14474.8803">18747 3947 30 0,'21'15'31'0,"-1"12"0"16,-23-3-11-16,-11 2-25 0,0 6-20 16,-20-15-3-16,9 0-1 0,-11-22 5 15</inkml:trace>
  <inkml:trace contextRef="#ctx0" brushRef="#br0" timeOffset="14760.2219">19303 3329 25 0,'0'-22'32'0,"10"22"3"15,-10 10-4-15,0 11-13 16,12 21-7-16,-7 13-3 16,5 10-2-16,-3 10-2 15,4 5-3-15,-1-3-11 16,-5-6-16-16,-2-12-10 15,4-9 0 1,-7-19-1-16</inkml:trace>
  <inkml:trace contextRef="#ctx0" brushRef="#br0" timeOffset="15259.948">19844 3849 28 0,'11'-10'27'15,"-11"-12"-9"-15,5-2-5 16,-5-5-2-16,-6-3-2 15,-3-1-3-15,-6 1 0 16,-2 0-3-16,-10 9-1 16,0 4-1-16,-4 10 0 15,2 13-1-15,1 11 1 0,3 13-1 16,7 3 0-16,8 3 1 16,8 3 0-16,5 0 0 15,9-5 0-15,8-5 1 16,4-13-1-16,3-7 0 0,-1-7 0 15,1-9-1-15,0-7 0 16,-4-7 0-16,-5-4-1 16,-7-1 0-16,-3-1 0 15,-4 3 0-15,-4 5 0 0,0 7 0 16,0 14 1-16,0 0 0 16,-5 14 1-16,10 8-1 15,2 8 1-15,2 3-2 16,2-1-5-16,1 2-15 15,-6-11-9 1,10 0-1-16,-16-23 0 16</inkml:trace>
  <inkml:trace contextRef="#ctx0" brushRef="#br0" timeOffset="15491.1955">20117 3275 53 0,'10'6'33'0,"-10"11"-5"15,0 14-13-15,6 20-5 16,-2 11-3-16,4 13-1 0,-2 1-1 16,1 3-1-16,0-9-7 0,-4-9-8 15,-3-15-23-15,7-9-1 16,-7-23-1-16,0-14 0 15</inkml:trace>
  <inkml:trace contextRef="#ctx0" brushRef="#br0" timeOffset="15822.5987">20839 3528 26 0,'-33'3'29'16,"10"7"-2"-16,-11-1-12 16,-2 3-4-16,-4 3-3 15,1 0 0-15,4 5-3 0,4-7-1 16,8 4-1-1,8-4 1 1,15-1-1-16,4 1 0 16,18-1 0-16,7-1-3 15,8 0-6-15,6-5-24 0,7 11-3 16,-7-12-1-16,8 8-1 16</inkml:trace>
  <inkml:trace contextRef="#ctx0" brushRef="#br0" timeOffset="16222.5969">21085 3471 49 0,'-3'-40'33'16,"6"7"-10"-16,2 19-7 15,-5 14-4-15,10 0-4 16,-7 14-2-16,3 10-1 16,-3 10-3-16,3 10 1 31,-2 2-1-31,1 7 1 0,-5-2-2 16,0-2 1-16,-4-6-1 15,-3-10-2-15,0-5 0 0,-8-9 0 16,3-10 0-1,-2-5-1-15,5-4 0 16,9 0 0-16,-5-13 1 0,5 13 1 16,21-15 0-16,-2 11-3 0,5 4-5 15,2 0-10-15,-1 0-15 16,5 11-1-16,-7-11 1 16,9 11 8-16</inkml:trace>
  <inkml:trace contextRef="#ctx0" brushRef="#br0" timeOffset="16344.2725">21530 3821 62 0,'21'10'35'0,"-15"2"-6"16,1 3-12-16,-2 5-7 16,-9 6-12-16,-6 5-28 15,-10-16-3-15,9 8-1 16,-12-16-1-16</inkml:trace>
  <inkml:trace contextRef="#ctx0" brushRef="#br0" timeOffset="16844.6247">22231 3164 11 0,'0'-12'30'0,"6"24"1"15,-11 11-3 1,0 16-12-16,2 20-5 16,-1 11-4-16,4 13 1 15,-7 0-2-15,7 2-1 0,-4-9-6 16,4-12-8-16,-3-16-25 16,10-8 0-16,-7-22-1 15,10-11 1-15</inkml:trace>
  <inkml:trace contextRef="#ctx0" brushRef="#br0" timeOffset="17223.6977">22472 3263 35 0,'13'9'32'16,"-10"1"2"-16,1 17-14 16,1 6-9-16,-5 9-2 15,0 12-2-15,-5-7 0 16,5 5-1-16,0-14-3 0,-4-3-1 16,4-11 0-16,0-13-1 15,0-11-1-15,0 0 0 0,20-19-1 16,-5 5 0-1,9 1 0-15,1 1-1 0,5 5 0 16,1 11 1-16,-2 8-1 16,-4 4 2-16,-13 10-1 0,-6 3 1 15,-12 0 0-15,-10-1 0 16,-9-5-3-16,-8-7-6 16,2-5-12-16,1-3-14 15,-1-17 1-15,17 2 0 16</inkml:trace>
  <inkml:trace contextRef="#ctx0" brushRef="#br0" timeOffset="17524.1774">23012 3219 39 0,'5'-26'33'15,"11"22"2"-15,-9 15-12 0,-7 10-9 16,0 24-3-16,0 8-3 16,0 12-3-1,6 7 2-15,-6 3-2 16,0-3-2-16,0-5-5 15,4-10-9-15,-4-9-22 16,-5-18-4-16,8-9-1 16,-3-21 0-16</inkml:trace>
  <inkml:trace contextRef="#ctx0" brushRef="#br0" timeOffset="17861.8995">23588 3304 11 0,'23'6'33'16,"-23"-6"0"-1,5 17-3-15,-11-2-14 0,-12-2-5 16,-8 6-2-16,-4 0-3 31,0 4-1-31,-2-4-3 0,3 0 0 16,5-2-1-16,6-3 1 15,2 0-1-15,19-3 0 16,3-1 0-16,15-1 0 16,4 0-3-16,4 3-8 15,9-6-24-15,5 6-1 16,0-9 0-16,-4 8 0 0</inkml:trace>
  <inkml:trace contextRef="#ctx0" brushRef="#br0" timeOffset="18309.5738">23953 3376 39 0,'8'-45'35'0,"3"6"-4"15,2 6-9-15,-13 1-6 16,13 13-4-16,-13 7-4 16,0 12-1-16,0 0-3 0,6 21-1 15,-2 6 0-15,1 9-2 16,1 2 1-16,-2 5-1 15,8 2 1-15,-8-2-1 16,0-3 0-16,3-1-1 16,-7-11 0-16,-3-4 0 0,-2-3-1 15,-14-6 0-15,-6-6 0 16,1-1 0-16,1 0-1 16,-2-8 1-16,6 7-1 15,1-5 1-15,3-2 0 16,15 0 1-16,18 0-1 31,5 0 1-31,3 0-1 0,8 0-1 16,-1-5-4-16,12 2-10 15,-1-4-21-15,-11 7 0 16,-9-6 1-16,4 8-1 0</inkml:trace>
  <inkml:trace contextRef="#ctx0" brushRef="#br0" timeOffset="18524.8492">24456 3671 36 0,'0'0'33'0,"44"-22"-14"16,-44 22-21-16,0 0-20 16,0 0-7-16,0 0-3 15</inkml:trace>
  <inkml:trace contextRef="#ctx0" brushRef="#br0" timeOffset="27887.0797">1247 6004 2 0,'0'22'28'16,"0"11"1"-16,0 24-1 15,8 5-15-15,-8 6-4 16,8-2-1-16,-4-8-4 15,0-10-1-15,2-14 0 0,-2-20-1 16,6-19 0-16,-3-18-1 16,3-16 0-16,-3-8 0 15,-4-13 0-15,-3-10 0 16,-3-5-1-16,-1 0 0 16,-9 5 1-16,1 12-1 15,1 11 1 1,0 17 0-16,5 17 0 15,6 13 1-15,9 32 0 16,1 9 0-16,10 7-1 16,3 1 1-16,3 1 0 15,7-8-1-15,-2-8 0 16,2-12-2-16,2-14 0 0,-1-12 0 16,-1-11 0-16,-5-9 0 0,-3-10-1 15,-4-6 0-15,-4-2 1 16,-3-4 0-16,-3 0 1 15,-2 8 1-15,-4 4-1 16,0 13 1-16,-2 10 1 16,-3 11 0-16,6 24 1 15,0 10 0 1,0 7 2-16,4 14 0 16,0 4 0-16,5 9-1 15,0 0-1-15,2-2-3 16,0-3-10-16,-1-5-19 15,-1-17-7-15,5-3-1 16,-4-21-1-16</inkml:trace>
  <inkml:trace contextRef="#ctx0" brushRef="#br0" timeOffset="28151.1265">1958 6355 38 0,'0'0'35'0,"13"27"-1"16,-8-6-3-16,-5-8-20 0,6 4-4 15,-2-5-3-15,-4-12-3 16,0 0-2-16,10-20-1 0,-4 0 0 16,4-10-1-1,2 3 0-15,-2-4 1 0,8 4 0 16,-3 5 2-16,1 8 2 16,3 14 0-16,-6 9 1 31,1 15-1-31,-3 2-4 0,-3 7-12 15,-4-2-19-15,7 3 0 16,3-10-1-16,13-2-1 16</inkml:trace>
  <inkml:trace contextRef="#ctx0" brushRef="#br0" timeOffset="28436.0179">2616 6293 16 0,'-28'-33'32'0,"3"13"1"15,-6 0-6 1,0 8-11-16,3 16-4 16,-2 5-2-16,6 16-3 15,4 2-1-15,11 7-1 0,6 1 0 16,7-3 0-16,10-7-1 15,6-4 0-15,4-11-1 16,7-5 0-16,0-7-2 16,-6-13-5-16,-1 0-13 0,0-1-21 15,-11-7-1-15,2 1 0 16,-8 1 1-16</inkml:trace>
  <inkml:trace contextRef="#ctx0" brushRef="#br0" timeOffset="28751.6972">2770 6403 36 0,'20'5'32'0,"11"0"-5"16,-3-5-9-16,-1-5-5 16,-2-4-6-16,-4-6-5 0,-1 1-2 31,-8-6-2-31,-3-4 0 15,-9 2-1-15,-12-4 0 16,-3 2 0-16,-5 7 1 16,-5 5 3-16,-5 8 1 0,2 10 2 15,3 13 2-15,-3 6 1 16,13 17 1-16,0 3 1 16,8 10-1-16,7 2 0 0,6 5-3 15,-2-4-7-15,8-5-21 16,3-14-13-16,0-8-2 15,2-17 1-15</inkml:trace>
  <inkml:trace contextRef="#ctx0" brushRef="#br0" timeOffset="29367.8494">3222 6086 47 0,'-26'4'26'0,"13"2"-11"0,-5-1-5 16,8 7-3-16,4 3-3 16,6 2-1-16,16-1 0 15,6 2-2-15,3-6-1 16,2 0-1-16,4-3-1 16,-9-1 1-16,-4-8-2 31,-18 0 1-31,0 0 0 0,0 0 1 15,-27-5 2-15,0 7 1 16,-2 5 1-16,1 1 1 16,0 9 2-16,3-3 0 15,13 13 2-15,9-7-2 16,13 6 1-16,5-8-1 16,9 1-1-16,1-10-1 0,9-2-1 15,1-12-2-15,-1-6 0 16,1-5-1-16,-6-7-1 0,-4-4 0 15,-3-2 0-15,-4 0 1 16,-6 1 0-16,-2 6 0 16,-7 7 1-16,-3 15 0 31,0 0 0-31,0 9 0 0,0 13 1 16,0 9-1-16,4 4-1 15,-4 4-2-15,3-6-8 16,5-2-19-16,-1-4-7 15,-7-17 0-15,3-1-1 16</inkml:trace>
  <inkml:trace contextRef="#ctx0" brushRef="#br0" timeOffset="29521.3284">3462 5957 38 0,'0'-21'34'16,"-12"0"0"-16,12 21-6 15,0 0-35-15,-15-3-22 0,21 15-5 16,-6-12 0-16</inkml:trace>
  <inkml:trace contextRef="#ctx0" brushRef="#br0" timeOffset="29867.9873">3550 6142 29 0,'-11'5'32'16,"24"7"1"-16,6-5-6 15,18-7-18-15,13 0-4 16,2 0-2-16,5 0-2 16,-5-5-1-16,-3-2-1 0,-14 0-2 15,-11-1 1-15,-24 8 0 16,0-14 2-16,-18 11 1 15,0 3 2-15,-10 3 1 16,-1 9 2-16,1 1-1 16,6 9 1-16,8 5-1 15,11 1-1 1,7 1-1-16,9-1 0 16,7-2-3-16,7-2-4 15,7-5-9-15,4-7-22 16,-2-16-2-16,9-2 0 15,-9-11 0-15</inkml:trace>
  <inkml:trace contextRef="#ctx0" brushRef="#br0" timeOffset="30136.9241">4324 6120 49 0,'-9'-4'33'15,"-9"-1"1"-15,5 5-12 0,-3 5-15 16,1-2-4-16,0 3-3 15,2 2-3-15,4 0 0 0,9-8-1 16,-12 16 1-16,9-7 0 16,-4 4 1-16,0 1 0 15,5 4 3-15,-3 2 2 16,1 2 3-16,4-2 0 16,9 7 1-16,4-7-1 31,11-2 0-31,3-4 0 0,5-8-5 15,9-6-21-15,7 0-15 16,-16-10-1-16,5-5-1 16</inkml:trace>
  <inkml:trace contextRef="#ctx0" brushRef="#br0" timeOffset="30590.7823">5208 6100 49 0,'10'13'35'15,"8"13"0"-15,-5 4-18 16,-3-1-6-16,4 2-2 15,-3-6-3-15,1-4-1 0,-1-12-1 16,1-6-1-16,2-8 0 16,0-6-3-16,-1-7-1 15,-3-6-4-15,3 3-9 16,-5 4-18-16,-1-4-4 0,6 5-2 16,-4-3 1-16</inkml:trace>
  <inkml:trace contextRef="#ctx0" brushRef="#br0" timeOffset="30869.4191">5839 6182 33 0,'12'35'35'16,"-21"-6"1"-16,-10 5-5 16,-7-5-13-16,-10-9-7 0,-2-7-7 15,0-10-3-15,-1-7-2 16,8-11-3-16,7-7 0 15,10-1 0-15,3-8-1 16,17 5 1-16,5 0 2 16,7 4 3-16,11 10 1 15,1 5 3 1,11 16 1-16,-6 4 0 16,4 11 1-16,-10 4-2 15,-1 9-4-15,-3-1-27 0,-8 1-10 16,-9-8-1-1,0 0-1-15</inkml:trace>
  <inkml:trace contextRef="#ctx0" brushRef="#br0" timeOffset="31507.4053">6983 6091 29 0,'-31'-4'32'16,"-13"-1"-5"-16,6 5-9 31,1 14-3-31,6 6-4 0,14 9-2 16,12 6-2-16,18 2-1 15,9-5 0-15,12 0-1 16,3-9-1-16,4-7 0 15,-4-16-2-15,-3-10-1 16,-7-13 0-16,-10-11-1 16,-11-8-1-16,-6-9 1 0,-9-8-2 15,-7-6 1-15,1-1 0 16,-2-1 1-16,3 3-2 16,7 7-1-16,7 8-3 15,3 5-5-15,15 16-9 16,11 16-15-16,2 7 0 15,12 15-1 1,-2 3 13-16</inkml:trace>
  <inkml:trace contextRef="#ctx0" brushRef="#br0" timeOffset="31991.1277">7370 6007 22 0,'-28'2'27'16,"13"6"-4"-16,-1 2-7 16,14 4-6-16,8 2-2 15,8-3-4-15,6 3-1 16,1-6 0-16,3-5-2 16,-4 0-2-16,-2-1-1 0,-18-4-1 15,0 0 1-15,0 0-1 16,-28-6 2-16,4 6 0 15,-1 6 1-15,-25 13 6 16,28-3-1 0,9 5 0-16,7-1 2 15,11 4-1 1,6-2 0-16,5-1-1 16,8-6 0-16,5-2-2 15,4-10-1-15,0-6-2 0,3-5 0 16,-5-9-1-1,-2-5-1-15,-5-4 1 16,-6 0-1-16,-2-2 1 0,-7 6 1 16,-4 3 1-16,-5 6 0 0,0 13 1 15,0 0 0 1,0 16 0-16,-3 6 0 0,3 3-1 16,0 5-2-16,-3-1-5 15,3 2-15-15,6-2-14 16,-9-16 1-16,7-4-1 15</inkml:trace>
  <inkml:trace contextRef="#ctx0" brushRef="#br0" timeOffset="32153.9677">7609 5715 30 0,'-19'-15'28'15,"13"24"-5"-15,-6 3-16 16,12-12-32-16,6 29-5 16,0-13 0-16</inkml:trace>
  <inkml:trace contextRef="#ctx0" brushRef="#br0" timeOffset="32693.2585">7878 5663 14 0,'9'0'24'0,"20"5"0"15,-2-10-16-15,8 5-6 16,-1-4-1-16,0-4-2 16,-7 5 0-16,-7-4 1 0,-9 7 0 15,-11 0 1-15,-9 0 1 16,-6 5 1-16,1 6 1 16,-3 2 0-16,5 4 1 15,6 0 0-15,6 3-1 16,5-6-1-16,5 5-1 0,0-4-1 31,2 0 0-31,-3-3 0 0,-3-3 0 16,-6-9 0-16,-3 19 0 15,-4-6 1-15,4 4 0 16,3 7 1-16,0 7 2 16,6 4 0-16,8 8 1 15,0 3 0-15,3 9 0 16,-9-1 1-16,-4 4-1 0,-11-12-2 15,-8 0 0-15,-10-10-2 16,-6-12-1-16,-6-8-3 16,0-16-3-16,6-6-5 15,6-9-7-15,10-6-9 16,12-1-8-16,3-7-2 16,21 5 2-16</inkml:trace>
  <inkml:trace contextRef="#ctx0" brushRef="#br0" timeOffset="33056.858">8500 6031 41 0,'-9'-17'31'0,"0"10"-7"16,-8 1-6-16,-2 6-5 0,0 0-4 15,1 9-4-15,5 7-2 16,7 0-2-16,6 4 0 15,6-3-1-15,4-2 0 16,5-1-1-16,0-6-1 16,3 1 0-16,-3-9-1 0,-5 0-1 15,-10 0 1-15,0 0 1 16,-12-3 1-16,-6 3 2 16,0 3 1-16,-4 3 2 15,0 5 0-15,4 4 2 16,8 2-1-16,3 1 1 15,11 2-2 1,8-3-1-16,7-3-1 16,13-3-6-16,1-4-14 15,2-10-18-15,8 3 1 16,-5-19-2-16,8 5 3 0</inkml:trace>
  <inkml:trace contextRef="#ctx0" brushRef="#br0" timeOffset="33357.393">8698 6009 18 0,'10'3'30'0,"0"-8"0"15,17 9 1-15,-2-8-21 16,9 4-6-16,0 0-2 16,-3 0-3-1,-3-3 0-15,-7 3-1 16,-8 0 1-16,-13 0 0 15,-10 17 2-15,-5-8 2 16,-4 6 1-16,-9 1 3 16,7 5 2-16,-1 3-1 15,10 7 0-15,2-2-1 16,17-2-3-16,6 1-3 0,8-5-5 16,10-4-12-16,3 0-20 15,3-19-1-15,7-4 1 16,-4-13-2-16</inkml:trace>
  <inkml:trace contextRef="#ctx0" brushRef="#br0" timeOffset="33672.6559">9328 5995 18 0,'0'0'31'0,"-22"-20"-1"16,10 20 1-16,-10 5-20 15,3 2-6-15,1 3-3 16,4 2-2-16,6 5 0 31,2-2-1-31,10 3-1 0,2-3-1 16,2-5-2-16,5 0-3 15,-13-10-1-15,16 12 0 16,-16-12 0-16,0 0 3 16,0 0 3-16,-8 10 5 15,-10 3 14 1,15 0-5-16,0-3 3 0,6 4-1 15,4-2-2-15,7 2-5 16,9 1-12-16,2-1-25 16,-4-14-3-16,10 0 1 15,-8-6-2-15</inkml:trace>
  <inkml:trace contextRef="#ctx0" brushRef="#br0" timeOffset="34297.026">10558 6078 57 0,'-15'-26'32'16,"-1"1"-11"-16,-4 7-5 16,-8 1-5-16,-1 5-1 15,-4 12-2-15,2 5-2 16,3 7-1-16,6 12 0 0,9 5-1 15,13 3-1-15,6 2 1 16,13-5-1-16,4-8-1 16,6-5-2-16,3-6-3 15,-2-10-5-15,-2-9-7 16,-6-11-5-16,-3-2-3 16,-10-10 0-1,1-3 3-15,-10-8 5 16,-4 0 7-16,-2-4 7 15,-3 2 7-15,-12-34 21 16,8 46-17-16,3 5-20 16,5 17-11-1,-8-8-5-15,13 19-2 16</inkml:trace>
  <inkml:trace contextRef="#ctx0" brushRef="#br0" timeOffset="34728.6263">10584 5886 34 0,'30'19'30'0,"-6"-9"0"16,15 4-15-1,2-3-8-15,2-4-4 16,3-3-3-16,-3-4-3 16,-4 0-1-16,-4-5-1 15,-8-3 0-15,-9-1 0 16,-7 2 2-16,-11 7 2 15,0 0 2-15,-19-6 3 16,-17 28 8-16,19-1-6 16,-4 0 2-16,9 6-1 15,3 0 0-15,9 4-1 16,7-5 0-16,4-1-1 16,6-8 0-16,5-5-1 15,1-7-4-15,2-5-1 16,3-8-3-16,-5-3-1 0,4-4-1 15,-6-10 0-15,-1 2 1 0,-3 0 2 16,-2 2 2 0,-2 4 2-16,-6 5 9 15,-7 12-3-15,13 12-1 16,-13 7-1-16,5 5-6 31,0 0-30-31,3 11-3 0,-2-12-2 16,11 6 0-16</inkml:trace>
  <inkml:trace contextRef="#ctx0" brushRef="#br0" timeOffset="38603.157">12916 6258 39 0,'-16'-8'26'0,"-12"4"-3"16,-6 4-2-16,-6 6-5 15,-6 8-2-15,2 11-3 16,1 4-2-16,12 12-2 0,7 3-1 16,17 5-2-16,16-1 0 15,17-4 0-15,14-12-2 16,13-7-5-16,8-6-16 16,1-7-19-16,-6-12 1 15,3-6-1-15,-7-10-1 16</inkml:trace>
  <inkml:trace contextRef="#ctx0" brushRef="#br0" timeOffset="39282.74">13198 6817 23 0,'10'-9'25'0,"-10"9"-2"16,9-15-3-16,-9 15-5 0,-4-19-3 16,-2 6-4-16,-9 2-2 15,-5 3-2-15,-5 3-2 0,-1 5-1 16,-2 5 0-16,3 6 0 16,3 5-1-16,7 3 0 15,8 1 1-15,11 1 0 31,12-1 0-31,2-8 0 0,7-5 0 16,2-7 1-16,4-2-1 16,-4-7 0-16,-1-6 1 15,-7-1-2-15,-7 0 1 16,-6 2 0-16,-2 2-1 16,-4 12 1-16,-4-10-1 15,4 10 2-15,0 0-1 0,-2 19 0 16,7-7 1-16,5 3-1 15,5 0-3-15,1-3-9 16,4-7-22-16,4 4-1 16,-6-9-1-16,4 0 0 15</inkml:trace>
  <inkml:trace contextRef="#ctx0" brushRef="#br0" timeOffset="39705.0654">13396 6491 43 0,'11'7'35'15,"-11"5"1"-15,5 7-12 16,1 15-11-16,-6-1-4 15,4 7-3-15,1 0-1 16,-1-5-3-16,-4-4 0 0,0-5-2 16,0-11-1-16,0-15 1 15,0 0-1-15,16 2 0 16,-8-13 0-16,5-1 0 16,3 2 1-16,6 0 0 15,2 6 1-15,1 4 0 16,-4 4 0-1,2 7 0-15,-8 2 0 16,-3 5 0-16,-9 1 1 16,-6-2-1-16,-9-3-1 15,-7-3-2-15,-6 2-3 16,-3-8-8-16,0-1-15 16,7-4-8-16,-7-9-2 0,16 5 1 15</inkml:trace>
  <inkml:trace contextRef="#ctx0" brushRef="#br0" timeOffset="40221.8471">13762 6225 27 0,'0'0'32'0,"0"21"3"16,6 4-10-16,-2 13-7 15,-4 5-6-15,9 7-3 16,-6 2-2-16,3-1-2 16,0-4 0-16,1-7-3 0,-4-12 1 15,1-10-1-15,-4-18-1 16,0 0 0-16,0 0 0 16,3-29 1-16,-8-2-2 15,3-10 0-15,-8-10 0 31,1-1 0-31,0-1 0 0,-1 0 0 16,2 3 0-16,-2 1 0 16,8 9 0-16,2 8 0 15,12 8-1-15,4 4-1 16,8 3-3-16,7 3-5 16,9 9-8-16,4 0-14 15,8 3-5-15,7 2-1 0,-2 0 1 16</inkml:trace>
  <inkml:trace contextRef="#ctx0" brushRef="#br0" timeOffset="40468.4471">13844 6662 44 0,'12'-5'34'0,"19"8"0"0,0 1-12 16,6-4-12-16,0 3-11 16,1-3-20-16,1 10-12 15,-18-15-1-15,2 5 0 16</inkml:trace>
  <inkml:trace contextRef="#ctx0" brushRef="#br0" timeOffset="40801.0015">14038 6345 28 0,'12'8'35'0,"5"14"1"0,-5 2-3 31,-6-2-18-31,3 11-4 16,-6-11-4-16,0 2-4 16,2-9-3-16,-5-15-2 0,12 7-1 15,-1-18 0-15,2-5-1 16,5-5 0-16,4 0 1 16,-3-7 1-16,2 8 3 15,2 5 1-15,-8 7 1 0,3 12 1 16,-6 6 0-16,1 8 1 15,-6 5-3-15,-1 4-6 16,3 0-19-16,-1-1-13 16,-8-9 1-16,10-2-2 15</inkml:trace>
  <inkml:trace contextRef="#ctx0" brushRef="#br0" timeOffset="41184.89">14378 6125 18 0,'29'-3'33'16,"-4"-8"0"-1,9 6-5-15,1-5-13 0,0 1-4 16,1 3-4-16,-5-3-3 15,-7 4-1-15,-6 0-2 16,-1 5 0-16,-8 5-1 0,-2 9 1 16,-5 8-1-16,-2 8 0 15,0 11 0-15,5 6 1 16,-1 5-1-16,4 6 2 16,0-5 0-16,3 3 0 15,-2-10 1-15,0-6 1 31,-5-10-1-31,-4-4 0 0,-7-12-2 16,-8-7-2-16,-5-3-4 16,-2-8-5-16,0-2-8 15,-3 1-16-15,3-9-3 16,10 1 0-16,0-3 4 16</inkml:trace>
  <inkml:trace contextRef="#ctx0" brushRef="#br0" timeOffset="41503.8536">15088 6288 17 0,'0'0'34'16,"24"5"1"-16,-2-5-2 15,11-2-14-15,10 2-5 0,-2-4-5 16,5 4-6-16,-5 0-2 16,-7-5-5-16,0 5-6 15,-16 0-5-15,0 6-7 16,-8-2-11-16,-10-4-2 15,0 0 1-15</inkml:trace>
  <inkml:trace contextRef="#ctx0" brushRef="#br0" timeOffset="41707.7118">15102 6467 20 0,'0'0'33'0,"25"9"-3"0,3-9-5 16,10 5-5-16,4-5-6 16,2 0-5-16,-2 0-2 15,1 0-4-15,-7-5-3 16,-5 5-9-16,-11 0-21 16,-20 0-4-16,15-7-1 15,-15 7-1-15</inkml:trace>
  <inkml:trace contextRef="#ctx0" brushRef="#br0" timeOffset="43293.2602">16120 5799 36 0,'0'0'31'0,"3"12"-9"16,-3 12-3-16,10 12-4 0,-10 13-4 15,9 11-2-15,-9 9 0 16,6 7-2-16,-6-5-3 16,-4-4-1-16,-2-6-1 15,1-12-1-15,-1-11-1 16,2-16 0-16,1-13-1 15,3-9 1-15,3-17-1 0,9-5-1 16,7 0 1-16,6-4-1 16,9 7 1-16,0 7 0 15,9 8 1-15,1 13 0 16,-3 12 0-16,-11 8 1 16,-8 8 0-16,-16 1 1 0,-9-1-2 31,-12-1 2-31,-14-8-2 15,-7-10-2-15,-2-7-3 16,-6-11-5-16,10-2-8 0,7-5-16 16,-1-13-1-16,15-3 0 15,-2-5 9-15</inkml:trace>
  <inkml:trace contextRef="#ctx0" brushRef="#br0" timeOffset="43862.199">16548 5622 37 0,'6'17'31'0,"7"7"-10"16,-5 8-5-16,-1-1-3 15,-1 5-3-15,-3-10-4 16,0 2-2-16,-3-16-2 16,0-12-2-16,0 0-1 31,3-12 1-31,7-10-2 0,-2-6 1 15,5-2-1-15,3-2 0 16,8 3 2-16,-2 3 1 16,3 11 1-16,0 10 1 15,-3 8 1-15,-1 13 0 16,-5 4 1-16,-3 11 0 16,-7-2-2-16,3 5-2 0,-5-2-16 15,4-1-18-15,-8-16-1 16,16 6-1-16,-16-21-1 15</inkml:trace>
  <inkml:trace contextRef="#ctx0" brushRef="#br0" timeOffset="44563.4923">16999 6537 24 0,'0'0'17'15,"47"4"0"-15,25-4 1 16,40-5-1-16,42 1 0 16,41-5-4-16,46 0-1 15,38-5-1 1,41 0-3-16,29-5-2 16,21 5-3-16,2 1 0 15,-12 1-2-15,-28 4-1 16,-34-1 0-16,-48 6 0 0,-48 3-1 15,-54 0-2 1,-49-6-2-16,-41 6-3 16,-33-9-5-16,-25 9-7 0,0 0-12 15,-35-19-3-15,5 12 0 0,-12-6 21 16</inkml:trace>
  <inkml:trace contextRef="#ctx0" brushRef="#br0" timeOffset="45833.7275">17410 6036 8 0,'0'-32'29'0,"13"-2"-1"16,-7-7-6-16,2-2-4 15,4 2-3-15,-5 2-2 16,5 5-2-16,-6 7-2 0,2 6-3 15,-8 21-1-15,12 4-1 16,-7 21-2-16,2 11 0 16,-3 13-1-16,3 8 0 15,-1 5 0-15,1 5-3 16,0-1-5-16,-3-11-10 16,1-12-18-16,7-7-2 0,-6-19 1 15,5-5-1-15</inkml:trace>
  <inkml:trace contextRef="#ctx0" brushRef="#br0" timeOffset="46065.4588">17813 6021 19 0,'20'-4'35'0,"13"4"1"16,7 0 1-16,3-5-19 16,12 5-5-16,-4 5-9 0,-1-5-16 15,-9 0-22-15,-1 0 0 16,-15-5-3-16,-2 5 0 16</inkml:trace>
  <inkml:trace contextRef="#ctx0" brushRef="#br0" timeOffset="46569.1544">18924 5129 21 0,'-23'13'30'0,"-9"15"0"15,-8 22-11-15,-4 21-3 16,-2 21-3-16,11 14-1 15,5 4-2-15,18 9-3 16,12-7-1-16,16-4-6 16,16-13-9-16,9-19-21 0,7-28-5 15,7-12-2-15,-2-22 1 16</inkml:trace>
  <inkml:trace contextRef="#ctx0" brushRef="#br0" timeOffset="47119.4146">19399 5404 28 0,'13'-12'23'0,"-13"-9"-6"16,0-2-4-16,0-1-3 16,-11 3-3-1,-4 0-1-15,-6 2-3 16,-1 10-1-16,-5 7-1 15,-1 7 0-15,0 12 0 16,3 9 0-16,4 3 0 16,8 5 1-16,8 2 0 15,8-1 1-15,9-5 0 0,8-7 0 16,3-11 0-16,5-12-1 0,3-4 0 16,-3-9-1-1,-1-11 0-15,-6-3-1 0,-8-2 0 16,-8 0-1-16,-5 2 1 15,0 4-1-15,-8 5 1 16,-1 9 0-16,0 9 1 16,4 9-1-1,5 8 1-15,7 6 0 16,3 3 1-16,6 6-1 16,4 0 0-16,2-1-2 15,5-1-8-15,-2-2-16 16,-8-15-7-16,6 4 0 15,-23-17-1-15</inkml:trace>
  <inkml:trace contextRef="#ctx0" brushRef="#br0" timeOffset="47369.5315">19023 5748 26 0,'0'0'33'0,"31"9"0"16,8-11-10-1,23-3-8-15,16 2-4 16,5-1-3-16,10-1-2 0,-5 1-3 31,-4 4-4-31,-12 0-6 0,-19 4-10 16,-19-4-17-16,-10 9 0 15,-24-9-1-15,0 15 6 16</inkml:trace>
  <inkml:trace contextRef="#ctx0" brushRef="#br0" timeOffset="47801.6432">19276 5862 27 0,'0'0'31'16,"9"15"-2"-16,-7 3-10 15,-2 7-4-15,5 6-5 16,-5 6-2-16,3 4-2 15,-3-3-1-15,0-4-1 0,3-4-2 16,-3-7 0-16,0-10 0 0,0-13-1 16,0 0 1-16,18-6-1 15,-6-8 0-15,4-4-1 16,4 2 1-16,7-1-2 16,3 3 1-16,1 7-1 15,0 4 1-15,-3 6-1 16,-6 9 1-16,-8 2 0 0,-14 7 0 15,-11-2-1-15,-12 1-5 16,-10-2-6-16,-4-8-17 16,0 4-5-16,-5-14-1 15,11-5 1-15</inkml:trace>
  <inkml:trace contextRef="#ctx0" brushRef="#br0" timeOffset="48122.566">19827 5250 52 0,'33'23'37'16,"7"24"-1"-16,-6 17-12 16,-3 14-11-1,-5 17-2-15,-11 6-4 16,-11 4-4-16,-13-4-2 16,-14-11-3-16,-8-8-6 15,-3-19-7-15,-3-23-22 16,8-9-1-16,5-25-1 15,12-6 1-15</inkml:trace>
  <inkml:trace contextRef="#ctx0" brushRef="#br0" timeOffset="48571.5016">20033 5213 38 0,'0'0'33'0,"26"8"-1"16,-19 2-12-16,2 6-8 15,-1 1-4-15,-4 1-3 16,0 0-1-16,-4-5-2 16,0-13-2-16,0 0-2 15,-13-5-2-15,13-12-1 16,6 0 1-16,5-4-2 0,0-2 2 16,10 4 1-16,-1 2 3 15,3 7 2-15,3 10 1 16,-8 5 2-16,1 9 1 15,-8 8 0-15,-1 2-1 16,-6 1-1-16,-1 1-3 0,-3 6-5 31,0-9-15-31,-4-7-16 0,10-3 1 16,-6-13-1 0,9 9 5-16</inkml:trace>
  <inkml:trace contextRef="#ctx0" brushRef="#br0" timeOffset="48820.9748">20489 5117 30 0,'10'7'33'16,"-10"-7"1"-16,6 24-10 0,-2-2-9 15,-4 4-6-15,9 8 0 16,-4-3-3-16,2-1-5 16,2-1-8-16,-3-4-15 15,-6-14-12-15,9-1-1 0,-9-10 0 16</inkml:trace>
  <inkml:trace contextRef="#ctx0" brushRef="#br0" timeOffset="48972.7536">20378 5216 17 0,'21'19'28'0,"-5"-19"2"16,16 8-6-16,-2-4-16 0,5-4-11 16,-1 7-14-16,-6-9-10 15,2 2-1-15,-9-5 0 16</inkml:trace>
  <inkml:trace contextRef="#ctx0" brushRef="#br0" timeOffset="49188.9216">20798 5133 69 0,'5'-14'34'15,"1"1"-8"-15,-6 13-7 16,11-5-6-16,-5 14-4 15,-2 7-3-15,2 8-1 0,-2 3-2 16,2 10 0-16,-1-1 1 0,2 5-3 16,-1-6-6-1,-6 0-30-15,0-12-3 0,3 2-1 16,-9-13-1-16</inkml:trace>
  <inkml:trace contextRef="#ctx0" brushRef="#br0" timeOffset="50459.3452">18091 7202 8 0,'19'-4'28'0,"-10"-15"0"16,7 1-10-16,3-11-2 16,0 0-4-16,5-3-3 15,-6 0 1-15,3 3-1 0,-8 3-2 16,0 14 0-16,-13 12 0 15,6 22-2-15,-9 11 0 16,0 11-1-16,0 16-1 16,3 4-1-16,-3 4 1 15,3-6-3-15,5-4-6 16,-1-13-9-16,-1-15-21 0,9-2-2 16,-12-28 1-16,25 14-1 0</inkml:trace>
  <inkml:trace contextRef="#ctx0" brushRef="#br0" timeOffset="50728.7742">18637 7302 47 0,'36'6'36'15,"1"-6"0"-15,10-4-8 0,2 4-19 16,3-4-16 0,5 4-26-16,-9-14-2 15,3 9 0-15,-15-8-1 0</inkml:trace>
  <inkml:trace contextRef="#ctx0" brushRef="#br0" timeOffset="51306.9912">19649 7031 13 0,'26'-6'29'16,"-11"-11"2"-16,3 0-12 0,-3-4-3 16,-1-2-6-1,-5-3-2-15,-9 0-2 0,-3 1-2 16,-13 2-1-16,-5 8-2 16,-8 7 0-16,-7 8-1 0,1 11 1 15,-2 9-1-15,8 11 0 16,6 3 1-16,12 3-1 15,7 0 1-15,11-6 0 16,9-3 1-16,6-10-1 0,4-3 0 16,2-15 0-16,-1-5-1 15,-1-5-1-15,-2-9 0 16,-1 0 0-16,-7-1-1 16,-3 4 1-16,-4-2 0 15,-4 6 1-15,-5 12 1 16,10-4 0-1,-6 13 1-15,2 4-1 16,1 4 0-16,4 2-4 16,-4 0-6-16,5-2-16 15,2 3-8-15,-14-20-1 16,12 22 1-16</inkml:trace>
  <inkml:trace contextRef="#ctx0" brushRef="#br0" timeOffset="51560.996">19332 7259 17 0,'11'0'34'15,"23"6"-1"-15,9-10 2 16,14 1-18-16,13 3-5 15,6-8-6-15,10 6-1 16,-2-3-3-16,-7 1-3 16,-9 4-5-16,-13 0-11 15,-16-5-17-15,-3 7-1 0,-22-2 0 16,-14 0 3-16</inkml:trace>
  <inkml:trace contextRef="#ctx0" brushRef="#br0" timeOffset="52108.5235">19594 7436 27 0,'0'0'32'16,"0"0"0"-16,-4 17-8 15,-4 2-11-15,2 13-4 0,-2 10-4 16,1 5 0-16,0 3-2 15,0-1 0-15,4-2-1 16,0-4 0-16,3-9-2 16,0-7 0-16,0-13-2 15,0-14 1-15,0 0 0 16,15-8-1 0,-7-6 0-16,3-5 1 15,4-1 0-15,2-1 1 16,6 3 1-16,3 7-1 0,0 2 1 15,1 9 0 1,1 8 0-16,-4 3 0 16,-3 4 0-16,-4 7 0 0,-10-2 0 15,-7 2-1-15,-8-1 1 0,-11-4 0 16,-7-4-1-16,-5-4-1 16,-3-5-5-16,-2-6-8 15,0-9-19-15,12 3-1 16,3-12 0-16,15 5 0 15</inkml:trace>
  <inkml:trace contextRef="#ctx0" brushRef="#br0" timeOffset="53463.6573">21643 6133 35 0,'24'0'26'0,"-8"8"-6"15,2 5-4-15,-7 13-2 16,-4 6-4-16,-3 9-3 0,-8 1-1 15,4 4-1-15,-6-8-2 0,6-1 1 16,0-6-1-16,10-9-1 16,4-10 1-16,10-10-1 15,3-9 0-15,4-5 0 16,0-7-1-16,-1-10 0 16,-1-3-1-16,-2-4 0 15,-7-2 0-15,-5 6-1 0,-5 3 1 16,-1 7 0-16,-4 8 1 15,-5 14 0-15,0 14 1 16,0 9-1-16,-5 9 1 16,5 3 0-16,0 3-3 15,3 0-4-15,5-3-12 32,5-6-19-32,-6-14 0 0,13-4-1 15,-3-13 1-15</inkml:trace>
  <inkml:trace contextRef="#ctx0" brushRef="#br0" timeOffset="53880.6577">22320 6099 34 0,'0'20'34'15,"0"3"2"-15,-4 9-12 16,4 2-11 0,-4 12-3-16,0 0-1 15,4-1-2-15,0-6-3 16,0-7 0-16,4-8-2 16,-4-10 0-16,0-14 0 15,0 0 0-15,4-20-1 16,-4-6 0-16,-4-12 1 15,0-3-2-15,-3-6 1 0,0-4-1 16,0-1 0-16,0-2 0 16,2 4 0-16,1 6 0 15,7 5-1-15,4 6 2 16,7 5-2-16,7 2 0 0,7 10-3 16,0 3-3-1,11 8-8-15,1 2-15 0,1-1-7 16,5 11-1-16,-6-4 0 15</inkml:trace>
  <inkml:trace contextRef="#ctx0" brushRef="#br0" timeOffset="54181.045">22281 6490 41 0,'18'10'35'0,"-1"-7"-1"15,10-1-12-15,7 4-7 0,-1-3-8 32,-1-3-11-32,1 0-21 0,2 0-9 15,-14-4-1 1,2-1 0-16</inkml:trace>
  <inkml:trace contextRef="#ctx0" brushRef="#br0" timeOffset="54549.8598">22604 6157 37 0,'0'0'34'0,"21"22"-1"0,-13-3-12 16,-3 0-8-16,4 10-5 15,-9-4-2-15,6-1-1 16,-6-2-2-16,0-6-1 16,0-16-1-16,11 8 1 15,0-17-2-15,3-4 0 0,2-6 0 32,-2-1 0-32,4 0 0 15,2 0 0-15,-4 7 1 16,-2 7 1-16,-2 6-1 15,-2 6 1-15,-4 7 1 0,2 6-1 16,-4 0-4-16,-4 3-8 16,8-6-22-16,0 4-5 15,-8-20 0-15,0 19 0 0</inkml:trace>
  <inkml:trace contextRef="#ctx0" brushRef="#br0" timeOffset="54997.3017">22997 5995 23 0,'17'-8'32'15,"15"8"0"-15,-5-8-7 0,2 2-11 16,2 6-4-16,-3-3-5 16,6 3-1-16,-7 0-2 15,-12 0-1-15,-5 9 1 0,0 4-2 16,-3 2 0-16,-7 5 0 16,0 6-1-16,-4 8 1 15,-2 7 1-15,2 3-1 16,4 5 0-16,0 2 1 0,0-1-1 15,4-2 1-15,-4-5-1 16,0-4 1-16,0-8-2 16,0-4 1-16,-7-5 0 15,-6-8 0-15,-13 1-1 32,0-8 1-32,-5-2-1 0,-5-5-3 15,2 0-2-15,-4-8-6 16,6-1-14-16,15 5-7 15,2-9 0-15,15 13-1 16</inkml:trace>
  <inkml:trace contextRef="#ctx0" brushRef="#br0" timeOffset="55197.5438">23740 6641 58 0,'0'0'1'0,"-10"-3"-2"16,10 3-4-16,-14-17-26 15</inkml:trace>
  <inkml:trace contextRef="#ctx0" brushRef="#br0" timeOffset="86983.8501">1357 8517 22 0,'25'-18'30'0,"-16"5"-5"0,-14-1-3 16,-13 5-4-16,-7 4-3 15,-6 3-5-15,31 2-3 16,-75 15-1-16,75-15-2 15,-63 43 0-15,63-43-1 16,-35 69 0-16,39-32-2 0,8-4 0 16,12-1 0-16,12-7 0 15,1-9-1-15,2-6 0 16,-5-7 0-16,-2-9-1 16,-19-3 2-16,-16-3-1 15,-9 0 0-15,12 12 0 16,-67-10 1-1,16 15-1-15,0 7 1 16,-2 10 0-16,12 9 1 16,41-31 0-16,-49 83 0 15,43-40 0-15,15-1 0 16,16-5-1-16,12-4 1 16,10-9-2-16,0-10-2 0,3-6-8 15,-10-4-26-15,-6-20-2 0,-7 1 0 16,-17-9 0-16</inkml:trace>
  <inkml:trace contextRef="#ctx0" brushRef="#br0" timeOffset="87153.1361">816 8697 22 0,'0'0'32'0,"0"0"0"16,-45-36 0-16,45 36-18 15,0 0-12-15,0 0-22 16,71 11-10-16,-71-11-1 31,84 35 0-31</inkml:trace>
  <inkml:trace contextRef="#ctx0" brushRef="#br0" timeOffset="87369.3187">1517 8787 57 0,'11'15'35'0,"6"8"1"16,12 14-10-16,5 15-19 16,1 9-4-16,0 7-7 15,1 2-18-15,-5-2-12 31,-11-14 0-31,0-8-1 0</inkml:trace>
  <inkml:trace contextRef="#ctx0" brushRef="#br0" timeOffset="87532.0894">1857 8932 27 0,'-20'-9'35'0,"-12"5"2"16,-3 20-2-16,-10 8-17 15,-7 7-8-15,0 8-12 0,2 0-22 16,8 7-11-16,1-8 0 16,10 3-1-1</inkml:trace>
  <inkml:trace contextRef="#ctx0" brushRef="#br0" timeOffset="88070.9109">2112 8928 31 0,'-17'-25'30'16,"-4"-6"1"-16,4 4-13 15,-6 8-5-15,1 8-6 16,1 11-2-16,0 3-2 0,4 13-1 16,3 5 0-16,3 5-2 15,8 1 1-15,3 2-1 16,9-2 0-16,7-4 1 16,8-8-1-16,0-10-1 0,4-5 0 15,-2-10 0 1,3-4-1-1,-5-8 1-15,-4-3-1 16,-9-1 1-16,-4 2 1 0,-7 4 1 16,0 6 0-16,0 14 1 15,-18-7 0-15,7 16 0 16,4 8 0-16,2 4 0 16,5 6 1-16,5 3-1 15,7-4 1-15,8 1 0 0,4-10 1 16,8-2-1-16,-6-10 1 15,6-5-1-15,-2-14 0 16,-4-1-2-16,-6-7-2 16,-4-7-6-16,-5 2-13 15,-2-2-16-15,-9-2 0 16,-3 6 0 0,-5-1-1-16</inkml:trace>
  <inkml:trace contextRef="#ctx0" brushRef="#br0" timeOffset="88302.3253">2470 8746 65 0,'9'24'37'0,"-5"-1"0"16,-4 15-14-16,11 14-11 15,-7 8-4-15,2 7-1 16,-2 8-4-16,-4-4 0 15,-3-2-3-15,3-8-2 16,0-8-9-16,-4-17-13 0,-5-14-14 16,9-5-1-16,0-17 1 15,0-10-1-15</inkml:trace>
  <inkml:trace contextRef="#ctx0" brushRef="#br0" timeOffset="88450.9666">2489 9097 24 0,'22'0'28'0,"-7"-11"0"15,16 5-10-15,3 2-36 16,-3-11-8-16,10 7-1 0,-10-10 1 16</inkml:trace>
  <inkml:trace contextRef="#ctx0" brushRef="#br0" timeOffset="88834.0937">2951 8782 38 0,'-22'-4'32'15,"-6"-4"0"-15,13 3-12 16,-1 10-9-16,4 3-5 15,12 1-2-15,0 5-2 16,15-4 0-16,1 1 0 16,8-2-1-16,-3-2-1 15,-1-7 0-15,-2 0-2 0,-18 0 1 16,10 0-1-16,-10 0 0 16,-19 0 0-16,-3 0 0 15,-5 9 2-15,-1 5 2 16,-3 1 0-16,8 8 2 15,3 1 1-15,13 2 1 16,7-4 0-16,13 0 0 0,8-5-1 16,10-3-1-16,4-7-6 15,-1-7-11-15,-3-12-23 0,6 3-1 16,-12-7-1-16,5 4 1 16</inkml:trace>
  <inkml:trace contextRef="#ctx0" brushRef="#br0" timeOffset="89134.9104">3692 8756 35 0,'9'-3'37'32,"-9"3"0"-32,0 0 0 0,10 7-19 15,-10-7-13 1,0 0-13-16,0 0-27 15,0 0-1-15,0 0-1 0,9 5 1 16</inkml:trace>
  <inkml:trace contextRef="#ctx0" brushRef="#br0" timeOffset="89304.1496">3713 8937 85 0,'0'0'42'0,"0"0"0"16,0 0-13-16,0 0-29 0,10 7-37 31,-10-7-2-31,0 0-2 16,6-14-1-16</inkml:trace>
  <inkml:trace contextRef="#ctx0" brushRef="#br0" timeOffset="90408.7093">1721 10662 43 0,'8'-22'32'15,"3"7"-5"-15,-2-8-9 16,-4-4-5-16,-2 3-2 15,-7-8-4-15,-5 13-1 16,-10-1-2-16,-1 7-2 16,-15 10-1-16,1 7 0 15,-3 14-1-15,2 9 0 0,5 7 1 16,8 7 0-16,13 1 0 0,9 0 0 16,12-4 0-1,10-6 1-15,9-14 0 0,6-7-1 16,1-11 1-16,-1-10-1 15,-4-9-1-15,-7-8 1 32,-5-2-1-32,-5-4 0 0,-10-1 0 15,-6 2 0-15,-3 5-1 16,-3 6 1-16,-3 9 0 16,9 12 1-16,-11 7-1 15,11 10 0-15,4 6 1 16,4 4-1-16,3 2 1 15,3-2-4-15,1 2-6 0,-2-7-21 16,1-12-6-16,4-5-2 16,-5-10 1-16</inkml:trace>
  <inkml:trace contextRef="#ctx0" brushRef="#br0" timeOffset="90759.5174">1863 10139 22 0,'9'-6'33'16,"5"20"0"-16,-6-1 1 16,1 11-16-16,0 8-7 0,-6 0-3 15,4-2-3-15,-7-2-2 16,0-6 0-16,0-10-2 15,0-12 0-15,7-12-2 16,4-10-1-16,0-3 1 16,3-3 0-16,5-3 0 15,-1 6 0-15,4 6 2 0,-3 10 0 16,-1 9 1-16,-5 14 1 16,-4 5-1-16,-3 9 0 15,-3 7-8-15,-3 6-28 16,0-10-2-16,5 6-1 15,-8-10 0-15</inkml:trace>
  <inkml:trace contextRef="#ctx0" brushRef="#br0" timeOffset="91240.8153">2298 10514 49 0,'21'0'33'0,"-21"0"-1"15,18 18-14-15,-9 1-6 16,-9 6-3-16,8 9-2 16,-8-4-2-16,6 5-1 15,-3-5-1-15,2-3-2 16,4-8 0-16,4-6 0 16,5-7 0-16,3-6 0 0,5-9-3 15,-1-6 1-15,0-6-2 16,-1-5 0-16,-3-4 1 15,-4-1 0-15,-5-1 1 16,-5 4 2-16,-7 1 1 16,0 12 2-16,-4 6 1 0,4 9-1 15,-9 12 1-15,9 9-2 16,-4 4 0-16,4 5-3 0,4 8-6 16,2-4-17-16,-3-3-15 15,12 2-2-15,-5-15 1 16,8 1 0-16</inkml:trace>
  <inkml:trace contextRef="#ctx0" brushRef="#br0" timeOffset="91566.2864">2777 10560 10 0,'-12'22'30'15,"12"13"1"-15,-3-7-1 0,6 5-18 16,3 3-4-16,-6-8-2 16,6-6-1-16,1-10-2 15,4-12 0-15,-4-9-1 16,-1-12 0-16,-2-11 0 0,-4-10 1 16,-4-4-1-1,1-6 0 1,-9-3 1-16,-4 0 1 0,4 2-1 15,-1 6 1-15,4 1-1 16,9 9 1-16,10 1-1 16,8 10-2-16,13 9-5 15,6 3-11-15,3 4-22 16,10 10 1-16,-5 0-1 16,12 5 0-16</inkml:trace>
  <inkml:trace contextRef="#ctx0" brushRef="#br0" timeOffset="91828.7771">2894 10829 11 0,'7'0'31'0,"21"10"0"15,-1-10-3-15,1 0-20 16,10 7-20-16,-10-14-14 16,6 7-2-16,-15-12-3 15</inkml:trace>
  <inkml:trace contextRef="#ctx0" brushRef="#br0" timeOffset="92167.9081">3050 10539 52 0,'6'9'37'0,"6"10"0"16,-3 3-18-16,-2 0-5 0,0 3-4 15,-3-4-4 1,-4-3-4-16,0-7-2 0,0-11-3 16,0 0-3-16,13-14 0 15,1-3-3-15,-6-8 2 16,5 1 0-16,6-2 3 16,-4 6 2-16,3 2 4 0,-5 4 2 15,3 14 2-15,-16 0 2 16,19 23-1-16,-11-4 0 15,-1 8-3-15,-1 2-6 16,-6-2-12-16,3-8-22 16,4 4-1-16,-7-12-1 15,6-2 1 1</inkml:trace>
  <inkml:trace contextRef="#ctx0" brushRef="#br0" timeOffset="92563.7711">3350 10299 29 0,'7'-22'34'0,"12"9"1"0,-1-6-6 16,7 3-14-16,3 4-6 15,2 2-2-15,-1 0-3 16,-4 1-1-16,-1 4-2 15,-8 5 0 1,2 2 0-16,-5 6-1 16,-7 9 1-16,-2 8-1 15,2 8 1-15,-3 9-1 16,6 8 1-16,0 1 0 16,2 4 0-16,4-2-1 15,0-3 1-15,-4-4 0 16,-4-8-1-16,-1-5 2 0,-9-9-2 15,-10-5 1-15,-8-5 0 16,-10-5-2-16,0-5-3 16,3-4-11-16,-3 4-22 15,0-13 0-15,12 7-1 0,1-7 0 16</inkml:trace>
  <inkml:trace contextRef="#ctx0" brushRef="#br0" timeOffset="92747.497">4099 10824 58 0,'0'16'39'0,"0"7"-1"15,-13-4-7-15,0 0-45 16,0 2-20-16,-11-12-2 15,6 3-2-15</inkml:trace>
  <inkml:trace contextRef="#ctx0" brushRef="#br0" timeOffset="93200.6845">4541 10193 47 0,'-5'-19'36'0,"-8"14"0"15,7 26-18-15,6 24-1 16,0 14-7-16,0 12-4 16,0 3-1-16,0 6-4 31,0-5-8-31,0-11-16 0,0-18-15 16,6-8 1-16,-6-19-1 15</inkml:trace>
  <inkml:trace contextRef="#ctx0" brushRef="#br0" timeOffset="93647.3468">4896 10626 23 0,'15'-5'31'15,"-11"-10"0"1,2 1-12-16,-6-2-5 16,-3 0-6-16,-7-2-2 15,-5 2-3-15,-4 4 0 16,-6 8-2-16,-1 4-1 16,-4 0 0-16,1 9 0 15,2 8 1-15,12 4 0 16,2 2 1-16,13-1-1 0,9-3 1 15,9-1 0-15,8-8 0 16,5-4 0-16,-1-6-2 0,4-10 0 16,-3-1 0-1,-4-6-1-15,-7 1 0 16,-6-2 1-16,-7 3 0 0,-2 4 2 16,-5 11 0-16,0 0 1 0,0 0 0 15,-9 18 0 1,9 1-1-16,0 4-3 0,7 0-8 15,-4 3-18-15,2-11-9 16,8 1 0-16,-13-16 0 16</inkml:trace>
  <inkml:trace contextRef="#ctx0" brushRef="#br0" timeOffset="93885.7157">5111 10166 19 0,'0'-34'35'16,"9"24"1"-16,-9 10-1 0,2 22-15 15,4 18-6-15,-2 11-6 16,2 13-3-16,0 6 0 0,2 5-1 16,-2-5-1-1,-1-5-2-15,4-9-3 16,-9-15-11-16,3-13-25 0,3-5 0 31,-6-23-1-31,0 0 1 0</inkml:trace>
  <inkml:trace contextRef="#ctx0" brushRef="#br0" timeOffset="94217.6201">5723 10346 5 0,'0'0'32'16,"10"0"2"-1,-10 0 0-15,-17 9-13 16,3 5-9-16,-13-4-3 15,-6 9-2-15,-3-4-2 0,-4 7-1 16,-1-4-3 0,4 0 0-16,8-4 0 15,5-1-1-15,15-1 0 0,16-3 1 16,13-1-2-16,8-1-4 0,16 4-9 16,3 1-20-1,-1-5-1-15,11 3-1 0,-10-5 0 16</inkml:trace>
  <inkml:trace contextRef="#ctx0" brushRef="#br0" timeOffset="94633.8203">6084 10384 32 0,'-4'-39'35'0,"11"3"-4"16,-4 8-8-16,-3 1-6 15,3 16-2-15,-3 11-3 16,0 0-4-16,3 29-3 16,3 0-2-16,1 10-2 0,-1 2 0 15,2 5-1 1,-1 3 1-16,-1-3 0 0,0-4 0 15,-6-9 0-15,-6-7 0 16,-3-6 0-16,-7-6-1 0,-5-5 1 16,0-7-1-16,-3-2 0 15,2 0 1-15,2-2-2 16,5 2 1-16,15 0 0 31,0 0 1-31,12-9-1 0,13 5 0 16,8 1-1-16,2-4-9 15,8-6-28-15,3 8 0 16,-6-13-1-16,11 5 0 16</inkml:trace>
  <inkml:trace contextRef="#ctx0" brushRef="#br0" timeOffset="95288.9694">7039 10415 25 0,'39'10'33'16,"15"-10"1"-16,25 0-11 15,24 5-5-15,15-10-5 16,19 5-2-16,8-3-3 0,1 3-2 31,-6-7-3-31,-13 3-2 16,-22-2-1-16,-18-3-1 15,-23 2 0-15,-26-8-1 16,-25 1 0-16,-13 0 0 0,-16 1 1 16,-12-2 0-16,1 1 0 15,-3 2 1-15,4 1-1 16,7 3 1-16,10 3-1 0,9 5 1 16,11 9-1-16,6-1 2 15,8 1-1-15,-1 6 1 16,4-1 1-16,-4 3-1 15,-5-2 0-15,-10-1-2 16,-9 2-10-16,-6 0-24 16,-15-14 0-1,-4 3-1-15,-18-8-1 16</inkml:trace>
  <inkml:trace contextRef="#ctx0" brushRef="#br0" timeOffset="95588.9547">7166 10309 11 0,'-28'23'29'0,"-2"-5"-3"16,7 4-6-16,11 4-4 16,12-4-4-16,14 2-3 15,9-4-5-15,13-3-7 16,2-9-23-16,12 3-5 31,-10-16 0-31,7 0-2 0</inkml:trace>
  <inkml:trace contextRef="#ctx0" brushRef="#br0" timeOffset="95951.9645">7639 9881 29 0,'0'0'32'15,"0"0"3"-15,0 25-7 0,-3 1-15 16,6 11-3-16,-3 1-3 15,0 7-1-15,0-5 0 16,0-2-2-16,0-12-2 31,0-7 0-31,0-19 0 0,0 0-1 16,-5-11 0-16,1-12 0 16,1-14-1-16,-3-5 0 15,-3-8 0-15,3 0 0 16,-1 0-1-16,2-1 0 15,5 5 1-15,0 3-1 16,5 10 1-16,10 8-1 0,7 5 1 16,5 6-2-16,9 7-4 15,4 4-6-15,10 3-18 16,6 8-6-16,-10-8-1 16,8 12 1-16</inkml:trace>
  <inkml:trace contextRef="#ctx0" brushRef="#br0" timeOffset="96152.5157">7605 9970 30 0,'0'13'37'0,"9"-7"0"16,20-2-4-16,15 0-14 15,2-4-11-15,3 0-27 16,-5-3-16-16,0 3 0 16,-13-11-2-16</inkml:trace>
  <inkml:trace contextRef="#ctx0" brushRef="#br0" timeOffset="97675.805">9164 10458 8 0,'-22'-4'30'0,"40"4"0"16,22-5-2-16,39-5-16 0,32 1 0 15,37-3-1-15,36 0 0 16,24-5-1-16,24 3-3 15,13-1-1-15,3-5-3 16,-6 3-3-16,-19 0-5 0,-25 7-8 16,-29-1-13-16,-40 1-10 15,-25 3-1-15,-44-5 1 16</inkml:trace>
  <inkml:trace contextRef="#ctx0" brushRef="#br0" timeOffset="98008.0918">10184 10061 35 0,'0'-45'32'0,"13"-2"-4"0,-4-9-8 16,-3-5-5-16,6 6-2 15,-9-4-2-15,3 13-3 0,-6 10-2 16,6 14-1 0,-6 22-2-16,6 19-2 0,1 18-4 15,0 15-10-15,1 12-24 31,5 15 0-31,-4 1 0 0,6 10 0 16</inkml:trace>
  <inkml:trace contextRef="#ctx0" brushRef="#br0" timeOffset="98392.9462">9424 10987 7 0,'3'-15'31'16,"12"4"1"-16,-9-12 0 0,4-1-17 15,-1-5-4-15,0-3-3 16,3 8-1-16,-4-3-1 31,0 3-2-31,-5 10-1 0,-3 14 0 16,0 0 1-16,10 33-1 16,-10 5 0-16,0 9-1 15,0 8 0-15,0 5 1 16,0 0-3-16,0-7-2 15,4-3-5-15,-4-13-17 16,0-17-13-16,9-2-1 0,-9-18 2 16</inkml:trace>
  <inkml:trace contextRef="#ctx0" brushRef="#br0" timeOffset="98609.1137">9864 11054 30 0,'0'0'35'16,"0"0"1"-16,25-7-1 0,3 1-20 16,10 6-11-16,4 0-18 15,9 0-19-15,-12-6-2 0,11 6 0 16,-15-6-1-16</inkml:trace>
  <inkml:trace contextRef="#ctx0" brushRef="#br0" timeOffset="99125.2279">10531 11171 17 0,'21'0'24'0,"-4"-10"-9"16,0 0-1-16,-5-5-3 16,-1-3-1-16,-6-3 0 0,-5 0-3 15,-9-3 0-15,-3 2-3 16,-10 3-1-16,-3 5 0 15,-5 10-1-15,-2 5-1 16,1 12 0-16,3 6 1 0,7 7 0 16,2 2-1-16,10 2 1 15,6-1 0-15,12-6 0 16,7-5-1-16,5-8 0 16,5-7-2-16,2-7-1 15,2-5 0-15,-6-7-1 16,1-1 0-1,-6-5 1-15,-7 2 1 16,-5 5 1-16,-1 1 2 16,-6 14 2-16,0 0 0 15,0 0 1-15,0 12 0 16,4 5-1-16,3 5-3 16,4-2-5-16,4-2-14 15,10 5-16-15,-10-18 0 0,10 5-1 16,-6-16 8-16</inkml:trace>
  <inkml:trace contextRef="#ctx0" brushRef="#br0" timeOffset="99476.0349">10880 11026 44 0,'10'0'33'16,"9"9"-3"-16,-4-9-12 15,6 0-7-15,5 0-4 16,-1-3-1-16,1 0-2 31,-3-5-3-31,-7-6-2 0,-2 0-1 16,-8 0-1-16,-6 0 0 16,-14 1 0-16,-1 4 0 15,-8 5 1-15,-7 8 2 16,-1 8 0-16,0 2 2 15,3 10 2-15,6 4 0 16,10 3 1-16,10-1 0 0,9 2-1 16,10-7 1-16,7-2-1 15,4-6-3-15,6-6-4 16,2-4-8-16,1-4-25 0,-6-16-1 16,4-1 0-1,-6-13 0-15</inkml:trace>
  <inkml:trace contextRef="#ctx0" brushRef="#br0" timeOffset="99710.5327">11148 10669 50 0,'20'-3'34'0,"12"5"0"15,-7-2-17-15,9 0-9 16,0 0-12 0,-4-6-23-16,-1 6-5 15,-12-5-2-15,4 5 0 16</inkml:trace>
  <inkml:trace contextRef="#ctx0" brushRef="#br0" timeOffset="99857.2895">11452 10575 15 0,'0'0'11'0,"9"-7"-16"16,-15-5-11-16,6 12 12 15</inkml:trace>
  <inkml:trace contextRef="#ctx0" brushRef="#br0" timeOffset="100226.8295">11497 10690 17 0,'0'0'34'0,"17"28"1"16,-13-14-3-16,1 5-13 15,4 8-5-15,-9 2-4 16,-6 3-2-16,-9-3-2 0,-6 2-2 16,-10-8-2-16,-3-6-3 15,-1-6-7-15,-6-15-12 32,4-11-17-32,15-2-1 0,1-12 0 15,11-3 0-15</inkml:trace>
  <inkml:trace contextRef="#ctx0" brushRef="#br0" timeOffset="100743.3317">11655 10548 22 0,'0'0'31'16,"0"19"-2"-1,-3-6-11-15,3 4-5 0,0 3-3 16,0-2-1-16,10 4-3 16,3-7 0-16,2 2-2 15,1-9 0-15,4-4-2 31,-1-4 1-31,2-6-2 0,-1-4 0 16,-3-7 0-16,1 2-2 16,-6-7 2-16,-3 6-2 15,-3 3 0-15,-2-1 0 16,-4 14 1-16,0 0 0 16,0 0 0-16,0 0 1 15,-10 26 0-15,10-6 1 0,6 3 0 16,4-2 1-16,3 1-1 15,5-8 0-15,7-1 1 16,-1-8-1-16,6-5 0 16,-1-9 0-16,-4-6-1 15,-5-7 0-15,-6-2-1 16,-7-4 0 0,-11-2-1-16,-5 4-9 15,-8 3-27-15,-8-8 0 16,7 12-1-16,-9-5 1 0</inkml:trace>
  <inkml:trace contextRef="#ctx0" brushRef="#br0" timeOffset="101692.7507">1522 12054 31 0,'12'9'36'15,"-6"8"-1"-15,-6 20-3 16,8 17-15-16,-11 10-6 16,3 16-3-16,-5 2-2 15,5 2-2-15,-3-5-1 16,0-12-1-16,3-16-1 15,3-14-1 1,3-16 0-16,6-14 0 16,1-14-1-16,1-14 1 15,3-4-2-15,5-9 2 16,3 0-1-16,3 2 1 16,3 6-1-16,3 9 1 15,1 7-1-15,-1 14 0 0,-3 12 1 16,-7 7 0-16,-10 8 0 15,-11 4 1-15,-11-1 0 16,-7 0-1-16,-13-5-4 16,-4-12-4-16,-1-4-11 0,-3-6-14 15,3-16-3-15,6-3-2 16,-1-13 1-16</inkml:trace>
  <inkml:trace contextRef="#ctx0" brushRef="#br0" timeOffset="102071.8198">1813 11999 25 0,'19'-3'34'0,"-9"3"0"16,8 11-3-16,-8 7-11 16,-3-3-8-16,0 11-3 0,-2-7-4 15,-5 0-1-15,0-9-2 0,0-10-1 16,0 0-1 0,0-14-2-16,8-6 0 0,1-2 0 15,3 0-1-15,4-4 1 16,1 9 1-16,2 4 1 31,2 12 2-31,-4 9-1 0,-1 6 2 16,-4 10-3-16,-1 9-9 15,3 7-25-15,-8-9-2 16,4 9 0-16,-8-8-1 16</inkml:trace>
  <inkml:trace contextRef="#ctx0" brushRef="#br0" timeOffset="102593.7836">2377 12464 14 0,'0'-9'31'0,"5"17"1"16,-10 7-4-16,5 11-11 15,0 7-5-15,0 1-4 16,7 6 0-16,-2-2 0 16,5-7-2-16,9-8-1 0,2-4-1 15,0-16-1-15,5-6-1 16,1-10 0-16,1-9-2 16,-2-7-2-16,-5-4 1 15,-5-2 0-15,-4 0 0 16,-2 5 0-16,-2 4-1 15,-4 8 1 1,-4 18 1-16,0 0 1 16,3 10-1-16,3 17 1 15,-1 2 0-15,3 8-3 16,-1-1-6-16,4-2-14 0,5-1-15 16,-5-16 1-16,6-4 0 15</inkml:trace>
  <inkml:trace contextRef="#ctx0" brushRef="#br0" timeOffset="102925.5877">2830 12467 25 0,'0'0'32'16,"9"10"2"-16,1 13-7 16,-1 6-12-1,-6 3-6-15,4 3-1 16,-7-1-1-16,6-2-2 15,-4-9 0-15,2-5-2 16,-4-18-1-16,0 0 0 16,0 0-1-16,-12-25 0 15,7-4 0-15,0-9 0 16,-2-9-2-16,-5-6 2 0,6-5-2 16,3-1 1-16,3 2 0 15,6 2 0-15,1 8 0 16,2 4-1-16,9 11-1 15,3 9-4-15,7 9-9 0,2 11-20 16,-3-3-1 0,9 6-1-16,-4 0 0 0</inkml:trace>
  <inkml:trace contextRef="#ctx0" brushRef="#br0" timeOffset="103141.8914">2963 12741 13 0,'0'0'32'16,"22"18"0"-16,-3-18-6 0,5 0-18 15,8 0-17-15,-11-6-18 16,10 6-2-16,-12-14-2 16</inkml:trace>
  <inkml:trace contextRef="#ctx0" brushRef="#br0" timeOffset="103458.4773">3187 12448 21 0,'0'0'34'0,"21"14"1"16,-15 0 1-16,-6 0-20 15,9 9-7-15,-9-4-2 16,0 0-2-16,0-6-4 0,0-13-1 16,0 0-1-16,0 0 0 15,13-17-1-15,-3-1-1 16,6-3 1-16,2-2 1 15,-3 5 1-15,0 3 2 16,1 6 1-16,1 9 0 16,-6 10 1-16,2 5 1 0,-4 7-2 15,-6 2-5-15,6 4-18 16,4 3-16-16,-13-13-1 16,5 2 0-16,-5-20-1 15</inkml:trace>
  <inkml:trace contextRef="#ctx0" brushRef="#br0" timeOffset="103846.585">3536 12141 6 0,'0'-19'30'15,"23"14"2"-15,-5-4-8 0,7 1-9 16,9 8-3 0,-3 0-3-16,3 5-1 15,-9 4-1-15,-1 6-2 0,-7 3-2 16,-3 7 1-16,-7 7-2 31,-1 3 1-31,1 6 0 0,-2 4 1 16,-1-2-1-16,4 6 2 15,-1 2-1-15,2 2 0 16,-5-8 0-16,-4 2 0 16,-4-5-1-16,-1-2 0 15,-12-6-1-15,-4-8-3 16,-3-8-2-16,-8-11-11 0,-5-7-26 16,9-5 0-16,4-11 0 15,7-2 0-15</inkml:trace>
  <inkml:trace contextRef="#ctx0" brushRef="#br0" timeOffset="104131.225">4301 12726 51 0,'17'17'37'0,"-13"-1"-4"16,-4 2-21-16,0 6-40 0,-20-13-4 15,11 4-2-15,-13-15-2 16</inkml:trace>
  <inkml:trace contextRef="#ctx0" brushRef="#br0" timeOffset="104500.4899">4758 12003 17 0,'12'9'35'0,"-7"14"-1"0,-3 20-5 16,4 16-11-16,-6 8-6 16,0 11-2-16,-3 4-4 15,3 2-3-15,0-4-5 16,0-15-9-16,7-15-18 15,1-11-7-15,-8-21 0 16,10-9-1-16</inkml:trace>
  <inkml:trace contextRef="#ctx0" brushRef="#br0" timeOffset="104847.9731">4995 12152 5 0,'31'-2'33'16,"5"21"2"0,-13 3 1-16,-4 12-15 0,-2 10-7 15,-13 5-2-15,4 4-3 16,-8-4-3-16,-5-2-1 16,-5-6-3-16,0-11-2 15,0-6-3-15,-3-12-2 0,13-12-3 16,-9 6-1-16,9-6 0 15,4-11 1-15,7 3 0 16,2 1 1-16,3 3 4 16,2 4 2-16,-3 4 3 15,-5 6 1-15,-10 5 0 16,-3-1-1-16,-13 1-6 0,-6-1-12 16,-9-7-14-16,10 1-1 15,-2-16 0-15</inkml:trace>
  <inkml:trace contextRef="#ctx0" brushRef="#br0" timeOffset="105118.0724">5519 12090 37 0,'6'-18'37'0,"-6"18"1"16,8 15-5-16,-11 15-14 15,9 18-7-15,-9 8-5 16,8 11-1-16,-5 5-1 16,3-1-3-16,0-3-3 15,-3-13-7-15,10-10-23 16,-8-10-9-1,-2-18 0-15,5-6 0 16</inkml:trace>
  <inkml:trace contextRef="#ctx0" brushRef="#br0" timeOffset="105882.2966">5075 12523 26 0,'12'-12'23'15,"16"2"-4"-15,4 3-2 16,5 0-2-16,4 7-2 16,-1 0-3-16,0 13-1 0,-12-2-1 15,-1 10-2 1,-17-1-1 0,-10 7 0-16,-12-8-1 15,-10 3 0-15,-10-8-2 16,-5-1-4-16,2-2-4 0,-3-11-10 15,5 0-19-15,14 0-1 16,2-9 0-16,17 9 2 16</inkml:trace>
  <inkml:trace contextRef="#ctx0" brushRef="#br0" timeOffset="106482.9581">6152 12342 22 0,'15'4'32'0,"-15"-4"-3"16,0 0-9-16,-25 18-5 15,-2-7-6-15,-4 7-1 16,-8-2-2-16,3 1-2 16,-1 0-3-16,7-2 0 15,10-5 0-15,13 2-1 0,11-3 0 16,10-2 0-16,13 2-2 16,4-1-4-16,12 2-9 0,6 5-18 15,-5-8 0 1,6 3-1-16,-13-10 10 0</inkml:trace>
  <inkml:trace contextRef="#ctx0" brushRef="#br0" timeOffset="106854.02">6464 12366 15 0,'0'-35'32'0,"9"7"2"0,-5-3-11 16,-4 4-5-16,6 8-5 16,-6 6-2-16,0 13-2 15,4 13-3-15,2 13-2 16,-6 6-2-16,9 6-1 16,-3 9-1-16,3 0 2 0,-6 1-1 15,3 1-1-15,-6-10 1 0,0-3 0 16,-11-9-1-16,-5-8 0 15,0-3 0-15,-5-4-1 16,2-6 0-16,0-6 0 16,4 3 1-16,3-3 0 15,12 0 0-15,0 0 0 32,25-3 0-32,-1 3 0 0,7 0-7 15,0 4-29-15,0-8 0 16,15 4 0-16,-6-9-1 15</inkml:trace>
  <inkml:trace contextRef="#ctx0" brushRef="#br0" timeOffset="107539.3569">7280 12483 7 0,'44'-3'29'16,"36"3"1"-16,13 0-6 16,35-8-8-16,24 8-3 15,23-9-4-15,18 7-1 16,2-4-1 0,2 3-2-16,-14-3-4 15,-16 1-4-15,-27 5-3 0,-32-7-6 16,-33 7-3-1,-35-8-1-15,-29 4-2 0,-26-4 1 16,-17-3 1-16,-16 0 4 16,-7-2 5-16,2 0 9 15,6 0 2-15,-12-3 11 16,59 16-6-16,0 0 1 16,35 13 1-16,2-3-2 15,3 9-2-15,0-1 1 16,-8 2 0-16,-13-1-1 15,-14 3-5-15,-17-8-10 16,-13 5-20 0,-25-16-1-16,-2 4-2 15,-23-11 9-15</inkml:trace>
  <inkml:trace contextRef="#ctx0" brushRef="#br0" timeOffset="107839.0868">7391 12301 14 0,'-16'12'28'0,"2"12"2"16,-12 5-13-16,5-1-7 16,3 4-1-16,9 0-2 15,14-3-1-15,12-7-6 32,13-5-10-32,6-11-19 0,15 0-2 15,-7-15 0-15,14 1 12 16</inkml:trace>
  <inkml:trace contextRef="#ctx0" brushRef="#br0" timeOffset="108211.2529">8139 11923 2 0,'3'-15'30'16,"-6"4"2"-16,3 11-4 0,7 28-10 15,-7-1-2-15,8 10-4 16,-4 3-2 0,4 4-1-16,-4-3-2 15,2-4-3-15,0-10 0 16,-1-7-2-16,-5-11-1 16,0-9 0-16,0 0-1 15,-11-22 0-15,5 0 0 16,0-10-1-16,-4-7 0 15,2-5 0-15,1-3-1 0,4 1 1 16,6 1 0-16,4 4 1 16,7 6-2-16,6 7 0 15,8 11-3-15,2 4-4 16,10 13-8-16,4 4-15 0,0-4-4 16,5 13 0-16,-5-9 7 31</inkml:trace>
  <inkml:trace contextRef="#ctx0" brushRef="#br0" timeOffset="108442.8111">8132 12066 18 0,'0'0'34'0,"22"6"1"16,6-6-4-16,12-4-14 16,10 4-7-16,0 0-12 15,0 12-27-15,-10-9-4 0,0 10-1 16,-20-5-1-16</inkml:trace>
  <inkml:trace contextRef="#ctx0" brushRef="#br0" timeOffset="109127.9812">9914 12516 18 0,'48'-3'17'0,"25"-4"0"15,41 2-2-15,29-2-1 16,37 0-3-16,28 0-2 16,32-5-2-16,19 2-3 15,7-2-1-15,4 2-5 16,-20 0-15-16,-18 4-12 15,-55-6 0-15,-29 12-1 0</inkml:trace>
  <inkml:trace contextRef="#ctx0" brushRef="#br0" timeOffset="109444.5424">11377 12085 30 0,'10'-50'31'0,"-10"-9"-8"16,7-1-4-16,1 6-3 15,-3 4-5-15,2 6-1 16,-7 15-4-16,8 19-1 16,-8 23-3-16,0 16-6 15,0 21-18 1,0 20-12-16,-14 5 0 16,5 17-1-16</inkml:trace>
  <inkml:trace contextRef="#ctx0" brushRef="#br0" timeOffset="109860.0999">10267 13113 10 0,'0'0'26'0,"0"-22"-8"31,10 3-1-31,-2-12-1 0,2-7-3 15,2-1-2-15,-1-3 0 16,-2 5-1-16,-4 4-1 16,-2 13-2-16,-6 10 0 15,3 24-2-15,-7 16-1 16,3 17-1-16,1 6-2 16,-1 12 0-16,4 3-1 0,0-1-4 15,6-4-9-15,-1-12-18 16,5-19-5-16,7-3 0 15,-3-20-1-15</inkml:trace>
  <inkml:trace contextRef="#ctx0" brushRef="#br0" timeOffset="110061.15">10562 13179 17 0,'18'-5'34'16,"20"5"0"-16,-1-10 0 16,9 5-19-16,7 1-8 0,3 4-9 15,3-3-16-15,-10-2-14 16,7 5-2-16,-16-4 0 16</inkml:trace>
  <inkml:trace contextRef="#ctx0" brushRef="#br0" timeOffset="110508.1495">11165 12773 21 0,'4'-20'33'0,"7"20"1"0,-11 0-5 15,-3 20-14-15,0 13-4 16,-5 7-5-16,2 10-2 16,-2 1 0-16,4 2-1 15,1 0-2-15,3-12 0 16,0-8-1-16,7-10-1 16,3-14-1-16,2-9 1 0,4-9 0 15,-1-5-1-15,5-4 2 16,2-1-1-16,0 4 2 15,1 4-1-15,1 7 1 16,-2 10 1-16,-1 5-1 0,0 9 1 16,-9 4 0-1,-9 5 0 1,-5-1 0-16,-9 1 0 16,-8-6-1-16,-2-3-2 15,-5-5-3-15,-7-11-6 0,9-4-10 16,6 0-16-1,-1-17 0-15,11 2-2 0,1-5 14 16</inkml:trace>
  <inkml:trace contextRef="#ctx0" brushRef="#br0" timeOffset="110917.7872">11652 13136 4 0,'6'10'31'15,"-6"-10"2"-15,19 11-3 16,-6-4-14-16,7-3-4 16,5 2-1-16,-2-6-4 15,5-6-2 1,-6-3-3-16,-3-4 0 15,-10-3-2-15,-1-1 0 16,-8-2 0-16,-11 0-1 0,-6 2 0 16,-6 6 0-1,-5 5 1-15,-2 6-1 0,1 9 1 16,0 7 0-16,7 2 1 16,6 9 0-16,11-1 1 0,7 3 1 15,9 1-1-15,8-1 1 16,5-6-1-16,3-3-1 15,7-3-5-15,-2-10-12 16,-1-7-19-16,8-6 0 16,-8-12-1-16,11 1 0 31</inkml:trace>
  <inkml:trace contextRef="#ctx0" brushRef="#br0" timeOffset="111165.2147">11914 12811 24 0,'24'0'33'16,"-8"-6"0"-16,10 9-5 15,5-3-16 1,-2 0-9-16,1 0-13 16,0-4-21-16,1 8-1 15,-9-11-1-15,3 7 7 16</inkml:trace>
  <inkml:trace contextRef="#ctx0" brushRef="#br0" timeOffset="111497.2854">12352 12668 17 0,'0'0'23'0,"0"0"-12"16,0 0-6-16,0 0-4 0,0 0-4 15,0 0-1-15,0 0 0 16,0 0 2-16,-4 17 2 15,4-5 3-15,10 32 13 16,-7-14-5 0,1 5-1-16,-4 5 2 31,0 2-2-31,-7-3 0 0,-3 2-2 16,-8-9-1-16,-1-3-3 15,-5-11-3-15,-7-10-6 16,6-10-16-16,7-3-11 15,-5-14-1-15,14-1 0 16</inkml:trace>
  <inkml:trace contextRef="#ctx0" brushRef="#br0" timeOffset="111967.1553">12482 12706 19 0,'0'0'30'15,"0"0"0"-15,7 14-9 16,-5 2-9-16,1 6-4 16,3-3-2-16,-2 3-1 15,8 0-1-15,-2-8-1 16,5-3 0-16,-2-7-2 0,2-9 1 15,0-7-2-15,1 0 1 16,-3-8 0-16,-2-1-1 16,-1 1 0-16,-3 1 0 15,-5 4-1-15,-2 6 0 16,0 9 1-16,0 0 0 16,0 0 0-1,-9 14 0-15,9 1 1 16,9 3-1-16,-2 1 2 15,8-1-1-15,1-1 1 16,5-5 0-16,-2-6 0 16,5-2-1-16,-2-9 1 0,-5-5-1 15,-3-4 0-15,-4-5-2 16,-4-1-3-16,-6-2-6 16,-9-3-20-16,2 9-4 0,-15-3-1 15,8 9 0-15</inkml:trace>
  <inkml:trace contextRef="#ctx0" brushRef="#br0" timeOffset="112235.9247">12330 12590 25 0,'10'0'5'16,"-10"0"-5"-16,0 0-5 0,3 12-17 15</inkml:trace>
  <inkml:trace contextRef="#ctx0" brushRef="#br0" timeOffset="114972.1047">13793 9820 22 0,'23'46'31'16,"-16"22"-8"-16,-5 24-3 15,4 14-3-15,-6 6-4 16,10 10-3-16,1-1-5 0,8-6-1 15,15-9-2-15,6-17-1 16,7-14-1-16,3-16 0 16,-4-12-1-16,-9-17 0 15,-6-12 0-15,-15-12-1 16,-16-6 1-16,0 0-1 16,-21 8 2-1,-5 10 0-15,-9 14 2 16,-1 21-1-16,-4 30 1 0,5 28 1 15,-2 23-1-15,6 20 0 16,3 18 0-16,7 10 0 16,5 5-1-16,4 6 0 15,6-11 0-15,3-14-1 16,3-13 1-16,-9-17-2 0,0-19-3 16,-8-23-18-16,-5-30-13 15,7-27 0-15,-12-39 0 16</inkml:trace>
  <inkml:trace contextRef="#ctx0" brushRef="#br0" timeOffset="115557.7136">14624 10904 18 0,'5'10'31'0,"21"-6"-3"15,9-4-7-15,20 4-6 0,14-4-4 16,6 0-2-16,14 0-5 15,1-5-5-15,-3 2-4 16,-7 3-10-16,-12 0-10 31,-20-5-7-31,-5 5-1 0,-25-5 8 16</inkml:trace>
  <inkml:trace contextRef="#ctx0" brushRef="#br0" timeOffset="115990.4143">14787 11043 4 0,'14'7'29'0,"2"-7"-1"16,14 2-8-1,10-2-5-15,11 5-3 16,7-5-2-16,6 0-2 16,3-5-5-16,-1-3-2 0,-8-1-3 15,-2-5-1-15,-13-1-1 16,-11 2 0-16,-12-2-1 16,-12-2 1-16,-8 3 1 15,-9 0 1-15,-3 1 0 0,-2 2 1 16,-2 1 1-16,7 3 0 15,9 7 0-15,0 0 1 16,9-6 1-16,10 12 1 16,2 3 0-16,1 4 1 15,3 9 2-15,-11-6 2 16,-3 8 0-16,-11-1 0 0,-9 0-1 16,-13-4-3-16,-6 1-5 15,-8-10-22-15,4 5-10 16,-12-15-2-16,13 10-1 15</inkml:trace>
  <inkml:trace contextRef="#ctx0" brushRef="#br0" timeOffset="117933.6045">16659 10408 53 0,'-39'-25'33'0,"-8"7"-11"15,-9 13-5-15,-13 10-5 16,-1 19-2-16,1 12-3 16,14 20-1-16,11 11-2 15,22 15 0-15,13 1-1 0,19-3 0 16,20-10-1-16,16-5 0 15,11-15-1-15,3-15 1 16,1-13-2-16,-5-13-2 0,-4-4-7 16,-12-5-26-16,-12-11-2 15,-10 3-1-15,-11-7 0 32</inkml:trace>
  <inkml:trace contextRef="#ctx0" brushRef="#br0" timeOffset="118597.6456">16861 11294 24 0,'0'-17'27'16,"6"4"-6"-16,-9-2-3 15,-6 1-4 1,-4 5-3-16,-9 0-4 15,-2 4-1-15,-4 5-3 16,1 8-1-16,-1 3-1 16,5 6-1-16,5 3 1 15,6 2-1-15,12 1 1 16,6-4-1-16,9-4 1 16,4-5-1-16,5-3 1 0,3-7 0 15,-2-9 0-15,1-2-1 0,-7-1 1 16,-1-5-1-1,-8 2 0-15,-4 0 1 0,-4 2 0 16,-2 3 1-16,0 10 1 16,0 0-1-16,0 0 0 15,0 21 0-15,7-4 0 0,-1-2-5 16,3 3-13-16,7 4-18 16,-16-22 0-16,22 15-1 15,-22-15 2-15</inkml:trace>
  <inkml:trace contextRef="#ctx0" brushRef="#br0" timeOffset="119014.7389">16970 11090 24 0,'8'0'34'0,"-8"0"2"16,7 28-3-16,-2-4-16 16,-5 3-6-16,7 7-3 0,-7-2-2 15,6 1-2-15,-6-7-2 16,0-2-2-16,0-10 0 16,0-14-1-16,0 0-1 31,0 0 1-31,17-11 0 0,-8-2 0 15,3-1 1-15,4 1 0 16,0 4 1-16,2 8 0 16,-3 1 1-16,0 9-1 15,-3 0 1-15,-1 3 0 16,-6 5-1-16,-5-3 0 16,-6 1 1-16,-6-6-1 0,-3 0-2 15,-4-1-1-15,1-1-4 16,-6-4-8-16,3-3-21 15,4 0-2-15,-2-3-1 16,10 3 0-16</inkml:trace>
  <inkml:trace contextRef="#ctx0" brushRef="#br0" timeOffset="119669.0958">16615 10323 52 0,'8'-20'36'0,"-8"20"0"16,12 12-13-16,-10 4-9 15,5 13-10-15,-3 7-19 32,5 11-20-32,-6-5-1 0,9 7-1 15,-6-8 0-15</inkml:trace>
  <inkml:trace contextRef="#ctx0" brushRef="#br0" timeOffset="120039.091">16648 10967 61 0,'0'18'37'0,"0"3"-4"15,0 0-13-15,0 10-8 0,0 1-16 16,6 5-28-16,-9-17-3 16,9 4-1-16,-6-24-1 31</inkml:trace>
  <inkml:trace contextRef="#ctx0" brushRef="#br0" timeOffset="120572.5455">17462 10297 17 0,'-28'12'33'16,"-14"7"1"-16,-2 18-3 15,-2 18-13-15,2 11-5 16,12 13-5-16,7 4-1 16,19 5-3-16,13-7-4 15,14-8-7 1,16-8-17-16,13-12-11 16,0-22-1-16,12-9 0 0</inkml:trace>
  <inkml:trace contextRef="#ctx0" brushRef="#br0" timeOffset="120958.0097">17712 10742 28 0,'21'5'30'16,"-10"-1"-2"-16,12 0-11 16,0 0-6-16,0-4-2 15,1 0-3-15,-6-8-2 16,-1-1-2-16,-8-1-2 16,-9 1-1-16,-4 0 1 15,-11 0-1-15,-6 5-1 0,-5 4 1 16,-4 5 0-16,-4 7 2 0,3 6-1 15,3 3 2 1,8 5 1-16,9 6 1 0,11-3 1 16,9 5 0-16,10-4 0 15,12-5 0-15,3-3-2 16,4-8-6-16,7-8-21 16,2-6-11-16,-13-18-1 0,4 0 1 15</inkml:trace>
  <inkml:trace contextRef="#ctx0" brushRef="#br0" timeOffset="121205.4183">17979 10340 22 0,'0'-14'29'16,"0"14"-6"-16,0 0-13 0,0-12-30 16,0 12-5-16,0 0-4 15</inkml:trace>
  <inkml:trace contextRef="#ctx0" brushRef="#br0" timeOffset="121390.3325">18032 10430 28 0,'9'23'37'0,"-9"0"1"15,-3 1-3-15,-8 0-14 16,-9-2-7-16,-3-4-8 0,-3-6-10 15,-4-5-24-15,-1-11-8 16,9-5-3-16,1-10 1 16</inkml:trace>
  <inkml:trace contextRef="#ctx0" brushRef="#br0" timeOffset="121942.0866">18173 10369 17 0,'-12'10'26'16,"12"9"1"-16,-6-4-17 0,6 2-3 15,0 6-2-15,6 0-1 16,1-4 0-16,3-1-1 16,5-7 0-16,-2-3-2 0,2-8 1 15,-2 0 0 1,1-13-1-16,-1 1 0 15,-4-5 0 1,-1 3-1-16,-3-3 1 16,-5 4-2-16,0 2 1 0,0 11 0 15,0 0 0-15,-7 0-1 16,4 8 2-16,0 6-1 16,3 3 2-16,5 3 1 15,3 0 3-15,3-2 0 16,7-2 1-16,-1-4 0 0,5-4 0 15,-3-8 0-15,3 0-1 16,-7-8-2-16,1-5-4 16,-7 2-7-16,-3-6-19 15,-6-6-9-15,0 8-2 16,-8-7 1-16</inkml:trace>
  <inkml:trace contextRef="#ctx0" brushRef="#br0" timeOffset="122345.744">18544 10372 47 0,'28'20'37'0,"-4"5"2"15,3 11-14-15,2 16-7 16,-8 8-5-16,-2 10-4 16,-12 3-4-16,-7 6-2 15,-12-7-1-15,-7-3-1 16,-4-10-2-16,0-11 0 31,0-12 0-31,6-10-1 0,3-9 0 16,5-9 1-16,9-8-1 15,0 0 1-15,0 0-1 16,-10 5 0-16,10-5-3 16,0 0-9-16,0 0-23 15,0 0-1-15,0-15 1 0,0 15-1 16</inkml:trace>
  <inkml:trace contextRef="#ctx0" brushRef="#br0" timeOffset="123143.1535">18992 10736 18 0,'0'0'32'0,"33"4"0"16,-4-4-10-16,7 0-5 0,8 0-4 16,1-5-3-16,3 5-6 15,-6 0-4-15,-5-6-7 16,-3 6-8-16,-10-2-10 15,-11-6-9-15,1 8 1 16,-14 0 0-16</inkml:trace>
  <inkml:trace contextRef="#ctx0" brushRef="#br0" timeOffset="123525.5935">19052 10840 39 0,'16'0'27'15,"15"0"-5"-15,7 4-4 16,2-4-5-16,3 6-3 16,-5-6-4-16,-2 0-2 15,-5 0-1-15,-7 0-2 16,-8 0 0-16,-6 0 1 16,-10 0-1-1,0 0 0-15,0 0-2 16,0 0-2-16,0 0-5 15,0 0-9-15,-8-11-16 16,8 11 0-16,-9-3 0 0,9 3 14 16</inkml:trace>
  <inkml:trace contextRef="#ctx0" brushRef="#br0" timeOffset="124093.9387">19842 10342 46 0,'16'13'36'0,"2"11"-1"16,11 12-14-16,13 21-5 15,2 0-4-15,11 16-3 16,-4 1-4-16,2 1-4 0,-4-4-11 16,-7-11-19-16,-9-14-9 15,-1-9 0-15,-16-17 0 16</inkml:trace>
  <inkml:trace contextRef="#ctx0" brushRef="#br0" timeOffset="124326.2344">20340 10360 28 0,'-15'-13'33'0,"-2"21"1"15,-11 9-12-15,-9 7-6 16,-5 19-5-16,-10 4-3 0,-1 13-2 16,-6 5-3-16,3 1-5 15,3 3-4-15,3-12-9 16,9-7-16-16,11-3-4 16,5-19-1-16,17-6 1 15</inkml:trace>
  <inkml:trace contextRef="#ctx0" brushRef="#br0" timeOffset="124645.1844">20743 10215 21 0,'-18'2'31'16,"-14"6"1"-16,5 18-7 15,-5 9-11-15,-3 11-4 16,8 11-3-16,1 8-1 0,10 7-1 16,7-1-1-16,11 1-1 15,12-5-2-15,7-7-4 16,10-7-8-16,3-8-16 15,1-20-8-15,9-4 0 16,-9-18 0-16</inkml:trace>
  <inkml:trace contextRef="#ctx0" brushRef="#br0" timeOffset="125012.2309">20911 10681 11 0,'11'6'30'15,"6"4"1"-15,-5-10-3 0,6 3-16 16,5-3-3-16,-1 0-3 16,2-4-2-16,-6-3-2 15,-3-4-2-15,-8 0 1 16,-7-3-2-16,-13 4 1 0,-4 1-1 15,-6 5 0-15,-4 4 1 16,0 9 0-16,-2 7 1 16,1 1 2-16,9 10 1 15,6-1 1-15,13 6 0 16,4-2 1-16,12-1-1 31,5-6 0-31,10-3 0 0,3-6-4 16,0-5-7-16,1-9-18 15,2 0-12-15,-15-18-1 16,5 2 0-16</inkml:trace>
  <inkml:trace contextRef="#ctx0" brushRef="#br0" timeOffset="125248.5319">21217 10164 21 0,'-8'-14'32'16,"8"14"0"-16,0 0-5 15,0 0-28-15,0 0-24 16,-17 4-5-16,17 6-2 15,0-10 9-15</inkml:trace>
  <inkml:trace contextRef="#ctx0" brushRef="#br0" timeOffset="125413.0254">21252 10312 39 0,'12'22'37'0,"-12"-1"-1"15,-3-2-12 1,-4 0-6-16,-10-7-7 0,-4-2-4 15,-7-5-8-15,-4-5-12 16,-2-14-23-16,14 6-1 0,3-16 0 16,10 10-1-1</inkml:trace>
  <inkml:trace contextRef="#ctx0" brushRef="#br0" timeOffset="126069.6142">21391 10239 53 0,'-9'14'30'16,"0"1"-7"-1,9 7-6-15,0 2-5 16,5 2-5-16,10 0 0 0,-1-3-2 16,5-9-2-1,2-6-1-15,2-8-2 0,0-6 1 16,-2-10-1-16,-5-1 0 15,-3-8-1-15,-4 2 1 16,-4-2-1-16,-2 7 1 0,-3 1-1 16,0 17 1-16,-14-10-1 15,14 10 1-15,-12 18-1 16,7 0 1-16,2 1 0 16,3 0 0-16,3-1-1 15,5-4 1-15,1-9-1 16,2-5 1-1,3-5 0-15,0-9 0 16,3-4 0-16,1 0 1 16,2 2 0-16,-3-1 1 15,3 8 0-15,1 9 0 16,0 14 1-16,1 9-1 16,3 15 1-16,-6 8 0 0,-2 14 0 15,-5 1-1-15,-5 9 1 0,-11-2-1 16,-7-2 1-16,-10-6-1 15,-6-5 0-15,-5-8-3 16,-1-13-4-16,8-4-16 16,3-10-18-16,-1-15 1 15,23-5-1-15,-12-17 0 16</inkml:trace>
  <inkml:trace contextRef="#ctx0" brushRef="#br0" timeOffset="126516.8376">22045 10299 21 0,'27'20'34'0,"-2"3"1"15,10 10-9-15,-2 5-8 0,-3-2-7 16,2 2-8-16,-6-1-12 15,-7-1-21-15,-10-22-4 16,1-3-1-16,-10-11 1 16</inkml:trace>
  <inkml:trace contextRef="#ctx0" brushRef="#br0" timeOffset="126786.8988">22416 10310 37 0,'0'0'32'15,"-10"13"1"-15,-4 6-11 0,-1 13-5 16,-12 9-5-16,1 18-4 16,-7 3 0-16,3 8-1 15,-1 1-4-15,9-2-4 16,4-3-6-16,1-11-14 15,6-16-17-15,17-8 1 16,-2-21-2-16,6-2 4 0</inkml:trace>
  <inkml:trace contextRef="#ctx0" brushRef="#br0" timeOffset="128171.9144">12032 9267 35 0,'8'16'32'0,"-13"-1"0"15,-5 11-15-15,-2 4-5 16,-7 3-5-16,4 0-7 16,-1-4-8-16,2-3-12 15,-1-11-12-15,10 1 0 0,-5-16 0 16</inkml:trace>
  <inkml:trace contextRef="#ctx0" brushRef="#br0" timeOffset="128372.5637">12194 9281 34 0,'0'0'34'0,"0"29"0"16,-16-5-9-16,0 3-10 16,1 9-5-16,-6-4-9 15,5 1-12-15,-4-13-22 31,10 4-1-31,0-17-1 0,10-7 0 16</inkml:trace>
  <inkml:trace contextRef="#ctx0" brushRef="#br0" timeOffset="128803.6574">11858 8235 5 0,'13'8'33'15,"19"21"1"-15,3 2 0 16,14 11-16-16,8 11-3 15,3 2-4-15,5 9-7 16,-3-5-6-16,-6-6-10 0,-8-16-19 16,-4 1-3-16,-19-20-1 15,-5-4-1-15</inkml:trace>
  <inkml:trace contextRef="#ctx0" brushRef="#br0" timeOffset="129056.0814">12339 8239 5 0,'-9'-15'31'0,"9"15"1"16,-20 0 0-16,0 12-12 16,-8 13-6-16,-6 8-5 15,-9 13-2-15,-8 3-1 0,-3 11-2 16,2-1-1-16,-5 3-3 15,5-7-3-15,7-4-5 16,12-12-5-16,6-8-9 16,10-17-13-16,17-14 0 15,0 0 0-15</inkml:trace>
  <inkml:trace contextRef="#ctx0" brushRef="#br0" timeOffset="129358.0191">12671 8107 6 0,'-19'0'29'16,"-10"5"1"-16,6 15-2 15,-2 9-12-15,0 13-4 32,4 13-2-32,5 5-3 0,10 7-1 15,6 5-1-15,3-3-1 16,10-6-2-16,8-12-4 16,10-10-6-16,1-9-14 15,-1-18-12-15,8-5 1 16,-8-19-1-16</inkml:trace>
  <inkml:trace contextRef="#ctx0" brushRef="#br0" timeOffset="129705.4704">12879 8528 26 0,'18'17'31'0,"-8"-14"2"16,11 4-10-16,1-2-10 15,-1-5-5-15,5-5-3 0,-5-5-2 16,-1-2-2 0,-3-4-1-16,-4-2-2 0,-7-3 0 15,-9 1 0-15,-6 2-1 32,-7 5 1-32,-6 7 1 0,-5 6 1 15,-1 9 0-15,-3 5 1 16,6 7 2-16,2 8 1 15,5 0 2-15,15 8-1 16,6-8 1-16,13 2 0 16,3-7-1-16,9 0 0 15,6-7-2-15,3-7-4 0,1-5-9 16,-4-5-22-16,-4-15-4 16,1 2-1-16,-9-15 0 15</inkml:trace>
  <inkml:trace contextRef="#ctx0" brushRef="#br0" timeOffset="129922.1256">13142 8054 44 0,'0'0'32'0,"5"-10"-4"16,-5 10-19 0,0 0-21-16,0 0-16 0,0 14-2 15,0-14-2-15</inkml:trace>
  <inkml:trace contextRef="#ctx0" brushRef="#br0" timeOffset="130091.4151">13217 8188 41 0,'6'32'36'15,"-15"-7"-1"-15,-3 2-12 16,-4 0-8-16,-9-8-8 16,0-5-12-16,-3-14-27 15,10 0-2-15,-3-22-1 32,14 8-1-32</inkml:trace>
  <inkml:trace contextRef="#ctx0" brushRef="#br0" timeOffset="130707.769">13335 8104 22 0,'0'0'28'15,"-9"4"-2"-15,9 8-10 16,0 4-6-16,0 4-4 16,5 2 0-16,3 1-2 15,3 0 0-15,1-2-1 16,4-8-1-16,-1-7 0 15,-1-6-1-15,0-6-1 0,3-3 0 16,-8-7-1-16,-1-3 0 16,-1-1 0-16,-4 2 0 15,-3 3 0-15,3 7 0 16,-3 8 0-16,0 0 0 16,0 0 1-16,-8 12 0 0,8 2 0 31,5 4 0-31,2-4 1 0,1 1-1 15,5-6 0-15,-1-4 0 16,4-9 0-16,2-1 0 16,-2-7 0-16,2-7 1 15,-2-2-1-15,5 1 2 16,-5 0 2-16,3 7 0 16,-1 2 1-16,1 11 0 0,-3 4 2 15,6 16 0-15,-4 11-1 16,0 10-1-16,-2 10 0 15,-4 9 0-15,-12 6-2 16,0 2 0-16,-15-4-1 16,-1-2-1-16,-6-9-3 15,-6-12-5-15,1-7-9 0,-2-10-19 16,5-17-3-16,5-7 0 16,-2-10 0-16</inkml:trace>
  <inkml:trace contextRef="#ctx0" brushRef="#br0" timeOffset="131424.8419">12471 13427 18 0,'20'16'32'16,"-13"-4"0"-16,11 9-7 15,-3 3-11-15,-1 5-4 0,3 2-4 16,-2-1-8-16,-4-3-8 16,1-11-20-16,0 1-3 15,-12-17 1-15,12 0 3 16</inkml:trace>
  <inkml:trace contextRef="#ctx0" brushRef="#br0" timeOffset="131610.2539">12652 13376 12 0,'0'0'33'15,"6"13"1"-15,-2-1 0 16,-1 6-19-16,7 6-5 16,-1 0-5-16,5 2-11 0,-1-7-26 15,7 3 0-15,-6-14-3 16,6 6 1-16</inkml:trace>
  <inkml:trace contextRef="#ctx0" brushRef="#br0" timeOffset="132028.6687">12556 14064 28 0,'0'0'36'15,"13"3"0"-15,-6 15 1 16,7 2-20-16,8 14-7 0,0 2-5 15,9 4-3-15,0 2-11 16,-3-2-15-16,0-10-12 16,-1-2-2-16,-8-17 1 15</inkml:trace>
  <inkml:trace contextRef="#ctx0" brushRef="#br0" timeOffset="132282.6062">12934 14035 13 0,'0'0'34'16,"4"12"2"-16,-16 8 1 15,-7 13-19 1,-5 14-6-16,-9 8-3 16,0 11-1-16,-5 3-4 15,4 2-1-15,0-3-3 16,6-6-2-16,10-5-8 15,3-16-10-15,2-15-17 0,17-5 0 16,-4-21-1-16,21-4 9 16</inkml:trace>
  <inkml:trace contextRef="#ctx0" brushRef="#br0" timeOffset="132545.649">13161 13943 9 0,'-13'15'32'0,"-11"2"2"16,2 23-1-16,-6 7-17 15,3 9-6-15,4 11-2 16,4 2-4-16,9 2 0 0,8 0-1 15,6-2-1-15,9-9-2 16,7-13-4-16,9-9-5 16,3-10-12-16,0-16-13 0,11-3-1 15,-6-18 0 1</inkml:trace>
  <inkml:trace contextRef="#ctx0" brushRef="#br0" timeOffset="132931.3558">13323 14420 4 0,'5'12'31'31,"-5"-12"1"-31,19 23-4 0,-6-12-12 16,9-3-5-16,5 1-4 15,2-9-2-15,1 0-1 16,-3-3-2-16,-1-9-2 15,-6-2 0-15,-6-4-1 16,-8-1 0-16,-12-2 0 16,-4 4 0-16,-8 2 0 0,-6 8 1 15,-4 7 0-15,0 8 0 16,1 10 2-16,0 3 0 16,8 7 2-16,4-1 0 0,10 4 1 15,7 0 1 1,14-2-2-16,3-4 2 0,10-5-2 31,1-7 0-31,7-2-6 0,0-3-6 16,-2-8-20-16,-8-16-10 15,4 0 1-15,-9-13-2 16</inkml:trace>
  <inkml:trace contextRef="#ctx0" brushRef="#br0" timeOffset="133116.2655">13583 13964 14 0,'9'-6'31'0,"-9"-2"-3"0,0 8-6 31,0 0-32-31,-11 3-16 15,11 6-3-15,0-9 0 0</inkml:trace>
  <inkml:trace contextRef="#ctx0" brushRef="#br0" timeOffset="133285.5565">13639 14074 24 0,'6'22'37'0,"-3"8"1"15,-6-5-3-15,-10-1-16 16,1-2-9-16,-7-3-11 15,-6-6-23-15,-3-13-11 16,11-4-2-16,-2-15-1 16</inkml:trace>
  <inkml:trace contextRef="#ctx0" brushRef="#br0" timeOffset="133902.5622">13766 13980 6 0,'0'0'30'0,"0"0"0"0,-10 13-8 15,7 3-6-15,0 5-5 16,3 1-4-16,3 0-2 16,6-2-1-16,4-3-1 15,2-6-1-15,1-4 0 16,1-7-1-16,-2-12-1 16,-1-1 1-1,-1-6-2-15,-7 0 1 16,4 3-1-16,-8-1 0 15,-2 5 0-15,0 12 0 16,3-9 0-16,-3 9 0 16,0 0 1-16,4 18-1 15,2-8 1-15,0 0 0 16,3-3 1-16,1-2 0 0,2-5 1 0,0-3 0 16,1-6 1-1,2 0 0-15,1-2 1 16,-1 2 0-16,1 3 1 0,6 6-1 15,-4 0 0-15,7 15 0 16,0 7-1-16,1 11 0 16,-5 11 0-16,-3 7-1 0,-9 8 0 15,-9 7 1-15,-9 4-1 16,-13 3 0-16,-8-6 0 16,-8-3-1-16,-5-10 0 15,-3-10-2-15,5-9-1 16,0-14-5-16,13-6-6 31,1-15-20-31,9-8-6 0,8-3-1 16,2-10 1-16</inkml:trace>
  <inkml:trace contextRef="#ctx0" brushRef="#br0" timeOffset="136422.8014">588 11105 14 0,'0'0'35'0,"15"50"1"16,-15-50 0-16,37 52-17 0,-37-52-4 15,62 70-4-15,-62-70-4 16,68 65-6-16,-68-65-7 0,56 46-21 16,-56-46-9-16,50 19-1 15,-50-19 0-15</inkml:trace>
  <inkml:trace contextRef="#ctx0" brushRef="#br0" timeOffset="136671.405">870 11151 30 0,'0'0'32'0,"0"0"2"16,0 0-3-16,0 0-16 15,-48 24-7-15,48-24-3 0,-43 58-1 16,43-58-2-16,-57 78 0 15,32-37-3-15,-1 0-4 16,26-41-6-16,-41 61-15 16,41-61-10-16,0 0 1 0,-24 43-1 15</inkml:trace>
  <inkml:trace contextRef="#ctx0" brushRef="#br0" timeOffset="137077.9909">990 11347 24 0,'-2'41'18'16,"2"-41"2"-16,0 0 0 0,0 0 1 16,6 42-4-16,-6-42-2 15,0 0-4-15,0 0-1 16,0 0-2-16,0-63-2 0,0 63-3 16,-17-58-2-16,17 58 0 15,-15-65 0-15,15 65 0 31,-9-65-1-31,9 65 0 0,0-60 0 16,0 60 0-16,22-47 0 16,-22 47-2-16,0 0-3 15,61-53-5-15,-61 53-9 16,55-9-18-16,-25 2 1 16,1 12-1-16,3-5 7 15</inkml:trace>
  <inkml:trace contextRef="#ctx0" brushRef="#br0" timeOffset="137309.7893">1031 11443 20 0,'0'0'30'0,"0"0"1"0,45 17-6 31,-19-17-23-31,-4 4-21 0,3-10-9 16,-3 6-1-16,2-10-2 16</inkml:trace>
  <inkml:trace contextRef="#ctx0" brushRef="#br0" timeOffset="137641.5308">1152 11226 31 0,'15'9'33'16,"-3"6"2"-16,-5 2-6 15,5-3-17-15,-3 6-3 16,-4-3-3-1,-2 2-3-15,-3-9 0 16,0-1-3-16,0-9 0 0,0 0 0 16,0-12-2-1,6-2 1-15,7-3 0 16,-3 0 0-16,6 2 1 0,-1 2 1 16,2 7 0-16,-1 6 1 15,1 6 0-15,-5 7 1 0,-6 2-1 16,2 4-4-16,-8 3-7 15,4 2-21-15,-4-12-5 16,5 3-1-16,-5-15 0 16</inkml:trace>
  <inkml:trace contextRef="#ctx0" brushRef="#br0" timeOffset="138026.5359">1416 11105 19 0,'8'-19'34'0,"7"9"0"16,4-8-1-16,0 9-17 15,4 3-5-15,-1 6-4 0,-1 0-2 16,-2 9-2-16,-5 6-1 15,-2-2 0-15,-1 7-1 16,-5 2-1-16,4 2 1 16,-3 3 0-16,1 2 0 0,1 0 0 15,1 2 0-15,-6-1 1 16,1 1-1-16,-5-2 1 16,-6 1 0-16,-3-7 0 15,-8-2-1-15,-7-4 0 31,-1-4-3-31,3-4-4 0,-2-9-7 16,2-3-18-16,10-1-6 16,3-11-1-16,9 4 1 15</inkml:trace>
  <inkml:trace contextRef="#ctx0" brushRef="#br0" timeOffset="138311.6187">1934 11159 35 0,'3'-9'38'0,"-3"9"0"16,0 0 0-16,0-10-18 16,0 10-15-16,0 0-16 15,5 11-25-15,-5-11-2 0,0 11 0 16,0-11 0-16</inkml:trace>
  <inkml:trace contextRef="#ctx0" brushRef="#br0" timeOffset="138511.9062">1931 11342 64 0,'0'13'41'16,"0"-13"0"-16,0 0-8 16,6 12-17-16,-6-12-7 15,0 0-7-15,0 0-20 0,9 3-21 31,-9-3-3-31,7-9 1 0,-7 9-2 16</inkml:trace>
  <inkml:trace contextRef="#ctx0" brushRef="#br0" timeOffset="139316.1548">677 13127 5 0,'0'0'29'0,"0"0"1"0,0 0-3 16,0 0-12-16,-24 66-5 16,24-66-2-16,8 52-2 15,-8-52 0-15,19 44-1 16,-19-44 0-16,0 0-1 16,53 16 0-16,-53-16-1 15,44-25 0-15,-44 25-1 0,37-46 0 16,-37 46-1-16,28-46-1 15,-28 46 0-15,0 0-1 16,24-42 1-16,-24 42-1 16,0 0 1-16,0 0 1 15,15 57-1-15,-15-57 1 16,16 86 1 0,-9-32 1-16,1 10-1 15,-8 0 0-15,4 2 0 16,-13-6-1-16,-3-5 0 15,-11-13-1-15,23-42 0 0,-52 56-2 16,52-56 0 0,-53 0-2-16,53 0-3 0,-47-51-5 15,47 51-10-15,-23-88-14 0,19 45 0 16,8-6 0-16,-4 49 16 16</inkml:trace>
  <inkml:trace contextRef="#ctx0" brushRef="#br0" timeOffset="139687.897">1045 13283 31 0,'0'0'32'16,"-5"51"-1"-16,5-51-13 15,0 58-3-15,0-58-4 0,10 53-2 16,-10-53-3-16,0 0-1 16,0 0 0-16,0 0-1 15,0 0 0-15,0 0 0 16,0 0-1-16,21-67-2 0,-21 67 0 16,-10-78 0-16,10 78-1 15,-11-75 0 1,11 75 0-16,-13-70 0 15,13 70 0-15,0-56 0 16,0 56-2-16,31-37-4 16,-3 25-4-16,3-2-8 15,6 4-16-15,4 10-3 16,3-7 0-16,-2 13 1 16</inkml:trace>
  <inkml:trace contextRef="#ctx0" brushRef="#br0" timeOffset="139919.6848">1052 13519 46 0,'0'0'35'15,"13"13"-2"-15,13-8-4 16,1-5-24-16,6 4-12 16,-7 6-22-16,7-14-5 0,-8 4 0 15,0-8-1-15</inkml:trace>
  <inkml:trace contextRef="#ctx0" brushRef="#br0" timeOffset="140236.1268">1282 13326 49 0,'20'0'34'0,"-7"10"1"16,-3-3-17-16,-10-7-8 0,17 22-3 16,-13-12-1-16,1 1-3 31,-5-11-3-31,0 0 0 15,9-4-1-15,-4-6 0 0,6-5 0 16,-1-3-1-16,2 3 2 16,3-1 1-16,1 6 1 15,-2 10 0-15,0 2 1 16,-2 10 0-16,-3 5 0 16,-3 7-3-16,-1 1-9 0,-5 5-21 15,5-11-6-15,-1-1 0 16,-4-18-1-16</inkml:trace>
  <inkml:trace contextRef="#ctx0" brushRef="#br0" timeOffset="140605.2563">1577 13146 16 0,'11'-18'30'16,"13"13"1"-16,-6-9-2 15,2 9-18-15,4 5-3 0,-3 4-3 16,-2 6 0-16,-2 2-1 16,-3 5 0-16,-2 5-1 15,-2 7 0-15,-4 2 0 16,0 4 0-16,-3 1 0 15,-3 3 0-15,0 0-1 0,0-1 1 16,-9-2-1-16,0-4 1 16,-6-4-1-16,-6-6-2 15,-1-6-1-15,-4-12-3 16,1-4-3-16,0-10-7 16,7-9-19-16,5 3-3 15,-2-10-1 1,15 7 1-16</inkml:trace>
  <inkml:trace contextRef="#ctx0" brushRef="#br0" timeOffset="140821.0493">1977 13273 49 0,'0'0'35'0,"0"0"0"16,0 0-7-16,0 0-27 31,10 17-30-31,-10-17-6 0,0 14 1 16,0-14-2-16</inkml:trace>
  <inkml:trace contextRef="#ctx0" brushRef="#br0" timeOffset="140989.8291">2012 13471 65 0,'0'0'43'16,"0"0"0"-16,0 0-1 16,3 10-28-16,-3-10-51 15,0 0-4-15,-13 0-1 16,4 5-1-16</inkml:trace>
  <inkml:trace contextRef="#ctx0" brushRef="#br0" timeOffset="142139.2882">22892 10166 25 0,'0'-10'34'0,"-12"18"-1"15,-18 18-8-15,-5 14-4 16,-6 20-7-16,-6 10-4 0,10 17-2 16,9 2-3-16,17 5-1 15,14-9-2-15,14-7-1 16,20-8-6-16,8-24-9 0,8-18-24 15,10-10 1-15,-9-18-1 16,-1-7 0-16</inkml:trace>
  <inkml:trace contextRef="#ctx0" brushRef="#br0" timeOffset="142509.116">23111 10611 18 0,'0'10'35'16,"12"8"0"-16,3-7-2 15,7-3-16 1,3 6-4-16,-2-14-4 16,-2 0-4-16,-2-4-3 15,-3-7 0-15,-2-3-3 16,-10-1 1-16,-15-2-2 0,-7 3 1 15,-6 2-1-15,-2 5 1 16,-6 9 0-16,1 10 1 16,-5 7 0-16,3 5 1 0,12 7 1 15,13 4 0-15,8 0 1 16,9 3-1-16,4-9 1 16,10-3-1-16,11-6-1 15,5-8-5-15,3-6-18 16,-2-6-15-16,-11-14-1 15,12 0 1 1</inkml:trace>
  <inkml:trace contextRef="#ctx0" brushRef="#br0" timeOffset="142709.6588">23392 10249 36 0,'0'-10'29'16,"13"10"-7"-16,-13 0-28 16,-15 0-17-16,15 0-5 0,-16 0-1 15</inkml:trace>
  <inkml:trace contextRef="#ctx0" brushRef="#br0" timeOffset="142910.2043">23433 10318 14 0,'10'24'38'0,"-6"6"1"0,-9-1 0 16,-8-3-15-16,-1 8-6 15,-5-14-9-15,-6-1-8 16,1-9-31-16,0-7-7 15,6-16-2-15,7 3-1 16</inkml:trace>
  <inkml:trace contextRef="#ctx0" brushRef="#br0" timeOffset="143512.8362">23608 10253 20 0,'10'5'33'15,"-14"5"1"-15,13 12-9 16,-5 3-9-16,-8 2-6 0,14 5-1 15,2-8-3-15,7-2-3 16,2-3-3-16,0-12-2 16,-3-4-2-16,1-9 0 15,-1-7-1-15,-4-4-1 16,-3 0 1-16,-11-5 0 16,0 8 2-1,-7-1 3-15,7 15 1 16,0 0 1-16,-15 0 1 0,11 17-1 15,0 2 1 1,7 5 0-16,7-3 0 16,2 2-1-16,0-5-2 0,3-7 0 15,1-6 0-15,0-5-1 16,5-7 0-16,-8-7 0 0,2-4 0 16,-3-6 0-16,-3-3 1 15,8-2 0-15,1-1 2 16,0 5 0-16,-2 2 0 15,3 10 2-15,-6 13-1 16,13 12 0-16,1 13 1 16,-4 17-1-16,3 12 1 0,-2 13-1 15,-11 11 0-15,8 1 1 16,-11 1-1-16,-13-1 0 16,-15-10 1-16,-7-7-1 15,-12-10-3-15,-4-14-8 16,-4-16-30-16,-6-2 0 15,2-20 0 1,4 6-1-16</inkml:trace>
  <inkml:trace contextRef="#ctx0" brushRef="#br0" timeOffset="145669.7627">18831 12449 28 0,'17'0'30'0,"22"4"-7"0,-1-4-7 16,7 5-6-16,2-2-7 0,-3 0-10 16,-6 9-13-16,-18-10-9 15,-2 10-1-15,-29-10 7 16</inkml:trace>
  <inkml:trace contextRef="#ctx0" brushRef="#br0" timeOffset="145870.3014">18808 12579 30 0,'0'14'37'0,"18"-14"1"16,12 3-2-16,7 2-16 15,1-5-14-15,6 7-34 32,0-14-6-32,8 7-3 0,-10-18-1 15</inkml:trace>
  <inkml:trace contextRef="#ctx0" brushRef="#br0" timeOffset="146524.1331">19495 12632 25 0,'0'0'21'16,"28"-2"2"-16,34-3-2 16,42-3 0-16,43 1-3 15,47-5-4-15,47 7-3 0,46-4-2 16,39 9-2-16,33-2-2 16,15 8-3-16,4-1-3 15,-15 4-3-15,-22 1-2 16,-20-1-5-16,-36-3-11 15,-32 1-16-15,-53-11 1 16,-40-1 0 0,-55-12 17-16</inkml:trace>
  <inkml:trace contextRef="#ctx0" brushRef="#br0" timeOffset="146972.0201">21819 12211 31 0,'10'-14'34'0,"-10"-12"1"0,4-4-14 16,8-3-4-1,-3-11-5-15,8 2-2 0,-3-9-2 16,1 7-1-16,0 2-3 16,-4 10-1-16,-6 10-2 15,-5 22 0-15,0 16 0 0,-4 24-2 16,1 28-10-16,-1 17-28 16,-8 8 2-16,12 12-1 15,-6-6-1-15</inkml:trace>
  <inkml:trace contextRef="#ctx0" brushRef="#br0" timeOffset="147572.9083">19888 12816 30 0,'-33'10'31'0,"1"23"-5"16,-9 12-6-16,-4 15-4 15,12 14-4-15,7 2-3 32,14 6 0-32,12-2-3 15,24-10-6-15,13-8-12 0,13-8-20 16,0-26-4-16,9-10 0 16,-7-18-1-16</inkml:trace>
  <inkml:trace contextRef="#ctx0" brushRef="#br0" timeOffset="147858.0936">20089 13317 4 0,'0'-27'29'0,"8"3"-1"15,-3-10-8 1,0-4-3-16,3-1-3 15,-5-3-2-15,6 5-1 16,-9 2-3-16,4 10-1 16,-4 11-1-16,0 14-1 0,-4 17 0 15,4 11-2-15,-3 12 0 16,3 6-2-16,0 4-2 16,3 1-5-16,6-5-15 15,4-2-16-15,-4-18 0 0,7-4 0 16</inkml:trace>
  <inkml:trace contextRef="#ctx0" brushRef="#br0" timeOffset="148043.0089">20322 13276 21 0,'0'0'34'0,"20"-5"2"16,-3 0-1-16,11 0-18 15,5 5-10-15,6-3-11 16,1 3-22 0,-3-7-7-16,6 7-1 15,-12-3-1-15</inkml:trace>
  <inkml:trace contextRef="#ctx0" brushRef="#br0" timeOffset="148490.9641">20944 13322 27 0,'14'-4'29'0,"-11"-10"-8"15,3-5-8 1,-6 0-5-16,-6-5-3 15,-4 4 0-15,-8 2-2 16,-6 4 0-16,-6 3-1 16,-3 10 0-16,-1 7 1 15,2 11 0-15,5 4 1 16,9 6 0-16,8 1 1 16,13 1-1-16,9-6 1 0,12 1-1 15,5-12-1-15,5-5 0 16,0-7-1-16,1-5 0 0,-5-7-2 15,-5-5 1 1,-5-2 0-16,-6 0-1 16,-7 2-1-16,-1 2 1 0,-6 15 0 15,0-10 0-15,0 10 0 0,-6 15 0 16,6 1 1-16,0 1-2 16,3 3-2-16,0 0-6 15,7-7-16-15,4 0-10 16,-14-13 0-16,22 7 0 15</inkml:trace>
  <inkml:trace contextRef="#ctx0" brushRef="#br0" timeOffset="148845.1723">21134 13298 12 0,'12'14'33'15,"-12"-14"0"-15,26 7-1 0,-6-7-19 16,2 0-1-16,3 0-4 16,-2-7-2-16,3-3-1 15,-4-3-3-15,-2 0 0 16,-6-5-2-16,-7 2 0 0,-7 1-1 16,-11 1 0-16,-6 4 0 31,-7 3 0-31,-4 7-1 15,-4 5 1-15,-1 6 0 0,4 4 1 16,8 6 1-16,5 2 0 16,10 1 1-16,12 2 1 15,6-1 0-15,7-4-1 16,7-4 1-16,4-4-2 16,0-4-7-16,-1-5-14 0,-2-13-16 15,8 3 0-15,-5-13-1 16</inkml:trace>
  <inkml:trace contextRef="#ctx0" brushRef="#br0" timeOffset="149092.1497">21320 12908 20 0,'18'5'33'15,"-1"-5"1"-15,14 2-2 0,-4-2-22 16,7 3-11-16,1 2-23 16,-5-8-8-16,2 3 0 15,-15-6-1-15</inkml:trace>
  <inkml:trace contextRef="#ctx0" brushRef="#br0" timeOffset="149276.7509">21638 12821 9 0,'0'0'15'31,"5"-16"-10"-31,-11 7-21 0,6 9 4 15,0 0 12-15</inkml:trace>
  <inkml:trace contextRef="#ctx0" brushRef="#br0" timeOffset="149461.6623">21720 12925 66 0,'6'30'38'16,"-6"2"-4"-16,-3 3-9 0,-15-7-11 15,0 4-6-15,-8-10-6 16,-7-8-5-16,3-4-12 0,3-8-23 15,0-11-1-15,12-4-1 16,5-11 0-16</inkml:trace>
  <inkml:trace contextRef="#ctx0" brushRef="#br0" timeOffset="149946.6977">21793 12862 28 0,'0'0'29'16,"6"12"-6"-16,-6-1-6 15,-3 2-7-15,3 4-2 0,3 1 0 16,4 0-2-1,2-4-1-15,2-5-2 0,4-3-2 16,1-6 0-16,4-9 0 16,-4-3-2-16,0-1 1 0,-6 0-2 15,-1 2 1-15,-9 11 0 16,8-12-1-16,-8 12 2 16,-6 15-1-16,0-3 1 31,2 5-1-31,2 2 2 0,2-2-1 15,0-3 0-15,0-3 0 16,0-11 0-16,15 2 0 16,-2-10 0-16,-1-1 0 15,4-8 0-15,3-1 0 16,5-2 2-16,0 1 1 16,4 3 1-16,-2 4 1 0,1 12 1 15,-1 7 1-15,6 14 1 16,-9 9-1-16,-2 17 1 15,-12 7-3-15,-4 7 0 16,-11 0-1-16,-7-1-2 16,-11-4-2-16,-11-8-5 15,0-13-25 1,-5-9-10-16,-4-17 0 16,11-9 0-16</inkml:trace>
  <inkml:trace contextRef="#ctx0" brushRef="#br0" timeOffset="150431.2958">22618 12765 28 0,'-23'34'32'0,"-16"5"0"0,2 14-12 16,1 13-7-16,3 8-3 15,13 4-2-15,10-3-3 16,19-5-1-16,12-12-6 16,8-11-6-16,11-19-20 31,13-4-6-31,-6-19-1 0,5-5 0 16</inkml:trace>
  <inkml:trace contextRef="#ctx0" brushRef="#br0" timeOffset="150715.5225">22746 13012 56 0,'-4'-38'22'15,"4"7"-4"1,4 10-2-16,-4 21-3 0,0 0-2 15,0 25-1-15,7 11-2 16,-7 7-3-16,11 6-2 0,-5 3 1 16,1 0-3-16,3-6-4 15,-7-10-9-15,2-11-23 16,6-3-1-16,-11-22 0 16,11 10-1-16</inkml:trace>
  <inkml:trace contextRef="#ctx0" brushRef="#br0" timeOffset="150894.4295">22937 13180 27 0,'14'0'34'0,"17"7"0"15,-8-7-4-15,5 0-21 16,3 0-14-16,-3 0-24 15,9 0-4-15,-15-9 0 16,7 9 0-16</inkml:trace>
  <inkml:trace contextRef="#ctx0" brushRef="#br0" timeOffset="151279.8904">23287 12844 23 0,'14'6'33'16,"-14"-6"2"-16,18 29-4 0,-9 5-14 15,-7 4-6-15,2 11-2 16,-8 1-1-16,-5 5 0 16,-6-5-2-16,12-7-2 15,-3-9-2-15,6-9-2 16,5-9 1-16,-5-16-2 15,19 4 0 1,8-15 0-16,6-1-1 16,-3-3 0-16,6 1 1 15,-2 2 0-15,-6 4 0 16,2 8 1-16,-11 10 1 16,-10 4 0-16,-9 5 1 15,-6 1-1-15,-17 4 1 0,-3-2-1 16,-2-2 0-16,-10-6-2 0,6-4-6 15,-4-10-7-15,11-5-18 16,12-2-6-16,3-8-1 16,8 2 1-16</inkml:trace>
  <inkml:trace contextRef="#ctx0" brushRef="#br0" timeOffset="151717.7382">23739 13236 30 0,'0'0'33'0,"23"8"0"16,-10-4-8-16,6-4-11 0,9-3-5 16,-2-3-5-16,-2-1-2 0,-6-3-2 15,-3-4 0-15,-8 2-1 16,4-4-1-16,-11 4 1 16,-13-1-1-16,-7 4 1 15,-3 3 0-15,-1 6 0 16,-2 6 1-16,-1 3 1 31,3 7 0-31,1 6 2 0,13 3 0 16,5-1 1-16,5 5-1 15,13-4 1-15,6-2-1 16,6-3-3-16,-1-4-4 16,10-9-16-16,1 0-15 15,-1-17-1-15,4 4 0 16</inkml:trace>
  <inkml:trace contextRef="#ctx0" brushRef="#br0" timeOffset="151996.226">23880 12959 24 0,'22'5'31'31,"-1"-12"-1"-31,2 7-12 0,6 0-4 16,-6 0-5-16,11 4-6 15,-4-4-12-15,-7 10-21 16,-13-17-2-16,8 7 0 15,-18 0 7-15</inkml:trace>
  <inkml:trace contextRef="#ctx0" brushRef="#br0" timeOffset="152218.9001">24261 12854 38 0,'0'0'32'0,"12"-7"-5"0,-12 7-19 16,0 0-24-16,-10-9-12 15,19 9-2-15,-9 0 0 16</inkml:trace>
  <inkml:trace contextRef="#ctx0" brushRef="#br0" timeOffset="152419.4435">24288 12961 37 0,'15'48'35'16,"-6"-18"-1"-16,-5-3-10 0,-11-6-9 15,-4 3-5-15,-11-8-5 16,-7-7-6-16,8-2-18 15,0-3-16-15,-10-15 0 16,19 2-1-16</inkml:trace>
  <inkml:trace contextRef="#ctx0" brushRef="#br0" timeOffset="152982.0902">24418 12815 24 0,'0'0'29'16,"0"0"-8"-16,14 49-4 15,-14-49-3-15,0 0-3 16,8 62-3-16,-8-62-1 0,0 0-3 15,31 42 0-15,-31-42-2 16,0 0-1-16,53-3-1 16,-53 3 0-16,0 0-1 0,34-45 1 15,-34 45-1-15,0 0 0 16,18-47 0-16,-18 47 1 31,0 0 0-31,0 0-1 0,0 0 2 16,0 0-1-16,0 0 1 15,0 0 1-15,-18 45 1 16,18-45 0-16,0 0 0 16,44 48 1-16,-44-48-1 15,0 0 1-15,0 0-1 16,62 12-1-16,-62-12 0 0,0 0-3 16,10-42-7-16,-10 42-24 15,0 0-4-15,5-62-1 16,-5 62 1-16</inkml:trace>
  <inkml:trace contextRef="#ctx0" brushRef="#br0" timeOffset="153351.5333">24871 12720 23 0,'0'0'35'0,"63"64"-1"0,-44-16-9 15,2 11-7-15,-24 4-6 16,-7 5-3-16,0 1-2 16,-11-1-3-16,-9-5-1 15,-3-9-1-15,-12-5-2 16,4-12-4-16,41-37-10 16,-37 65-23-1,37-65 0-15,0 0 0 16,0 0-1-16</inkml:trace>
  <inkml:trace contextRef="#ctx0" brushRef="#br0" timeOffset="154120.9633">23853 12632 14 0,'26'-7'21'0,"-9"3"-2"15,20 4-3-15,8-10-4 16,12 4-3-16,7 3-1 15,2 0-3-15,20 0-2 16,6-2 0-16,15-1-1 16,9 0-1-16,4 1 0 0,-25-3 0 15,2 2-1-15,-16-3 1 16,-31 5 1-16,-50 4-1 0,58-9-1 16,-58 9-8-16,-46 9-22 15,46-9 0-15,-43 0 0 16,43 0 10-16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30:13.4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1085 3673 33 0,'0'0'30'0,"-51"73"-7"16,17-19-2-16,9 13-4 15,3 4-2-15,6 8-4 16,16-5-2-16,13-8-2 16,14-10-3-16,24-13 0 15,19-17-2-15,3-19 1 16,14-19-1-1,1-10 0-15,-7-16-1 16,-5-11 0-16,-14-10 1 16,-27-7-1-16,-27-7-1 15,-23-2 1-15,-25 4-2 16,-19 6 0-16,-14 11-1 16,-6 10-2-16,-2 18-3 0,5 12-5 15,6 24-5-15,16 12-7 0,11 12-1 16,43-34-1-1,-48 83 3-15,35-40 5 0,6 2 11 16,19-3 9-16,44 24 25 16,-6-43-8-1,13-4 0-15,18-6-12 16,2 2-22-16,8-21-8 0,-6 14-5 16,-3-16-1-16</inkml:trace>
  <inkml:trace contextRef="#ctx0" brushRef="#br0" timeOffset="401.3415">1910 3971 28 0,'-22'0'32'16,"-6"-7"-1"-16,3 3-12 0,3 8-7 16,0 7-4-16,10 3-4 15,3 7 0-15,9-1-2 0,12 3-2 16,10-5 0-16,0 2 0 16,4-6 0-16,2-5 0 15,-5-3 0-15,-4-6-1 31,-7 0 0-31,-12 0 0 0,0 0 1 16,-24 0 1-16,3 4-1 16,-3 4 1-16,0 2 0 15,-1 5 0-15,6 3 1 16,7 3 0-16,9 4 0 16,10-5-1-16,5 2 0 15,9-8-3-15,3-5-14 0,-3-13-17 16,12-1 0-16,-8-17-1 15,1-2 4-15</inkml:trace>
  <inkml:trace contextRef="#ctx0" brushRef="#br0" timeOffset="517.1914">1922 3820 21 0,'-19'-13'26'15,"19"13"-12"-15,-12 10-14 0,12-10-21 16,4 13-8-16</inkml:trace>
  <inkml:trace contextRef="#ctx0" brushRef="#br0" timeOffset="902.0862">2034 4006 24 0,'35'6'25'16,"-12"-10"-6"-16,16 4-12 16,3-5-1-16,0-2-1 15,0 3-1-15,-8-4 0 0,-6 3-2 31,-13-1 0-31,-15 6 1 0,0 0 2 16,-22 4 0-16,1 7 2 16,-7 4-1-16,0 6 0 15,1 4 0-15,7 5 0 16,9 1-2-16,11 1-2 16,8-4-3-16,14 0-6 15,6-8-13-15,1-10-12 0,16 0 0 16,-4-14-1-16</inkml:trace>
  <inkml:trace contextRef="#ctx0" brushRef="#br0" timeOffset="1318.2389">2526 3996 60 0,'-10'12'31'15,"-8"5"-11"-15,9-3-9 16,9 11-3-16,0-1-2 16,9 2-1-16,3-2 0 0,4-2-1 15,4-7 0-15,1-5-1 0,0-10 0 16,1 0-1 0,-1-10 1-16,-8-5-2 15,0-7 0-15,-3 1 0 0,-5 0-1 16,-5 0-1-16,5 5 0 15,-5 2 0-15,0 14 0 16,-12 0 0-16,7 10 1 0,5 6-1 16,0 7 1-16,9 1 1 15,-1 0 0-15,3 0 1 16,6-6 0-16,6-5 0 16,4-7 1-16,2-11 0 15,-2-5 0-15,-2-8 0 31,-3-4 0-31,-1-6-2 0,-8 0-4 16,-7-2-10-16,-10-2-24 16,-1 14-1-16,-10-6-1 15,5 11 0-15</inkml:trace>
  <inkml:trace contextRef="#ctx0" brushRef="#br0" timeOffset="1953.1163">3825 4055 23 0,'27'-21'29'0,"12"14"0"16,-3 1-12-16,2 6-4 0,-5 9-5 16,-8 10-2-16,-5 9-1 15,-8 5-2-15,-3 5 0 16,-3-2 0-16,-6-3 1 0,7-2-2 16,0-7 0-1,8-5 0-15,6-10-1 0,4-9 0 31,0-11 0-31,3-7-1 16,-1-8-1-16,-3-4 0 0,-5-5-1 16,-3 1 1-16,-4-2 0 15,-5 7 2-15,-4 3 1 16,-3 7 0-16,0 10 0 16,0 9 1-16,0 0 0 15,-4 22-1-15,4 3 0 0,0 1-1 16,0 11 1-16,3-4-1 15,0 1 1-15,7-3-4 16,0-7-7-16,3-7-26 16,5-2 0-16,-3-15-1 15,12-5 0-15</inkml:trace>
  <inkml:trace contextRef="#ctx0" brushRef="#br0" timeOffset="2171.7935">4606 4087 45 0,'9'4'36'0,"4"-8"-1"15,13 4-5-15,4-2-20 16,8-2-5-16,2 0-6 15,6 4-9-15,-6-3-18 16,-8-7-7-16,-1 10 0 0,-12-7-1 16</inkml:trace>
  <inkml:trace contextRef="#ctx0" brushRef="#br0" timeOffset="2352.6049">4706 4221 22 0,'16'17'34'0,"-1"-14"-1"16,15 1-8-16,4 1-8 15,1-5-15-15,10 5-29 16,-11-16-3-16,3 11-2 16,-12-16-3-16</inkml:trace>
  <inkml:trace contextRef="#ctx0" brushRef="#br0" timeOffset="2933.6453">5431 4039 37 0,'0'0'30'0,"-5"16"-4"0,13-7-10 16,4 4-6-16,4-2-1 15,6 1 0-15,1-3-2 16,8-1-1-16,-3-8 0 0,3-3-2 16,-10-6-2-1,1-4-1-15,-9-2-2 0,-7-3 0 31,-11-2-2-31,-9 2 0 16,-9 7 0-16,-8 2 0 0,-3 9 1 16,-4 5 1-16,-2 9 1 15,1 5 1-15,8 10 1 16,10 6 1-16,7-1 0 16,17 4 2-16,9-4 0 15,15 1 0-15,8-11 0 0,10-1-2 16,6-9-5-16,1-9-17 15,-4-15-18-15,9-4 1 16,-14-14-2-16,7-4 0 16</inkml:trace>
  <inkml:trace contextRef="#ctx0" brushRef="#br0" timeOffset="3156.9594">5670 3681 34 0,'15'-8'34'0,"15"8"-1"15,-3-6-5-15,6 2-20 16,3 0-10-16,-3-5-26 15,5 9-4-15,-12-9 0 16,-1 9-2-16</inkml:trace>
  <inkml:trace contextRef="#ctx0" brushRef="#br0" timeOffset="3373.1225">6059 3556 27 0,'0'0'33'15,"0"-18"1"-15,0 18-1 0,-6-9-23 16,6 9-16 0,0 0-21-16,-14-11-5 15,14 11-1-15,0 0-1 0</inkml:trace>
  <inkml:trace contextRef="#ctx0" brushRef="#br0" timeOffset="3554.8354">6069 3714 39 0,'2'33'37'16,"-6"-6"0"0,-2-3-11-16,1 4-7 15,-15-9-6-15,9 2-5 16,-14-9-5-16,2-3-5 15,-1-1-8-15,-5-7-24 16,-1-6-4-16,10-4 0 16,-3-6 0-16</inkml:trace>
  <inkml:trace contextRef="#ctx0" brushRef="#br0" timeOffset="4106.4271">6208 3612 20 0,'-11'5'28'16,"11"12"-10"-16,0 1-4 16,0 0-1-16,11 5-1 15,-5 1-1-15,10-3-2 16,2-5-2-16,4-2-1 16,-1-8-1-16,3-6-2 15,-3-10 0-15,-1-3-2 0,-2-8 1 16,-5-1-1-16,-4-4-1 15,-3 3 1-15,-6-1-1 16,0 9 0-16,0 1 0 16,0 14 0-16,0 0 0 0,-11 0 0 15,11 18 0 1,3 2 0 0,2 3-1-16,7 1 2 15,4-2-1-15,3-2 1 0,3-6 1 16,3-2 0-16,-3-12 0 15,1-4 1-15,-1-9 0 16,-4-5 0-16,-7-6 0 16,-5 0 0-16,-6-4-2 15,0 1-3-15,-6 5-10 0,-1 10-24 16,-11-7 0-16,5 11-2 16,-6 0 1-16</inkml:trace>
  <inkml:trace contextRef="#ctx0" brushRef="#br0" timeOffset="5594.7343">7141 4345 20 0,'18'16'32'16,"-8"0"1"-16,2 7-3 15,-12 11-22-15,-9-5-19 0,3 8-16 16,-14-19-1-16,9 2-3 16</inkml:trace>
  <inkml:trace contextRef="#ctx0" brushRef="#br0" timeOffset="6041.6745">7922 4096 52 0,'-21'-19'32'0,"5"8"-8"0,-6 4-7 15,-6 3-5-15,6 12-4 16,-2 5-4-16,5 9-1 16,7 4-1-16,9 5 1 15,9-2 0-15,9-2 1 16,4-7-1-16,10-6 1 16,-2-9 0-16,7-5-1 0,-7-9 0 15,-1-11-3-15,-8 2-7 16,-9-5-9-16,-6-6-21 15,1 12 0-15,-10-4 0 16,6 6 0-16</inkml:trace>
  <inkml:trace contextRef="#ctx0" brushRef="#br0" timeOffset="6342.6076">8099 4170 17 0,'9'14'29'0,"7"9"-1"16,-13-9-7-16,2 3-5 15,-5-5-6-15,0-12-2 32,-8 5-3-32,8-5-2 0,-13-20-1 15,8 2-2-15,1-4-1 16,4-3-1-16,6 5 0 16,10-2 2-16,2 4 0 15,6 6 1-15,4 5 3 16,1 7 0-16,2 4 1 15,-6 6-1-15,2 5 1 0,-12 3-1 16,-4 7-2-16,-4 1-7 16,-7 2-13-16,-8-4-16 15,8 6-1-15,-12-12 0 16,12 3 0-16</inkml:trace>
  <inkml:trace contextRef="#ctx0" brushRef="#br0" timeOffset="6664.4352">8585 4213 47 0,'2'-17'24'15,"-2"1"0"1,-4-1-3-16,-9-4-1 0,-1 11-5 15,-12-8-4-15,3 14-4 16,-5-1-2-16,1 10-1 16,5 5-2-16,4 7-1 15,6 5 0 1,12 4 1-16,6 0-1 16,7-2 1-16,8-3 0 15,4-5-1-15,4-2-1 16,-1-5-1-16,2-5-10 15,-7-7-24-15,-5-13-3 16,-2-1 0-16,-10-8-1 16</inkml:trace>
  <inkml:trace contextRef="#ctx0" brushRef="#br0" timeOffset="6795.5958">8482 3989 71 0,'0'0'36'0,"-20"-9"-2"15,20 9-23-15,10 0-27 0,-10 0-17 16,25 9-2-16,-13-2-1 0</inkml:trace>
  <inkml:trace contextRef="#ctx0" brushRef="#br0" timeOffset="7227.4011">8708 4109 18 0,'27'5'32'0,"-5"-5"1"16,13 0-6-16,8 0-14 16,-2 0-2-16,4 0-4 15,-7 0-2-15,0-4-3 0,-11-1-1 32,-12 0-1-32,-15 5-1 15,0 0 0-15,-21-8 1 16,-7 8 0-16,-3 6 0 0,-3 1 1 15,0 5 0-15,6 6 1 16,6 3 0-16,10 3 1 16,12-1-2-16,9-2 0 0,12 2-4 15,7-7-6-15,7-3-16 16,12-2-9-16,-7-11 0 16,10-3 0-16</inkml:trace>
  <inkml:trace contextRef="#ctx0" brushRef="#br0" timeOffset="7582.3372">9377 4074 33 0,'-31'-11'32'0,"10"11"0"16,-7-8-3 0,6 8-21-16,10 7-3 15,2 2-3 1,10 5-1-16,6 1 0 15,4 2 0-15,3-2 0 16,2-5-1-16,4 2-1 0,-4-6-1 16,-2-3 0-16,-13-3 0 15,0 0-2-15,0 0 2 16,-10-4 0-16,-5 4 2 16,-1 0 2-16,-2 1 2 0,2 7 1 15,6 4 2-15,4 3 1 16,9 3 0-16,4-3 1 15,9 2-1-15,5-4-1 16,10 1-2-16,1-8-5 16,-1-2-27-16,-1-11-11 15,4-2-1 1,-9-10-1-16</inkml:trace>
  <inkml:trace contextRef="#ctx0" brushRef="#br0" timeOffset="8999.4998">11625 3621 16 0,'-35'14'32'0,"-17"12"3"16,7 16-3-16,4 14-12 16,3 7-6-16,17 15-3 0,7 1-2 15,22 1-2 1,13-12-2-16,16-10-3 0,13-8-9 16,3-18-18-16,3-13-12 0,2-10 0 15,-5-20 0-15</inkml:trace>
  <inkml:trace contextRef="#ctx0" brushRef="#br0" timeOffset="10147.6727">11743 3960 33 0,'19'-7'31'0,"-2"-3"-4"0,6 2-10 15,2 8-3-15,0 3-3 16,-4 9-3-16,-8 8-3 0,-4 3-2 16,-6 4-1-16,-3 2 0 15,0-3 0-15,0-1-1 16,0-5 0-16,6-8 1 16,4-7-1-16,7-5 0 0,1-8-1 15,2-4 0-15,3-7 0 16,-4-3 0-16,2-1-1 15,-6 0 0-15,-1 0 0 16,-5 4 1-16,-4 6-1 16,-5 13 3-16,0 0 0 15,0 0 0 1,-3 18 1-16,3 5-1 16,-3-1 0-16,3 4-3 15,10 1-8-15,-3-1-19 16,0-9-8-16,10-5 1 15,-8-8-1-15</inkml:trace>
  <inkml:trace contextRef="#ctx0" brushRef="#br0" timeOffset="10469.7875">12216 3659 54 0,'24'0'35'0,"10"23"-3"0,7 17-10 15,-8 9-5-15,-2 21-6 16,-15 6-3-16,-7 10-2 16,-15-2-2-16,-6-7-4 15,-6-6-9-15,-8-10-25 16,5-29-5-16,8-10 1 0,13-22-1 16</inkml:trace>
  <inkml:trace contextRef="#ctx0" brushRef="#br0" timeOffset="14630.5798">11044 3510 51 0,'0'-17'33'0,"-17"0"-8"16,-24 12-3-16,-10 12-6 15,-18 11-4-15,-8 24-3 16,-7 13-2-16,6 19-1 16,9 13 0-16,23 9-1 15,21 4-1-15,25-3 0 16,25-10-1 0,25-15-3-16,21-15-11 15,10-15-28-15,-1-23-1 16,-5-11 0-16,-7-21-1 15</inkml:trace>
  <inkml:trace contextRef="#ctx0" brushRef="#br0" timeOffset="15231.9316">11111 4527 10 0,'11'-20'52'16,"-11"8"-33"-16,0-1-3 15,-7 4-2-15,-5-1-4 0,-1 6-2 16,-5 4-4-16,-1 0 0 15,0 8-2-15,-1 5 1 0,5 3-2 16,5 2 2 0,6 4-1-16,4-3 0 0,11-4 1 15,3-5-1-15,5-6 1 32,2-4 0-32,1-5-1 0,1-6-1 15,-4-2 0-15,-4-6 0 16,-2 1 0-16,-4 5-1 15,-5 3-1-15,-4 10 1 16,0 0 0-16,0 0 0 16,0 0 0-16,7 22 0 15,-3-6 0-15,3 3-3 0,0-1-5 16,1-4-15-16,-8-14-11 16,19 19-1-16,-19-19 0 15</inkml:trace>
  <inkml:trace contextRef="#ctx0" brushRef="#br0" timeOffset="15601.167">11225 4256 39 0,'10'0'35'15,"-10"0"1"-15,12 21-3 16,-3 2-18-16,-4 4-6 15,3 7-2-15,-5-2-2 0,4 9-2 16,-3-7 0-16,0-2-2 16,-4-8 0-16,6-7-2 15,1-8 0-15,-7-9 0 16,17 2-1-16,-6-8 1 16,3-2-1-16,-1-2 1 15,6 6 1-15,0-2 0 0,-2 6 1 16,1 3 1-16,-7 4 0 15,-2 6 0-15,-9-2 0 16,0 5 0-16,-10 0 0 16,-7-7-3-16,-2 5-9 15,-3 0-28-15,-6-14 0 32,4 0-1-32,-6-13 1 0</inkml:trace>
  <inkml:trace contextRef="#ctx0" brushRef="#br0" timeOffset="16204.3403">12810 3950 23 0,'14'6'32'15,"4"-9"-1"-15,16 10-1 16,6-7-22-16,3 0-15 16,7 13-18-16,-10-16-4 15,7 6-2-15,-19-10 0 0</inkml:trace>
  <inkml:trace contextRef="#ctx0" brushRef="#br0" timeOffset="16367.1578">12835 4045 58 0,'13'8'36'15,"18"-2"2"-15,3-6-14 16,6 5-21-16,13 2-32 16,-10-7-4-16,10 0-2 15,-10-3-1-15</inkml:trace>
  <inkml:trace contextRef="#ctx0" brushRef="#br0" timeOffset="17006.2641">13626 4003 38 0,'-56'5'24'0,"56"-5"-5"15,31 13-2-15,59-9-4 0,46 1-3 16,54 0 0-16,48 3-3 16,49-2 0-16,47 4-1 15,38-5 0-15,29-1-5 16,23 2-12-16,4-1-22 16,-15-10-2-16,-11-1 1 31,-49-9 0-31</inkml:trace>
  <inkml:trace contextRef="#ctx0" brushRef="#br0" timeOffset="17523.0736">15460 3773 4 0,'20'-63'70'15,"-14"20"-37"1,-3-7-11-16,10-4-3 0,-10-4-4 16,7 7-5-1,-10 0-4-15,3 12-2 16,-3 12-2-16,0 27-1 0,-3 10 0 16,3 35-3-16,5 29-12 31,2 12-24-31,-1 7 1 0,6 14 0 15,-2-7-1-15</inkml:trace>
  <inkml:trace contextRef="#ctx0" brushRef="#br0" timeOffset="18070.0906">13893 4374 7 0,'-28'-29'64'16,"-6"29"-33"-16,-9 14-12 16,0 20-4-16,-2 11-5 15,8 15-3 1,9 8-2-16,9 7 0 15,19-1-2-15,13-1-4 16,21-6-12-16,13-8-18 16,3-19-3-16,11-6-2 0,-8-24 0 15</inkml:trace>
  <inkml:trace contextRef="#ctx0" brushRef="#br0" timeOffset="18392.0313">14061 4798 45 0,'5'-9'24'0,"5"-2"-2"15,-1-6-1-15,0-4-5 16,4-2-3-16,-7-8-2 15,4 4-2-15,-8-2-1 16,4 2-2-16,-6 4-1 16,7 8-1-16,-7 15-2 0,0 0 0 15,0 10 0-15,3 14-1 16,0 7-1-16,3 7 0 16,0 9-4-16,-3-6-9 15,4-4-24-15,9 6-1 16,-8-15 0-16,11-1-1 15</inkml:trace>
  <inkml:trace contextRef="#ctx0" brushRef="#br0" timeOffset="18608.1943">14342 4761 41 0,'13'0'35'16,"0"-10"0"-16,15 10-1 15,5-2-23-15,4-1-12 16,4 6-28-16,-4-10-4 16,5 7-2-16,-16-5 0 0</inkml:trace>
  <inkml:trace contextRef="#ctx0" brushRef="#br0" timeOffset="24728.4292">14975 4796 16 0,'15'-35'65'15,"-9"11"-39"-15,-6 2-6 16,-9-2-4-16,0 4-4 16,-7-1-4-16,-2 9-1 15,-4 4-4-15,-1 9-1 16,0 8-2-16,1 10 1 15,7 10-1-15,5 3 0 0,5-1 0 16,10 5 1-16,7-6-2 16,7-6 2-16,6-10 0 15,3-8-1-15,0-10 1 0,-4-8 0 16,0-7 0-16,-7-4-1 16,-6-2 1-16,-4-2 1 31,-7 5-1-31,0 6 1 0,0 16-1 15,-9-8 1-15,9 8-1 16,-12 19 1-16,12 0-1 16,0 7-1-16,12 3-5 15,-6-6-14-15,4 1-19 16,10-2-1-16,-5-7 1 16,5-1 0-16</inkml:trace>
  <inkml:trace contextRef="#ctx0" brushRef="#br0" timeOffset="25144.205">15198 4675 31 0,'12'0'35'16,"-12"0"0"-16,25-4-1 0,-15 13-17 15,-10-9-4 1,18 25-4 0,-18-10-3-16,6 7-2 15,-6-3-1-15,7 2-1 16,-4-2 0-16,4-4 0 0,4-5-2 16,5-5 0-16,2-5 0 15,1-5 0-15,3-5-1 16,-2-8 1-16,0-5-1 15,-2-1 1-15,-4-3-2 0,-6 3 2 16,0 1 0-16,-5 5 0 16,-3 18 1-16,0 0 0 15,0 0 0-15,-8 18-1 16,5 5 1-16,3 5 0 16,3 0-2-16,0 5-1 15,5-5-9 1,-3-4-20-16,1-10-7 15,3-2 0-15,-9-12-1 16</inkml:trace>
  <inkml:trace contextRef="#ctx0" brushRef="#br0" timeOffset="25391.3134">15649 4291 49 0,'27'25'38'16,"-1"6"0"-16,5 20-3 16,2 12-21-16,-12 4-4 15,-1 18-2-15,-17 1-3 0,-7-1-3 16,-15-6-6-16,-11-14-20 16,-8-14-15-16,7-9-1 15,-3-23 0-15,11-10 0 16</inkml:trace>
  <inkml:trace contextRef="#ctx0" brushRef="#br0" timeOffset="25830.0727">16210 4321 79 0,'-31'12'36'0,"0"23"-9"16,-4 18-13-16,-1 8-3 15,14 14-4-15,3 3-1 16,14 2-3-16,14-8-4 16,9-10-7-16,17-15-25 15,2-10-3-15,-1-16-1 0,4-9 0 16</inkml:trace>
  <inkml:trace contextRef="#ctx0" brushRef="#br0" timeOffset="26109.0421">16312 4713 38 0,'0'-22'35'0,"0"-8"1"16,6 0-1-16,3 2-19 15,-5 0-5-15,5 5-3 16,-5 0-2-16,2 12-2 15,-6 11-1-15,5 15-1 0,-5 8 0 16,0 12 0-16,4 5-1 16,-1 5 0-16,6 3-3 15,-5-6-5-15,10-1-20 16,-1-10-11-16,-4-17-1 16,7-3-1-16</inkml:trace>
  <inkml:trace contextRef="#ctx0" brushRef="#br0" timeOffset="26329.4994">16507 4741 73 0,'0'0'39'15,"0"0"0"-15,20-5-10 16,4 3-18-16,13 2-8 16,6 0-10-16,4 2-30 15,3-10-1-15,2 4-1 0,-2-10 0 16</inkml:trace>
  <inkml:trace contextRef="#ctx0" brushRef="#br0" timeOffset="26792.339">16913 4398 34 0,'0'-20'36'0,"0"20"1"16,0 0 1-16,11 10-19 16,0 23-7-16,-5 9-5 0,1 12-2 15,-2-3-1-15,1 3 0 16,-3-5-1-16,-3-5-2 16,0-13 1-16,0-7-2 31,-3-14 1-31,3-10-1 0,6-12 0 15,2-6 0-15,9-1 0 16,3-4-1-16,4 1 0 16,4 4 1-16,3 7-1 15,0 8 1-15,0 8 0 16,-7 9-1-16,-7 4 1 16,-8 4 1-16,-9 2-1 0,-13 5 0 15,-7-6-2-15,-11-5-3 16,0-4-11-16,-4-4-20 15,0-10-3-15,8 0 0 16,5-11 0-16</inkml:trace>
  <inkml:trace contextRef="#ctx0" brushRef="#br0" timeOffset="27293.6052">17310 4625 43 0,'10'-9'34'16,"5"12"-2"-16,-2 6-7 15,-4 3-11-15,2 7-4 16,-7 4-3-16,3 5-3 16,-1-1 0-16,1 2-1 0,1-7-2 31,4-3-1-31,1-6-1 15,5-8 0-15,2-9 1 16,3-5-1-16,-1-6 0 16,0-7-1-16,-4 1 2 0,-4-5 1 15,-3-2 0-15,-3 5 0 16,-3 3 0-16,-5 8 0 16,0 12 1-16,0 0-1 0,0 0 1 15,-9 17-2-15,9 3-1 16,0 3-4-16,0 4-9 15,6-3-20-15,-1-10-3 16,7 0 0-16,-12-14 0 16</inkml:trace>
  <inkml:trace contextRef="#ctx0" brushRef="#br0" timeOffset="27615.2603">17633 4263 58 0,'25'15'38'0,"11"17"2"0,4 15-9 16,-5 3-18-16,3 21-2 15,-11 3-3-15,-8 9-2 0,-15-3-1 16,-9-5-2-16,-13-7-1 16,-4-7-1-16,-5-11-3 15,-1-14-3-15,5-2-10 16,6-12-26-16,-2-15 0 16,7-2-1-16,1-10 1 31</inkml:trace>
  <inkml:trace contextRef="#ctx0" brushRef="#br0" timeOffset="38255.7253">975 6145 31 0,'0'0'32'0,"0"0"-4"16,35 18-6-16,0-18-4 0,11 3-3 16,9-3-5-16,3 4-4 15,-1-4-4-15,-1 0-3 16,-2 0-5-16,-15 0-5 16,-8 0-14-16,-11 4-9 15,-20-4-2-15,0 0 1 31</inkml:trace>
  <inkml:trace contextRef="#ctx0" brushRef="#br0" timeOffset="38471.6812">1037 6266 18 0,'0'0'36'15,"21"37"-1"-15,19-36-1 16,8-1-14-16,1 9-5 16,5-5-7-16,-11-1-15 0,-6-3-26 15,1 9-4 1,-14-9 1 0,-5 4-1-16</inkml:trace>
  <inkml:trace contextRef="#ctx0" brushRef="#br0" timeOffset="39172.8938">2071 6263 6 0,'-47'12'21'0,"14"-5"0"0,33-7-3 15,45 13-1-15,33-13-1 16,34 6-1-16,46-12-1 0,31 4-2 16,36-4-3-16,27 0-2 15,18-2-2-15,9 1-1 16,-4-1-2-16,-13-4-4 15,-30 6-9-15,-26 6-25 16,-45-11 0-16,-31 4 0 0,-49-5 0 16</inkml:trace>
  <inkml:trace contextRef="#ctx0" brushRef="#br0" timeOffset="39773.1588">3267 5612 18 0,'0'0'31'16,"-9"24"1"-16,-3 13-1 15,-7 4-20-15,-3 1-3 16,1 8-2-16,1-2-1 16,5-2-1-16,3-10-1 15,8-12-1-15,8-15-1 0,-4-9 0 16,16-15 0-16,-1-5 0 16,-2-14-1-16,2-12 1 15,1-9 0-15,-1-6-1 16,1 2 1-16,-1 4 0 15,-3 5 2-15,1 4-1 16,-4 12 0-16,4 17 0 0,-4 17 0 16,6 19 1-16,-1 13-1 15,3 15 0-15,4 5 0 0,4 8 0 16,-2-1-1 0,1-2-1-16,4-1-5 0,-7-16-10 15,-1-11-21-15,-6-4-2 31,-14-17 1-31,0-8-2 0</inkml:trace>
  <inkml:trace contextRef="#ctx0" brushRef="#br0" timeOffset="39935.619">3187 5825 31 0,'21'0'33'16,"17"3"-1"-16,2-3-6 15,15 0-28-15,8 7-26 16,-8-7-1-16,1 7-2 16,-15 0 0-16</inkml:trace>
  <inkml:trace contextRef="#ctx0" brushRef="#br0" timeOffset="40405.1636">2465 6875 36 0,'0'-17'27'16,"12"-2"-8"-16,3-3-4 15,-3-7-3-15,3-3-1 31,-3-6-3-31,5 7 1 0,-12 0-1 16,8 7-1-16,-13 4-1 16,0 20 0-16,0 0-1 15,12 19 0-15,-9 14-1 16,0 14-1-16,1 8-1 0,2 11 0 16,0-2-1-1,1 0-2-15,2-7-8 0,1-7-23 16,-4-18-6-16,8-10-1 15,-3-15 1-15</inkml:trace>
  <inkml:trace contextRef="#ctx0" brushRef="#br0" timeOffset="40637.7969">2883 6906 31 0,'18'0'36'0,"20"3"1"16,-1-3 0-16,9-3-24 16,9 3-10-16,-4 0-23 0,-2 0-14 15,-14-7-2 1,-4 11 0-16</inkml:trace>
  <inkml:trace contextRef="#ctx0" brushRef="#br0" timeOffset="41160.4433">3670 7027 13 0,'19'-10'28'0,"-7"-8"-2"15,0-2-9-15,0-2-4 0,-5-2-4 16,-3 0-1-16,-8-3-3 15,-2 3 0-15,-9 1-2 16,-4 5-1-16,-6 6 0 16,-6 5-1-16,0 7 0 0,0 15-1 15,3 4 1 1,6 7 0 0,7 5-1-16,6-1 2 15,9-1-1-15,15-1 0 16,3-7 1-16,8-7-1 0,5-9 0 15,-3-5-1-15,3-13 0 16,-3-3 0-16,-7-3 0 16,-2 1-1-16,-4 2 2 15,-9 2 0-15,-6 14 2 0,0 0 0 16,0 0 1-16,-9 20 0 16,9 0 0-16,0 4 0 15,7-2-2-15,5-1-5 16,7-1-8-16,-2-5-16 15,3-11-9-15,4 1-1 16,-11-14 1 0</inkml:trace>
  <inkml:trace contextRef="#ctx0" brushRef="#br0" timeOffset="41940.9206">3959 6873 6 0,'0'0'19'16,"0"0"-3"-16,11 0-1 15,-11 0 0-15,14-6-2 16,-14 6 1-16,9-4-1 16,-9 4-2-16,15 0-2 15,-15 0-1-15,13-5-1 32,-13 5-3-32,0 0 0 0,11-9-2 15,-11 9-1-15,0 0 0 16,0 0-2-16,0 0 0 15,0 0-1-15,-9 0 1 16,9 0-1-16,0 0 0 16,-10 9 1-16,10-9-1 0,0 0 2 15,0 0 0-15,0 0 0 0,4-12 0 16,-4 12 0-16,6-14 0 16,-6 14 0-16,16-12 0 15,-4 9 0-15,4-2 0 16,-1 0 0-16,4 5 0 15,2 5 0-15,-1 3 1 32,-5 4 0-32,-7 5 1 0,-4 2 0 15,-8 8 0-15,4 2 0 16,-8-3 0-16,5 3 0 16,3-4-1-16,3-4 1 15,9-6-1-15,6-3-1 16,5-10 1-16,2-8-1 15,0-7-1-15,2-7 0 0,-3-7 0 16,-1-5 0-16,-2 0 0 16,-6-6 0-16,-2 1 1 15,-7 5 0-15,-6 8 2 16,6 5 0-16,-6 10 1 0,0 9 0 16,-8 12 1-16,8 10 1 31,0 5-2-31,2 10 1 15,4-4-1-15,4 4 0 0,-1-5-5 16,-1-8-13-16,-1-6-23 16,10-6-1-16,-5-12 0 15,7-8 0-15</inkml:trace>
  <inkml:trace contextRef="#ctx0" brushRef="#br0" timeOffset="42463.4764">5591 5932 33 0,'0'0'36'0,"0"14"0"0,4 11-14 15,-4 11-5-15,7 10-6 16,-7 1-1-16,9 5-4 16,-5-2-5-16,3-6-8 15,-1-12-19-15,3-6-10 16,-9-26-1-16,-5 9 0 16</inkml:trace>
  <inkml:trace contextRef="#ctx0" brushRef="#br0" timeOffset="42610.1815">5451 6128 39 0,'19'-3'38'0,"21"3"0"15,6 0-3-15,16 0-34 0,11 3-30 16,-8-12-5-16,11 6-2 0,-7-7-1 16</inkml:trace>
  <inkml:trace contextRef="#ctx0" brushRef="#br0" timeOffset="43079.287">6418 6108 53 0,'0'0'33'16,"24"0"-8"-16,30-8-7 0,35 2-6 15,40-6-3-15,41 2-4 16,40 1 0-16,35 1-3 15,30 3 1-15,14 1-3 16,-3 4-3-16,-16-3-5 16,-27 3-11-16,-32 9-16 15,-53-12-1-15,-37 3 0 0,-56-4 9 16</inkml:trace>
  <inkml:trace contextRef="#ctx0" brushRef="#br0" timeOffset="43411.3483">7673 5294 45 0,'0'-11'34'15,"4"19"1"-15,-4 14-6 16,-4 10-19-16,4 15-4 16,0 6-2-16,0 10-1 15,4 0-1 1,-4-5-8-16,6-8-16 15,1-5-13-15,-7-23-1 16,5-8-1-16</inkml:trace>
  <inkml:trace contextRef="#ctx0" brushRef="#br0" timeOffset="43796.2302">7546 5364 16 0,'10'-21'32'0,"18"2"2"16,2-5-2-16,11 3-18 16,8 4-3-16,2 0-3 15,8 13-2-15,-7-1-1 16,-8 10-2-16,-13 7-1 0,-16 2-1 16,-21 5 0-16,-12 2-1 15,-10 1 0-15,-4-5 0 16,2 0 1-16,2-2-1 15,15-8 0-15,16 4 0 32,18-1 0-32,14 3 0 0,12 4 1 15,2 3 0-15,-2 6 0 16,-7 6 1-16,-16 6 0 16,-18-2 0-16,-17 2 0 15,-23-10 1-15,-14-2-2 16,-7-6-2-16,2-5-4 15,-2-15-16-15,8-6-16 0,20 1-1 16,8-12 0-16,19 17 0 16</inkml:trace>
  <inkml:trace contextRef="#ctx0" brushRef="#br0" timeOffset="45068.7187">6930 6537 36 0,'19'-23'32'15,"-11"-15"-3"-15,2 7-13 16,3 0-3-16,-6 1-2 16,-2 16-2-16,-5 14-1 0,0 0-1 15,-5 32-1-15,1 11-1 16,-3 12-2-16,1 6 0 0,-3 6 0 15,9-1-4 1,0-6-6-16,0-11-18 16,9-17-12-16,10-6-2 0,-4-19 1 31</inkml:trace>
  <inkml:trace contextRef="#ctx0" brushRef="#br0" timeOffset="45284.851">7287 6695 56 0,'27'1'38'16,"1"-1"0"-16,13 0-4 15,4 8-25-15,-1-3-7 16,-1-5-12-16,-2 0-26 15,6 0-1 1,-11-13-2-16,12 12 2 16</inkml:trace>
  <inkml:trace contextRef="#ctx0" brushRef="#br0" timeOffset="45770.335">7937 6350 12 0,'3'-66'68'0,"0"45"-40"15,-3 7-8-15,0 14-6 16,0 19-3-16,-5 13-3 15,2 13-3-15,-4 6-1 16,4 10 0-16,-3-3 0 16,3 2-1-16,-1-10 0 31,4-8-2-31,-2-14 1 0,2-9-2 16,2-8 1-16,-2-11-1 15,20-7-1-15,-7-7 0 16,5-6-2-16,0-1 2 15,7 1-2-15,2 1 1 0,1 6 0 16,0 5 1-16,0 8 1 16,-3 10-1-16,-3 8 2 15,-6 4 0-15,-7 4 0 0,-9 0 0 16,-13-1 0-16,-5-2-1 16,-10-6-4-16,-7-8-3 15,-1-2-11-15,2-7-18 16,-1-7-1-16,11-2-1 31,3-5 1-31</inkml:trace>
  <inkml:trace contextRef="#ctx0" brushRef="#br0" timeOffset="46800.7908">8339 6570 18 0,'20'-9'23'0,"2"-3"-3"16,6 2-4-16,-1 0-2 15,2 5-1-15,0 5-2 16,-11 0-1-16,0 17 1 16,-11 1-1-16,-4 8-3 31,-9 4 0-31,2 3-2 0,-4-2 0 16,5-1-2-16,3-2-1 15,6-9-1-15,6-9 0 16,3-10 0-16,3-2-1 15,5-10 1-15,-1-10-2 0,3-5 1 16,-1-6-1 0,-5-2 0-16,-1 0 0 0,-1 6 0 15,-6 4 1-15,-3 11-1 16,-8 14 2-16,0 0 1 0,2 20 1 16,-2 11 0-16,0 5 0 15,7 3 0-15,-4 2 1 16,5-2-1-16,1-3-2 31,4-7-6-31,2-15-33 0,2-5-1 16,-6-13-1-16,8-1 1 15</inkml:trace>
  <inkml:trace contextRef="#ctx0" brushRef="#br0" timeOffset="52222.0738">9756 6061 50 0,'0'0'37'16,"0"0"-1"-16,0 0-15 15,14 11-45 1,-14-11-6-16,20 0-3 16,-10-13-3-16</inkml:trace>
  <inkml:trace contextRef="#ctx0" brushRef="#br0" timeOffset="53756.0138">1105 8633 39 0,'0'0'34'0,"0"0"0"16,0 0-13-16,-9 62-6 16,-6-11-5-16,-4 12-3 15,2 2-2-15,0 0-2 16,1-8-3-16,4-8 0 0,12-49-2 15,-16 61 0-15,16-61-1 16,0 0-1-16,15-43 1 16,-4-1 0-16,0-9 0 15,2-5 1-15,2-6 0 16,4 0 2-16,2 4 1 16,-8 8 0-16,6 6 0 0,-4 13 1 15,1 4-1-15,-8 11 1 16,9 8 0-16,-17 10 0 15,20 10 0-15,-9 12 1 16,2 8 0-16,2 15 1 16,4 11 0-16,3 5-1 15,3 8 1 1,2 1-2-16,1-1 0 16,1-11-4-16,-5-4-8 0,-3-12-14 15,-5-14-13-15,-2-9-1 16,-14-19 0-16</inkml:trace>
  <inkml:trace contextRef="#ctx0" brushRef="#br0" timeOffset="53940.9828">1058 8903 66 0,'0'0'36'15,"16"-22"0"1,15 13-17-16,13 6-21 16,5-2-29-16,10 10-2 15,-4-12-3-15,3 7 0 16</inkml:trace>
  <inkml:trace contextRef="#ctx0" brushRef="#br0" timeOffset="54442.0831">1835 8813 14 0,'0'0'31'0,"12"0"0"15,11 0-1-15,4-4-13 16,4-2-8-16,9 6-5 31,4-4-5-31,-1 4-10 0,0-6-15 16,-2 12-5-16,-12-8-2 15,1 7 1-15</inkml:trace>
  <inkml:trace contextRef="#ctx0" brushRef="#br0" timeOffset="54673.7443">1906 8942 18 0,'19'5'33'15,"2"-5"0"-15,17 0-7 0,2 0-8 16,7 0-11-16,-1 10-33 15,-8-15-4-15,7 9-2 16,-17-6-1-16</inkml:trace>
  <inkml:trace contextRef="#ctx0" brushRef="#br0" timeOffset="59111.6766">3326 8439 40 0,'-18'-31'31'0,"-7"13"-3"0,-15 9-2 15,-16 11-6-15,-3 25-4 16,-10 12-3-16,7 20-2 15,16 15-3-15,18 13-1 0,19 3-1 16,24-1-2-16,16-5-1 16,25-12-6-16,19-9-21 15,5-16-17-15,-6-25-1 16,10-15 0-16,-6-19 0 16</inkml:trace>
  <inkml:trace contextRef="#ctx0" brushRef="#br0" timeOffset="59974.5499">3354 8232 48 0,'0'0'36'16,"6"15"-1"-16,-6 6-12 15,0 7-10-15,3 8-17 0,-6 5-28 16,16 13-2-16,-8 1-2 16,8 10 0-16</inkml:trace>
  <inkml:trace contextRef="#ctx0" brushRef="#br0" timeOffset="60228.8721">3463 9056 41 0,'12'19'39'15,"-9"2"1"-15,0 14-3 0,-9-1-32 16,-3-2-35-16,12 6-4 16,-3-12-3-16,15-2-2 15</inkml:trace>
  <inkml:trace contextRef="#ctx0" brushRef="#br0" timeOffset="60876.72">3817 9310 15 0,'0'26'32'0,"-13"-11"1"16,0 10-4-16,-8 0-13 16,-10 0-6-16,-1-6-4 0,-5-2-5 15,3-10-3-15,6-7-2 16,1-5-1-16,11-6-1 15,3-7 1-15,13-1 0 16,0 0 2-16,13 4 4 0,6 8 2 16,2 5 4-1,4 8 2-15,-3 7 0 0,5 10 0 16,-8 1-5-16,0 5-12 16,-7-6-24-16,5 5-2 0,-12-10-1 15,7 2-1-15</inkml:trace>
  <inkml:trace contextRef="#ctx0" brushRef="#br0" timeOffset="61230.4953">3868 9281 20 0,'0'0'35'0,"13"9"0"16,-4 1 1-16,-5 9-21 16,5 10-5-16,-7-1-2 15,5 2-2-15,-4-8-4 16,0-5-1-16,-3-5-3 16,0-12 0-16,0 0 0 0,16-8-1 31,-4-3 0-31,1-4 1 0,6 3 0 15,-1 2 2 1,7 6 1-16,-2 4 1 16,-4 10 1-16,-8 6 0 0,-11 4 1 15,-4 5-1-15,-9 1-4 16,-8-7-11-16,-11-7-23 16,6 0-1-16,-6-17-1 0,14-5 0 15</inkml:trace>
  <inkml:trace contextRef="#ctx0" brushRef="#br0" timeOffset="61614.1309">4326 8482 20 0,'-24'10'34'16,"-15"4"2"-16,4 19-5 15,-2 11-12-15,-4 8-5 0,16 13-4 16,7 5-3-16,18 3-2 16,10-2-1-16,12-7-6 15,11-7-8-15,4-10-17 16,1-15-10-16,8-12-1 16,-11-16 0-16</inkml:trace>
  <inkml:trace contextRef="#ctx0" brushRef="#br0" timeOffset="61964.6333">4445 8815 21 0,'4'-16'34'0,"-1"26"0"0,-6 2-10 15,0 10-6-15,3 7-5 0,-7 0-5 16,7 7-2-16,4-2-3 15,0-3 0-15,11-9-2 16,3-7 0-16,0-6-2 16,6-9-1-16,1-9-1 31,-2-8-1-31,-2-3 0 0,-2-8 0 16,-7 3 0-16,-5-1 1 15,-1 4 2-15,-6 4 2 16,0 7 2-16,0 11 1 15,-13 0 0-15,13 17 1 16,0 2-1-16,0 5 0 16,0 1-2-16,7 1-5 0,2 1-11 15,0-2-21-15,0-12-1 16,1-5 0-16,-10-8-1 16</inkml:trace>
  <inkml:trace contextRef="#ctx0" brushRef="#br0" timeOffset="62196.0481">4775 8529 26 0,'30'14'38'0,"11"17"1"15,-1 7 1-15,-2 9-21 16,2 18-4-16,-18 5-5 0,-7 8-1 15,-22-3-3-15,-10-3-3 16,-11-9-8-16,-10-11-33 16,1-17-2-16,3-8-1 15,2-20-1-15</inkml:trace>
  <inkml:trace contextRef="#ctx0" brushRef="#br0" timeOffset="62796.0969">5738 8165 12 0,'-34'5'34'16,"-5"32"1"-16,-12 14 0 0,-3 27-14 16,9 26-5-16,4 16-4 0,18 10-2 15,13-4-3-15,23 0-4 16,14-15-8-16,17-14-28 15,9-29-5-15,9-22 0 16,0-27 0-16</inkml:trace>
  <inkml:trace contextRef="#ctx0" brushRef="#br0" timeOffset="63481.2188">5860 8811 26 0,'12'-19'31'0,"-7"-13"-9"15,2-6-5-15,10 6-2 16,-8-1-1-16,5 6-2 15,-8 5-2-15,0 13-1 16,-6 9-2-16,5 31-1 16,-8 8-1-16,3 14-1 0,-5 8-3 15,5 4-4-15,0 5-8 16,5-1-26-16,1-21 0 16,8-11-1-16,1-17 0 15</inkml:trace>
  <inkml:trace contextRef="#ctx0" brushRef="#br0" timeOffset="63681.4705">6211 8867 37 0,'14'-10'35'0,"21"10"0"15,2-4-4-15,12-1-26 16,8 1-20-16,-7 0-17 0,9 4-1 16,-13-6-1-16</inkml:trace>
  <inkml:trace contextRef="#ctx0" brushRef="#br0" timeOffset="64152.0347">6887 8997 26 0,'14'-16'30'15,"9"4"1"-15,-6-8-15 16,-4-6-4-16,3-2-3 0,-10-4-2 15,-2 7 0-15,-14-2-1 16,0 3-1-16,-11 7 0 16,-4 6-2-16,-2 6 0 15,-1 12-1-15,-1 10 0 0,5 6 0 16,5 7-1-16,12 1 0 16,7 1 0-16,10-3 0 15,6-5 0-15,8-7-1 16,4-7 0-16,0-10-2 31,0-10 0-31,-3-7 0 0,0 0-1 16,-6-3 0-16,-5 4 2 15,-4 2 0-15,-6 5 2 16,-4 9 0-16,0 0 1 16,8 23 1-16,-8-2-1 15,4 3-4-15,2 3-10 16,4 5-23-16,-4-14-1 0,6 0 0 15,0-16-1-15</inkml:trace>
  <inkml:trace contextRef="#ctx0" brushRef="#br0" timeOffset="64515.4449">7190 8770 34 0,'0'0'34'16,"9"4"1"-16,-15 11-10 16,1 2-9-16,5 11-6 15,0-1-2-15,0 3-2 16,5-1-1-16,2 0-1 0,5-10-1 16,4-5-2-16,2-9 0 15,5-9-1-15,-2-10-1 16,0-6 0-16,1-6-1 15,-3-6 0-15,-1 3 1 16,-8 1-1-16,-2 5 2 16,-4 9 1-16,-4 4 1 0,0 10 1 15,-6 16 0-15,2 6 0 16,1 5-1-16,3 2-1 16,6 8-11-16,6-4-28 15,-1-10 0-15,7-4 0 16,4-15-1-16</inkml:trace>
  <inkml:trace contextRef="#ctx0" brushRef="#br0" timeOffset="64867.9094">7590 8286 49 0,'40'23'37'15,"13"24"1"-15,-6 19-13 16,-8 12-10-16,-4 23-3 16,-15 8-4-16,-12 3-2 31,-20-2-1-31,-10-7-3 0,-12-10-8 16,-9-18-25-16,5-20-8 15,11-17-1-15,7-26 1 16</inkml:trace>
  <inkml:trace contextRef="#ctx0" brushRef="#br0" timeOffset="65669.0906">8335 8020 6 0,'31'-5'29'16,"-10"-3"0"-16,11 8-7 16,1 0-9-16,5-4-2 15,0 4-5-15,-3 0-1 16,-8 0-2-16,-6 0-1 0,-5 0-1 16,-16 0 0-16,10 4 0 15,-10-4 0-15,0 0 0 16,-16 18-1-16,9-5 1 15,-1 7-1-15,1 9 0 16,1 15 1-16,0 7-1 16,-1 12 0-16,4 10 0 0,3 7 3 15,0 12 0-15,-5 7 1 16,5 7 1-16,0-4 0 0,0 0 1 16,0 1-1-1,6-2 1-15,-6-10-3 16,5-9-1-16,-1-7-1 0,-1-12 0 31,0-15 0-31,0-7-1 0,-3-12 1 16,-3-6-1-16,-7-10 1 15,-5-5-1-15,-7-8 1 16,-6 0-1-16,-3 0 1 16,-7-7-1-16,-3 2 0 15,-1 0 0-15,4 2 0 16,3-2-2-16,9 5-4 0,4 0-12 15,6-4-20-15,16 4 1 16,13 0-1-16,8-1 1 16</inkml:trace>
  <inkml:trace contextRef="#ctx0" brushRef="#br0" timeOffset="66785.9915">8748 9579 9 0,'22'-11'29'0,"-7"-13"-1"16,16 5-9-16,-6 0-7 15,0 7-4-15,-1 4-1 0,-4 8-2 16,-2 4 1-16,-14 9-2 31,-4 13 1-31,-4 4 0 16,1 4 0-16,-6-1 0 0,5 4 0 15,-2-3-2-15,6-5 1 16,10-7-1-16,2-6 0 16,6-11-1-16,2-10-1 15,1-4 0-15,0-10 0 16,1-7 0-16,-3-3-1 0,-1-3 0 15,-5-2 0-15,-3 2 0 16,-2 5 0-16,-5 8 0 16,-3 9 0-16,0 10 0 15,0 0 0-15,-9 23 0 16,9 5 1-16,-3 4-1 16,3 1 1-1,3-3-2-15,0-2-2 16,7-3-6-16,3-6-15 15,-4-13-12-15,12-2 0 16,-2-16-1-16</inkml:trace>
  <inkml:trace contextRef="#ctx0" brushRef="#br0" timeOffset="67023.1655">9288 9559 35 0,'9'5'35'15,"1"-5"1"-15,17 0-5 16,2 6-18-16,2-6-5 16,8 4-6-16,-2-4-6 15,-3 0-10-15,-6-4-14 16,-2 10-7-16,-14-8 0 31,-2 2 0-31</inkml:trace>
  <inkml:trace contextRef="#ctx0" brushRef="#br0" timeOffset="67201.6632">9319 9711 68 0,'9'3'36'0,"12"2"-10"15,10-1-6-15,0-4-7 0,10 0-8 16,-3 0-15-16,4 3-24 16,-16-11-2-16,4 4-1 15,-11-6 0-15</inkml:trace>
  <inkml:trace contextRef="#ctx0" brushRef="#br0" timeOffset="68672.4418">9922 9428 24 0,'7'-39'23'16,"6"3"-1"-16,-4-3-2 15,-5 1-2-15,2 8-3 16,-6 1-3-16,5 10-2 16,-5 7-2-16,0 12-2 15,-6 20-2-15,6 4-2 16,0 7-6-16,2 3-10 0,3 3-20 15,7 6-2-15,-12-7 1 16,12 1 0-16</inkml:trace>
  <inkml:trace contextRef="#ctx0" brushRef="#br0" timeOffset="68889.3346">9774 9643 47 0,'0'0'37'0,"19"-4"-2"16,9 4-11-16,15-8-9 0,15 6-5 16,8-5-6-16,5 2-14 15,1-2-25-15,0 7-2 16,-16 0 0-16,-4 14-1 15</inkml:trace>
  <inkml:trace contextRef="#ctx0" brushRef="#br0" timeOffset="69489.5877">10069 9988 56 0,'12'-9'23'15,"-2"-2"-3"-15,-1-1-5 16,-9-8-4-16,0 3-4 31,-3-3-1-31,-11 2-1 0,-3-1-2 16,-7 7-1-16,-2 6-1 15,-5 6 0-15,1 3-1 16,1 10 0-16,4 8 0 16,7 3 0-16,9 3 1 0,5-3-1 15,10-1 1 1,7-5-1-16,9-8 1 0,4-3 0 16,3-10-1-16,0-9 0 15,-2-4 0-15,-2-2 0 0,-3 1 0 16,-8 0-1-16,-6 5 1 15,-8 3 1-15,0 9 1 16,0 9 1-16,-4 4 1 31,4 11 0-31,10-5 0 0,5 7 0 16,10-5-8-16,7 0-30 16,1-19-2-16,14-2-1 15,6-23 0-15</inkml:trace>
  <inkml:trace contextRef="#ctx0" brushRef="#br0" timeOffset="75037.3556">854 11180 30 0,'19'-49'37'16,"-19"49"2"-16,0 0-4 16,0 0-12-16,31 48-7 15,-25 6-5-15,3 9-3 32,-2 10-3-32,-1 6-2 0,-3-4-5 15,-1-2-5-15,-2-16-9 16,-2-10-18-16,2-47-6 15,0 51-1-15,0-51 0 16</inkml:trace>
  <inkml:trace contextRef="#ctx0" brushRef="#br0" timeOffset="75406.3541">857 11304 22 0,'19'-65'34'15,"-19"65"2"1,52-64-4 0,-52 64-13-16,84-52-6 15,-25 39-4-15,-3 8-3 16,-4 10-2-16,-7 13-2 0,-14 14-1 16,-16 9-1-16,-15 2 0 15,-15 5 1-15,-16-8 0 16,31-40-1-16,-66 70 1 15,66-70-1-15,-40 32 0 0,40-32-1 16,15 0 0-16,13-4 0 16,9 4 0-16,9 2 2 15,-2 8-1-15,-10 10 2 16,-5 4-1-16,-20 13 2 16,-14 2-1-16,5-39 0 15,-57 77-6-15,11-49-10 0,-11-9-23 16,8-4-1-16,5-18 0 15,44 3 0-15</inkml:trace>
  <inkml:trace contextRef="#ctx0" brushRef="#br0" timeOffset="75706.7655">1853 11393 48 0,'0'0'38'0,"19"0"-1"16,10-4-5-16,7 4-19 15,-2 0-6-15,11-5-7 16,3 5-9 0,-9 0-8-16,-3 0-14 15,-5 5-6-15,-18-5-1 16,-5 8 1-16</inkml:trace>
  <inkml:trace contextRef="#ctx0" brushRef="#br0" timeOffset="75875.4894">1897 11522 29 0,'13'14'38'15,"8"-14"0"1,16 6-1-16,0-6-19 16,8 0-17-16,3 0-32 0,-12-10-3 15,7 10-3-15,-13-13 0 0</inkml:trace>
  <inkml:trace contextRef="#ctx0" brushRef="#br0" timeOffset="76437.8987">3502 11058 23 0,'-11'-28'33'0,"-14"10"-1"15,-22 9-6-15,-18 13-7 16,-9 18-3-16,-17 10-4 16,7 26-1-16,-1 11-3 15,16 16-1-15,17 11-2 0,23 0-2 16,20-4 0-16,28-5-1 15,27-13-4-15,19-18-7 16,21-15-25-16,5-16-6 16,-3-15-1-16,6-6 1 15</inkml:trace>
  <inkml:trace contextRef="#ctx0" brushRef="#br0" timeOffset="76893.1988">3341 11722 35 0,'-5'17'36'16,"5"12"-1"-16,-4 0-4 15,1 8-32 1,3 5-26-16,-4-10-5 15,8-3-2-15,-4-19-1 16</inkml:trace>
  <inkml:trace contextRef="#ctx0" brushRef="#br0" timeOffset="77124.2137">3471 10969 24 0,'7'-40'34'15,"4"20"1"-15,-11 10-5 0,0 10-14 16,0 34-14-16,-2 2-31 0,2 17-4 16,0 1-1-16,0 16-1 15</inkml:trace>
  <inkml:trace contextRef="#ctx0" brushRef="#br0" timeOffset="77641.8924">3649 12097 10 0,'11'-7'29'0,"-11"-11"1"15,0 0-11-15,0-6-5 16,-10 1-3-16,-1 0-1 16,-5 7-3-16,-5 4 0 15,-7 7-3-15,3 6-1 16,1 9-1-16,5 11 0 16,4 1-1-16,5 4 0 0,7 0-1 15,12-3 1-15,6-2-1 16,1-8 1-16,6-7 0 15,0-6-1-15,2-2 1 16,-2-7-1-16,-4-2 0 16,-5-1 0-16,-3 2 0 15,-10 10 0-15,9-12 0 0,-9 12-1 16,7 12 1-16,-7-3-1 16,8 7-6-16,-1-3-14 15,-2-1-13-15,11 3 0 16,-4-13-1-16</inkml:trace>
  <inkml:trace contextRef="#ctx0" brushRef="#br0" timeOffset="77980.1538">3770 11916 14 0,'0'0'32'15,"9"20"2"-15,-9 0-5 0,0 4-13 16,5 8-6-16,-5-1-1 16,7-1-3-16,-7-5-1 15,0-5-2-15,0-9-1 16,0-11-1-16,0 0-1 16,13-9 0-16,-4-6 0 15,3-3-1 1,4 2 1-16,6-1 0 15,-4 7 0-15,4 5 2 16,-3 5 1-16,-3 9 1 16,-11 4 0-16,-5 6 0 15,-4 2-1-15,-10-2-2 16,-2 2-14-16,1-5-24 0,-14-13-1 16,8-3-1-16,-4-10 0 0</inkml:trace>
  <inkml:trace contextRef="#ctx0" brushRef="#br0" timeOffset="78443.6">4326 11105 13 0,'-33'-5'32'16,"0"27"1"-16,-12 16-10 31,0 14-7-31,7 17-5 0,7 10-2 15,13 4-3-15,12 0-3 16,18-4-5-16,13-11-8 16,11-12-16-16,5-21-7 15,8-10-1-15,-11-25 0 16</inkml:trace>
  <inkml:trace contextRef="#ctx0" brushRef="#br0" timeOffset="78844.0434">4399 11458 29 0,'9'-10'32'0,"15"15"-3"16,-5 0-9-16,0 5-5 15,0 9-6-15,-6 3-3 0,-1 3-2 16,-4 1-1-16,-1 3-1 15,-7-3 0-15,4-1-1 16,-4-6 0-16,6-6-1 16,-6-13 0-16,21 4-2 0,-9-8-2 15,0-14-1-15,5-1-1 16,-6-12 0-16,5 0 1 16,-6 1 1-16,2 5 3 15,-6 1 2-15,-6 8 3 16,0 16 2-16,0 0 0 15,-6 16 1-15,0 8-1 0,3 5-1 16,0 3-3-16,3 0-2 16,6 0-3-16,4-8-8 15,2-13-24-15,9 3 0 16,-8-20 0-16,11 1-1 16</inkml:trace>
  <inkml:trace contextRef="#ctx0" brushRef="#br0" timeOffset="79067.2248">4876 11105 39 0,'29'9'38'16,"8"20"2"-16,-2 10 0 0,-11 8-24 15,7 18-6-15,-12 10-2 16,-7 4-2-16,-12-2-3 15,-6-4-5-15,-2-3-10 16,-9-13-28-16,-1-21-1 16,6-10 0-16,2-24 0 15</inkml:trace>
  <inkml:trace contextRef="#ctx0" brushRef="#br0" timeOffset="79546.803">5609 10937 32 0,'-23'9'33'0,"-16"10"-3"16,-7 26-8-16,7 21-6 0,-1 11-4 16,16 18-3-16,6 1-1 0,18 5-3 15,13-4-2 1,17-12-4-16,12-11-8 0,4-14-20 15,5-23-7-15,4-9-1 16,-10-20 0-16</inkml:trace>
  <inkml:trace contextRef="#ctx0" brushRef="#br0" timeOffset="79932.0864">5817 11357 6 0,'12'-39'31'15,"8"7"0"-15,-9-2-7 16,-1 2-4-16,-1 6-4 16,-9 5-3-16,0 21-3 15,0 0-2-15,-14 12-3 0,6 14 0 16,2 11-2-16,3 7-1 31,3 11 0-31,5 0 0 16,2 1 0-16,-1-5-1 0,5-7 1 15,-6-8-1-15,1-4-1 16,-6-14 0-16,-9-10 0 16,-2-3 0-16,-3-5-1 15,2-5 0-15,-1-2 0 16,13 7-1-16,-9-14-1 0,9 14-7 15,22-8-11-15,-4 2-16 16,6 6 0-16,2-8-1 16,8 8 6-16</inkml:trace>
  <inkml:trace contextRef="#ctx0" brushRef="#br0" timeOffset="80117.3058">6223 11510 61 0,'0'0'36'0,"31"0"-3"31,0 0-18-31,6 0-5 0,4 4-8 16,2 0-19-16,3 1-17 15,-11-10-2-15,5-1 0 16</inkml:trace>
  <inkml:trace contextRef="#ctx0" brushRef="#br0" timeOffset="80685.8424">6831 11064 13 0,'-11'-20'32'16,"11"20"1"-16,-11 23-7 15,4 11-8-15,7 21-4 16,-2 6-4-16,2 8-2 16,0 5-2-16,0-4-2 0,0-6 0 15,0-7-1-15,0-16-1 16,0-11-1-16,-4-17 1 15,4-13-1-15,0-14-1 16,10-9 1-16,8-6-1 16,7-2 0-16,6-1 0 31,7 6 0-31,4 8-1 0,2 10 1 16,-3 16 0-16,-7 8 0 15,-16 12 0-15,-9 6 1 16,-15 1-1-16,-13 2 0 15,-10-5-2-15,-9-8-7 16,3-7-17-16,2-8-11 16,-2-18-1-16,13-3 1 0</inkml:trace>
  <inkml:trace contextRef="#ctx0" brushRef="#br0" timeOffset="81087.4634">7163 11425 3 0,'17'-8'31'0,"6"12"3"16,-8 1-6-16,-6 8-9 16,-2 10-3-16,-7 1-5 15,0 9-1-15,0 1-3 16,0-1-2-16,0-4-2 0,8-4-1 15,2-8-1-15,5-7-1 16,5-10 0-16,2-8 0 16,2-5-1-16,0-8 0 15,1-6 0-15,-3-2-1 16,-3 2 1-16,-4-3 1 0,-2 5 0 31,-7 6 0-31,-6 9 1 0,0 10 0 16,0 0 0-1,-4 25 0-15,-1-3 0 16,5 5 0-16,-4 1-1 0,8 1-5 16,11-3-16-16,7-2-15 15,-4-17-1-15,11 1 0 16,-2-15 4-16</inkml:trace>
  <inkml:trace contextRef="#ctx0" brushRef="#br0" timeOffset="81335.2577">7724 10947 16 0,'27'14'36'16,"13"22"1"-16,-2 7 2 15,5 13-16-15,1 19-8 0,-13 11-4 16,-9 14-2-1,-22-1-2 1,-4 0-2-16,-16-10-4 16,-10-4-6-16,2-16-25 15,0-13-10-15,1-24 0 0,13-20-1 16</inkml:trace>
  <inkml:trace contextRef="#ctx0" brushRef="#br0" timeOffset="82104.6723">8298 10725 18 0,'27'3'30'16,"-9"-3"-1"-16,18 4-11 16,-1-1-9-16,0-3-2 15,0 5-1-15,-3-5-2 16,-2 0 0-16,-10 0-1 31,-1 0 1-31,-19 0-1 0,11 0 1 16,-11 0-1-16,0 0 0 15,-11 17 0-15,6 0-1 16,-3 6 0-16,4 11-1 16,-5 11 0-16,6 8 0 15,-1 12 0-15,4 12 0 16,4 8 0-16,-1 11 1 0,4 4-1 15,-1 2 0-15,-1-1 0 16,1 3 0-16,-2-8 0 0,2-5 0 16,0-9 0-1,-2-9-1-15,-1-11 1 0,2-11-1 16,2-8 0-16,0-11-1 31,-1-5 1-31,-6-11 0 0,0-5-1 16,0-11 1-16,-10 9 0 15,-3-9-1-15,-5 0 1 16,-9 0 0-16,-8 0-1 16,-3 0 0-16,0 6 1 15,-2-4-3-15,8 5-6 16,1-2-23-16,10-9-3 0,21 4-1 16,7-14 1-16</inkml:trace>
  <inkml:trace contextRef="#ctx0" brushRef="#br0" timeOffset="85372.9158">8869 12080 21 0,'16'-8'31'0,"-14"-13"-4"0,9 0-9 16,4 1-5-16,0 3-3 15,3 4-3-15,-2 4 1 0,-5 9-2 16,-3 12 0-16,-2 12-1 15,-6 6-1-15,-4 9 0 16,1-1 0-16,3 3-1 31,0-7-1-31,10-5 0 0,-1-12-2 16,10-12 1-16,0-10 0 16,0-14 0-16,2-8 0 15,-2-2-1-15,-1-8 1 16,-2 4-1-16,-4 4 1 15,-2 5-1-15,-4 6 0 16,-6 18 1-16,0 0-1 0,11 16 1 16,-11 8-1-16,0 6 1 15,4 1-1-15,-1-1-3 16,4 5-7-16,-2-10-20 16,2-13-7-16,8-4 0 15,-4-13-1-15</inkml:trace>
  <inkml:trace contextRef="#ctx0" brushRef="#br0" timeOffset="85525.0715">9359 12039 33 0,'24'5'31'0,"-5"-10"-2"0,12 5-16 16,-3 0-23-16,-6-4-17 15,9 6-1-15,-13-9-3 16</inkml:trace>
  <inkml:trace contextRef="#ctx0" brushRef="#br0" timeOffset="85709.9795">9378 12133 40 0,'0'0'37'15,"6"15"0"-15,13-12-7 16,5-3-18-16,8 0-15 16,-1 0-28-1,9 0-4-15,-6-8-1 16,9 2-1-16</inkml:trace>
  <inkml:trace contextRef="#ctx0" brushRef="#br0" timeOffset="86040.9874">9976 11794 21 0,'6'-40'34'0,"-6"-9"1"16,0 8-9-16,3 7-6 15,-6 2-5-15,3 19-4 16,0 13-2-16,0 13-3 16,-3 19-1-16,3 6-3 15,4 7-1-15,4 1 0 0,1 7-3 16,-2-5-5-16,8-7-18 15,4-7-13-15,-10-14 0 16,4 0-1-16</inkml:trace>
  <inkml:trace contextRef="#ctx0" brushRef="#br0" timeOffset="86278.3774">9768 12090 23 0,'0'0'37'0,"12"10"1"31,13-10-2-31,12-6-15 0,13 6-8 16,3 0-3-16,12 0-8 16,1 6-6-16,-7-10-11 15,-1-3-23-15,1 3 0 16,-13-5-1-16,-6 9 0 15</inkml:trace>
  <inkml:trace contextRef="#ctx0" brushRef="#br0" timeOffset="86810.3621">9973 12245 54 0,'-4'-15'35'16,"4"15"-7"-16,0 0-6 15,0 13-5-15,0 12-6 16,-8 6-4-16,5 7-2 16,0 4-1-16,-1 5 0 15,-2-1-1-15,3-2-2 16,0-10 0-16,3-8 0 0,0-13-1 16,0-13-1-16,9 0 1 15,0-13-1-15,1-6 0 16,5-3 1-16,0 1-1 15,4 4 0-15,3 5 1 16,2 3 0-16,1 9 0 16,0 5 0-1,1 4 0-15,-2 7 0 16,-7 4 1-16,-6 1-1 16,-11 1 1-16,-15-2 0 15,-8-5 0-15,-8-4-1 0,-7-4 1 16,0-7-4-16,3 0-10 15,7-4-26-15,1-9 0 16,14 2 0-16,9-4-1 0</inkml:trace>
  <inkml:trace contextRef="#ctx0" brushRef="#br0" timeOffset="99975.7027">10797 8707 23 0,'13'8'31'0,"6"-10"0"15,14 2-13-15,11 0-5 16,5 0-3-16,4-3-5 0,0 3-5 16,-4-3-6-1,-8 3-12 1,-6 3-10-16,-16-6-3 16,-2 6-1-16</inkml:trace>
  <inkml:trace contextRef="#ctx0" brushRef="#br0" timeOffset="100160.6338">10862 8789 44 0,'0'0'35'16,"28"10"-8"-16,6-10-5 15,13 3-5-15,-1-3-4 16,6 0-11-16,-4-5-25 15,1 9-11 1,-18-8-1-16,-1 4-1 16</inkml:trace>
  <inkml:trace contextRef="#ctx0" brushRef="#br0" timeOffset="104729.8363">11971 8736 25 0,'-110'14'21'16,"29"-8"-2"-16,46 8-2 16,45-6-1-16,57 1-2 15,56 1-4-15,58 0 0 16,54 7-1-16,45-6-2 15,36 4 0-15,28-3-2 16,17-2-1-16,-6-2-2 0,-14-3-2 16,-34-5-3-16,-39-9-3 15,-44 2-6-15,-50 0-20 16,-50-11-3-16,-35 8-1 16,-49-9 1-16</inkml:trace>
  <inkml:trace contextRef="#ctx0" brushRef="#br0" timeOffset="105516.1012">12931 7996 3 0,'0'-19'31'16,"0"19"2"-16,-34-5-2 16,3 19-12-16,-5 15-5 15,-5 14-6-15,4 14-1 16,6 10-3-16,6 5 0 0,15 1-4 16,17-7-2-16,14-6-10 15,14-5-15-15,8-18-6 16,10-8-1-16,-4-24 0 15</inkml:trace>
  <inkml:trace contextRef="#ctx0" brushRef="#br0" timeOffset="105769.6955">13152 8268 33 0,'0'-36'34'0,"6"5"-6"16,1 2-7-16,-2 4-3 0,4 10-4 16,-9 2-3-1,0 13-3-15,0 13-1 16,0 12-2-16,-7 10-2 0,3 8 0 16,1 7-4-16,-1-3-3 15,4 4-17-15,9-3-16 16,-7-14-1-1,9-2 1-15,-7-15-1 16</inkml:trace>
  <inkml:trace contextRef="#ctx0" brushRef="#br0" timeOffset="106001.4883">13362 8376 47 0,'10'3'36'15,"18"5"0"-15,3-5-5 16,6-3-24-16,3 6-17 0,0-9-22 16,16 7-3-16,-13-8 0 15,4 9-1-15</inkml:trace>
  <inkml:trace contextRef="#ctx0" brushRef="#br0" timeOffset="106519.7571">13933 8500 25 0,'12'-8'33'16,"8"5"-2"-16,-8-6-8 15,3-6-6-15,-5 3-6 16,-2-8-3-1,-1-2-2-15,-7 0-1 16,-7-1-3-16,-4 4 0 16,-5 1-1-16,-5 7 0 15,-5 8 0-15,-2 6-2 16,3 11 2-16,-2 6-2 16,5 7 1-16,9 1 0 0,7 1 0 15,6-7 0-15,9 0 0 0,8-11 0 16,0-5 0-16,8-6 0 15,3-11-1-15,-5-2 1 16,-2-2-1-16,0-3 1 16,-5 2-1-16,-6 3 1 15,-2 1 0-15,-8 12 1 16,13 0 0 0,-13 0-1-16,12 19 1 15,-5-1-6-15,-1-1-17 16,-6 1-12-16,15 2-1 15,-12-8 0-15</inkml:trace>
  <inkml:trace contextRef="#ctx0" brushRef="#br0" timeOffset="106935.6096">14134 8347 24 0,'19'-3'30'0,"-7"-4"1"0,2 7-10 16,-2 10-6-16,-3 4-6 15,-3 4-2-15,-6 0-1 16,4 6-1-16,-4-2-2 16,7 0-1-16,0-5 0 15,3 0-1-15,3-8 0 31,5-2 0-31,1-7-1 0,2 0 1 16,4-9-2-16,-3-6 0 16,-2-3 0-16,1-2 0 15,-4-4 0-15,-4-2 0 16,-4 2 1-16,-5 2 1 0,-8 5 0 16,1 5 1-1,3 12 0-15,-15 0-1 0,8 9 2 16,1 6-1-16,6 7-1 15,0 6-1-15,7 0-3 0,-2-5-7 16,5-3-21-16,0 6-4 16,-5-17 0-16,8 3-1 15</inkml:trace>
  <inkml:trace contextRef="#ctx0" brushRef="#br0" timeOffset="107157.7803">14655 8075 42 0,'28'20'37'16,"7"16"1"-16,-5 9-5 16,-5 10-19-16,1 10-2 15,-21 0-8-15,-8 4-7 16,-12-8-32-16,-9-1-2 15,-14-19-1-15,-1-3 0 16</inkml:trace>
  <inkml:trace contextRef="#ctx0" brushRef="#br0" timeOffset="107720.2337">11987 9087 26 0,'-32'0'32'0,"3"19"0"15,-10 15-12-15,0 15-4 16,12 16-5-16,9 7-2 0,15 4-2 16,11 3-5-16,17-9-7 15,14-6-18-15,8-9-11 16,-3-24-1-16,6-4 0 16</inkml:trace>
  <inkml:trace contextRef="#ctx0" brushRef="#br0" timeOffset="107989.5267">12222 9528 10 0,'6'-25'29'0,"6"4"-2"0,-5-8-4 15,1-3-7-15,-1-1-3 16,-1-2-3-16,-2 4-1 0,-4 2-2 15,0 9-1-15,-7 5-1 16,7 15-1-16,-10 9 0 16,10 14-2-16,0 14 0 15,4 5-4-15,2 10-4 32,-2-1-14-32,1 0-15 0,5 0 0 15,-7-17-1-15,9 1 4 16</inkml:trace>
  <inkml:trace contextRef="#ctx0" brushRef="#br0" timeOffset="108205.6943">12436 9500 48 0,'20'-6'35'0,"15"6"-1"16,0-4-13 0,8 4-18-16,1 4-22 15,-5-8-12-15,7 4-2 0,-11-4-1 16</inkml:trace>
  <inkml:trace contextRef="#ctx0" brushRef="#br0" timeOffset="108657.1789">12947 9630 10 0,'6'-15'28'15,"12"10"-2"-15,-7-12-7 0,4 0-5 16,-5-3-2-16,-2-4-3 15,-5-2-2-15,-6 1-1 16,-3 1-2-16,-10 2-1 16,1 7-1-16,-7 9-1 15,-3 6-1-15,-1 6 0 0,4 10 0 32,2 8 0-32,7 5 1 0,8 0-1 15,8 0 1 1,9-2 0-16,7-8 0 0,3-5-1 15,5-4-1-15,-2-10-1 16,1-10 0-16,-5-4-1 16,-3-5 1-16,-5 0-1 15,-4 0 1-15,-3 1 1 0,-6 3 1 16,0 15 0-16,0 0 2 16,0 0-1-16,-2 12-1 15,2 8-8-15,0 5-18 16,0-7-5-16,5 11-1 15,-5-15 1-15</inkml:trace>
  <inkml:trace contextRef="#ctx0" brushRef="#br0" timeOffset="109023.0451">13189 9462 54 0,'0'0'32'0,"6"14"-7"16,-6 4-10-1,0 1-6-15,3 6-3 0,1-2 0 16,5 1-3-16,4-7 1 16,4-8-2-16,2-9 0 15,3 0-2-15,-1-12 1 0,-1-4-1 16,-2-6 0-16,0-2 0 15,-5 0-1-15,-3 5 1 16,-5 1 0-16,1 4 1 16,-6 14 0-16,0 0 1 15,0 0-1-15,0 20 0 32,0 1 0-32,3 8-1 0,1 0-3 15,-4 0-12-15,0-4-20 16,12-1 0-16,-10-10 0 15,-2-14 0-15</inkml:trace>
  <inkml:trace contextRef="#ctx0" brushRef="#br0" timeOffset="109222.7693">13570 9150 13 0,'22'0'34'0,"13"19"1"15,-4 9 0-15,3 11-13 32,-3 15-11-32,-12 12-3 0,-11 9-5 15,-11 2-13-15,-12-2-23 16,-15-15-2-16,0 1 0 16,-13-23-2-16</inkml:trace>
  <inkml:trace contextRef="#ctx0" brushRef="#br0" timeOffset="109691.5316">14061 9115 3 0,'-35'-1'31'0,"1"18"1"16,-6 8 0-16,5 22-12 15,5 11-6-15,8 13-5 16,12 4-2-16,10-1-2 15,10-4-3-15,12-6-7 16,5-11-12 0,4-17-17-16,7-11-1 15,-10-18 1-15,9-7 5 16</inkml:trace>
  <inkml:trace contextRef="#ctx0" brushRef="#br0" timeOffset="109938.5297">14221 9353 45 0,'3'-35'27'15,"4"7"-7"-15,0 5-2 16,-7 13-3-16,0 10-3 16,0 16-2-16,0 11-3 15,-4 9-1-15,4 10-3 0,0 1-2 16,3 1-6-16,4 2-12 15,4-8-18-15,-4-18-1 16,8-2 1-16,-15-22 0 16</inkml:trace>
  <inkml:trace contextRef="#ctx0" brushRef="#br0" timeOffset="110139.1476">14407 9497 26 0,'0'0'35'0,"25"6"0"16,-6-6 0-16,9 0-19 16,3 3-16-16,0-9-30 0,9 6-2 15,-9-6-3-15,11 6 1 16</inkml:trace>
  <inkml:trace contextRef="#ctx0" brushRef="#br0" timeOffset="110539.975">14773 9113 17 0,'3'-10'32'15,"10"21"2"-15,-7 6 1 16,-2 14-17-16,-2 14-7 16,-4 6-4-16,2 8-1 15,-7-3-2 1,7-8-1-16,-6-5-1 15,1-13-2-15,5-15-1 0,0-15 0 16,18-6-1-16,-2-11 0 16,8-7 0-16,0-3 0 15,4 3 1-15,3 1-1 16,-2 8 2-16,-1 10 0 16,-4 5 0-16,-7 12 1 0,-11 5 0 15,-6 9 1-15,-18 1-1 16,-4 1-4-16,-6 0-10 15,-5-2-21-15,-5-20 0 16,11 5-1-16,-1-14-1 16</inkml:trace>
  <inkml:trace contextRef="#ctx0" brushRef="#br0" timeOffset="110962.4696">15169 9338 14 0,'0'0'33'16,"-2"15"2"-16,-5-3 0 15,2 5-16-15,5 9-7 16,0-3-2-16,9 3-3 15,0-7-2-15,8-1-1 0,2-9-2 16,3-6-1-16,1-6 0 16,2-10-1-16,-4-2-1 15,-1-7 0-15,-2-2 0 16,-2-1 0-16,-6 3 0 16,-2 1 0-16,-4 11 0 15,-4 10 2 1,-6-13-1-16,6 13 1 15,-8 19-1-15,8 2 1 16,-3 2-2-16,0 2-2 16,3 6-8-16,3-2-19 15,-3-12-6-15,7 2 0 16,-7-19-1-16</inkml:trace>
  <inkml:trace contextRef="#ctx0" brushRef="#br0" timeOffset="111225.0331">15482 9039 45 0,'33'18'37'0,"8"14"2"15,4 10-11-15,-9 6-12 16,1 17-5-16,-17-1-2 15,-8 10-3-15,-15-6-2 32,-9-3-3-32,-7-2-7 0,-15-17-15 15,-3-8-18-15,3-8-1 16,0-18 1-16,6-7-2 16</inkml:trace>
  <inkml:trace contextRef="#ctx0" brushRef="#br0" timeOffset="112927.5576">16154 7914 8 0,'42'0'22'0,"-4"-9"-8"16,15 7-2-16,-3-5-3 15,-5 3-2 1,-4 1-1-16,-6 3-1 16,-11 0 0-16,-8 0-2 15,-16 0 1-15,4 16 0 16,-10-3 0-16,-4 6-1 15,0 9 1-15,-1 10-2 16,1 12 0-16,1 11-1 16,5 13 0-16,4 10 1 0,0 12 0 0,9 4 0 15,3 3 0 1,1 4 0-16,7-3 1 0,-5-5-1 16,4-6 0-16,-1-10 0 15,-3-3-1-15,-2-11 0 16,-1-11-1-16,-3-8 1 15,1-8-1-15,-4-10 1 0,0-5-1 16,-2-11 0-16,-1-4 1 16,-3-12 0-16,0 14 0 15,0-14 0-15,-22 5-1 16,0-5 1-16,-5-4 0 16,-8 4 0-16,1 0-1 15,-6-3 0 1,3 3 1-16,5-2-1 15,7 2-1-15,10 4-5 16,15-4-15-16,0 0-12 16,15 5 0-16,4-12-1 15</inkml:trace>
  <inkml:trace contextRef="#ctx0" brushRef="#br0" timeOffset="113783.31">16722 9621 10 0,'9'-19'29'0,"9"10"-4"15,-5-1-7-15,1 10-3 16,-4 4-3-16,-3 8-3 16,-4 11-2-16,-3 4-3 15,3 4 0 1,-3-1-1-16,10 0 0 16,-4-6-1-16,9-4 0 15,4-7 0-15,2-11 0 0,1-8 0 16,3-4-1-1,-5-8 0-15,0-4 0 16,-4-3 0-16,-4-3-1 0,-4 0 0 16,-5 5 0-16,-3 5 1 0,0 5-1 15,0 13 1-15,0 0 0 16,-11 22 0-16,11 4 0 16,0 0 0-16,0 6 0 15,8-1-3-15,-3-4-5 16,9-7-20-16,5-1-8 15,-4-15 1-15,5-4-1 0</inkml:trace>
  <inkml:trace contextRef="#ctx0" brushRef="#br0" timeOffset="113967.6911">17210 9593 23 0,'20'4'32'0,"-2"-8"-1"16,9 8-2-16,0-4-22 0,4 0-12 15,0 0-16-15,-10 0-9 16,4 0-1-16,-15-4 0 16</inkml:trace>
  <inkml:trace contextRef="#ctx0" brushRef="#br0" timeOffset="114130.1056">17241 9685 30 0,'0'0'32'31,"20"12"1"-31,2-12-8 0,8 0-15 16,8 0-9-16,0-6-16 15,10 6-16-15,-13-9-1 16,10 9-1-16</inkml:trace>
  <inkml:trace contextRef="#ctx0" brushRef="#br0" timeOffset="114399.6617">17702 9378 30 0,'9'-32'35'0,"-9"-4"-4"16,6 9-7-16,-3 8-5 15,-3 7-6-15,0 12-3 16,0 0-4-16,0 29-2 16,3-5-1-16,2 7-5 15,-1 6-2-15,-4 1-10 16,2-6-21-16,8 6-2 0,-10-10 0 15,5 0 0-15</inkml:trace>
  <inkml:trace contextRef="#ctx0" brushRef="#br0" timeOffset="114619.3686">17591 9668 58 0,'16'-1'35'0,"13"4"-2"16,5-3-17-16,3-5-7 31,5 5-5-31,0-4-8 0,-3 4-19 16,-8-8-11-16,7 8-1 15,-17-3 0-15</inkml:trace>
  <inkml:trace contextRef="#ctx0" brushRef="#br0" timeOffset="115151.2648">17761 10007 26 0,'0'0'29'0,"17"-8"-8"16,-8 2-3-16,1-2-5 16,3-3-3-16,-4-2-3 15,-1 0-2-15,-8-3-3 16,0-1 1-16,-9 1-3 0,-8 2 1 15,-5 5-2-15,-6 2 1 16,-3 7 1-16,0 7-1 16,0 7 0-16,6 6 0 15,5 4 1-15,11 2 0 16,9 1 0-16,7-3 0 16,9-6 1-1,5-4-1-15,3-9 0 16,4-5 0-16,-1-5 0 15,-4-7-1-15,-3-3 1 0,-2-4 0 16,-7 3-1 0,-1 0 1-16,-4 7 1 0,-6 9 0 15,0 0 1-15,0 0 1 16,10 13 0-16,-5 7-1 0,-1 2 2 16,6 2-2-16,0-4-5 15,2 5-31-15,0-15-3 16,6 1-1-16,-1-13 0 15</inkml:trace>
  <inkml:trace contextRef="#ctx0" brushRef="#br1" timeOffset="119049.1733">14736 7732 10 0,'0'0'30'0,"-18"10"-1"15,-29 22-8 1,-29 19-4-16,-28 27-3 15,-32 18-5-15,-26 20-6 16,-21 7-31-16,0 13-2 16,-3-15-2-16,25-5 0 15</inkml:trace>
  <inkml:trace contextRef="#ctx0" brushRef="#br1" timeOffset="119517.809">13524 9019 33 0,'6'-9'35'0,"-30"28"-1"16,-32 19-10-16,-35 23-7 16,-33 37-5-16,-33 23-8 15,-32 20-18 1,-26 11-20-16,-5 18-1 15,-20-9-1-15,0 10 0 16</inkml:trace>
  <inkml:trace contextRef="#ctx0" brushRef="#br0" timeOffset="122543.6029">18468 8592 26 0,'36'4'28'0,"-3"-8"-4"16,9 4-16-16,1-3-8 0,-3-2-9 15,-3 10-10-15,-13-5-6 16,-1 3-2-16</inkml:trace>
  <inkml:trace contextRef="#ctx0" brushRef="#br0" timeOffset="122697.649">18435 8727 55 0,'0'0'36'0,"35"7"-7"16,4-7-6-16,6 0-13 16,5 7-35-16,-7-12-7 15,9 5-2-15,-11-12-2 16</inkml:trace>
  <inkml:trace contextRef="#ctx0" brushRef="#br0" timeOffset="123200.4778">19043 8724 14 0,'0'0'31'0,"24"-4"2"31,29-1-11-31,31-3-5 0,28 5-1 16,32-6-2-16,31 4-2 15,20-3-4-15,16 2-2 16,0 1-7-16,-9-5-7 16,-15 3-17-16,-20 2-11 15,-46-6-2-15,-27 3 1 16</inkml:trace>
  <inkml:trace contextRef="#ctx0" brushRef="#br0" timeOffset="123600.4844">20019 8399 18 0,'7'-38'30'0,"-7"-10"-5"15,9-3-3-15,-3 3-3 16,-6-1-2-16,8 10-3 0,-8 3-4 15,0 16-1-15,-3 8-3 16,3 12-2-16,-3 31-1 16,3 11-1-16,0 14-2 15,3 5-8-15,0 6-28 16,8 5-1-16,-6-10 0 31,5-1 0-31</inkml:trace>
  <inkml:trace contextRef="#ctx0" brushRef="#br0" timeOffset="124349.1042">19423 9258 30 0,'8'-23'23'16,"-8"-6"-3"-16,6-8-1 0,-3 4-3 16,-3-4-2-16,4 8-3 15,-4 0-2-15,0 10-2 16,0 7-1-16,0 12-1 15,-7 22-2-15,7 9 0 16,-4 9-1-16,4 7-1 0,0 4 0 31,0 2-3-31,5 1-5 16,-2-8-14-16,-3-13-15 16,13-1 0-16,-6-20 0 15</inkml:trace>
  <inkml:trace contextRef="#ctx0" brushRef="#br0" timeOffset="124618.3254">19666 9332 26 0,'24'0'36'0,"1"-10"-1"15,12 10-1-15,9-8-18 16,-1 4-9-16,5-1-12 16,-8-4-27-16,1 9-2 15,-12-6-1-15,-3 6-1 0</inkml:trace>
  <inkml:trace contextRef="#ctx0" brushRef="#br0" timeOffset="125102.5887">20142 8927 69 0,'7'-9'26'15,"-7"23"-6"-15,6 15-6 16,-6 8-4-16,4 13-2 15,-4 1 0-15,5 5-2 16,-5-5-2-16,3-5-1 0,-3-12 0 16,6-7-2-16,-1-14 0 15,4-13 0-15,3-7-1 16,1-6 0-16,5-6 0 0,3-1 0 16,2 2-1-1,5-1 2-15,-1 9-2 0,-2 5 1 31,-1 10 0-31,-7 7 0 0,-6 5 0 16,-11 5 1-16,-11 1-1 16,-9-3-3-16,-8 2-6 15,-5-7-13-15,-6-10-14 16,11-1 1-16,1-17-2 16,14 4 6-16</inkml:trace>
  <inkml:trace contextRef="#ctx0" brushRef="#br0" timeOffset="125705.2715">20561 9169 28 0,'17'-7'28'0,"-7"0"-6"16,0 7-2-16,0 5-3 16,-4 7-3-16,0 8-2 0,-6-1-2 15,2 9-2 1,-2-3 0-1,0 1-3-15,0-6 0 16,8-3-3-16,0-8 0 16,2-4-2-16,6-10 1 0,0-7-1 15,1-5-1 1,-1-4 1-16,-2-6-1 0,-4-2 0 16,0 2-1-16,-1 1 1 15,-5 6 0-15,-4 6 1 0,0 14-1 16,0 0 1-16,-4 17 1 15,4 8-1-15,0 5 2 16,4 4-1-16,1-2-2 16,1 1-10-16,1-11-25 15,8-2-1-15,-2-12 0 16,6-8 0 0</inkml:trace>
  <inkml:trace contextRef="#ctx0" brushRef="#br0" timeOffset="126424.0725">21127 7974 19 0,'35'5'27'0,"-4"-5"-2"15,10 0-12-15,5-4-1 0,0 3-4 16,-1-3-4-16,-9-1 0 15,-7 2-1-15,-11 1 0 16,-9 2 0-16,-9 0 0 16,-6 10-1-16,-4-1 1 0,0 9 0 15,-2 5-2-15,-2 11 1 32,2 10-1-32,1 11 1 0,5 9-2 15,2 10 1-15,4 14 1 16,0 8 1-16,0 6 0 15,4 6 1-15,2-3-1 16,5 0 1-16,-2-7 1 16,6-2-2-16,-3-13-1 15,6-6 0-15,-4-16 0 0,0-6-2 16,-7-13 2-16,-7-9-2 16,-10-7 0-16,-9-10 0 15,-10-4 0-15,-7-3-1 16,-3-6-2-16,0-3-2 15,5 0-7-15,4-5-11 0,10-2-13 32,20 7 0-32,7-13 0 0</inkml:trace>
  <inkml:trace contextRef="#ctx0" brushRef="#br0" timeOffset="126886.5505">21676 9319 33 0,'13'-2'33'16,"6"9"2"-16,-10 3-13 15,-3 3-6-15,4 9-5 16,-10 1-3-16,0 5-2 16,0-1 0-16,4-2-2 15,-1-7-2-15,5-2 1 16,2-9-2 0,6-2 0-16,-2-10 0 15,4-7-1-15,-2-4 1 16,2-7-1-16,-3-1 0 15,-4 0-1-15,-2 2 1 16,-4 3-1-16,-1 6 0 0,-4 13 1 16,0 0-1-16,0 0 1 15,0 19 0-15,0 1 0 0,4 2 0 16,0 4 0-16,3-1-5 16,-1-3-5-16,2-3-18 15,5-5-9-15,-13-14 0 16,17 0 0-16</inkml:trace>
  <inkml:trace contextRef="#ctx0" brushRef="#br0" timeOffset="127071.7777">22069 9353 31 0,'14'-6'34'15,"12"6"1"-15,-5 0-2 0,2-2-21 16,2 2-13-16,-3 0-20 0,4 0-12 16,-14 0-1-1,3 0-1-15</inkml:trace>
  <inkml:trace contextRef="#ctx0" brushRef="#br0" timeOffset="127225.4401">22111 9419 39 0,'0'12'36'16,"0"-12"-1"-16,29 5-8 16,-7-5-17-16,4 0-21 15,4 3-21-15,-10-11-2 32,13 8-1-32,-8-10 1 0</inkml:trace>
  <inkml:trace contextRef="#ctx0" brushRef="#br0" timeOffset="127525.8291">22529 9177 36 0,'9'-30'31'0,"-4"-8"-6"32,2 1-4-32,-1 4-4 0,-6-2-4 15,7 12-3-15,-7 3-1 16,0 20-1-16,0 0-3 16,9 21-1-16,-9 7-2 15,4 3-3-15,4 10-6 16,-8 0-14-16,3-4-16 15,2 2 0-15,-5-12 0 0,8 2-1 16</inkml:trace>
  <inkml:trace contextRef="#ctx0" brushRef="#br0" timeOffset="127742.3321">22362 9373 22 0,'0'0'36'0,"0"0"1"16,22 7-2-16,11-9-14 0,10 2-8 15,-2-5-7-15,9 1-6 32,6 2-13-32,-2 2-23 0,-12-7-1 15,3 7 0-15,-18-9 0 16</inkml:trace>
  <inkml:trace contextRef="#ctx0" brushRef="#br0" timeOffset="128273.8727">22571 9699 23 0,'16'-7'22'16,"-16"7"-2"-16,22-15-4 0,-13 6-3 15,0-6-4-15,-4-2-2 16,-5-1-2-16,-9-2-2 15,-3 0-1-15,-5 2-1 0,-6 5 0 16,-4 6 0-16,-4 7-1 16,3 6 1-16,3 5 1 15,8 10 0-15,6 0 0 16,6 4 1-16,10-1 0 16,8-4 0-16,6-6 0 15,7-4 0 1,0-5-2-16,-1-8 0 15,0-6-1-15,0-5 0 16,-3-4-1-16,-3-1 1 16,-4 0-1-16,-5 6 1 15,-5-1 0-15,4 9 1 16,-9 5 1-16,11 10 1 16,-6 4-1-16,-2 6 1 0,1 3-2 15,5-2-10-15,0-2-24 16,3-1-2-16,-2-16 0 15,13-2 0-15</inkml:trace>
  <inkml:trace contextRef="#ctx0" brushRef="#br0" timeOffset="128958.4884">23014 8569 32 0,'0'0'34'0,"26"2"0"16,2-2-12-16,3 0-7 15,13 3-5-15,-1-3-6 16,0 0-4 0,0 0-8-16,-13 0-8 15,-6-4-12-15,0 8-7 16,-24-4 1-16,0 0 5 16</inkml:trace>
  <inkml:trace contextRef="#ctx0" brushRef="#br0" timeOffset="129327.3391">23037 8690 38 0,'13'11'25'16,"-6"-11"-2"-16,10 6-2 0,4-3-3 15,10-3-4-15,11 0-2 16,-1 0-4-16,3 3-2 15,-2-3-2-15,-9 0-3 0,-6 0-3 16,-4 0-12 0,-23 0-22-16,18 7 0 15,-31-7 0-15,13 0 0 0</inkml:trace>
  <inkml:trace contextRef="#ctx0" brushRef="#br0" timeOffset="135287.7313">23792 8678 27 0,'10'7'32'0,"20"-2"-5"16,22-5-6-16,33 0-3 0,15 0-3 16,47 5-5-1,18-5-3 1,30 0-5-16,19 0-6 15,-18 0-17-15,-39 0-14 16,-39 2-1-16,-42-2 0 0</inkml:trace>
  <inkml:trace contextRef="#ctx0" brushRef="#br0" timeOffset="135656.9432">24326 8421 38 0,'0'0'26'0,"18"-72"-5"15,-11 29 0-15,6-5-3 16,-4 7-3-16,-13-3-3 16,4 44-2-16,10-63-2 0,-10 63-1 15,0 0-2-15,0 0-1 16,11 49-8-16,-14 6-24 15,15 5-10-15,-7 13 0 0,-19 2-1 16</inkml:trace>
  <inkml:trace contextRef="#ctx0" brushRef="#br0" timeOffset="136261.7963">23798 9233 43 0,'5'-39'32'0,"1"5"-7"15,1 2-2-15,-3-2-5 16,6 10-5-16,-10 3-3 31,0 21-3-31,0 0-1 0,0 0-1 16,7 29-1-16,-7 6-1 15,0 2 0-15,-3 10 0 16,0 0 0-16,3-1-3 16,-5-4-5-16,5-7-13 15,0-10-21-15,4-2-1 16,-4-23 0-16,15 11 0 0</inkml:trace>
  <inkml:trace contextRef="#ctx0" brushRef="#br0" timeOffset="136544.4608">24023 9310 43 0,'24'8'37'0,"-3"-8"1"16,1 0-13-16,21 9-6 15,-2-9-5-15,4 5-10 16,-3-5-18-16,-42 0-21 15,72-8-3-15,-72 8 0 16,49-24 0-16</inkml:trace>
  <inkml:trace contextRef="#ctx0" brushRef="#br0" timeOffset="137163.1765">24663 8892 42 0,'0'0'31'0,"32"-49"-6"15,-32 49-5-15,0 0-6 16,0 0-4-16,-8 71-3 16,8-71 0-16,0 82-2 15,4-35 1-15,-4-5-2 16,0-42-1-16,0 68 0 0,0-68-1 16,0 0 0-16,4 50-1 15,-4-50 1-15,0 0-1 0,0 0 0 16,0 0-1-16,9-53 1 15,-9 53-2-15,41-37 1 16,-41 37 0-16,68-31-1 16,-68 31 0-16,78-5 1 0,-78 5 0 15,52 22 0-15,-52-22 0 16,0 0 0-16,21 53 1 16,-21-53 0-16,0 0-1 15,-73 51-1-15,25-46-4 16,48-5-9-16,-55 16-21 31,10-20-3-31,45 4-1 0,0 0 0 16</inkml:trace>
  <inkml:trace contextRef="#ctx0" brushRef="#br0" timeOffset="137648.2976">24500 9365 15 0,'0'0'34'16,"0"0"1"-16,42 14-7 16,0-11-7-16,6-3-6 0,5 0-3 15,24-3-4-15,-5 3-3 16,-4-3-1-16,3 3-2 16,-29-3-2-16,-42 3-6 0,66-8-13 15,-66 8-18 1,0 0-1-16,0 0 1 0,0 0-1 31</inkml:trace>
  <inkml:trace contextRef="#ctx0" brushRef="#br0" timeOffset="138367.5796">24738 9803 14 0,'0'0'30'0,"0"0"-5"16,50-20-4-16,-50 20-3 15,0 0-4-15,0 0-3 16,10-57-3-16,-10 57-1 16,0 0-3-1,-41-49-1-15,41 49-1 16,0 0-1-16,-78-31 0 16,78 31 0-16,-55 7-1 0,55-7 0 15,0 0 1 1,-53 53 0-16,53-53 0 0,-23 46 1 15,23-46-1-15,0 0 1 16,63 54-1-16,-63-54 0 0,55 9-1 16,-55-9-1-1,78-12 0-15,-78 12 0 0,61-25 0 16,-61 25 0-16,0 0 0 16,35-42 1-16,-35 42 1 15,0 0 0-15,0 0 1 16,0 0 1-16,0 0-1 0,0 0 0 15,0 50 0-15,0-50 1 16,0 0-1-16,24 58-1 16,-24-58 0-16,0 0-1 15,48 24-3-15,-48-24-3 16,49 0-12-16,-49 0-20 31,0 0-1-31,56-21 1 0,-56 21-1 16</inkml:trace>
  <inkml:trace contextRef="#ctx0" brushRef="#br0" timeOffset="140818.039">10686 11425 25 0,'18'7'32'0,"8"-4"1"16,3-3-11-1,12-5-9-15,7 5-5 16,5-1-12-16,1 1-18 16,-9-8-10-16,4 8 0 15,-23-4-1-15</inkml:trace>
  <inkml:trace contextRef="#ctx0" brushRef="#br0" timeOffset="141003.4621">10748 11573 31 0,'0'0'35'15,"34"6"1"-15,-3-6-12 16,3-6-7 0,8 6-8-16,4-9-33 15,4 9-7-15,-11-9-4 16,4 9-1-16</inkml:trace>
  <inkml:trace contextRef="#ctx0" brushRef="#br0" timeOffset="141691.1289">11642 11621 28 0,'33'-6'18'16,"35"2"1"-16,45-6-1 16,41 3-3-16,46-3-1 15,44 6-1-15,40-3-3 16,33 7-2-16,21 0-2 15,3 4-2-15,-6 3-2 0,-15 2-4 32,-29 2-18-32,-30 0-15 0,-54-11 1 15,-31 7-1 1</inkml:trace>
  <inkml:trace contextRef="#ctx0" brushRef="#br0" timeOffset="142207.084">12903 10617 17 0,'-8'-20'31'16,"-4"17"-1"-16,-17 11-9 16,-4 13-4-16,-4 20-4 15,-3 18-5-15,4 11-1 16,6 5-2-16,14 9-2 15,12-4-2-15,11-4-4 16,14-11-13 0,10-9-17-16,0-27-1 15,10-5-1-15,-7-20 4 16</inkml:trace>
  <inkml:trace contextRef="#ctx0" brushRef="#br0" timeOffset="142494.9778">13117 11043 5 0,'-6'-42'29'16,"9"5"2"-16,-3-7-9 0,0 4-3 15,0 4-4-15,0 4-2 0,0 13-3 16,-3 9-1-16,3 10-1 15,0 25-3-15,0 11-1 16,0 6-2-16,0 9-1 16,3 5-2-16,-3 0-5 15,7-5-24-15,2 0-6 32,-9-20-1-32,7-2 0 0</inkml:trace>
  <inkml:trace contextRef="#ctx0" brushRef="#br0" timeOffset="142710.6554">13359 11119 33 0,'0'0'36'0,"19"8"1"15,6-8 0-15,3 0-23 32,15 0-7-32,1 0-7 0,-3 0-25 15,-5-5-10-15,1 1-2 16,-15-9 1-16</inkml:trace>
  <inkml:trace contextRef="#ctx0" brushRef="#br0" timeOffset="143126.9676">13735 10774 35 0,'0'0'34'0,"13"15"1"15,-5 14-10-15,-4 4-10 16,5 10-5-16,-6 2-2 16,8 5-2-16,-7-4-2 15,2-5-1-15,-6-5-1 16,3-11-1-16,-3-11-1 16,0-14-1-16,0 0 1 0,12-15-1 15,-2-2 0-15,6-3 0 16,3-1 0-16,6 4 0 15,5 5 1-15,1 4 0 16,-3 8 1-16,0 9 0 16,-9 5 1-16,-7 7-1 15,-12-1 1-15,-9 4 0 0,-12 0-4 16,-8-6-8-16,-5-4-26 16,0-2-2-16,-3-8 0 15,9-4 0-15</inkml:trace>
  <inkml:trace contextRef="#ctx0" brushRef="#br0" timeOffset="143581.1293">14153 11050 27 0,'18'4'29'0,"-18"-4"-6"31,11 17-4-31,-11 0-5 0,2 0-3 15,4 3-2-15,-6-3-2 16,10 5-1-16,-1-7-2 16,3-4-1-16,4-4 0 15,0-7-1-15,2-8-1 16,0-2 0-16,-2-7-1 0,-1-3 0 16,-3 0 1-16,-4-2-2 0,-3 3 1 15,2 5 0 1,-4 5 0-16,-3 9 0 15,0 0 0-15,0 11 0 0,6 5 0 16,-4 2-3-16,7 2-14 16,8 4-18-16,-10-11 1 31,5 5-2-31,-12-18 3 0</inkml:trace>
  <inkml:trace contextRef="#ctx0" brushRef="#br0" timeOffset="143828.1269">14565 10649 36 0,'35'8'37'0,"7"21"1"15,-4 8-1-15,-4 10-24 16,-3 22-3-16,-15 2-4 0,-16 6-2 15,-17 3-5-15,-13-8-11 0,-10-10-25 16,1-5-2 0,-3-19 1-16,8-8-1 15</inkml:trace>
  <inkml:trace contextRef="#ctx0" brushRef="#br0" timeOffset="144343.8535">11883 11815 42 0,'-30'10'29'16,"1"15"-6"-16,-5 20-4 15,-1 12-5-15,11 20-4 0,3 3-2 16,16 8-3-16,10-5-4 16,6-3-7-16,13-14-14 15,11-2-14-15,-7-28 0 16,11-11-1-16</inkml:trace>
  <inkml:trace contextRef="#ctx0" brushRef="#br0" timeOffset="144597.87">12066 12150 19 0,'9'-41'33'0,"-9"-4"-4"15,3 11-6-15,3 12-3 16,-1 7-4-16,-5 15-4 15,8 22-2-15,-5 8-3 16,-3 11-2-16,4 14-2 16,0 1-2-16,1 1-3 15,2 2-8 1,-1-6-24-16,-1-16-4 16,8-6 1-16,-4-16-1 15</inkml:trace>
  <inkml:trace contextRef="#ctx0" brushRef="#br0" timeOffset="144814.4637">12324 12257 28 0,'0'0'35'0,"21"0"1"15,-1-7 0-15,13 2-21 0,7 5-13 16,1-10-29-16,6 10-7 16,-7-9 0-16,0 4-2 15</inkml:trace>
  <inkml:trace contextRef="#ctx0" brushRef="#br0" timeOffset="145746.7136">12923 12342 4 0,'6'-13'31'16,"9"2"1"-16,-15-8-4 15,4-4-11-15,-4-1-3 16,-7-6-4-16,-6 9-3 16,-8-2-2-16,-7 8-2 0,-6 7-1 15,-1 13-1-15,1 7 0 16,4 13 0-16,5 8 0 16,10 4 0-16,11 1 1 15,10 0-1-15,10-6 1 16,15-5 0-16,0-12-1 15,9-8 0 1,-3-11-1-16,0-11-1 16,-3-5 0-16,-8-9 0 15,-5 0-1-15,-12-5 1 16,-6 5-1-16,-3 4 1 0,-7 7 0 16,-4 8 1-1,1 10 0-15,1 14 1 0,1 6 0 16,5 8-1-16,3 4 1 15,6 2 1-15,3-4-1 0,6-2-1 16,3-11 0-16,0-5-1 16,5-8 0-16,-2-8-1 15,-2-10 0-15,-1-6-1 16,-2-4 1-16,-6-3 0 16,0 4 1-16,-4-2 1 0,-1 8 0 15,-2 5 1-15,-3 12 0 16,0 0 0-16,0 20 1 15,3 1-1-15,1 5 1 16,2-1 0-16,4-1-1 16,1 1 1-16,2-10-1 31,3-6 0-31,-1-9 0 0,0-9 0 16,1-9-1-16,-1-4 0 15,1-7 0-15,-1-3-1 16,-2 0 1-16,-1 2 0 15,-3 3-1-15,-2 7 0 16,-1 7 2-16,-6 13 0 0,0 0 0 16,3 14 1-16,-3 5 0 0,0 5-1 15,4 4 1 1,-4 0-3-16,5-1-8 0,-1 0-27 16,2-12-1-16,4-5 0 15,-10-10 0-15</inkml:trace>
  <inkml:trace contextRef="#ctx0" brushRef="#br0" timeOffset="145984.2946">13465 11914 51 0,'53'26'38'0,"-5"3"1"16,0 10-13-16,-2 14-11 16,-17 4-4-16,-8 10-4 15,-21-4-3-15,-8 2-5 16,-15 5-18-16,-5-10-19 0,-15-16-1 16,8-6-1-16,-3-21 0 15</inkml:trace>
  <inkml:trace contextRef="#ctx0" brushRef="#br0" timeOffset="146447.7844">14020 11822 14 0,'-6'9'32'0,"-16"8"2"15,-3 15-3-15,-6 17-14 16,1 11-6-16,7 14-3 0,5 1-2 15,11 3-2-15,14-4-2 16,11-9-4-16,16-9-14 16,7-9-19-16,-4-24 0 15,6-5 0-15,-9-18 0 16</inkml:trace>
  <inkml:trace contextRef="#ctx0" brushRef="#br0" timeOffset="146686.1891">14172 12238 29 0,'4'-34'30'0,"-8"-9"0"31,10-4-15-31,3 6-2 0,-6-3-2 16,7 8-2-16,-7 7 0 0,5 16-1 15,-8 13-1 1,7 9 0-16,-7 15-3 0,0 14 0 15,0 8-3-15,0 6-2 16,6 6-8-16,-3-1-25 16,4-16-4-16,6-4 1 0,-3-16-1 15</inkml:trace>
  <inkml:trace contextRef="#ctx0" brushRef="#br0" timeOffset="146902.3427">14417 12257 21 0,'19'0'35'0,"-4"-9"0"16,17 9 0-16,6 6-18 15,0-6-13-15,7 0-11 16,-1-6-23-16,2 6-4 0,-14-8 0 15,6 8-1-15</inkml:trace>
  <inkml:trace contextRef="#ctx0" brushRef="#br0" timeOffset="147303.0162">14860 11905 20 0,'0'-14'35'0,"12"14"2"16,-12 0 1-16,8 22-17 15,-3 3-8-15,-8 8-4 16,-2 8-3-16,-4 2 0 0,1 3-1 16,0-4-3-16,3-7 0 15,3-7-1-15,2-9 0 16,0-19-1-16,21 0 0 15,-5-12 0-15,7-7-1 16,-1-3 0-16,4 1 0 16,5 1 1-16,0 7-1 0,0 5 1 15,-1 8 0-15,-4 10-1 16,-1 7 1-16,-10 9 0 0,-5 3 0 16,-14 5 0-1,-10 2 0-15,-7-2-2 0,-10-5-2 16,-5-3-9-16,-7-6-20 31,1-13-6-31,6-7 0 0,5-14 0 16</inkml:trace>
  <inkml:trace contextRef="#ctx0" brushRef="#br0" timeOffset="147772.3199">15251 12109 24 0,'0'0'32'0,"9"0"0"16,-6 5-12 0,2 14-4-16,-5 0-6 0,8 7-2 15,-5 0-2-15,7 0-1 16,1 1-2-16,3-8-1 0,2-5-1 16,1-13-2-16,2-4 0 15,1-7-1-15,-2-8 0 16,-1-7-1-16,-1 0 0 15,-7-3 1-15,0 1 0 16,-2 3 2-16,-4 7 0 16,-3 4 1-16,0 13 1 0,0 0 1 15,-7 13 0-15,7 10 0 16,0 1 0-16,4 7-1 16,2 2-4-16,-2-4-7 15,6-7-22-15,4 5-4 16,-10-18-1-16,11 1 1 31</inkml:trace>
  <inkml:trace contextRef="#ctx0" brushRef="#br0" timeOffset="148035.4227">15513 11754 31 0,'48'24'37'16,"-1"5"2"-16,5 12 0 15,-2 7-20-15,-9 2-7 16,-6 11-4-16,-18-2-1 31,-10 6-3-31,-22-2-2 0,-8-7-3 16,-7 2-13-16,-2-7-26 15,-6-18 0-15,7-5-1 16,-2-18 1-16</inkml:trace>
  <inkml:trace contextRef="#ctx0" brushRef="#br0" timeOffset="148973.0145">15927 10718 29 0,'41'-4'31'0,"0"-6"0"15,10 3-14-15,6 7-6 16,-1-2-3-16,-6 2-3 16,-6 2-3-16,-9 2 0 0,-9 1-1 15,-10-1-1-15,-16-4 1 16,5 13-1-16,-12 0 0 16,-1 0 1-16,-2 8-1 15,1 8 1-15,-3 12-2 16,3 11 2-16,5 11-1 15,1 12 0 1,3 14 0-16,10 13 0 16,8 10 1-16,4 8 0 15,3 0 0-15,2 7 0 16,-1-2 0-16,-5 2 0 0,-5-7 1 16,-5-8-1-16,-11-16 1 15,-11-7-1-15,-7-15 0 16,-8-9 0-16,-7-18-1 0,-5-9 1 15,-9-16 0-15,-2-3-1 16,-3-9-1-16,4-1 0 16,7-6-4-16,1-3-7 15,7-3-22-15,18 3 0 16,-1-4-1-16,16 4 2 31</inkml:trace>
  <inkml:trace contextRef="#ctx0" brushRef="#br0" timeOffset="149574.3137">16600 12371 32 0,'10'27'30'16,"-16"-8"-4"-16,6 7-7 15,-4 2-4-15,1 0-5 16,3-1-2-16,0-3-1 0,10-5-2 15,2-6 0-15,6-6-2 16,0-7 0-16,5-7-1 16,2-9-1-16,-3 0 0 15,-1-5 0-15,-5 1-1 0,-4-4 0 16,-6 6 0 0,0 1 0-1,-6 7 1-15,0 10 1 16,0 0 0-16,-11 13 1 0,7 6-1 15,1 3 1-15,3 6 0 16,3 0-2-16,4 1-4 16,4-3-10-16,2-2-25 15,-4-16 0-15,7-2-1 16,-6-12 1-16</inkml:trace>
  <inkml:trace contextRef="#ctx0" brushRef="#br0" timeOffset="149774.8844">16988 12426 19 0,'7'-5'35'16,"11"10"-1"-16,-3-11 1 15,10 6-18-15,2-4-10 0,2 4-11 16,-1 0-16-1,-7-8-13-15,4 8-1 16,-16-7-1-16</inkml:trace>
  <inkml:trace contextRef="#ctx0" brushRef="#br0" timeOffset="149922.0241">17074 12463 26 0,'-6'9'37'15,"13"4"-1"-15,4-8-2 16,12-5-17-16,7 0-11 0,3 0-23 15,7 0-18-15,-12-14 0 16,11 6-1-16</inkml:trace>
  <inkml:trace contextRef="#ctx0" brushRef="#br0" timeOffset="150207.2157">17546 12080 27 0,'4'-41'35'0,"-4"1"2"16,5 5-12-16,2 8-5 15,-4 5-5-15,5 11-4 16,-8 11-3-16,5 10-2 15,-5 12-2-15,0 8-3 16,0 12-2-16,-3 1-9 31,3 0-26-31,4 13-3 0,-4-12 0 16,7 0 0-16</inkml:trace>
  <inkml:trace contextRef="#ctx0" brushRef="#br0" timeOffset="150439.0079">17313 12388 26 0,'14'5'35'16,"7"-5"2"-1,17 0-1-15,13 4-21 16,8-4-5-16,7 0-4 0,0-3-3 15,-2 1-5-15,-5 2-9 0,-13 2-13 16,-16-2-12-16,-4 6-1 16,-26-6 0-16</inkml:trace>
  <inkml:trace contextRef="#ctx0" brushRef="#br0" timeOffset="150893.187">17496 12506 28 0,'9'0'33'0,"-9"0"0"15,3 22-11-15,1 1-6 0,-4 2-4 16,0 9-3 0,-4-3-1-1,4 4-2-15,-5-5-2 16,1-4-1-16,-1-8-2 0,2-8 0 16,3-10-2-16,0 0 1 15,0 0-1-15,15-21 0 16,-1 4-1-16,3-1 1 15,8 1 0-15,1 5 0 16,6 5 1-16,0 1 1 0,-2 6-1 16,-1 9 2-16,-8 4-1 15,-6 3 1-15,-15 1 0 16,-5 0 0-16,-17-1-1 16,-6-2-1-16,-9-5-2 15,-3-3-7-15,3-6-26 16,4 0-2-1,-2-9-1-15,15 6 0 16</inkml:trace>
  <inkml:trace contextRef="#ctx0" brushRef="#br1" timeOffset="153428.6254">14860 10430 49 0,'-34'17'25'0,"-26"19"-3"16,-23 17-4-16,-35 25-6 15,-23 21-2-15,-28 13-2 31,-7 9-4-31,-1 0-6 0,13-8-11 16,22-17-21-16,33-12 1 16,25-37-2-16,43-12 5 15</inkml:trace>
  <inkml:trace contextRef="#ctx0" brushRef="#br1" timeOffset="153928.9003">15470 11700 24 0,'0'0'21'0,"-33"37"-1"0,-20 4-3 16,-26 15-4-16,-21 14-1 15,-17 13-6-15,-9 7-2 16,-7 4-2-16,3-3-2 16,12-3 1-16,10-12-2 15,21-6 0-15,16-16-1 31,18-11-1-31,13-16-6 0,18-13-7 16,12-1-10-16,-1-21-4 16,11 8 0-16</inkml:trace>
  <inkml:trace contextRef="#ctx0" brushRef="#br0" timeOffset="156415.9806">17989 11405 23 0,'23'5'34'15,"10"-5"1"-15,-1-7-2 16,8 1-18-16,6 2-8 15,0 4-10-15,-4 0-16 0,-10-4-15 16,-1 9 0-16,-18-5-1 16</inkml:trace>
  <inkml:trace contextRef="#ctx0" brushRef="#br0" timeOffset="156617.0202">18041 11514 53 0,'16'0'36'0,"21"0"-1"16,6 0-19 0,8-5-39-16,7 6-6 0,-8-8-4 15,9 7-1-15</inkml:trace>
  <inkml:trace contextRef="#ctx0" brushRef="#br0" timeOffset="157132.6024">18692 11471 29 0,'-12'-3'30'0,"30"-1"-9"16,21 2-3-16,25-7-1 15,29 4-1-15,29-4-2 16,35 4-1-16,28-7-4 16,25 3-1-16,6-1-3 15,7 4-2-15,-7-2-2 32,-19 2-6-32,-16 6-12 0,-26 0-21 15,-41 0 0-15,-26 0-1 16,-40-4 1-16</inkml:trace>
  <inkml:trace contextRef="#ctx0" brushRef="#br0" timeOffset="157463.8135">19714 11110 21 0,'16'-41'32'15,"-9"-11"-1"-15,-5-1-8 16,6 0-4-16,-6 5-4 15,4 7-4-15,-6 7-2 0,4 20-3 16,-4 14-1-16,5 23-3 16,-1 19-4-16,2 9-12 15,-2 9-22-15,5 15-1 16,-9-1 0-16,9 6 0 16</inkml:trace>
  <inkml:trace contextRef="#ctx0" brushRef="#br0" timeOffset="157917.5127">19019 11924 28 0,'12'-23'33'0,"-4"-11"-7"16,-1-2-3 0,3 7-3-16,-10-2-5 15,6 11-3-15,-9 8-3 0,3 12-2 16,-8 12-3 0,3 20-1-16,3 7 0 15,-1 8-3-15,3 7-2 0,0-2-4 16,8 0-14-16,7-3-18 15,-6-20 0-15,4-5 0 0,-3-16 0 16</inkml:trace>
  <inkml:trace contextRef="#ctx0" brushRef="#br0" timeOffset="158117.8999">19304 11935 56 0,'26'-7'37'15,"17"7"0"-15,3-5-11 16,5 5-18-16,2-4-18 16,-1-1-23-16,3 5-3 0,-10-6-1 15,0 6 0-15</inkml:trace>
  <inkml:trace contextRef="#ctx0" brushRef="#br0" timeOffset="158618.2974">19920 12010 19 0,'48'-7'48'15,"-23"-3"-31"-15,-2 0-3 16,-4-5-1-16,-1-2-2 16,-9-4-2-16,-4 0-3 15,-10-1-2-15,-5 2 1 16,-13 1-2-16,-5 6-1 15,-6 4 0-15,-2 9 0 0,-1 5-1 16,5 10 0-16,5 6 0 16,9 7 0-16,8 2 0 15,14 0 0-15,9-2 0 16,8-6 0-16,8-5 0 16,3-5 0-16,2-12-1 15,-3-5 0 1,-1-7 0-16,-5-4 1 15,-4-5-2-15,-8 3 1 0,-6 2-1 16,-2-1 2-16,-5 6-2 16,0 11 2-16,0 0-1 15,0 0 0-15,0 25 1 16,0-6-1-16,6 7-3 16,0-4-8-16,5 3-19 0,3-1-5 15,-3-11-1-15,12 1 1 16</inkml:trace>
  <inkml:trace contextRef="#ctx0" brushRef="#br0" timeOffset="158987.7702">20264 11831 15 0,'0'0'34'0,"10"0"0"0,-10 0-4 15,6 27-10 1,2-5-8 0,-4-1-3-16,7 5-3 15,2-6-2-15,3 1-2 16,3-6-2-16,0-8-1 0,2-7 0 16,-2-7 0-16,3-7-1 15,-4-4 1-15,-4-6-1 16,-3-5 1-16,-6 3 1 15,-5 0 0-15,0 5 2 0,0 10 0 16,0 11 1-16,-17 0 1 16,9 17 0-16,6 12-1 15,2 0 0-15,2 7-4 16,7 1-21-16,5-2-15 16,1-16 0-16,14 0-1 15</inkml:trace>
  <inkml:trace contextRef="#ctx0" brushRef="#br0" timeOffset="159635.098">21023 10667 3 0,'28'5'30'16,"-4"-5"1"-16,17 0-3 16,-3 0-14-16,4 0-4 15,-1-5-4-15,-3 5-3 16,-5-5-1-16,-9 5-1 15,-7 0-1-15,-17 0 1 0,9 14-1 16,-13-1 0-16,1 6 0 16,-4 9 0-16,1 6 1 15,1 12-1-15,-3 10 0 0,8 5 1 16,-5 13-1 0,5 9 2-16,0 6 0 0,0 8 0 31,0 6 0-31,0-6 0 15,0 2 1-15,0-3-1 0,0-6 1 16,-7-7-1-16,-1-9-1 16,-5-13 1-16,-5-10-1 15,-8-9 0-15,-7-10 0 16,-7-8 0-16,-1-11-1 16,-1-4-3-16,1-4-8 0,3-12-23 15,15 7-1-15,2-12 0 16,21 12 0-16</inkml:trace>
  <inkml:trace contextRef="#ctx0" brushRef="#br0" timeOffset="160134.5308">21401 12063 50 0,'10'22'33'16,"-10"-3"-12"-16,0 0-4 16,5 5-4-16,-5-2-3 15,10 0-2-15,-1-7-1 16,7 0-3-16,2-11-1 16,5-4-2-16,0-14 0 15,0 0 0 1,1-8-1-16,-3-3 1 15,-5-2-1-15,-2 4 0 16,-7-1 1-16,-1 7-1 16,-6 8 2-16,0 9-1 15,0 0 1-15,-4 21 0 16,4 0-1-16,0 6 1 0,0 4-1 16,8-3-2-16,2 1-4 15,3-10-9-15,0-6-24 16,4-4 0-16,-2-12 0 15,5-3 0-15</inkml:trace>
  <inkml:trace contextRef="#ctx0" brushRef="#br0" timeOffset="160319.945">21814 12037 19 0,'23'0'31'16,"-10"0"1"-16,14 0-6 15,-4 0-17-15,3 0-16 32,3 7-21-32,-13-12-2 0,6 5 0 15,-14-10 9-15</inkml:trace>
  <inkml:trace contextRef="#ctx0" brushRef="#br0" timeOffset="160489.2249">21845 12104 58 0,'5'18'38'0,"7"-14"-1"16,13-1-10-1,6 1-20-15,4-4-21 0,7 4-21 16,-7-13-2-16,5 1 0 16,-7-3 0-16</inkml:trace>
  <inkml:trace contextRef="#ctx0" brushRef="#br0" timeOffset="160836.1118">22351 11802 55 0,'-4'-31'30'0,"4"7"-5"0,0 10-3 16,0 14-7-16,0 0-4 15,3 10-4-15,1 12-2 16,-4 6-4-16,0 1-2 16,5 11-8-16,-5 2-25 0,-6-13-3 15,10 2 1-15,-9-11-1 16</inkml:trace>
  <inkml:trace contextRef="#ctx0" brushRef="#br0" timeOffset="161052.7793">22108 12094 33 0,'0'0'36'0,"21"10"0"16,12-9-7-16,11 5-12 0,4-6-6 31,12 7-3-31,6-7-4 15,4 0-5-15,-1 0-9 16,-6 0-15-16,-12-4-12 16,-7 4 0-16,-16 0 0 0</inkml:trace>
  <inkml:trace contextRef="#ctx0" brushRef="#br0" timeOffset="161906.5697">22303 12221 24 0,'0'0'34'0,"6"22"0"16,-10 2-7-16,4 0-11 0,0 7-6 31,0 3-2-31,-4 7-2 16,2-9-2-16,-3 1-1 0,-1-8-2 15,2-4 0-15,4-11-1 16,0-10 0-16,0 0 0 15,15-9 0-15,0-3 0 16,8-2 0-16,2 0 0 16,5 3 0-16,-1 1 0 0,1 5 1 15,-4 5-1-15,-3 5 1 16,-6 5-1-16,-8 4 1 16,-9-1 0-16,-14 2 0 15,-6-1 0-15,-3-2-3 16,-1-3-10-16,-9-3-25 15,0-12 1-15,15 1-1 0,-2-12 0 16</inkml:trace>
  <inkml:trace contextRef="#ctx0" brushRef="#br0" timeOffset="162492.9766">22990 11751 28 0,'19'4'33'0,"-4"-4"0"15,20 0-11-15,1 0-8 16,5 0-7-16,-2 0-7 16,2 0-13-16,0 4-14 15,-11-9-6-15,-1 5 0 16,-18-3 3-16</inkml:trace>
  <inkml:trace contextRef="#ctx0" brushRef="#br0" timeOffset="162693.3295">23048 11839 61 0,'0'0'37'0,"26"7"-7"16,-5-3-8-16,5-4-9 15,17 0-6-15,-5 0-18 16,2 3-24-16,-12-9-2 16,5 6 0-16,-11-11-1 31</inkml:trace>
  <inkml:trace contextRef="#ctx0" brushRef="#br0" timeOffset="163272.8535">23675 11802 22 0,'-22'0'25'0,"22"0"-1"15,0 0-2-15,10 0-5 0,23 0-3 16,18-4-4 0,42 4 0-16,15-4-2 15,38 4-2 1,8 0-2-16,41 0-1 16,7 0-1-16,16 0-2 0,-18-1-3 15,-27-3-8-15,-29 0-25 16,-119 4 0-16,-25 0-1 15,0 0-1-15</inkml:trace>
  <inkml:trace contextRef="#ctx0" brushRef="#br0" timeOffset="163874.3806">24314 11509 40 0,'18'-51'28'0,"-18"51"-4"16,21-53-2-16,-21 53-5 15,29-72-2-15,-29 72-4 0,6-73-1 16,-6 73-3 0,21-57-1-16,-21 57-2 0,0 0 0 15,0 0-1-15,0 0 0 16,0 79-2-16,4-29-4 0,-4 7-15 16,0 2-21-16,-6-7 0 15,3-2 0-15,3-50-1 16</inkml:trace>
  <inkml:trace contextRef="#ctx0" brushRef="#br0" timeOffset="164992.5605">23760 12355 29 0,'0'-14'22'15,"3"4"0"-15,5-8-2 16,1-7-3-16,3 1-2 16,-7-5-1-16,1 1-3 15,-3-1-2-15,5 6-1 16,-2-1-1-16,1 11-2 31,-7 13-1-31,0 0 0 0,0 18-2 16,0 7 0-16,-3 11-1 15,-1 5-1-15,4 7-3 16,-4-2-10-16,-1 0-26 16,12-7 0-16,2-8 0 15,11-6-1-15</inkml:trace>
  <inkml:trace contextRef="#ctx0" brushRef="#br0" timeOffset="165329.6746">24047 12361 47 0,'0'0'36'16,"15"5"-1"-16,7-5-14 15,10 0-6-15,-1-4-6 16,17 4-5-16,-7 0-14 16,4 4-24-16,-45-4-2 0,51-11-1 15,-51 11 0-15</inkml:trace>
  <inkml:trace contextRef="#ctx0" brushRef="#br0" timeOffset="166077.6829">24854 12201 34 0,'0'0'25'16,"42"-25"-3"-16,-42 25-3 15,0 0-5-15,44-40-2 16,-44 40-4-16,0 0-2 16,-13-56-1-1,13 56-2-15,0 0-1 16,-44-41-1-16,44 41 0 16,-64-12-1-16,64 12 0 15,0 0 1-15,-64 27-1 16,64-27 0-16,-28 42 0 15,28-42 1-15,-2 47-1 16,2-47 0-16,28 42 1 0,-28-42-2 16,43 25 0-16,-43-25-2 15,45 0 0-15,-45 0 0 16,50-19 0-16,-50 19-1 16,0 0 2-16,27-50 0 15,-27 50 2-15,0 0 2 16,0 0 0-16,16-45 1 0,-16 45 0 15,0 0 1-15,0 0-1 0,6 42 0 16,-6-42-5 0,8 46-11-16,-8-46-21 0,42 41-1 15,-42-41 0-15,48 23 2 16</inkml:trace>
  <inkml:trace contextRef="#ctx0" brushRef="#br0" timeOffset="166416.2265">24556 12385 41 0,'0'0'27'15,"0"0"-4"-15,57 8-3 16,-57-8-3-16,81 0-5 16,-22 0-1-16,24 0-3 0,23 0-2 15,-6-4-1-15,3 2-1 16,7-2-1-16,-8 1-4 15,-54 3-10-15,-48 0-26 16,0 0-1-16,0 0-1 0,0 0 0 16</inkml:trace>
  <inkml:trace contextRef="#ctx0" brushRef="#br0" timeOffset="167334.2219">24700 12604 16 0,'29'-47'33'0,"-29"47"-1"16,0 0-6-16,0 0-6 16,0 0-5-16,13 46-5 0,-13-46-3 15,-10 65-1-15,10-65-2 16,-13 78 0-16,13-78-1 16,-21 67-1-16,21-67-1 15,-4 44 0-15,4-44-1 16,0 0 1-1,0 0-1-15,0 0 0 16,0 0-1-16,0 0 1 16,0 0-1-16,43-58 0 15,-43 58 0-15,61-26 0 16,-61 26 0-16,70-8 1 16,-24 14-1-16,-46-6 1 15,57 25 0-15,-57-25 0 0,0 0 1 16,44 56 0-16,-44-56-1 15,0 0 1-15,-30 56 1 16,30-56-1-16,-64 24 0 16,64-24-1-16,-67 14 0 15,67-14 0-15,-69 5 1 0,69-5-1 16,-53 0 0-16,53 0 0 0,0 0-1 16,0 0 1-16,0 0 0 15,0 0 0-15,0 0 0 16,0 0 0-16,0 0 0 15,0 0 0-15,0 0-1 16,0 0-1-16,0 0-5 31,0 0-19-31,0 0-12 0,0 0 0 16,0 0 0-16</inkml:trace>
  <inkml:trace contextRef="#ctx0" brushRef="#br0" timeOffset="178283.8313">563 13759 8 0,'49'29'32'0,"-49"-29"2"16,52-47-1-16,-52 47-16 16,62-95-4-16,-33 36-3 15,1-12-2-15,-4-3-2 16,-8-6-2-16,-8 3-2 15,2 7 0-15,-9 12 0 16,-3 12-1-16,0 46 1 0,0 0-1 16,0 0 1-16,0 0-1 15,-4 54 1-15,8 15 0 16,12 3-1-16,5 9 1 16,7-1 0-16,0-7-1 15,2-8-2-15,3-11-6 16,-33-54-15-1,48 59-15-15,-48-59-1 16,0 0 0-16,0 0 0 0</inkml:trace>
  <inkml:trace contextRef="#ctx0" brushRef="#br0" timeOffset="178452.8873">760 13566 10 0,'0'0'28'15,"49"41"-7"-15,-49-41-18 16,61-6-23-16,-61 6-3 16,65-8 5-16</inkml:trace>
  <inkml:trace contextRef="#ctx0" brushRef="#br0" timeOffset="178631.2915">553 13466 20 0,'0'0'30'16,"0"0"-1"-16,-43 0-5 0,43 0-34 31,0 0-17-31,50 22-1 0,-50-22-2 16</inkml:trace>
  <inkml:trace contextRef="#ctx0" brushRef="#br0" timeOffset="178932.1139">1157 13650 31 0,'7'25'34'0,"8"-10"0"16,8 1-1-16,2-6-19 15,6-10-7-15,-1 0-4 16,0-12-5-1,-8-5 0-15,-2-8 0 16,-13-4-1-16,-7-3 0 16,-16-1 1-16,-10 2 1 15,26 31 2-15,-70-44 2 16,70 44 0-16,-76-3 0 16,76 3 1-16,-59 42 0 15,59-42 0-15,-22 84 0 0,22-35-2 16,10-3 0-16,-3 2-1 15,5-4-7-15,0-10-14 0,0-11-16 16,4-3-1-16,-16-20 1 16,19 5 0-16</inkml:trace>
  <inkml:trace contextRef="#ctx0" brushRef="#br0" timeOffset="179216.6608">1733 13554 54 0,'-19'31'37'0,"-11"-4"0"0,-5 2-5 16,-1-3-22-16,-3-9-9 16,1-7-4-16,2-10-3 15,8-7 0-15,8-9 0 16,9-7 1-16,11 1 3 15,8 1 3-15,12 4 4 16,9 12 3-16,7 5 0 0,4 19 1 16,1 6-5-16,-3 7-11 0,-5 0-27 15,4 6-3 1,-15-10 0-16,1-3-2 0</inkml:trace>
  <inkml:trace contextRef="#ctx0" brushRef="#br0" timeOffset="180987.1195">3625 13791 3 0,'-39'-27'32'0,"-4"13"1"15,-29 3-3-15,-5 17-11 0,-3 18-3 16,-7 12-4-16,15 25-2 15,8 16-1-15,20 17-2 16,17 3 0-16,23 3-2 16,20-7-1-16,26-10-1 15,18-15-1-15,11-22-5 16,13-20-19 0,8-17-17-16,-7-25-1 15,1-9 0-15,-8-13 0 0</inkml:trace>
  <inkml:trace contextRef="#ctx0" brushRef="#br0" timeOffset="181651.7346">3701 14762 29 0,'-3'-16'27'0,"-1"-2"-7"16,-7 2-4-16,-7 3-2 15,-2 7-3-15,-8 6-2 16,3 3-3-16,-5 9-1 16,5 5-1-16,6 6-1 15,9 5-1-15,10 0-1 16,7-3 1 0,11-6 0-16,8-6-1 15,5-9 0-15,6-7 0 16,-4-7-2-16,-4-9 0 15,-5-3 1-15,-5-2-2 16,-9 1 1-16,-10 5 0 16,-6 3 1-16,-7 9 1 15,1 6-1-15,-1 7 1 0,0 11 0 16,7 1 0-16,0 5 0 16,12 0-1-16,4 2-5 0,2-7-10 15,4-6-19 1,13 2 0-16,-15-15 0 0,10 0 4 15</inkml:trace>
  <inkml:trace contextRef="#ctx0" brushRef="#br0" timeOffset="181972.8504">3813 14576 30 0,'0'0'34'15,"0"0"0"-15,18 7-7 31,-11 21-12-31,-1 6-5 0,0 8-3 16,-3-1-3-16,3 2-1 16,-3-6-1-16,0-6-1 15,-3-11-1-15,0-20 0 16,0 0-1-16,13-4 0 16,-4-8 0-16,2-7 0 15,0 0 1-15,5 2-1 0,-1 7 2 16,3 5 0-16,-2 8 0 15,-1 8 0-15,-8 6 1 16,-4 3 0-16,-9 2 0 16,-7-1-4-16,-6 2-12 0,-2-5-22 15,-10-13 0-15,3 0-1 32,-6-15 0-32</inkml:trace>
  <inkml:trace contextRef="#ctx0" brushRef="#br0" timeOffset="182289.4067">3574 13658 41 0,'10'4'32'0,"-13"9"-3"15,6 13-34-15,5 21-19 0,-19-6-5 16,16 17-1-16</inkml:trace>
  <inkml:trace contextRef="#ctx0" brushRef="#br0" timeOffset="182558.6856">3481 14483 35 0,'0'0'37'0,"13"12"-1"15,-13 2 0-15,5 10-26 0,-5 6-17 16,-6-2-25 0,10 10-2-16,-4-13-1 0,8 0-2 15</inkml:trace>
  <inkml:trace contextRef="#ctx0" brushRef="#br0" timeOffset="182974.976">4321 13741 18 0,'-43'9'32'0,"3"23"-1"16,-7 15-10-16,3 12-5 15,10 15-4-15,7 7-4 16,15 3-2-16,12-2-3 16,12-4-5-16,16-10-8 15,9-8-17-15,-1-24-6 32,12-7-1-32,-8-23 0 0</inkml:trace>
  <inkml:trace contextRef="#ctx0" brushRef="#br0" timeOffset="183322.6619">4520 14222 19 0,'-4'12'35'16,"4"-12"0"-16,16 17-3 15,0-6-17-15,-1-6-4 16,13-2-3-16,-5-7-2 0,4-4-2 15,-6-9-2-15,-2-3-1 32,-6-6-1-32,-10-1-1 0,-13 4 0 15,-6 5 0-15,-9 9-1 16,-7 9 1-16,-3 9 0 16,-2 10 2-16,5 11-1 15,7 6 2-15,10 5-1 16,12 1 1-16,6-3 0 15,16-2 0-15,8-10 0 0,7-5-2 16,7-10-8-16,-1-5-27 16,-2-21-2-16,-1-4 0 15,-8-18 0-15</inkml:trace>
  <inkml:trace contextRef="#ctx0" brushRef="#br0" timeOffset="183522.9044">4722 13671 39 0,'0'0'31'0,"-4"-16"-2"15,4 16-21-15,0 0-24 0,-16 6-13 16,16 4-2-16,0-10 1 15</inkml:trace>
  <inkml:trace contextRef="#ctx0" brushRef="#br0" timeOffset="183707.8198">4798 13834 48 0,'0'32'35'16,"0"2"1"-16,-12-5-12 16,-12-8-10-16,-3-7-10 15,-6-5-14-15,6-5-20 16,1-16-6-16,11-1 0 15,3-8-1-15</inkml:trace>
  <inkml:trace contextRef="#ctx0" brushRef="#br0" timeOffset="184224.2296">4942 13779 6 0,'-18'0'31'0,"13"14"1"16,-9-6 0-16,5 6-16 16,6 5-4-16,3 1-4 15,6 1-1 1,3-2-1-16,8-6-2 15,0-8-2-15,5-5-1 16,-3-3-1-16,0-6-1 16,-1-8 0-16,-6-2-1 15,-2-1 0-15,-3 3 1 16,-3 3-1-16,-4 6 2 16,0 8 0-16,0 0 0 0,-6 10 1 15,6 5-1-15,0 4 1 16,0 1 0-16,10 1 1 15,-4-7-2-15,4-4 0 16,2-4-1-16,-1-6 0 16,1-11 0-16,2-4 0 0,2-4-1 15,-1-4 0-15,2 1 1 0,-1 0 2 16,1 7 0 0,2 5 1-16,2 10 0 0,-2 7 2 15,6 13 0-15,-5 10 1 16,3 14 0-16,-4 11 0 15,-4 7-1-15,-6 9-1 32,-9 3 0-32,-6-1-1 0,-8-3-1 15,-7-9-7-15,-9-11-19 16,0-17-14-16,4-5 0 16,-5-23 1-16</inkml:trace>
  <inkml:trace contextRef="#ctx0" brushRef="#br0" timeOffset="184623.9444">5708 14098 45 0,'25'7'36'0,"3"-7"-1"15,15 0-11-15,1 0-13 0,2 3-10 16,-1-3-15-16,-6-3-20 16,5 6-1-16,-20-7 0 15,1 4 2-15</inkml:trace>
  <inkml:trace contextRef="#ctx0" brushRef="#br0" timeOffset="184840.6064">5749 14273 30 0,'7'14'36'15,"7"-14"1"-15,13 0-11 0,8 7-7 16,1-7-7-16,9-5-6 16,2 3-19-16,5 2-22 15,-18-10-1-15,4 5-2 16,-13-9 1-16</inkml:trace>
  <inkml:trace contextRef="#ctx0" brushRef="#br0" timeOffset="186079.3811">10664 5791 28 0,'0'-24'22'16,"-5"-5"-1"-16,1 3-2 16,4 4-3-16,-6 0-3 0,6 8-2 15,0 14-2-15,-7 12-2 16,3 11-2-16,8 12-2 15,-1 6 0-15,1 2-2 16,2 8-1-16,0-4-6 16,4-6-13-16,2-3-16 15,-6-25 1-15,3-2-1 0,-9-11 7 16</inkml:trace>
  <inkml:trace contextRef="#ctx0" brushRef="#br0" timeOffset="186527.8371">10704 5441 11 0,'-15'-20'26'15,"-22"1"-6"-15,-8 9-6 16,-9 10-3-16,-7 8-3 0,-8 13-1 16,1 16-2-16,5 19 0 15,4 13-1-15,9 7 1 16,16 12 0-16,16 5 1 16,18-2 0-16,22-1 1 31,22-11 0-31,20-13 0 0,17-17 0 15,21-18-1-15,9-24-1 16,10-14-2-16,-2-22 1 16,-5-18-2-16,-19-19-1 15,-24-18 0-15,-35-15 0 16,-32-5 0-16,-37 4-1 16,-24 7 1-16,-25 11-1 0,-19 18-2 15,-3 22-6-15,0 18-13 16,10 24-17-16,23 19 0 15,12 4 1-15,25 14-1 0</inkml:trace>
  <inkml:trace contextRef="#ctx0" brushRef="#br0" timeOffset="187398.1">5910 13564 69 0,'0'0'33'0,"9"-7"-13"15,-9 7-4-15,10 23-5 16,-7-2-3-16,3 9-1 16,-2 2-3-16,3 4-4 31,1 0-7-31,-5-5-18 0,-3-11-11 15,5-4-1-15,-5-16 0 0</inkml:trace>
  <inkml:trace contextRef="#ctx0" brushRef="#br0" timeOffset="187767.9149">5981 13416 29 0,'-31'-19'34'0,"3"9"2"16,-10-1-9-16,0 5-13 16,3 11-5-16,-4 6-3 15,6 13-2 1,5 12-2-16,7 9 0 16,8 10-2-16,11 3 1 15,10 0 0-15,10 2 1 16,11-3 0-16,8-6 0 15,10-12 1-15,4-12-1 16,3-14 0-16,4-13-1 16,-4-9 0-16,-1-16-1 0,-7-16 1 15,-9-13 0-15,-18-10 1 16,-11-4-1-16,-20-2 2 16,-15 5-1-16,-11 9 1 0,-12 7-2 15,-6 16-7-15,-5 17-33 16,7 7 0-16,11 12-1 15,7-1-1 1</inkml:trace>
  <inkml:trace contextRef="#ctx0" brushRef="#br0" timeOffset="189269.8377">6684 14389 15 0,'22'4'22'16,"25"-4"-6"-16,37-2 0 0,37 2-1 15,34-6-1-15,28 3-2 16,24-4-2-16,11 0-2 16,1-2-6-16,-5 0-10 15,-20-5-22-15,-24 8-2 16,-42-9-1-16,-23 8 7 15</inkml:trace>
  <inkml:trace contextRef="#ctx0" brushRef="#br0" timeOffset="189633.1863">7578 13977 27 0,'6'-46'33'0,"-6"-9"-2"16,-4 0-8-16,4 5-5 16,-6 2-5-16,6 14-2 31,-8 14-3-31,8 20-3 0,0 20-2 16,0 20-4-16,8 20-14 15,2 15-22-15,-10 2 0 0,10 12-1 16,-10-5 1-1</inkml:trace>
  <inkml:trace contextRef="#ctx0" brushRef="#br0" timeOffset="190370.9879">6725 14945 11 0,'13'-4'29'16,"-8"-11"1"-16,6-2-11 0,3-2-4 15,2-10-3 1,2 1-3-16,-2-5 0 15,-1 6-1 1,-2 0-1-16,1 8-2 16,-8 4-1-16,-6 15 0 0,0 0-2 15,0 25 0-15,-6 7-1 16,2 10-3-16,4 8-9 16,0 5-24-16,-3-6-1 15,12 1 0-15,-3-14-1 16</inkml:trace>
  <inkml:trace contextRef="#ctx0" brushRef="#br0" timeOffset="190571.7743">7128 15011 39 0,'25'-8'36'15,"-6"1"0"-15,15 7-7 16,6 0-21-16,4 0-19 16,8 0-21-16,-6-6-2 15,14 2-1-15,-11-13 0 0</inkml:trace>
  <inkml:trace contextRef="#ctx0" brushRef="#br0" timeOffset="191050.9947">7856 14561 14 0,'4'-11'33'16,"-4"11"2"-16,0 0 1 15,6 20-18-15,-6 7-6 16,3 5-5-16,-3-2-3 16,3 6 0-16,0-6-2 0,0-4 0 15,1-13-1 1,-4-13-1-16,15-7 0 0,-5-8 0 15,2-5 0-15,7-2-1 16,2 2 1-16,5-1 0 0,1 9 0 16,4 8 0-16,-4 8 1 15,-2 8 0-15,-9 6 0 16,-7 6 1-16,-9 2 0 31,-14 1-1-31,-9-1 0 0,-2-6-3 16,-2-2-2-16,-1-12-6 15,6 0-6-15,4-6-7 16,5-5-10-16,13 5-4 16,0-10 1-16</inkml:trace>
  <inkml:trace contextRef="#ctx0" brushRef="#br0" timeOffset="191320.2076">7714 15030 4 0,'-17'7'33'0,"17"-7"1"16,17 5 1-16,12-10-19 15,19 2-3-15,6-4-3 16,11 2-2-16,3-1-5 31,0 1-7-31,-3-1-16 0,-6 6-15 16,-25 0 0-16,-6 6 0 15</inkml:trace>
  <inkml:trace contextRef="#ctx0" brushRef="#br0" timeOffset="191852.816">8021 15336 28 0,'18'0'17'16,"-5"-9"0"-16,3 2-2 16,-4-5-2-16,-5-1-2 15,-1-3-2-15,-6-6-3 16,-6 1-1-16,-10 0-1 0,-3 3-1 16,-6 5-1-16,-5 9 0 15,-2 7 1-15,-3 10-2 16,2 6 1-16,11 7-1 15,6 3 1-15,10 3-1 16,9-4 1-16,10-3 0 16,3-7 0-1,11-8-1-15,2-5 1 16,-1-9-1-16,3-7 0 16,-6-4 0-16,-4-3-1 15,-1-2 1-15,-9 2 0 16,1 3 0-16,-8 4 0 15,-4 11 1-15,0 0 0 16,9 7 0-16,-5 6 1 0,4 6 0 16,-1 0-1-16,2-1 0 0,3 3-4 15,-2-7-15-15,-4-3-20 16,3-2 0-16,-9-9 0 16,20 0-1-16</inkml:trace>
  <inkml:trace contextRef="#ctx0" brushRef="#br0" timeOffset="193127.8126">9003 14294 29 0,'0'0'31'16,"0"0"1"0,18 11-10-16,-12-1-38 15,-6-10-14-15,19 0 0 16,-11-10-1-16</inkml:trace>
  <inkml:trace contextRef="#ctx0" brushRef="#br0" timeOffset="193512.8087">9414 14257 12 0,'-17'0'27'15,"26"3"-3"-15,12 0-13 16,19-3-1-16,25 0 2 16,25-6 0-16,34 2 0 15,22-8-1-15,28 6-3 16,15-3-1-16,10 0-2 0,2 1-2 16,-5 1-6-1,-11 5-10-15,-19 2-22 0,-31-10 0 16,-19 5 0-16,-37-9 3 15</inkml:trace>
  <inkml:trace contextRef="#ctx0" brushRef="#br0" timeOffset="193860.999">10307 13996 21 0,'4'-31'32'16,"10"2"1"-16,-7-7-15 15,3-13-5-15,0-3 0 16,-4-8-1-16,3 5-2 0,-5-2-1 15,-2 8-3-15,-2 3-2 16,-2 15-1-16,-5 16-1 16,7 15-1-16,-9 39-2 0,2 9-6 15,7 13-30-15,0 18 0 16,-3 1-1-16,6 12 1 16</inkml:trace>
  <inkml:trace contextRef="#ctx0" brushRef="#br0" timeOffset="194715.2777">9591 14819 53 0,'10'-18'21'15,"-2"-5"-4"-15,-1-9-1 32,2 2-3-32,-6-6-2 0,4 6-1 15,-4-1-3-15,1 9 0 16,-4 3-3-16,0 19 0 15,0 0-1-15,0 13-2 16,0 19 2-16,0 11-2 16,0 10-1-16,3 7-2 15,1 4-6-15,0 1-19 0,-1-12-9 16,10-3-1-16,-7-21 0 16</inkml:trace>
  <inkml:trace contextRef="#ctx0" brushRef="#br0" timeOffset="195215.9889">9889 14840 15 0,'0'0'31'0,"0"0"-1"15,0 0-8-15,15 3-4 16,7 0-4-16,3-6-3 16,9 3-4-16,9-4-4 15,5-3-12-15,-3-5-24 0,5 7-1 16,-15-10-2-16,1 10 1 16</inkml:trace>
  <inkml:trace contextRef="#ctx0" brushRef="#br0" timeOffset="195763.7321">10552 14875 41 0,'0'-22'18'0,"-2"-2"-3"15,-8-3-3-15,1 1-2 0,-7 4-2 16,-6 5-1-16,-2 9-2 15,-7 8-1-15,3 8 0 16,0 6-2-16,6 14-1 16,4 5 1-16,8 3-1 15,7-3 0-15,9-4 0 16,7-7 0 0,8-7 1-16,4-10-1 15,0-10 0-15,2-10-1 16,-1-7 1-16,-4-4-1 15,-1 0 0-15,-9 2 0 0,-1 5 1 16,-6 2 0 0,-5 17 2-16,0 0-1 0,9 14 1 15,-3 7 1-15,3 5-1 16,2 5-2-16,4-5-4 0,5 3-14 16,4-1-18-16,-6-18 1 15,4 0-2-15,-7-19 6 16</inkml:trace>
  <inkml:trace contextRef="#ctx0" brushRef="#br0" timeOffset="196133.566">10807 14822 13 0,'9'12'32'0,"-9"-12"1"0,24 12-6 16,-5-5-14-16,2-7-2 16,8 0-2-16,-6-8-3 0,4 0-3 15,-6-7-1-15,-4-2-1 16,-4-1-1 0,-9-3 0-16,-7 1 0 0,-7 3-1 31,-8 6 0-31,-9 1 1 15,-4 10-1-15,-1 4 1 0,-2 9 0 16,3 8 1-16,7 3 0 16,6 6 1-16,14 3 0 15,10-1 1-15,10 0-1 16,8-3 1-16,10-4-1 16,4-6-1-16,5-3-9 0,3-6-27 15,-10-19-1-15,8-2 0 16,-12-17 0-16</inkml:trace>
  <inkml:trace contextRef="#ctx0" brushRef="#br0" timeOffset="196418.7687">11011 14459 31 0,'10'9'34'0,"11"-3"1"15,1-6-8-15,1 0-15 16,7 0-6-16,4 0-15 15,1 0-23-15,-13-8-2 0,5 6 0 16,-15-11-1-16</inkml:trace>
  <inkml:trace contextRef="#ctx0" brushRef="#br0" timeOffset="196634.9608">11347 14368 39 0,'0'0'8'0,"0"0"-23"16,-7-12-7-16,7 12 13 16</inkml:trace>
  <inkml:trace contextRef="#ctx0" brushRef="#br0" timeOffset="196835.5003">11371 14466 25 0,'0'29'36'0,"9"8"1"16,-9-4-5-16,-6-1-11 15,6 4-8-15,-15-7-5 0,-1 0-3 16,-9-12-2-16,-4-5-4 16,-2-5-7-16,-2-9-12 15,1-10-17-15,12-1-1 16,2-12 0-16,11 7 1 15</inkml:trace>
  <inkml:trace contextRef="#ctx0" brushRef="#br0" timeOffset="197351.737">11518 14396 31 0,'0'0'31'0,"-12"0"-6"15,12 0-7-15,-14 20-4 16,5-7-5-16,9 7-2 16,-4-1-1-16,11 6 0 15,0-4-1-15,8 1-2 16,-2-8 0-16,9-1-1 16,0-9 0-16,-2-4 0 0,2-6-1 15,-4-5-1-15,-4-7 0 16,-1 0 0-16,-3-1 0 15,-5 0-1-15,0 4 1 16,-5 4-1-16,0 11 1 16,0 0 0-16,0 0 0 0,-3 11 0 15,3 6 0-15,0 2 0 0,3 1 1 16,4 0-1-16,6-2 1 16,2-6 0-16,2-7-1 15,5-5 1-15,1-5-1 16,1-5 1-16,0-9 0 15,-5-4 0-15,-8-3 0 32,-6-2 0-32,-5 1-1 0,-10 0-4 15,-1-1-31-15,-6 11-1 16,-9-5-2-16,9 9 1 16</inkml:trace>
  <inkml:trace contextRef="#ctx0" brushRef="#br0" timeOffset="210140.8894">12544 13955 42 0,'9'9'29'0,"-9"8"-3"15,0 15-6-15,0 12-4 16,-3 7-6-16,3 9 0 16,0 1-7-16,0-4-6 15,3-5-13-15,3-7-19 16,-6-24 0-16,7-8-1 0,-7-13 6 15</inkml:trace>
  <inkml:trace contextRef="#ctx0" brushRef="#br0" timeOffset="210372.7568">12355 14173 37 0,'-3'-9'38'16,"27"9"1"-16,10 0 0 0,12 0-24 15,20 4-17 1,0-4-31-16,15 0-3 0,-2-9-1 16,15-3-1-16</inkml:trace>
  <inkml:trace contextRef="#ctx0" brushRef="#br0" timeOffset="211090.5779">13474 14209 7 0,'-34'6'28'0,"12"-6"-5"15,31 4-8-15,36 2 0 16,35-6-1-16,40 6 1 15,36-6-1-15,39 0-3 16,26 0-1-16,18 0-3 0,8-6-2 16,-4-4-5-16,-16 4-9 15,-27 3-24-15,-39-10-4 16,-34 3 0-16,-49-8 0 16</inkml:trace>
  <inkml:trace contextRef="#ctx0" brushRef="#br0" timeOffset="211423.6419">14379 13989 3 0,'17'-34'31'0,"-10"-16"-1"15,7-4-8-15,-5-8-4 16,1-4-3-16,-2 5-3 0,-4 6-3 16,3 7-2-16,-7 11-3 15,0 23-1-15,0 28-2 16,0 23-6-16,0 28-14 0,0 20-16 15,-14 5 0 1,9 22 0-16</inkml:trace>
  <inkml:trace contextRef="#ctx0" brushRef="#br0" timeOffset="211830.3873">13639 14858 3 0,'0'-12'26'0,"8"-1"-3"16,-3-9-7-16,5-6-1 16,-3-5-3-16,3-5-1 0,0 5 1 15,-5-1-2-15,3 10-1 0,-8 13 0 16,0 11-3-1,0 23 0-15,0 15-3 0,0 13 0 16,0 6-6-16,0 7-5 16,0 3-19-16,5-11-9 15,8-7 0-15,-7-17 0 16</inkml:trace>
  <inkml:trace contextRef="#ctx0" brushRef="#br0" timeOffset="212030.9212">13945 14952 22 0,'19'0'36'0,"13"5"0"16,4-5 1-16,8 0-23 15,6 0-7-15,5 0-15 0,10 0-24 16,-11-15-3-1,4 6-1-15,-15-14-1 16</inkml:trace>
  <inkml:trace contextRef="#ctx0" brushRef="#br0" timeOffset="212612.0479">15031 14722 7 0,'6'-14'28'0,"5"-1"-2"16,-7-6-5 0,-1-3-5-16,-3-3-3 15,-9 1-4-15,0 0-1 16,-10 0-3-16,-3 7-1 0,-9 4-3 15,4 12 0-15,-4 9 0 16,3 14-1-16,6 3 1 16,6 9-1-16,10 6 1 15,10-4-1-15,9 0 1 0,10-5-1 16,4-11 0-16,4-8 1 16,3-10-1-16,0-9 1 15,-6-5-1-15,-5-5 0 16,-7-1 0-16,-7 3 0 15,-4 3-1-15,-5 4 1 16,0 10 0 0,-14 0 0-16,11 12 1 15,0 6-2-15,6 8-4 16,4-2-9-16,-5-3-19 0,13 9-1 16,-8-11 1-16,9 5 9 15</inkml:trace>
  <inkml:trace contextRef="#ctx0" brushRef="#br0" timeOffset="212830.2284">14699 14920 35 0,'17'3'33'0,"6"-6"-6"16,19-1-10-16,16 4-6 15,3 0-3-15,11-3-3 16,4 3-8-16,0-4-13 16,-13-6-16-16,-2 10-1 15,-21-6 0-15</inkml:trace>
  <inkml:trace contextRef="#ctx0" brushRef="#br0" timeOffset="213281.5753">14869 15069 24 0,'10'14'30'15,"-17"-3"-4"-15,7 11-13 16,-3 7-5 0,-3 1-1-16,3 3-1 15,-2-3-1-15,1-2-3 16,0-6 0-16,2-5-2 16,2-17 0-16,0 0 1 15,0 0-1-15,17-18 0 16,0-2-1-16,4 0 1 15,6 1 0-15,9 1 1 0,1 5-1 16,0 9 1-16,0 4-1 16,-6 14 0-16,-8 3 2 15,-6 3-1-15,-14 2 0 16,-12 0-1-16,-11 2 1 16,-11-4 0-16,-6-7-3 0,-7-6-1 15,4-2-5-15,0-5-3 0,7-7-9 16,14 2-11-16,1-13-1 15,18 8 9-15</inkml:trace>
  <inkml:trace contextRef="#ctx0" brushRef="#br0" timeOffset="213735.8378">16082 14225 42 0,'4'-13'37'16,"-4"13"0"-16,0 0 0 15,0 0-28-15,0 0-19 16,0 0-25-16,9-3-2 16,1-9 0-16,14 9 0 15</inkml:trace>
  <inkml:trace contextRef="#ctx0" brushRef="#br0" timeOffset="214268.0229">16533 14164 32 0,'46'2'25'0,"23"-2"-1"0,32-5-3 16,39 5-1 0,28-7-5-16,38 7-2 0,22-4-3 15,19 4-2-15,4-5-4 16,2 5-1-16,-16 5-2 16,-15-1-3-16,-19 3-6 15,-34-7-14 1,-29 0-16-16,-20 7 0 15,-37-11 1-15</inkml:trace>
  <inkml:trace contextRef="#ctx0" brushRef="#br0" timeOffset="214784.5559">17518 13871 8 0,'16'-19'33'16,"-6"-13"1"-16,1-4-11 16,2-3-1-16,-6-7-5 15,2 8-2-15,-9-2-4 16,5 11-3-16,-5 3-2 16,0 11-1-16,0 15-3 15,0 24 0 1,9 12-4-16,-4 5-9 15,4 6-28-15,3 16 0 0,-6-4 0 16,0 8 0 0</inkml:trace>
  <inkml:trace contextRef="#ctx0" brushRef="#br0" timeOffset="215238.5989">16752 14740 31 0,'6'-18'23'0,"7"-5"-1"16,-1-7-1-16,1-6-3 15,2 4-3-15,-6-6-3 16,4 11-1-16,-7-1-4 15,1 13-1-15,-7 15-1 0,-4 9-2 16,1 18 0-16,3 14-1 16,0 9-1-16,0 7-1 15,0 6-1-15,0-5-4 16,10 2-9-16,2-9-24 16,-3-19 0-16,10-8 0 15,-7-19 0 1</inkml:trace>
  <inkml:trace contextRef="#ctx0" brushRef="#br0" timeOffset="215455.0526">17061 14797 41 0,'24'0'34'0,"0"-4"1"15,16 1-15-15,7 0-10 0,2-1-7 16,10-3-17-16,-2-7-19 16,7 6 0-16,-11-6-2 15,0 5 8-15</inkml:trace>
  <inkml:trace contextRef="#ctx0" brushRef="#br0" timeOffset="215956.8668">17737 14420 3 0,'7'-35'34'16,"10"19"0"-16,-9 6 1 0,-8 10-15 15,18 30-5-15,-18 6-5 16,0 12-4-16,-2 4 0 16,-2 5-2-16,-2-1-2 31,1-4 0-31,0-11-1 0,0-10 0 15,1-13-2-15,4-18 1 16,0 0-1-16,17-12 0 16,2-5-1-16,4-3 1 15,10 2 0-15,2 4 0 16,5 6 1-16,-1 12 0 16,-2 8 1-16,-9 6 0 0,-14 7 0 15,-10 4 1-15,-17-1 0 16,-12 1 0-16,-14-7-1 0,-4-5-2 15,-4-8-4 1,3-9-6-16,9 0-8 0,8-9-14 16,6-7-5-16,21 0 1 31,0-5 7-31</inkml:trace>
  <inkml:trace contextRef="#ctx0" brushRef="#br0" timeOffset="216505.3553">18172 14754 16 0,'6'10'32'0,"4"-6"2"0,11 1-13 16,6 2-6-16,5-4-2 16,6 1-2-16,-4-4-3 15,1-4-4-15,-7-3-1 16,-8-3-2-16,-9-5-1 16,-11 1 0-16,-14-3-1 0,-9 5 0 15,-5 5 0-15,-8 3 1 16,-1 8-1-16,-3 4 1 15,6 10 0-15,6 6 0 16,9 5 0-16,12 3 1 16,12 2 0-16,15 0 0 15,11-6 1 1,10 0-2-16,4-6-3 16,3-10-10-16,-1-12-22 15,2 0 0-15,-8-18-1 16,5 2 0-16</inkml:trace>
  <inkml:trace contextRef="#ctx0" brushRef="#br0" timeOffset="216759.0235">18568 14449 23 0,'34'0'33'0,"-3"-4"1"16,13 4-4-16,0 0-20 16,2-4-8-16,-4 2-13 15,-9-8-20-15,0 13-2 16,-17-10 1-16,2 11 8 0</inkml:trace>
  <inkml:trace contextRef="#ctx0" brushRef="#br0" timeOffset="216975.1933">18999 14372 15 0,'6'-25'33'0,"-6"25"0"16,0-20-4-16,0 20-15 31,-9-13-13-31,9 13-16 0,0 0-16 16,-16 10-1-16,16 6-1 15</inkml:trace>
  <inkml:trace contextRef="#ctx0" brushRef="#br0" timeOffset="217191.359">19033 14534 16 0,'0'20'35'0,"7"5"0"15,-16-5-6-15,-4-3-8 16,-2 0-7-16,-16-7-4 16,0-1-5-16,-4-6-6 15,-2-8-8-15,5-6-23 0,6 1-4 16,1-12-1-1,16 6 0 1</inkml:trace>
  <inkml:trace contextRef="#ctx0" brushRef="#br0" timeOffset="217761.2913">19167 14364 29 0,'0'0'30'0,"0"0"-8"16,0 11-5-16,0 3-5 16,0 7-4-16,0-1 0 0,0 7-1 31,6-4-2-31,3 2-1 0,1-5 0 16,5-8-2-1,1-6 0-15,3-6-1 0,2-5 0 16,-2-6 0-16,-1-4-1 15,-2-2 0-15,-4-5 0 16,0 3 0-16,-6 4 0 16,-1 1-1-16,-5 14 1 0,3-9 0 15,-3 9 0-15,4 9 0 16,-1 3 0-16,4 2 1 16,4 1-1-16,1-1 1 15,4 1-1-15,1-6 1 16,3-4 0-16,0-5 0 15,-4-1 0 1,0-9 0-16,-5-8 1 16,-2 1 0-16,-9-7 0 15,0 0-1-15,-4 0 1 16,-1 4-1-16,-1-1-2 16,0 5-4-16,6 16-7 15,-13-13-18-15,13 13-6 16,0 0-1-16,-15-3 0 0</inkml:trace>
  <inkml:trace contextRef="#ctx0" brushRef="#br0" timeOffset="242617.9654">20453 14030 14 0,'0'0'29'16,"0"0"-6"-16,29 8-7 15,12-3-3-15,22-5-2 16,21 4 0-16,18-4-1 16,22 6-2-16,12-6-1 15,12 6 0-15,-2-6-1 0,-1 0-2 16,-14 0-2-16,-13-5-1 15,-24-2-1-15,-20 0 0 16,-24-3-1-16,-20-2-1 16,-20 2 1-16,-10-2-1 15,-14 3 1-15,-4-3 0 16,2 4 1-16,-1-1 0 0,-1 4-1 16,7 0 1-16,11 5 0 15,0 0 0-15,0 0 0 16,18 7 0-16,0 2 0 15,2 2 2-15,1-2 0 0,1 8 0 16,-9-3 2-16,-4 4 0 31,-13 1 0-31,-4 0 0 0,-9-1-4 16,-6-3-8-16,-4-6-28 16,3 3-1-16,-10-12-1 15,6-3 0-15</inkml:trace>
  <inkml:trace contextRef="#ctx0" brushRef="#br0" timeOffset="243018.9939">20747 13847 40 0,'0'0'28'0,"-20"0"-3"16,-6 7-3-16,-10 1-6 16,0 5-4-16,-8 3-3 15,7 7-3-15,3-1-1 16,13 2-3 0,13-1 0-16,18-1-2 15,18-3-2-15,12-6-7 16,10-9-27-16,9 0 0 15,-2-15 0-15,8 5 0 16</inkml:trace>
  <inkml:trace contextRef="#ctx0" brushRef="#br0" timeOffset="243435.3699">21106 13370 17 0,'10'0'34'16,"-10"0"1"-16,6 14-6 16,-6 12-12-16,-3 9-5 15,3 11-3-15,-7 3-2 31,7 3 1-31,-3-5-4 0,3-5-1 16,3-10 0-16,1-12-1 16,-4-20 0-16,11-4 0 15,-6-21-1-15,-2-8 0 16,-3-14 1-16,-4-4-2 16,-2-6 1-16,-1 3-1 15,-2-2 1-15,1 9-1 0,5 6 0 16,3 10 0-16,13 10-1 15,7 6 0-15,13 10-2 0,6-2-6 16,14 10-16 0,6 4-14-16,-3-7 1 15,5 10-1-15</inkml:trace>
  <inkml:trace contextRef="#ctx0" brushRef="#br0" timeOffset="243673.666">21123 13500 37 0,'0'0'35'15,"24"0"1"-15,7 0-4 16,13-7-23-16,8 7-10 15,4 0-24-15,3 6-8 16,-12-12-2-16,4 12 0 0</inkml:trace>
  <inkml:trace contextRef="#ctx0" brushRef="#br0" timeOffset="243921.0829">21741 13263 71 0,'25'0'38'15,"-6"0"-2"-15,8 0-23 0,-4 3-11 16,6 2-14-16,-1 4-22 15,-7-9-2-15,3 7 0 16,-8-14-1-16</inkml:trace>
  <inkml:trace contextRef="#ctx0" brushRef="#br0" timeOffset="244121.6218">22092 13171 44 0,'0'0'39'0,"0"17"0"15,0 5-8-15,-7 7-14 0,10 9-7 16,-3 6-14-16,7 1-31 16,-7-10-1-16,10 2-3 15,-5-18-1-15</inkml:trace>
  <inkml:trace contextRef="#ctx0" brushRef="#br0" timeOffset="246666.2708">937 16477 21 0,'-61'10'32'0,"61"-10"3"15,0 0 0-15,0 0-19 16,55 12-7-16,20-16-1 0,31-1 0 15,18-3 0-15,24-3-3 16,7 2-2-16,10-8-1 16,-6 3 0-16,-14 3 0 15,-24 1-3-15,-21 4-3 0,-31-1-2 16,-17 7-3-16,-26-7-4 16,-15 7-2-16,-22-5-2 15,-2 2 1-15,-14-6 0 16,0 1 3-16,-4-5 3 0,10-2 4 15,0 0 6-15,4-12 10 16,17 27-2 0,17-14 2-16,7 9 1 31,7 5 1-31,0 5 0 0,9 9-1 16,-7-6-2-16,-1 8 1 15,-11-1-2-15,-11 7-3 16,-16 0-8-16,-14 4-28 15,-20-11-5-15,-8 2 0 16,-21-8-1-16</inkml:trace>
  <inkml:trace contextRef="#ctx0" brushRef="#br0" timeOffset="247032.5983">972 16312 17 0,'-46'-9'30'15,"46"9"0"-15,-66 43-4 16,66-43-16-16,-71 60-3 16,71-60-2-16,-49 65 0 0,49-65-2 15,0 53-2-15,0-53-7 16,63 37-23-16,-9-41-1 15,15-4-3-15,2-14 1 16</inkml:trace>
  <inkml:trace contextRef="#ctx0" brushRef="#br0" timeOffset="247448.9917">1350 15773 15 0,'5'14'34'0,"-5"1"1"16,3 13-4-16,-3 8-14 16,4 2-4-16,-4 6-2 15,0-2-3-15,0-1-3 16,3-6-1-16,0-4 0 15,-3-15-1 1,3-7 0-16,-3-9-1 16,0-11 0-16,0-10 1 15,-3-10 0-15,-5-8-2 16,1-5 1-16,-4-6-2 16,3 1 0-16,0 1 1 0,4-1-1 15,4 7 0 1,6 9-1-16,5 8 1 0,7 7 0 15,11 8-1-15,4 0-4 16,9 10-5-16,-3 0-12 0,6-2-17 16,5 4 0-16,-5-2 1 15,-1 4-1-15</inkml:trace>
  <inkml:trace contextRef="#ctx0" brushRef="#br0" timeOffset="247671.6759">1351 15877 12 0,'-22'8'34'0,"22"2"1"16,0-10-3-16,27 6-13 15,11-6-7-15,14 0-10 16,0 0-20-16,5-7-14 15,7 1-2-15,-10-8 0 16</inkml:trace>
  <inkml:trace contextRef="#ctx0" brushRef="#br0" timeOffset="247887.8558">1784 15658 53 0,'15'-4'32'16,"12"7"1"-16,-1-3-15 16,6 0-13-16,-1 4-7 15,0-4-9-15,-4 7-16 16,-9-7-5-16,6 0-1 0,-15-6-1 15</inkml:trace>
  <inkml:trace contextRef="#ctx0" brushRef="#br0" timeOffset="248119.643">2126 15509 22 0,'0'-14'34'0,"0"14"0"16,8-9-10-1,-8 9-6-15,0 0-4 0,-5 13-3 16,8 6-3-16,-3 1-3 16,7 10 0-16,-3-2-1 15,3 6 1-15,-2-3-3 16,7-2 1-16,-8 0-6 0,-4-11-15 16,0-6-20-16,5 1-1 15,-14-13 0-15,9 0-1 16</inkml:trace>
  <inkml:trace contextRef="#ctx0" brushRef="#br0" timeOffset="250555.7173">3540 16406 39 0,'6'-9'27'16,"-13"-10"-2"-1,-5 7-4-15,-7 8-5 16,-12 1-5-16,0 8-2 16,-8 4-3-16,-1 8-2 15,-4 6-1-15,7 14 0 16,6 4-2-16,15 5 1 16,9 3-1-16,14-3 1 15,9-2 0-15,12-1 0 0,6-8 0 16,9-8 0-16,-2-11-1 15,-1-7-1-15,-3-9-10 16,-6 0-28-16,-6-12 0 16,3-3-1-16,-9-4 1 0</inkml:trace>
  <inkml:trace contextRef="#ctx0" brushRef="#br0" timeOffset="251309.6202">3742 17015 11 0,'0'0'25'15,"0"-20"-4"-15,5 10-3 0,-5-5-2 16,-6 0-5-16,0 1-1 15,-6 5-4-15,-3 1-2 16,-4 8-2-16,-5 5-1 16,-2 0-1-16,2 9 0 15,1 5 0-15,5 4 0 16,6 1 1-16,9-1-1 0,9-3 1 16,10 0-1-16,5-3 2 15,4-10-1-15,3-7-1 16,0 0 2-16,-6-10-1 15,-1-2 0-15,-5-2 0 0,-5-4 0 16,-4-3 1 0,-7 3 1-1,0 5-1-15,0 13 0 16,-7-12 1-16,7 12-1 16,-11 0 0-16,11 0 0 0,-6 16-1 15,6 1-1-15,6 0 1 16,-1-2 0-16,4-3-1 15,1 2-1-15,3-1-5 16,-1-6-12-16,-12-7-17 0,24 0 0 16,-14-6-1-16,3 6 11 15</inkml:trace>
  <inkml:trace contextRef="#ctx0" brushRef="#br0" timeOffset="251794.8263">3890 16840 12 0,'4'-20'32'16,"-4"20"1"-16,0 0-8 0,0 0-6 16,11 10-7-16,-11 5-3 15,0 9-3-15,0 0-2 16,0 7 0-16,0 1-1 0,0-1-1 16,0-9-1-16,0-1 1 15,0-10-2-15,0-2 0 16,0-9 0-16,17-7 0 15,-5-3 0-15,3-3-1 16,4 2 0-16,-1 6 0 31,7 5 0-31,-3 0 2 0,-3 5-1 16,-4 10 1-16,-5-1-1 16,-5 8 2-16,-5-1-1 15,-12-2 1-15,-3-2-1 16,-7-5-4-16,2-3-7 15,-1-5-23-15,-3-11-3 16,12-1-2-16,-4-13 2 0</inkml:trace>
  <inkml:trace contextRef="#ctx0" brushRef="#br0" timeOffset="252380.5014">4341 16378 13 0,'-7'-13'33'15,"7"13"1"-15,-8 18-3 0,3 9-13 16,5 12-6-16,-3 6-6 15,3 10 0-15,0 0-1 16,4-1-1-16,0-6-1 31,1-4-1-31,-5-18 0 0,3-6-1 16,-3-20 1-16,0 0 0 16,0-17-1-16,0-12 0 15,-6-8 0-15,-1-6-1 16,-2-5 1-16,-2-3-1 15,1 0 1-15,-3 5-1 16,1 3 0-16,2 5 0 0,4 7 0 16,6 5 0-16,10 5-1 15,2 4-1-15,13 5-3 16,3-5-4-16,15 10-10 16,4-1-14-16,0-3-4 15,5 11-1-15,-6-5 4 16</inkml:trace>
  <inkml:trace contextRef="#ctx0" brushRef="#br0" timeOffset="252644.0941">4343 16785 31 0,'0'0'33'16,"31"18"-2"0,-9-15-12-16,5 2-7 15,2-3-10-15,2-9-23 16,2 7-10-16,-13-10-2 15,7 10-1-15</inkml:trace>
  <inkml:trace contextRef="#ctx0" brushRef="#br0" timeOffset="253113.5508">4594 16499 22 0,'22'6'33'0,"-13"4"2"0,3 9-11 16,-5 4-8-16,-4 3-4 16,4 2-3-16,-7-7-2 15,0 0-3-15,0-11-1 16,0-10-1-16,0 0-1 16,8-10-1-16,-1-11 1 15,2 1-1-15,2-4 0 0,6 2 0 16,1 2 0-16,-2 4 0 15,3 6 0-15,-1 10 1 16,-5 11 0-16,2 3-1 16,-5 6 1-16,-4 3 0 0,-4 2-2 15,-2-2-6-15,7-1-22 32,3-5-8-32,-10-17-1 15,9 10 1-15</inkml:trace>
  <inkml:trace contextRef="#ctx0" brushRef="#br0" timeOffset="253745.6464">4935 16337 3 0,'0'0'30'0,"15"-4"0"16,12 4-3-16,3 0-13 15,3-2-7-15,3-2-1 16,-1-1-2-16,-2 0-2 16,-9 0 0-16,-1 3 0 15,-10 2 0-15,-13 0-1 0,0 0 1 16,0 0-1-16,0 14 0 15,-6 1 1-15,2 2-1 16,1 7 1-16,3 2 0 16,0 6 2-16,3 4-1 15,4 3 0-15,0 0 0 16,2 3 0 0,-4-4 0-16,1 3-1 15,-6-5 0-15,0-4-1 16,-3-3 0-16,-10-5 1 15,-2-7-1-15,-5 0 0 0,-1-2 1 16,-5-9 0 0,3-3-1-16,1-3 0 0,0 0-1 15,8 0 0-15,4 0-2 16,10 0-3-16,0 0-10 0,0 0-23 16,-7-15 0-16,17 15 0 15,-10 0 0-15</inkml:trace>
  <inkml:trace contextRef="#ctx0" brushRef="#br0" timeOffset="254215.1019">5671 16598 10 0,'0'0'31'0,"12"7"-1"16,7-7-8-16,6 3-6 15,9 1-2-15,3-4-3 16,7 0-4-16,-4 0-3 16,2 0-5-16,-3 0-6 15,-8-5-8-15,-10-1-12 0,0 9-8 16,-21-3 1-16,17-3 9 16</inkml:trace>
  <inkml:trace contextRef="#ctx0" brushRef="#br0" timeOffset="254532.0311">5711 16748 34 0,'22'0'27'16,"1"0"-3"-16,7 0-3 16,7 0-2-16,-1 0-5 15,6 0-4-15,-5-3-3 16,-2 3-2-16,-10-4-2 16,-3 4 0-16,-8 0-1 15,-5 0 0-15,-9 0-2 0,0 0-7 16,0 0-30-16,10-5 0 15,-10 5 0-15,0 0-1 16</inkml:trace>
  <inkml:trace contextRef="#ctx0" brushRef="#br0" timeOffset="258242.1753">6608 16741 13 0,'-25'-5'29'0,"25"5"-2"16,28 2-9-16,21-2-4 15,29 6-2-15,30-6-2 16,29 0-1-16,23-3-2 16,18 7-2-16,8 1-1 31,0 2-2-31,-10 2-4 0,-24-5-14 16,-27 0-19-16,-21 7 0 15,-39-11-1-15,-17 0 11 16</inkml:trace>
  <inkml:trace contextRef="#ctx0" brushRef="#br0" timeOffset="258674.4997">7411 16397 31 0,'0'-33'31'16,"9"0"-6"-16,-1-9-5 16,-1-3-2-16,2 2-3 15,-5-3-3-15,2 12-2 0,-6 3-4 16,6 14-1-16,-6 17-1 16,0 0-1-1,6 21-2-15,-6 16 1 16,7 12-5-16,-4 5-7 15,5 7-28-15,-1 3 0 16,-7-4 0-16,6 3-1 16</inkml:trace>
  <inkml:trace contextRef="#ctx0" brushRef="#br0" timeOffset="259144.705">6688 17232 29 0,'6'-17'23'0,"-6"-1"-3"15,7-5-4-15,-1-2 3 16,-3-1-5-16,5 9 0 0,-4 2-4 15,-4 15-1-15,10 0-1 16,-7 22-1-16,-3 5-3 16,0 12-1-16,3 6 0 15,0 10-1-15,1-3 0 16,0-1-1-16,1-10-4 16,0-2-3-1,8-9-13-15,2-10-19 16,-15-20-2-16,15-2 2 15,-8-13-1-15</inkml:trace>
  <inkml:trace contextRef="#ctx0" brushRef="#br0" timeOffset="259395.7975">7067 17348 52 0,'24'3'38'0,"0"3"2"0,5-1-15 15,7 2-13-15,-2-2-6 16,4 0-8-16,4-10-30 16,-1 0-7-16,-9-2 2 15,5-2-4-15</inkml:trace>
  <inkml:trace contextRef="#ctx0" brushRef="#br0" timeOffset="260076.7959">7705 16910 20 0,'6'9'33'15,"4"16"-1"1,-10 4-10-16,0 2-7 0,6 10-2 16,-6-1-4-16,3 7-4 15,-3-10-1-15,3-6-2 16,-3-10 1-16,0-6-3 15,0-15 1-15,0 0 0 16,6-21 1-16,0-1 0 0,4-4-1 16,5 1 0-16,4 6-1 15,6 2 1-15,3 12 0 16,2 5-1-16,-5 7 0 16,-3 8 1-16,-6 11-1 15,-10 3 0-15,-6-1 1 16,-11-4-2-16,-9-4 1 0,-5-2-2 15,-1-7 0-15,2-3-3 16,3-8-3-16,-2-10-7 16,12 1-14-16,11 9-7 15,0-18 0-15,11 12 1 16</inkml:trace>
  <inkml:trace contextRef="#ctx0" brushRef="#br0" timeOffset="260415.3424">7547 17437 37 0,'19'7'34'0,"2"0"-5"16,9-4-10-16,14 2-6 15,0-5-2-15,12 0-4 16,-1 3-12-16,-2-8-11 15,-6-3-17-15,3-1 0 16,-16-6-4-16,-1 10 12 0</inkml:trace>
  <inkml:trace contextRef="#ctx0" brushRef="#br0" timeOffset="261048.8776">7884 17733 25 0,'0'0'18'15,"13"-5"0"-15,-9-4-2 0,-4-1-4 16,3-3 0-16,-10-1-3 0,0 4-2 16,-11-2 0-1,-1-3-1-15,-9 6-2 16,-2 3 0-16,-4 6-3 0,0 6 0 15,3 6 0-15,3 2 0 16,6 3-1-16,10 4 2 16,6-1-2-1,11 9 0-15,-5-29 2 16,30 43 2-16,-3-37-2 16,4 0 0-16,-1-9-1 15,4 0 0-15,-5-5 0 16,-1-16 0-16,-4-1-1 15,-6-1-1-15,-8 7 1 16,-3 3-1-16,-7 5 2 0,0 0-2 16,0 11 0-16,-14-4 2 15,5 15-1-15,3 6 0 16,0 5 0-16,6-6 1 16,6 1 0-16,1 5 0 0,8-3 1 15,1 1-2 1,6-3 0-16,-4-15-8 0,1-2-27 15,5 7-2-15,-11-10 1 16,6-8 1-16</inkml:trace>
  <inkml:trace contextRef="#ctx0" brushRef="#br0" timeOffset="265678.1164">8983 16782 7 0,'19'0'21'0,"-7"-13"-1"16,1-2-2-16,-3 2-3 15,-5-6-2-15,-2 1-2 16,-6-5-2-16,-2 0-3 15,-8-6-1-15,-2 7-1 16,-4 3 0-16,-3 4-2 0,-3 6 1 16,-2 9-2-16,-1 2 0 15,6 15 0-15,1 8-1 16,1 6 1-16,9 5-1 16,7 3 0-16,4-3 0 0,10 1 1 15,8-4 0-15,0-7 0 16,7-10 0-16,4-9-1 15,-2-11 1-15,-1-7 0 0,-2-8 1 16,-3-5-1-16,-4-6 0 16,-5-1-1-16,-7 3 1 15,-2 10 1-15,-6 1 0 16,3 17-1-16,-12-2 1 16,3 16 1-16,2 6-1 15,7 11 0 1,0 2 0-16,4 0-1 15,11-3-3-15,-2-8-12 16,5-9-23-16,8-8 0 16,-5-13 0-16,1-11 0 15</inkml:trace>
  <inkml:trace contextRef="#ctx0" brushRef="#br0" timeOffset="266132.459">9138 16151 35 0,'0'0'33'0,"22"8"-1"0,-12 7-11 15,-4 5-7-15,0 11-2 16,-6-4-4-16,0 7-2 16,0-9-1-16,-3-7-2 15,3-18-2-15,0 0 0 16,3-10-1-16,6-14 0 0,4-1 1 15,5-4-2-15,1 3 1 16,3 5 1-16,-1 6-1 16,1 15 1-16,-3 8 1 15,-4 9 0-15,-6 8 0 0,1 6-1 16,-6 4-3-16,-4-5-12 16,0-1-24-16,4-1 0 31,0-13 0-31,8 1-1 0</inkml:trace>
  <inkml:trace contextRef="#ctx0" brushRef="#br0" timeOffset="266717.4727">9594 16491 6 0,'10'0'33'15,"-10"0"1"-15,9 8-9 16,-9 11-6-16,0 3-5 16,0 12-4-16,0-5-1 15,6 7-3-15,0-5-2 16,4-5-1-16,-1-13-1 15,4-6-1-15,3-7 0 0,1-7 0 32,-1-7 0-32,0-6-1 15,0-7 0-15,-4-1 0 16,0 2 1-16,0 2-2 16,-5 3 1-16,-1 2 0 15,-3 7-1-15,-3 12 1 16,0 0 0-16,-3 16-1 0,3 2 1 15,0 8 0-15,0 1 0 0,6 7 1 16,0 0-2 0,1 0-3-16,8 3-12 15,-2-9-19-15,-7-13-2 0,10 4 0 16,-8-19 0-16</inkml:trace>
  <inkml:trace contextRef="#ctx0" brushRef="#br0" timeOffset="267065.7141">10122 16590 40 0,'0'30'36'0,"-4"-2"-2"15,-1 2-13-15,5 6-6 16,-4-7-5-16,4 2-3 15,0-11-4-15,0-6 0 16,0-14-2-16,0 0 0 16,-5-20 0-16,1-5 0 0,-2-7 1 15,-1-12-3-15,-4-4 2 16,-5-5 0-16,3-3 0 16,-3 0-1-16,4-2 0 0,6 4 1 15,6 0 0-15,5 10 0 16,8 5-1-16,10 10 0 31,10 7-2-31,5 3-3 16,9 14-10-16,-1 0-16 0,-2 5-7 15,8 6 0-15,-6-6 0 16</inkml:trace>
  <inkml:trace contextRef="#ctx0" brushRef="#br0" timeOffset="267335.2758">10131 16789 39 0,'12'8'36'0,"4"-4"-4"15,12-1-10 1,6 4-9-16,0-7-8 0,0 5-15 16,-5-8-24-16,4 10-1 31,-18-11-1-31,2 1 5 0</inkml:trace>
  <inkml:trace contextRef="#ctx0" brushRef="#br0" timeOffset="267667.3352">10233 16543 19 0,'26'-6'33'0,"-2"-4"3"16,7 10-6-16,-3 0-14 16,-12 7-6-16,2 8-2 15,-8-2-2-15,-2-1-3 16,-8-12 1-16,0 12-3 15,0-12 0 1,-9-13-1-16,9-3 0 16,0-1 1-16,9-5-1 0,4 3 0 15,6 1 0 1,1 8 2-16,3 6-1 16,1 11 1-16,2 9 0 0,-5 5 1 15,-8 5-1-15,0 1 0 16,-4 4-3-16,-4-2-8 15,2-8-27-15,-1 0-2 0,-6-21-2 16,5 10 1-16</inkml:trace>
  <inkml:trace contextRef="#ctx0" brushRef="#br0" timeOffset="268221.9456">10679 16222 8 0,'22'0'31'0,"-9"-4"0"0,12 11 0 16,-1-7-19-16,2-3-4 16,4 3-3-16,-5-4-1 15,0-1-1-15,-7 0-1 16,-2 1 0-16,-5 1 1 31,-1 6-1-31,-10-3 1 0,10 21 0 16,-10-2 1-16,3 7 0 15,-3 7-1-15,6 5 1 16,0 4-1-16,0 6 1 16,2-3-2-16,0 3 0 15,-2-3 0-15,2-1-1 16,-3-5 0-16,-5-4 0 0,-5-6 1 15,-3-7-2-15,-8-4 1 16,-2-5 0-16,-5-3-1 16,-5-7 0-16,-2-3-2 0,-3 0-4 15,8 0-20 1,3 0-13-16,-2-13 0 0,11 6 0 31</inkml:trace>
  <inkml:trace contextRef="#ctx0" brushRef="#br0" timeOffset="268838.2496">11690 16352 35 0,'0'0'35'16,"10"6"-5"-16,-7 6-8 15,6 15-5-15,-9 5-5 16,9 11-3-16,-6-1-3 0,2 1-4 16,-2-1-6-1,-3-8-8-15,0-6-19 16,0-4-6-16,-11-19-1 0,11-5 1 16</inkml:trace>
  <inkml:trace contextRef="#ctx0" brushRef="#br0" timeOffset="269085.6655">11518 16569 17 0,'-15'-10'38'0,"27"10"0"16,8 0-2-16,14-5-14 0,11 5-8 15,3 0-7-15,7-5-11 16,5-4-31-16,1 9-2 16,-9-10-1-16,3 3-1 15</inkml:trace>
  <inkml:trace contextRef="#ctx0" brushRef="#br0" timeOffset="269524.315">12361 16629 27 0,'0'0'30'15,"0"0"-10"-15,22 4-6 16,31-8-2-16,30-2-1 0,32-1 0 16,28 2-2-16,31-3-2 0,20 3-1 31,17-1-2-15,10 0 0-16,-2 3-2 0,-11-2-3 15,-22 1-8-15,-24-5-20 16,-26 9-6-16,-40-10 0 15,-22 10-1-15</inkml:trace>
  <inkml:trace contextRef="#ctx0" brushRef="#br0" timeOffset="269887.6307">13351 16266 9 0,'0'-62'33'0,"5"6"2"16,-5-5-10-16,0 3-6 16,3 12-3-16,-6 1-3 15,7 22-2-15,-4 14-2 16,0 20-3-16,3 17-2 0,3 17-4 16,3 18-7-16,-2 8-20 15,1 6-10-15,6 3-2 16,-8-6 0-16</inkml:trace>
  <inkml:trace contextRef="#ctx0" brushRef="#br0" timeOffset="270357.4894">12531 17181 21 0,'11'-20'25'15,"-5"1"-3"-15,-1-3-1 16,-1-4-3-16,2 6-2 16,-6-1-2-1,6 4-3-15,-6 0-3 16,0 17-2-16,0 0-1 15,0 29-1-15,0 5-2 16,3 10-2-16,1 1 1 16,1 13 0-16,1 0-2 15,0-5-3-15,4-2-10 16,-1-7-20-16,-4-23-3 0,12-10 1 16,-8-11-3-16</inkml:trace>
  <inkml:trace contextRef="#ctx0" brushRef="#br0" timeOffset="270589.281">12826 17304 6 0,'10'5'36'15,"15"0"0"-15,0-2-2 16,12-6-17-16,3 3-7 15,4-5-8-15,5 5-32 16,-6-15-4-16,3 3-1 0,-11-7-1 16</inkml:trace>
  <inkml:trace contextRef="#ctx0" brushRef="#br0" timeOffset="271143.8286">13818 17065 23 0,'9'-5'29'0,"-9"-6"-5"16,0-2-6-16,4-5-3 0,-10-2-3 16,2-2-4-16,-7 0 0 15,1 4-3-15,-9 0-1 16,0 6-1-16,-5 6-2 15,-1 6 0-15,-1 10-1 16,2 7 0-16,0 7 0 16,6 2 0-1,5 4 0-15,7 2 0 16,6-5 1-16,12-2-1 0,3-7 0 16,8-7 0-16,4-5 1 15,1-12-1-15,-1-5-1 16,-1-4 1-16,-5-2 0 15,-2-2-1-15,-7 0 1 16,-3 3 0-16,-6 4 0 0,-3 12 1 16,0 0 1-16,0 12-1 15,0 1 1-15,7 9 0 16,-4-1-2-16,6 3-1 16,0-2-5-16,1-7-12 15,-10-15-18-15,15 20 0 16,-15-20 0-1,10 0 11-15</inkml:trace>
  <inkml:trace contextRef="#ctx0" brushRef="#br0" timeOffset="271391.2416">13468 17258 3 0,'0'0'32'0,"10"8"2"16,12-8-3-16,17-10-12 15,14 5-6-15,6-2-3 16,12-3-1-16,3 0-5 0,4 1-2 16,-4 9-7-16,-12-3-8 15,-11 6-10-15,-9 2-15 16,-22-1 2-16,-5 4-3 15</inkml:trace>
  <inkml:trace contextRef="#ctx0" brushRef="#br0" timeOffset="271945.8174">13647 17447 12 0,'-8'12'30'0,"8"10"-1"0,-7 5-10 16,1-3-7-16,6 5-3 16,-6-3-3-16,6-2 0 15,-4-4-2-15,4-3-1 16,0-3-1-16,0-14 0 16,0 0-1-16,0 0 0 15,11-10 0-15,-3-4 0 0,2-2 1 16,7-2-1-16,4-1 2 15,6 4-1-15,1 1 0 16,6 8 1-16,-6 6-1 16,6 0 1-16,-9 6-2 15,-1 3 0-15,-14 5-1 16,-4 2 1-16,-12 1-1 0,-6-1 0 16,-10-2 1-16,-6 1-1 15,-3-7 0-15,-1 6 0 0,5-7 0 16,0-7-1-1,7 0 0-15,5 0-2 0,15 0-6 16,0 0-10-16,-10-13-16 31,20 3 0-31,-10 0-2 0,13 7 18 16</inkml:trace>
  <inkml:trace contextRef="#ctx0" brushRef="#br0" timeOffset="274332.5141">15036 16184 9 0,'0'-19'33'0,"0"19"1"16,0 0-6-16,-7 25-9 15,7 18-5-15,-5 10-5 16,5 12-2-16,-6 3-3 0,6 6 0 16,0-3-3-16,0-9 0 15,3-11 0-15,-3-13-1 31,3-20 0-31,-3-18 0 0,14-5-1 16,-1-16 0-16,4-9 1 16,4-2 0-16,4-1 0 15,5 4 0-15,2 5 0 16,-1 11 0-16,0 13 1 16,-6 10-1-16,-7 8 1 15,-11 7-1-15,-7 5 0 0,-12 2 0 16,-10-1 0-16,-8-4-1 15,-1-5-2-15,-4-7-2 16,4-2-2-16,3-13-5 16,11-6-11-16,9-3-12 15,6-16 0-15,13 1 0 16</inkml:trace>
  <inkml:trace contextRef="#ctx0" brushRef="#br0" timeOffset="274764.2293">15279 16030 8 0,'10'-13'33'0,"12"11"1"0,-3-5-7 16,-2 7-9-16,1 8-3 15,-7 3-4-15,-1 6-3 16,-10-2-2-16,0 6-1 16,-10-6-1-16,4-2-2 15,6-13 0-15,-12 5-2 31,12-5 0-31,11-14 0 0,4 0 1 16,7-2-2-16,2 3 1 16,1 4-1-16,0 9 1 15,0 3 1-15,-7 12 1 16,-2 5-1-16,-10 4 0 0,0 6 0 16,-6 5-3-1,0-7-11-15,-4-3-24 0,8-1 0 16,-4-15-2-16,11 4 1 15</inkml:trace>
  <inkml:trace contextRef="#ctx0" brushRef="#br0" timeOffset="275297.4078">15795 16420 32 0,'11'0'33'15,"-11"0"1"1,7 16-13-16,-3 6-5 16,-4 2-5-16,8 5-3 0,-2-3-1 15,4 6-2-15,2-9 0 16,7-3-2-16,-4-8 0 15,4-12-2-15,-1 0 0 0,1-16 0 16,-4-2-1-16,1-6 0 16,-6-2 1-16,0-1-1 15,-4 4-1-15,-4 6 2 16,-2 2-2-16,0 15 2 16,0 0 0-16,-6 13-1 15,4 7 1-15,-2 7-2 0,4 0-2 16,0-1-8-16,6-2-24 15,3-3-3-15,-2-8-1 16,5 2 0-16</inkml:trace>
  <inkml:trace contextRef="#ctx0" brushRef="#br0" timeOffset="275783.1375">16254 16424 17 0,'0'14'34'0,"5"20"0"16,-5-1-12-16,0 2-5 16,0 4-3-16,0-5-5 0,0-2-1 15,0-9-2 1,6-5-1-16,-6-18-2 0,0 0-1 15,4-20 0-15,-4-2 0 16,0-10 0-16,0-7-1 0,-2-10 1 16,-3-6-2-16,-1 2 1 15,0-7 0-15,0 4 0 16,3-1 0-16,3 9-1 16,9 4 0-16,3 11 0 15,5 7-1-15,11 9-4 0,2 0-7 16,8 7-22-16,2 10-4 15,0-4-1-15,4 8 1 16</inkml:trace>
  <inkml:trace contextRef="#ctx0" brushRef="#br0" timeOffset="276068.3363">16313 16653 54 0,'6'11'36'16,"12"-8"-3"-16,7-3-16 15,9 8-8-15,3-1-16 32,9 1-25-32,-15-13-2 0,4 0-2 15,-13-11-1-15</inkml:trace>
  <inkml:trace contextRef="#ctx0" brushRef="#br0" timeOffset="276537.9934">16544 16364 20 0,'20'11'34'16,"-9"1"1"-16,3 8-11 0,-6 4-8 15,-8-1-3-15,3 3-4 16,-6-11-3-16,3 2-1 15,0-17-3-15,0 0-1 16,0 0 0-16,6-13 0 16,10-10-1-16,2-1-1 15,4 1 1-15,1 0-1 0,1 4 1 16,0 7 0-16,-3 10 0 16,-1 10 1-16,-8 8 1 0,-2 3-1 15,-4 13-4 1,-6-6-13-16,0 1-20 0,10 3-1 15,-10-18 1-15,12 4-2 32</inkml:trace>
  <inkml:trace contextRef="#ctx0" brushRef="#br0" timeOffset="277103.2965">16953 16063 25 0,'11'-9'31'0,"16"9"-3"0,3-5-10 15,0 2-6 1,4 3-3-16,-2 0-4 0,0 0-1 16,-8-2-2-16,-2 2 0 0,-7 0-1 15,-4 2 0-15,-11-2 0 16,9 12-1-16,-9-1 0 15,3 2 0-15,-3 6 1 16,0 4 0-16,0 8-1 16,4 5 1-16,-1 2 0 15,1 4 0 1,0 2 0-16,3 2 1 16,3 0-2-16,-2-1 1 15,2-6 0-15,-4-3 0 16,-1-7 1-16,-2-1 0 15,-8-5 1-15,-1-8 1 16,-10-8 0-16,-2 3 0 16,-7-10 0-16,0 5-1 0,-3-5-1 15,-2 0-8-15,0-8-31 16,7 13-1-16,-7-5-1 0,10 0 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36:49.0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8180 3871 19 0,'12'9'33'0,"0"2"2"16,16 13-4-16,0 7-14 16,2 2-6-16,8 8-2 0,0-2-4 15,-1 2-5-15,-4 1-8 16,-4-6-16-16,-7-14-11 31,3 3 0-31,-12-15-1 0</inkml:trace>
  <inkml:trace contextRef="#ctx0" brushRef="#br0" timeOffset="284.2592">8550 3904 17 0,'0'-15'32'0,"0"15"-6"16,-25 6-2-16,0 8-3 0,-8 5-5 15,-10 8-6-15,-6 6-1 16,-7 0-4-16,4 3-3 16,2-1-6-16,9-7-9 15,7-7-19-15,18-2-3 16,1-13 0-16,15-6-1 0</inkml:trace>
  <inkml:trace contextRef="#ctx0" brushRef="#br0" timeOffset="685.1264">8791 3943 11 0,'-12'16'32'0,"6"13"1"16,-6-4-1-16,8 7-15 16,-2 2-9-1,0 0-1-15,0-5-3 16,2-5 0-16,4-6 0 15,0-18-2-15,0 0 1 16,0 0 0-16,0-21 1 16,0-8-3-16,-3-5 2 15,-3-11-2-15,1-2-1 0,-2-2 1 16,0-1-1-16,2 0-1 0,5 5 1 16,0 10 1-1,5 2-2-15,12 9 2 0,4 3-2 16,11 9-3-16,3 0-4 15,12 7-16-15,4 10-12 16,-8-5 0-16,12 5 1 16</inkml:trace>
  <inkml:trace contextRef="#ctx0" brushRef="#br0" timeOffset="948.2874">8732 4224 17 0,'0'17'29'0,"0"-17"0"0,32 4-11 15,-5 1-11-15,5 0-8 0,5 2-17 16,-4-13-7-16,11 6-2 16,-13-8-1-16</inkml:trace>
  <inkml:trace contextRef="#ctx0" brushRef="#br0" timeOffset="1301.4517">9003 3971 56 0,'12'0'33'0,"-12"0"-11"16,0 0-6-16,15 18-6 15,-15-2-3-15,3 3-1 16,-3-4-1-16,0 1 0 15,0-16-2-15,0 16 0 0,0-16-1 16,12-16-2 0,-3-3 1-16,4 0-1 0,0 0-1 15,5 0 0-15,2 2 0 16,-3 5-1-16,2 5 2 0,0 10 0 16,-4 7 1-16,1 8 0 15,-3 0-1-15,-2 3-4 16,-1 0-17-16,-2 2-13 31,-10-12-2-31,2 6 1 0</inkml:trace>
  <inkml:trace contextRef="#ctx0" brushRef="#br0" timeOffset="1701.4169">9288 3738 54 0,'31'-7'32'0,"-3"-4"-2"16,0 1-19-1,0 8-4-15,-1-1-2 16,-5 3-2-16,-6 5 0 15,-1 5-2-15,-4 3 0 0,-4 5 0 16,-3 2-1 0,2 7 1-16,-3 0-1 15,1 4 1-15,2 4-1 0,-2 2 1 16,4-3-1-16,1 3 1 0,-6-2 0 16,0-2 2-16,-6-2-1 15,-9-2 1-15,-7-6 1 16,-8-3 0-16,-8-6-1 15,-2-2-2-15,-3-4-6 16,2-3-28-16,1-12-2 16,16 0-2-16,5-13 0 0</inkml:trace>
  <inkml:trace contextRef="#ctx0" brushRef="#br0" timeOffset="2301.487">9997 3993 22 0,'0'0'29'0,"14"6"2"15,28-6-9-15,21 0-6 16,18-6-4-16,33 6-1 16,20-4-1-16,21 4 0 15,14-2-2-15,11 2-3 16,-5-5-3-16,-4 2-6 0,-14 3-3 16,-29-6-8-16,-21 3-6 15,-26-3-8-15,-35-8 0 16,-27 5 0-16,-25-4 8 15,-19-2 5-15,-15 1 10 16,-7-3 6-16,1 6 9 0,-26-10 29 16,57 17-17-16,15 4-4 15,23 13-1 1,6-1-3-16,6 6-2 0,-4 2-1 16,0 2-1-16,-12-3-2 15,-7 1-4-15,-16-2-10 16,-14-1-24-16,-25-14-2 31,-13 6-2-31,-24-13-1 0</inkml:trace>
  <inkml:trace contextRef="#ctx0" brushRef="#br0" timeOffset="2601.9644">10215 3850 20 0,'-12'4'28'0,"-23"-4"-6"16,-2 9-6-16,-4 3-2 0,1 0-2 15,9 7-2 1,7 3 0-16,12 0-4 16,17-1 0-16,17 1-2 0,16-3-2 15,11-4-6-15,10-6-22 16,6 2-6-16,-3-19-1 0,6 4-1 16</inkml:trace>
  <inkml:trace contextRef="#ctx0" brushRef="#br0" timeOffset="2948.7761">10698 3467 19 0,'9'-8'34'16,"-9"8"0"-16,16 9-3 16,-12 16-12-16,-4 4-6 15,8 11-3-15,-8-3-1 16,7 5-1-16,-7-6-2 15,10-3-2 1,-10-10-1-16,5-10-1 16,-5-13-1-16,0-14 0 15,-3-10 0-15,-3-13 0 16,0-9-1-16,-4-6-1 16,4-4 0-16,-3 2 0 0,3 1 0 15,6 6 0 1,6 7 1-16,6 11-1 0,11 10-1 15,4 3-2-15,8 12-4 16,4 0-12-16,0 4-18 0,7 8-1 16,-5-4 2-16,4 6-2 15</inkml:trace>
  <inkml:trace contextRef="#ctx0" brushRef="#br0" timeOffset="3148.5401">10679 3518 44 0,'0'0'35'0,"22"13"0"0,16-7-12 16,15-6-12-16,0 6-29 15,0-9-13-15,8 3-2 16,-19-13-2-16</inkml:trace>
  <inkml:trace contextRef="#ctx0" brushRef="#br0" timeOffset="3685.7799">12317 3520 48 0,'17'0'37'0,"13"22"1"16,4 11-5-16,13 8-21 15,6 16-3-15,-3 11-4 16,2 2-4-16,-6 1-10 15,-9-6-15-15,-12-13-14 16,1-6 1-16,-15-17-1 16</inkml:trace>
  <inkml:trace contextRef="#ctx0" brushRef="#br0" timeOffset="3932.7253">12876 3463 62 0,'-16'-18'36'16,"-8"18"0"-16,-13 9-22 15,-10 13-4-15,-9 16-3 16,-9 16-3-16,-4 8-2 16,-2 7-2-16,3-4-2 15,6 5-3-15,6-8-4 16,16-5-11-16,10-9-14 0,9-19-1 15,21-5 0-15,0-24 5 16</inkml:trace>
  <inkml:trace contextRef="#ctx0" brushRef="#br0" timeOffset="4233.2268">13198 3431 15 0,'-18'-14'31'0,"3"14"1"16,-14 8 0-16,-2 12-19 0,-3 17-3 16,-6 12-4-16,6 9-1 15,6 8-3-15,9 4 2 16,7 1-1-16,12-4-1 15,18-6 0-15,12-14-3 16,8-8-7-16,9-6-19 16,-4-17-7-16,10-4-1 0,-12-12 1 15</inkml:trace>
  <inkml:trace contextRef="#ctx0" brushRef="#br0" timeOffset="4564.9526">13310 3862 23 0,'19'10'31'0,"-7"-10"1"16,9 9-8-16,4-5-12 0,2-4-1 16,6 0-5-1,-2-7-1-15,-3-3-2 0,-3-4-1 16,-8-1-2-16,-6-4 0 15,-11 1 0-15,-11 1 0 0,-6 3-1 16,-9 8 0-16,-5 6 1 16,-3 10 0-16,1 8 1 15,-2 6 1-15,10 5 0 16,7 6 1-16,11 2 1 31,7-2 1-31,12-4-1 0,10-5 1 16,9-6-1-16,3-5-4 15,4-13-7-15,-1-11-27 16,2-2-3-16,-8-11 1 16,4-4-1-16</inkml:trace>
  <inkml:trace contextRef="#ctx0" brushRef="#br0" timeOffset="4749.9171">13655 3370 16 0,'3'-15'33'16,"8"15"-5"-16,-11-10-7 16,0 0-34-16,0 10-10 15,0 0-5-15,-5 13-3 16</inkml:trace>
  <inkml:trace contextRef="#ctx0" brushRef="#br0" timeOffset="4902.7883">13697 3447 22 0,'13'24'37'15,"-10"-2"1"-15,-3 2-3 16,-9 5-11-16,-9-12-7 16,-1 2-8-16,-9-8-8 15,-1-5-20-15,-5-12-18 16,13 1-1-16,0-14-1 0,14 0 0 15</inkml:trace>
  <inkml:trace contextRef="#ctx0" brushRef="#br0" timeOffset="5534.3532">13856 3355 22 0,'-3'12'31'15,"-7"0"-2"-15,1 5-9 16,3 7-5-16,1-2-3 15,5 7-3-15,2-7-3 16,7-1-1-16,3-6-1 16,4-6-1-1,0-9 0-15,2 0-2 16,-3-10 0-16,1-4-1 16,-4-1 0-16,-6-2-1 15,-3 6 0-15,-3 11-1 16,-3-8 1-16,3 8 0 15,-6 8 0-15,3 6 0 16,3 6 0-16,8-4 1 0,0 1-1 16,7-3 2-16,4-3 0 15,-1-5-1-15,4-12 1 16,0-2 0-16,-1-7 0 16,-1-5-1-16,-2-5 1 15,-5 1 0-15,-2-2 0 0,2 3 0 16,-4 8 1-16,4 2-1 0,5 10 0 15,5 10 0-15,4 12 1 16,4 9-1-16,3 15 1 16,-1 9-1-16,-7 4 1 15,-12 3 0-15,-10-4 0 16,-9 1 2-16,-14-5-2 31,-12-9 1-31,-6-9-4 0,-10-16-5 16,10-8-30-16,2 1-1 15,4-10-1-15,7-4-1 16</inkml:trace>
  <inkml:trace contextRef="#ctx0" brushRef="#br0" timeOffset="6766.4764">7755 5361 19 0,'-47'5'28'15,"-24"-10"-4"-15,-7 5-10 16,-11 0-4-16,-8 0-3 0,7 0-2 16,0 3 1-16,10-3-1 15,18 6-2-15,15 2 0 16,16 1 0-16,22 4 0 31,18 3 0-31,19 4 0 0,16 6 0 16,17 4 1-16,10 2-1 15,8 3 1-15,0 4-1 16,-6-1 0-16,-15 4-1 16,-23 4 0-16,-23 4-1 15,-28 3 0-15,-24 6 0 16,-23 1 0-16,-20 1-1 0,-7 4-1 16,-3-2 2-16,4-5-2 15,11-2 2-15,12-6-1 16,17-11 1-16,21-3 1 15,28-11 1-15,31-6 1 16,24-9-1-16,28-3 1 16,20-7 0-1,22-5 0-15,17 0-2 16,10 0 0-16,-2-4-2 0,-5-1-4 16,-8 3-18-1,-14 2-18-15,-30-7 1 0,-18 6-1 16,-34-3 1-16</inkml:trace>
  <inkml:trace contextRef="#ctx0" brushRef="#br0" timeOffset="7289.1357">6774 6705 36 0,'0'0'34'15,"23"12"-3"-15,-12 7-9 16,-4 4-7-16,3 8-5 0,-7-1-2 16,-3 3-2-16,0-7-3 15,-3-5-1-15,-1-10-1 16,4-11-1-16,0-16 0 15,6-5 0-15,4-7-1 16,8-1 0-16,0-2 0 16,8 4 1-1,-1 4 0-15,0 10 1 16,-4 13 0-16,1 5 0 16,-6 12 0-16,-4 8 1 15,-4 3-1-15,-4 3-4 16,3 6-7-16,-4-5-19 15,2-12-7-15,2-5 0 16,-7-15-1-16</inkml:trace>
  <inkml:trace contextRef="#ctx0" brushRef="#br0" timeOffset="7467.5758">7236 6736 33 0,'13'0'34'0,"12"4"0"15,-5-4-7-15,7 0-21 16,4 0-13-16,-3-7-22 16,3 11-2-16,-12-8-3 15,2 7 2-15</inkml:trace>
  <inkml:trace contextRef="#ctx0" brushRef="#br0" timeOffset="7636.5455">7262 6839 43 0,'8'15'35'0,"5"-15"0"16,13 0-6-16,4 0-31 0,1-5-29 16,13 9 0-16,-5-10-3 15,5 6 0-15</inkml:trace>
  <inkml:trace contextRef="#ctx0" brushRef="#br0" timeOffset="7820.809">7590 6794 30 0,'0'0'33'15,"12"0"0"-15,11 5-1 16,-2-5-28-16,13 4-20 0,7 3-15 16,-8-14-1-16,8 11 0 15</inkml:trace>
  <inkml:trace contextRef="#ctx0" brushRef="#br0" timeOffset="8136.7141">7959 6790 47 0,'0'0'34'0,"-9"8"1"16,-4-8-7-16,1-10-24 16,5 0-2-16,4-3-3 15,3-6-1-15,7 3-1 16,6 0 1-16,4 4 1 0,5 5 2 31,1 3 2-31,1 9 1 0,0 8 2 16,2 6 0-1,-4-5 1-15,2 5-1 0,-5-3-1 16,3-2 0-16,-4-7-1 16,0-7-1-16,-4-10-2 15,-5-4-1-15,-1-3-4 16,-8-7-9-16,-5-4-24 0,-1 7-3 16,-14-5 0-16,2 6 1 15</inkml:trace>
  <inkml:trace contextRef="#ctx0" brushRef="#br0" timeOffset="8537.5588">7028 4863 31 0,'14'14'33'0,"-11"0"0"16,6 14-8-16,0 4-13 16,-2 1-5-16,2 7-1 15,-3-1-6-15,0-7-6 0,0-7-16 16,0-2-11-16,-6-23 0 15,-13 12-1-15</inkml:trace>
  <inkml:trace contextRef="#ctx0" brushRef="#br0" timeOffset="8953.3682">6929 5031 44 0,'13'-6'31'0,"15"12"-3"15,0-6-16-15,12 0-7 16,4 0 0-16,2 0-2 15,4 3-2-15,-4 0-1 16,-8 1 0-16,-7 1-1 31,-4 1 2-31,-14-2-1 0,-13-4 0 16,0 0 2-16,0 0-1 16,-22-19 1-16,10 3 0 15,0-5 0-15,2-1-1 16,4 1 0-16,6-3-1 15,9 5-2-15,4 9 2 16,5 6 0-16,4 9 0 0,2 6 0 16,2 3 1-16,-1 6 1 15,-1 1 0-15,3 1 0 16,-1 2-1-16,-2-7 1 16,-1-5 0-16,-2-8 0 15,1-4 0-15,-7-6 0 16,-3-6 0-1,-8-5 0-15,-8-5 0 16,-5 4-5-16,-10 0-13 16,-9 3-19-16,7 15 0 15,-10-4 0-15,15 13 0 0</inkml:trace>
  <inkml:trace contextRef="#ctx0" brushRef="#br0" timeOffset="9506.436">8534 5453 41 0,'0'0'36'16,"0"14"1"-1,11 22-9-15,-11 13-13 16,11 19-5-16,-4 12-3 16,-1 14 0-16,-1 3-2 15,2 1-2-15,-1-8-2 16,0-12-2-16,0-6-3 16,-6-23-11-16,0-15-23 15,9-5-2-15,-9-29 1 0,13 5 0 16</inkml:trace>
  <inkml:trace contextRef="#ctx0" brushRef="#br0" timeOffset="9722.328">8783 6007 24 0,'18'0'33'16,"16"17"1"-1,-3-2 0-15,6 9-22 0,0 9-9 16,3 2-6-16,1 0-15 31,-10-12-15-31,6 0 0 0,-15-10-1 16</inkml:trace>
  <inkml:trace contextRef="#ctx0" brushRef="#br0" timeOffset="9906.9718">9166 6021 17 0,'-21'0'34'16,"5"10"3"-16,-12 2-5 15,-6 8-12-15,6 8-7 16,-12 0-5-16,5 4-4 16,-1 1-6-16,-1-5-8 15,6-6-20-15,12 3-6 16,-4-16 0-1,23-9-1-15</inkml:trace>
  <inkml:trace contextRef="#ctx0" brushRef="#br0" timeOffset="10255.8402">9294 6174 8 0,'-12'15'28'0,"12"8"0"16,-10-8-8-16,10-2-8 15,0-13-4-15,0 0-2 16,0 0-1-16,-3-23-1 0,3 5-1 31,0-9 0-31,-6-4-1 16,-1-10-1-16,1 4 2 15,0-5-2-15,0 3 2 0,0-1-1 16,6-2 1 0,0 4-1-16,6 4 1 15,6 5-1-15,4 2-1 0,6 8-3 16,3-3-6-16,8 8-10 0,4 14-15 16,-5-11 0-16,11 15-1 15,-9-4 15-15</inkml:trace>
  <inkml:trace contextRef="#ctx0" brushRef="#br0" timeOffset="10509.4704">9322 6203 14 0,'-7'21'32'0,"4"-11"0"15,16 2-7-15,11 0-11 16,4-7-4-16,6 0-8 16,4-5-14-16,5 4-17 15,-14-13-3-15,1 4-1 0,-14-13 11 16</inkml:trace>
  <inkml:trace contextRef="#ctx0" brushRef="#br0" timeOffset="10809.4678">9542 5980 22 0,'9'7'34'0,"3"10"1"16,-12-4-4-16,0 1-15 15,0 5-5-15,-5-7-4 16,5-3-5-16,0-9-1 16,0 0-3-16,3-19 1 15,9-2-1-15,1-1 0 0,5-2 1 16,0 0 0-16,5 7 1 16,-2 4 2-16,1 13 2 15,-4 3 0-15,-2 13 0 16,-10 3 0-16,3 7-5 15,-3 3-16-15,1-1-18 16,-10-9-1-16,9 1-1 0,-6-20 0 16</inkml:trace>
  <inkml:trace contextRef="#ctx0" brushRef="#br0" timeOffset="11194.3817">9824 5756 9 0,'28'-3'28'16,"-6"-12"1"-16,5 15 0 15,-2-4-19-15,-3 4-3 0,-3 0-1 16,-3 4-2-16,-2 5-1 15,-4 0-1-15,1 7-1 16,-4 1 0-16,-1 7 0 16,1 1-2-16,2 5 2 15,0 5 1-15,1 4 0 16,-4 1 3 0,-2 2-1-16,-7 1 1 15,-1 0-1-15,-12-5 1 16,-5-2-1-16,-8-9-3 15,-4-9-6-15,2-6-11 16,3-3-19-16,-7-16 0 16,15-2-1-16,-2-12 2 0</inkml:trace>
  <inkml:trace contextRef="#ctx0" brushRef="#br0" timeOffset="11525.6052">10258 5473 66 0,'6'12'34'16,"-3"16"-11"-16,-3 13-8 16,10 22-4-16,-4 12-3 15,6 12-2-15,-3 8 1 16,5 0-1-16,-5-3-2 16,4-5-3-16,-2-10-5 15,-4-20-8-15,-2-17-25 0,5-8-1 16,-4-21 0-16,3-6-1 0</inkml:trace>
  <inkml:trace contextRef="#ctx0" brushRef="#br0" timeOffset="11893.6104">10432 5385 42 0,'30'-19'35'0,"1"-1"0"0,7 11-3 16,0 9-21-16,-4 0-4 16,-3 19-3-16,-12 3-1 15,-11 7-2-15,-11-1 1 16,-13 3 0-16,-5-5-1 15,0-2 0-15,-2-2 0 0,2-8 0 16,5-5-1-16,16-9 2 0,0 0-2 16,12 5 2-1,9-5-1-15,4-5 1 16,5 3-3-16,6 2-4 0,4-5-29 16,1 5-4-16,-10 0 0 15,0 0 0-15</inkml:trace>
  <inkml:trace contextRef="#ctx0" brushRef="#br0" timeOffset="13010.6731">11414 5920 27 0,'0'0'31'0,"21"4"-6"16,13-4-8-16,8-4-5 15,15 4-3-15,4 0-1 16,7-4-6-16,-3 4-5 16,-6-3-10-16,-9-2-12 15,-7 9-7-15,-19-10 1 0,-5 6 5 16</inkml:trace>
  <inkml:trace contextRef="#ctx0" brushRef="#br0" timeOffset="13411.4743">11487 6072 27 0,'16'5'22'0,"7"-5"-2"16,7 2-4-16,11-2-2 16,6 0-3-16,2 0-3 15,4 0-3-15,-3 0-1 16,-4 0-1-16,-9 0-2 15,-5 0 1-15,-12 0 0 16,-6 0 0-16,-14 0 0 0,10 0 1 16,-10 0-1-16,0 0 0 15,0 0 0-15,0 0-1 16,0 0 0-16,0 0-2 16,0 0-3-16,-10-7-6 15,10 7-8-15,0 0-15 16,0 0 0-1,0 0-1-15,-14 0 18 16</inkml:trace>
  <inkml:trace contextRef="#ctx0" brushRef="#br0" timeOffset="14392.0705">12655 5940 16 0,'-24'0'30'0,"24"0"1"15,24 0-6-15,26-6-12 16,21 4-2 0,20-2-4-16,28 0-1 15,12-2-1-15,9 3-3 16,3-2-2-16,-12-2-6 16,-11 4-7-16,-18 3-13 15,-28-11-7-15,-18 11-2 16,-31-12 3-16</inkml:trace>
  <inkml:trace contextRef="#ctx0" brushRef="#br0" timeOffset="14644.149">13152 5542 27 0,'-22'-123'48'16,"16"72"-28"-16,-4 7-1 16,7 11-3-16,3 11-4 15,0 22-2-15,0 0-5 32,0 31-2-32,3 14-5 0,4 9-8 15,-4 11-25-15,7 18 1 16,-10-5-1-16,11 7 0 15</inkml:trace>
  <inkml:trace contextRef="#ctx0" brushRef="#br0" timeOffset="15060.1634">12814 6342 5 0,'-10'-25'30'0,"20"5"3"16,2-9 0-16,12 2-17 15,15 10-2-15,3 1-3 16,11 10-2-16,-6 6-2 15,-6 10-1-15,-11 12-4 0,-18 5 1 16,-14 9-3-16,-18 3-1 16,-13-5-1-16,-13 2 0 15,2-7 0-15,-2-7 0 16,8-3 0-16,10-9-1 16,16-6 3-16,12-4 0 15,16 0 1-15,11 0 0 0,8 0 0 16,7 2 0-16,6 6-7 15,-2-4-15-15,-9-4-13 16,6 11-1-16,-15-11 0 16</inkml:trace>
  <inkml:trace contextRef="#ctx0" brushRef="#br0" timeOffset="15376.7722">13257 6464 20 0,'0'0'30'0,"9"17"1"16,-9-17-10-16,3 10-11 15,-3-10 0-15,0 11-5 0,0-11 0 16,-6-11-2-16,6-4 0 16,0-4-2-16,5-3-1 15,6 0 1-15,3-2 0 16,9 5 1-16,2 2 1 15,3 6 1-15,3 11 0 16,-7 10 2 0,1 8-1-16,-9 5 0 15,-3 6 0-15,-8 3-5 16,-5-1-11-16,-5-3-25 16,5-4-1-16,-6-10 0 15,14-1-1-15</inkml:trace>
  <inkml:trace contextRef="#ctx0" brushRef="#br0" timeOffset="15902.0963">14444 5154 24 0,'-21'-40'31'0,"5"13"0"16,-12 6-12-16,1 14-6 15,2 21-2-15,-5 17-4 16,8 23-1-16,0 22-2 15,10 19 1-15,5 17-2 32,4 8 1-32,3 5-2 0,3 2 1 15,3-2-2-15,0-10 1 16,-3-11 0-16,-3-17-2 16,-5-17-1-16,-5-14-4 15,-2-10-7-15,-1-12-18 0,-6-23-5 16,10 0-1-1,-6-17 0-15</inkml:trace>
  <inkml:trace contextRef="#ctx0" brushRef="#br0" timeOffset="16133.1002">14317 6672 45 0,'22'4'34'16,"-6"-10"-1"-16,12 6-14 16,-1-7-20-16,1-3-19 0,6 15-11 15,-14-15-2-15,7 10 1 16</inkml:trace>
  <inkml:trace contextRef="#ctx0" brushRef="#br0" timeOffset="16465.453">14603 6582 4 0,'7'20'32'15,"-10"-6"-1"-15,8 10-2 0,-5-6-12 16,0 1-5-16,0-2-4 15,0-17-2-15,0 0-2 32,0 0-1-32,0-17-2 0,0-3 0 15,0-5 0-15,3-4-2 16,6 1 0-16,5 2 0 16,0 4 0-16,3 6 1 15,0 5 0-15,-1 9 1 16,2 8 1-16,-2 10-1 15,-1 1 2-15,-5 7 0 0,-5 2-2 16,2 0-9-16,1 4-25 16,-8-16-1-16,5 1 0 15,-5-15 0-15</inkml:trace>
  <inkml:trace contextRef="#ctx0" brushRef="#br0" timeOffset="17018.7094">14610 5110 12 0,'0'11'27'0,"5"6"-2"16,-5-7-11-16,0 0-3 0,0-10-2 16,0 0-2-1,-10-3-1-15,5-11-1 16,0-8-2-16,0-5 0 0,5-2-1 15,0-2-2-15,12 4 1 0,0 5 1 16,5 5 0-16,1 8 2 16,4 9-1-16,0 9 1 15,1 13 1-15,-6 2 0 16,-3 5 0-16,-5 5-5 16,-6-3-13-16,-7 1-20 31,13-3-1-31,-9-9 0 0,11 1-1 15</inkml:trace>
  <inkml:trace contextRef="#ctx0" brushRef="#br0" timeOffset="17506.1527">15251 5254 49 0,'0'17'34'15,"0"10"2"1,6 21-13 0,2 23-9-16,-5 13-5 0,5 13-2 15,-5 4-1-15,3 4-3 16,-6-9-3-16,3-9-4 16,-3-15-12-16,0-13-22 15,-7-25 1-15,7-7-1 16,0-27 0-16</inkml:trace>
  <inkml:trace contextRef="#ctx0" brushRef="#br0" timeOffset="17753.7578">15603 5501 80 0,'45'23'37'0,"-5"12"0"16,-1 13-26-16,7 20-4 0,-3 10-2 31,1-1-6-31,2 1-6 0,-9-15-16 16,-6-14-14-1,7-8-1-15,-11-20 1 0</inkml:trace>
  <inkml:trace contextRef="#ctx0" brushRef="#br0" timeOffset="17972.3611">16071 5501 46 0,'-23'8'35'0,"-13"7"2"15,-2 13-13 1,-2 14-9-16,-13 8-3 15,3 10-5 1,-5 6-4-16,5 6-3 16,3-5-5-16,2-10-10 0,9-12-21 15,14-6-1-15,7-17 0 16,15-5-2-16</inkml:trace>
  <inkml:trace contextRef="#ctx0" brushRef="#br0" timeOffset="18272.8587">16396 5387 31 0,'-21'5'31'16,"-17"0"2"-16,7 19-11 16,0 14-8-16,-3 12-4 15,12 12-3-15,3 2-2 0,11 8 0 16,8 3 0-16,11-3-3 0,7-5-5 16,5-13-8-1,5-20-24-15,9-4 0 0,-6-19-1 16,6 0-1-16</inkml:trace>
  <inkml:trace contextRef="#ctx0" brushRef="#br0" timeOffset="18642.2245">16545 5835 32 0,'0'0'33'31,"15"13"-1"-31,-6-7-10 0,10-6-11 16,0 5-3-16,4-7-5 15,1-5-2-15,-3-3-1 16,-2-7-3-16,-7 0 1 16,-3-5 0-16,-9 4 0 0,-9 2 1 15,-7 4 2 1,-6 8 3-16,-5 4 0 0,3 12 1 15,-2 2 0-15,4 10 1 16,4 3 0-16,11 2 0 0,7-5-2 16,10 3 1-16,5-6-2 15,10-2 0-15,0-3-2 16,4-7-6-16,1-5-14 31,1-4-19-31,-10-10 0 0,5-2 0 16,-8-11 0-16</inkml:trace>
  <inkml:trace contextRef="#ctx0" brushRef="#br0" timeOffset="18858.0846">16771 5279 51 0,'-3'-12'33'0,"3"12"-6"0,0 0-22 15,0 0-29-15,6 9-4 16,-6-9-4-16,0 12 1 16</inkml:trace>
  <inkml:trace contextRef="#ctx0" brushRef="#br0" timeOffset="19013.1038">16839 5438 35 0,'10'26'35'0,"-14"-8"1"15,4 5-10-15,-12-5-9 16,-4-8-7-16,-5-6-12 16,0-11-26-16,4 0-5 15,-5-15-3-15,16 7 1 16</inkml:trace>
  <inkml:trace contextRef="#ctx0" brushRef="#br0" timeOffset="19615.8063">16960 5323 45 0,'-6'15'28'0,"0"3"-10"16,2 1-6-16,4 8-1 15,4-3-3-15,3 3-2 16,3-7-1-16,6-6-1 16,3-5 0-1,2-4-2-15,-2-7 0 16,-1-6-1-16,-1-8 0 0,-1-1 0 16,-3 0 0-1,-3 2-2-15,-6 1 1 0,-1 6-1 16,-3 8 0-16,0 0 1 15,0 0-1-15,-3 13 0 16,3 4 1-16,0-1 0 0,3 1 0 16,3-2 0-16,1-2 1 15,4-4-1-15,3-4 1 16,2-5-1-16,1-10 1 16,4 0-1-16,2-2 0 15,-1 2 1-15,3 0 1 16,-2 6 0-1,-2 4 1-15,3 9 1 16,-7 7 0-16,1 11 0 16,-11 6 1-16,-4 7-1 15,-11 2-3-15,-8 1-7 16,-5-6-29-16,-5 4-1 16,-13-14 0-16,5-1-1 15</inkml:trace>
  <inkml:trace contextRef="#ctx0" brushRef="#br0" timeOffset="20032.4808">17661 5157 15 0,'0'-11'30'16,"5"26"1"-16,-10 8-2 0,5 28-14 16,0 24-3-16,0 19-4 0,0 13 0 15,0 8 0 1,8 7-1-16,-8-4-1 0,6-5-1 16,-6-20-3-16,5-20-5 15,1-13-9-15,2-11-24 16,-8-25-1-1,10-7 0-15,-10-17 0 16</inkml:trace>
  <inkml:trace contextRef="#ctx0" brushRef="#br0" timeOffset="20563.4798">17891 5154 24 0,'0'-31'33'0,"15"9"-1"15,2-1-10-15,9 8-6 16,7 11-5-16,-2 4-2 0,0 9-2 16,-10 4-1-16,-10 10-2 15,-14 4-1-15,-13 3-1 16,-8-5-1-16,-4 0 2 16,-4-3-2-16,5-5 1 15,9-5-1-15,18-12 0 16,8 11 0-1,17-11-4-15,13 0-13 16,12 5-21-16,-2-9 1 16,9 8-1-16,-8-4 0 15</inkml:trace>
  <inkml:trace contextRef="#ctx0" brushRef="#br0" timeOffset="21632.3111">18546 5922 16 0,'19'0'23'16,"-10"-5"-2"-16,0-2-2 16,-6-7-4-16,-6-2-3 15,-5-5-2-15,-5-2-3 16,-5 0-1-16,-5 1-2 15,-5 6-2-15,-4 4-1 0,-1 8 0 16,2 8 0-16,4 8 0 16,6 7-1-16,6 4 0 15,11 2 2-15,10 0 0 16,6-6 0-16,7-2 1 0,3-10 0 16,8-7-1-16,-2-5 1 15,1-12-1-15,-2-9-1 31,-3-9-1-31,-2-10 0 0,-4-8-1 16,-3-8 1-16,-4-7-1 16,0 1 0-16,-4 1 2 15,-4 8-2-15,-3 10 2 16,0 10 0-16,-4 13 1 16,4 25-1-16,-13 9 1 15,4 21-1-15,0 16 0 0,2 15 0 16,7 6 0-16,0 7 0 15,3 4 0-15,7-5-1 16,4-9-1-16,4-5-3 16,2-18-4-16,5-9-4 15,-2-15-1-15,2-9-3 16,-2-15-2-16,-1-5 4 0,-4-6 3 16,0-9 7-16,-7 3 8 15,-5-3 5-15,-1-16 18 16,-5 28-11-16,-4 5-1 15,4 10-3 1,0 0-3-16,0 10-3 0,0 3-2 31,7 3-2-31,2 0 0 16,4 4 0-16,0-5 0 0,4-3 0 16,1-5-1-16,0-4 0 15,0-8 0-15,1-5-1 16,-2-4 1-16,-5-5-1 15,0-3 0-15,-4 0 0 16,0-2 0-16,-6 7-1 0,-2 7 1 16,0 10 0-16,0 0 0 15,0 0 1-15,5 13-2 16,-1 9 1-16,3 3 1 16,2-1-1-16,0-2 0 15,5 0 1-15,3-5-1 16,3-5 0-1,-1-4 0-15,4-8 1 16,1-11-1-16,2-2 1 16,-5-9 0-16,1-1 0 15,-7-5 1-15,-6-4 0 16,-3 1-1-16,-6 4-1 16,0 6-5-16,-14 11-33 0,0-7-1 15,2 14 0-15,-4-4-1 16</inkml:trace>
  <inkml:trace contextRef="#ctx0" brushRef="#br0" timeOffset="40623.0833">1419 8110 51 0,'-86'-28'26'0,"33"24"-3"16,-6 8-4-16,2 9-4 16,7 10-3-16,50-23-4 0,-64 76-1 15,59-30-3 1,18 2-3-16,13-1 0 0,11-4-1 15,9-6 1-15,6-12 0 32,-1-6-1-32,-6-10 0 0,-14-9 0 15,-10 0 0-15,-21 0-1 16,0 0 2-16,-72-19-1 16,16 19-1-16,-10 4 1 15,-5 6 0-15,3 8 0 16,8 7 0-16,14 5 1 15,46-30-1-15,-46 75 0 0,46-75 1 16,22 70 0-16,-22-70 1 16,77 55-4-16,-25-37-5 15,2-8-13-15,1-10-16 16,-5 0 0-16,-8-14-1 16,-18 0 3-16</inkml:trace>
  <inkml:trace contextRef="#ctx0" brushRef="#br0" timeOffset="40756.6107">836 8519 32 0,'0'0'28'16,"0"0"-4"-16,0 0-21 0,0 0-25 16,0 41-3-16,0-41-3 0,86 26 17 15</inkml:trace>
  <inkml:trace contextRef="#ctx0" brushRef="#br0" timeOffset="41026.1706">1639 8586 3 0,'0'-17'32'0,"0"17"1"16,-27-22-2-16,3 17-13 15,1 5-2-15,-5 6-4 16,5 7-3-16,3 8-4 15,7 3-2-15,6 3-1 16,11 1-1 0,9-3 1-16,8-1-1 15,1-3 1-15,4-6 0 16,-4-8 1-16,-5-4-1 0,-17-3-1 16,0 0-3-16,-20-11-6 15,-5 2-14-15,-7-5-15 16,4 4 0-16,1-7 0 15</inkml:trace>
  <inkml:trace contextRef="#ctx0" brushRef="#br0" timeOffset="41204.5767">1797 8576 28 0,'47'-6'32'15,"3"6"1"1,-5-6-3-16,0-1-18 15,0 7-6-15,-7-5-7 16,-10 5-6-16,-6 0-13 16,-10 8-12-16,-12-8 0 15,-12 7-2-15</inkml:trace>
  <inkml:trace contextRef="#ctx0" brushRef="#br0" timeOffset="41342.157">1946 8618 22 0,'-3'14'33'15,"10"8"-1"-15,-7 0-8 0,6 3-11 16,3-2-17-16,-3-7-24 16,5 4-2-16,-2-15-2 15,15 4 3-15</inkml:trace>
  <inkml:trace contextRef="#ctx0" brushRef="#br0" timeOffset="41743.0584">2230 8611 28 0,'-25'7'33'0,"11"11"2"16,2-1-9-16,7 2-10 16,10 6-5-16,4-7-1 15,11 3-4-15,7-4 0 16,4-5-2-16,0-7-1 15,3-5 0-15,-6-11-2 0,-3-2 0 16,-7-6-2-16,-4-1 2 16,-9-1-2-16,-1 1 1 15,-4 6-2-15,-4 2 2 16,4 12-1-16,-9 0 1 0,9 9 1 16,3 6-2-16,7 2 2 31,1 5 0-31,7-3 1 0,7 0-1 15,3-7 0-15,1-5 1 16,-2-7 0-16,1-6 0 16,-7-6 0-16,-1-6-1 15,-8-2-1-15,-9-8-4 16,-3 5-18-16,-9 1-17 16,-13-3 0-16,3 10 0 0,-2-2 0 15</inkml:trace>
  <inkml:trace contextRef="#ctx0" brushRef="#br0" timeOffset="42227.3653">3853 8538 24 0,'21'0'34'0,"5"0"2"15,13 19-1-15,2 7-19 16,-1 3-7-16,7 11-4 16,0-2-6-16,-4-1-9 15,0-8-18-15,-3 2-8 16,-14-17 0-16,2-4 0 0</inkml:trace>
  <inkml:trace contextRef="#ctx0" brushRef="#br0" timeOffset="42390.147">4291 8495 24 0,'-38'-9'36'16,"1"17"-1"-16,-4 4 1 15,-11 13-19 1,8 13-7-16,-5 3-5 16,5 2-7-16,7 4-10 15,6-5-14-15,0-6-9 16,18-5-2-16,8-15 1 15</inkml:trace>
  <inkml:trace contextRef="#ctx0" brushRef="#br0" timeOffset="42744.1255">4427 8639 21 0,'5'25'35'0,"-10"-3"0"0,7 5-6 0,-2 1-13 16,0-5-5 0,7 0-3-16,-4-9-3 0,-3-14-2 15,0 0-1-15,13-4 0 16,-13-15 0-16,3-8-1 16,-6-9 0-16,-3-3 0 31,-1-10-1-31,-3 1 0 0,3-3 0 15,0 4 0-15,3-1 0 16,4 7 0-16,4 5 0 16,10 3-1-16,11 10-2 15,1 0-5-15,11 10-7 16,0 7-19-16,3-3-3 16,7 9 1-16,-10 0-1 0</inkml:trace>
  <inkml:trace contextRef="#ctx0" brushRef="#br0" timeOffset="42959.5423">4491 8828 2 0,'0'0'29'16,"19"6"0"-16,-1-9-3 16,11 3-23-16,5 9-20 0,-7-14-8 15,9 10-3-15,-19-12 10 16</inkml:trace>
  <inkml:trace contextRef="#ctx0" brushRef="#br0" timeOffset="43260.0649">4691 8551 18 0,'11'-4'36'15,"5"12"-1"-15,-16-8-2 16,10 22-15-16,-5 2-6 16,-10-5-3-16,5 4-4 15,-6-6-1 1,2-5-4-16,4-12 0 15,0 0-2-15,10-13 0 16,4-5 0-16,6-1-1 16,1 0 2-16,6 5-1 15,-4-1 2-15,1 15 1 0,-3 3 0 16,-6 9-3-16,-3 5-9 16,-2-3-23-16,1 6-1 15,-11-7 0-15,13 2-1 0</inkml:trace>
  <inkml:trace contextRef="#ctx0" brushRef="#br0" timeOffset="43660.6063">4933 8318 15 0,'16'-22'29'16,"5"15"2"-16,-4-5-12 0,10 3-6 15,1 2-3-15,3-1-3 16,-2 4-1-16,-4 0 0 16,-1 8-2-16,-7 1-1 0,1 9-1 15,-5 3 0 1,2 6 0-16,-4 5 0 0,3 6 1 15,1 3 0-15,1 5 0 16,-6-1 1-16,3 5-1 0,-7-5 1 16,-3 2-1-16,-9-4 0 15,-6-3-1-15,-13-4 0 16,-8-3-1-16,-6-7-1 16,-6-7-4-16,2-5-10 31,-2-4-24-31,-3-13 0 0,9-2 0 15,4-11 0-15</inkml:trace>
  <inkml:trace contextRef="#ctx0" brushRef="#br0" timeOffset="44608.9755">5594 8486 7 0,'34'9'30'0,"-9"-14"0"16,13 5-8-16,6-8-8 0,1 6-9 15,3 2-8-15,-4-9-15 16,1 13-10-16,-18-9-1 16,2 8 0-16</inkml:trace>
  <inkml:trace contextRef="#ctx0" brushRef="#br0" timeOffset="44778.3652">5702 8632 43 0,'27'11'33'0,"0"-15"-1"0,9 4-22 15,9 5-32-15,-5-16-6 16,8 11-3-16,-13-12-1 0</inkml:trace>
  <inkml:trace contextRef="#ctx0" brushRef="#br0" timeOffset="45810.3465">6589 8510 18 0,'-4'-11'24'0,"-17"1"0"15,-4 6-4-15,-6 4-2 16,-4 6-5-16,1 11-2 16,4 4-3-16,8 11-2 15,12 5-1-15,14 3-1 16,12-6 0-16,11 1-1 0,8-10 0 15,7-6 0-15,-1-14 0 16,-1-8 0-16,-8-14-2 16,-7-7 1-16,-16-12-1 15,-9-7 0-15,-13-11-1 16,-8-5 0-16,-4-8 0 16,0-5 1-16,10 0-1 0,5 3-1 15,16 8-2-15,7 1-4 16,18 17-13-16,13 16-16 0,-4 5-1 15,12 22 0 1,-8 0 3-16</inkml:trace>
  <inkml:trace contextRef="#ctx0" brushRef="#br0" timeOffset="46179.5107">6994 8398 26 0,'-5'26'32'0,"5"18"-1"16,0 1-17-16,0 2-3 16,0-1-2-16,0-3-3 15,5-4 0-15,-5-12-1 16,7-6-1-16,-7-21 0 15,0 0 0 1,10-10 0-16,-10-13 0 16,0-12 0-16,-7-8-1 15,-3-8-2-15,-1-12 1 16,-2-2-2-16,-3-2 1 16,8 3-1-16,1 6 0 15,7 1 1-15,10 10-1 0,5 11-1 16,10 9-2-16,9 11-3 15,5 6-8-15,3 4-19 0,7 12-3 16,-6-2 0-16,4 13 0 16</inkml:trace>
  <inkml:trace contextRef="#ctx0" brushRef="#br0" timeOffset="46432.6553">6977 8775 24 0,'15'22'31'0,"1"-22"0"16,18 5-11-16,3-5-16 0,-1 0-17 15,8 0-14 1,-13-8-3-16,-3 6 0 16</inkml:trace>
  <inkml:trace contextRef="#ctx0" brushRef="#br0" timeOffset="46732.2648">7181 8453 42 0,'18'-3'35'0,"-5"3"2"0,6 8-15 16,-4 11-6-16,-9-1-6 15,1 7-3-15,-7-3-3 16,5 0-1-16,-5-4-2 16,0-18-2-16,0 0-1 15,0 0-1-15,13-17 0 16,-1-3-1-16,7 3 1 0,0-5 0 15,2 6 1-15,-2 6 1 16,-1 10 1-16,-6 5 1 16,2 9 1-16,-6 7-3 15,-4 6-15-15,3 3-17 0,-12-6-2 16,5 0 1 0,-3-11-1-16</inkml:trace>
  <inkml:trace contextRef="#ctx0" brushRef="#br0" timeOffset="47148.8783">7538 8179 10 0,'14'-22'28'0,"14"12"1"16,-9-1-11-16,7-1-7 16,1 8-3-16,-6 2-2 0,-2 2-2 15,-6 8-1-15,0 2-1 16,-5 7-1-16,-1 5 0 16,-1 6-1-16,3 5 1 15,0 8 0-15,1 5 1 16,1 5 0-16,2 2 2 15,0 1 0 1,0 1 1-16,-4-2 0 16,-3-4 0-16,-13-6 0 15,-1-4-1-15,-11-8 0 0,-6-1-2 16,-3-12 0 0,-6-6-2-16,3-8-7 0,3 0-27 15,1-16-2-15,8 2 0 16,0-14-1-16</inkml:trace>
  <inkml:trace contextRef="#ctx0" brushRef="#br0" timeOffset="49894.2">8897 8613 24 0,'12'-30'29'0,"4"-11"-5"16,18-1-10-16,18 10-3 15,17 8 0-15,14 16 0 16,11 11-1-16,12 21 0 15,1 12-2-15,8 20-1 0,-3 4-1 16,3 6-1-16,-5-7-2 16,-4-12-1-16,-9-19-3 15,-8-12-3-15,-10-16-1 16,-20-16-2-16,-13-7 1 16,-25-16 0-16,-12-1 1 15,-11 3 1-15,-10 2 3 0,-7 6 2 16,0 6 2-16,9 11 1 0,10 12 1 15,0 0-1 1,17 24 1-16,4-4-2 0,3 3 1 16,0 4 0-16,-7-3 0 15,-11 3-1-15,-12-3 0 32,-13-2-2-32,-9 0-13 0,-2-1-24 15,-8-13-1-15,7 4-1 16,0-12 0-16</inkml:trace>
  <inkml:trace contextRef="#ctx0" brushRef="#br0" timeOffset="50879.0893">11366 8079 26 0,'0'0'33'0,"11"27"0"16,-5 14-11-16,-2 15-5 0,2 17-5 15,-6 7-2-15,9 8-3 16,-7 0-3-16,2-5-2 16,-1-13-3-16,0-15-3 15,2-12-6-15,-5-15-12 32,0-28-13-32,0 0-1 0,0-12 0 15</inkml:trace>
  <inkml:trace contextRef="#ctx0" brushRef="#br0" timeOffset="51063.645">11312 8203 16 0,'28'-12'30'0,"1"-4"-1"15,21 4-11-15,6 5-5 0,11 7-6 16,4 0-12-1,-7 3-19-15,9 14-4 16,-23-8-2 0,3 12 5-16</inkml:trace>
  <inkml:trace contextRef="#ctx0" brushRef="#br0" timeOffset="51346.5598">11435 8782 25 0,'24'0'34'16,"18"0"0"-16,3 0-2 15,6 0-17-15,5 3-9 16,-2-3-15-16,1 7-22 16,-15-12-2-16,-1 5-1 15,-16-13-1-15</inkml:trace>
  <inkml:trace contextRef="#ctx0" brushRef="#br0" timeOffset="51510.9565">11478 8528 30 0,'17'-5'35'0,"20"10"-1"16,7-5-8-16,15 0-41 16,11 8-10-16,-7-8-5 15,11 4-2-15</inkml:trace>
  <inkml:trace contextRef="#ctx0" brushRef="#br0" timeOffset="52196.4215">4578 5431 24 0,'0'0'34'0,"-3"36"2"16,3 15-11-16,0 16-7 16,6 15-5-16,-3 7-2 15,4 7-4-15,-4-6-3 16,4-6-3-16,-1-19-4 15,-3-14-6-15,5-19-13 0,-4-14-14 16,-4-18-2-16,-4-21 1 16</inkml:trace>
  <inkml:trace contextRef="#ctx0" brushRef="#br0" timeOffset="52380.6123">4489 5486 15 0,'31'-9'31'0,"6"-5"0"15,20 4-11-15,7 2-7 16,11 6-7-16,1 2-12 16,-3 0-18-16,6 15-5 0,-21-6-3 15,1 16 8-15</inkml:trace>
  <inkml:trace contextRef="#ctx0" brushRef="#br0" timeOffset="52649.3028">4607 6180 10 0,'15'19'32'0,"4"-19"1"16,15 4-8-16,6-4-9 16,10 0-8-16,3 0-12 15,0-8-24-15,5 8-3 16,-15-7-1-16,-1 2 4 15</inkml:trace>
  <inkml:trace contextRef="#ctx0" brushRef="#br0" timeOffset="52849.8053">4614 5909 38 0,'11'-10'34'16,"20"10"-1"-16,7 0-11 15,10 0-17-15,6 0-20 0,3 0-16 16,8 6-1 0,-11-6-1-16</inkml:trace>
  <inkml:trace contextRef="#ctx0" brushRef="#br0" timeOffset="53127.6547">5116 6119 31 0,'16'0'36'0,"12"10"0"32,-1 6-5-32,4 2-17 0,7 11-5 15,-4 4-5-15,-4 1-7 16,-1 0-11-16,-8 2-17 16,-11-15-5-16,1 2-1 15,-11-23 1-15</inkml:trace>
  <inkml:trace contextRef="#ctx0" brushRef="#br0" timeOffset="53281.4229">5380 6147 52 0,'-27'17'35'0,"-1"12"0"0,-7 7-16 16,-7 1-9-16,6 1-12 31,2-1-25-31,12-4-7 0,-2-14-1 15,17-3-1-15</inkml:trace>
  <inkml:trace contextRef="#ctx0" brushRef="#br0" timeOffset="53582.1132">5877 5903 30 0,'31'0'33'0,"-4"-4"1"16,10 1-7-1,5 3-16-15,0-5-7 0,-2 5-11 32,-3 0-16-32,0 9-10 0,-15-9 0 15,1 0 0-15</inkml:trace>
  <inkml:trace contextRef="#ctx0" brushRef="#br0" timeOffset="53781.8654">5915 6049 10 0,'20'13'75'16,"8"-13"-38"-16,4 0-14 16,4-4-6-16,7-1-6 15,0 4-20 1,7 1-25-16,-16-9-3 15,3 7-1-15,-18-15-1 16</inkml:trace>
  <inkml:trace contextRef="#ctx0" brushRef="#br0" timeOffset="54583.2521">11934 8745 36 0,'21'11'36'16,"3"3"-2"-16,8 8-3 15,4 11-19-15,-3 4-6 32,3 5-10-32,1-3-18 0,-3 2-12 15,-12-15-1-15,0-5 0 16</inkml:trace>
  <inkml:trace contextRef="#ctx0" brushRef="#br0" timeOffset="54751.6686">12255 8771 36 0,'-20'9'33'0,"-15"3"-1"16,-3 11-9-16,-2 5-13 15,-4 10-8-15,1-1-13 16,1-8-20-16,15 6 0 16,-1-20-2-16,19 1 4 15</inkml:trace>
  <inkml:trace contextRef="#ctx0" brushRef="#br0" timeOffset="55014.3643">12656 8407 29 0,'27'4'29'16,"1"-9"1"-16,13 5-13 0,9-4-16 16,2 0-14-1,11 9-14-15,-15-7-1 0,2 8-1 16</inkml:trace>
  <inkml:trace contextRef="#ctx0" brushRef="#br0" timeOffset="55200.2511">12671 8533 26 0,'0'12'33'16,"0"-12"-1"-16,38 6-9 15,-1-2-7-15,9-2-11 0,4 5-30 16,2-11-5-16,7 4-2 16,-6-10-1-16</inkml:trace>
  <inkml:trace contextRef="#ctx0" brushRef="#br0" timeOffset="55853.2523">14420 7839 14 0,'28'0'30'0,"-28"0"-1"15,-19-8-11-15,-18 8-2 16,-15 0-6-16,-10-4-5 15,-7 4-3-15,-2 0 0 16,2 0-1-16,10 0-1 16,11 0-1-16,13 0 0 0,16 6 2 15,19-6 0-15,21 16 1 16,14 0 2-16,11 5 0 16,11 7 1-16,4 1 0 15,1 10 0-15,-8 4-1 0,-14 7-1 16,-21 4-1-16,-19 5-2 15,-28 2-1-15,-23 3 1 0,-10 1-1 16,-14-4 1-16,1-1-1 16,2-7 1-16,11-4 1 15,14-7-1-15,20-9 2 16,20-4 0-16,22-8 1 16,22-6 0-16,19-8 0 31,20-4 0-31,16-3 0 0,11-5 0 15,7-5 0-15,0 1-1 16,-5 1-1-16,-6-1-2 16,-19 4-6-16,-18-2-12 15,-25-1-20-15,-10 8 2 16,-27 0-2-16,0 0 1 16</inkml:trace>
  <inkml:trace contextRef="#ctx0" brushRef="#br0" timeOffset="56501.0918">13747 9007 21 0,'21'12'31'0,"-14"4"-1"0,2 5-8 16,-3 5-5-16,-6 1-4 15,0 4-4-15,0-6-4 16,-3-1-3-16,3-10-1 16,0-14-2-16,0 0-1 0,7-14 1 15,5-6-1-15,3-3 0 16,-2-4 0-16,5 0 1 15,-1 7 0-15,-2 4 3 16,0 11-1-16,-5 5 1 16,-1 13 0-16,0 5 1 15,-3 5-2 1,0 3-3-16,3 3-8 16,1-4-19-16,-1-13-4 15,10 2-1-15,-7-14 1 16</inkml:trace>
  <inkml:trace contextRef="#ctx0" brushRef="#br0" timeOffset="56654.0869">14098 9044 19 0,'21'0'30'16,"-9"-3"1"-16,14 7-7 15,1-4-20-15,0 0-21 16,11 8-10-16,-15-13-2 15,7 8-2-15</inkml:trace>
  <inkml:trace contextRef="#ctx0" brushRef="#br0" timeOffset="56816.5115">14153 9137 12 0,'10'9'28'15,"-10"-9"1"-15,28 4-7 16,-6-4-27-16,-1-5-19 16,13 10-2-16,-12-12-2 15</inkml:trace>
  <inkml:trace contextRef="#ctx0" brushRef="#br0" timeOffset="57001.5124">14533 9125 35 0,'0'0'30'31,"9"0"-1"-31,6 0-19 0,3 0-17 16,-3-6-20-16,13 12-1 15,-8-9-1-15,2 9 17 16</inkml:trace>
  <inkml:trace contextRef="#ctx0" brushRef="#br0" timeOffset="57271.0724">14710 9053 15 0,'8'-14'25'16,"-8"-3"-7"-16,15 5-6 15,0 5 0-15,3 7-1 16,5 13 1-16,-5 2-2 15,1 11-2-15,0-5 0 0,2 5 0 16,-5-7-1-16,5-5-1 16,-4-8-1-16,1-6 0 15,-8-7-2-15,2-6 0 0,-12-6-3 16,-9-5-5-16,-4-2-8 16,-12 3-20-16,-9-12-2 31,-3 3-1-31,-4-9 0 0</inkml:trace>
  <inkml:trace contextRef="#ctx0" brushRef="#br0" timeOffset="57655.7085">13973 7370 41 0,'0'0'31'15,"3"13"-8"-15,-3 11-6 16,0 5-5-16,8 8-7 16,-3 0-4-16,-2-4-7 15,-3-1-8-15,3-5-5 16,-9-16-7-16,3-2-1 15,-9-13-2-15</inkml:trace>
  <inkml:trace contextRef="#ctx0" brushRef="#br0" timeOffset="58052.8241">13964 7504 10 0,'31'6'18'15,"0"-6"-2"-15,6 7-2 16,-6-2-2-16,0 1-1 0,-6 2 0 15,-6-4-1-15,-7-4-2 16,-12 0-1-16,0-12-1 16,-3-2-2-16,0-1 0 0,-1-3-2 15,4-2-1 1,7 0-1-16,2 6 0 0,7 4-1 16,5 10 1-16,2 5 0 0,1 8 1 15,1 5 0-15,-1 4 1 16,1 2 0-16,-3-1 1 15,0-3 0-15,0-6 1 16,-1-8-2-16,-2-6 1 16,-4-10 0-16,1-3-1 31,-14-6 0-31,-2-2-1 0,-11-3 0 16,-7 6-1-16,-8 5 0 15,-7 6-2-15,0 10-5 16,-3 6-9-16,5 0-18 15,19 17-1-15,3-6 0 16,18 12 2-16</inkml:trace>
  <inkml:trace contextRef="#ctx0" brushRef="#br0" timeOffset="58888.4313">15359 8374 27 0,'-12'-9'30'16,"-11"-5"-7"-16,-1 10-5 15,-3 4-4 1,-2 2-5-16,3 10-2 16,3 8-3-16,10 9 0 15,9 0-1-15,12 4 0 16,9-4 1-16,11-2 0 16,7-7-1-16,4-4 1 15,3-13-1-15,-5-6 0 16,-6-9-1-16,-7-9 0 0,-17-9-1 15,-12-8-1-15,-12-8 1 0,-11-10-1 16,-6-5 1-16,-2-7-1 16,4-1-1-1,6 5 0-15,12 3-1 0,8 5-2 16,16 14-4-16,11 8-11 16,3 10-16-16,15 19-1 0,-3 5 2 15,7 9 5-15</inkml:trace>
  <inkml:trace contextRef="#ctx0" brushRef="#br0" timeOffset="59220.1212">15638 7841 24 0,'13'-14'32'15,"-2"-3"1"-15,9 7-12 16,3 10-5-16,-4 0-5 16,-4 12-4-16,-9 7-2 15,-6 10-3-15,-12 3 0 0,-2 1-1 16,-3-1 1-16,-1-1-1 31,8-8 1-31,8 1-2 0,12-10-1 16,10-5-4-16,11-1-12 15,6 1-17-15,-7-9 0 16,8 12-1-16,-13-9 3 16</inkml:trace>
  <inkml:trace contextRef="#ctx0" brushRef="#br0" timeOffset="59636.204">15887 8129 12 0,'0'0'32'16,"0"22"2"-16,4 9-2 0,-4 6-14 15,0 6-6 1,0 10-2-16,0-4-3 0,5 2-2 16,-2-9-2-16,-3-8 0 31,4-11-1-31,-4-11 0 0,0-12-1 16,12-11 0-16,-12-12 0 15,3-11 0-15,-3-9 0 16,-6-11-1-16,0-1 0 15,0-3 0-15,-1 1 1 16,5 2-1-16,2 4 0 16,0 10 0-16,8 5-1 0,6 10-1 15,10 5-2-15,4 5-4 16,12 5-10-16,1 11-17 16,-1-6-2-16,7 11 1 15,-10-5 0-15</inkml:trace>
  <inkml:trace contextRef="#ctx0" brushRef="#br0" timeOffset="59907.7383">15927 8560 26 0,'0'0'33'0,"28"14"0"16,-9-5-8-16,12 0-10 0,1 0-8 31,2-4-11-31,-3 2-19 16,-7-7-9-16,4 0-1 15,-16-14 0-15</inkml:trace>
  <inkml:trace contextRef="#ctx0" brushRef="#br0" timeOffset="60239.4797">16126 8264 16 0,'19'4'33'0,"-4"-4"2"15,4 13-5-15,-4 6-12 16,-9-1-5-16,1 8-3 16,-7-4-4-16,3 1-2 0,-3-5-1 15,-4-4-2-15,4-14-1 16,0 0-1-16,15-10 1 16,-4-6-2-16,5-5 0 15,1 1 1-15,0 2 1 16,1 2 0-16,-3 9 1 31,1 7 0-31,-5 5 0 0,0 13 1 16,1 2-1-16,-6 3-4 15,3 5-13-15,0 4-19 16,-9-15-1-16,4 4 0 16,-8-12 0-16</inkml:trace>
  <inkml:trace contextRef="#ctx0" brushRef="#br0" timeOffset="60643.1842">16482 8008 35 0,'21'0'32'15,"-1"-9"-1"-15,8 6-14 16,0 3-8-16,0 2-2 16,2 6-4-16,-2-3 0 0,-5 7-1 15,-8 0-1-15,0-1 0 16,-11 4-1-16,-1 6 1 16,-3 5-1-16,-3 5 0 15,-1 6 0-15,4 6 1 0,-5 3 1 16,5 4 0-16,5 0 0 15,-1 0 1-15,2-7 0 16,0-1 0-16,-6-6 2 31,2-3-2-31,-10-10 1 0,-5-3-1 16,-9-7 0-16,-6-3-1 16,-2-4-4-16,-2-6-15 15,-4-9-19-15,10 6-1 16,-5-11-1-16,13 5 1 15</inkml:trace>
  <inkml:trace contextRef="#ctx0" brushRef="#br0" timeOffset="66629.2628">17131 8281 29 0,'10'0'35'0,"16"5"-1"16,3-5-10-16,10-1-6 15,6 1-6-15,3 0-11 32,-1 0-12-32,-3-4-17 0,0 9-7 15,-16-9-1-15,-2 8 0 16</inkml:trace>
  <inkml:trace contextRef="#ctx0" brushRef="#br0" timeOffset="66814.6704">17190 8411 44 0,'5'10'33'15,"7"-5"-7"-15,14-5-5 16,9 5-9-16,8-5-14 15,8 8-27-15,-7-14-2 0,8 9-3 32,-7-8 0-32</inkml:trace>
  <inkml:trace contextRef="#ctx0" brushRef="#br0" timeOffset="67315.391">18155 8090 44 0,'4'-19'35'0,"-4"-3"-10"15,-4 8-4 17,4 14-5-32,0 0-5 0,-7 29-3 15,2 2-4-15,5 10 0 16,5 5-2-16,-1 5 0 0,1 2 0 15,3-2 0-15,-5-5-1 16,-3-7 0-16,-2-8 0 16,-6-14-1-16,-7-7 0 15,-3-5 0-15,-4-5 0 0,2-4 0 16,4-4 0-16,3 3 0 16,13 5 0-16,0-10 0 15,16 10-1-15,10 0-1 16,10 0-4-16,0 0-15 15,2-5-16-15,10 5 0 16,-3-10 0 0,1 0 0-16</inkml:trace>
  <inkml:trace contextRef="#ctx0" brushRef="#br0" timeOffset="67631.1779">18327 7812 32 0,'19'-24'35'16,"3"0"0"-16,10 12-9 16,3 5-9-16,-4 7-6 15,-1 7-3 1,-17 5-4-16,-9 12 0 15,-16 0-2-15,-8 2 0 16,-8-3-1-16,0 1 1 16,4-4-1-16,11-7 0 15,13 0-1-15,16-10-2 16,18 3-3-16,4-6-8 16,8 0-23-16,4 9-2 0,-5-9 0 15,2 12 0-15</inkml:trace>
  <inkml:trace contextRef="#ctx0" brushRef="#br0" timeOffset="67916.7102">18934 8124 41 0,'10'4'33'16,"14"1"-2"-16,0-5-10 16,12 5-9-16,7-2-5 15,-4 0-6-15,-3-3-8 16,-2 0-15-16,-1 4-11 15,-17-4-1-15,-1 0 0 0</inkml:trace>
  <inkml:trace contextRef="#ctx0" brushRef="#br0" timeOffset="68079.4831">18934 8303 41 0,'13'15'36'0,"5"-10"0"16,15 1-9-16,7-3-14 0,5-3-15 16,7 5-30-16,-10-17-2 15,4 7-1-15,-11-9-1 16</inkml:trace>
  <inkml:trace contextRef="#ctx0" brushRef="#br0" timeOffset="68695.9299">19916 8066 65 0,'3'-27'30'0,"-3"3"-7"15,-6 2-5-15,6 7-5 0,0 15-4 16,0 0-2-16,0 0-4 15,-9 30-2-15,9 2 1 16,5 7-2-16,-5 8 1 0,5 5-1 16,-5-2 1-16,3-1 0 15,-3-3-1-15,-4-5 1 16,-3-9 0-16,-4-7 0 16,-4-7 0-16,-2-4 0 15,-3-9-1 1,0 0 1-16,2-5-1 15,0 0 0-15,6 0 1 16,12 0-1-16,0 0 0 16,10 2 0-16,12-2 0 15,9 0 0-15,6 0 0 16,4 0 0-16,5 0 0 16,-2 0 0-16,-4 0 0 0,-8-2 0 15,-5 2 0-15,-8 0 0 16,-3-5 0-16,-16 5-3 15,14 0-8-15,-14 0-18 0,0 0-8 16,0 0-1 0,-5-10 0-16</inkml:trace>
  <inkml:trace contextRef="#ctx0" brushRef="#br0" timeOffset="73555.5186">19872 5753 5 0,'10'0'32'16,"2"0"0"-16,17-3-7 0,4 3-8 16,7 0-6-1,7 3-5-15,-1 0-6 16,1-3-7-16,-6 6-8 0,-5 2-11 15,-14-8-5-15,-3 14-2 0,-19-14 18 16</inkml:trace>
  <inkml:trace contextRef="#ctx0" brushRef="#br0" timeOffset="73724.7997">19919 5891 32 0,'27'9'31'0,"2"-9"-1"16,11 0-13-16,7 3-9 15,5-3-16-15,9 7-20 16,-10-7-1-16,8 0-2 16,-9-7 10-16</inkml:trace>
  <inkml:trace contextRef="#ctx0" brushRef="#br0" timeOffset="74056.5964">20988 5329 17 0,'10'-3'31'32,"-10"3"2"-32,4 11-5 0,-4 16-12 15,-2 12-5-15,2 16-2 16,-8 10-3-16,4 9 1 16,-2-3-1-16,6-1-3 15,0 0-3-15,3-17-4 16,7-8-6-16,-5-15-11 15,4-17-14-15,8-5-1 0,-7-16 0 16,2 1 12-16</inkml:trace>
  <inkml:trace contextRef="#ctx0" brushRef="#br0" timeOffset="74256.8453">20954 5300 27 0,'35'-4'27'15,"1"-4"-8"-15,14 2-8 16,9 2-6-16,9 0-9 16,4 9-15-16,-10-8-7 0,5 10 0 15,-16-7 13-15</inkml:trace>
  <inkml:trace contextRef="#ctx0" brushRef="#br0" timeOffset="74572.6205">20946 5961 18 0,'15'5'27'0,"2"-10"-4"0,22 1-9 15,7-2-3-15,10-1-4 16,2 1-3-16,2-3-4 15,-5 4-4-15,-6-2-8 0,-8 7-13 16,-19-7-3-16,0 7 0 16,-22-13 22-16</inkml:trace>
  <inkml:trace contextRef="#ctx0" brushRef="#br0" timeOffset="74788.7874">20958 5747 30 0,'13'0'31'16,"1"-9"0"-16,15 9-15 0,11 0-9 15,6 8-15-15,8 3-19 16,-9-11-1-16,15 11-3 15,-14-11 11-15</inkml:trace>
  <inkml:trace contextRef="#ctx0" brushRef="#br0" timeOffset="75057.5434">21595 5881 11 0,'31'15'32'16,"-14"-6"2"-16,13 8-7 16,-4 2-8-16,1 0-7 15,1 1-2-15,-4 2-5 16,-1 0-4-16,-2-3-8 0,-6-3-10 15,-5-7-16-15,5 2-1 16,-15-11-1-16,21 0 11 16</inkml:trace>
  <inkml:trace contextRef="#ctx0" brushRef="#br0" timeOffset="75274.2104">21890 5868 70 0,'-12'3'34'0,"-9"4"-10"16,-6 8-6-16,-4 8-6 15,-9 2-3-15,-1 7-3 16,-3-3-1-16,6 0-2 16,1-2-2-16,6-6-6 0,10-1-12 15,14-8-21-15,-4-12 1 16,11 0-1-16,5-10 0 15</inkml:trace>
  <inkml:trace contextRef="#ctx0" brushRef="#br0" timeOffset="76427.1231">970 10543 19 0,'-44'11'33'0,"44"-11"0"16,0 0 1-16,44 2-18 15,1-2-7-15,14 0-6 16,6 0-7-16,11-2-21 15,0 8-8-15,0-10 0 16,-2 9-1-16</inkml:trace>
  <inkml:trace contextRef="#ctx0" brushRef="#br0" timeOffset="76630.184">1046 10844 7 0,'0'0'33'16,"25"19"0"-16,18-19-1 15,4-4-13-15,16 2-10 16,8-2-11-16,-11 0-14 16,0-5-12-16,-15 17-5 31,-17-8 1-31</inkml:trace>
  <inkml:trace contextRef="#ctx0" brushRef="#br0" timeOffset="76792.9551">1031 11058 28 0,'0'0'36'0,"0"0"-2"16,-36 47-8-16,59-44-8 0,15 3-5 15,14-6-8-15,7 0-16 16,6 0-22-16,6 0-2 15,2-11-1-15,-2 5-1 16</inkml:trace>
  <inkml:trace contextRef="#ctx0" brushRef="#br0" timeOffset="77162.1278">1819 10799 29 0,'-29'-6'32'16,"6"10"1"-16,1-2-6 0,10 9-15 15,8 4-6-15,11-1-2 16,6 5-2-16,9-4-2 16,-1 1-1-16,5-5-2 15,-7-2-1-15,2-4-3 16,-21-5 0-16,0 0 0 15,0 0 1 1,-28 10 3-16,3-5 3 16,-6 5 3-16,2 6 2 15,-2-2 4-15,12 6 0 16,7-1 1-16,12 5-1 16,12-7 0-16,9 3-3 15,5-4-3-15,6-5-5 0,7-2-18 16,-3-6-16-16,-10-10-1 0,2-1-1 15</inkml:trace>
  <inkml:trace contextRef="#ctx0" brushRef="#br0" timeOffset="77293.65">1808 10643 52 0,'0'0'28'15,"-18"-13"-13"-15,18 13-25 16,9 18-17-16,-1-4-5 15,7 10 7-15</inkml:trace>
  <inkml:trace contextRef="#ctx0" brushRef="#br0" timeOffset="77594.4678">2067 11032 37 0,'31'22'35'16,"2"0"1"-16,-2-8-5 15,2-14-20-15,5 0-3 16,-10-12-3-16,-1-2-2 0,-9-7-3 16,-2-4-2-16,-10-4-1 0,-15-5-1 15,-10 3 0 1,-7 1 0-16,-8 4 2 0,-2 7 1 16,-1 9 1-16,-1 15 2 15,1 8 0-15,17 17 1 16,5 11 1-16,10 9-1 15,8 7 0 1,5 4 0-16,3-2-3 16,1-3-9-16,2-10-25 15,0-3-2-15,-2-20 0 16,10-2 0-16</inkml:trace>
  <inkml:trace contextRef="#ctx0" brushRef="#br0" timeOffset="78211.3514">2576 10975 37 0,'-19'-29'33'0,"4"5"-6"0,-4 2-10 16,-6 7-6-16,6 6-3 15,-3 5-2-15,1 12-1 16,4 4-3-16,6 10-1 16,7 3 0-16,7 1-1 31,6 2 1-31,4-3 0 0,7-8-2 16,4-2 0-16,1-11-2 15,0-8-1-15,0-8-1 16,-4-8 0-16,-4-4 1 15,-5-1-1-15,-6 6 3 16,-6-3 0-16,0 5 3 16,0 17 1-16,-10-11 1 0,10 11 0 15,-8 19 1-15,8-1 0 16,0-3-1-16,8 4 0 16,2-3 0-16,5-4 0 15,3-5-1-15,2-7 0 16,-3-12-1-16,1 0 1 15,-1-9-1 1,2 0-1-16,-4-5 1 16,-3 2 1-16,-2-3 1 0,-1 8-1 15,-2 6 2-15,-7 13 0 16,0 0 1-16,11 20 0 16,-11 9-1-16,3 15 1 15,1 10-2-15,5 9 0 16,-4 4-1-16,6 4-1 0,-2-6-1 15,-3-4-2-15,3-6-4 16,-5-18-11-16,-1-12-22 16,0-11-1-16,-3-14-1 15,0-14 1-15</inkml:trace>
  <inkml:trace contextRef="#ctx0" brushRef="#br0" timeOffset="78348.94">2740 11096 42 0,'15'-10'30'16,"19"10"-3"-16,0-6-20 16,4-7-34-16,12 10-2 31,-11-12-2-31,12 5 13 0</inkml:trace>
  <inkml:trace contextRef="#ctx0" brushRef="#br0" timeOffset="78665.4498">3298 10829 32 0,'-18'-17'36'16,"0"12"0"-16,-8 0-9 0,1 0-10 15,3 10-6-15,-2 0-5 16,12 10-2-16,2-2-2 16,10 1-3-16,10 0 0 15,2-1-3-15,4-4 0 16,-2-4-3-16,3 1-1 15,-17-6 0 1,10 0 0-16,-10 0 1 16,-21 4 2-16,4 2 3 15,-2 2 4-15,0 4 3 16,4 1 2-16,9 8 2 16,3-6-1-16,12 7 1 15,6-6-1-15,9 3-3 16,2-2-9-16,2 1-28 0,0-18-4 0,12 0-2 15,3-15 1 1</inkml:trace>
  <inkml:trace contextRef="#ctx0" brushRef="#br0" timeOffset="79235.1468">4487 10851 26 0,'8'-16'32'15,"-14"-7"-7"-15,-1 4-4 0,-8 2-4 16,-7 2-4-16,-5 15-4 31,-7 0-2-31,6 13-1 0,-2 3-1 16,12 10 0-16,4 2-1 15,14 4-1-15,3-4 0 16,15 1 0-16,6-7 0 16,4-8 0-16,4-11-2 15,-2-6-5-15,-1-6-6 16,-7-15-6-16,-1-3-4 0,-14-11 0 15,-1-2 0-15,-13-4 4 16,-5 3 5-16,-3-1 5 16,-3 4 6-16,1 6 5 15,-2 5-2-15,7 13-16 16,-3-3-5-16,15 17-5 16,0 0 7-1</inkml:trace>
  <inkml:trace contextRef="#ctx0" brushRef="#br0" timeOffset="79651.6568">4574 10727 32 0,'27'5'35'15,"9"9"1"-15,-5-11-1 16,3-3-22-16,1 0-6 0,-4 0-5 16,-1-7-3-16,-5 3-2 15,-9-2-2-15,-6 2 0 16,-10 4 0-16,0 0 1 15,-13 0 0-15,-3 12 1 16,-6 3 3-16,-1 5 2 16,4 8 2-16,0 3 0 0,10 2 1 15,9-1 0-15,8-2-1 16,5-4-1-16,9-5 0 16,6-10 0-16,3-6-1 15,1-13-1-15,-1-7-1 16,-3-6 1-16,-3-7-1 0,-1-3 0 31,-8-5-1-31,-3 5 2 16,-5 2-1-16,-4 5 0 15,-4 6 1-15,0 18 0 16,0 0 2-16,0 0-2 0,0 29 2 16,0-1-2-16,7 4-2 15,4 8-5-15,-1 2-31 16,8-16-1-16,12 1 0 0,1-18 0 15</inkml:trace>
  <inkml:trace contextRef="#ctx0" brushRef="#br0" timeOffset="80134.6937">6213 10439 15 0,'6'-9'37'0,"19"18"0"31,4 13 1-31,16 13-17 0,9 20-6 16,2 8-6-16,3 8-3 15,0-4-4-15,-4-3-8 16,-2-8-11-16,-6-9-21 16,-16-23 0-16,-1-7 0 15,-14-22-1-15</inkml:trace>
  <inkml:trace contextRef="#ctx0" brushRef="#br0" timeOffset="80338.2384">6732 10401 26 0,'-23'-7'36'31,"-2"20"0"-31,-15 13-4 0,-11 8-14 16,-3 18-5-16,-8 3-4 15,0 14-4-15,-2 2-3 16,4-2-5-16,7-1-7 16,6-9-12-16,11-14-16 15,14-7 0-15,6-20 0 16,22-8 11-16</inkml:trace>
  <inkml:trace contextRef="#ctx0" brushRef="#br0" timeOffset="80636.7968">7156 10169 12 0,'-31'0'33'16,"6"28"1"-16,-15 10 0 15,1 12-17-15,6 16-5 16,-1 9-3-16,15 9-2 0,8-2-2 16,14-2-1-16,12-10-1 15,13-9-4-15,10-7-6 16,2-20-11-16,-3-11-19 16,6-8 1-16,-9-15-1 15,0-7 4-15</inkml:trace>
  <inkml:trace contextRef="#ctx0" brushRef="#br0" timeOffset="80970.1476">7249 10686 38 0,'15'15'34'15,"-2"-10"-1"-15,9 3-11 16,6-4-13-16,0-4-2 15,0-4-5-15,0-2-2 0,-9-6-2 16,-1 1-1 0,-13-7-1-16,-5 4 1 0,-15-1-1 15,-8 5 2-15,-4 7 1 16,-9 4 3-16,1 12 2 0,-2 1 1 16,3 14 2-16,6-3 0 15,16 11 0-15,2-4 0 16,20 1 0-16,5-9-2 15,10 0 0-15,6-6-4 16,7-6-4-16,2-3-12 31,-3-9-22-31,-6-14-2 0,3 1 1 16,-9-14-1-16</inkml:trace>
  <inkml:trace contextRef="#ctx0" brushRef="#br0" timeOffset="81170.5505">7540 10173 35 0,'-5'-19'33'0,"5"19"-2"0,-7-12-11 16,7 12-33-16,0 0-16 15,-16 5-2-15,16 4-2 0</inkml:trace>
  <inkml:trace contextRef="#ctx0" brushRef="#br0" timeOffset="81317.698">7587 10338 35 0,'0'31'39'0,"0"5"-1"0,-13-2-2 16,-8-14-16-16,0 2-9 15,-7-10-9-15,-4-9-21 16,-2-9-18-16,13-3-1 16,1-10-1-16,14 1 0 15</inkml:trace>
  <inkml:trace contextRef="#ctx0" brushRef="#br0" timeOffset="81971.6276">7703 10226 57 0,'-4'13'31'0,"4"1"-11"0,0 10-6 16,4-2-5-16,1 5-1 15,1-2-1-15,7-1-1 16,5-6-2-16,1-8-2 16,2-10-1-16,-2-2 0 15,1-10-1-15,-2-8-1 16,-6 2 0-1,-3-8 0-15,-9 4-1 16,0 1 0-16,0 7 1 16,0 14-1-16,-12-5 1 15,12 5 0-15,-7 22 1 16,7-4-1-16,4 3 1 0,2 0-1 16,3-2 0-16,4-6-2 15,-1-5 0-15,3-8 0 16,1-2 0-16,-1-12 0 15,1-4 1-15,-1-5 1 0,-2-6 2 16,2 3 3-16,-2 1 1 16,2 3 0-16,3 7 1 15,5 15-1-15,1 4 0 16,4 20 0-16,3 9-2 0,0 13 0 16,-6 11 0-16,-4 11-1 15,-11-1 0-15,-10 6 0 16,-18 1 0-16,-8-8 0 15,-13-5-1-15,-4-10-2 16,-4-10-5-16,2-13-11 31,5-14-21-31,13-8 0 0,5-20 0 16,13 1-1-16</inkml:trace>
  <inkml:trace contextRef="#ctx0" brushRef="#br0" timeOffset="82387.6593">8545 10574 27 0,'18'8'34'15,"-4"-8"1"-15,20 5-5 16,-2-5-16-16,5 2-6 0,4-2-7 16,2 4-11-16,-3-4-16 15,-12 0-8-15,3 0 0 16,-16-10-1-16</inkml:trace>
  <inkml:trace contextRef="#ctx0" brushRef="#br0" timeOffset="82603.8334">8580 10709 30 0,'13'6'37'16,"15"2"0"-16,2-3-4 0,8-5-13 16,3 0-11-16,5-3-22 15,3 3-21-15,-15-7-3 16,4 3 0-16,-17-5-1 16</inkml:trace>
  <inkml:trace contextRef="#ctx0" brushRef="#br0" timeOffset="85659.9567">9380 10519 11 0,'0'-26'32'16,"-3"-3"1"-16,3 4-9 15,-3 6-5-15,-4 5-6 16,7 14-3-16,0 0-3 16,-2 11-1-16,2 8-3 15,0 9 0-15,2 8 0 0,2 7 0 16,-4 3 2-16,0 5-2 16,0-1 1-16,0 2-1 15,0-7 0-15,-6-3-1 16,-6-12 0-16,1-4 0 15,-6-7-1-15,1-9 0 16,-3-5 0-16,4-5 0 0,-3 0 0 16,7 0 0-16,11 0 0 15,0 0-1-15,23-5 1 16,5 5 0-16,12 0 0 16,6 0-1-16,5 0-3 15,1 0-12-15,-8 0-24 16,2 0-1-1,-15 0-1-15,0 3 0 0</inkml:trace>
  <inkml:trace contextRef="#ctx0" brushRef="#br0" timeOffset="89184.6852">10171 10366 10 0,'0'-34'34'0,"4"11"1"31,0 10-3-31,-4 13-11 0,23 19-5 16,-1 17-5-16,12 16-3 15,-5 13-2-15,7 13-1 16,-4 1-2-16,-1-5 0 15,-3-12-1-15,-7-6-1 16,-8-16 0-16,-2-15 0 16,-11-25-1-16,16-2 1 0,-10-25 0 15,0-10-1-15,-3-15 1 16,7-4-1-16,-4-7 0 16,3-3-1-16,-3 4 0 15,1-1-1-15,3 10-4 16,-5 12-4-16,5 9-13 15,-1 13-15-15,-9 0 0 0,0 19-1 16,0 0 6-16</inkml:trace>
  <inkml:trace contextRef="#ctx0" brushRef="#br0" timeOffset="89331.8237">10270 10539 17 0,'7'12'31'0,"1"-12"1"16,27 9-8-16,5-9-24 16,1 0-23-16,14 8-4 15,-14-8-2-15,12 10 5 16</inkml:trace>
  <inkml:trace contextRef="#ctx0" brushRef="#br0" timeOffset="89854.5777">10921 10615 10 0,'0'10'31'0,"4"5"1"15,-11 2-6-15,4 3-10 0,3 7-5 16,3-4-1-16,7 1-4 16,-1-8 0-16,10-5-2 15,4-11-1-15,-1 0-1 16,4-17 0-16,-4-4-1 15,-1-6 0-15,-5-1 0 0,-1 0 0 16,-5 1-1-16,-4 8 0 16,-6 5 0-16,0 14 1 15,0 0-1-15,3 20 1 16,3 2-1-16,0 1 1 16,8 2 0-16,2 1 0 31,7-7 0-31,0-4 0 0,5-10 1 15,-5-6 1-15,1-8-1 16,-6-10 1-16,-3 0 1 16,-8-8-2-16,-7 3 1 15,0-1-6-15,-11 3-23 16,-3 1-12-16,3 10-1 0,-4-3 0 16</inkml:trace>
  <inkml:trace contextRef="#ctx0" brushRef="#br0" timeOffset="91202.7231">957 13118 20 0,'0'0'32'16,"0"0"1"-16,0 0-15 15,45-29-1-15,-45 29-2 16,41-83-1-16,-16 22-3 15,-6-8-5-15,6-6-3 16,-10-4 1-16,-3 3-1 16,-2 9-1-16,-7 11 0 0,0 14-3 15,-3 42 1-15,0 0 2 16,-3-23-2-16,12 57 0 16,9 17-1-16,8 11 1 15,6 13 0-15,2 5 2 0,5 0-2 16,-1-5 0-16,-2-7-2 15,-5-15-5 1,-10-7-9 0,-4-12-21-16,-13-20-1 0,-4-14 0 15,-14 0 1-15</inkml:trace>
  <inkml:trace contextRef="#ctx0" brushRef="#br0" timeOffset="91356.5475">1114 12939 36 0,'12'0'34'0,"19"6"1"16,7-3-1-16,6 3-22 16,3 2-12-16,3 1-13 15,-5 4-21-15,-10-13-1 16,-13 11 1-16,-22-11 0 16</inkml:trace>
  <inkml:trace contextRef="#ctx0" brushRef="#br0" timeOffset="91503.8446">916 12834 64 0,'-46'-22'36'0,"46"22"1"31,0 0-8-31,0 0-29 0,0 0-20 16,0 0-15-16,71 45-1 15,-28-30-1-15</inkml:trace>
  <inkml:trace contextRef="#ctx0" brushRef="#br0" timeOffset="91850.6133">1663 13080 25 0,'17'14'37'16,"1"-9"0"-16,7 0-1 15,-3-8-15 1,6-11-8-16,0 2-6 16,-8-10-3-16,-6-5-2 15,-8-2-1-15,-6 0 0 16,-14 2-1-16,-1 6 0 0,-8 6 0 16,-5 8 0-1,3 13 0-15,2 10 1 16,1 10-2-16,6 11 2 0,9 6-1 15,3 3 1-15,10 3 0 16,2 4-1-16,5-5-3 0,1-6-7 16,4-8-18-16,3-6-9 15,-5-13-1-15,8-6 0 16</inkml:trace>
  <inkml:trace contextRef="#ctx0" brushRef="#br0" timeOffset="92135.9418">2244 12959 61 0,'-15'17'37'0,"-7"9"0"0,-6 1-14 16,-8-10-13-16,7 0-6 15,-4-8-5-15,2-9-3 16,10-6 0-16,2-10-1 15,11-5 2-15,8-2 1 16,3 0 2-16,7 4 2 0,7 2 4 16,9 12 1-16,-1 5 1 0,11 12 0 15,-1 5-1 1,-4 7-3-16,0 6-11 0,3 3-31 16,-13-9 0-16,5-2-2 15,-8-10-1-15</inkml:trace>
  <inkml:trace contextRef="#ctx0" brushRef="#br0" timeOffset="92935.9887">4712 13271 18 0,'0'14'34'16,"13"30"2"-16,-10 19-6 16,-3 13-14-16,9 15-6 0,-4 5-2 15,6-1-6-15,-2-8-6 16,-4-17-7-16,1-22-16 15,1-13-8-15,-7-35 0 16,0 0-1-16</inkml:trace>
  <inkml:trace contextRef="#ctx0" brushRef="#br0" timeOffset="93105.4522">4634 13359 14 0,'26'-9'32'16,"1"-7"0"-16,21 8-2 16,6 1-18-16,7 0-5 0,8 0-7 15,7 2-15-15,4 5-15 16,-14-4-2-16,1 6 0 16</inkml:trace>
  <inkml:trace contextRef="#ctx0" brushRef="#br0" timeOffset="93358.8512">4777 14018 35 0,'12'-3'34'0,"22"3"2"16,5-6-7 0,10-2-20-16,9-1-10 15,1-2-22-15,4 5-10 0,-16-11-1 16,2 9-1-16</inkml:trace>
  <inkml:trace contextRef="#ctx0" brushRef="#br0" timeOffset="93537.3103">4756 13793 19 0,'0'0'34'16,"12"-5"0"-16,21 5 1 15,7 0-22-15,10 0-12 16,11 5-26-16,-2-5-6 15,10 5-3-15,-13-5 0 16</inkml:trace>
  <inkml:trace contextRef="#ctx0" brushRef="#br0" timeOffset="93737.8537">5347 13941 30 0,'17'9'33'16,"12"14"2"-16,-7 1-8 15,4 1-21-15,3 6-5 16,0-2-17-16,4 2-15 16,-18-15-2-16,8 1-1 15</inkml:trace>
  <inkml:trace contextRef="#ctx0" brushRef="#br0" timeOffset="93922.7706">5580 13934 65 0,'-21'17'38'16,"-16"7"1"-16,0 5-19 16,-3 11-10-1,-7 5-7-15,7-2-6 16,6-2-17-16,4-5-17 15,6-16-1-15,13-6 0 0,11-14 0 16</inkml:trace>
  <inkml:trace contextRef="#ctx0" brushRef="#br0" timeOffset="94176.3548">5908 13681 33 0,'11'-6'32'0,"23"9"-1"15,-3-3-12-15,11 4-18 16,3 3-14-16,-5-7-17 31,6 12 0-31,-13-14-1 0</inkml:trace>
  <inkml:trace contextRef="#ctx0" brushRef="#br0" timeOffset="94360.7801">5933 13810 33 0,'15'15'36'0,"2"-8"1"16,14 0-6-16,9 3-18 16,4-3-17-16,9 0-27 15,-9-11-2-15,4 4-3 16,-16-15-1-16</inkml:trace>
  <inkml:trace contextRef="#ctx0" brushRef="#br0" timeOffset="94738.9881">6635 13694 25 0,'13'0'36'16,"26"0"1"-16,15-4 0 31,20-2-22-31,19 6-5 0,15-3-3 16,11 3-4-16,7-3-4 15,-7 0-13-15,-8-5-22 16,-8 2-1-16,-27-7 0 16,-8 6-1-16</inkml:trace>
  <inkml:trace contextRef="#ctx0" brushRef="#br0" timeOffset="95027.808">7091 13203 30 0,'3'-57'36'0,"-7"0"-2"16,-1 9-13-16,5 16-4 15,-10 15-5-15,10 17-4 16,-8 23-3-16,8 19-2 0,0 16-6 16,0 14-10-16,0 7-23 15,8 22-1-15,-4-6 1 0,5 4-1 16</inkml:trace>
  <inkml:trace contextRef="#ctx0" brushRef="#br0" timeOffset="95397.1229">6842 14082 31 0,'-14'-25'35'0,"14"6"1"0,5-8-6 16,11 0-18-16,15 13-4 15,3 2-1-15,10 12-1 16,-5 6-2-16,-1 13 0 16,-14 10-3-16,-10 11 0 15,-17 6-1-15,-17-1-2 16,-10 0-3-1,-11-7-1-15,-2-2 0 16,0-15-1-16,8-10 1 16,4-11 1-16,13-10 3 15,14-4 1-15,11 1 3 16,14-1 2-16,8 0 1 0,8 11 0 16,3 3-1-16,4 13-1 15,1 6-8-15,-3 3-19 16,-11-3-11-16,3 3 0 0,-13-7-1 15</inkml:trace>
  <inkml:trace contextRef="#ctx0" brushRef="#br0" timeOffset="95681.9268">7296 14320 26 0,'0'0'33'16,"0"0"-1"-16,-9 7-3 15,-1-10-21-15,10 3-3 16,-13-16-1-16,10 0-2 16,3-6 0-1,6-5-1-15,7-4 2 16,9 4 0-16,5 1 0 16,4 10 2-16,1 7-1 15,1 16 1-15,-7 6 1 16,1 16-2-16,-11 7-1 15,-9 3-7-15,-1-2-26 16,0 4-7-16,-8-15-1 0,4-5 0 16</inkml:trace>
  <inkml:trace contextRef="#ctx0" brushRef="#br0" timeOffset="96213.318">8415 12731 39 0,'-19'-67'33'0,"4"23"-5"16,-7 13-11-16,-5 24-4 31,1 27-5-31,-5 25-2 0,6 27-2 16,2 22-1-16,7 19-1 16,9 19 0-16,7 15 0 15,8 3-1-15,3 4 1 16,-2-4-1-16,0-4 1 15,-9-12-1-15,-12-9 0 16,-6-16-2-16,-13-19-5 0,-3-13-8 16,-8-16-15-16,-1-25-6 15,9-16-1-15,-3-23 0 16</inkml:trace>
  <inkml:trace contextRef="#ctx0" brushRef="#br0" timeOffset="96470.1739">8229 14558 36 0,'28'5'34'0,"-10"-9"1"16,13 8-6-16,-2-4-22 16,2 0-12-16,-3 6-15 15,-8-12-13-15,6 6-2 16,-14-6 1 0</inkml:trace>
  <inkml:trace contextRef="#ctx0" brushRef="#br0" timeOffset="96747.8582">8494 14576 8 0,'7'21'27'0,"-14"-11"-2"15,4 3-9-15,3-13-6 0,-9 13-5 16,9-13-1-16,-10-14-2 16,10-4-1-16,0-5 0 15,10-5 0-15,2 0 1 16,6 1 3-16,0 3 0 15,4 10 2-15,-4 5 1 16,8 9 2-16,-11 9-1 0,2 8 0 16,-6 7-1-16,-1 7-3 15,-8-1-1-15,2 2-8 16,-1 0-17-16,1-5-16 16,-8-11 1-16,7-6-2 15</inkml:trace>
  <inkml:trace contextRef="#ctx0" brushRef="#br0" timeOffset="97349.4865">8627 12542 10 0,'0'15'29'15,"6"11"-1"-15,-12-5-11 16,6 0-5-16,-6-6-4 0,6-15-2 31,-13 13-2-31,5-23-1 16,4-8-1-16,1-3 0 16,3-7-1-16,0-1 0 15,10 0 0-15,5 0 1 16,10 8 2-16,-1 6 0 15,7 11 2-15,-3 4 0 0,0 18 0 16,-2 5 1-16,-5 9-2 16,-10 6-4-16,-7-2-16 15,-8-2-19-15,4 4-2 16,-2-11 0-16,6 1-2 16</inkml:trace>
  <inkml:trace contextRef="#ctx0" brushRef="#br0" timeOffset="100941.9773">9140 13073 11 0,'0'-26'35'16,"-11"15"1"-16,7 29 2 16,-1 24-18-16,-1 18-4 31,6 23-5-31,-7 11-4 0,7 9-3 15,11 0-6-15,-6-13-9 16,7-15-24-16,4-15-3 16,-6-28-1-16,5-15 0 15</inkml:trace>
  <inkml:trace contextRef="#ctx0" brushRef="#br0" timeOffset="101142.6131">9301 13204 31 0,'41'11'35'16,"13"15"2"-16,2 9-7 31,6 8-17-31,10 20-3 0,-5 5-7 16,-1 4-11-16,-8-7-23 15,-1 0-4-15,-24-16-2 16,-2-9 1-16</inkml:trace>
  <inkml:trace contextRef="#ctx0" brushRef="#br0" timeOffset="101343.1503">9837 13147 34 0,'-26'10'38'16,"-8"20"1"-16,-12 15-6 15,-7 6-16-15,-3 16-5 0,-2 4-7 16,5 5-7-16,6-2-8 16,4-8-18-16,9-14-10 15,16-9-1-15,11-21 0 0</inkml:trace>
  <inkml:trace contextRef="#ctx0" brushRef="#br0" timeOffset="101598.6607">10128 13136 15 0,'-34'19'34'0,"-7"4"0"16,6 16 1-16,0 12-21 15,9 10-4-15,11 11-3 16,8 3-3-16,14-1-5 16,9-4-9-16,8-9-18 15,4-19-6 1,9-7-1-16,-6-26-1 16</inkml:trace>
  <inkml:trace contextRef="#ctx0" brushRef="#br0" timeOffset="101930.7207">10280 13488 22 0,'0'0'32'15,"-6"11"1"-15,15 2-6 16,4-5-16-16,2-3-4 16,3-1-3-16,1-4-2 15,0-7-2-15,-1-6-1 16,-5-3 0-16,-7-3 0 15,-6-1-1 1,-6-1 0-16,-7 7 2 16,-6 6 0-16,-5 8 1 15,0 12 0-15,-4 10 1 0,5 9 0 16,5 5 2 0,6 6 0-16,12 2 0 15,8-2 0-15,11-4-1 0,6-8 1 16,6-6-4-16,7-11-6 0,2-7-19 15,-10-16-10-15,8-2-1 16,-12-17 0-16</inkml:trace>
  <inkml:trace contextRef="#ctx0" brushRef="#br0" timeOffset="102131.2742">10571 13097 33 0,'0'-13'35'31,"-9"-3"0"-31,9 16-4 0,0 0-30 16,-10-9-25-16,10 23-9 15,0-14-2-15,0 21 0 16</inkml:trace>
  <inkml:trace contextRef="#ctx0" brushRef="#br0" timeOffset="102278.9279">10628 13280 59 0,'-7'29'38'0,"-9"-9"0"16,-9-6-16-16,1-2-14 16,-5-12-37-16,5 0-6 15,-3-19-2-15,10 5-1 16</inkml:trace>
  <inkml:trace contextRef="#ctx0" brushRef="#br0" timeOffset="102847.6237">10792 13152 14 0,'0'0'30'31,"-13"-6"2"-31,3 10-12 0,4 8-4 16,-3 5-6-16,9 7-3 15,0 0-2-15,5 0-1 16,9-4 0-16,5-5-1 16,2-6-1-16,1-9-1 15,0-6-1-15,-4-9 0 16,-3-2-1-16,-4-6 0 0,-4 4-1 16,-7-2 0-16,5 6-1 15,-5 5 1-15,0 10 1 16,0 0-1-16,-7 14 2 15,7-1-1-15,5 6 0 16,-1-5-1-16,5 1 2 16,2-5-1-16,3-7 0 0,2-3 2 15,2-9-1-15,3 0 2 16,-3-1 1-16,4 6 1 16,0 4 0-16,4 9 0 15,-1 6 2-15,3 12-1 16,-4 6-1-16,-2 13-1 15,-11 7 1 1,-11 5-2-16,-12-2 0 16,-16 1-1-16,-10-6-3 15,-12-9-6-15,-2-8-13 0,1-11-16 16,-5-20 0-16,17-3 0 16</inkml:trace>
  <inkml:trace contextRef="#ctx0" brushRef="#br0" timeOffset="103148.4431">11253 12845 17 0,'13'14'34'16,"4"28"1"-16,-3 18-6 15,1 14-11-15,2 24-3 16,-3 11-4-16,2 12-2 0,-4-4-4 16,-6-5-4-16,-6-10-9 15,-4-17-13-15,-7-27-17 0,8-15 0 16,-7-29-1-16</inkml:trace>
  <inkml:trace contextRef="#ctx0" brushRef="#br0" timeOffset="103501.9089">11421 12836 31 0,'26'-15'33'0,"0"-1"1"16,9 7-11-16,-1 6-11 15,-3 3-5-15,-4 12-2 16,-11 4-2-16,-7 6-1 0,-13 6 0 15,-13 1-1-15,-5-2 2 16,-4 0-1-16,2-5 1 0,7-1-1 16,10-9 1-16,7-12 0 15,20 8-3-15,6-8-5 16,9-5-23-16,5 12-8 31,-3-7 0-31,4 10-2 0</inkml:trace>
  <inkml:trace contextRef="#ctx0" brushRef="#br0" timeOffset="104464.6708">12080 13620 33 0,'13'-15'27'0,"7"-1"-7"0,-14-5-6 16,-6-3-4-16,-6-1-4 31,-10-4-1-31,-6 1-1 0,-6 2-1 16,-3 8-2-16,-6 6 0 15,3 7 0-15,3 14-1 16,7 8 1-16,7 10 0 16,11 5 1-16,6 4 0 15,12-2 1-15,10-2 0 16,5-6 1-16,4-10-1 0,2-12-1 15,3-9 0-15,-1-12-2 16,-3-12-1-16,-4-8 0 16,-4-12 0-16,-5-6-1 15,-6-8 1-15,-2-1 0 16,-8-3 1-16,-3 2 1 16,-3 6 0-1,-3 8 0-15,-4 12 1 16,5 17-1-16,-8 17 0 15,4 19 1-15,0 19-1 16,-1 17 0-16,4 8-1 0,6 14 0 16,0 3 1-16,4 3-1 15,4-3 1 1,5-10-1-16,3-12 0 0,5-9 0 16,-2-18-1-16,-1-15 0 15,1-14 0-15,0-14 0 0,-3-10-1 16,-1-7 0-16,-2 0 2 15,-2-2-1-15,-4 3 1 16,0 8 1-16,-5 6 0 16,-2 19 2-16,0 0-1 0,0 0 1 15,0 24 0-15,0-1 0 16,0 5-1-16,0 1 0 16,9-5 0-16,-2-5 0 15,8-7-1-15,-3-7 0 16,4-13 0-16,-1-3 0 31,1-8 0-31,-4-3-1 0,-2-6 0 16,0 6 0-16,-6 3-1 15,3 5 0-15,-7 14 1 16,10-4 0-16,-4 13-1 16,4 9 1-16,-1 5-1 15,6 2 1-15,1 1 0 16,0-2 1-16,1-6-1 0,4-4 0 15,-1-10 1-15,-4-7-1 0,-1-8 1 16,-5-11-2 0,-2-3-6-16,-8-3-17 0,-2-8-12 15,-2 7-1-15,-8-7 0 16</inkml:trace>
  <inkml:trace contextRef="#ctx0" brushRef="#br0" timeOffset="104936.2148">13276 13363 38 0,'40'3'34'0,"3"-7"0"16,10 1-9-16,0 3-19 0,3-4-10 15,-7 4-14-15,-9-5-15 16,-5 10 0-16,-20-10-1 16</inkml:trace>
  <inkml:trace contextRef="#ctx0" brushRef="#br0" timeOffset="105089.3785">13351 13480 43 0,'18'7'36'16,"9"-10"0"-16,17 3-9 16,6-5-26-16,-1-5-30 15,13 10-4-15,-8-11-2 16,8 8-1-16</inkml:trace>
  <inkml:trace contextRef="#ctx0" brushRef="#br0" timeOffset="105452.3138">14029 13407 32 0,'50'4'34'15,"12"-9"-1"-15,34 5 2 16,25-5-25-16,12 5-8 0,14 0-3 15,5 0-9-15,-1 0-15 16,-15-10-8-16,-4 6 0 16,-33-8-2-16</inkml:trace>
  <inkml:trace contextRef="#ctx0" brushRef="#br0" timeOffset="105690.4531">14626 12746 26 0,'-12'-45'32'0,"12"20"0"16,0 25-13-16,-9 9-4 15,16 35-3-15,-7 19-6 16,6 12-11-16,-1 9-25 15,6 15-2-15,-11-3-2 16,8 2 0-16</inkml:trace>
  <inkml:trace contextRef="#ctx0" brushRef="#br0" timeOffset="106254.3945">14289 13783 11 0,'-12'-12'32'16,"0"-9"2"-16,19 3-2 0,5 4-15 16,15 0-4-1,17 10-3-15,-3 4-3 16,5 10 0-1,-6 6-2-15,-12 8-2 16,-14 5-1-16,-16 7-2 0,-20 0 0 16,-15 0-1-16,-3-1 0 15,-7-6-2-15,7-3 1 16,6-4 0-16,16-6 1 16,11-7-1-16,20 0 2 15,12-4 0-15,12 0 1 0,7 2 0 16,1 0 1-16,5 5 0 15,-5 0-1-15,-2 1 1 16,-8 1-1-16,-7-2 0 16,-12 1 1-16,-3-1-1 15,-13-12-1-15,0 10 1 16,0-10-1-16,-16-10-1 0,9-3 0 16,1-6 0-16,6-3 0 15,6-5-1-15,9 1 0 16,5-1 1-16,11 8 1 15,0 7 1-15,2 5 1 16,-1 7 0-16,-1 11 1 0,-6 6 0 31,-6 4 0-31,-4 7 0 0,-5-2-6 16,-5-6-15 0,0-5-20-16,2-1-1 0,-7-14 0 15,18-8 0-15</inkml:trace>
  <inkml:trace contextRef="#ctx0" brushRef="#br0" timeOffset="106739.2428">15869 12663 51 0,'-13'-52'32'0,"-5"10"-9"16,-7 15-3-16,-6 20-5 0,3 23-5 16,-6 31-4-16,7 31-2 15,2 21-1-15,8 20-2 16,7 16 1-16,7 11-1 15,3 1-1-15,6-3 1 16,-1-13-1-16,-5-17 1 31,0-15-2-31,-11-18-4 0,-3-14-7 16,-3-14-21-16,-1-26-3 16,8-3-1-16,1-22 0 15</inkml:trace>
  <inkml:trace contextRef="#ctx0" brushRef="#br0" timeOffset="106955.6546">15694 14200 19 0,'18'14'32'0,"-6"-14"-3"16,11 11-6-16,2-5-33 16,-4-11-17-16,12 8-2 15,-8-13-2-15</inkml:trace>
  <inkml:trace contextRef="#ctx0" brushRef="#br0" timeOffset="107225.2151">15989 14207 5 0,'0'25'29'16,"-11"-12"1"-16,11 5-4 16,-3-5-15-16,3-13-5 15,-10 11-2-15,10-11-2 0,-3-21-2 32,3-2 0-32,7-5 0 15,3-7 0-15,7 2 3 0,4 1 1 16,4 10 2-1,-3 3 1-15,7 12 1 0,-5 7 1 16,0 18 0-16,-10 2-1 16,0 9-2-16,-8 3-5 15,-6-3-13-15,0-5-25 0,0 0 0 16,0-24-1-16,0 11 0 16</inkml:trace>
  <inkml:trace contextRef="#ctx0" brushRef="#br0" timeOffset="107788.4582">16079 12497 23 0,'3'13'29'16,"8"9"-5"0,-5-7-7-16,-1 2-6 15,-5-7-3-15,0-10-3 16,0 0-1-16,-11-22-1 15,11 3 1-15,-4-8-2 16,8-2 0-16,3-2-1 16,10 2 2-16,-1 9 0 15,8 3 1-15,-2 12 1 0,2 10 1 16,-2 8-1-16,-3 11 1 16,-7 5-2-16,-3 5-3 15,1 2-9-15,-7 0-27 16,-3-9-2-16,9-2 0 0,-2-9 0 15</inkml:trace>
  <inkml:trace contextRef="#ctx0" brushRef="#br0" timeOffset="109573.8568">16601 13248 14 0,'9'-33'32'0,"6"5"-1"0,-5-7-9 15,-1 4-4-15,2 7-2 16,-4 2-4-16,-7 22-1 16,10-3-2-16,-4 22-2 15,-6 11-2-15,6 14-2 0,-2 6 0 16,-4 8-2-16,5 2-2 15,-5-6-7-15,3-8-16 16,1-3-14-16,-8-20-2 16,4-4 2-16</inkml:trace>
  <inkml:trace contextRef="#ctx0" brushRef="#br0" timeOffset="109958.989">16917 12835 35 0,'16'-22'36'0,"-4"1"1"16,13 9-10 0,-1 12-10-16,-6 4-7 15,-4 13-3-15,-10 4-4 16,-4 4 0-16,-14 4-2 16,-4 0 0-16,-5-5 0 15,-1 0-1-15,5-6 1 16,7-6-1-16,12-2 0 15,15-3 1-15,8-3-2 0,8 1 2 16,4 3-2-16,-2-3-4 16,3 2-21-16,-4 5-12 15,-10-12 0-15,-1 0 0 16</inkml:trace>
  <inkml:trace contextRef="#ctx0" brushRef="#br0" timeOffset="110592.1245">17586 13367 26 0,'0'-26'32'16,"3"0"-4"-16,-9-3-9 15,-5 1-3-15,-3 4-6 16,-10 2-4 0,-1 8-1-16,-6 6-3 15,0 8 0-15,2 17 0 0,4 5-1 16,7 4-1 0,10 5 1-16,8 0 0 0,11-5-1 15,9-6 1-15,6-5 0 16,5-15-1-16,3-8 1 15,2-12-1-15,-3-8 0 0,-2-9 0 16,-7-7 0-16,-1-4 0 16,-8-9 0-16,-5-4 0 15,-5-2-1-15,-5 4 2 16,-2 6-1-16,-4 10 1 16,-3 16-1-16,-2 13 1 15,0 22 0-15,1 22-1 0,3 20 1 16,4 10 0-16,3 10 0 15,4 9-1-15,5-7-6 16,6 0-13-16,8-3-16 16,-7-20-1-16,7-8 1 15,-10-17 7-15</inkml:trace>
  <inkml:trace contextRef="#ctx0" brushRef="#br0" timeOffset="111014.5647">17872 13207 18 0,'0'0'34'0,"0"0"1"16,-13 15-7-16,9 0-10 16,4 9-5-16,3 0-4 15,5 3-1-15,1-5-2 16,6-1-3-16,1-13-1 15,6-2 0-15,-3-10-1 16,2-6-1 0,-3-8 0-16,-2-4 0 15,-4-3-1-15,-2 3 0 16,-4 2 0-16,-6 4 0 16,0 6 1-16,0 10-1 15,0 0 1-15,-8 24 0 16,8-2 0-16,2 3 0 15,7-1 1-15,6 2 0 0,4-6-1 16,3-5 1-16,6-9 0 16,-1-6 1-16,0-12 0 15,-2-5 0-15,-4-9-1 16,-5-1 0-16,-9-4-1 0,-7-1-4 16,0 3-23-16,-10 7-11 15,-8-1-1-15,3 10 0 0</inkml:trace>
  <inkml:trace contextRef="#ctx0" brushRef="#br0" timeOffset="113302.6634">18864 13156 26 0,'14'-6'36'0,"15"6"-2"15,4 0-8-15,7-4-8 0,8 4-6 16,1-4-9-16,0-2-10 15,-3 0-15-15,-1 6-14 16,-18-9 1-16,-6 9-2 16</inkml:trace>
  <inkml:trace contextRef="#ctx0" brushRef="#br0" timeOffset="113503.7684">18903 13249 49 0,'0'0'37'0,"31"5"0"15,9-8-14-15,13 3-11 16,6 0-19-16,10 4-25 16,-14-11-2-16,10 10-2 15,-6-10-1 1</inkml:trace>
  <inkml:trace contextRef="#ctx0" brushRef="#br0" timeOffset="117690.9745">5715 16402 28 0,'0'0'35'0,"26"14"-1"0,0-14-4 16,8 0-17-16,11 6-12 15,3-2-10-15,4 3-22 16,-14-11-3-16,6 9-1 16,-20-8 4-16</inkml:trace>
  <inkml:trace contextRef="#ctx0" brushRef="#br0" timeOffset="117859.7404">5789 16515 33 0,'0'0'36'16,"19"8"0"0,5-8-3-1,7 4-34-15,21 1-30 16,-7-5-1-16,7 0-2 16,-8-9-1-16</inkml:trace>
  <inkml:trace contextRef="#ctx0" brushRef="#br0" timeOffset="118460.6829">6493 16457 36 0,'22'5'34'15,"18"-9"1"-15,34 0-16 16,22 2-6-16,16-6-5 15,23 4-1-15,6-3-4 0,2 2-5 16,-4 1-9-16,-13 4-23 16,-29-8-1-16,-16 8 0 15,-32-9 0-15</inkml:trace>
  <inkml:trace contextRef="#ctx0" brushRef="#br0" timeOffset="118714.1086">7070 15829 39 0,'-11'-70'37'0,"4"20"-5"16,0 11-9-16,-6 23-6 15,8 28-7-15,-1 27-2 16,10 26-6-16,6 24-11 16,0 14-22-16,-1 4-6 15,15 7 0-15,-5-5 0 16</inkml:trace>
  <inkml:trace contextRef="#ctx0" brushRef="#br0" timeOffset="119329.8627">6710 16965 3 0,'-19'-9'31'16,"19"9"0"-16,-15-27-5 15,18 0-9-15,12 6-4 16,10-6-1-16,15 10-2 0,0 4-1 16,3 13-2-16,-5 3-1 15,-4 19-2-15,-15 7-3 16,-17 8-1-16,-16 4-1 16,-14-7 0-16,-10-5-1 15,-5-4 1-15,5-9-1 16,5-6 0-16,8-6 2 0,15-4 0 15,10 0 1-15,13-14 0 16,14 14 0-16,8 0 0 16,8 0 0-16,1 5-1 15,2-3-1-15,1 3-1 0,-4 0 1 16,-6-1-1-16,-5 1 0 31,-11-2-1-31,-5 2 1 16,-7-1 1-16,-9-4-1 0,6 10 2 15,-6-10 0-15,-6 11-1 16,6-11 1-16,-9 0 0 16,9 0 1-16,-6-16-1 15,12-1 0-15,5-3 0 16,3-3 1-16,4-1-1 0,7 4 2 16,3 0 1-16,0 7 0 15,3 13 0-15,-6 0 1 16,0 17 0-16,-7 4-1 15,-2 1 0-15,-4 2-2 16,-6 0-7-16,0-7-31 16,3-2-1-1,-9-15 0-15,15 0-1 16</inkml:trace>
  <inkml:trace contextRef="#ctx0" brushRef="#br0" timeOffset="121248.1096">8348 16058 4 0,'-20'14'29'16,"20"13"-2"-16,-7 1-10 15,7 11-4-15,4 6-4 16,3 1-3-16,5-3-1 16,10-7-2-16,-1-9-1 15,6-12 1-15,5-15 0 16,-6-12 1-1,2-11 1-15,-6-8 0 16,-6-1 1-16,-8-4 0 16,2 7-1-16,-10 4 0 15,-7 10-1-15,7 15-1 16,-11 5 0-16,7 13-1 0,4 9-1 16,4 5-1-1,4 3 0-15,9 0 1 0,3-6-1 16,6-10 1-16,5-7-1 15,0-17 2-15,-1-8 0 0,-2-15 0 16,-6-2 0-16,-12-11 0 16,-5 1 0-16,-11 1 0 15,-9 3-2-15,-1 11-4 16,-6 4-14-16,-2 11-21 0,11 10 0 16,-2 3 0-16,15 8-1 15</inkml:trace>
  <inkml:trace contextRef="#ctx0" brushRef="#br0" timeOffset="122017.9787">9011 15475 7 0,'19'5'29'16,"3"-9"-1"-16,11 4-13 15,7 0-4-15,8 0-1 16,0 0-3-16,-3-3-3 0,-4 3-2 16,-10-7 0-16,-10 7-1 15,-9 4 0-15,-12-4 0 16,-4 24-1-16,-7-3 1 15,-7 12 0-15,1 13 1 0,-1 9-1 16,2 13 0-16,1 7 0 31,4 12 1-31,3 7-1 0,5 6 1 16,3 1 0-16,0-4 1 16,6 1-1-16,-1-5 1 15,0-8-1-15,-2-5 1 16,-3-12-1-16,3-9 0 15,-6-12-2-15,-3-11 2 16,-4-9-2-16,-5-8 1 0,-1-11-1 16,-6-1 1-16,-2-7 0 15,-1-3-1-15,-1 3-1 16,2 0-3-16,6 3-6 16,0-3-13-16,5 0-12 15,13 0-1-15,0 0 1 16</inkml:trace>
  <inkml:trace contextRef="#ctx0" brushRef="#br0" timeOffset="122380.6616">9284 17132 20 0,'0'0'33'0,"25"13"1"0,-3-13-2 16,9 4-28-16,4 2-23 16,-2-9-10-16,10 3-3 15,-12-5 0-15</inkml:trace>
  <inkml:trace contextRef="#ctx0" brushRef="#br0" timeOffset="122734.1031">9666 17100 4 0,'0'11'31'15,"3"11"-1"-15,-3-4-3 31,-7 1-15-31,11 4-5 0,-4-6-1 16,3-3-3-16,-3-14 0 16,0 0-2-16,-7-9 0 15,4-8 1-15,3-4-1 16,0-4 0-16,3 0-1 16,8-4 2-16,0 7-2 15,5 5 0-15,9 3 0 0,-3 8 1 16,3 6 0-16,-4 9 1 15,-2 2 1-15,-1 11-1 16,-9 1 1-16,-2 5-1 16,-7 1-3-16,0-4-14 0,-7-11-18 15,7 5-1-15,0-19 0 32,0 0 7-32</inkml:trace>
  <inkml:trace contextRef="#ctx0" brushRef="#br0" timeOffset="123297.5702">9585 15354 15 0,'12'29'24'0,"-12"-7"-9"15,4 2-6-15,-4-6-1 0,0-4-3 16,0-14-2-16,0 0 0 15,0-14 0-15,-6-8-1 16,6-3 2-16,-4-5 1 16,8 0 0-16,2 2 2 15,6 7 2-15,1 5 0 16,5 11 1 0,-2 5 0-16,6 16-1 15,-4 6-2-15,0 7-4 16,-1 8-12-16,1 4-26 15,-12-9-1-15,7 5 0 16,-5-10-2-16</inkml:trace>
  <inkml:trace contextRef="#ctx0" brushRef="#br0" timeOffset="123634.5324">10264 16002 12 0,'28'7'32'0,"-6"-7"1"16,16 9-1-16,-5-2-23 16,7-2-14-16,4 6-22 15,-9-11-4-15,5 7-1 0,-17-7 10 16</inkml:trace>
  <inkml:trace contextRef="#ctx0" brushRef="#br0" timeOffset="123819.9164">10300 16155 45 0,'23'7'36'16,"5"-7"1"-16,9 12-12 15,10-9-22-15,2-6-32 16,7 12-3-16,-6-13-2 16,6 4-3-16</inkml:trace>
  <inkml:trace contextRef="#ctx0" brushRef="#br0" timeOffset="124182.3519">11087 16094 43 0,'20'-4'34'16,"19"-4"1"-16,29 6-16 16,25 2-10-16,14 0-3 15,24 3 0-15,11 1-1 0,7-1-3 16,2 2-10-16,-12-1-16 15,-24-9-12-15,-11 5 0 16,-35-13-1-16</inkml:trace>
  <inkml:trace contextRef="#ctx0" brushRef="#br0" timeOffset="124467.0086">11639 15687 13 0,'-14'-67'33'16,"10"0"1"-16,-6 0-13 0,-1 0-5 15,5 13-1-15,-3 9-3 16,3 20-3-16,6 25-3 15,-6 13-2-15,6 30-4 16,4 21-5-16,8 16-12 0,-1 16-19 16,-4-4-1-16,8 8 1 15,-8-7 5-15</inkml:trace>
  <inkml:trace contextRef="#ctx0" brushRef="#br0" timeOffset="124922.3171">11216 16542 18 0,'-19'-5'33'0,"19"5"2"16,-9-23-8-16,14 0-11 16,12 3-3-16,8-1-3 15,9 9-1-15,4 5-4 32,2 12 0-32,-4 7-2 0,-8 14-1 15,-11 8-2-15,-17 5-2 16,-9 0-1-16,-15-2-1 15,-9-2 0-15,-6-13-1 16,2-3 1-16,1-11 0 16,7-8 2-16,8 0 1 15,21 0 2-15,-4-10 1 0,15 5 2 16,10 5-1-16,9 0 0 16,9 4 1-16,4 4-2 15,2-1-2-15,3 1-9 16,-8 4-21-16,-2-12-7 15,-1 0 0-15,-12-7 0 0</inkml:trace>
  <inkml:trace contextRef="#ctx0" brushRef="#br0" timeOffset="125184.9601">11692 16696 11 0,'11'26'31'16,"-11"-14"1"-16,4 6-3 15,-4-7-15-15,0-11-7 0,-7 11-2 16,7-11-2-16,-10-17-1 16,10-4-1-16,0-6-1 15,10-1 1-15,5-1-1 16,5-1 2-16,3 7 1 16,5 7-1-16,-3 12 1 15,0 8 0-15,0 14 0 0,-8 4-1 16,-6 6-6-16,-2-1-27 15,0 9-4-15,-9-19-1 16,7 2 0-16</inkml:trace>
  <inkml:trace contextRef="#ctx0" brushRef="#br0" timeOffset="125584.8849">13021 15168 9 0,'-28'28'32'15,"-14"16"3"-15,-4 30-16 16,6 25-2-16,4 18-2 15,17 14-3-15,13 3-3 0,19-2-5 16,12-5-10-16,12-13-22 16,7-31-7-16,14-15 0 15,-5-33-1-15</inkml:trace>
  <inkml:trace contextRef="#ctx0" brushRef="#br0" timeOffset="126039.1346">13193 15888 27 0,'5'18'30'16,"-8"-1"1"-16,3 1-13 15,0 4-12-15,0 2-1 0,-3-5-1 16,0-7-1-16,3-12-1 16,-10 0-1-16,7-16 1 0,3-7-2 15,0-5 1 1,0-4-1-16,10-2 0 0,2 1 0 15,3 5 0-15,7 6 1 32,2 7 0-32,-1 8 1 0,2 7 1 15,-6 12 0-15,-1 7 1 16,-6 6 1-16,-2 7-2 16,-4 4-3-16,-6 1-7 15,2-5-21-15,5 2-7 16,-7-14 0-16,13-2 0 15</inkml:trace>
  <inkml:trace contextRef="#ctx0" brushRef="#br0" timeOffset="126287.0459">13760 15656 22 0,'12'5'36'16,"-12"5"0"-16,7 19 1 15,-10 9-18-15,3 3-10 32,7 11-3-32,-7-2-2 0,7-3-3 15,-1-2-6-15,-2-11-6 16,-1-7-13-16,0-7-12 15,-3-20-2-15,-16 5 1 16</inkml:trace>
  <inkml:trace contextRef="#ctx0" brushRef="#br0" timeOffset="126456.331">13586 15901 20 0,'13'0'36'0,"15"0"0"16,2 0-3-16,10 0-16 15,10-5-10-15,3-1-20 0,9 3-20 32,-10-12-2-32,10 8-1 15,-9-10 5-15</inkml:trace>
  <inkml:trace contextRef="#ctx0" brushRef="#br0" timeOffset="126873.043">14171 15741 21 0,'17'15'31'16,"-17"-2"1"-16,8 10-12 15,-8 1-8-15,0-1-4 16,0 0-3-16,-3-3-1 16,-3-8-1-16,6-12-2 0,-16-3 1 15,10-11-1-15,6-6 0 0,4-8-1 16,5-4 0-1,6-1 1-15,10 5 0 16,4 4 2-16,8 7-1 0,-3 11 1 16,3 12 0-16,-9 7 0 15,-3 8-1-15,-4 11-8 0,-9 5-24 16,-8-6-5-16,5 2 0 16,-15-10-2-16</inkml:trace>
  <inkml:trace contextRef="#ctx0" brushRef="#br0" timeOffset="127158.2327">14504 15092 20 0,'29'-3'36'16,"10"31"2"-16,1 18 2 0,-3 28-21 16,7 22-6-1,-13 16-2-15,0 17-3 16,-21-3-2-16,-10 1-4 0,-10-13-3 16,-12-17-5-16,-3-16-17 31,0-18-18-31,-3-30 0 0,7-14 1 15,5-24 0-15</inkml:trace>
  <inkml:trace contextRef="#ctx0" brushRef="#br0" timeOffset="127489.8398">15356 15684 24 0,'40'0'31'0,"-4"-9"-2"15,12 4-9-15,-1 5-39 16,-7-9-10-16,3 14-2 16,-15-8 7-16</inkml:trace>
  <inkml:trace contextRef="#ctx0" brushRef="#br0" timeOffset="127674.7467">15365 15833 34 0,'14'12'36'16,"8"-12"0"-16,17 3-2 15,7-3-30 1,6-3-28-16,8 3-8 15,-10-7-2-15,2 7-2 16</inkml:trace>
  <inkml:trace contextRef="#ctx0" brushRef="#br0" timeOffset="128792.9337">16648 15175 30 0,'-13'-37'31'16,"22"11"-1"-16,9 0-15 16,11 9-4-16,11 8-2 0,3 9-3 15,3 9 0-15,-5 12-1 16,-7 11-2-16,-19 8 0 16,-15 8-2-16,-18 0-1 15,-13 2 0-15,-12-4 0 16,1-6-1-16,2-8 0 15,4-9 0-15,17-5 1 0,10-9 0 16,21-3 0-16,10-6 0 16,13 0 1-16,4 0 0 15,2 0-1-15,2 0 1 16,-10 4-1-16,0 0 0 16,-13 0 0-16,-8-1 0 0,-12-3 1 31,0 0-1-31,0 0 2 0,-14 0-2 15,7-13 1-15,7-1 0 16,0-1 0-16,10-2-1 16,7-2 1-16,9 4 0 15,5 2-1-15,2 6 1 16,2 7 0-16,-1 7 0 16,-9 8 0-16,-2 5 0 0,-9 8-4 15,-11-2-7-15,-3 6-16 16,-3 3-10-16,-16-12 1 15,4 8-1-15</inkml:trace>
  <inkml:trace contextRef="#ctx0" brushRef="#br0" timeOffset="129031.3362">16346 15804 18 0,'19'0'32'0,"28"3"1"0,23-3-13 15,18 0-5-15,20 0-1 16,13 4-5-16,10 0-4 16,-6 1-5-16,-6-5-8 15,-13 1-19-15,-17 9-8 16,-30-10 0-16,-12 5-1 15</inkml:trace>
  <inkml:trace contextRef="#ctx0" brushRef="#br0" timeOffset="129663.7757">16476 16128 21 0,'6'-16'34'0,"-2"-6"0"0,11 5-11 15,8 7-5-15,4 1-5 0,8 9-2 16,-2 9-4-16,-2 11-3 15,-6 5 0-15,-10 7-2 16,-12 2 0-16,-12 3-1 16,-13 0-1-16,-9 1 0 31,-6-5-1-31,0-7 1 0,0-1-1 16,6-12 0-16,9-3 0 15,10-4 0-15,12-6 1 16,10-6 0-16,17 0 0 15,10-6 0-15,10-1 0 16,8 6 0-16,2-2 0 16,-2 7-1-16,-5 2 1 0,-10 9 1 15,-11 4-2-15,-12 6 2 16,-10 2-2-16,-7-1 2 16,-7 2 0-16,-2-5-1 15,-4-8 1-15,1-2-1 16,3-7 0-16,3-10 1 0,6-4-1 31,6-5 0-31,4-3 0 0,8 0-1 16,4 1 1-1,5 3 0-15,2 8 0 0,-1 6 0 16,-2 6 0-16,-2 9 0 16,-7 5 0-16,-5 1 1 15,-4 8-4-15,-8-8-11 16,-6-3-22-16,13-3-1 0,-7-11 1 15,20-10-2-15</inkml:trace>
  <inkml:trace contextRef="#ctx0" brushRef="#br0" timeOffset="130011.0404">17878 15625 29 0,'40'0'35'0,"0"-5"1"0,12 5-1 15,-1 0-22-15,-2 0-16 16,-4 0-10-16,-9 3-17 16,-2 7-6-16,-19-6 1 15,-4 7 5-15</inkml:trace>
  <inkml:trace contextRef="#ctx0" brushRef="#br0" timeOffset="130180.013">17961 15770 34 0,'17'0'35'0,"20"8"0"15,5-8-7 1,8 5-34-16,14 4-22 0,-11-15-3 15,12 10-3-15,-12-11 2 16</inkml:trace>
  <inkml:trace contextRef="#ctx0" brushRef="#br0" timeOffset="130711.7983">19051 15387 20 0,'11'-25'34'16,"-15"0"0"-16,10 13-11 0,-6 12-5 15,-8 17-5 1,4 12-4-16,4 6-4 0,0 10-1 16,-3 4-1-16,6 6 0 15,-3-2-1-15,0 0 0 16,-4-6 0-16,-1-10 0 31,-8-7-1-31,-3-7 0 0,-6-10-1 16,-1-4 1-16,-2-8-1 15,3-1 0-15,0-1 0 16,4-3 0-16,4 0 0 16,14 4 0-16,0 0 0 15,19 6 1-15,9-3 0 16,7 5 0-16,7-1 1 0,12 0-1 15,2-2 1-15,1-1-1 16,-4-4-3-16,-7 0-10 16,-12-4-26-16,0-3-1 15,-14-5 0-15,-8 6 0 16</inkml:trace>
  <inkml:trace contextRef="#ctx0" brushRef="#br0" timeOffset="132102.6935">21330 8459 21 0,'-29'45'30'16,"14"6"2"-16,9-23-14 15,18-13-6-15,26-15-1 16,32-28-2-16,45-28-3 0,51-27-2 16,59-25-5-16,54-28-32 15,68 3 0-15,23-13 0 16,-3 22-2-16</inkml:trace>
  <inkml:trace contextRef="#ctx0" brushRef="#br0" timeOffset="132619.0187">20595 15806 38 0,'-21'30'34'0,"8"8"2"15,-3-3-10-15,16-19-15 0,44-16-2 16,49-38-2-16,74-38 0 0,103-40-14 16,105-27-28-1,107-36-2-15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50:06.5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6449 10703 9 0,'-15'-8'29'0,"15"8"1"16,-9 13-10-16,2 2-5 15,7 2-5-15,-3 3-2 16,3 7-1-16,6-4 0 15,1 6-1-15,4-5-2 0,7-5 0 16,-1-2-1-16,5-7 0 16,2-10-1-16,-2-8 0 15,0-3-1-15,0-7 1 16,-7-6-1-16,-3-2 1 16,-5-3-1-16,-4 5 1 0,-3 4 0 31,0 3-1-31,-6 8 1 0,6 9-1 15,0 0 0-15,0 0 1 16,0 13-2-16,12 2 0 16,4 2 1-16,2 0-1 15,6 0 0-15,3-3 0 16,0-5 1-16,4-3-1 16,-6-6 1-16,-4-9 1 0,-3-6 0 15,-8-4 1-15,-7-5-1 16,-3 2 0-16,-7-7 0 15,-2 2-1-15,-3 7-4 0,-3-1-11 16,-1 12-25-16,6 9-1 16,-2 0 0-16,12 0 0 15</inkml:trace>
  <inkml:trace contextRef="#ctx0" brushRef="#br0" timeOffset="1135.4424">12866 10755 31 0,'0'0'25'0,"-12"-13"-5"16,12 13-4-16,-18 0-3 16,18 0-4-16,-12 19-3 15,7-1-1 1,5 8-2-16,0 3 0 15,7 0 1-15,-1 2-1 16,10-3 0-16,-1-4 0 16,5-10 0-16,-3-9 0 15,6-5 0-15,-5-10 0 0,1-7-1 16,-1-7 0 0,-3-5-1-16,-2-1 1 0,-4 1-2 15,-3 2 1-15,-1 4 0 0,-5 4-1 16,0 8 1-16,0 11-1 15,0 0 0-15,0 10 0 16,2 8-1-16,4 1 1 16,6 3 0-16,4-2 0 15,3 0 0 1,7-4 1-16,3-10 0 16,0-6 1-16,1-5 0 15,-5-10 2-15,0-2-1 16,-10-5 1-16,-3 0 0 15,-12-3 0-15,-3 5-1 0,-7 1-3 16,-4 1-10 0,-5 7-29-16,3 4 0 0,1-4-1 15,15 11 0-15</inkml:trace>
  <inkml:trace contextRef="#ctx0" brushRef="#br0" timeOffset="2205.925">21299 10819 10 0,'0'0'22'0,"0"0"-3"16,-7 12-6-16,5 1-3 16,2-2-3-16,0 6-1 15,0 3 0-15,3 2-1 16,3 0 0-16,4-6 0 16,4-3 1-16,1-6-1 0,4-7 0 15,1-7 0-15,1-3-1 0,-3-12 1 16,2-1 0-16,-3-7-1 15,-4 7 0-15,-5-3 0 16,-4 5-1-16,-4 4 1 16,4 4-1-16,-4 13-1 31,0 0 0-31,-10 13 0 0,10 4-1 16,0 4 0-16,7 5-1 15,2-1 1-15,5 2 0 16,5-5 0-16,6-6 1 15,3-8 0-15,4-8 1 16,-2-8 0-16,-2-6 0 16,-5-10 0-16,-2-5 0 0,-9-3 0 15,-3 1 0-15,-12-1-1 16,-6 4-1-16,-3 6-2 16,-4 1-3-16,2 12-18 15,0 7-18-15,-7 2 0 16,7 5-1-16,-6 1 0 0</inkml:trace>
  <inkml:trace contextRef="#ctx0" brushRef="#br0" timeOffset="3469.208">4278 17821 26 0,'0'-10'21'16,"0"10"-4"-16,0 0-2 0,0 0-3 15,0 0-1-15,-25 47-3 16,25-47-3-16,-6 53-5 16,6-8-1-16,0-45 2 15,19 74-4-15,-19-74 3 16,0 0-1-16,52 36-1 15,-52-36 7 1,0 0 1-16,59-21 2 16,-59 21-1-16,22-66 2 15,-19 42-6-15,-3 0 0 0,0-2 1 16,-6-2-6 0,-1 12 0-16,-1-3 0 15,8 19-1-15,0 0 4 0,0 0-1 16,-14 42-5-16,14-42 8 0,17 47 0 15,-17-47-2-15,31 46 1 16,-31-46 0-16,43 19 2 16,-43-19 5-16,40-22 3 15,-30 0-11-15,2 1 2 16,-6-18 3-16,-6 13-3 16,-4 0 2-1,-5-6-4-15,-2 12-6 16,-2 7-1-16,13 13-8 15,-12-9-23-15,12 9-3 16,10 0-3-16,5 3 4 16</inkml:trace>
  <inkml:trace contextRef="#ctx0" brushRef="#br0" timeOffset="4557.1452">12398 17856 19 0,'0'0'26'0,"-25"43"-9"16,25-43-8-16,0 46-3 15,0-46 0-15,13 47 0 0,-13-47-1 16,0 0-6-16,45 57 3 16,-45-57-1-16,0 0 10 15,51-9-1-15,-51 9 0 16,0 0-4-16,34-53 2 0,-31 26 3 15,-3 0-8-15,0 1 2 16,0 6-8-16,-6 8 2 16,6 12-1-16,0 0 5 15,0 0-7-15,0 0 6 16,-16 50-3-16,16-50-4 31,13 60 4-31,-13-60-1 0,28 48 1 16,-28-48 0-16,49 29 4 15,-49-29-6-15,57-13 13 16,-57 13 2-16,49-54-2 16,-33 29-3-16,-10-8-2 15,-6 0-2-15,-4-1 1 16,-9-2-2-16,-1 17-17 0,4 5-26 16,-9 3-3-16,10 5 4 15,-3-9-1-15</inkml:trace>
  <inkml:trace contextRef="#ctx0" brushRef="#br0" timeOffset="6014.2774">21008 17890 6 0,'0'-29'50'16,"-8"13"-33"0,8 16-3-16,0 0-1 15,0 0-4-15,0 0-6 16,-34 59 3-16,34-59-3 15,-5 75 2-15,8-30 0 16,6-2 0-16,-9-43-7 0,38 67 4 16,-38-67 5-16,53 20-4 15,-53-20 1-15,55-15-2 16,-55 15-2-16,40-49 5 16,-40 49-1-16,18-66 3 15,-18 66-2-15,-2-42-1 0,2 42-2 31,0 0 1-31,0 0-5 0,0 0-3 16,0 0 5-16,0 0-6 16,0 0-2-16,-23 60 4 15,23-60 2-15,0 0-1 16,47 39 6-16,-47-39 0 16,44 5-2-16,-44-5 1 15,41-37 8-15,-26 3-6 0,1 0 0 16,-8 1 0-16,-2 4 1 15,-6-9-1-15,-6 11-1 16,-2 4-5-16,-8 7-18 16,-5 12-19-16,2 4-2 15,-3-13 0-15,4 15-6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3:21:19.7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771 3738 9 0,'0'0'31'0,"0"0"-1"16,0 0-1-1,-26 86-14-15,26-23-6 16,3 6-2-16,-3 5-4 15,-3-1-8-15,7-10-12 0,2-17-14 16,-6-46 0 0,16 55 0-16</inkml:trace>
  <inkml:trace contextRef="#ctx0" brushRef="#br0" timeOffset="300.049">737 3625 15 0,'0'0'23'0,"48"-13"-2"16,-48 13-14-16,81 0-3 0,-40 0-1 15,5 0-1-15,-2-7 1 16,-44 7 2-16,64-16 1 16,-64 16 0-16,0 0 1 15,0 0 0-15,0 0 1 16,0 0 0-16,0 0-1 31,-18 42-1-31,18-42-3 0,-25 93 1 16,19-35-1-16,6 6 0 15,0 2-1-15,9-1-4 16,-5-3-9-16,8 4-16 16,6-17-5-16,-5 1-1 15,-13-50-1-15</inkml:trace>
  <inkml:trace contextRef="#ctx0" brushRef="#br0" timeOffset="638.3043">1514 4083 48 0,'-7'17'34'0,"-6"7"-5"16,-4 0-12-16,-10 1-3 15,3-2-7-15,-8-3-3 16,1-7-5-16,-3-7-3 16,-1-10-1-16,12-3-2 15,-1-11 0-15,11-5 0 16,5-3 1-16,8-2 2 0,8 6 3 16,11 2 2-16,8 9 3 15,-2 6 0-15,6 11 1 16,-2 8-1-16,0 5 0 15,-4 9-5-15,-1 0-14 16,0-2-15-16,0 0-1 0,-6-10 0 16,7 0 7-16</inkml:trace>
  <inkml:trace contextRef="#ctx0" brushRef="#br0" timeOffset="953.9293">1633 4192 12 0,'7'10'29'31,"2"3"1"-31,-9-13-3 0,19 13-14 16,-1-6-3-16,0-7-3 15,-1-4-2-15,2-6-1 16,-5-4 0-16,-3-5-2 16,-3-3-1-16,-8 1 0 15,-3-4 0-15,-7 5-1 16,-5 3 0-16,-4 5-1 0,1 12 1 15,-4 6-1-15,2 9 0 16,0 11 0-16,2 7 1 16,8 11 0-16,2 2 1 15,8 2 0-15,5 0 0 16,9-2-2-16,0-8-9 0,6-11-21 31,9 0 0-31,-5-20-1 16,11 3-1-16</inkml:trace>
  <inkml:trace contextRef="#ctx0" brushRef="#br0" timeOffset="1285.1371">2122 4087 22 0,'3'22'34'15,"-11"-8"1"-15,3 5-5 16,-9-2-11-16,-1-1-6 16,-4-2-6-16,-4-3-5 0,-2-5-2 15,2-6-2-15,-2 0-1 16,3-11 0-16,5-2-1 16,5-1-1-16,6 0 2 15,6 2 1-15,0 12 2 16,15-13 1-16,2 13 0 31,7 9 0-31,-4 4 2 0,5 6-2 16,-3 0-6-16,5-4-26 15,-2 7-1-15,-9-7-2 16,8 2 1-16</inkml:trace>
  <inkml:trace contextRef="#ctx0" brushRef="#br0" timeOffset="1869.9688">2231 4110 21 0,'-5'-10'28'16,"19"10"1"-16,4-2-13 15,4-1-6-15,7 3-3 16,-2-4-2-16,-1 4-1 16,-4-4 0-16,-2 4-2 15,-20 0-1-15,0 0-1 16,0 0 1-16,-14 5-1 0,-2 3-1 16,-2 6 1-16,-1 1-1 15,5 7 1-15,5 2 0 16,4 1 0-16,5 0 1 15,11 0 1-15,1-9-1 16,8-5 1-16,2-6 1 16,1-10-1-16,1-6-1 0,0-5 1 15,-2-8-2-15,-3 1 2 0,0 0-2 16,-5 3 0-16,-4 2-1 16,2 10 2-16,-12 8 0 15,16 0 0-15,-13 11 0 16,4 1 0-16,-7 1 1 31,0 2 0-31,3-2 1 0,0-4-1 16,-3-9 1-16,0 0-1 15,15-3 0-15,-5-5-1 16,2-3 1-16,0 1-1 16,0 1-1-16,0 3-1 15,-2 6 0-15,-1 8 0 16,0 8-5-16,-9-2-12 0,0 5-17 15,0 7 0-15,0-6 1 16,4 4 0-16</inkml:trace>
  <inkml:trace contextRef="#ctx0" brushRef="#br0" timeOffset="2201.8598">2830 4253 54 0,'19'-3'34'0,"-7"-2"0"0,3 3-19 16,8 2-6-16,-2-5-2 15,6 2-2-15,-4-7-1 16,-2 1-2-16,-5-4-1 0,-1-2 0 16,-6-3 0-16,-9-1-2 15,-9 2 1-15,-6 0-1 16,-4 0 0-16,-2 9-1 15,-5 4 1-15,-1 8 1 16,-1 9-1-16,5 6 1 16,3 12 0-1,5 7 2-15,5 10-1 16,4 0-2-16,6 5-14 16,14-2-20-16,-10-9 1 15,14-2-1-15,-9-15 0 16</inkml:trace>
  <inkml:trace contextRef="#ctx0" brushRef="#br0" timeOffset="2801.7473">3499 4185 24 0,'-25'-12'30'16,"-14"-7"-1"-16,5 6-11 15,1 4-6-15,0 4-4 0,5 7-3 16,3 6-1-16,7 6-1 16,6 5-1-16,9 3 0 15,6-1 0-15,9 1 1 16,4-2 0-16,6-8 1 0,2-3-1 15,4-7-1-15,-1-8 0 16,-2-3-1-16,-6-4 0 31,-6-6 0-31,-5 5-1 16,-4-1-1-16,-4 2 0 0,0 4 0 16,0 9 0-16,0 0 1 15,0 0 0-15,-3 18 0 16,12-3 1-16,4 0 1 15,2 0-1-15,6-1 2 16,-1-4-1-16,4-2 0 0,-5-6-1 16,-3-7-5-16,2 0-8 15,-8-4-18-15,-10-8-5 16,9-3 0-16,-12-6-1 16</inkml:trace>
  <inkml:trace contextRef="#ctx0" brushRef="#br0" timeOffset="2901.617">3574 3959 61 0,'-10'-21'32'16,"10"7"-4"-16,0 14-18 16,0 0-21-16,-5 14-18 15,5-14-3-15,0 28-2 0</inkml:trace>
  <inkml:trace contextRef="#ctx0" brushRef="#br0" timeOffset="3101.9285">3713 4055 50 0,'0'30'36'0,"-5"-1"0"15,5 11-13-15,0 12-12 16,0 8-2-16,3 7-2 0,-1 3-3 16,8-5-5-16,8 3-11 15,-11-15-10-15,-2-14-15 16,12-8 1-16,-10-22-1 15</inkml:trace>
  <inkml:trace contextRef="#ctx0" brushRef="#br0" timeOffset="3255.8603">3725 4317 46 0,'6'-11'34'0,"-1"-2"-1"0,16 9-6 15,6-3-27-15,6 1-16 16,10 6-17-16,-1-10 0 0,12 10 0 16,-11-16 9-1</inkml:trace>
  <inkml:trace contextRef="#ctx0" brushRef="#br0" timeOffset="3571.7743">4231 4059 27 0,'-27'-20'27'0,"10"16"1"16,-7-6-12-16,8 6-10 16,5 4-4-16,11 0-3 15,-4 15-3-15,14-4 0 16,-2 1-2-16,5 0 1 31,-4 0 0-31,-3-1 1 0,-6 0 1 16,-5-2 4-16,-8 1 4 15,-24 12 13 1,13-11-6-16,9 7 2 16,1-4 0-16,11 4 0 15,3-4-3-15,13 6-3 16,6-5-8-16,7-4-19 0,0-11-16 16,10 0-1-16,-3-10-1 15</inkml:trace>
  <inkml:trace contextRef="#ctx0" brushRef="#br0" timeOffset="4025.8941">5336 4198 66 0,'10'-6'36'0,"-6"-8"-10"16,-7-4-6-16,0 8-5 16,-11-5-5-16,-1 4-3 15,-7 4-3-15,-3 4-1 16,-4 3-1-16,4 10-1 31,2 8-1-31,2 4 0 0,11 3 0 16,3 3 1-16,7 0-1 15,15-1 0-15,4-3 1 16,5-11-2-16,4-8-3 16,-4-13-8-16,3-3-14 15,-2-7-12-15,-13-14 0 16,-3 0 0-16</inkml:trace>
  <inkml:trace contextRef="#ctx0" brushRef="#br0" timeOffset="4126.4736">5257 3956 18 0,'-18'-24'24'15,"18"10"-5"-15,0 14-18 16,-11-9-18-16,20 18-7 16,-9-9 4-1</inkml:trace>
  <inkml:trace contextRef="#ctx0" brushRef="#br0" timeOffset="4589.6439">5401 4083 27 0,'25'13'34'0,"-8"-9"-2"15,10 6-5-15,-3-3-10 16,1-4-8-16,3 3-3 0,-2-6-3 16,-2 0-2-16,-3 0-1 15,-2 0 0-15,-5 0-1 16,-3-3 0-16,-11 3-2 16,0 0 1-16,0 0-1 15,0 0 1-15,-22 3 0 16,4 6 0-16,-4 4 1 0,-3 3 1 31,4 4 2-31,2 5 0 16,6 1 1-16,10 1 1 15,6-4 0-15,11 1-1 16,5-6 1-16,7-7-2 16,5-4-1-16,-1-7-2 15,3-8-1-15,-3-6 0 0,0-6 0 16,-4-5-1-16,-3 0 0 0,-6-2 1 15,-1 4 3 1,-7 2 0-16,-3 2 0 16,1 10 0-16,-7 9 1 0,0 0 0 15,0 12 0-15,0 9-1 16,0-1 0-16,0 8 0 0,7 0-1 16,-2-5-9-16,-2-5-25 15,5 2 0-15,-8-20-1 16,11 8 0-16</inkml:trace>
  <inkml:trace contextRef="#ctx0" brushRef="#br0" timeOffset="7943.4085">7172 4021 42 0,'-3'-13'19'0,"6"-2"0"16,0-5-2-16,2-6-2 16,2-3-5-16,-4-3-2 0,3 2-1 15,-6-1-2-15,7 4 0 16,-7 4-2-16,0 4 0 31,0 19-1-31,-13-4-1 0,7 16 0 16,-3 12-1-16,2 10 0 15,1 11 0-15,3 6-2 16,-4 2-3-16,7 1-12 16,4 2-14-16,-7-14-2 15,9 1 0-15,-6-20-1 16</inkml:trace>
  <inkml:trace contextRef="#ctx0" brushRef="#br0" timeOffset="8159.4405">6860 4267 7 0,'0'0'32'16,"0"0"0"-16,24 5-6 15,13-5-9-15,14-5-4 0,18 5-1 16,5-1-4 0,7-2-8-16,3 3-13 0,-9 4-15 31,-17-4-5-31,-12 13-1 16,-27-6 0-16</inkml:trace>
  <inkml:trace contextRef="#ctx0" brushRef="#br0" timeOffset="8590.8185">7001 4616 15 0,'-16'-13'30'16,"16"13"0"-16,-9-25-3 15,16 6-13 1,8 2-6-16,12 1-3 16,8 4-3-16,2 7 1 15,3 10-1-15,-5 5 1 16,-7 8 1-16,-13 10-1 16,-15 5 0-16,-12 3-1 0,-13-2 1 15,-9-2-1 1,-6-6-1-16,-4-7-2 0,1-8-2 15,9-11-1-15,9-5 0 16,13-5 0-16,5-9 0 0,16 0 1 16,7 2 0-16,8 4 2 15,2 6 2-15,5 7 1 16,-1 6 0-16,-4 6-1 16,-2 4-11-16,-6-1-20 0,7 2 0 15,-9-12-2-15,12 2 0 16</inkml:trace>
  <inkml:trace contextRef="#ctx0" brushRef="#br0" timeOffset="9045.2699">7851 4135 15 0,'-7'-18'29'0,"-5"11"0"0,-11-3-10 16,0 5-6-16,-2 2-4 15,-1 3-4-15,2 4-1 16,6 5-1-16,8 6-1 16,10 3-1-16,7 4 0 15,8 2 0-15,7-1 1 16,2 1 1-16,5 0 0 0,-8-3 2 15,-4-1 1-15,-11-3-1 16,-10-3 1-16,-15-8-1 16,-4 0-1-16,-4-3-3 15,-3-3-6-15,2-5-19 16,12 1-11-16,0-10-2 16,16 14 1-1</inkml:trace>
  <inkml:trace contextRef="#ctx0" brushRef="#br0" timeOffset="9592.3882">8121 4250 44 0,'5'-9'26'16,"-5"-4"-4"-16,0-2-3 16,-6 0-4-16,-6-3-3 15,-3 4-3-15,-7-1-3 16,0 6-2-16,-3 5-2 15,-2 4-1 1,2 10-1-16,0 2 0 16,6 8 0-16,6-3 0 15,5 3-1-15,8-2 1 0,9 0 0 16,3-8 1 0,7-2-1-16,3-7 1 0,-1-1-1 15,4-1 0-15,0 1 1 16,-3 0-1-16,-1 5 0 0,0 5 0 15,-1 9-1-15,-5 4 1 16,-2 8 0-16,-8-2 1 16,-5 4-1-16,-8 3 1 15,-11-4-1-15,-9-3 1 16,-7-5 0-16,-5-6-3 16,-4-8-3-1,-1-5-10-15,4-10-15 16,7-5-5-16,3-12 1 15,16 2-1-15</inkml:trace>
  <inkml:trace contextRef="#ctx0" brushRef="#br0" timeOffset="10023.9247">8235 4127 42 0,'12'5'31'0,"-3"0"-7"16,2 9-3-16,1 5-4 15,-6 3-4-15,2 3-2 16,-4-4-3-16,2 0-1 31,-6-5-2-31,4-6-3 0,-4-10 0 16,0 0-2-16,8-13 0 15,2-3 0-15,-2-5 0 16,5-1-1-16,3 1-1 16,-1-1 0-16,4 9 1 15,-4 2 0-15,1 11 0 16,3 0 1-16,-6 14-1 0,0 6 1 15,-3 0 0-15,-4 4 0 16,-6 5-5-16,0-5-17 16,-4-5-13-16,4 3-1 15,-6-12 0-15</inkml:trace>
  <inkml:trace contextRef="#ctx0" brushRef="#br0" timeOffset="10478.1155">8760 3962 14 0,'-6'18'29'16,"0"5"1"-16,9 10-11 16,-3 7-8-16,0 2-1 0,0 6-1 15,0-8-2-15,0-5-2 16,0-9 1-16,0-6-1 16,0-11-1-16,0-9-1 15,-3-9 2-15,3-11-2 16,-9-6 1-16,5-9 0 15,-2-11-3 1,1-4 0-16,-1-1-1 16,2-2 0-16,4 3 0 0,-3 6 0 15,3 4-1-15,3 3 1 16,7 9 0-16,3 6 0 16,7 7-1-16,6 1-3 15,10 12-4-15,3 2-12 16,3 0-15-16,14 11 0 0,-10-1 0 15,8 9 5-15</inkml:trace>
  <inkml:trace contextRef="#ctx0" brushRef="#br0" timeOffset="10762.9308">8769 4250 35 0,'-15'5'34'0,"15"-5"0"15,6 17-9-15,6-17-12 16,13 8-3-16,0-8-3 0,5 6-2 15,5-1-7-15,-4-5-19 16,-3 0-14-16,6 0 0 16,-12-11 0-16</inkml:trace>
  <inkml:trace contextRef="#ctx0" brushRef="#br0" timeOffset="11126.2514">9015 4045 55 0,'10'4'33'0,"-10"-4"-7"16,6 10-9-16,2 6-6 0,-8-3-5 15,6 4 0 1,-6-2-1-16,7 2-1 0,-7-6-1 0,2-2-1 15,-2-9 0-15,10 0 0 16,-1-9 0-16,3-2-1 16,4-4 1-16,1-2-1 15,0-1 0-15,0 2-1 16,-3 4 0-16,-1 0-1 31,-4 8 1-31,1 4-1 0,-10 0 1 16,16 19 0-16,-8-4-2 15,-2 0-4-15,4 3-15 16,2 4-14-16,-12-12-2 16,6 4 2-16,-6-14-2 15</inkml:trace>
  <inkml:trace contextRef="#ctx0" brushRef="#br0" timeOffset="11626.6618">9291 3878 11 0,'15'-10'28'16,"4"10"0"-1,-1 0-3-15,6-2-15 0,5 2-3 16,0 0-2-16,2 0 0 15,-4-3-2-15,-2 3 1 16,-5 0-2-16,-3 0 0 0,-7 0 0 16,-1 0 0-16,-9 0 0 15,10 8 0-15,-8 2 1 16,4 4 0-16,-6 6 1 16,7 7 0-16,-5 2 0 15,5 5 0-15,-1 0-1 16,-1 4 0-16,0-1-1 0,0-3 0 15,-2-2-1-15,-3-5 1 16,-6-5-1-16,-1-1 0 16,-7-4 0-16,-2-6 0 15,-8-3 1-15,1-3-1 16,-2-5 0-16,4 5 0 0,2-5 0 31,1 0-2-31,6-3 0 16,12 3-2-16,-10-2-5 15,10 2-13-15,-9-7-16 16,9 7 1-16,0 0-2 0,0 0 2 16</inkml:trace>
  <inkml:trace contextRef="#ctx0" brushRef="#br0" timeOffset="16719.4157">9945 4195 20 0,'-8'9'20'0,"8"-9"-2"16,0 0-3-16,-13 7-2 0,13-7-3 15,0 0 0-15,0 0-3 16,-3 10-1-16,14-10-1 16,9 0-2-16,10-4 1 15,10 4-2-15,7-4 1 16,2 4-1-16,-3-2-1 16,-4 2 0-1,-8 0-5-15,-13 2-14 16,-21-2-13-16,0 0 0 15,-6-10-1-15</inkml:trace>
  <inkml:trace contextRef="#ctx0" brushRef="#br0" timeOffset="17204.7939">10569 4204 62 0,'0'0'22'16,"11"0"-3"-16,14-2-3 16,13 2-5-16,14-6-1 15,10 6-4-15,3-4-3 0,3 0-7 16,1 4-7-16,-7 0-10 31,-19-5-10-31,-3 7-2 0,-24-7-1 16</inkml:trace>
  <inkml:trace contextRef="#ctx0" brushRef="#br0" timeOffset="17490.0721">10782 4007 34 0,'6'-36'31'15,"-6"-7"-1"-15,6-1-10 16,-2 5-5-16,-4 1-4 16,6 9-1-16,-6 3-3 15,3 7-1-15,-3 10-2 0,0 9-3 16,0 11-1-16,0 8-5 15,6 12-8-15,-2 10-17 16,-4 1-4-16,12 11-1 16,-12-4 0-16</inkml:trace>
  <inkml:trace contextRef="#ctx0" brushRef="#br0" timeOffset="18137.0864">10555 4575 26 0,'0'-16'27'16,"0"-10"-5"-16,12 3-5 16,7 2-1-1,6 0-4-15,6 10-2 16,1 3 0-16,5 13-2 16,-6 4 0-16,-4 13-2 15,-11 2-1-15,-9 12-1 16,-19-2-2-16,-5 4-1 15,-10-5-1-15,-8-2-1 16,-1-4-3-16,-2-8-1 0,7-9-2 16,1-10 1-16,14 0 0 15,3-10 0-15,13-2 2 16,0-4 2-16,29-6 6 16,-8 18 1-1,6 8 1-15,-3 1 1 16,5 9-1-16,-6 0 0 0,1 5-4 15,-2-2-13-15,5-4-22 16,-11-13-3-16,9 0 1 0,-7-13-2 16</inkml:trace>
  <inkml:trace contextRef="#ctx0" brushRef="#br0" timeOffset="18852.942">11553 4057 34 0,'-8'-12'30'16,"-14"-3"-10"-16,0 6-3 16,-6 2-5-1,-1 7-3-15,1 3-3 16,2 7-1-16,9 8-3 15,6 1 0-15,11 4-1 16,14 0-1-16,9 4 1 0,8-1-1 16,3-1 0-16,0-4 1 15,-6 1 0-15,-6-3-1 16,-14-2 1-16,-13-6-1 16,-11-2 0-16,-11-5-1 0,-6-4-1 15,0 0-6-15,2-7-10 16,3-5-12-16,19 3-2 15,-1-4 0-15,20 4 14 16</inkml:trace>
  <inkml:trace contextRef="#ctx0" brushRef="#br0" timeOffset="19369.1305">11836 4213 13 0,'12'-33'53'16,"-12"16"-31"-16,0 0-6 16,-3-2-2-1,-4-1-4-15,-5 4-2 16,-9-4-2-16,-1 8-3 0,-6 2 0 15,1 8-2-15,-4 2 1 0,3 12-2 16,4 0 1-16,9 4-1 16,7 2 0-16,8 3 0 15,9-5 0-15,5 1 1 16,8-6-1-16,4-3 1 31,2-3-1-31,1-5 1 0,-5 0-1 16,-2 0 1-16,-4 4-1 15,-1 1 0-15,-4 7-1 16,-2 5 1-16,-2 6 1 16,-2 5-2-16,-4 4 2 15,-3 3-1-15,0 1 0 16,-7 1 0-16,-8-6 1 0,-6-1 0 16,-5-7-1-16,-6-5-1 15,-3-6-3-15,0-12-3 16,4 0-6-16,1-12-11 15,7-15-10-15,12 3 1 16,3-9 0-16</inkml:trace>
  <inkml:trace contextRef="#ctx0" brushRef="#br0" timeOffset="19806.9218">11997 4085 30 0,'10'0'32'16,"-10"0"-1"-16,14 7-8 0,-5 6-6 15,-4 6-5-15,5 5-4 16,-7-2-1-16,1 5-2 16,-4-6-2-16,0-1 0 15,-4-8-2-15,4-12 0 16,0 0-2-16,0-9 1 31,5-8 0-31,5-4-1 0,3-2 0 16,4-3-1-16,6 1 2 15,-1 6-2-15,3 9 2 0,-1 2 0 16,-4 8 0-16,-2 11 0 16,-6 3 0-16,-5 6-2 15,-2 6-8-15,-5 6-23 16,-6-11-3-16,6 6 2 0,-9-11-1 16</inkml:trace>
  <inkml:trace contextRef="#ctx0" brushRef="#br0" timeOffset="20222.4378">12516 3866 33 0,'3'9'32'0,"-5"11"1"16,2 13-14-16,0 10-6 0,-7 3-2 16,7 5-2-16,-7-2-1 15,7-3-4-15,-5-9 0 16,5-6-2-16,-4-15 0 16,4-16-1-16,0 0 0 0,0-12 0 15,0-10 1-15,3-6-1 16,-3-15-1-16,-5-3 0 15,2-5 0-15,-4-5 0 16,1 1 0-16,-3 3 0 0,5 0 0 16,1 4 0-16,3 8 0 15,6 8 0-15,7 9 0 16,6 0-1-16,8 14-2 31,7-1-4-31,7 10-7 0,5 8-16 16,-2-2-6-16,8 11 1 15,-8-6-1-15</inkml:trace>
  <inkml:trace contextRef="#ctx0" brushRef="#br0" timeOffset="20537.9872">12494 4285 32 0,'19'23'34'0,"-3"-15"-2"16,11 0-10-16,2-4-9 15,3 1-24-15,9 0-16 16,-16-10-3-16,7 5-2 16</inkml:trace>
  <inkml:trace contextRef="#ctx0" brushRef="#br0" timeOffset="21090.9821">12736 3999 43 0,'0'0'34'15,"19"-3"-3"-15,-7 10-11 16,0 3-6-16,1 7-4 31,-3 2-4-31,-8 3-1 0,-2-1-1 16,-2 1-2-16,-5-8 0 16,1-1-1-16,6-13 1 15,-10 5-2-15,10-5 1 16,10-19 0-16,3 1-1 15,2-4 1-15,6 1-2 16,1-2 2-16,3 5-2 0,-3 5 2 16,0 7-1-16,-3 6 0 15,-4 7 1-15,-2 7 0 16,-5 4 0-16,-2 4-1 0,-3 2-1 16,-3-5-5-16,7 3-10 15,-1-3-20 1,-6-19-1-16,13 15 1 0,-13-15-1 15</inkml:trace>
  <inkml:trace contextRef="#ctx0" brushRef="#br0" timeOffset="21306.2773">13159 4091 40 0,'24'3'30'16,"-6"-3"-4"-16,7 4-6 15,0-2-5-15,0-2-8 16,-4 5-9-16,-2-5-18 0,6 0-10 16,-13-5-3-16,1 5 1 15</inkml:trace>
  <inkml:trace contextRef="#ctx0" brushRef="#br0" timeOffset="21690.4643">13530 4001 53 0,'12'-17'32'15,"-6"0"-5"-15,1 0-7 16,-1 8-5-16,-6-4-5 0,0 13-2 15,0 0-1-15,10 14-3 16,-10 4 0-16,5 6-2 16,-2 5 0-16,1 0-1 15,-1 3 0-15,3-6-5 16,1 3-15-16,1-8-18 31,-8-12 0-31,7 2-1 0,-7-11 1 16</inkml:trace>
  <inkml:trace contextRef="#ctx0" brushRef="#br0" timeOffset="22206.5907">13827 3775 39 0,'14'-10'28'15,"10"1"-10"-15,0 0-2 16,2 0-4-16,3 2-2 15,-8-2-1-15,0 1-3 16,-3 4-2-16,-5 4-1 0,-13 0-1 16,9 10-1-16,-9 3 0 15,0 8 0-15,0 4-2 16,6 7 2-16,-6 6-1 16,6 5 1-16,1-1 0 15,0 4-1-15,-1-2 1 16,1-1 0-16,-7-3-1 0,0-2 1 15,-4-5 0-15,-3-7-1 0,-8-4 2 16,-3 0-1 0,-4-7 1-16,-1-2 0 15,-4-7 0-15,2-4 0 0,3-2-2 16,1-6-6-16,5 3-12 31,16 3-16-31,-19-19-2 0,19 19 2 16,-12-22-2-16</inkml:trace>
  <inkml:trace contextRef="#ctx0" brushRef="#br0" timeOffset="28009.3046">14482 4027 13 0,'0'0'23'16,"0"0"-1"-1,10 9-2-15,5-9-3 0,12 0-2 16,4-3-2-16,7-3-3 15,4-1-4-15,-1 0-6 16,-1-1-10-16,-5-1-11 16,3 9-10-16,-19-7-2 0,2 14 0 15</inkml:trace>
  <inkml:trace contextRef="#ctx0" brushRef="#br0" timeOffset="28241.7128">14513 4137 23 0,'0'0'25'0,"23"5"-3"0,-2-5-2 15,6 0-4-15,4 0-2 16,3 4-6-16,2-4-6 0,-1 0-22 15,6 0-8-15,-13-8-3 16,6 7 0-16</inkml:trace>
  <inkml:trace contextRef="#ctx0" brushRef="#br0" timeOffset="28773.7724">15544 4036 26 0,'-27'-15'28'0,"6"11"-4"16,-10-3-5-16,0 7-5 16,-1 0-5-16,5 11-3 15,3 4-4-15,7 4 0 16,11 7-2-16,11 2 1 31,7 4 0-31,12-7 2 0,6 1 0 16,2-11 0-16,3-4 1 15,-2-11-1-15,-5-7 2 16,-4-12-2-16,-10-7 0 16,-14-12-1-16,-4-3 0 15,-12-7-1-15,-2-3 0 16,-4 1-1-16,2-4-1 0,6 8-1 15,5-4-2-15,13 18-2 16,7-2-4-16,15 12-11 16,13 13-14-16,-5 0 1 15,11 19 0-15</inkml:trace>
  <inkml:trace contextRef="#ctx0" brushRef="#br0" timeOffset="29242.8467">15800 3989 6 0,'3'21'27'0,"-9"-10"1"0,6 17-10 15,0-2-3-15,0 4-3 16,0 2-2-16,3-6-1 16,1-2 0-16,-4-9-1 0,9-6-1 15,-9-9 0 1,0 0 0-16,5-24-1 15,-5 3-1 1,-8-7-2-16,1-5 0 16,-2-6-2-16,0-2-1 0,-3 3 0 15,2-2 0 1,7 2 0-16,3 6-1 0,3 1 0 16,9 7 0-16,7 5 0 15,9 4-2-15,6 5-3 16,4-2-5-16,9 10-10 0,5 9-14 15,-6-7-1-15,4 11 0 16,-12-5 8-16</inkml:trace>
  <inkml:trace contextRef="#ctx0" brushRef="#br0" timeOffset="29511.8282">15813 4204 10 0,'3'13'32'0,"-3"-13"0"16,18 8-6-16,1-2-7 15,6-3-4-15,3 4-7 0,3-5-8 16,0 2-21-16,-6-10-11 16,6 6-1-16,-13-6 0 15</inkml:trace>
  <inkml:trace contextRef="#ctx0" brushRef="#br0" timeOffset="29927.1578">16040 3967 36 0,'15'0'32'16,"-15"0"-2"-16,21 6-12 0,-8 8-4 15,-2-2-3-15,0 9-3 16,-7-5-1-16,1 3-1 16,-5-6-2-16,-3 0-1 15,3-13-1-15,0 0-2 0,0 0 0 16,0 0-2-16,10-10 0 31,4-6 0-31,5 0 0 16,0-2-1-16,2 5 1 15,-2 1-1-15,-1 5 2 0,-1 7 1 16,-8 0 1-16,0 13-1 16,-3-2 1-16,-3 6 0 15,-3-2-3-15,3 3-8 16,-3-7-20-16,7 2-4 0,-7-13 1 16,5 13 0-16</inkml:trace>
  <inkml:trace contextRef="#ctx0" brushRef="#br0" timeOffset="30396.9022">16375 3826 12 0,'11'-13'30'0,"14"13"1"16,-5-6-6-16,4 1-9 15,3 5-4-15,-4-4-3 0,1 4-3 16,-5 0-1-16,0 0-2 16,-7 0 0-16,0 4-1 15,-12-4-1-15,13 10 1 16,-13-10-2-16,11 14 0 0,-6-1 1 15,0 1-1-15,1 1 0 16,-3 4 0-16,0 6 2 16,4 1-1-16,-7 3 0 15,0 3 0-15,0 2 0 16,0-1-1-16,0 1 2 16,-7-2-2-1,1-5 0-15,0-3 1 16,-6-3 0-16,2-4 1 15,-9-7 0-15,2 0 1 16,-8-7-2-16,-4-3-2 16,-1 0-10-16,2-6-24 15,-7-6-1-15,11 7 0 16,-4-7-1-16</inkml:trace>
  <inkml:trace contextRef="#ctx0" brushRef="#br0" timeOffset="32443.8341">907 7504 9 0,'37'18'11'16,"62"-16"-1"-16,32-2-1 0,50 0-2 16,26 4 0-16,47-4 1 15,28 5 1-15,50-2-2 16,6-3 1-16,25 4-2 31,6-4 1-31,5-4-1 0,-1 4-1 16,-10-5-1-16,-14 1-2 15,-31-1 1-15,-23 5-1 16,-38-7-1-16,-33 7 0 16,-45 0 0-16,-37 0 0 15,-43-2 0-15,-33-1-1 16,-32-3 1-16,-19-1-1 0,-18-2 1 15,-9-1 0-15,-6 0-1 16,-2 0 1-16,3-2-1 16,3 6 0-16,5-1 0 15,0 2 0-15,9 5 0 16,-12-6-1-16,12 6 0 16,0 0-1-1,0 0 1-15,0 0 0 16,16 9 0-16,-2-4 0 0,2 3 0 15,3 1 1-15,2 1 0 16,-4 0 1-16,-8 2 1 16,-9-2-1-16,-8 2 1 15,-10 0-1-15,-6 0-1 16,-4-3-12-16,-3-9-18 0,13 9 0 16,-2-13-1-16,20 4 8 15</inkml:trace>
  <inkml:trace contextRef="#ctx0" brushRef="#br0" timeOffset="33012.9312">6777 7640 5 0,'13'0'28'15,"-13"0"0"-15,19 32-4 16,-8-10-11-16,-3 1-6 15,-3 0-2-15,-2-2-1 16,-3-1-1-16,4-11-2 16,-4-9 1-16,16 0-1 15,-4-9 0-15,7-8 0 16,5-5 0-16,4 2 1 0,5 0 0 16,-4 4 2-16,-1 8 0 15,-7 8 1-15,-4 13 0 0,-14 6 0 16,-3 10-1-1,-3 5-5-15,-8-1-15 16,-3-4-17-16,7 3-1 0,0-12 0 16,7 4-1-16</inkml:trace>
  <inkml:trace contextRef="#ctx0" brushRef="#br0" timeOffset="33512.7527">3549 5304 34 0,'0'48'21'15,"3"36"-4"-15,-3 30-3 16,0 42-3-16,-6 29 0 0,-3 33-3 16,0 21-3-16,-1 16-1 15,4 5-2-15,-2 2 1 16,-5-4-2-16,3-10-1 15,0-11 0-15,2-18-2 16,1-16-9-16,0-23-20 16,7-14 0-16,-11-37-1 0,11-13 9 15</inkml:trace>
  <inkml:trace contextRef="#ctx0" brushRef="#br0" timeOffset="34144.8769">3443 5457 19 0,'-6'19'18'0,"-9"-4"-6"16,1 3-3-16,0-3-2 16,5-3-2-16,9-12 0 0,0 0-1 15,0 0 0-15,16-15 1 16,-7-1-1-16,4-7 1 16,2 4 0-16,0-3 0 15,-2 2-1-15,-1 8 1 16,1 6 1-16,1 6 0 31,9 14 0-31,1 10-3 0,7 8-30 16,-2-4-4-16,19 13 0 15,-4-4-1-15</inkml:trace>
  <inkml:trace contextRef="#ctx0" brushRef="#br0" timeOffset="36531.097">8009 7517 8 0,'0'0'8'15,"0"0"-1"-15,0 0-1 0,0 0-2 16,0 10-2-16,0-10 0 15,0 0-1-15,-4 12 0 16,4-12 0-16,0 0-1 31,0 0 1-31,0 0-1 0,0 0 1 16,0 0-1-16,0 0 1 16,0 0-1-16,0 0 1 15,0 0-1-15,0 0 0 16,7-10 0-16,-7 10 0 15,0 0 0-15,0 0 0 16,0 0 0-16,0 0 0 0,0 0 0 16,0 0 0-16,0 0 1 15,0 0-1-15,0 0 0 16,0 0 0-16,0 0 0 16,0 0-1-16,0 0 2 15,0 0-2-15,0 0 1 16,0 10 0-16,0-10 1 0,0 0-1 15,0 0 0-15,0 0 0 16,0 0 0-16,0 0 1 16,0 0-1-16,0 0 0 15,0 0 0-15,0 0 1 0,0 0-1 16,0 0-1-16,0 0 1 31,0 0 0-31,0 0 0 0,0 0 0 16,0 0-1-16,0 0 1 15,0 0 0-15,0 0 0 16,0 0 0-16,0 0 1 16,0 0 0-16,0 0 0 15,0 0 1-15,0 0 3 16,9 9 2-16,1-9 1 0,10 0 1 16,12 4 1-16,12-4 1 15,9 4-1-15,8-4 0 16,5 2-2-16,-5-2-2 15,-2 0-1-15,-11 3 1 16,-8-3-1-16,-20 4-2 16,-9 1-3-1,-11-5-28-15,-12 9-4 16,-10-9-1-16,10 8 0 16</inkml:trace>
  <inkml:trace contextRef="#ctx0" brushRef="#br0" timeOffset="37533.6996">9545 7558 20 0,'0'0'14'16,"21"7"-1"-16,41-2 0 15,35-5-2-15,39 4 2 16,44-4-1-16,40 0 0 0,43 0-1 16,38-4 0-16,34-2-2 15,20-4-1-15,14 1-2 16,9-5-2-16,-6 3-1 15,-9 1-3-15,-19-1-1 16,-25 2-5-16,-33 1-6 16,-36 1-16-1,-33 13-7-15,-57-6 0 16,-33 9 0-16</inkml:trace>
  <inkml:trace contextRef="#ctx0" brushRef="#br0" timeOffset="37966.1416">14638 7427 24 0,'33'22'26'0,"-1"-6"-8"15,4 3-4-15,-5-2-1 16,-7 1-3-16,-14 2-2 0,-14-3-2 16,-15 0-3-16,-15-1-13 15,-2 6-17-15,-15-11-1 16,5 7-3-16,-15-15 6 15</inkml:trace>
  <inkml:trace contextRef="#ctx0" brushRef="#br0" timeOffset="38601.956">12178 5412 11 0,'-4'26'15'0,"-4"15"-3"15,8 34-2 1,-6 30-2-16,6 37 0 0,0 32-1 16,0 42-1-16,-4 28 3 15,-2 32 0-15,6 16 0 0,-6 9 0 16,3 2 0-16,-4-8-2 16,2-3 1-16,2-33-5 15,9-17-14-15,0-42-19 16,10-23-2-16,-4-53-1 15,9-25 0-15</inkml:trace>
  <inkml:trace contextRef="#ctx0" brushRef="#br0" timeOffset="39268.1366">12110 5532 40 0,'-17'10'14'16,"2"4"-3"-16,-2-1-2 0,3 2-3 16,0-3-1-16,6-3-2 15,8-9 0-15,0 0-1 16,0 0 0-16,15-22 2 16,1 3-1-16,3-5 3 15,4 0 1-15,-2-1 1 31,1 7-1-31,-3-1 2 0,5 19-1 16,-5 0 0-16,6 16-6 16,-3-2-33-16,8 13-2 15,-5-5-1-15,22 4 0 16</inkml:trace>
  <inkml:trace contextRef="#ctx0" brushRef="#br0" timeOffset="39837.7226">15866 7113 16 0,'0'0'28'15,"0"0"-1"-15,9-10-10 16,9 10-3-16,10-3-2 16,9 3-2-16,10 0-5 15,6-5-9-15,6 0-13 0,-1 10-13 16,-12-11-1-16,1 6 0 15</inkml:trace>
  <inkml:trace contextRef="#ctx0" brushRef="#br0" timeOffset="40084.802">15956 7240 18 0,'18'9'29'0,"2"-13"-1"16,13 4-9-16,8-5-5 16,8 3-6-16,-3 2-2 15,1 0-3-15,-9-2-1 0,-8 2-1 16,-8 3 0-16,-22-3 0 16,0 0-5-16,0 11-20 15,0-11-6-15,-22 3 1 16,22-3-2-16</inkml:trace>
  <inkml:trace contextRef="#ctx0" brushRef="#br0" timeOffset="41142.926">17258 7320 16 0,'121'8'15'0,"244"-13"18"15,-117-2-19 1,49 1-1-16,28-5-3 16,33 3-3-16,14-1-1 15,6 1 0-15,2 2 0 31,-7-3 0-31,-12 3 0 0,-31-1 0 16,-19 0 0-16,-44-2-1 16,-34 6-1-16,-48-3-4 15,-42 2 0-15,-49-1-1 16,-38 2 0-16,-34 1 0 16,-22 2 0-16,-27-9 0 15,-2 3 1-15,0 1 0 0,4-3 1 16,5 2-1-16,3 3 0 0,17 3 0 15,-9-5-2 1,9 5-2-16,16 6-2 0,-4 1-1 16,-12-7-2-16,19 11 1 15,-19-11 0-15,15 8 0 32,-15-8 1-32,13 0 3 0,-13 0 1 15,0 0 1-15,6-9 1 16,-6 9 0-16,0-15 0 15,-4 3 0-15,-13-5 2 16,11 5 0-16,1 4 1 16,0-1-1-16,5 9 1 15,5-9 0-15,-5 9 0 16,25 0 2-16,-8 4 0 0,8 8 1 16,-5-2 2-16,3 8 1 15,-11-3 1-15,1 2 0 16,-13-4 0-16,0 4-1 15,-10-5-3-15,-4 0-5 32,1-5-14-32,2 3-20 0,-3-10-1 15,14 0-1-15,0 0 0 16</inkml:trace>
  <inkml:trace contextRef="#ctx0" brushRef="#br0" timeOffset="42190.8031">14951 7812 4 0,'12'17'26'0,"-12"-6"0"15,7 10-11-15,-2 0-3 0,-2 2-2 16,0-3-1-16,-3-2-3 16,0-8-1-16,0-10-2 15,12 0-2-15,-2-16 1 16,2 2 1-16,4-7 0 15,4 4 2-15,-2-3 0 32,2 11 1-32,-4 2 2 0,3 12-1 15,-7 5 1-15,2 8-3 16,-5 5-8-16,1 5-30 16,0-12-1-16,9 1-1 15,-5-13-1-15</inkml:trace>
  <inkml:trace contextRef="#ctx0" brushRef="#br0" timeOffset="42961.829">22833 7456 34 0,'0'19'19'15,"-6"1"-2"-15,3 4-1 16,-2-1-2-16,1 2-3 16,0-3-2-16,4-9-2 31,0-13-3-31,10 5 0 0,2-13-1 15,5-9 2-15,6-4-1 16,0-4 1-16,4 3 0 16,-3-2 0-16,-1 12 0 15,0 5 0-15,-1 11 0 16,-10 11-1-16,1 5 0 16,-3 6-1-16,4 3-3 0,-7 5-14 15,4-2-23-15,-11-11-1 16,6-1 0-16,-6-20-1 15</inkml:trace>
  <inkml:trace contextRef="#ctx0" brushRef="#br1" timeOffset="46340.8786">1186 7575 50 0,'0'0'23'0,"-7"-11"-2"16,7 11-3-16,0 0-2 15,10 9-3-15,-7 21-3 0,-3 12-2 16,3 21-2-16,4 13-1 0,1 15-1 16,-5 6-1-1,5 7-1-15,0-7-2 0,-1-12-2 16,6-11-2-16,-7-23-1 16,2-8-3-16,-5-16-3 15,-3-10-7-15,0-17-8 16,0 0-8-16,-9 2 0 0,-1-13 2 15</inkml:trace>
  <inkml:trace contextRef="#ctx0" brushRef="#br1" timeOffset="46603.9163">1227 8399 10 0,'0'0'41'15,"0"0"-26"-15,-50 0-2 16,50 0-3-16,0 0-3 16,0 0 0-16,0 0-1 0,-41 50-1 15,50-34 0-15,1-6 0 16,-1 2 1-16,6-7 0 0,4-5 0 16,1-3 0-16,-8-5-4 15,4-5-14-15,-10-2-20 16,-3-11 0-16,3 6-2 15,-9-9-1-15</inkml:trace>
  <inkml:trace contextRef="#ctx0" brushRef="#br1" timeOffset="47473.5637">2024 7531 21 0,'-3'-12'17'16,"3"12"-1"-16,-5 17 0 15,5 12-1-15,0 13-3 16,0 15 0-16,0 14-2 0,3 7 0 15,0 12-2 1,1-2-2-16,4-1-2 0,2-12-1 31,-5-11-1-31,1-13-1 16,0-13-2-16,2-8-1 0,-3-15-1 16,4-1-4-16,-9-14 0 15,3 9-3-15,-3-9-3 16,0 0-1-16,9 7-1 15,-9-7 2-15,0 0 0 16,0 0 2-16,0 0 1 0,0 0 3 16,0 0 3-16,-9-10 2 15,9 10 2-15,-12-14 1 16,12 14 1-16,-7-13 0 16,-8 4 5-1,6 9-3-15,-1 2-1 16,-1 3 0-1,1 3 0-15,-4 2-1 16,4 0 1-16,1 3 0 16,4 1 0-16,5 0 1 15,0-1 0-15,5-1 2 16,-5-12 2-16,17 17 1 16,-8-17 0-16,5 0-1 0,-1-4-3 15,-6-6-8-15,-7-8-22 0,13 4-1 16,-10-12-3-1,16 5 3-15</inkml:trace>
  <inkml:trace contextRef="#ctx0" brushRef="#br1" timeOffset="48243.2374">2788 7567 19 0,'4'-9'29'15,"-4"-6"0"-15,0 15-10 16,0 0-6-16,-4 13-4 16,4 9-4-16,-7 11-2 15,7 10-1-15,-7 16 0 16,7 12 0-16,-3 8 1 16,3 10-2-16,0-1 0 15,0 3-1-15,-3-8 0 0,3-11-4 16,3-7-1-16,-3-15 0 15,0-12 1-15,-3-15-1 16,6-8 1-16,-3-15 0 16,0 0 1-16,12 0 3 15,-12 0 0-15,9-14 0 16,-9 14 0-16,9-14 0 0,-9 14 0 16,7-13 0-1,-7 3 0-15,0 10 0 16,0-11 0-16,0 11 0 0,-6-12 1 15,-6 8-1-15,-1 4 1 16,-2 0 0-16,0 0 0 31,-2 4 0-31,-1 4 0 0,3 1 1 16,8 2 0-16,1 2 0 16,6 4 0-16,12-3 0 15,-3 1 1-15,4-6-1 16,3-4-1-16,5-5-11 15,4-3-19-15,-13-17-1 16,11 0 0-16,-10-17 5 0</inkml:trace>
  <inkml:trace contextRef="#ctx0" brushRef="#br1" timeOffset="48827.5338">3475 6382 37 0,'0'17'26'16,"-4"9"-2"-16,4 20-3 0,-2 18-5 15,-2 16-5 1,4 18-2-16,0 4-3 0,0 2-1 0,4-2-2 16,-2-5-1-1,5-13-2-15,-4-11-1 16,3-16-2-16,-6-12-3 0,7-10-5 16,-7-10-9-16,-5-13-14 15,9-1 0-15,-4-11 0 31,-4-11 18-31</inkml:trace>
  <inkml:trace contextRef="#ctx0" brushRef="#br1" timeOffset="49228.0126">3413 6457 9 0,'6'15'25'0,"-6"-4"-6"0,12 1-3 16,4-3-2-16,6-2-1 31,3-4-2-31,-4-6-1 0,1-5-2 16,-7-5-1-16,-8-2-2 16,-10-3-1-16,-1 6-2 15,-9 4-4-15,-4 2-13 16,-5 3-17-16,22 3-1 15,-19 12 0-15,27 1 6 16</inkml:trace>
  <inkml:trace contextRef="#ctx0" brushRef="#br1" timeOffset="49691.219">4343 6578 55 0,'0'0'23'0,"0"0"-4"15,0 26-4-15,0 13-3 16,-4 17-3-16,-1 15-1 15,5 16-1-15,-3 3-1 16,6 8-1-16,0-3-1 16,3-6-1-1,0-14-2-15,0-13-2 16,1-18-4-16,-1-17-12 16,-3-15-19-16,-3-12 1 15,6-12-2-15,1-5 2 16</inkml:trace>
  <inkml:trace contextRef="#ctx0" brushRef="#br1" timeOffset="50024.0407">4287 6555 12 0,'0'10'23'0,"10"5"-8"16,1-2-1-16,5-2-1 16,3-4-1-16,-3-7-1 15,-1-4-1-15,-3-8-1 0,-5 1-1 16,-7-8-2-16,-7 5-1 15,-9 2-2-15,-2 5-1 16,0 7-8-16,-4 3-24 16,4-3-2-16,18 11-2 0,0-11 1 15</inkml:trace>
  <inkml:trace contextRef="#ctx0" brushRef="#br1" timeOffset="50544.3073">5163 6585 17 0,'0'-10'31'16,"0"10"-3"-16,9 13-7 15,-9 6-4-15,0 12-4 0,0 15-2 16,0 17-1-16,-6 16-2 15,6 12-1-15,-10 3-1 16,10 10-3-16,0-8-2 16,0-7-2-16,0-10-6 15,0-23-5-15,7-19-16 16,3-10-9-16,-10-27 0 0,0 0 1 16</inkml:trace>
  <inkml:trace contextRef="#ctx0" brushRef="#br1" timeOffset="50929.7956">5125 6635 25 0,'0'0'17'0,"5"18"0"16,-5-18-1-16,17 4-3 15,-4-4-1-15,-5-12-2 16,8 5-1-1,-6-9-1-15,-1 1-2 16,-4-4-1-16,-5 6-1 16,0 1-1-16,0 12-1 15,-21-9-2-15,6 9-6 16,3 7-16-16,4 7-12 16,-8-6 1-16,16 9-1 15</inkml:trace>
  <inkml:trace contextRef="#ctx0" brushRef="#br1" timeOffset="51329.9998">5729 7059 46 0,'0'0'37'0,"0"0"0"15,-6-11-2-15,6 11-20 0,0 0-9 16,0 0-6 0,0 0-8-16,0 0-19 0,7 11-11 15,-7-11 1-15,0 0 0 31</inkml:trace>
  <inkml:trace contextRef="#ctx0" brushRef="#br1" timeOffset="51592.933">5884 7071 30 0,'0'0'37'0,"0"0"0"15,10 10 0-15,-10-10-18 16,0 0-7 0,0 0-6-16,0 0-4 15,0 0-6-15,14 0-10 16,-14 0-21-16,0 0-2 15,9 0-1-15,-9 0 0 16</inkml:trace>
  <inkml:trace contextRef="#ctx0" brushRef="#br1" timeOffset="51830.6219">6063 7108 53 0,'0'0'37'15,"0"0"-1"-15,0 0-9 16,0 0-19-16,0 0-21 16,0 0-21-16,0 0-1 15,0 0-2-15,-7-9 0 31</inkml:trace>
  <inkml:trace contextRef="#ctx0" brushRef="#br1" timeOffset="52661.9316">847 8055 29 0,'0'0'35'15,"0"0"-1"-15,0 0-2 16,0 0-15-16,0 0-7 16,0 0-8-16,0 0-14 15,0 0-20-15,0 0-2 0,0 0 0 16,0 0-1-16</inkml:trace>
  <inkml:trace contextRef="#ctx0" brushRef="#br1" timeOffset="53026.5375">674 8020 45 0,'0'0'33'0,"0"0"-1"0,0 0-12 16,0 0-7-16,0 0-5 15,0 0-5-15,0 0-7 16,0 0-11-16,0 0-14 16,0 0-5-16,0 0 0 15,0 0-1-15</inkml:trace>
  <inkml:trace contextRef="#ctx0" brushRef="#br1" timeOffset="53231.5968">576 8023 35 0,'0'0'34'15,"0"0"0"-15,0 0-3 16,0 0-23-16,0 0-35 15,0 0-3-15,0 0-4 16,0 0 1-16</inkml:trace>
  <inkml:trace contextRef="#ctx0" brushRef="#br1" timeOffset="54885.0459">3040 6280 39 0,'0'-22'30'0,"3"-5"-10"0,1-1-4 15,2 5-3-15,-3 0-1 16,3 8-3-16,-6 1-2 16,0 14-1-16,0 0-2 15,0 11-1-15,0 7-1 16,0 1-2-16,0 8-2 15,0-1-5-15,6 4-7 0,1 1-11 16,-7-7-10-16,9 3 1 16,-9-13 0-16</inkml:trace>
  <inkml:trace contextRef="#ctx0" brushRef="#br1" timeOffset="55042.5032">2836 6514 25 0,'0'0'31'0,"25"-3"-1"16,6-4-11-16,9 3-8 0,1-5-6 15,8 4-12-15,1 5-15 16,-16-10-8-16,6 10-1 16,-15 0 1-16</inkml:trace>
  <inkml:trace contextRef="#ctx0" brushRef="#br1" timeOffset="55339.1242">2988 6621 12 0,'0'0'30'0,"9"-14"0"16,10 9-8-16,0-4-6 15,-1 4-6-15,4 9-2 16,-9 4-2-16,-7 8-3 15,-6 4 0-15,-13 6-1 32,-3-2 0-32,-2 1-1 0,2 0 2 15,1-5-3-15,8-6 1 16,7-14 0-16,7 13 0 0,12-13-2 16,9 0-6-1,0 0-25-15,-4-13-2 16,7 11 1-16,-9-9-1 0</inkml:trace>
  <inkml:trace contextRef="#ctx0" brushRef="#br1" timeOffset="55972.8913">3509 8579 24 0,'0'0'33'0,"0"0"1"16,24 13-3-16,-1-13-18 31,5 0-17-31,8 6-24 0,-7-15-3 15,11 6-2-15,-10-9 0 16</inkml:trace>
  <inkml:trace contextRef="#ctx0" brushRef="#br1" timeOffset="56288.34">3881 8360 33 0,'10'-24'32'0,"-14"-3"-4"16,4 7-9-1,4 8-5-15,-4 12-4 0,0 0-3 16,7 20-2-16,-7 5-2 16,4 4-5-16,-1 3-7 0,4 3-15 15,6 0-10-15,-13-7 1 16,9-1-1-16</inkml:trace>
  <inkml:trace contextRef="#ctx0" brushRef="#br1" timeOffset="56472.8818">3819 8629 37 0,'15'-8'30'16,"11"8"-1"-16,-2 0-14 31,7 0-12-31,0 0-18 0,-9 0-13 15,8 4-2-15,-16-4 0 16</inkml:trace>
  <inkml:trace contextRef="#ctx0" brushRef="#br1" timeOffset="56857.3158">3818 8806 23 0,'-17'-14'32'0,"29"9"1"31,0-4-9-31,9 1-10 0,7 3-5 16,1 5-3-16,-1 0-1 15,-6 13-3-15,-5 2 0 16,-13 3 0-16,-4 7-1 15,-12 1 0-15,-10-3-1 16,-3 0 0-16,-6-3 0 16,6-1-1-16,0-9 0 0,8-2-1 15,1-8 0-15,16 0 1 16,0 0 0-16,9-6 1 16,10 6 1-16,4 0-1 15,2 0 1-15,1 5-5 16,2 0-11-16,-7-5-18 15,5 0 0-15,-12-8-1 0,6 2 6 16</inkml:trace>
  <inkml:trace contextRef="#ctx0" brushRef="#br1" timeOffset="57489.0732">3636 7692 20 0,'0'0'16'16,"0"0"-3"-16,-9 15-3 16,5 1-1-16,-2 4-2 15,1 2-1-15,5 6 2 16,0-5-1-16,6 1 0 15,6-7 1-15,10-2 0 0,-1-10 1 16,11-5 0-16,-8-9-1 16,3-6 0-16,-8-7-1 15,-3-3-1-15,-16-7-1 16,-9 4-2-16,-13 2 1 16,-6 6-2-16,-3 11-5 31,-7 4-13-31,0 10-21 0,12 12-1 15,7 3 1-15,19 13-1 16</inkml:trace>
  <inkml:trace contextRef="#ctx0" brushRef="#br1" timeOffset="67171.8909">10143 7570 8 0,'6'-18'13'0,"-6"18"0"16,0 0-1-16,-3 23-1 0,-2 9-1 15,-1 14 0-15,-1 11-2 16,0 11 1-16,2 10-1 15,1 6 0-15,4 1-2 16,0-6-1-16,6-7-2 16,0-9-1-16,4-12-2 0,-1-9-4 15,1-16-3-15,1-6-3 16,-4-9-2-16,-7-11-2 16,0 0 0-16,0 0 1 15,6-11 1-15,-9-2 3 16,0-1 4-16,-2 3 4 15,5-1 4 1,-7-10 12 0,7 12-6-16,0 10 2 15,-10-15-1-15,10 15 1 16,-11-9-2-16,11 9-1 16,-17 0-3-16,6 0-1 15,1 5-1-15,0 4-2 16,1-1 0-16,4 4 0 0,5 2 0 15,0-2 0-15,7 3 0 0,7-5 1 16,1-3-1 0,4-7 1-16,3-4-1 0,-1-7-2 15,-2-6-7-15,-3 7-21 16,-11-15 0-16,5 13-1 16,-15-11 3-1</inkml:trace>
  <inkml:trace contextRef="#ctx0" brushRef="#br1" timeOffset="67955.0877">10804 7615 33 0,'0'0'14'0,"3"-9"-4"16,-3 9 0-16,0-14-2 15,0 14-1-15,3-17-1 16,-3 17-1-16,0-10-1 16,0 10-1-16,0 0 0 15,0 0-1-15,-6 14 0 16,2 9 0-16,1 9 1 0,-2 11 0 16,5 12 0-16,-7 10 1 15,7 10-1-15,-6 6 1 16,6 2 0-16,0-4-1 15,0-6-1-15,3-11-1 16,3-6 0-16,0-15 0 0,-2-10-1 31,2-10-2-31,0-9-1 0,-6-12-4 16,12 4-3 0,-12-4-5-16,16-13-2 0,-14 4-1 15,-2 9-1-15,10-17 2 16,-10 17 2-16</inkml:trace>
  <inkml:trace contextRef="#ctx0" brushRef="#br1" timeOffset="68355.6695">10848 8332 12 0,'0'0'7'0,"0"-10"6"16,0 10-7 0,0 0-1-16,-6-13-2 15,6 13-1-15,0 0 0 16,0 0-1-1,0 0 0-15,0 0 0 16,0 0-1-16,-4-9 0 16,4 9 0-16,0 0 1 15,0 0-1-15,0 0 1 16,-13 0-2-16,13 0 1 16,0 0 0-16,-11 6 1 0,11-6-1 15,0 0 0-15,-4 9 2 0,4-9-1 16,6 12 1-1,-6-12 0-15,10 11 2 0,-10-11 1 16,14 9 2-16,-14-9 0 16,10 0 0-16,-10 0 3 15,3-15 0-15,-3 15 1 16,-11-14-2-16,1 5-1 0,0 9-1 16,-2-3-2-16,2 3-2 15,10 0-9-15,-15 12-19 16,15-12-9-16,0 0 1 15,0 0-2-15</inkml:trace>
  <inkml:trace contextRef="#ctx0" brushRef="#br1" timeOffset="69324.522">10804 8313 13 0,'0'0'17'0,"0"0"0"15,-12-7-3-15,-4 10 0 16,3 3-3-16,2 4-2 16,-3 1-2-16,6 2 0 15,4-1-1-15,7 0-2 16,6-6-2-16,7-6-7 0,3-5-23 16,9 5-1-16,-7-17-1 15,14 4 2-15</inkml:trace>
  <inkml:trace contextRef="#ctx0" brushRef="#br1" timeOffset="69840.808">11470 7579 28 0,'0'0'31'16,"0"34"-6"-16,-6 3-2 15,-2 13-6-15,5 15-4 16,-8 9-1-16,11 12-2 16,-7 4-3-16,7-1-3 15,0-5-4-15,0-12-3 16,7-7-3-16,-1-12-2 0,5-10-4 16,-6-15-5-16,4-9-7 0,1-6-5 15,-10-13-3 1,14 6 1-16</inkml:trace>
  <inkml:trace contextRef="#ctx0" brushRef="#br1" timeOffset="70124.781">11521 8379 10 0,'-8'-14'15'0,"8"14"-1"16,-16-13-2-16,5 10-2 15,1 1-2-15,-4 2-1 16,0 0 0-16,1 0-1 0,2 7 0 16,-2 0-2-16,6 5 0 15,2 0 0-15,5 1 0 16,0-4 1-16,9 1 1 16,4-6 0-16,4-4-1 15,0 0 1-15,1-6-1 16,-5-3-2-1,-1-4-10-15,-6-6-24 16,4 10-2-16,-13-9 1 16,6 8-1-16</inkml:trace>
  <inkml:trace contextRef="#ctx0" brushRef="#br1" timeOffset="73414.8227">12080 7558 48 0,'-4'-9'17'0,"4"9"-2"16,-4 16-2-16,0 13-2 15,0 17-3-15,1 16 0 32,3 11-3-32,-3 12 0 0,6 8 0 15,5 3-2-15,-2-7-1 16,-1-11-2-16,4-12 0 15,-5-12-1-15,3-12 0 16,-3-13-1-16,-4-9-1 16,-7-8 0-16,7-12-9 15,0 0-11-15,0 0-8 0,-4-15 0 16,4 15 1-16</inkml:trace>
  <inkml:trace contextRef="#ctx0" brushRef="#br1" timeOffset="73815.5287">12113 8322 5 0,'0'0'21'0,"0"0"-5"16,-16 0-6-16,5 6-3 16,0 2-2-16,2 3 0 15,1-1 1-15,8 7 0 0,0-2 2 16,8-2 1-16,4-3 3 15,10-1 1-15,-3-9 0 16,9 0-1-16,-9-10-1 16,-1 0 0-16,-9-10-3 0,-2 0-5 15,-7-1-15 1,0-1-23 0,-15-8-1-16,4 4-2 15,-4-5 0-15</inkml:trace>
  <inkml:trace contextRef="#ctx0" brushRef="#br1" timeOffset="74401.7322">12717 6679 34 0,'0'0'25'15,"0"10"-2"-15,-6 18-4 32,1 21-4-32,1 19-4 0,0 9-3 15,4 15 0-15,0 1-1 16,5 1-1-16,0-6-3 15,2-12-2-15,-1-18-1 16,1-16-3-16,1-10-7 0,-6-17-11 16,-2-15-13-1,0 0 0-15,0-23 0 0</inkml:trace>
  <inkml:trace contextRef="#ctx0" brushRef="#br1" timeOffset="74818.3682">12665 6709 16 0,'0'0'19'15,"-3"15"-1"-15,3-15-1 16,15 6-1-16,-2-6 0 0,2-2-1 16,1 2-1-16,-4-10-2 15,0 6-3-15,-12 4-3 16,4-15-1-16,-4 15-7 16,-16-4-9-16,0 4-24 0,16 0 1 15,-15-8-2-15,15 8 1 16</inkml:trace>
  <inkml:trace contextRef="#ctx0" brushRef="#br1" timeOffset="75266.3392">13292 6691 32 0,'0'0'28'15,"0"27"-4"-15,0 12-3 16,-3 19-6-16,3 17-3 16,0 7-2-16,6 14-1 15,-1-4-1 1,3 0-2-16,0-13-2 15,2-15-3-15,-4-15-3 16,1-15-6-16,1-17-16 16,4-8-10-16,-12-18-2 15,7-4 1-15</inkml:trace>
  <inkml:trace contextRef="#ctx0" brushRef="#br1" timeOffset="75688.6137">13273 6725 15 0,'-7'13'14'0,"7"-4"-3"16,0 1 1-16,6 1-1 15,1-2 0-15,5-2 1 0,4-5-1 16,-7-4 0-16,3-3-1 0,-5-5-2 16,-7 0-2-1,-4-3-3-15,-5 3-14 0,-9-2-19 16,9 12-1-16,-7-6-1 16,16 6 2-16</inkml:trace>
  <inkml:trace contextRef="#ctx0" brushRef="#br1" timeOffset="76190.4716">13877 6788 29 0,'0'0'30'0,"0"0"-2"16,4 18-6-16,-4 11-5 15,-3 11-4-15,3 21-2 0,0 7 0 16,0 14-2-16,-4 2 0 16,4 4-3-16,0-7-3 15,0-10-3-15,9-13-7 16,-5-22-13-16,2-16-19 16,9-11 2-16,-15-9-2 0,21-19 1 31</inkml:trace>
  <inkml:trace contextRef="#ctx0" brushRef="#br1" timeOffset="76590.6837">13881 6803 24 0,'12'19'17'15,"-12"-19"0"-15,18 14 1 16,-5-9-3-16,2-5-2 0,-2 0-1 16,-1-12-2-16,-3 3-1 15,-9-8-1-15,0 0-2 16,-9-1-1-16,-6 6-3 16,-5 2-5-16,0 10-15 0,-2 0-15 15,12 11-2-15,-2-3 1 16,12 10 2-16</inkml:trace>
  <inkml:trace contextRef="#ctx0" brushRef="#br1" timeOffset="77124.3112">14311 7074 48 0,'0'0'34'16,"0"0"1"-16,0 0-13 15,0 0-9 1,0 0-12-16,0 0-18 16,0 0-17-16,0 0 0 15,0 0 0-15</inkml:trace>
  <inkml:trace contextRef="#ctx0" brushRef="#br1" timeOffset="77340.145">14482 7078 55 0,'0'0'33'0,"0"-10"-3"16,0 10-17-16,0 0-12 0,0 0-15 15,0 0-17-15,0 0-1 16,12 0 0-16</inkml:trace>
  <inkml:trace contextRef="#ctx0" brushRef="#br1" timeOffset="77524.5558">14605 7077 22 0,'10'0'35'0,"-10"0"0"15,0 0 0-15,0 0-16 16,0 0-9-16,0 0-13 16,0 16-29-16,0-16-2 0,0 0-1 15,0 0 0-15</inkml:trace>
  <inkml:trace contextRef="#ctx0" brushRef="#br1" timeOffset="78371.4005">9831 8020 24 0,'11'0'36'16,"-11"0"0"-16,0 0-1 0,0 0-15 15,0 0-8-15,0 0-6 16,0 0-9-16,0 0-13 15,0 0-20-15,0 0 0 16,-3-9 0-16,3 9-1 16</inkml:trace>
  <inkml:trace contextRef="#ctx0" brushRef="#br1" timeOffset="78726.0914">9649 8029 28 0,'0'0'33'15,"0"0"-2"-15,0 0-8 16,-7 0-5-16,7 0-6 16,0 0-4-16,0 0-1 15,0 0-5-15,0 0-5 16,0 0-9-16,0 0-20 0,0 0-3 15,9-3 0-15,-9 3 0 16</inkml:trace>
  <inkml:trace contextRef="#ctx0" brushRef="#br1" timeOffset="79110.134">9428 8045 47 0,'0'0'34'0,"0"0"-4"16,0 0-6-16,0 0-6 16,14 8-5-16,-14-8-4 15,0 0-6-15,10 5-21 16,-10-5-17-16,0 0-2 15,16 3 0 1,-16-3-2-16</inkml:trace>
  <inkml:trace contextRef="#ctx0" brushRef="#br1" timeOffset="82310.2893">12055 6724 21 0,'17'0'18'0,"12"0"-14"16,4 4-18-16,-14-8-4 0,7 8 8 15</inkml:trace>
  <inkml:trace contextRef="#ctx0" brushRef="#br1" timeOffset="82942.2991">11652 6420 16 0,'0'-21'21'16,"10"3"-2"-1,-6-8-3-15,0 0-3 16,1 0-2-16,-5 1-2 15,0 3-1-15,0 2-3 16,0 9 0-16,0 11-2 16,0 0-1-16,-8 14 0 15,8 7-1-15,0 6-2 16,0 6-4-16,5 2-8 0,0 9-15 16,-5-12-3-16,7 4 1 15,-10-13 8-15</inkml:trace>
  <inkml:trace contextRef="#ctx0" brushRef="#br1" timeOffset="83126.9221">11529 6580 4 0,'19'-2'27'15,"12"4"0"-15,-6-2-8 16,6 0-7-16,-1 0-7 31,-2 4-15-31,3 5-14 0,-13-12-3 16,2 8 0-16</inkml:trace>
  <inkml:trace contextRef="#ctx0" brushRef="#br1" timeOffset="83442.5371">11580 6673 10 0,'0'0'28'0,"0"0"0"16,17-3-8-16,-4 0-6 15,1 3-4-15,3 3-4 16,-2 3-1-16,-2 4-2 16,-6 3-1-1,-7 5-1-15,-4 2 0 16,-7 5-1-16,-5-3 1 15,0-1 0-15,-2-2-1 0,4-4 1 16,6-2 1-16,8-13 0 16,2 11 1-16,11-11 0 15,2 0 0-15,3-5 1 16,4 5-1-16,0-5-3 0,3 1-14 16,0 4-18-16,-13-7-1 15,7 7-1-15,-7-7 1 16</inkml:trace>
  <inkml:trace contextRef="#ctx0" brushRef="#br1" timeOffset="84395.6323">12398 8430 43 0,'0'0'29'0,"13"0"-9"16,2 0-6-16,4 0-7 0,2-4-16 16,7 7-17-16,-9-11-2 15,10 11-2-15,-12-10 11 16</inkml:trace>
  <inkml:trace contextRef="#ctx0" brushRef="#br1" timeOffset="84727.7847">12709 8439 22 0,'28'7'27'0,"-7"-10"-4"0,10 3-8 15,-3 0-4-15,0 0-6 16,-1 0-9-16,-5 0-11 0,0 1-12 15,-22-1 0-15,18-1-1 16</inkml:trace>
  <inkml:trace contextRef="#ctx0" brushRef="#br1" timeOffset="84959.0925">12795 8216 23 0,'-11'-17'29'0,"11"17"-2"15,-8-14-8-15,8 14-6 16,0 0-5-16,0 0-5 0,3 21-6 16,2 2-10-16,3 10-16 15,-8-1 0-15,10 6 0 16,-10-5 11-16</inkml:trace>
  <inkml:trace contextRef="#ctx0" brushRef="#br1" timeOffset="85400.4264">12687 8611 28 0,'10'0'29'16,"-5"-12"-1"-16,8 4-9 0,3 1-7 16,2 0-5-16,2 7-3 15,0 6-1-15,-2 0 0 16,-6 6-1-16,-5 2 0 15,-7 3-1-15,0 4 0 0,-16 2 0 16,1-4 0-16,-7-1-1 16,-3-2-1-16,1-4 0 15,2-2 1-15,1-5-1 16,6-5 0-16,4 0 1 31,11 0 0-31,0-11 1 0,0 11 0 16,19-9 0-16,-3 9 1 15,2 0 0-15,5 10 0 16,-2 0-1-16,-2 4-3 16,2-1-10-16,-8 7-17 15,-13-20-4-15,22 16 0 16,-22-16 1-16</inkml:trace>
  <inkml:trace contextRef="#ctx0" brushRef="#br1" timeOffset="86165.0193">12290 7695 2 0,'0'0'24'0,"-16"0"-3"16,16 0-6-16,-15 15-3 15,11-2-4-15,4 3-1 16,0 1-2-16,4 2 0 16,5-1-1-1,4 2 0-15,5-6 0 16,0-3 1-16,7-6 2 16,1-5-1-16,-5-5 2 15,0-2 0-15,-5-9 1 0,-6-2 0 16,-10-1-1-1,0-3-1-15,-13-2-2 16,-2 6-1-16,-7 0-2 0,0 8-1 16,-3 7-5-16,-2 3-10 0,-1 6-23 15,10 8-1-15,1 0 0 16,5 5-1-16</inkml:trace>
  <inkml:trace contextRef="#ctx0" brushRef="#br0" timeOffset="97474.6232">19798 5552 29 0,'0'9'28'16,"-9"47"-5"-16,-5 33-4 15,0 40-6-15,0 34-3 16,-6 41 0-16,-3 28-2 16,0 20-4-16,1 9-2 15,3 2-5-15,2-7-9 0,-3-7-8 16,9-4-13-16,-8-40 0 15,13-12-1-15</inkml:trace>
  <inkml:trace contextRef="#ctx0" brushRef="#br0" timeOffset="98074.5601">19751 5654 13 0,'10'0'23'15,"-22"0"-4"-15,5 9-3 0,-10 3-4 16,0 2-4-16,-3 1-2 15,0-2-1-15,6-2 0 16,4-6 0-16,10-5-1 16,7-9 0-16,8-5-1 15,5 0 0-15,5 4 0 16,1 4 0-16,2 12-1 0,3 12-2 16,-5 11-19-16,-10 3-11 15,8 16 0-15,-13-7-2 16</inkml:trace>
  <inkml:trace contextRef="#ctx0" brushRef="#br2" timeOffset="102275.5625">17709 7332 32 0,'0'0'25'16,"-9"-13"-8"-16,9 13-2 16,-17-6-3-16,7 6-4 15,1 6-2-15,9-6-2 16,-13 14-1-16,8-5 0 0,5 3 0 16,0-12 1-16,8 17 0 15,3-17 1-15,6 6 0 16,-1-6 1-16,2-6 1 0,-4-4 0 15,1 3 0 1,-8-7-2-16,-2 3 0 16,-10-2-1-1,-2 1 0-15,-6 3-3 16,-2 1 0-16,-1 6-1 0,-2 4 0 16,3 6 0-16,-1 3 0 15,7 2 1-15,4 0-1 16,5 0 1-16,3-1-1 15,-3-12 1-15,20 9 0 16,-7-9-2-16,-2-9-11 0,-11 9-27 16,9-6 0-16,-9 6 0 15,-18-9 0-15</inkml:trace>
  <inkml:trace contextRef="#ctx0" brushRef="#br2" timeOffset="107905.7158">18354 7292 21 0,'0'0'13'16,"0"0"-2"-16,-6-10-2 15,6 10-1-15,-11 7-3 16,11-7-1-16,-13 10-2 16,13-10 1-16,-13 14 0 0,9-4 0 15,4 0 2-15,0-10 0 16,8 17 2-16,1-15 1 16,7 6 3-16,-5-8 0 0,6 0 1 15,-11-9 0-15,-6 9-1 16,6-19-1-16,-6 19-2 31,-19-17-1-31,4 12-3 16,-1-3-2-16,0 5-4 0,7 8-10 15,2 6-24-15,7-11-2 16,7 16-1-16,-7-16 0 16</inkml:trace>
  <inkml:trace contextRef="#ctx0" brushRef="#br2" timeOffset="108974.4932">19062 7258 5 0,'-12'0'24'16,"12"0"-6"-16,-13 0-3 16,13 0-4-16,-16 12-4 15,8-3-1-15,1 1-1 16,1 0 1-16,6 2 1 0,0-12-1 31,12 18 1-31,-1-12 1 0,9 1 2 16,-5-11 1-16,8 4 1 15,-8-15-1-15,2 5 0 16,-11-4-2-16,-6 1 1 16,-9-1-3-16,-2 7-1 15,-7 0-5-15,-2 7-5 16,5 0-35-16,0 5-3 0,2-3 1 15,13-2-1-15</inkml:trace>
  <inkml:trace contextRef="#ctx0" brushRef="#br2" timeOffset="123121.4621">19663 6457 38 0,'0'-19'26'0,"0"-1"-3"0,0 10-5 15,0 10-4-15,0 0-4 16,11 10-3-16,-11 9-2 0,6 11 1 16,-6 11 0-1,0 12-1-15,-8 12 2 16,1 14-1-16,-5 2-1 0,2 8 1 16,-5-4-2-16,7-3-1 15,0-6-3-15,5-15-4 0,3-10-7 16,3-18-9-16,1-17-18 15,-4-16 0-15,7 0 0 16,-3-7 0-16</inkml:trace>
  <inkml:trace contextRef="#ctx0" brushRef="#br2" timeOffset="123722.281">19708 6350 24 0,'-24'-7'30'16,"11"12"-3"-16,-4-5-8 16,-2 12-6-16,4 1-4 15,-2 3-2-15,6 6-1 0,7-5-2 16,7 5 0-16,4-5 1 15,11-2-1-15,1-9 1 0,7-2 0 16,-3-10 1 0,2 2 1-16,-10-9-1 15,-2 1 0-15,-13-5 0 0,-7 5-2 32,-10 0 0-32,0 4-2 0,-4 2-2 15,0 3-5-15,7 5-11 16,4 5-23-16,10-7 0 15,0 0-1-15,14 0 0 16</inkml:trace>
  <inkml:trace contextRef="#ctx0" brushRef="#br2" timeOffset="124322.5857">20016 6297 24 0,'0'-13'32'16,"-3"-8"-4"-16,3 2-5 16,0 4-4-16,-6-4-4 15,6 8-5-15,0-2-1 16,0 13-4-16,0 0-1 16,0 0 0-16,-4 19-2 15,4 3 0-15,0 1-1 0,0 5 1 16,0 4-1-16,0-1 1 15,0-2-1-15,0-3-1 16,-2-1 1-16,-2-8 0 16,-4-3 0-16,-3-4 0 15,-2-6-1-15,-1-1 1 32,1-3-1-32,0 0 1 0,2 0-1 15,11 0 0-15,0 0 0 16,0 0 0-16,16 0 0 15,4 0 0-15,2-3 0 16,4 3 0-16,2 0 0 0,-3 0 1 16,-2 0-1-1,-5 0 0-15,-3 0 0 0,-4 0 0 16,-11 0-2-16,0 0-4 16,13 0-11-16,-13 0-22 0,0 0 1 15,0 0-1-15,-13 0 1 16</inkml:trace>
  <inkml:trace contextRef="#ctx0" brushRef="#br2" timeOffset="131053.8964">20294 7302 12 0,'0'0'29'0,"-9"-16"2"16,9 16-10-16,-15-14-4 0,15 14-7 16,-16-7-2-16,6 7-3 15,10 0-2-15,-17 10 0 16,13 0 0-16,1-1 1 15,3 1 0-15,0-10 1 16,16 19 0-16,-6-14 1 16,8 0 0-1,-5-5 0-15,5 0 1 16,-6-10-3-16,0 2 2 16,-12-3-2-16,0 2 0 15,-10-1-1-15,-4 2-1 16,-6 3-1-16,-1 5-1 15,0 0 1-15,2 7 0 16,4 0 0-16,3 2-1 0,12-9 1 16,0 15-2-16,12-10-2 15,0-7-10-15,3-3-27 0,4 5-1 16,-3-6-1 0,5-1 1-16</inkml:trace>
  <inkml:trace contextRef="#ctx0" brushRef="#br2" timeOffset="131973.6271">20954 7257 49 0,'0'0'27'15,"-3"-11"-2"-15,3 11-7 16,-13-3-4-16,1 3-4 0,3 3-4 16,0 3-1-16,2 3-2 15,2 2-1-15,5-1 0 16,8 3 0-16,5-1 1 15,3-4 2-15,2 0 0 16,0-8 0-16,-1 0 2 16,-8-10-2-1,-9 10 1-15,0-22-1 16,-10 8 0-16,-4-1-3 16,0 1-1-16,-2 5-5 15,1 0-6-15,15 9-29 16,-11 3-3-16,11-3 1 15,0 24 0-15</inkml:trace>
  <inkml:trace contextRef="#ctx0" brushRef="#br2" timeOffset="132676.5396">21661 7239 40 0,'0'0'32'0,"-15"-9"-1"16,2 9-13-16,2 0-7 0,-5 0-5 16,5 3-1-16,1 2-2 15,10-5 0-15,-7 15 0 16,7-15 0-16,12 14 1 16,7-9 1-16,2-5 0 15,3 6 2-15,-4-12 1 16,1 4-1-1,-9-7 0-15,-5-2 1 16,-15-3-2-16,-6 2 0 16,-12-2-1-16,-2 5-2 15,-1 3-2-15,0 3-2 16,6 9-14-16,7 6-28 16,1-1 0-16,11 6 0 0,4-3 0 15</inkml:trace>
  <inkml:trace contextRef="#ctx0" brushRef="#br2" timeOffset="134197.309">17268 6724 15 0,'10'4'34'16,"-10"-4"1"-16,0 0-5 15,11 0-10-15,-11 0-6 16,0 0-6-16,0 0-11 16,0 0-17-16,0 0-14 15,0 0-1-15,0 0-1 0</inkml:trace>
  <inkml:trace contextRef="#ctx0" brushRef="#br2" timeOffset="134446.3303">17447 6718 46 0,'0'0'31'0,"9"0"-1"16,-9 0-15-16,0 0-13 16,0 0-18-16,0 0-13 15,12 5-3-15,-12-5 1 16</inkml:trace>
  <inkml:trace contextRef="#ctx0" brushRef="#br2" timeOffset="134647.2746">17621 6727 50 0,'0'0'39'15,"0"0"-1"-15,0 0-2 0,0 0-19 16,0 0-10-16,0 0-9 16,6-10-34-16,-6 10-1 15,0 0-2-15,0 0 0 16</inkml:trace>
  <inkml:trace contextRef="#ctx0" brushRef="#br2" timeOffset="135403.042">21949 6672 53 0,'0'0'37'16,"0"0"1"-16,0 0-13 0,0 0-7 15,0 0-6 1,0 0-7-16,0 0-6 0,0 0-15 16,0 0-22-16,0 0-1 15,15 0 1-15,-15 0-2 0</inkml:trace>
  <inkml:trace contextRef="#ctx0" brushRef="#br2" timeOffset="135603.4834">22184 6645 59 0,'0'0'35'16,"0"-11"0"-16,0 11-15 15,0 0-15-15,0 0-13 16,0 0-15-16,-12 4-10 15,12-4-1-15,0 0-1 0</inkml:trace>
  <inkml:trace contextRef="#ctx0" brushRef="#br2" timeOffset="135785.2815">22317 6656 61 0,'0'0'40'0,"0"0"0"15,0 0-6-15,0 0-17 16,0 0-9-16,0 0-7 16,-9 7-10-16,2 2-30 15,7-9 0-15,0 0-2 16,-10 0 0-16</inkml:trace>
  <inkml:trace contextRef="#ctx0" brushRef="#br2" timeOffset="136667.1868">19777 7524 24 0,'0'0'21'0,"-21"16"-5"15,14 0-4-15,1 2-1 16,6 7 0-16,3 0 0 16,5-6 2-16,15 1 0 15,-5-11 1-15,11-3 0 0,-7-13 0 16,7-3-2-1,-13-15-3-15,-4 0-2 0,-12-3-1 16,-5 6-2-16,-11 2-2 16,-4 7-1-16,-2 13-6 0,-11 8-32 15,4 6-4 1,3 10-1-16,-4-2 0 0</inkml:trace>
  <inkml:trace contextRef="#ctx0" brushRef="#br0" timeOffset="141866.5094">7696 4896 2 0,'15'13'28'0,"-15"13"1"0,0 18-9 16,-12 14-6-16,-10 19-5 16,-16 15-3-16,-14 16-7 15,-13 7-4-15,-19 6-3 16,-21-3 0-16,-7-2 1 15,-5-7-1-15,5-12 1 16,13-15 3-16,6-12 4 0,-50 25 5 16,103-66-3-1,12-11-1-15,12-7 0 16,3-5 0-16,13-6 0 16,0 0 0-16,0 0 0 15,13-16 0-15,-3 4 0 0,2-3 1 31,1-4 0-31,1-3 2 0,-3 1 0 16,-3-1 2-16,2 5 0 16,-7 2 0-16,-3 15 0 15,0 0 0-15,-10 5-2 16,-2 14 0-16,-2 4-2 16,4 8-1-16,0-2 2 15,5 0 1-15,5-10 1 0,11-12-1 16,8-1 0-16,9-9-8 15,9-5-27-15,-9-18 0 16,10 7-2-16,-14-14-3 16</inkml:trace>
  <inkml:trace contextRef="#ctx0" brushRef="#br0" timeOffset="143289.0035">11338 4864 6 0,'-27'22'24'0,"8"16"-5"32,-14 13-3-32,-4 23-2 0,-3 22-1 15,-5 23-1-15,-2 17-2 16,2 10-2-16,10 4-2 15,7-10-1-15,12-7-3 16,9-13 0-16,2-23-1 16,10-23-2-16,4-20 1 15,3-16-1-15,-2-15 2 0,-7-9-2 16,-3-14 1-16,0 0-1 16,-7-19 1-16,-2 3 1 15,1 3-1-15,-1-2 1 0,-2 3-1 16,2-1 0-16,0 3 0 15,-1 1 0-15,2 2 0 32,8 7-1-32,-16-12 1 0,16 12-1 15,-13-11 1-15,13 11-1 16,0 0 0-16,3 11 0 16,3 4 1-16,1 2 0 15,2 7 0-15,0 0 1 16,1 3 0-16,-3-1 1 15,0-6 0-15,-3-6 1 0,5-4 1 16,-9-10 0-16,19-15-1 16,-3 1-4-16,-1-7-30 15,2-12-1-15,11 5-2 16,-8-19 0-16</inkml:trace>
  <inkml:trace contextRef="#ctx0" brushRef="#br0" timeOffset="144158.6845">16175 4855 18 0,'22'45'23'0,"-3"7"-12"16,19 21-2 0,10 6-1-16,25 11-1 0,19 4-2 15,25-7 0-15,21 0-1 16,26-11-1-16,14-4 2 15,3-9-3-15,1-8 1 32,-17-1-2-32,-21-8-3 0,-26-3-6 15,-28-8-6-15,-38-13-9 16,-14 3-5-16,-28-18 1 16</inkml:trace>
  <inkml:trace contextRef="#ctx0" brushRef="#br0" timeOffset="144474.6983">17906 5756 21 0,'0'0'27'0,"0"0"-2"16,19 18-10-16,2-8-4 0,0 10-4 15,-1 1-2-15,2-1 3 16,-11 3-1-16,-2 0 1 16,-14 1-1-16,-5 1-1 0,-15-4 1 15,-3-3-2-15,-10 1-13 16,3 3-25-16,-16-18-1 15,-1 8-2-15,-17-17 1 16</inkml:trace>
  <inkml:trace contextRef="#ctx0" brushRef="#br0" timeOffset="154095.5546">1036 9882 42 0,'0'0'36'0,"0"0"1"16,0 0-10-16,-14 59-8 16,20 2-5-16,-6 9-5 15,0 12-1-15,0-1-3 16,0 2-1-16,0-8-3 0,3-11-2 31,-3-11-5-31,0-53-6 16,0 55-16-16,0-55-11 15,0 0 0-15,0 0 0 16</inkml:trace>
  <inkml:trace contextRef="#ctx0" brushRef="#br0" timeOffset="154296.094">966 10035 36 0,'22'-47'35'0,"-22"47"-1"16,55-29-5-16,-13 16-15 16,12 3-6-1,2 1-9-15,7 4-16 16,-1 5-17-16,-5-4 0 16,-8 5-1-16,-11-2 1 15</inkml:trace>
  <inkml:trace contextRef="#ctx0" brushRef="#br0" timeOffset="154511.9878">1056 10197 49 0,'0'0'35'0,"0"19"-5"0,37-19-10 15,6 0-17-15,0 8-27 16,12-16-5-16,-7 8-3 16,-1-6-3-16</inkml:trace>
  <inkml:trace contextRef="#ctx0" brushRef="#br0" timeOffset="155149.31">1829 9850 12 0,'-30'0'29'0,"-9"-6"-1"15,5 6-11-15,5 0-4 16,2 3-5-16,12 7-3 15,9-1-2-15,10 3-1 16,11 3-1-16,5-2-1 0,7 3 1 16,2 2 0-16,3-2 0 15,-7 2 1-15,-5 1 1 16,-6 2 1-16,-12-2 0 16,-2 3 0-16,-8-1 0 15,-2-2-1-15,-2 0 0 16,2-1-3-16,2 4-2 0,4-2-1 15,4 4-1-15,4 0 1 16,2 7 0-16,-6 1 2 16,-6 2 2-16,-4 7 1 15,-5 0 2-15,-7 1 0 16,-5-2-1-16,3 4 0 16,-4-4 0-1,8-1-2-15,7-2 1 16,7-2-2-16,12 0 1 0,7-5-1 15,5-3 1-15,5-4-2 16,4-6-2-16,-5-10-10 16,-4-7-20-16,4-5 0 15,-8-14-1-15,4 4 0 16</inkml:trace>
  <inkml:trace contextRef="#ctx0" brushRef="#br0" timeOffset="155798.0533">2374 10229 13 0,'8'-35'25'0,"-8"-9"-6"0,0-3-1 16,3 1-2-16,-3 1-2 15,-3 11-2-15,-3 2-2 0,1 13-2 16,5 19 0-16,-9 7-1 15,6 19-3-15,3 11-1 16,0 9-2-16,8 10 0 31,-1 5-2-31,4-5-7 0,3 0-13 16,5-5-13-16,-12-14 0 16,4-8 0-16</inkml:trace>
  <inkml:trace contextRef="#ctx0" brushRef="#br0" timeOffset="155966.8746">2136 10394 16 0,'7'12'33'0,"7"-12"1"16,20 12-1-16,10-5-17 16,12-7-6-16,9 5-8 15,6-5-20-15,6 3-14 16,-18-9-1-16,4 9-2 0</inkml:trace>
  <inkml:trace contextRef="#ctx0" brushRef="#br0" timeOffset="156345.5715">2228 10732 14 0,'-13'-18'31'0,"24"3"2"16,1-2-10-16,19 2-6 15,9 5-3-15,1 6-2 16,1 8-2-16,-8 7-3 0,-10 10-1 16,-13 4-3-16,-17 8-2 15,-17-1-3-15,-7 1-2 16,-10-2-1-16,-6-11-4 15,6-5-1-15,-3-11-1 16,10-4 0-16,12-6 2 16,12-3 2-1,9-5 3-15,6 5 3 16,16 4 3-16,6 5 1 16,3 9 2-16,6 6-2 0,-3 2-7 15,-3-3-22-15,12 11-2 16,-15-16-1-16,12 3 6 15</inkml:trace>
  <inkml:trace contextRef="#ctx0" brushRef="#br0" timeOffset="156699.4358">2970 10309 10 0,'-29'-19'31'16,"4"14"1"-16,-8-7-1 0,2 12-15 15,7 8-6-15,4 1-4 16,11 10-2-16,12 4-2 15,13 5 0-15,8-4-1 16,2 5 1-16,1-3 1 16,-3 2 0-16,-11-5 1 0,-3 0-1 15,-20-8 0-15,-6-1-2 16,-8-5-5-16,-7-9-10 0,0-5-20 16,16 1-2-16,-1-16 0 15,12 8 0-15</inkml:trace>
  <inkml:trace contextRef="#ctx0" brushRef="#br0" timeOffset="157184.3966">3258 10522 37 0,'9'-7'31'16,"-9"-8"-8"-16,0-4-5 15,0 2-4-15,-12-4-4 16,-1 0-2-16,-7 0-3 0,-6 4 0 16,-2 2-3-16,1 6 0 15,1 9 0-15,2 0-2 31,8 12 1-31,7 2-1 0,9 1 0 16,6 4-1-16,6-4 1 16,6-1-1-16,8-4 0 15,-2-2-1-15,1-4 1 16,-3-4-1-16,-1 3 1 16,-2 3 0-16,-3 1 2 15,-4 6 0-15,-2 9 3 0,-2 7-1 16,-8 7 1-16,0 7 0 15,-9 3 0-15,-9 6-1 16,-11-2 1-16,-5-3-2 16,-9-9-1-16,-4-11-1 15,2-8-3-15,-5-19-5 16,13-5-7-16,9-17-14 0,9-11-8 16,16-6 0-16,9-7 0 15</inkml:trace>
  <inkml:trace contextRef="#ctx0" brushRef="#br0" timeOffset="157516.1169">3348 10360 35 0,'6'-10'37'0,"10"10"-3"16,-3 10-7-16,-2 5-8 15,2 11-5-15,-10 0-6 16,0 5-2-16,-6-4-2 0,0-2-2 16,-3-8-1-16,6-7 0 15,0-10-2-15,0 0 0 16,15-20-1-16,-2-2 1 16,7 3-1-16,2-4 0 15,4 5 2-15,-8 7 0 16,1 7 0-1,-3 9 1-15,-4 9 0 16,-3 5-4-16,1 8-17 16,-7 3-17-16,-6-9 0 15,9 8-1-15,-6-15 0 16</inkml:trace>
  <inkml:trace contextRef="#ctx0" brushRef="#br0" timeOffset="157901.3168">3909 10265 16 0,'-11'39'32'15,"7"12"0"-15,-9-3-4 16,6 1-14-16,7-5-4 15,-3-6-4-15,3-11-1 16,3-12-3-16,-3-15-1 31,0 0 1-31,7-16-1 0,-7-10 0 16,0-8-1-16,0-14 1 16,-7-6 0-16,1-7 1 15,-2-1 0-15,0-1 0 0,8 2 0 16,0 4 0-1,8 6 0-15,6 15-1 0,12 8-1 16,6 14-4-16,7 0-8 16,14 9-18-16,3 10-5 0,-7 0 0 15,4 9-1-15</inkml:trace>
  <inkml:trace contextRef="#ctx0" brushRef="#br0" timeOffset="158133.0195">3852 10611 16 0,'32'15'29'15,"-11"-15"-2"-15,17 0-11 16,3 4-28-16,-7-9-12 16,7 5-3-16,-16-14 3 0</inkml:trace>
  <inkml:trace contextRef="#ctx0" brushRef="#br0" timeOffset="158433.5311">4063 10379 3 0,'14'0'33'0,"8"19"1"15,-8-6 0-15,-1 1-15 0,0 5-4 16,-5-6-5-16,-1 1-5 16,-7-14-3-16,13 5-2 15,-4-14-2-15,2-9 0 16,6-1 0-16,1-5 0 15,1 1 1-15,5 0 1 16,-5 5 2-16,-1 8 1 0,-5 10 1 16,2 10 0-16,-11 3 1 15,5 13-3-15,-6 4-8 16,-3 2-25-16,-3-9-4 16,9 4-1-16,-6-10-1 0</inkml:trace>
  <inkml:trace contextRef="#ctx0" brushRef="#br0" timeOffset="158871.9791">4501 9975 12 0,'24'5'30'0,"-7"-5"-1"15,9 0-7-15,0 3-9 16,2-3-5 0,-1 0-2-16,-5 0-3 15,-6-4-1-15,-6 4-1 16,-10 0 0-16,5 10-1 15,-5 0 0-15,-3 3 0 16,-2 6 0-16,5 4 1 0,0 6-1 16,5 6 0-1,1 1 1-15,1 7 0 0,5 1 2 16,-7 1 0-16,3 3 2 16,-10-5 0-16,-4 0 0 0,-8-9 1 15,-4-2-1-15,-10-8 0 16,0-6-2-16,-3-4-3 15,2-10-9-15,4-8-26 16,11 1-2-16,7-12 1 0,14 1-1 16</inkml:trace>
  <inkml:trace contextRef="#ctx0" brushRef="#br0" timeOffset="164616.2127">5082 10422 21 0,'0'0'36'16,"0"0"2"-16,11 11-5 15,17-8-12-15,7-3-7 16,8 0-7-16,6 0-15 0,10 3-26 15,-8-9-1-15,5-2-3 16,-5-11 0-16</inkml:trace>
  <inkml:trace contextRef="#ctx0" brushRef="#br0" timeOffset="165070.6846">5960 10141 24 0,'5'-23'31'15,"8"0"-4"-15,-2-9-8 16,0-5-3-16,1 3-2 15,-6-7-3 1,4 9-1-16,-10-2-2 16,0 11-3-16,-6 8-1 15,6 15 0-15,-18 17-1 16,12 16-2-16,2 16-2 16,1 6-5-16,7 8-11 15,4 8-19-15,-2-13 0 0,7 2-1 16,-4-19-1-16</inkml:trace>
  <inkml:trace contextRef="#ctx0" brushRef="#br0" timeOffset="165268.7318">5786 10425 7 0,'6'10'31'16,"19"-2"1"-16,2-8-4 15,13 1-12-15,9 4-6 16,9-2-12-16,0 3-16 16,-5-6-12-16,6 4-1 15,-12-8-1-15</inkml:trace>
  <inkml:trace contextRef="#ctx0" brushRef="#br0" timeOffset="165618.9324">5843 10695 39 0,'-14'-17'33'0,"14"17"1"16,25-21-15-16,8 11-9 16,12 6-3-16,1 4-1 15,-2 7-1-15,-10 9-2 16,-16 8-1-16,-18 8 0 31,-12 3 0-31,-22 1-1 0,-14-4 0 16,-8-4 0-16,2-5-2 15,2-7 0-15,11-9-1 16,13-7 0-16,9-12 0 16,19 2 0-16,11 0 1 15,11 2 1-15,13 6 1 16,4 6 1-16,4 7-1 0,1 9-4 15,-1 7-25-15,-2-8-6 16,3 3 0-16,-12-13-2 16</inkml:trace>
  <inkml:trace contextRef="#ctx0" brushRef="#br0" timeOffset="166322.5622">6815 10241 31 0,'-16'-11'31'16,"-14"0"-4"-16,4 3-6 16,1 4-6-16,-2 4-5 15,8 4-3-15,6 7-2 16,13 8-3-16,7 4 0 0,11 5 0 15,5 2 0-15,4 3 1 16,-5 1 1-16,-3-3 0 16,-13-2-1-16,-9-4 1 15,-10-9-1-15,-11-6-1 16,-3-6-3-16,-3-12-6 0,6 1-7 16,5-9-14-16,7-4-8 15,16 2-2-15,4-2 0 16</inkml:trace>
  <inkml:trace contextRef="#ctx0" brushRef="#br0" timeOffset="166793.1634">7196 10422 31 0,'0'-11'27'15,"0"-2"-3"-15,-3-6-5 0,-6-5-4 16,-4 3-4-16,-6-1-2 0,-1 2-3 16,-8 0-2-16,2 11-2 15,-4 4 0-15,2 5-1 16,6 10 0-16,4 8-1 16,8 5 0-16,6 0 0 15,8 2 0-15,9-3 0 16,8-3 0-1,4-9-1-15,6-3 0 16,-1-7 0-16,-2 0 0 16,-2-4 0-16,-4 0 1 15,-4 4 0-15,-6 0 2 16,-2 8 0-16,-7 2 1 16,2 9 0-16,-5 4 0 15,-5 10 1-15,-5 3 0 0,-5 6 0 16,-7-3-1-16,-7 2-1 15,-3-4 0-15,-9-5-2 16,2-8-1-16,1-14-3 16,9-3-7-16,-1-16-5 0,14-8-14 15,9-6-7 1,2-10 0-16,17 4 0 0</inkml:trace>
  <inkml:trace contextRef="#ctx0" brushRef="#br0" timeOffset="167109.1496">7236 10268 33 0,'23'-10'34'0,"5"15"0"16,-10 5-12-16,4 7-7 16,-3 3-5-16,-8 3-3 15,-1 4-2-15,-4-10-2 16,-6 0-1-16,0-17-2 15,0 12-1-15,0-12-1 16,0-17-1-16,6 0 0 0,3-4 0 16,7 2-1-16,0 1 2 15,5 7 1-15,-2 4 1 16,-1 10 2-16,1 8 1 16,-3 7 0-16,-1 9 0 0,-7-3-3 15,-1 4-6 1,-3-5-21-1,5 6-8-15,-9-12 1 16,6-3-2-16</inkml:trace>
  <inkml:trace contextRef="#ctx0" brushRef="#br0" timeOffset="167478.1727">7730 10147 47 0,'6'9'36'16,"-6"17"1"-16,0 7-15 15,3 16-8-15,-6 2-4 16,3 8 0-16,0-6-4 0,0-2-1 16,-3-12-3-16,3-9 0 15,3-12 0-15,-3-18-2 16,0 0 1-16,3-19 0 15,-3-8 0-15,0-6-1 0,0-10 0 16,0-11 0 0,-6 1 0-1,3-6-1-15,3 4 1 16,0 2-1-16,5 4 1 16,3 6-2-16,10 14 0 0,4 5-3 15,12 11-6-15,0 8-13 16,3 1-14-16,7 9-1 15,-4-1 1-15,6 11 4 16</inkml:trace>
  <inkml:trace contextRef="#ctx0" brushRef="#br0" timeOffset="167725.9027">7814 10602 33 0,'0'0'30'15,"28"13"-4"-15,-7-7-19 0,4-12-29 16,12 12-4-16,-12-12-1 15,12 6 7-15</inkml:trace>
  <inkml:trace contextRef="#ctx0" brushRef="#br0" timeOffset="168074.1351">7972 10305 33 0,'25'0'36'16,"-4"9"1"-16,0 3-4 31,2 8-17-31,-9 0-5 0,0 3-3 16,-8-4-3-16,-6 0-2 16,0-6-3-16,0-13-1 15,-13 7-1-15,13-7-2 16,-3-21 0-16,3 0-2 15,3 0 1-15,5-6 0 16,7 6 1-16,-1-1 2 0,5 11 1 16,0 7 2-16,-1 6 1 15,3 11 0-15,-2 6 0 16,-3 3-5-16,0-2-19 16,3 8-12-16,-13-11 0 0,8-1-1 15</inkml:trace>
  <inkml:trace contextRef="#ctx0" brushRef="#br0" timeOffset="168296.3063">8461 10369 19 0,'0'0'34'0,"0"0"0"16,11 6 1-16,7-2-17 16,4 1-10-16,6 0-11 15,-3-5-20-15,6 3-10 0,-13-9-1 32,7 6 0-32</inkml:trace>
  <inkml:trace contextRef="#ctx0" brushRef="#br0" timeOffset="168459.0803">8745 10249 79 0,'-3'9'37'0,"3"8"0"0,0 5-20 16,6 13-9-16,-3-2-6 16,-3 3-14-16,3-2-24 15,7-1-1-15,-8-11-1 16,8-2-1-16</inkml:trace>
  <inkml:trace contextRef="#ctx0" brushRef="#br0" timeOffset="168881.0394">8977 9999 29 0,'13'0'33'0,"1"-7"-1"15,13 2-10-15,4 5-9 16,-1 0-4-16,5 6-3 16,-4-6-1-16,-3 8-2 15,-4-6 0-15,-6 2-2 0,-5 5 0 16,-4 1 0-16,-5 3-1 15,-4 1 1-15,0 9-1 16,-4 2 1-16,4 11-1 16,0 3 1-16,0 6-1 15,0 2 0-15,9 3 1 16,-2 1 0 0,2-2-1-16,-2-3 1 15,-2-3-1-15,-5-7 1 16,-6-5-1-16,-12-11 0 15,-7-8-2-15,-7-7-5 16,-1-9-18-16,5 4-11 16,-10-20 1-16,14 8 0 15</inkml:trace>
  <inkml:trace contextRef="#ctx0" brushRef="#br0" timeOffset="169681.8663">9859 9692 12 0,'24'7'27'16,"-10"-2"-4"-16,0 14-4 16,-7 9-2-16,-7 7-3 15,0 9-3-15,-11-2-2 0,5 8-2 16,-5-7-2-16,3 3-2 16,3-12 0-16,5-3-2 15,5-8 0-15,3-9 0 16,3-7 0-16,2-7 0 15,-5 0 0-15,-8 0 0 16,13-11 0 0,-13 11 0-16,0 0-1 15,0 0 0-15,-9 14 0 0,0 7 1 16,3 18-2-16,6 12 2 16,6 9-2-16,3 11 2 15,10 8 0-15,-2 4-1 16,1 5 0-16,-3 1-1 15,-7-8 0-15,-8-7-1 0,-11-5 0 16,-11-13 1-16,-6-10-2 16,-10-15-1-16,5-10-5 15,-2-15-10-15,4-18-14 16,13-6 0-16,1-21 0 16,17 4 14-16</inkml:trace>
  <inkml:trace contextRef="#ctx0" brushRef="#br0" timeOffset="170201.2802">10494 10292 25 0,'0'0'31'0,"25"7"0"15,-1-7-13-15,7 0-6 0,6 6-4 16,5-2-6-16,-2-1-11 16,-1-6-17-16,5 8-5 15,-20-14-1-15,4 9 4 0</inkml:trace>
  <inkml:trace contextRef="#ctx0" brushRef="#br0" timeOffset="170364.0973">10540 10413 40 0,'19'17'32'0,"8"-8"-6"16,14-5-10-16,5 0-14 15,-2-4-26-15,6 2-4 16,-10-5-3-16,4 6-1 16</inkml:trace>
  <inkml:trace contextRef="#ctx0" brushRef="#br0" timeOffset="170951.2041">11469 9831 12 0,'0'13'32'31,"-3"12"2"-31,6 24-3 0,-3 12-13 15,-7 10-4-15,7 11-2 16,0-4-4-16,-3-3-1 16,0-9-3-16,3-14 0 15,-3-11-3-15,3-17 0 16,-6-14 0-16,6-10-3 16,-12-21 1-16,5-10-1 0,-4-9 0 15,-2-10-2-15,2-8 1 16,-5-4 0-16,7 0 0 15,0-1 2-15,9 7 0 16,0 4 1-16,9 11 0 16,8 9 1-16,8 7 0 15,9 6 0-15,6 10 0 0,8 4-1 16,9 5-6-16,-2 5-13 16,1-5-15-16,6 11 0 15,-11-7-1-15,5 6 3 16</inkml:trace>
  <inkml:trace contextRef="#ctx0" brushRef="#br0" timeOffset="171188.0084">11435 10197 30 0,'10'10'31'16,"6"-10"-6"-16,15 5-9 15,9-5-9-15,7 0-18 16,10 10-14-16,-11-15-3 16,9 10-2-16</inkml:trace>
  <inkml:trace contextRef="#ctx0" brushRef="#br0" timeOffset="171768.6064">12302 9913 55 0,'-18'-12'20'16,"-7"3"-4"-16,-3 2-4 15,-3 3-3-15,3 4-2 16,6 4-1-16,3 6-2 15,11 5-1-15,11-1-2 16,9 3 0-16,10 2 1 16,3-1-1-16,3-3 0 0,3 3-1 15,-3-7 1-15,-5 3-1 16,-7 0 0-16,-10 0 0 16,-9 2 0-16,-9-1 1 15,-6 4-1-15,-4-1 1 0,-3 2-1 16,4-3 0-16,5-1 0 15,9 1 0-15,7-3 0 16,7 0-1-16,7 0 1 0,3-2 0 16,-5 4-1-16,-6 6 1 15,-8 2 2-15,-14 4 0 16,-8 1 0-16,-11 7 0 16,-6-3 1-16,3 3 0 31,1-2-1-31,11 0 0 0,10-4 0 15,16-4 0-15,8-4-3 16,14-5-8-16,7-3-22 16,8 1-3-16,-3-15 0 15,6 0-1-15</inkml:trace>
  <inkml:trace contextRef="#ctx0" brushRef="#br0" timeOffset="172371.7544">12863 10333 37 0,'-34'-5'30'0,"7"5"-5"15,-10 0-8-15,3 5-4 16,3 8-5-16,5 1-1 16,14 9-1-16,8-5-1 15,14 11-1-15,6-6 0 16,14 0 0-16,4-4 0 0,4-4 0 15,3-6-2-15,-2-9 1 16,-7-9-1-16,-7-7-1 16,-14-14 0-16,-11-7-1 15,-9-9 1-15,-6-7-1 16,-7-7 0-16,0 2 0 16,4-1 0-16,5 2-2 0,13 6-1 15,0 9-3-15,19 10-4 16,3 9-6-16,12 11-12 15,7 12-8-15,-5 6 0 16,8 10 1-16</inkml:trace>
  <inkml:trace contextRef="#ctx0" brushRef="#br0" timeOffset="172709.8204">13145 10278 59 0,'-9'36'26'0,"5"5"-7"16,4 0-5-16,-2-7-3 0,6 0-2 15,-1-12 0-15,3-3-3 16,-6-19 0-16,6 10-2 16,-6-10 0-16,3-19-1 15,-3-1 0-15,-4-3 0 16,-5-13-2-16,0-7-1 15,-7-8 1 1,1-4-1-16,0-2 1 16,-1 2-2-16,4 0 2 15,5 6-1-15,7 8 0 16,6 9 0-16,10 9-1 16,9 8-2-16,11 13-4 15,0-5-7-15,13 7-16 16,7 14-7-16,-1-9 1 0,7 9 0 15</inkml:trace>
  <inkml:trace contextRef="#ctx0" brushRef="#br0" timeOffset="172957.7358">13201 10495 47 0,'16'0'26'0,"12"0"-12"16,3 0-9-16,3 0-16 15,3 7-13-15,-12-15-3 16,-1 8-1-16</inkml:trace>
  <inkml:trace contextRef="#ctx0" brushRef="#br0" timeOffset="173291.9074">13363 10224 39 0,'16'-3'34'0,"5"8"-5"16,1 8-9-16,-6-3-4 31,-2 9-5-31,-4-5-3 0,-4 3-1 16,-3-4-4-16,-3-13 0 15,0 11-2-15,0-11-1 16,12-14 1-16,0-1-1 16,1-2 0-16,3 0 0 15,1 1 0-15,1 7 0 16,2 0 2-16,-4 9 0 0,-4 13 0 15,1 2 0-15,-4 6 1 16,3 3-3-16,-2 2-6 16,-7-5-11-16,-3-2-20 15,9-1 0-15,-9-18-1 16,13 11 0-16</inkml:trace>
  <inkml:trace contextRef="#ctx0" brushRef="#br0" timeOffset="173696.1808">13691 10003 63 0,'9'-13'34'16,"11"13"-4"-16,4-7-15 15,1 4-4-15,9 3-5 16,0 0-2-16,0 0-1 15,-3 3 0-15,-9-3-2 16,-1 0 0-16,-4 5 0 16,-6-1-1-16,-1-2 0 0,-10-2 0 15,9 7 1-15,-9-7-2 16,6 20 1-16,-2-5 0 16,-4 6 0-16,5 8 0 15,-5 5 0-15,4 10-1 16,2-1 0-16,-6 6 0 15,4-6-1 1,-8 3 2-16,-5-5 0 16,-7-7 1-16,-7-5 0 15,-4-7 0-15,-9-8 0 16,-1-4-3-16,-1-5-7 0,7-7-24 16,15 2-3-1,4-11 0-15,12 11-1 0</inkml:trace>
  <inkml:trace contextRef="#ctx0" brushRef="#br0" timeOffset="174196.8213">14258 9803 44 0,'10'-20'33'0,"14"11"-13"16,-1 6-1-16,1 6-4 0,-1 10-3 16,-6 1-4-16,-3 10-2 15,-9 5-1-15,-5 5-2 16,-2 0 0-16,-5 3-1 15,-3-3 0-15,3-1-1 0,2-2 0 16,5-2-2-16,5-5 0 16,6-4-1-16,-2 0 0 0,1-4 1 15,-1 6-2-15,0-4 2 16,-3 6 0-16,-6 4 1 16,0 10 0-16,-6 6 1 15,3 5 0-15,-1 9 0 16,4 0 0-16,0 6 0 31,0-3 0-31,0-5 0 0,-3-2 0 16,-2-7 0-16,-4-12 1 15,-1-8-1-15,-6-4 0 16,-2-15-5-16,0-2-13 16,8-10-19-16,-3-14 0 15,10 2-1-15,-6-10-1 16</inkml:trace>
  <inkml:trace contextRef="#ctx0" brushRef="#br0" timeOffset="175198.0723">14925 10181 20 0,'17'-3'31'0,"19"9"-1"0,1-6-13 16,6 0-3-16,7 4-5 15,-1-4-4-15,-3 0-6 16,-5 0-7-16,-7 0-6 16,-15-4-9-16,-5 12-6 15,-14-8-2-15,0 0 12 16</inkml:trace>
  <inkml:trace contextRef="#ctx0" brushRef="#br0" timeOffset="175399.1717">14960 10290 45 0,'0'0'25'16,"0"0"-2"-16,27 9-5 15,1-4-3-15,5-5-6 16,12 0-4-16,1 2-13 16,8 6-22-16,-12-13-3 15,6 5 0-15,-10-5 0 16</inkml:trace>
  <inkml:trace contextRef="#ctx0" brushRef="#br0" timeOffset="176002.0225">15891 10076 15 0,'9'-36'28'16,"-3"-3"-6"-16,0 3-2 15,0 5-5-15,-6 7-3 16,0 4-2-16,0 11-3 16,0 9-1-16,-5 13-2 15,5 11-2-15,-4 4-1 16,4 9 0-1,0 11 0-15,0 4 0 16,3 7 0-16,0 1 1 16,3-4-1-16,0-5 0 0,1-7 0 15,-4-5 0 1,3-11 0-16,-2-8 0 16,-4-7-1-16,0-13 1 0,-8 9-1 15,-4-9 1-15,-3-4-1 0,-1-1 0 16,-2-2 0-1,-2 0-1-15,3-2 1 16,1 4 0-16,16 5-1 0,-9-14 1 16,9 14-1-16,18-10 1 15,4 7 0-15,6 3 0 16,7 0 0-16,8 0 1 0,-3 3 0 16,3 2 0-16,-6 0 1 15,-2 1-1-15,-10-1 1 16,-4-1-3-16,-5 0-4 15,-16-4-16-15,0 0-13 16,0 0-1-16,-10-10 0 16</inkml:trace>
  <inkml:trace contextRef="#ctx0" brushRef="#br0" timeOffset="197403.476">994 11914 2 0,'0'0'32'16,"0"0"3"-16,0 0 0 0,0 74-13 16,0-18-4-16,5 9-4 15,-2 10-2-15,0 1-4 16,-3 1-3-16,0-6-3 15,-3-7-2-15,3-14-4 16,0-50-4-16,-8 57-15 16,8-57-14-16,0 0-1 0,0 0 1 15,0 0 0-15</inkml:trace>
  <inkml:trace contextRef="#ctx0" brushRef="#br0" timeOffset="197950.9442">1003 11942 24 0,'0'0'30'0,"0"0"1"0,37-12-11 15,0 9-9-15,17-1-7 16,1 0-6-16,11 1-13 16,-10 10-14-16,-4-12-1 15,-9 20-1-15</inkml:trace>
  <inkml:trace contextRef="#ctx0" brushRef="#br0" timeOffset="198151.2547">997 12155 33 0,'0'0'33'15,"0"0"1"-15,0 0-10 16,53 42-14-16,-5-38-21 0,14 3-15 16,2-14-4-16,-2 7-2 15,2-16-2-15</inkml:trace>
  <inkml:trace contextRef="#ctx0" brushRef="#br0" timeOffset="198821.7587">1808 11867 21 0,'-32'-10'27'0,"1"10"-9"16,2-7-4-16,7 7-4 15,4 8-2-15,12 2-4 16,10 2 0-16,8 3-1 16,7-2-1-16,9 2-1 15,0 2 1-15,2-2 0 16,-3-2 0-16,-6-1 0 0,-10 5 1 15,-11-2 1-15,-4 8 1 16,-13-3 0-16,0 5-1 16,-4-1 1-16,6 0-2 15,3-2-2-15,8 3-4 16,4-3-2-16,10-3 0 16,5 0-1-1,-5 4 2-15,-6 3 0 16,-7 3 2-16,-11 4 2 15,-12 1 4-15,-10 2 1 0,-4 3 0 16,-10 0 4-16,10 4-2 16,5-9-1-16,17 0-1 15,15-5 0-15,17-4-2 16,14-1-4-16,9-7-13 0,7-12-21 16,8 1-1-16,-1-14-1 15,5 0 1-15</inkml:trace>
  <inkml:trace contextRef="#ctx0" brushRef="#br0" timeOffset="199137.8898">2344 12017 15 0,'-5'-37'32'16,"10"9"1"-16,-5 3-5 16,0 2-12-16,5 10-4 15,-5 13-4-15,0 0-2 16,3 22-1-16,-5 2-1 0,-3 10-2 15,5 3-4-15,0 6-7 16,-3 3-18-16,-5-12-7 16,13 4-1-16,-13-13 0 15</inkml:trace>
  <inkml:trace contextRef="#ctx0" brushRef="#br0" timeOffset="199307.1766">2148 12380 38 0,'25'0'32'15,"20"0"0"-15,3 5-13 16,11-5-16-16,3 4-20 0,-6-6-12 16,2 9-3-16,-13-7 1 0</inkml:trace>
  <inkml:trace contextRef="#ctx0" brushRef="#br0" timeOffset="199676.0496">2240 12612 24 0,'-30'-10'29'0,"24"1"1"15,6-10-12-15,19 2-6 16,15 5-3-16,6 0-3 0,5 12-1 16,-2 4 1-16,-3 10 1 15,-20 6-1-15,-13 11-1 16,-20-1-1-16,-7 6 0 16,-14-4 1-16,-9-1-3 15,-5-11-1-15,4-7-2 16,7-5-2-16,8-8 1 0,15-11 0 15,7-2 0-15,17-3 0 16,10 6 1-16,8 2 1 16,8 8 1-16,1 3 1 15,-3 6-3-15,0 3-33 0,5 8 0 16,-14-10 0-16,4 5-2 31</inkml:trace>
  <inkml:trace contextRef="#ctx0" brushRef="#br0" timeOffset="200193.2848">2919 12280 6 0,'-11'-26'29'0,"4"7"0"16,-12 2-12-16,-5 0-3 16,-1 10-3-16,0 2-3 15,7 10-3-15,5 8-1 16,9 10-2-1,12 4-1-15,10 3 0 16,6 3 1-16,4 3 1 16,-3-2 0-16,-6 0 0 15,-10-9 1-15,-9-2-1 16,-15-6-3-16,-7-10-6 16,-2-7-16-16,4-6-11 15,-8-12 0-15,22 4-2 0</inkml:trace>
  <inkml:trace contextRef="#ctx0" brushRef="#br0" timeOffset="200640.6723">3239 12385 8 0,'-15'-25'29'0,"3"7"1"16,-7-6-11-16,0 2-5 31,-6 6-6-31,1 3-2 0,0 8-2 16,-2 5-2-16,10 9-1 16,4 6 0-16,6 4-1 15,6-2 0-15,9-2 0 16,3-1 0-16,7-1-1 15,6-8 0-15,0-1 1 16,3-4-1-16,-6 0 0 0,-2 0 1 16,-3 2 2-16,1 8 1 15,-5 7 3-15,-7 7 0 16,1 8 1-16,-7 4 1 16,-4 11-1-16,-5-3 0 15,-7 5-1-15,-9-8-2 0,-3-2-2 31,-9-10-1-31,0-8-3 0,3-10-6 16,-6-14-10-16,5-14-16 16,16-2-3-16,-3-17-1 15,17-1 1-15</inkml:trace>
  <inkml:trace contextRef="#ctx0" brushRef="#br0" timeOffset="200957.4962">3357 12262 26 0,'16'4'35'15,"2"14"0"-15,-8 6-6 16,-7-3-12-16,0 9-5 0,-9-6-3 16,6 2-2-16,-4-9-4 15,4-2-1-15,0-15-2 16,0 0 0-16,4-11-1 0,8-8-1 15,6-4 1-15,-2-5-1 16,8 2 1-16,-1 2 0 31,-2 5 1-31,3 12 1 16,-5 7 1-16,-6 12-1 0,0 10 1 16,-7 6-2-16,-6 4-9 15,2 4-26-15,-4-7-1 16,2 0-1-16,-3-10 0 15</inkml:trace>
  <inkml:trace contextRef="#ctx0" brushRef="#br0" timeOffset="201310.7406">3779 12288 16 0,'5'25'32'0,"11"13"1"16,-12-9-10-16,7 3-7 15,-4-1-4-15,-4-7-3 16,3-4-3-16,-6-8-1 16,0-12-2-16,0 0 1 0,-3-16-2 15,-3-6 2-15,6-10-2 0,-10-9 0 16,4-6 0-16,-2-4 0 15,1-4-2 1,4 0 2-16,3 3-2 0,9 4 0 16,1 7 0-16,8 10-1 15,1 6-3-15,9 11-6 16,2 7-15-16,2 0-12 0,5 12 0 16,-3-5 0-16</inkml:trace>
  <inkml:trace contextRef="#ctx0" brushRef="#br0" timeOffset="201542.744">3813 12504 28 0,'9'4'30'0,"21"6"0"16,-1-10-12-1,8 0-18-15,3 1-19 0,-12-10-9 16,9 9-2-16,-21-14 2 16</inkml:trace>
  <inkml:trace contextRef="#ctx0" brushRef="#br0" timeOffset="201859.1899">4055 12248 38 0,'9'6'36'16,"7"13"0"-16,-10 1-13 15,2 0-9-15,2 7-4 0,-10-7-3 16,0-2-3-16,0-9-4 15,0-9-2-15,13-4 0 16,-5-13-2-16,6-2 1 16,-2-3 0-16,7-3 1 15,-2 5 1-15,0 4 2 0,-1 9 1 32,-8 7 0-32,4 12 2 0,-8 5-2 15,2 7-4 1,0 3-17-16,3 2-15 0,-9-8-2 15,3 0 0-15,-3-21 2 16</inkml:trace>
  <inkml:trace contextRef="#ctx0" brushRef="#br0" timeOffset="202227.8316">4395 12001 44 0,'19'-12'29'0,"6"7"-12"16,3 5-5-16,-1 5-3 16,-1 3-3-16,-7 5-1 15,2 6-2-15,-9 3 0 16,1 5-1-1,-7 4 0-15,1 6-1 16,-4 2 0-16,2 2 0 0,-5 4 0 16,0-3 1-16,-5 0 1 15,-5-5 1-15,-5-5 0 16,-5-4 1-16,-4-12-1 16,0-4 0-16,-2-10-2 15,2-6-7-15,5-2-15 0,9 1-16 16,1-13 0-16,9 8-1 15</inkml:trace>
  <inkml:trace contextRef="#ctx0" brushRef="#br0" timeOffset="202744.0377">5028 11797 33 0,'19'-10'33'0,"-9"6"3"0,4 13-14 16,-8 11-7-16,-6 7-4 0,-2 12-4 16,-6 2-1-16,3 8-1 15,0-2-2-15,5-4-1 16,0-1-1-16,3-9 0 16,8-6-2-16,3-9 1 15,3-4 0-15,-3-5-1 31,0-4 0-31,-14-5 0 0,12 15 0 16,-12-1 0-16,0 9 0 16,-4 6 1-16,1 9 0 15,3 10 0-15,0 5 1 16,4 6-1-16,-4 3 0 16,-6 2 0-16,-5-4 0 15,-7-5 0-15,-4-6 1 0,-9-8-1 16,-3-10-3-16,-6-14-7 15,9-17-26-15,10 0 0 16,4-24 0-16,13 0 0 16</inkml:trace>
  <inkml:trace contextRef="#ctx0" brushRef="#br0" timeOffset="203128.6054">5547 12380 36 0,'34'8'37'0,"3"-8"0"15,16 9-1-15,5-3-22 0,-6-1-5 31,6 3-3-31,-10-2-7 0,-11-6-15 16,-13-5-21 0,-3 5 0-16,-13-14-1 0,-1 5 0 15</inkml:trace>
  <inkml:trace contextRef="#ctx0" brushRef="#br0" timeOffset="203815.2795">6446 12035 13 0,'0'9'34'15,"-3"19"0"-15,-1 22 0 0,-2 13-18 16,-6 6-5-16,6 6-3 16,3 1-3-16,3-5-2 15,0-12-3-15,3-15-7 32,4-18-8-32,-4-13-13 0,-3-13-7 15,7-20 0-15,-14-12-1 16</inkml:trace>
  <inkml:trace contextRef="#ctx0" brushRef="#br0" timeOffset="203984.4979">6397 12073 44 0,'21'-25'28'16,"18"12"-5"-16,6 3-7 16,8 4-9-16,6 6-14 15,-3-4-21-15,6 11-2 0,-16-4 0 16,1 11 8-1</inkml:trace>
  <inkml:trace contextRef="#ctx0" brushRef="#br0" timeOffset="204131.6583">6446 12337 15 0,'-9'-5'31'15,"28"10"-1"-15,2-14 1 0,22 9-28 16,7 6-27-16,-3-11-5 16,15 10-1-16,-7-7 4 15</inkml:trace>
  <inkml:trace contextRef="#ctx0" brushRef="#br0" timeOffset="204688.4967">7163 11901 24 0,'-11'-10'30'16,"-6"10"-4"-16,-18 0-11 15,-3 0-6-15,3 6-3 16,2 1-1-16,9 2-1 16,12-3-1-16,12 5-2 15,19 1-1-15,8 1 0 0,11 3 0 16,2 3 0-16,-3 1 0 16,0 4 0-16,-9 1 1 15,-9 5 0-15,-11-1 0 16,-8 3 1-16,-11-4 0 15,-2-2-1-15,-5-1 0 0,5-4 0 32,3-3-2-32,2-4-1 0,8 3 1 15,0-3-1-15,0 5 0 16,-6 4 1-16,-4 2 1 16,-4 6 1-16,-12 4 1 15,-5 4 0-15,-4-1 0 16,0 3 1-16,2-2-1 15,6-2 0-15,12-2 0 0,15-1-1 16,5-9 0-16,14 0-1 16,8 0 1-16,3-4 0 15,-1 1-1-15,0-2-1 16,-7 2-13-16,-1-2-19 16,-21-20 0-16,18 12 0 15,-18-24 4 1</inkml:trace>
  <inkml:trace contextRef="#ctx0" brushRef="#br0" timeOffset="205220.9612">7663 12118 18 0,'7'-28'32'0,"-7"-4"-1"16,0 8-8-16,0 2-6 0,0 7-4 16,0 15-2-16,0 0-4 15,-2 25-2-15,2 3-2 16,0 7-1-16,0 8-1 16,0 4-2-16,0 3-5 31,0-7-11-31,0-6-17 0,0-3-2 15,-4-17 1-15,4 2 2 16</inkml:trace>
  <inkml:trace contextRef="#ctx0" brushRef="#br0" timeOffset="205406.3675">7432 12467 9 0,'16'0'33'0,"24"0"-1"15,0 0-2-15,16 0-15 16,6 0-6-16,3 5-12 0,-6 1-18 16,-11-6-10-1,0 11-1 1,-20-11 0-16</inkml:trace>
  <inkml:trace contextRef="#ctx0" brushRef="#br0" timeOffset="205768.8314">7466 12694 15 0,'-13'-23'26'16,"20"8"-2"-16,5-4-13 15,10 4-2-15,6 10-1 16,6 5 0-16,0 13-2 15,-3 7 1-15,-9 10-2 0,-16 4 0 16,-9 4-2-16,-15-3-1 16,-7-4-1-16,-9-6 0 15,-3-9-1-15,2-9-1 0,4-7 0 16,7-11-1 0,8-1 1-16,12-4 1 15,7 0 0 1,10 1 1-16,9 3 0 15,6 8 1-15,6 4 0 0,6 4-1 16,-3 5-8 0,0-1-24-16,10 7 0 15,-12-10-1-15,11 1 1 0</inkml:trace>
  <inkml:trace contextRef="#ctx0" brushRef="#br0" timeOffset="206237.918">8270 12248 17 0,'-35'-9'24'0,"11"9"-8"15,0 0-3-15,7 13-4 0,8 4-3 16,9 5 0-16,11 5-1 16,5 1 1-16,3 5 2 15,-4-4-1-15,1 6 1 16,-9-6 0-16,-7-1-1 16,-18-10-1-16,-2-1-3 31,-11-10-5-31,-3-7-11 0,3-10-19 15,9 1-2-15,-1-10 0 16,18 5 1-16</inkml:trace>
  <inkml:trace contextRef="#ctx0" brushRef="#br0" timeOffset="206710.031">8580 12483 31 0,'0'0'27'0,"0"-22"-8"16,-6 4-5-16,-9 1-3 15,-1-4-4-15,-2 3-1 16,-6 0-2-16,2 4-2 15,-1 5 0-15,3 4-1 16,5 10-1-16,3 4 1 16,9 5-2-16,6 4 1 0,7-2 1 15,7 1-1-15,3-3 0 16,3-2 1-16,1-6-1 0,1-3 0 16,-3-3 1-1,-2 0-1-15,-3 6 1 0,-7 0 1 16,-2 3 0-16,-1 7 1 31,-1 8 1-31,-3 7-1 16,-6 1 1-16,-4 9 0 0,-8-2-1 15,-6 5-1-15,-8-6 0 16,-7-4-1-16,-7-8-2 16,-3-6-2-16,4-11-5 15,0-9-9-15,8-15-12 16,13-3-5-16,6-11-1 0,15 2 5 15</inkml:trace>
  <inkml:trace contextRef="#ctx0" brushRef="#br0" timeOffset="207061.4176">8738 12268 52 0,'31'5'34'0,"-6"8"-2"15,-3 4-13 1,-3 12-7-16,-7 3-3 16,-3 4-2-16,-9-5-2 0,0 0-1 31,-5-6-2-31,1-11 0 0,4-14-2 16,0 0 0-16,0 0-1 15,19-25 0-15,0 2 0 16,-1-4-1-16,4 2 1 15,2 4 0-15,-2 5 1 16,0 7 0-16,-6 9 1 16,-4 11 0-1,-3 8 1-15,-9 7-1 16,0 4-2-16,-3 0-12 16,-6-2-23-16,5 2-1 0,-6-12 0 15,10-1-1 1</inkml:trace>
  <inkml:trace contextRef="#ctx0" brushRef="#br0" timeOffset="207676.9108">9321 12122 18 0,'0'0'29'0,"-5"17"1"15,1 13-13-15,1 14-4 16,-2 7-6-16,5 7-1 15,-4-1-2-15,4-2-1 16,0-7-1-16,0-8 2 16,0-15-1-1,4-11 0-15,-4-14 1 16,0 0-1-16,-3-18 0 16,-1-4 0-16,-2-16 0 15,2-5-2-15,-4-9 0 16,-2-5-1-16,2-3 1 15,0 2-1-15,1 2 1 16,7 8-1-16,0 5 0 0,0 11 1 16,13 6-2-16,0 8-1 15,12 8-5-15,5 3-11 16,6 2-16-16,12 5 0 16,-1 0-1-16,9 11 7 15</inkml:trace>
  <inkml:trace contextRef="#ctx0" brushRef="#br0" timeOffset="207947.2536">9303 12590 40 0,'0'0'32'0,"28"9"-5"16,-7-5-12-16,10 1-11 0,0-2-16 16,-3-9-16-16,10 6-2 15,-11-9-1-15</inkml:trace>
  <inkml:trace contextRef="#ctx0" brushRef="#br0" timeOffset="208332.9015">9554 12315 68 0,'19'14'29'16,"-10"3"-10"-16,-5 3-6 15,1 6-4-15,-5-6-2 16,-6 4-2-16,0-7-1 16,-3-3-1-16,9-14-2 15,-9 5 0-15,12-15-1 16,7-6 0-1,4-4 0-15,7-4-1 16,1 2 0-16,6-2 1 16,0 8 1-16,-2 5-1 15,-2 11 2-15,-2 5 0 16,-7 8 0-16,-6 6 0 0,-2 4 0 16,-4 4-1-16,-3 0-5 15,0-3-14-15,-6-9-17 16,6 3-2-16,0-18 1 0,0 11-1 15</inkml:trace>
  <inkml:trace contextRef="#ctx0" brushRef="#br0" timeOffset="208533.4433">9935 12416 30 0,'10'-5'30'0,"15"11"1"16,0-6-10-16,3 0-24 16,3 9-18-1,-6-15-8-15,5 6-1 16,-11-8 2-16</inkml:trace>
  <inkml:trace contextRef="#ctx0" brushRef="#br0" timeOffset="208702.7249">10271 12319 48 0,'0'0'37'16,"0"23"1"-16,-4-4-2 15,-1 0-24-15,8 13-4 16,-3-1-6-16,0-5-9 16,5-1-23-16,2-1-7 15,-7-13-1-15,8-2-1 16</inkml:trace>
  <inkml:trace contextRef="#ctx0" brushRef="#br0" timeOffset="209134.7357">10438 12010 4 0,'28'-3'27'16,"-4"-8"1"-16,10 11-2 0,0 0-17 16,1 0-4-16,-4 0-3 15,-6 5 0-15,-3 4-1 16,-4 3 1-16,-8 1-1 15,-4 6-1-15,-6 0 1 16,-7 8-1-16,4 2 1 31,-3 7-1-31,0 3 0 0,3 2 0 16,3 5 1-16,0 0-1 16,9 2 0-16,-3-3 3 15,-6-2-1-15,0-3 3 16,-12-6-2-16,-7-2 2 15,-5-9-2-15,-3-5-5 16,-6-6-20-16,-1-15-9 0,15 3 0 16,-1-18-2-16</inkml:trace>
  <inkml:trace contextRef="#ctx0" brushRef="#br0" timeOffset="209720.4186">11121 11737 51 0,'14'-4'27'15,"-3"13"-8"-15,-2 8-3 16,-9 9-4-16,-7 10-2 15,1 3-3-15,-1 7-1 0,3 3-1 16,4-1-3 0,0-3 1-16,0-7-2 0,6-4-1 15,3-8 0-15,0-7 0 16,-2-9 0-16,-7-10-1 0,15 4 0 16,-15-4 1-16,0 0-1 15,0 13 1-15,-4 6 0 16,0 11 0-16,1 15 0 15,3 9 0-15,0 11 1 16,10 7-1-16,4 6 0 0,1 4 0 16,-3-7-1-16,-2 0 1 15,-10-9 0-15,-3-6-1 16,-13-9 0-16,-7-6 1 16,-7-13-3-16,-3-7-7 15,8-7-24-15,2-24 1 16,13-3-2-1,10-25 1-15</inkml:trace>
  <inkml:trace contextRef="#ctx0" brushRef="#br0" timeOffset="210068.2573">11700 12150 5 0,'14'0'34'16,"0"-4"-1"-16,13 8 1 15,4-4-15-15,2 0-7 0,6 0-6 16,4 0-7-16,-6 0-13 16,-6-4-19-16,0 5 0 15,-14-5-1-15,-2 8 7 16</inkml:trace>
  <inkml:trace contextRef="#ctx0" brushRef="#br0" timeOffset="210237.5826">11738 12286 37 0,'10'0'32'16,"16"10"-4"-16,5-10-9 15,9 0-10-15,7 0-12 31,-1-6-25-31,13 9-3 0,-12-10 0 16,6 7 0-16</inkml:trace>
  <inkml:trace contextRef="#ctx0" brushRef="#br0" timeOffset="210739.3828">12404 12025 59 0,'6'-17'34'0,"-2"-2"-11"16,2 8-6 0,-6 11-5-16,0 0-5 15,0 0-1-15,3 15-3 0,-3 7-1 16,0 3-1-16,3 12 1 15,-3 5-1-15,0 6 0 16,5 3 0-16,-5 0 0 16,0-1 0-16,0-5-1 15,-4-7 0-15,4-6-1 0,-6-8 0 16,2-9 0-16,-3-3 0 16,7-12 0-16,-17 5 0 15,7-8 0-15,-2-1 0 16,2 2 0-16,-1 2 1 15,1-4 0-15,10 4-1 16,0 0 1-16,0 0 0 0,24 8 0 16,-5-8-1-16,8 2 1 15,1-2 1-15,5 4-1 16,-2-4 0-16,-4 0 0 16,-6 0 0-16,1 0 0 15,-7 0-3-15,-5-4-8 0,-10 4-23 31,13-9-2-31,-13 9 2 0,0-9-2 16</inkml:trace>
  <inkml:trace contextRef="#ctx0" brushRef="#br0" timeOffset="225944.1762">2058 13038 10 0,'0'0'7'16,"0"12"0"-16,0-12 0 16,9 17 0-16,-2-8 1 0,10 2-1 15,-3 3 2-15,7-2-1 16,5 0 0-16,-2 1-1 0,5 1-1 15,1-2 0 1,1 0-1-16,-3-3-2 16,6-1 0-16,-5-5-1 0,4-3 0 31,2 0-2-31,0 0 1 0,0-3-1 16,6-2 0-16,1 1 0 15,-1 4 0-15,7-4-1 16,-3 4 1-16,-2 5 1 15,4-1-1-15,-1 1 1 16,-5 2-1-16,-4 0 1 16,0 1 1-16,-12 2 0 0,2 3 1 15,-10-1 0-15,-2 3-1 16,-2-1-2-16,-5-2-12 16,-8-12-17-16,13 16-2 15,-13-16 0-15,0 0 8 16</inkml:trace>
  <inkml:trace contextRef="#ctx0" brushRef="#br0" timeOffset="227066.4733">3053 13312 4 0,'12'-8'13'0,"-12"8"-2"0,7-9-1 15,-7 9-2-15,12-12 0 16,-12 12-1-16,19-17-1 16,-3 8 0-16,-1 0 0 0,7 0-1 15,3-1 0 1,5 1 0-16,-2-1-1 16,10 5-1-16,-1-1 0 0,6 3-1 15,4 3 0-15,-1 0-1 0,1 0 0 16,2 0-1-1,-3 3 1-15,5 1-1 16,-6 1 1-16,-4 0-1 0,0-1 0 16,-1 1 0-16,0-2 1 31,2 1-1-31,4 1 0 0,-4 0 0 16,2 0 1-16,-4-5-1 15,3 7 1-15,-3-7-1 16,0 6 1-16,-5-6-1 15,-7 0 0-15,2 2 0 16,-4-2 0-16,2 0 0 16,0 0 1-16,-1 0-1 0,2-5-1 15,2 5 2-15,-3-6-2 16,3 2 2-16,-1-1-1 16,-1 0 0-16,-2 0 0 15,1 1 1-15,-1-1 1 16,-5 0 1-16,1-5 0 15,-2 3 1-15,-3-4 0 0,-2 2 1 16,-6-4-1-16,-1 3 1 16,-6-3-2-16,3 4 0 15,-6-3-1-15,0 12-4 0,-6-15-17 16,6 15-15 0,-9-11-1-16,9 11 0 0</inkml:trace>
  <inkml:trace contextRef="#ctx0" brushRef="#br1" timeOffset="237519.8231">2628 13573 15 0,'0'0'33'0,"0"-12"0"15,0 12-10-15,-9 7-4 16,-3 5-6-16,6 13-4 16,-1 3-3-16,4 8-3 15,3 3-1 1,3-1-1-16,4-2 0 15,8-5 0-15,7-7-1 16,5-11 1-16,4-9 0 16,-2-9 0-16,-1-10 0 15,0-7-1-15,-7-2 1 16,-5-7 0-16,-5 3 0 16,-8 0-1-16,-9 7 0 0,1 6 0 15,-8 8 1-15,0 7-1 16,4 5 0-16,-3 12 0 15,5 2 0-15,5 5 0 16,2 3 0-16,6-1 0 0,9-4 0 16,1-2 1-16,8-8-1 15,5-5 0-15,-1-7 0 0,0-5 1 16,-1-7 0-16,-5-6 0 16,-8-5 1-16,3-2-1 15,-11-1 1-15,-3-2 0 16,-3 3 0-16,-3 0-2 15,0 8-5-15,-3-2-16 32,-1 6-16-32,7 13 0 0,-11-12-1 15,11 12 1-15</inkml:trace>
  <inkml:trace contextRef="#ctx0" brushRef="#br1" timeOffset="237820.9047">3184 13481 38 0,'0'0'34'0,"0"10"1"16,3 11-12-16,-3 13-10 16,0 3-5-16,0 11-2 15,0 1-1-15,0 3 0 16,0-4-3-16,0-3-3 16,2-10-7-16,4-13-15 0,-6-22-12 15,7 9-2-15,-7-21 1 16</inkml:trace>
  <inkml:trace contextRef="#ctx0" brushRef="#br1" timeOffset="238005.8206">3177 13479 13 0,'6'-17'32'16,"13"9"-1"-16,1-3-2 0,9 1-14 15,6 6-8-15,5 1-11 16,4 6-20-16,-8-7-7 16,7 8 0-16,-11-8-1 0</inkml:trace>
  <inkml:trace contextRef="#ctx0" brushRef="#br1" timeOffset="238268.4552">3165 13923 43 0,'5'9'37'0,"-5"-9"-1"15,29 9-8-15,1-2-15 16,1-7-9-16,4 0-16 16,-4-5-22-16,9 5-2 15,-18-14 0-15,5 8-1 0</inkml:trace>
  <inkml:trace contextRef="#ctx0" brushRef="#br1" timeOffset="238689.6781">3478 13678 18 0,'13'6'34'15,"-13"2"1"-15,9 11-2 16,-4 5-18-16,-5-1-4 16,0 3-3-16,0-5-2 0,4-1-2 15,-1-8-2-15,-3-12-1 16,13 0 0-16,-2-15-1 0,5-6 1 16,2-4-1-1,1-1 0-15,-3 1 0 0,0 1 0 16,-1 7 0-16,-1 8 1 15,-1 9 1-15,-13 0-1 0,16 21 1 16,-12-3 0-16,4 7 0 16,-3 0-2-16,0 0-5 15,2-1-16-15,1 0-17 16,-8-11 1-16,7-1-1 16,-7-12 0-16</inkml:trace>
  <inkml:trace contextRef="#ctx0" brushRef="#br1" timeOffset="239241.2155">3834 13493 29 0,'13'-5'29'16,"12"10"0"-16,1-5-15 15,-2 0-6-15,7 0-2 16,-6-5-2-16,-2 1-1 16,-4 0-1-16,-6 0 0 0,-13 4-1 15,13-5 0-15,-13 5 1 16,0 0-1-16,0 0-1 16,-4 9 1-16,1 2 0 0,3 5-1 15,0 4 0 1,0 3 1-16,0 5-1 15,3 5 0 1,1 2 0-16,5 3 1 16,0 0-1-16,-3-1 1 15,3 0 0-15,-5-2 0 0,-4-4 2 16,-6-1 1-16,-4-8 1 16,-4 0 0-16,-9-8 0 15,-2-3-1-15,-6-5 1 16,3-3-2-16,4-3-2 0,-2-6-10 15,4-3-27-15,13 9-1 16,0-9 0-16,9 9 0 16</inkml:trace>
  <inkml:trace contextRef="#ctx0" brushRef="#br1" timeOffset="241463.1051">8028 13499 11 0,'-10'23'11'0,"3"-5"-1"0,1 10-1 16,0 1 0-16,0 4 0 15,6 4-1-15,0-5 1 16,12-3-1-16,1-7 0 16,5-3 0-16,4-12 0 15,3-7-1-15,0-3-1 0,0-11-2 16,-4-4 0-16,-2-5-2 15,-4-3 0-15,-5 1-1 0,-4-1 0 16,-6 1 0 0,-3 6-1-16,-4 5 1 15,7 14-1-15,-14 0 1 0,4 14-1 16,4 6 1-16,6 9-1 31,0 3 0-31,6 3 0 0,4 0 1 16,8-3-1-16,6-4 1 15,2-11 1-15,5-5 0 16,-3-12-1-16,4-3 1 16,-5-14 0-16,-6-7 0 15,-5-5 0-15,-4-5-1 16,-6-4 0-16,-6 4 0 0,-7 0-1 16,-4 5-4-16,1 9-9 15,-2 11-21-15,-3-3-1 16,15 12 1-16,-20 0-1 15</inkml:trace>
  <inkml:trace contextRef="#ctx0" brushRef="#br1" timeOffset="241900.1505">8605 13427 31 0,'0'12'30'16,"0"16"-6"-16,0 8-9 16,-5 7-4-16,5 6-1 15,-7-1-2-15,7 3-3 16,0-10-1-16,0-3-1 0,0-15-1 15,6-9 1-15,-6-14-1 16,9-14 0-16,-6-6 1 16,1-11-2-16,-4-10 2 15,0-5-3-15,-7-10 1 16,-1 4-1-16,1-2 1 0,-3 4-1 31,4 3 0-31,1 7 0 16,5 9 1-16,8 8-1 15,9 10-1-15,7 6 1 16,7 7-4-16,6 0-4 0,7 7-13 16,6 7-12-16,-1-8-2 15,1 4 1-15</inkml:trace>
  <inkml:trace contextRef="#ctx0" brushRef="#br1" timeOffset="242178.2788">8630 13825 9 0,'9'12'31'0,"1"-12"2"16,14 10-5-16,1-5-11 15,3 1-10-15,0-2-12 16,-3-4-24-16,6 4-1 16,-9-14-2-16,5 6 4 15</inkml:trace>
  <inkml:trace contextRef="#ctx0" brushRef="#br1" timeOffset="242600.5953">8890 13601 16 0,'16'4'32'16,"-16"-4"1"-16,22 9-3 15,-10 6-15-15,-6-1-4 16,4 10-4-16,-10-4-1 0,6 6-1 16,-9-9-2-16,-3-2-1 15,6-15-2-15,0 0-1 16,-4-10 0-16,8-12 0 15,7-4 0-15,5-3-1 16,3 0 1-16,3 5-1 0,2 4 3 31,-2 8 0-31,3 12 0 0,-10 16 1 16,-2 6 0-16,-4 8 0 16,-5 1-1-16,-4 5-1 15,5-2-8-15,-5-3-15 16,0-13-12-16,10-1 0 15,-10-17 0-15</inkml:trace>
  <inkml:trace contextRef="#ctx0" brushRef="#br1" timeOffset="242864.3514">9269 13667 24 0,'10'8'36'0,"5"-8"0"15,10 5-1-15,5-5-18 0,3 0-7 16,3 0-5-16,1 4-14 0,0 1-26 15,-15-10 0-15,6 5-2 16,-13-9 1-16</inkml:trace>
  <inkml:trace contextRef="#ctx0" brushRef="#br1" timeOffset="243165.1492">9703 13525 37 0,'0'0'33'0,"0"12"-1"16,0 5-11-16,0 9-6 0,0 3-6 15,3 8-3 1,-3-1 0-16,7 4-2 0,-2-7-2 16,-1-4-3-16,5-5-12 0,0-7-22 15,-9-17-1-15,13 0 0 16,-10-15 0-16</inkml:trace>
  <inkml:trace contextRef="#ctx0" brushRef="#br1" timeOffset="243619.4033">9837 13414 18 0,'18'0'31'0,"-5"-7"0"16,14 7-7-16,0-6-12 0,6 2-5 15,-3 4-2 1,1-3-2-16,0 3-2 0,-9 7 0 16,-4-2 0-16,-5 5-1 0,-7 1 1 15,-6 5-1-15,3 7 0 16,-6 4 1-16,-3 7-1 15,-1 3 0-15,2 1 1 16,2 3-1-16,3 3 1 31,0-5 0-31,5-1-1 0,-5-9 1 16,4 0 1-16,-4-10 0 16,0-1 0-16,-6-6 1 15,-6-4-1-15,-13-4 1 16,-1 0 0-16,-4-4-1 15,-1 0-6-15,4-3-24 16,1 3-7-16,1-8 0 0,10 8-1 16</inkml:trace>
  <inkml:trace contextRef="#ctx0" brushRef="#br0" timeOffset="246188.1982">7169 13208 18 0,'31'26'12'0,"11"-3"0"15,3-9-2-15,10-5-1 0,4-9-3 16,10-12-2-16,-1-5-1 16,11-4-2-16,7-1 0 15,6 1 0-15,7 2 0 16,3 6-1-16,-2 5 1 15,2 8-1-15,3 9 2 32,-12 1-1-32,1 4 1 0,-14 5-1 15,-7 4 1-15,-10-3-3 16,-5 4-9-16,-18-7-15 16,1 8 0-16,-14-12 0 15,4 9 25-15</inkml:trace>
  <inkml:trace contextRef="#ctx0" brushRef="#br0" timeOffset="246790.2505">8766 13317 17 0,'4'-20'13'16,"9"6"-1"-16,1-4-2 15,11 1-2-15,4-2-1 0,11 2 0 16,12 3-1-16,7 4-1 15,12 5 0-15,7 0 0 32,9 5-2-32,6 0-1 0,6 0-1 15,6 0 0-15,4 0 0 16,6 2 1-16,0-2 0 16,0 5 0-16,0 0 0 15,-5 1 1-15,-4-3-1 16,-4 1 1-16,-11-4 0 15,-4-4-1-15,-4-2 1 0,-7-9 0 16,0-6 1-16,-5-3-1 16,-4 0-2-16,-16 2-16 15,-14 8-16-15,-37-4 0 16,-19 11-2-16,-43-12 6 16</inkml:trace>
  <inkml:trace contextRef="#ctx0" brushRef="#br0" timeOffset="256210.3693">1943 14664 20 0,'-17'0'31'16,"-17"0"-5"-16,-9 0-7 31,-14 0-5-31,-9-2-3 16,-2 2-3-16,-2 0-2 0,4 2-3 15,11-2-1-15,9 0-2 16,12 4 0-16,20-1 1 16,14-3-1-16,21 11 0 15,18-2 1-15,14 3 0 16,9 5 0-16,2 7 1 0,4 3-1 15,-9 7 2-15,-9 7-1 16,-23 6 1-16,-17 5-1 16,-20 4 0-16,-22 1 0 15,-13 2 0-15,-14-1 0 16,-2-4-2-16,1-7 0 16,4-3 0-1,6-5 0-15,13-8-1 16,12-6 1-16,16-7 1 15,14-4-1-15,13-4 1 16,18-4 0-16,14-3 1 16,12-3 0-16,7 0 0 15,9-4-1-15,4 4 0 16,2-4 1-16,0 4-2 0,-7-1-1 16,-15 1-3-16,-3 0-12 0,-9 0-20 15,-19-8-1 1,-3 8 1-16,-15-13-1 0</inkml:trace>
  <inkml:trace contextRef="#ctx0" brushRef="#br0" timeOffset="256827.3956">1139 15749 21 0,'0'0'29'15,"0"0"-7"-15,19-3-3 16,-3 12-2-16,-1 2-4 16,-3 6-3-16,-1 2-3 15,-8-1-2-15,4 2-2 16,-10-1 1-16,-4-8-3 0,7-11-1 16,0 0-1-16,0 0-1 15,0-11 1-15,10-7-1 16,0-3 0-16,7 5 0 15,6 2 2-15,0 3 0 16,0 8 2-16,-1 10 0 16,-5 2-1-1,2 10 2-15,-7 3-1 16,-2 3-1-16,-6-2-4 16,-4 0-8-16,3-10-13 0,4 2-10 15,-7-15 0-15,9 0 0 16</inkml:trace>
  <inkml:trace contextRef="#ctx0" brushRef="#br0" timeOffset="256996.6862">1528 15788 9 0,'19'-5'29'0,"7"5"0"16,-4-8-3-16,5 3-21 0,3 5-15 15,-6-8-14-15,5 8-3 16,-14-7-1-16</inkml:trace>
  <inkml:trace contextRef="#ctx0" brushRef="#br0" timeOffset="257181.5993">1553 15870 19 0,'0'0'31'16,"0"16"0"-16,12-16-3 15,4 5-18-15,11-5-9 16,3 0-19-16,6 0-9 0,-6-9-3 16,5 9-1-16</inkml:trace>
  <inkml:trace contextRef="#ctx0" brushRef="#br0" timeOffset="257397.7662">1829 15876 44 0,'18'0'30'0,"-8"-6"0"16,10 6-18-16,-2 4-32 0,-1-11-10 16,8 10 0-16,-9-7 0 0</inkml:trace>
  <inkml:trace contextRef="#ctx0" brushRef="#br0" timeOffset="257714.2082">2112 15906 5 0,'-14'0'26'16,"-10"-21"1"-16,14 4-11 15,-2-1-7-15,7-1-2 16,5 4-2-16,10 1-1 31,7 4 0-31,0 10 0 0,0 0 2 16,3 12 0-16,2 4 1 15,-4 2-1-15,9 3 2 16,-6-1 0-16,3-2-1 16,-1-7-2-16,5-6-1 0,-10-10 0 15,4-3 1 1,-7-10-2-16,-5-2 1 0,-10-4-2 16,-6 2-3-16,-10 1-5 15,-10 3-22-15,-7-4-9 0,2 8-1 16,-8-5 0-16</inkml:trace>
  <inkml:trace contextRef="#ctx0" brushRef="#br0" timeOffset="258200.8076">1467 14101 64 0,'0'13'34'16,"0"10"-9"-16,0 6-11 15,0 11-5-15,0 2-3 16,2 5-2-16,3-4-5 0,-2-5-6 16,1-9-15-16,-4-5-12 15,0-24 0-15,-7 13-1 16</inkml:trace>
  <inkml:trace contextRef="#ctx0" brushRef="#br0" timeOffset="258654.653">1311 14329 6 0,'11'4'29'0,"3"-7"0"16,7 11-1-16,10-8-15 15,7 5-8-15,3-5-5 16,1 2-3-16,2-2-4 15,1 0 1-15,-7 0-2 16,0 0 2-16,-12 5 2 0,-6 0 3 16,-7 2 4-16,-13 8 14 15,-14-9-7 1,-1-1 1-16,-8-5-2 16,5-5-2-16,2-6-2 15,5-5-3-15,8-4 0 16,3-1-1-1,11 1-1-15,6 1 0 16,3 6 0-16,4 7 0 16,-3 6 1-16,2 5 1 15,-5 8 0-15,0 6 0 16,-2 2-1-16,-1 1 2 0,4-3-2 16,-1-1 1-16,1-8-1 15,3-6 0-15,-3-9 0 16,-1-4 2-16,-3-9 0 0,-5-1 0 15,-10-2 1-15,-6 4 0 16,-12-2 0-16,-1 9-2 16,-2 10-8-16,-1 3-29 15,-1-3-2-15,8 14-1 16,4-7 1 0</inkml:trace>
  <inkml:trace contextRef="#ctx0" brushRef="#br0" timeOffset="259433.8043">2539 15082 17 0,'0'0'30'0,"-26"8"2"15,18 7-12-15,-6 6-4 16,3 7-5-16,8 5-3 16,3-1-1-16,9-1-2 15,6-5 0-15,10-4-1 16,-3-8-1 0,6-1 0-16,0-13-2 15,-1-3 1-15,-2-8 0 16,-3-6-1-16,-4-5-2 0,-6-5 1 15,1 1-1-15,-6-6 0 16,-1 7-1-16,-6 0 1 16,-4 10-1-16,4 15 0 15,-12-6 2-15,6 15-1 0,3 11 1 16,3 5 0-16,3 2 0 16,7 2 1-16,8-2 1 15,7-5-1-15,5-6 2 16,3-6-1-16,-4-10 0 15,3-6 1-15,-7-6-1 16,-1-6 0-16,-9-4-1 0,-8-5 0 16,-7-2-3-16,-4 0-5 15,2 3-10-15,-3 5-19 16,-8-4-1-16,6 11 0 16,-3-4 0-16</inkml:trace>
  <inkml:trace contextRef="#ctx0" brushRef="#br0" timeOffset="259772.3529">3106 15022 36 0,'13'32'34'0,"-13"-2"1"16,5 12-14-16,-5 7-5 15,0-2-6-15,0 0-4 0,0-8-2 16,0-6-2-16,0-11 0 15,0-7-1-15,0-15 0 16,0-12 0-16,0-9 0 16,4-11 0-16,-4-8-1 15,0-4 0-15,-6-8 0 16,6-3 0 0,-3-1 0-16,-1 1 0 15,4 7 0-15,0 3-1 16,9 7 2-16,4 8-3 15,6 7-1-15,2 8-3 16,10 11-8-16,7 4-15 0,1 0-7 16,5 7 0-1,-1-4 0-15</inkml:trace>
  <inkml:trace contextRef="#ctx0" brushRef="#br0" timeOffset="260004.1564">3128 15374 34 0,'11'17'31'31,"6"-17"-2"-31,20 0-14 0,-1 0-15 16,5-5-20-16,9 7-8 16,-16-12-2-16,6 7 0 15</inkml:trace>
  <inkml:trace contextRef="#ctx0" brushRef="#br0" timeOffset="260304.8741">3401 15108 13 0,'0'0'33'16,"0"-10"3"-16,9 20-2 0,-9 6-14 16,6 1-9-16,0 6-4 15,-3 0-2-15,-3-6-3 32,6-2-4-32,-6-15-1 0,0 0-1 15,13-7 0-15,-1-8 1 16,-2-2 0-16,5-5 1 15,1 7 2-15,-1-2 3 16,6 11 0-16,-4 6 2 16,-3 5-1-16,-1 6-1 15,-3 5-2-15,-1 9-5 0,-9 0-15 16,-4-3-15-16,4 6-1 16,-11-14-1-16,11 3 6 15</inkml:trace>
  <inkml:trace contextRef="#ctx0" brushRef="#br0" timeOffset="260659.085">3643 14908 34 0,'11'-15'31'16,"15"12"0"-16,-5-6-12 15,10 3-13-15,3 1-2 0,-3 2-2 16,-3 3-1-16,-1 3 0 16,-7 2 0-16,-5 0-1 15,-2 2 1-15,-10 5 1 16,2 5-1-16,-5 4 1 16,0 5 1-16,0 4 0 15,0 9 1-15,4 4 1 0,2 5-1 16,1-5 1-16,-2 3-1 15,-5-6 1-15,2-1-2 16,-6-7-2-16,-6-9-5 16,0-8-20-16,-6-7-12 15,-8-12-1-15,6-2 0 16</inkml:trace>
  <inkml:trace contextRef="#ctx0" brushRef="#br0" timeOffset="261159.5615">4194 15141 37 0,'10'4'33'16,"14"5"-3"-16,4-2-11 15,-3-7-6-15,9 0-4 0,-3-6-3 16,0-3-2-16,-9-5-3 16,-3-2-1-16,-8-5-2 0,-11 1-1 15,-7 2 0-15,-14 1 0 16,-6 7 0-16,-10 7 0 16,1 8 0-16,-5 9 2 15,6 6 2-15,4 9 1 0,13 8 1 16,15 3 1-16,12-3 1 15,14 1 0-15,12-6 0 16,9-6-1-16,6-8-7 16,0-1-24-16,-5-17-8 15,6-7 0-15,-15-14-1 32</inkml:trace>
  <inkml:trace contextRef="#ctx0" brushRef="#br0" timeOffset="261538.7868">4458 14647 9 0,'-19'5'31'0,"19"-5"0"0,13 6-5 16,9-6-9-16,8 0-7 16,5 0-8-16,7-3-18 15,-4-7-14-15,12 10-1 16,-17-12 0-16</inkml:trace>
  <inkml:trace contextRef="#ctx0" brushRef="#br0" timeOffset="261923.3792">4827 14450 29 0,'0'0'34'16,"-6"-20"0"-16,6 20-4 15,0 0-24-15,0 0-18 16,9 11-18-16,-9-11-4 16,0 13 0-16,0-13 12 0</inkml:trace>
  <inkml:trace contextRef="#ctx0" brushRef="#br0" timeOffset="262139.1369">4860 14643 31 0,'7'41'35'15,"-15"-3"1"-15,-1 0-10 16,-1 2-11-16,-9-7-6 16,-1 1-2-16,-6-11-5 15,-3-9-8 1,5-10-9-16,-1-11-15 15,-1-14-5-15,17-1-1 16,-3-10 0-16</inkml:trace>
  <inkml:trace contextRef="#ctx0" brushRef="#br0" timeOffset="262910.024">5087 14434 21 0,'0'0'29'0,"-24"14"0"0,14-1-11 15,-1 9-6-15,5 4-3 16,6 6-2-16,3-3 0 15,5 0-1-15,10-5-1 32,2-4-1-32,3-6-1 0,4-9-1 15,-6-5-2-15,0-10 1 16,-4-4-2-16,-3-6 1 16,-5-1-1-16,-3-4 0 15,-6 3 0-15,0 4 0 16,-5 1-1-16,-1 8 2 15,6 9 0-15,-15 3-1 0,9 12 2 16,2 2-2-16,4 7 2 16,4 0 0-16,2-2 1 15,8 0-1-15,0-7 2 16,7-4 0-16,-2-8-1 0,3-3 1 16,-2-7 0-16,0-5-2 31,-3-5-2-31,-4-5-4 15,2 1-6-15,-7-3-4 0,1 3-5 16,-5-2-1-16,1 6 0 16,-5 2 1-16,6 5 6 15,-6 10 7-15,10-14 8 16,9 18 23 0,-7 4-5-16,-1 4 1 0,3 9 1 15,-3-1-3-15,2 9-4 16,-3-4-3-16,0 4-3 15,-10-7-2-15,7-1-2 16,-7-7-1-16,0-14-3 16,0 0 1-16,14-9-1 15,-8-8 0-15,3-5-1 0,2-2 1 16,0 1-1-16,1 0 1 16,1 4 0-16,-1 6 0 15,1 7 0-15,-3 6 2 16,0 9 0-16,-1 3 1 15,0 7-1-15,-3 3 1 16,-1 5-1 0,-1-3-2-16,-4 0-8 0,-5-2-30 15,5 1-1 1,-8-9-1-16,5 0 0 0</inkml:trace>
  <inkml:trace contextRef="#ctx0" brushRef="#br0" timeOffset="263557.8625">5958 15317 10 0,'0'0'34'15,"9"0"0"-15,20 3-1 0,15-3-15 16,9 0-5-16,11 6-2 0,5-6-5 16,1 3-10-1,-7-6-29-15,-5 3-2 0,-18-6 0 16,-7 1-2-16</inkml:trace>
  <inkml:trace contextRef="#ctx0" brushRef="#br0" timeOffset="264343.2802">7959 14633 38 0,'-12'-10'22'16,"-17"6"-10"-16,-23 4-2 15,-16 0-5-15,-12 0-2 0,-8 6-1 16,5-1-1-16,2 1 0 16,16-2 0-16,10-1 1 15,17 1 0-15,17-1 1 16,21-3 0-16,18 18 1 16,10-3 1-16,14 5 0 15,8 6 1 1,0 9-1-16,-3 5-1 15,-10 8 0-15,-14 4 0 16,-23 6-2-16,-13 5 1 16,-21 3-2-16,-13 1 0 15,-9 1 0-15,-3-1 0 0,3-6 0 16,4-2-1-16,8-5 1 16,13-6 0-16,13-9 1 15,15-6 0-15,12-9-1 0,21-8 2 16,18-9-1-16,23-4 0 15,13-6 1-15,14-3-1 16,2-4 0-16,5 0-1 16,-6-1 1-16,-6 5 0 15,-14 0 1 1,-15 3-1-16,-12-2-1 16,-14 5 0-16,-10 0-1 15,-8 0-3-15,-13 5-9 16,-7-5-25-16,-14-5-2 15,1 1 1-15,-12-10-1 16</inkml:trace>
  <inkml:trace contextRef="#ctx0" brushRef="#br0" timeOffset="266281.7382">8552 15196 17 0,'0'0'17'0,"0"0"-3"0,0 0-4 16,0 0-3-16,0-9-4 15,0 9-1-15,0 0-2 16,0 0 1-16,0 0-1 16,0 0 0-16,0 0 0 0,0 0 0 15,0 0 1-15,0 0-1 16,0 0 1-16,0 0-1 16,0 0 1-16,0 0-1 15,0 9 1-15,-6 2 0 16,0 6 0-16,-4 4 1 15,5 10 0-15,-2 1 1 0,4 6 0 16,3-1 1-16,7-5 1 16,8-6 0-16,4-10 1 15,5-11 0-15,2-10-1 16,-1-8 1-16,-4-11-1 16,0-1 0-16,-5-4-1 15,-4 0 0 1,-6 3-2-16,-6 3 0 15,0 9 1-15,0 14-2 16,-9 0 1-16,2 10-2 0,2 11 1 16,5 7 0-1,0 2-1-15,9 4 1 0,7-5 0 16,6-4 1-16,6-10 0 16,5-8 1-16,-2-12 0 0,3-5 0 15,-6-7 0-15,-6-5 1 16,-9-6-2-16,-4 2 1 15,-9-2-2-15,-6 2-2 16,0 3-3-16,-7-2-8 16,4 5-24-16,2 7-2 15,-1-1 0 1,8 14-1-16</inkml:trace>
  <inkml:trace contextRef="#ctx0" brushRef="#br0" timeOffset="266666.8839">9071 15161 15 0,'0'14'31'16,"9"12"-3"-16,-9 10-7 0,-7 6-5 15,7 5-3-15,-6 0-4 16,3-3-3-16,-2-7-2 15,2-8 0-15,-1-10-2 0,4-10 1 16,0-9 0-16,0-16 0 16,0-4-1-16,0-7 1 15,0-8-2-15,0-4-1 16,0-6 1-16,-3-2-1 16,3-2-1-16,3 0 1 31,1 3 0-31,1 2 0 0,4 4 0 15,1 6 0-15,8 7-1 16,2 4 0-16,2 7-2 16,4 3-4-16,9 9-11 15,9 4-17-15,-5-4-1 16,11 11 1-16,-9-7 8 16</inkml:trace>
  <inkml:trace contextRef="#ctx0" brushRef="#br0" timeOffset="266914.3093">9121 15607 22 0,'14'0'29'16,"17"4"-2"-16,-9-4-20 0,9-7-28 15,7 10-3-15,-14-14-3 16,4 11 15-16</inkml:trace>
  <inkml:trace contextRef="#ctx0" brushRef="#br0" timeOffset="267284.1409">9309 15252 17 0,'13'3'32'16,"-13"-3"0"-16,21 10-9 0,-15 4-8 15,-2 2-5-15,2 6-2 16,-9-3-2-16,-1 0-1 16,-5-5-2-16,0-5-1 15,9-9-1-15,-12 0-1 16,15-12 0-16,7-4 0 16,4-4-1-16,6-2 0 0,7 5 1 15,1 1 0-15,3 8 2 16,-3 8 0-16,0 5 0 15,-5 11 0-15,-6 4 0 16,-2 6 0-16,-8 3-4 16,-4-4-7-16,-3-5-21 15,6 4-6 1,-6-24 0-16,-8 15 0 16</inkml:trace>
  <inkml:trace contextRef="#ctx0" brushRef="#br0" timeOffset="267484.6871">9685 15332 18 0,'30'-5'26'0,"-15"1"-4"15,8 4-20-15,4 6-19 16,-11-12-6-16,9 6-2 15,-16-5 23 1</inkml:trace>
  <inkml:trace contextRef="#ctx0" brushRef="#br0" timeOffset="267684.8716">9929 15247 27 0,'0'0'36'16,"0"0"0"-16,9 23 1 0,-5 0-21 15,-4-3-6-15,3 9-4 16,-3 2-2-16,6 0-6 16,0 0-12-16,-1 0-22 15,-5-17-1-15,8 0 0 0,-8-14 0 16</inkml:trace>
  <inkml:trace contextRef="#ctx0" brushRef="#br0" timeOffset="268132.478">10124 15034 3 0,'20'-9'26'0,"11"9"-1"0,-6 0-12 15,2 0-3-15,-2 4-3 16,-4 1-2-16,-1 1-1 0,-6 0-1 16,2 0-1-1,-6 2 1-15,-10-8 1 0,12 18 0 16,-12-5 0-16,0 1 0 31,0 6 0-31,-5 6 1 0,5 4-2 16,-4 2 1-1,4 5-2-15,0 1-1 0,4 1 0 16,-2 3 0-16,1-2 0 16,-3-5 1-16,-5-3 0 15,-6-4 1-15,-4-3 0 16,-7-7 1-16,-5-6 0 0,-1-6-2 15,-5-6-3-15,9 0-10 16,0 0-23-16,2-10-1 16,9 5-1-16,2-12 0 15</inkml:trace>
  <inkml:trace contextRef="#ctx0" brushRef="#br0" timeOffset="268749.2082">10606 15288 2 0,'0'0'28'15,"0"0"3"-15,12 10-1 16,4-5-15-16,8 3-7 16,4-5-1-16,4-3-1 15,2 0-1-15,2-6-1 0,-8-6-1 16,-4-2-2-16,-9-2 0 0,-11 2-1 15,-13 0 0 1,-12 4 0-16,-8 4-1 0,-5 6 1 16,-2 6 0-16,-2 9-1 15,4 4 2-15,3 6-1 16,10 6 1-16,12 5 1 16,9 0 0-1,18 3 0-15,12-4 1 16,11-4 0-16,7-5-1 15,6-7-4-15,2-9-6 16,-3-6-19-16,-8-21-8 16,-2-2 0-16,-17-16 0 15</inkml:trace>
  <inkml:trace contextRef="#ctx0" brushRef="#br0" timeOffset="269070.9098">10866 14865 44 0,'14'0'33'0,"17"0"-3"16,-10 0-14-16,6 0-9 16,0 4-8-16,4-4-18 15,4 6-12-15,-13-13-2 16,5 7 1-16</inkml:trace>
  <inkml:trace contextRef="#ctx0" brushRef="#br0" timeOffset="269287.6143">11259 14725 13 0,'0'-13'33'16,"0"13"0"-16,7-13-1 16,-7 13-16-16,0 0-9 15,-7-9-11-15,7 9-14 16,-12-4-15-16,12 4 1 0,0 0-2 16</inkml:trace>
  <inkml:trace contextRef="#ctx0" brushRef="#br0" timeOffset="269503.7829">11290 14954 41 0,'0'37'34'15,"5"-1"-6"-15,-5-1-5 16,-12-6-7-16,7 2-3 16,-14-12-4-16,1 2-3 15,-7-8-3-15,-3-6-3 16,2-7-7-16,-1-5-12 15,3-8-17 1,8-1-1-16,1-12-1 16,9 2 3-16</inkml:trace>
  <inkml:trace contextRef="#ctx0" brushRef="#br0" timeOffset="270220.0994">11445 14727 29 0,'-3'14'30'16,"-6"2"-10"-16,4 5-4 16,-1 3-2-16,3 7-3 15,8 1-2-15,4-3-2 16,6 0-1-16,6-7-2 31,3-8-1-31,1-11-1 0,2-6-1 16,-3-11 1-16,-2-3-1 15,-6-7-1-15,-4-2 1 16,-6 0 0-16,-1 3-1 16,-5 5 0-16,0 2 0 15,0 16 0-15,-8-8 0 16,8 8 0-16,-8 18 0 0,8-1-1 15,0 4 1-15,5 3 1 16,5-1-1-16,2-3 0 0,3-2 0 16,6-8 1-1,5-5-1-15,-5-8 2 16,-2-4-1-16,-4-10 0 0,-2 1-1 31,-5-4-2-31,-8-5-9 0,-3-4-24 16,3 11-1-16,-5-7 0 15,5 12 0-15</inkml:trace>
  <inkml:trace contextRef="#ctx0" brushRef="#br0" timeOffset="270820.9703">11892 14776 33 0,'0'0'30'0,"11"0"-6"16,-11 0-5-16,4 17-5 0,0 2-4 15,-4-2-3-15,0 9-1 16,0-1 0-16,0-1-3 16,-4-5 0-16,4-2-1 15,-3-5 0-15,3-12-1 16,0 0-1-16,0 0 1 16,13-24-1-1,-4 3 0-15,2-4 0 16,6 1 0-16,2-1 0 15,1 4 0-15,-2 6 2 16,3 10 0-16,-3 5 1 16,4 17 1-16,-4 3 0 15,0 9 0-15,-6 3-1 0,0 0 1 16,0 0-2-16,-3-3-3 0,0-1-8 16,-9-7-28-1,0-21-2-15,-6 12 0 0,-5-16-1 16</inkml:trace>
  <inkml:trace contextRef="#ctx0" brushRef="#br0" timeOffset="276003.042">12538 15225 21 0,'0'0'32'0,"7"9"2"16,7-5-13-16,14-1-6 0,13 0-4 15,8-3-5-15,5 0-5 16,4-4-8-16,-5 4-10 15,-7-7-12-15,0 14-4 32,-24-7-1-32,-7 14 14 0</inkml:trace>
  <inkml:trace contextRef="#ctx0" brushRef="#br0" timeOffset="276219.1962">12603 15373 6 0,'-13'0'31'16,"26"5"-1"-16,5-5-10 16,17 0-5-16,11 5-7 15,4-5-20-15,15 5-14 16,-12-10-3-16,15 10-2 16</inkml:trace>
  <inkml:trace contextRef="#ctx0" brushRef="#br0" timeOffset="276835.8693">13586 15168 4 0,'0'-25'31'0,"6"11"-1"16,-6-3-8-16,0 5-6 0,0 12-4 15,0 0-3-15,0 0-4 16,-13 22-1-16,13 2-1 15,0 7-2-15,0 7 0 0,4 4 1 16,-1 2-1-16,3 1 0 16,1-1 0-16,-2-2 0 15,-1-7 0-15,-4 0-1 16,0-9 0-16,-4-4 0 16,-5-7-1-16,-7-4 0 31,-1-5 0-31,0-3 0 0,-1-3 0 15,2-3 0-15,0 0 1 16,16 3 0-16,-8-3 2 16,8 3-1-16,24 0 2 15,-1 0 0-15,8 3 0 16,5-3 1-16,5 0-1 16,-1 0 0-16,0 3-1 0,-9-3-7 15,-3 9-29-15,-12-15-1 16,5 6-2-16,-18-8 1 0</inkml:trace>
  <inkml:trace contextRef="#ctx0" brushRef="#br0" timeOffset="281301.7053">1195 16162 12 0,'-37'-14'7'0,"49"31"-1"16,7 2-5-16,8 9-1 15,6 5 0-15,13 5 1 16,10-4 0-16,20 0 1 15,2-3 2-15,15-7 0 16,3-8-1-16,14-5 0 0,1-11 1 16,8 0-2-16,-10-7 1 15,-2-3-3-15,-8-2 1 16,-12-1 0-16,-10 0 0 16,-12-2-1-16,-14 5 1 15,-9 5 0-15,-5 5 2 16,-8 7 0-16,-4 7 1 0,-3 1-1 15,-5 7 2-15,-1-3-1 16,-3 4 0-16,-4-6-1 0,0-2-3 16,-9-15-8-1,16 19-18-15,-16-19 0 16,0 0 0-16,-3-28 26 0</inkml:trace>
  <inkml:trace contextRef="#ctx0" brushRef="#br0" timeOffset="282102.321">2920 16406 15 0,'36'-26'8'15,"12"-4"-1"-15,4 3-1 16,7-1-1-16,9 6-1 0,3 3-2 16,7 5 0-1,3 11-2-15,6 3 1 16,5 11 0-16,5 2 0 0,5 5-1 16,10-2 1-16,-2 5 0 0,3-5 0 15,-1-3 1-15,-4-4 2 16,-3-9 2-16,-2-4 2 15,-1-7 0-15,-9-6 1 16,1-5 1-16,-4-2-1 31,-5-3 0-31,-9 0-2 0,-7 4 0 16,-18 3-2-16,-9 6 0 16,-21 0-2-16,-11 5-5 15,-10 9-13-15,-15-6-17 16,-18-6-2-16,9 6 0 15,-16-18 5-15</inkml:trace>
  <inkml:trace contextRef="#ctx0" brushRef="#br0" timeOffset="284835.6536">2143 16779 22 0,'0'-14'27'15,"0"14"-7"-15,12 4-3 0,-2 15-2 16,1 8-3 0,1 12-3-16,7 13-1 15,0 8-1-15,1 11-4 0,0 0 0 16,0 2 1-16,0-8-2 0,-1 1 0 16,-4-16-1-16,1-9 0 15,-2-19 1-15,0-17-1 16,-2-15-1-16,-1-10-2 15,-2-15 2-15,4-14 0 16,-3-6-1-16,0-8 0 31,1-2 0-31,-1 6 2 0,-1 5-2 16,-2 7 3-16,1 12-3 16,-4 12 2-16,-4 23-1 15,12 0 0-15,-6 14 1 16,7 13-1-16,0 11 0 15,5 8 0-15,3 5 0 16,2 7-1-16,2-2 1 0,3-3 0 16,-1-3 2-16,-6-6-1 15,-1-8 0-15,-2-8 0 16,-3-9 0-16,-2-10 2 16,0-13-3-16,-5-7-2 0,-1-7 2 15,2-13-3 1,1-7 4-1,2-14-1-15,6-4-1 16,-2-9 1-16,0 4 1 16,3 1 2-16,-4 4 0 0,-3 10 2 15,-6 8-2-15,-2 11 1 16,-4 2-1-16,0 15 0 16,0 10-1-16,-10-18-4 15,10 18-11-15,0 0-25 0,0 0-1 16,0 9 0-16,0-9 0 15</inkml:trace>
  <inkml:trace contextRef="#ctx0" brushRef="#br0" timeOffset="285382.8408">3323 16741 28 0,'-41'28'19'0,"-5"5"-3"16,6 14-1-16,3 6-5 16,3 11-2-16,10 10-3 15,7 2 0-15,10 6-1 0,14-10-1 16,10-3-1-16,6-12-4 15,9-4-10-15,-1-16-16 0,18-15 1 16,-11-22-4 0,13-10 17-16</inkml:trace>
  <inkml:trace contextRef="#ctx0" brushRef="#br0" timeOffset="285806.3338">3512 17220 3 0,'0'0'28'15,"10"16"3"-15,-1-11-6 16,9 5-13-16,3-3-6 15,1-7 1-15,6 0-1 16,-5-9-2-16,1-1 1 0,-8-2-3 16,-5-5 1-16,-7-2-2 0,-10 2 2 15,-6 3-3 1,-5 5 2-16,-7 6-2 16,-7 3 0-16,3 11 0 0,-6 7-2 15,6 2 1-15,7 7-1 31,5 0 2-31,9 4-1 0,10-2 3 16,9-1 0-16,8-2 0 16,8-2 2-16,3-4-2 15,3-6 1-15,3-8-9 16,-6 0-13-16,-5-12-14 16,4-3-4-16,-9-17 3 15</inkml:trace>
  <inkml:trace contextRef="#ctx0" brushRef="#br0" timeOffset="286085.0053">3813 16755 16 0,'0'-14'32'0,"0"14"1"16,9-13-8-16,-9 13-12 16,0 0-8-16,0 0-13 15,0 0-19-15,0 0-5 16,-5 13 1-16,5-13 6 15</inkml:trace>
  <inkml:trace contextRef="#ctx0" brushRef="#br0" timeOffset="286307.6839">3844 16881 47 0,'0'25'34'0,"-4"-2"-10"31,-5-1-4-31,-3 2-7 0,-3-9-8 16,-1-6-6-16,1-4-8 0,-1-15-15 16,1-9-10-1,15 5 0-15,-7-13-1 16</inkml:trace>
  <inkml:trace contextRef="#ctx0" brushRef="#br0" timeOffset="286870.185">3968 16754 27 0,'0'11'21'16,"-7"0"-6"-16,7 10-4 16,-5 2-4-16,5 2-2 15,0 1-1-15,9 0-2 0,-3 1 0 16,6-7 0-16,1-6 0 15,3-7 0-15,-2-7 0 16,3-9-1-16,-1-6 0 16,-5-2 1-16,2-8-2 15,-5 0 1-15,-4 3 0 0,-4 0 0 16,0 5-1-16,0 6 1 16,0 11 0-16,0 0 0 15,-11-4 0-15,9 17-1 31,2 4 0-31,4 4 1 0,4 1-1 16,3-2 0-16,1 4 1 16,3-8 0-16,7-2 0 15,-1-5 2-15,2-9 0 16,-5-10 1-16,0-3 1 16,-6-6 0-16,1-3 0 15,-10-2 1-15,-3 2-3 0,-3-2-2 16,-7 7-8-16,-1-2-26 15,11 19-2-15,-18-18 0 16,18 18-1-16</inkml:trace>
  <inkml:trace contextRef="#ctx0" brushRef="#br0" timeOffset="287355.8711">4449 16736 13 0,'0'0'30'0,"18"30"-4"0,-8 1-4 15,2 12-5 1,1 15-5-16,-5 9-3 0,-5 9-3 15,-11 3-1-15,-4 10-1 16,-11-8-3-16,-1 0-1 0,-4-12-1 16,-3-11 1-16,0-16-2 15,3-10 2-15,5-14-1 16,2-9 0-16,8-9 2 16,1-4 1-16,12 4-1 15,-15-14 1-15,15 14-2 0,0 0-8 16,-9-9-24-16,9 9-1 15,0 0-2-15,0 0 1 16</inkml:trace>
  <inkml:trace contextRef="#ctx0" brushRef="#br0" timeOffset="290141.9361">7218 15925 22 0,'16'44'22'0,"2"-1"-13"15,10 17-4-15,12 1 1 16,13 4-1-16,9-6-1 16,12-5 0-16,7-11-1 15,9-16-2-15,7-14 1 0,8-13-1 16,9-16 3-16,10-9 1 16,10 1 2-16,8-1 2 15,11 9 0-15,2 9 0 16,4 12 0-16,-11 7-1 15,-1 14-5-15,-15 9-7 16,-11 3-20 0,-21-6-10-16,-10 1-1 15,-25-16 0-15</inkml:trace>
  <inkml:trace contextRef="#ctx0" brushRef="#br0" timeOffset="290975.8333">9687 16511 11 0,'0'-12'11'0,"10"3"-2"16,0-9-3-16,13-2 0 15,12-10-1-15,11-2 1 16,13-7 1-16,19 0-2 16,12 3 0-16,16 2 0 15,8 7-1 1,7 10-1-16,3 10-2 15,1 12-1-15,-1 11-1 16,-3 6 0-16,-1 5 0 16,-2-2 0-16,2-3 2 15,1-8 1-15,6-9 0 16,5-13 3-16,5-10 0 16,-4-12 0-16,-4-6 1 0,-8-8-1 15,-9 1-5-15,-31-1-15 16,-16 15-13-16,-52-5-2 15,-13 18 0-15</inkml:trace>
  <inkml:trace contextRef="#ctx0" brushRef="#br0" timeOffset="299550.9757">7091 15836 5 0,'0'0'26'0,"17"12"-8"0,-17-12-3 16,7 17-1-16,-3-8-3 16,2 2-2-16,-3-2-2 15,-3-9-3-15,3 12 0 16,-3-12-2-16,9-9-1 0,-1-3 0 16,0-1 0-16,5 0 0 15,2 2 0-15,4 3 0 16,-1 6 0-16,0 5 0 0,-1 6 1 15,-3 7 1-15,-1 3-1 16,-3 2 0-16,-1 2 0 16,-2-1-3-16,-7-2-6 15,2-4-13-15,7 4-12 32,-9-20 0-32,0 13 0 0</inkml:trace>
  <inkml:trace contextRef="#ctx0" brushRef="#br0" timeOffset="299783.2674">7420 15859 3 0,'25'0'28'15,"-10"-11"2"-15,10 11-8 32,-1-5-10-32,-2 5-7 0,-1 0-10 15,-4 0-17-15,4 5-6 16,-21-5-1-16,21 7 14 16</inkml:trace>
  <inkml:trace contextRef="#ctx0" brushRef="#br0" timeOffset="299999.4344">7478 15962 3 0,'10'7'31'15,"-10"-7"0"1,30 0 0-16,-10 0-17 15,1 0-16-15,7 5-21 16,-9-10-5-16,5 5-2 0,-8-7 4 16</inkml:trace>
  <inkml:trace contextRef="#ctx0" brushRef="#br0" timeOffset="300237.7315">7777 15911 20 0,'0'0'32'16,"9"0"0"-16,6 6 0 15,-3 0-22-15,7-4-13 16,0 5-14-16,-4-7-13 15,7 9-2-15,-7-9 1 32</inkml:trace>
  <inkml:trace contextRef="#ctx0" brushRef="#br0" timeOffset="300616.6848">8090 15948 7 0,'-19'0'27'16,"19"0"-1"-16,-25-12-10 16,16-1-6-16,2-4-5 15,1 1-4-15,6 0 0 16,4 1-1-16,5 4 0 16,0 1 0-16,6 5 1 15,-5 5 0 1,6 5 0-16,-1 5 1 15,0 1 0-15,0 6 0 16,1-3 1-16,0 0-2 16,3 1 1-16,-1-5 1 15,-2-3 1-15,-1-7 0 16,3-4 1-16,-9-8 0 16,1 0 0-16,-10-2 1 0,-6-3-1 15,-6 2-1-15,-4 5-4 16,-7 3-9-16,2 7-24 0,-9-7-1 15,11 7-1-15,-9-5 1 16</inkml:trace>
  <inkml:trace contextRef="#ctx0" brushRef="#br0" timeOffset="301121.6806">7438 14165 24 0,'10'8'32'0,"-10"3"-4"0,8 11-10 15,-4 8-5-15,2 4-4 16,0 4-4-16,-2-3-7 0,-2-2-10 15,-2-12-16-15,10 4-4 16,-10-25 0-16,-7 11 10 16</inkml:trace>
  <inkml:trace contextRef="#ctx0" brushRef="#br0" timeOffset="301343.0209">7414 14340 3 0,'43'0'-1'0,"4"3"0"0,2-1 1 15</inkml:trace>
  <inkml:trace contextRef="#ctx0" brushRef="#br0" timeOffset="301574.6227">7745 14377 46 0,'0'0'17'16,"0"0"0"-16,-15-8-2 15,6-6-4 1,-1-5-3-16,4-4-3 16,6-1-3-16,0 1-1 15,6 4-1-15,7 4 1 16,-1 8-2-16,7 7 1 0,2 1 0 16,-2 11 1-16,3 4-1 15,0 0 1-15,-1 3 0 16,1-1 0-16,0-4 0 15,-4-5 1-15,5-3 0 0,-5-6 2 16,0-11-1-16,-6-6 1 16,0-2 1-16,-9-4 0 15,-3 0-1-15,-9 1 0 16,-5 7-2-16,-6 6-7 16,-4 16-28-16,-7-4-2 0,11 15-1 15,-10-2 0-15</inkml:trace>
  <inkml:trace contextRef="#ctx0" brushRef="#br0" timeOffset="302190.91">5967 17111 29 0,'11'0'34'0,"2"-7"1"0,8 0-15 16,16 7-6-16,6-12-1 16,14 4-2-16,2-3-3 31,5 7-7-31,-1 4-18 0,-1 0-19 16,-22 0 0-16,-4 5-2 15,-25-5 1-15</inkml:trace>
  <inkml:trace contextRef="#ctx0" brushRef="#br0" timeOffset="303142.8716">7783 17197 11 0,'21'20'27'0,"-5"2"-10"15,11 0-2-15,2-2-3 16,5-6-1-16,2-1-4 0,-4-13-1 16,2-6-2-1,-6-8-1-15,-2-4 1 16,-12-5-3-16,-4-2 2 0,-13-2-3 15,-11 5 3-15,-7 0-3 0,-4 7 2 16,-6 8-2-16,-2 4 0 16,-2 6 0-16,1 9 0 15,10 9 0-15,3 7-2 16,10 6 2-16,5 3 0 16,6 0 0-16,10 1 2 0,5 3 0 15,12-7-1-15,7-5 1 16,7-12 2-16,8-5-6 15,1-3-11-15,-2-9-18 16,7-8 0-16,-9-14-1 16,1-3 7-16</inkml:trace>
  <inkml:trace contextRef="#ctx0" brushRef="#br0" timeOffset="303661.8153">8260 16784 11 0,'30'12'31'15,"-11"-12"-2"-15,13 3-10 16,0-3-4-16,4-5-5 16,4 2-8-16,-4-4-14 0,1 12-15 15,-10-10-4-15,1 15 0 16,-18-7 16-16</inkml:trace>
  <inkml:trace contextRef="#ctx0" brushRef="#br0" timeOffset="303993.1339">8737 16652 21 0,'0'0'31'0,"0"0"-4"16,0 0-12-16,0 0-14 0,0 0-18 15,0 0-10-15,0 0-3 16,0 0 10-16</inkml:trace>
  <inkml:trace contextRef="#ctx0" brushRef="#br0" timeOffset="304225.4178">8772 16770 25 0,'13'31'33'0,"-10"-4"0"16,1 10-11-16,1 3-6 15,-5-1-6-15,0 0-3 16,-12-3-3-16,-3 2-1 0,-4-8-3 16,-8-6-1-16,-2-8-3 15,-4-7-4-15,4-7-4 0,-1-5-12 16,4-14-10-1,14 3-1-15,-1-13 1 0</inkml:trace>
  <inkml:trace contextRef="#ctx0" brushRef="#br0" timeOffset="304910.72">8956 16694 14 0,'-10'-9'25'31,"10"9"-6"-31,-13 2-5 0,8 8-3 16,-2 2-2-16,2 8-3 15,5 7-1-15,0 5-1 16,6 0 1-16,3 0-1 16,4-3 1-16,2-12-1 15,6-3-1-15,-2-9 0 16,1-10-1-16,-2-9 1 0,-3-8-1 16,-2-5-1-16,-1 2 0 15,-6 0 0-15,0 5-1 16,-6 1 0-16,3 4 0 15,-3 6-1-15,0 9 1 16,0 0 0-16,-9 21-1 16,9-2 1-16,0 1 0 0,4 4 0 31,1 5 0-31,5-1 0 16,6-3 0-16,-1-5 0 0,4-8 1 15,2-5-1 1,0-7 0-16,-2-5 1 15,0-12 0-15,-6-4-1 0,-2-3 1 16,-6-3-1-16,-5 3 0 0,0-3-2 16,-10 1-7-1,1 4-21-15,9 22-3 0,-21-17-1 16,21 17 1-16</inkml:trace>
  <inkml:trace contextRef="#ctx0" brushRef="#br0" timeOffset="305827.7859">9694 16765 28 0,'-7'26'30'16,"7"6"-12"-16,4 13-3 16,8 14-4-16,3 8-3 15,7 13-2-15,-1-5 1 16,1 3-3-16,1-17-1 0,-1-8-1 15,-5-17 0-15,-1-13-2 0,-3-20 1 16,0-15 0 0,-1-14-1-16,0-16 2 0,3-4-1 15,-2-7-1-15,5-1 0 16,-2-5 2-16,-1 5-1 31,0 6 1-31,0 12-2 0,-2 12-1 16,3 16 2-16,-3 14 0 15,3 11-1-15,-2 16 1 16,2 13 0-16,2 11-2 16,1 7 3-16,2 1 0 15,2-8-1-15,-1 0 0 16,3-8 1-16,0-6-2 0,-1-19 2 16,-3-16 1-16,0-13-2 15,2-13-2-15,-5-15 1 16,1-13 0-16,-3-15 0 15,2-13 1-15,1-4-2 16,2-5 1-16,2 4 0 0,-2 6 3 31,-5 10-1-31,-1 10-1 16,-9 12 1-16,0 14-2 16,-6 17-6-16,0 10-15 15,-19 0-16-15,19 0 1 0,-11 10-2 16</inkml:trace>
  <inkml:trace contextRef="#ctx0" brushRef="#br0" timeOffset="306444.2663">11017 16565 20 0,'-40'10'23'0,"8"16"-5"16,-4 9-1-16,2 19-3 15,3 16-1-15,3 13-4 16,9 13-2-16,4 4-2 0,13 1-2 16,11-10 0-16,12-6-1 15,9-21-3-15,10-7-5 0,11-18-20 16,8-20-5 0,-7-19-2-16,10 0 0 0</inkml:trace>
  <inkml:trace contextRef="#ctx0" brushRef="#br0" timeOffset="307013.9723">11177 17145 9 0,'0'0'30'0,"20"19"-2"16,-4-14-10-16,6-3-7 0,5 4 0 16,3-6-2-16,2 3-2 15,-1-3-2-15,-4-6-1 16,-7-4-2-16,-5 0 0 15,-11-2-1-15,-9-2 0 16,-9 3 0-16,-8-2-1 0,-6 3 0 16,-5 7 0-16,1 6 0 15,-2 7-1-15,3 3 1 16,5 11 0-16,7 2 0 16,10 9-1-16,9-1 2 15,8-2-1-15,11-5 2 16,7-1-1-16,6-2 1 0,8-8-1 15,4-3-2-15,-4-10-6 16,0-9-22-16,2 3-6 16,-15-10 0-16,3-2 0 15</inkml:trace>
  <inkml:trace contextRef="#ctx0" brushRef="#br0" timeOffset="307299.1558">11605 16694 26 0,'0'-17'32'0,"11"15"0"16,-11 2-14-1,0 0-18-15,0 0-17 16,-16 0-13-16,16 0-1 16,-9 7 2-16</inkml:trace>
  <inkml:trace contextRef="#ctx0" brushRef="#br0" timeOffset="307530.9425">11631 16787 37 0,'8'28'34'0,"-12"-3"-3"15,-4-3-12-15,-2 7-6 16,-8-10-4-16,-5-2-4 16,-2-8-6-16,-5-9-9 15,2-9-17-15,11 6-7 16,-4-18-1-1,11 5 0-15</inkml:trace>
  <inkml:trace contextRef="#ctx0" brushRef="#br0" timeOffset="308031.8373">11819 16685 2 0,'-14'0'25'15,"14"0"-1"-15,-12 17-9 16,5-3-4-16,1 6-4 15,6 4 0-15,3-1-2 16,4 2 0-16,5 1-1 31,0-5-1-31,5-2 1 0,0-7-2 16,2-8 1-16,-2-4-1 16,-1-7-1-16,-2-5 1 15,-4-5-1-15,-2-5 0 16,-3 1-1-16,-5-2 1 15,0 8-1-15,0 2 0 16,-6 3 0-16,6 10 0 0,-12 0 0 16,10 10 0-16,2 3-1 15,0 7 1-15,0-2 1 16,7 5 0-16,4-5 0 16,6-2 1-16,-1-3 1 15,1-8-1-15,3-5 1 0,-3-5-1 31,-1-5 0-31,-4-5-4 0,-1-4-5 16,-2 2-5 0,-4-5-5-16,-2 3-4 0,-3 0 0 15,0-4-1-15,0 8 2 16</inkml:trace>
  <inkml:trace contextRef="#ctx0" brushRef="#br0" timeOffset="308254.3327">12138 16620 59 0,'24'0'21'0,"1"7"0"15,4 14 0-15,-1 6-7 16,3 22-2-16,-6 6-4 16,-1 12-2-16,-6 2-2 15,-5 6-1-15,-13 2-2 16,-3 0-1-16,-12-4 1 0,-7-4 1 16,-6-12-2-16,0 0-1 15,-2-8-4-15,-2-10-9 16,7-15-23-16,15-9 1 0,-1-21-2 15,16-8 0 1</inkml:trace>
  <inkml:trace contextRef="#ctx0" brushRef="#br0" timeOffset="309017.3751">12888 16970 12 0,'-9'7'30'0,"9"-7"-5"15,11 10-6-15,9-7-3 0,8-3-4 31,5 4-5-31,9-4-3 0,4 0-8 16,0 0-15-16,-9-7-12 16,4 5-1-16,-14-10 0 15</inkml:trace>
  <inkml:trace contextRef="#ctx0" brushRef="#br0" timeOffset="309271.4431">12917 17138 24 0,'14'0'32'0,"18"0"-5"15,2 4-9-15,6-4-5 0,3 4-1 16,1-4-6-16,-3 0-9 16,-4-4-25-16,2 9-4 15,-17-15-1-15,3 3 0 0</inkml:trace>
  <inkml:trace contextRef="#ctx0" brushRef="#br0" timeOffset="310119.658">13937 16987 27 0,'11'-29'20'0,"-1"0"-3"16,-3 5-1-16,1 0-2 16,-2 5-2-16,1 6-2 15,-7-2-3-15,0 15-1 0,0-11-2 16,0 11-2-16,0 0 0 16,-13 14-2-16,7 3 1 15,1 10-1-15,5 5 0 0,-4 9 0 16,8 4 0-1,-1 4 1-15,1-1-1 16,6 7-1-16,0-8 2 0,-3-4-2 16,4-6 2-16,-4-5-1 0,-1-9 1 15,-6-1-1-15,0-5 1 16,-3-3 0-16,-9-6-2 16,-4 1 3-16,-4-4-3 15,-1 3 0-15,0-1 0 31,-1-3 0-31,3-4-1 0,4 0 1 16,6-4 1-16,9 4-1 16,0 0 3-16,12-7 0 15,7 2 1-15,3 0 0 16,8 5 1-16,9 5-2 16,1-3 1-16,5-2-1 15,-1 0-1-15,-1 0 0 0,-6 5-3 16,-3-5-7-16,-11 0-26 15,-2-6 1-15,-21 6-2 16,13-8 1-16</inkml:trace>
  <inkml:trace contextRef="#ctx0" brushRef="#br0" timeOffset="504192.6777">24772 12138 24 0,'0'0'10'15,"4"-65"-2"-15,-4 65 0 0,-59-80 0 16,11 20-3 0,-17-11-3-16,-21-8-1 0,-20-8 1 15,0 2 0-15,-26 0 0 32,-3 7-1-32,-26 13 2 0,-17 17 1 15,-18 18 2-15,-5 19 1 16,-4 17 0-16,9 9-1 15,13 14 0-15,20 10 0 16,36 0-1-16,32-1-2 16,39-6-1-16,38-10-2 15,18-22 1-15,32 0 0 0,-3-29-1 16,-7-17 1-16,-17-14-2 16,-23-14 2-16,-34-5-1 15,-31-5-1-15,-32 3 1 16,-28 13 0-16,-24 13-1 15,-17 21 1-15,-14 20 1 16,-10 23-1 0,-2 23 0-16,-4 21 0 15,1 13 0-15,3 11 0 16,7 7 1-16,11 3-1 16,15-2 0-16,22-8 0 15,24-8 0-15,24-9-1 0,21-19-2 16,20-10 0-16,9-21 0 15,4-17 0-15,-7-17-1 16,-14-8 0-16,-21-10 1 0,-24 2 0 16,-24 8 3-16,-21 10 2 15,-19 22 0-15,-17 22 0 16,-6 30 2-16,-5 26-1 16,4 25 1-16,0 28-1 15,13 14 0 1,8 12-2-16,17 5 0 15,15 1-1-15,19-9-1 16,20-14 1-16,19-15-1 16,19-27 1-16,21-18-1 15,13-22 2-15,8-15-1 16,7-22 1-16,3-9-1 0,-5 1 1 16,-6 6 1-16,-12 13 1 0,-11 26 0 15,-13 25 1 1,-9 27 0-16,-6 37 0 0,2 27 1 15,4 21-1-15,15 15 0 16,11 3-1-16,21-4-2 16,17-10-2-16,17-14 0 15,20-19-1 1,4-22 0-16,8-21-1 16,-5-21 0-16,-4-20 0 15,-15-15 2-15,-15-12 1 16,-12-7 1-16,-17 2 1 15,-9 19 1-15,-10 18 1 16,-4 23 0-16,-3 37 0 16,6 34 0-16,10 27-2 0,15 19 0 15,16 17-5-15,15 1-2 16,27-9-4-16,11-9-8 16,13-35-21-16,22-25-1 15,4-41 2-15,12-36 10 0</inkml:trace>
  <inkml:trace contextRef="#ctx0" brushRef="#br0" timeOffset="506333.3865">17714 12490 16 0,'-10'-10'22'0,"-8"10"-5"16,-22-8-3-16,-15 8-3 16,-11 0-5-16,-10 5-3 31,-5-1 0-31,5 2-2 0,2-2 1 16,12 2-2-16,15-2 1 15,18 1 1-15,18 2 1 16,11-7 1-16,28 19 0 15,6-4 2-15,14 9-1 16,6 4 2-16,1 7-1 16,-9 4-1-16,-10 8-1 0,-14 3 0 15,-20 6-1-15,-21 0-2 16,-17 1 1-16,-20-2-2 16,-10-1 1-16,-5-3-1 15,3-7 0-15,3-3-1 16,10-8 1-16,17-8 0 15,10-2 0 1,22-8 1-16,21-5-1 16,19-2 0-16,16-1 2 15,17-7 0-15,15 4 0 0,7-4 0 16,4 3-1 0,-3-3 1-16,-8 0-3 0,-6 5-10 15,-12-1-24-15,-20-8-1 16,-6 4 1-16,-23-17-1 0</inkml:trace>
  <inkml:trace contextRef="#ctx0" brushRef="#br0" timeOffset="507498.1213">16699 13592 10 0,'0'0'18'31,"0"0"-2"-31,0 0-1 0,0 0-3 16,10 17-2-1,-6-4-2-15,1 4-1 0,-1 5 0 16,-4 1 0-16,6 4-1 16,-6-3-1-16,0 0-1 15,0-4-1-15,0-6 0 16,0-14 0-16,-3 10-1 0,3-10-1 15,6-20 1-15,3 1-1 16,0-2 1-16,4-4-1 16,5 1 0-16,-2 2 1 15,5 5-1-15,-2 8 1 16,0 9 1-16,-6 4-1 16,1 11 1-16,-7 4 0 0,0 5 0 15,-7 1-2-15,3 1-4 16,-3-2-9-16,0-2-14 15,0-10-10-15,14-4 0 16,3-15 1-16</inkml:trace>
  <inkml:trace contextRef="#ctx0" brushRef="#br0" timeOffset="507720.5591">17078 13601 25 0,'13'-4'34'0,"5"8"-1"15,-3-8-3-15,6 0-17 16,2 4-9-16,1 0-15 16,1 4-18-16,-12-9-3 15,1 8-1-15,-14-3 0 16</inkml:trace>
  <inkml:trace contextRef="#ctx0" brushRef="#br0" timeOffset="507952.362">17105 13687 14 0,'-11'7'34'16,"16"7"-1"-16,-5-14-3 0,16 6-15 15,2-4-17 1,-2-5-24-16,10 6-4 0,-9-10-2 15,9 11-2-15</inkml:trace>
  <inkml:trace contextRef="#ctx0" brushRef="#br0" timeOffset="508184.156">17369 13757 27 0,'0'0'31'0,"18"5"0"16,-5-10 0-16,10 5-29 15,5 0-18-15,-4-3-14 16,11 8-1-16,-6-10 1 0</inkml:trace>
  <inkml:trace contextRef="#ctx0" brushRef="#br0" timeOffset="508422.4621">17685 13759 38 0,'-14'0'32'0,"14"0"-2"16,-23 0-13-16,10-9-9 0,4 0-5 15,1-3-2 1,8-4-2-16,0 3-1 16,5-3 1-16,6 9 0 0,1 2 2 15,3 5 2-15,0 8 2 16,1 1 1-16,2 6 0 31,-1-3 1-31,1 4-1 0,-1-9 0 16,0-1-1-16,-4-6-1 15,2-10-2-15,-7-4-1 16,-4-7-4-16,-4 1-9 16,-6-5-25-16,-10-9 1 15,0 2-2-15,-14-7 1 16</inkml:trace>
  <inkml:trace contextRef="#ctx0" brushRef="#br0" timeOffset="508770.1653">17177 12141 22 0,'9'5'30'15,"1"9"2"-15,-7 2-10 16,2 6-10-16,0 9-4 15,-1-2-2 1,1 1-4-16,-2 0-9 16,-3-7-12-16,-9-13-10 0,1 5-3 15,-10-15 0 1</inkml:trace>
  <inkml:trace contextRef="#ctx0" brushRef="#br0" timeOffset="509186.8677">17112 12279 28 0,'45'0'22'16,"2"-7"-1"-16,9 7-5 16,-3-5-2-16,-2 2-3 15,-9 3-1-15,-7-2-2 16,-8 2-1-16,-14 0-1 31,-13 0-2-31,-13-8 0 0,-4 4 0 16,-5-5-2-16,-1 0-2 15,4-1-1-15,2-4-2 16,8 3 1-16,6-2-1 16,12 7 1-16,6 3-1 15,7 3 1-15,2 3 1 0,3 4 0 16,0 2 0-16,-1 8 1 16,-1-2 0-16,-3 4-1 15,0-2 1-15,-1-7 1 16,-1-2-1-16,-2-6 2 0,0-4 0 15,-2-10 1-15,-4-4 1 16,-6-4 0-16,-6 1 0 31,-8 0-1-31,-4 4 1 0,-7 5-2 16,-2 6-5-16,-1 4-13 16,5 13-19-16,-8-4-1 15,10 11 0-15,-1-6 0 16</inkml:trace>
  <inkml:trace contextRef="#ctx0" brushRef="#br0" timeOffset="510072.897">18206 12951 19 0,'-24'17'26'0,"17"7"-7"16,-5 3-6-16,4 8-2 16,8-2 0-16,7-2-2 15,9-6-1-15,5-9 0 16,8-7-1-16,-2-9-1 0,4-9-1 15,-2-10-2-15,-4-3 0 16,-4-9-2-16,-9 2 1 16,-6 0-1-16,-6 3-1 15,-7 6 1-15,0 11-1 16,-6 9 0-16,1 9-1 31,1 11 1-31,2 6 0 0,9 2-1 16,3 1 2-16,10-2 0 15,8-7 1-15,4-6 1 0,6-6 0 16,3-13 0-16,0-3 1 16,-5-10 0-16,-2-2-1 15,-9-9-1-15,-8-3-4 16,-7-2-4-16,-6 0-9 0,-1 0-16 16,2 7-5-16,-10 1-2 15,6 7 1-15</inkml:trace>
  <inkml:trace contextRef="#ctx0" brushRef="#br0" timeOffset="510373.7115">18659 12959 12 0,'3'33'30'16,"8"6"-1"-16,-14-4-8 15,3-5-7-15,0-2-4 16,0-9-3-16,-3-5-2 15,3-14-1-15,0 0 0 16,-3-14-1-16,3-8 0 0,-6-8-1 16,2-4 0-16,-3-9-1 15,3-3-1-15,1 0 1 0,-3 0-1 16,6 3 1 0,0 3-1-16,6 5 2 0,4 6-2 15,8 4 0-15,6 6-1 31,9 5-3-31,3 2-8 0,5 6-12 16,10 6-9-16,-7 0-1 16,11 2 0-16</inkml:trace>
  <inkml:trace contextRef="#ctx0" brushRef="#br0" timeOffset="510627.1356">18664 13133 13 0,'8'17'32'15,"1"-12"1"-15,16 4-5 0,-1-2-13 16,4-2-10-1,3 2-22-15,-7-11-12 16,9 9-2-16,-15-11-1 0</inkml:trace>
  <inkml:trace contextRef="#ctx0" brushRef="#br0" timeOffset="510990.6953">18918 12984 5 0,'10'4'28'0,"-10"-4"1"16,0 0-10-16,13 24-2 16,-10-7-5-16,2 7-1 15,-5-5-1-15,0 3-2 16,0-5-2-1,0-1-2-15,0-16-1 16,0 0-1-16,13-9-1 16,-3-8 0-16,6-7 0 0,2 1-1 15,3-2 1 1,1 3 0-16,0 5 0 0,-2 10 2 16,-2 7 0-16,-3 7 1 15,-5 9 0-15,0 7 0 0,-6 1-2 16,-1 1-5-16,0-2-32 15,2 3-2-15,-5-10-1 16,0 0 0-16</inkml:trace>
  <inkml:trace contextRef="#ctx0" brushRef="#br0" timeOffset="511944.7356">19378 13029 51 0,'14'0'35'15,"10"5"-1"-15,2-1-17 16,-1-1-11-16,4 0-13 16,-6-3-24-16,5 3-2 0,-13-9-2 15,4 6 1-15</inkml:trace>
  <inkml:trace contextRef="#ctx0" brushRef="#br0" timeOffset="512176.2658">19720 12894 29 0,'0'0'37'16,"13"10"1"-16,-13 6 1 0,0 5-19 16,0 12-8-16,0 2-6 15,-3 2-6-15,3 1-19 16,7-1-18-16,-7-15-1 15,4-3 0-15,-4-19-1 16</inkml:trace>
  <inkml:trace contextRef="#ctx0" brushRef="#br0" timeOffset="512492.7016">19810 12714 16 0,'13'-9'30'0,"15"9"2"15,3-4-2-15,6 4-18 0,2 0-5 16,0 0-2-16,-1 0-2 16,-7 0-1-16,-6 0 0 15,-7 3-1-15,-8 2 0 31,-10-5 1-31,3 14 0 0,-7 1 0 16,-1 5 0-16,-3 5 1 16,2 13 2-16,0 0-1 15,6 11 1-15,0-3-1 16,4 6 2-16,-4-5-2 16,5-1 1-16,-5-9-2 15,-6-7-1-15,-5-7-3 0,-8-11-4 16,-3-3-8-16,-7-9-18 15,-1-2-7-15,8-5-2 16,0-5 2-16</inkml:trace>
  <inkml:trace contextRef="#ctx0" brushRef="#br0" timeOffset="512894.2139">20431 12978 22 0,'0'0'31'0,"22"12"0"15,-10-7-9-15,9-3-12 16,2 3-2-16,1-5-2 15,-1-2-1-15,-3-6-2 16,-7 0-1-16,-13 8-1 0,0-18 0 16,-10 8-1-16,-10 5 1 15,-6 5-1-15,-4 0-1 16,-1 13 2-16,2 1-1 16,5 8 1-16,7 3 1 15,13 0 1-15,10 5 0 0,10-6 0 31,11-1 1-31,7-8-1 0,4-5-3 16,4-5-8-16,-4-5-22 16,-2-14-5-16,1-4-1 15,-13-15 1-15</inkml:trace>
  <inkml:trace contextRef="#ctx0" brushRef="#br0" timeOffset="513132.1841">20771 12533 30 0,'9'0'36'0,"-9"0"1"16,23-10-2-16,-8 6-14 15,4 3-16-15,0 1-8 16,5 0-16-16,3 1-17 0,-8-4 1 16,6 6-1-1,-7-4 2-15</inkml:trace>
  <inkml:trace contextRef="#ctx0" brushRef="#br0" timeOffset="513479.8867">21098 12412 27 0,'0'0'36'16,"0"0"1"-16,3 14-4 0,-3-14-12 16,5 8-7-16,-5-8-7 15,5 12-4-15,-5-12-8 16,0 0-16-16,0 0-16 15,0 0-1-15,0 0 1 0,-5 9-1 16</inkml:trace>
  <inkml:trace contextRef="#ctx0" brushRef="#br0" timeOffset="513733.8125">21109 12593 44 0,'0'25'36'0,"7"10"2"16,-7-3-14-16,-5 2-6 15,-2 2-5-15,-8-11-5 0,1 0-1 16,-8-9-4-16,-1-10-3 16,2-6-7-16,-3-6-13 15,5-12-18-15,11 2-1 0,1-10 0 16,10 6 0-1</inkml:trace>
  <inkml:trace contextRef="#ctx0" brushRef="#br0" timeOffset="514212.5351">21250 12477 14 0,'0'10'29'15,"0"-10"-2"-15,-10 22-9 0,10-6-5 16,4 2-5-16,3 3-3 15,-1-2 0-15,7-1-2 16,-3-7-1-16,5-2 0 16,0-9-1-16,-1-4 0 0,0-8 0 15,2-2 1-15,-3-4 2 32,0-1 1-32,-4-2 1 15,1 7 0-15,-8 1 0 16,-2 13 0-16,0 0 1 0,0 0-2 15,6 10-1-15,-2 6-2 16,-4 2 0-16,8-2-1 16,-1 1 0-16,3-4 0 15,2-4 1-15,1-6-1 0,0-3-1 16,-2-12 2-16,0 0-2 16,-1-6-3-16,-1 4-8 15,-9-1-21-15,0-6-6 16,4 9-1-16,-7-2 1 15</inkml:trace>
  <inkml:trace contextRef="#ctx0" brushRef="#br0" timeOffset="514666.3726">21534 12460 18 0,'0'0'34'15,"23"0"0"-15,-14 2-3 16,3 3-10-16,5 6-5 16,-7-2-6-16,4 5-2 15,-5-1-2-15,0 5-3 0,-3-3 0 16,-2 0-1-16,-4-1 0 15,0-2-1-15,0-12 0 16,-5 10-1-16,5-10 0 16,0 0 0-16,0-15-2 15,5-2 1-15,5 1 0 32,4-2 0-32,0-1 1 0,5 5 0 15,0 0 2-15,5 7-1 16,-1 7 2-16,2 0-1 15,-7 9 2-15,1 4-1 16,-1 0 1-16,-4 9-2 16,-3 0 0-16,-8 1-2 15,-3 5-8-15,-3-5-32 0,-7-5 0 16,2 1-2-16,-9-4 1 0</inkml:trace>
  <inkml:trace contextRef="#ctx0" brushRef="#br0" timeOffset="516083.3075">16690 14415 32 0,'-9'58'23'0,"-6"7"-9"16,8 5-2-1,7 2 1-15,13-13 0 0,11-11 0 31,10-23-1-31,10-16-1 16,0-21 0-16,6-11-2 0,-8-23-2 16,-1-6-2-16,-14-13-2 15,-11-4 0-15,-16 0-2 16,-12 4-2-16,-15 13-2 16,-11 5-4-16,-6 20-7 0,-9 12-13 15,-2 11-8-15,6 18-1 16,3 10 5-16</inkml:trace>
  <inkml:trace contextRef="#ctx0" brushRef="#br0" timeOffset="516336.0266">16641 14483 21 0,'37'14'26'15,"21"3"-5"-15,2-7-10 0,8-2-21 16,4 6-13-16,-13-14-2 16,7 16 5-16</inkml:trace>
  <inkml:trace contextRef="#ctx0" brushRef="#br0" timeOffset="516568.8352">17237 14575 48 0,'-7'8'30'16,"-6"0"-10"-16,-2 5-6 15,5 3-5-15,4 0-1 0,6 0-4 16,4-4-1-16,5 0-1 16,4-4 0-16,-1-4 0 15,-1-4-1-15,-11 0-1 16,11 0 0-16,-11 0 0 16,0 0-1-16,-19 3 0 15,6 5 0 1,0 4 0-16,1 4 1 15,4 3 1-15,5 1 0 16,3 0 1-16,11-2 0 16,5-3 0-16,4-5-2 15,-1-6-4-15,5-4-9 16,-3-8-18-16,-10-16-3 16,6 6 1-16,-17-15 2 0</inkml:trace>
  <inkml:trace contextRef="#ctx0" brushRef="#br0" timeOffset="516816.2527">17230 14470 14 0,'-10'-21'27'0,"10"21"-6"15,0 0-17-15,15 0-24 0,4 10-6 16,-9-10 7-16</inkml:trace>
  <inkml:trace contextRef="#ctx0" brushRef="#br0" timeOffset="517369.7975">17375 14582 17 0,'-10'5'32'0,"18"7"1"15,3-7-4-15,9-1-15 16,10 4-4-16,4-8-2 0,4 4-2 15,-1-6-2-15,-7-3-1 0,-3-1-2 16,-9-4 0 0,-8 4-2-16,-10 6 2 15,0 0-2-15,-19-8 0 0,3 16 1 16,0 5-1-16,0 4 1 16,4 7 0-16,3 5 0 31,5 2 0-31,7 1 1 0,6-3-1 15,7-5 1-15,4-5-1 16,4-9 1-16,3-10-1 16,4-7 1-16,0-10-1 15,-5-5 0-15,0-5 1 16,-8-3-1-16,-4 4 0 16,-6 0 1-16,-3 7 0 0,-5 4 0 15,0 15 0-15,-9-7 0 16,9 7 0-16,-10 19-1 15,10-4 1-15,0 4-1 16,0 4 0-16,7 0-1 16,1-1 1-16,2-4 1 15,2-4-1 1,1-3 1-16,-1-6-1 16,3-5 1-16,-1-4-1 15,0-4 0-15,-3-3 1 0,1 1-1 16,-3 1-1-16,0 5 1 15,-9 4 0-15,13 0-1 16,-13 0 1-16,9 18 0 16,-3-2 0-16,3 1 0 0,1-2 1 15,1-6 1-15,3-6 0 16,0-6 1-16,2-6 0 16,-3-8 0-16,0-5 0 15,-5-4 0-15,-2-1-1 16,-6 0-1-16,0 5-4 15,-3 8-9-15,3 14-27 0,-20-21 0 16,10 18 0-16,-7-1 0 16</inkml:trace>
  <inkml:trace contextRef="#ctx0" brushRef="#br0" timeOffset="518039.508">18924 14187 11 0,'-7'-29'31'0,"7"29"1"16,0 0-3-16,-4 25-13 0,4 17-6 15,4 9-5-15,-4 11-2 16,0 8-1-16,0 2 0 16,0-5 0-16,0-7-2 15,-4-15 1-15,4-10-2 16,0-14 1-16,0-11-1 0,0-10 1 15,21-11-1-15,-3-5 0 0,2-4 0 16,6 1 1-16,-2 0 0 16,-1 2 0-16,-1 5 0 15,-8 7 0-15,-14 5 0 16,0 0 1-16,-13 19-1 16,-9-7 1-16,1 5 0 31,-4-2 2-31,5 2-1 0,2-3 2 15,12-2 0-15,9-2-1 16,13 0 0-16,8-6-2 16,7 0-4-16,4 2-12 15,6-3-20-15,-8-11-1 16,6 8 0-16,-11-12 0 16</inkml:trace>
  <inkml:trace contextRef="#ctx0" brushRef="#br0" timeOffset="518340.869">19399 14508 33 0,'0'0'35'16,"18"-8"0"-16,-4 8-4 0,7-2-18 15,7 2-6-15,1 4-6 16,2-4-5-16,0 0-12 16,-1 3-18-16,-11-8-1 15,1 5 0-15,-20 0 5 16</inkml:trace>
  <inkml:trace contextRef="#ctx0" brushRef="#br0" timeOffset="518603.9247">19420 14666 18 0,'15'0'32'0,"17"9"-1"15,-2-9-7-15,5 4-12 0,0-1-23 16,-7-11-16-16,8 8-2 16,-16-15-3-16</inkml:trace>
  <inkml:trace contextRef="#ctx0" brushRef="#br0" timeOffset="519073.5275">19846 14441 5 0,'21'4'32'0,"-6"-4"1"15,4 23-2 1,-6 1-13-16,-4 1-7 16,-4 8-2-16,-5-3-3 15,-5-2-2-15,-4-6-1 16,-1-5-2-16,0-12-1 16,10-5 0-16,-11-19-1 15,14-1 1-15,9-7-2 16,3-2 1-16,6-1 0 0,1 5 2 15,4 6-1-15,1 6 2 16,-2 9 0-16,-3 8 1 16,-6 11 0-16,-3 5 0 15,-7 4 0-15,-1 4-2 0,-5-2-3 16,0-2-8 0,0-4-15-16,9 0-11 0,-9-20-1 15,10 11 1-15</inkml:trace>
  <inkml:trace contextRef="#ctx0" brushRef="#br0" timeOffset="519321.1248">20275 14576 33 0,'14'4'35'16,"-5"-12"0"-16,10 14-3 16,4-6-20-16,1 0-16 0,1 4-22 15,-5-10-7-15,6 6-2 16,-7-6 0-16</inkml:trace>
  <inkml:trace contextRef="#ctx0" brushRef="#br0" timeOffset="519807.106">20695 14480 22 0,'0'-26'32'0,"7"4"-6"15,-3-2-4-15,-1 0-4 16,1 5-5-16,-4 4-4 16,0 3-1-16,0 12-3 15,0 0-2-15,0 0-1 16,4 21-1-16,-4-3-1 16,3 6 0-16,-3 4 1 0,5 2 0 15,-5 4 0-15,0-1-1 16,0-2 1-16,0-2-1 15,-7-5 2-15,2-1-2 0,-7-6 1 16,1-5-1 0,-1-3 1-16,0-9-1 15,2 3 0 1,10-3 0-16,-12-6 0 16,12 6-1-16,0 0 1 15,14-10 0-15,0 10 0 0,5 0 1 16,3 0 0-16,0 0 0 15,-1 0 1-15,1 4 0 16,-4-4 0-16,2 4 0 16,-6-4-2-16,-4 0-2 0,2 0-6 15,-12 0-12-15,0 0-17 16,9 0-1-16,-9 0 0 16,0 0 3-16</inkml:trace>
  <inkml:trace contextRef="#ctx0" brushRef="#br0" timeOffset="523054.1652">16381 15579 21 0,'0'0'25'15,"-23"-3"-4"-15,-11 3-2 16,-12-3-4-16,-12 3-3 31,-7-5-5-31,-1 5-1 0,4-5-2 16,7 5-2-16,7 0-1 16,15 0 0-16,17 0 0 15,16 0-1-15,18 13 1 0,13-2 0 16,17 6 0-1,4 2 0-15,3 3 0 16,-1 6 0-16,-14 4 0 0,-10 8 0 16,-23 3-1-16,-20 5 0 15,-24 1 0-15,-13 2 0 0,-8 0-1 16,-1 0 0-16,3-2 1 16,6-6 0-16,16-5 0 15,14-3 2-15,20-5 1 31,18-3 1-31,18-8 1 0,18-3 0 16,17-11-1-16,12 0 1 16,7-5-2-16,4-4-3 15,2 1-4-15,-16-9-9 16,-6-1-17-16,-14 13-7 16,-24 0 0-16,-11 6 0 15</inkml:trace>
  <inkml:trace contextRef="#ctx0" brushRef="#br0" timeOffset="523585.8822">15648 16530 2 0,'14'0'31'0,"-14"0"2"16,17 0-5-16,-8 12-9 0,-1 0-6 16,-1 8-2-16,-7 0-3 15,7 3-3-15,-7-1-2 16,0-3-1-16,-5-10-2 16,5-9 1-16,0 0-2 15,0 0 0-15,12-14 0 0,3-6 0 31,4-1 1-31,0 2-1 16,5 0 1-16,0 4 0 16,-1 11 1-16,-2 4 1 15,-8 7-1-15,-3 12 0 0,-4 2 0 16,-4 4-1-16,-2 1-3 16,0-3-6-16,3-5-16 15,7 2-9-15,-10-20-1 0,13 10 0 16</inkml:trace>
  <inkml:trace contextRef="#ctx0" brushRef="#br0" timeOffset="523833.2941">16039 16576 27 0,'23'0'31'15,"-6"-6"0"-15,6 6-7 16,2 0-26-16,-1-11-16 16,7 21-11-16,-13-20-1 0,3 10 0 15</inkml:trace>
  <inkml:trace contextRef="#ctx0" brushRef="#br0" timeOffset="524102.8541">16070 16648 45 0,'0'0'32'16,"12"0"2"-16,2 3-17 15,7-3-17-15,0 4-21 16,1-7-9-16,7 6-1 16,-8-10-2-16</inkml:trace>
  <inkml:trace contextRef="#ctx0" brushRef="#br0" timeOffset="524156.2371">16409 16636 12 0,'0'0'28'16,"0"12"1"-16,0-12-2 0,12 6-24 15,3-2-12 1,-3-4-17-16,13 8-1 16,-12-8-2-16,11 9 22 0</inkml:trace>
  <inkml:trace contextRef="#ctx0" brushRef="#br0" timeOffset="524419.2904">16544 16673 23 0,'0'0'27'0,"-12"-15"-4"16,12 1-9-16,0-1-6 16,0 1-2-16,10 2-2 15,3 4-1-15,1 8 1 0,1 0 1 16,2 9 0-16,-1 2 1 16,1 6-1-16,-1-5 0 15,2 6 0-15,2-7 1 16,1-7-1-16,-2-4-1 15,0-5 0-15,-4-9-1 16,-3-3 1-16,-6 2-1 0,-6-6-5 16,-6 4-10-16,-6 8-24 15,-13-13-1-15,6 5 1 0,-14-5-1 16</inkml:trace>
  <inkml:trace contextRef="#ctx0" brushRef="#br0" timeOffset="524820.0155">15941 15194 13 0,'0'0'32'16,"3"11"0"-16,-3 10-2 16,0 0-16-16,0 5-6 15,0 3-3-15,-3 0-3 0,3-1-6 16,0-4-10-16,0-5-11 16,0-19-7-16,-10 15 1 15,-3-20 2-15</inkml:trace>
  <inkml:trace contextRef="#ctx0" brushRef="#br0" timeOffset="525221.0939">15844 15337 25 0,'14'-6'30'0,"9"6"-4"16,-1 0-6-16,12 5-6 16,3-1-5-16,1 1-3 15,2 2-2-15,-3 0 0 16,0 0-1-16,-12 1-1 15,-3 1 0-15,-22-9 0 0,6 8-1 16,-16-8 0-16,-4-5 0 16,-3-3 0-16,2-1-2 15,2-6 1-15,3 2-1 16,10-2 0-16,8 2 0 0,7 2 0 16,6 3 0-16,4 2 1 15,0 6 0-15,2 5 0 16,-1 0 0-16,-4 8 1 0,0-1-1 15,-3 1 0-15,-2 1 1 16,-2-1-1-16,-2-6 1 16,3-7 0-16,-1 0 0 15,-2-7 1-15,-3-6 0 32,-2-4 0-32,-4-4 0 0,-4 3 0 15,-6 3-1-15,-7 5-5 16,-5 6-17-16,-4 4-14 15,6 8 0-15,-9-2-1 16</inkml:trace>
  <inkml:trace contextRef="#ctx0" brushRef="#br0" timeOffset="526391.412">16904 15963 3 0,'-3'23'23'15,"-9"-9"-2"-15,5 13-8 16,7-1-5-16,0 3 0 16,13 0-1-16,2-4 0 15,7-6 0-15,3-9 1 32,6-10-1-32,-3-8 0 0,0-8 0 15,-4-7 0-15,-1-5-2 16,-8 0 1-16,-1 2-2 15,-10 2 1-15,-4 5-2 16,0 7-1-16,0 12 0 16,-10 6-1-16,5 8 0 0,1 10 0 15,4 4-1-15,4 0 0 16,4 3 0-16,6-3 1 16,5-11 0-16,4-8 0 15,3-9 1-15,0-9 1 0,-2-8-1 16,-3-5 1-16,-5-6 0 15,-5 0-1-15,-8 0-5 32,1 6-11-32,-4 7-22 0,-6-4-2 15,6 10 1-15,-9-3-2 16</inkml:trace>
  <inkml:trace contextRef="#ctx0" brushRef="#br0" timeOffset="526907.9998">17598 15727 27 0,'0'0'34'0,"-12"-8"1"32,5 26-2-32,-4 11-18 0,-2 10-5 15,2 13-5-15,0 7-1 16,3 4-1-16,3-1-1 15,5-4-1-15,0-7 0 16,5-15 1-16,1-16-2 16,4-11 0-16,-1-18 1 15,1-10-1-15,-2-10 1 0,-3-9-1 16,-1-10 0-16,-4 1 0 16,-4-7 0-16,-1 6 0 15,-1-3 0-15,-1 6 0 16,7 6-1-16,0 9 1 15,5 10 0-15,10 7-2 16,6 8-2 0,3 2-8-16,10 6-17 15,8 8-7-15,-7-6-1 0,6 0 1 16</inkml:trace>
  <inkml:trace contextRef="#ctx0" brushRef="#br0" timeOffset="527161.9272">17586 16177 19 0,'-5'9'34'16,"15"6"1"-16,3-8-4 16,4-2-14-16,14 5-7 15,0-2-7-15,3-2-22 16,-4-12-13-16,5 6-2 16,-14-8-1-16</inkml:trace>
  <inkml:trace contextRef="#ctx0" brushRef="#br0" timeOffset="527642.5011">17939 15811 16 0,'0'-9'33'0,"0"9"1"32,0 0-3-32,9 18-13 0,-5 5-6 15,-4 3-3-15,0 9-3 16,-6-2-1-16,0 1-1 16,-1-2-3-16,-1-4 0 15,1-5-2-15,0-9 0 16,7-14 0-16,0 0-1 0,0 0 1 15,0 0-1-15,22-15 1 0,-6 0 0 16,5-1 0 0,-2 3 1-16,3 2 0 15,-4 2 0-15,-7 3 0 0,-11 6 0 16,0 0 1-16,-7 9-1 16,-6-1 2-16,-1 3-1 31,0 0 1-31,4 1 0 0,3-1-1 15,7 0 1-15,11-4-1 16,6-1-3-16,7 2-6 16,0-5-15-16,-5-3-13 15,10 0 0-15,-9-5-1 16</inkml:trace>
  <inkml:trace contextRef="#ctx0" brushRef="#br0" timeOffset="528081.201">18220 15764 13 0,'10'-14'29'16,"12"14"0"-16,-6-5-4 15,5 5-16-15,3 0-3 16,-1-4-2-16,-2 4-2 16,-2 0-1-16,-4 0 0 0,-3 4 0 15,-12-4 0-15,0 0-1 16,10 14 1-16,-10-3 0 16,0 6 1-16,-3 3 0 15,6 9 1-15,-3 1 1 16,7 5-1-16,-1 5 1 15,3 0-1-15,-1 0 1 0,0 1-2 16,-4-9 0-16,-4 1 1 16,-2-5-1-16,-10-9 0 15,-9-5-1-15,-2-1 2 16,-4-6-3-16,-2-2-2 16,4 2-11-16,3-4-22 0,-2-11 0 31,24 8-1-31,-17-13 1 0</inkml:trace>
  <inkml:trace contextRef="#ctx0" brushRef="#br0" timeOffset="528697.4933">18699 15987 25 0,'13'10'31'0,"-13"-10"1"15,26 9-14-15,-3-5-8 0,2-4 0 16,5 0-2-16,-2-4-2 16,0-4-2-16,-7-3-2 15,-4 0-1-15,-7-3 0 16,-7 0 0-16,-9 3 0 16,-7-1-1-16,-9 7 0 31,-4 5 0-31,-5 0 0 0,-3 7 0 15,1 3-1-15,1 7 1 16,4 3-1-16,10 6 1 16,6-1 1-16,12 0 1 15,14 0 0-15,12 1 0 16,6-6 0-16,8-5-2 0,5-6-5 16,-2-4-20-16,-4-17-9 0,6 3-1 15,-17-18 0 1</inkml:trace>
  <inkml:trace contextRef="#ctx0" brushRef="#br0" timeOffset="528982.6114">18963 15615 29 0,'0'0'34'16,"35"0"-1"-16,-12-7-1 15,6 3-23-15,4 4-9 16,1 0-15-16,4 3-17 15,-14-9-1-15,7 9 0 0</inkml:trace>
  <inkml:trace contextRef="#ctx0" brushRef="#br0" timeOffset="529245.6475">19343 15466 10 0,'0'-22'26'0,"0"22"-7"16,0 0-15-16,0-15-24 15,0 15-3-15,0 0 8 16</inkml:trace>
  <inkml:trace contextRef="#ctx0" brushRef="#br0" timeOffset="529499.5867">19371 15550 26 0,'4'26'37'16,"4"9"-1"-16,-8 0-4 16,0-1-10-16,-4 3-6 15,-7-8-6 1,-1 1-4-16,-9-9-4 16,-2-6-2-16,-2-7-4 15,-3-8-10-15,4-5-21 0,3-4-4 16,1-10 1-16,8 5-2 15</inkml:trace>
  <inkml:trace contextRef="#ctx0" brushRef="#br0" timeOffset="529916.2947">19575 15470 23 0,'0'0'30'0,"-17"0"-2"15,17 0-8-15,-16 17-7 16,9 0-4-16,7 6-3 0,0 0-1 15,7 4-1-15,2-3-1 0,5 0-1 16,3-7 1 0,0-4-1-16,0-9 0 0,-1-4-1 15,-4-10-1-15,1-2 0 16,-5-5 0-16,-2-2 0 16,-2 0 0-16,-1-1-1 0,-3 5 1 15,0 5-1-15,0 10 0 16,0 0 1-16,0 0-1 15,5 16 1-15,1-1-1 16,2 4 1-16,3-1 0 16,2-3 1-16,3-1 0 31,1-4 1-31,-1-10 0 0,3 0 1 16,-6-11 1-16,2-4-1 15,-5-5 1-15,-1-1 0 16,-5-4-1-16,-1 3 0 15,-3 4-1-15,-3 0-1 16,-2 8-1-16,5 10-2 0,-10-9-6 16,10 9-9-16,-12 0-16 0,12 0-4 15,0 0 0 1,-8 9 0-16</inkml:trace>
  <inkml:trace contextRef="#ctx0" brushRef="#br0" timeOffset="532272.7">21199 14471 10 0,'14'0'30'0,"12"6"-3"0,0-10-8 16,17 1-6-16,3-1-2 15,9 1-3-15,2-1-4 16,-2 4-5-16,-5-2-5 16,-7 4-6-16,-10 5-9 15,-19-7-9-15,3 14-1 16,-17-14 11-16</inkml:trace>
  <inkml:trace contextRef="#ctx0" brushRef="#br0" timeOffset="532636.5544">21345 14562 20 0,'31'7'18'0,"4"-7"-4"0,8 3-3 16,1-6-7-16,5-4-6 15,-6-1-2-15,-6-7-2 16,-6-2-1-16,-8-3 2 0,-8-2 2 16,-2-1 4-16,-8 3 6 15,4-12 16 1,-5 21-10-16,8 11 1 16,0 0 0-16,5 13-3 15,-6 2-2-15,4 7-1 16,-10 2-2-16,2 8-1 0,-11-5-1 15,-8 1-3-15,-3-1-5 16,-6-8-18-16,-3-10-12 16,15-3-1-16,-1-15 0 15</inkml:trace>
  <inkml:trace contextRef="#ctx0" brushRef="#br0" timeOffset="533291.091">22130 14451 28 0,'0'0'33'0,"20"20"-3"16,-11-2-9-16,-6 2-7 15,1 8-4-15,-8-3-2 16,2 0-4-16,-5-4 1 0,2-4-2 15,5-17-2-15,0 0 0 16,0 0-2-16,0-18 1 16,13-6-1-16,1-2 1 15,2-2-2-15,2 1 2 16,1 2-1-16,-1 5 1 31,-2 8 2-31,2 6 0 0,-7 6 1 16,1 15 1-16,-4-1 0 15,-3 13 0-15,-5 0 1 16,8 4-2-16,-8-2-1 16,0-3-5-16,6 2-10 15,-2-7-24-15,-4-21-1 16,17 10 0-16,-17-10-1 0</inkml:trace>
  <inkml:trace contextRef="#ctx0" brushRef="#br0" timeOffset="533809.9539">22609 14445 16 0,'20'0'31'0,"-20"0"0"16,25-4-7-16,-8 4-7 16,6 0-7-16,6 0-4 15,-4 0-4-15,1 0-6 16,1 0-7-16,-7 5-8 0,-8-5-8 16,9 4-5-16,-21-4 0 15</inkml:trace>
  <inkml:trace contextRef="#ctx0" brushRef="#br0" timeOffset="534125.9323">22644 14533 35 0,'18'8'32'0,"-3"-8"-5"16,4 4-5-16,4 1-4 16,1-1-5-16,7 0-5 15,-4-1-2-15,2-1-2 16,-8 2-3-1,-1-4-2-15,-5 5-8 16,-2 1-24-16,-13-6-2 16,9-3-1-16,-9 3 0 15</inkml:trace>
  <inkml:trace contextRef="#ctx0" brushRef="#br0" timeOffset="535997.3822">23250 14122 4 0,'0'0'8'0,"-6"10"12"15,12 9-8 1,-3 0 1-16,-3 11 2 16,0 8 0-16,-9 4-3 15,9 8-1-15,-6 5-2 0,6 2-2 16,-4-4-2-16,0-7-2 0,0-9-1 15,1-7 0 1,10-11-1-16,-5-7-2 0,-2-12-1 16,15-3 0-16,-15 3-1 15,13-25-2-15,-1 9-1 32,1-7 1-32,-2 5-2 0,1-4 3 15,1 5 0-15,-4 2 1 16,7 4 2-16,-16 11 2 15,14-13 1-15,-14 13 1 16,0 0-1-16,0 0 2 16,-10 7-1-16,-3-1 1 15,-3 0-1-15,-4-1 0 0,0 3 0 16,4 1 0-16,5 0 0 16,0 1 1-16,6-1-1 15,5-9 0-15,12 16 0 16,10-10-2-16,6-1-3 15,-5 1-14-15,-13-9-17 16,20 6 0-16,-18-11 0 0,13 13 7 16</inkml:trace>
  <inkml:trace contextRef="#ctx0" brushRef="#br0" timeOffset="536645.242">23657 14371 18 0,'0'0'33'15,"0"16"1"-15,0 0-9 16,0 6-7-16,0-2-6 16,-4 6-3-16,4 1-2 15,0-3-3-15,10-3-1 31,-10-3-3-31,10-4-1 0,-10-14-6 16,0 16-7-16,0-16-11 16,0 0-12-16,5 10 3 15,-15-14-3-15</inkml:trace>
  <inkml:trace contextRef="#ctx0" brushRef="#br0" timeOffset="536915.3065">23540 14500 41 0,'0'0'32'0,"14"0"-4"15,-1 4-9-15,10 1-5 32,1-5-5-32,5 3-10 0,3-3-21 15,2 0-11-15,-7-4-1 16,9 4 0-16</inkml:trace>
  <inkml:trace contextRef="#ctx0" brushRef="#br0" timeOffset="537400.5871">23972 14517 7 0,'0'-19'28'16,"6"6"-3"-16,-1-6-4 16,0-1-3-16,2 1-3 15,-7 0-3-15,3 2-1 16,-3 2-2-16,0 4-2 15,-3 1-1-15,3 10-3 0,6-10 0 16,-6 10-1-16,0 0-2 16,0 19 1-16,0-6 0 15,5 10 0-15,-5 2-1 16,0 4 1-16,-3 4 0 16,3 4 0-16,0-3 0 15,5-1-1-15,-2-5 1 0,-8-4-1 16,5-5 1-16,0-6-1 15,0-13 0-15,-6 11 0 16,6-11 1-16,-21 0-1 16,5 0 0-16,1 0 0 0,6 0 0 15,-6 0-1 1,15 0 1 0,0 0 0-16,0 0-1 15,0 0 1-15,14 4 0 0,3-4-1 16,3 1 1-16,2-1 0 15,-6 4-1-15,8-4-1 16,-4 4-2-16,1-4-4 16,-8 0-19-16,-2 2-10 15,-11-2 0-15,10-2 0 0</inkml:trace>
  <inkml:trace contextRef="#ctx0" brushRef="#br0" timeOffset="539792.5575">20173 15245 8 0,'0'0'29'0,"-17"0"2"15,-6 21-10-15,-4 7-5 16,4 12-3-16,-1 9-1 0,9 6-3 15,5 6-3-15,10-1-1 16,10-2-1-16,7-6-2 16,6-9-6-16,0-14-10 15,1-15-20-15,6-4-1 16,-11-17 0-16,6-3 2 16</inkml:trace>
  <inkml:trace contextRef="#ctx0" brushRef="#br0" timeOffset="540309.6358">20304 15340 25 0,'0'0'26'0,"0"0"-6"16,0 0-5-16,5 17-3 16,-5 4-4-16,0 8-2 15,-5 5-1-15,5 2 0 16,0 3-1-16,-2-5-1 15,2-2 0 1,0-7-2-16,5-9 0 16,-5-16-1-16,15 4-1 15,-4-11 0-15,0-8 0 16,6-3 0-16,-3 1 0 16,0 0 0-16,-3 4 0 15,-2 2 1-15,-9 11 0 16,0 0 1-16,-12 0-1 0,-1 9 2 15,-1 3-1-15,0 0 0 16,-1 3 0-16,4-1 1 0,3 0 0 16,8 1 0-16,8-7 0 15,6 1-2-15,3-2-3 16,1-2-12-16,-2-5-17 16,8 5 0-16,-8-10-1 0,4 5 8 15</inkml:trace>
  <inkml:trace contextRef="#ctx0" brushRef="#br0" timeOffset="540657.3357">20641 15458 29 0,'0'0'30'16,"7"-14"-4"0,-7 14-4-16,0 0-5 0,0 14-4 15,3 4-3-15,-3 2-3 16,0 5-2-16,3 4-2 31,2-2-2-31,-2 3-5 0,-3-10-5 16,6 0-11-16,-2-5-10 15,-4-15-5-15,0 0-1 16,-14-6 8-16</inkml:trace>
  <inkml:trace contextRef="#ctx0" brushRef="#br0" timeOffset="540995.909">20570 15559 21 0,'0'-9'28'0,"15"9"-5"16,-1 0-4-16,7 3-8 16,3 0-7-16,4 3-6 15,1-2-9-15,0-1-6 16,0 3-2-16,-7-6 1 16,0 0 2-1,-5 0 4-15,-1-7 6 16,-4-2 9-16,-2 0 8 0,3-20 29 31,-6 15-18-31,-2-3-1 0,-2-3-4 16,4 8-3-16,-7-2-4 15,0 14-2-15,8-15-1 16,-8 15-2-16,0 0 0 0,6 24-1 16,-6-7 0-16,0 8-1 15,0 1 0-15,0 3 0 16,0 0-2-16,0-3-2 15,0 1-7-15,0-12-17 16,0-15-13-16,5 14-1 16,-5-14 1-16</inkml:trace>
  <inkml:trace contextRef="#ctx0" brushRef="#br0" timeOffset="541497.4756">21016 15283 47 0,'17'0'34'0,"-5"5"-2"16,6 12-11-16,4 14-7 15,-6 2-7-15,4 13-1 16,-7 2-3-16,-1 2-1 16,-7 2-1-1,-5-2-1-15,-10-2-3 16,-1-6 0-16,-3-9-1 15,-2-9-1-15,5-6 1 16,-3-6-1-16,14-12 0 16,-18 10 1-16,18-10 0 15,0 0 1-15,0 0 2 0,0 0 0 16,0 0 0-16,0 0 1 0,0 0 0 16,0 0-1-16,0 0 1 15,0 0 0-15,3-10 0 16,-3 10 0-16,0 0-3 15,9 0-19-15,-9 0-8 16,0 0-1-16,0-15 1 16</inkml:trace>
  <inkml:trace contextRef="#ctx0" brushRef="#br0" timeOffset="549559.3351">21472 15920 45 0,'25'0'28'0,"0"-4"-9"16,10 4-5-16,6 4-5 15,1-1-7-15,0 2-7 0,-5 0-11 16,-2 7-10-16,-14-12-4 16,2 9 0-16</inkml:trace>
  <inkml:trace contextRef="#ctx0" brushRef="#br0" timeOffset="549759.8712">21503 16034 47 0,'16'12'29'15,"3"-8"-3"-15,9 2-5 16,6 0-6-16,-1-2-6 15,2 0-7-15,-2-4-19 0,3 8-15 16,-16-11-2-16,1 8-1 16,-21-5 5-16</inkml:trace>
  <inkml:trace contextRef="#ctx0" brushRef="#br0" timeOffset="550429.2324">15693 17493 13 0,'4'10'29'0,"-4"-10"-1"16,25 5-12-16,-5 2-6 16,4-5 0-16,5 3-4 15,2-5-5-15,1 5-7 16,-2-5-12-16,3 9-10 16,-10-9-1-16,2-4 0 0</inkml:trace>
  <inkml:trace contextRef="#ctx0" brushRef="#br0" timeOffset="550714.0363">15779 17610 23 0,'12'0'28'15,"13"0"-4"-15,-3 6-11 16,6-6-12-16,6 7-21 0,-7-10-4 15,8 6-1-15,-10-10 6 32</inkml:trace>
  <inkml:trace contextRef="#ctx0" brushRef="#br0" timeOffset="551192.9555">16575 17573 6 0,'22'19'25'0,"-12"-12"-9"15,13-2-6-15,0-5 0 16,5 0-3-16,-3 0-2 15,3-5-3-15,-6 0-1 16,-4-3 1-16,-8-1-1 16,-10-3 0-16,-4-1-1 15,-14 2 1 1,-4 0-2-16,-12 8 2 16,0-2-1-16,-3 5 0 15,3 5 0-15,2 5-1 16,7 9 2-16,8-1 0 15,7 10 3-15,10-6 0 16,12 4 1-16,7-2 2 16,8-2 0-16,8 5 2 0,5-13-1 15,3 1-2-15,1-8-3 16,0-3-9-16,-4-4-23 0,-10-7-3 16,1-2 0-1,-17-14-2-15</inkml:trace>
  <inkml:trace contextRef="#ctx0" brushRef="#br0" timeOffset="551677.6124">16882 17224 14 0,'25'12'27'0,"-5"-12"-7"16,11 4-8-16,4 0-1 0,0-4-5 15,2 0-5-15,-6 0-10 16,1 3-15-16,-14-11-3 16,4 13 0-16,-17-18 24 15</inkml:trace>
  <inkml:trace contextRef="#ctx0" brushRef="#br0" timeOffset="551962.5004">17257 17113 25 0,'6'-9'29'15,"-6"9"-3"-15,0 0-11 16,0 0-5-16,0 0-6 16,0 0-7-16,0 0-8 0,0 0-10 15,0 0-8-15,0 0 0 16,0 0 14-16</inkml:trace>
  <inkml:trace contextRef="#ctx0" brushRef="#br0" timeOffset="552232.0704">17331 17294 36 0,'4'29'27'16,"2"-2"-3"-16,-10 2-1 15,-6-2-7-15,-6-3-3 0,-9-6-7 16,-6-7-3 0,1-4-6-16,-3-7-11 0,-1-12-19 15,15-1 0-15,0-10 0 16,14 4 2-16</inkml:trace>
  <inkml:trace contextRef="#ctx0" brushRef="#br0" timeOffset="553095.8777">17503 17106 14 0,'-11'7'17'16,"11"-7"-1"-16,-13 16-3 15,6-1-3-15,0 1-1 0,1 5-1 16,6 4-2-16,0-2 1 16,6 1-3-16,4-4 2 0,4-1-4 15,3-12 1 1,2 3 0-16,1-10-1 16,0-11 0-16,-2-5-1 0,-2-1 2 31,-2-2-3-31,-4-3 2 0,-3 6-1 15,-3-5 1-15,-4 7-1 16,0 14 0-16,-5-12-1 16,5 12 0-16,-12 0 0 15,12 0-1-15,-8 18 1 16,8 1-2-16,0 0 2 16,8 3-1-16,4-3 3 0,3 3-3 15,5-4 3-15,5-2-1 16,2-6 2-16,-1-5-1 15,-1-11 0-15,-1-3 0 16,-5-6 0-16,-4-2 2 16,-10-4-2-16,-5 1 2 15,-5-6-2 1,-2 6 3-16,-5 2-2 16,1 6 0-16,-2 1-3 0,0-2-5 15,13 13-15 1,0 0-17-16,-12-9 1 15,12 9-1-15,0 0 6 0</inkml:trace>
  <inkml:trace contextRef="#ctx0" brushRef="#br0" timeOffset="553396.7006">18002 17186 16 0,'0'0'31'15,"0"0"2"-15,0 0-4 16,0 0-15-16,3 12-11 16,-3-12-15-16,0 0-16 15,0 0-4-15,0 0 1 0,12 0 9 16</inkml:trace>
  <inkml:trace contextRef="#ctx0" brushRef="#br0" timeOffset="553819.4198">18137 17166 9 0,'14'-2'28'0,"-14"-11"-3"15,11 0-8-15,-1 1-3 16,-4-1-2-16,4-1-2 15,-7 3-1-15,-3 11-1 16,8-18-3-16,-8 18 0 16,0 0-2-16,0 0-1 0,0 0-1 15,0 0-1-15,0 0 1 0,7 21-1 16,-7-8 2 0,3 3 0-16,-3 4-1 0,6 9 0 15,-2-3 1-15,0 3-2 16,1-2 2-16,3-1 0 31,-2-4 0-31,1-1 0 0,-3-8 0 16,2-3-1-16,-6-10 2 15,0 0-1-15,9 0-3 16,-9 0-2-16,0 0-8 16,0 0-27-16,7-20 1 15,-7 20 0-15,7-21-1 16</inkml:trace>
  <inkml:trace contextRef="#ctx0" brushRef="#br0" timeOffset="554837.852">19399 16905 3 0,'-38'-7'36'31,"2"7"-24"-31,-13 0-3 16,-7 6-1-16,-4-2-1 15,-2 0-3-15,5 2-1 16,6 0-2-16,10 2 0 16,11-2 1-16,14 0 1 15,16-6 0-15,7 11 1 16,17-3 1-16,10 11 0 0,7-2 1 16,9 8 0-16,1-1-1 0,-1 9-1 15,-10-1-1 1,-10 10-1-16,-18-4 1 15,-12-1 0-15,-22 1-2 0,-13 4 1 16,-13 3 0-16,-9-2-1 16,-3-1 0-16,0-6 1 0,6-4-2 15,5 1-1-15,9-9 1 16,12-5-1-16,11-5 1 16,17-14 1-16,0 11-2 15,22-6 1-15,9-3 0 16,12 2 1-16,12-1 0 31,12-3 0-31,8 0-1 0,7 0 1 16,1 0 0-16,-4 0 1 15,-9 0-1-15,-9-3 0 16,-13 3 0-16,-11 0-1 16,-15 3-1-16,-10-3-6 15,-12 0-20-15,0 0-7 16,-8-14 0-16,8 14-1 0</inkml:trace>
  <inkml:trace contextRef="#ctx0" brushRef="#br0" timeOffset="555542.3598">18718 17700 2 0,'0'0'28'15,"0"0"2"-15,0 20-8 0,0-20-5 16,-5 68 0-16,5-16-9 15,-4-2 1-15,4 8-5 16,0 5-1-16,3-1-5 16,-3-8 2-16,3-12-5 15,-3-42-6-15,3 45-8 16,-3-45-14-16,0 0-1 0,0 0 0 16</inkml:trace>
  <inkml:trace contextRef="#ctx0" brushRef="#br0" timeOffset="556090.2402">18884 17844 43 0,'0'0'18'15,"0"0"-6"-15,-31 52 1 16,31-52-3-16,-47 32-2 16,47-32-5-16,-45 24 0 0,45-24-4 15,0 0 6-15,-24 44-2 16,24-44-3-16,0 0 0 0,49 22 5 16,-49-22-3-16,51 22-12 15,-51-22-6-15,59 0-15 16,-59 0 0-16,48-6 3 15</inkml:trace>
  <inkml:trace contextRef="#ctx0" brushRef="#br0" timeOffset="556375.93">19056 17864 22 0,'0'0'33'0,"0"0"0"16,0 0-13-16,0 0-6 0,52 38-6 15,-52-38-5-15,43 14-9 31,-43-14-18-31,0 0-8 0,56-4 0 16,-56 4-2-16</inkml:trace>
  <inkml:trace contextRef="#ctx0" brushRef="#br0" timeOffset="556661.112">19077 17953 24 0,'0'0'33'16,"-6"41"-4"-16,6-41-20 16,0 0-11-16,49 12-8 15,-49-12-12-15,49 0-7 16,-49 0 2-16</inkml:trace>
  <inkml:trace contextRef="#ctx0" brushRef="#br0" timeOffset="556946.2949">19414 18035 33 0,'0'0'27'0,"0"0"-6"15,0 0-2-15,0 0-10 16,0 0-15-16,52 5-28 16,-52-5 1-16,43-5 3 15,-43 5 25-15</inkml:trace>
  <inkml:trace contextRef="#ctx0" brushRef="#br0" timeOffset="557231.4752">19661 17977 5 0,'0'0'13'0,"-42"-52"3"16,42 26-4 0,0 7-8-16,9 7-1 15,1 0 1-15,-10 12-2 16,0 0 6-16,0 0 1 15,54 26-7-15,-54-26 4 16,25 49-2-16,-25-49 1 16,24 54-2-16,-24-54 1 15,0 0-4-15,48 45 0 0,-48-45 10 16,0 0-5-16,60-14 5 16,-60 14-1-16,31-53 0 15,-28 32-5-15,-6-6-1 0,-10 8-12 16,-3-4-24-16,-21-6-2 15,6 7-1-15,-13-5 0 16</inkml:trace>
  <inkml:trace contextRef="#ctx0" brushRef="#br0" timeOffset="557747.8699">18988 16512 5 0,'0'0'30'0,"0"0"2"0,8 10-4 16,-8 5-12-16,0 2-5 16,7 8-4-16,-1 1-1 15,2 4-1-15,-2-2-2 16,1-4-3-16,-1-2-6 15,-6-7-9-15,0-15-11 16,-9 13-6-16,-9-19-2 0,8 1 5 16</inkml:trace>
  <inkml:trace contextRef="#ctx0" brushRef="#br0" timeOffset="558033.5625">18925 16661 14 0,'37'0'27'31,"-21"0"-6"-31,15 0-7 0,-1 0-10 16,2 0-14-16,4 5-8 16,-8-10-4-16,7 8 0 15</inkml:trace>
  <inkml:trace contextRef="#ctx0" brushRef="#br0" timeOffset="558331.3673">19244 16667 34 0,'0'0'21'16,"-21"-19"-3"-16,14 10-5 15,-2-7-5-15,9 0-2 16,0-1-2-16,10 1-1 16,1 1 0-16,3 8 0 15,3 7 0-15,2 0 1 16,-2 7 1 0,-3 9-1-16,0 2-1 15,1 1 1-15,-2 1-2 16,1-3 1-16,4 2-1 0,-2-4 0 15,5-8 0-15,2-5-1 16,1-2 1-16,-2-10 0 16,0 0 1-16,-8-4 0 15,-3-5 0-15,-11-5-1 0,-6 7 1 16,-11-3-1-16,-4 7-2 16,-4 9-11-16,2 4-25 15,-13-7-1-15,9 12 1 16,-8-5 0-16</inkml:trace>
  <inkml:trace contextRef="#ctx0" brushRef="#br0" timeOffset="562158.4237">15751 16350 9 0,'-7'-18'29'0,"7"18"-4"16,0-12-5-16,0 12-5 15,0 0-2-15,0 0-5 16,0 0 0-16,0 0-2 0,0 0-1 16,-11 7-1-16,11 7 1 15,-6 0 0-15,6 13 0 16,-7 1-1-16,7 11 0 16,-3 2-1-16,3 0 0 15,0-3-1-15,0 0-1 16,0-4 0-1,0-9-1-15,0-5-2 16,0-20-3-16,0 13-4 0,0-13-10 16,0-14-17-1,0 14 0-15,9-21 0 16,1 15 5-16</inkml:trace>
  <inkml:trace contextRef="#ctx0" brushRef="#br0" timeOffset="562597.4098">15956 16490 11 0,'0'0'22'0,"12"-7"-3"16,-12 7-1-16,0 0-3 0,0 0-3 15,-6-11-1-15,6 11-1 16,0 0-3-16,-12 0 1 0,-1 4-1 16,3 7-1-16,-8 3-1 15,0 0-1-15,-4 5-1 16,1-1-2-16,1-4 1 16,5-5-3-16,2 4-5 15,4-7-18-15,9-6-11 31,0 0 0-31,0-16 0 0</inkml:trace>
  <inkml:trace contextRef="#ctx0" brushRef="#br0" timeOffset="565465.3208">19841 17207 23 0,'-3'12'24'0,"-2"8"-12"16,-3 2-5-16,3 7-1 15,0 4-1-15,5-5-1 16,0 4 2-16,8-6-2 16,4-5 3-16,4-7-1 15,3-9 2 1,-1-7-2-16,3-8-1 15,-3-7 1-15,-1 0-4 16,-5-9 1-16,-4 0-3 16,-5-2 1-16,-3 4-1 15,-3 7 1-15,-2 7-1 0,5 10 0 16,-15 0 2 0,9 11-1-16,2 10 2 0,4 6-2 15,4 4 1-15,4-2-1 16,7-4 2-16,2-3-2 0,6-4 1 15,2-11 0-15,4-7 0 16,-1-9 2-16,-2-3-1 16,-4-8 0-16,-2 2-2 15,-7-2 2-15,-7 1-3 0,-6-1 1 16,-6 5-3-16,-3 1-3 16,-6 2-11-16,2-1-20 15,13 13-1-15,-21-21 0 16,21 21 1-16</inkml:trace>
  <inkml:trace contextRef="#ctx0" brushRef="#br0" timeOffset="565935.3884">20299 17108 6 0,'0'0'30'0,"4"12"2"16,-4 12-12-16,0 6-5 16,0 4-2-16,0 14-1 31,-4-5-3-31,4 3-2 0,0-5-3 15,0-7 0-15,0-10-3 16,0-6 3-16,0-18-3 16,0 0 1-16,8-18-1 15,-8-4-3-15,0-6 1 16,0-6-1-16,0-3 0 16,-8-9 0-16,1 5 0 0,0-4 0 15,-2 2 0-15,3 3 2 16,0 8-1-16,3 1 2 15,3 9-1-15,3 3 1 0,4 7-1 16,4 7 1 0,6 5-1-16,6-4 0 15,6 4-1-15,2-4-2 0,7 4-4 16,0 0-5-16,3-6-10 0,4 6-8 16,-14-8-4-16,4 11 0 15</inkml:trace>
  <inkml:trace contextRef="#ctx0" brushRef="#br0" timeOffset="566236.1183">20329 17409 14 0,'11'7'34'0,"-2"-3"-1"15,14 1-5-15,0-5-13 0,2 0-5 16,4 8-9 0,-1-4-19-16,4-4-13 0,-14-5-2 31,3-2 1-31</inkml:trace>
  <inkml:trace contextRef="#ctx0" brushRef="#br0" timeOffset="566706.2132">20592 17106 25 0,'0'0'30'0,"0"0"-4"16,0 0-8-16,5 22-3 15,-5-4-7-15,0 10-3 16,0-2 0-16,0 4-2 15,0-2 0-15,0 2-1 0,2-6-1 16,-2 0 0-16,0-12-1 16,0-12 0-16,15 5 0 15,-4-8-1-15,3-5 0 16,1-4-1-16,3 2 2 0,-1-2-2 16,-2 1 2-16,-3 2 0 15,-12 9 0-15,0 0-1 16,0 0 1-16,-10 0 0 15,-5 4-1-15,-1 3 2 0,0 3-1 16,1 0 1-16,5 1 0 16,10-11 2-16,-6 15-2 15,15-7 2-15,5 0-2 16,7-2-1-16,4 1-8 16,1-7-15-16,-6-5-10 31,6 1-2-31,-8-3 1 0</inkml:trace>
  <inkml:trace contextRef="#ctx0" brushRef="#br0" timeOffset="567270.1261">20861 17056 2 0,'0'0'29'16,"0"0"-1"-16,15-4-10 16,1 4-5-16,6 0-3 0,2 0 0 15,2 0-3-15,2-7-2 16,-7 0 0-16,1 2 0 16,-9 2-2-16,-4 3 0 0,-9 0 0 15,0 0-2 1,0 15 1-16,-7-2-1 15,1 3 0-15,0 6-1 0,4 5 0 16,-1-1-1-16,3 4 1 0,4 1 0 16,0 0 0-16,-1 4 0 15,1-4 1-15,-4-2 0 16,0-8 0-16,-8-1 2 16,-3-5-1-16,-4 1 0 31,-4-5 0-31,-2-7 1 0,-2-4-3 15,2 5 0-15,5-5-3 16,-2-3-8-16,18 3-18 16,-3-14-4-16,3 3-3 15,15 2 1-15</inkml:trace>
  <inkml:trace contextRef="#ctx0" brushRef="#br0" timeOffset="567890.3951">21244 17212 17 0,'3'12'30'15,"-3"-2"-6"1,12-7-7-16,6 4-3 16,1-3-4-16,5 1-1 15,1-5-3-15,1-4-2 16,-4-1-1-16,-2-2-2 0,-4-1 1 16,-7-3 0-1,-6 0-1-15,-3 1 1 0,-11-1-1 16,-2 2 1-16,-4 1-2 15,-5 4 2-15,-2 4-2 0,-1 2-1 16,0 5 0-16,3 5 0 16,4 2 1-16,4 7-1 15,3-1 2-15,11 5 0 16,0-4 0-16,11 4 3 16,4-6-2-16,6 3 1 0,4-5-1 15,4-7 2-15,2-2-2 16,-2-4-1-16,0-4-2 15,-7-5-7-15,2-5-14 16,-1 1-15-16,-14-8 2 16,3 6-4-16</inkml:trace>
  <inkml:trace contextRef="#ctx0" brushRef="#br0" timeOffset="568372.6128">21382 16827 14 0,'0'0'32'0,"31"0"0"16,-11 0-10-16,4 3-7 0,7 4-2 15,-3-4-4-15,3 1-5 16,-3-4-6-16,-4 0-9 15,-5-12-17-15,1 12-5 16,-11-12-1-16,8 5 2 16</inkml:trace>
  <inkml:trace contextRef="#ctx0" brushRef="#br0" timeOffset="568858.0129">21787 16711 3 0,'8'0'29'16,"-8"0"-1"-1,0 0-8-15,0 0-6 16,0 0-9-16,0 0-11 15,0 0-16-15,0 0-6 16,0 0-1-16,0 0 16 16</inkml:trace>
  <inkml:trace contextRef="#ctx0" brushRef="#br0" timeOffset="569158.5922">21814 16895 36 0,'0'20'33'16,"0"2"-5"-16,0 2-6 16,-8-5-7-16,1 7-3 0,-7-5-5 15,-2 0-2-15,-6-7-2 16,1-7-1-16,-1-7-5 16,0 0-3-16,6-7-9 15,1-5-15-15,1-8-6 16,14 4 0-16,-4-11 0 31</inkml:trace>
  <inkml:trace contextRef="#ctx0" brushRef="#br0" timeOffset="569675.5653">21982 16697 31 0,'0'0'16'16,"-11"7"-1"-16,7 5-3 15,1 0-3-15,3 4-1 16,0 2 0-16,0 4-2 16,4 2 0-16,4-2-2 15,3-3-2-15,1-6 0 16,2-4-1-16,0-9 0 0,2 0 1 16,-1-9-1-16,1-4 0 15,-5-6 0-15,-1 0 0 16,-2-1-1-16,-2 3 1 15,-2 5 0-15,-4 2-1 16,0 10 0-16,0 0 0 0,-8 3 0 16,4 8 0-16,1 7 1 0,0 4-2 15,3-2 1-15,7 3 1 16,2-4 0 0,7-1 0-16,-1-5 2 0,5-3 0 15,-3-10 1-15,5-4 1 16,-5-8 0-16,-2 2-1 31,-4-9 1-31,-5 2-1 0,-6-10-1 16,0 5-3-16,-3 3-4 15,-7 0-13-15,-4 0-19 16,9 11-1-16,-7-3 0 16,12 11 1-16</inkml:trace>
  <inkml:trace contextRef="#ctx0" brushRef="#br0" timeOffset="570476.8949">22466 16549 26 0,'-9'-22'27'0,"9"6"-4"15,-3 4-3-15,3-1-5 16,0 13-2-16,0 0-5 16,-6 13-2-1,6 1-4-15,0 10-1 16,3 0 0-16,0 7-1 16,0 6 1-16,1-4-1 15,-1 2 1-15,1-1-1 16,-1-3 0-16,-3-4 1 15,3-5-1-15,-3-5 0 16,0-5 0-16,0-12 0 0,4 9-1 16,-4-9 1-16,0 0-1 15,13-9 1-15,-13 9-1 16,18-20 0-16,-4 8 0 16,-1 0 0-16,1 0 1 0,-1 0-1 15,-1 0 1-15,0 4-1 16,-12 8 1-16,9-7 0 0,-9 7 0 15,0 0 1-15,-12 8-1 16,2 1 0-16,-1-2 0 16,-2 3 0-16,1-4 0 15,4 3-1-15,8-9 1 16,-8 17 1-16,8-8-1 31,0-9 1-31,18 16 0 0,-2-9 0 16,3-1 0-16,2 0 0 15,4 1 1-15,-6-3-1 16,-1-4-1-16,-2 0 1 16,-5 0 0-16,-11 0-1 15,14 5 1-15,-14-5 0 16,0 0-1-16,0 0 1 0,0 0-1 16,0 0-3-16,-11 0-5 15,11 0-10-15,-19-15-16 16,19 15 0-16,-12-4-1 0,12 4 17 15</inkml:trace>
  <inkml:trace contextRef="#ctx0" brushRef="#br1" timeOffset="575087.3722">22709 16191 10 0,'0'0'30'16,"-32"-20"0"-16,4 14-3 16,-8-4-21-16,-3 0-13 15,6 17-18-15,-13-11-3 16,17 8 0-16,-13-11 14 15</inkml:trace>
  <inkml:trace contextRef="#ctx0" brushRef="#br1" timeOffset="575410.4232">21850 16290 20 0,'-23'0'29'15,"6"18"-6"-15,-16-11-9 16,-7-5-38-16,9 17-4 16,-14-14-1-16</inkml:trace>
  <inkml:trace contextRef="#ctx0" brushRef="#br1" timeOffset="575711.2405">21138 16428 25 0,'-11'5'31'16,"11"-5"-5"-16,0 0-6 0,-24-14-37 15,15 14-11 1,-16-10-2-16,4 5 4 16</inkml:trace>
  <inkml:trace contextRef="#ctx0" brushRef="#br1" timeOffset="575773.7506">20580 16375 13 0,'-22'0'24'15,"10"8"-3"-15,0-8-5 16,12 0-12 0,0 0-15-16,-18-10-12 15,18 10-3-15,-11-15 9 16</inkml:trace>
  <inkml:trace contextRef="#ctx0" brushRef="#br1" timeOffset="575842.7716">20041 16336 15 0,'-11'-4'1'15,"11"4"-3"1,-24-17-11-16,24 17 13 16</inkml:trace>
  <inkml:trace contextRef="#ctx0" brushRef="#br1" timeOffset="576143.519">19721 16286 17 0,'-18'3'29'0,"-7"-9"2"16,5 6-10-16,0 0-15 16,-2 3-8-16,0 2-13 0,-7-10-12 15,11 7-2-15,-9-11 0 16</inkml:trace>
  <inkml:trace contextRef="#ctx0" brushRef="#br1" timeOffset="576212.5278">19310 16212 3 0,'-18'8'6'0,"-2"-1"-14"16,-5-7 8-16,13 7 0 15</inkml:trace>
  <inkml:trace contextRef="#ctx0" brushRef="#br1" timeOffset="576275.0351">19023 16352 9 0,'-32'18'26'16,"13"9"-4"-16,-9-11-19 15,9-4-17-15,9 11-7 16,-9-18-1-16,14 7 20 15</inkml:trace>
  <inkml:trace contextRef="#ctx0" brushRef="#br1" timeOffset="576575.8474">18704 16648 28 0,'-26'37'15'15,"0"-9"-6"1,10-5-16-16,11 6-11 15,-6-18-3-15,18 7 16 16</inkml:trace>
  <inkml:trace contextRef="#ctx0" brushRef="#br1" timeOffset="576644.8629">18559 17094 10 0,'-24'32'16'16,"8"-9"-22"-16,6 11-10 15,-2-19 13-15,12-1 3 16</inkml:trace>
  <inkml:trace contextRef="#ctx0" brushRef="#br1" timeOffset="576713.8722">18407 17435 19 0,'-22'29'19'0,"4"-1"-23"15,9 7-11-15,-4-14-3 16,16-4 18 0</inkml:trace>
  <inkml:trace contextRef="#ctx0" brushRef="#br1" timeOffset="576776.38">18443 17873 19 0,'0'0'21'0,"0"70"-12"16,0-70-18-16,18 59-13 16,-18-59 5-16</inkml:trace>
  <inkml:trace contextRef="#ctx0" brushRef="#br1" timeOffset="577077.19">18645 18323 28 0,'0'0'25'15,"20"58"-12"-15,-20-58-24 16,27 60-14-16,-27-60 0 16,45 55 21-16</inkml:trace>
  <inkml:trace contextRef="#ctx0" brushRef="#br1" timeOffset="577146.2028">19054 18535 8 0,'0'0'31'16,"0"0"2"-16,0 0-7 16,35 47-23-16,-35-47-6 0,0 0-4 15,32 47-9-15,-32-47-4 16,43 12-2-16,-43-12-2 15</inkml:trace>
  <inkml:trace contextRef="#ctx0" brushRef="#br1" timeOffset="577215.2121">19489 18673 22 0,'0'0'19'0,"44"22"-5"16,-44-22-8-16,0 0-15 15,66 27-13-15,-66-27-2 16,50-21 19-16</inkml:trace>
  <inkml:trace contextRef="#ctx0" brushRef="#br1" timeOffset="577516.0228">19954 18522 14 0,'49'0'29'0,"-49"0"0"16,44 2-10-1,-44-2-18 1,0 0-7-16,66-18-8 0,-66 18-7 15,55-19-1-15,-55 19 0 16</inkml:trace>
  <inkml:trace contextRef="#ctx0" brushRef="#br1" timeOffset="577594.1582">20444 18403 26 0,'0'0'26'16,"51"-36"0"-16,-51 36-4 0,0 0-8 15,59-29-10-15,-59 29-11 16,43-28-12-16,-43 28-14 15,45-37-5-15,-45 37 18 16</inkml:trace>
  <inkml:trace contextRef="#ctx0" brushRef="#br1" timeOffset="577663.1782">20885 18131 15 0,'56'-4'30'0,"-56"4"-8"16,0 0-22-16,0 0-23 15,0 0 1-15,13-58 3 16</inkml:trace>
  <inkml:trace contextRef="#ctx0" brushRef="#br1" timeOffset="577963.9955">21151 17845 64 0,'17'-4'32'0,"-17"4"3"16,9-26-18-16,-9 13-13 15,0 4-1-15,5-3-5 0,2 3-8 16,0-2-8-16,5-3-9 16,10-9-8-16,-5 4 0 15,14 6 8-15</inkml:trace>
  <inkml:trace contextRef="#ctx0" brushRef="#br1" timeOffset="578033.0076">21519 17636 48 0,'25'0'22'0,"-10"-3"-11"16,-2 0-15-16,5 3-17 16,-10-10-6-16,12 2 1 15</inkml:trace>
  <inkml:trace contextRef="#ctx0" brushRef="#br1" timeOffset="578111.1335">21906 17460 24 0,'0'0'30'15,"20"3"1"-15,-20-3-5 16,0 0-20-16,0 0-13 16,14-6-12-16,0 6-7 31,-14 0-5-31,31-12 1 0</inkml:trace>
  <inkml:trace contextRef="#ctx0" brushRef="#br1" timeOffset="578164.4789">22219 17411 28 0,'13'-3'27'0,"5"3"-6"16,-5-4-12-16,5 1-7 0,2 3-9 15,-1-7-13-15,11 4-9 16,-9-9 1-16,13 4 26 16</inkml:trace>
  <inkml:trace contextRef="#ctx0" brushRef="#br1" timeOffset="578480.9125">22571 17287 3 0,'17'-5'28'0,"-17"5"-3"16,11-12-7-16,-1 4-5 15,-10 8-6-15,20-13-8 16,-12 1-18-16,11 6-8 16,-12-15-2-16,17 8 12 15</inkml:trace>
  <inkml:trace contextRef="#ctx0" brushRef="#br1" timeOffset="578549.932">22788 17100 39 0,'4'-9'37'0,"-4"9"0"16,0 0-10-16,3-12-10 15,-3 12-7-15,0-10-8 16,0 10-6-16,0 0-9 16,13-17-14-16,-11 1-10 0,14 8-1 15,-9-11 0-15</inkml:trace>
  <inkml:trace contextRef="#ctx0" brushRef="#br1" timeOffset="578618.9419">22926 16875 30 0,'0'0'23'31,"0"-21"-21"-31,0 1-18 16,6 6-5-16,-8-12 4 0</inkml:trace>
  <inkml:trace contextRef="#ctx0" brushRef="#br1" timeOffset="578919.7603">23028 16583 11 0,'0'0'29'16,"-12"-28"1"-16,8 18-3 16,1-1-21-16,3-3-16 15,0 14-16-15,0-26-3 16,0 26 0-16,5-23 21 15</inkml:trace>
  <inkml:trace contextRef="#ctx0" brushRef="#br1" timeOffset="578997.9002">23000 16332 5 0,'-12'-20'29'15,"12"20"-1"-15,-11-12-7 0,11 12-23 16,0 0-15-16,0 0-10 0,0 0-2 15,-3-11 22-15</inkml:trace>
  <inkml:trace contextRef="#ctx0" brushRef="#br1" timeOffset="585645.0494">23229 15829 26 0,'0'0'29'0,"0"0"-9"15,10 14-1-15,-4 10-5 16,-1 13-3-16,-5 1-1 16,10 13 0-16,-7 5-3 0,9 3-1 15,-2-6-1-15,3-3-2 16,-10-7-2-16,6-9 1 16,0-10-1-16,2-9 0 15,-1-15 1-15,-3-11-1 16,-1-10 0-16,2-12 0 15,2-6 0 1,2-2 0-16,2-1-1 16,-2 3 0-16,-4 4 0 15,-3 7 0-15,4 15 0 16,-9 13 0-16,15 5 0 16,-15 11-1-16,5 8 1 0,6 6 0 15,4 6 0-15,4 2 0 16,1-1 1-16,-4-5-1 0,3-4 1 15,5-4 0-15,-5-7 0 16,-2-6 1-16,-2-11-1 16,-2 0 1-16,-2-12-1 15,4-4 1-15,-2-7 0 16,-3-4-1-16,-2-7 1 16,-5-3-2-16,1-1 1 0,-4-3 0 15,3 5 0-15,-3 4-1 16,-7 5-1-16,-2 5 1 15,4 6-3-15,5 6-5 16,0 10-23-16,0 0-7 16,0 0-1-16,12 7 0 31</inkml:trace>
  <inkml:trace contextRef="#ctx0" brushRef="#br1" timeOffset="586077.3592">24107 15603 14 0,'-5'-9'22'0,"-15"9"0"0,-5 22-2 15,-13 16-2-15,0 11-3 16,5 14-2-16,-3 7-1 0,12 14-2 16,3-1-2-1,15 4-1-15,10-10-2 0,15-6-3 16,4-11-6-16,6-13-12 31,1-12-21-31,-4-9 0 0,1-21 0 16,1-5 1-16</inkml:trace>
  <inkml:trace contextRef="#ctx0" brushRef="#br1" timeOffset="586525.3117">24116 16150 26 0,'24'7'26'16,"-4"-9"-6"-16,7 2-6 15,-9-5-4-15,6 0-4 0,-10 0-3 16,-3-5-1-16,-1-1-1 31,-10-4 1-31,-3 5-1 0,-6-3 2 16,-4 5 0-16,-10-2 0 15,5 9 1-15,-9 1 0 16,3 7 1-16,4 4 1 16,-1 8-1-16,2 2 1 15,13 7-1-15,6 1-1 16,13 5 0-16,6-2 0 0,3-3-1 15,3-3-3-15,10-8-5 16,-35-18-11-16,68 21-21 16,-68-21 0-16,41-26 0 15,-31-4 0-15</inkml:trace>
  <inkml:trace contextRef="#ctx0" brushRef="#br1" timeOffset="586848.257">24347 15708 41 0,'0'0'34'16,"0"0"-4"-16,0 0-11 16,3-19-9-16,-14 19-10 15,11 0-13-15,0 0-14 16,0 0-6-16,0 0 0 31,-15 13 6-31</inkml:trace>
  <inkml:trace contextRef="#ctx0" brushRef="#br1" timeOffset="587164.7084">24336 15775 33 0,'25'56'38'0,"-25"-56"1"16,0 28-12-16,-8-10-7 0,-6-8-8 15,-2-1-3-15,-2-9-5 16,-13 0-6-16,12 0-14 16,10-8-23-16,-1-9 1 15,-3 3-1-15,4-5-1 16</inkml:trace>
  <inkml:trace contextRef="#ctx0" brushRef="#br1" timeOffset="587681.3092">24500 15733 13 0,'0'0'26'0,"0"0"-4"16,0 0-1-16,0 0-5 0,-22 59-2 16,22-59-2-16,0 0-2 15,0 56-2-15,0-56-1 16,0 0-3-16,45 38-1 16,-45-38 0-16,0 0-2 15,0 0 1-15,42-21-1 16,-42 21 0-16,0 0 0 0,40-54-1 15,-40 54 1-15,0 0-1 16,5-45 0-16,-5 45 0 16,0 0-1-16,0 0 1 0,0 0 0 15,0 0 0 1,0 0 0-16,-15 58 0 0,15-58 1 31,11 45-1-31,-11-45 1 16,0 0 0-16,52 44-1 0,-52-44 1 15,48 4-1-15,-48-4 1 16,0 0-1-16,0 0 0 16,38-60 0-16,-38 60 0 15,11-49-2-15,-11 49-4 16,0 0-14-16,-17-59-17 0,17 59 0 16,0 0 0-16,0 0 7 15</inkml:trace>
  <inkml:trace contextRef="#ctx0" brushRef="#br1" timeOffset="588282.6884">24821 15645 2 0,'0'0'26'16,"0"0"-7"-16,53-8-4 15,-53 8-2-15,32 50-2 16,-32-50-3-16,21 81-1 31,-6-33 0-31,-7 7-1 0,-11 3-1 16,-4 4-2-16,-12 1-1 15,-7-4 0-15,9-3-1 16,-1-3 0-16,-2-9-1 16,4-2 1-16,16-42-1 0,-48 61 1 15,48-61-1 1,0 0 0-16,0 0 0 0,-42 47 1 16,42-47-1-16,0 0 0 15,0 0 1-15,0 0-1 0,0 0 1 16,0 0-1-16,0 0 1 15,0 0-2-15,0 0-1 16,0 0-3-16,0 0-5 31,0 0-7-31,0 0-12 0,0 0-3 16,0 0-1-16</inkml:trace>
  <inkml:trace contextRef="#ctx0" brushRef="#br1" timeOffset="590490.7564">8003 17766 8 0,'115'6'6'0,"34"1"0"16,40 2 2-16,26 1 0 16,35-1-1-16,20 4 1 0,19-1 2 15,12 5-1-15,5-3-1 16,1 5 0-16,-11-7-1 15,-12 7-2-15,-17-8 0 32,-22 0-2-32,-28-11-2 0,-25 0 0 15,-31 0 0-15,-28-10 1 16,-32 0-1-16,-21-1 0 16,-27 0 1-16,-53 11-1 15,49-18 1-15,-49 18 0 16,0 0-2-16,-18-7-2 15,18 7-13-15,-46-6-14 0,8 2-3 16,3-5 2-16,-17 0 19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3:26:47.1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993 4449 22 0,'0'0'32'0,"0"0"-6"16,0 0-8-16,0 0-1 15,62-70-3-15,-30 24-3 16,8-11-3-16,-3-7-4 0,0-10-1 16,-4 2-2-16,-3-1 0 15,-8 8 1-15,0 5 0 16,-15 16 0-16,-14 11 0 0,-6 17 0 15,-2 16 0-15,-1 23 0 16,4 14 0-16,7 17-1 16,5 10 0-16,14 7 0 15,11 1 0-15,4 2 0 16,14-9 0-16,2-5-4 16,-1-13-2-16,-10-15-4 0,0-8-9 15,-10-15-14-15,-11-18-4 16,-11-1-2-16,-14-17 2 15</inkml:trace>
  <inkml:trace contextRef="#ctx0" brushRef="#br0" timeOffset="169.0761">1084 4156 5 0,'0'0'33'15,"-4"14"-2"1,29-4-2-16,6-3-11 0,16-1-9 15,0 1-13-15,0-7-24 16,-2 6-2-16,-7-12-2 16,-11 6 2-16</inkml:trace>
  <inkml:trace contextRef="#ctx0" brushRef="#br0" timeOffset="301.109">1015 4114 18 0,'-68'-14'29'31,"68"14"-1"-31,0 0-3 0,0 0-30 16,0 0-19-16,52 29-5 15,-2-10 0-15,9-7 17 16</inkml:trace>
  <inkml:trace contextRef="#ctx0" brushRef="#br0" timeOffset="633.7979">1751 4337 36 0,'22'19'33'0,"-13"-19"0"0,10 0-10 16,-1 0-9-16,0-11-5 31,5-2-5-31,-6-9-1 0,-6-1-1 16,-5-5-1-16,-6 3 0 15,-12-5 0-15,0 1-1 16,-11 10 1-16,-3 5 0 16,-4 14-1-16,6 9-1 15,-3 10 2-15,7 14 0 16,8 9 0-16,8 8 0 0,4 2 0 16,4 0 0-16,4-2 0 15,4-7-1-15,2-4-7 16,-2-10-14-16,-2-14-13 15,7-2-2-15,-6-17 1 16</inkml:trace>
  <inkml:trace contextRef="#ctx0" brushRef="#br0" timeOffset="933.8608">2294 4275 31 0,'0'25'35'31,"-19"-4"0"-31,-1 3-2 0,-5-3-18 16,-7-4-8-16,-1-7-5 15,0 0-4-15,4-10-2 16,3-10 0-16,4-4 1 16,11-1 0-16,3-3 2 15,8 0 2-15,10 7 3 16,8-1 2-16,6 12 1 0,3 0 1 15,11 18-1-15,-7-3 0 16,4 8-4-16,-4 4-5 16,-7 2-34-16,-12-10-1 15,6 2-1-15,-18-21-1 16</inkml:trace>
  <inkml:trace contextRef="#ctx0" brushRef="#br0" timeOffset="1872.8661">3806 4282 52 0,'4'-10'32'15,"-4"10"-9"-15,7 24-7 16,4 17-3-16,-1 10-5 16,8 15-3-16,-5 4-1 0,5 7 1 15,0-2-2 1,2-5-1-16,-6-13 0 0,0-11 0 16,-2-20-1-16,-3-12 0 15,3-17 1-15,3-12-1 0,-1-14 0 16,-5-14 0-16,3-7 0 15,1-3-1-15,-2-3 0 16,3 4 0-16,-4 6 0 16,1 9-1-1,-1 12 1-15,5 18-1 16,1 14 0-16,2 11 0 16,3 15 1-16,-2 6 0 15,7 8 1-15,-3 3-1 16,2-5 1-16,0-6-1 15,-3-7 2-15,-3-12-1 16,-1-16 0-16,0-8 0 0,-2-17 0 16,-3-10 1-16,-1-12-1 15,0-8 0-15,-3-5 0 16,2 2 0-16,-5 3 0 0,-3 4-4 16,3 14-6-1,-6 5-14-15,0 14-15 16,0 14 1-16,0 0-1 0,9 18 1 15</inkml:trace>
  <inkml:trace contextRef="#ctx0" brushRef="#br0" timeOffset="2258.0587">5077 3938 27 0,'-35'12'30'0,"-7"22"-5"16,-9 20-7-1,0 21-4-15,6 18-3 16,10 9-1-16,12 10-2 16,15-3-2-16,19 3-2 0,12-11-3 15,15-17-8-15,5-24-24 16,10-5-2-16,-9-30-2 15,10-7 0-15</inkml:trace>
  <inkml:trace contextRef="#ctx0" brushRef="#br0" timeOffset="2657.1907">5232 4607 28 0,'22'18'30'15,"-8"-13"-7"-15,8-2-8 16,-2-3-2-16,2-5-5 0,-1-2 0 31,-4-7-3-31,-4 0-2 16,-5-4-1-16,-8-1-1 15,-10 5-1-15,-4 0 0 16,-7 6 0-16,-5 8-1 0,-1 6 0 16,-4 6 1-16,1 10 0 15,4 6 2-15,7 5 0 16,7 5 1-16,9-1 1 0,9-1 1 16,5-7 0-16,12 0 0 15,4-10-2-15,7-7-3 16,5-7-12-16,2-5-22 15,-11-15-1-15,7 0-1 16,-8-15 1-16</inkml:trace>
  <inkml:trace contextRef="#ctx0" brushRef="#br0" timeOffset="2889.3436">5555 4052 45 0,'0'-14'33'0,"0"14"-3"15,0 0-11-15,0 0-33 16,0 0-15-16,0 0-4 15,0 11 0-15</inkml:trace>
  <inkml:trace contextRef="#ctx0" brushRef="#br0" timeOffset="3058.2959">5606 4215 49 0,'0'33'37'0,"-9"-5"-1"0,-4-1-12 16,-2 3-7-16,-10-11-7 15,2 0-4-15,-7-10-5 16,2-9-6-16,6-6-12 16,6-7-18-16,2-10-3 15,14 2 1-15,0-5-2 16</inkml:trace>
  <inkml:trace contextRef="#ctx0" brushRef="#br0" timeOffset="3759.4586">5742 4113 24 0,'0'0'27'15,"0"0"1"-15,-12 14-13 16,5 1-5-16,2 7-6 16,3 3-2-16,2 3-1 15,0-1 1-15,6-4 1 16,4 1 1-16,0-11 0 0,4-4 1 15,0-9-1-15,2-5 0 16,-1-7 0-16,-1-4 0 16,-3-5-2-16,2 6 0 15,-4-3-1-15,-3 5-2 16,-3 4 1-16,-3 9-1 16,0 0 0-1,-4 9 1-15,4 9-1 16,0 1 0-16,0 3 0 0,3 2 1 15,1-1 0 1,6-4 0-16,-1-10 0 16,6-4 1-16,-1-10 0 0,0-6-1 15,2-11 1-15,-1-3 0 16,2-6 0-16,2-3 0 0,1-1 1 16,-1 3-1-16,-1 3 1 15,1 6 0-15,3 5 0 16,0 12 0-16,1 8-1 15,2 15 1-15,4 17-1 16,0 12 0-16,-2 12 0 16,-3 8 0-1,-5 7 0-15,-10 4 2 16,-12 2 0-16,-15-1 1 16,-13-12-1-16,-7-7 1 15,-9-7-2-15,1-14-3 16,6-6-14-16,5-13-22 15,4-16-1-15,15-11-1 0,5-11 0 16</inkml:trace>
  <inkml:trace contextRef="#ctx0" brushRef="#br0" timeOffset="4960.1879">6985 3970 35 0,'0'0'27'0,"-18"-11"-8"16,-1 2-7-16,-11 5-6 15,-2 0-3-15,-1 0-1 16,-2 4-1-16,4-3-1 15,6 3 0-15,4 0-1 16,5 0 0-16,16 0 1 16,-11 3 0-1,11-3 0-15,0 0 2 16,0 0 1-16,-7 12 3 16,7 4 0-16,0 2 0 15,-4 18 1-15,-5 12-1 16,6 19 1-16,-7 14-2 15,8 13-1-15,-4 8-1 16,6 7-1-16,-7 3-1 0,7-4 0 16,-3-10 0-16,3-12 0 0,-4-11-1 15,-1-12 0-15,-1-12 0 16,-3-10 1-16,2-7-2 16,-2-7 2-16,3-8-1 15,0-1 1-15,2-2 0 16,1-6 0-1,3-1 1-15,0-9 0 16,10 12 0-16,2-12 0 16,7 0 1-16,5-5 0 15,1-4-1-15,6 2 0 16,3 1-5-16,-6-4-33 16,-3-3-1-16,3 8-1 15,-12-9 1-15</inkml:trace>
  <inkml:trace contextRef="#ctx0" brushRef="#br0" timeOffset="8880.9634">7228 4593 18 0,'14'-13'21'15,"-7"-11"-3"-15,6 1 0 0,-4-5 0 16,-3 0-2-16,4 2-2 15,-10 1-2-15,3 6-2 16,-3 5-3-16,0 14-1 16,0 0-3-16,0 0 0 15,-3 14-2-15,3 10-1 0,7 8-1 16,-2 9 1-16,1 2 1 16,0 6-1-16,-3 2 1 15,-3-2 0-15,0-3 1 16,-5-5-1-16,-5-7 1 15,-2-10-1-15,-6-7 1 16,-5-8-1-16,2-5 1 0,2-4-1 16,3-4 0-16,3-5-1 15,13 9 0-15,-6-13 0 16,15 11-1-16,7 2 1 16,12 5-1-16,2-5-8 0,8 0-27 15,9 10-1 1,0-13 1-1,9-2 0-15</inkml:trace>
  <inkml:trace contextRef="#ctx0" brushRef="#br0" timeOffset="9142.865">7839 4686 48 0,'10'10'36'0,"5"-10"1"15,15 0-10-15,11 3-15 16,-1-3-6-16,10-8-15 15,-5 3-25-15,6-1 0 16,-11-6-2-16,3 6-1 16</inkml:trace>
  <inkml:trace contextRef="#ctx0" brushRef="#br0" timeOffset="9696.7845">8686 4649 19 0,'12'8'32'15,"11"3"-3"-15,1-4-9 0,3-5-3 16,2-2-5-16,2-6-2 15,-3-2-4-15,-3-5-1 16,-6-2-3-16,-7-3 0 0,-10-1-1 16,-10-1 0-16,-8 5-1 15,-9 4 0-15,-9 9-1 32,-4 7 0-32,-5 5 1 15,0 9-1-15,5 10 1 0,8 6 0 16,11 6 0-16,10 2 2 15,15 0 1-15,13-4 0 16,14-1-1-16,11-9 1 16,8-7 0-16,4-6-3 15,-3-16-8-15,0-14-26 0,6 0-1 16,-15-14-1-16,2-2 0 16</inkml:trace>
  <inkml:trace contextRef="#ctx0" brushRef="#br0" timeOffset="9965.5157">9008 4234 56 0,'13'1'33'16,"18"5"-5"-16,-3-6-15 0,10 0-8 15,-4 0-12-15,0-10-22 16,8 10-2-16,-16-10-1 16,5 10-2-16</inkml:trace>
  <inkml:trace contextRef="#ctx0" brushRef="#br0" timeOffset="10129.2332">9402 4129 17 0,'0'-24'31'0,"0"24"0"15,-2-18-4-15,2 18-23 16,-7-11-17-16,-4 6-15 15,11 5-2-15,0 0 1 0</inkml:trace>
  <inkml:trace contextRef="#ctx0" brushRef="#br0" timeOffset="10297.9368">9424 4309 29 0,'0'38'33'0,"0"-1"-2"15,-13 0-5-15,-2-9-7 16,-4 1-3-16,-12-15-3 15,4-1-6-15,-7-9-7 16,3-8-15 0,0-12-20-16,14 0-2 15,2-12 1-15,15 4-2 16</inkml:trace>
  <inkml:trace contextRef="#ctx0" brushRef="#br0" timeOffset="10797.7953">9604 4174 13 0,'-3'-14'28'16,"3"14"0"-16,-7 15-5 0,7-5-10 15,0 7-4 1,4-1-3-16,5 7 0 0,3-1-1 16,4 0 1-16,0-7-2 15,6-1-1-15,-1-10 0 32,0-4-2-32,-2-9 1 0,-6-4-2 15,-1-6 1-15,-3-2 0 16,-3-1-1-16,-6 3 0 15,0 2-1-15,-6 4 0 16,6 13 0-16,-9-5 1 16,9 5-1-16,-9 20 1 15,12 1 0-15,3 3 0 0,3 2 0 16,6-1 1-16,3-2 0 16,8 0 1-16,-2-10 0 15,5-7 1-15,-8-10 0 16,5-6-1-16,-5-9 1 15,-7-4 0-15,-7-5-3 16,-7-5-4 0,-7 1-23-16,0 5-8 15,-13-1-1-15,5 13 1 16</inkml:trace>
  <inkml:trace contextRef="#ctx0" brushRef="#br0" timeOffset="11514.0955">10267 3998 47 0,'40'0'24'0,"-2"-9"-10"16,3 4-3-16,-1 1-2 15,-3-2-3-15,-3 6-2 16,-10-3-1-16,-7 6-1 15,-17-3-1-15,5 19 0 16,-11 1-1 0,-3 6 1-16,0 12 0 15,-4 9 0-15,1 13-1 16,3 12 0-16,3 9 1 16,6 7 1-16,0 5 0 15,5 6 0-15,-1 1 1 16,8 0 0-16,0-6 0 15,0-6 0-15,-2-6-1 0,-4-6 1 16,0-9-2-16,-6-9 1 16,0-11 0-16,-6-10 0 15,-9-6 1-15,-3-7-2 16,-7-14 1-16,-4 0-1 16,-5-10 0-16,-3 0-1 0,0-5-1 15,-1-5-4-15,11 3-5 0,6-3-12 16,11-7-12-1,13 0-1-15,9-4 1 0</inkml:trace>
  <inkml:trace contextRef="#ctx0" brushRef="#br0" timeOffset="11829.7206">11097 4700 21 0,'0'0'29'15,"31"0"-1"-15,-4 0-11 16,11 0-3 0,2 3-7-16,3-3-4 15,-1 7-9-15,-1-2-9 0,0 4-9 16,-13-9-6 0,-1 10 1-16</inkml:trace>
  <inkml:trace contextRef="#ctx0" brushRef="#br0" timeOffset="12014.3094">11142 4801 54 0,'8'0'27'0,"18"8"-7"15,8-3-6-15,6-2-7 0,8 1-17 16,-6-5-17-16,13 1-2 15,-2-8-2-15,7 8 7 16</inkml:trace>
  <inkml:trace contextRef="#ctx0" brushRef="#br0" timeOffset="12567.2136">11912 4633 43 0,'9'-25'25'15,"-4"-4"-3"-15,1 2-2 16,-3 3-6-16,-3 5-2 15,0 2-4-15,0 5-2 16,0 12-2 0,0 0-2-16,-6 16-1 15,3 6 0-15,0 7-1 16,3 8 0-16,0 4 0 16,0 5 1-16,0 1-1 15,0 1 1-15,0-7 0 16,0 0 0-16,0-7 0 15,0-7-1-15,-6-8 0 0,-4-2 0 16,-5-5-2-16,-1-9 1 16,-1 0-1-16,3-3 0 15,-3 0-1-15,6 0 0 16,11 0 2-16,0 0-1 16,0 0 1-16,19 0-1 0,1 3 1 15,5 2 1-15,1-5 1 16,5 0-1-16,-1 3 0 15,-4-3 1-15,-4 0-1 16,-3 0 1-16,-4-3-6 0,-4-2-17 16,0 5-11-16,-11 0 2 15,0 0-1-15</inkml:trace>
  <inkml:trace contextRef="#ctx0" brushRef="#br0" timeOffset="13331.7386">12848 4536 48 0,'12'9'31'15,"13"-9"-9"-15,21 0-8 16,16 0-4-16,13 0-1 15,18 0-2-15,5 0-3 32,-1 0-3-32,-4 0-2 0,-9 3-2 15,-16 4-6-15,-17-5-6 16,-18 2-9-16,-11 5-9 16,-22-9 1-16,0 0 4 15</inkml:trace>
  <inkml:trace contextRef="#ctx0" brushRef="#br0" timeOffset="13817.493">13062 4649 15 0,'12'5'29'0,"19"0"-4"15,9-5-6 1,20 0-6-16,7 0-3 0,12 0-1 16,8 2-2-16,-1-2-3 15,0 0-4-15,-7 0-1 16,-12-4-2-16,-15-1-2 16,-14-2-2-16,-13 1-1 0,-15-5 1 15,-13-1-1-15,-12-4 3 16,-7 0-1-16,-4-2 3 15,-2-1 1-15,1 1 2 16,-1 3 1-16,6 1 0 16,7 3 4-1,15 11-1-15,9 0-1 0,14 7 2 16,10 6 1-16,0 2-1 16,8 2 2-16,-4-3 1 15,0 5 1-15,-12-5-1 16,-10 1 2-16,-15-1-1 0,-4 4-1 15,-16-6-2 1,-2 2-1 0,-3 1-7-16,-4-5-20 15,5-1-14-15,12 1-1 16,0-10 0-16</inkml:trace>
  <inkml:trace contextRef="#ctx0" brushRef="#br0" timeOffset="14653.3836">14633 4117 16 0,'0'0'28'15,"12"20"2"-15,-2 13-5 32,3 21-13-32,4 8-5 0,1 13-2 15,3 3 0-15,-1-3-1 16,0-5 0-16,-3-14-2 16,-3-10 0-16,-3-17-1 15,-2-10 1-15,-9-19-1 16,19-7 1-16,-8-15-1 15,1-12 0-15,0-12 0 0,1-9 0 16,1-6-1-16,0 1 1 0,-2 8 0 16,-3 5-1-1,1 13 2-15,0 14-1 0,1 20 0 16,2 21 1-16,2 12 0 16,1 10 0-16,5 12 0 31,0 2-1-31,5 1 1 0,-4-4 0 15,-1-9-1-15,1-7 0 16,-3-11 0-16,-1-12 1 16,-1-11 0-16,-3-13 0 15,2-8-1-15,1-12 1 0,-2-8 0 16,-1-10-1 0,-2-5 1-16,1-4-1 0,-7 2 0 15,1 6-2-15,-4 6 1 16,-3 1-5-16,3 16-8 0,-6 8-16 15,-2 7-8-15,5 10-1 16,0 0 1-16</inkml:trace>
  <inkml:trace contextRef="#ctx0" brushRef="#br0" timeOffset="14953.362">15817 3966 19 0,'-35'-16'26'15,"4"22"1"-15,-14 13-15 16,2 22-2-16,-2 17-3 15,6 16-1 1,8 13-1-16,6 8 0 16,10 6 0-16,10-8-2 15,13-4-2-15,12-18-6 0,10-12-14 16,-2-24-10 0,17-8 0-16,-7-23-1 0</inkml:trace>
  <inkml:trace contextRef="#ctx0" brushRef="#br0" timeOffset="15338.8588">15958 4463 40 0,'14'12'32'0,"-7"-5"-3"16,13 0-11-16,2 0-5 15,-1-4-2-15,10-1-2 16,-8-4-4-16,1-2-2 16,-6-5-1-16,-5-4-2 15,-10 1 1 1,-9-1-2-16,-9 0 1 16,-10 4-1-16,-7 9 0 15,-4 0 0-15,-2 10 1 16,1 8-1-16,3 6 0 15,9 3 1-15,6 10 1 0,13-1 1 16,10-1 0-16,8-3 1 16,10-4 0-16,8-5 0 0,4-4 0 15,3-10-4-15,1-5-7 16,-1-4-25-16,-9-19-2 16,4 1-2-16,-14-10 2 15</inkml:trace>
  <inkml:trace contextRef="#ctx0" brushRef="#br0" timeOffset="15592.0555">16318 3913 39 0,'0'0'28'0,"3"-13"-6"16,-3 13-13-1,0 0-8-15,0 9-11 0,0 0-8 16,0-9-8-16,0 23-2 16,0-23 12-16</inkml:trace>
  <inkml:trace contextRef="#ctx0" brushRef="#br0" timeOffset="15754.8854">16309 4138 55 0,'-15'19'33'0,"-1"-1"-5"0,-3-1-4 16,-9-11-7-16,0 2-6 15,-2-8-9-15,1-8-12 16,2-3-24-16,8 2-1 15,3-10-1-15,16 6-1 16</inkml:trace>
  <inkml:trace contextRef="#ctx0" brushRef="#br0" timeOffset="16476.0287">16470 4021 38 0,'-7'12'26'15,"2"4"-11"-15,5 6-4 16,0 2-2-16,9-1 0 16,3-3-3-16,5-1 0 15,-2-6-2-15,6-8-1 16,-2-5-1-16,2-2-1 16,-4-11 1-16,-3 3-1 0,-4-6 0 15,-3-1-1-15,-7 0 0 16,0 9 1-16,0 8-1 15,-7-9 0-15,7 9-1 16,-10 13 1-16,7 5 0 16,3 0 0-16,4 1 0 15,5 3 0 1,3-3 0-16,7-7 0 16,0-4 1-16,2-8-1 0,-2 0 1 15,-4-10-1 1,1-5 1-16,-7-2-2 0,-3-2-2 15,-6 2-4-15,3 0-2 16,-3 0-3-16,4 2 0 16,2 4-1-16,0 1 2 0,2 5 3 15,5 5 4-15,3 0 5 16,21 18 17 0,-17 3-5-16,0 7 1 15,-1 9-1-15,0 13-1 16,-4 12-1-16,-5 8-2 15,-5 6-2 1,-5 8-2-16,-6-5-2 16,-6-6 1-16,-7-3-2 15,-5-13-3-15,-8-12-4 16,-4-16-10-16,-4-14-20 16,8-6 0-16,-8-11 0 15,12-5-1-15</inkml:trace>
  <inkml:trace contextRef="#ctx0" brushRef="#br0" timeOffset="16876.018">17310 4520 76 0,'21'0'29'0,"5"0"-9"15,6 0-7-15,10 0-4 16,-1 0-4-16,5 0-4 16,-4 4-5-16,-7-4-6 15,-6 0-10-15,-5 7-11 0,-24-7-3 16,17 0 1-1</inkml:trace>
  <inkml:trace contextRef="#ctx0" brushRef="#br0" timeOffset="17073.0998">17356 4625 45 0,'19'0'35'0,"12"10"-2"16,1-5-13-16,4 0-6 16,3 0-8-16,0-5-30 15,2 7-7-15,-14-12-3 16,4 10 0-16</inkml:trace>
  <inkml:trace contextRef="#ctx0" brushRef="#br0" timeOffset="17855.0144">18110 4027 47 0,'0'0'31'15,"9"32"-3"-15,-9 7-12 16,-4 17-4-16,4 16-6 15,0 10 0-15,5 8-2 16,-5-1 1-16,0-4-2 16,0-12-1-16,0-10-1 0,0-15-3 15,-7-15-2-15,7-10-5 16,-6-9-12-16,6-14-13 16,0 0 0-16,-4-14 0 0</inkml:trace>
  <inkml:trace contextRef="#ctx0" brushRef="#br0" timeOffset="18108.9766">18076 4132 46 0,'41'0'32'0,"1"-8"-4"15,10 4-11-15,12 4-7 16,3-6-6-16,-2 6-11 16,-7-5-16-16,0 6-9 0,-22-4 0 15,-6 6 0-15</inkml:trace>
  <inkml:trace contextRef="#ctx0" brushRef="#br0" timeOffset="18377.0112">18110 4398 12 0,'0'0'33'15,"33"5"1"-15,-8-10-1 16,15 5-16-16,8 0-6 16,2 5-10-16,4 4-29 15,-10-9-3-15,3 5-2 16,-13-8-1-16</inkml:trace>
  <inkml:trace contextRef="#ctx0" brushRef="#br0" timeOffset="19056.1182">18940 3918 17 0,'-22'0'14'0,"-8"-3"-7"31,4 3-2-31,1 3-1 0,8 7 2 16,7 3 1-16,10 2 0 15,10 6 0-15,7 1 0 16,6 0 1-16,4 2-1 15,2 2-1-15,1-5-1 16,-4 4-2-16,-7-1 1 16,-7-2-1-16,-9 0 0 0,-3 4 0 15,-12-2-1-15,-2-1 0 0,-6 1 1 16,3 0-2 0,3-2-2-16,4-3 1 0,10 0 0 15,0-1-1-15,10-2 0 16,2 5 1-16,2-2-1 31,-4 7 2-31,-7 3-1 0,-8 0 1 16,-8 4 0-16,-10 6 0 15,-8 0 1-15,-3 3-1 16,-5-4 0-16,5 3 0 16,2 0-1-16,5 0 0 15,7-2 0-15,9-2 0 16,11 1 1-16,0-6-1 0,15 1 1 15,3-1-1-15,4-10 1 16,1-3-5-16,3-8-19 16,6 0-8-16,-10-19 0 15,10 8-1-15</inkml:trace>
  <inkml:trace contextRef="#ctx0" brushRef="#br0" timeOffset="19525.4109">19505 4417 14 0,'12'-9'27'16,"-9"-6"-3"-16,6-7-8 16,-2-7-1-16,-2-3-2 15,1-1-2-15,-6-3-1 16,4 4-2-16,-4 3-2 15,-4 3-1 1,4 6-2-16,-2 8 0 16,2 12-1-16,0 0-1 15,0 0 0-15,-5 24-1 16,5 3 1-16,4 6-1 0,-1 8 0 16,2 5 1-1,1 3-1-15,-1-3 0 16,1 0-5-16,0-10-10 0,-3-8-19 15,9-2 0-15,-12-17 0 0,10 4-1 16</inkml:trace>
  <inkml:trace contextRef="#ctx0" brushRef="#br0" timeOffset="19781.0462">19265 4616 24 0,'0'0'33'15,"0"9"2"-15,17-4-8 0,14-5-11 16,10 0-5-16,14 3-3 0,6-3-2 16,7 0-3-16,0 2-4 15,-6-2-2-15,-3 5-5 16,-15-5-7-16,-11 0-15 15,-5 5-5-15,-19-10 1 16,1 5-1-16</inkml:trace>
  <inkml:trace contextRef="#ctx0" brushRef="#br0" timeOffset="20229.6123">19272 4938 23 0,'0'0'23'0,"-14"-24"-6"16,21 9-3-1,8-4-2-15,8 0-2 0,6 7-2 16,7 1-1-16,4 11 0 15,-1 0 0-15,2 15 0 0,-9 3-2 16,-7 10-2-16,-12 4 0 16,-13 6-1-16,-11-2-1 15,-11 3-1-15,-11-5-3 16,-8-8 0-16,0-2-2 31,-4-11-2-31,8-6-1 0,7-13 1 16,10-3-1-16,10-9 2 15,14 2 3-15,9-5 3 16,8 4 3-16,38-3 10 16,-25 25-6-1,-3 2 1-15,-1 8 0 16,-8 4-4-16,-1 3-8 0,-7-7-27 16,5 3 0-16,-8-12-2 15,14-1 0-15</inkml:trace>
  <inkml:trace contextRef="#ctx0" brushRef="#br0" timeOffset="20729.9478">20325 4518 18 0,'-24'-22'57'15,"5"13"-39"-15,-5 4-5 16,3 1-2-16,-2 4-4 0,4 0-2 31,4 8-3-31,6 2-1 16,9 4-1-16,7 4 0 15,5 4 1-15,7-2 0 16,0 6 2-16,4 0 0 0,-7 0 2 16,-1 1-1-16,-15-6 1 15,0 3 0-15,-21-7-1 16,-2-4-1-16,-7-7-4 0,-3-6-8 16,4-10-19-16,6 5-7 15,2-15 0-15,16 4-2 16</inkml:trace>
  <inkml:trace contextRef="#ctx0" brushRef="#br0" timeOffset="21261.6339">20606 4671 25 0,'13'-4'24'0,"-10"-9"-3"15,7 4-2-15,-7-1-4 16,-3-4-5-16,0 1-1 0,-5-3-3 16,-3 3-2-16,-6 0-1 15,-2 3 0-15,-5 4-3 16,-2 6 1-16,0 2-1 0,3 6 0 15,2 6 1-15,6 0-1 16,5 5 1-16,7-1-1 16,7 2 1-16,7-6-1 15,3-2 1-15,2-6-1 16,2-1 0-16,-3-5 1 31,0 0-1-31,-1 0 0 0,-2 0 0 16,-3 0 0-16,-1 9-1 15,-1 5 1-15,2 5 0 16,-2 8-1-16,0 5 1 16,-1 6-1-16,-9 4 0 15,-3 0 1-15,-12 3 0 16,-11-7-1-16,-9-5-3 0,-10-5 0 16,-7-11-3-16,-5-15-5 15,2-7-11-15,11-6-8 0,1-21-1 16,22 5 6-16</inkml:trace>
  <inkml:trace contextRef="#ctx0" brushRef="#br0" timeOffset="21662.3456">20805 4533 52 0,'0'0'34'0,"15"22"-5"15,-12-2-12-15,-3 3-6 16,7 4-3-16,-7-4-1 0,3 0-2 15,-3-6 0-15,0-5-1 16,0-12-1-16,0 0-1 16,11-9-1-16,-2-5 0 0,3-6 0 15,3-2-1 1,3 0 0-16,0 2-1 0,-1 5 1 31,0 7 0-31,-3 8-1 16,-1 8 1-16,-2 7 1 0,-4 5-2 15,3 7-7-15,-2 1-28 16,-8-10-1-16,13 1 1 16,-6-9-1-16</inkml:trace>
  <inkml:trace contextRef="#ctx0" brushRef="#br0" timeOffset="22216.3266">21290 4406 23 0,'-8'11'27'15,"11"17"-3"-15,-9 4-9 16,0 5-3-16,3 6-1 0,-3-1-2 15,6-3-1-15,-7-10-1 16,7-5 1-16,0-10-2 16,0-14 0-16,0 0-2 15,0 0-1-15,0-28 0 16,0 0-1-16,-4-5 0 31,-2-8-2-31,-1-6 1 0,4-1-1 16,-4 2-1-16,4 1 2 15,3 6-1-15,0 3-1 16,10 7 2-16,6 2-1 16,6 10-1-16,5-3-1 15,12 11-3-15,2 0-7 16,7 2-17-16,9 13-6 0,-9-6-1 16,7 11 0-16</inkml:trace>
  <inkml:trace contextRef="#ctx0" brushRef="#br0" timeOffset="22484.6877">21324 4746 16 0,'0'0'34'0,"16"5"0"15,5 0-2-15,6-1-14 16,1-4-8-16,4 6-9 16,2-6-23-16,1 2-10 15,-9-9-2-15,3 7 0 16</inkml:trace>
  <inkml:trace contextRef="#ctx0" brushRef="#br0" timeOffset="22848.1774">21532 4492 12 0,'8'0'32'0,"8"12"0"16,-11-4 0-16,2 4-17 16,-3 5-5-16,-4-2-3 15,3-1-2-15,-3-4-2 16,0-10-1-16,0 11 0 0,0-11-1 16,5-11 0-16,5-3-1 15,2-2 1-15,6-3-2 16,2 2 1-16,1-1 0 15,-1 4 0-15,-2 5 0 16,-3 9 1-16,-2 5 0 16,-7 9 1-1,-1 3 0-15,-5 2-1 16,0 3-2-16,6 3-11 16,1 3-19-16,-7-14-3 15,13-1 0-15,-13-13-1 16</inkml:trace>
  <inkml:trace contextRef="#ctx0" brushRef="#br0" timeOffset="23264.3541">21888 4266 29 0,'18'0'33'0,"-1"-8"0"16,13 8-2-16,0 0-18 15,-1-3-5-15,3 3-3 16,-4-2-1-16,-1 2-2 16,-4-8 0-16,-5 8-1 15,-7-4-1-15,-11 4 0 0,11 4 1 16,-11 6-1-16,0 6-1 15,0 6 1-15,0 9 0 16,-6 6 0-16,6 5 0 16,0 1 0-16,0 3 0 15,0-2 0-15,0-5 1 0,-6-1-1 16,1-9 2-16,-5-3-1 0,-5-8 0 16,-4 1 0-16,-6-6-1 15,-2-2-1-15,4-6-10 16,3 2-23-16,2-14-2 15,18 7 1-15,0-19 0 16</inkml:trace>
  <inkml:trace contextRef="#ctx0" brushRef="#br0" timeOffset="23901.8959">22511 4033 55 0,'21'5'23'0,"7"12"-4"15,-1 11-3-15,-8 6-3 0,-2 9-2 16,-9 6-2-16,-2 5-2 15,-6-4-2-15,0-2-1 16,0-4-1-16,-4-7-1 16,8-11 0-16,-1-7 0 15,0-10 0-15,7-5 0 16,-10-4-1-16,12-8 1 0,-12 8-2 16,0-12 0-16,0 12 0 15,-16 6 0-15,7 8 0 16,-5 12-1-16,0 14 1 15,-2 11 1-15,2 12 0 16,6 9-1-16,5 9 1 16,3 4 0-1,0 0-1-15,0 3 0 16,-7-5 0-16,2-8 0 16,0-9 0-16,-2-10-1 0,-4-11 2 15,1-14-2 1,-8-11 1-16,2-15-1 0,16-5-10 15,-19-8-25-15,-2-12-1 16,4 0 0-16,-6-11 0 0</inkml:trace>
  <inkml:trace contextRef="#ctx0" brushRef="#br0" timeOffset="24586.1986">23126 4593 35 0,'0'0'32'0,"20"-6"-1"16,5 3-12-16,8-2-6 0,11 5-2 16,2-4-6-16,-8 4-3 15,-1 0-6-15,-3 0-5 16,-1 5-8-16,-13-1-9 16,-9-4-8-16,-11 0 0 15,-9 14 11-15</inkml:trace>
  <inkml:trace contextRef="#ctx0" brushRef="#br0" timeOffset="24917.4618">23151 4732 33 0,'0'0'29'0,"18"-5"-5"16,5 5-5-16,8-6-4 0,12 6-3 16,-3 0-1-1,4 0-4-15,-3 3 0 16,-4 2-1-16,-6-5-2 0,0 0 0 15,-13 0-4-15,-18 0-3 16,16-5-20-16,-16 5-12 0,-7-12-1 16,7 12 0-16</inkml:trace>
  <inkml:trace contextRef="#ctx0" brushRef="#br0" timeOffset="26766.4814">1077 6203 10 0,'0'0'33'0,"0"0"-1"15,25 12-5-15,9-12-8 16,13 0-5 0,0 0-2-16,5 0-4 15,-1-3-4-15,2 3-4 16,-8-4-4-16,-7 4-7 15,-10 0-10-15,-13-5-12 16,4 14-2-16,-19-9 0 16</inkml:trace>
  <inkml:trace contextRef="#ctx0" brushRef="#br0" timeOffset="27004.9012">1139 6328 9 0,'0'0'33'0,"-15"22"-1"0,30-22-7 16,17 0-4-16,5 5-3 15,8-5-3-15,4 0-5 16,4-3-3-16,-7 3-3 16,3 0-2-16,-18 0-5 15,-9 0-20-15,-10 8-14 31,-12-8 1-31,0 0-1 0</inkml:trace>
  <inkml:trace contextRef="#ctx0" brushRef="#br0" timeOffset="29711.3918">2236 6310 16 0,'-93'10'18'0,"11"-6"-2"16,34 4-1-16,33-6 0 16,51-2 1-16,45 0-4 15,57-10-3 1,45 7-2-16,50-5-1 15,39 8-1-15,38-6-2 16,20 6 0-16,1 0-1 16,-5 0-2-16,-28 7-2 15,-35-2-1-15,-51 0-6 16,-51-5-9-16,-65-8-8 16,-40 8-3-16,-51-9-3 0,-26 6 9 15</inkml:trace>
  <inkml:trace contextRef="#ctx0" brushRef="#br0" timeOffset="30095.4926">3608 5961 22 0,'21'-45'31'15,"-7"-17"1"-15,-2-1-13 16,6 0-5-16,-5-2-2 15,-1 5-1-15,-5 6-2 0,-1 13-2 16,-6 15-2-16,0 26-1 16,0 0-2-16,-6 34 0 15,6 16-4-15,0 9-9 16,3 12-24-16,5 12-1 16,-8-3-1-16,7 11 1 15</inkml:trace>
  <inkml:trace contextRef="#ctx0" brushRef="#br0" timeOffset="30711.3666">2368 7086 27 0,'9'-22'28'16,"6"-2"-7"-16,6-10-1 15,2-7-5-15,-1 0-3 0,-3-6-1 16,-1 4-1-16,-5 0-2 16,-2 13-2-16,-4 3-2 31,-4 16-1-31,-3 11 0 0,-3 13 0 15,-3 16-1-15,6 19 0 16,0 12-1-16,-3 3 0 16,-1 7 1-16,4-5-2 15,4 2-4-15,-4-13-14 16,6-16-19-16,7-9 0 16,-5-20 0-16,8-2-1 0</inkml:trace>
  <inkml:trace contextRef="#ctx0" brushRef="#br0" timeOffset="31011.8675">3047 7068 38 0,'0'0'36'0,"13"9"2"32,1-5-5-32,9-4-18 0,16 0-5 15,1 0-3-15,11 0-1 16,-1 0-3-16,1 0-2 16,-6 0-2-16,-11-4-1 15,-6 4-3-15,-13 0-10 16,-15 0-23-16,0 0 0 15,0 0-1-15,0 0 1 0</inkml:trace>
  <inkml:trace contextRef="#ctx0" brushRef="#br0" timeOffset="31544.8113">3860 7077 18 0,'0'0'32'16,"27"7"-1"-16,-5-7-10 15,3 0-4 1,3-6-4-16,-4-4-4 16,3 1-3-16,-4-5-2 15,-6-2-2-15,-6-3-2 16,-11-2-1-16,-12 4-1 15,-4 2 0-15,-9 6 0 16,-8 6 0-16,-6 8 0 16,-2 7 1-16,2 10 1 0,2 10 1 15,9 1 1-15,7 8 1 0,11 0 1 16,10-1 1-16,16-4 0 16,12-4 0-1,9-6 0-15,6-9-1 0,6-8-1 16,-1-9-3-16,4-5-6 15,-4-9-15-15,-7-9-15 0,-1 1-2 16,-14-15 0-16,5 7 0 16</inkml:trace>
  <inkml:trace contextRef="#ctx0" brushRef="#br0" timeOffset="31797.5293">4163 6682 37 0,'13'-6'35'15,"12"6"-2"-15,2 0-9 16,5-6-8-16,5 6-5 15,-3-6-5-15,3 4-4 0,-6 2-9 16,-6 0-14 0,-10 0-14-16,1 8-1 0,-16-8-1 31</inkml:trace>
  <inkml:trace contextRef="#ctx0" brushRef="#br0" timeOffset="32013.8715">4616 6575 52 0,'3'-21'30'0,"-3"12"-6"15,0 9-8-15,6-13-9 16,-6 13-11-16,0 0-20 15,0 0-8-15,0 0 0 0,-10 10-1 16</inkml:trace>
  <inkml:trace contextRef="#ctx0" brushRef="#br0" timeOffset="32213.5929">4628 6667 43 0,'3'25'35'0,"-5"0"-7"15,2 4-7 1,-7 8-6-16,-1-5-5 0,-2 5-3 16,-7-3-2-16,-3-1-3 15,-2-5-1-15,-3-10-4 16,0-4-8-16,0-8-19 16,1-12-6-16,7-3 0 0,2-14-1 15</inkml:trace>
  <inkml:trace contextRef="#ctx0" brushRef="#br0" timeOffset="32777.0891">4862 6595 32 0,'-9'-3'27'16,"9"3"-7"-16,-17 21-4 16,4-3-5-16,11 5-3 15,2 2-1-15,2 2-1 16,11-1 0-16,0-2-1 15,5-11-1-15,5-3 0 0,2-6-2 16,-1-4 0-16,-2-12-1 16,0 0 0-16,-8-7-1 15,0-3 1-15,-7 0-2 16,-2-1 1-16,-5 3-2 16,0 5 2-16,-5 2-2 31,5 13 2-31,0 0-1 0,-11 3 0 15,11 10 2-15,7 4-2 16,-1 2 3-16,5 0-1 16,3 2 2-16,4-4-1 15,4-8 1-15,1 0 0 16,-1-9 0-16,1-3 0 0,-4-6 0 16,0-7 0-16,-7-4-1 15,-4-2 0-15,-8-2-2 16,0 0-3-16,-3 5-9 15,-6 1-24-15,-4-1-2 0,13 19 1 16,-16-15 0-16</inkml:trace>
  <inkml:trace contextRef="#ctx0" brushRef="#br0" timeOffset="33115.2178">5688 6399 35 0,'0'0'38'15,"0"0"0"-15,0 0-5 0,0 0-13 16,0 0-7 0,0 0-7-16,5 12-10 0,-5-12-32 31,0 0-2-31,-11 0 0 0,-3-15-1 15</inkml:trace>
  <inkml:trace contextRef="#ctx0" brushRef="#br0" timeOffset="42764.2813">6765 6183 16 0,'-22'-13'25'15,"11"-3"-2"1,-2-9-3-16,10-3-5 16,9-1-3-16,6 0-3 0,13 4-1 15,6 6-2-15,9 15-2 16,1 6-1-16,-1 13 0 15,-9 9 0-15,-16 11 0 16,-21 7-1-16,-15 5 0 16,-13-4-1-16,-4 0 0 0,-8-11 0 15,6-3-1-15,6-7 0 16,15-9-1-16,19-13 1 16,22 4 0-16,9-8-1 15,5-2-3-15,5 6-8 16,5 5-20-16,-11-15-2 15,1 10 0-15,-15-17 0 0</inkml:trace>
  <inkml:trace contextRef="#ctx0" brushRef="#br0" timeOffset="43111.3054">6949 5859 10 0,'-41'-39'30'0,"-3"18"1"16,-18 4 0-16,1 17-19 16,-7 17-4-16,-4 14-3 0,6 22-3 15,8 13-1-15,9 14 0 16,15 9 0-16,15 5 1 16,13-2 0-16,24-3 2 0,20-10 0 15,23-14 0-15,16-14-1 16,16-24 2-16,10-23-2 15,6-21-1-15,0-21 1 16,-8-16-2-16,-20-21 1 16,-25-10 0-16,-31-7 0 15,-25 4 0 1,-31 5 0-16,-19 12 1 16,-18 14-5-16,-3 13-9 15,0 18-25-15,12 17-1 16,9 3 0-16,25 13 0 15</inkml:trace>
  <inkml:trace contextRef="#ctx0" brushRef="#br0" timeOffset="43845.4203">897 8494 28 0,'0'0'32'0,"0"0"2"15,0 0-10-15,12 56-6 0,-12-3-5 16,0 15-5-16,7 4-1 16,-7 7-4-16,3-2-5 15,2-12-10-15,-5-16-20 16,11-5-3-16,-11-44 0 16,0 0 0-16</inkml:trace>
  <inkml:trace contextRef="#ctx0" brushRef="#br0" timeOffset="44049.5557">1087 8536 50 0,'0'0'36'16,"0"0"0"-16,52-12-13 0,-34 45-8 0,-8 16-5 15,2 8-3 1,4 6-3-16,1 3-5 0,-7-10-7 15,2 2-12-15,-4-9-17 16,-8-17-1-16,0-32 1 16,0 0 0-16</inkml:trace>
  <inkml:trace contextRef="#ctx0" brushRef="#br0" timeOffset="44196.72">934 8874 46 0,'-6'-41'34'0,"6"41"0"16,60-12-8-16,-8 6-34 0,10 6-21 15,0-4-3-15,9 4 0 16,5-5-2-16</inkml:trace>
  <inkml:trace contextRef="#ctx0" brushRef="#br0" timeOffset="44528.5343">2418 8801 9 0,'3'-42'28'0,"12"5"-4"15,-8 3-5-15,-1 6-2 16,2 8-2-16,-8 20-1 16,0 0-3-16,4 17-1 0,0 16-4 15,-4 10 0-15,2 9-5 16,8 11-7-16,-4 4-23 15,-3-13-5-15,12 2-2 16,-11-17 1-16</inkml:trace>
  <inkml:trace contextRef="#ctx0" brushRef="#br0" timeOffset="44913.2615">2591 8402 23 0,'-65'-37'29'0,"4"23"0"15,-17 10-13-15,3 13-7 16,6 18-3-16,-1 19-1 16,11 17-2-16,3 19 1 15,13 12 2-15,14 8-1 16,20 2 1-16,16-2 0 15,19-5 0 1,22-14 0-16,17-14-2 16,20-18-1-16,12-22-2 15,11-29 0-15,5-19 0 16,-1-27-1-16,-10-16 0 16,-14-15-1-16,-17-12 1 15,-31-12 1-15,-28-4-1 16,-29 3 0-16,-23 8 0 0,-18 12-1 15,-10 15-9-15,-6 13-26 16,6 23 1-16,-1 5-1 16,25 23 0-16</inkml:trace>
  <inkml:trace contextRef="#ctx0" brushRef="#br0" timeOffset="45344.9416">3632 8770 15 0,'69'11'27'0,"9"-7"-7"0,27 3-6 15,13-2-4-15,12 0-9 16,1-1-10-16,-7-7-12 16,-6 11-4-16,-29-8-2 15</inkml:trace>
  <inkml:trace contextRef="#ctx0" brushRef="#br0" timeOffset="45598.4379">3587 8957 14 0,'15'0'28'0,"29"0"-3"15,15 0-7-15,20 0-5 16,24 0-1-16,12 0-2 0,12 0-2 16,-3 0-3-1,-3-2-4 1,-10 2-5-16,-15-8-6 16,-12 3-8-16,-22-2-7 0,-27-10-5 15,-11 3 1-15</inkml:trace>
  <inkml:trace contextRef="#ctx0" brushRef="#br0" timeOffset="45768.2155">4616 8732 34 0,'0'0'24'0,"19"4"-4"15,8 10-5-15,8 6-4 16,-4 3 0-16,0 9-2 16,-15 4 0-16,-11 2-3 15,-14-5-5-15,-16-1-11 16,-12-11-21-16,-3 0-1 15,-13-21-1 1,0-4 0-16</inkml:trace>
  <inkml:trace contextRef="#ctx0" brushRef="#br0" timeOffset="46214.836">4067 8127 45 0,'0'-20'23'16,"13"3"-4"-16,8 5-6 31,7 4-3-31,6 8-3 0,-6 6-1 16,-3 11-1-16,-16 8-1 15,-9 7-2-15,-9 5 0 16,-9 0-1-16,-7-1 1 15,-1 0 1-15,8-7 0 0,8-2 0 16,10-9 0 0,20-3 1-16,6-8-1 0,7-3-2 15,1-4-4-15,2-7-11 16,-2-11-18-16,1 3-3 0,-13-13 0 16,0 0-1-1</inkml:trace>
  <inkml:trace contextRef="#ctx0" brushRef="#br0" timeOffset="46552.8152">4212 7887 46 0,'-58'-10'26'16,"2"10"-10"-16,-6 9-6 16,3 16-3-16,4 7-2 15,7 14 0-15,14 9-1 16,9 9 1-16,14 7 0 0,17 3 0 15,18 2 1-15,14-9-1 16,15-5 0-16,18-16-2 16,16-14 1-16,10-20-2 15,3-17 0-15,0-20 0 16,-7-13-1-16,-16-20 1 16,-15-12-2-16,-31-8 1 0,-31-8 1 15,-21 1-1-15,-20 9 0 16,-20 10 0-16,-2 13 0 0,-5 18-4 15,3 15-8-15,7 14-25 16,24 20-1-16,9 2 1 16,16 9-2-16</inkml:trace>
  <inkml:trace contextRef="#ctx0" brushRef="#br0" timeOffset="48047.3372">5632 8374 27 0,'6'14'35'0,"-6"16"1"16,0 17-10-16,-3 12-8 16,3 20-6-16,-5 6-1 0,5 9-3 15,-5-4-3-15,5-7-4 0,6-9-3 16,-2-21-5-1,3-7-10-15,-3-21-16 16,-4-25-5-16,11-3 0 0,-11-24 1 16</inkml:trace>
  <inkml:trace contextRef="#ctx0" brushRef="#br0" timeOffset="48231.2412">5529 8486 25 0,'15'-15'32'16,"19"12"0"-16,5-2-10 0,14 1-9 15,10 4-5-15,2 0-5 16,3 0-11-16,-1 0-16 16,-2 9-8-16,-18-9-1 15,-3 9 1-15</inkml:trace>
  <inkml:trace contextRef="#ctx0" brushRef="#br0" timeOffset="48415.9443">5625 8704 13 0,'-10'0'33'0,"23"6"0"0,5-6-2 15,18 3-14-15,12 3-15 16,2-6-29-16,9 8-2 16,-14-8-3-16,12 12-1 15</inkml:trace>
  <inkml:trace contextRef="#ctx0" brushRef="#br0" timeOffset="49031.4358">6508 8431 38 0,'-24'-5'29'0,"-11"-4"-5"15,3 4-6-15,-1 5-5 16,2 8-5-16,13 1-2 16,8 2-3-16,10 7-1 15,13-4-2-15,8 4 1 16,11 0 0-16,2-3-1 31,0 1 1-31,-1 0-1 0,-8-4 1 16,-7 3-1-16,-11 2 1 15,-11-1-1-15,-8 2 1 16,-6-1-1-16,-3 2 1 16,1 2-1-16,5-1 0 15,2-1-2-15,10-2-1 16,6 1-1-16,7 1 1 0,6 0-1 15,-1 4 1-15,-8-1 0 16,-7 7 0-16,-4 8 3 16,-15 1 1-16,-6 4 0 15,-8 1 2-15,-4 1 0 0,0-2 0 16,9-4 1 0,9-5 0-16,12-6-1 0,17-3-2 31,6-10-10-31,8-8-23 15,17 4-1-15,-5-10 0 0,8 0-1 16</inkml:trace>
  <inkml:trace contextRef="#ctx0" brushRef="#br0" timeOffset="49485.8104">6796 8843 24 0,'12'-15'30'15,"11"15"0"-15,-5 0-13 16,-1 7-5-16,-6 11-3 0,-11 6-4 31,0 10-1-31,-4 1-2 0,-3 3 1 16,-3 0-1-1,7-2 0-15,3-4-1 16,9-4 1-16,13-9 0 0,5-6 0 16,8-8-1-16,2-10-1 15,1-5-1-15,-2-7 0 16,-2-7 0-16,-10-6 0 0,-4 0 0 15,-12-6 0-15,-8 2 1 16,-5 7 2-16,-5 3 0 16,-3 7 1-16,-1 10-1 15,3 7 1-15,-1 14-1 16,9 5-1-16,3 9-3 16,4 0-6-1,5-1-21-15,9 6-5 16,-9-11-1-16,13 2 0 15</inkml:trace>
  <inkml:trace contextRef="#ctx0" brushRef="#br0" timeOffset="49854.3263">7404 8790 40 0,'-3'16'35'15,"6"13"0"-15,-3 8-11 16,-7 1-13-16,7 9-1 16,0-2-4-16,0-2-1 0,0-8-2 15,0-6 0-15,0-10-1 16,0-9-1-16,0-10 1 16,7-10-1-16,-7-10 0 15,0-10 0-15,0-9 0 16,-3-7-1-16,-3-8 1 31,-1-4-1-31,-1-2 0 0,1-1 0 16,1 4 0-16,6 4 0 15,3 9-1-15,7 12 1 16,7 3-3-16,6 12-2 16,8 7-8-16,3 10-20 15,6 0-3-15,4 10-1 16,-4 0 0-16</inkml:trace>
  <inkml:trace contextRef="#ctx0" brushRef="#br0" timeOffset="50132.6545">7385 9133 5 0,'26'14'27'0,"-7"-14"1"15,14 9-6-15,-5-5-21 16,-1-4-22-16,8 2-4 15,-13-8-1-15,6 6 16 16</inkml:trace>
  <inkml:trace contextRef="#ctx0" brushRef="#br0" timeOffset="50501.4923">7661 8843 29 0,'22'10'33'0,"-8"-2"1"15,0 7-13-15,-4 8-5 0,-7 1-6 16,3 4-2-16,-10-5-2 16,4-1-1-16,-5-8-1 15,5-14-2-15,0 0-1 16,0 0-1-16,18-22 1 0,0-1-1 15,2-2 0-15,1-1-1 16,-1 2 1-16,4 6 0 16,-6 7 1-16,-2 5 0 15,-4 6 0-15,-3 17 1 16,-5 1-1-16,1 7-3 16,-1 9-12-1,-2 0-22-15,-4-10-1 16,4 4 1-16,-2-10-1 15</inkml:trace>
  <inkml:trace contextRef="#ctx0" brushRef="#br0" timeOffset="50952.675">8080 8557 3 0,'24'4'28'0,"-1"-5"0"16,14 5-4-16,3-4-12 16,-2 0-5-16,-2 0-2 15,-5 3-2-15,-5 0 0 16,-11 1 0-16,-2 5-1 31,-10 4 2-31,-3 2-2 0,-3 5 1 16,3 2 1-16,-7 6-1 15,7 4 1-15,3 5 1 16,4 3 0-16,-1-2-1 16,5 1 0-16,-1 2 1 15,3-3-1-15,-7-1-1 16,0-7 0-16,-12-4-1 0,-3-8 0 15,-13-2-1-15,-3-2 0 16,-12-4 1-16,0-3-3 16,0 0-7-16,2 0-26 0,1-7-3 15,18-4 0-15,5-6 0 16</inkml:trace>
  <inkml:trace contextRef="#ctx0" brushRef="#br0" timeOffset="51571.5234">8946 8318 36 0,'3'26'31'0,"-17"4"-9"15,1 7-7-15,1 9-3 16,0 1-2-16,7 9-4 16,5-5-3-16,8-3-1 15,4-7 1-15,6-7-2 16,0-9 1-16,2-6-2 0,-2-10 1 15,-6-9 0-15,-3 0-1 16,-9 0 0-16,0 0-1 16,0 0 1-16,-6 10 0 15,1 8 0-15,1 15 0 16,4 10 0-16,4 8 0 16,1 8 0-1,1 1 0-15,-2 1 0 16,-4-6 0-16,0-5 1 15,-4-10-1-15,-7-11 0 16,-9-7 0-16,2-16-4 16,-1-11-5-16,7-1-13 15,2-17-11-15,17 1 1 0,1-11-1 16</inkml:trace>
  <inkml:trace contextRef="#ctx0" brushRef="#br0" timeOffset="51834.8284">9436 8787 14 0,'0'0'34'16,"16"0"1"-16,8 0 0 31,8 6-16-31,5-6-5 0,7 0-6 16,-2 0-2-16,5 0-4 15,-6 4-6-15,-7-4-6 16,-6 0-16-16,-4 5-9 0,-15-5-1 16,5 0 0-1</inkml:trace>
  <inkml:trace contextRef="#ctx0" brushRef="#br0" timeOffset="52072.5443">9514 8924 48 0,'0'0'33'31,"18"8"-7"-31,7-4-4 0,3-4-4 16,9 10-5-16,1-10-4 15,5 3-3-15,-11-3-2 16,-1 0 0-16,-7 0-5 16,-6-3-4-16,-5 3-11 15,-3 0-21-15,-10 0-1 16,0 0 0-16,-4-10 1 0</inkml:trace>
  <inkml:trace contextRef="#ctx0" brushRef="#br0" timeOffset="52753.9392">10484 8724 40 0,'0'17'32'15,"6"7"-3"-15,-6 10-11 16,0 7-6-16,0 5-3 16,0 0-4-16,3-4-5 15,1-4-6-15,2-11-12 16,-6-13-15-16,0-14 0 15,0 0-1-15</inkml:trace>
  <inkml:trace contextRef="#ctx0" brushRef="#br0" timeOffset="53004.4313">10435 8736 24 0,'17'-7'25'0,"12"7"-5"0,3-5-6 16,7 5-2-16,-1 0-4 0,-1 0-1 15,-3 0 0-15,-6 3 1 16,-3 6 0-16,-10 1 0 16,-5 8 0-16,-10 3 1 15,0 9-1-15,0 0 0 16,0 10-2-16,-3-2-4 31,3 0-6-31,3-2-11 0,3-2-22 16,1-17 0-16,7 2-1 15,0-16 0-15</inkml:trace>
  <inkml:trace contextRef="#ctx0" brushRef="#br0" timeOffset="53374.4165">11213 8848 16 0,'-22'-17'33'16,"-12"-1"-1"-16,9 11-1 0,-9 3-16 31,6 8-6-31,7 11-4 0,6 7-1 16,10 7 0-16,11 2-2 16,12 2 1-16,6-3-1 15,10-2 1-15,0-10 0 16,3-8 0-16,-6-13 0 15,-3-9-2-15,-13-11 1 16,-9-9-2-16,-15-7 2 0,-13-8-2 16,-6-8 0-16,-9 0 0 15,2-4-1-15,-3-2-1 16,12 7-1-16,3-2-2 16,18 11-3-16,8 0-8 15,16 11-14-15,12 11-5 16,-1 5 0-16,17 18 1 0</inkml:trace>
  <inkml:trace contextRef="#ctx0" brushRef="#br0" timeOffset="53706.0532">11627 8458 24 0,'-34'0'30'15,"10"24"2"-15,-13 12-11 16,0 7-7-16,1 16-3 15,5 6-2-15,10 9-1 16,8-5-2-16,18 2-1 16,10-9-5-1,10-13-9-15,9-11-23 16,9-9-3-16,-4-19 1 16,6-3-2-16</inkml:trace>
  <inkml:trace contextRef="#ctx0" brushRef="#br0" timeOffset="54137.8121">11721 8771 31 0,'0'0'32'16,"-16"4"0"-16,8 8-12 15,8 8-4-15,-7 4-4 16,14 2-3-16,2-2-1 0,6 1-3 15,4-7 0-15,3-3-3 16,-1-11 0-16,4-4-1 16,0-7 0-16,-5-6-1 15,-2-7 0-15,-6-2-1 16,-3-2 0-16,-3 1 0 31,-3 5 0-31,-3 4 0 0,0 14 0 16,-9-8 0-16,9 8 0 15,-8 22 1-15,8 0-1 16,3 1 1-16,2-1 1 16,6 3 0-16,4-6 0 15,4-6 1-15,1-6 0 0,3-7 0 16,-1-5 1-16,1-7-1 16,-4-5 0-16,-4-1-1 0,-2-3-3 15,-7-1-6-15,-1 1-19 16,-5 6-10-16,-7-2 0 15,0 7 0-15</inkml:trace>
  <inkml:trace contextRef="#ctx0" brushRef="#br0" timeOffset="54437.7346">12178 8453 26 0,'31'15'36'16,"-3"3"1"-16,6 13-1 15,-3 12-17-15,0 5-5 16,4 15-4-16,-13 2-3 16,-7 5-3-16,-9-4 0 15,-6-2-3-15,-9-7-1 0,-4-9-1 31,-5-7 0-31,-1-9-1 16,0-9 0-16,10-7 1 16,0-4-2-16,9-12-2 15,-10 13-8-15,10-13-24 0,-18 0 0 16,18 0 1-16,-15-13-1 16</inkml:trace>
  <inkml:trace contextRef="#ctx0" brushRef="#br0" timeOffset="60970.9982">13114 8564 31 0,'0'0'34'0,"18"34"1"16,-11 1-12-16,-4 8-6 16,3 8-6-16,-6 5-2 15,10 1-5-15,-7-6-10 16,1-10-9 0,-4-12-16-16,2-5-4 15,-2-24-1-15,-12 9 0 0</inkml:trace>
  <inkml:trace contextRef="#ctx0" brushRef="#br0" timeOffset="61118.6463">12907 8848 37 0,'0'0'35'16,"0"0"1"-16,18 0-5 16,10 0-17-16,16 0-13 15,6 0-32-15,17 9-2 16,2-13-1-16,14 4-2 15</inkml:trace>
  <inkml:trace contextRef="#ctx0" brushRef="#br0" timeOffset="61557.2415">13620 8872 11 0,'-31'3'27'15,"31"8"2"-15,16-8-1 16,30-3-16 0,38 0-2-16,34 3 0 15,40 6 0-15,37-2 1 16,35 4-2-16,23 0-2 15,23 5-2-15,3-1-2 0,-8 2-4 16,-20-1-3 0,-28-4-7-16,-30-2-16 15,-26 0-9-15,-49-10-1 0,-25 0 1 16</inkml:trace>
  <inkml:trace contextRef="#ctx0" brushRef="#br0" timeOffset="61889.5782">14751 8635 19 0,'14'-41'32'16,"-9"-17"0"-16,11-5-9 16,-3-4-8-16,-6-7-1 15,7 7-3-15,-10 5-2 0,3 12-3 16,-7 17-1 0,0 33-2-16,-8 9-1 15,2 37-1-15,3 19-6 0,-4 17-13 16,1 7-18-16,6 15 1 0,0-6-1 15,10 6 0-15</inkml:trace>
  <inkml:trace contextRef="#ctx0" brushRef="#br0" timeOffset="62321.252">13921 9481 2 0,'6'-15'30'0,"-6"-13"1"15,9-4-2-15,-3-1-11 16,-3-1-3-16,4 8-2 0,-7-1-3 16,0 12 0-16,0 15-2 15,0 0-2-15,-10 36-1 16,10 10-2-16,-6 8 0 15,1 11-2-15,1 9 1 0,-2-3-2 16,6-6-3-16,0-9-1 16,3-8-9-16,2-14-20 15,2-19-5-15,12-11 1 16,-1-16-1-16</inkml:trace>
  <inkml:trace contextRef="#ctx0" brushRef="#br0" timeOffset="62543.9737">14259 9578 51 0,'22'5'36'0,"15"0"1"16,3 4-7-1,5-4-21-15,9 0-6 0,2-1-19 16,0 0-18-16,-16-8-1 16,-4 4-2-16,-13-8 1 15</inkml:trace>
  <inkml:trace contextRef="#ctx0" brushRef="#br0" timeOffset="62990.9446">15017 9680 31 0,'0'0'34'16,"26"9"0"-16,-4-6-11 0,7-8-9 15,6 0-2-15,0-7-5 16,-1-1-2-16,-8-5-1 16,-7-4-3-16,-14 1 0 15,-13 1-1 1,-12 5 0-16,-10 6-1 15,-7 9 0-15,-4 9 0 16,-3 11 1-16,3 9 0 16,7 7 1-16,11 8 1 15,13-2 0-15,17 0 1 16,13-3 0-16,13-3 0 16,7-9-2-16,8-13-3 0,4-4-11 15,1-6-23-15,-6-18-1 16,0-4-1-16,-10-15 1 15</inkml:trace>
  <inkml:trace contextRef="#ctx0" brushRef="#br0" timeOffset="63362.3441">15328 9343 40 0,'0'0'35'0,"27"3"0"15,-7-3-12-15,7 0-7 0,11 5-7 16,-3-5-5 0,1 2-10-16,-5-2-27 0,-3 7-2 31,-12-7-1-31,-1 5 1 15</inkml:trace>
  <inkml:trace contextRef="#ctx0" brushRef="#br0" timeOffset="63662.9587">15816 9235 22 0,'0'0'32'16,"2"-10"0"-16,-2 10-3 0,0 0-20 15,0 0-19 1,0 0-19 0,-8 5-2-16,8 4-1 15</inkml:trace>
  <inkml:trace contextRef="#ctx0" brushRef="#br0" timeOffset="63847.8768">15838 9440 58 0,'0'26'37'0,"-3"2"2"0,-3 0-14 16,-7-3-9-16,1 4-6 16,-7-6-5-16,-6-1-3 15,1-7-5-15,-7-12-8 16,2-3-24-16,1-9-3 16,-3-10-1-16,6 1 0 15</inkml:trace>
  <inkml:trace contextRef="#ctx0" brushRef="#br0" timeOffset="64379.9858">16048 9244 10 0,'0'0'29'0,"-14"0"1"16,14 0-7-16,-10 23-6 15,7-9-5-15,9 10-3 16,0-5 0-16,6 4-2 15,3-5-1-15,7-1-1 16,0-7-2-16,1-5 0 16,-2-5-1-16,1-10 0 0,-4-4 0 15,-3-2-1-15,-5-2 0 16,-2-2-1-16,-4 3 0 16,-4 1 0-16,0 6 0 0,0 10 0 15,0 0-1 1,0 0 0-16,-6 14 2 0,6 2-2 15,9 4 1-15,-1 1 0 16,6 1 1-16,1-3-1 16,8-6 0-16,1-3 1 0,-2-10 1 15,2 0 0-15,-4-14 0 16,-2-1 0-16,-5-7 0 16,-4-2 0-16,-9 1-3 31,0-3-5-31,-3 3-22 0,-3 5-9 15,-7-2 0-15,10 9-1 16</inkml:trace>
  <inkml:trace contextRef="#ctx0" brushRef="#br0" timeOffset="64650.7144">16926 9025 48 0,'10'6'37'0,"-10"-6"-7"15,-13 8-33-15,7 1-19 16,-14-23-10-16,20 14-2 0</inkml:trace>
  <inkml:trace contextRef="#ctx0" brushRef="#br0" timeOffset="67589.6109">1018 10732 8 0,'-68'-5'27'16,"68"5"-1"-16,-77 61-2 16,46-5-14-16,5 17-4 15,15 8-1-15,11 7-1 16,15-5 2-16,15-4 1 16,17-18 0-1,18-15 0-15,13-28 0 16,9-18 1-16,1-29-1 15,-5-15-1-15,-8-21-1 16,-21-9-2-16,-21-11 0 0,-29 2 1 16,-25 4-2-1,-21 4-1-15,-17 16-6 16,-11 15-11-16,-4 13-21 0,9 21 0 16,13 10 0-16,52 0 1 0</inkml:trace>
  <inkml:trace contextRef="#ctx0" brushRef="#br0" timeOffset="67936.7844">1568 11337 25 0,'13'0'29'15,"-17"-9"-1"-15,4-6-14 16,0 0-3-16,0-7-1 16,4-4-1-16,3-2-4 15,4 3 0-15,6-1-1 0,3 10 0 16,4 7 0-16,4 9-1 0,-3 15 1 15,-2 9-1-15,-5 3 0 16,-7 9-5-16,0-1-11 16,-2 4-20-16,-4-14-1 15,2-3-1-15,-3-12 0 16</inkml:trace>
  <inkml:trace contextRef="#ctx0" brushRef="#br0" timeOffset="68237.427">2154 11226 45 0,'-32'-23'34'0,"2"10"0"15,-7 5-13-15,0 1-9 16,6 12-3-16,2 8-3 15,10 11-2-15,6 2 0 16,13 3-1-16,8 0 0 0,9-2-1 31,8-8 1-31,7-2-2 0,3-8 1 16,-1-9-3-16,3 0-5 16,-12-13-13-16,-9-10-18 15,3 4-1-15,-14-9 0 16,-5-2 0-16</inkml:trace>
  <inkml:trace contextRef="#ctx0" brushRef="#br0" timeOffset="68356.8147">2053 10933 34 0,'-10'-19'33'0,"-4"-4"-2"16,14 23-16-16,0 0-34 16,0 0-8-16,10 6-5 15,-10-6-1-15</inkml:trace>
  <inkml:trace contextRef="#ctx0" brushRef="#br0" timeOffset="68691.8116">2304 11139 28 0,'4'11'33'16,"-4"-11"1"-1,29 9-6-15,2-7-15 0,6-2-5 16,7 0-4-16,-1-5-3 16,-3 0-2-16,-6 0-1 15,-16-5 0-15,-18 10-1 16,0 0 2-16,-24-4 1 0,0 9 0 16,-4 5 2-16,-3 7 1 15,3 6 0-15,6 4 1 16,7 2 0-16,15 0-2 15,17-1-2-15,6-4-3 16,10-1-8-16,8-3-18 16,3-17-7-1,11-3 2-15,-2-13-2 16</inkml:trace>
  <inkml:trace contextRef="#ctx0" brushRef="#br0" timeOffset="69023.1258">2951 11118 20 0,'-19'-13'28'0,"-12"-2"2"16,6 11-9-16,6 4-12 15,4 7-5-15,6 5-1 0,9 6-1 16,10 2 0-16,5-1-2 16,3-2 0-16,7-4-1 15,-6-4-3-15,-1-3-1 16,-7-6-1-1,-11 0 0-15,0 0 0 16,-20-7 0-16,-2 4 4 16,-5 3 2-16,-2 0 5 15,-4 0 3-15,8 10 3 16,0 3 2-16,15 7 1 16,5 0 0-16,17 5-1 15,7-6-2-15,17 5-3 0,-4-9-3 16,10-1-8-16,-4-10-34 15,4 4 0-15,-12-16-2 16,3 2 0-16</inkml:trace>
  <inkml:trace contextRef="#ctx0" brushRef="#br0" timeOffset="72196.677">5268 13140 28 0,'28'-22'33'16,"12"8"-4"-16,-1 4-9 16,0 7-6-16,1 13-2 0,-9 10-3 15,-5 15-2-15,-11 7-2 16,-2 6-2-16,-5 1 1 15,-1-6-2-15,1-3 0 16,7-10 0-16,3-12-1 0,9-11 0 16,0-13 0-16,4-8 0 15,-3-10-1-15,0-6 0 32,-3-5 1-32,-6-6-1 0,-8 0 0 15,-4 4 0-15,-7 7 0 16,0 7 0-16,-9 13 0 15,9 10 0-15,-19 14 1 16,12 14-1-16,2 8 1 16,3 5-2-16,2 7-4 15,2-2-1-15,12-4-18 0,10-6-13 16,-3-11-1-16,10-6 1 16</inkml:trace>
  <inkml:trace contextRef="#ctx0" brushRef="#br0" timeOffset="72596.5912">6167 13180 30 0,'-12'37'30'0,"9"7"-4"16,-1 3-10-16,-2 0-5 16,6-7-3-16,0-9-3 15,0-9-1-15,0-22-2 16,0 0 0-16,13-15 0 16,-8-11 0-16,-5-11 0 15,0-5 0-15,-3-10 0 0,-2-4-1 16,-1-5 1-16,6 1-1 15,0-1 0-15,5 6 0 16,4 1 0-16,6 7-1 16,7 10 0-16,7 10 0 15,5 10-3-15,3 8-7 0,7 4-21 32,5 14-3-32,-9 0 0 15,7 10 0-15</inkml:trace>
  <inkml:trace contextRef="#ctx0" brushRef="#br0" timeOffset="72862.3357">6102 13496 36 0,'37'16'33'0,"1"-12"0"16,13 2-16-16,-1 1-27 0,0-9-18 15,9 6-3-15,-16-13-1 16</inkml:trace>
  <inkml:trace contextRef="#ctx0" brushRef="#br0" timeOffset="73199.3187">6378 13180 37 0,'21'5'34'15,"-5"-1"0"-15,5 10-14 16,-8 8-8-16,-5-1-3 16,0 4-3-16,-8-6-3 15,0-1-1-15,-6-8-2 32,6-10-2-32,0 0 0 0,0-18-1 15,11 1 0-15,3-5 0 16,3 5 0-16,2 2 2 15,3 6 1-15,3 9 2 16,-6 7 0-16,-1 11 0 16,-2 5 1-16,-3 7-2 0,-2 1-8 15,-7 5-26-15,-4-14 0 0,0 4-1 16,0-26-1-16</inkml:trace>
  <inkml:trace contextRef="#ctx0" brushRef="#br0" timeOffset="73646.2259">6745 12913 33 0,'11'-12'33'16,"20"12"0"-16,-3-10-11 15,10 5-11-15,5 5-4 16,-3 0-1-16,3 7-3 0,-8 1 0 16,-4 5-1-1,-13 2-2-15,-6 2 1 0,-8 3-1 16,-4 4 1-16,-6 1-1 15,0 4 0-15,1 3 0 0,0 1 1 16,5 8-1-16,0-1 1 16,5 4-1-16,3 2 2 15,-3 5 0-15,2-2 0 32,-7 0 1-32,0-4 0 0,-15-10-1 15,-4-4 0-15,-8-12 0 16,-5-10-3-16,1-9-7 15,-3-5-23-15,3-18-6 16,15 1 0-16,7-12 0 16</inkml:trace>
  <inkml:trace contextRef="#ctx0" brushRef="#br0" timeOffset="74116.2693">7639 13239 15 0,'0'0'27'0,"13"9"0"0,28 0-13 16,32-1-1-16,27 5 0 15,30-5 0-15,28 8-2 16,19-6-1-16,17 6-1 16,5-6-2-16,2-2-5 15,-12 1-4-15,-21-9-8 32,-20 0-10-32,-27 3-12 0,-37-11-4 15,-22 1 1-15,-34-5 10 16</inkml:trace>
  <inkml:trace contextRef="#ctx0" brushRef="#br0" timeOffset="74267.4261">9566 13258 32 0,'0'0'24'0,"0"0"-5"15,22 5-3-15,6 8-4 0,1-4-3 16,4 10 0-16,-11-1-1 16,-4 6 0-16,-14-7-4 15,-11-2-8-15,-13-4-22 16,-6 1-6-16,-18-12-1 15,1 0-1-15</inkml:trace>
  <inkml:trace contextRef="#ctx0" brushRef="#br0" timeOffset="74632.0451">7869 13101 20 0,'0'0'31'0,"0"0"-4"16,-34 14-8-16,3 1-4 15,-3 7-2-15,-1 2-2 16,8 7-2-16,9-4-2 16,14 4-1-16,17-6-2 0,18-1-2 15,12-2-7-15,10-7-13 16,6-11-18-16,12-4 1 15,-6-14-1-15,7-2 3 16</inkml:trace>
  <inkml:trace contextRef="#ctx0" brushRef="#br0" timeOffset="75001.8372">8421 12634 25 0,'13'-4'33'0,"-13"4"2"15,18 16-7-15,0 13-13 32,-4 5-5-32,5 15-1 0,-7 1-1 15,3 4-2-15,-10-3-1 16,3-5-2-16,-8-8 0 16,0-9-2-16,-6-14 0 15,6-15-1-15,-15-19 1 16,3-11-1-16,2-14 0 15,-3-8 0-15,2-10-1 0,0 0 1 16,8-1-1-16,3 3 0 16,3 5 1-16,7 11 0 15,9 8-1-15,9 9 1 16,9 12-2-16,9 3-2 16,8 12-6-16,1-5-11 15,3 5-16 1,8 12 0-16,-7-7 0 15,0 5 7-15</inkml:trace>
  <inkml:trace contextRef="#ctx0" brushRef="#br0" timeOffset="75249.304">8472 12794 31 0,'10'14'37'15,"8"-7"0"-15,23-1-9 0,11 3-8 16,4-6-7-16,6 7-7 16,-6-3-22-16,-1 0-19 15,-14-10-1-15,-3 3-2 16,-20-7 0-16</inkml:trace>
  <inkml:trace contextRef="#ctx0" brushRef="#br0" timeOffset="76018.794">10361 13175 28 0,'0'0'33'16,"-3"15"0"-16,-7 5-13 16,4 9-5-16,0 3-7 15,-1 2-3-15,3 2-1 0,2-8-2 16,2-8-1-16,2-10 0 15,-2-10-2-15,4-15 1 32,-4-7-1-32,0-9-1 0,-4-4 1 15,2-4 0-15,-1-1 0 16,3 2 0-16,0 5 0 16,4 5 1-16,7 5-1 15,12 10 1-15,1 3-1 16,10 6-1-16,3 4-1 15,2 5 1-15,-3-1 0 0,2 3 0 16,-6-2 0-16,-6 0 1 16,-8 2 2-16,-5 0 1 15,-7 3 2-15,-6 2 0 16,0 8 1-16,-3 1 0 16,3 7 0-16,-6 2-1 15,6 4-3 1,0 1-9-16,0 3-21 15,6-11-5-15,4 1-1 16,1-13-1-16</inkml:trace>
  <inkml:trace contextRef="#ctx0" brushRef="#br0" timeOffset="76373.5637">11074 13196 44 0,'-15'-11'33'0,"-10"0"-5"16,-3 5-11-16,4 9-6 15,-3 6-4 1,10 10-2-16,4 4-1 16,11 6-1-16,8-2 0 15,11 4 0-15,3-3 0 16,8-3 0-16,2-9 0 0,1-10 0 15,-6-6-1 1,-2-12 0-16,-9-9-1 16,-7-9 0-16,-7-11-1 0,-7-14 1 15,-9-11-1-15,-1-9-1 0,0-3 1 16,-1-2-2-16,6 6 1 16,5 1-3-16,12 8-3 15,2 13-5-15,15 15-17 16,7 20-7-16,2 7 0 15,14 14 0-15</inkml:trace>
  <inkml:trace contextRef="#ctx0" brushRef="#br0" timeOffset="76721.1186">11495 12758 21 0,'0'0'32'0,"-31"12"1"0,9 15-8 15,-7 17-10-15,-7 11-5 16,8 13-2-16,3 7-2 16,10 7-1-16,10-4-3 31,10-4-4-31,14-10-15 0,10-9-17 16,-1-21-1-16,12-3 1 15,-4-22 0-15</inkml:trace>
  <inkml:trace contextRef="#ctx0" brushRef="#br0" timeOffset="77174.7047">11610 13201 13 0,'0'0'30'15,"0"0"-2"-15,-3 19-5 0,3 0-6 16,3-1-5-16,6 8-3 0,-1-4-1 16,7 2-2-16,1-6-1 15,1-2-3-15,5-13 0 16,-2-3-1-16,0-11 0 16,-2-3-1-16,-5-10 0 31,-4-1 0-31,-6-2-1 0,-3 1 1 15,0 3-1-15,-6 5 0 16,-2 7 0-16,8 11 1 16,-16 3 1-16,12 12-1 15,4 5 1-15,6 3-1 16,4 2 2-16,2 2 1 16,5-2 0-16,6-4-1 0,1-8 1 15,5-3 0-15,-4-10 0 16,0 0-1-16,-5-12-1 15,-2-6-2-15,-4-2-7 16,-6-4-17-16,-8-7-12 16,0 1-1-16,-8-7 1 0</inkml:trace>
  <inkml:trace contextRef="#ctx0" brushRef="#br0" timeOffset="77391.4255">11992 12879 17 0,'27'0'34'16,"-2"4"2"-16,6 11-5 0,2 13-12 15,-3 5-6-15,1 17-3 16,-11 0-2-16,0 9-3 16,-11 1-3-16,-9-2-1 15,-4-4-7-15,-10-7-17 16,-8-12-14-16,0-3-1 15,-3-17 0 1</inkml:trace>
  <inkml:trace contextRef="#ctx0" brushRef="#br0" timeOffset="77791.3716">12835 12901 44 0,'15'28'34'15,"-8"5"2"-15,2 11-15 16,-3 8-10-16,-2 4-3 15,3 4-6-15,-2-7-15 16,4-2-21-16,-9-23-1 16,3-6 0-16,-3-22 0 0</inkml:trace>
  <inkml:trace contextRef="#ctx0" brushRef="#br0" timeOffset="77954.6366">12686 13133 38 0,'25'3'37'0,"6"-3"1"16,13 0-1-16,5 2-23 15,5-2-16-15,7 5-31 16,-8-12-2-16,3 1-2 16,-7-11 0-16</inkml:trace>
  <inkml:trace contextRef="#ctx0" brushRef="#br0" timeOffset="78423.7298">13697 13094 12 0,'0'0'22'16,"96"10"4"0,0-10-10-16,42 0 0 15,38-3 2-15,41 3-3 16,31 0-3-16,15 0 0 15,13 5-5 1,-11 2-4-16,-15-5-9 16,-25 1-17-16,-24 3-13 15,-55-9 1-15,-28 0-1 16</inkml:trace>
  <inkml:trace contextRef="#ctx0" brushRef="#br0" timeOffset="78777.8181">14927 12617 9 0,'20'-53'32'31,"-11"-10"1"-31,7 5-9 0,-7 4-4 16,-3 6-7-16,3 15-2 15,-5 12-3-15,-4 21-2 16,7 14-2-16,-7 22-3 15,5 16-7-15,-5 17-15 0,0 8-14 16,6 18 0-16,-6-5-1 16</inkml:trace>
  <inkml:trace contextRef="#ctx0" brushRef="#br0" timeOffset="79209.9442">13850 13646 12 0,'5'-34'31'0,"8"5"1"16,-6-3-10-1,1 1-4 1,-1 7-3-16,-1 7-4 0,-6 17-2 15,7 17-3-15,-7 21 0 16,0 11-3-16,0 14-1 16,0 9-1-16,0 6 0 15,0 2-2-15,0-10-7 16,3-14-23-16,6-6-5 0,-3-23 0 16,7-8 0-16</inkml:trace>
  <inkml:trace contextRef="#ctx0" brushRef="#br0" timeOffset="79478.773">14190 13896 25 0,'28'0'37'0,"16"0"-1"0,2 5-3 15,4-5-17-15,5 3-6 16,-2-3-14-16,2 8-29 16,-18-15-1-16,2 7-3 15,-19-13 1-15</inkml:trace>
  <inkml:trace contextRef="#ctx0" brushRef="#br0" timeOffset="79926.3179">14944 13905 9 0,'11'0'30'0,"13"4"1"15,-3-4-5-15,5-2-13 16,3 2-3-16,-1-6-5 0,1 1 0 15,-7-8-3-15,-4 1 0 16,-13-5-2-16,-10 0 1 16,-11 2 0-16,-8 1-1 0,-9 2 0 15,-5 9 1-15,-7 6 1 16,5 11 0-16,1 8 1 16,9 10 0-16,12 4 1 15,15 5 0-15,13 1 0 16,11-3-1-16,13-4 0 15,7-6-3 1,5-10-8-16,1-2-24 16,-4-17-4-16,7-9 0 15,-13-13 0-15</inkml:trace>
  <inkml:trace contextRef="#ctx0" brushRef="#br0" timeOffset="80179.6921">15205 13518 29 0,'33'2'35'15,"2"-6"1"-15,8 4-1 16,0 0-21-16,0-7-7 16,1 5-8-16,-8 2-18 15,-1 0-15-15,-16-4-1 16,0 4-1-16</inkml:trace>
  <inkml:trace contextRef="#ctx0" brushRef="#br0" timeOffset="80412.0298">15714 13378 48 0,'0'0'31'0,"-4"-19"-4"16,4 19-24-16,0 0-22 31,-19-9-11-31,19 9-1 0,-15 5 3 16</inkml:trace>
  <inkml:trace contextRef="#ctx0" brushRef="#br0" timeOffset="80596.9455">15726 13563 40 0,'7'39'36'0,"-10"0"-3"15,-5-5-10-15,0 4-5 16,-12-10-7-16,-2-2-3 16,-12-11-4-16,-3-7-6 15,3-8-19-15,3-6-16 16,-3-14 0-16,14-5-1 0,6-10 1 31</inkml:trace>
  <inkml:trace contextRef="#ctx0" brushRef="#br0" timeOffset="81159.2837">15965 13389 14 0,'0'0'31'0,"0"-13"-2"16,0 13-6-16,0 0-6 16,-3 10-6-16,3 5-3 15,-4 3-3-15,4 8-1 16,0 0 0-16,7 2-1 31,3-5 0-31,4-3-1 0,5-6 0 16,3-6-2-16,3-8 1 15,-3-8-1-15,1-7 0 16,-3-4 0-16,-2-3 0 16,-5 2-1-16,-6-2 1 0,-2 3-1 15,-5 5 1-15,0 5 0 16,0 9-1-16,0 0 1 0,0 0 0 15,-6 22-1-15,9-3 1 16,0 1 1-16,7 2-1 16,2-3 1-16,3 0 0 15,4-5 1-15,3-6 0 16,0-8 1-16,3-5-1 31,2-5 1-31,-1-7 0 0,-2-5-1 16,-7-6 1-16,-3 1-3 15,-7 2-8-15,-11 6-28 16,-20-3-1-16,-5 10-1 16,-17-1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23T13:30:10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21439 3989 41,'0'0'34,"14"17"0,2-7-11,8-5-18,7 4-23,-5-9-10,7 0-4,-14-9-2</inkml:trace>
  <inkml:trace contextRef="#ctx0" brushRef="#br0">21615 3709 46,'18'5'33,"-5"1"0,5 15-6,-4 0-21,-5 2-2,0 5-1,2-6 1,-4-1-1,-7-9 0,0-12 0,0 0-1,12 0-1,-3-15 1,7-3-1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3:39:33.1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1877 3780 30 0,'-24'-9'29'0,"-14"-8"2"0,-4 9-17 16,-5 8-4-16,2 0-4 15,7 10-2-15,0 5-2 16,12 2 0-16,9 7 0 16,12-1-1-16,15 0 1 15,11 0-1-15,9-4 1 16,5-4 0-16,4-6 0 0,-2 1 0 15,-5-6 1-15,-6-4-1 16,-14 0-1-16,-12 0 1 16,-23 0-2-16,-14-4 1 0,-10 4-1 15,-10 0 0 1,-10 0-1-16,1 9 1 0,-4 7 0 31,14 4 0-31,13 4 0 16,18 6 1-16,9 1 1 0,16 5-1 15,20-2 2-15,10-4 0 16,14-5 0-16,2-7-2 16,10-4-5-16,-7-6-14 15,2-11-16-15,-6-2 0 16,-14-10-2-16,-3-2 1 0</inkml:trace>
  <inkml:trace contextRef="#ctx0" brushRef="#br0" timeOffset="162.1131">1222 3918 9 0,'-18'-12'24'16,"18"12"-6"-16,12 0-16 15,9 3-15-15,19 12-7 0,3-5 1 16,13 12 19-1</inkml:trace>
  <inkml:trace contextRef="#ctx0" brushRef="#br0" timeOffset="484.1267">2077 4054 23 0,'-31'-5'25'15,"-10"-6"-5"-15,12 11-7 16,3 0-3-16,4 11-5 16,5 6 0-16,7 4-2 15,10 5 0-15,4-1 1 16,13 3-1-16,7-6 2 31,4-4 0-31,3-8 1 0,2-5 0 16,-8-8 2-16,-2-2-2 15,-11-10-1-15,-12 0-1 16,-12-2-3-16,-11-3-4 16,-7 3-13-16,9 6-19 0,-9-7 0 15,6 9 0-15,3-6 0 16</inkml:trace>
  <inkml:trace contextRef="#ctx0" brushRef="#br0" timeOffset="662.1446">2195 4025 51 0,'24'0'34'31,"6"0"-3"-31,-1 5-12 0,5-5-5 16,6 0-6-16,-2-5-7 16,1 1-7-16,-3 0-16 15,0 4-11-15,-14-9-2 16,-4 9-1-16</inkml:trace>
  <inkml:trace contextRef="#ctx0" brushRef="#br0" timeOffset="831.3859">2399 4068 23 0,'0'26'28'0,"-3"-11"-4"15,6 8-8-15,0-1-5 16,5 2-8-16,0-4-12 0,0-6-16 15,15 5-3-15,-12-16-1 16,14 1 16-16</inkml:trace>
  <inkml:trace contextRef="#ctx0" brushRef="#br0" timeOffset="1231.9446">2681 4066 45 0,'-24'-3'30'0,"24"3"-2"16,-19 14-12-16,13 1-8 16,6 2-2-16,0 3-2 15,6 5-1-15,3-4 1 16,11 1-1-16,-3-6 1 0,8-3-1 16,-3-8 0-16,2-5-1 15,-5-10 1-15,2-4-1 16,-1-1 1-16,-5-7-2 15,-6 2 1-15,-5 2-2 16,-4 0 1-16,3 4-2 16,-3 14 1-1,0-8-1-15,0 8 0 16,3 17 0-16,1 1 0 16,7 3 0-16,1 1 1 0,3 1 2 15,2-4-1 1,1-5 2-16,3-9 0 15,4-5 1-15,-3-6 0 0,0-6 0 16,-7-9 0-16,-2-3-4 0,-4 1-10 16,-6-2-26-16,-9-4-2 15,0 9-1-15,-10-4-1 16</inkml:trace>
  <inkml:trace contextRef="#ctx0" brushRef="#br0" timeOffset="2048.8665">4039 3960 45 0,'-9'20'14'15,"2"2"-4"-15,4 9-4 16,3 2-3-16,0 1 2 16,4 3 0-16,5-8 1 0,11-3 1 15,6-11 0-15,0-9 1 31,1-12-1-31,4-6 0 0,-7-13-2 16,2 0 0-16,-5-10-3 16,-8 2 1-16,-4 1-2 15,-3 4 0-15,-6 7-2 16,0 5 1-16,0 16-1 16,-12 0 0-16,8 19 0 15,4 3 0-15,0 6 1 0,3 2 1 16,7 0 2-16,3-1 1 15,5-7 0-15,4-7 1 16,3-6 1-16,3-5 0 16,-4-10 0-16,-2-3-1 15,-4-9-1-15,-4 0-1 16,-8-5-2-16,0 0-2 0,-6 0-5 16,-4 0-8-16,0 2-18 15,4 5-7-15,-4 1 0 16,7 2 1-16</inkml:trace>
  <inkml:trace contextRef="#ctx0" brushRef="#br0" timeOffset="2385.3389">4604 3900 23 0,'0'0'32'0,"0"33"2"15,-7-10-4-15,1 5-17 16,6 9-4-16,0-3 0 15,0 2-2-15,6-4-2 16,-2-4-1-16,1-11-1 0,1-5-1 16,-6-12 0-16,10-5 0 15,-10-10 0-15,0-7 0 16,-8-9-2-16,1-5 0 16,1-8-1-16,-4-3 0 15,0 1-1-15,4-6 1 16,1 5-1-1,5 3 0-15,0 8 1 16,9 4 0-16,3 8-1 16,7 5-3-16,12 9-4 15,-3 1-11-15,9 0-14 16,6 14-1-16,-3-5 0 16,7 6 8-16</inkml:trace>
  <inkml:trace contextRef="#ctx0" brushRef="#br0" timeOffset="2617.7801">4567 4166 23 0,'9'12'27'0,"3"-12"-1"16,16 4-17-16,6-4-8 31,5-4-16-31,14 4-8 0,-8-12-2 16,4 5 3-16</inkml:trace>
  <inkml:trace contextRef="#ctx0" brushRef="#br0" timeOffset="2986.3984">4888 3915 30 0,'0'0'29'0,"0"13"0"16,0 2-14 0,3 6-6-16,0 3-2 0,-3 0-1 15,8-1-1-15,-8-4 1 31,8-5-2-31,-8-14 0 0,15 0-1 16,-4-13-2-16,5-6 1 16,-1-3 0-16,2-3-1 15,1 2-1-15,-2 0 0 16,1 4 0-16,-5 10 1 16,1 9 0-16,0 3 1 15,-3 12 0-15,-2 5 1 0,-1 2 0 16,2 5-1-16,0 1-6 15,-4-6-14-15,-3-7-16 16,11 1-1-16,-13-16-1 16,20 0 0-16</inkml:trace>
  <inkml:trace contextRef="#ctx0" brushRef="#br0" timeOffset="3348.6059">5194 3723 40 0,'12'-5'30'0,"7"5"-3"16,2-8-14-16,5 3-6 0,4-1-1 16,0 3-2-16,-2 3 0 15,-2-6-1-15,-4 6-2 16,-7 9 0-16,-5 1 1 15,-3 6-1-15,-4 10 1 16,-3 2-1-16,0 10 1 0,0 3 1 16,5 7 1-16,-2-1 1 15,3 3 0-15,-1 0 0 16,1-3 0-16,-6-1 0 16,5-3 0-16,-5-11 0 15,-7 0-1-15,-5-13-3 16,-3-6 0-1,-6-7-3-15,1-11-3 16,3 1-9-16,-4-6-18 16,3-7-7-16,12-3 1 15,2 1-1-15</inkml:trace>
  <inkml:trace contextRef="#ctx0" brushRef="#br0" timeOffset="3564.6799">5832 3971 25 0,'7'-12'29'0,"16"12"0"16,-1-9-8-16,9 9-14 15,3-3-4-15,1 3-6 16,1 0-14-16,-13-4-11 15,4 7-1-15,-17-8 0 16</inkml:trace>
  <inkml:trace contextRef="#ctx0" brushRef="#br0" timeOffset="3717.8502">5836 4052 20 0,'0'16'35'0,"0"-16"1"15,30 13-7-15,1-7-10 16,7-2-14-16,8 1-30 0,-5-9-6 16,8 4-3-16,-12-5-1 15</inkml:trace>
  <inkml:trace contextRef="#ctx0" brushRef="#br0" timeOffset="4464.7246">6787 4038 21 0,'10'-11'23'0,"5"0"-2"15,-9-6-2-15,0-2-3 16,-6-1-5-16,-9-2-3 15,-4 2-3-15,-4 1-1 16,-9 4-2-16,-1 6 0 0,-8 9-1 16,4 3 0-16,-2 11-1 15,7 3 1-15,4 12-1 16,7-1 0-16,8 2 0 16,7 1 1-16,10-4 0 15,6-5 0-15,6-4 1 16,6-9 0-1,6-9 0-15,0 0-1 16,5-15 1-16,-4-2-1 16,-1-5 0-16,-7-2-1 15,-5 1 0-15,-6 1-1 16,-7 6 1-16,-5 2 0 16,-4 14 0-16,0 0 1 15,-16 16 0-15,10 2 1 0,6 5-1 16,0 3 0-16,2 0-2 0,11 2-4 15,-3-2-11 1,2-13-18-16,10 2 1 0,-6-15-1 16,5 0 4-16</inkml:trace>
  <inkml:trace contextRef="#ctx0" brushRef="#br0" timeOffset="4649.0951">7017 3903 28 0,'11'-12'34'15,"6"20"-1"-15,0-1 3 16,6 11-21-16,7 8-8 31,-1 3-2-31,7 4-2 0,-2-6-6 16,-2 1-6-16,-1-7-12 16,3-2-13-16,-16-19-1 15,4 3 0-15</inkml:trace>
  <inkml:trace contextRef="#ctx0" brushRef="#br0" timeOffset="4817.8206">7367 3872 43 0,'-12'3'34'0,"-10"0"1"16,-2 6-15-16,-8 13-6 0,-9-3-6 15,4 9-5-15,-3 0-9 31,0 1-17-31,6-8-11 16,12 4 0-16,4-16-1 0</inkml:trace>
  <inkml:trace contextRef="#ctx0" brushRef="#br0" timeOffset="5102.7702">7342 4221 33 0,'13'0'35'16,"-13"0"-1"-16,18-18-1 15,-1 7-16-15,-6-3-8 16,3 2-4-16,-3 0-3 0,1 4 0 16,-12 8-1-16,16 0-1 15,-10 11 0-15,-6 2 1 16,0 6-1-16,0 3 0 0,0 2-1 15,0-2-4 1,3 3-16-16,3-4-14 0,-6-21-1 31,9 13 0-31,-9-13 0 16</inkml:trace>
  <inkml:trace contextRef="#ctx0" brushRef="#br0" timeOffset="5488.0536">7699 3812 36 0,'12'13'33'16,"-15"3"0"-16,3 10-13 16,0 11-9-16,-3-3 0 15,3 7-3-15,0-7-1 16,0-2-3-1,0-9 0-15,0-4-1 16,0-19-1-16,0 0 1 16,0 0-1-16,9-24 0 15,-9-4-1-15,-3-8 0 16,-3-7-1-16,4-4 0 16,-5 1-1-16,3-4 0 0,4 2 0 15,0 7 0-15,0 8 0 0,12 4 1 16,5 8-1-1,7 4-1-15,4 7-2 0,3 2-5 16,7 8-11-16,2 0-11 16,-3 3-5-16,3 9 0 15,-9-8 0-15</inkml:trace>
  <inkml:trace contextRef="#ctx0" brushRef="#br0" timeOffset="5703.5262">7661 4066 16 0,'0'11'32'0,"0"-11"0"16,29 6-7-16,2-6-12 15,6 4-9-15,3 0-20 16,-6-10-12-16,9 6-2 0,-17-9-2 16</inkml:trace>
  <inkml:trace contextRef="#ctx0" brushRef="#br0" timeOffset="6050.5614">7876 3798 11 0,'12'-4'32'0,"10"17"1"15,-7-3 0-15,5 2-18 16,-6 4-4-16,-4 2-3 16,-1-1-2-16,-6-5-1 15,-3 0-2-15,0-12-2 0,0 0-2 16,0 0 0-16,12-17-1 15,-2 3 0-15,-1-6-1 16,7 1 0-16,-1-1 1 16,4 8 1-16,-4 2 1 15,3 10 2-15,-5 6 1 16,0 6 0-16,-2 8 0 0,-4 0 0 16,-4 5-1-16,3 0-6 0,-6-1-18 15,0-10-12 1,6 1 0-16,-6-15 0 15</inkml:trace>
  <inkml:trace contextRef="#ctx0" brushRef="#br0" timeOffset="6419.8534">8379 3634 22 0,'0'0'29'16,"8"-9"1"-16,-8 9-10 15,19-5-9-15,-4 5-4 16,0 0-4-16,5 0 0 16,-4 6 0-16,-3 7-1 15,-1 7-1-15,-3 2 0 16,-3 7 0-1,4 7 0-15,-7 1 2 16,2 5 1-16,-5 0 2 16,0 3-1-16,-2-7 1 0,-4 0 0 15,-10-10 1 1,0-1-1-16,-7-8-1 16,2-7-3-16,-4-7-3 0,4-5-7 15,5-11-22-15,9 2-7 0,-1-14 0 16,12 8-1-16</inkml:trace>
  <inkml:trace contextRef="#ctx0" brushRef="#br0" timeOffset="6704.285">8943 3687 40 0,'16'5'34'16,"-11"4"2"-16,6 12-12 16,-2 12-9-16,-6 0-5 15,7 9 0-15,-4-4-1 16,2 7-4-16,-5-8-3 0,-3-7-8 15,4-7-20 1,-4-5-11-16,0-18-1 0,-16 9-1 16</inkml:trace>
  <inkml:trace contextRef="#ctx0" brushRef="#br0" timeOffset="6851.554">8823 3900 50 0,'24'0'36'0,"16"4"0"0,6-4-7 16,4 0-20-16,6 0-11 16,-3-8-30-16,3 8-2 15,-10-9-1-15,1 6-1 16</inkml:trace>
  <inkml:trace contextRef="#ctx0" brushRef="#br0" timeOffset="7452.053">9545 3333 23 0,'6'-16'30'16,"6"22"1"-16,-8 13-11 0,-4 23-5 16,0 9-4-16,-6 10-4 15,2 9-1-15,-2-1-1 16,3 1 1-16,-3-12-3 16,6-9-1-16,-7-18 0 15,7-11 1-15,0-20-1 16,19 0 0-1,-3-7-1-15,9-4 0 16,8 0 0-16,5 3 0 16,5 8-1-16,1 4-1 0,-4 9 1 15,-5 7 0-15,-14 4 1 16,-15 7-1-16,-19-3 2 16,-17-3-2-16,-12-3-1 15,-10-7-2-15,0-3-2 0,-5-12-4 16,11 0-5-16,7-13-7 15,16-1-4-15,16 1-4 16,11-5-2-16,21 6-1 16</inkml:trace>
  <inkml:trace contextRef="#ctx0" brushRef="#br0" timeOffset="7690.0663">9988 3774 62 0,'0'0'34'16,"25"11"-5"-16,-3 7-12 16,3 3-7-16,5 5-4 15,1 6-3-15,0-5-6 0,0 2-11 16,-3-1-20-16,-9-17 0 15,3-1-1-15,-13-17 0 16</inkml:trace>
  <inkml:trace contextRef="#ctx0" brushRef="#br0" timeOffset="7852.95">10261 3762 88 0,'-24'13'34'0,"-10"4"-11"31,-5 3-9-31,6 7-5 0,-8 0-6 16,5-1-9-16,7-4-25 16,7 5-5-16,4-15 0 15,12 5 0-15</inkml:trace>
  <inkml:trace contextRef="#ctx0" brushRef="#br0" timeOffset="8168.6288">10320 4007 63 0,'11'-5'34'0,"13"5"-4"0,3 0-16 15,-3 0-6-15,8 6-4 16,-8 0-1-16,-4 7 0 15,-9-1-1-15,-11 8 0 16,-11-4-1-16,-5 3 2 16,-5-4-1-16,2 2-1 15,3-5 0-15,4 1 0 0,12-13 0 16,0 12-1-16,16-9-4 16,1-3-9-16,2-7-22 15,10 4 0-15,-8-8-1 16,6 4 0-16</inkml:trace>
  <inkml:trace contextRef="#ctx0" brushRef="#br0" timeOffset="8554.3673">10661 3693 26 0,'-8'-12'32'0,"8"12"2"0,5 24-3 16,-5-2-14-16,9 14-6 16,-9-1-4-16,6 6 0 15,-6-7-1-15,4 2-1 16,-4-11 0-16,0-4-2 16,-3-12 0-16,3-9 0 15,0 0-2-15,0-14 1 0,3-10-1 16,-3-7 0-16,0-10-1 15,-3-10-1-15,0-2 1 16,-1-5-1-16,1 4 1 16,-2 3-2-16,5 5 1 15,0 10 1-15,6 7-2 16,8 9 0 0,8 9-3-16,4 5-5 15,13 6-13-15,2 6-14 16,2-6 0-16,7 9-1 15,-7-4 3-15</inkml:trace>
  <inkml:trace contextRef="#ctx0" brushRef="#br0" timeOffset="8792.0055">10711 3909 11 0,'-16'15'30'0,"20"4"2"16,4-7-4-16,15-1-12 16,10-2-4-16,2 0-8 15,5-5-14-15,-9-8-19 16,11 4-2-16,-15-18-1 15,6 8 2-15</inkml:trace>
  <inkml:trace contextRef="#ctx0" brushRef="#br0" timeOffset="9142.9743">10982 3696 25 0,'8'13'33'0,"-8"-2"1"16,4 7-8-16,-1 6-9 16,-3-6-6-16,0 5-4 15,-4-5-1-15,4-4-2 16,0-14-1-16,0 0-2 16,0 0 0-16,18-14-1 0,-7-4 0 15,3-5-1-15,5-1 0 0,0 0 0 16,-4 5 0-1,3 5 1-15,-5 7 1 16,1 7 0-16,-3 9 1 0,-1 10-1 16,-7 3 1-16,5 2-1 15,-3 3-5-15,-2-3-14 0,-3-10-17 16,11 5 0-16,-11-19-1 16,10 9-1-16</inkml:trace>
  <inkml:trace contextRef="#ctx0" brushRef="#br0" timeOffset="9527.6775">11300 3505 35 0,'28'-3'29'0,"15"3"-6"16,-6-2-8-16,-3 2-4 16,0 0-4-16,-7 0-1 15,-6 5-1-15,-7-5-1 16,-1 3 0-16,-13-3-1 0,5 15-1 16,-5-1 0-16,0 5 1 31,0 5-1-31,0 8 1 15,4 4-1-15,-1 3 1 16,-3 4-1-16,8 1 0 0,-8-4-1 16,3-1 1-16,-3-7-2 15,-8-8 1-15,-7-5 0 16,-5-4-1-16,-7-8 0 16,-4-7-7-16,0-9-23 0,2 9-6 15,-10-13 2-15,14 9-2 16</inkml:trace>
  <inkml:trace contextRef="#ctx0" brushRef="#br0" timeOffset="13440.7461">12333 3859 19 0,'12'4'20'0,"11"-4"-5"16,25 0-1-16,19 5 0 16,22-1-2-16,16-1 0 0,17-3-2 15,10 3-2-15,3-3-3 16,-3-5-3-16,-14 0-3 16,-16-4-4-16,-21 0-4 15,-25-6-1-15,-19 2 0 16,-24-6 0-16,-13 4 2 31,-10-5 3-31,-4 4 2 0,-15-6 8 16,29 22 2-16,0 0 2 15,0 0 0 1,14 22 1-16,1 0-1 16,-7 0-1-16,-1 4 1 0,-10 1-1 15,-7-3-2-15,-5-1-6 16,-5-6-10-16,2-7-21 0,15-1-2 15,3-9-1-15,28-8 0 16</inkml:trace>
  <inkml:trace contextRef="#ctx0" brushRef="#br0" timeOffset="14141.5644">14300 3412 45 0,'5'-14'34'15,"7"19"2"-15,-2 11-13 16,2 10-6-16,7 18-5 16,-5 8-5-16,6 13-2 15,-4-4-1-15,5 7 0 16,-5-9-2-16,3-4 0 15,-1-12-1-15,-6-14 0 16,-2-9 1-16,5-14-1 0,-3-6 0 16,1-13 0-16,2-12 0 15,-2-12 0-15,1-14-1 16,2-8 0-16,-3-7 1 16,3 1-1-16,-2 3 0 0,-1 3-1 15,2 12 1-15,-3 15 0 16,0 20 0-16,2 12 0 15,1 20-1-15,4 9 1 16,2 13 0-16,2 8 0 0,2 6 0 16,-2-1 0-16,0-1 0 15,-1-5 0-15,-5-9 0 16,-5-5 0-16,-3-13 1 31,-2-11-1-31,-7-11 1 0,14-2-1 16,-8-12 1-16,2-9-1 15,0-8 1-15,4-6-1 16,2-6 0-16,4-2 0 16,-1-7 0-16,0 6-2 15,-3 3-3-15,-1 2-6 16,1 7-20-16,-3 8-8 0,-11 3 0 16,0 9 0-16</inkml:trace>
  <inkml:trace contextRef="#ctx0" brushRef="#br0" timeOffset="14410.5527">15407 3323 3 0,'0'0'29'16,"-29"-3"0"-16,7 21 1 15,-8 3-16-15,-5 12-2 16,-2 10-3-16,0 11-1 0,7 9 0 16,7 2-2-16,14 5 1 15,9-6-2-15,14-3 0 16,6-5 0-16,8-6-7 16,6-15-25-16,0-4-8 15,-5-13 0-15,5-4-1 16</inkml:trace>
  <inkml:trace contextRef="#ctx0" brushRef="#br0" timeOffset="14788.7208">15534 3759 34 0,'0'0'32'15,"11"11"1"-15,7-6-10 16,3 0-12-16,2-5-1 16,6 0-4-16,-5-6-3 15,4-2-2-15,-8-2-1 16,-8-5-1-16,-6 1 0 0,-10 0-1 16,-10 6 0-16,-5 2 1 15,-5 6 0-15,-4 6 1 16,-2 7 0-16,7 6 2 15,1 4 0-15,8 5 1 16,8-3 1-16,9 3 1 16,10-2 0-1,5-1-1-15,9-8 1 16,2 2-3-16,5-5-4 16,-3-9-13-16,-2-7-21 15,2-1-1-15,-12-15 1 16,8-1-1-16</inkml:trace>
  <inkml:trace contextRef="#ctx0" brushRef="#br0" timeOffset="14974.1793">15879 3328 20 0,'0'-14'31'15,"0"14"-2"-15,0 0-1 16,5-13-25-16,-5 13-21 16,0 0-10-16,9 4-3 15,-9-4 1-15</inkml:trace>
  <inkml:trace contextRef="#ctx0" brushRef="#br0" timeOffset="15144.2717">15918 3416 47 0,'-5'19'38'0,"-2"9"0"16,-3-6-12-16,-5-2-7 16,3 2-6-16,-13-11-6 15,3-3-7-15,0-5-17 0,8-9-20 16,-6-8-1-16,11-1 0 0,-1-8-1 16</inkml:trace>
  <inkml:trace contextRef="#ctx0" brushRef="#br0" timeOffset="15729.5217">16055 3357 25 0,'0'0'33'0,"0"0"-3"16,0 0-4-16,0 13-9 0,-6-4-6 16,3 5-4-16,-1 1-2 15,4 2-1-15,4-1 0 0,5-3-1 16,1 0 0 0,5-7-1-16,3-3-1 0,1-3-1 15,-1-5-1-15,-2-3-1 31,-1-1 0-31,-2-3-1 0,-4 1 0 16,-9 11 0-16,4-9 0 16,-4 9 1-16,0 0 1 15,-13 17 0-15,10-6 0 16,0 2 1-16,3 2 0 16,0-4 0-16,0-11 0 15,9 11 0-15,3-11 0 0,0-9 1 16,1-2 0-16,2-3 0 15,1-7 1-15,2 1 0 16,-2 1 2-16,0 4-1 16,2 3 1-16,1 7 0 15,-1 5-1-15,5 13 1 16,1 10-2 0,1 15 0-16,-1 13-1 15,-2 6 1-15,-9 8-2 16,-3 1 2-16,-10-1-2 15,-16-5 1-15,-6-5 0 16,-5-13-3-16,-5-6-9 0,-5-14-26 16,3-16 0-16,8-6-1 15,2-9 1-15</inkml:trace>
  <inkml:trace contextRef="#ctx0" brushRef="#br0" timeOffset="16076.0843">16772 3657 43 0,'8'13'34'16,"5"-13"-3"-16,8 0-11 15,10 0-5-15,-2 0-7 0,5 0-8 16,0 0-11-16,2 3-19 15,-11-9-3-15,1 6-1 0,-11-6 0 16</inkml:trace>
  <inkml:trace contextRef="#ctx0" brushRef="#br0" timeOffset="16245.1772">16805 3817 49 0,'0'0'33'16,"16"14"-4"-16,6-10-12 15,9 0-15-15,8 3-22 0,-1-12-9 16,11 5-4-16,0-7 0 16</inkml:trace>
  <inkml:trace contextRef="#ctx0" brushRef="#br0" timeOffset="16610.9185">17379 3329 27 0,'20'-37'32'0,"3"2"0"16,7 15-11-16,12 10-8 16,5 10-1-16,5 7-6 15,-3 8-1-15,-2 8-2 16,-9 1-2-16,-9 8 0 16,-13-3 0-16,-13 6 0 15,-16-2 1-15,-13 1-1 0,-8 0 1 16,-3 2 0-16,0 1 0 15,5-4 0-15,9 1-3 16,8-5-5-16,12-4-22 16,13 2-7-16,-5-10-1 15,11 4 1-15</inkml:trace>
  <inkml:trace contextRef="#ctx0" brushRef="#br0" timeOffset="16792.7311">17550 3956 48 0,'0'0'39'16,"0"0"0"-16,-7 10 0 16,7-10-23-16,0 0-34 15,0 0-17-15,0 0-2 16,0-23-1-16</inkml:trace>
  <inkml:trace contextRef="#ctx0" brushRef="#br0" timeOffset="17948.8479">1286 5424 44 0,'0'-12'33'0,"0"12"3"15,16 31-14-15,-7 2-8 16,8 19-3-16,1 9-4 16,-1 13-1-16,2 8 0 15,2-2-1-15,-2-9-2 0,0-7-1 32,-3-17 0-32,-1-9-1 15,2-20 1-15,-1-13-1 16,1-16-1-16,-3-13 0 15,0-12 0-15,1-12-1 0,-4-13 1 16,1-7-1-16,0 1 1 16,0 4-1-16,-3 8 1 15,3 9-1-15,-2 18 0 0,2 14 1 16,7 26 0-16,-4 14-1 16,4 11 1-16,-1 11 0 15,5 6 0-15,-4-3 1 16,2 1-1-16,-5-5 1 15,-5-11-1-15,2-5 1 16,-5-11-1 0,-1-10 2-16,-7-10-2 15,14-5 1-15,-6-14-1 16,1-4-1-16,5-13 1 16,-2-10 0-16,2-5-1 15,0-2 0-15,0 0 0 16,1 0-2-16,0 9-3 15,-7 2-14-15,-8 5-18 0,10 15-1 16,-10 2 1-16,7 9 0 16</inkml:trace>
  <inkml:trace contextRef="#ctx0" brushRef="#br0" timeOffset="18233.7314">2579 5345 21 0,'-35'3'30'32,"-1"19"0"-32,-14 3-4 0,2 18-16 15,0 15-3-15,8 7 0 16,9 13-2-16,6 3 1 15,16 7 0-15,9-8-1 16,18-2-1-16,11-13-4 16,11-14-12-16,1-17-21 15,10-11-1-15,-1-20-2 0,6-3 1 16</inkml:trace>
  <inkml:trace contextRef="#ctx0" brushRef="#br0" timeOffset="18598.2201">2688 5869 19 0,'0'0'31'0,"15"5"1"16,7-5-4-16,-4 0-14 15,9-5-6-15,2 2-1 16,0-6-2-16,-2 0-2 15,-6-3-1-15,-5-4-2 0,-4 2 1 16,-12-3-1-16,-13 3-1 16,-4 9 0-16,-5 5-1 0,-4 0 1 15,-2 9 0-15,0 8 1 16,5 6 1 0,7 6 1-16,7 1 1 0,9 5 0 31,9-6 2-31,7 4 0 15,4-10 0-15,8 0-1 0,3-6-1 16,1-7-7-16,5-10-18 16,0-10-13-16,-15-11-2 15,6-1 0-15</inkml:trace>
  <inkml:trace contextRef="#ctx0" brushRef="#br0" timeOffset="18767.6047">2978 5409 41 0,'0'0'32'0,"-4"-16"-6"0,4 16-22 16,0 0-26-16,0-10-7 16,0 10-1-16</inkml:trace>
  <inkml:trace contextRef="#ctx0" brushRef="#br0" timeOffset="18899.1247">3032 5501 49 0,'0'27'37'0,"-4"6"0"15,-5-5-11 1,-9-4-9-16,2-5-10 0,-6-6-21 16,4-7-20-16,-7-12-2 15,12-3-2-15,-2-10 0 16</inkml:trace>
  <inkml:trace contextRef="#ctx0" brushRef="#br0" timeOffset="19554.6272">3171 5426 7 0,'6'19'29'0,"-12"-8"1"15,15 8-8-15,-9 2-10 0,4 4-1 16,5 1-2-1,-3-2-1-15,7-7-3 0,-1-6-1 16,3-7-2-16,-2-8-2 16,5-6-1-16,-5-4 0 15,-2-9 0-15,-3-4-2 0,-5 3 1 16,-3 0-1-16,0 6 0 16,0 9 1-16,0 9 1 15,-16 0 0-15,10 8 0 16,3 7 1-16,3 4 1 15,0 3 1-15,3-3 0 32,6-3 0-32,1-4 1 0,5-7-1 15,0-5 1-15,3-5-1 16,-1-9-1-16,-1-5 0 16,-5-3 1-16,2-6 0 15,3 6 1-15,-8-3 1 16,5 5-1-16,-4 1 1 0,4 11 0 15,2 8 0-15,8 11-1 0,2 15-1 16,8 7 0-16,-3 17-1 16,4 11 1-16,-6 9-2 15,-9 9 1-15,-13 1 0 16,-12 0-1-16,-12-7 0 16,-10-8-3-16,-4-9-7 31,-11-14-24-31,3-23-2 0,6-7-1 15,5-21 0-15</inkml:trace>
  <inkml:trace contextRef="#ctx0" brushRef="#br0" timeOffset="19823.5534">3980 5784 17 0,'33'0'29'15,"0"-5"-1"-15,12 8-5 16,-1-3-16-16,1 0-11 15,-5 12-23-15,-14-17-1 16,3 13 0-16,-29-8 12 16</inkml:trace>
  <inkml:trace contextRef="#ctx0" brushRef="#br0" timeOffset="19986.4734">4018 5878 45 0,'8'17'37'0,"12"-15"2"0,11-2-3 16,15 6-22-16,1-6-8 16,3 0-26-16,-4-8-15 15,0 4-2-15,-12-10-1 16</inkml:trace>
  <inkml:trace contextRef="#ctx0" brushRef="#br0" timeOffset="20786.159">5554 5179 30 0,'40'-14'32'0,"-3"10"0"0,-37 4-14 16,0 0-5-16,-37 6-4 16,-18 2-4-16,-11 6-2 15,-9-2-2-15,-3 1-1 16,4-2 1-16,8-1-1 16,16 0-1-16,16-2 0 31,18-2 1-31,16-6-1 0,14 10 1 15,17-3-1-15,12 8 1 16,11 2 0-16,1 4 1 16,3 7-1-16,-9 7 0 15,-15 4 1-15,-19 8-1 16,-20 8 0-16,-20 3 0 16,-20 5 0-16,-14 2 0 0,-8 0 1 15,-4 0 0-15,6-2 0 16,11-9 1-16,16-4 1 15,17-13 1-15,21-3 0 16,24-11 0-16,23-5-1 0,24-9 0 16,22-4 0-16,11-5-1 31,9 0-1-31,2-4-4 0,-6-1-5 16,-10 1-11-16,-15 0-17 15,-29-5-1-15,-10 3 1 16,-27-4 2-16</inkml:trace>
  <inkml:trace contextRef="#ctx0" brushRef="#br0" timeOffset="21256.6168">4873 6352 28 0,'0'0'33'0,"20"0"1"15,-11 15-4-15,-6 5-17 0,3 9-4 16,-6 0-3-16,0 2-2 16,-4-4-1-16,4-1-1 15,0-12-2-15,0-14-1 16,0 0-1-16,17-9 1 16,-2-11-1-16,5-3 0 0,2-1 0 15,1-2 1-15,2 6 0 16,-3 5 2-16,-5 8-1 15,0 11 1-15,-8 9 1 16,-2 6-1-16,-7 3 0 16,0 6-1-16,0-3-4 15,0-1-8 1,3-9-21-16,4 0-1 16,-7-15-1-16,19 6 0 15</inkml:trace>
  <inkml:trace contextRef="#ctx0" brushRef="#br0" timeOffset="21441.2326">5254 6402 19 0,'13'-3'33'16,"11"6"0"-16,-3-6-1 15,6 3-20-15,1-6-11 16,3 0-19-16,2 6-13 15,-16-8 0-15,8 8-2 0</inkml:trace>
  <inkml:trace contextRef="#ctx0" brushRef="#br0" timeOffset="21625.8265">5262 6505 34 0,'-9'12'36'16,"21"-9"-1"-16,3-6 1 16,13-1-21-16,3-1-13 15,7 5-12-15,3 0-24 16,-2-13-1-16,8 13-1 0,-10-9 1 16</inkml:trace>
  <inkml:trace contextRef="#ctx0" brushRef="#br0" timeOffset="21844.7198">5562 6482 23 0,'0'0'32'16,"0"0"0"-16,21 0 0 0,-7-3-21 15,9 3-20 1,6 7-21-16,-8-11-1 0,10 10-1 16,-11-9 5-16</inkml:trace>
  <inkml:trace contextRef="#ctx0" brushRef="#br0" timeOffset="22145.8804">5884 6523 11 0,'-14'3'26'31,"-13"-15"0"-31,7 3-9 0,-4-10-14 16,8 2-4-16,3-5-1 15,13 3-1-15,3-1 1 16,11 6 2-16,3 6 2 16,4 4 3-16,2 11 3 15,22 20 15 1,-28-12-9-16,6 7-1 0,-6-8-1 15,5 1-2-15,0-11-3 16,2-4-1-16,-2-7-2 16,-1-5-2-16,-8-10-2 15,-4-5-3-15,-5 5-8 16,-14-4-21-16,-11-3-6 0,-2 2 1 31,-14-2-1-31</inkml:trace>
  <inkml:trace contextRef="#ctx0" brushRef="#br0" timeOffset="22561.6428">5212 4805 50 0,'0'0'34'16,"0"0"-3"-16,0 0-12 16,5 25-7-16,-5-2-6 15,-3 5-6-15,3 4-9 16,0 7-22-16,-3-12-2 0,3 1-1 15,-8-14 0-15</inkml:trace>
  <inkml:trace contextRef="#ctx0" brushRef="#br0" timeOffset="22992.6485">5113 4928 3 0,'31'0'28'0,"14"10"1"16,-8-10-3-16,5 13-16 16,-2-3-2-16,-6 0-2 15,-4 1-2-15,-8-1-1 16,-8-2 0-16,-14-8 0 0,0 0-1 16,0-9 0-16,-4-3-1 15,-2-6 0-15,1-1-2 0,5-4 1 16,0 3-1-1,10 1-1-15,4 3 1 0,7 9 0 16,1 2 0-16,4 5 1 16,2 3 0-16,-4 5 2 0,2 1 0 15,-4 3 0-15,-2 0 2 16,-4-3 0-16,-1 0 1 16,-6-4 0-16,2-2 0 15,-11-3 0-15,13-12-1 16,-13 1 0-16,0-6 0 31,-5-2-2-31,-4 1 0 0,-7 4-2 16,-6 0-4-16,-2 7-28 15,-6 14-3-15,-9-3-2 16,7 18 0-16</inkml:trace>
  <inkml:trace contextRef="#ctx0" brushRef="#br0" timeOffset="23794.2144">6285 5690 2 0,'0'-17'23'15,"0"17"-2"-15,-9 16-7 16,5 1-3-16,-2 5-3 16,6 5-1-16,0 2 0 15,10 0 0-15,5-2 0 16,5-6-1-16,4-4-1 0,3-9-1 15,2-8-1-15,-3-3 0 16,-4-12 0-16,-2-4-2 16,-7-3 1-16,-11-4-1 15,-2 0-1-15,-9 6 1 16,0-1-1-16,-4 6-1 16,2 6 1-1,-3 9-1-15,8 14 1 16,6 0 1-16,0 7 0 15,3 2 1-15,10 6 2 16,2-7 0-16,9-1 1 16,2-4 0-16,5-5 1 0,-4-9-2 15,4-3 1 1,-5-8-2-16,1-2-1 0,-5-8 0 0,-4-4-3 16,-5-3-3-16,-7-4-7 15,4-2-19-15,-2 6-7 16,-11-3 0-16,3 8 0 15</inkml:trace>
  <inkml:trace contextRef="#ctx0" brushRef="#br0" timeOffset="24147.6189">6873 5626 53 0,'13'25'35'16,"-10"2"-3"-16,-3 4-13 31,4 8-4-31,-8-3-6 0,4 3-3 16,0-8-2-16,-3-2-1 15,1-9-1-15,2-7-1 16,0-13-1-16,0 0 1 16,-4-16-1-16,4-6 1 15,-3-6 0-15,-4-9-1 0,1-9 0 16,0-1 0-16,1 0 1 0,-2-4-1 15,7 3 0 1,0 2 0-16,9 5 0 16,4 11-1-16,9 7 1 0,2 1-2 15,10 10-3-15,-2 2-5 16,8 10-10-16,2 0-17 31,-7 5 0-31,5 3 1 0,-11 0 2 16</inkml:trace>
  <inkml:trace contextRef="#ctx0" brushRef="#br0" timeOffset="24395.0551">6964 5910 16 0,'0'0'32'16,"0"22"-1"-1,9-18-3-15,12 1-14 16,8 0-7-16,5-4-12 0,6 8-23 16,-12-18-2-1,6 9-2-15,-16-15 0 0</inkml:trace>
  <inkml:trace contextRef="#ctx0" brushRef="#br0" timeOffset="24710.2568">7128 5677 39 0,'21'15'33'15,"-21"-15"1"-15,20 25-14 16,-14-8-7-16,-3-4-5 0,3 2-2 15,-6-15-3-15,6 10-1 16,-6-10-1-16,13-17 0 16,-1 0-1-16,1-4-1 15,5-4 1-15,1 1-1 16,3 5 1-16,-4-1 1 16,1 11-1-1,-1 9 2-15,-6 6-1 16,-2 13 1-16,-4 6-1 15,-3 4-2-15,-3 3-14 16,10 4-19-16,-13-9-1 0,6 0 0 16,-7-13-1-1</inkml:trace>
  <inkml:trace contextRef="#ctx0" brushRef="#br0" timeOffset="25110.9684">7428 5384 33 0,'20'-6'31'16,"10"6"0"-16,8-3-11 15,-1 3-11-15,6 0-3 16,-9 0-2-16,0 0-1 0,-8 0-2 16,-5 8-1-16,-11 2 1 15,-4 4-1-15,-6 3 0 16,0 4 1-16,0 7-1 16,0 3 0-16,0 7 1 0,0 0 1 15,0 4-1 1,-4-1 1-16,-2-3 0 0,-3-1 0 15,-4-5 1-15,-5-8 0 0,-3-5-3 16,-5-11-6-16,2-8-18 16,5 0-10-16,-2-14 0 15,11 3 0-15</inkml:trace>
  <inkml:trace contextRef="#ctx0" brushRef="#br0" timeOffset="25549.2114">7997 5622 38 0,'12'0'33'16,"0"-5"1"-1,12 1-15-15,8 1-6 16,2-4-5-16,4 1-1 0,-2-5-2 16,-2 0-2-16,-8 1-2 15,-5-3-2-15,-12 3 1 16,-9 1-2-16,-15 4 1 15,-7 1-2-15,-9 8 1 16,-9 1 1-16,3 14-1 0,-3 3 2 16,5 3 0-16,5 8 1 15,11-2 1-15,16 6 0 16,9-6 0-16,16-3 0 16,13-8-1-16,7-5-4 15,7-8-11-15,5-2-20 16,-8-19-1-16,4 0 1 0,-11-11-1 15</inkml:trace>
  <inkml:trace contextRef="#ctx0" brushRef="#br0" timeOffset="25864.6663">8275 5164 31 0,'0'0'34'0,"13"6"0"15,9-6-11-15,7 0-8 16,3-8-4-16,9 8-5 16,-1 0-8-1,2 0-19-15,-8 0-12 16,4 0-1-16,-11-5 0 16</inkml:trace>
  <inkml:trace contextRef="#ctx0" brushRef="#br0" timeOffset="26048.7517">8687 5007 28 0,'0'-19'22'0,"0"19"-10"15,0 0-26-15,-7-17-8 16,7 17-3-16</inkml:trace>
  <inkml:trace contextRef="#ctx0" brushRef="#br0" timeOffset="26233.8675">8706 5123 61 0,'12'35'36'0,"-6"1"-5"31,-6-3-7-31,5 9-7 0,-14-13-5 16,0 2-4-16,-11-12-3 15,-3-3-2-15,-5-7-4 16,0-9-5-16,6 0-9 16,-3-12-22-16,6-7-2 15,11 0 0-15,5-4-1 16</inkml:trace>
  <inkml:trace contextRef="#ctx0" brushRef="#br0" timeOffset="26934.1449">8918 5066 8 0,'-6'12'28'16,"6"9"1"-16,0-5-10 0,0 5-5 16,0 1-1-16,6-1-1 15,4-1-2-15,2-8-3 16,4-2-1-16,1-10-3 16,3 0 0-16,-1-13-1 15,2-1-1-15,-5-6-1 16,-1-2 0-16,-6-1 0 0,-2-2-1 15,-7 5 1-15,0 2-1 16,-7 6 1-16,7 12-1 16,-12 0 2-16,5 9-1 15,2 10 1-15,5 3 0 16,0-2 0-16,5 6 1 16,2-6-1-1,2-1 1-15,4-5 0 16,2-4-1-16,-2-7 0 0,3-3 0 15,-1-8 0 1,1-1 0-16,-1-6 0 0,0-2-1 16,-3 0 0-16,2 5-1 15,-3 0 1-15,-1 6-1 16,-10 6 0-16,15 4 1 0,-9 6-1 16,1 4 1-16,-4 2-1 15,0-1 1-15,3-1 1 16,-2-4 0-16,-4-10-1 15,15 5-1-15,-5-10 1 16,1-4-1-16,5-3 0 16,0-3 0-1,3-4 0-15,-1 2 0 16,0 3 1-16,-6 3 0 16,2 8 1-16,-2 6 1 15,-7 10-1-15,2 6 1 16,-4 8-3-16,-3 7-27 15,-6-8-6-15,12 8-1 0,-6-11 0 16</inkml:trace>
  <inkml:trace contextRef="#ctx0" brushRef="#br0" timeOffset="27497.2362">9897 5695 22 0,'29'6'30'0,"0"-6"1"0,13 8-4 16,2-8-19-16,5 0-10 15,-1 0-20-15,-9-8-7 16,3 8-2-16,-22-9 1 16</inkml:trace>
  <inkml:trace contextRef="#ctx0" brushRef="#br0" timeOffset="27666.5519">9898 5828 28 0,'0'11'36'15,"16"-1"0"-15,7-2-5 16,13-8-13-16,10 4-7 31,4-6-31-31,9 2-12 0,-13-10-2 16,7 6-2-16</inkml:trace>
  <inkml:trace contextRef="#ctx0" brushRef="#br0" timeOffset="28435.8241">11838 5082 18 0,'10'5'23'16,"-24"-10"-10"-16,-17 5-2 15,-19 0-3-15,-10 0-3 16,-8 0-1-16,-6 0-1 16,1 0-1-16,6 0-1 15,10 0 0-15,12 0-1 0,12 5 1 16,16 1 2-16,17 5 0 15,17 5 2-15,14 5 1 16,11 0 0-16,16 11 1 16,4 4 1-16,3 5-1 15,-8 1 0-15,-11 2-2 16,-18 6-2-16,-21 1-2 0,-26 5 0 16,-23 1-1-16,-18-3 0 15,-13-1-1-15,-6-2 0 16,-2-1 0-16,10-2 1 15,7-7 1-15,16-4 1 0,20-1-1 16,22-8 1 0,22-5 0-1,29-3 1-15,24-6-1 16,24-4 1-16,18-5-1 16,17-5 0-16,14-5-2 0,-5 5-3 15,-8-3-8-15,-16 0-18 16,-18 7-6-16,-31-4-1 15,-17 11 0-15</inkml:trace>
  <inkml:trace contextRef="#ctx0" brushRef="#br0" timeOffset="28883.3354">11121 6290 38 0,'5'14'32'0,"-5"4"-9"15,6 3-6-15,0 6-3 0,-6 2-2 16,5-3-3-16,-5-2-3 16,-3-3-3-16,-2-8-2 15,5-13-1-15,-11 8-1 16,11-18 0-16,0-5-1 0,10-9 0 16,1 0 0-16,4-2 0 15,1-1 1-15,4 5 1 16,-2 8 2-16,1 9 0 15,-2 5 0-15,0 12 1 16,-3 6 0-16,-2 7 0 31,-2 4-2-31,-2-2-3 0,-1-1-13 16,4-2-19-16,-11-14-1 16,8 2 0-16,-8-12 1 15</inkml:trace>
  <inkml:trace contextRef="#ctx0" brushRef="#br0" timeOffset="29052.6298">11464 6290 44 0,'34'2'34'0,"-3"-6"0"0,6 4-8 16,-2 0-20-16,1 4-11 15,1-1-18-15,-14-6-10 16,0 3 0-1,-23 0 0-15</inkml:trace>
  <inkml:trace contextRef="#ctx0" brushRef="#br0" timeOffset="29215.3977">11492 6402 20 0,'6'14'31'16,"7"-17"0"-16,14 6-2 15,1-6-22-15,3-5-19 16,13 8-16-16,-19-12-2 16,12 12-1-16</inkml:trace>
  <inkml:trace contextRef="#ctx0" brushRef="#br0" timeOffset="29384.3607">11760 6416 19 0,'9'0'29'31,"-9"0"0"-31,24-3-5 0,-3 1-29 16,-4-7-20-16,14 12-4 16,-7-7 0-16,13 8 17 15</inkml:trace>
  <inkml:trace contextRef="#ctx0" brushRef="#br0" timeOffset="29684.791">12084 6425 29 0,'-12'5'28'15,"-13"-14"-3"-15,8-1-16 16,1-12-8-16,7-2-7 16,9 0-1-16,5 0 0 15,7 2 1-15,6 2 2 16,1 11 4-1,26 14 15 1,-26 11 0-16,2 9 0 16,-3-1 0-16,4 5 0 0,-6-4-3 15,8 1-2 1,-4-12-2-16,4-2-1 0,-9-12-2 16,2-11-2-16,-9-6-3 15,-8-7-6-15,-3-5-16 0,-7-1-16 16,-14-11 1-16,-3 1-1 15</inkml:trace>
  <inkml:trace contextRef="#ctx0" brushRef="#br0" timeOffset="30085.8123">11349 4668 17 0,'13'-1'34'0,"-13"1"-1"16,20 4 1-16,-9 9-16 15,-7 3-6-15,3 8-4 16,-3 2-4-1,2 4-5-15,-3 2-15 16,1-2-17-16,-15-11-2 16,3 2 0-16,-11-12 0 15</inkml:trace>
  <inkml:trace contextRef="#ctx0" brushRef="#br0" timeOffset="30536.4245">11287 4817 11 0,'37'0'26'0,"-6"-6"1"16,8 6-13-16,0 0-5 0,1 6 0 15,-7 3-3-15,-4 1 0 16,-4 3 0 0,-8 0-3-16,-5 0 0 15,-7-2-1-15,-5-11-1 16,-4 10 0-16,4-10-2 15,-8-14 1-15,8 3-2 16,0-5 0-16,8-3 0 16,2 3 0-16,7-1 0 15,3 6 1-15,4 6 2 0,2 5 2 16,2 3 0-16,23 19 7 16,-27-8-5-1,-1 3 2-15,-3-3-1 16,-1-4 0-16,-5-7-1 15,-1-3 0-15,-2-8-1 16,0-2-1-16,-8-8 1 0,-3 0-1 16,-6-5-1-16,-3 5 0 15,-7-1-2-15,-4 5-4 16,0 9-13-16,-3 5-19 0,-10 0-1 16,8 9 0-16,-5 5-1 15</inkml:trace>
  <inkml:trace contextRef="#ctx0" brushRef="#br0" timeOffset="31187.472">12786 5068 22 0,'-50'28'32'16,"1"28"-1"-16,6 13-13 16,5 15-3-16,13 14-2 0,10 4-5 15,15-1-6-15,15-3-18 0,14-3-15 16,-5-23-2-1,19-9 0-15</inkml:trace>
  <inkml:trace contextRef="#ctx0" brushRef="#br0" timeOffset="31657.4606">13259 5782 13 0,'5'-12'29'0,"10"4"1"0,-12-9-3 16,-3-1-14-16,4-3-4 16,-8-3-2-16,-2-4-3 15,-10 1-1-15,-6 3-1 0,-6 5 0 16,-3 3-2-1,-3 9 0-15,-2 7 0 16,4 13-1-16,2 9 1 16,11 4 0-1,6 5 0-15,9 1 0 16,11-2 1-16,6-4 0 0,8-4 0 16,5-7 1-16,4-9-2 15,-1-6 1-15,2-9 0 16,0-9-1-16,-2-1 0 15,-6-4 0-15,-5-2 0 0,-1 3-1 16,-8 3 1-16,-1 6 0 16,-8 13 1-16,0 0 0 15,7 17 0-15,-4 1-1 16,3 6 0-16,3 2-5 16,-2 0-10-16,2-5-17 15,6 3-1-15,-15-24 1 0,22 19 3 16</inkml:trace>
  <inkml:trace contextRef="#ctx0" brushRef="#br0" timeOffset="31841.0024">13410 5547 53 0,'14'-9'35'15,"2"4"0"-15,6 10-7 0,9 14-18 16,-3 3-6-1,3 11-7-15,0 3-12 0,0 2-19 16,-9-10-1-16,2-1 0 16,-15-13 0-16</inkml:trace>
  <inkml:trace contextRef="#ctx0" brushRef="#br0" timeOffset="32020.1262">13691 5505 42 0,'-12'0'33'16,"-10"6"-1"0,4 7-14-16,-7 8-6 15,-3 5-5-15,-3 6-8 16,3 3-16-16,4 5-14 16,-8-11-1-16,13 7-1 15,-6-14 4-15</inkml:trace>
  <inkml:trace contextRef="#ctx0" brushRef="#br0" timeOffset="32289.4549">13760 5884 27 0,'2'-13'29'0,"11"6"-3"16,-9-5-8-16,4 0-7 15,2 1-2-15,-4 2-3 16,4 5-2-16,-10 4 1 16,10 7 0-16,-10 3 0 15,4 6-1-15,-4 3-1 16,0 4-3 0,0 4-6-16,0 1-22 15,-3-14-5-15,3 5 0 16,0-19 0-16</inkml:trace>
  <inkml:trace contextRef="#ctx0" brushRef="#br0" timeOffset="32674.3995">14024 5477 45 0,'8'8'34'0,"-8"3"1"32,10 9-11-32,-4 11-12 0,-6 6-2 15,6 3-4-15,-6-1-1 16,6-2-1-16,-6-9-1 16,0-3-1-16,3-8-1 15,-3-17 1-15,0 0-1 16,3-13 1-16,-3-8-1 15,0-6-1-15,0-5 1 0,-3-9-1 16,-2-1 0-16,-3-2 0 16,3 0 1-16,2 5-2 15,3 1 2-15,0 2-2 16,0 9 1-16,10 4-1 16,7 6-3-16,4 4-2 15,12 5-12-15,0 8-18 0,1-5-2 16,7 15 1-16,-3-10 0 15</inkml:trace>
  <inkml:trace contextRef="#ctx0" brushRef="#br0" timeOffset="32921.1065">14125 5779 27 0,'0'0'29'16,"31"13"-4"-16,-8-11-22 15,1-4-21-15,7 4-6 16,-15-12-2-16,9 10 11 15</inkml:trace>
  <inkml:trace contextRef="#ctx0" brushRef="#br0" timeOffset="33241.7396">14311 5492 21 0,'19'12'35'0,"-17"0"1"15,5 9-1-15,-7 1-16 0,3-4-7 16,0 3-4-16,1-7-5 16,2-4-2-16,-6-10 0 15,16-5-2-15,-1-5 0 16,-3-8 0-16,3 3 1 16,4-5-2-16,0 2 1 15,-4 2 1-15,-2 5 1 0,0 11 0 16,-13 0 1-16,18 15-1 15,-14-1 0-15,-1 5-3 16,2 4-12-16,0 5-20 16,-5-11-1-16,2-3-1 15,-2-14 0-15</inkml:trace>
  <inkml:trace contextRef="#ctx0" brushRef="#br0" timeOffset="33589.9805">14638 5296 31 0,'33'0'29'0,"-8"-2"1"0,7-1-15 16,-2 3-2-16,-4 4-5 15,-1 1-2-15,-7 3-1 16,0 4-1 0,-6 3-2-16,0 6 1 15,-4 5 1-15,0 4 0 16,-4-1-1-16,0 7 0 16,-10-2 0-16,1-3-1 15,-8 4 1-15,-5-5-1 16,-6-5 0-16,-4-11-1 15,-2-3-3-15,-3-11-9 0,8-6-20 16,7 0-4-16,-2-15-1 16,15 5 0-16</inkml:trace>
  <inkml:trace contextRef="#ctx0" brushRef="#br0" timeOffset="33843.237">15274 5355 42 0,'11'11'35'0,"-5"6"0"15,3 7-13-15,4 12-5 16,-7-2-6-16,3 9-3 15,-4-6-4-15,-5-3-5 16,5 0-18-16,-2-8-16 16,-13-14-2-16,10-12 1 15,-26 0-1-15</inkml:trace>
  <inkml:trace contextRef="#ctx0" brushRef="#br0" timeOffset="33975.3209">15223 5496 31 0,'25'-10'31'0,"15"10"0"16,-3-4-10 0,0-1-37-16,11 10-10 15,-12-5-4-15,4 4 0 16</inkml:trace>
  <inkml:trace contextRef="#ctx0" brushRef="#br0" timeOffset="34660.6484">15778 4984 49 0,'0'0'33'16,"4"21"-6"-16,-4 20-9 15,0 12-5-15,-4 15-4 32,1 0-1-32,0 7-2 0,1-2-1 15,2-11-1-15,-6-12-1 16,6-12 0-16,0-14-2 16,0-24 1-16,8 4-2 15,7-15 1-15,4-9-2 16,6 1 1-16,7-1-1 15,4 2 0-15,2 7 0 0,0 11 0 16,-7 5 1-16,-13 14-1 16,-15 3 0-16,-15 3 0 15,-13 1-3-15,-13-6-2 16,-1 0-7-16,-5-7-10 16,-2-13-12-16,20 0 0 0,4-13-1 31</inkml:trace>
  <inkml:trace contextRef="#ctx0" brushRef="#br0" timeOffset="34861.1615">16185 5337 37 0,'12'-3'35'0,"10"12"1"15,-3 0 0-15,6 7-22 16,3 15-5-16,-1-2-6 16,-3 7-10-16,2-5-22 15,2 2-6-15,-13-14-1 0,4 2-1 16</inkml:trace>
  <inkml:trace contextRef="#ctx0" brushRef="#br0" timeOffset="35047.7455">16496 5343 63 0,'-20'0'36'0,"-10"0"-1"15,-5 9-15-15,-1 10-8 16,-8-2-5-16,0 10-5 16,1 1-6-16,2-4-17 15,1 0-15-15,10-2 1 16,1-7-2-16,18 2 0 15</inkml:trace>
  <inkml:trace contextRef="#ctx0" brushRef="#br0" timeOffset="35347.8494">16513 5626 49 0,'0'0'37'16,"14"-4"-1"0,1 2-5-16,7 2-18 0,-2 0-5 15,3 6-4-15,-7 3-1 16,-5 5-1-16,-11 0-1 16,-12 5 0-16,-7 5-1 0,-5-4 1 15,-1-1-1-15,0 1 0 16,6-7-1-16,10-3 0 15,11-1-4-15,9-5-4 16,14-1-9-16,3-3-19 16,2-7 0-16,7 4 0 15,-6-12 1 1</inkml:trace>
  <inkml:trace contextRef="#ctx0" brushRef="#br0" timeOffset="35711.2809">16902 5438 8 0,'-10'7'30'16,"10"15"2"-16,-6 0-1 0,6 3-16 16,0 3-2-1,-4 1-2-15,4-2-2 0,0-8-3 16,0-2-1-16,0-17-1 15,0 0-1-15,0-14 0 0,0-6 0 16,4-6 0-16,-4-6-2 16,0-4 1-16,0-6-2 15,0-5 0-15,0 4 0 16,0-2 1-16,3 4-2 16,3 0 1-16,0 5 0 31,5 7-3-31,3 7-1 0,10 12-8 15,1 2-18-15,3 2-6 16,10 6 0-16,-1 0 1 16</inkml:trace>
  <inkml:trace contextRef="#ctx0" brushRef="#br0" timeOffset="35964.1769">16914 5594 46 0,'0'0'34'16,"23"11"-1"-16,3-6-9 15,4-5-17-15,6 3-13 16,-4-11-24-16,9 8-2 16,-15-17-1-16,7 8-1 0</inkml:trace>
  <inkml:trace contextRef="#ctx0" brushRef="#br0" timeOffset="36280.8486">17183 5375 35 0,'0'13'34'16,"6"6"1"-16,-6 0-9 15,-3-2-11-15,3-2-3 16,0-5-4-16,0-10-4 0,0 0-3 16,10 5-1-16,-1-14 0 31,4-5-1-31,5-2 0 0,1-3-1 15,-1 1 2-15,1 5 0 16,-1 4 1-16,-3 5 2 16,-3 4-1-16,-1 9 1 15,-5 3 0-15,2 5-2 16,-2 2-5-16,-2-2-17 16,-4-5-15-16,7 1 0 0,-7-13-1 15,6 12 0-15</inkml:trace>
  <inkml:trace contextRef="#ctx0" brushRef="#br0" timeOffset="36681.5433">17429 5201 19 0,'22'0'32'16,"-5"-7"1"-16,11 7-5 0,3 0-12 15,-5 0-5-15,2 0-3 16,-6 0-5-16,-2 5-2 16,-3-1 0-16,-6 1 0 15,-11-5-1-15,14 12 1 16,-14-12-1-16,5 20 0 15,-5-6 0-15,5 7 0 0,0 2 1 16,1 3 1-16,0 2-1 16,0 4 0-16,0 0 1 15,-6-1 1-15,-4-3-1 16,-4 0 1-16,-8-3-1 16,-2-7-3-16,-4 0-6 31,-5-8-21-31,-5-10-7 0,10 0-1 15,-2-13 0-15</inkml:trace>
  <inkml:trace contextRef="#ctx0" brushRef="#br0" timeOffset="36981.916">17903 4862 28 0,'27'37'37'0,"14"24"0"15,3 13-3-15,2 7-15 16,3 26-1-16,-16 6-6 15,-8 8-1-15,-22-11-4 16,-13-1-3-16,-17-14-5 16,-16-16-10-16,-12-16-29 0,3-19 0 15,4-30-1-15,11-9 0 16</inkml:trace>
  <inkml:trace contextRef="#ctx0" brushRef="#br0" timeOffset="37567.4046">18640 5443 41 0,'0'0'34'16,"7"11"0"-16,4-7-13 15,8-4-9 1,9 0-3-16,-1-4-3 16,5 3-2-16,-4-11-1 15,-1 2-2-15,-7-6 0 0,-8-2-1 16,-12-1 0-16,-13 2 0 15,-9 8-1-15,-5 3 1 16,-8 6 0-16,-1 10 0 16,1 7 1-16,4 9-1 0,9 10 2 15,9 2 0-15,8 0-1 16,15 1 2-16,5-1-2 16,13-6 1-16,6-4-2 15,7-15-4-15,4-7-15 16,7-6-17-16,-14-14 0 15,9-5-1 1,-10-17 0-16</inkml:trace>
  <inkml:trace contextRef="#ctx0" brushRef="#br0" timeOffset="37783.259">18934 5017 54 0,'31'0'32'0,"-6"-4"-5"16,10 2-19-16,1 2-15 16,-4-9-21-16,8 15-1 0,-15-11-2 15,5 13 6-15</inkml:trace>
  <inkml:trace contextRef="#ctx0" brushRef="#br0" timeOffset="37930.405">19332 4945 56 0,'3'-17'32'15,"-3"17"-5"-15,0 0-18 16,-3-12-21-16,3 12-16 15,0 0-3-15,0 0-1 16</inkml:trace>
  <inkml:trace contextRef="#ctx0" brushRef="#br0" timeOffset="38083.7992">19331 5063 51 0,'-4'30'37'16,"0"3"0"-1,-6-2-10-15,-9-9-11 0,1 4-4 16,-7-10-6-16,-3-8-5 31,2-4-13-31,2-4-25 0,0-13 0 16,12-1-2-16,2-8 0 15</inkml:trace>
  <inkml:trace contextRef="#ctx0" brushRef="#br0" timeOffset="38900.7014">19536 4942 11 0,'-13'8'30'0,"10"13"1"15,-4-7-10-15,7 4-4 0,0 0-4 16,4-3-2 0,8-1-3-16,-1-5-1 0,7-5-3 31,-1-8-2-31,0-5 0 0,1-5-2 16,-1-1 1-16,-4-1-1 15,-3-1 0-15,-3 0-1 16,-3 3 0-16,-4 2 0 15,0 12 1-15,0 0 0 16,0 0-1-16,-4 19 1 16,4-3 1-16,6 6 0 0,2-3 0 15,3 0 0-15,3-3 0 16,1-4 0-16,1-2 1 16,0-10-1-16,0-5 0 15,-2-9 0-15,-1 1 0 16,-1-9 0-16,-3 0-1 15,1-5 1 1,-2 7-1-16,2 0 0 16,-2 3 0-16,-2 8 1 15,-6 9 0-15,15 0-1 0,-9 15 1 16,2 6 1 0,-1 0-1-16,0 4 1 15,0-1 0-15,-1-3 0 0,-1-4-1 16,1-7 1-16,-6-10-1 0,16-5-1 15,-7-7 1-15,4-7-1 16,1-5 0-16,0 1-1 16,2-5 1-16,1 1-1 15,-2 7 1-15,-1 5 0 16,-2 7 1-16,-2 8 0 16,1 4 0-16,-2 9 1 0,1 8 0 15,-4 4 0-15,5 3 1 16,-5-1-1-16,3-2 0 15,-2-1 0-15,-2-5-1 16,1-5 0-16,-1-4 0 16,-5-10-2-16,11 11-2 31,-11-11-4-31,12 9-13 0,-12-9-20 16,9 11 0-16,-9-11 0 15,9 10 1-15</inkml:trace>
  <inkml:trace contextRef="#ctx0" brushRef="#br0" timeOffset="42206.4615">3922 7886 34 0,'0'0'32'0,"21"4"2"15,9-4-13-15,12 0-10 16,10 5-5-16,4-3-7 0,3 0-11 15,-3 5-19-15,-10-9-1 16,-6 6-2-16,-23-4 7 16</inkml:trace>
  <inkml:trace contextRef="#ctx0" brushRef="#br0" timeOffset="42359.7466">4002 8011 23 0,'30'15'34'16,"1"-15"0"-16,16 9-6 16,3-5-34-16,-1-8-18 15,8 4-5-15,-12-8-3 16</inkml:trace>
  <inkml:trace contextRef="#ctx0" brushRef="#br0" timeOffset="43160.1098">5715 7460 6 0,'54'0'28'15,"-25"-7"-2"-15,-12 7-7 16,-17 0-4-16,-29 0-5 16,-18 4-3-16,-19 2-2 15,-13-1-3-15,-8 0-2 16,-3 3 0-16,3 1-1 0,11-4 0 16,18 4 1-16,15-3-1 15,22 3 0-15,17 1 1 16,22 7 1-16,17 2 1 0,18 9 1 15,14 7 1 1,5 6 0-16,4 8 0 0,-9 4 0 31,-11 5-1-31,-21 0-1 0,-25 4-1 16,-30-1-1-16,-25 2 0 16,-22 0-1-16,-17-4 1 15,-4-2 0-15,3-6 1 16,6-5 1-16,17-2 1 15,22-11 1-15,25-2 0 16,23-13 0-16,27-3-1 0,18-8 0 16,27-1 0-16,17-6-1 15,15 0 0-15,6-8-1 16,1-2-3-16,-3 2-4 16,-14-4-11-16,-19 0-18 15,-20 12-1-15,-32-4 0 16,-18 13-1-16</inkml:trace>
  <inkml:trace contextRef="#ctx0" brushRef="#br0" timeOffset="43591.242">4868 8818 38 0,'0'0'34'0,"16"16"0"0,-7 3-15 16,2 9-6-16,-5-1-4 15,2 7-2-15,-8-7-3 16,4-3-2-16,-8-10-2 15,4-14-1-15,0 0 0 16,0 0-2-16,6-20 1 16,3-6 0-1,7 0 0-15,2-1 1 16,4 4 2-16,0 5 0 16,-1 8 2-16,1 10 0 15,-8 10 0-15,1 9 1 16,-7 5-1-16,-1 5-1 15,-4 1-4-15,-3-2-8 16,0-8-25-16,3 2-1 0,-3-22 0 16,0 14-1-16</inkml:trace>
  <inkml:trace contextRef="#ctx0" brushRef="#br0" timeOffset="43738.7138">5228 8824 34 0,'15'-6'33'0,"16"10"0"16,-9-4-2-16,7 0-32 15,3 6-22-15,-8-6-8 16,9 3-1-16,-16-3-1 16</inkml:trace>
  <inkml:trace contextRef="#ctx0" brushRef="#br0" timeOffset="43908.0044">5267 8928 24 0,'10'9'29'0,"3"-9"-2"0,16 0-14 16,2 0-36-16,-8-5-4 15,13 5-1-15,-10-9 14 0</inkml:trace>
  <inkml:trace contextRef="#ctx0" brushRef="#br0" timeOffset="44077.2898">5647 8932 30 0,'-16'11'33'0,"16"-11"1"16,0 0 0-16,11 0-25 15,7 0-13-15,0 0-16 16,9 0-12-16,-7-7-1 0,11 7 0 16</inkml:trace>
  <inkml:trace contextRef="#ctx0" brushRef="#br0" timeOffset="44424.9763">5815 8881 29 0,'-21'-15'27'0,"18"4"-6"0,-2-1-4 15,8 0-7-15,7 2-3 16,5 2-1-16,3 8-1 16,3 0 1-16,0 5 0 15,-1 8 1-15,3 1-2 0,-8 3 0 16,1 3-1-16,-7-1-1 15,1-1 1-15,-2-5-1 16,5-3 0-16,-3-10 1 16,4 0 0-16,2-7 0 15,2-1 1-15,-2-5-2 16,-1 0-1-16,-5-2-2 0,-10 3-5 16,-7 1-18-16,-8 1-16 15,-14-9 0-15,-2 4 0 16,-11-7-1-16</inkml:trace>
  <inkml:trace contextRef="#ctx0" brushRef="#br0" timeOffset="44840.5785">5274 7095 24 0,'10'-5'34'0,"-10"5"1"15,15 0-1-15,-9 10-18 0,-6 5-6 16,8 7-4-16,-8 6-5 15,5-1-6-15,-5 2-14 0,4 3-15 16,-13-18-1 0,1 1-1-16,-7-15 6 0</inkml:trace>
  <inkml:trace contextRef="#ctx0" brushRef="#br0" timeOffset="45226.5718">5222 7218 7 0,'35'9'27'15,"-4"-9"-2"-15,3 9-8 16,2-5-5-16,-5 2-1 31,-3 1-1-31,-10-7-3 0,-2 0 0 16,-16 0-2-16,6-13-2 16,-10 2 0-16,0-6-1 15,4 0-1-15,0-4-1 16,8 4 0-16,3 1 0 15,6 4-1-15,3 10 1 16,4 4 0-16,-1 7 1 0,3 6 0 16,-2 2 1-16,0 2-1 15,3 3 1-15,-4-6 0 0,2-4 0 16,1-6 1-16,-2-6-1 16,-5-6 1-16,-2-4 0 15,-8-8 0-15,-9 2 1 31,-5-1-1-31,-8 0 0 0,-9 3-1 16,-5 9-2-16,0 5-8 16,0 10-28-16,-1-1 0 15,16 8-1-15,-5-3 0 16</inkml:trace>
  <inkml:trace contextRef="#ctx0" brushRef="#br0" timeOffset="46344.2848">6608 8249 17 0,'9'-9'24'0,"-6"-5"-2"16,3-2-2-16,-6-9-3 15,-6-1-4-15,-3-1-2 16,-7-2-2-16,-2 7-3 0,-6-1-1 16,-6 11-2-16,-1 6-1 15,0 15-1-15,4 6 0 16,4 11-1-16,8 8 0 16,6 2 0-16,9 1 0 15,10-1 0-15,8-7 1 31,13-5-1-31,0-9 1 0,4-10 0 16,-1-10-1-16,2-7 1 16,-4-9-1-16,-5-2 0 15,-5-7 1-15,-6 0-1 16,-7 2 0-16,-3 4-1 16,-6 8 1-16,0 6 0 15,0 10 1-15,-15 7-1 0,11 8 0 16,4 9 1-16,0 5-1 15,6 0-2-15,7 7-4 0,7-9-11 16,0-5-16 0,12 2-1-16,-5-15 0 15,8 0 4-15</inkml:trace>
  <inkml:trace contextRef="#ctx0" brushRef="#br0" timeOffset="46529.3781">6933 8046 47 0,'0'0'35'0,"31"3"1"15,-10 15-9-15,1 10-15 0,3 5-6 16,0 12-6-16,0-2-11 16,-3-6-21-16,2 4-3 15,-9-20-1-15,1-1 0 16</inkml:trace>
  <inkml:trace contextRef="#ctx0" brushRef="#br0" timeOffset="46698.6558">7228 8049 54 0,'-22'-10'37'0,"3"15"0"15,-12 9-11-15,-4 4-12 0,-1 10-7 16,-1 8-5-16,-1-1-7 15,5 4-18-15,10 4-13 0,-4-11-1 16,14 1-1-16</inkml:trace>
  <inkml:trace contextRef="#ctx0" brushRef="#br0" timeOffset="46961.703">7150 8458 26 0,'21'0'34'0,"-8"-10"1"16,9 1-5-16,0-4-14 16,-7-5-6-16,4 6-4 15,-4-3-3-15,1 5-1 16,-4 5-1 0,-2 5-1-16,-10 0 1 15,6 24-1-15,-6-4 1 16,-4 3-2-16,4 6-2 15,-3-5-10-15,0-4-20 0,3 6-2 16,-3-13 0 0,9-1-1-16</inkml:trace>
  <inkml:trace contextRef="#ctx0" brushRef="#br0" timeOffset="47314.8569">7448 8061 16 0,'0'0'32'15,"12"10"2"-15,-9 6 0 16,7 9-17-16,-1 10-7 16,-3 3-1-16,2 3-3 15,-4-5-1-15,0-2-1 16,-4-8-2-16,3-7-1 15,-3-10 0-15,0-9 0 0,-3-15-1 16,3-7 1-16,-3-11-1 16,-1-4 0-16,1-9 0 15,-1-3 0-15,4-1 0 0,0 1 1 16,0 0-2 0,7 9 1-16,5 4 0 15,4 4-1-15,10 10-2 0,-2 2-4 16,10 13-7-16,0 7-15 0,3-3-6 15,4 10-1-15,-8-1 1 16</inkml:trace>
  <inkml:trace contextRef="#ctx0" brushRef="#br0" timeOffset="47563.7733">7578 8379 33 0,'12'6'30'0,"19"7"-1"15,-6-13-18-15,6-3-24 0,6 6-12 16,-16-18-4-1,7 15 0-15</inkml:trace>
  <inkml:trace contextRef="#ctx0" brushRef="#br0" timeOffset="47869.7146">7773 8051 35 0,'12'0'36'15,"-12"0"0"-15,10 25-4 0,-4-1-16 16,-6 0-6-16,0 8-3 16,0-9-4-16,-4 1 0 15,4-10-4-15,0-14 0 16,12 0-1-16,-1-10-1 16,4-9 0-16,3-4 0 15,1-3 1-15,3 2 1 0,-4 4 1 16,-2 7 1-16,1 7 1 15,-3 6 1-15,-4 10 0 16,1 6 0-16,-4 6-2 16,-1-2-4-16,4 6-16 15,-2-1-16-15,-8-10-2 0,0 1 0 32,0-16 0-32</inkml:trace>
  <inkml:trace contextRef="#ctx0" brushRef="#br0" timeOffset="48217.5948">8096 7882 27 0,'18'-12'32'15,"14"12"-1"-15,-5-7-9 16,4 7-11-16,0 5-4 15,-3 3-2-15,-6 2-1 16,-4 6-1 0,-6 3-2-16,-5 3 0 15,-1 3 0-15,-6 3 1 16,4 3 1-16,-4 3 1 16,0 5 0-16,0-3 0 0,0 3 1 15,-4-3 0-15,-2 1 0 16,-7-8-1-16,-2 0-2 15,0-8-4-15,-8-13-12 16,2-8-23-16,6-6 0 0,2-13-1 16,13 3 0-16</inkml:trace>
  <inkml:trace contextRef="#ctx0" brushRef="#br0" timeOffset="48603.5765">8624 8061 26 0,'25'5'33'0,"-4"-5"1"0,15 0-3 15,0 0-17-15,-2-8-4 16,0 1-3-16,-9-5-4 15,-6-2-1-15,-7-1-3 0,-12-2-1 16,-14 3-3 0,-6-3 1-16,-8 9-1 15,-10 0 1-15,-2 12 0 0,0 7 1 0,3 6 4 16,6 8 1-16,-6 36 7 16,34-30-3-1,15 6 1-15,9-9-1 16,8 0 1-16,7-6-2 15,5-6-3-15,-1-7-2 32,0-9-9-32,1-12-27 0,-3-1 0 15,-11-12-2-15,3 0 1 16</inkml:trace>
  <inkml:trace contextRef="#ctx0" brushRef="#br0" timeOffset="48819.0228">8863 7616 33 0,'18'-5'33'16,"7"8"0"-16,4-3-2 31,2 0-22-31,9 2-13 15,-1-2-26-15,5 5-1 0,-15-12-2 16,5 7 1-16</inkml:trace>
  <inkml:trace contextRef="#ctx0" brushRef="#br0" timeOffset="48950.5423">9259 7472 19 0,'0'0'31'0,"-3"-19"-3"16,3 19-12-16,0 0-32 15,0 0-8-15,0 0-5 16,-11-8 5-16</inkml:trace>
  <inkml:trace contextRef="#ctx0" brushRef="#br0" timeOffset="49103.9958">9259 7529 58 0,'4'32'38'15,"-6"0"0"-15,2 3-13 16,-7 7-10-16,-5-8-5 0,2 4-5 15,-8-6-5-15,-5-13-6 32,-2-5-23-32,1-8-9 0,-4-13-1 15,10-6 0 1</inkml:trace>
  <inkml:trace contextRef="#ctx0" brushRef="#br0" timeOffset="49789.1026">9407 7439 9 0,'7'21'32'16,"-10"-8"0"-16,3 9 1 15,7 4-17-15,-1-1-2 16,0 2-4-16,4-7-3 16,5-2-2-16,-2-8-2 0,5-6-2 15,1-8-2 1,2-6 0-16,1-7 0 16,-4-3-1-16,1-2 0 0,-3-1-1 15,-6 4 1-15,-2 2 0 0,-2 6 2 16,-6 11 0-16,0 0 1 15,0 13 1-15,0 2 0 16,-3 7 0-16,3 2 0 16,0-1 1-16,0 0-1 15,3-5 0 1,1-7-1-16,-4-11 0 16,16 4-1-16,-5-11 0 15,-1-7 0-15,6-4 0 16,-4-3-1-16,3 3 0 15,1 2 1-15,-1 3 0 16,-2 5 2-16,2 8 0 16,-5 4-1-16,2 8 2 0,-6 6-1 15,-1 1 0-15,-5 0 0 16,7 0 0-16,-7-5-1 16,0-14-1-16,10 10 0 15,-10-10-1-15,13-15 0 16,-4-3 0-16,3 1 0 0,0-4-1 15,4 0 1-15,3 2 1 16,-1 5 1-16,-3 3 0 16,1 4 1-16,-2 10 1 15,3 3 0-15,-5 7 1 0,-5 2-1 16,-2 2 1-16,-1 2-3 16,-4 1-7-16,0-3-32 31,-6 1 0-31,-4-13-1 0,4 10-1 15</inkml:trace>
  <inkml:trace contextRef="#ctx0" brushRef="#br0" timeOffset="50290.6728">10406 7899 46 0,'10'15'34'0,"5"14"0"15,-8 9-15-15,-4 7-7 16,2 5-3-16,-1 2-5 16,-4-7-7-16,-4-7-17 15,4-4-14 1,-18-18 0-16,6-5-1 15</inkml:trace>
  <inkml:trace contextRef="#ctx0" brushRef="#br0" timeOffset="50437.7318">10239 8117 55 0,'25'-6'35'0,"22"6"1"0,5 0-13 15,13 0-22-15,7 8-28 16,8-13-5-16,19 1-2 15,-2-11-1-15</inkml:trace>
  <inkml:trace contextRef="#ctx0" brushRef="#br0" timeOffset="50991.6596">12145 7472 9 0,'0'0'24'0,"0"0"-2"15,-41 0-12-15,-13 6-3 0,-14-6-3 16,-5 3-2-16,-3-3-1 16,5 0 0-16,9 0 0 15,12-3 0-15,14 3 2 16,13-5 1-16,23 5 2 16,3 13 1-16,20 2 1 31,12 6 1-31,13 9 2 0,2 8-1 15,5 12-2-15,-7 1-1 16,-11 13 0-16,-20 2-2 16,-17 7-1-16,-24-2-2 15,-15 2 0-15,-15-5-1 16,-5-4 0-16,0-6 0 16,6-9 0-16,16-8-2 0,15-8 2 15,18-6-1-15,19-10 0 16,18-5 1-16,15-8-1 15,15 0 1-15,20-4-2 16,12 0-1-16,6-7-13 0,6-3-19 16,6 5-3-16,-13-7 0 31,-3 9 0-31</inkml:trace>
  <inkml:trace contextRef="#ctx0" brushRef="#br0" timeOffset="51476.7129">11424 8722 37 0,'11'24'33'0,"-11"-9"1"0,5 11-10 16,-1-2-12-16,-4-4-3 15,-4 6-3-15,-1-8-4 0,0-7-1 16,5-11-2-16,0 0-1 16,0-9 0-16,14-7 0 15,4-5 0-15,3-4 0 16,7 2 1-16,-1 1 1 16,0 8 2-16,-1 4 1 0,-6 10 1 15,-2 10 0-15,-8 4 0 16,1 9-1-16,-6-1-1 15,-1 6-4-15,3-2-11 16,-1-1-22-16,-6-16-1 16,9 1 0-16,-9-10 0 15</inkml:trace>
  <inkml:trace contextRef="#ctx0" brushRef="#br0" timeOffset="51623.9809">11780 8720 24 0,'17'-7'28'0,"13"13"1"16,-10-6-12-16,-3-6-36 15,12 12-6-15,-15-11-3 0,5 10 3 16</inkml:trace>
  <inkml:trace contextRef="#ctx0" brushRef="#br0" timeOffset="51793.2743">11805 8809 35 0,'-5'15'34'16,"5"-15"1"-16,24 4 0 16,-3-1-18-16,7-3-21 15,3 0-21-15,-3-3-9 16,9 3 0-16,-2-10-1 0</inkml:trace>
  <inkml:trace contextRef="#ctx0" brushRef="#br0" timeOffset="51977.6816">12068 8760 26 0,'12'5'30'0,"3"-9"-1"15,16 8-5-15,-1 1-36 16,-4-11-15-16,16 7-2 16,-7-6 0-16</inkml:trace>
  <inkml:trace contextRef="#ctx0" brushRef="#br0" timeOffset="52278.495">12466 8799 27 0,'-21'-2'30'0,"5"2"-2"16,-11-10-8-16,8-4-23 16,0 1-8-16,7-6-4 0,8 2-1 15,4 0 2-15,10 5 4 16,3 2 6-16,2 10 7 16,3 5 10-16,16 24 27 15,-18-9-18-15,-1 1-2 16,7 2-3-16,-3-4-5 31,6-3-2-31,-1-12-4 16,7-4-2-16,0-11-1 0,-2-6-1 15,-5-3-3-15,-12-12-4 16,-12 3-9-16,-15 1-23 16,-18-7 0-16,-8 6-1 15,-18-3 1-15</inkml:trace>
  <inkml:trace contextRef="#ctx0" brushRef="#br0" timeOffset="52594.2042">11766 7084 19 0,'0'0'32'16,"0"0"-1"-16,0 16 1 15,0 6-19-15,0 9-10 16,0 3-13-16,0 6-15 16,-6-18-6-16,6 4 0 0,-12-16 0 15</inkml:trace>
  <inkml:trace contextRef="#ctx0" brushRef="#br0" timeOffset="52995.8744">11600 7207 17 0,'13'-9'29'16,"11"13"1"-16,0-4-5 16,12 5-14-16,7-1-6 15,-1 3-1-15,0 2-2 16,-5-6-1-16,-8 3 0 16,-7-6-1-16,-13-5-2 15,-9 5 0-15,-7-20-1 16,-4 7-1-16,0-4 0 0,3 1 0 15,3 0 0-15,5 3 1 0,0 13 2 16,21-11 3-16,-3 17 1 16,4 4 1-16,4 5 1 15,2 3 1-15,6 3-1 16,-1-4 0-16,4 2-1 16,-4-5 0-1,2-6-1-15,-4-8 0 16,-3-4 0-16,-6-9 1 15,-7-2-1-15,-12-7 2 16,-12 1-2-16,-10 2 0 16,-5 2 0-16,-7 7-3 15,-6 7-7-15,2 3-22 16,5 16-7-16,-2-2 1 0,17 10-1 16</inkml:trace>
  <inkml:trace contextRef="#ctx0" brushRef="#br0" timeOffset="53698.1765">12947 7457 27 0,'0'0'30'0,"-6"29"1"16,6 21-13-16,-6 16-5 0,6 11-6 15,-4 5 0-15,4 1-1 16,0-9-2-16,0-6 0 0,0-19-1 16,4-17-1-16,-4-17 0 15,0-15 0-15,24-11-1 16,-8-11 0-16,9-7-1 15,9 2 0-15,3-1 0 16,3 6 0-16,4 13 0 16,-4 9 0-16,-6 12 0 0,-10 12 1 15,-17 5 0-15,-16 7-1 16,-14 0 0-16,-12-4-1 16,-9-7-2-16,-3-10-3 15,4-5-4-15,2-10-5 16,10-6-5-16,13-3-11 0,9-12-2 31,18 4 0-31</inkml:trace>
  <inkml:trace contextRef="#ctx0" brushRef="#br0" timeOffset="53883.0834">13374 7914 33 0,'29'3'35'16,"-7"3"1"-16,13 11 0 16,-2 5-21-16,-5 6-7 15,-1 4-10-15,1 1-22 16,0 7-10-16,-12-13-2 31,0-2 1-31</inkml:trace>
  <inkml:trace contextRef="#ctx0" brushRef="#br0" timeOffset="54082.1255">13717 7899 34 0,'-22'3'33'0,"-11"6"2"16,-2 11-13-1,-6 7-6-15,-3 4-4 0,1 5-6 16,4 0-8-16,1 3-17 15,3-10-15-15,20-1 0 16,-1-15-1-16</inkml:trace>
  <inkml:trace contextRef="#ctx0" brushRef="#br0" timeOffset="54384.4402">13642 8238 15 0,'0'-17'30'16,"18"12"2"-16,-2-5-3 16,6 5-16-16,6 5-3 15,-4 7-2-15,1 6 0 16,-12 6-3-16,-8 5 0 0,-11 1-3 15,-6 1 1-15,-3-3-2 0,-3 0 0 16,3-5-1-16,8-5-1 16,7-13-1-16,12 9-5 15,12-9-7-15,5 0-18 16,1-11-2-16,7 4-1 31,-8-11 2-31</inkml:trace>
  <inkml:trace contextRef="#ctx0" brushRef="#br0" timeOffset="54748.1869">14123 7968 30 0,'-16'-7'34'15,"12"23"1"-15,-9 3 0 16,6 5-21-16,7 10-5 15,-13 2-3-15,13 1-1 16,-4-8-2-16,4-3 1 0,-3-11-2 31,3-15 0-31,0 0-1 0,4-10 1 16,-4-17-1-16,0-4 1 16,0-8-2-16,0-6 0 15,0-7 0-15,-6-3 0 16,3 2 0-16,0-1 0 15,3 4 0-15,0 4-1 16,11 10 1-16,2 4-1 0,11 12-3 16,1 6-4-16,12 14-10 15,1 3-19-15,3 1 0 16,7 8 0-16,-9-7 0 16</inkml:trace>
  <inkml:trace contextRef="#ctx0" brushRef="#br0" timeOffset="54985.9068">14125 8173 35 0,'6'19'33'0,"4"-11"-1"16,12 0-9-16,6-5-12 16,3 2-16-16,5-1-23 15,-10-13-3-15,1 5-1 16,-11-12 0-16</inkml:trace>
  <inkml:trace contextRef="#ctx0" brushRef="#br0" timeOffset="55302.2458">14362 7924 67 0,'0'0'37'16,"14"25"0"-16,-14-5-18 16,0-3-7-16,7 5-4 15,-7-1-3-15,0-5-4 0,0-16-1 16,3 10-3-1,7-12 0-15,-1-12 0 0,6-3-2 16,1-5 1-16,2 1 0 16,-2 0 3-16,2 1 0 0,-3 7 3 15,-1 5 0-15,-7 8 1 16,3 11 0-16,-2 7 0 16,-3 2 0-16,1 3-4 15,3 3-10-15,1 1-25 16,-7-11 0-1,3-3-1-15,-6-13 0 16</inkml:trace>
  <inkml:trace contextRef="#ctx0" brushRef="#br0" timeOffset="55665.3889">14671 7696 42 0,'37'-2'30'0,"-15"2"1"15,12 2-18-15,1 6-5 0,-3 2-3 16,0-1-2-16,-2-4-1 0,-6 4 0 16,-5-3 0-1,-7 0 0-15,-12-6 0 0,12 20 0 16,-12-5 0-16,0 8 2 15,0 3 0-15,0 6 1 16,-5 2 1-16,5 4-1 31,-7-5 0-31,0 4 0 0,-11-5 0 16,2-4-3-16,-6-6-2 16,-6-11-7-16,3-5-25 15,3-6-5-15,-2-6-2 16,13-5 2-16</inkml:trace>
  <inkml:trace contextRef="#ctx0" brushRef="#br0" timeOffset="56051.842">15241 7949 36 0,'10'7'35'0,"-10"-7"1"16,28 8 0-16,-7-6-20 16,5-4-8-16,4 2-2 15,-2-8-4-15,-2 2-2 16,-2-6-2-16,-12-2-1 16,-7-2-2-16,-10-2-1 15,-6 5 0-15,-11-1 0 0,-1 4 1 16,-8 5 2-16,-2 5 1 15,4 5 4-15,1 5 1 16,10 9 2-16,1 2 1 16,12 4 0-16,5-1 0 15,9 2 0-15,10-4 0 16,5 1-2 0,5-4-1-16,5-6-3 15,3-4-5-15,-3-9-12 16,0-3-21-16,10-1 1 0,-4-11 0 15,9 2-1 1</inkml:trace>
  <inkml:trace contextRef="#ctx0" brushRef="#br0" timeOffset="56290.7708">15458 7481 29 0,'0'0'34'0,"24"0"1"15,-4 0-1-15,11 0-18 16,3 0-8-16,2 5-6 16,-2-5-12-16,-5 0-23 15,4 0 0-15,-12-5-2 16,4 5 0-1</inkml:trace>
  <inkml:trace contextRef="#ctx0" brushRef="#br0" timeOffset="56436.9356">15866 7333 48 0,'0'0'28'0,"-4"-9"-6"16,4 9-28-16,0 0-17 15,0 0-5-15,13 0-1 16</inkml:trace>
  <inkml:trace contextRef="#ctx0" brushRef="#br0" timeOffset="56621.8492">15910 7392 35 0,'0'23'34'0,"8"14"1"16,-8 1-9-16,0 3-8 15,0 2-6-15,-12-3-4 16,2 0-1-16,-11-8-4 16,-7-10-2-16,-3-7-3 15,-3-15-8-15,3-10-21 0,7-5-5 16,-1-12-1-16,14 1 0 16</inkml:trace>
  <inkml:trace contextRef="#ctx0" brushRef="#br0" timeOffset="57369.3552">16093 7340 19 0,'-7'11'30'15,"-2"-2"1"-15,3 10-11 16,6 5-4-16,0 0-5 16,8 2-3-16,6-4-1 15,3-2-2-15,6-8-3 0,-2-5 0 16,1-7-2-16,0-4 0 15,-1-11 0-15,-8 1-1 16,-1-7 1-16,-6 1-1 16,-2 0 0-16,-4 2 0 0,0-1 1 15,0 10 0-15,0 9 0 32,0 0 0-32,0 0 1 15,0 12 0-15,5 5 0 0,-2 0 1 16,4 3-1-16,3-2 2 15,1-1-2-15,1-6 1 16,4-4-1-16,0-7 0 16,0 0-1-16,2-9 1 15,-2-3-1-15,2-2 0 0,-3-1 0 16,-1 1 0-16,-3 0 0 16,2 7 0-16,-13 7 1 15,15 0 0-15,-15 0-1 16,12 21 2-16,-8-5-1 15,2 2 0-15,-2-3 1 16,-1-1-1-16,-3-14 0 0,11 12-1 16,-1-16 1-16,0-1-2 15,4-9 0-15,2-3 0 16,3-1-1-16,2-1 0 16,1 3 2-16,-3 3 0 15,-1 4 1-15,1 3 2 31,-6 6 2-31,2 17 0 0,-3 3 0 16,4 9 1-16,-9 0-1 0,3 3-2 16,1 4-9-1,1-3-32-15,-12-13 0 0,0-3-2 16,-12-12 0-16</inkml:trace>
  <inkml:trace contextRef="#ctx0" brushRef="#br0" timeOffset="60078.9535">4853 9368 18 0,'3'26'14'0,"12"19"-2"16,10 10-1-16,14 11 0 31,12 0 0-31,16 2-2 0,15-7-1 15,15-8-3-15,10-12 0 16,13-18-2-16,8-17 0 16,8-15-2-16,7-13 0 15,9-12 0-15,3-5-1 16,-3-3 1-16,0 2-1 16,-7 10 2-16,-11 8 0 0,-19 16 1 15,-10 12 0-15,-24 12 0 16,-13 11-1-16,-16 4-4 15,-15 2-15-15,-17-10-12 16,5 3-3-16,-19-18 1 16</inkml:trace>
  <inkml:trace contextRef="#ctx0" brushRef="#br0" timeOffset="60780.4829">7267 9797 5 0,'7'-18'21'0,"2"-6"-7"16,16 1-4-16,9-3-1 31,16 1-2-31,15 1-1 0,22 3 1 16,18 6-1-16,26 9 1 15,17 12 0-15,23 9-1 16,12 11 0-16,7 4-2 15,5 4 1-15,-10 0-2 16,-7-3 2-16,-22-11-1 16,-17-6 0-16,-22-14 0 0,-17-12-1 15,-23-12 0-15,-12-14-2 16,-21-13-5-16,-16-13-7 16,-12-12-9-16,-5 2-13 15,-25-13 0-15,-5 7-1 0</inkml:trace>
  <inkml:trace contextRef="#ctx0" brushRef="#br0" timeOffset="62149.2003">6022 10365 13 0,'0'0'31'15,"18"4"2"-15,4 19-3 16,9 15-12-16,5 10-7 16,8 16-3-16,6 5-1 15,3 10-4 1,3 2-10-16,-1-6-17 16,-14-16-10-16,-1-4-1 15,-15-22 0-15</inkml:trace>
  <inkml:trace contextRef="#ctx0" brushRef="#br0" timeOffset="62421.7274">6594 10360 31 0,'7'-14'31'0,"-15"5"-9"16,-3 12-3-16,-8 12-4 15,-11 11-1 1,-8 13-5-16,-18 8-1 16,-6 12-2-16,-11 3-2 15,-1 7-1-15,-4-4-1 16,6-4 0-16,10-9-3 0,9-7-3 16,20-11-6-1,14-15-11-15,19-19-14 16,12 6-1-16,9-21 0 0</inkml:trace>
  <inkml:trace contextRef="#ctx0" brushRef="#br0" timeOffset="63138.8425">5462 10894 20 0,'8'-18'25'0,"7"0"-2"0,-7-6-3 16,0-3-3-16,-5 3-4 15,-6-3-3-15,3 8-2 16,-15 0-1-16,0 10-3 16,-8 5-1-16,-2 8-1 15,-3 9-1-15,3 7-1 16,2 8 0-16,6 9 0 0,7 2 0 15,10 0 0-15,10 0 0 16,13-3 0-16,5-9 0 16,8-11 1-16,4-7 0 0,4-14 0 15,-1-9-1 1,0-8 1-16,-5-6 0 16,-7-5 0-1,-10-1-1-15,-5 1 1 16,-10 0-1-16,-6 10 0 0,-6 5 1 15,-5 9-1-15,-1 9 0 16,-1 9 0-16,2 10 0 16,7 10 1-16,8 7-1 15,6 2 1-15,7 2-2 16,6-4-6-16,8-6-26 0,12 0-2 16,-5-14 0-16,5 0-1 15</inkml:trace>
  <inkml:trace contextRef="#ctx0" brushRef="#br0" timeOffset="64141.3773">6515 11136 31 0,'5'-22'31'0,"-1"4"-7"0,2 2-4 16,-6 3-3-16,0 13-2 15,0 0-3-15,9 9-1 16,-9 12-3-16,0 9-2 16,0 4-1-16,0 7-3 15,0 0-2-15,0-8-10 16,7-9-27-16,0-6 0 0,-7-18-1 16,14 10 0-16</inkml:trace>
  <inkml:trace contextRef="#ctx0" brushRef="#br0" timeOffset="64658.7782">7093 10235 51 0,'-26'19'21'0,"-9"17"-2"0,-5 12-3 15,0 17-4-15,5 8-3 16,8 11-1-16,14-1-3 16,13 2 0-16,12-8-1 15,13-10-2-15,13-11-5 16,4-13-11-16,6-17-19 0,3-11-1 16,-11-21-1-16,2-3 3 15</inkml:trace>
  <inkml:trace contextRef="#ctx0" brushRef="#br0" timeOffset="65027.5947">7309 10735 3 0,'0'0'29'15,"30"16"1"1,-12-16-5-16,5 0-11 0,5-2-4 16,-1-5-3-16,1-5-2 15,-6-4-2-15,-10-1 0 0,-5 1-2 16,-10-3 0-16,-10 7 0 16,-9 5-1-16,-6 4 0 15,-6 6 0-15,-3 9 0 31,6 5 0-31,3 6 0 0,7 5 1 16,5 0 2-16,16 4 0 16,6-5 1-16,13 2 0 15,12-5 0-15,6-2 1 16,7-8-2-16,-1-5-2 16,3-7-7-16,-5-4-20 15,-7-15-9-15,-3-1 0 0,-12-11-1 16</inkml:trace>
  <inkml:trace contextRef="#ctx0" brushRef="#br0" timeOffset="65259.1748">7625 10226 35 0,'9'-5'32'16,"-9"-5"1"-16,0 10-6 31,0 0-22-31,0 10-13 0,-4 3-15 16,4-13-9-16,-5 24 0 16,-3-14 0-16</inkml:trace>
  <inkml:trace contextRef="#ctx0" brushRef="#br0" timeOffset="65409.3303">7683 10444 47 0,'0'20'33'0,"0"2"-5"16,-9-3-7-16,-13-5-7 15,-2-6-5-15,-7-8-6 16,0-3-11-16,1-11-23 16,9 4-3-16,0-14 0 15,17 6-2-15</inkml:trace>
  <inkml:trace contextRef="#ctx0" brushRef="#br0" timeOffset="66061.2462">7777 10277 20 0,'-4'20'26'0,"-5"-3"-10"16,9 5-3-16,0 2-2 0,9 0-1 16,6-2-2-16,1-8-1 15,6-1-2-15,3-10-2 16,0-3-1-16,-1-6-2 15,-2-9-1-15,-3-2 0 16,-4-6-1-16,-5 3 0 31,-4 2 0-31,-1 5 1 0,-5 3 0 16,0 10 1-16,0 0 0 16,-11 18 1-16,11 1 0 15,0-1 0-15,3 7 1 16,3-4 0-16,4-1 0 15,2-9-1-15,5-4 0 0,0-7 0 16,-2-9 0-16,1-5 0 0,-1-10-1 16,1-3 0-16,-1-5 0 15,3-1 0-15,-2 0 1 16,2 5 0-16,2 4 1 16,-2 6 2-16,4 14 0 15,0 13 1-15,3 14 1 31,-4 6 0-31,4 15-1 0,-5 8 0 16,-1 9-1-16,-5 4 0 16,-9 2-1-16,-13 2-2 15,-7-1 0-15,-14-5-1 16,-8-3-2-16,-3-5-2 16,-8-16-3-16,6-3-2 15,1-14-1-15,10-2-2 0,2-12-4 16,14-8-10-16,15 0-8 0,-15-8 1 15,15 8 10-15</inkml:trace>
  <inkml:trace contextRef="#ctx0" brushRef="#br0" timeOffset="67050.5121">11538 9174 12 0,'-3'32'32'16,"3"1"-20"0,5 13-1-16,3 5-2 15,5 5 1-15,8 5-1 16,4-11-2-16,12-11-3 16,6-13-2-16,12-18-2 15,8-15 1-15,11-13-1 0,6-14-1 16,11-6 0-1,9-6 1-15,5 2 0 0,10 7 1 16,7 13 0-16,3 8 1 16,3 16-1-16,-1 10 2 0,-2 13 0 15,-11 18 1-15,-12 3 2 16,-16 11-2-16,-23-1 1 16,-13-2 0-16,-19-5-4 15,-12-4-6-15,-10-9-14 0,-2-6-13 16,-11-16-1-16,4-12 0 15</inkml:trace>
  <inkml:trace contextRef="#ctx0" brushRef="#br0" timeOffset="67521.2774">13503 9631 35 0,'18'-35'14'0,"9"-5"-3"15,2-10-2-15,14-7-2 32,6 0-3-32,11-3-1 0,11-5-1 15,15 4 0-15,14 2 0 16,11 9-1-16,16 10 0 16,10 15 1-16,6 9 0 15,8 13-1-15,4 9 1 16,0 4-1-16,1 5-1 15,-4-2 1-15,-4-6-1 0,-2-10 1 16,-5-10-1-16,-8-16 0 16,-16-12 0-16,-11-5 0 15,-19-4 0-15,-17-1-5 16,-16 5-17-16,-33-5-4 16,-2 17 0-16,-31-3 5 15</inkml:trace>
  <inkml:trace contextRef="#ctx0" brushRef="#br0" timeOffset="68468.8884">12302 10035 16 0,'3'-11'28'16,"-3"11"2"-16,9 24-13 0,-9 17-3 16,-4 17-4-16,-1 8-3 15,2 13 1-15,-4 4-1 0,7 3-2 16,-5-8-1-16,5-10-2 16,0-18-1-16,7-18 0 15,1-16-1-15,2-16 1 16,6-19-2-16,3-7 0 15,5-8 0-15,6-3 0 32,4-1 0-32,0 6 1 0,4 11-1 15,-3 10 1-15,-3 11 0 16,-6 11 0-16,-8 10 0 16,-15 11 1-16,-10 2 0 15,-13 2-1-15,-11-4 1 16,-10-4-1-16,-2-4-2 15,-3-10-3-15,8-6-6 0,2-8-6 16,11-13-12-16,18 3-3 16,5-13-1-16,14 9 15 15</inkml:trace>
  <inkml:trace contextRef="#ctx0" brushRef="#br0" timeOffset="68925.5111">12975 10101 27 0,'12'-19'34'0,"12"17"1"32,-1 11-10-32,5 11-5 0,12 18-6 15,-3 12-5 1,7 15-2-16,-3 5-3 0,3 5-2 16,-2 4-4-16,-8-10-7 15,6-7-13-15,-6-11-15 16,-9-16 0-16,0-11 0 15</inkml:trace>
  <inkml:trace contextRef="#ctx0" brushRef="#br0" timeOffset="69157.4801">13561 10111 8 0,'-24'13'30'15,"-17"5"2"-15,-3 18-4 16,-12 12-11-16,-9 11-5 16,-3 7-3-16,-6 5-1 15,3 3-3-15,6-5-3 16,9-9-7-16,15-10-13 16,17-7-15-16,11-24-1 0,23-4 0 15,9-16 8-15</inkml:trace>
  <inkml:trace contextRef="#ctx0" brushRef="#br0" timeOffset="69621.8716">13533 10737 13 0,'19'-5'30'0,"-7"-4"-2"15,7 4-10-15,2 5-3 16,-1 5-2-16,-3 4-3 16,-10 6-2-16,-7 7-2 15,-6 2-3-15,-7 1 0 16,-2 1-1-16,0-3 0 0,2-5-1 15,6-3 0-15,11-1-1 16,12-8 1-16,8-2-2 16,7-4-7-16,9-5-17 15,4 5-8-15,-10-14-1 16,9 5 0-16</inkml:trace>
  <inkml:trace contextRef="#ctx0" brushRef="#br0" timeOffset="69990.6036">14116 9990 33 0,'-18'19'32'16,"-14"8"-3"-16,-4 23-10 0,2 15-5 15,2 9-3-15,12 13-3 16,7-1 0-16,18 1-2 31,8-7-1-31,15-11-3 16,12-17-6-16,3-15-11 0,2-14-20 15,6-10 0-15,-7-20-2 16,0 1 1-16</inkml:trace>
  <inkml:trace contextRef="#ctx0" brushRef="#br0" timeOffset="70378.2897">14336 10483 17 0,'12'10'32'0,"10"7"1"15,1-14-4-15,1-1-14 16,3-2-5-16,-1-2-4 15,1-6-2-15,-7-3-1 16,-8-7-2-16,-7 0 0 0,-5-1-2 16,-10-2 0-1,-4 4 0 1,-10 5 0-16,-4 7 0 0,-1 5 0 16,-2 10 1-16,4 7 0 15,4 7 1-15,7 5 0 16,11 3 1-16,5 1 1 15,11 2-1-15,6-6 1 16,7-3 0-16,7-6-1 16,4-6-2-16,4-5-6 0,1-9-18 15,-2-12-10-15,12-3-1 16,-10-14-1-16</inkml:trace>
  <inkml:trace contextRef="#ctx0" brushRef="#br0" timeOffset="70809.9864">14680 9932 34 0,'0'0'29'0,"0"0"0"15,0 0-15-15,13 0-16 16,-13 0-15-16,0 0-11 0,17 16 0 15,-17-16-1-15</inkml:trace>
  <inkml:trace contextRef="#ctx0" brushRef="#br0" timeOffset="70979.4925">14726 10072 33 0,'0'29'32'0,"4"3"-5"16,-8 4-6-16,-3-4-6 15,-2-3-4-15,-7-6-4 16,-2-11-4-16,-3-9-8 0,0-8-10 16,-1-14-14-16,10 0-5 15,-4-12 0-15,11 6 3 16</inkml:trace>
  <inkml:trace contextRef="#ctx0" brushRef="#br0" timeOffset="71580.3589">14900 9997 2 0,'-9'10'25'31,"9"1"0"-31,-5 2-11 0,5 4-2 16,5 2-3-16,4 0 1 15,4-1-2-15,-1-4-2 16,7 0-1-16,-2-11 0 16,1-3-2-16,3-7 0 15,-3-6-2-15,-4-2 1 16,-3-4-1-16,0-2 0 0,-7 1-1 16,3 6 1-16,-7 0-1 15,0 14-1-15,0 0 1 16,0 0 0-16,0 14-1 15,0 0 1-15,4 3 0 16,1 3 0-16,5-2 0 16,0-3 1-1,3-5-1-15,-3-7 1 16,6-3-1-16,-5-9 1 0,3-4-1 16,-3-2 1-1,2-4-1-15,3-4 0 16,-1 5 0-16,5 3 1 0,-2 6-1 15,4 4 1-15,4 14 2 16,0 6 0-16,3 12 1 0,-1 11 0 16,2 17 2-16,-3 2 1 15,-4 10-1-15,-15 0 0 16,-8 2-1-16,-13-3-1 16,-7-1 0-16,-11-10-1 15,-5-4-2-15,-3-13-2 16,2-9-1-16,6-2-3 0,6-13-7 15,10-5-21-15,4-5-6 16,-1-12 0-16,12 8 1 16</inkml:trace>
  <inkml:trace contextRef="#ctx0" brushRef="#br0" timeOffset="73501.3254">3683 12719 16 0,'0'0'32'0,"0"0"1"16,25 13-5-16,3-13-14 0,9 0-5 16,8 0-5-16,5 0-9 15,3 0-17-15,-9-3-10 16,6 3 0-16,-21-7-1 16</inkml:trace>
  <inkml:trace contextRef="#ctx0" brushRef="#br0" timeOffset="73670.6205">3767 12864 25 0,'20'0'27'15,"21"7"-4"-15,-4-7-26 0,3 0-17 16,17 5-5-16,-14-7-1 15</inkml:trace>
  <inkml:trace contextRef="#ctx0" brushRef="#br0" timeOffset="74255.4287">4899 12869 21 0,'12'-15'27'15,"-18"-6"-8"-15,0-7-8 16,-7 0-2-16,-5 1-2 0,-5 2-1 16,-7 4-1-1,2 8-2-15,-4 6-1 0,-1 7 0 31,2 13-1-31,5 7-1 16,4 11 1-16,8 4 0 0,10 3 0 16,4 0 2-16,6-4 0 15,16-4 0-15,2-8 0 16,8-10 0-16,5-12 0 16,0-6-1-16,1-11-2 15,-3-7 0-15,-7-1-1 0,-7-5 0 16,-5 5 2-16,-11 3-1 15,-5 7 3-15,0 15 0 16,-15-4 1-16,9 19 0 16,3 3-1-16,3 6-2 15,12 4-10-15,4 6-24 16,3-10 0 0,12-2-2-16,-4-10 0 15</inkml:trace>
  <inkml:trace contextRef="#ctx0" brushRef="#br0" timeOffset="74686.3337">5111 12405 43 0,'28'7'35'15,"5"10"1"-15,13 15-12 16,13 18-13-16,0 12-4 16,9 9-1-16,-1 7-4 0,-2-6-7 15,0-4-15-15,-3-5-15 16,-17-22-2-16,0-7 1 15,-18-22 6-15</inkml:trace>
  <inkml:trace contextRef="#ctx0" brushRef="#br0" timeOffset="74902.9731">5862 12375 37 0,'-23'-4'35'15,"-5"18"0"-15,-14 6-9 16,-9 11-13-16,-2 14-4 16,-10 6-3-16,3 8-1 15,-3 3-3-15,4 0-2 0,6 6-5 16,1-13-6-16,14-2-14 16,10-7-11-16,7-17-1 15,16 0 0-15</inkml:trace>
  <inkml:trace contextRef="#ctx0" brushRef="#br0" timeOffset="75173.8659">5677 13054 24 0,'21'0'32'31,"-21"0"1"-31,23-13-3 0,-8 1-18 16,5-2-5-16,1 1-3 16,-2-1 0-16,-1 4-2 15,0 5 1-15,-2 10 0 16,-2 9 0-16,1 8 0 16,-8 7-1-16,0 5-1 15,-1 7-6-15,1-4-17 0,-3-9-13 16,5-3-1-16,-6-16 0 15</inkml:trace>
  <inkml:trace contextRef="#ctx0" brushRef="#br0" timeOffset="75536.4788">6456 12182 13 0,'-23'-12'29'16,"-1"21"-2"-16,-19 13-9 15,-1 12-4-15,4 17-4 16,0 13-1 0,8 12-2-16,8 4-2 15,17 7-1-15,11-2 0 16,10-4-2-16,17-10-4 16,4-12-8-16,8-16-22 15,10-7-1-15,-9-24 0 0,6-8 2 16</inkml:trace>
  <inkml:trace contextRef="#ctx0" brushRef="#br0" timeOffset="75907.0273">6598 12701 2 0,'13'22'33'0,"-7"-13"-1"16,18 7-1-16,1-6-13 15,0-6-5-15,6-4-3 16,-3 0-5-16,0-10-2 16,-4-4-2-16,-6-4-2 15,-7-1-1-15,-11-2 0 16,-6 3-1 0,-10-1 0-16,-8 7 0 15,-5 6 1-15,-2 6 0 16,0 9 2-16,3 6 1 15,1 7 2-15,6 7 0 0,11 7 1 16,6-2 2-16,14 4 0 16,2-3 0-16,10-2 0 15,3-8-2-15,9-3 0 16,4-9-2-16,-3-10-4 0,3-3-11 16,-3-10-24-16,-11-15 0 15,7-3 0-15,-12-10-1 16</inkml:trace>
  <inkml:trace contextRef="#ctx0" brushRef="#br0" timeOffset="76091.699">6908 12276 34 0,'0'-17'33'15,"0"17"1"-15,0 0-9 0,9-14-22 16,-9 14-18-16,0 0-16 16,0 0-2-16,0 0 0 15</inkml:trace>
  <inkml:trace contextRef="#ctx0" brushRef="#br0" timeOffset="76260.5539">6966 12366 50 0,'4'37'36'0,"-10"-6"1"16,-6-3-14-16,-4 0-8 0,-12-9-7 16,0-6-6-16,-6-7-11 15,3-6-20-15,-3-17-7 16,12 0-1-16,6-9-1 16</inkml:trace>
  <inkml:trace contextRef="#ctx0" brushRef="#br0" timeOffset="76845.7882">7067 12287 18 0,'0'9'29'0,"0"7"-8"0,-4 4-4 15,4 3-4-15,0 2 0 32,0 2-3-32,9-1-1 0,1-6-3 15,5-2-2 1,3-11-1-16,2-7-1 0,1-2-1 16,-2-12-1-16,-1-2 1 15,-2-6-2-15,-4-2 2 16,-2-3-2-16,-5 4 1 15,-5 0-1-15,4 8 1 0,-4 4 0 16,0 11-1-16,0 0 1 16,-9 19 0-16,9 1 0 15,3 2-1-15,3 5 1 16,0-2 1-16,4-3-2 16,3-3 0-16,-2-7-2 15,7-7 0 1,-2-5 0-16,3-10-1 15,0-4 0-15,-1-8 0 16,4-3 1-16,0-1 3 16,-1 1 2-16,0 2 2 15,-1 4 1-15,-2 7 1 16,6 12 1-16,24 41 10 16,-24-7-10-16,4 21-1 15,-9 4 0-15,3 11-2 16,-13 5 0-16,-7 4-1 0,-9 4-1 15,-13-8-1-15,-8-3-3 16,-5-17-11-16,-6-11-26 16,2-10 0-16,-3-22 0 15,9-5 0-15</inkml:trace>
  <inkml:trace contextRef="#ctx0" brushRef="#br0" timeOffset="77277.7117">8272 12481 39 0,'0'0'34'16,"0"0"-2"-16,-15 29-11 16,12 3-6-16,3 15-5 15,0 3-4-15,5 6-2 16,-1-1-4-16,-4-9-7 16,3-8-16-16,3-6-12 0,-11-16 0 15,1-7-1-15</inkml:trace>
  <inkml:trace contextRef="#ctx0" brushRef="#br0" timeOffset="77425.1482">8111 12724 53 0,'10'-9'36'16,"18"9"0"-16,2 4-14 16,8-4-10-16,14 0-10 0,4 3-22 15,6 1-14-15,-7-8-2 16,6 4 1-16</inkml:trace>
  <inkml:trace contextRef="#ctx0" brushRef="#br0" timeOffset="77978.8795">8969 12083 24 0,'4'35'29'15,"-4"14"-6"-15,4 23-6 16,0 9-7-16,-4 7 1 16,6 4-3-16,-6-4 0 0,0-14-3 15,-6-19 0-15,4-12-1 16,-4-19-2-16,6-12-1 15,0-12 1-15,0-19-1 16,14 1 0-16,1-3-1 16,10 0 0-16,7 4 0 15,5 8 1 1,2 9-1-16,-1 9 1 16,-5 11 0-16,-11 8 1 15,-9 7-1-15,-16 3 1 16,-18-2-1-16,-10-2 0 15,-7-8-1-15,-6-4-3 16,1-15-5-16,9-7-10 16,9 0-16-16,6-21-1 0,19 4 0 15,7-12 8-15</inkml:trace>
  <inkml:trace contextRef="#ctx0" brushRef="#br0" timeOffset="78379.1756">9508 12235 12 0,'30'8'33'15,"14"25"1"-15,2 9-1 0,2 13-15 16,4 18-8 0,-10 3-3-16,2 4-8 15,-7-6-10 1,-6-4-16-16,-6-19-6 16,-3-7-1-16,-9-23-1 0</inkml:trace>
  <inkml:trace contextRef="#ctx0" brushRef="#br0" timeOffset="78611.4627">10083 12235 15 0,'-11'0'33'16,"-18"6"1"-16,-4 24 0 15,-17 7-19-15,-8 10-3 16,-2 18-3-16,-5 2-3 15,1 10-1-15,0-2-3 0,6-5-5 16,12-6-6-16,8-7-12 16,14-25-15-16,21-5 0 15,3-27-1-15</inkml:trace>
  <inkml:trace contextRef="#ctx0" brushRef="#br0" timeOffset="78927.9887">10003 12808 29 0,'0'0'33'0,"0"-9"1"0,16-1-11 15,3 8-9-15,6 2-5 16,9 0-3-16,-6 5-1 15,3 6-1-15,-12 2-2 16,-7 4 0-16,-12 0-1 16,-7 5 0-16,-9 0-1 15,-2 2 1 1,0 0-1-16,0-2 1 16,6-3-2-16,8-5-1 15,14-2-4-15,4-6-6 16,11-9-22-16,9 3-2 15,-5-15 1-15,14 6 0 16</inkml:trace>
  <inkml:trace contextRef="#ctx0" brushRef="#br0" timeOffset="79228.3038">10680 12080 18 0,'-19'-12'32'15,"-14"7"0"-15,3 20-1 16,-3 17-16-16,-7 16-4 16,8 16-2-16,-2 13-1 31,13 9 0-31,5 5-2 0,16-1-1 15,6-3-2-15,16-7-1 16,7-12-4-16,7-12-6 16,11-20-26-16,5-3-4 15,-7-23 1-15,10-4-1 0</inkml:trace>
  <inkml:trace contextRef="#ctx0" brushRef="#br0" timeOffset="79597.5441">10968 12605 24 0,'15'20'30'16,"-5"-15"1"-16,10-1-14 15,4 1-6-15,0-5-2 16,4-5-4-16,-6-4-2 15,-2-4-1-15,-8-3-1 16,-5-1-1-16,-11 0-1 16,-8 2 0-16,-7 5 0 0,-7 6 0 15,-4 8 1-15,-2 6 1 16,-1 7 1-16,7 9 1 16,1 2 1-16,13 5 0 15,6-1 1-15,12 2-1 0,5-8 0 16,10 3 0-1,6-7-1-15,4-5-2 0,3-4-6 16,-2-13-15-16,-4-8-15 16,8-3 0-16,-8-15 0 0,4-2 2 15</inkml:trace>
  <inkml:trace contextRef="#ctx0" brushRef="#br0" timeOffset="79813.7105">11283 12111 22 0,'0'-19'34'0,"6"10"0"16,-6-2 1-16,0 11-19 0,3-11-12 15,-3 11-17-15,0 0-15 16,0 0-6-16,0 0 0 15,0 0 0-15</inkml:trace>
  <inkml:trace contextRef="#ctx0" brushRef="#br0" timeOffset="79967.0724">11318 12207 27 0,'0'32'34'0,"3"5"1"15,-6-8-11-15,-6-3-5 0,-2-6-7 16,-9-11-5-16,-2-9-8 15,-3-5-14-15,10-4-19 16,-6-15-1-16,11 5-1 16,2-8 0-16</inkml:trace>
  <inkml:trace contextRef="#ctx0" brushRef="#br0" timeOffset="80629.6599">11518 12111 15 0,'-10'-2'29'0,"6"13"0"16,0 2-10-16,-1 6-5 0,5 5-5 15,0 1-1 1,6 4-2-16,2-5-1 16,6 0-1-16,1-11-2 0,1-4-1 15,-1-9-1-15,1-4 0 16,-4-10-2-16,1-4 1 16,-4-3-1-16,-3 0 0 0,0 0 0 15,-2 7 1-15,-4 3 1 16,0 11 0-16,0 0 1 15,4 13 0-15,-4 5-1 16,5 5 1-16,-2 4 0 16,5-3 1-16,-1 0-2 31,5-7 0-31,1-7 0 0,3-10 0 16,1-4 0-16,0-9 0 15,1-6 0-15,3-9-1 16,-1-1 2-16,1 1 1 15,-2 2 1-15,4 6 0 16,-3 6 1-16,4 14 1 16,-1 14 1-16,6 18 0 0,-1 14-1 15,2 21 0-15,-5 8-1 16,0 12 0-16,-9 2-1 16,-3 8 0-16,-13-5-1 15,-14-6-1-15,-11-12 0 16,-7-11 0-16,-10-15-2 0,-8-11 0 31,0-11 0-31,2-11-1 0,7-6 0 16,2-9-2-16,10 0-4 15,5 0-9-15,7-7-20 16,17 7-1-16,-12-7 0 16,12 7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3:41:42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22811 2410 19 0,'4'-14'31'0,"13"24"1"31,-11 17-13-31,2 7-4 0,-3 29-5 16,-8 9-1-16,-2 15 0 16,-9 4-1-16,-7 9-1 15,-16-5-3-15,-6 2-1 16,-10-5-1-16,2-7-1 15,-2-11 1-15,5-13-2 16,6-10-1-16,6-10-1 0,10-9-3 16,8-16-1-16,9-3-6 15,-2-13-1-15,11 0-1 16,-4-10 0-16,4 0 2 16,0-2 0-16,0 0 3 15,-3 0 5-15,3-1 5 16,-7-7 8-16,7 20-1 15,-6-17 0-15,6 17 0 16,-5-9 0-16,5 9 1 16,0 12-2-16,0 2-1 0,0 6-1 15,-3 7-1 1,-1-2 0-16,4 1 0 0,0 3 1 31,0-5-1-31,4-11 1 16,8 0 0-16,0-13-1 0,13-5 0 15,5-5-8-15,1-1-29 16,-3-17-3-16,9 3-1 16,-11-9-1-16</inkml:trace>
  <inkml:trace contextRef="#ctx0" brushRef="#br0" timeOffset="1455.2049">22904 2014 32 0,'0'0'22'16,"19"-9"-1"-16,-12-3-2 15,1-8-4-15,4 8-3 16,-12-10-2-16,7 2-1 31,-7-5-4-31,-4-2 1 0,-2 0-3 16,-3 13-1-16,-6-1-1 16,-1-2 1-16,0 8-3 15,-7 0 1-15,5 9 1 16,-2 13-3-16,1 4 3 15,1 0-1-15,7 7 1 16,0 0-1-16,8 10 1 0,3-3-2 16,7-6 2-16,8 3-1 15,4-9 1-15,2-10-1 16,0-9 1-16,4 0-1 16,-5-15 1-16,6 1 0 15,-9-13 0-15,-6 0 1 16,-4-2-4-16,1 13 2 0,-8-2-1 15,-3 6 0-15,3 12 0 0,-15-7 1 16,10 21 0 0,-1 1-1-16,0 9 2 15,2-6-1-15,12 11 2 0,1-2-2 16,9-4-2-16,4 2-5 31,7-14-19-31,1-1-8 0,-8-14-2 16,7 4 0-16</inkml:trace>
  <inkml:trace contextRef="#ctx0" brushRef="#br0" timeOffset="2102.2045">23108 1403 37 0,'0'0'22'15,"0"0"-1"-15,3 26-5 16,-3-7-3-16,0-3-3 16,-3 6-2-16,0 4-1 15,-4-4-3-15,7-1-1 16,-6-5 1-16,6-6-2 31,0-10-1-31,0 0 1 0,0 0-1 16,0-12 0-16,12 5 1 15,-2-3-2-15,5-8 0 16,-1-4 1-16,-1 6-1 16,3 6 1-16,1 6 0 15,0-3 2-15,-7 7-1 16,-10 0 1-16,3 19-1 0,-3 10 1 16,5 0 0-16,-5-10 0 0,-5 6-4 15,2 2-5-15,9-6-16 16,9-2-16-16,-2-9 1 15,3-3 0-15,-16-7 3 16</inkml:trace>
  <inkml:trace contextRef="#ctx0" brushRef="#br0" timeOffset="2772.6643">23360 1760 17 0,'14'-4'25'0,"-14"4"-2"16,13 0-3-16,-13 12-5 15,-10 2-4-15,5 5-4 16,2 6 1-16,-1 1-2 0,0 3-1 16,0 3-2-16,4-3-2 15,14 0 1-15,2-5 0 16,6-17 1-16,-3-4-2 15,4 0 0-15,-3-14 0 16,8-3-1-16,-13-9 0 0,1-9 1 31,-6 0 0-31,-5 7-1 0,-5 1-1 16,0 3 2 0,0 4 1-16,-5 4-1 15,5 13 0-15,0 0-1 0,-17 15 0 16,17 5 0-16,3 4 2 15,-3-1-1-15,0 5-3 16,4 7-3-16,4 0-10 0,-1-6-19 16,-1-12-2-16,1 0 2 15,-7-17 1-15</inkml:trace>
  <inkml:trace contextRef="#ctx0" brushRef="#br0" timeOffset="3141.5078">23718 1871 26 0,'0'0'33'0,"0"25"-2"15,0-11-13-15,-5 8-5 0,2 2-1 16,-1-3-6-16,4 4 1 0,5-7-3 15,-5-18 1 1,11 6-3-16,-11-6-1 16,4-24 1-16,-2 10-3 0,1-14 3 15,-3-17-2-15,-5-8-1 16,-5 6 1-16,-2-5-1 0,3 8 2 16,1 3-1-16,-1-3 2 15,9-3-3-15,0 17 2 16,7 12 0-16,11 5-2 15,7 8 1-15,3-10-5 16,13 5-6-16,-1 17-14 31,-6 9-10-31,3-5-2 0,-3-6 0 16</inkml:trace>
  <inkml:trace contextRef="#ctx0" brushRef="#br0" timeOffset="3441.6867">23718 2073 22 0,'10'0'33'16,"11"4"-2"-16,-3-4-8 15,2 5-7-15,5 1-7 16,-4-2-8-16,0-4-14 16,-11-10-20-16,0 13-2 15,-10-3 2-15,11-8 13 0</inkml:trace>
  <inkml:trace contextRef="#ctx0" brushRef="#br0" timeOffset="3804.5768">23858 1789 34 0,'14'5'34'16,"3"16"-2"-16,-4-6-14 15,-7 2-6-15,2 8-4 0,-4-10-2 16,6 4-2 0,-10-19 0-1,12 13-1-15,-12-13-1 16,10 0-1-16,-7-9 0 0,11-3 0 16,-2 1 0-16,-5-7 0 15,3 1-1-15,-6 3 0 16,0 2-1-16,6 4 1 15,0 8 0-15,-10 0 0 16,7 8-1-16,-3 5 0 0,2 3 1 16,5-2 0-16,1 4-1 15,-9-7-3-15,-3-11-11 16,18 27-21-16,-18-15 0 16,0-12 1-16,0 0 4 15</inkml:trace>
  <inkml:trace contextRef="#ctx0" brushRef="#br0" timeOffset="4559.4802">24125 1569 6 0,'18'-3'30'0,"-7"-8"1"16,13 6-14-16,-6 5-5 0,1 0-5 16,11 5-2-16,-30-5-1 15,43-16-2-15,-43 16-1 16,16 4 0-16,-16-4-1 15,12 9 0-15,-12-9 2 16,0 0-1-16,0 0-1 31,0 17 1-31,0-17 0 0,8 12-1 16,-8-12 2-16,0 0-1 16,0 0-1-16,-13 17 0 15,13-17 2-15,0 0-2 16,0 0 2-16,0 0-1 15,0 24-2-15,-10-1 2 16,10 0-1-16,5 1 0 0,-2 11 1 16,-9-2 0-16,6-33 0 0,0 92-1 15,0-39 2-15,8-12 0 16,-2 1 1-16,-6-42 1 16,6 58-3-16,-3-33 2 15,-10-2-2-15,4-13 4 31,3-10-2-31,-24 9-1 0,11-9 0 16,-11 4 0-16,11-4 1 16,0 3-1-16,13-3 0 15,-22-4-1-15,22 4 0 16,0 0 0-16,-17-3 0 16,17 3-1-16,0 0 2 15,0 0 0-15,-9-4-1 0,9 4 0 16,0 0 1-16,0 0 0 15,0 0-1-15,0 0 0 16,0 0-1-16,0 0 0 16,9-3 0-16,-9 3 0 15,12 0-2-15,-12 0-7 0,0 0-29 32,-14-5 0-32,14 5 0 0,-19-7-1 15</inkml:trace>
  <inkml:trace contextRef="#ctx0" brushRef="#br0" timeOffset="5729.1896">22523 6435 22 0,'0'15'31'15,"0"21"1"-15,-7 10-14 16,-6 12-6-16,-8 15-2 15,-14 10-2-15,-10 12-2 16,-20 2-3-16,-14 0-2 16,-13-8-1-16,-3-11 1 15,-2-9 0-15,6-12 0 0,5-14 1 16,7-11 0-16,17-13 0 16,20-10-4-16,18-9-3 15,9-6-3-15,15-4-10 16,15 5-14-16,4-16-2 15,14 9 1-15,-1-13 14 0</inkml:trace>
  <inkml:trace contextRef="#ctx0" brushRef="#br0" timeOffset="6361.6061">22454 6556 17 0,'0'0'19'0,"0"0"-5"16,0 0-2-16,-12 8-2 15,-1-2-3-15,-2 4-1 0,0-2-1 16,4 1-2-16,-1 0 0 16,12-9-1-16,-12 10 1 15,12-10-1-15,8 0 0 16,4-9 0-16,6 4-1 15,0-7 1-15,4 0-1 16,0-3 0-16,2 1 2 0,-3-1 0 16,-4 4 2-16,-2-1 0 15,-2 5 1-15,-13 7 0 16,17-8 0-16,-17 8 1 16,17 11-2-16,-9 2 0 15,5 3-2-15,-3 9-1 0,6-1-11 31,-2 2-25-31,3 3-2 16,-5-9 1-16,22-3-2 16</inkml:trace>
  <inkml:trace contextRef="#ctx0" brushRef="#br0" timeOffset="22440.4347">19622 7856 11 0,'-6'9'28'0,"18"-6"-6"15,0-3-2-15,14 0-4 0,10-3-1 16,5-2-4-16,5 2-1 16,1-1-4-1,-3 4-2-15,-5 0-2 0,-7 0-4 16,-8 7-11-16,-8 8-20 16,-16-5 0-16,10 2 0 0,-10-12 3 15</inkml:trace>
  <inkml:trace contextRef="#ctx0" brushRef="#br0" timeOffset="23041.5536">20251 7497 15 0,'0'0'26'16,"7"-15"-5"-16,-7 15-2 15,0 18-5-15,0 6-4 16,0 13-3-16,-4 5-2 16,4 12 0-1,-3 0-2-15,3 3 0 16,0-3 0-16,0-6-1 15,0-10 0-15,6-9-1 16,-2-10 1-16,-4-19 0 16,18 6-1-16,-5-12 0 15,8-10 0-15,3 4 0 16,1-5-1-16,6 5 1 0,-1 3-1 16,1 9 2-16,-3 9 0 15,-4 6 0-15,-10 7 0 16,-9 4 0-16,-11 2 0 15,-7 2 0-15,-10-5-1 16,-4-6-2-16,-2-7-4 0,-3-6-3 16,6-6-5-16,4-9-8 0,3-11-12 15,10 6-1 1,1-5 0-16</inkml:trace>
  <inkml:trace contextRef="#ctx0" brushRef="#br0" timeOffset="23694.5144">20525 7350 13 0,'15'-5'29'0,"-15"5"-1"15,21 0-6-15,-8 6-6 16,-7 9-4-16,-1 8-2 16,-5-1-4-16,0 4 0 0,0-3-2 15,-3-2-2-15,3-10-1 16,0-11 1-16,12 0-1 16,1-14-1-16,6-4 1 15,2-3-1-15,4-3 0 16,-1 0 0-16,-1 4 1 15,-2 9-1 1,-2 3 1-16,-1 8 0 16,-7 9 1-16,0 4 1 15,-8 6-1-15,1 8 0 16,-1-3-3-16,-3 1-13 16,0-4-20-16,10 8-1 15,-4-12-1-15,12 5 0 0</inkml:trace>
  <inkml:trace contextRef="#ctx0" brushRef="#br0" timeOffset="24290.3591">20902 7839 31 0,'0'14'24'16,"0"1"-8"-16,-4 3-4 16,4 4-4-16,-3 2 0 15,3-3-1-15,4 0-2 16,1-6 0-16,6-1 0 31,0-11-2-31,5-6 1 0,-1-7-2 16,0-5 1-16,1-6-2 15,-4-2 0-15,-1-3 1 16,-3 3-2-16,-2-1 1 16,-3 6-1-16,1 4 1 15,-4 14 0-15,0 0 1 16,0 0 0-16,-7 19 0 0,7 3 1 15,0 4 1-15,5 3-1 16,0 2-2-16,3-5-5 16,6-1-14-16,2 3-16 15,-6-16 1-15,9 2-1 16,-9-14 1-16</inkml:trace>
  <inkml:trace contextRef="#ctx0" brushRef="#br0" timeOffset="24627.3154">21277 7914 30 0,'0'13'33'16,"6"10"0"-16,-6-1-13 0,0-1-6 16,3 3-3-16,-3-5-3 15,0 0-3-15,0-7-1 16,0-12-2-16,0 0 0 15,0 0 0-15,0-12 0 16,0-7 0-16,-6-6-1 16,1-3 0-16,-2-6 0 0,-2-1-1 15,1-3 0-15,0-2 0 16,2 1 0-16,-1 3 0 16,7 3 0-16,3 1 0 15,7 6 0-15,4 1-2 16,9 8-1-16,5-3-3 15,7 11-6 1,0 2-8-16,3 4-9 16,5 10-6-16,-10-4 0 15,2 12 7-15</inkml:trace>
  <inkml:trace contextRef="#ctx0" brushRef="#br0" timeOffset="24895.8406">21295 8095 39 0,'0'0'33'0,"15"0"1"15,8 0-12-15,5 0-9 16,-1 0-7-16,4 0-6 16,3-2-17-16,1 5-16 15,-10-9 0-15,5 6-1 0</inkml:trace>
  <inkml:trace contextRef="#ctx0" brushRef="#br0" timeOffset="25111.6907">21470 7882 16 0,'11'0'31'16,"-11"0"1"-16,28 0-3 15,-2-5-18-15,3 5-11 16,2 0-16-16,-9-4-13 31,9 8-1-31,-15-11-1 0</inkml:trace>
  <inkml:trace contextRef="#ctx0" brushRef="#br0" timeOffset="25443.3576">21775 7778 16 0,'10'5'33'0,"11"9"1"16,-10-1-4-16,1 2-13 16,0 9-4-16,-3-6-4 0,-3 1-2 15,-6-6-2 1,4-4-2-16,-4-9-1 16,0 0 0-1,8-9-1-15,-1-5-1 16,2-4 0-16,2-2 0 0,3 1-1 15,0 3 1-15,1 7 0 16,-2 5 0-16,-3 9 1 16,0 7 0-16,-7 7 1 15,0 6 0-15,0 1-1 16,-3 2-5-16,5-2-11 0,2-1-21 16,-7-16-1-16,12 5 0 15,-12-14 1-15</inkml:trace>
  <inkml:trace contextRef="#ctx0" brushRef="#br0" timeOffset="25644.0561">22206 7848 51 0,'27'0'32'0,"-5"0"-9"31,4-4-12-31,-4 4-10 0,-1 0-17 16,2 5-13-16,-14-9-2 15,9 8 0-15</inkml:trace>
  <inkml:trace contextRef="#ctx0" brushRef="#br0" timeOffset="25828.3616">22457 7765 67 0,'0'0'38'0,"11"-16"-1"16,-11 16-11-16,0 0-9 16,5 9-8-16,-3 8-2 15,-2 5-3-15,0 3-2 16,0 6-3-16,0-2-11 31,5-3-28-31,-5 2 0 0,0-8 0 16,5-4-1-16</inkml:trace>
  <inkml:trace contextRef="#ctx0" brushRef="#br0" timeOffset="26328.5643">22756 7548 16 0,'28'-5'27'15,"14"10"-3"-15,-8-5-10 16,-2 4-4-16,0 0-1 15,-9 0-2-15,-3 0-2 16,-8-3 1-16,-1 5-2 0,-11-6 0 16,7 14 0-16,-7-14-1 15,6 26 0-15,-6-6-1 16,0 6 0-16,0 3-1 16,0 5 0-16,6 3-1 15,2 3 2-15,-5 2 0 16,-3-4-1-16,7-4 2 0,-7-2 0 15,-10-9 1-15,5 0 1 0,-11-6 0 16,-6-5-1 0,-5-8 0-16,3 0 1 15,-11-4-2-15,11 0-1 0,1 0-5 16,-2-4-6-16,8 2-17 31,17 2-12-31,-9-9 0 0,9 9 0 16</inkml:trace>
  <inkml:trace contextRef="#ctx0" brushRef="#br0" timeOffset="43415.9258">1568 6529 23 0,'-4'-21'22'16,"-12"7"-1"-16,-13-1-1 15,-12 7-5-15,-4 8-4 16,-4 7-2 0,1 10-3-16,0 10 0 15,12 9-2-15,10 3 0 16,12 4-1-16,17-1-1 15,14-3 0-15,9-7 0 16,8-6 0-16,3-8-1 16,-1-8 0-16,-3-10 0 15,-12 0-1-15,-18-13 0 0,-15 2 0 0,-19-2-1 16,-12 2 1 0,-7 1 0-16,-6 4 1 15,-7 9-1-15,1 10 1 0,6 11 0 16,12 5 1-16,44-29 0 15,-46 78 0-15,40-34-1 16,13-2 1-16,-7-42-1 0,61 69-3 16,-11-46-9-16,0-5-18 15,5-18-7-15,-10 0 1 16,-5-12-1-16</inkml:trace>
  <inkml:trace contextRef="#ctx0" brushRef="#br0" timeOffset="43569.4422">912 6808 50 0,'0'0'31'0,"0"0"0"16,0 0-21-16,0 0-13 16,0 0-24-16,0 0-2 15,76 58-1-15,-27-44-2 0</inkml:trace>
  <inkml:trace contextRef="#ctx0" brushRef="#br0" timeOffset="43732.0173">1590 6807 56 0,'0'0'36'0,"0"10"0"0,0 15 0 15,0 15-30-15,9 16-2 16,5 12-8-16,1 6-20 15,3-2-11-15,6-4-1 16,-3-18 1-16</inkml:trace>
  <inkml:trace contextRef="#ctx0" brushRef="#br0" timeOffset="43916.3933">1826 6877 40 0,'-44'0'38'15,"-13"15"0"-15,-4 24 0 16,-3 9-23-16,-2 8-7 0,4 0-9 16,9 6-16-16,16-4-20 15,10-16 0-15,12-3 0 16,15-20-1-16</inkml:trace>
  <inkml:trace contextRef="#ctx0" brushRef="#br0" timeOffset="44588.4479">2081 7036 26 0,'-4'-33'32'0,"4"2"-2"15,-10-3-7-15,-5 0-8 16,1 5-3-16,-8 0-2 0,4 9-4 16,-6 6 0-16,0 14-2 15,-4 5-1-15,4 13-1 32,3 10-1-32,4 4 1 15,9 6-1-15,3-4 0 0,11-1-1 16,7-6 0-16,5-6 0 15,9-10 0-15,2-11 0 16,-1-10 0-16,0-7 0 16,-2-5 0-16,-7-6 1 15,-2-4-1-15,-4 1 0 0,-10 2 1 16,-3 6-1-16,0 5-1 16,-3 8 1-16,3 10 0 15,0 0-1-15,-14 13 1 16,14 6 0-16,0 5 0 15,4 1 0-15,6 2 0 16,5-4 0 0,1-1 1-16,1-7-1 15,12-6 1-15,-1-9-1 16,3-10 1-16,-3-11 0 16,1-2 0-16,-2-8 0 15,-4-4 0-15,-3 0 0 16,-8 0 0-16,-2 3 0 0,-4 9 0 15,-6 11 1-15,0 12-1 16,-6 9 1-16,6 16 0 16,-4 17 0-16,4 13-1 15,0 5 0-15,0 10 0 0,4-1 1 16,2-2-1-16,0-3-1 16,-3-12-4-16,7-11-5 15,-7-12-14-15,4-17-16 0,-7-12 0 16,11-7-1-16,-1-8 0 15</inkml:trace>
  <inkml:trace contextRef="#ctx0" brushRef="#br0" timeOffset="44753.2297">2337 7024 49 0,'15'0'33'16,"-5"-8"-2"-16,18 8-17 15,0-6-24-15,3-7-20 16,12 10-1-16,-6-9-1 16,9 8 9-16</inkml:trace>
  <inkml:trace contextRef="#ctx0" brushRef="#br0" timeOffset="45239.6118">2820 6779 20 0,'-25'-9'31'0,"7"9"0"16,-6 0-9-16,2 4-8 16,6 1-5-16,3 6-4 0,7 2-2 15,6-1-2-15,11 2 0 16,1-2 0-16,6-1-1 16,0-5 0-16,1-1 0 31,-3-5-1-31,-4 0 0 0,-12 0 0 15,0 0-1-15,0 0 1 16,-16-10 0-16,-2 10 0 16,-4 8 1-16,-2 4 0 15,4 1 1-15,2 7 2 16,6 1 0-16,9-1 1 16,8 3 0-16,5-4 1 0,13 0 1 15,1-6-1-15,7-5 0 16,2-4-2-16,-2-4-6 15,-2-12-30-15,-1 6-3 16,-17-12 0-16,3 9-1 16</inkml:trace>
  <inkml:trace contextRef="#ctx0" brushRef="#br0" timeOffset="46860.1115">3865 6488 7 0,'4'-10'33'0,"-4"10"1"15,30 0 1 1,5 22-15-16,9 15-6 16,14 14-5-16,1 14-2 15,3 7-4-15,1 6-6 16,-8-6-9-16,-2-9-18 15,0-7-6-15,-19-19 0 16,0-9 0-16</inkml:trace>
  <inkml:trace contextRef="#ctx0" brushRef="#br0" timeOffset="47079.3381">4474 6435 6 0,'-14'-26'32'15,"-10"6"2"-15,-1 20-4 0,-9 13-11 16,-10 15-5-16,-8 21-3 16,-9 6-2-16,-2 14-2 15,-3 5-4-15,-1-1-3 16,5-1-4-16,5-8-4 16,17-5-10-16,7-13-15 31,11-21-3-31,13-10 0 0,9-15 7 15</inkml:trace>
  <inkml:trace contextRef="#ctx0" brushRef="#br0" timeOffset="47364.5323">4780 6352 35 0,'-38'8'32'16,"-4"5"-6"-1,1 13-9 1,4 18-5-16,3 8-4 0,13 14-2 16,8 4-2-16,13 5 0 15,6-2-2-15,13-3-2 16,9 0-5-16,3-15-11 15,2-18-17-15,18-3-1 16,-9-27 1-16,8-5 9 16</inkml:trace>
  <inkml:trace contextRef="#ctx0" brushRef="#br0" timeOffset="47711.7215">4959 6770 6 0,'0'0'30'0,"7"9"0"16,10 0-1-16,1-4-15 16,4-5-4-16,6 0-3 0,-3-3-2 15,1-3-1 1,-5-7-1-16,-5 1-1 0,-8-7 0 16,-8 0-1-16,-6 3 0 31,-7 2 0-31,-10 5-1 0,-2 9 0 15,-9 7 0-15,2 6 0 16,1 9 0-16,7 7 0 16,7 6 1-16,11 2 1 15,11-4 0-15,9-2 0 16,6-6 0-16,9-3-2 16,6-8-4-16,-1-8-12 0,-6-17-18 15,6 2-1-15,-9-18 0 16,2 5 6-16</inkml:trace>
  <inkml:trace contextRef="#ctx0" brushRef="#br0" timeOffset="47927.3929">5206 6266 40 0,'0'-17'32'0,"0"17"-2"15,9 11-15-15,-9 1-19 0,5 3-16 16,-5-2-7-16,5 11-4 16,-5-7 2-16</inkml:trace>
  <inkml:trace contextRef="#ctx0" brushRef="#br0" timeOffset="48064.9816">5239 6483 50 0,'-3'22'34'16,"-11"-1"-3"-16,-5-5-7 16,0-2-8-16,-5-7-9 15,2-7-9-15,2-5-17 16,6-2-16-16,0-12-1 16,14 1-1-16,0-6 5 31</inkml:trace>
  <inkml:trace contextRef="#ctx0" brushRef="#br0" timeOffset="48712.749">5346 6374 35 0,'0'0'21'0,"-4"19"-6"16,4-4-3-16,0 5-4 15,0 5-2-15,7-6-2 16,2 4-1-16,5-5-1 16,3-7 0-16,5-3 0 0,-5-8-1 15,3-10 0-15,-2-2 0 16,-3-4 0-16,0-3 0 16,-4 1 0-16,-4 1-1 15,-7 2 1-15,0 15-1 16,0-9 1-16,0 9 0 15,-13 14 0 1,10-2-1-16,3 3 1 16,0 0-1-16,3-1 1 0,5-5 0 15,4-2-1 1,2-7 2-16,1-4 0 0,4-2 1 16,-1-3 1-16,4 2 1 15,-3 0 0-15,6 7 1 16,-1 3 0-16,6 11 0 0,-1 14-1 15,2 10-1-15,-6 7-1 16,-8 12 0-16,-11 7 0 16,-6 6-2-16,-18 3 1 15,-9-1-1-15,-10-11 0 16,-5-10-3-16,5-10-4 16,0-14-11-16,11-18-21 0,12-9 0 15,6-19 0-15,20-4 0 16</inkml:trace>
  <inkml:trace contextRef="#ctx0" brushRef="#br0" timeOffset="48996.6946">6077 6708 39 0,'19'-12'34'0,"12"12"-1"16,3 0-10-16,2-2-8 15,12 2-6-15,-2 0-6 16,-1-3-7-16,-1 3-10 15,-9 0-10-15,-11-5-10 0,1 5 0 32,-16-4-2-32</inkml:trace>
  <inkml:trace contextRef="#ctx0" brushRef="#br0" timeOffset="49243.7912">6087 6857 36 0,'9'10'34'0,"12"-10"-6"16,11 0-4 0,10 3-6-16,-1-10-5 0,8 7-4 15,-5-6-4-15,0-2-7 16,-4 5-15-16,-6-1-18 0,-18-9-1 15,2 9 0-15,-18 4-2 16</inkml:trace>
  <inkml:trace contextRef="#ctx0" brushRef="#br0" timeOffset="52698.0756">7073 6373 30 0,'2'-19'34'0,"-7"3"-1"16,5 16-12-16,-11 32-5 0,4 9-4 15,3 20-4-15,-2 13-2 16,3 14-3-16,-1 2-1 16,4-1-3-16,0-7-3 15,0-18-5-15,6-12-8 16,-6-11-19-16,-3-27 0 16,3-14 1-16,-13-17 9 0</inkml:trace>
  <inkml:trace contextRef="#ctx0" brushRef="#br0" timeOffset="52861.8228">6954 6411 15 0,'25'-18'31'0,"17"9"0"15,4-1-5-15,9 3-16 16,7 4-9-16,3 0-18 0,6 12-12 15,-18-9 0 1,4 14-2-16</inkml:trace>
  <inkml:trace contextRef="#ctx0" brushRef="#br0" timeOffset="53063.0235">7069 6657 25 0,'0'0'32'15,"25"3"0"-15,9-10-3 16,16 7-22-16,8 0-20 16,-2 0-16-16,7 0-1 15,-14-4-2-15</inkml:trace>
  <inkml:trace contextRef="#ctx0" brushRef="#br0" timeOffset="53666.9747">7801 6336 14 0,'-38'-14'28'15,"7"14"-1"-15,-2-2-11 16,11 2-5-16,10 4-4 16,12-4-3-16,15 18-1 0,13-5-1 15,3 2 0-15,6-1 0 16,-2 4 0-16,-4 1 1 16,-7 5-1-16,-11 0 2 15,-10 2-1-15,-10-1 0 16,-5-2 1-16,-4 0-1 15,1 1 1 1,8-5-1-16,2-4-1 16,9-1-1-16,7-3-2 15,2 2 2-15,3 1-2 16,-4 2 0-16,-12 5 1 0,-7 4 0 16,-14 11 0-16,-7 2 1 15,-7 4 0-15,-5 3 0 16,-1-1 1-16,7-3-1 0,10-1 0 15,12-5 0-15,12-5 0 16,12-4-1-16,10-7 1 16,7-3-4-16,4-5-14 15,-5-3-16-15,9-3-2 16,-7-14 1-16,5 5-1 16</inkml:trace>
  <inkml:trace contextRef="#ctx0" brushRef="#br0" timeOffset="54098.789">8188 6774 54 0,'4'-12'35'16,"-4"12"1"-16,20-9-13 16,3 22-10-16,1 9-6 15,4 10-4-15,-2 9-7 16,0 0-8-16,-2-2-18 0,0 2-5 15,-8-19-2-15,2-1 1 16</inkml:trace>
  <inkml:trace contextRef="#ctx0" brushRef="#br0" timeOffset="54268.7631">8488 6746 18 0,'-6'-13'35'0,"-17"4"1"31,0 15 1-31,-7 13-17 15,-8 6-6-15,-2 11-6 16,-6 3-5-16,2 2-4 16,4 2-11-16,6-6-17 15,2-8-7-15,11-4-1 16,11-14 0-16</inkml:trace>
  <inkml:trace contextRef="#ctx0" brushRef="#br0" timeOffset="54568.6488">8518 7152 32 0,'0'0'32'16,"10"0"-1"-16,-10 0-12 0,18-15-8 15,-8 6-3 1,3-4-3-16,-1 4-2 15,0-4 1 1,0 6-2-16,-12 7 2 16,13 0 0-16,-13 0 0 0,0 22 1 15,-4-2-1-15,4 8 0 16,-6-1-1-16,3 1-3 16,3 0-8-16,-2-5-15 15,2-8-13-15,2-6-1 16,-2-9 0-16</inkml:trace>
  <inkml:trace contextRef="#ctx0" brushRef="#br0" timeOffset="54969.0232">8876 6684 42 0,'0'0'35'16,"5"27"2"-16,-5 7-9 15,-5 5-14-15,5 9-5 16,-4 2-2-16,4 2-1 0,0-7-3 16,0-3 0-16,0-10-2 0,0-14 0 15,0-18 0-15,0 0-1 16,6-22 0-16,-3-11 0 15,-3-8 0-15,-5-10 0 16,1-3-1-16,-5-1 1 16,4 1-1-16,-3 7 0 0,-1 3 0 15,3 9 1-15,6 7-1 16,12 9 0-16,7 6-2 16,8 2-3-16,12 8-8 15,2 3-17-15,5-3-6 16,5 9 0-16,-7-2 1 31</inkml:trace>
  <inkml:trace contextRef="#ctx0" brushRef="#br0" timeOffset="55185.211">8900 7134 27 0,'0'0'30'15,"21"22"-2"-15,-1-22-17 16,7-6-33-16,13 10-2 31,-11-16-4-31,7 7 7 0</inkml:trace>
  <inkml:trace contextRef="#ctx0" brushRef="#br0" timeOffset="55470.0333">9077 6845 34 0,'0'0'34'16,"15"14"0"-16,-15 0-4 15,9-1-18-15,1 4-3 16,-3-5-4-16,-2 0-2 15,4-6-3-15,4-6-1 16,0-9-1-16,2-6-1 16,3-2 1-16,1-1-1 0,-1 1 2 15,5 2 2-15,-8 8 2 16,0 7 0-16,-5 10 2 0,-1 8-1 16,-5 4 0-16,1 7-4 15,2 3-9-15,-2-2-25 16,-5-12-3-16,6-1 1 31,-6-17-1-31</inkml:trace>
  <inkml:trace contextRef="#ctx0" brushRef="#br0" timeOffset="55848.341">9374 6595 42 0,'16'-8'33'15,"12"4"0"-15,0-1-15 16,3 0-7-16,6 5-4 16,-6 0-2-1,-3 0-2-15,-6 0-1 16,-1 7-1-16,-9 6 1 15,-5 5-2-15,-4 5 1 16,-3 6-1-16,-3 4 1 16,3 9-1-16,0 4 1 0,0 4-1 15,0-1 0-15,0 1 1 16,-4-5-1-16,-2-4 1 16,-2-8 0-16,-5-8 1 0,-5-11-3 15,-5-9-7-15,3-13-24 16,4 1-3-16,-3-13 0 15,12 4-1-15</inkml:trace>
  <inkml:trace contextRef="#ctx0" brushRef="#br0" timeOffset="56333.4084">10007 6322 22 0,'0'0'31'0,"18"26"1"15,-12-1-13-15,-6 4-6 16,4 4-3-16,-4-1-3 16,6 5-1-16,0-9-2 15,3 1-1-15,1-10-2 16,0-3 0-16,-3-5 1 16,4-1-2-1,-5-1 1-15,0 3-1 16,-6 3 1-16,4 2-1 15,-1 9 0-15,2 8 1 16,-1 10-2-16,2 8 2 16,-6 4 0-16,0 3 0 15,-7-1 1-15,-5-3-1 16,-9-6 1-16,-4-8 0 0,-3-15-1 16,-3-11-4-16,6-11-11 15,6-4-21-15,4-19 1 16,15 2-1-16,0-14-1 15</inkml:trace>
  <inkml:trace contextRef="#ctx0" brushRef="#br0" timeOffset="56617.8697">10532 6689 51 0,'3'-12'34'16,"5"26"-2"-16,-5 6-12 15,3 6-7-15,4 12-6 16,-5 2-1-16,5 3-6 0,-1 1-7 15,-5-8-15-15,-4-14-13 16,3 0 0-16,-3-22-1 16</inkml:trace>
  <inkml:trace contextRef="#ctx0" brushRef="#br0" timeOffset="56749.8858">10469 6803 47 0,'37'-5'35'0,"1"-5"-1"0,8 6-8 16,4 4-49-16,-7-3-7 16,12 7-4-16,-11-10 0 15</inkml:trace>
  <inkml:trace contextRef="#ctx0" brushRef="#br0" timeOffset="57420.051">11158 6483 23 0,'10'11'33'0,"-10"9"2"31,0 15-9-31,0 19-8 0,-6 7-7 16,6 11-2-16,-2 2-2 15,2-1-3-15,-3-8 0 16,3-11-2-16,0-16 0 16,3-17 0-16,-3-21-1 15,0-9 0-15,0-22 0 0,0-11 0 16,-3-10 1-16,-6-14-1 0,-1-9-1 16,3-2 0-1,-4-1 0-15,3 8-1 0,3 4 1 16,1 6-1-16,7 12 1 15,8 13-1-15,7 11 1 16,9 8 0-16,14 8-2 31,12 5-4-31,12 9-10 0,8 7-20 16,-3-11-2-16,8 9 1 16,-12-6 0-16</inkml:trace>
  <inkml:trace contextRef="#ctx0" brushRef="#br0" timeOffset="57637.5859">11143 6677 33 0,'0'0'33'0,"0"0"0"0,23 0-11 31,11-2-9-31,9 2-15 16,11 2-26-16,-4-9-2 15,7 10-2-15,-11-13-1 16</inkml:trace>
  <inkml:trace contextRef="#ctx0" brushRef="#br0" timeOffset="58207.452">11928 6295 26 0,'-16'6'25'0,"-7"-6"-8"16,-5 0-6-16,0 3-2 0,6 3-2 16,4-2-2-16,18-4-1 15,-7 19-1-15,21-7 0 16,10 5-1-16,4 0 1 15,3 6 1-15,-7 0 0 16,4 6 1-16,-11-4-2 0,-10 3 2 16,-7-3-2-16,-7-1 0 15,-8-2 1-15,-3-3-2 16,3 0-1-16,0-3-1 16,2 0 1-16,4-1-3 15,6-1 1-15,3 5-1 16,0 3 1-1,-6 2-1-15,-4 8 1 16,-5-1 1-16,-10 6 1 16,-1 3-1-16,-5 2 2 15,0-1-1-15,3-2 0 16,8-3 2-16,9-5-1 16,17-5-1-16,14-5-4 0,10-2-20 15,4-12-9-15,11 3-1 0,-8-10-1 16</inkml:trace>
  <inkml:trace contextRef="#ctx0" brushRef="#br0" timeOffset="58575.9818">12178 6650 23 0,'25'0'32'16,"9"17"0"-16,-5 2-5 0,0 8-15 15,4 10-5 1,-3 1-5-16,-2 3-9 0,0-4-13 16,0-1-11-16,-10-14-1 15,7-5 0-15</inkml:trace>
  <inkml:trace contextRef="#ctx0" brushRef="#br0" timeOffset="58755.4853">12535 6653 49 0,'-22'0'35'0,"-18"14"-3"15,2 1-12-15,-5 12-6 0,-7 0-5 16,1 6-5-16,3 1-5 15,6-8-9-15,5 2-18 16,13-2-7-16,0-13-1 16,17 0 1-16</inkml:trace>
  <inkml:trace contextRef="#ctx0" brushRef="#br0" timeOffset="59072.6513">12519 6950 32 0,'10'0'35'0,"-10"0"0"16,24 6-5-16,-2-3-16 16,-7 3-4-16,7 3-4 15,-10 4-1-15,1 6-1 16,-13 0-1-16,-6 5-1 15,-9-2 0-15,-1 4 0 16,-5-6-1-16,5 3-1 0,3-7 1 16,8-3-1-16,10-3 0 15,4-6-2-15,8 2-4 16,1-6-8-16,7-6-22 0,3 6-1 16,-1-13-1-1,4 8 1-15</inkml:trace>
  <inkml:trace contextRef="#ctx0" brushRef="#br0" timeOffset="59441.516">12941 6752 18 0,'0'13'33'0,"-3"-1"0"15,6 11-3-15,-3 6-15 16,0 6-5-16,0 4-1 16,0-4-2-16,3 1-2 15,-3-13 0-15,0-4-2 16,0-19 0 0,0 0-1-16,0-16 1 15,0-6-1-15,0-13 0 16,-3-6 0-16,0-7-2 15,3-7 1-15,-6-1-1 16,2 4 0-16,4-1 0 0,0 3 0 16,0 8-1-1,10 4 1-15,0 6 0 0,5 10-3 16,12 13-1-16,-1-2-7 16,11 11-13-16,6 6-13 0,-2-3 0 15,8 8 0-15</inkml:trace>
  <inkml:trace contextRef="#ctx0" brushRef="#br0" timeOffset="59711.0009">12969 7040 29 0,'15'22'29'16,"-2"-17"-2"-16,14-1-11 16,-2-4-8-16,0 0-18 0,8 3-16 15,-19-16-3-15,5 9-1 16,-11-17 17-16</inkml:trace>
  <inkml:trace contextRef="#ctx0" brushRef="#br0" timeOffset="60011.0864">13158 6761 28 0,'0'0'35'15,"22"17"1"-15,-13 3 0 16,-3-3-21-16,4 3-4 15,-8 2-4-15,2-4-2 16,-4-3-2-16,0-15-1 16,0 0-3-16,10 0-1 15,1-10 1-15,-1-7-2 0,7-5 1 16,0 1 0-16,2-1 0 16,2 5 1-16,-3 6 3 15,-5 6-1-15,2 5 1 16,-5 9 0-16,0 5 0 15,-2 4-4-15,-4 5-19 16,5 2-14-16,-12-12-2 0,10 5 1 16,-7-18-1-16</inkml:trace>
  <inkml:trace contextRef="#ctx0" brushRef="#br0" timeOffset="60427.1864">13548 6527 14 0,'0'0'30'0,"14"-13"1"0,10 13-4 16,6 0-14-16,-1-6-4 15,5 6-2-15,-3-4-2 16,-3 4-1-16,-6-2-1 16,-4 2-1-16,-8 0-2 15,-10 0 0-15,0 18 0 16,-4-9 1 0,-4 11 0-16,-2 6-1 15,4 6 1-15,2 9-1 16,4 5 2-16,0 2-2 15,4 3 2-15,1-2-2 0,-2-5 1 16,-3-2 0-16,-6-7 1 16,-3-7-1-16,-6-8 1 15,-3-8-3-15,0-3-6 0,-1-6-20 16,2-14-7-16,11 0 0 16,3-10-1-16</inkml:trace>
  <inkml:trace contextRef="#ctx0" brushRef="#br0" timeOffset="60912.3982">14072 6295 21 0,'17'-3'33'15,"1"18"2"-15,-12 2-8 0,4 12-9 16,-7 11-5 0,-3 0-4-16,8 10-1 0,-8-1-1 15,10-3-2-15,-1-4-3 0,3-6 0 16,-1-8-1-16,3-9-1 15,-1-5 1-15,-5-8-1 16,-8-6-1-16,11 0 1 16,-11 0-1-16,0 0 1 15,-12 2 0-15,2 9-1 16,-3 6 1 0,4 14-1-16,0 11 2 15,0 11-1-15,6 6 0 16,3 10 0-16,-6 1 1 15,-1 2-1-15,1-4 1 16,-6-11 0-16,-1-11-1 16,-8-9 1-16,-2-11-1 15,-1-10-4-15,8-12-31 0,4-4-1 16,-3-12-2-16,9 3 1 16</inkml:trace>
  <inkml:trace contextRef="#ctx0" brushRef="#br0" timeOffset="61716.8272">863 8974 27 0,'0'0'35'0,"0"0"0"15,0 0 0-15,44 32-19 16,-1-32-5-16,6 0-6 16,1 4-5-16,3-1-6 15,-12 0-11 1,-5-3-14-16,-2 10-5 15,-13-10 0-15,-13 8-1 16</inkml:trace>
  <inkml:trace contextRef="#ctx0" brushRef="#br0" timeOffset="61933.0098">944 9138 44 0,'0'0'34'0,"0"0"-9"0,0 0-3 16,50 34-2 0,-8-34-7-16,3 0-5 0,-6 0-4 15,-7 0-5-15,-7 0-14 16,-7-3-20-16,-5 3-2 0,-13 0 0 16,0 0 1-16</inkml:trace>
  <inkml:trace contextRef="#ctx0" brushRef="#br0" timeOffset="62834.2668">1900 8603 19 0,'-9'0'31'0,"6"27"-1"16,-8 11-6-16,6 18-6 15,5 13-6-15,0 5-2 0,0 6-3 16,0-5-2-16,9-7-3 16,-6-13-5-16,2-16-10 15,0-20-21-15,4-7-1 0,-12-21 2 16,8-5-2-16</inkml:trace>
  <inkml:trace contextRef="#ctx0" brushRef="#br0" timeOffset="63018.8601">1826 8636 21 0,'21'-21'32'0,"2"-3"0"16,13 9-3-16,8 3-12 15,8 3-6-15,6 5-5 16,1 4-3-16,1-3-6 16,-1 6-6-16,-8-3-15 0,-12 0-9 15,1 9-1-15,-16-9 0 16</inkml:trace>
  <inkml:trace contextRef="#ctx0" brushRef="#br0" timeOffset="63235.0338">1900 8886 28 0,'0'0'35'0,"22"8"0"31,6-8-4-31,9 0-17 0,10 0-16 15,2-4-26-15,4 10-4 16,-6-10-2-16,1 11 0 16</inkml:trace>
  <inkml:trace contextRef="#ctx0" brushRef="#br0" timeOffset="63886.7896">2728 8378 40 0,'-31'-7'17'0,"-7"4"-2"16,5 6-6-16,1 11-2 16,11 3-3-16,11 5-2 15,10 2-1-15,4-1 0 16,13-2 0-16,12 1-1 15,5 0 1-15,10 2-1 0,-1-1 1 16,-6 0 0-16,-3 2 0 16,-11 3 1-16,-12 3 1 15,-4 1 1-15,-20 2-1 16,-3 3 1-16,-11-2-1 16,5 0 0-16,-3-2 0 15,10 1-1 1,5-3-2-16,4-2-1 15,12-3 0-15,1 2 0 16,2 0 0-16,-3 1-1 0,-6 3 1 16,-6 4-1-16,-10 2 1 15,-10 4 2-15,-6 4-1 16,-2-2 1-16,2-1 0 16,7-2 2-16,7-2-1 0,15-4 1 15,12-4 0-15,12-7-1 16,8-2 1-16,4-7-6 15,1-1-9-15,7 1-19 16,-16-15-1-16,0 3 0 16,-16-14 6-16</inkml:trace>
  <inkml:trace contextRef="#ctx0" brushRef="#br0" timeOffset="64821.8231">3373 9134 31 0,'6'-29'32'0,"3"4"-5"16,-9-7-8-16,-4-4-6 16,-2 6-3-16,-9-3-3 15,-1 7-2-15,-6 6-2 16,-5 9 0-16,-1 9-2 0,-3 11 1 31,0 10-2-31,7 7 1 16,5 8 0-16,7 4 0 15,12-1-1-15,3-4 0 16,11-4-1-16,8-4 2 0,6-10-1 16,1-10 1-16,2-9-1 15,-3-6 0-15,-4-8 1 16,-2-6-1-16,-3 0 0 0,-11-3 0 15,-4 3-1-15,-4 2 1 16,-2 11-1-16,2 11 1 16,0 0 0-16,-13 17 0 15,13 5 0-15,9 8 1 16,3-1-1-16,4 2-4 16,8-1-7-16,1-7-17 0,-3-12-6 15,6 1-1-15,-9-17 1 16</inkml:trace>
  <inkml:trace contextRef="#ctx0" brushRef="#br0" timeOffset="65169.2178">3407 8625 7 0,'12'-5'32'16,"0"17"1"-16,-5 3-3 0,1 4-13 16,5 3-5-16,-6 0-3 0,2-3-3 15,-3-7-3-15,-6-12-3 16,15 0-2-16,-3-10 0 16,5-9-2-16,1-7 1 15,4 3-1-15,2-2 1 16,1 2 1-16,0 9 2 15,-3 9 2 1,0 10 0-16,-9 7 2 16,-1 10-1-16,-4 6-1 15,-4 4-7-15,-1-5-26 16,6 15-1-16,-9-16-1 16,10 8 0-16</inkml:trace>
  <inkml:trace contextRef="#ctx0" brushRef="#br0" timeOffset="65592.311">3847 8910 29 0,'5'10'32'0,"-11"2"2"16,6 11-14-16,0 9-6 16,-2 0-4-16,4 9-1 31,2-4-2-31,8-3-3 0,0-8 0 16,8-6-2-16,-2-11-1 15,8-9 0-15,-2-8 0 16,6-8-1-16,-7-9-1 15,-2-8 0-15,2-4 0 16,-9-1 0-16,-3 5 0 16,-3 1 0-16,-2 10 1 0,-10 7 0 15,4 15 1-15,0 0 0 16,-14 28 0-16,11 1 0 16,3 6-1-16,-3 3-2 15,6 4-12-15,6-1-22 0,-6-7 1 16,9-5-1-16,-6-14 0 31</inkml:trace>
  <inkml:trace contextRef="#ctx0" brushRef="#br0" timeOffset="65941.5053">4308 8942 38 0,'-2'22'34'0,"2"11"0"16,2 4-18-16,-2-4-4 16,7 4-3-16,-7-7-2 15,3-4-1-15,-3-12-2 16,0-14-2-16,0 0 0 0,0 0-1 31,4-28 1-31,-4-4-1 0,0-10 0 16,-4-8-1-1,-2-3 1-15,2-2-1 0,2-2 0 16,2 3 0-16,0 4 0 16,5 7 0-16,6 9-1 15,8 7 0-15,5 8-2 16,3 4-5-16,8 15-13 0,8 5-14 16,-6 0-1-16,1 11 0 15,-8-4 8-15</inkml:trace>
  <inkml:trace contextRef="#ctx0" brushRef="#br0" timeOffset="66173.1005">4415 9213 30 0,'14'0'32'0,"19"7"-1"15,-8-7-7 1,10 0-31-16,3 5-21 0,-13-10-1 16,4 5-3-16,-21-7 12 15</inkml:trace>
  <inkml:trace contextRef="#ctx0" brushRef="#br0" timeOffset="66495.0949">4608 8940 59 0,'21'19'35'15,"-15"-5"0"-15,0 1-21 16,0 4-3-16,-3-4-5 15,1 2-3-15,-4-17-2 16,0 0-1-16,0 0-1 16,17-17-1-16,-4-3 1 15,-1-4-1-15,4-2 1 0,0 4 0 16,-2 5 3-16,6 8 0 16,-9 9 1-16,2 10 0 15,-6 8 0-15,-1 9 0 16,0 4-3-16,-1-2-10 0,2 0-25 15,-3 1-2-15,-4-12 0 16,12 0-1-16</inkml:trace>
  <inkml:trace contextRef="#ctx0" brushRef="#br0" timeOffset="66895.5567">4935 8639 13 0,'12'-6'28'0,"18"12"2"15,-8-6-11-15,11-4-8 16,3 4-3-16,-3-8-3 0,-1 5-1 15,-5 3-1-15,-9 0-1 16,-5 0 0-16,-7 12 0 16,-6 1 0-16,-3 10 0 15,-2 8 0-15,5 6 1 0,0 4 0 16,0 9 1-16,5 1 0 31,5 3 0-31,-6 2 1 16,3-4 0-16,-7-7-1 0,-9-3 1 15,-6-9-2-15,-4-8 0 16,-6-8-2-16,-2-10-4 16,1-3-6-16,2-8-16 15,1-10-12-15,15 0-1 16,1-11 1-16</inkml:trace>
  <inkml:trace contextRef="#ctx0" brushRef="#br0" timeOffset="67458.0097">5544 8342 24 0,'18'-17'31'0,"7"17"2"16,-12 7-4-16,1 8-17 0,-3 12-5 16,-5 6-2-16,0 9 0 15,-3-1-1-15,3 5-1 16,-3-8 0-16,-3-6-3 0,5-5 0 15,0-8 0-15,-1-8-1 16,-4-11 0-16,12 5 0 16,-12-5-1-16,0 0 0 15,12-11 1-15,-12 11 0 16,6 9 0-16,-6 6 2 16,5 9 0-1,-5 10 1-15,4 10 1 16,-4 8 0-16,9 8 1 15,-4 4-1-15,4 2 1 16,-4 8-2-16,1-4 0 16,-1 0-1-16,-5-9-1 15,-5-4 1-15,-6-3-1 16,-7-8 0-16,-7-9 0 0,-1-9 1 16,-5-13-3-16,0-5-6 15,-3-10-20-15,-1-15-9 0,15 1 1 16,-6-18-1-1</inkml:trace>
  <inkml:trace contextRef="#ctx0" brushRef="#br0" timeOffset="67911.7896">6496 8635 18 0,'0'0'34'15,"5"19"-1"-15,-5 17 0 16,7 7-17-16,-7 11-7 16,4 3-3-16,-1 3-7 15,0-3-7-15,2-11-14 16,5-5-12-16,-10-19 0 0,3-5 0 16</inkml:trace>
  <inkml:trace contextRef="#ctx0" brushRef="#br0" timeOffset="68091.5129">6331 8910 54 0,'10'0'37'15,"5"-2"0"-15,16 2-10 16,15 0-14-16,5-4-9 16,10-1-14-16,1-3-25 0,10 6-1 15,-6-7-1 1,1 1-1-16</inkml:trace>
  <inkml:trace contextRef="#ctx0" brushRef="#br0" timeOffset="68628.8676">7373 8510 13 0,'0'30'30'16,"9"21"2"-1,-14 5 0-15,-2 9-20 16,7 6-3-16,-9 3-2 0,5-4-1 16,-1-14-1-16,5-10 0 0,-6-15 0 15,6-16-2-15,0-15 0 16,0-21 0-16,0-11-1 15,0-7 1-15,-4-12-1 16,1-9-2-16,-4-3 0 16,2 0 1-1,1 2-1-15,4 1 0 16,0 9 0-16,0 5 0 16,7 4-1-16,8 9 1 15,3 6 0-15,9 4-1 16,8 9 0-16,3 1-3 15,11 8-4-15,2 2-6 16,11 3-16-16,3 10-6 0,-6-6 0 16,3 12 1-16</inkml:trace>
  <inkml:trace contextRef="#ctx0" brushRef="#br0" timeOffset="68845.0413">7346 8740 33 0,'0'0'31'31,"21"5"-1"-31,16-5-14 0,9 0-14 16,7-6-27-16,13 6-2 15,-10-7-3-15,11 7 1 16</inkml:trace>
  <inkml:trace contextRef="#ctx0" brushRef="#br0" timeOffset="69376.8421">8183 8382 40 0,'-29'0'26'0,"7"6"-13"15,-4 2-2-15,3 2-5 16,11 2-2-16,9 0-3 15,12 2-1-15,10 0-1 16,9 0 1-16,-1 4-1 0,1 0 1 16,-6 3 0-16,-4 1 1 15,-10 6 2-15,-8-1-1 16,-15-2 0-16,1 3 0 16,-4-2 1-16,2-1-1 15,1-6-1-15,5 0 0 16,10-2-1-16,6-1 0 0,3 4-1 15,3 0 0-15,-5 3 0 16,-7 5 1-16,-3 8-1 16,-9 3 0-16,-10 7 2 15,-6-3 0-15,-7-1 3 16,5 2 1-16,1-6 1 16,18-4 1-1,5-3 1-15,15-7-1 16,10-6-4-16,5-7-11 0,4-8-23 15,12 6-2 1,-8-18-2-16,7 4 0 0</inkml:trace>
  <inkml:trace contextRef="#ctx0" brushRef="#br0" timeOffset="69799.1604">8559 8801 18 0,'0'0'33'16,"21"2"2"-16,2-2-4 16,7-4-14-16,13 4-8 15,5 0-9-15,-2 12-26 16,-6-17-5-16,2 5-2 31,-13-7-2-31</inkml:trace>
  <inkml:trace contextRef="#ctx0" brushRef="#br0" timeOffset="70231.388">9105 8398 12 0,'0'-15'31'16,"13"21"2"-16,-13-6 1 0,-4 28-15 15,1 8-7-15,-6 8-5 16,2 10 0-16,-5 5-2 31,6 3 0-31,-4-2-2 0,4-10-2 16,6-7 1-16,0-13-1 16,3-13 0-16,10-13-1 15,5-8 1-15,7-6 0 16,3-4-1-16,4 1 0 15,5 4 1-15,5 7-1 16,-1 6 0-16,-6 8 1 0,-7 5 1 16,-7 9-1-16,-11 4 1 15,-10 0 0-15,-14 0 0 16,-10-6 1-16,-13-5-1 16,-3-6-1-16,-4-3-2 15,1-10-1-15,6 0-5 16,0-13-6-1,9-3-22-15,15 4-4 16,3-5 0-16,20 0 1 16</inkml:trace>
  <inkml:trace contextRef="#ctx0" brushRef="#br0" timeOffset="70778.8283">9393 8313 18 0,'14'-10'32'15,"0"1"2"-15,8 15-7 16,-4 9-8-16,-6 2-6 16,1 9-4-16,-7-1-3 0,-3-1-2 15,-3-5-1-15,-5-6-1 16,5-13-2-16,0 0 0 16,18-19 1-16,0-3-2 15,7-2 1-15,4 0-1 16,2 2 1-1,0 4 0-15,-4 11 1 16,-6 7 0-16,-11 12 0 16,-1 10-1-16,-9 6-10 15,0 5-25-15,-12-7 0 16,18 3 0-16,-6-9-1 16</inkml:trace>
  <inkml:trace contextRef="#ctx0" brushRef="#br0" timeOffset="71448.0067">9942 8695 25 0,'15'-10'30'16,"7"10"2"-16,-6 10-14 15,-7 5-5-15,3 6-4 16,-12 4-1-1,4 8-1-15,-4-1-2 16,0 2-1-16,0-3-2 0,8 1 0 16,2-10-1-16,3-7 0 15,5-9 0-15,6-6-1 16,4-14 0-16,-3-3-1 16,3-9 1-16,-3-6-1 15,-5-5 0-15,-2 1 0 0,-6 2 1 16,-6 2 1-16,-6 6 0 15,0 9 2-15,0 17-1 16,-13-5 1-16,8 18-1 16,5 11 1-16,0 5-2 15,0 5 1-15,8 3-2 16,-1 1-2-16,6-2-6 0,-1-8-8 16,-4-9-19-16,8-1-1 15,-6-18 0-15,4 0 0 16</inkml:trace>
  <inkml:trace contextRef="#ctx0" brushRef="#br0" timeOffset="71780.5427">10450 8703 14 0,'16'11'33'15,"-16"6"1"-15,3 12-1 0,-3 4-17 16,0-1-3-16,6 3-4 15,-6-6-2-15,4-4-2 16,-4-7-1-16,5-7-2 0,-5-11 0 16,0 0 1-16,10-23-1 15,-7-2 0-15,-3-7 0 16,0-3-1-16,0-11 0 16,0-5-1-16,-5-4 1 15,-2-1-1-15,3 0 0 16,4 2 0-1,0 6 0-15,6 4-1 16,4 11 1-16,5 8-2 16,7 10-3-16,3 2-6 15,9 13-18-15,6 8-8 16,-6-4 1-16,10 9-2 16</inkml:trace>
  <inkml:trace contextRef="#ctx0" brushRef="#br0" timeOffset="72049.4157">10504 8954 24 0,'0'0'32'0,"15"7"2"16,4-7-8-16,10 0-12 31,7 0-6-31,-2 0-11 0,2 10-26 16,-8-17-2-16,3 7-2 16,-14-15 0-16</inkml:trace>
  <inkml:trace contextRef="#ctx0" brushRef="#br0" timeOffset="72234.0729">10704 8727 42 0,'0'0'34'0,"19"-7"0"15,10 7-6-15,1 0-21 31,2 0-17-31,10 2-21 0,-14-7-2 16,8 5-1-16,-11-7 0 16</inkml:trace>
  <inkml:trace contextRef="#ctx0" brushRef="#br0" timeOffset="72581.4434">11106 8615 27 0,'0'0'36'16,"15"23"1"-16,-10-8-1 16,1 4-16-16,2 7-8 15,-8-2-5-15,5 2-1 16,-5-4-3 0,0-5-1-16,0-5-2 15,0-12 0-15,0 0-1 16,10-6 0-16,-3-9 0 0,4-4-1 15,2-4 1-15,3-1 0 16,1 0 0-16,-1 2 1 16,-1 9 1-16,1 5 1 15,-1 8 0-15,1 8 0 0,-6 5 0 16,1 6 0-16,-1 6 0 16,-4 1-5-16,3 6-11 15,-4-6-23-15,-5-9-2 16,0 3 1-16,0-20 0 15</inkml:trace>
  <inkml:trace contextRef="#ctx0" brushRef="#br0" timeOffset="72819.2417">11498 8724 57 0,'28'3'37'15,"-1"-3"0"-15,5 0-8 16,5 6-18-16,-1-3-11 16,-4 2-25-16,-7-5-11 0,3 2-1 15,-11-5 0-15</inkml:trace>
  <inkml:trace contextRef="#ctx0" brushRef="#br0" timeOffset="73050.2926">11895 8511 45 0,'0'0'36'16,"17"29"-2"-16,-10 1-9 16,0 1-9-16,2 7-4 15,-4 4-5-15,0-3-7 0,4 1-15 16,2-3-21-16,-7-19-1 16,6 0 0-16,-10-18-1 15</inkml:trace>
  <inkml:trace contextRef="#ctx0" brushRef="#br0" timeOffset="73504.4846">12025 8368 21 0,'31'3'30'0,"-4"-9"-4"16,6 2-10-16,10 1-4 16,-2-1-3-16,-1 0-2 15,-8-1-2-15,-5 1-2 0,-9 4-2 16,-5 0 0-16,-13 0 0 15,4 8-1-15,-4 3 0 16,-4 3 1-16,4 7-1 16,0 5 0-16,0 3 0 15,5 3 1-15,2 6-1 0,3 2 0 32,2 1 1-32,-3 1-1 15,-3-4 1-15,-6-2 2 16,-6-2 0-16,-6-5 1 15,-9-7-1-15,-2-3 0 0,-1-6-4 16,-3-7-11-16,-2-10-20 16,16 4-1-16,2-12-2 15,11 12 1-15</inkml:trace>
  <inkml:trace contextRef="#ctx0" brushRef="#br0" timeOffset="74120.194">12789 8025 18 0,'13'10'30'16,"6"10"-6"-16,-11 14-3 15,-8 13-4-15,3 8-3 16,-6 3-1-16,0 8-3 16,-4-7-2-16,7-2-2 15,0-10-3-15,7-10 1 16,2-14-3 0,4-9 0-16,-1-9 0 15,0-7 0-15,-12 2-1 16,16-17 0-16,-16 7-1 15,0 10 1-15,-5-10-1 16,-6 12 1-16,0 10 0 16,0 13-1-16,0 9 1 15,7 10 0-15,4 11 0 0,10 6 0 16,2 9 0-16,3 4 0 16,1-3-1-16,-4-2 0 0,-2-5 0 15,-10-7-1 1,-16-7-1-16,-6-16-1 15,-5-8-19-15,-4-11-13 0,-9-20 2 16,8 0 0-16</inkml:trace>
  <inkml:trace contextRef="#ctx0" brushRef="#br0" timeOffset="77654.573">919 11280 12 0,'0'0'30'15,"0"0"1"-15,0 0 0 0,65 0-16 32,-19-8-10-32,4 7-5 0,6 1-12 15,-7 1-18-15,-4-6 0 16,-8 5-2-16,-15-6 13 16</inkml:trace>
  <inkml:trace contextRef="#ctx0" brushRef="#br0" timeOffset="77823.3014">968 11379 18 0,'0'0'36'0,"0"0"1"15,0 0-1-15,47 31-14 16,0-31-7-16,6 0-14 16,-1-7-32-16,3 7-4 15,-5-10-2-15,-2 1-1 0</inkml:trace>
  <inkml:trace contextRef="#ctx0" brushRef="#br0" timeOffset="96250.1943">23878 2752 31 0,'11'10'26'16,"-11"-1"-4"-16,-9 9-4 16,-4 6-4-16,-5 2-3 15,-4 1-2-15,-2-5-1 16,-7 0-4-16,-2-8-2 0,-2-4-2 15,6-10-1-15,4-5-2 16,4-7 0-16,2-9-1 16,8 0-1-16,4-2 2 15,7 1 0-15,13 0 0 16,1 8 4-16,6 4 1 16,-2 6 1-1,7 12 2-15,-2 5 0 16,8 6 0-16,-5 5 1 0,-1 0-2 15,-6 2-5 1,-4-3-11-16,0-6-20 0,-2 0-2 16,-13-17 0-16,0 19 0 15</inkml:trace>
  <inkml:trace contextRef="#ctx0" brushRef="#br0" timeOffset="96636.1743">24223 2740 42 0,'-8'15'19'16,"-2"-6"-3"-16,-7 6-3 0,-8-5-3 15,2 2-2-15,1 3-2 16,-4-1-3-16,13 0 0 16,1-4 0-16,7-1 0 15,5-9-1-15,16 20 1 16,6-11-1-16,5 4 1 0,6 1-4 15,-4-4-8-15,2-2-22 16,-31-8 0-16,56 20-1 16,-56-20 1-16</inkml:trace>
  <inkml:trace contextRef="#ctx0" brushRef="#br0" timeOffset="97073.7756">24471 2803 29 0,'0'0'31'16,"0"-41"-2"-16,0 41-6 15,0 0-8-15,19-44-5 16,-19 44-3-16,0 0-3 15,0 0-1-15,0 0 0 16,-8 59-2-16,8-59 1 0,15 68 0 16,-15-68 1-16,0 77 0 15,0-77-1-15,-4 66 1 16,4-66-2-16,0 0-5 16,22 42-29-16,-22-42-3 15,0 0 0-15,0 0-1 16</inkml:trace>
  <inkml:trace contextRef="#ctx0" brushRef="#br0" timeOffset="98290.6403">24189 7258 35 0,'0'-13'24'0,"0"13"-4"16,0 0-3-16,0 18-3 16,0 6-4-16,-6 8-1 15,1 9-2-15,5 2 0 16,5 7-1-16,-5 1-1 0,-3-1-1 15,3-8-2-15,-8-7 0 16,5-9-1-16,12-11 1 16,-9-15-2-16,0 0 1 15,14-15 0-15,-4-2-1 16,2-3 0-16,-12 20 1 31,50-37-1-31,-50 37 0 0,42-10 1 16,-42 10-1-16,42 16 1 0,-42-16 0 15,0 0-1 1,25 64 1-16,-41-42-2 0,-13-5 0 16,2-1-3-16,-1-6-4 15,0-5-10-15,-2-1-16 16,4-11-3-16,11 0 1 0,15-7 4 16</inkml:trace>
  <inkml:trace contextRef="#ctx0" brushRef="#br0" timeOffset="98722.6282">24467 7407 31 0,'67'13'29'0,"-67"-13"-7"15,67 21-6-15,-67-21-4 31,56 32-5-31,-56-32-3 0,62 34-1 16,-62-34 0-16,0 0 0 16,41 47 0-16,-41-47 2 15,-43 27-1-15,43-27 1 16,-43 21 0-16,43-21 0 16,-50 22-2-16,50-22-1 15,-65 16-4-15,65-16-7 0,0 0-15 16,0 0-12-16,0 0 1 15,0 0 0-15</inkml:trace>
  <inkml:trace contextRef="#ctx0" brushRef="#br0" timeOffset="99438.5006">24945 7507 35 0,'24'-44'26'16,"-24"44"-4"-16,0 0-5 15,26-51-4-15,-26 51-3 16,0 0-3-16,0 0-2 0,0 0-2 16,0 0-1-16,0 0-1 15,0 0 0-15,-17 46 0 16,17-46 0-16,9 54 1 16,-9-54 0-16,21 61 0 15,-21-61-1-15,-6 55 1 16,6-55-1-1,0 42 1-15,0-42-2 16,0 0 1-16,0 0 0 16,-5 41 0-16,5-41 0 15,0 0 2-15,0 0-1 16,0 0 0-16,0 0 0 0,0 0 1 16,0 0-1-16,0 0 0 15,0 0-1-15,0 0 0 16,0 0-1-16,0 0 0 15,0 0 1-15,0 0-1 0,0 0 0 16,0 0 0-16,0 0-1 16,-50 0 1-16,50 0-1 15,0 0 1-15,0 0 0 16,0 0-1-16,0 0 1 0,-45 18 0 16,45-18 0-16,0 0 0 15,55 0 0-15,-55 0 0 16,47 0 0-16,-47 0 0 15,51 0 0-15,-51 0 0 16,59 0-1-16,-59 0 1 16,0 0 0-1,0 0-1-15,49 0-4 16,-49 0-9-16,0 0-22 16,0 0-1-16,0 0 1 15,0 0-1-15</inkml:trace>
  <inkml:trace contextRef="#ctx0" brushRef="#br0" timeOffset="104535.8573">2036 11321 7 0,'-45'2'27'16,"14"-7"0"-16,45 5-8 15,34 0-3-15,38 0-3 16,44 4-4-16,37-8 0 15,37 4-1-15,33-5-1 16,22-3-1-16,14-3-4 16,1-2-7-16,-11-1-10 0,-21 5-14 15,-40-6-5-15,-26 11-1 0,-55-6 4 16</inkml:trace>
  <inkml:trace contextRef="#ctx0" brushRef="#br0" timeOffset="104968.8977">3115 11043 9 0,'10'-25'28'0,"-10"-17"-2"0,5-6-8 15,-5-12-4-15,4-6 0 16,3 1 0-16,-7 0-1 16,8 10 0-16,-8 7-4 15,3 16-1-15,-3 22-2 32,4 25-1-32,-4 22-1 0,6 19-5 15,3 22-13-15,1 6-24 16,-5-1 1-16,5 6-2 15,-4-15 1-15</inkml:trace>
  <inkml:trace contextRef="#ctx0" brushRef="#br0" timeOffset="105554.9234">2129 11887 22 0,'19'-29'32'0,"-10"-10"-2"0,2-2-9 15,0 6-2 1,-5 2-4-16,4 8-1 0,-6 11-3 15,-4 14-2-15,6 19-3 16,-6 16-2-16,-7 11-1 16,7 12-1-16,2 4-2 15,-2 2-5-15,13-1-14 0,2-8-19 16,-5-17 1-16,13-6-2 16,0-18 0-16</inkml:trace>
  <inkml:trace contextRef="#ctx0" brushRef="#br0" timeOffset="105771.143">2539 11980 28 0,'9'-4'35'15,"6"-7"0"-15,22 11-1 0,4-6-23 16,9 6-12-16,6 0-21 0,-8-4-10 16,10 9-1-16,-16-9-2 15</inkml:trace>
  <inkml:trace contextRef="#ctx0" brushRef="#br0" timeOffset="106226.3502">3262 12034 19 0,'12'-18'30'0,"5"5"-1"16,-7-7-13-16,-3-3-5 15,-2-2 0-15,-10-2-3 16,1 4 0-16,-13 0-2 0,-3 9-1 16,-8 5-1-16,1 9-1 15,-4 11-1-15,6 8 0 0,3 7 0 16,7 6-1-16,8 0 1 16,10-1-2-16,12-4 1 15,8-5-1-15,5-10-1 16,3-9 0-16,0-7-2 15,-4-9 1-15,-2-5-2 32,0-5 2-32,-9-2-1 0,-7 1 3 15,-6 4-1-15,-3 2 3 16,0 7-1-16,0 11 2 16,0 0 0-16,-9 18 0 15,9-1-2-15,4 2-4 16,3 5-13-16,10 1-18 15,-8-14-1-15,9 6 0 0,-2-17 3 16</inkml:trace>
  <inkml:trace contextRef="#ctx0" brushRef="#br0" timeOffset="106589.3584">3639 11924 37 0,'0'0'32'0,"10"22"1"16,2-12-13-16,7-6-10 15,2 0-3-15,7-4-2 16,-4-4-2-16,1-9-3 16,-6-1 0-16,-4-3-3 0,-8-3 1 15,-7 0-1-15,-12 4 0 16,-8 3 1-16,-7 5 1 15,-7 8 2-15,0 9 1 16,-4 9 2-16,4 5-1 16,6 4 2-16,17 7 0 15,11-4 0-15,8 5-1 0,11-10 1 16,9-1-3-16,3-5-1 16,13-12-4-16,5-3-13 0,3-9-20 15,-12-13-1 1,8-2-1-16,-9-12 1 15</inkml:trace>
  <inkml:trace contextRef="#ctx0" brushRef="#br0" timeOffset="106808.9897">3915 11523 22 0,'23'0'33'0,"-8"0"1"16,12 9 0-16,5-5-22 15,-1-4-12-15,0 0-21 16,-7-11-11-16,3 9-1 16,-13-12-1-16</inkml:trace>
  <inkml:trace contextRef="#ctx0" brushRef="#br0" timeOffset="106943.5462">4220 11415 4 0,'0'-12'27'16,"0"12"-4"-16,0 0-16 16,-10-10-23-16,10 10-7 15,0 0 2-15</inkml:trace>
  <inkml:trace contextRef="#ctx0" brushRef="#br0" timeOffset="107090.3176">4293 11538 59 0,'3'35'38'15,"-9"3"-1"-15,-12-5-13 0,2 5-8 16,-9-7-7-16,-5-2-5 16,-2-6-9-16,-5-12-14 15,4-11-20-15,11 0 0 16,-2-19-1-16,15 1 1 15</inkml:trace>
  <inkml:trace contextRef="#ctx0" brushRef="#br0" timeOffset="107528.9682">4396 11417 14 0,'0'0'34'16,"0"9"0"0,5 8-2-16,-5 4-15 0,4 1-6 15,2 6-2-15,0-6-2 16,4 2-2-16,2-11-2 16,7-3-1-16,0-10-1 31,-1-8-1-31,0-5-1 0,-2-3 0 15,-1-7-1-15,-5 1 0 16,-1 3 0-16,-5-1 0 16,-4 6 1-16,0 14 1 15,0 0 0-15,0 0 1 16,0 20 1-16,3-2 0 16,3 5 0-16,9 2 1 0,1-2 0 15,8-3 1-15,-1-8-1 16,4-7 0-16,-3-10-1 15,-1-5 0-15,-5-7-1 16,-6-7-3-16,-5-2-7 0,-13-3-20 16,-7-3-10-1,-2 3 0 1,-7 0 0-16</inkml:trace>
  <inkml:trace contextRef="#ctx0" brushRef="#br0" timeOffset="108092.162">5429 10844 14 0,'0'0'32'0,"0"-15"-3"15,0 5-4-15,0 10-5 16,0 0-4-16,0 16-4 16,0 12-3-16,4 10-2 15,-2 9-2 1,6 6-2-16,-2 4-3 16,2-1-2-16,5-2-7 15,-9-15-10-15,0-15-17 16,-1-2-1-16,-3-22 0 15,-8 0 6-15</inkml:trace>
  <inkml:trace contextRef="#ctx0" brushRef="#br0" timeOffset="108230.5044">5256 11054 15 0,'9'0'34'16,"6"-7"2"-16,20 7 0 15,5 0-16-15,9 0-10 16,9-4-13-16,-1-1-28 15,10 5-3-15,-13-13-1 0,2 9 0 16</inkml:trace>
  <inkml:trace contextRef="#ctx0" brushRef="#br0" timeOffset="108714.8394">6223 11038 20 0,'18'6'22'0,"14"-1"-10"16,26 4-5-16,29 0 2 16,34-4 2-16,37 1 1 0,38-6 0 15,30 0 1-15,28-9-1 16,19 1-2-16,9-1-5 16,-12-2-5-16,-19 2-8 15,-32 3-15-15,-42-5-10 16,-32 4-1-16,-55-7 0 15</inkml:trace>
  <inkml:trace contextRef="#ctx0" brushRef="#br0" timeOffset="109046.6295">7410 10653 38 0,'13'-60'35'0,"6"3"1"16,-11-3-13-16,-8-1-7 15,6 8-5-15,-11 9-3 16,2 12-2-16,-7 21-1 16,4 26-4-16,4 19-5 15,-5 21-11 1,-1 15-23-16,8 17 0 16,-7 7 0-16,7 12 0 15</inkml:trace>
  <inkml:trace contextRef="#ctx0" brushRef="#br0" timeOffset="109518.2044">6406 11714 54 0,'12'-29'29'0,"0"-9"-11"16,-3-6-3-16,1-4-3 0,-3-3-1 16,1 5-2-16,-5 0-2 15,2 13-3-15,-5 6 0 16,0 18-2-16,0 9 0 16,-7 30-1-16,4 9-1 0,3 17 1 15,0 8-1-15,-5 5-2 16,5 3-5-16,0-3-12 15,-4-8-17-15,15-4 0 16,-3-22-1-16,7-6 6 16</inkml:trace>
  <inkml:trace contextRef="#ctx0" brushRef="#br0" timeOffset="109697.1664">6716 11774 41 0,'16'0'34'0,"6"0"0"16,20-3-16-16,11 3-7 0,6 0-9 16,3 0-17-16,-5-6-16 15,6 6-3-15,-16-11 0 16</inkml:trace>
  <inkml:trace contextRef="#ctx0" brushRef="#br0" timeOffset="110098.3181">7298 11389 31 0,'0'-20'35'0,"0"20"1"16,6 10-12-16,-1 13-7 16,1 23-6-16,-6 6-3 15,0 12-3-15,0 2 0 16,0-3-2-16,-4-5-1 0,4-11-1 31,0-11 0-31,6-17 0 0,4-12-1 16,2-14 0-16,10-8 0 15,5-6 0-15,7 1 0 16,1 1-1-16,5 2 1 16,-1 7 0-16,-4 5 0 15,-7 10 0-15,-9 5 1 16,-12 5 0-16,-14 3 0 0,-8 2 0 16,-13-3-1-16,-7-1-2 15,-1-3-5-15,-5-10-13 16,1-3-18-16,18 0 0 15,1-10 0-15,21 10-1 16</inkml:trace>
  <inkml:trace contextRef="#ctx0" brushRef="#br0" timeOffset="110498.0632">7767 11676 17 0,'13'9'31'0,"-4"-9"2"0,19 5-11 16,6-2-8-16,0-3-2 15,9 0-3-15,-3-10-3 16,-2 0-1-16,-11-6-2 0,-11-1-1 15,-13-2 0-15,-9 2-1 16,-12 2 0-16,-10 5-1 16,-6 10 1-16,-7 7-1 15,-2 8 0-15,6 9 1 16,6 6 0-16,8 7 1 16,17 0 0-1,12 1 0-15,11-4 0 16,13-5 1-16,7-6-2 15,7-9-4-15,9-9-10 16,6-5-24-16,-10-14 1 16,4-5-2-16,-10-14 1 15</inkml:trace>
  <inkml:trace contextRef="#ctx0" brushRef="#br0" timeOffset="110720.5217">8108 11354 13 0,'22'0'34'16,"5"6"0"-16,3-6 0 16,8-8-15-16,6 8-11 15,0 0-8-15,-1 0-18 16,-6-5-15-16,1 5 0 31,-13-6-1-31</inkml:trace>
  <inkml:trace contextRef="#ctx0" brushRef="#br0" timeOffset="111019.7011">8568 11235 25 0,'0'0'30'0,"-3"-23"-1"15,3 23-10-15,0 0-13 0,0 0-5 16,10 14-3 0,-4 3-1-16,3 7 0 0,0 3 3 15,1 3 2-15,-1 3 3 16,-2 3 3-16,-7-4 3 31,-4 3 1-31,-11-8 0 0,-1 4 0 16,-15-11-3-16,-3-3-2 15,-4-8-5-15,0-7-7 16,4-2-16-16,9-11-16 16,1-8-2-16,14-2 1 15,4-7-1-15</inkml:trace>
  <inkml:trace contextRef="#ctx0" brushRef="#br0" timeOffset="111500.1971">8770 11211 30 0,'0'-14'34'15,"0"14"-2"-15,-13 4-7 0,7 7-9 16,6 12-6-16,-6-4-3 15,9 7-1-15,3-2-1 16,7-2-2-16,8-4-1 0,3-2 0 16,2-11-1-16,-1-5 0 15,2-5-1-15,-5-8 0 16,-3-6-2-16,-6 0 2 16,-5 0-2-16,-4-3 1 15,-4 7 0-15,0 1 0 16,0 14 1-16,-7-10 0 0,7 10 1 15,-3 21-1-15,6-4 1 16,4 2 0-16,6 3 1 16,5-2-1-16,1-1 1 15,6-6 0-15,-2-9 0 16,3-4 0-16,-4-14-1 16,-1-3 1-1,-9-6-1-15,-5-5 0 16,-7-1-1-16,-13-3-2 15,2 8-12-15,-5 0-24 0,-9 2 0 16,0 7-1 0,-3-2 1-16</inkml:trace>
  <inkml:trace contextRef="#ctx0" brushRef="#br0" timeOffset="113405.3703">773 13932 18 0,'0'0'34'31,"43"9"-1"-31,-43-9 2 0,81-12-17 16,-28 9-10-16,7-6-5 16,-8 6-6-16,7 3-8 15,-16-2-12-15,-12-3-10 16,-4 12-1-16,-15-7 0 16</inkml:trace>
  <inkml:trace contextRef="#ctx0" brushRef="#br0" timeOffset="113574.1934">889 14043 10 0,'0'0'33'0,"0"0"3"15,0 0-5-15,0 0-9 16,45 12-4-16,-2-12-6 0,11 0-9 16,-1 0-31-16,6-8-6 0,-5 5-1 15,-9-11-3 1</inkml:trace>
  <inkml:trace contextRef="#ctx0" brushRef="#br0" timeOffset="114307.4236">1726 14168 10 0,'-50'15'23'16,"34"-8"-9"-16,56 0-5 16,44-7 0-16,60 0-2 15,47-4 2-15,58-2-1 16,42-3 0-16,50-5 0 0,35 0 1 15,42-4 2-15,29 0-1 16,24-3 0-16,23 7-2 0,1-3-2 16,8 9-1-16,-13 1-2 15,-9 7-3-15,-31 0-10 16,-35 10-24-16,-47-10-2 16,-39 7-1-16,-62-9 0 15</inkml:trace>
  <inkml:trace contextRef="#ctx0" brushRef="#br0" timeOffset="114977.7506">2191 14454 10 0,'-17'0'31'16,"-14"7"3"-1,-10 21-4-15,-9 21-10 0,0 17-7 16,13 20-3-16,9 4-3 16,20 8-1-16,21-2-2 15,19-7-4-15,33-11-20 0,15-15-10 16,9-30-6-16,14-15 0 15,-10-21 0-15</inkml:trace>
  <inkml:trace contextRef="#ctx0" brushRef="#br0" timeOffset="115246.4511">2473 14750 21 0,'-12'-34'32'0,"9"8"-6"16,3-2-5-16,5-1-2 15,5 12-2-15,-6 0-2 0,5 17-2 16,-9 0-4-16,12 34-1 0,-5 1-2 16,-2 19-2-1,-5 7 0-15,3 4-3 16,7-1-1-16,-7-8-6 0,6-4-10 15,2-13-24-15,-7-18 1 16,9-12-2-16,-3-14 1 0</inkml:trace>
  <inkml:trace contextRef="#ctx0" brushRef="#br0" timeOffset="115431.8608">2667 14936 57 0,'17'3'38'16,"6"-3"1"-16,7 0-7 15,7 0-24-15,4 0-18 16,7 0-24-16,-10-9-3 16,8 1-1-16,-8-7 0 0</inkml:trace>
  <inkml:trace contextRef="#ctx0" brushRef="#br0" timeOffset="115980.8583">3335 15020 14 0,'13'-8'31'15,"-11"-11"1"-15,-2-1-9 0,4-2-7 16,-10-4-4-16,1 0-3 15,-10-1-2-15,-3 7-2 32,-7 5-2-32,-2 11-1 15,-4 8 0-15,3 11-1 0,3 10-1 16,0 7 0-16,7 4 0 16,9 3 1-16,9-3-1 15,8-6 0-15,8-9 0 16,6-8 0-16,3-13 0 15,5-6 0-15,-2-10 0 0,1-9 0 16,-4-4 0-16,-8 0 0 16,-7 0 1-16,-1 2-2 15,-5 6 2-15,-4 9-1 16,0 12 0-16,0 0 0 16,-10 22 0-16,10 2 1 15,4 3-1-15,2 1-4 0,6 1-10 16,3 1-17-16,-2-17-4 15,10 0 0-15,-3-13 0 16</inkml:trace>
  <inkml:trace contextRef="#ctx0" brushRef="#br0" timeOffset="116314.0964">3577 14968 22 0,'0'0'32'0,"15"23"2"16,-9-11-2-16,4-4-17 15,11 1-6-15,-7-9-3 16,10 0 0-16,-6-12-2 16,2-3-1-16,-2-7-1 15,-3-1-1-15,-7-5-1 0,-3-2-1 16,-8-2 0-16,-10 3 0 16,-6 2 0-16,-8 8 0 15,-5 9 0-15,-4 10 0 16,1 6 1-16,1 13 0 15,11 12 0-15,12 7 1 16,11 3 0 0,9 1 0-16,10-5 0 15,9-4 0-15,8-6 0 16,0-11-3-16,7-7-11 16,0-9-22-16,-9-18 0 0,1 1-1 15,-7-17 0-15</inkml:trace>
  <inkml:trace contextRef="#ctx0" brushRef="#br0" timeOffset="116533.1656">3750 14529 36 0,'19'0'33'16,"13"7"0"-16,4-5-8 16,-1-2-22-16,5 0-17 15,-9-6-16-15,4 6-3 16,-14-17 1-16</inkml:trace>
  <inkml:trace contextRef="#ctx0" brushRef="#br0" timeOffset="116667.4008">4079 14389 39 0,'0'0'33'0,"0"-12"-1"16,0 12-15-1,0 0-33-15,-2-15-12 0,2 15-4 16,0 0-1-16</inkml:trace>
  <inkml:trace contextRef="#ctx0" brushRef="#br0" timeOffset="116814.5477">4105 14478 22 0,'9'34'38'32,"-4"-5"0"-32,-5 8-4 0,0-2-12 15,-12-5-8-15,0 3-5 16,-9-6-6-16,-7-8-12 16,-3-13-28-16,6-2-1 15,-3-11 0-15,12-6-1 16</inkml:trace>
  <inkml:trace contextRef="#ctx0" brushRef="#br0" timeOffset="117315.5803">4268 14441 3 0,'0'0'31'16,"-15"3"1"-16,12 11 1 16,-3 4-16-16,2 1-5 0,8 8-3 15,-1-4-1-15,9 1-2 16,1-6-1-16,6-7-1 15,-2-11-1-15,5 0-1 16,-6-12-1-16,3-5 0 16,-4-6-1-16,-6 2 0 15,1 0 0-15,-7 3-1 0,-3 8 1 16,0 10 0-16,0 0-1 16,0 0 1-16,0 14 0 15,0 4-1-15,6 3 2 16,1 0-1-16,7-2 1 0,2-5 0 15,2-5 0 17,2-4 1-32,2-10-1 0,-1-3 1 0,-2-7-1 15,-1-4 1 1,-5-5-3-16,-8 0-2 0,-1 2-15 16,-4 8-20-16,-11-4 1 15,0 9 0-15,-7 2-1 16</inkml:trace>
  <inkml:trace contextRef="#ctx0" brushRef="#br0" timeOffset="117672.087">4768 14295 51 0,'53'39'37'16,"5"21"2"-16,-11 14-8 15,-9 6-21-15,-10 17-3 16,-28-2-1-16,-17-1-2 0,-25-6-1 16,-15-5-4-16,-4-8-8 15,-5-10-24 1,1-23-5-16,15-10-1 16,7-21 0-16</inkml:trace>
  <inkml:trace contextRef="#ctx0" brushRef="#br0" timeOffset="118088.8987">5378 14266 8 0,'-18'26'32'0,"-15"7"2"16,-3 29-5-16,-2 12-12 15,-7 18-4-15,15 12-4 0,12 1-2 16,11 1-2 0,7-6-2-16,19-11-7 0,12-17-11 15,14-14-19-15,0-30-1 16,9-7 0-16,-8-21 2 0</inkml:trace>
  <inkml:trace contextRef="#ctx0" brushRef="#br0" timeOffset="118357.6311">5573 14747 2 0,'0'-36'31'16,"0"-9"1"-16,7 4-6 16,0 5-5-16,0 6-6 0,5 12-2 15,-12 18-2-15,20 7-2 16,-14 20-1-16,4 18-2 16,-3 12-2-16,0 10-1 15,-1 5-5-15,-3-4-14 0,-3-7-21 16,10-3-1-1,-5-19-1 1,5-6 1-16</inkml:trace>
  <inkml:trace contextRef="#ctx0" brushRef="#br0" timeOffset="118675.0137">5941 14852 51 0,'28'7'35'15,"-1"-7"-1"-15,8 9-21 16,3-2-29-16,-6-7-14 16,9 0-2-16,-13-10-2 0</inkml:trace>
  <inkml:trace contextRef="#ctx0" brushRef="#br0" timeOffset="119045.1865">6346 14451 30 0,'13'15'33'0,"0"14"2"16,-4 3-15-16,1 11-8 15,-2 12-3 1,-4 0 1-16,2 2-3 16,-6-8-2-16,0-8-2 15,0-13-2-15,0-14-2 16,0-14 0-16,18-8-1 0,1-8 0 16,5-4 0-1,5 3 0-15,2 1 1 16,2 4 0-16,-1 12 2 0,-9 15 1 15,-6 7 1-15,-11 7-1 0,-12 6 1 16,-12 0 0-16,-8-1-1 16,-8-5-4-16,-5-10-10 15,-2-15-24-15,10-1 0 16,3-17 0-16,16-2-1 16</inkml:trace>
  <inkml:trace contextRef="#ctx0" brushRef="#br0" timeOffset="119545.032">6800 14783 13 0,'12'6'30'16,"9"10"1"-16,2-10-3 31,1-2-19-31,4-4-2 0,0 0-2 16,-3-10-2-16,-6-3-2 15,-5-1 0-15,-14-4-1 16,-5 5-1-16,-11 3 1 16,-8 6-1-16,-7 8 0 15,-3 7 0-15,3 9 1 16,-1 7 1-16,10 4 1 0,8 4 0 15,14 3 0-15,8-1 1 16,17-8 0-16,10-4-1 16,8-7-4-16,3-11-11 15,-1-14-19-15,10 1-1 16,-12-19 0-16,7 2 8 16</inkml:trace>
  <inkml:trace contextRef="#ctx0" brushRef="#br0" timeOffset="119746.1202">7133 14508 6 0,'20'0'28'15,"-2"-10"1"-15,11 10-7 16,-1-3-15-16,3 3-12 15,-1 0-13-15,-10-6-8 16,10 9-3-16,-14-10 16 16</inkml:trace>
  <inkml:trace contextRef="#ctx0" brushRef="#br0" timeOffset="119877.6413">7475 14408 35 0,'0'0'30'0,"-9"-20"-3"31,3 11-25-31,6 9-24 0,-15-11-5 16,15 11-3-16,0 0 16 0</inkml:trace>
  <inkml:trace contextRef="#ctx0" brushRef="#br0" timeOffset="120024.7855">7501 14550 46 0,'6'39'36'0,"-13"-7"-3"0,1-1-10 15,-7-3-8-15,-11-9-8 16,2-6-7-16,-5-7-14 16,2-2-20-16,-3-19-2 15,12-1 1-15,0-9-2 16</inkml:trace>
  <inkml:trace contextRef="#ctx0" brushRef="#br0" timeOffset="120593.9589">7634 14444 9 0,'-7'10'29'16,"7"2"-3"-16,0 5-6 15,3 0-7-15,3 0-2 16,1 0-2-16,5-4-1 16,0-7-2-1,4-4-3-15,-3-6 0 16,2-4-1-16,-2-6-1 16,-2 2 0-16,-3-3-1 15,-2 2-1-15,-6 13 0 16,6-11 1-16,-6 11-1 15,6 9 1-15,-3 4-1 16,2 1 1-16,3 4 1 0,3-2-1 16,-1-1 1-16,3-6 0 15,0-6-1-15,-2-3 0 16,-1-9 0-16,2-3-1 16,-3-5 1-16,1-3-1 15,-2-4 0-15,2 1 2 16,3 1 1-16,-1 3 1 0,1 5 2 15,2 7-1-15,1 7 2 16,4 17 0-16,2 12 1 16,4 21 0-16,-8 16-1 15,3 21-1-15,-8 10-1 0,-6 12 0 16,-11 5 0-16,-12 3-2 31,-14-10-2-31,-7-14-6 16,-3-22-34-16,-4-13-1 0,-9-27 1 15,7-17-1-15</inkml:trace>
  <inkml:trace contextRef="#ctx0" brushRef="#br0" timeOffset="121482.0913">2112 13690 15 0,'11'-10'30'0,"-5"-18"1"15,8-2-9-15,-3-9-8 0,5-5-2 16,-3 2-2-16,-8-3 1 0,7 9-2 16,-5 6-2-1,-4 14 0-15,-3 16-1 16,-3 19-1-16,-5 21-2 0,8 14 0 16,0 9-2-16,0 7 0 15,5 3-1-15,-2-3-5 16,6-4-12-1,6-19-21-15,-2-23 0 16,4-11 0-16,0-19 0 16</inkml:trace>
  <inkml:trace contextRef="#ctx0" brushRef="#br0" timeOffset="121698.2454">2470 13722 48 0,'13'3'36'15,"12"4"0"-15,3-7-3 16,11 0-23-16,2-3-11 0,5 0-16 16,4-1-19-16,-16-8 0 15,-3 6 0-15,-9-8 0 0</inkml:trace>
  <inkml:trace contextRef="#ctx0" brushRef="#br0" timeOffset="122148.9159">3004 13298 54 0,'0'10'35'15,"0"13"-2"-15,3 12-13 16,-6 5-7-16,6 13-2 16,-3 4-3-16,0 5-1 15,0-6-3-15,3-1-1 16,-3-9-2-1,0-11 0-15,3-12-2 16,-3-13 0-16,0-10-1 16,19-12 1-16,-4-5-2 0,4-3 1 15,6-2 0-15,3 3 0 16,2 5 1-16,2 5 1 16,-5 9 1-16,-2 11 0 15,-6 4 0-15,-8 11 1 0,-11 1 0 16,-12 5 0-16,-10-2 0 15,-6-5-2-15,-8 1-5 16,-4-13-11-16,3-8-19 16,9-2-3-16,0-12 0 15,15-5-1-15</inkml:trace>
  <inkml:trace contextRef="#ctx0" brushRef="#br0" timeOffset="122599.938">3410 13728 34 0,'12'5'34'0,"15"4"1"16,-1-1-10-16,4-8-11 15,2 0-5-15,-4-9-3 16,-3 0-4-16,-7-7-2 16,-1 0-1-16,-13 0-2 15,-15-7 0-15,-5 8-1 31,-12-4 0-31,-2 12-1 0,-6 1 1 16,-1 13 2-16,1 5 2 16,4 7 1-16,8 9 2 15,12 1 0-15,12 5 1 16,8-4 0-16,11-1 1 16,10-6-1-16,10-4 0 15,3-5-5-15,6-9-11 0,-8-10-23 16,7-1 0-16,-7-17 0 15,7-1-2-15</inkml:trace>
  <inkml:trace contextRef="#ctx0" brushRef="#br0" timeOffset="122816.5977">3658 13317 39 0,'21'7'34'0,"-2"-7"0"16,12 0-6-16,3 0-25 16,-3 0-18-16,7 0-16 15,-14-5-2-15,4 5-1 16</inkml:trace>
  <inkml:trace contextRef="#ctx0" brushRef="#br0" timeOffset="122969.7059">3958 13185 46 0,'0'0'34'0,"-9"-17"-4"16,9 17-22-16,0 0-23 15,0 0-14-15,0 0-3 31,0 0-1-31</inkml:trace>
  <inkml:trace contextRef="#ctx0" brushRef="#br0" timeOffset="123101.2287">4036 13322 47 0,'0'29'38'0,"3"7"-1"16,-13-4-8-16,-4-6-12 15,-2-3-9-15,-6-4-12 0,-6-5-29 16,-3-14-4-16,12-8-1 15,-3-11 0-15</inkml:trace>
  <inkml:trace contextRef="#ctx0" brushRef="#br0" timeOffset="123554.5264">4129 13215 2 0,'0'10'31'16,"-10"-1"0"-16,10 12 1 16,0 1-16-16,6 1-5 15,1 1-3-15,8-5-3 16,5-4-2-16,4-10-3 15,1-5-1-15,3-8-1 16,-4-9 0-16,-1-4 0 0,-3-4-1 16,-5 4 1-16,-2-1 0 15,-6 7 3-15,0 6 2 16,-7 9 1-16,0 0 1 16,6 9 0-16,0 8 1 15,0-2 0-15,10 5 1 16,2-6-2-1,4 1 0-15,0-9-1 16,3-1-1-16,-4-9 0 16,-2-6-1-16,-7-6-2 15,-12-4-3-15,0 2-15 0,-6-1-19 16,-9-8-2-16,1 5 1 16,-7-4-1-1</inkml:trace>
  <inkml:trace contextRef="#ctx0" brushRef="#br0" timeOffset="123918.155">4867 13440 14 0,'14'17'33'0,"-14"6"1"16,12 17-5-16,-9 6-12 16,0 2-6-16,3 3-5 0,0-2-11 15,-2-4-17-15,-4-16-10 16,0-6-3-16,-10-17 1 16</inkml:trace>
  <inkml:trace contextRef="#ctx0" brushRef="#br0" timeOffset="124072.3181">4742 13662 43 0,'33'-4'35'0,"-3"-11"-1"16,19 12-8-16,-4-3-29 16,6-2-23-16,10 8-7 15,-2-8-1-15,1 8-1 0</inkml:trace>
  <inkml:trace contextRef="#ctx0" brushRef="#br0" timeOffset="124451.731">5381 13401 22 0,'-3'-32'35'0,"8"13"-1"16,-2 3-10-16,-3 16-4 16,15 5-7-16,-11 11-4 15,11 11-3-15,-4 7-4 0,1 9 1 16,1 5-2-16,-4-1 1 16,-6 3-1-16,-6-5-1 15,-5-5-1-15,-4-7 0 16,-5-7 1-16,-3-8-1 15,-1-8-1-15,4-3 2 16,7-7-1 0,10 0 1-16,0 0 0 15,24-4 1-15,3 1-1 16,5 3-1-16,6 0-4 16,-3-7-12-16,-7 2-19 15,6 5 0-15,-10-14 0 0,5 6 1 16</inkml:trace>
  <inkml:trace contextRef="#ctx0" brushRef="#br0" timeOffset="124820.3034">5843 13649 47 0,'25'6'35'0,"1"-6"1"16,15 0-16-16,5 0-20 0,4-6-28 16,11 6-4-16,-11-13-2 15,9 3-1-15</inkml:trace>
  <inkml:trace contextRef="#ctx0" brushRef="#br0" timeOffset="125289.4286">6595 13722 23 0,'13'-18'28'16,"-10"-14"-10"-16,2-1-4 0,-5-2-3 16,-8-1-1-1,-3 8-3-15,-6 1 0 0,-3 10-4 16,-7 8-1-16,2 9-1 15,0 16 0-15,1 6 0 0,2 7-1 16,7 4 0-16,8-2 1 16,7 1 0-16,7-7 0 15,8-6 1-15,5-9-1 32,3-6 0-32,5-11 1 0,-4-3-1 15,-1-4 0-15,-1-2-1 16,-5 1 0-16,-7 0 0 15,-10 15 1-15,14-7 0 16,-14 7 1-16,14 22 0 16,-5-3 0-16,4 5-2 15,5 3-9-15,4 5-22 0,-6-13-2 16,15 0-1-16,-6-19 0 16</inkml:trace>
  <inkml:trace contextRef="#ctx0" brushRef="#br0" timeOffset="125804.9156">6930 13643 36 0,'9'9'31'16,"-9"-9"-4"-16,28 0-9 15,-4-6-5-15,1-3-5 16,4-1-4-16,-7-5-2 16,-1 0-2-16,-8-3-1 15,-13-1 0-15,-4 3-1 32,-12 3 1-32,-9 4-1 0,-4 9 0 15,-6 0 1-15,-3 15 1 16,8 2 1-16,2 9 1 15,12 5 1-15,16 4 1 16,4-3 0-16,16 3 1 0,9-7 0 16,11-3-1-1,6-8-2-15,4-7-4 0,-1-5-9 0,-4-5-20 16,-8-19-4 0,-1-1-1-16,-8-13 0 0</inkml:trace>
  <inkml:trace contextRef="#ctx0" brushRef="#br0" timeOffset="126021.143">7153 13213 39 0,'31'0'32'0,"-7"0"0"16,14 0-16-16,-4 0-16 16,-5-5-24-16,4 7-6 15,-15-9-1-15,7 7-2 16</inkml:trace>
  <inkml:trace contextRef="#ctx0" brushRef="#br0" timeOffset="126174.4113">7450 13115 29 0,'0'-18'30'16,"0"18"-4"-16,0 0-22 15,-8-14-25-15,8 14-5 32,0 0-3-32,0 0 17 0</inkml:trace>
  <inkml:trace contextRef="#ctx0" brushRef="#br0" timeOffset="126321.1041">7501 13321 36 0,'0'34'34'15,"-13"-7"2"-15,-5-8-13 0,-4-1-9 16,-7-8-11-16,0-6-12 16,-9-11-23-16,13 0-2 15,0-11-1-15,16 3 0 16</inkml:trace>
  <inkml:trace contextRef="#ctx0" brushRef="#br0" timeOffset="126790.7249">7649 13165 26 0,'0'9'26'16,"-12"0"-8"-16,9 5-6 15,3 6-3-15,0-1-1 16,3 0-1-16,3-3-1 16,8-2-1-16,-1-4 0 15,7-10-3-15,-2-6 0 0,4-5-1 16,-4-3-1-16,-2-4 1 15,-3-1-2-15,-4 0 1 16,-4 1 0-16,-5 7-1 16,0 11 1-16,-8-8 0 15,8 8 2-15,-10 9 0 32,10 5 2-32,3 5 0 0,3-2 2 15,10 4 0-15,3-6 0 16,6-1 0-16,-3-5-1 0,5-6-1 15,-6-10-1 1,-1-2-1-16,-6-9 0 0,-8-1-1 16,-6-2-4-16,-3-4-8 15,-6-2-26-15,1 8 0 0,-9-4-1 16,5 8 1-16</inkml:trace>
  <inkml:trace contextRef="#ctx0" brushRef="#br0" timeOffset="128959.988">9470 13968 3 0,'0'0'31'15,"0"0"2"-15,18 9-2 16,5-9-13-16,4 0-6 16,11 0-5-16,6-4-6 15,5-1-7-15,0 1-14 16,1 4-13-16,-17-12 0 15,0 12 1-15</inkml:trace>
  <inkml:trace contextRef="#ctx0" brushRef="#br0" timeOffset="129138.9414">9597 14111 37 0,'20'0'35'15,"16"6"1"-15,1-6-11 16,3 0-22-16,7 3-30 16,-10-10-4-16,5 7-2 15,-9-15-2-15</inkml:trace>
  <inkml:trace contextRef="#ctx0" brushRef="#br0" timeOffset="129808.5726">10425 14105 12 0,'-71'0'24'15,"35"12"0"-15,25-4-15 0,42 3-2 16,37-2-2-16,47 1 0 16,50 1 1-16,46-2 0 0,49-4-1 15,47-5 1-15,42-4 0 16,38-8-1-16,28 2 1 15,14-8 2-15,14 4 0 16,-6-4 1-16,1 5-1 16,-18-2 0-16,-12 11-2 15,-33 4-5-15,-31 4-23 0,-40-4-14 16,-35 3-2-16,-54-8-2 16</inkml:trace>
  <inkml:trace contextRef="#ctx0" brushRef="#br0" timeOffset="130461.9119">10596 14470 6 0,'-12'0'30'0,"-10"10"2"32,-3 22-12-32,-5 13-3 0,2 14-3 15,5 11-3-15,8 5-2 16,15 5-4-16,5-5-4 16,15-3-6-16,17-13-9 15,6-11-13-15,1-23-7 16,14-7-1-16,-8-18 6 15</inkml:trace>
  <inkml:trace contextRef="#ctx0" brushRef="#br0" timeOffset="130709.3222">10866 14837 19 0,'-7'-36'30'16,"-4"-14"2"-16,7 6-15 15,4 6-1-15,0 2-4 0,3 13 0 16,0 10-1 0,-3 13-2-16,9 13-3 15,-6 16-1-15,-3 9-1 0,0 16-2 16,0 5 1-16,0 6-2 16,0-4-3-16,0-4-6 0,11-5-17 15,0-8-13-15,-6-19 1 16,7-7-1-16</inkml:trace>
  <inkml:trace contextRef="#ctx0" brushRef="#br0" timeOffset="130894.2386">11050 14950 15 0,'30'0'33'0,"-9"-7"1"16,13 9 0-16,0-2-20 16,7 0-12-16,4 0-17 0,-3-8-17 15,10 8 0-15,-11-15-2 16</inkml:trace>
  <inkml:trace contextRef="#ctx0" brushRef="#br0" timeOffset="131363.6096">11665 15037 18 0,'4'-21'25'0,"4"6"-10"31,4-9-2-31,-4-2-4 0,-2-3-1 15,-6-3-1-15,-3 0 0 16,-8 1 1-16,-3 9-2 16,-6 4-1-16,-4 9-1 15,1 9 0-15,0 11-1 16,1 9-1-16,7 5 0 16,4 8-1-16,11 0 0 0,3-1 0 15,8-5 0-15,4-6-1 0,8-6 1 16,-2-9-1-1,0-6 0-15,0-13-1 16,-4-2 1-16,-4-6-1 0,-2 2 0 16,-3-1 0-16,-3 6 0 15,-1 5 2 1,-4 9-1-16,0 0 1 16,2 10 0-16,1 8 0 15,3 5 0-15,4 2-6 16,-3 0-12-16,1-5-15 15,12 0-1-15,-4-14 0 16,9-3 13-16</inkml:trace>
  <inkml:trace contextRef="#ctx0" brushRef="#br0" timeOffset="131727.0311">11911 14855 19 0,'0'14'30'0,"0"-14"1"0,6 15-15 16,8-5-4-16,3-2-3 16,6 0-2-16,0-8-3 0,4-2-1 15,-1-7-1 1,-4-6-1-16,-4-2-1 0,-5-5-1 16,-6-1 0-16,-7 2 0 31,-10 0 0-31,-7 5 1 0,-5 3-1 15,-6 10 1-15,-2 6-1 16,3 8 2-16,1 7 0 16,5 7 1-16,6 6 1 15,11 5 1-15,4 0-1 16,17-1 1-16,4-4 0 16,7-3 0-16,6-5-2 0,6-11-4 15,3-2-9-15,1-7-22 16,-6-19-2-16,6 2-1 15,-11-19 1-15</inkml:trace>
  <inkml:trace contextRef="#ctx0" brushRef="#br0" timeOffset="131943.2031">12145 14541 13 0,'17'-8'32'0,"14"8"-1"15,-3-6-1-15,6 4-22 16,-2 2-13-16,-8-4-23 16,7 4-3-16,-15-7 1 15,5 7 11-15</inkml:trace>
  <inkml:trace contextRef="#ctx0" brushRef="#br0" timeOffset="132228.1252">12420 14448 43 0,'0'0'32'16,"0"0"-1"-16,0 0-15 16,0 0-10-16,6 18-8 31,-3-4-6-31,0 3-1 0,3 4 0 15,1 2 0-15,-4-1 5 16,-3 2 3-16,0-4 4 16,-3 2 4-16,-9-6 4 15,-1 5 2-15,-9-10 0 0,-2 2-2 16,-5-7-4-16,1-3-9 16,4-3-15-16,6-4-16 0,-4-11-2 15,16 3 0-15,-1-9 7 16</inkml:trace>
  <inkml:trace contextRef="#ctx0" brushRef="#br0" timeOffset="132828.4909">12556 14493 7 0,'0'9'27'16,"0"-9"-1"-16,-3 20-9 15,3-6-5-15,6 3-4 16,1 0-2-16,4-1-1 0,2-3-1 15,0-5 0-15,5-8-2 16,2-6 0-16,-5-3-1 16,0-5-1-16,0-5 1 15,-1-1 0-15,-3 2-1 16,-5 1 0-16,-2 6 1 16,-4 11 1-16,0 0 0 0,0 0 1 15,0 19 1-15,-3-2 0 16,9 8 0-16,-2-1 1 15,5-1 0-15,3-4 1 16,4-1-1-16,2-11-1 16,3-5 0-16,-1-10 0 15,1-6-1 1,-6-7-3-16,-3-4-3 16,1 0-6-16,-13-7-6 0,-2 5-14 15,-5 3-8-15,-15 1-1 16,0 9-1-16</inkml:trace>
  <inkml:trace contextRef="#ctx0" brushRef="#br0" timeOffset="133028.5886">12467 14292 38 0,'6'-22'30'0,"6"22"-9"15,-12 0-32-15,9-3-12 16,1 11-6-16,-10-8 4 16</inkml:trace>
  <inkml:trace contextRef="#ctx0" brushRef="#br0" timeOffset="133399.7031">13059 14362 20 0,'22'6'36'15,"11"29"1"-15,1 7 0 16,-11 17-16-16,1 15-10 15,-18 10-2-15,-12 8-4 16,-19-3-3-16,-13-6-8 16,-8-18-23-16,-6-6-9 0,-11-25 0 15,15-7-1-15</inkml:trace>
  <inkml:trace contextRef="#ctx0" brushRef="#br0" timeOffset="133831.0079">13561 14313 21 0,'-34'20'31'0,"2"24"-1"16,-4 18-10-16,1 11-4 15,11 16-4-15,6 1-2 16,14 5-3-16,8-11-2 0,10-4-6 16,10-14-8-16,3-13-13 15,-2-24-12-15,11-10-1 16,-7-19 0-16</inkml:trace>
  <inkml:trace contextRef="#ctx0" brushRef="#br0" timeOffset="134084.5972">13710 14691 19 0,'12'-34'25'16,"-12"-7"-6"-16,10-3-1 15,-1 9-1 1,-3 0-2-16,0 10-2 16,-6 9-2-16,0 16-1 15,0 22-2-15,3 10-2 0,-3 12-2 16,6 13-2-16,-3 2-1 16,0 5-4-16,5-2-5 15,1-9-15-15,0-14-13 16,5-6-1-16,-6-19 1 0</inkml:trace>
  <inkml:trace contextRef="#ctx0" brushRef="#br0" timeOffset="134269.5085">14029 14766 40 0,'21'-7'35'0,"14"7"-1"16,-4 5-12-16,4-5-16 16,4 0-14-16,-8-10-23 15,13 10-2-15,-17-14-1 16,8 6 4-16</inkml:trace>
  <inkml:trace contextRef="#ctx0" brushRef="#br0" timeOffset="134686.0705">14436 14359 39 0,'12'0'35'16,"10"18"-3"-16,-1 8-10 15,-5 10-5-15,1 14-6 16,-7 2-2-16,-2 11-2 31,-8-5-2-31,0-2-2 0,-4-8-1 16,0-9-1-16,4-10-2 15,0-11 0-15,0-18-1 16,24 0 0-16,-1-13 0 16,5-4 0-16,8 2 0 15,-1 0 1-15,3 3 1 16,-2 10 0-16,-6 7 1 0,-7 9 1 15,-10 6 0-15,-13 6 0 16,-11 1-1-16,-16 0 2 0,-10-6-3 16,-9-3-1-16,1-9-4 15,-4-9-7-15,9-3-15 16,9-6-11-16,4-8 0 31,17 1-1-31</inkml:trace>
  <inkml:trace contextRef="#ctx0" brushRef="#br0" timeOffset="135202.4998">15021 14737 16 0,'0'0'33'0,"16"14"1"31,-2-8-6-31,7-6-13 0,9 5-5 16,-3-5-1-16,8-3-3 15,-6-5-2-15,-2-3-1 16,-9-2-3-16,-8-3 0 16,-10-2-1-16,-13 2 0 15,-9 5 0-15,-9 3-1 16,-3 8 1-16,-2 6-1 0,0 9 2 15,3 6 0-15,8 7 0 16,10 5 1-16,15 3 0 16,9 0 1-16,15-4-1 15,9-3 1-15,10-7-1 16,3-6-2-16,6-7-8 16,0-9-19-1,-11-12-7-15,3-4 0 16,-18-13-1-16</inkml:trace>
  <inkml:trace contextRef="#ctx0" brushRef="#br0" timeOffset="135418.673">15274 14401 43 0,'23'4'31'0,"-4"-9"1"16,9 1-19-1,1 4-14-15,4-7-17 16,3 7-13-16,-12-10 0 16,9 10-1-16</inkml:trace>
  <inkml:trace contextRef="#ctx0" brushRef="#br0" timeOffset="135687.4759">15660 14304 11 0,'0'-15'29'16,"0"15"-2"-16,-6-9-5 0,6 9-22 16,0 0-5-16,0 0-4 15,0 0 0-15,0 0 2 16,0 24 3-16,6-7 5 0,2 12 4 15,0-2 5-15,0 9 3 16,-4 1 2-16,-4 2-2 16,-9-10 0-16,2 0-3 15,-14-7-5-15,-4-13-6 16,-2-5-11-16,3-4-19 31,-6-16-2-31,15 0-1 0,0-9 6 16</inkml:trace>
  <inkml:trace contextRef="#ctx0" brushRef="#br0" timeOffset="136303.9553">15838 14343 33 0,'0'0'27'0,"-7"9"-8"31,1 1-4-31,6 3-6 0,0 3-2 16,0 0-2-16,9-3 0 16,4 0 0-16,0-7-2 15,5-6-1-15,-3 0 0 16,1-9-1-16,-1-1-1 15,-5-2 1-15,-1-2-2 16,-3 3 0-16,-6 11 1 0,0 0-1 16,0 0 0-16,0 0 1 15,6 21 0-15,-3-5 0 16,1 6 0-16,6-3 1 16,-3-3-1-16,4-4 1 15,1-6 0-15,1-6-1 16,2-8 0-16,-6-5 1 0,4-6-1 15,-3-3 1-15,3-6-1 16,1 0 0-16,1 3 1 16,1 3 1-16,0 7 1 15,2 8 0-15,1 12 2 0,-1 9 0 16,1 18 1-16,-8 10 0 31,5 20-1-31,-12 7-1 16,-4 7 0-16,-7 4-1 0,-8 2-1 15,-10-6 0-15,-9-3-1 16,-11-13-1-16,-6-14-1 16,1-13-2-16,-2-11-3 15,8-7-3-15,1-15-9 16,12 0-20-16,12-3-1 0,1-7 1 16,18 10 4-16</inkml:trace>
  <inkml:trace contextRef="#ctx0" brushRef="#br0" timeOffset="138106.201">11729 13568 4 0,'-12'15'27'0,"-2"-1"-3"16,-14-14-5-1,-3-7-5-15,0-10-4 0,3-15-3 16,6-4-2-16,12-7-1 31,10-3 0-31,12-1 0 0,13 7 1 16,9 11 0-16,8 16 0 16,-2 13 2-16,0 17 0 15,-9 10 0-15,-11 20-1 16,-17 8-1-16,-10 8-2 15,-21 0-2-15,-9-5-2 16,-10-4-2-16,-5-11-3 0,2-10-2 16,0-16 0-16,13-8-1 15,6-18 2-15,15-7 1 16,11-6 2-16,15 0 2 16,10 2 3-16,8 7 1 15,11 7 2-15,1 6-1 16,5 13-4-1,0 3-14-15,3 11-16 16,-17-13 0-16,9 10-1 16</inkml:trace>
  <inkml:trace contextRef="#ctx0" brushRef="#br0" timeOffset="138508.0799">12050 13611 24 0,'0'0'36'15,"25"11"0"-15,1-11-5 0,14 0-13 16,6 4-6-1,4-4-3-15,3 4-6 0,-1 0-15 16,1 3-24-16,-22-12 0 0,-3 5-2 16,-19-14 1-16</inkml:trace>
  <inkml:trace contextRef="#ctx0" brushRef="#br0" timeOffset="140240.1651">13010 13038 16 0,'0'0'31'0,"-32"3"2"0,1 22-10 15,-9 23-6-15,-2 18-5 16,3 20-2-16,8 7-2 16,12 10-3-16,19-4-6 31,13-7-9-31,19-15-23 0,19-8-1 15,5-28-1-15,9-10-1 16</inkml:trace>
  <inkml:trace contextRef="#ctx0" brushRef="#br0" timeOffset="140791.5435">13279 13585 17 0,'13'-10'28'16,"-13"-14"-7"-16,8 2-4 16,-8 0-4-16,-3-5-4 0,-3 6-1 15,-9 0-2-15,-1 9-1 16,-9 4-2-16,-2 11 0 0,-2 6-2 16,2 9 0-16,-1 8 0 15,3 3-1-15,10 5 1 16,8-3 0-16,7-1 0 31,13-4 0-31,5-11 0 0,4-8 1 16,6-7-2-16,0-12 1 15,-1-5-1-15,1-8 0 16,-5-3 0-16,-5 1 0 16,-7 0-1-16,-1 8 0 15,-10 5 1-15,0 14 0 16,0 0 0-16,-8 10 0 0,5 10 1 15,3 4-1-15,5 4 0 16,2 0 0-16,8-1-5 16,-3-2-7-16,7-9-13 15,5 0-7-15,-8-16-1 16,7 4 1-16</inkml:trace>
  <inkml:trace contextRef="#ctx0" brushRef="#br0" timeOffset="141042.2378">13579 13378 29 0,'13'6'35'0,"-13"8"1"16,9 6-8-16,-3 10-10 15,-6 5-7-15,9 4-3 16,-5 0-4-16,2-3-4 16,0-4-8-16,-3-11-11 0,-3-8-17 15,0-4-1-15,0-9 0 16,0-14 6-16</inkml:trace>
  <inkml:trace contextRef="#ctx0" brushRef="#br0" timeOffset="141195.8929">13499 13527 15 0,'0'0'32'0,"16"-5"0"15,12 5-2-15,2 3-17 16,4-3-9-16,1 0-13 0,-1-3-20 16,3 6-3-1,-9-10 0-15,7 7 9 16</inkml:trace>
  <inkml:trace contextRef="#ctx0" brushRef="#br0" timeOffset="141674.0451">13915 13196 32 0,'6'-16'33'16,"-6"16"1"-16,-10 17-12 15,7 4-7-15,3 12-5 16,-6 8-4-16,6 8 0 0,0 1 0 15,0 2-3 1,0-4 0-16,0-5-1 16,0-11-1-16,6-9 0 0,-3-11 0 15,-3-12-1-15,16 0 1 0,-1-9-1 16,5-4 0-16,1 2 0 16,6 0-1-16,1 5 1 15,1 6 0-15,-2 9 0 16,-8 4 0-16,-7 6 0 31,-12 1 0-31,0 2 0 0,-18-1 0 16,-6-4-3-16,-2-5-7 15,-4-6-11-15,-1-6-15 16,9-3-1-16,0-9 0 16,7 6 7-16</inkml:trace>
  <inkml:trace contextRef="#ctx0" brushRef="#br0" timeOffset="142076.1554">14221 13089 38 0,'17'19'36'0,"10"20"1"15,-6 10-4-15,-5 12-20 16,-1 13-3-16,-8 6-4 16,-7 2-2-1,-13-4-2-15,-6-8-2 16,-4-7-6-16,-6-13-4 16,7-8-12-16,-3-13-15 15,3-17-1-15,11-2 0 0,1-14 11 16</inkml:trace>
  <inkml:trace contextRef="#ctx0" brushRef="#br0" timeOffset="142715.2067">14593 13507 20 0,'31'18'28'0,"-10"-12"0"0,12 0-14 16,0-6-4-16,4-8-4 16,1 1-2-16,-4-7-1 15,-7-3-2-15,-8 2 0 16,-16-4 0-16,-12 2-1 15,-10 6 1-15,-12 3-1 16,-6 8 0-16,-5 4 0 0,0 6 0 16,3 7 0-16,9 7 1 15,8 7 1-15,14 2 1 16,15 2 0-16,11-1 0 16,15-3 1-16,8-3 0 15,8-7-3-15,2-9-7 16,0-12-22-16,2-4-5 0,-15-16 1 15,3 1-1-15</inkml:trace>
  <inkml:trace contextRef="#ctx0" brushRef="#br0" timeOffset="143077.992">14907 13176 23 0,'0'0'33'0,"27"3"0"16,-6-3 0-16,10-4-22 16,4 4-9-16,2 0-11 0,2 0-18 15,-9-4-5-15,3 4-2 16,-11-5 2-16</inkml:trace>
  <inkml:trace contextRef="#ctx0" brushRef="#br0" timeOffset="143431.35">15359 13054 49 0,'10'9'26'15,"-10"-9"-2"-15,7 19-2 0,-7-7-6 16,5 3-4-16,-5 1-4 15,6 6-2-15,-6 0-2 0,0 5-2 16,-3-1 0-16,-6 0-1 16,-4-3 1-16,-5 1-2 15,-6-5-1-15,-5-5-5 16,1-3-7-16,-4-4-17 0,-1-14-7 16,8 1 0-16,4-12 1 15</inkml:trace>
  <inkml:trace contextRef="#ctx0" brushRef="#br0" timeOffset="143949.9073">15516 13080 21 0,'0'34'45'16,"6"-11"-29"-16,3-1-2 16,4 2-2-16,1-11-3 0,4-1-2 15,2-8-2-15,2-4-2 16,1-9-1-1,-4-5-1-15,0-4 0 16,-4-3-1-16,-3 1 1 16,-5-1-1-16,0 6 0 15,-7 5-1-15,0 10 1 16,0 0 0-16,0 0 0 16,-7 12 0-16,7 5 0 15,9 0 1-15,1 3 0 0,5-1 1 16,5-1 0-16,4-6 1 15,1-3 0-15,3-9 1 0,-6-3 1 16,3-8 0-16,-6-7 0 16,-2-3-1-16,-10-6 1 15,-2-2-2-15,-5 2 0 32,-8-1-3-32,-5 9-4 0,-6 3-22 15,-2 4-12-15,-1 9 0 16,-3 1-1-16</inkml:trace>
  <inkml:trace contextRef="#ctx0" brushRef="#br0" timeOffset="146686.8991">15375 12840 30 0,'0'0'37'16,"0"0"1"0,0 0-9-1,0 0-8-15,9 4-5 16,-9-4-6-16,0 0-11 16,0 0-35-16,0 0-2 0,-9-6-1 15,9 6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3:44:45.97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7888 3928 2 0,'0'0'31'0,"0"0"1"0,9 15 1 15,6 6-15-15,7 8-5 16,3 8-6-16,9 4 0 15,1 2-4-15,3 2-5 16,2-6-10-16,-4-2-13 16,-5-16-9-16,4 0 1 15,-14-16-1 1</inkml:trace>
  <inkml:trace contextRef="#ctx0" brushRef="#br0" timeOffset="216.7094">8238 4008 2 0,'-15'-19'63'0,"-1"9"-33"15,3 10-10-15,-5 9-3 0,-9 2-4 16,-4 11-5-16,-10 6 0 16,-3 8-3-16,-4 3-2 15,0 3-5-15,2-1-5 16,3-7-10-16,9-8-16 15,14 3-3 1,3-19 0-16,17 1 0 16</inkml:trace>
  <inkml:trace contextRef="#ctx0" brushRef="#br0" timeOffset="632.7507">8433 4109 33 0,'0'32'24'0,"-6"0"-9"15,0 2-3-15,4-3-3 0,2-2 0 16,0-3-1-1,-4-9-1-15,4-17-1 0,0 0-1 16,0 0 0-16,-3-28 1 16,0 1-2-16,-4-10 0 31,-2-3-2-31,-3-6-1 0,3 1 0 16,3-3-1-16,-1 2 1 15,7 3-1-15,0 6 1 16,7 2-1-16,7 6 0 15,9 2 0-15,5 5-1 16,10 5-4-16,2 0-8 16,7 3-15-16,8 9-6 0,-7 0 1 15,7 10-2-15</inkml:trace>
  <inkml:trace contextRef="#ctx0" brushRef="#br0" timeOffset="879.4011">8482 4299 16 0,'0'0'28'15,"19"11"1"-15,-5-11-12 16,11 4-12-16,4-4-15 16,-5-4-14-16,16 8-2 15,-17-10-2-15</inkml:trace>
  <inkml:trace contextRef="#ctx0" brushRef="#br0" timeOffset="1232.6265">8643 4077 23 0,'9'-3'32'0,"-9"3"1"16,15 0-2-16,-6 7-16 15,-5 4-5-15,5 6-4 16,-7-3 0-16,4 0-1 15,-6-3-2-15,0-11-1 0,0 0-2 16,17 0 0-16,-7-13 0 16,4-9-1-16,2-4 0 0,3 1 0 15,2-1-1 1,1 6 1-16,0 7 1 16,-4 6 0-16,2 7 1 0,-6 17 1 15,0 0-1-15,-2 7 1 16,-3 3-3-16,-3-3-8 15,0-5-22 1,3 7-4-16,-9-16 0 16,10 5-1-16</inkml:trace>
  <inkml:trace contextRef="#ctx0" brushRef="#br0" timeOffset="1665.0758">9034 3813 46 0,'11'-15'32'0,"11"2"-5"16,0 2-14-16,3-1-6 0,3 6-1 15,-3 1-3-15,2 5 0 16,-5 9-1-16,-3 5-1 16,-6 4 0-16,-4 7-1 31,0 7 1-31,-2 5 0 0,1 3 0 16,1 4-1-16,1-2 3 15,-3 0-1-15,-2-4 2 16,-2 2 0-16,-3-9-1 15,-6-1 2-15,-6-6-2 16,-6 0 2-16,-10-10-2 16,-1-1 0-16,-2-4-3 0,3-2-3 15,3-4-7-15,1-3-19 16,3-9-7-16,21 9-1 16,-4-20 0-16</inkml:trace>
  <inkml:trace contextRef="#ctx0" brushRef="#br0" timeOffset="2267.015">9942 4075 12 0,'-10'-4'25'0,"26"9"3"16,12-5-8 0,18-2-10-16,19 2-1 0,20 0 1 15,26 0-1-15,19 0 1 16,19 0-1-16,12 0-2 0,5 2-2 16,-2-2-2-1,-6 0 0-15,-17 5-4 0,-24-5 1 16,-26 2-2-16,-22-2 1 15,-29-6-2-15,-22 0 0 16,-18 6-2-16,-12-22 2 16,-8 7 0-16,-5-3-1 0,0 3 2 15,2 1 0-15,6 2 1 16,6 3 1-16,11 9 5 16,25 14-1-1,0 4 0-15,0-2 1 16,1 5 0-16,-4-1 0 15,-2 2 0 1,-7-4-2-16,-11-4-4 16,-7 0-13-16,-7-2-20 15,-21-12-1-15,-4 3 0 16,-22-7-1-16</inkml:trace>
  <inkml:trace contextRef="#ctx0" brushRef="#br0" timeOffset="2651.1707">10128 3947 14 0,'0'0'27'16,"0"0"-5"-16,-22-5-7 15,-2 16-3-15,-5 2-4 16,-5 3-2-16,0 1-2 15,4 0 0-15,1 2-2 16,5-2 1-16,12-1-1 0,9-3 1 16,11-2 0-16,11-3-1 15,12 6-4-15,7-10-22 16,14 7-4-16,-5-11-4 16,14 0 2-16</inkml:trace>
  <inkml:trace contextRef="#ctx0" brushRef="#br0" timeOffset="3051.9601">10738 3696 35 0,'0'0'32'0,"0"0"2"15,0 9-15-15,0 19-4 16,0 5-6-16,0 6-2 16,0 1 0-16,4-1-1 15,-4-5 0-15,6-7-3 16,-6-10-1-16,0-17-1 16,0 0 1-1,9-12 0-15,-9-10-1 16,0-11 0-16,-5-12-1 15,-2-3 0-15,4-4 0 0,-1 3 0 16,4 3 0 0,0 3 0-16,10 8 0 0,5 9 0 15,11 12-1-15,5 5 0 16,8 9-4-16,2 0-4 0,10 3-14 16,3 6-14-16,-13-6 0 15,5 6 1-15</inkml:trace>
  <inkml:trace contextRef="#ctx0" brushRef="#br0" timeOffset="3268.1663">10769 3782 25 0,'0'9'36'0,"0"-9"1"15,35 3-3 1,1-3-14-16,4 0-10 16,8 0-20-16,-8-6-22 15,6 6-2-15,-24-6-3 16,-3 9 1-16</inkml:trace>
  <inkml:trace contextRef="#ctx0" brushRef="#br0" timeOffset="3884.7625">12162 3741 60 0,'16'15'34'16,"10"17"-5"-16,14 11-13 0,6 11-6 15,6 11-5-15,-2 2-4 16,-1 3-12-16,-1-11-16 16,-6-1-7-16,-14-24-1 15,3-4 0-15</inkml:trace>
  <inkml:trace contextRef="#ctx0" brushRef="#br0" timeOffset="4084.9488">12708 3747 16 0,'-22'-20'35'15,"-2"24"0"-15,-14 7 2 0,-11 13-19 16,0 15-2-16,-13 6-5 16,0 11-4-16,-1 2-5 15,1-1-4-15,6-1-6 16,7-7-11-16,8-15-17 0,17 1 0 15,3-19-1-15,21-6 0 16</inkml:trace>
  <inkml:trace contextRef="#ctx0" brushRef="#br0" timeOffset="4370.4594">13066 3629 28 0,'-29'0'30'0,"-11"4"0"16,2 18-11-16,2 13-7 15,3 8-3-15,6 17-3 16,9 5-2-16,11 5 0 0,11-5-1 15,12 1-2-15,11-11-6 16,4-3-12-16,3-20-15 0,13-4 0 16,-10-23-1-16,6-5 7 15</inkml:trace>
  <inkml:trace contextRef="#ctx0" brushRef="#br0" timeOffset="4723.9032">13177 4017 42 0,'6'21'30'16,"6"-17"-9"-16,3-1-7 0,4 1-3 16,0-4-4-16,5-10-1 15,-4 1-2-15,-2-4-2 16,-6-1-1-16,-6-1-1 15,-6 0 0-15,-9 2 0 0,-7 6 0 16,-5 7-1 0,-4 3 1-1,-4 11 0-15,0 4 1 16,4 7 1-16,6 0 0 16,12 5 1-16,7 2-1 0,10-4 2 15,8-5-2 1,11-1 1-16,1-6-5 0,4-9-10 15,-3-11-21-15,4 4 0 16,-8-18-1-16,7 1 0 0</inkml:trace>
  <inkml:trace contextRef="#ctx0" brushRef="#br0" timeOffset="4939.7151">13561 3512 37 0,'0'0'31'0,"0"0"-2"16,0 0-12-16,0 0-25 16,-13 0-18-1,13 11-3-15,-7-11-2 16,7 14 12-16</inkml:trace>
  <inkml:trace contextRef="#ctx0" brushRef="#br0" timeOffset="5109.0511">13561 3631 22 0,'10'31'35'0,"-10"-6"1"0,0 2-8 16,0 5-6-16,-12-7-5 15,-1 0-4-15,-6-7-6 16,-2-6-7-16,-1-7-13 15,0-5-23-15,-2-18-1 16,7-1 0-16,-1-7-1 16</inkml:trace>
  <inkml:trace contextRef="#ctx0" brushRef="#br0" timeOffset="5958.0836">13775 3534 12 0,'-15'12'21'0,"2"5"-8"0,0 4-2 16,10 1-2-16,3 5-1 15,0-2 0-15,7-6 1 16,3-4-1-16,7-6-1 16,-1-9-1-16,3 0 0 15,-7-12-1-15,7-4-2 16,-9-4 0-16,1 0-1 0,-7-1-1 16,-4 6 0-16,6 2-1 15,-6 13 0-15,0 0 0 16,0 0 0-16,0 15-1 15,0 2 1-15,6 6 0 0,3-3 1 16,1-2-1-16,5-4 0 31,0-2 1-31,-1-12-1 0,0 0 1 16,-1-11-1-16,-2-5 0 16,-1-7 0-16,-3-1 1 15,-1-3-1-15,4 0 1 16,2 7 1-16,4-1-1 15,4 14 1-15,6 7-1 16,5 11 2-16,6 14-1 0,1 15 0 16,-2 7 0-16,-7 8 0 15,-8 8 1-15,-9 3-1 16,-17 0 0-16,-12 0-1 16,-7-7 1-16,-7-7-1 15,-6-5 1-15,3-5-2 16,5-10 1-1,5-6-1-15,8-9 1 16,3-3-1-16,13-14 0 16,-14 11 1-16,14-11-1 15,0 0 1-15,0 0-1 0,0 0 0 16,0-13 0 0,0 13 0-16,0 0-1 0,9-12-2 15,-9 12-4-15,0 0-9 0,3-20-18 16,-3 20-1-16,6-12 0 15,-6 12 0-15</inkml:trace>
  <inkml:trace contextRef="#ctx0" brushRef="#br0" timeOffset="7676.2014">7277 5253 17 0,'22'22'31'16,"0"-1"3"-16,12 9-6 16,8 5-15-16,5 3-2 15,3 6-3-15,-2-1-4 0,-6-2-6 16,-1-7-8-16,-10 2-15 16,-14-16-9-16,0 4 0 15,-11-14 1-15</inkml:trace>
  <inkml:trace contextRef="#ctx0" brushRef="#br0" timeOffset="7914.1351">7699 5235 44 0,'-12'8'32'0,"-18"3"-8"31,-3 9-7-31,-8 6-5 0,-8 6-3 16,-3 4-3-16,-2 2-4 16,1-3-3-16,5 1-7 15,8-4-10-15,5-13-16 16,19 3 1-16,4-16-1 16,12-6 17-16</inkml:trace>
  <inkml:trace contextRef="#ctx0" brushRef="#br0" timeOffset="8332.5655">7907 5424 26 0,'-10'17'28'15,"10"9"-3"-15,0 3-16 0,0 2 0 16,0-1-1-16,0-8 2 16,0-3-3-16,0-19 0 15,0 0-1-15,0 0-1 16,0-23 0-16,-3-3 0 15,-3-7-1-15,-3-10-3 16,-4-4 0 0,4-1-1-16,-1-1 1 15,5 5-1-15,5-1 0 16,0 1 0-16,3 6 0 16,8 9 0-16,9 4 1 0,7 8-3 15,7 3-3 1,9 9-7-16,4 5-15 0,3-5-7 15,8 10 0-15,-5-5 0 16</inkml:trace>
  <inkml:trace contextRef="#ctx0" brushRef="#br0" timeOffset="8633.0665">7909 5648 26 0,'16'3'29'16,"15"9"-5"-16,0-12-12 16,7 0-22-16,3 0-12 0,-11-14-4 15,6 11-2-15</inkml:trace>
  <inkml:trace contextRef="#ctx0" brushRef="#br0" timeOffset="9033.5165">8158 5334 26 0,'27'0'31'15,"-8"-5"0"-15,0 10-4 0,3 7-17 16,-13-2-3-16,4 9-1 16,-10-4-2-16,0 1-1 15,-6-5 0-15,3-11-3 16,-10 9-1-16,10-9-2 0,-3-14 0 16,3-3-1-1,9-3 0-15,0 0 1 0,4 0 0 16,3 2 2-16,2 5 3 15,1 7 2-15,-4 6 1 0,4 12 1 16,-7 5 0-16,0 4 0 16,-5 5 0-16,2 0-5 15,-3 0-8-15,0 4-21 32,-6-14-7-32,9 1-1 0,-9-17 1 15</inkml:trace>
  <inkml:trace contextRef="#ctx0" brushRef="#br0" timeOffset="9298.2197">8587 5421 27 0,'0'0'35'0,"22"5"1"0,-1-5-4 15,5-5-13-15,8 5-8 16,0 0-6-16,2 0-14 16,-7-4-24-16,5 4-3 15,-12-5 0-15,-1 5-1 16</inkml:trace>
  <inkml:trace contextRef="#ctx0" brushRef="#br0" timeOffset="9766.2737">9014 5279 51 0,'11'-10'34'0,"6"10"-7"15,-1 9-10-15,-7 4-5 16,1 9-3-16,-7 0-2 0,-3 4 0 15,-6-3-2-15,2 2-2 16,-2-5-1-16,0-8-1 16,6-12-1-16,0 0 0 15,0 0-2-15,4-24 0 0,11 6 1 16,0-7-1-16,4 2 1 16,2 1 0-16,2 1 0 15,1 9 2-15,-3 7 0 16,0 10 0-16,-7 6 1 15,-4 9 0-15,-2 1 0 16,-5 9-2 0,0 4-5-16,-3-5-18 15,-6-6-13-15,9 2 0 16,-3-11-2-16</inkml:trace>
  <inkml:trace contextRef="#ctx0" brushRef="#br0" timeOffset="10166.316">9539 5514 64 0,'-22'-13'23'0,"-3"6"-5"32,0 7-5-32,-2 0-3 0,5 9-1 15,4 2-2-15,8 8 0 16,7-2-1-16,9 2 0 15,6-3 1-15,10-2-2 16,-1-7 0-16,4-1-1 16,-2-6-2-16,-1-12-8 15,-2 0-28-15,0-1-3 0,-9-10-2 16,2 4 2-16</inkml:trace>
  <inkml:trace contextRef="#ctx0" brushRef="#br0" timeOffset="10666.8267">9709 5134 35 0,'16'0'31'0,"-3"-5"-2"16,10 2-10-16,6 1-8 16,-5-2-3-16,7 4-2 15,-5 0-3 1,1 0-1-16,-8 4 0 15,-4-4-1-15,-5 5-1 16,-10-5 1-16,9 19-2 16,-9-6 1-16,0 3 1 0,0 1-1 15,0 6 0 1,4 3 0-16,-4 2 1 16,3 1-1-16,1 3 1 0,0-3-2 15,-1 2 2-15,4-2 0 0,-3-3-1 16,1 2 1-1,-5-4 1-15,0-5 1 0,-6-1-1 16,-4-2 1-16,-4-2 0 16,-8-5 0-16,0-1 0 15,-6-6-2-15,6-2-5 0,-5-2-16 16,5-7-15-16,13 3-1 16,-1-8 0-16,10 14-1 15</inkml:trace>
  <inkml:trace contextRef="#ctx0" brushRef="#br0" timeOffset="11367.0353">10524 5343 31 0,'16'0'30'0,"24"0"-3"15,16 3-11-15,15-3-4 16,19 6-2-16,17-6-1 16,18 0-2-16,8 4 0 15,8 1-3-15,-6-5-2 0,-10 3-1 16,-11-3-1-16,-15 0-1 16,-20 0-4-16,-22-7-5 15,-17 5-2-15,-19-7-2 16,-15-2 0-16,-12-4 0 0,-8 0 1 15,-2-2 1-15,-1 0 4 32,-2 3 4-32,4 2 2 0,6 3 5 15,9 9 1-15,15 17 11 16,4-1-6 0,1 3 1-16,6 1 2 15,-4 1 0-15,0-1-2 16,-7-3-1-16,-4 1-1 15,-11-7-7-15,-8-2-6 0,-12-4-13 16,-3-2-13-16,-19-6-2 16,0 3 1-16</inkml:trace>
  <inkml:trace contextRef="#ctx0" brushRef="#br0" timeOffset="11750.9775">10633 5187 2 0,'-15'0'28'15,"2"15"0"-15,-6-4-8 0,-2 1-6 16,-1 4-1-16,3-3-2 16,5 4-2-16,4-2-2 15,10-1-1-15,10-4-1 16,7 4-1-16,11-2-1 15,7 0-6-15,6-1-10 32,2 3-19-32,0-14-2 0,4 7 0 15,-7-14 1-15</inkml:trace>
  <inkml:trace contextRef="#ctx0" brushRef="#br0" timeOffset="12182.8092">11090 4896 6 0,'0'0'29'0,"0"0"1"31,11 9-1-31,-11 10-15 0,0 9-5 15,3 8 0-15,-3 1-1 16,0 6-1-16,0-7-2 16,0 1 0-16,0-11-2 15,0-4 0-15,0-22-1 16,0 0-1-16,0 0 1 16,-9-22 0-16,4-7-1 0,-1-9 0 15,-4-8 0-15,0 0-1 16,2-1 1-16,-2 0-1 15,3 5 0-15,4 4 0 16,3 7 0-16,0 8 0 16,13 4 0-16,5 8-2 15,7 1 0-15,5 4-3 0,10 6-3 16,-2-5-9-16,5 3-17 16,7 7 0-16,-9-5-2 15,2 5 7-15</inkml:trace>
  <inkml:trace contextRef="#ctx0" brushRef="#br0" timeOffset="12436.0675">11070 4984 20 0,'16'0'30'15,"15"8"2"-15,0-6-12 16,9 3-6-16,3 1-5 16,-2 2-16-16,3 4-20 15,-20-16-3 1,4 15-1-16,-19-16 2 15</inkml:trace>
  <inkml:trace contextRef="#ctx0" brushRef="#br0" timeOffset="14569.1896">12615 5392 21 0,'29'20'28'16,"-7"-11"1"-16,15 8-12 16,2-5-6-16,5 1-3 15,-3-9-3-15,-2-4-1 0,-2-4-2 16,-9-9-1-16,-9 1-1 16,-13-9 0-16,-12-1 0 31,-12-2-1-31,-4 2 0 15,-12 5 0-15,-6 7 0 0,-1 10 1 16,-5 7 0-16,6 10 2 16,5 11 1-16,7 5 1 15,10 5 1-15,11 1 2 16,14 1-1-16,15-12 1 16,14-3-1-16,9-9-2 0,7-6-7 15,7-15-24-15,9-5-8 16,-7-17-1-16,2 2 1 15</inkml:trace>
  <inkml:trace contextRef="#ctx0" brushRef="#br0" timeOffset="15022.6739">12953 5013 27 0,'0'0'32'0,"13"4"1"16,2-4-10-16,15 0-8 16,9 0-6-16,4 0-7 15,4 0-15-15,-7-6-17 16,9 6-2-16,-14-11-2 16,1 9 3-16</inkml:trace>
  <inkml:trace contextRef="#ctx0" brushRef="#br0" timeOffset="15269.8472">13409 4861 34 0,'0'0'33'0,"7"-16"1"16,-7 16-9-16,0 0-18 0,0-11-21 15,0 11-15-15,-13 2-3 16,13-2-1-16</inkml:trace>
  <inkml:trace contextRef="#ctx0" brushRef="#br0" timeOffset="15470.1633">13440 5017 29 0,'13'32'35'0,"-13"-3"-2"15,0 2-6-15,-4 2-6 16,-11-8-5-16,-1-3-4 0,-12-8-3 16,0-1-5-16,-5-5-4 31,4-8-7-31,5-4-10 0,1-2-18 15,5-12-2-15,12 6-2 16,-2-8 1-16</inkml:trace>
  <inkml:trace contextRef="#ctx0" brushRef="#br0" timeOffset="16001.8785">13589 4863 11 0,'-12'4'26'15,"9"11"1"-15,-7-3-10 0,5 7-3 16,1 1-4-16,4 4 0 16,4 2-3-16,3-6 1 0,10-3-1 15,-1-6-2-15,5-8 0 16,-2-6-2-16,2-6 0 16,-2-5-1-16,-3-6 0 15,-4-4-1-15,-3 2-1 16,-9 0 1-16,4 5-1 15,-4 5 0-15,0 12 0 0,-13-9 0 16,13 9 0-16,-12 18 0 16,12 1 0-16,3 3 1 15,3-2 0-15,7 1 0 16,5 0 0-16,7-7 0 16,-2-4 1-16,2-10-1 15,1 0 2 1,-7-15-2-16,2 2 1 15,-8-4-2-15,-1-8-2 16,-8 6-6-16,-4-8-13 16,-3 2-15-16,3 11 0 0,-4 0 1 15,4 14 1 1</inkml:trace>
  <inkml:trace contextRef="#ctx0" brushRef="#br0" timeOffset="16402.0661">14014 4821 41 0,'0'0'33'0,"18"9"-2"16,-11 4-10-16,2 2-5 15,4 13-4-15,-5-1-3 16,2 5-2-16,-10-3-1 16,4-4-2-16,-8-7-1 0,4-4 1 15,0-14-2-15,0 0-1 16,0 0 0-16,4-24 0 16,3 1 0-16,4-1 0 15,7-1-2-15,-1 4 1 16,4 6 0-16,1 2-1 0,-1 8 0 15,1 6 0-15,0 9 1 0,-7 8-1 16,1 3 0 0,-11 0-3-16,4 7-8 0,-9 0-16 15,-3-2-9-15,3-1 0 16,-9-6 0-16</inkml:trace>
  <inkml:trace contextRef="#ctx0" brushRef="#br0" timeOffset="16803.1992">14524 5112 37 0,'-11'-11'27'15,"-1"5"-3"1,-5 3-5-16,-3-2-3 16,0 10-6-16,-1-2-3 0,0 6-1 15,5 2-3-15,2 6 1 16,9-1-1-16,8 1 1 15,6-5 0-15,8-2 1 16,-3-4 0-16,9-3 1 16,-2-10-2-16,4 2 0 0,-7-9-2 15,-2 1-2-15,-7-3-4 16,-7-5-14-16,-4-3-19 16,-1 8-1-16,-9-5 0 15,2 11 0-15</inkml:trace>
  <inkml:trace contextRef="#ctx0" brushRef="#br0" timeOffset="17225.2453">14801 5053 20 0,'30'-4'33'0,"-1"7"3"16,11 20-2-16,-6 21-18 15,2 7-4-15,6 19-4 16,-6 3-6-16,0-1-7 15,1 1-11-15,-6-7-14 16,-7-21-5-16,4-9-1 16,-12-21 1-16</inkml:trace>
  <inkml:trace contextRef="#ctx0" brushRef="#br0" timeOffset="17457.1221">15255 5114 54 0,'-37'9'29'0,"-3"10"-8"16,-9 9-2-16,-6 10-6 15,-7 13-3-15,-3 3-4 16,0 8-2-16,-2 4-4 16,6-8-6-16,9-1-12 31,12-3-13-31,11-20-4 0,20-10 1 15,9-24 3-15</inkml:trace>
  <inkml:trace contextRef="#ctx0" brushRef="#br0" timeOffset="17742.5577">15682 4864 36 0,'-41'35'31'0,"-11"4"1"0,8 8-16 16,10 17-4-16,5 7 0 15,15 5-3-15,6-3-1 16,16 1-1-16,6-8-1 15,15-8-4-15,5-5-5 16,3-14-16-16,2-15-16 16,6-4-2-16,-8-20 1 0,5 0-1 15</inkml:trace>
  <inkml:trace contextRef="#ctx0" brushRef="#br0" timeOffset="18105.5542">15853 5409 26 0,'9'12'32'0,"-9"-12"0"16,25 10-12-16,-6-6-6 16,2-4-3-16,4 0-4 15,-2-6-4-15,-2-2-1 16,-5-6-1-16,-4-3-2 0,-9 2 1 15,-6-4-2-15,-9 6 1 16,-7-1 0-16,-5 11 1 16,-2 3 0-16,-4 6 0 15,1 8 2-15,2 6 0 16,5 6 1-16,7 3 0 16,8 3 2-16,7-3-2 0,10 2 2 15,8-6-1-15,10-4-1 16,2-5-3-16,5-11-6 15,6-5-22-15,1 0-8 16,-7-14 0-16,-1 0-1 16</inkml:trace>
  <inkml:trace contextRef="#ctx0" brushRef="#br0" timeOffset="18327.0709">16154 4924 32 0,'0'-14'34'0,"9"9"0"16,-9 5-4-16,0 0-24 15,0 0-17-15,-12-9-20 16,12 9-2-16,-10 0-1 15</inkml:trace>
  <inkml:trace contextRef="#ctx0" brushRef="#br0" timeOffset="18489.9215">16142 4994 19 0,'6'31'33'15,"6"3"0"-15,-12 0-4 16,-6-3-8-16,0 2-4 0,-9-13-6 15,-5-3-5-15,-4-9-8 16,-7-5-25-16,0-14-8 16,9 3-1-16,0-8 0 15</inkml:trace>
  <inkml:trace contextRef="#ctx0" brushRef="#br0" timeOffset="19227.988">16334 4947 21 0,'-12'0'27'16,"9"10"-2"-16,-6 4-7 0,1 6-5 15,6 6-3-15,-2 0-2 16,4-1-1-16,7 0-2 16,5-4 0-16,7-6-1 15,2-6-1-15,1-9 0 0,0-5-1 16,-1-7-1-1,-2-6 0 1,-9-5-1-16,-1 2 0 16,-9-2 0-16,0 4-1 15,-7 1 1-15,2 4-1 0,5 14 1 16,-16 0-1-16,10 9 1 16,6 5 0-16,0 7-1 15,0-1 2-15,9 3-1 16,4 0-1-16,-1-5-1 0,4-5-1 15,3-5-3-15,-2-8 1 16,0 0-1-16,-2-11 0 16,0-6 1-16,-3-5 1 15,-2-6 3-15,-1-1 2 16,6-32 7 0,-5 33-3-16,2 4 1 0,0 9-1 15,5 10 0-15,1 11-1 16,1 16 0-16,6 11-1 15,5 11 1-15,-2 9-2 16,3 9 1-16,-5 3-1 16,-5 5 1-16,-11-9 0 31,-10 0 2-31,-13-11-1 0,-9-4 0 16,-12-8 0-16,-4-6 0 0,-5-8 0 15,3-7-2 1,5-4-2-16,8-1-5 0,11 1-13 15,4-9-21-15,-1-8 0 16,13 4 0-16,-12-10 0 16</inkml:trace>
  <inkml:trace contextRef="#ctx0" brushRef="#br0" timeOffset="37560.3806">1129 7410 21 0,'0'0'29'0,"0"0"-4"16,-76-24-3-16,25 33-4 15,-1 8-4-15,-3 6-4 16,5 10-1-16,50-33-3 0,-60 85 0 15,49-36-1-15,22 3-1 16,13-6 0-16,14-3-1 16,12-8-1-16,6-6-1 15,1-11-2-15,-2-8-1 16,-2-4-1-16,-19-8-1 31,-34 2 0-31,0 0 0 0,0 0-1 16,0 0 2-16,-81-20 1 15,25 26 1-15,-2 7 1 16,8 7 1-16,0 8 1 16,50-28 0-16,-48 78 1 0,41-36 0 15,7-42 0 1,27 76 0-16,-27-76 1 0,72 54-1 16,-20-44-1-16,5-10-1 15,4-10 0-15,-1-7 0 0,-2-9-1 16,-1-9 0-16,-8 2-1 15,-13-3 0-15,-7 7 1 16,-13 6 0-16,-6 10 0 16,-10 13 0-1,0 13 1-15,-4 10 0 16,-2 6 0-16,3 8-2 16,3 4-2-16,0-8-8 15,0-5-20-15,8-3-5 16,-8-25-1-16,13 10 0 15</inkml:trace>
  <inkml:trace contextRef="#ctx0" brushRef="#br0" timeOffset="37713.2204">1310 7633 48 0,'-8'-27'33'15,"4"3"-3"-15,4 24-23 16,10 8-30-16,-1 4-7 0,3 17-3 15,-1-3 2-15</inkml:trace>
  <inkml:trace contextRef="#ctx0" brushRef="#br0" timeOffset="37929.0672">1555 7957 24 0,'0'12'35'16,"10"2"2"-16,-5 2 0 15,1 0-17-15,11 11-8 16,-5-5-2-16,7 4-2 16,-4-8-3-16,6-6 0 15,-1-8-3-15,4-10-1 16,-3-8 0-16,-2-11-4 0,1 1-8 16,-7-2-25-16,-1-4-1 15,0 8-2-15,-8 1 0 16</inkml:trace>
  <inkml:trace contextRef="#ctx0" brushRef="#br0" timeOffset="38344.7035">2077 8017 57 0,'-14'21'38'16,"-6"8"0"-16,-10-6-5 0,-2-9-19 15,4-3-8-15,3-7-7 16,0-9-2-16,13-5-4 0,1-11 0 16,15-1 0-16,0-4-1 15,8 2 1-15,3 6 4 16,1 8 4-16,3 10 2 16,-1 6 4-16,2 13 0 15,-4 2 1-15,2 8-1 16,-1-2 0-16,7-1-2 0,-1-11-2 15,3-8 0-15,-2-7-2 16,2-9 0-16,0-9 0 16,2-7-1-16,-6-7 0 15,-3 3 1-15,-7 2-1 16,2 8 1-16,-3 10 0 31,-11 9 1-31,7 12 0 0,-7 14-3 16,8 15-10-16,3 1-28 15,-6-4 0-15,10 1-1 16,2-17 0-16</inkml:trace>
  <inkml:trace contextRef="#ctx0" brushRef="#br0" timeOffset="39861.236">4823 5291 23 0,'37'-28'42'15,"-13"17"-28"-15,3 4-5 16,1 7-1-16,-3 12-1 16,-3 5-2-16,-9 7-2 15,-5 7-1-15,-8 3 0 16,0 3 0-16,0-1 1 31,4-5 0-31,2-7-1 0,5-10 1 16,3-10 0-16,11-4-1 15,-1-14 0-15,3-4 0 16,-3-9-1-16,-3-2 1 16,-3-2-1-16,-2 4-1 15,-5 1 1-15,-5 6-1 16,-6 7 0-16,0 13 1 0,-13 0 0 15,6 19 0-15,-1 10 2 16,0 11 0-16,5 6 0 16,3 12 2-16,6 5-1 15,4 7 1-15,-4-4 0 16,1-5-1-16,-10-4 0 0,-1-2-2 31,-15-13 0-31,-7-6-2 0,-8-12-1 16,-9-16-5-16,4-6-8 15,-3-9-18-15,9-15-7 16,8-9 1-16,10-13 0 16</inkml:trace>
  <inkml:trace contextRef="#ctx0" brushRef="#br0" timeOffset="40230.6158">5429 5337 23 0,'19'34'30'16,"-19"-9"-3"-16,0 13-10 16,0 1-3-16,0 2-4 15,0-1-2-15,-8-6-3 16,8-5 1-16,-5-7-2 0,5-10-1 15,0-12 0 1,-2-10 0-16,2-11-1 0,0-3 0 16,-7-11 0-16,3-6-1 15,-3-7 0-15,3 2 0 0,-2 0-1 16,4 3 0-16,2 1 0 16,2 6 0-16,7 2 0 15,3 8-1-15,8 6 1 16,7 5-4-16,7 4-3 0,0 0-9 15,6 7-14-15,10 8-5 16,-11-4 1-16,7 4 0 16</inkml:trace>
  <inkml:trace contextRef="#ctx0" brushRef="#br0" timeOffset="40483.3881">5422 5644 8 0,'12'10'28'0,"0"-10"0"0,16 9-9 16,5-4-13-16,4-5-11 15,6 10-18-15,-13-20-3 16,7 15-1-16,-16-17 20 31</inkml:trace>
  <inkml:trace contextRef="#ctx0" brushRef="#br0" timeOffset="40799.8452">5696 5397 30 0,'0'0'33'0,"17"3"1"16,-12 9-13-16,2 4-6 15,3 6-5-15,-7 0-1 16,3 2-2-16,-6-7-2 16,5-5-2-16,-5-12-2 15,0 0 0-15,0 0-2 16,14-14 1-16,-4-5-1 0,3-1 0 15,2 1-1-15,2 2 0 16,2 2 2-16,-2 11-1 16,-1 4 1-16,-2 4 1 0,-4 10-1 15,4 4-3-15,-7 6-7 16,-3 2-20-16,-4-9-5 31,3 5 0-31,-3-12 0 0</inkml:trace>
  <inkml:trace contextRef="#ctx0" brushRef="#br0" timeOffset="41184.4035">5969 5213 3 0,'3'-21'28'0,"14"16"1"15,-3-7-3-15,5 7-12 16,5 5-4-16,4-5-2 16,0 5-2-1,-3 0-1-15,-4 5-1 16,-8 2-2-16,-1 5 0 0,-5 2-1 16,-3 5 0-1,-4 9 0-15,0 4 1 16,0 6 1-16,0 8-1 0,0 3 1 15,7 0 1-15,-7 1 1 16,3-3-1-16,-7-5 1 0,4-3-1 16,-13-8 0-16,3-8-1 15,-8-9-1-15,-2-5-2 16,-1-9-4-16,0-10-9 16,3-3-19-16,8-3-5 15,0-10-1-15,10 4 1 16</inkml:trace>
  <inkml:trace contextRef="#ctx0" brushRef="#br0" timeOffset="41416.6829">6490 5392 38 0,'9'-12'32'0,"16"12"1"16,-3 0-11-16,5 0-14 15,4 0-7-15,0 0-10 16,0 4-14-16,-12-4-9 0,3 4 0 16,-13-4 0-16</inkml:trace>
  <inkml:trace contextRef="#ctx0" brushRef="#br0" timeOffset="41581.0364">6505 5477 44 0,'0'0'37'0,"25"10"0"16,0-5-14-16,0-5-6 15,9 4-11-15,-1-6-36 16,1 4-3-16,-8-6-3 15,1 4-1-15</inkml:trace>
  <inkml:trace contextRef="#ctx0" brushRef="#br0" timeOffset="42252.5595">3305 7657 21 0,'8'-12'34'15,"18"21"1"-15,5 0 0 31,7 14-21-31,13 13-4 0,-2 8-7 16,-1 6-10-16,1-2-20 16,-4 2-6-16,-15-18-2 15,-2-3 1-15</inkml:trace>
  <inkml:trace contextRef="#ctx0" brushRef="#br0" timeOffset="42468.4202">3847 7574 53 0,'0'0'36'16,"-13"12"1"-16,-6 18-16 15,-9 8-7-15,1 19-5 16,-10 5-2 0,0 6-3-16,0-1-2 15,-2 0-4-15,9-3-5 0,-4-14-9 16,13-12-18-1,8-8-4-15,7-19 0 16,6-11 0-16</inkml:trace>
  <inkml:trace contextRef="#ctx0" brushRef="#br0" timeOffset="42738.819">4235 7507 35 0,'-28'0'34'0,"-16"0"0"16,1 25-14-16,2 13-6 16,-5 12-4-16,11 15-2 15,5 6-2-15,18 8-1 16,12 0-2-16,9-3-1 0,10-8-2 15,12-12-5-15,15-10-13 0,7-9-18 16,-7-20-1 0,4-7 1-16,-7-17-1 15</inkml:trace>
  <inkml:trace contextRef="#ctx0" brushRef="#br0" timeOffset="43093.022">4401 7957 37 0,'0'0'32'0,"14"17"-2"15,0-8-14-15,8-3-5 16,4-2-3 0,-2-8-3-16,1 0-1 15,-6-7-3-15,-1-3 0 16,-6-3-1-16,-8-2-1 15,-7 3 0-15,-10 4 1 0,-8 2-1 16,-4 6 1 0,-6 8 0-16,0 6 0 0,0 8 3 15,6 6 0-15,3 3 2 16,16 5-1-16,6 0 2 0,16 0-1 16,5-4 0-1,10-3-1-15,4-8-3 0,5-7-6 16,0-4-14-16,4-10-18 15,-17-12-1-15,7-1 1 16,-18-15-1 0</inkml:trace>
  <inkml:trace contextRef="#ctx0" brushRef="#br0" timeOffset="43293.3302">4669 7515 22 0,'-3'-15'30'15,"3"15"0"-15,0-10-8 16,0 10-27-16,3 11-21 16,-3-11-3-16,0 21-1 0</inkml:trace>
  <inkml:trace contextRef="#ctx0" brushRef="#br0" timeOffset="43425.171">4715 7672 40 0,'0'28'37'0,"-6"-5"0"16,-7-4-8-16,-2-3-9 15,-7-9-11-15,-2-7-14 32,3-7-30-32,5 1-2 0,3-13 0 15,13 4-1-15</inkml:trace>
  <inkml:trace contextRef="#ctx0" brushRef="#br0" timeOffset="44093.9358">4840 7529 4 0,'-4'16'28'0,"-6"-5"0"15,5 7-9-15,5 2-4 0,0 1-4 16,9-1-2-16,4-6-1 16,4-6-2-16,2-3-2 15,1-5-1-15,0-8-1 16,-1-3-1-16,-3-7 0 16,-8 0-1-16,-3 0-1 15,-5 3 1-15,0 5-1 0,0 10 0 16,-13 0 0-16,13 0 0 15,-8 22 1-15,8-1 0 16,4 5 0-16,7-5 0 16,5 2 0-16,2-5 1 15,1-9-1-15,3-3 0 32,-4-9 0-32,1-6 0 0,-5-7 1 15,1-5-1-15,-4-5 0 16,-2 2 1-16,4-1 1 15,-1 4 0-15,1 5 1 16,2 9 0-16,4 11 0 0,7 15 0 16,3 15 0-1,2 12 0-15,-3 12-1 0,-3 8 0 16,-5 9 0-16,-15 6 0 16,-8-3-1-16,-13-7 0 0,-8-9 0 15,-11-10-1-15,-2-12-4 16,0-15-9-16,3-16-22 15,13-9-1-15,-2-12-1 32,17 0 1-32</inkml:trace>
  <inkml:trace contextRef="#ctx0" brushRef="#br0" timeOffset="44540.634">5756 7840 29 0,'0'0'34'15,"10"13"-3"-15,8-13-8 16,12 0-7-16,5 3-4 16,4-3-5-16,5 0-6 15,-3-3-8-15,-2 3-11 0,-11-4-13 16,-3 8-3-16,-25-4-1 16,15 3 8-16</inkml:trace>
  <inkml:trace contextRef="#ctx0" brushRef="#br0" timeOffset="44693.8324">5783 7985 46 0,'9'4'37'16,"19"4"-4"-16,5-5-9 0,8-3-9 15,7 0-13-15,3-11-33 16,2 11-3-16,-9-10-1 15,2 10-1-15</inkml:trace>
  <inkml:trace contextRef="#ctx0" brushRef="#br0" timeOffset="46026.0464">7478 7272 17 0,'35'0'27'0,"-35"0"-10"16,0 0-4-16,-40-2-1 15,-14 6-3-15,-14 1-3 0,-12 2-2 16,-7-1-1-16,-3 2-2 16,10 2 0-16,8 0 0 15,14-2-1-15,11 0 0 16,12 1 1-16,20 0 0 16,21 6 0-16,16-1 0 15,16 6 1 1,8 5 0-16,13 10 0 15,3 12 0-15,-3 8 0 16,-10 8 0-16,-21 5-1 16,-18 11 0-16,-23 6 0 15,-22 1 0-15,-16 3-1 16,-12-9 0-16,-5-3 1 16,3-8 0-16,12-7 1 0,10-12 0 15,18-8 1-15,21-13 0 16,20-8 0-16,21-13 0 0,23 0 1 15,20-8-2 1,19-9 0-16,16 2-1 0,9-5-2 16,10-1-7-16,-5 3-16 15,-14-3-10-15,-6 6-1 0,-25-4 1 16</inkml:trace>
  <inkml:trace contextRef="#ctx0" brushRef="#br0" timeOffset="46473.9966">6573 8787 28 0,'12'10'32'16,"7"8"1"-16,-7 5-13 16,-5 3-7-16,-1 5-1 15,-6-3-4 1,0 0-3-16,-7-8-2 15,1-8-3-15,6-12-1 16,0 0-2-16,0-22 0 16,9-2 0-16,7 0 0 15,6-4 0-15,3 0 2 16,1 9 2-16,1 5 1 16,1 11 2-16,-4 7 0 0,-2 11 1 15,-9 2-1-15,-2 9 0 16,-4 4-5-16,-7-4-10 15,0-4-23-15,0-1-1 16,-4-11-1-16,8 0 0 16</inkml:trace>
  <inkml:trace contextRef="#ctx0" brushRef="#br0" timeOffset="46643.8041">6949 8815 29 0,'18'-8'33'15,"16"8"1"-15,-6-8-2 32,10 6-26-32,1-2-19 0,-5-2-18 15,4 6-1-15,-13-5-1 16,3 5 9-16</inkml:trace>
  <inkml:trace contextRef="#ctx0" brushRef="#br0" timeOffset="46813.094">7014 8886 25 0,'0'15'32'0,"0"-15"1"16,28 9-6-16,0-9-21 16,3-2-24-16,9 5-10 0,-8-13-3 31,10 8-1-31</inkml:trace>
  <inkml:trace contextRef="#ctx0" brushRef="#br0" timeOffset="47012.9609">7419 8892 47 0,'0'0'32'0,"0"0"1"16,19 4-19-16,6-4-16 16,3 0-21-16,-3-6-7 15,12 10-2-15,-13-12 1 0</inkml:trace>
  <inkml:trace contextRef="#ctx0" brushRef="#br0" timeOffset="47346.9635">7696 8872 32 0,'0'0'24'0,"-26"-8"-10"16,19-8-12 0,0 1-4-16,7-7-1 0,5 4 2 15,4 3 1-15,11 2 2 16,-2 4 4-16,4 9 4 15,21 15 17-15,-27 1-13 16,3 3-1-16,-5 0-2 16,3 0-2-16,-5-6-2 15,7-1-2-15,-4-12-1 16,6 0 0-16,-5-9-1 16,2-6-1-16,-8-2 0 31,-4-5-4-31,-6 3-9 0,-11 2-25 15,-12-12-1-15,-5 1-1 16,-15-13-1-16</inkml:trace>
  <inkml:trace contextRef="#ctx0" brushRef="#br0" timeOffset="47731.6853">6942 6649 46 0,'12'30'35'0,"-8"-3"-1"16,2 9-15-16,-3 10-9 15,-3 7-3-15,0 1-6 16,0-6-7-16,0-7-9 15,-6-14-19-15,6 2 0 0,-9-19 0 16,9-10 6-16</inkml:trace>
  <inkml:trace contextRef="#ctx0" brushRef="#br0" timeOffset="48179.706">6809 6941 18 0,'11'-10'28'0,"8"10"0"15,-3-4-12-15,6 1-8 16,5 3-3-16,4 0-2 16,1 0 0-16,5 0-2 15,0 4 0-15,-5-1 0 16,-1 2-1-16,-7-3 1 16,-6-2 0-16,-8 0 0 0,-10 0 0 15,6-11-1-15,-9 2 1 16,-3-5 0-16,6-4-1 15,0-1 1-15,3 1-1 16,7 3-1-16,5 3 1 16,7 5 0-16,2 4 1 0,-2 8-1 31,3 3 1-31,0 6 0 0,-3 6 0 16,-1 3 1-16,-6-1 0 15,3-2-1-15,-1-3 2 16,-1-5-1-16,1-5 0 15,0-7 2-15,-2-7 0 16,-3-8 0-16,-3-2 1 16,-9-5 0-16,-5 2-1 0,-9 2 0 15,-4 3-1-15,-9 4-2 16,-1 8-5-16,3 13-11 16,3 5-20-16,-6-4-1 15,15 11 0-15,-2-3-1 16</inkml:trace>
  <inkml:trace contextRef="#ctx0" brushRef="#br0" timeOffset="48696.0828">8114 7908 37 0,'28'16'32'15,"-4"0"1"-15,7 12-16 16,4 7-5-16,-1 6-9 16,-2 0-10-16,-5-7-24 0,4 6 0 15,-12-20-2 1,2-4 2-16</inkml:trace>
  <inkml:trace contextRef="#ctx0" brushRef="#br0" timeOffset="48879.4902">8465 7928 43 0,'-19'0'36'15,"-13"12"0"-15,-10 4-11 16,2 10-12-16,-10 3-4 0,3 6-4 15,-1 1-3-15,3-3-5 16,5-1-8-16,8-11-9 16,8-7-16-16,14-2 1 15,10-12-2-15,0 0 11 16</inkml:trace>
  <inkml:trace contextRef="#ctx0" brushRef="#br0" timeOffset="49248.6852">8714 8095 12 0,'0'33'26'0,"-10"-10"1"0,10 5-12 16,0-7-2-16,-3-5-4 15,3-16-2-15,0 0-1 16,0 0 0-16,6-24 0 16,-6 0 1-16,-6-8-1 0,2-8-2 15,-6-7-1-15,-1 1 1 16,-3-7-1-16,1-1 0 16,7 2-2-16,-1 1 0 15,7 0 0-15,4 4-1 16,11 9 0-16,6 5-1 15,10 8-3 1,4 5-7-16,8 6-16 16,7 14-6-16,-9-4-2 15,8 13 1-15</inkml:trace>
  <inkml:trace contextRef="#ctx0" brushRef="#br0" timeOffset="49500.8461">8661 8245 23 0,'12'0'31'15,"22"7"-1"-15,-2-7-5 16,8 5-24-16,-3 0-21 16,-5-5-8-16,1 0-1 0,-16-5-2 15</inkml:trace>
  <inkml:trace contextRef="#ctx0" brushRef="#br0" timeOffset="49822.3952">8903 7960 33 0,'22'2'35'0,"-9"5"0"0,1 7-4 15,-2 10-15-15,-8 1-6 16,3 4-4-16,-3-4-2 16,-4-3-3-16,0-6-2 15,0-16-1-15,0 0-2 16,0 0 1-16,11-16-1 15,-2-6 1 1,1 0 0-16,5-6 1 16,0 7 2-16,2 3 1 15,0 9 2-15,-1 9 0 16,-4 5 0-16,-2 13 0 16,-3 6-1-16,-2 2-8 0,1 3-24 15,1 5-4-15,-7-11-1 16,9 0-1-16</inkml:trace>
  <inkml:trace contextRef="#ctx0" brushRef="#br0" timeOffset="50022.3782">9301 8035 22 0,'18'0'33'0,"7"5"0"16,-2-7 0-16,7 2-23 15,6 0-15-15,-8-3-23 16,6 3-3-16,-15 0-1 0,9 0-1 16</inkml:trace>
  <inkml:trace contextRef="#ctx0" brushRef="#br0" timeOffset="50354.8767">9561 7933 41 0,'0'0'36'16,"15"28"1"-16,-9-7-4 16,-3 0-17-16,9 11-5 15,-8-6-4-15,-1-1-4 16,-3-4-1-16,0-9-2 15,0-12-2-15,0 0 0 16,15-4-1-16,-8-13 0 0,5-7 0 16,-2-4 0-16,8-1 1 15,-2 3 1-15,2 3 1 16,1 7 2-16,2 7 0 16,-2 9 1-16,-4 6 0 15,1 13 1-15,-6 2-1 16,1 7-2-16,-1 4-8 0,-7 1-18 15,-3-4-12-15,10 1-1 16,-5-8 0-16</inkml:trace>
  <inkml:trace contextRef="#ctx0" brushRef="#br0" timeOffset="50640.0888">10090 8148 47 0,'-24'-17'31'16,"-1"5"-8"-16,0 7-5 0,0 1-3 16,7 12-2-16,0 1-3 15,11 10-1-15,7-4-2 16,7 9-1-16,7-5-1 15,8-3 0-15,0-7-2 16,3-3-1-16,-1-6-8 16,-4-4-26-1,-5-11-6-15,-2-4-1 16,-10-6 0-16</inkml:trace>
  <inkml:trace contextRef="#ctx0" brushRef="#br0" timeOffset="51024.6202">10184 7620 32 0,'30'-13'30'0,"-7"-2"-3"16,4 0-11-16,7 5-4 0,-3 3-4 15,-2 1-3-15,-8 6-2 16,-5 0 0-16,-5 10-1 16,-1 7 0-16,-7 8-1 15,-3 7 0-15,6 8 1 16,-3 6 1-16,4 5 0 31,4 6 0-31,2-4 0 0,3-1 1 16,-4-6 0-16,4-2 0 15,-7-7 0-15,-2-5 0 16,-7-8-1-16,-9-4 0 16,-14-4-1-16,-5-7-3 15,0-4-12-15,-2 0-24 0,-5-15 0 16,11 1-1-16,0-7 0 16</inkml:trace>
  <inkml:trace contextRef="#ctx0" brushRef="#br0" timeOffset="51625.5554">10875 7918 56 0,'38'15'33'0,"-2"-10"-8"31,1 0-11-31,8-2-2 0,-6-3-5 16,-2-6-2-16,-9-1-2 15,-8-3-2-15,-13-5-2 16,-11 2 0-16,-14 0-1 16,-8 3 0-16,-8 5 0 15,-7 1 1-15,-1 9-1 16,1 4 2-16,8 9 0 0,10 6 2 16,8 4 0-16,15 6 1 15,7-4 1-15,14 4-1 16,4-8 1-16,14-2-1 15,3-12-4-15,3-8-8 16,2-11-21-16,2-2-5 16,-7-15 0-1,6-1-1-15</inkml:trace>
  <inkml:trace contextRef="#ctx0" brushRef="#br0" timeOffset="51809.1498">11183 7507 27 0,'24'0'31'16,"-4"-4"0"-16,14 11-7 16,-2-4-28-16,-6-3-20 15,10 7-5-15,-9-10-2 16,4 3 7-16</inkml:trace>
  <inkml:trace contextRef="#ctx0" brushRef="#br0" timeOffset="51956.8439">11593 7354 62 0,'-7'-21'33'31,"7"10"-5"-31,-7-1-20 0,7 12-18 16,0 0-19-16,-16 0-2 15,16 8-1-15,0-8 4 16</inkml:trace>
  <inkml:trace contextRef="#ctx0" brushRef="#br0" timeOffset="52110.4968">11591 7556 41 0,'-5'43'36'0,"-1"3"-1"16,-11-5-7-16,-4-10-10 15,-6-2-7-15,-5-14-8 16,-4-10-15-16,0-13-23 15,12-4-1-15,0-14 0 16,16 1-2-16</inkml:trace>
  <inkml:trace contextRef="#ctx0" brushRef="#br0" timeOffset="52811.4154">11750 7393 35 0,'-13'0'28'0,"10"10"-6"15,-7 2-7-15,3 6-4 0,7 2-3 31,4 5-2-31,9-3 0 0,1 0-2 16,7-5 0 0,1-8-2-16,4-5-1 0,1-8 0 15,0-5-3-15,-5-8 2 16,-4-5-2-16,-5-3 0 16,-3 0 1-16,-3 3 0 15,-7 1 1-15,0 3-1 0,0 8 2 16,0 10 0-16,0 0 1 15,0 0-1-15,-3 23 1 16,6-3 0-16,4 7 0 16,2-3 0-16,0 3 0 15,4-5 0-15,0-8-1 16,0-2 0-16,1-12 0 0,2-5 0 16,-1-5 0-16,-1-4-1 15,1-6 1-15,3-1-1 16,1 1 0-16,-4 2 0 15,4 9 1-15,-3 3 1 0,-1 6-1 16,-3 7 1-16,2 5 0 31,-9 2 0-31,1 1 0 16,-3 0 0-16,0-3-1 0,-3-12 0 16,0 0-1-16,16 4 0 15,-7-13-1-15,4-5 0 16,0-3 0-16,5-1 0 15,0 1 0-15,1 1 0 16,-1 6 1-16,2 6 1 0,-5 8 1 16,-6 5 0-16,1 10 1 15,-2 4 0-15,-1 8 1 16,-1-1 0-16,0 1-2 16,-6 1-4-16,0-3-29 15,0-14-6-15,3-2-2 16,-3-13 1-1</inkml:trace>
  <inkml:trace contextRef="#ctx0" brushRef="#br1" timeOffset="56752.4772">8903 8482 7 0,'-3'12'23'0,"12"8"-9"15,-2-1-5-15,5 3-1 16,3-1-2-16,6-5-1 16,2-5-2-16,8-11 0 15,0-2-2-15,7-8 0 0,4-2 0 16,8-3 0-16,-1 2 2 16,2 2 0-16,1 7 2 15,-9 8 1-15,-5 7 0 16,-5 5 1-16,-11 6 0 15,-9-5-3-15,-3-2-7 32,-10-15-22-32,15 19-4 0,-15-19-1 15,9 0-1-15</inkml:trace>
  <inkml:trace contextRef="#ctx0" brushRef="#br1" timeOffset="57183.9208">9483 8641 49 0,'9'-11'27'0,"-2"-7"-8"0,15-1-4 15,5 3-6-15,4-1-2 16,9 8-1-16,1 1-2 15,8 8-1-15,1 0-1 16,-1 4 1-16,1 4-2 16,3-3 1-16,0-1 0 0,1-4 0 15,-6 0 0-15,-5-9-2 0,-8-1-3 16,-11-4-8 0,-12-3-10-16,-12 3-13 15,-18-6 1-15,-1 5-2 0</inkml:trace>
  <inkml:trace contextRef="#ctx0" brushRef="#br1" timeOffset="58254.2718">9321 8843 22 0,'0'-9'32'15,"0"9"1"-15,10 9-10 16,-10 8-5-16,0 13-5 16,0 7-4-16,0 11-3 31,-6 2-1-31,6 7-1 0,-4-8-2 15,4 1-1-15,-5-11 0 16,5-10-1-16,3-10-1 16,-3-19 0-16,12 8 0 15,0-17-1-15,4-6 0 16,3-4 1-16,5-3-1 16,1-3 1-16,3 4 1 0,-3 1-1 15,0 3 1-15,-3 4-1 16,-4 6 1-16,-6 3 0 0,-12 4 0 15,0 0 0-15,-12 15 0 16,-5-3 0-16,-4 2 0 16,-3 1 0-16,-1-3 0 31,3 0-1-31,4-3 1 0,3-1 0 16,15-8 0-16,-3 10 1 15,14-10 0-15,8 0 1 16,6 0 0-16,6 2 0 15,0-2 0-15,1 2 0 16,1-2-2-16,-8 5-5 16,-1-5-16-16,-6 5-15 0,-18-5 1 15,10-5-1-15</inkml:trace>
  <inkml:trace contextRef="#ctx0" brushRef="#br0" timeOffset="62054.0973">12850 7961 20 0,'0'0'30'0,"35"0"-1"16,-10 0-10 0,13 3-9-16,5-3-10 0,0 0-16 15,4 5-12-15,-16-9 0 16,4 13-3-16</inkml:trace>
  <inkml:trace contextRef="#ctx0" brushRef="#br0" timeOffset="62217.3484">12926 8085 39 0,'12'0'32'0,"19"2"-4"15,0-2-26-15,0-6-23 16,12 6-5-16,-12-11-4 16</inkml:trace>
  <inkml:trace contextRef="#ctx0" brushRef="#br0" timeOffset="62970.5379">14799 7265 14 0,'-38'-4'24'16,"-5"8"-4"-16,-21-4-4 15,-6 9-6-15,-7-1-3 16,2-3-3 0,5 3-2-16,13 0-1 15,14-1 0-15,12-4 1 0,21 3-1 16,10-6 1-16,28 13 0 15,9 2 1-15,13 4-1 16,6 6 1-16,0 6-1 16,-5 8 0-16,-14 10-1 15,-16 6-3-15,-25 4 1 0,-25 3-2 16,-23 1 1-16,-21 4-1 16,-11 2 0-16,-10-2 2 15,2-4 1-15,8-5 3 16,15-4 0-16,14-6 2 15,21-2 0-15,22-10 0 16,26-7 0-16,24-9-1 0,27-8-1 16,26-2 1-16,19-6 0 15,24-4-1-15,8-4 1 16,6-1 0-16,-4 0-1 16,-16 2 0-16,-10 3 0 15,-25 0-2-15,-20 0-5 0,-22 3-8 31,-18 2-17-31,-17-5-6 16,-8 9-1-16,-8-9 1 16</inkml:trace>
  <inkml:trace contextRef="#ctx0" brushRef="#br0" timeOffset="63571.5269">13881 8552 7 0,'0'0'33'16,"5"12"-1"-16,-2 7-2 0,-3 8-11 15,0 3-6-15,0 8-4 16,-3-2-3-16,3 1-2 0,0-5-5 16,-5-9 0-16,5-7-4 15,0-16-1-15,12 0 0 16,0-16 0-16,7-1 0 16,-1-7 0-16,4-2 3 15,0 0 2-15,-4 3 3 31,-1 6 1-31,-9 7 0 0,-8 10 0 16,0 0 0-16,-22 0 0 16,1 13-1-16,2 1 0 15,-2-1-1-15,4 3 2 16,9-3-1-16,8 1 1 16,10 0-1-16,11-4-2 15,11 3-6-15,4-2-20 0,-1-11-6 16,10 8-1-16,-11-13 0 15</inkml:trace>
  <inkml:trace contextRef="#ctx0" brushRef="#br0" timeOffset="63756.4668">14272 8676 26 0,'30'2'25'16,"-5"-4"-7"-16,6-2-25 15,9 8-14-15,-12-14-1 0,10 7 4 16</inkml:trace>
  <inkml:trace contextRef="#ctx0" brushRef="#br0" timeOffset="63957.0034">14300 8719 13 0,'0'8'35'16,"0"-8"-1"-16,18 12 0 0,7-8-15 16,3-4-7-1,4 8-8-15,6-8-20 0,3 5-16 31,-10-11-2-31,7 6 0 0</inkml:trace>
  <inkml:trace contextRef="#ctx0" brushRef="#br0" timeOffset="64188.532">14643 8698 36 0,'0'0'33'0,"9"0"-1"16,12 0-8 0,5 0-15-16,1 0-12 15,5 0-21-15,-4 0-7 16,9 0-1-16,-13 0 0 0</inkml:trace>
  <inkml:trace contextRef="#ctx0" brushRef="#br0" timeOffset="64519.9038">15018 8697 35 0,'-12'-2'30'15,"-7"-12"-2"-15,11-1-16 16,2-1-7-16,6 1-3 15,3-2-3-15,5 5 1 16,4 4 0 0,4 8 3-16,-2 8 1 15,1 1 2-15,-1 9 1 16,0-2 0-16,5 3 2 16,-2-5-2-16,2 1 0 15,-1-9-2-15,4-6-1 16,-8-6-1-16,1-5 0 15,-11-4-1-15,-4-2-1 0,-4 2 0 16,-10-4-1-16,-1 7-6 16,-7-3-10-16,-3 4-21 15,7 3 0-15,0-2 1 16,3 3-2-16</inkml:trace>
  <inkml:trace contextRef="#ctx0" brushRef="#br0" timeOffset="64973.3091">14339 6658 30 0,'0'0'32'0,"13"-4"2"16,-10 17-13-1,-3 2-6-15,3 9-6 0,-3 2-3 16,0 6-4-16,0 1-8 15,0-3-13-15,-6-8-14 0,6 0-1 16,-7-13-1-16</inkml:trace>
  <inkml:trace contextRef="#ctx0" brushRef="#br0" timeOffset="65492.3489">14265 6877 5 0,'0'0'25'15,"6"-13"-2"-15,4 6-9 16,2-1-4-16,10 6-5 16,1 2-2-16,6 0-1 15,2 0-3-15,3 5 0 16,0-2 0 0,1 3 0-16,-5-1-1 0,-4-1 1 15,-7-1 1-15,-19-3 0 16,11 0 1-16,-11 0 0 15,-20-15 0-15,3 2 1 16,0-3 0-16,1-1-1 16,2-2-2-16,5 1 0 15,9 2 1-15,6 0 0 0,8 9 0 16,6 3 0-16,5 4 1 16,3 6 2-16,0 3 0 15,2 3 1-15,-1 3 0 16,-1-1 0-16,-2 4-1 15,1-4 0-15,-4 1 0 16,0-5-1 0,-1-6 0-16,-4-4-1 15,1 0 2-15,-4-7 1 16,-5-3 0-16,-10-7 0 16,-5 1 1-16,-12 1-1 15,-1 5 0-15,-9 0 1 0,-2 7-2 16,-2 6-4-16,1 4-6 15,7 7-20-15,7 9-7 0,0-2-1 16,16 7 1-16</inkml:trace>
  <inkml:trace contextRef="#ctx0" brushRef="#br0" timeOffset="66208.4066">15626 7764 24 0,'11'-7'33'0,"14"18"0"16,-1 6-9-16,7 5-8 16,6 10-6-16,0 2-5 0,0 7-5 15,0-2-10-15,-3-1-17 16,-12-14-6-16,3 0-1 15,-12-14 0-15</inkml:trace>
  <inkml:trace contextRef="#ctx0" brushRef="#br0" timeOffset="66445.86">15975 7749 12 0,'-16'12'30'16,"-9"-2"-1"0,-6 9-9-16,-6 6-3 15,-1 4-5-15,-3 6-4 0,-1 0-4 16,3-3-3 0,5-3-5-16,3-4-5 0,8-8-14 15,15 1-8-15,8-18 0 16,0 0 0-16</inkml:trace>
  <inkml:trace contextRef="#ctx0" brushRef="#br0" timeOffset="66846.8801">16321 7820 7 0,'-8'16'29'0,"5"18"0"15,-13-8-2-15,6 6-15 16,-2 4-5-16,2-7-3 16,4-4 0-16,1-7-1 0,5-5 0 15,0-13 0-15,0 0 0 16,0-22 1-16,0 2-1 15,-3-9 0-15,-1-6-2 0,-3-9 0 16,-2-5 0-16,0-4-1 16,-3 2 0-16,5-1 1 15,-1 1-1-15,5 1 1 0,3 6-1 16,8 8 1-16,5 8-1 16,8 6 1-16,5 4-3 15,11 8-4-15,0 6-8 16,4 0-15-16,8 12-3 15,-7-6-1-15,8 10 2 32</inkml:trace>
  <inkml:trace contextRef="#ctx0" brushRef="#br0" timeOffset="67109.7297">16228 8057 40 0,'10'0'32'0,"17"7"-7"0,4-5-7 15,7-2-8-15,0 4-17 16,-2-10-21-16,7 6-2 16,-12-11-3-16,4 7 7 15</inkml:trace>
  <inkml:trace contextRef="#ctx0" brushRef="#br0" timeOffset="67449.2588">16666 7478 8 0,'12'-9'31'15,"-12"9"3"-15,7 12-4 16,-7 11-11-16,0 15-5 16,0 9-5-16,0 4-2 0,-4 7-1 15,-2-4-4-15,3-2-3 16,3-3-3-16,-9-16-4 16,9-5-5-16,-3-14-5 15,3-14-2-15,12 4-5 16,-3-13-2-16,9-3 0 15,1-10 11-15</inkml:trace>
  <inkml:trace contextRef="#ctx0" brushRef="#br0" timeOffset="67628.2224">16861 7775 21 0,'0'0'17'16,"-10"0"-3"-16,-5 9-3 16,-7 0-3-16,-3 2-2 15,4 5 1 1,-3-1 0-16,8 0 0 15,3 2 0-15,13-2 0 0,3 2 1 16,13-2-3-16,5-1-7 16,7-4-13-16,0-5-13 15,12-2-3-15,-8-11 1 16</inkml:trace>
  <inkml:trace contextRef="#ctx0" brushRef="#br0" timeOffset="68066.9184">17049 7519 16 0,'20'-5'28'0,"17"10"-1"0,-6-5-11 16,9 0-5-16,-2 0-3 16,-5 0-3-16,-4 0-2 0,-6 2-1 15,-6 4-1 1,-17-6-1-16,9 15 1 0,-13-1-1 16,-1 4-1-16,-2 7 1 15,1 1 1-15,1 6-1 16,2 5 1-16,3-2 1 15,4 7 1 1,-4-2 2-16,4-1 1 16,-10-2 0-16,-3 0 1 15,-9-9 0-15,-4-3-1 16,-10-8 0-16,-2-4-3 16,-3-5-6-16,2-12-8 15,7-11-23-15,14 2-2 16,3-9 0-16,18 4 0 0</inkml:trace>
  <inkml:trace contextRef="#ctx0" brushRef="#br0" timeOffset="68483.3063">17583 7807 26 0,'13'0'31'0,"14"5"1"0,-4-5-7 16,6-2-12-16,2 2-4 15,-3-7-4-15,-2 1-3 16,-7-1-1-16,-7-2 0 15,-9-4-1-15,-10 0 0 16,-8 0-1-16,-9 3 1 16,-5 4-1-16,-7 6 0 0,1 3 1 15,-3 8 0-15,5 5 1 16,8 10 1-16,9-1 2 16,11 7-1-16,13-1 1 15,11-5 1-15,11-3-1 16,9-2-4-16,6-4-12 15,5-9-22 1,-8-16-1-16,6 0-1 16,-10-17-1-16</inkml:trace>
  <inkml:trace contextRef="#ctx0" brushRef="#br0" timeOffset="69052.898">17888 7324 41 0,'24'7'35'15,"-3"-10"-1"-15,11-2-10 16,2 5-12-16,1 0-10 16,-1 0-18-16,-6-4-16 0,4 8-2 15,-12-11 0 1</inkml:trace>
  <inkml:trace contextRef="#ctx0" brushRef="#br0" timeOffset="69284.8252">18327 7124 47 0,'0'0'8'0,"0"0"-18"0,0 0-11 16,0 0-2-16,0 0 23 15</inkml:trace>
  <inkml:trace contextRef="#ctx0" brushRef="#br0" timeOffset="69500.7608">18363 7239 16 0,'10'26'33'16,"5"5"-1"-16,-6 1-6 0,-3 3-5 16,-6 0-5-1,-11-2-4-15,-2-4-4 0,-12-8-4 16,-5-3-1-16,-5-7-3 31,1-8-3-31,3-3-4 0,0-9-5 16,9-2-15-16,9 2-9 15,1-11 0-15,12 5 1 16</inkml:trace>
  <inkml:trace contextRef="#ctx0" brushRef="#br0" timeOffset="70254.2292">18612 7100 31 0,'-13'3'28'0,"3"7"-8"16,5 5-4-16,1 1-4 15,4 5-3-15,3 1-1 16,5 0-1-16,3-2-2 15,4-4-1 1,2-8-1-16,3 0-1 16,1-8 0-16,-1-8-1 15,-3 0 0-15,-2-6-1 16,-1-1-1-16,-6-3 1 16,-3 2-1-16,-5 0-1 15,-3 6 1-15,3 10 0 0,-10-12 0 16,10 12 0-16,-11 12 0 0,7 2 1 15,4 4 0-15,7 1 1 16,5 4 1-16,6 0 0 16,4-9 2-16,6 1-1 15,0-8 1-15,4-7 0 16,-5-4 0-16,1-4 0 16,-7-11 0-1,-5 0-1-15,-9-2 1 16,-7 0-1-16,-4-2-1 15,-2 6-1-15,-5 2 0 16,-3 2-4-16,2 9-5 16,-1 1-11-16,0 3-19 15,13 0 0-15,-12 10 0 16,12-10 0-16</inkml:trace>
  <inkml:trace contextRef="#ctx0" brushRef="#br0" timeOffset="72968.054">19393 6777 25 0,'11'-16'33'0,"-17"0"-1"15,-11 16-10-15,-5 17-5 0,-10 17-4 16,3 19-4-16,-4 12-3 16,9 9-2-16,6 9-1 0,15 0-3 15,15-1-9 1,10-11-11-16,9-18-15 0,16-10 1 15,1-19-2-15</inkml:trace>
  <inkml:trace contextRef="#ctx0" brushRef="#br0" timeOffset="73399.6118">19628 6854 26 0,'0'0'32'16,"10"38"0"-16,-10-1-9 16,0 6-12-16,0 6-2 15,0-1-4-15,0 0-2 0,0-4-5 16,0-8-2-16,0-12-2 15,0-11-1-15,0-13-1 16,12 0 0-16,0-13 1 16,0-1 1-16,3-4 3 15,0-1 3-15,2-1 3 0,-1 2 1 32,-7 4 0-32,-9 5 8 15,0 9-5-15,-23 9-2 16,6 2 0-16,-3 2-2 15,2 5 1-15,3-4-1 16,8 2-1-16,7-4 0 16,15 2-1-16,5-6-2 15,3 1-12-15,0-6-18 0,11 3-2 16,-10-9 1-16,6 6-2 16</inkml:trace>
  <inkml:trace contextRef="#ctx0" brushRef="#br0" timeOffset="73646.2341">20049 6991 20 0,'0'-9'32'16,"7"21"2"-1,-7 5-2-15,-4 3-18 0,8 8-4 16,0 3-3-16,4 7-1 16,-2-5-4-16,-2-5-5 0,0-3-9 15,-4-3-17-15,-4-12-5 16,4-10-1-16,-9 0 0 16</inkml:trace>
  <inkml:trace contextRef="#ctx0" brushRef="#br0" timeOffset="73799.9084">19935 7137 58 0,'16'0'33'15,"15"3"-3"-15,3-3-18 32,9 4-16-32,4 1-24 0,-10-10-3 15,7 7-1-15,-13-10-1 16</inkml:trace>
  <inkml:trace contextRef="#ctx0" brushRef="#br0" timeOffset="74200.6637">20299 7053 29 0,'27'11'34'0,"-6"2"2"16,-2 3-10-16,-3 11-10 16,-9-2-4-16,-1 4-3 15,-12-5-3-15,1-2-2 16,-6-12-2-16,0-4-3 15,11-6 0-15,-8-15-1 0,14-3 0 16,6-6 0-16,7-2 0 16,3 0-1-16,6 5 3 15,2 3 0-15,-2 11 2 16,-4 7-1-16,-3 9 1 16,-7 14 0-16,-8 2 0 15,-6 7-4-15,0 2-16 0,3 2-16 16,-11-9-2-16,8 0 0 0,0-17-1 15</inkml:trace>
  <inkml:trace contextRef="#ctx0" brushRef="#br0" timeOffset="74548.2712">20778 7292 21 0,'-10'-2'30'15,"-14"-6"-1"-15,5 8-7 16,-2 5-8-16,4 3-4 15,5 7-2-15,7-2-2 16,12 6 0 0,4-4 0-16,10-2-1 15,2-9 0-15,4-4 1 0,-4-4-2 16,-2-3-5 0,-6 1-12-16,-4-4-22 0,-20-9-2 15,2 10 1-15,-13-6-1 16</inkml:trace>
  <inkml:trace contextRef="#ctx0" brushRef="#br0" timeOffset="74916.3234">21023 6841 32 0,'40'41'32'0,"-13"4"1"15,-5 10-14-15,-9 8-5 16,-13 4-3-16,-12 4-4 15,-12-5-1-15,-2-7-2 16,-2-10 0-16,4-7-1 0,8-12-1 16,6-9-2-1,10-10-1-15,0-11-2 0,20 0-3 16,-20 0-5-16,18-20-12 16,-18 20-12-16,0-20-1 0,0 20 2 15</inkml:trace>
  <inkml:trace contextRef="#ctx0" brushRef="#br0" timeOffset="76737.4476">5218 10635 23 0,'0'0'35'0,"14"5"0"16,11-5-11-16,9 3-7 31,7-6-3-31,7 3-5 0,3 0-9 15,-3-2-10-15,-3 2-19 16,-3 0-6-16,-22-8 0 16,-4 9-1-16</inkml:trace>
  <inkml:trace contextRef="#ctx0" brushRef="#br0" timeOffset="76891.6113">5290 10756 25 0,'22'0'34'0,"19"4"0"16,0-7-4-16,6 3-36 16,10 7-21-16,-17-11-3 31,3 8-2-31,-12-8 5 0</inkml:trace>
  <inkml:trace contextRef="#ctx0" brushRef="#br0" timeOffset="77892.0744">7236 10160 15 0,'16'-4'21'0,"-16"4"-6"0,-22 4-2 16,-20 1-1-16,-18 3-2 15,-11-3-3 1,-10 1-4 0,-5 2-2-16,4-6 0 0,6 1 0 15,14-3-1-15,12 5 0 16,19-5 0-16,15 0 0 16,16 0 0-16,25 20 0 15,12-3 0-15,13 4 0 16,4 9 0-16,4 5 1 0,-9 9 0 15,-15 2 0-15,-18 10-1 16,-22 0 1-16,-25 4-1 16,-22 2 0-16,-19-1 0 15,-8 0 2-15,-1-3 0 16,7-7 1-16,14-3 3 16,20-11 0-16,25-4 1 0,28-12 1 15,29-5-1-15,31-7-1 16,23-1 0-16,21-3-2 15,17-2-1-15,8-3-1 0,7 4-3 16,-9-1-2 0,-19-3-10-16,-19 0-20 15,-18 4-2 1,-32-4-1-16,-14 0 0 16</inkml:trace>
  <inkml:trace contextRef="#ctx0" brushRef="#br0" timeOffset="78439.3176">6266 11309 7 0,'0'0'31'15,"16"19"1"1,-13 3 0-16,0 11-17 0,3 9-7 15,-3 1-1-15,1-2-4 0,1-4-5 16,-5-14-3-16,5-3-6 16,-5-20-3-16,14 0-1 15,-4-16 0-15,4-10 0 16,3-7 1-16,4-4 5 16,3 3 5-16,1-2 9 0,12-11 14 15,-30 37-7 1,-7 10 0-16,-10 6 0 15,-7 11-1-15,-6 3-3 16,-1 2-3-16,2 2-1 16,7 2 0-16,8-1-1 31,10-6 0-31,10-5 0 0,12-4-1 16,9-3-3-16,3-4-9 15,9 5-21-15,-8-19-1 16,5 5 0-16,-11-10 5 15</inkml:trace>
  <inkml:trace contextRef="#ctx0" brushRef="#br0" timeOffset="78593.4761">6732 11379 15 0,'11'9'29'15,"0"-14"0"-15,12 5-4 16,2 0-21-16,3 0-14 31,8 10-16-31,-12-15-2 0,7 9-1 16</inkml:trace>
  <inkml:trace contextRef="#ctx0" brushRef="#br0" timeOffset="78778.3937">6743 11464 10 0,'0'9'29'16,"0"-9"1"-16,32 0-2 16,-5 0-16-16,4 0-13 15,7 0-18-15,-3-5-9 16,13 9-1-16,-8-11-1 0</inkml:trace>
  <inkml:trace contextRef="#ctx0" brushRef="#br0" timeOffset="78956.7967">7113 11454 6 0,'0'0'26'15,"19"4"-5"-15,-3-4-14 16,2-4-28-16,16 12-3 15,-7-14 10-15</inkml:trace>
  <inkml:trace contextRef="#ctx0" brushRef="#br0" timeOffset="79241.813">7367 11473 13 0,'-10'-5'25'15,"-5"-16"0"-15,12 3-14 16,3 0-5-16,9 0-3 15,6 5-1 1,4 6 2-16,3 7 1 16,4 6 0-16,-3 8 2 0,0 5-1 15,1 3 1-15,-3-2 0 16,2-1-1-16,-1-7-1 16,2-5-2-16,-2-7-1 15,3-10 0-15,-7-8 1 16,-5-2-1-16,-8-3 0 0,-5 0-3 15,-12 4-5-15,-10 4-23 16,-11-2-4-16,2 3-1 16,-9-5 0-16</inkml:trace>
  <inkml:trace contextRef="#ctx0" brushRef="#br0" timeOffset="79695.0391">6743 9634 7 0,'0'0'31'0,"7"19"2"15,-10 8-4-15,3 2-12 16,7 10-6-16,-2 2-2 16,4 0-5-16,0-3-6 15,-2-6-13-15,-7-14-17 16,9-2-1-16,-9-16 0 0,-9 7 8 15</inkml:trace>
  <inkml:trace contextRef="#ctx0" brushRef="#br0" timeOffset="80127.3864">6629 9819 2 0,'19'-8'26'0,"18"12"1"0,0-8-1 16,3 4-21-16,7 4-11 15,-1 1-6-15,-2 0-1 16,-4 0 0-16,-2 4 0 16,-11-4 2-16,-4 4 3 15,-11-1 5-15,-12-8 9 16,0 0 7-16,0 0 1 0,-16 0-1 16,-3-8 1-16,4-6-3 15,-1-7-2-15,7-3-3 16,6 1-2-16,3 0-2 15,9 3-1-15,8 9 0 16,0 3 1-16,4 8-1 16,2 14 1-16,2-1-1 0,2 8 1 15,-5 1 0-15,4 2 0 16,-5-2-1-16,0-6 0 0,1-5 0 16,0-6 0-1,-4-9-1-15,-5-8 1 0,-1-4 1 16,-6-3 1-16,-6-1 0 31,-6-1-1-31,-9 7 1 0,-5 3-8 16,-10 2-24-16,11 16-1 15,-12-3-2-15,10 11 0 16</inkml:trace>
  <inkml:trace contextRef="#ctx0" brushRef="#br0" timeOffset="81281.4559">6273 9537 26 0,'-50'73'18'0,"-3"35"0"0,-6 31 1 15,4 30-2-15,2 30-2 16,10 20-3-16,18 9-1 16,15 0-6-16,20-6-11 15,12-23-24-15,19-16-2 16,1-40-2-16,11-22-1 31</inkml:trace>
  <inkml:trace contextRef="#ctx0" brushRef="#br0" timeOffset="82348.6501">7985 10636 34 0,'26'17'33'16,"6"2"-6"-16,8 6-6 15,9 7-4-15,1-1-5 0,3 2-6 16,-6-1-10-16,-4-4-17 15,-16-10-13-15,0 0-1 0,-16-18 0 16</inkml:trace>
  <inkml:trace contextRef="#ctx0" brushRef="#br0" timeOffset="82549.6929">8387 10617 20 0,'-6'-15'32'16,"6"15"3"-16,-19 9-6 15,-6 6-12-15,-6 12-6 16,-9 6-4-16,-4 8-2 31,-5 2-2-31,0 2-5 0,5-3-8 16,4-9-9-16,9-9-14 16,19-5-2-16,2-15-1 15,23-1 13-15</inkml:trace>
  <inkml:trace contextRef="#ctx0" brushRef="#br0" timeOffset="82887.7735">8566 10839 23 0,'3'24'29'31,"-7"-7"-1"-31,8-3-14 0,-4 0-3 16,0-14-4-16,0 0-2 16,0 0 0-16,8-23-1 15,-8-1-1-15,0-2 1 16,-3-10-2-16,3 1 1 16,-5-4-2-16,1 3 1 15,2-3-1-15,2 4 0 0,0-1-1 16,0 5 0-16,6 2 0 15,5 4-1-15,5 5-2 16,-1 1-4-16,13 8-8 16,0 6-11-16,0-4-5 15,9 9-2-15,-5 0 7 16</inkml:trace>
  <inkml:trace contextRef="#ctx0" brushRef="#br0" timeOffset="83121.9023">8559 10943 27 0,'0'0'31'15,"37"17"-1"-15,-8-17-17 16,14 0-20-16,10 0-17 0,-10-14-4 16,7 8-2-16</inkml:trace>
  <inkml:trace contextRef="#ctx0" brushRef="#br0" timeOffset="83337.0581">8921 10522 43 0,'10'20'34'0,"-1"12"1"16,-6 5-15-16,0 5-9 16,4 2-3-16,-1 1-6 15,-3-4-6-15,1-6-5 0,-4-13-7 16,6-9-6-16,-6-13-3 15,11-4 0-15,3-10 2 16</inkml:trace>
  <inkml:trace contextRef="#ctx0" brushRef="#br0" timeOffset="83521.7813">9064 10699 56 0,'-3'-13'23'0,"-9"16"-1"15,-3 7-4-15,-4 4-3 16,3 3-6-16,-2 0-2 15,8 4-2-15,3-2-2 16,11-1-1-16,5-1-2 16,7-4-3-16,9 1-14 0,2-2-17 15,-2-12-1-15,6 0 0 0,1-10 0 16</inkml:trace>
  <inkml:trace contextRef="#ctx0" brushRef="#br0" timeOffset="83907.3654">9085 10462 12 0,'26'0'25'0,"-4"-10"-3"31,11 2-12-31,1-1-4 0,4 1-1 16,-7 1-2-16,-3 4-1 16,-6 3 2-16,-4 0-1 15,-9 7 1-15,-6 4-1 16,-3 3 1-16,-2 4-1 16,2 9 1-16,0 5 2 0,0 6-1 15,6 0 0-15,3 3 0 0,-2 2-1 16,2 3 1-16,-4 0 0 15,-5-2 0-15,-3-8-2 16,-8-3-1-16,-9-6-4 16,-2-8-4-16,-2-8-10 15,-3-4-18-15,-5-16 0 32,13 0 0-32,-2-14 6 0</inkml:trace>
  <inkml:trace contextRef="#ctx0" brushRef="#br0" timeOffset="84324.26">9635 10653 14 0,'20'9'30'32,"9"-4"1"-32,0-5-7 0,1 0-11 15,7 0-3-15,-6-7-4 16,0 0-2-16,-9-1-1 16,-6-2-1-16,-14-2-2 15,-10 0 0-15,-8 3 0 16,-12 4 0-16,-3 5-1 15,-9 5 1-15,0 7-1 0,3 4 2 16,2 9 1-16,13 2 1 16,11 5 2-16,11 0-1 15,15-4 1-15,15-4 0 16,8-3-1-16,8-5-1 16,4-5-4-16,-4-11-11 15,-3-7-24-15,1-1 0 0,-10-15 0 16,-2 3-1-16</inkml:trace>
  <inkml:trace contextRef="#ctx0" brushRef="#br0" timeOffset="84571.668">9892 10207 28 0,'25'0'35'0,"0"-9"0"16,12 9-1-16,3 0-21 16,7 0-8-16,-3 0-12 15,-2-8-25-15,3 11-2 16,-21-8 0-16,4 5-1 15</inkml:trace>
  <inkml:trace contextRef="#ctx0" brushRef="#br0" timeOffset="84724.9194">10300 10067 33 0,'0'0'23'0,"0"-14"-17"15,-5 4-22-15,5 10-6 0,0 0-1 16</inkml:trace>
  <inkml:trace contextRef="#ctx0" brushRef="#br0" timeOffset="84909.8404">10358 10249 50 0,'0'33'35'15,"-4"4"-4"-15,-8-1-9 16,-10-6-8-16,0-4-7 16,-9-10-7-16,-2-8-13 15,2-10-21-15,8-5-1 32,-1-13-1-32,20 3 0 0</inkml:trace>
  <inkml:trace contextRef="#ctx0" brushRef="#br0" timeOffset="85395.4547">10497 10053 48 0,'0'0'34'0,"-24"11"-4"15,10 1-11-15,8 7-7 16,6 1-4-16,4 2-2 16,5 1-2-16,9-5-1 15,2-3-1-15,4-6 0 16,3-9-1-16,-2-4 0 15,-3-6 0-15,-3-5-1 0,-4-6 0 16,-6 1 0-16,-2 2-1 16,-4 4 1-16,-3 0-1 0,0 14 0 15,-13-3 1 1,13 3 0-16,-11 20 0 0,11-1 0 16,0 2 1-16,5 0 1 31,7-1 0-31,7 0 2 0,0-8-1 15,6-3 1-15,-1-9-1 16,-2-6 1-16,-3-6-2 16,-3-3-2-16,-4-1-6 15,-12-4-17-15,-4-6-15 16,4 7-1-16,-6-2-1 16,6 7 0-16</inkml:trace>
  <inkml:trace contextRef="#ctx0" brushRef="#br0" timeOffset="85843.2399">10968 9832 31 0,'-7'-11'34'0,"7"11"0"16,7 20-11-16,-2 5-6 0,4 12-6 15,-1 6-3-15,1 8-1 32,-3 0-2-32,2 1-3 0,-4-5-1 15,3-6-2-15,-4-7 0 16,-3-12-2-16,3-8-1 16,-3-14-2-16,9 0-1 15,-3-13-1-15,10 0-1 16,-7-8 0-16,5 3 1 15,-3-2 1-15,0 3 1 0,-5 3 3 16,-6 4 4-16,0 10 2 16,-17-9 2-16,8 14 2 15,-7-1 1-15,4 6 1 16,-1 2 1-16,9 3-1 16,4-2-1-16,12 3-1 15,4-3-1 1,8-2-3-16,5-1-6 15,4-3-27-15,-6-10-7 16,10 3 0-16,-11-7-1 16</inkml:trace>
  <inkml:trace contextRef="#ctx0" brushRef="#br0" timeOffset="86296.5152">11473 9607 31 0,'25'42'30'0,"12"35"-3"15,1 32-10-15,-1 21-6 16,-3 23-2-16,-16 21-3 15,-10 8-1-15,-19 1-1 0,-14 3-2 16,-18-11-2-16,-11-18 0 0,-4-19-2 16,-2-16-1-1,5-23-2-15,7-21-6 0,4-23-19 16,14-12-3-16,1-24 1 16,18-6 7-16</inkml:trace>
  <inkml:trace contextRef="#ctx0" brushRef="#br0" timeOffset="87059.7438">12021 10611 15 0,'-4'10'33'15,"15"8"1"-15,3-7-5 16,8-3-12-16,9 6-3 16,2-10-4-16,5 1-3 15,-1-10-3-15,-3-4-1 0,-6-5-1 16,-9-5-2-16,-10 0 1 16,-9-2-1-16,-18 6 0 15,-8 0-1-15,-9 6 0 0,-5 9 1 16,-3 10-1-16,1 8 1 15,3 7 0-15,10 6 0 16,12 6 2-16,17 1-1 16,15 0 1-16,16-1 0 15,9-7 0-15,8-6-1 0,4-10-3 16,1-8-7-16,-1-16-25 16,-2-4-3-16,-9-17 0 15,0-1 0-15</inkml:trace>
  <inkml:trace contextRef="#ctx0" brushRef="#br0" timeOffset="87597.6942">12315 10111 9 0,'-4'9'32'0,"14"-1"2"15,3-8-2-15,14-5-15 0,7 5-9 16,4 0-12-16,5 5-19 15,-5-13-8-15,4 8-2 16,-13-2 0-16</inkml:trace>
  <inkml:trace contextRef="#ctx0" brushRef="#br0" timeOffset="87813.9507">12762 9951 28 0,'0'-19'31'16,"0"19"-3"-16,3-10-7 16,-3 10-28-16,0 0-19 15,0 0-4 1,0 17 0-16</inkml:trace>
  <inkml:trace contextRef="#ctx0" brushRef="#br0" timeOffset="87976.4441">12804 10139 37 0,'6'39'35'0,"-12"-1"-1"16,-3 0-10-16,0 2-6 0,-15-10-6 15,4-1-3-15,-11-8-8 16,3-11-10-16,0-13-26 15,10-3-1-15,-3-14-1 16,15-1 0-16</inkml:trace>
  <inkml:trace contextRef="#ctx0" brushRef="#br0" timeOffset="88514.246">13034 9941 25 0,'-3'10'32'0,"-9"-1"2"15,9 2-8-15,-2 11-10 0,1-3-5 16,4 9-3-16,4-6-2 16,6 2-2-16,3-6-1 15,6-4-1-15,2-9 0 16,1-5-1-16,-1-9 0 16,-1-5-1-16,1-3 0 31,-3-3 0-31,-7 0-1 0,-3-1 1 15,-4 6-1-15,-4-2 1 16,0 17-1-16,-4-10 1 16,4 10-1-16,-15 12 1 15,11 2 0-15,4 6-1 16,0-3 2-16,7 7-1 16,3-5 1-16,7-1 1 0,2-4 0 15,5-5 0-15,-1-9 0 16,1 0 1-16,-5-12-1 15,0-2 0-15,-7-1-2 16,-8-8-4-16,1 4-11 16,-5 1-22-16,-6-11-1 0,3 14 1 31,-6-2-1-31</inkml:trace>
  <inkml:trace contextRef="#ctx0" brushRef="#br0" timeOffset="88945.7871">13496 9983 36 0,'0'0'34'0,"25"0"-1"16,-11 14-8-16,-1-2-7 16,3 14-6-16,-12-4-5 15,1 7-2-15,-5 0-1 0,-5-5-1 16,1-2-1 0,-1-5-1-16,-2-7-1 15,7-10-1 1,0 0 0-16,14-24 1 15,1 2-1-15,3-2-1 0,3-4 1 16,1 5 0 0,2-1 2-16,-4 7-1 0,-3 3 2 15,0 13 0-15,-17 1 0 16,11 15 0-16,-11 2 0 16,0 7-1-16,-4 8-7 0,2-3-15 15,-3-1-17-15,12-2 1 16,-2-10-2-16,10 3 1 15</inkml:trace>
  <inkml:trace contextRef="#ctx0" brushRef="#br0" timeOffset="89299.2937">13955 10304 19 0,'-13'-19'30'16,"2"9"-5"-16,-5 3-5 0,1 2-4 15,1 10-3-15,-3 0-2 16,6 8-3-16,1 4-1 15,10 3-1-15,0-1-1 0,15-1 1 16,0-4-1-16,7-4 0 16,2-10-1-16,0-7-1 15,-4-6 0-15,-4-5-5 16,-8 0-15-16,-8-1-20 16,-19-9-1-16,-2 12-1 31,-14-8 1-31</inkml:trace>
  <inkml:trace contextRef="#ctx0" brushRef="#br0" timeOffset="90924.2836">6493 12273 9 0,'60'56'8'0,"5"-10"-1"16,14-10 0-16,5-21 1 16,12-15-1-16,6-17 1 15,12-13 0-15,11-8-1 16,14-3 0-16,8 3 0 0,12 6 1 15,4 13-1-15,4 12 0 16,-6 19 1-16,-11 11-2 16,-14 14 1-16,-24 6-2 15,-19 4-2-15,-21-1-7 0,-23 0-19 16,-21-14-9-16,-10 0 0 31,-18-13 0-31</inkml:trace>
  <inkml:trace contextRef="#ctx0" brushRef="#br0" timeOffset="91556.4917">8913 12467 3 0,'15'-18'14'0,"0"-7"-2"15,15-1-2-15,8-3-1 16,18 3-2-16,12 1-1 31,19 3 0-31,16 7-1 0,15 10-1 16,19 5 2-16,17 6-1 15,9 5 2-15,9-1-1 16,8-1 1-16,-6-9 2 0,1 0-1 16,-14-13-1-1,-11-6-1-15,-25-11-2 0,-24-2-1 16,-33-6-1-16,-26 4-5 16,-28 5-12-16,-20 6-18 0,-37 1-1 15,-9 14 0-15,-30-2 8 16</inkml:trace>
  <inkml:trace contextRef="#ctx0" brushRef="#br0" timeOffset="93359.7689">7742 12997 44 0,'13'3'34'0,"5"12"-7"15,10 11-9-15,13 22-5 16,8 9-2-1,12 15-3-15,8 6-4 0,0-2-8 16,1-1-18 0,2-4-14-16,-14-20 1 0,-4-8-1 15</inkml:trace>
  <inkml:trace contextRef="#ctx0" brushRef="#br0" timeOffset="93628.8467">8396 13012 22 0,'0'0'33'16,"-30"7"1"-16,-1 8-9 0,-7 8-9 16,-12 9-5-16,-5 12-3 15,-7 2-2-15,0 14-2 16,-3 1-3-16,3 2-3 15,8 4-4-15,5-13-8 16,12-9-15-16,16-6-6 31,4-20 0-31,17-9-1 0</inkml:trace>
  <inkml:trace contextRef="#ctx0" brushRef="#br0" timeOffset="93960.8104">8785 12867 20 0,'-43'-5'29'16,"5"17"-2"-16,-5 15-14 15,3 13-3-15,6 16-3 16,10 6-3-16,7 12 0 16,12 5-2-16,10 4 0 15,8-6-3-15,8-3-6 0,10-15-19 16,9-4-3-16,-5-23-2 0,9-4 8 15</inkml:trace>
  <inkml:trace contextRef="#ctx0" brushRef="#br0" timeOffset="94345.8369">8940 13338 18 0,'26'15'29'0,"-9"-13"-1"16,9 2-9-16,2-4-10 16,-1-4-4-16,-2-5-3 15,-7-6-1-15,-2-2-1 16,-12 0 0-16,-7 0-1 15,-10 5 2-15,-6 2-1 16,-9 10 2-16,-3 10 2 0,-3 7-1 16,3 10 2-16,3 4 2 15,9 4-1-15,8 1 1 0,17 2-1 16,6-7-1 0,13-2 0-16,9-7 0 15,6-5-4-15,3-7-7 0,-2-3-23 31,-7-21-7-31,0 1 0 0,-13-13-2 16</inkml:trace>
  <inkml:trace contextRef="#ctx0" brushRef="#br0" timeOffset="94546.3814">9232 12905 13 0,'0'-17'31'15,"0"17"-2"-15,0-16-4 16,0 16-29 0,0 0-19-16,0 0-6 15,6 16-1-15</inkml:trace>
  <inkml:trace contextRef="#ctx0" brushRef="#br0" timeOffset="94693.5272">9257 13064 48 0,'-4'23'36'15,"-4"3"-1"-15,-11-11-12 0,-7-6-11 16,-5-6-14-16,0-10-25 16,7 1-8-16,-5-13-1 15,14 3 0-15</inkml:trace>
  <inkml:trace contextRef="#ctx0" brushRef="#br0" timeOffset="95398.0187">9397 12926 15 0,'-7'10'25'0,"4"2"-5"15,-4 6-4-15,7 3-4 16,0 4-3-16,0-1 0 16,7 3-2-16,3-7-1 0,4-4-1 15,2-10-1-15,2-3 0 16,1-7-1-16,0-6-2 0,-3-8 1 15,-1-3-1 1,-6-3 0-16,0 0-1 0,-6 4 0 16,-3 1 0-16,-5 8-1 15,5 11 1-15,-9 0-1 0,2 9 1 16,4 8-1-16,3 4 1 16,3 4-1-16,4-1 1 15,4-2 0-15,6-3 0 16,1-8 0-16,3-3-1 15,0-8 1-15,-2-5-1 32,-2-8 0-32,-3-6 1 0,0 0-1 15,-8-9 1-15,-1-4 0 16,-2 3 0-16,0 0 0 16,4 3 0-16,-1 7 1 15,4 11-1-15,5 8 1 16,3 22 0-16,6 11 0 15,5 13 1-15,-1 14 0 0,-4 14 0 16,-8 6 0-16,-12 6-1 16,-14 3-2-16,-14-7-8 15,-12-13-24-15,3-7 0 16,-10-25-1-16,12-8 0 0</inkml:trace>
  <inkml:trace contextRef="#ctx0" brushRef="#br0" timeOffset="100606.295">4775 15120 10 0,'14'6'31'16,"15"0"-1"-16,3-6-9 16,12 0-6-16,4 1-4 15,2-1-5-15,0 5-4 0,-5 1-6 16,-11 0-8-16,-11-6-14 15,-9 12-5-15,-14-12 0 0,-11 11 10 16</inkml:trace>
  <inkml:trace contextRef="#ctx0" brushRef="#br0" timeOffset="100744.3305">4846 15250 15 0,'-17'3'34'0,"17"-3"-3"16,17 13-5-16,8-9-4 15,9 5-5-15,3-6-8 16,7 1-18-16,-7-4-23 16,13 0-2-16,-15-7-2 15,3 7 0-15</inkml:trace>
  <inkml:trace contextRef="#ctx0" brushRef="#br0" timeOffset="101148.5653">5815 14853 23 0,'11'5'33'0,"2"9"1"16,18 25-3-16,11 20-19 0,6 14-4 16,9 16-2-16,3 8-3 15,2 0-9-15,0-4-16 16,-3-8-12-16,-13-30 0 16,-3-6-1-16</inkml:trace>
  <inkml:trace contextRef="#ctx0" brushRef="#br0" timeOffset="101396.2785">6434 14899 27 0,'-6'-27'35'0,"-5"23"2"15,-15 11 1-15,-21 19-24 16,0 18-4-16,-12 14-2 15,-6 12-1-15,-6 5-3 16,-2 6-2-16,4-2-2 16,3-4-3-16,16-4-5 0,5-17-11 15,13-17-20-15,17-3 1 0,4-22-1 16,11-12 4-16</inkml:trace>
  <inkml:trace contextRef="#ctx0" brushRef="#br0" timeOffset="101796.1188">6859 14833 20 0,'-13'0'30'0,"-24"10"-2"15,0 24-12-15,-10 15-3 0,1 18-3 16,8 11-2-16,5 6-2 16,18 8-2-16,10-3 0 31,15-9-3-31,12-6-4 0,9-14-16 16,3-19-13-16,13-7-1 15,-10-27-1-15</inkml:trace>
  <inkml:trace contextRef="#ctx0" brushRef="#br0" timeOffset="102149.7657">6994 15341 15 0,'17'13'29'16,"-8"-9"-1"-16,13 1-13 15,-4-5-5-15,4 3-4 0,4-7-1 16,-9-7-2-16,1-3-1 16,-8-3-1-16,-7 0 0 0,-7 2-1 15,-7 1 1 1,-5 6-1-16,-8 8 1 0,-4 4-1 16,2 12 0-16,-1 6 1 31,8 6 0-31,5 2 2 0,8 4 1 15,10-1-1-15,9 0 1 16,10-7 0-16,6-3-2 16,3-9-5-16,1-5-14 15,-7-14-15-15,8 1-1 16,-13-16-1-16</inkml:trace>
  <inkml:trace contextRef="#ctx0" brushRef="#br0" timeOffset="102350.849">7309 14865 19 0,'0'-12'27'0,"0"12"-4"15,0 0-23-15,-11 2-22 16,11 13-4-16,-11-15 6 16</inkml:trace>
  <inkml:trace contextRef="#ctx0" brushRef="#br0" timeOffset="102513.6285">7324 15047 33 0,'3'35'36'0,"-10"-9"0"15,-4-1-10 1,-5 0-10-16,-12-6-8 16,-1-5-7-16,-1-9-19 15,5-5-17-15,-4-19 0 16,14 4-1-16</inkml:trace>
  <inkml:trace contextRef="#ctx0" brushRef="#br0" timeOffset="103214.7273">7488 14926 19 0,'-19'-4'27'0,"13"19"1"15,-6-1-14-15,3 8-4 16,5 6-3-16,1-2-2 15,3 5 0-15,10-5 0 16,2-2-1-16,4-8-1 16,1-6 0-16,4-10-1 0,-7-2 0 15,3-11-1-15,-3-6 1 16,-1-2-1-16,-7-6 0 16,1 4-1-16,-5-2 1 15,-2 5-1-15,3 4-1 16,-3 16 1-16,0-11 0 0,0 11 0 31,0 16 0-31,0-2-1 0,6 4 1 16,0-1 1-1,1-2-1-15,2-5 0 0,4-6 0 16,-2-4 0-16,2-11 0 16,0-4 0-16,2-5 0 15,-5 1 0-15,3-2 0 16,-5 1 0-16,4 5 0 0,-2 4 1 15,0 5-1-15,2 9 1 16,0 11 0-16,4 8 1 16,2 12 1-16,1 9 1 15,0 12 0-15,-7 5 0 16,1 12 2-16,-13 3-1 16,-7 8 1-16,-12-3-1 0,-8-4-2 15,-7-9-5-15,-4-12-12 16,-4-13-23-16,10-12-1 15,4-25-1-15,15-7 0 0</inkml:trace>
  <inkml:trace contextRef="#ctx0" brushRef="#br0" timeOffset="103869.0007">8201 15413 14 0,'19'0'31'16,"12"9"0"-16,0-9-4 0,5-7-14 15,5 1-5-15,0-8-2 16,-5 2-3-16,-10-8-1 15,-6 2 0-15,-18-4-1 16,-10 2 0-16,-16 4-1 16,-9 8 1-16,-7 8-1 31,-7 9 0-31,2 11 0 0,3 8 1 16,7 6 0-16,12 12 3 15,12 1 0-15,20 2 1 16,10-5 0-16,16-3 0 15,8-11-1-15,10-8-4 16,5-9-13-16,3-9-22 16,-14-20-2-16,1-5 0 0,-16-17-1 15</inkml:trace>
  <inkml:trace contextRef="#ctx0" brushRef="#br0" timeOffset="104316.7248">8394 14929 23 0,'27'3'34'0,"4"-7"0"0,17 4-4 16,-3 0-20-16,7 5-16 15,7 7-23-15,-14-18-3 16,8 6-1-16,-16-11 3 15</inkml:trace>
  <inkml:trace contextRef="#ctx0" brushRef="#br0" timeOffset="104501.3388">8935 14686 2 0,'-3'-15'19'0,"3"15"-14"16,0-13-9-16,-14 5-15 15,14 8 17-15</inkml:trace>
  <inkml:trace contextRef="#ctx0" brushRef="#br0" timeOffset="104701.4162">8980 14797 20 0,'3'37'36'0,"1"12"-1"16,-8-2-4-16,-6 2-13 15,1 2-5-15,-12-10-6 16,-3-1-2-16,-7-14-4 16,-5-10-6-1,3-8-9-15,2-8-19 16,1-15-3-16,14 1 0 15,-2-18 0-15</inkml:trace>
  <inkml:trace contextRef="#ctx0" brushRef="#br0" timeOffset="105237.7634">9154 14683 2 0,'-12'5'30'0,"8"19"1"31,-9-2 1-31,11 8-19 0,2 6-3 16,0 0-2-16,13-2-2 15,2-7-2-15,3-11-1 16,7-10-2-16,0-6 0 16,-2-12 0-16,1-8-1 15,-6-9 0-15,-5-3 0 16,-4-2 0-16,-6 4-1 0,-3 5 1 15,0 0-1-15,-2 9 1 0,2 16 0 16,-10-5 0 0,7 17 0-16,3 7 0 15,3 6 0-15,6 4 1 0,4 0 2 16,2-1-1-16,7-6 1 31,2-7 0-31,3-5 1 0,0-10-1 16,0-12 0-16,-8-6 0 15,-4-3-2-15,-3-6-8 16,-8 3-27-16,-8-8-2 16,4 4 1-16,-6 0-2 15</inkml:trace>
  <inkml:trace contextRef="#ctx0" brushRef="#br0" timeOffset="105739.0944">9594 14701 21 0,'26'7'32'16,"-8"-3"2"-16,-3 15-12 0,-2 9-5 15,-10 5-4-15,1 5-3 31,-8-1-3-31,-3-3 0 16,0-9-3-16,1-6-2 16,6-19-1-16,0 0-1 0,7-16-1 15,6-12 1-15,3-3-1 16,5-5 0-16,3 2 1 16,2 2 0-16,1 5 1 15,-1 13 1-15,-5 6 1 0,-2 14-1 16,-7 10 1-16,-3 11 0 15,-9 7-4-15,-3 3-11 16,-6 4-25-16,6 2-1 16,-6-7 0-16,9-2 0 15</inkml:trace>
  <inkml:trace contextRef="#ctx0" brushRef="#br0" timeOffset="106192.9191">10103 15044 41 0,'-20'-19'32'16,"6"9"-7"-16,-5-2-6 15,0 5-7-15,2 7-5 16,0 0-2-1,5 15-2-15,3 1-1 16,9 7 0-16,4-2 0 16,7 2 1-16,2-9-1 15,8 1 1-15,2-12-1 16,1-3-1-16,-3-11 1 16,-5-7 0-16,-9 0-10 15,-5-2-28-15,-17-10 1 0,-1 4-1 16,-15-14 0-16</inkml:trace>
  <inkml:trace contextRef="#ctx0" brushRef="#br0" timeOffset="150417.9365">11082 15003 13 0,'16'0'13'15,"8"-19"-1"-15,25-7 0 0,18-16 1 16,32-16-3-16,25-17 0 0,34-20-2 16,25-15 0-16,28-13-1 15,16-4-2-15,9-1-2 16,-4 7-1-16,-12 14 0 16,-17 13-1-16,-27 21-2 15,-30 15-2 1,-29 21-1-16,-24 11-2 15,-27 13 1-15,-19 3-1 16,-20 7 0-16,-14 3 1 16,-13 0 2-16,0 0 2 15,-19-6 3-15,3 3 0 16,-3 0 1-16,1-3 0 16,0-1 0-16,8 0 0 0,10 7 0 15,-9-15-1-15,15 2-1 16,3 4 0-16,7-1 0 15,2 2 0-15,2 0 0 0,0 2 1 16,-3 3 2 0,1 8 1-16,-8 4 2 0,-5 8 0 15,-5 3 0-15,0 4-1 16,-8 2-4-16,4 1-19 0,-3-8-14 16,7 1-3-16,0-20 0 15</inkml:trace>
  <inkml:trace contextRef="#ctx0" brushRef="#br0" timeOffset="151286.9385">14583 12291 30 0,'0'-15'25'0,"-8"3"-4"15,8 12-3-15,-13 32-3 16,4 11-3-16,3 21-3 0,-5 18-1 16,-3 21-2-1,-1 4-1 1,-1 9-1-16,4-12-2 15,-4-7 0-15,7-14-1 16,-1-14 0-16,7-17 0 0,3-17 0 16,0-10 0-16,0-11-1 15,0-14-2-15,0 10-5 16,0-10-11-16,0 0-17 16,0-20 0-16,3 8 0 0,-8-11 6 15</inkml:trace>
  <inkml:trace contextRef="#ctx0" brushRef="#br0" timeOffset="152539.3495">15598 12366 13 0,'-26'3'28'0,"-13"6"2"15,0 10-14 1,-1 13-2-16,1 12-2 0,6 13-3 15,6 3-1-15,11 8-1 16,8-1-1-16,13 2-2 16,6-6 0-16,14-5-2 0,5-9-6 15,8-16-9-15,-1-14-20 16,9-6-1-16,-7-23 0 16,5 0 0-16</inkml:trace>
  <inkml:trace contextRef="#ctx0" brushRef="#br0" timeOffset="152892.7615">15719 12746 43 0,'26'9'30'16,"-8"-13"-8"-16,4 1-10 0,3-2-2 15,-1-5-4-15,-1 0-1 16,-5-4-2-16,-6 2-1 16,-8-1-1-16,-4 1-1 15,-10 4 1-15,-8 8 0 16,-4 0 0-16,-2 7 0 16,-2 7 1-16,-1 7 0 0,7 6 1 15,6 7-1-15,10 0 1 16,13-1-1-16,7-1 1 15,6-4-2-15,8-7-3 16,5-10-6-16,2-8-16 16,4-6-10-16,-8-18-1 0,4-1 1 31</inkml:trace>
  <inkml:trace contextRef="#ctx0" brushRef="#br0" timeOffset="155819.4853">14840 12513 32 0,'-11'-14'32'16,"11"14"-5"-16,0 0-4 15,11 15-5-15,6 9-6 16,2 4-3-16,5 7-5 16,-1 3-4-16,4-5-7 15,-2 0-12-15,1-2-15 0,-9-16-1 16,6-7 0-16,-12-14 9 15</inkml:trace>
  <inkml:trace contextRef="#ctx0" brushRef="#br0" timeOffset="156035.6668">15244 12412 33 0,'11'-9'38'15,"-11"9"1"-15,0 0-10 16,-22 36-6-16,-8-3-8 15,-4 18-6-15,-7 6-3 16,-4 9-2-16,-2 3-3 16,1 0-4-16,12 1-4 15,-2-11-15-15,10-11-18 0,11-7 0 16,5-14 1-16,10-9-1 16</inkml:trace>
  <inkml:trace contextRef="#ctx0" brushRef="#br0" timeOffset="156705.0011">16067 12401 23 0,'6'-21'31'0,"-6"21"-1"16,0 0-15-16,0 0-13 0,0 0-17 15,0 0-12-15,0 0-2 31,-9 7 0-31</inkml:trace>
  <inkml:trace contextRef="#ctx0" brushRef="#br0" timeOffset="156867.7666">16120 12446 46 0,'-7'15'36'0,"7"6"-5"15,-13 5-9-15,-1-2-6 0,3-1-6 16,-6-4-6-16,-2-8-7 15,7-5-11-15,3-6-16 16,3-12-5-16,8-3-1 16,-2-8 0-16</inkml:trace>
  <inkml:trace contextRef="#ctx0" brushRef="#br0" timeOffset="157505.5406">16272 12407 6 0,'0'0'26'16,"-10"-10"-6"-16,10 10-3 15,-14 5-5-15,10 5-2 16,-2 4-4-16,6 6-1 0,0-2-1 16,9 3-2-16,0-1 0 15,3-3 0-15,4-4 0 16,-3-7 0-16,2-6-1 16,-3-6 0-16,1-6 1 15,-6-2-1-15,-2-5 0 31,-5 1-1-31,0-1 1 0,0 2-1 16,-3 7 0-16,3-2 0 16,0 12 0-16,0 0-1 15,0 0 1-15,0 15 0 16,0-3 0-16,7 0 0 0,2 2 0 16,4-4 0-1,-2-2 0-15,2-8-1 0,3 0 1 16,-1-8 0-16,1-2-1 15,-4-4 1-15,0 0 1 0,-3-5 2 16,1 6-1-16,-3-1 1 16,-7 14 1-16,13-8 0 15,-2 15 0-15,-2 8 0 32,6 12-1-32,1 11 0 0,-3 13 0 15,-4 11 2-15,0 9 0 16,-9 4-1-16,-9 2 0 15,-6-6 0-15,-4-3-1 16,-6-12-4-16,-5-18-8 16,4-16-20-16,7-10-9 15,-2-21 0-15,11-9 0 0</inkml:trace>
  <inkml:trace contextRef="#ctx0" brushRef="#br0" timeOffset="157937.0582">16843 12264 32 0,'0'0'32'0,"0"12"-4"16,6 27-8-16,0 17-5 16,1 21-5-16,-2 12-2 15,-2 15-1-15,-3 5-2 16,0-6-3 0,-5-5-5-16,-2-13-11 15,-2-20-21-15,9-10 0 16,-7-24 0-16,14-14-1 0</inkml:trace>
  <inkml:trace contextRef="#ctx0" brushRef="#br0" timeOffset="158338.3258">17294 12598 4 0,'19'7'33'16,"-8"-7"0"-16,13 8 0 16,6-1-15-16,4-7-6 15,3 5-6-15,1-5-11 16,0 6-14-16,-10-6-14 0,3 3-1 15,-16-6 0-15</inkml:trace>
  <inkml:trace contextRef="#ctx0" brushRef="#br0" timeOffset="158523.2372">17318 12741 35 0,'16'9'35'0,"18"0"-2"16,5-3-8-16,4-1-12 15,3-2-21-15,-6-9-21 0,7 3-3 16,-13-13-2-16,0 6-2 0</inkml:trace>
  <inkml:trace contextRef="#ctx0" brushRef="#br0" timeOffset="159008.4444">18048 12185 19 0,'-4'-10'33'0,"4"26"1"32,-6 18-8-32,0 20-6 0,1 20-6 15,-2 9-4-15,2 18-2 16,-1 1-2-16,6 0-2 15,0-16-1-15,6-12-2 16,2-14-5-16,-1-19-6 16,7-17-20-16,4-9-7 15,-18-15 0-15,26-16 0 0</inkml:trace>
  <inkml:trace contextRef="#ctx0" brushRef="#br0" timeOffset="159340.4312">18388 12436 37 0,'12'0'35'0,"1"0"2"16,5 12-15-16,5 16-5 16,-2 9-5-16,10 14-5 15,-6 10-3-15,4-2-8 0,2 7-11 16,0-1-22-16,-6-18 1 15,6-4-2-15,-8-21 1 16</inkml:trace>
  <inkml:trace contextRef="#ctx0" brushRef="#br0" timeOffset="159556.0953">18823 12385 39 0,'-27'5'38'0,"-15"6"1"16,-3 22-7-16,0 6-14 15,-8 7-6-15,6 17-5 0,2 2-7 16,5-3-9-16,9-1-24 0,11-4-5 16,2-18-1-16,11-5 0 15</inkml:trace>
  <inkml:trace contextRef="#ctx0" brushRef="#br0" timeOffset="160009.0756">19186 12151 26 0,'-42'10'31'0,"5"26"-6"15,-5 10-5-15,2 19-5 16,4 12-4-16,9 5-3 15,15 3-2-15,12-3-3 16,9-11-1-16,12-9-4 16,5-14-8-16,11-18-13 15,10-6-10-15,-7-24 0 0,9 0 0 16</inkml:trace>
  <inkml:trace contextRef="#ctx0" brushRef="#br0" timeOffset="160357.2329">19278 12605 9 0,'0'0'29'0,"4"25"-2"16,10-12-7-16,3 0-4 0,3-1-3 15,3-5-3-15,2-7-4 16,-3 0-1-16,-2-13-2 15,-6 2-1-15,-9-6-1 0,-9 3-1 16,-7-4 0-16,-8 5 1 16,-6 3-1-16,-7 10 0 15,1 9 0-15,-1 4 0 16,7 7 1-16,6 8 1 16,10 1-1-16,9 4 1 15,7-1 0 1,13-4 0-16,5-7-1 15,7-2-3-15,2-12-7 16,2-7-19-16,2-3-5 16,-10-13-1-16,8-3 0 15</inkml:trace>
  <inkml:trace contextRef="#ctx0" brushRef="#br0" timeOffset="160573.3959">19623 12139 43 0,'-10'-13'31'0,"10"13"-2"16,-14 0-21-16,5 5-16 15,2 10-16-15,-6-11-6 16,10 9-1-16,-6-10 14 15</inkml:trace>
  <inkml:trace contextRef="#ctx0" brushRef="#br0" timeOffset="160727.0607">19616 12284 46 0,'7'29'34'0,"-11"0"-5"15,-3-2-8-15,-6 1-6 16,-8-9-7-16,-6-2-8 0,-1-9-12 15,1-1-18-15,-2-15-4 16,14 2-1-16,1-12 0 16</inkml:trace>
  <inkml:trace contextRef="#ctx0" brushRef="#br0" timeOffset="161297.0504">19802 12243 39 0,'-9'2'28'16,"5"13"-8"-16,1 1-5 15,3 4-5-15,0 2-1 16,7-3-2-16,5 0-2 16,3-7-2-16,2-2 0 15,0-10-1-15,-1-5-1 0,-1-4 0 16,-4-5 0-16,-4-2-1 16,-7 0 0-16,0 3 0 0,0 13 0 15,-11-6 0 1,1 8-1-16,1 9 1 0,3 5 0 15,3 3-1-15,3 0 1 32,5 0 0-32,6-7 0 0,2-2-1 15,2-6 1-15,4-8-1 16,-2-5 1-16,2-1 0 16,0-5 1-16,-3 3 0 15,2 2 1-15,-1 6 0 16,5 8 1-16,1 6 0 15,1 12 0-15,-1 6 1 0,-5 14-1 16,-10 5 0-16,-8 8 0 16,-16 3 0-16,-12 0-2 15,-7 0-5-15,-7-10-14 16,-6-12-18-16,10-9 0 16,2-20-1-16,16-7 0 15</inkml:trace>
  <inkml:trace contextRef="#ctx0" brushRef="#br0" timeOffset="162044.5408">20413 12170 21 0,'4'-22'30'16,"1"11"-6"-16,-5 11-4 0,0 0-4 15,-4 15-3-15,-4 22-2 16,0 17-3-16,-3 16-2 15,0 18-1-15,-1 11-1 16,3 6 0-16,1 2-1 0,8-11-2 16,0-15-1-16,0-15-4 31,11-15-5-31,-5-21-15 16,1-18-11-16,6-7-1 15,-6-22 0-15</inkml:trace>
  <inkml:trace contextRef="#ctx0" brushRef="#br0" timeOffset="162514.0882">20670 12634 67 0,'0'0'40'0,"0"0"-2"16,0 0-10-16,0 0-18 16,0 0-21-16,0 15-25 15,0-15-2 1,0 0 0-16,8-15-1 16</inkml:trace>
  <inkml:trace contextRef="#ctx0" brushRef="#br0" timeOffset="162899.3492">21017 12185 21 0,'0'0'34'0,"0"0"1"0,-9 40-1 15,9 8-16-15,-6 16-6 16,6 16-5-16,0 12-2 16,0 3-3-16,0 2-6 15,-4-9-14-15,1-20-17 16,5-5-1-16,-2-29-1 16,7-5 0-16</inkml:trace>
  <inkml:trace contextRef="#ctx0" brushRef="#br0" timeOffset="163402.411">21290 12659 12 0,'0'0'31'0,"18"7"-1"15,-18-7-7-15,25 7-6 16,-2 0-6-16,1-4-3 0,7-3-1 31,-5-3-2-31,3-6-3 0,-7 0 0 16,-4-7-1-16,-11-1 0 15,-7-4-1-15,-10 2 0 16,-8 4 0-16,-6 5 0 16,-7 6 0-16,-3 8 0 15,1 11-1-15,-1 4 2 16,4 10-1-16,8 6 1 0,13 6 1 15,9-1 1-15,11 1 0 16,11-7 0-16,10-5-2 16,10-4-4-16,-1-11-7 15,5-14-23-15,6-7-2 16,-7-19-1-16,5-1 0 16</inkml:trace>
  <inkml:trace contextRef="#ctx0" brushRef="#br0" timeOffset="163682.0808">21584 12248 34 0,'29'0'32'0,"-4"0"0"15,11 0-14-15,1-3-11 16,-1 3-17-16,5 0-19 16,-16-10-2-16,2 10 0 15,-17-14 10-15</inkml:trace>
  <inkml:trace contextRef="#ctx0" brushRef="#br0" timeOffset="163904.7695">22011 12063 16 0,'0'0'33'16,"0"-19"-1"-16,0 19-1 16,0 0-18-16,-5-10-15 15,5 10-19-15,0 0-10 16,-7 10-2-16,7-10 1 16</inkml:trace>
  <inkml:trace contextRef="#ctx0" brushRef="#br0" timeOffset="164067.5484">22047 12284 44 0,'0'38'36'0,"-14"-5"-4"0,-3-3-9 16,0 1-6-16,-14-13-7 16,1-3-6-16,0-6-11 0,0-4-23 15,2-15-6-15,15 0 0 16,1-13 0-16</inkml:trace>
  <inkml:trace contextRef="#ctx0" brushRef="#br0" timeOffset="164622.2876">22244 12085 13 0,'0'0'28'0,"-11"7"0"0,11 6-11 15,-5 5-5-15,5 6-4 16,0 4-3-16,3 1 0 0,6-1-2 16,0-2 0-16,2-5-1 15,3-9 0-15,2-7 0 16,2-5 0-16,-2-8-1 31,0-7 1-31,-2-4-1 0,-3 0 0 16,-4-5 0-16,-2 5 0 15,-5 5 0-15,0 2-1 16,0 12 1-16,0 0 0 16,-13 9 0-16,10 5 0 15,3 5-1-15,7 3 1 16,2 2 2-16,1-2 0 0,5-2 0 16,3-11 1-16,7-1 1 15,-6-11 0-15,2-2-1 16,-5-10 0-16,-4-7-1 15,-2-3-3-15,-7-5-7 16,1-1-20-16,-4 4-10 16,-11-2 0-16,11 11-1 0</inkml:trace>
  <inkml:trace contextRef="#ctx0" brushRef="#br0" timeOffset="165285.0894">22638 12133 27 0,'9'4'31'0,"10"7"-7"15,-4 4-5-15,-3 0-4 16,3 5-3-16,-6-2-2 15,-2 1-3-15,-7-2-2 16,0-5-1-16,0-12-1 16,-3 12 0-16,3-12 0 0,0 0-2 31,-12-10 1-31,15-4-1 16,4-3 0-16,7 0-1 15,1-3 0-15,1 2 0 16,2 1 0-16,4 2 0 15,-2 5 0-15,-3 10 1 16,-4 3 0-16,-6 11 1 0,0 3 0 16,-2 8 0-16,-5 3 0 15,4 1-3-15,-1 3-7 16,1-3-23-16,-4-10-6 0,10 0 0 16,-2-10-1-1</inkml:trace>
  <inkml:trace contextRef="#ctx0" brushRef="#br0" timeOffset="165638.9146">23102 12411 10 0,'-4'-18'28'16,"4"18"-2"-16,-6-13-6 15,6 13-6-15,-19-2-4 16,7 2-2-16,-1 9-2 0,-2 1-1 16,6 4-1-16,2 1 0 15,7 0 1-15,10-3-1 0,3-1 1 16,-3-3-1-1,5-8 0-15,1-4-1 0,1-3 0 16,-4-4-6-16,-13-5-13 31,-6-2-18-31,12 3-1 0,-6-6-1 16,0 21 0-16</inkml:trace>
  <inkml:trace contextRef="#ctx0" brushRef="#br0" timeOffset="166139.6829">23327 12184 37 0,'0'0'30'0,"-4"-15"-9"0,4 15-4 16,0 23-5-16,4 7-5 15,-4 16-3-15,0 11 0 16,-8 10-1-16,1 8 0 16,11 3-1-16,-11-1 0 15,7-2-1-15,-4-7 1 16,-5-9-2-16,3-12 0 0,6-8 1 16,0-7-1-16,-5-8 0 15,5-3 0-15,-3-8 1 16,3-13-1-16,0 15 1 15,0-15 0-15,0 0-1 16,0 0 1-16,11 0-3 16,-11 0-7-1,0 0-23-15,0-18-2 16,0 18 1-16,-14-26-1 16</inkml:trace>
  <inkml:trace contextRef="#ctx0" brushRef="#br2" timeOffset="175659.4584">22939 11722 13 0,'-10'-4'26'16,"-16"23"-3"-16,-16 18-2 15,-20 25-3-15,-16 26-4 16,-14 17-3-16,-14 18-1 0,-21 15-4 15,-6 11-2-15,-4 1-2 16,4-5-1-16,6-12-2 16,12-16-1-16,17-15-7 15,14-17-14-15,21-26-11 16,29-15 1-16,16-35 0 0</inkml:trace>
  <inkml:trace contextRef="#ctx0" brushRef="#br2" timeOffset="176355.1174">22808 11690 7 0,'0'0'20'31,"0"0"-2"-31,-13 4-1 0,13-4-4 16,0 0-3-16,15 0-2 15,1-2-2-15,1-4 0 16,4 0-1-16,0-2-1 16,-1-2-1-16,0 1 1 15,-5 0 0-15,-15 9 0 16,13-1 0-16,-13 1-1 0,-6 16 2 16,-3 1-2-16,3 3 0 0,-2 2-2 15,4 2-4 1,8-1-7-16,1-3-17 15,-2-8-6-15,19-3-1 0,-12-9 1 16</inkml:trace>
  <inkml:trace contextRef="#ctx0" brushRef="#br2" timeOffset="176992.5981">23300 11540 10 0,'-5'-21'20'0,"5"6"-1"16,0-4-2-16,0 2-3 16,8 2-2-16,-8 1-2 15,0 14-3-15,0-10-1 0,0 10-2 16,0 0 0-16,14 10 0 15,-10 4 0-15,-4 4 0 16,0 3 0-16,3 5 0 16,-3 2 0-16,0 1 0 15,0 0-1-15,0-3-1 16,-9-1 0-16,6-4-1 0,3-7 0 16,-5 0 1-16,5-14-1 15,-7 9-1-15,-5-9 1 16,12 0 0-16,-13-3-1 15,13 3 0-15,-18-6 0 16,18 6-1-16,-20 0 1 16,20 0 0-1,0 0-1-15,13 0 1 16,-3 4 0-16,2-4 0 16,9 0 0-16,5-4 0 0,7 4 0 15,-4-4 0 1,-5 4 0-16,-8-4 0 15,-1 4-1-15,0 0-2 0,-4 0-8 16,-16 12-24-16,-4-12 0 0,9 0 0 16,-22 10-1-16</inkml:trace>
  <inkml:trace contextRef="#ctx0" brushRef="#br0" timeOffset="182177.3604">17048 14089 19 0,'12'9'30'0,"9"-2"0"16,4-4-12-16,8 2-7 15,6-3-4-15,6-2-7 16,0 0-10-16,-3-10-13 16,2 9-7-16,-17-14-2 15,1 12 13-15</inkml:trace>
  <inkml:trace contextRef="#ctx0" brushRef="#br0" timeOffset="182358.3388">17103 14216 18 0,'0'0'33'0,"18"7"-2"0,5-7-9 16,5 3-7-16,5 2-5 15,5-1-11-15,5 4-27 16,-7-13-3-16,6 5-1 16,-13-4-2-16</inkml:trace>
  <inkml:trace contextRef="#ctx0" brushRef="#br0" timeOffset="182758.5883">17984 13723 29 0,'0'0'33'16,"-4"32"-2"-16,-5 16-12 15,-1 20-4-15,3 21-6 16,-1 13-2-16,2 6-1 0,0 2-2 15,6-3-2-15,0-14-1 16,0-14-4-16,7-18-5 16,-4-15-18-16,-3-28-8 15,9-6-1-15,-9-26-1 16</inkml:trace>
  <inkml:trace contextRef="#ctx0" brushRef="#br0" timeOffset="183212.3603">18370 13911 13 0,'18'3'34'0,"-1"9"2"15,16 14-4-15,-4 18-13 16,5 12-7-16,6 15-4 16,1 3-3-16,-1-1-9 15,3-5-14-15,-2-5-17 16,-14-20 0-16,1-7-1 0,-11-24 6 15</inkml:trace>
  <inkml:trace contextRef="#ctx0" brushRef="#br0" timeOffset="183413.4038">18837 13955 39 0,'-29'-4'34'0,"-1"18"1"15,-16 11-14-15,-5 7-8 16,0 17-4-16,-7 5-3 16,5 8-4-16,2 4-4 15,3-5-6-15,11-1-11 16,8-2-15-16,2-20-1 0,10-4-1 16,3-21 12-16</inkml:trace>
  <inkml:trace contextRef="#ctx0" brushRef="#br0" timeOffset="183698.5919">19113 13888 26 0,'-38'-4'31'0,"6"16"-4"16,-11 8-9-16,8 12-6 15,4 13-4-15,7 12-2 16,12 7-3-16,7 5 0 16,10-4-3-16,9 0-6 15,8-10-11-15,2-15-15 16,14-6 0-16,-9-19 0 0</inkml:trace>
  <inkml:trace contextRef="#ctx0" brushRef="#br0" timeOffset="184045.8086">19241 14289 3 0,'9'16'29'15,"-9"-16"1"-15,19 22-4 0,-3-12-15 16,3-2-3-16,5-1-2 16,2-7-1-16,-2-7-2 15,-1-4-2-15,-8-3 0 16,-4-2 0-16,-11-1 0 0,-7 2 0 16,-9 3 0-16,-7 5 0 15,-5 7 0-15,-6 10 1 16,3 9-1-16,-1 3 0 15,7 4 0-15,10 8 1 16,10-2 0-16,11-2 0 16,9-1 0-1,7-7 0-15,9-7-2 16,4-7-7-16,1-2-16 16,-3-15-10-16,5-1 0 15,-14-16-1-15</inkml:trace>
  <inkml:trace contextRef="#ctx0" brushRef="#br0" timeOffset="184284.1147">19512 13827 25 0,'0'0'32'16,"0"0"1"-16,0 0-4 16,0 0-18-16,0 0-16 15,0 0-18-15,-9 10-9 16,9-10-1-16,0 0 1 31</inkml:trace>
  <inkml:trace contextRef="#ctx0" brushRef="#br0" timeOffset="184447.4255">19558 13977 33 0,'-4'23'37'15,"4"1"-2"-15,-14-1-8 16,-6-6-7-16,-1-2-8 0,-7-6-11 16,3-9-15-16,-1-6-22 15,13 0 0-15,-2-8-1 0,15-1 0 16</inkml:trace>
  <inkml:trace contextRef="#ctx0" brushRef="#br0" timeOffset="185063.1518">19713 13907 25 0,'-16'-13'29'15,"16"13"-3"-15,-15 13-8 16,4-1-6-1,5 7-4-15,2 1-2 16,4 5-2-16,5-3-1 0,6 1 0 16,2-8 0-1,5-6-1-15,-1-9 0 0,2 0-1 16,-2-14 1-16,-3 0-1 16,-3-5 0-16,-2-2 0 15,-5 2 0-15,-4 2 0 0,0 3-1 16,0 14 0-16,0 0 0 15,0 0 0-15,-7 5 0 16,7 6 0-16,0 1-1 16,0 3 1-16,7-5 0 15,1 0 0-15,2-6 0 16,2-4 0-16,0-5 0 0,1-4 0 16,2 5 1-16,-1-4-1 15,2 5 1-15,2 3 0 16,3 5-1-16,2 10 1 15,1 6 0-15,-2 10 1 16,-3 4-1-16,-5 8 2 16,-11 5 0-1,-11 5 1-15,-12-1-1 16,-10 0 0-16,-9-5-2 16,-2-11-5-16,3-4-17 15,6-10-16-15,-5-16 0 0,17 0-1 16</inkml:trace>
  <inkml:trace contextRef="#ctx0" brushRef="#br0" timeOffset="185586.054">20261 13796 23 0,'0'-32'24'0,"10"13"-4"0,-10 2-2 0,0 17-4 16,0 0-2-16,0 26 1 15,0 19-3-15,-4 15-1 16,4 22-2-16,-4 7 0 15,4 13 0-15,-2 2-3 16,2 0-1-16,0-11-2 31,-4-11-1-31,4-18 0 0,0-16 0 16,0-16 1-16,0-11-1 16,4-11 1-16,-4-10 0 15,7 3-8-15,-7-3-29 16,7-11-1-16,-7 11 0 15,4-24-1-15</inkml:trace>
  <inkml:trace contextRef="#ctx0" brushRef="#br0" timeOffset="240677.9725">11202 15634 23 0,'31'32'30'16,"34"26"1"-16,16 10-20 15,32 16-2-15,39 16 0 16,31 4 1-16,34 3-2 31,26 4-2-31,20-3-1 0,11-3-2 16,9-1 1-16,-3-8-2 15,-15-9-7-15,-21-8-27 0,-27 2-3 16,-44-21 0 0,-26-4 0-16</inkml:trace>
  <inkml:trace contextRef="#ctx0" brushRef="#br0" timeOffset="241312.7072">14159 16804 17 0,'12'12'32'16,"10"6"-4"-16,0 2-8 0,7 1-5 15,2 7-1-15,-1-2-3 16,4 6-2-16,-11-8-2 16,-5 0-2-16,-18-3-1 0,-10-2-1 15,-18-1-2 1,-9-1-5-16,-3 0-14 0,6-5-19 31,-10-8 1-31,17 2-2 16,3-14 6-16</inkml:trace>
  <inkml:trace contextRef="#ctx0" brushRef="#br0" timeOffset="251445.9501">15129 16584 39 0,'-5'-18'20'0,"-9"4"-1"16,-10-1-3-16,-4 1-3 16,-6 9-5-16,-3 5-2 15,-2 13-2-15,4 8-1 16,4 13-2-16,9 11 0 15,8 5 0-15,14 2-1 16,5 2 0-16,10-5 0 0,10-10 0 16,6-6 1-16,3-18-1 15,2-15 1-15,-5-8 0 16,-6-12-1-16,-5-6 1 16,-11-6 0-16,-9 1 0 15,-3-1 1-15,-8 14 0 16,-6 10 1-1,2 16 0-15,-4 17 1 16,3 14 0-16,2 12 0 0,5 13 0 16,1 7 0-16,5 5-1 15,3-7 0-15,0-5 0 16,6-17-1-16,2-2 1 16,0-13-2-16,0-9-2 15,3-8-9-15,-11-15-20 0,0 0-8 16,17-3-3-16,-17-11 3 15</inkml:trace>
  <inkml:trace contextRef="#ctx0" brushRef="#br0" timeOffset="251977.825">15119 17050 41 0,'8'0'35'16,"6"6"0"-16,-3 10-15 15,1-1-8-15,6 9-5 0,0 1-5 16,-3-2-11-16,3-5-14 0,-3-5-11 15,-15-13-2 1,18 0 0-16</inkml:trace>
  <inkml:trace contextRef="#ctx0" brushRef="#br0" timeOffset="252163.2353">15354 17062 42 0,'0'15'36'0,"-10"6"-2"15,-8 4-9-15,-3 0-10 16,1 10-5-16,-5-6-3 16,6 7-5-16,1-3-1 15,5-8-8-15,7-3-15 0,11-8-17 16,-5-14 3-16,12-4-2 16</inkml:trace>
  <inkml:trace contextRef="#ctx0" brushRef="#br0" timeOffset="252615.729">15702 16411 33 0,'-18'5'33'0,"-12"1"-3"15,-1 15-9-15,0 9-5 0,0 8-5 32,6 10-2-32,4 6-4 15,9 8 0-15,8-1-3 0,7 1-1 16,10-11-2-16,5-9-4 15,7-4-9 1,8-9-20-16,-4-26-2 0,9 2 0 16,-5-18-1-16</inkml:trace>
  <inkml:trace contextRef="#ctx0" brushRef="#br0" timeOffset="252996.5384">15848 16738 5 0,'0'0'31'16,"5"12"1"-16,-5-12 0 15,20 0-19-15,-2 0-4 16,0 0-1-16,4-3-3 0,-3-6-2 15,-1-3-1-15,-5-3-2 16,-7 1 1-16,-6 0-1 0,-8 4 0 16,-6 3 0-16,-4 2 0 15,-5 5 1-15,2 12 0 16,-3 9 1-16,5 10-1 16,3 4 1-16,10 3 1 15,6 4 0-15,13-1 0 0,8-7-1 16,6-5 0-16,5-8-5 15,2-13-12-15,-9-11-20 16,12 3 0-16,-12-21-1 16,2-1 0-16</inkml:trace>
  <inkml:trace contextRef="#ctx0" brushRef="#br0" timeOffset="253266.0973">16167 16312 37 0,'0'-9'30'0,"0"9"-7"15,0 9-23-15,-16-13-25 16,16 4-3-16,-15 5-2 16</inkml:trace>
  <inkml:trace contextRef="#ctx0" brushRef="#br0" timeOffset="253451.0137">16207 16431 55 0,'0'21'38'15,"0"7"-4"-15,-10-3-11 16,-12-3-7-16,1-9-10 0,-10 1-11 16,1-9-25-1,1-10-6-15,10-2-2 16,4-10 1-1</inkml:trace>
  <inkml:trace contextRef="#ctx0" brushRef="#br0" timeOffset="254267.781">16362 16369 27 0,'-10'12'18'15,"6"9"-2"-15,-2-2 0 16,6 3-4-16,7-3-1 0,2-2-3 16,5-2-1-16,3-8-2 0,3-7 0 15,-2 0-1 1,1-10-1-16,-4-2-1 15,-3-2 0-15,-5-1-1 0,-4-2 0 16,-3 6 0-16,0 11-1 16,-10-12 0-16,10 12 0 15,-12 6 1-15,6 6-2 0,3 1 1 16,3 3 0-16,6 1 0 16,3 2 0-16,3-4 0 15,5-5 1-15,4-5 0 16,0-5 0-16,-2-5 1 15,-1-5 1-15,-4-4 0 32,-3-1 0-32,-7-2-3 0,-4-2-6 15,0 1-20-15,0 18-7 16,-4-19-2-16,4 19 0 16</inkml:trace>
  <inkml:trace contextRef="#ctx0" brushRef="#br0" timeOffset="254652.9474">16734 16387 19 0,'15'10'35'0,"-9"0"2"15,10 21-1-15,-1 8-17 16,-5 11-7-16,3 11-3 15,-11 5-3-15,-2 5-3 16,-9-2-1-16,-7-1-2 16,-8-11-1-16,-4-8-3 15,4-11-10-15,-2-8-16 0,-3-21-8 16,15 2 0-16,-5-11 1 16</inkml:trace>
  <inkml:trace contextRef="#ctx0" brushRef="#br0" timeOffset="255469.3626">17178 16670 36 0,'17'11'35'16,"-17"-11"-1"-16,29 4-14 16,-7-2-9-16,3-2-5 31,4 3-5-31,4-3-13 0,-1 6-16 15,-6-15-6-15,3 9 0 16,-15-9 0-16</inkml:trace>
  <inkml:trace contextRef="#ctx0" brushRef="#br0" timeOffset="255754.9734">17175 16825 8 0,'0'0'35'15,"27"12"0"-15,-8-12-2 0,8 0-13 16,2 6-5-16,0-6-4 15,1 6-5-15,-1-1-3 16,-3-5-6-16,-2 3-14 16,-1 4-19-16,-23-7-1 0,21-6 1 15,-21 6 0-15</inkml:trace>
  <inkml:trace contextRef="#ctx0" brushRef="#br0" timeOffset="257672.9268">18168 16667 41 0,'13'-16'23'16,"-10"-6"-3"-16,-6 0-1 16,-10-1-5-16,-11 3-3 15,-6 5-3-15,-9 3-3 16,-2 12-1-16,-4 8-1 16,2 6-2-16,0 11 0 31,12 13-1-31,8 10 0 0,11 6-1 15,12 5 1-15,4-2 0 16,14-7 0-16,8-3 0 16,7-11 1-16,7-10 0 15,1-14 0-15,-2-12 0 16,-4-19 0-16,-5 2 0 16,-13-7 0-16,-6 0-1 0,-11-1 1 15,-8 4 0-15,-8 6 1 16,-6 15-1-16,-2 17 1 15,0 8 0-15,2 12 0 16,5 8 0-16,5 10 0 0,4 8-2 16,4-6 0-16,6-3 1 31,5-5-2-31,-1-15-9 16,8-6-14-16,0-5-12 0,-14-23 0 15,13 9-2-15</inkml:trace>
  <inkml:trace contextRef="#ctx0" brushRef="#br0" timeOffset="261381.5105">18233 17117 32 0,'0'0'32'16,"0"0"-3"-16,10 9-9 15,2 5-5-15,1 4-4 16,8 7-4-16,-1-2 0 15,8 7-2-15,-3 1-3 16,-1-3-4-16,0 4-5 0,-4-11-10 16,-5-11-13-16,4 2-4 15,-19-12-1-15,15 0 1 16</inkml:trace>
  <inkml:trace contextRef="#ctx0" brushRef="#br0" timeOffset="261713.1808">18479 17133 7 0,'0'0'28'0,"0"0"0"16,0 0-10-16,-15-3-5 15,15 3-4-15,-20 10-3 0,8-3-2 16,-4 10 0-16,-1 2 0 16,-2 3-2-16,-3 0 0 15,1 2 0-15,-1-2 2 16,3 4-3-16,3-5 2 0,3-5-2 16,2-7 0-16,11-9-4 15,0 0-10-15,-3 12-20 16,3-24 0-16,12 8 0 15,-9-9 12-15</inkml:trace>
  <inkml:trace contextRef="#ctx0" brushRef="#br0" timeOffset="262367.906">18761 16429 40 0,'-41'12'34'16,"7"12"-12"-16,0 10-4 15,6 4-5-15,11 13-2 16,7 4-4-16,10 1-2 15,9 0-5-15,7 2-5 16,8-7-8-16,0-7-12 0,-5-20-9 16,12 5 0-16,-11-26-1 15</inkml:trace>
  <inkml:trace contextRef="#ctx0" brushRef="#br0" timeOffset="262737.726">18900 16745 23 0,'0'0'31'0,"17"11"0"16,-5-2-12-16,6-5-6 16,4-4-3-16,1 0-2 15,3-4-2-15,-4-5-3 0,-1 1-2 16,-9-7 0-16,-2 1 0 15,-10-1 0-15,-4 5 0 16,-10-2-1-16,-3 8-1 16,-4 4 1-16,-6 5 1 15,2 9-1-15,-1 2 0 16,2 4 0-16,9 9-1 0,6 5 2 16,9-6-1-16,6 2 1 15,11-3-1-15,9-6 0 16,5-4-5-16,4-2-11 15,5-10-17-15,-12-20-2 16,8 15 1-16,-16-24 8 16</inkml:trace>
  <inkml:trace contextRef="#ctx0" brushRef="#br0" timeOffset="262969.5294">19146 16436 44 0,'0'-16'34'15,"0"16"-2"-15,-9 0-17 16,9 0-19-1,0 0-18-15,-14 6-9 16,14-6-2-16,0 0 0 16</inkml:trace>
  <inkml:trace contextRef="#ctx0" brushRef="#br0" timeOffset="263154.4453">19160 16511 24 0,'9'23'32'0,"-12"-5"-2"15,3 4-6-15,-5-1-5 0,-8-4-8 16,-5-3-9-16,-4-11-18 16,10 3-16-16,-11-19-2 15,14 3-1-15</inkml:trace>
  <inkml:trace contextRef="#ctx0" brushRef="#br0" timeOffset="263855.487">19318 16480 28 0,'0'0'28'0,"-12"11"-5"15,7-1-3-15,0 4-5 31,1 5-3-31,2-1-2 0,6-4-2 16,0-2-2-16,8-2-3 16,1-6-1-16,4-4 0 15,-1-9-1-15,0-5 1 16,-5-3-1-16,-2 2 0 16,-2 0 0-16,-3 1 0 15,-4 5-1-15,0 9 1 0,0 0-1 16,0 0 0-16,0 9 0 15,0 10-1-15,7-1 1 16,2 1-1-16,1-2 0 16,2 0 0-16,5-3-1 15,-2-9 0-15,1-5 1 16,-3-6-1 0,1-10 1-16,-3 0 0 15,-1-4 1-15,-2-2 0 16,1-4 1-16,-1 5 0 0,1 2 0 15,3 11 1 1,3 8 0-16,3 4-1 0,1 13 1 16,5 12 0-16,-1 7-1 15,-4 16 0-15,-6 5 0 0,-8 4 1 16,-11 3-1-16,-6 0 1 16,-12-11-1-16,-3 0 1 15,-5-14-1-15,1-15-1 16,4-7-4-16,3-14-11 15,5-8-22-15,19 5-1 16,-16-25 1-16,19 6-1 0</inkml:trace>
  <inkml:trace contextRef="#ctx0" brushRef="#br0" timeOffset="265774.5278">20013 16741 22 0,'17'7'30'0,"-1"-7"-8"16,7 0-2-16,7 5-3 0,4-5-1 16,6 4-4-1,-2 1-4-15,0 2-3 0,-4-3-3 16,-4 2-1-16,-6-4-2 15,-7-2 1-15,-5 7-1 0,-12-7 0 16,12-4 0-16,-12 4 0 16,4-10 0-16,-4 10 0 15,0 0 1-15,-5-11 0 32,5 11-1-32,0 0 1 0,-12-3 0 15,12 3 0-15,-11 9 0 16,11-9 0-16,-10 5-1 15,10-5 1-15,0 0 1 16,-9 10-2-16,9-10 0 16,0 0-3-16,0 0-6 15,0 0-12-15,0 0-12 0,0 0 0 16,-9-10 1-16</inkml:trace>
  <inkml:trace contextRef="#ctx0" brushRef="#br0" timeOffset="267044.2838">20675 16576 14 0,'0'0'23'32,"0"0"-6"-32,-13 22-3 0,7-3-2 15,1 8-6-15,1 9 1 16,1 0-3-16,3 2 2 15,7-3-2-15,2-4-1 16,4-5 0-16,4-10 0 16,2-12 0-16,3-11-1 15,1-9 1-15,0-4-1 0,-4-6 0 16,1-1 0-16,-6 2-1 16,-3 2-1-16,-6 0 2 15,-1 7-1-15,-4 6 0 0,0 10 0 16,-10 0 0-1,10 0 0-15,-13 24 0 0,8-5 0 32,5 8-1-32,0 4 0 0,8-1 1 15,3-2 0-15,6-5 0 16,5-3 1-16,2-11 0 16,4-3-1-16,0-9 1 15,0-10 2-15,-6-7-1 16,1-4 1-16,-9-5 0 15,-5-3 0-15,-9 4 1 0,0 1-1 16,-8 0-1-16,-2 10 0 16,-2 1-2-16,2 6-4 15,10 10-9-15,-14 4-24 16,14-4-3-16,0 0 0 16,15 10 0-16</inkml:trace>
  <inkml:trace contextRef="#ctx0" brushRef="#br0" timeOffset="267645.0847">21180 16634 53 0,'0'0'32'0,"9"28"-7"15,-6 4-7-15,-3-1-6 0,0 7-3 16,0-5-2-1,0-2-2-15,-4-3-2 0,4-9 0 16,0-19-2-16,11-3 1 16,-1-14-1-16,5-10 0 0,1-4 0 15,1 0 0-15,4-3-1 16,-3 7 1-16,1 1 0 16,-1 14 1-16,-3 4 0 15,2 13 2 1,-4 9-1-16,3 13 1 15,-7 2 0-15,4 8 0 16,-7 1-2-16,1 6 0 16,-4-3-3-16,-3-5-6 15,4-4-19-15,1-10-15 16,-5-13 0-16,13-2 0 16</inkml:trace>
  <inkml:trace contextRef="#ctx0" brushRef="#br0" timeOffset="268261.3388">21702 17060 45 0,'-16'-17'29'0,"3"7"-5"15,-3 1-4 1,-6 1-4-16,4 6-3 15,-7 2-5-15,5 4-2 16,1 2-2-16,3 6-2 16,4 5 0-16,6-2-1 15,6 3-1-15,7 4 1 0,4-5-1 16,6 2 1-16,4-5 0 16,4-7 0-16,3-7 0 15,-1 0 0-15,-4-13 0 0,-2-3 1 16,-9-4 0-16,-9-7 0 15,-5 0-1-15,-6 5-3 16,-4 3-19-16,-4 7-17 16,-9-2 0-16,5 14-1 15,-9-7 0-15</inkml:trace>
  <inkml:trace contextRef="#ctx0" brushRef="#br0" timeOffset="299282.4908">21866 13896 23 0,'0'-21'24'15,"-21"2"-3"-15,-3 12-3 16,-7 7-3-16,-5 14-5 15,5 10-4-15,3 6-1 16,6 11-3-16,10 1 0 0,12-1-1 16,12-3 0-16,11-4 0 15,11-11-1-15,0-9 1 16,5-10 0-16,-5-8-1 16,-7-10 0-16,-7-2 0 15,-9-4 0-15,-11 5 1 16,-5 1 0-16,-8 9 1 0,-4 10 1 15,2 9 0-15,-1 11 0 0,4 10 0 16,5 7 0 0,7 3-3-16,6 0-4 15,2-4-12-15,2-9-17 0,9-5-1 16,-7-17-1-16,10-6 8 31</inkml:trace>
  <inkml:trace contextRef="#ctx0" brushRef="#br0" timeOffset="299583.0315">22173 14001 27 0,'15'29'34'0,"-25"-9"0"16,-3 6-13-16,-7 2-4 15,-6-6-8-15,-1-3-8 16,-1-6-8-16,1-13-7 15,4-11-3-15,10-10-1 16,7-3 3-16,6-4 3 16,6 0 6-1,4 6 6-15,3 2 8 16,6 12 7-16,1 8 2 16,2 12 1-16,-1 10-1 0,1 5-5 15,-5 5-5 1,-1-1-8-16,-2-2-21 0,4 0-11 15,-18-17-1-15,0-12-1 16</inkml:trace>
  <inkml:trace contextRef="#ctx0" brushRef="#br0" timeOffset="299784.0518">22108 13868 10 0,'-11'-17'21'0,"11"17"-13"16,0 0-12-16,0 0-15 0,25 20 4 15</inkml:trace>
  <inkml:trace contextRef="#ctx0" brushRef="#br0" timeOffset="300015.8532">22588 13952 14 0,'-27'-11'34'0,"1"11"0"16,-7-5-1-16,-1 10-13 16,5 9-8-16,2 3-5 0,13 12-3 15,6 2-1-15,8 6-1 16,8-2 0-16,8-5-1 0,10-5 0 16,2-6 1-16,-3-12-1 15,-2-7 0-15,-10-10 0 16,-13-6 0-16,-6-4-1 15,-12-2-2-15,-5 3-8 16,-6 4-20-16,-3-2-7 31,9 10 0-31,-3-2 0 0</inkml:trace>
  <inkml:trace contextRef="#ctx0" brushRef="#br0" timeOffset="300216.3987">22596 13922 27 0,'0'0'37'0,"22"4"1"15,-17 16 0-15,3 11-17 16,1 20-8-16,-9 9-4 0,9 10-3 16,-9 1-1-16,8 0-3 15,-2-3-4-15,-3-14-7 31,0-8-19-31,3-16-12 16,-6-30 1-16,10 7-2 0</inkml:trace>
  <inkml:trace contextRef="#ctx0" brushRef="#br0" timeOffset="300416.941">22671 14074 30 0,'4'-12'33'16,"11"16"1"-16,-3-4-1 15,7 0-25-15,7 0-11 16,1 3-11-16,7-3-7 16,-1-12-8-16,8 5-3 15,-9-10 1-15</inkml:trace>
  <inkml:trace contextRef="#ctx0" brushRef="#br0" timeOffset="300617.4844">23115 13967 22 0,'0'0'36'0,"9"16"-1"16,-16 1-5-16,-12-1-7 15,-8 9-7-15,-7-9-5 0,3-2-4 16,-5-6-5-16,5-8-3 31,6-3-1-31,2-9-1 0,9-2 0 16,10-3 1-16,4 2 0 16,8 5 1-16,6 4 1 15,4 9 2-15,5 8 1 16,6 6 0-16,3 5 0 15,1 8-3-15,1 2-15 16,0 0-21-16,-17-10-1 0,1 4-1 16,-14-11 0-16</inkml:trace>
  <inkml:trace contextRef="#ctx0" brushRef="#br0" timeOffset="301286.0952">21784 14707 15 0,'0'24'29'0,"3"9"1"0,-8-8-10 16,2-2-8-16,-2-6-4 15,5-17-5-15,-16 4-1 16,9-19-1-16,4-8-1 15,3-8 0-15,0-6 0 16,9 1 1-16,4 7 1 16,5 3 1-1,4 9 0-15,3 11 2 16,2 12-1-16,-1 11 1 16,-5 9-1-16,-4 8-2 15,-5-1-2-15,1-2-4 16,-7-8-2-16,3-2-3 15,-9-21-2-15,21 0 1 0,-4-21-1 16,8-8 2-16,0-7 6 16,2-6 4-16,3 5 5 0,-4 5 3 15,2 11 4-15,-8 7 0 16,1 21 0-16,-7 5 0 16,4 20-2-16,-8 4-3 15,0 8-3-15,-7-1 1 16,2-2-3-1,-5-7 0-15,-8-5-1 16,-6-9-1-16,-10-10-1 16,-5-10-2-16,-9-8-3 15,4 1-8-15,-8 0-24 16,3-11-3-16,12 5 1 16,5-2-1-16</inkml:trace>
  <inkml:trace contextRef="#ctx0" brushRef="#br0" timeOffset="301718.7993">22683 14727 39 0,'5'30'36'0,"-22"-16"0"15,-10 7-14-15,-1 2-4 16,-13-8-8-16,7-2-5 15,-1-13-5-15,4-4-1 16,4-9 0-16,11-8-2 0,7-1 1 16,9-2 0-16,10-1 0 15,4 9 1-15,5 7 2 16,0 9 0-16,4 16 1 16,0 7 0-16,-3 9 0 15,-4 7-2-15,-2 4-8 16,-8-4-11-1,-6-10-17-15,4 0 1 16,-4-29-2-16</inkml:trace>
  <inkml:trace contextRef="#ctx0" brushRef="#br0" timeOffset="301919.3398">22528 14562 53 0,'5'-9'22'0,"-5"9"-26"16,0 0-14-16,33 23-7 15,-15-4-2-15</inkml:trace>
  <inkml:trace contextRef="#ctx0" brushRef="#br0" timeOffset="302620.1884">22833 14679 10 0,'0'0'29'0,"10"5"1"16,15 1-3-16,5-3-17 0,1 1-4 15,6-4 0-15,-3 0-3 16,1 0-1-16,-2-7 0 15,-14-1-1-15,-19 8-1 16,0-13 1-16,-19 13-1 0,-3 0 0 16,-7 8 0-16,0 6 0 15,0 4 0-15,10 5 0 16,8 4 0-16,11 1 0 16,15-3 1-16,12-3-1 15,8-2 1-15,9-7 0 16,4-8-1-1,-1-5 1-15,-1-5-1 16,-3-10 1-16,-10-4-1 16,-10-2-1-16,-3-8 1 15,-18 5 0-15,-9-1 1 16,-11 6 1-16,-8 3 0 16,-4 7 1-16,-1 5 0 15,-2 8-1-15,-1 7 1 0,14 7 0 16,5 3-1-16,15 0-1 15,10 1 1-15,6-3-1 16,5-1 0-16,7-6 1 16,1-7-2-16,6-5 1 0,-2-11-2 15,-10 0 1-15,-8-9 0 16,-2 4-1 0,0-2 0-16,-4 7 0 15,-9 11 1-15,0 0 0 16,0 0 0-16,10 21 0 15,-3 1 0-15,4 0 0 16,4 0-1-16,2-4-1 16,8-6-2-16,3-12 1 15,2-4-1-15,8-9 0 0,5-3 3 16,0 0 1-16,-6-1 2 16,3 8 3-16,-11 4 3 15,5 13 2-15,-13 2 1 16,-11 15-1-16,-22 0-1 15,-4 7-3-15,-11-3-7 16,-11 2-36-16,-3-15-3 0,-1-3-1 16,-3-10-1-16</inkml:trace>
  <inkml:trace contextRef="#ctx0" brushRef="#br0" timeOffset="303821.1903">21068 17327 30 0,'-33'11'30'0,"2"8"-11"16,4 10-2-16,8 5-4 0,12 3-1 16,10-5-5-16,13 1 1 15,11-6-5-15,11-3 0 16,0-15 0-16,5-9 0 16,-7-10-2-16,-5-6-1 15,-12-4 0-15,-10-4 0 31,-12 5 0-31,-9-2 1 0,-7 9-1 16,-4 6 2-16,-2 13 0 16,2 12 1-16,4 8-1 15,7 5 2-15,4 3-1 16,8 7 0-16,4 2-2 16,7-8-4-16,6-4-4 15,0-11-14-15,-3-14-15 0,10-7-1 16,-9-7 0-16,8-7 9 15</inkml:trace>
  <inkml:trace contextRef="#ctx0" brushRef="#br0" timeOffset="304137.629">21561 17454 32 0,'0'19'35'0,"0"7"1"0,-20-1-5 15,-7 1-16-15,-2-3-6 16,-6-5-5-16,-1-10-2 16,0-8-3-16,6-7-2 15,7-4 0-15,7-11-1 0,9-5 1 16,7 0-1-16,15 3 0 16,1 9 2-16,8 6 2 15,2 4 2-15,0 12 2 16,2 10-1-16,-6 5 0 15,1 7 0-15,-6 0 0 16,-2-6-3-16,-3 2-8 0,-6 0-21 16,-6-16-6-16,0-9-1 15,-10-9 1-15</inkml:trace>
  <inkml:trace contextRef="#ctx0" brushRef="#br0" timeOffset="304338.174">21454 17316 21 0,'-4'-12'28'0,"4"12"-3"0,3 10-19 16,-3-10-28-16,8 22-3 15,-3-3-5-15</inkml:trace>
  <inkml:trace contextRef="#ctx0" brushRef="#br0" timeOffset="304554.3376">21772 17449 21 0,'0'0'21'16,"0"11"-2"-16,-15 2-1 15,2 3-4-15,-1 10-1 16,1-4 0-16,7 4-4 15,1-4-2-15,10-3 0 16,4-7-2-16,9 3-1 0,-2-10 0 16,1-5-1-1,-6-8 0-15,-5-4 0 0,-6-5-4 16,-12 5-7-16,-1 0-20 0,-3 0-8 16,-8-2 0-16,9 11 0 15</inkml:trace>
  <inkml:trace contextRef="#ctx0" brushRef="#br0" timeOffset="305008.7637">21973 17391 59 0,'10'32'38'15,"-5"-1"-5"-15,-5 10-12 16,5 14-6-16,-11 5-4 15,6 12-1-15,-9 5-8 16,-1-3-7-16,6-12-10 16,-1-17-22-16,5-45-5 15,0 52 3-15,0-52 2 0</inkml:trace>
  <inkml:trace contextRef="#ctx0" brushRef="#br0" timeOffset="305209.3081">21995 17626 14 0,'25'-10'30'32,"-12"7"0"-32,13 3-3 0,-5 0-29 15,4-4-17-15,8 4-9 16,-7-5-1-16,13-5 7 16</inkml:trace>
  <inkml:trace contextRef="#ctx0" brushRef="#br0" timeOffset="305409.847">22398 17541 29 0,'11'20'37'16,"-24"-9"-1"-16,-6 2-9 16,-5 0-8-16,-9-7-6 15,1 0-7-15,-2-6-2 16,2 0-5-16,5-13 0 16,7-9-2-16,13-3 1 15,7-4 0-15,10 3 0 0,8 5 2 16,8 6 3-16,6 8 0 15,0 7 2-15,7 14 0 16,-3 6-1-16,-2 6 0 16,-5 4-9-16,-5 2-30 0,-8-11-5 15,3 5 1 1,-10-14 0 0</inkml:trace>
  <inkml:trace contextRef="#ctx0" brushRef="#br0" timeOffset="305989.9366">23243 17403 28 0,'-47'-4'28'16,"8"4"-5"-16,-5 10-2 15,8 8-6-15,10 9-2 16,8-2-5-16,18 8 1 16,7-4-3-16,12 2-1 15,4-9-1-15,6-2-1 0,1-13-1 16,4-7 0-16,-4-2-2 15,-6-11 1-15,-15-2-1 16,-9-4 0-16,0 1 0 16,-7 4 0-16,-5 5 1 15,-5 9-1-15,0 9 1 32,0 7 0-32,10 14 0 0,7 10 1 15,0 1-1-15,-6 16 0 16,9-2 0-16,-3-1-4 15,11-7-7-15,1-6-18 16,-12-41-8-16,27 29-2 16,-16-35 0-16</inkml:trace>
  <inkml:trace contextRef="#ctx0" brushRef="#br0" timeOffset="306310.9036">23654 17495 22 0,'12'17'37'0,"-19"-2"-1"0,-4 4-3 15,-7-4-18-15,-14-7-5 16,1 3-3-16,-4-11-4 16,2-3-2-16,3-13-2 15,11-4 0-15,6-9-2 16,9 0-2-16,11 4 3 15,3 0-2-15,4 4 4 0,10 10 1 16,2 11 0-16,3 14 2 16,2 8 1-16,1 11 2 15,-9 5-2-15,-5-4 0 16,-2 5-8-16,-8-6-9 16,-12-11-23-16,4-13 0 15,-19-9-2 1,6-12 1-16</inkml:trace>
  <inkml:trace contextRef="#ctx0" brushRef="#br0" timeOffset="306511.4469">23619 17209 36 0,'0'-16'32'16,"0"16"-18"-16,0 0-17 0,-13 2-27 15,13 10-2-15</inkml:trace>
  <inkml:trace contextRef="#ctx0" brushRef="#br0" timeOffset="307216.5511">24050 17466 38 0,'-21'-12'23'16,"-8"2"-4"-16,-1 4-4 15,-7 9 1-15,6 7-5 16,7 5 0-16,4 0-4 16,16 14 3-16,8-3-5 15,8 3-1 1,5-6 0-16,4-7-2 15,3-4-2-15,5-6 0 16,-2-9-2-16,-4-3 0 16,-1-3 2-16,-5-5-2 15,-5 4 1-15,2 3 1 16,-5-1 0-16,-9 8 1 16,0 9 0-16,0 2 1 0,0-1-1 15,6 7 0-15,-3-3 1 0,0-2-1 16,-3-12 0-1,22 7 0-15,-8-16-1 16,9-1 0-16,-1 0-1 0,-4-7 0 16,4 1 0-16,2-5-1 15,-5 12 0 1,-4 2 0-16,-6 7 1 16,-9 0 0-16,0 0 2 15,0 0 1-15,41 20-1 16,-41-20 0-16,0 0 0 15,48 19 1-15,-48-19-1 16,0 0 0-16,53-20-1 16,-53 20 0-16,0 0 0 0,51-35 0 15,-51 35 1-15,0 0 1 0,46-13-1 16,-46 13 1 0,0 0 1-16,0 0 1 0,23 56 0 15,-23-56 0-15,0 0-7 16,-53 58-25-16,6-44-10 15,9-9-1 1,-2-5-1-16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3:51:12.0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628 5896 41 0,'0'0'35'15,"0"0"0"-15,0 0-13 16,70-5-8-16,-23 5-5 16,11 0-6-16,-1 0-8 0,-4-5-21 15,8 10-8-15,-17-5 0 16,-44 0-1-16</inkml:trace>
  <inkml:trace contextRef="#ctx0" brushRef="#br0" timeOffset="199.8026">637 6091 35 0,'0'0'35'15,"0"0"1"-15,53 20-12 16,-6-15-9-16,1-2-6 16,9 3-6-16,-4 1-12 15,-4-4-12-15,-5-3-12 16,-44 0-2-16,48 7 0 16</inkml:trace>
  <inkml:trace contextRef="#ctx0" brushRef="#br0" timeOffset="347.5134">591 6341 5 0,'0'0'29'0,"0"0"-3"31,43 29-6-31,0-25-13 0,10 8-24 16,9-17-4-16,9 8-4 15,-3-8 2-15</inkml:trace>
  <inkml:trace contextRef="#ctx0" brushRef="#br0" timeOffset="778.7124">1402 6072 45 0,'-18'-9'31'0,"-4"-1"-1"16,2 7-16-16,0 6-6 15,8 7-4-15,4 6-2 16,8 4 0-16,6-3-1 16,6 0 0-16,7-3-1 0,5 0 0 31,1-6 0-31,-1-5-2 0,-7-3 0 15,-5-5-1-15,-12 5 0 16,0 0 0-16,-22-6-1 16,-1 6 2-16,-6 5 0 15,-10 1 1-15,3 6 2 16,4 3 1-16,7 3 1 16,8 1 1-16,14 3 1 0,7-2 0 15,12 1 1-15,15-1-1 16,1-6-2-16,4 1-10 15,0-5-24-15,-3-15-2 16,3 2 0-16,-6-18-1 16</inkml:trace>
  <inkml:trace contextRef="#ctx0" brushRef="#br0" timeOffset="916.3593">1376 5938 18 0,'-18'-6'25'0,"0"1"-10"16,4 7-15-16,21 16-18 16,-1-8-10-16,10 11 17 0</inkml:trace>
  <inkml:trace contextRef="#ctx0" brushRef="#br0" timeOffset="1264.1476">1670 6331 47 0,'11'14'33'16,"-11"-14"-7"-16,24 10-7 15,-8-10-5-15,5-10-5 16,1 1-3-16,-2-8-2 16,-3-5-3-16,-3-3-1 31,-8-4 0-31,-6-2 0 0,-11 3-1 15,-8 3 0-15,-2 4 0 16,-9 5 1-16,1 7 0 16,-4 9 1-16,7 15 0 15,7 9 0-15,8 10 2 16,7 9-1-16,4 6 2 16,10-3-1-16,2 9 0 0,3-6-1 0,0-5-2 15,-1-2-6 1,-6-10-24-16,5-14-6 15,3-2-1-15,-1-16 1 0</inkml:trace>
  <inkml:trace contextRef="#ctx0" brushRef="#br0" timeOffset="1764.6073">2145 6254 21 0,'-11'-23'30'16,"2"9"1"-16,-13-5-12 16,-2 1-6-16,3 10-5 15,-6 2-2-15,4 6-2 16,3 8-2-16,2 4-1 15,4 5-1 1,4 1 1-16,6 4 1 16,8-4-1-16,6-1 1 15,5-4 0-15,5-9 0 16,1-4 0-16,3 0-2 0,1-10 0 16,0-3-1-16,-9-1 0 15,-4-4 0-15,-7 3 0 16,-5 5-1-16,0 10 1 0,0-10 1 15,0 10 1-15,-11 11-1 16,11 4 1-16,4 0 1 16,7 2 1-16,9-2 0 15,-1-1 2-15,4-11-1 16,5 3 0-16,-3-6 1 16,5-9-1-16,-10-3-3 0,-7-5-4 15,-2 3-16-15,2 1-17 16,-13-7 0-16,0 3-1 15,0-8 0-15</inkml:trace>
  <inkml:trace contextRef="#ctx0" brushRef="#br0" timeOffset="1949.1737">2416 6011 24 0,'13'6'36'15,"-13"8"1"-15,7 17 1 0,0 8-16 16,-4 5-10-16,8 18-3 15,-7 3-3-15,8 5-2 16,-5 4-1-16,-4 1-2 16,-3-5 0-16,0-11-4 15,0-4-6-15,0-17-23 0,0-15-6 16,5-7-1-16,-5-16 0 16</inkml:trace>
  <inkml:trace contextRef="#ctx0" brushRef="#br0" timeOffset="2118.1619">2492 6361 28 0,'13'-9'29'16,"8"9"-1"-16,0-6-10 15,5 2-18-15,8 0-12 16,-3-6-15-16,5 10-2 0,-7-14 0 15</inkml:trace>
  <inkml:trace contextRef="#ctx0" brushRef="#br0" timeOffset="2480.7871">2920 6142 16 0,'0'-17'29'0,"-12"1"-5"15,-1 3-5-15,-6 4-4 0,1 4-3 16,-4 5-3-16,1 4-2 15,5 6-3-15,5 3-2 16,7 0 0-16,9 0-1 16,1-1-1-16,7 0 1 31,7-2-1-31,0-3 0 0,-4-3-1 16,0-4-1-16,-16 0 1 15,0 0-1-15,0 0 0 16,-23 6 0-16,2-1 1 15,-3 2 1-15,2 2 2 16,-3 1 1-16,15 7 2 16,5 1 1-16,10 1-1 0,8-5 1 15,9 2 0-15,5-4-3 16,7-3-9-16,-3-7-28 16,3 3-1-16,0-18-1 15,13 6-1-15</inkml:trace>
  <inkml:trace contextRef="#ctx0" brushRef="#br0" timeOffset="3003.2588">4111 6222 12 0,'9'-12'32'16,"7"2"1"-16,-13-6-7 16,-3-7-9-16,-7 4-6 15,-8-4-1-15,-3 4-3 16,-11 1-2-16,2 7-1 0,-4 3-2 15,-1 8 0-15,8 9-1 16,2 6 0-16,9 6 0 16,7 3 1-16,6 3-1 0,13 2 2 15,5-2-1-15,4-3 1 16,6-9-2-16,2-3-1 16,3-9-10-16,-6-11-16 15,-2-12-11-15,0-4 0 16,-14-11-1-16</inkml:trace>
  <inkml:trace contextRef="#ctx0" brushRef="#br0" timeOffset="3100.2285">4008 5859 19 0,'-12'-10'10'16,"-1"8"-11"-16,0 0-14 15,17 14 3-15</inkml:trace>
  <inkml:trace contextRef="#ctx0" brushRef="#br0" timeOffset="3520.1228">4278 6078 18 0,'33'18'31'16,"-13"-14"-1"-16,8 4-3 16,0-5-16-16,2-3-5 0,2 0-2 15,-1-5-2-15,-9-1 0 16,-4 0-1-16,-9-1 0 15,-9 7-1-15,0 0 0 16,-9-6 0-16,-13 12 0 16,1 6 1-16,-4 5 0 31,0 5 0-31,9 7 1 0,1 0 1 16,11 0 0-16,8-1-1 15,7-6 1-15,8-5 0 16,7-5 0-16,2-12-1 15,2-7 0-15,1-6-1 16,-2-8 0-16,-1-6-1 16,-4 1 0-16,-5-4 0 0,-1 2 0 15,-8 4 1-15,-4 6 0 16,-6 7 1-16,0 11 0 16,0 0 1-16,0 29 0 0,0-6 1 15,3 5-1-15,3 5-6 16,-3 1-12-16,10-7-22 31,11 0-1-31,1-18 0 0,12 2 0 16</inkml:trace>
  <inkml:trace contextRef="#ctx0" brushRef="#br0" timeOffset="4688.2694">6049 6244 14 0,'20'-10'32'16,"-15"-13"0"-16,4 0-9 0,-9-1-7 31,-9-2-4-31,-3 1-5 0,-14 1-2 16,2 7-1 0,-8 8-3-16,-4 9 0 0,0 9 0 15,5 10-1-15,2 9 0 16,9 10-1-16,10 5 1 15,10 3 0-15,5-7 0 16,14-5 1-16,5-11-1 0,11-10 0 16,2-13 1-16,0-7-1 15,-4-17 1-15,-5-5 0 16,-5-3-1-16,-5 1 1 16,-12 1-1-16,-6 4 0 15,-6 9 1-15,-2 8-1 16,8 9 0-16,-13 14 0 0,13 6 0 15,0 4-1-15,11 7-4 16,2-7-11-16,0-5-18 16,11 0 0-16,-5-16 0 15,5-3 6-15</inkml:trace>
  <inkml:trace contextRef="#ctx0" brushRef="#br0" timeOffset="5010.4302">6127 5720 11 0,'9'-3'30'0,"9"17"1"0,-11 5-5 16,5 6-14-16,-2 4-3 15,-3-1-3-15,0-1-1 16,-7-9-1-16,4-6-2 15,-4-12-1-15,13-5 0 16,-1-8 0-16,4-4-1 16,2-5 0-1,4 3 0-15,3 0 1 16,0 7 0-16,-1 9 1 16,-6 8 0-16,-5 10 0 15,-4 7-1-15,-3 11-10 16,-2 4-23-16,-8-8-1 15,7 8 0-15,-9-12-1 0</inkml:trace>
  <inkml:trace contextRef="#ctx0" brushRef="#br0" timeOffset="5442.011">6553 6063 18 0,'11'5'31'0,"-11"-5"-4"0,0 28-6 16,-4 1-6-16,1 0-3 15,3 6-2-15,0-3-3 16,0 1 0-16,7-9-3 16,9-7 0-16,1-8-1 15,6-12-1-15,2-11 0 16,0-5 0-16,-1-9-1 0,-2-1-1 16,-3-4 1-16,-8 0-1 15,-7 4 0-15,-4 5-1 16,-3 6 1-16,3 18 0 0,-12-7 0 15,12 7 0-15,-10 24 0 16,10 3 0-16,9 6-2 31,-4 0-4-31,10 5-17 0,-1 3-12 16,-7-12-1-16,8 1 0 16</inkml:trace>
  <inkml:trace contextRef="#ctx0" brushRef="#br0" timeOffset="5811.2536">7051 6078 8 0,'-6'13'32'0,"0"12"1"16,-4 1 0-16,2 6-16 15,6 6-6-15,-1-1-4 16,3-1-1-1,0-7-1-15,7-5-2 16,-1-9-1-16,-6-15-1 16,13-8 1-16,-7-13 0 15,-3-8 1-15,0-6-2 16,-3-9 1-16,0-6 0 0,-7-6-1 16,-1-1 1-16,1 2-2 15,0 4 1-15,2 4-1 0,5 1 1 16,5 9-1-16,5 8 0 15,12 9-3-15,3 5-4 16,11 15-10-16,-1 4-18 16,0 1-2-16,8 8 1 15,-9 0-1-15</inkml:trace>
  <inkml:trace contextRef="#ctx0" brushRef="#br0" timeOffset="6058.4819">7035 6374 15 0,'0'0'32'15,"32"19"1"-15,-6-13-4 16,6-3-16-16,2 1-8 0,3-4-21 16,3 0-13-16,-17-17-2 0,5 7-1 15</inkml:trace>
  <inkml:trace contextRef="#ctx0" brushRef="#br0" timeOffset="6359.037">7311 6091 22 0,'0'0'33'0,"16"13"2"15,-14-4-4-15,2 7-16 16,2 7-5-16,-6-3-4 16,7 1-1-16,-4-4-1 15,-3-17-2-15,8 7-1 0,5-12 0 16,-1-9-1-16,3-5-1 15,7-3 1-15,1-2-1 16,-2 1 1-16,1 5 0 16,-4 7 1-16,-3 7 0 15,1 6 0-15,-6 6 1 0,-1 8-2 16,-3 1-6-16,-2 5-26 0,2 2-3 16,-10-6-1-1,4 1 0-15</inkml:trace>
  <inkml:trace contextRef="#ctx0" brushRef="#br0" timeOffset="6734.2863">7642 5852 5 0,'10'-7'30'15,"5"-8"1"-15,15 15 2 0,-1-7-16 16,6 1-8-16,1 6-2 16,-4 0-2-16,-1 4-1 0,-6 0 0 15,-4 4-3-15,-11 1 1 16,-4 3-1-16,-6 3 1 16,0 9-1-16,0 7 1 15,0 5 0-15,0 5 1 31,0 7-1-31,0 3 2 0,6 9 0 16,-4 0 1-16,2-5-1 16,-4-4 0-16,-6-4 0 15,-6-9-1-15,-4-8 1 0,-8-12-3 16,-3-8 0 0,2-10-4-16,-8-8-7 0,9-8-29 15,3 4 0-15,2-7 0 16,10 4-1-16</inkml:trace>
  <inkml:trace contextRef="#ctx0" brushRef="#br0" timeOffset="7299.2613">8485 6147 28 0,'9'0'31'15,"15"0"-12"-15,21 0-4 0,22 3-1 16,17-1 1-16,21 5-1 16,17-3-4-16,17 4-2 15,4-3-4-15,1 2 0 16,-13-1-3-16,-16 3-2 15,-19 0-1-15,-24-6-2 0,-22 0-3 16,-26-3-2-16,-24 0 1 16,-9-13-1-16,-9 5 1 15,-9-5 2-15,3-2 2 16,0 2 3-16,8 1 3 16,7 6 8-1,21 12-5 1,1 2 1-16,8 6-1 15,-2 5-1-15,-1 1 0 16,-5 1-7-16,-7-2-13 0,-18-5-16 16,-5 0 0-16,-16-14-1 15,-7 10 10-15</inkml:trace>
  <inkml:trace contextRef="#ctx0" brushRef="#br0" timeOffset="7597.7895">8621 6030 32 0,'-25'11'26'15,"-8"-2"-9"-15,7 8-1 16,5-2-3 0,8 4-3-16,10 2-1 15,9-2-3-15,13-3-3 16,8 1-9-16,14-2-23 16,-4-15-2-16,13 0 0 15,-6-17-2-15</inkml:trace>
  <inkml:trace contextRef="#ctx0" brushRef="#br0" timeOffset="7950.983">9176 5613 4 0,'0'0'29'0,"-7"11"3"15,7 14 0-15,-5 11-16 0,1 3-5 16,2 7-1-16,-4 3-1 15,6-2-3-15,0-8 0 16,6-8-2-16,-3-13-1 16,-3-18-1-16,0 0 0 15,15-4 0-15,-15-19-2 32,0-8 2-32,-7-11-2 0,-1-9 1 15,-1-2-1-15,-1-1 0 16,4 4 0-16,0 2 0 15,6 7 0-15,6 7 0 16,9 10 0-16,7 10 0 16,9 6-2-16,9 8-3 15,6 0-6-15,4 8-14 0,-3-4-11 16,6 6 0-16,-10-5 1 16</inkml:trace>
  <inkml:trace contextRef="#ctx0" brushRef="#br0" timeOffset="8150.9121">9191 5738 30 0,'-12'10'35'0,"18"2"1"15,7-5-10-15,17-4-9 16,14 2-7-16,3-1-21 15,8 5-21-15,-11-6-2 0,1 5-1 16,-18-8-1-16</inkml:trace>
  <inkml:trace contextRef="#ctx0" brushRef="#br0" timeOffset="8739.1018">10395 6212 33 0,'30'-4'29'0,"33"4"-8"0,35 0-1 16,37 0-3-16,41 4-4 15,31 1-5-15,21 2-5 16,6 0-10-16,-7-1-9 16,-20-3-13-16,-20 7-4 31,-46-10-1-31,-36 8 10 0</inkml:trace>
  <inkml:trace contextRef="#ctx0" brushRef="#br0" timeOffset="9023.371">11253 5871 30 0,'23'-58'21'16,"-7"-8"2"-16,3 5-1 15,-6 1-2 1,-2 5-6 0,1 11-3-16,-12 9-3 0,0 35-2 15,0 0-3-15,-10 46-1 16,2 14-6-16,0 13-17 15,-1 9-14-15,9 14 1 16,-9-3-2-16</inkml:trace>
  <inkml:trace contextRef="#ctx0" brushRef="#br0" timeOffset="9402.3943">10580 6691 24 0,'6'-28'30'0,"10"0"-4"16,-5-10-9-16,0 0-3 0,-2-1-2 16,-6 2-2-16,3 11-2 15,-6 9-1-15,0 17-1 16,-11 14-1-16,7 18 0 16,-5 14-1-16,4 7-2 0,-1 6 0 15,6 6 0-15,0-4-2 16,4-11-5-16,9-2-12 15,0-10-20-15,-5-20 1 16,8-1-1-16,-4-17 0 16</inkml:trace>
  <inkml:trace contextRef="#ctx0" brushRef="#br0" timeOffset="9587.6864">10785 6717 35 0,'15'-6'35'16,"17"6"2"-16,-2 0-7 0,14 0-14 15,5 3-10-15,4 1-13 0,9 3-26 16,-11-7-1-16,4 0-2 16,-15-2 0-16</inkml:trace>
  <inkml:trace contextRef="#ctx0" brushRef="#br0" timeOffset="10390.4282">11566 6827 40 0,'3'-12'29'0,"2"0"-8"15,-8-6-5-15,-8 1-5 16,-4 1-3-16,-10 0-2 0,-3 8-2 15,-3 3-1-15,-2 5-1 16,-1 7-1-16,6 9 1 16,9 3-1-16,6 4 0 31,13 2 0-31,9-3 1 0,7-2-1 16,10-8 1-16,3-4-1 15,4-5 0-15,-2-8 0 16,-3-5-1-16,-5-1 1 15,-7-3-1-15,-6 1 0 16,-5 3-1-16,-5 10 2 16,0 0-1-16,0 0 0 0,0 11-1 15,0 8-2-15,6-5-4 16,4 6-6-16,3-4-5 16,-1-7-3-16,6 1 0 15,0-6 4-15,-3-8 6 16,2-1 7-16,-5-2 8 15,12-13 25-15,-14 13-8 16,3 2 0-16,-1 1-2 16,5 4-6-16,0-5-5 15,6 5-2-15,2-4-3 16,5 1 0-16,-4-5-1 0,3-3 1 16,-4-4-2-16,-2 1 0 31,-7-4 0-31,-5 0 0 0,-8 1-1 15,-8 1 0-15,-6 3 1 16,-6 3-2-16,-6 10 1 16,-2 0-1-16,0 14 1 15,1 3 0-15,5 7-1 16,9 4 1-16,6 1 0 16,9 2 0-16,6-6 1 0,9-3-1 15,6-5-2-15,4-9-6 16,5-10-26-16,4-4-2 15,-10-11 0-15,7-1 0 16</inkml:trace>
  <inkml:trace contextRef="#ctx0" brushRef="#br0" timeOffset="10627.6105">11992 6523 21 0,'18'0'31'0,"17"4"0"16,-4-4-5-16,6 0-20 15,0 0-16-15,-9-7-17 16,6 9-3-16,-18-10 0 15</inkml:trace>
  <inkml:trace contextRef="#ctx0" brushRef="#br0" timeOffset="10805.9313">12333 6453 32 0,'6'-18'27'0,"-6"18"-3"16,0 0-22-16,0 0-19 0,0 0-8 16,0 0-2-16,11 17 12 15</inkml:trace>
  <inkml:trace contextRef="#ctx0" brushRef="#br0" timeOffset="10945.0414">12377 6543 50 0,'9'27'35'15,"-9"-4"-3"-15,0 4-7 16,0 2-7-16,-12-8-6 15,0 4-5-15,-10-11-1 16,-3-3-6-16,0-7-9 16,0-4-24-16,0-13-5 31,13-2-1-31,-2-9 1 0</inkml:trace>
  <inkml:trace contextRef="#ctx0" brushRef="#br0" timeOffset="11430.1065">12510 6441 19 0,'0'0'28'0,"0"0"-1"0,0 0-9 16,0 9-5-16,0 5-7 15,6 4-1-15,-3 0-1 16,7 4-1-16,-2-5 1 16,5 0-1-16,6-5 0 15,-3-7-1-15,2-5 0 16,3-8 0-16,-4-5-1 0,0-2 0 15,-4-2-1-15,-3-3 1 16,-7 3-2-16,-3 3 1 16,0 2 0-16,0 12-1 15,0 0 1-15,-7 0 0 0,7 12 1 16,4 4 0 0,2-1 2-1,7 2 0-15,4-2 1 16,6-4 1-16,1-5 0 15,4-1-1-15,-3-10 1 0,0-2-2 16,-4-6-2-16,-8-3-4 16,-3-2-11-16,-10 4-22 15,-3-10 0-15,-4 7-1 16,-9-7 0-16</inkml:trace>
  <inkml:trace contextRef="#ctx0" brushRef="#br0" timeOffset="11661.962">13242 6229 33 0,'34'23'35'0,"-13"0"1"15,-4 6-5-15,-5 1-15 0,-16-2-11 16,-8 0-17-16,-15-7-21 31,3-2-1-31,-15-19-1 0,11 0-1 16</inkml:trace>
  <inkml:trace contextRef="#ctx0" brushRef="#br0" timeOffset="12147.0965">13806 5696 31 0,'0'-33'35'0,"0"24"0"15,0 9-4-15,0 28-12 16,6 17-6-16,-10 12-6 16,4 13-3-16,0 4 0 15,0 2-3-15,0-2-6 16,4-15-15-16,-4-13-16 31,11-9-1-31,-3-18-1 0,7-6 0 16</inkml:trace>
  <inkml:trace contextRef="#ctx0" brushRef="#br0" timeOffset="12631.9445">14206 6137 33 0,'12'-5'29'0,"-6"-7"-9"31,-2 0-5-31,-4-2-3 0,-4-6-2 16,-7-1-2-16,-9 4-3 15,2 1-1-15,-9 3-2 16,-1 8-1-16,-3 5 0 16,3 5-1-16,9 9 0 15,4 6 0-15,12 2 1 16,8 2 0-16,8-1 0 0,8-5 1 16,4-4-1-16,6-5 0 15,-3-9-1-15,0-4 1 16,-6-5-1-16,-1-6 0 15,-8-2 0-15,0-2-1 16,-8 3 1-16,-5 2-1 16,0 3 1-16,0 11-1 0,0 0 1 15,-9 7 0-15,9 11 1 16,0 2-1-16,0 5 0 16,6-2 1-16,3 4-6 15,1-7-8-15,0-7-20 0,7 0 1 16,-7-13-1-16,5 0 3 31</inkml:trace>
  <inkml:trace contextRef="#ctx0" brushRef="#br0" timeOffset="12863.795">14469 5635 33 0,'13'-20'32'0,"-13"5"1"15,0 15-12-15,10 41-5 16,-7 0-6-16,3 20-3 16,0 9-2-16,0 3-1 15,0 4 0-15,-1-1-1 16,2-11-2-16,-2-10-2 16,0-11-6-1,-5-10-23-15,-5-22-6 16,10-2 0-16,-5-10 0 15</inkml:trace>
  <inkml:trace contextRef="#ctx0" brushRef="#br0" timeOffset="13195.262">15079 5906 28 0,'14'6'30'0,"-14"-6"-1"16,-12 9-12-16,-7 2-5 16,-9 1-4-16,-10 5-2 15,-2 0-1-15,-3 0-2 16,2-5-1-16,10 2-1 15,10-4 1-15,10 2-2 16,11-2 2-16,15-1-1 0,7-1 1 16,11 1-2-16,4 4-10 15,8 6-22-15,-8-11-1 16,8 2 1-16,-14-6-2 16</inkml:trace>
  <inkml:trace contextRef="#ctx0" brushRef="#br0" timeOffset="13633.4244">15407 5985 30 0,'-6'-38'32'16,"11"3"-4"-16,-5 1-7 15,0 5-5-15,0 10-3 16,0 5-3-16,0 14-3 16,0 0-2-16,7 16-1 15,-7 9-2-15,7 9-1 16,-4 4 1-16,1 3-2 0,-4 1 2 16,4-1-1-16,-4-7 0 15,-4-2-1-15,-3-9 1 16,-1-8-1-16,-3-1-1 15,-3-11 1-15,2 1-1 16,-1-4 1-16,13 0-1 0,-12-4 1 31,12 4-1-31,0 0 1 0,22-8 0 16,-2 8 0 0,8 0 0-16,3 0 0 0,0 0 0 15,3 4 0-15,-5-4-2 16,-6 0-6-16,-5 0-21 15,-8 0-7-15,-10 0 0 16,0 0 0-16</inkml:trace>
  <inkml:trace contextRef="#ctx0" brushRef="#br0" timeOffset="19602.9656">6545 6788 42 0,'0'0'25'0,"0"0"-3"15,3 12-3-15,-6 3-4 16,3 9-4-16,-6 1-4 16,6 7-1-16,-3 3-1 15,3-1-2-15,0 1-4 16,6-10-4-16,-2-3-12 0,4-5-17 16,-8-17 0-16,13 4-1 15,-10-15 7-15</inkml:trace>
  <inkml:trace contextRef="#ctx0" brushRef="#br0" timeOffset="19903.4901">6697 6803 49 0,'0'0'25'0,"4"-12"-6"0,-4 12-3 16,0 0-4-16,0 0-2 15,0 0-2-15,-4 16-2 16,4 2 0-16,-6 2-2 16,6 5 1-16,-3 3-2 15,3 2 0-15,0-2-1 16,0-2-2-16,6-4-9 0,-3-1-27 15,-3-21 1-15,12 14-2 16,-12-14 1-16</inkml:trace>
  <inkml:trace contextRef="#ctx0" brushRef="#br0" timeOffset="20853.9035">6117 7482 5 0,'0'18'24'0,"-8"1"-7"16,8 8-2-16,-4 5-3 0,4 3-1 15,6 2-2-15,7-2 0 16,2-6-2-16,3-6 0 16,5-6-2-16,1-13 0 15,2-4-2-15,-2-12 0 0,0-6-1 16,-8-4 0-16,2-1-1 15,-8-3 0-15,-4 3 0 16,0 0 0-16,-6 6-1 16,0 6 1-1,0 11 0-15,0 0 1 16,-9 19 0-16,9 3 1 16,7 8 1-16,-3 8 0 15,3 7 0-15,-4 5 1 16,0 2-1-16,-8-5-1 15,-1 0 1-15,-10-8-2 16,-5-4-1-16,-5-7 0 0,-5-10-2 16,0-13-2-16,-5-6-1 15,8-7-5-15,-1-15-3 16,10 0-8-16,5-6-13 0,4-8-4 16,10 5 2-1,7-5 9-15</inkml:trace>
  <inkml:trace contextRef="#ctx0" brushRef="#br0" timeOffset="21274.7289">6542 7590 34 0,'-3'31'27'0,"3"2"-6"16,0 4-4-16,0-5-5 0,0-3-2 16,0-10-2-16,0-3-2 15,0-16-2-15,0 0-1 16,3-12 0-16,-3-5-1 15,-3-8 0-15,0-4-1 16,-1-6 0-16,-4-3 0 0,1 0-1 31,-2-1 1-31,3 4-1 16,0 2 1-16,6 5 0 16,8 6-1-16,2 3 1 15,8 5-1-15,5 0 0 0,7 5-2 16,3 3-5-16,3 2-8 15,1-2-15-15,4 9-4 16,-11-3 0-16,10 4 1 0</inkml:trace>
  <inkml:trace contextRef="#ctx0" brushRef="#br0" timeOffset="21553.9217">6555 7827 21 0,'11'5'27'0,"12"3"-7"15,5-4-3-15,6 0-6 16,-4-4-9-16,5-4-20 16,2 4-7-16,-16-9-3 0,7 9 2 15</inkml:trace>
  <inkml:trace contextRef="#ctx0" brushRef="#br0" timeOffset="21906.2439">6759 7581 25 0,'25'4'32'0,"-25"-4"0"16,18 17-10-16,-11-3-9 15,-1 3-4-15,3 2-2 16,-5-4-3-16,-1 0 1 15,-3-15-3-15,0 9 1 16,0-9-2-16,11-19 0 0,-4 4 0 16,2-7 0-16,1 1-1 15,2 0 0-15,3 1 0 16,-2 5 0-16,-1 9 1 16,-2 6 1-16,-1 5-1 0,1 9 1 15,-5 5 0 1,5 5-1-16,-4 2-3 0,-3-6-7 15,5-3-16-15,3 1-10 16,-11-18-1-16,12 7 0 0</inkml:trace>
  <inkml:trace contextRef="#ctx0" brushRef="#br0" timeOffset="22337.5592">7075 7420 11 0,'16'-13'29'0,"6"13"1"16,-3 0-8-16,5-4-9 15,4 4-5-15,-3-4-3 16,2 4-1-16,-4 0-2 15,-5 0 0-15,-5 0-1 16,-2 0 0-16,-11 0 0 0,13 8 1 31,-13-8-1-31,3 18 2 0,-3-3-1 16,0 3 2 0,0 5-1-16,3 9 1 15,-3 1-1-15,4 3 1 0,-4 0-2 16,0 0 1-16,0-4-1 15,-7 0 0-15,1-5 0 16,-9-8-1-16,-4-5 1 0,-4-2-1 16,-3-9 0-16,1 3 0 15,0-6-1-15,0 0-8 16,9-6-27-16,4 6-1 16,0-11-1-16,12 11 1 15</inkml:trace>
  <inkml:trace contextRef="#ctx0" brushRef="#br0" timeOffset="23291.4159">11523 7253 9 0,'0'0'28'0,"0"0"2"16,0 0-8-16,6 14-3 16,-6 5-5-16,0 5-3 15,0-1-2-15,0 10-1 16,0-1-2-16,5-3-4 15,-1-2-7-15,-4-6-11 16,4-12-16-16,5 2-2 0,-9-11-2 16,12-5 2-16</inkml:trace>
  <inkml:trace contextRef="#ctx0" brushRef="#br0" timeOffset="23539.2242">11698 7263 36 0,'0'0'31'15,"0"0"-2"-15,0 0-8 16,-6 11-6-16,3 2-3 31,3 7-4-31,0 1-1 0,0 3-2 16,3-2 0-16,2 2-4 15,-1-2-8-15,0-3-23 16,-4-19-7-16,10 14 2 16,-10-14-1-16</inkml:trace>
  <inkml:trace contextRef="#ctx0" brushRef="#br0" timeOffset="24039.3368">10857 7828 22 0,'9'5'32'16,"-9"-5"1"-16,18 16-11 0,1 3-6 15,-1 3-5-15,10 9-3 0,-3-3-2 16,5 2-3-1,0-3-8-15,-8-4-12 0,-6-8-16 16,7-1-1-16,-11-14 0 16,5 6 5-16</inkml:trace>
  <inkml:trace contextRef="#ctx0" brushRef="#br0" timeOffset="24339.2862">11283 7825 26 0,'0'-12'32'0,"0"12"-2"16,0 0-9-16,0 0-6 16,-10 19-4-16,-10 3-1 15,-2 10-2-15,-12 6-1 16,-1 8-1-16,-5 1-1 15,0 4-1-15,2 1 0 0,2-2-1 16,5-6-2-16,7-9-1 16,8-7-2-16,7-14-3 15,15 1-10-15,-6-15-21 16,19-12-2-16,2-1 1 0,-4-10 0 16</inkml:trace>
  <inkml:trace contextRef="#ctx0" brushRef="#br0" timeOffset="24677.3947">11585 7800 21 0,'-29'-3'27'0,"7"13"-4"16,-11 4-6-16,2 14-4 0,5 12-2 16,1 4-2-16,10 9-1 15,4 0-1-15,11 7 0 16,6-3-1-16,11-6-2 15,5-6-3-15,6-11-6 0,4-7-12 16,5-8-16 0,-6-19-1-1,7 0 0-15,-11-10 4 16</inkml:trace>
  <inkml:trace contextRef="#ctx0" brushRef="#br0" timeOffset="25093.9057">11777 8124 21 0,'25'23'30'15,"-11"-19"-3"-15,6 5-11 16,3-4-4-1,-1-5-3-15,4-6-3 16,-7-5-2-16,-2 1 0 16,-3-4-3-16,-5-3 0 0,-6 0 0 15,-6 3-1 1,-8 2 1-16,-6 3-1 0,-4 5 0 16,-7 4 0-16,-2 7 1 15,-1 2 0-15,1 6 0 0,5 5 1 16,4 5 2-16,11 4 1 15,5-3 0-15,14 2 1 16,3-3-1-16,10 2 1 16,5-7-2-16,4-2-2 15,3-8-6-15,-2-10-11 16,-4-9-21-16,5 2-1 0,-8-18 1 16,4 4-2-16</inkml:trace>
  <inkml:trace contextRef="#ctx0" brushRef="#br0" timeOffset="25309.8274">12063 7775 29 0,'0'0'28'0,"0"0"-1"0,0-10-18 0,0 10-18 16,0 0-13-16,3 13-6 15,-3-13 0-15</inkml:trace>
  <inkml:trace contextRef="#ctx0" brushRef="#br0" timeOffset="25478.4735">12108 7840 35 0,'6'13'35'0,"2"6"-6"16,-8-2-3-16,0 2-7 16,-8 1-6-16,-9-5-3 15,-2-5-4-15,-6-3-6 16,0-7-11-16,4-8-21 16,6 1-5-16,-1-10 0 15,13 6 0-15</inkml:trace>
  <inkml:trace contextRef="#ctx0" brushRef="#br0" timeOffset="26026.4368">12262 7803 24 0,'-15'4'28'0,"15"-4"-7"15,-12 18-4-15,12-3-5 16,0 3-1-16,2-3-3 0,10 4 1 16,-2-5-3-16,5-1 1 15,-2-4-2-15,5-4-1 16,-6-5-1-16,5-5-1 16,-3-2-1-16,-4-6 0 15,0 1 0-15,-5-2-1 0,-1 0 0 31,-4 3 0-31,0 11 0 0,3-14 0 16,-3 14 0 0,0 0 0-16,0 0 0 0,0 15 0 15,10-5 1-15,-10-10 1 16,20 11 0-16,-4-5 0 16,-1-6 0-16,0-6 0 15,0-1 0-15,-1-2-1 0,-7-4-4 16,-2-2-9-16,-2-3-18 15,-3 8-6-15,-3-7 0 16,3 17-1-16</inkml:trace>
  <inkml:trace contextRef="#ctx0" brushRef="#br0" timeOffset="26410.4401">12690 7811 8 0,'0'0'32'16,"25"14"1"-16,-9 4-3 15,5 7-10-15,1 9-6 16,-1 4-4-16,-2 5-3 0,-10 3-2 16,-9 1-3-16,-9 1 0 15,-7-2-1-15,-11-2-1 16,-2-6 1-16,-5-5 0 16,1-8 0-16,2-3-1 15,8-5 1-15,2-5 0 31,6-8-2-31,15-4 0 0,-13 0-6 16,13 0-15-16,0 0-13 16,5-21 0-16,2 12-1 15</inkml:trace>
  <inkml:trace contextRef="#ctx0" brushRef="#br0" timeOffset="33985.9358">929 9643 65 0,'0'0'26'0,"0"0"-4"16,-59-35-4-16,59 35-6 16,-68 13-4-16,68-13-1 15,-60 49-3-15,60-49-1 0,-34 77-2 16,34-35 1-16,10 1-1 15,-10-43 0-15,65 68 1 16,-65-68-1-16,81 34 0 16,-81-34-1-16,71 12-1 15,-71-12 0-15,42-10 0 16,-42 10 0 0,0 0-1-16,-45-17 0 15,45 17 1-15,-83 13 1 16,37 6 0-16,-5 4 0 15,8 10 1-15,11 8 0 16,8 5 1-16,24 1 1 16,9-5 0-16,-9-42 1 15,56 70-1-15,-11-46 0 0,1-11 0 16,5-13 0-16,1-9 0 16,-11-9-2-16,1-10 0 15,-42 28 0-15,61-71 0 0,-61 71-1 16,37-78 0-16,-37 78 0 15,12-64 0-15,-12 64 1 16,0 0-1-16,0 0 1 0,0 0 0 16,0 0 0-16,0 0 0 15,16 73-3-15,-1-38-3 16,-8-8-6-16,-7-27-22 16,21 46-7-16,-18-36 0 15,7-2 0-15</inkml:trace>
  <inkml:trace contextRef="#ctx0" brushRef="#br0" timeOffset="34120.5888">1087 9791 51 0,'-41'-41'27'0,"41"41"-14"0,0 0-20 16,0 0-20-16,0 0-3 15</inkml:trace>
  <inkml:trace contextRef="#ctx0" brushRef="#br0" timeOffset="34367.6888">1326 10043 18 0,'0'29'34'15,"3"-6"1"-15,7 6-4 16,6 1-14-16,5-3-4 16,1 2-3-16,-4-10-3 15,4-7-2-15,-2-12-2 0,-4-5-1 16,-1-9-1-16,-4-7-5 16,1-5-12-16,-2-2-20 15,-4-5 0-15,3 5 0 16,-6-5-1-16</inkml:trace>
  <inkml:trace contextRef="#ctx0" brushRef="#br0" timeOffset="34789.9992">1791 10072 36 0,'-4'32'36'15,"-12"-4"-1"-15,1 4-2 0,-2-4-13 31,-8-10-11-31,6-6-8 0,-2-5-4 16,0-14-2-16,6-5-1 16,1-10-1-16,8-2 0 15,0-5 1-15,9 7 1 16,3 1 4-16,6 5 3 16,4 16 2-16,5 5 2 15,3 10 0-15,-2 7 1 0,4 2 1 16,-1-2-2-16,-1 2-1 15,1-8-3-15,0-4 0 16,-3-12-1-16,-1-5 0 16,0-13-1-16,-4-1 0 15,0-4 0-15,0-4-1 16,-5 3 2 0,-3 4 0-16,2 4 1 15,-11 16 1-15,10 0 1 16,0 12 0-16,-6 11-1 15,2 6 1-15,-3 0-2 16,0 2-4-16,4-2-30 0,-2-1-7 16,-5-10-2-16,0 0 0 15</inkml:trace>
  <inkml:trace contextRef="#ctx0" brushRef="#br0" timeOffset="36395.615">3286 9936 33 0,'9'14'29'0,"-9"1"-3"15,9 17-12-15,-3 2-6 0,4 6-2 16,6-2 0-16,-2-5-3 15,8-9 0-15,0-7-1 16,3-12 0-16,-3-15-1 16,0-4 1-16,-1-9-1 15,-1-9 0-15,-6-5 0 0,-4 0-1 32,-4 4 1-32,-1 5-1 0,-5 13 1 15,0 15 0 1,0 0 0-16,0 15 1 0,0 18 0 15,7 14 1-15,-1 12 1 16,4 10 1-16,-2 2-1 16,-4 8 1-16,-4 0 0 15,-6 0-2-15,-12-9 1 0,-10-4-1 16,-7-15-1-16,-8-10-1 16,-3-19 0-16,5-11-3 15,4-16-1-15,2-18-3 16,14-8-6-16,3-13-13 15,8-7-13-15,16-3 0 16,1-4 0 0</inkml:trace>
  <inkml:trace contextRef="#ctx0" brushRef="#br0" timeOffset="36796.615">3807 9913 10 0,'5'20'33'15,"-10"3"1"-15,5 8-5 16,0 8-11-16,-3 2-3 16,3 6-2-16,-6-10-5 15,6 2-2 1,-4-10-2-16,4-5-1 15,0-14 0-15,0-10-1 16,0 0 0-16,10-23-1 16,-10-4 1-16,0-7 0 15,0-7-1-15,0-6-1 16,0-3 0-16,-7 2 1 16,4-2-1-16,3 7 0 0,0 0-1 15,0 2 1-15,10 11 0 16,8 4-2-16,1 4-2 15,8 2-5-15,8 9-10 16,5 5-19-16,-3 0 0 16,7 6-1-16,-4 0 3 15</inkml:trace>
  <inkml:trace contextRef="#ctx0" brushRef="#br0" timeOffset="37043.7009">3810 10309 23 0,'15'5'32'15,"16"6"1"-15,-3-5-5 0,6-3-19 16,4 5-28-16,-8-18-11 16,10 10-2-16,-17-14 0 15</inkml:trace>
  <inkml:trace contextRef="#ctx0" brushRef="#br0" timeOffset="37475.4375">4120 10035 30 0,'0'0'34'15,"18"13"-2"-15,-14 1-10 16,-4 5-5-16,5 4-6 16,-5 0-2-16,0 0-2 15,-5-8-2-15,5 1-2 0,0-16-1 16,0 0-1-16,0-15 0 16,5-4 0-16,5-6-1 15,3-2-1-15,4 1 1 16,1 0-2-16,5 9 2 15,-2 5 0-15,-2 9 1 32,0 8 0-32,-3 8 1 0,-1 6 0 15,-5 5-1-15,-4-2-2 16,1 6-8-16,-2 1-28 0,-2-16 0 16,7 1-1-1,-10-14 0-15</inkml:trace>
  <inkml:trace contextRef="#ctx0" brushRef="#br0" timeOffset="37713.5296">4525 10048 26 0,'4'14'36'16,"-4"-14"0"-16,31 9-2 15,-7-8-18-15,0-1-5 16,6 0-11-16,1-8-32 16,0 8-3-16,-6-7 0 0,3 3-2 15</inkml:trace>
  <inkml:trace contextRef="#ctx0" brushRef="#br0" timeOffset="38176.5772">5023 10104 10 0,'-22'-3'31'32,"22"3"2"-32,-23-18-4 0,12-3-13 15,8-1-4-15,3-6-5 16,0 4-2-16,9-3-1 16,5 6-1-16,3 3-1 15,7 6 0-15,4 8 1 16,1 13-1-16,-3 8 2 15,-9 7-1-15,-6 3 1 0,-6 6-1 16,-13-1 0-16,-7 1-2 16,-12-4-1-16,-8-6-1 15,-1-4-2-15,0-7-2 16,4-5 0-16,1-7 0 16,9-2-1-16,4-3 1 0,18 5 3 31,0 0 1-31,0 0 3 0,18-4 1 15,4 8 1-15,4 7 1 16,1 4-1-16,2 2-5 16,1-5-24-16,1 3-9 15,-11-15-2-15,11 5 0 16</inkml:trace>
  <inkml:trace contextRef="#ctx0" brushRef="#br0" timeOffset="38776.6058">5284 9710 14 0,'9'-10'29'0,"16"10"1"15,-8-1-10-15,12-7-10 0,2 2-2 16,2 2-2-16,-1-1-2 16,-2-3-1-16,-4 3 0 15,-7 0-1-15,-5 5-1 16,-14 0 1-16,13 0 0 15,-13 0-1-15,0 23 1 0,-2-5 1 16,-3 6-1-16,0 4 1 16,5 10 1-16,-6-2 1 15,6 8-1-15,0-1 1 16,6 1-1-16,-1-6 0 16,6 3-1-16,-4-4-1 31,1-5 0-31,2-4-1 0,-4-3 0 15,-2-4 0-15,-1-1-1 16,-6-1 1-16,-4-2 0 16,-6-6-1-16,-6 2 1 15,-2-3 0-15,-1-1-1 16,-3-1 1-16,1-3 0 16,-1-5-1-16,3 0 1 0,7 0-1 15,2-4-1-15,4 0-3 16,-4-6-10-16,3 1-24 15,10 9-1-15,-13-19 1 0,13 19-1 16</inkml:trace>
  <inkml:trace contextRef="#ctx0" brushRef="#br0" timeOffset="45260.551">6036 9940 33 0,'0'0'27'0,"7"10"-3"16,9-4-3-16,8-2-5 15,8-4-3-15,10 2-2 16,2-4-4-16,6 2-2 16,-1-4-3-16,-5 4-4 0,-4-3-4 15,-12 3-5-15,-6 0-7 0,-10 7-10 16,-12-7-6-1,0 0-1-15,0 0 11 16</inkml:trace>
  <inkml:trace contextRef="#ctx0" brushRef="#br0" timeOffset="45592.0018">6096 10076 28 0,'0'0'24'0,"15"7"-2"16,10-7-2-16,12 0-3 16,3-6-3-16,6 6-4 15,-2-5-2-15,-1 5-2 16,-5-5-2-16,-7 5 0 15,-9 0-1-15,-7 7 0 16,-15-7-1-16,0 0 0 0,0 0 0 16,5 12 0-16,-5-12-2 0,0 0-4 15,0 0-5 1,-11 5-12-16,11-5-15 16,0 0-1-16,-14 0 0 0</inkml:trace>
  <inkml:trace contextRef="#ctx0" brushRef="#br0" timeOffset="46579.8252">7246 10080 21 0,'16'-6'26'15,"9"3"-3"-15,-3-8-2 0,1-4-5 16,-1 1-2-16,-6-10-4 15,-4 2-1-15,-12-4-3 16,0 0-1-16,-15-1-1 16,-3 3-1-16,-14 4-1 15,-2 5-1-15,-6 8 0 32,0 7-1-32,3 10 1 0,-1 8-1 15,11 8 1-15,5 7-1 16,10 5 1-16,12-2-1 15,11-2 1-15,8-5-1 16,9-7 1-16,3-7 0 16,7-10 0-16,1-8 0 15,1-9-1-15,-2-7 1 0,-7-9-1 16,-6 0 0-16,-6 0 0 16,-4 1 0-16,-8 5-1 0,-7 2 1 15,-11 9-1 1,0 7 1-16,-2 10 1 0,1 6-2 15,3 8 2-15,3 3-1 32,6 0 1-32,6 3-1 0,5-1-3 15,3-7-6-15,6-4-22 16,5-3-5-16,-12-11 0 16,11 0 0-16</inkml:trace>
  <inkml:trace contextRef="#ctx0" brushRef="#br0" timeOffset="46996.3106">7481 9500 13 0,'0'0'31'0,"16"32"2"0,-9-8-7 16,2 3-11-16,0 5-3 15,-3-4-4-15,-2-3-1 32,-4-11-2-32,0-14-2 0,0 0-1 15,10-12-2-15,-1-14 1 16,-1-3-2-16,8-3 1 15,2-2-1-15,1 3 0 16,6 7 0-16,-1 11 2 16,-5 10 0-16,0 11 1 15,-1 9 0-15,-8 12 0 0,-1 3 1 16,-3 6-1-16,-2 0 0 16,-1-2-4-16,-1-8-10 15,2-9-23-15,10 0-1 16,-14-19 0-16,22 3 0 15</inkml:trace>
  <inkml:trace contextRef="#ctx0" brushRef="#br0" timeOffset="47196.061">7897 9579 37 0,'28'6'35'0,"-3"-6"-1"0,3 0-14 16,3 8-7-16,-3-8-16 15,1 6-26-15,-15-9-3 16,7 3-1-16,-21 0-1 16</inkml:trace>
  <inkml:trace contextRef="#ctx0" brushRef="#br0" timeOffset="47667.8807">8281 9578 28 0,'-14'-14'32'0,"7"5"0"0,-2-10-13 16,3-4-4-16,6 0-5 15,3 0-3-15,9 4-1 16,1 0-3-16,8 10 1 0,0 5-1 16,7 9 0-16,-3 10 0 15,-6 9 0-15,-6 4-1 16,-7 6 1-16,-12 4-1 15,-4 0 0-15,-12-2 0 32,-5-5-1-32,-4-9-1 0,0-5 0 15,6-4-2-15,3-10 0 16,10-3 0-16,3-6 0 16,9 6 0-16,12-10 1 15,4 6 1-15,5 4 1 16,1 4 1-16,3 6 1 0,-4-4-1 15,4 6 1-15,-7-1-1 0,-2-3-5 16,0-2-26 0,0 1-9-16,-16-7 1 15,21 0-1-15</inkml:trace>
  <inkml:trace contextRef="#ctx0" brushRef="#br0" timeOffset="48299.9925">8704 9924 40 0,'7'-14'31'15,"6"8"-7"-15,-13 6-3 32,11 9-6-32,-11 10-4 0,-5 2-3 15,-1 7-1-15,-1 2-2 16,1 2-1-16,2 2-2 16,4 0 0-16,10-8-1 15,5-3 0-15,5-8 1 16,7-7-1-16,-2-8 0 15,6-5-1-15,-3-12 0 0,0-3 0 16,0-7 0-16,-4-4-1 16,-5 2 1-16,-8 1-1 15,-1-1 0-15,-10 10 1 16,0 6 1-16,0 13-1 16,-15-3 1-16,6 15 0 15,2 4 0 1,1 10 0-16,6 1 1 15,0 4-2-15,7-2-2 16,2-4-6-16,6 1-19 16,2-4-10-16,-7-10-1 0,11-3 1 15</inkml:trace>
  <inkml:trace contextRef="#ctx0" brushRef="#br0" timeOffset="48668.8421">9259 9951 48 0,'0'27'34'15,"-9"-2"-3"-15,3 11-14 0,6 6-4 16,-6-3-4-16,6 5-2 16,0-5-2-16,0-3-2 15,0-10-1-15,0-9 0 16,0-17-1-16,0 0 0 15,3-10 0-15,0-13 0 16,-3-10 1 0,0-8-2-16,0-7 1 15,-3-5-1-15,-3-3 0 16,3 0 0-16,-4 2 0 16,1 0 0-16,3 6 0 0,3 6 0 15,0 4 0 1,10 9 0-16,6 5-1 0,5 4-2 15,6 10-5-15,4 1-11 16,7 6-17-16,6 11-1 0,-4-4 0 16,9 10 1-16</inkml:trace>
  <inkml:trace contextRef="#ctx0" brushRef="#br0" timeOffset="48938.005">9307 10287 18 0,'20'22'31'15,"-1"-19"-2"-15,12 0-9 0,3 1-7 16,0 0-12 0,1 1-17-16,-8-11-12 15,4 6-2-15,-15-13 0 0</inkml:trace>
  <inkml:trace contextRef="#ctx0" brushRef="#br0" timeOffset="49286.0286">9530 10024 46 0,'9'0'33'0,"-9"0"-7"16,15 5-6-16,-3 6-5 15,-5 2-4-15,2 1-3 16,-6 0-2-16,3 0-2 15,-6-5-1-15,0-9 0 0,0 0-1 16,10 0-1-16,-2-12 0 16,5 1-1-16,3-6 0 15,-1 1-1-15,1 3 0 16,2 2 0-16,-2 3 0 0,-1 8 1 16,-3 5 1-16,-2 5 0 31,-4 2-1-31,1 5 2 15,-4 3-2-15,0 0-2 0,4 3-12 16,1-2-23-16,-8-9 0 16,13-4 0-16,-13-8-1 15</inkml:trace>
  <inkml:trace contextRef="#ctx0" brushRef="#br0" timeOffset="49524.1269">9945 10011 27 0,'10'11'36'15,"8"-7"-1"-15,12 3-3 0,5-4-15 16,-1-3-6-1,3 4-9-15,0-4-27 0,-3 0-9 16,-11-5-1-16,1 5-1 16</inkml:trace>
  <inkml:trace contextRef="#ctx0" brushRef="#br0" timeOffset="49918.6685">10358 9956 68 0,'0'-20'35'16,"6"3"-12"-16,12-1-7 16,4 2-5-16,9 7-5 31,0 5-1-31,3 4 0 0,-2 4-2 15,-2 10 0-15,-12 0 0 16,-8 6-1-16,-10 2 1 16,-13 3-2-16,-9 1 1 15,-6 1-1-15,-2-3 1 16,2-1-1-16,1-8-1 16,7 0 0-16,4-3 0 0,16-12 0 15,0 11 1-15,16-11-2 16,6 0-1-16,3 0-3 0,9 0-14 15,3 0-19-15,-2-6 0 16,8 6 0-16,-13-9-1 16</inkml:trace>
  <inkml:trace contextRef="#ctx0" brushRef="#br0" timeOffset="50403.5029">10776 9728 21 0,'18'0'31'15,"-1"-5"2"-15,12-4-11 0,4 6-7 16,0-4-4-1,4 7-2-15,-6-5-1 0,-1 5-1 16,-10-5-3-16,-2 5 0 16,-8-4-1-16,-10 4-1 0,12 9 0 15,-12 3-2 1,0 3 1-16,0 7-1 0,-3 4 1 16,3 8-1-16,-3 5 1 31,3 8-1-31,0 0 1 0,0 2-1 15,0 1 1-15,6-1-1 16,0-1 0-16,-6-7-1 16,0-3 0-16,0-5 1 15,-6-9-1-15,-3-3 1 16,-4-5 0-16,-5-4 0 16,-7-8 1-16,0-4 1 0,-3 0-1 15,3 0 0-15,1 0-2 16,0-8-3-16,7 8-12 15,5 0-21-15,-4-9-1 16,16 9 1-16,-15-6 0 16</inkml:trace>
  <inkml:trace contextRef="#ctx0" brushRef="#br0" timeOffset="59381.9339">11537 9968 27 0,'6'11'34'0,"4"-11"-2"16,8 0-11-16,11 0-4 15,5 0-4-15,9 3-3 16,2-3-5-16,2-7-3 16,-3 7-4-16,-7-6-6 0,-3 6-9 31,-9 0-8-31,-15-4-11 0,2 8 2 15,-12-4 0-15</inkml:trace>
  <inkml:trace contextRef="#ctx0" brushRef="#br0" timeOffset="59597.4866">11610 10061 17 0,'0'0'34'0,"4"15"1"16,12-10-11-16,10-3-4 15,11 4-5 1,1-6-7-16,5 0-13 16,-3 0-27-16,7 0-1 15,-13 0-2-15,3 0-1 16</inkml:trace>
  <inkml:trace contextRef="#ctx0" brushRef="#br0" timeOffset="60251.8361">12662 10057 15 0,'28'0'29'0,"-13"-9"-2"15,7 1-6-15,-4-10-3 16,-1-2-5-16,0-1-3 0,-6-4-3 16,1 1 0-16,-12-2-2 0,0 5-1 15,-10-2-1 1,-6 8-1-16,-8 3 0 15,-4 7-1-15,-6 5-1 0,-1 5 0 16,1 9 0-16,3 3 0 16,4 9 0-16,9 1 0 31,8 4-1-31,10-3 1 0,9-4 0 16,9 0 0-16,7-10-2 15,3-2-2-15,9-10-1 16,-5-6-1-16,5-3 0 15,-10-5 1-15,1-3 0 16,-9-4 2-16,-7 7 3 16,-2 1 2-16,-10 11 3 0,0 0 0 15,0 0 1-15,0 11 0 16,0 1-2-16,9 7-2 16,4 0-5-16,3-1-16 15,-2-10-16-15,14-2 1 16,-8-11-1-16</inkml:trace>
  <inkml:trace contextRef="#ctx0" brushRef="#br0" timeOffset="60551.4865">12823 9535 29 0,'25'6'35'0,"-3"-6"-1"16,15 0-9-16,0 0-9 15,0 3-9-15,3-3-12 16,-6-12-26-16,3 12-3 16,-8-3 0-16,-2 3 0 15</inkml:trace>
  <inkml:trace contextRef="#ctx0" brushRef="#br0" timeOffset="61114.2435">13407 9509 36 0,'-22'-3'31'16,"11"-3"-6"-16,3-6-4 15,-2-4-8-15,10-1-4 16,0-3-3-16,6 2-2 0,6 0-2 15,7 4 0-15,2 5 0 16,5 9-1-16,-1 0 1 16,3 16 0-16,-10 0 1 15,-5 7 0-15,-13 4-1 16,-6 5 1-16,-10 0-2 16,-6-4 1-16,-9-2-1 0,-4-9 0 15,0-3-1-15,3-9-1 16,7-5 0-16,6 0-1 15,8-9 0-15,7-1 1 0,9 0 1 16,12 5 0-16,4 1 1 16,4 4 1-16,6 5 1 31,0 4 0-31,0 1 0 0,-2 3-2 16,-1 6-12-16,-4-5-25 15,-9-5 0-15,4 1-1 16,-19-10-1-16</inkml:trace>
  <inkml:trace contextRef="#ctx0" brushRef="#br0" timeOffset="61615.1153">14193 9178 28 0,'-30'19'32'15,"-14"8"-2"-15,-3 23-10 16,1 24-4-16,0 14-3 16,14 16-2-16,5 5-2 15,20 6-3 1,14-3-1-16,14-8-5 16,10-15-8-16,7-21-15 15,5-22-13-15,10-12-1 0,-7-20 0 16</inkml:trace>
  <inkml:trace contextRef="#ctx0" brushRef="#br0" timeOffset="62186.9418">14633 9962 56 0,'5'-16'24'0,"2"2"-2"15,-3-5-4-15,-4-4-5 16,-4 1-3-16,-3-2-3 16,-7 0-2-16,-5 5-1 15,0 7-1-15,-8 2-2 16,-3 10 0-16,1 8 0 16,1 8-1-1,4 10 1-15,5 4-1 16,10 1 1-16,9 1-1 15,3-3 1-15,12-5 0 16,5-6-1-16,6-8 0 16,3-10-2-16,-1-6 0 15,0-6-1-15,-7-8 1 16,1 3-2-16,-10-4 2 0,-1 4 0 16,-6 4 1-16,-5 13 1 15,0 0 1-15,0 0 2 16,-7 22-1-16,7-2 1 15,5 6-1-15,0-3-1 0,6-2-6 16,6-1-12-16,5-6-17 16,-7-14-2-16,7-3 1 15,-4-16 0-15</inkml:trace>
  <inkml:trace contextRef="#ctx0" brushRef="#br0" timeOffset="62672.4952">14703 9324 9 0,'17'10'33'0,"-17"-10"1"31,19 31-2-31,-11-11-13 16,-4 2-5-16,3-1-4 0,-7 0-5 15,0-3 0-15,0-7-2 16,0-11-2-16,0 0-1 16,0-9-2-16,8-7 1 15,2-6-1-15,8 2 0 16,-2-3 0-16,6 4 1 0,3 6 1 16,-3 5 2-16,-1 8 2 15,-8 8 0-15,1 6 1 16,-8 5 0-16,0 7-1 15,-6-1 0-15,0 1-2 16,0-2-10-16,0 4-29 16,3-14 0-16,8-5-1 0,-11-9-1 15</inkml:trace>
  <inkml:trace contextRef="#ctx0" brushRef="#br0" timeOffset="63305.7527">15334 9699 10 0,'16'0'29'15,"-16"0"2"-15,12 15-10 0,-12 2-5 16,0 4-5-16,0 9-1 16,-4-1-2-16,4 4 0 15,6-1-2-15,5-3-1 16,4-7-1-16,8-6 0 0,4-8 0 15,8-3-2-15,-5-13-1 16,4-4-1-16,-6-11 0 16,-3-4-1-16,-7-2 1 0,-5-3-2 15,-7 5 1-15,-6 1 1 16,-6 6 0-16,-2 8 0 16,-4 8 1-16,1 13-1 15,1 7 1-15,4 6 1 16,3 6-1-16,3 0 1 31,6 2-2-31,7 1-1 0,2-7-7 16,1 2-24-16,-1-20-3 15,10 3-2-15,-6-14 1 16</inkml:trace>
  <inkml:trace contextRef="#ctx0" brushRef="#br0" timeOffset="63659.1282">15841 9732 20 0,'0'19'34'0,"7"10"1"15,-4 2-2-15,-3 2-16 16,7 4-4-16,-7-6-3 31,7-1-3-31,-7-7-2 0,4-6-2 16,-4-7 0-16,0-10-2 15,0 0 0-15,-12-27 1 16,8 3-2-16,-2-7 1 16,-3-11-1-16,-1-6 0 15,0-7 0-15,2 1 0 16,2-4 0-16,2 4 0 0,4 2 0 16,10 6 0-16,-2 7 0 15,7 12 0-15,6 3-1 16,4 7-2-16,8 8-3 15,-1 0-7-15,8 3-18 0,6 11-7 16,-6-5 1-16,7 4-1 31</inkml:trace>
  <inkml:trace contextRef="#ctx0" brushRef="#br0" timeOffset="63975.9045">15885 9997 13 0,'18'10'33'16,"-3"-10"1"-16,10 9 0 0,4-5-18 15,1-4-8 1,4 0-17-16,-6-4-21 16,8 4-2-1,-10-14-2-15,3 5 2 16</inkml:trace>
  <inkml:trace contextRef="#ctx0" brushRef="#br0" timeOffset="64361.1156">16120 9731 17 0,'10'0'34'15,"8"14"1"-15,-6-4-1 16,-3 2-17-16,1 5-4 16,-10 0-4-1,6-3-3-15,-10 0-2 16,2-5-2-16,2-9-2 16,-13 0-2-16,13-9 1 15,3-9-2-15,7-1 0 16,2-2-1-16,7-2 2 15,2 1 0-15,2 7 3 0,4 3 0 16,-6 7 2-16,4 10 1 0,-6 5 0 16,-3 5 1-1,-3 4-1-15,-6 5 0 0,0-2-2 16,-3 0-2-16,2 2-7 16,-6-6-20-16,-3-9-10 15,12 5-2-15,-9-14 2 16</inkml:trace>
  <inkml:trace contextRef="#ctx0" brushRef="#br0" timeOffset="64592.7035">16591 9751 46 0,'19'0'37'0,"12"9"1"15,0-5-5-15,3-4-25 16,0 5-23-16,-3-10-19 0,3 5-2 16,-15-7 0-16</inkml:trace>
  <inkml:trace contextRef="#ctx0" brushRef="#br0" timeOffset="64940.0562">16939 9603 18 0,'5'-16'31'16,"21"12"-2"-16,-3-1-9 0,9 5-3 16,1 7-3-16,-3 4-4 15,-3 8-1-15,-11 2-3 16,-8 6-1-16,-16 1-2 0,-8 4 1 16,-8-4-2-1,-2 1 1-15,-1-3-1 16,4-7 0-1,6 0-2-15,9-10 2 16,8-9-2-16,20 13 0 16,1-13-3-16,4 0-7 0,6-9-24 15,3 9-2 1,-4-13-1-16,6 7 0 0</inkml:trace>
  <inkml:trace contextRef="#ctx0" brushRef="#br0" timeOffset="65409.416">17347 9428 26 0,'25'0'30'0,"10"3"0"16,2-3-13-1,-2 0-4-15,1 5-5 16,-8-5-1-16,-1 0-2 16,-11 0-1-16,-6 4-1 0,-10-4-1 15,0 0 0-15,-5 15-1 16,2-4 0-16,-2 4 0 15,5 4-1-15,0 3 0 16,0 6 1-16,8 5-1 0,1 2 0 16,2 5 0-16,-1 1 1 15,-2-4-1-15,-2-1 1 16,-6-2 0-16,-5-1 0 16,-7-10 0-16,-7-3 0 15,-7-7-1-15,-3-3 0 16,-2-3-4-1,-3-7-13-15,2-2-16 16,12 2-2-16,-3-16 1 16,23 16 1-16</inkml:trace>
  <inkml:trace contextRef="#ctx0" brushRef="#br0" timeOffset="65827.2271">17823 9198 42 0,'45'37'34'0,"-2"9"2"16,1 19-18-16,3 17-3 15,-12 9-5-15,-10 14-2 0,-18-3-1 16,-9 2-2-16,-16-12-1 16,-8-7-2-16,-5-20-1 15,0-9 0-15,4-15 0 16,6-12-1-16,5-6 0 15,2-9 0-15,2-5-1 16,0-4 1-16,3-1-1 0,0-4 0 16,9 0-1-16,-16 0-3 0,16 0-11 15,0 0-21 1,-7-12-1-16,7 12 1 0,-5-25 0 16</inkml:trace>
  <inkml:trace contextRef="#ctx0" brushRef="#br0" timeOffset="71408.1259">18516 9649 40 0,'3'9'34'0,"-3"-9"1"16,28 0-14 0,4 0-5-16,6 0-6 15,10 0-6-15,1 0-5 0,1 0-7 16,-1 0-11-16,-8 5-9 15,-13-5-7-15,-4 13-1 32,-24-13 4-32</inkml:trace>
  <inkml:trace contextRef="#ctx0" brushRef="#br0" timeOffset="71570.9037">18566 9760 41 0,'-14'7'36'0,"14"-7"-2"0,27 15-11 16,5-11-8-16,12 2-8 16,8 1-17-16,8 4-22 15,-7-11-2-15,6 2-1 16,-7-8-1-16</inkml:trace>
  <inkml:trace contextRef="#ctx0" brushRef="#br0" timeOffset="72140.1847">19598 9760 28 0,'8'-24'24'16,"5"2"-4"-16,-6-5-3 16,-3-2-4-16,-4 0-2 15,-4-3-1-15,-4 5-2 16,-11 3-1-16,-2 6-1 15,-10 5-1-15,-2 13-1 16,-2 3-1 0,-1 11-2-16,3 10 0 15,7 8 0-15,7 1 0 16,12 5 0-16,7-3 0 16,14-3 0-16,7-3 0 15,9-8 0-15,4-10-1 0,1-9 0 16,0-8-2-1,-3-8 1-15,-6-5 0 0,-2-7-1 0,-10 1 0 16,-9-4 1-16,-5 5 1 16,-2 2 1-16,-4 5 0 15,6 17 1-15,-17-8-1 16,9 19 1-16,5 6-1 16,6 6 1-16,3 3-1 15,5-1-2-15,4 3-4 0,-2-2-29 16,0-10-1-16,5-1 0 15,-18-15-1-15</inkml:trace>
  <inkml:trace contextRef="#ctx0" brushRef="#br0" timeOffset="72525.8869">19599 9271 19 0,'10'5'34'0,"-1"-8"1"15,17 1-10-15,5 2-6 16,3-7-6-16,8 7-6 15,3 0-13-15,0 9-26 0,-9-9-1 16,4 0-2-16,-16 0 0 16</inkml:trace>
  <inkml:trace contextRef="#ctx0" brushRef="#br0" timeOffset="73074.2595">20230 9203 39 0,'0'0'29'16,"-25"-15"-4"-16,15 1-7 16,0 0-5-16,3-6-4 15,7 2-3-15,5-3-2 0,8 5 0 16,4 0 0-1,5 8-1-15,0 4 0 16,3 10 1 0,-6 4-1-16,-4 9 2 15,-9 3-2-15,-6 4 0 0,-13 3-1 16,-4 3 0-16,-9-3-1 16,-4-4-1-16,1-2 0 15,2-5-2-15,5-1 1 16,7-6-1-16,9-3 1 15,6-8-1-15,21 9 2 0,-1-4 0 16,4 0 0-16,4 0 2 16,3-1-4-16,-3 1-14 15,-8-5-21-15,8 0 1 16,-14-5 0-16,2 5-1 16</inkml:trace>
  <inkml:trace contextRef="#ctx0" brushRef="#br0" timeOffset="73643.4234">20672 9436 66 0,'10'0'38'0,"3"7"-2"0,8 7-17 16,10 10-6-16,0 3-7 16,7 6-1-16,-2 4-3 15,1 0-3 1,-5 1-7-16,-7-9-10 15,-5-7-18-15,-1 0-2 16,-9-12 0-16,3-3-1 16</inkml:trace>
  <inkml:trace contextRef="#ctx0" brushRef="#br0" timeOffset="73896.5893">21019 9435 37 0,'-21'-6'33'0,"5"12"-2"16,-9-1-8-16,-6 8-7 0,4 6-5 15,-8 3-4-15,-4 12-2 16,-6 2-1-16,0 3-1 16,1 1-2-16,3-6-1 15,7-2-4-15,6-9-4 0,11-4-10 16,14-6-18-16,3-13 0 15,21-9-1-15,0-6 6 32</inkml:trace>
  <inkml:trace contextRef="#ctx0" brushRef="#br0" timeOffset="74359.961">21216 9421 39 0,'0'0'32'16,"0"22"-2"-16,0-3-11 15,-7 9-6-15,1 7-4 16,-3 1-2-16,7 5-2 0,-4-4-1 16,6 1-1-16,0-11-2 15,0-5 1-15,0-12-1 16,0-10 0-16,13-10 1 16,-9-5-2-16,-1-11 2 0,-3-6-2 15,0-11 0-15,0-3 0 16,-7 0 1-16,4-3-1 15,-3 6 0-15,0-1 0 16,2 5-1-16,4 6 1 16,0 6 0-16,6 5 0 15,7 5-1-15,4 3 0 0,11 2-3 16,3 1-3-16,11 10-6 16,2 1-10-16,1-3-12 15,8 8 0-15,-10-5-1 16</inkml:trace>
  <inkml:trace contextRef="#ctx0" brushRef="#br0" timeOffset="74660.4535">21211 9811 25 0,'17'4'31'15,"16"6"-3"1,-6-8-8-16,8-2-8 15,-2 0-9-15,0 0-16 16,4 0-16-16,-16-7-1 16,4 7-1-16</inkml:trace>
  <inkml:trace contextRef="#ctx0" brushRef="#br0" timeOffset="75099.6194">21475 9462 64 0,'0'0'30'16,"15"23"-9"-16,-8-2-7 15,-5 1-5-15,5 1-3 16,-7 0-2-16,0-4 0 16,0-9-2-16,0-10 0 0,0 0-1 15,0 0-1-15,7-15 1 16,2-4-1-16,3-3 0 16,1 0-1-16,2 0 0 15,3 0 1-15,-2 5 0 16,1 2 0-16,0 6 0 15,-5 9 1-15,-1 0 0 0,0 10 1 16,-4 4 0-16,-1 4 1 0,0 3-1 16,-1 4 0-1,-5 2-1-15,5-4-4 16,-3 1-14-16,7-2-19 0,-14-12 0 16,8 2 0-16,-3-12-1 31</inkml:trace>
  <inkml:trace contextRef="#ctx0" brushRef="#br0" timeOffset="75631.4181">21845 9243 13 0,'23'0'31'15,"-3"-8"1"1,14 8-10-16,0 0-5 16,0-2-6-16,2 2-4 15,-8 0-2-15,-1 3-2 16,-5-3-1-16,-6 4-1 15,-16-4 0-15,13 9 1 0,-13-9-1 16,0 22 0-16,-3-6 1 16,0 5-1-16,-3 7 1 0,6 5-1 15,-4 6 1-15,4 6-1 16,0 2 0-16,4 0 0 16,-1-1 0-16,4-5 0 15,-2-3-1-15,-2-4 1 16,-3-9-1-16,0-5 1 15,-8-7 0-15,-3-3 0 0,-9-8 0 16,-3-2 0-16,-5 0-1 16,-1-5 1-16,-3 3 0 15,3-3-1-15,4 1 1 16,1-1-1-16,5 5 0 16,6 0-1-16,13 0-2 15,-13 5-7 1,13-5-25-16,0 0-1 15,0 0 0-15,21 0 0 16</inkml:trace>
  <inkml:trace contextRef="#ctx0" brushRef="#br0" timeOffset="81306.5361">11670 10634 20 0,'4'9'33'0,"-9"25"-4"31,5 25-6-31,-3 21-5 0,-4 15-6 16,7 15-2-16,0 8-4 15,3 1-4-15,7-4-4 16,-1-11-2-16,3-16-4 16,-2-18-16-16,-1-24-11 15,5-13 0-15,-9-22 1 16</inkml:trace>
  <inkml:trace contextRef="#ctx0" brushRef="#br0" timeOffset="81706.9177">11666 10723 3 0,'-10'9'27'16,"-17"-4"-4"-16,-2 13-8 15,-2-2-5-15,0 6-3 16,4-3-2-16,3 0-3 16,6-6-1-16,18-13 0 15,0 0 0-15,0 0 0 16,23-22 0-16,1 2 2 0,3-4-1 15,3-3 2-15,1 6 0 16,-10 1 0-16,1 9 0 16,-10 2 0-16,-1 9-3 15,-11 0-4-15,14 24-14 16,-9-3-13-16,12 8 0 0,-6 3-1 31</inkml:trace>
  <inkml:trace contextRef="#ctx0" brushRef="#br0" timeOffset="82107.7531">11487 11514 31 0,'14'9'32'16,"11"19"0"-16,-9 1-16 15,-2 9-6-15,6 3-1 16,-6 0-3-16,3-4-1 31,-7-7-2-31,2-10 0 0,-4-13-1 16,7-12 1-16,-2-11 0 15,3-11-1-15,-4-6 0 0,5-4-4 16,-1 1-12 0,6 4-20-16,-8-4-1 15,6 10-1-15,-5-5 1 0</inkml:trace>
  <inkml:trace contextRef="#ctx0" brushRef="#br0" timeOffset="82571.0027">12147 10985 31 0,'4'-10'34'15,"1"22"0"-15,-10 8-11 16,5 8-8-16,0 13-5 0,0 5-3 16,5 5 0-16,-5-2-3 15,4 1-1-15,-1-9-1 0,-3-7-1 16,3-10 0-1,-3-6 0-15,0-18 0 16,0 0 0-16,0 0 0 0,-3-25 0 31,-4-4-1-31,-2-8 0 0,-4-7-1 16,-1-3 0-16,1-4 0 16,-4 0 1-16,3-2-1 15,2 9 1-15,4 7 0 16,5 5 0-16,9 7 0 15,10 5 1-15,9 6-1 16,9 2 0-16,8 5-2 0,6-1-2 16,12 5-4-16,-1-1-8 15,2 1-15-15,-2 4-5 16,-9-1-1-16,0 4 1 16</inkml:trace>
  <inkml:trace contextRef="#ctx0" brushRef="#br0" timeOffset="82855.5122">12135 11161 30 0,'31'12'35'16,"0"-12"1"-16,6 0-14 15,10 0-3-15,0 0-5 16,2 6-4-16,-9-6-5 0,-2 0-11 16,-11-6-28-16,-9 6-3 15,-11-11 0-15,-7 11-1 16</inkml:trace>
  <inkml:trace contextRef="#ctx0" brushRef="#br0" timeOffset="86712.2019">19174 10290 16 0,'30'-5'13'15,"16"1"2"-15,32 0 0 16,28 0-3-16,35-1 0 31,32 2-1-31,40 0-1 0,30 3-2 16,28-4-2-16,19 4 0 16,13 0-3-16,-2 10 1 15,-8-6-1-15,-18 5-1 16,-33-3 0-16,-26 1-1 15,-44-2 0-15,-28 2 0 16,-44-7 1-16,-29 3-1 0,-31-3 0 16,-15-4 0-16,-25 4 0 15,6-11 1-15,-6 11-1 16,-21-9 0-16,9 5 1 16,12 4-1-16,-9-4 1 0,9 4-1 15,0 0 0-15,-11 17-1 31,11-17 1-31,-6 11-1 0,6-11 1 16,-6 13-1 0,6-13 1-16,0 0-2 0,-13 10-2 15,13-10-8-15,-14-3-24 16,14 3 0-16,-25 0 0 16,25 0-1-16</inkml:trace>
  <inkml:trace contextRef="#ctx0" brushRef="#br0" timeOffset="88029.0836">8818 12366 2 0,'0'0'32'0,"10"13"0"16,7 2-1-16,7 8-13 15,11 15-5-15,-1-1-4 16,8 9-4-16,2 1-8 15,-4-1-15-15,-8-9-15 16,4-4 0-16,-14-14-1 0</inkml:trace>
  <inkml:trace contextRef="#ctx0" brushRef="#br0" timeOffset="88248.2154">9331 12397 19 0,'-10'-9'35'0,"1"14"1"0,-9 4-2 16,-7 13-18-16,0 15-4 15,-9 3-3-15,0 14-2 16,0 3-2-16,-4 6-3 16,1 1-4-16,1-4-4 15,7-2-5-15,0-11-15 0,5-15-11 16,12-4 0-16,-3-19-1 15</inkml:trace>
  <inkml:trace contextRef="#ctx0" brushRef="#br0" timeOffset="88563.9071">9616 12355 8 0,'-25'-15'29'16,"4"18"0"-16,-11 5-9 16,-2 12-7-16,0 11-4 15,1 10-3-15,7 10 0 16,5 6 0-16,14 7-1 15,7-1 0-15,13 2-1 16,9-5 0-16,15-4-2 0,2-6-8 31,3-8-15-31,-2-20-12 16,9-3 0-16,-12-19-1 16</inkml:trace>
  <inkml:trace contextRef="#ctx0" brushRef="#br0" timeOffset="88980.6511">9787 12725 16 0,'22'21'29'0,"-4"-9"-4"16,7 0-9-16,3-2-4 15,-1-6-4-15,1-4-2 16,-3-7-2-16,-3-2-2 16,-4-7 0-16,-8 0-1 15,-4-5-1-15,-6 3 0 32,-13 1 0-32,-1 5 0 0,-9 3 1 15,-5 9-1-15,1 4 2 16,-4 9 0-16,0 6 0 15,6 8 3-15,2 2 0 16,15 7 1-16,5-2 0 16,14 4 0-16,6-6 0 0,10-3 0 15,8-4-3-15,5-13-5 0,6-3-15 16,7-9-19 0,-13-21 0-16,7-1-2 0,-9-13 1 15</inkml:trace>
  <inkml:trace contextRef="#ctx0" brushRef="#br0" timeOffset="89497.1471">10121 12175 14 0,'3'-12'32'0,"-3"12"0"16,0 0-3-16,4-8-19 16,-4 8-13-16,0-9-18 15,0 9-9-15,0 0-1 16,7 1 0-16</inkml:trace>
  <inkml:trace contextRef="#ctx0" brushRef="#br0" timeOffset="89666.3991">10184 12318 45 0,'0'28'33'0,"6"4"-6"15,-12-2-6-15,-7-7-7 16,-5 4-4-16,-7-13-6 15,-3-5-4-15,0-3-7 0,-3-6-11 16,3-15-14-16,12 5-3 16,-1-9-1-16,14 5 11 15</inkml:trace>
  <inkml:trace contextRef="#ctx0" brushRef="#br0" timeOffset="90167.3151">10295 12206 24 0,'0'10'29'0,"-5"0"-9"15,5 7-5-15,0 4-4 0,5 1-3 16,4 4-1-16,1-4-1 16,1-3-2-16,4-4-2 15,3-4 0-15,-3-7 0 0,0-8 0 16,1-7-1-16,-1-6 0 16,1-3-1-16,-7-3 1 15,0 3-1-15,-5-1 1 16,1 4-2-16,-5 2 1 15,0 15 0-15,0 0 0 32,0 0 0-32,-9 13 0 0,9 3-1 15,0 6 1-15,6-3 0 16,4 4 1-16,2-1 0 16,4-4 1-16,-1-7-1 15,4-3 1-15,0-8 0 16,-2-4 0-16,0-8 0 15,-3-4-1-15,-3-2-2 0,-2-6-5 16,-3 2-12-16,1 7-15 16,-14-7-1-16,7 13 1 0</inkml:trace>
  <inkml:trace contextRef="#ctx0" brushRef="#br0" timeOffset="90467.6822">10689 12187 25 0,'34'19'36'15,"-3"4"1"-15,7 14-2 16,-2 12-19-16,-11 5-4 15,1 11-4-15,-10 2-3 16,-7 6-1-16,-13-4-3 16,-9-1 0-16,-5-6 0 15,-7-10-2-15,-2-4-4 0,-5-16-5 16,4-8-23-16,5-5-4 16,-4-16-1-16,9-3 0 0</inkml:trace>
  <inkml:trace contextRef="#ctx0" brushRef="#br0" timeOffset="91170.5477">11198 12682 25 0,'7'13'30'15,"12"6"-3"1,-1-4-6-16,6-3-3 16,3-2-6-16,-2-6-2 15,4-4-4-15,-3-9-2 16,-2 1-1-16,-5-8-1 15,-5-6-1-15,-11-2-1 16,-6 1 0-16,-8 0 0 0,-9 3 0 16,-5 3-1-16,-6 7 1 0,-1 10-1 15,-1 5 1 1,3 10 0-16,6 7 0 0,7 9 1 16,6 3-1-16,11 2 2 15,6 2-1-15,8-6 1 16,8 2-1-16,11-10 1 15,5-2-1-15,5-10-4 0,2-12-16 16,-3-9-17-16,8-4 1 16,-8-15-2-16,1 1 1 15</inkml:trace>
  <inkml:trace contextRef="#ctx0" brushRef="#br0" timeOffset="91486.7506">11433 12239 10 0,'31'4'33'16,"-12"-4"0"-16,12 2-2 15,3-2-14 1,0 0-5-16,6 0-5 16,-3 0-6-16,1-2-8 15,-6-6-22-15,1 8-4 16,-13-9-1-16,1 9 1 15</inkml:trace>
  <inkml:trace contextRef="#ctx0" brushRef="#br0" timeOffset="91855.9294">11929 12092 21 0,'0'-9'32'15,"0"9"-1"-15,0 0-11 16,0-10-11-16,0 10-15 16,0 0-21-16,0 0-2 0,0 0-2 15,0 0 12-15</inkml:trace>
  <inkml:trace contextRef="#ctx0" brushRef="#br0" timeOffset="92125.8562">11969 12230 21 0,'13'30'31'0,"-10"-6"2"0,4 7-9 15,1 5-5-15,-8-4-5 16,7 5-2-16,-14-9-1 16,4 1-3-16,-14-7 0 0,0-3-2 15,-11-7-2-15,2-5-1 16,-4-7-4-16,1-5-1 16,5-5-6-16,-4-11-13 15,10-2-18-15,12 3-1 16,0-12 1-16,14 7-1 15</inkml:trace>
  <inkml:trace contextRef="#ctx0" brushRef="#br0" timeOffset="92725.9044">12287 12171 35 0,'-22'-21'21'15,"9"0"-2"1,1-3-5-16,7-4-3 16,5 2-2-16,8 0-2 15,4 4-1-15,4 3 0 16,6 13-1-16,0-1-1 15,5 7 0-15,-4 9-1 16,-2 8 0-16,-9 2-2 16,-5 9 0-16,-7 4-2 0,-13-3-1 15,-9 7-3-15,-6-7-1 16,-6 2-1-16,0-7 0 16,4-4-1-16,0-8 0 15,13-5 3-15,7-4 1 0,10-3 5 16,0 0 2-1,23-5 2-15,1 5 1 0,1 2 0 16,3 5 1-16,2-2-2 0,-1 5 0 16,-4-3-2-16,-4 0-3 15,-2-2-14-15,3 5-18 16,-22-10-1-16,21-3 1 16,-21 3 7-16</inkml:trace>
  <inkml:trace contextRef="#ctx0" brushRef="#br0" timeOffset="93407.8056">12563 12085 12 0,'0'0'22'16,"0"0"-8"-1,-4 12-5-15,4 0-4 0,0 1 0 16,7 3 0-16,-4 1-1 15,5-1 0-15,0 0 0 16,0-5 0-16,2-1 0 16,2-5 0-16,1 0-2 0,2-5 0 15,-2-5 0-15,2-2-1 16,-3-2 0-16,2-3 0 0,-2-1-1 16,-3 1 2-1,0-2 0-15,-5-3 2 16,-1 6 1-16,-3-3 1 0,0 14-1 31,0-14 0-31,0 14 1 0,0 0-2 16,0 0-1-1,0 0-1-15,0 0-1 0,-3 14 0 16,3-4-1-16,3 4 0 16,1 4 1-16,6-4 0 15,1 4-1-15,4-2 1 16,3-3 0-16,1-4 0 0,2-3 0 15,1-6 0-15,0-3 0 16,-3-6 0-16,-1-4 2 16,-6-6-1-16,-3 1 2 15,-5-5-1-15,-4 0 1 16,-4 3 0-16,-2 2 0 16,-3-1-1-1,0 6-1-15,-6-1-1 16,3 9-3-16,12 5-5 15,-22-6-15-15,9 6-17 16,13 0 0-16,-16 0 0 16,16 0 0-16</inkml:trace>
  <inkml:trace contextRef="#ctx0" brushRef="#br0" timeOffset="97693.4538">3298 10926 9 0,'-22'2'13'0,"9"7"0"16,13-9-4-16,0 0 0 15,10 0-1-15,25-6-1 0,23-3 1 16,32-4 0-16,34-4-2 16,35-3-2-16,30 1-1 15,28-3-1-15,12 3-1 16,9 0 1-16,-10 4 1 15,-26 1-1-15,-30 6 1 32,-40 8-1-32,-38 0-11 0,-48 5-19 15,-18 13 0-15,-44-12-2 16,-2 11 14-16</inkml:trace>
  <inkml:trace contextRef="#ctx0" brushRef="#br0" timeOffset="98525.1522">13149 12555 35 0,'6'14'34'16,"6"-14"-9"-16,7 4-5 16,12-1-2-16,0-3-5 0,7 3-3 15,-1-3-5-15,6 0-3 16,0-3-7-16,-9 0-7 15,1-1-9-15,-7 4-13 16,-10-9-2-16,-1 9 0 0</inkml:trace>
  <inkml:trace contextRef="#ctx0" brushRef="#br0" timeOffset="98762.6515">13223 12726 7 0,'15'10'33'0,"-1"-10"2"0,13 0-7 16,1 0-8-16,3-5-5 16,5 5-3-16,0 0-3 15,3 0-4-15,-8 0-2 16,-6-2-8-16,-3-2-24 15,-4 8-7-15,-18-4 0 0,14-4-1 16</inkml:trace>
  <inkml:trace contextRef="#ctx0" brushRef="#br0" timeOffset="100664.8648">14444 12690 15 0,'22'-10'28'0,"-9"-6"-6"16,-1-2-4 0,0-1-2-16,-8-3-3 0,-1 1-2 31,-6-1-3-31,-5 1-2 0,-8-1-3 15,-1 7 0-15,-5 0-1 16,-4 6-2-16,-3 2 1 16,-2 7-1-16,0 12 0 15,4 3 0-15,4 7 1 16,4 6-1-16,7 2 0 16,6 1 0-16,6 1 1 0,7-3-1 15,8-4 1-15,3-7-1 16,5-7 0-16,4-8 1 15,1-7-1-15,0-7 0 16,-1-3 1-16,-2-8-1 16,-5-2 0-16,-5 2 0 15,-4 1 0 1,-4 6 0-16,-7 15 1 16,-9-11-1-16,9 11 1 15,-16 17 0-15,13-1 0 0,3 5 0 16,3 2 1-1,10 0-3-15,3-5-2 16,6-4-6-16,3-6-19 0,6 0-6 16,-11-15-1-16,7 3 0 0</inkml:trace>
  <inkml:trace contextRef="#ctx0" brushRef="#br0" timeOffset="100897.1571">14448 12178 29 0,'15'-7'32'15,"13"7"0"1,2 0-10-16,4 0-21 15,8 0-21-15,-1-6-9 16,7 6-2-16,-10-8 0 16</inkml:trace>
  <inkml:trace contextRef="#ctx0" brushRef="#br0" timeOffset="101383.1473">14973 12096 31 0,'0'0'31'0,"-20"0"-6"16,8-7-7-16,2-2-6 15,1-7-5-15,9 3-1 16,0-2-2-16,11-2-1 16,4 5-1-16,7 3 1 0,4 9-1 15,5 0 1-15,-4 12 1 16,-2 3 0-16,-10 5 0 16,-7 7-1-16,-13 1 0 0,-6 0-1 15,-7-1-1 1,-9-4 0-16,-2-4-2 0,1-5-2 15,4-4 1-15,2-6-2 16,7-4 1-16,5-4 0 0,10 4 1 16,0 0 0-16,0 0 2 15,21 0 1-15,-5 5 1 16,4 4 0-16,3 3-1 16,5 0-6-16,-1-5-28 31,4 5-1-31,-11-12-1 0,8 8 0 15</inkml:trace>
  <inkml:trace contextRef="#ctx0" brushRef="#br0" timeOffset="101767.7967">15463 12071 45 0,'17'2'39'0,"6"10"0"16,16 12-2-16,10 13-22 16,3 6-6-16,10 13-3 15,-1 4-3-15,-1-1-3 16,-5 6-9-16,-5-4-24 15,-19-10-6 1,-4-9 0-16,-14-17-1 16</inkml:trace>
  <inkml:trace contextRef="#ctx0" brushRef="#br0" timeOffset="102015.3441">16030 12066 39 0,'-16'-8'35'16,"-14"4"1"-16,-2 8-14 15,-2 16-5-15,-12 7-6 16,-1 15-3-16,-11 9-3 16,1 9 0-16,-7 4-3 0,4-1-3 15,4-2-3-15,3-7-7 16,15-9-18-16,12-11-8 15,9-20-1-15,17-4 0 16</inkml:trace>
  <inkml:trace contextRef="#ctx0" brushRef="#br0" timeOffset="102332.209">16342 11916 5 0,'-32'0'28'0,"6"26"1"15,-14 0-4-15,6 18-12 16,3 17-3-16,6 9-3 31,9 9 1-31,11 0-1 0,13 3-1 16,9-5-1-16,10-7-3 15,7-11-7-15,4-14-11 16,1-20-17-16,6-2 0 16,-9-23-1-16,4 0 11 15</inkml:trace>
  <inkml:trace contextRef="#ctx0" brushRef="#br0" timeOffset="102717.6526">16498 12403 10 0,'0'0'31'0,"11"26"1"16,0-12-4-16,8-2-14 15,5-3-4-15,-1-1-3 16,6-8-2-16,0-5-3 16,-1-7-2-16,-3 0 0 15,-6-10-2-15,-5-1 0 16,-8-4-1-16,-6 2 1 0,-15-1-1 16,-3 5 1-16,-10 4 1 15,-3 11 1-15,-3 6 1 16,-3 14 0-16,5 6 1 15,1 9 1-15,14 5 1 16,6 2-1-16,11 3 2 16,7-5 0-16,14 0-1 0,7-8-1 15,7-4 0-15,7-7-5 16,-2-6-14-16,1-9-18 16,9-5-1-16,-10-14-1 15,5 5 2-15</inkml:trace>
  <inkml:trace contextRef="#ctx0" brushRef="#br0" timeOffset="102971.3594">16830 11897 37 0,'0'0'35'0,"6"-15"0"15,-6 15-11-15,0 0-13 16,0 0-11-16,0 0-17 16,0 0-15-1,0 0-3-15,0 0 1 16</inkml:trace>
  <inkml:trace contextRef="#ctx0" brushRef="#br0" timeOffset="103118.5074">16873 12027 46 0,'-5'23'34'16,"-2"-1"-5"-16,-5-2-6 0,-10-7-7 16,-2-4-7-16,-3-3-12 15,3 0-29-15,-4-18-3 16,16 2-1-16,-1-11-1 15</inkml:trace>
  <inkml:trace contextRef="#ctx0" brushRef="#br0" timeOffset="103818.4975">17020 11937 24 0,'0'0'27'0,"-14"10"-6"15,8 0-5-15,1 6-4 0,5 1-5 16,0 5 0-16,5 1-2 16,5-1 0-16,2-6-1 15,6-3-1-15,0-5-1 16,3-8 0-16,-1-4-1 31,-1-6 0-31,-4-4 0 0,-1-4 0 16,-5-1-1-16,-4 0 1 15,-5 2-1-15,0 3 0 16,0 14 0-16,-6-11 0 16,6 11 0-16,-9 12 0 15,6 1 0-15,3 4 0 16,3 0-1-16,2 4 2 0,5-5-2 16,1-4 0-16,3-3 0 15,2-9 0-15,3 0 0 16,-1-9 0-16,4-4 0 15,2-10-1-15,-2 2 2 16,0-1 1-16,0 1 0 0,-1 4 1 16,0 8 0-16,3 9 1 0,-3 5-1 15,4 15 2-15,-1 10-1 16,2 13-1 0,-3 13 0-16,-1 9 0 0,-7 1-1 15,-5 4 3-15,-10 4 0 16,-6-3 0-16,-13-3 0 31,-6-3 0-31,-9-14 0 0,0-5 0 16,-4-9-6-16,-3-8-18 15,-1-11-18-15,11-7-1 16,0-14 0-16,9-5 0 16</inkml:trace>
  <inkml:trace contextRef="#ctx0" brushRef="#br0" timeOffset="129045.6026">13542 5566 3 0,'-71'-135'1'0,"-28"9"-4"15,-25 20 3-15,-40 7 0 16</inkml:trace>
  <inkml:trace contextRef="#ctx0" brushRef="#br0" timeOffset="130894.8848">8627 14655 4 0,'43'16'22'15,"45"-11"-13"-15,58 3-1 16,33 1 0-16,51 1-1 16,26-2 1-16,37-1 1 0,17-3 0 31,15-4 0-31,3 0 0 0,-11-4 1 16,-12-2-1-16,-28-2 1 15,-14 1-3-15,-38 1-8 16,-29 6-26-16,-45-14-5 15,-24 8-1-15,-51-7-3 16</inkml:trace>
  <inkml:trace contextRef="#ctx0" brushRef="#br0" timeOffset="131619.1699">9922 14225 15 0,'20'25'31'16,"-5"-20"-2"-16,8 2-8 16,7-2-6-16,3-5-3 0,7 0-3 0,-1-9-3 15,1-2-2-15,-9-7-1 16,-9-2-1-16,-10-5-1 16,-12 3 0-16,-8-1 0 15,-18 4 0-15,-8 7 0 16,-9 8 0-16,-7 10-1 31,0 10 0-31,1 12 1 0,11 11 0 16,7 4 1-16,19 5 0 15,12-2 1-15,18-1-1 16,16-8 1-16,13-5 0 16,9-10-3-16,1-11-5 15,7-11-13-15,1-6-19 16,-9-19 1-16,3-4-2 0,-19-14 3 15</inkml:trace>
  <inkml:trace contextRef="#ctx0" brushRef="#br0" timeOffset="131835.3363">10332 13872 30 0,'23'8'31'16,"-2"-8"1"-16,7 0-15 16,6 0-14-16,4 0-13 31,5 7-18-31,-10-14-2 0,5 7-1 16,-17-12 18-16</inkml:trace>
  <inkml:trace contextRef="#ctx0" brushRef="#br0" timeOffset="131982.4822">10719 13752 9 0,'0'-19'26'0,"0"19"-4"16,0 0-19-16,-12-15-22 0,12 15-4 15,-9 5 6 1</inkml:trace>
  <inkml:trace contextRef="#ctx0" brushRef="#br0" timeOffset="132151.7783">10719 13876 50 0,'8'35'38'16,"-8"-3"1"-16,-6 2-13 16,6 7-10-16,-16-7-5 15,4 0-4-15,-10-10-4 16,0-5-3-16,0-7-9 0,-5-12-16 15,1-9-14-15,7-6 0 16,1-11-1-16</inkml:trace>
  <inkml:trace contextRef="#ctx0" brushRef="#br0" timeOffset="132537.2342">10973 13837 4 0,'-22'-29'28'0,"14"4"-2"16,-1-8-9-16,9 1-3 15,11 3-2-15,4 7-1 16,10 7 0-16,4 6-2 15,6 16 0-15,-7 5-1 16,-5 10-1-16,-12 10-3 16,-11 3 0-16,-16 4-1 0,-4 2-1 15,-13-6-1-15,-4-1-1 16,1-8 0-16,7-4-2 16,9-8 1-16,11-4-1 15,9-10 0-15,17 5 0 16,6-5 1-16,6 0-5 15,5 0-9 1,10 6-20-16,-10-6 0 16,5 4 0-16,-13-8 2 15</inkml:trace>
  <inkml:trace contextRef="#ctx0" brushRef="#br0" timeOffset="132984.7354">11267 13802 28 0,'0'0'30'16,"-5"11"-4"-16,2 1-12 16,3 4-5-1,0 6-4-15,0 3-1 16,8-2 0-16,3-1-1 15,3-3-1-15,3-4 0 16,2-10 0-16,2-5-1 16,-4-14 0-16,4-1 0 15,-6-6 0-15,-4-1 0 16,-7-3 1-16,0 4-1 0,-4 4 1 16,-4 5-1-16,4 12 1 15,-13 0 1-15,9 9-1 16,1 6 0-16,3 4-1 0,5 5 1 15,4-2 1 1,5 0-1-16,3-6 1 0,5-4 0 16,1-6 0-16,4-6 0 15,-4-12-1-15,0-3 1 16,-4-4-5-16,-7-5-6 0,-3-5-24 16,-4 7-5-16,-13-2 1 15,0 9-2-15</inkml:trace>
  <inkml:trace contextRef="#ctx0" brushRef="#br0" timeOffset="133555.6178">9325 15323 10 0,'0'0'27'16,"0"13"-4"-16,0-13-3 15,15-11-5-15,-2-6-3 16,0-6-1-16,4-4-3 16,-3-6-1-1,0 0 0-15,-4-1-2 16,-1 5 0-16,-3 7 1 16,0 10-3-16,-6 12 1 15,0 16-1-15,0 10 0 0,0 16-2 16,3 9 1-1,-3 7-1-15,4 5 1 0,-4 1-1 16,7-6-2-16,-4-8-3 0,5-8-7 16,-2-11-19-16,1-22-7 15,11-3 0-15,-5-20-1 16</inkml:trace>
  <inkml:trace contextRef="#ctx0" brushRef="#br0" timeOffset="133779.2869">9777 15375 43 0,'32'5'38'0,"4"-5"0"16,12 7-11-1,10 0-12-15,-2-3-4 16,3 3-6-16,-4 0-9 15,-10 0-28-15,-5-11-6 16,-3 1 0-16,-13-9-1 16</inkml:trace>
  <inkml:trace contextRef="#ctx0" brushRef="#br0" timeOffset="134368.073">10676 15452 10 0,'10'-17'28'0,"5"5"-3"16,-11-7-4-16,2-1-5 16,-6 1-2-16,-13-3-4 15,-2 4-2-15,-10 1-1 0,-2 7-2 16,-11 6-1-16,3 8-2 15,-2 9 0-15,6 5 0 16,7 7-1-16,6 8 0 16,12-1 0-16,10 0 1 15,9-4-1-15,9-3 1 16,9-10 0 0,4-7 0-16,1-8 0 15,2-11-1-15,-4-6 0 16,-3-2-1-16,-6-4 1 15,-7 0-1-15,-9 2 0 16,-9 8 0-16,0 13 0 16,-9 0 0-16,-2 9 0 15,0 11 1-15,3 5-1 0,8 5 1 16,5 2-2-16,8-4-3 16,9-2-5-16,2-11-9 0,1-9-19 15,9-1 0-15,-6-14 0 16,2-4 8-16</inkml:trace>
  <inkml:trace contextRef="#ctx0" brushRef="#br0" timeOffset="134690.1536">11005 15400 25 0,'0'0'33'16,"0"16"2"-16,9-6-11 15,8-3-11-15,8 4-3 31,1-6-1-31,7 1-2 0,-2-6-3 16,0-7-2-16,-3-3-2 16,-2-2-1-16,-9-2 0 15,-7-5-1-15,-10-1-1 16,-10 1 1-16,-7 6 0 0,-11 5 1 16,-7 5 1-1,-5 9 1-15,-2 4 0 0,5 10 1 16,2 7 1-16,14 5 0 15,10 4-1-15,14-1 1 0,13-2 0 16,13-3-1-16,5-4-2 16,12-10-6-16,9-9-23 15,2-7-8-15,-7-14 0 32,9-1 0-32</inkml:trace>
  <inkml:trace contextRef="#ctx0" brushRef="#br0" timeOffset="135022.1521">11408 15027 29 0,'20'10'34'0,"-6"-10"1"16,12 0-12-16,6 7-11 0,0-7-4 15,5 3-8-15,1-3-18 31,-1 0-15-31,-12-4-1 0,3 4-1 16</inkml:trace>
  <inkml:trace contextRef="#ctx0" brushRef="#br0" timeOffset="135354.2087">11886 14963 38 0,'12'35'38'0,"-7"-1"2"16,-5 9-10-16,0 6-11 0,-14-5-6 16,-2 3-5-16,-9-8-2 15,-1-5-3-15,-6-7-2 0,-3-9-3 16,8-10-5-16,-3-12-6 16,13-4-13-16,6-9-14 15,2-11-1-15,13 2 1 16</inkml:trace>
  <inkml:trace contextRef="#ctx0" brushRef="#br0" timeOffset="135839.3388">12063 14973 23 0,'-19'4'31'16,"14"10"-3"-16,-6 3-9 15,7 2-6-15,4 4-2 0,0-2-3 16,11 3-1-16,1-7-1 16,10-3-1-16,2-6-1 15,5-8-1-15,-1-2-2 16,0-11 0-16,-2-6 0 0,-1-2-1 15,-5-4 0-15,-7 0 0 16,-4 1 0-16,-6 5 0 16,-3 6 0-16,0 13 1 15,-15 0 0-15,6 10 0 32,3 9 0-32,6 8 0 0,0-2 0 15,9 5 1-15,3-6-1 16,4 0 0-16,5-6 1 15,1-7-1-15,2-8 1 16,-2-6-1-16,-3-8 1 16,0-10-1-16,-10-5-3 15,-5-7-5-15,-4 3-7 0,-10-5-17 16,-8-4-7-16,-2 9 0 16,-13-4 0-16</inkml:trace>
  <inkml:trace contextRef="#ctx0" brushRef="#br0" timeOffset="136093.2668">11834 14778 18 0,'0'0'34'15,"10"5"-1"-15,-1 7-8 16,-1 0-43-16,-8-12-9 16,13 4-3-16,-13-4-3 15</inkml:trace>
  <inkml:trace contextRef="#ctx0" brushRef="#br0" timeOffset="136643.5286">13205 14418 10 0,'0'0'35'15,"24"12"-1"-15,-8-12-1 16,11 0-14-16,11 0-6 16,3 0-5-16,8 0-7 15,0-3-5 1,-3 1-10-16,-4-5-15 15,2 7-7-15,-20-3 1 16,-2 3 1-16</inkml:trace>
  <inkml:trace contextRef="#ctx0" brushRef="#br0" timeOffset="136812.4088">13235 14557 18 0,'17'10'32'15,"10"-14"1"-15,22 4-7 16,5-4-13-16,7-2-15 16,10 6-26-16,-6-14-2 15,8 11-2-15,-15-11 3 0</inkml:trace>
  <inkml:trace contextRef="#ctx0" brushRef="#br0" timeOffset="137313.5796">14332 14403 23 0,'0'-20'20'16,"10"1"-3"-16,-10-7-2 0,0 3-1 16,-6-3-4-16,-9 1-1 15,-1 6-3-15,-12 0-2 16,-5 12-1-16,-4 7-1 16,-1 10 0-16,1 9-1 15,6 10 1 1,9 5-1-16,8 5 0 15,14-1 1-15,7-1 0 16,11-8 0-16,9-3 1 16,6-11-1-16,1-6-1 15,3-9 1-15,-5-9-1 16,-1-6 0-16,-7-4-1 16,-5-5 0-16,-7-3-1 0,-3 5 1 15,-5-1-1-15,-1 8 0 16,-3 7 1-16,0 8 0 15,0 10 0-15,8 7 0 16,0 5 0-16,4 7-3 16,3-3-12-16,-3-6-18 0,10 1 0 15,-3-15 0-15,6-4 8 0</inkml:trace>
  <inkml:trace contextRef="#ctx0" brushRef="#br0" timeOffset="137693.576">14308 13938 33 0,'-16'-7'33'15,"26"12"0"-15,5-5-14 16,13 0-7-16,10 0-6 0,5 0-11 16,0 5-15-16,-5-13-12 15,10 8-1-15,-17-7 0 16</inkml:trace>
  <inkml:trace contextRef="#ctx0" brushRef="#br0" timeOffset="138146.4733">14754 13843 28 0,'-9'-14'33'0,"9"14"-1"16,-3-19-12-16,6 8-7 0,7 2-4 15,5 1-3-15,7 5-2 0,4 3-1 16,3 3-1-16,-1 6 1 16,-3 5-1-16,-9 3 2 15,-7 5-1-15,-12 3 0 16,-8 2-1-16,-11-3 1 15,-2 2-1-15,-6-8 0 0,2 1-1 16,3-6 0-16,7-4-1 16,8-3 0-16,10-6 0 15,0 0 0-15,16 0 0 16,8 0 0-16,-1-5 0 16,7 5 0-16,2 0 0 31,-1 0-4-31,-7 0-13 0,-3 0-20 15,0 0 0-15,-10 0-1 16,2 0 1-16</inkml:trace>
  <inkml:trace contextRef="#ctx0" brushRef="#br0" timeOffset="138631.5469">15245 13892 38 0,'24'0'35'0,"12"17"1"15,3 15-6 1,6 14-17-16,7 14-6 0,0 8-3 16,-1 4-5-16,1-1-6 31,-10-11-10-31,-1-12-16 0,-3-6-3 15,-17-23-1-15,4-5 6 16</inkml:trace>
  <inkml:trace contextRef="#ctx0" brushRef="#br0" timeOffset="138847.7139">15820 13933 19 0,'-10'-17'34'16,"-9"5"2"-16,-2 12-5 15,-5 19-12-15,-10 4-5 16,-3 15-3-16,-13 8-3 16,-4 13-2-16,-9 6-1 15,0 3-3 1,-2-1-2-16,2-6-4 16,10-3-6-16,8-15-16 15,10-14-13-15,19-9 0 0,18-20 0 16</inkml:trace>
  <inkml:trace contextRef="#ctx0" brushRef="#br0" timeOffset="139163.6923">16250 13671 7 0,'-25'7'28'16,"-14"-1"1"-16,10 20-7 15,-5 12-9-15,4 12-2 16,10 15-1-16,7 5 0 16,17 12 0-16,7-3-1 15,12 5-1 1,2-9-1-16,6-10-4 15,3-9-7-15,-6-20-12 16,0-12-20-16,3-12-1 16,-6-21 0-16,6-6 1 0</inkml:trace>
  <inkml:trace contextRef="#ctx0" brushRef="#br0" timeOffset="139518.4329">16449 14098 26 0,'6'24'31'0,"2"-16"-2"16,12 3-14-16,7 0-1 31,2-2-3-31,4-2-3 0,-2-7-3 16,1-6-2-16,-4-6-2 15,-6-2-1-15,-7-8-1 16,-9 1 0-16,-12-1 0 15,-10-2-1-15,-9 7 1 16,-9 8 0-16,-7 3 1 0,-2 7 0 16,-2 13 0-16,4 6 1 15,6 9 1-15,11 6 1 16,9 5 0-16,15 6 1 16,5-3 1-16,14 1 0 15,9-8 0-15,7-4-2 0,6-10-4 16,-1-10-5-16,3-12-18 15,2-5-12 1,-10-20-1-16,5-4 0 16</inkml:trace>
  <inkml:trace contextRef="#ctx0" brushRef="#br0" timeOffset="139750.2235">16796 13617 14 0,'0'0'33'16,"6"-19"0"-16,-6 19-2 0,10 4-20 16,-10-4-20-16,8 12-17 15,-8-12-6-15,0 0 0 0,10 6 10 16</inkml:trace>
  <inkml:trace contextRef="#ctx0" brushRef="#br0" timeOffset="139899.3817">16904 13739 44 0,'-3'20'33'0,"-5"3"-7"0,-6-2-6 16,-10-7-8-16,-4-4-8 15,0-10-18-15,3 0-17 16,-6-16-2-16,16 4-1 15</inkml:trace>
  <inkml:trace contextRef="#ctx0" brushRef="#br0" timeOffset="140538.2197">17060 13618 14 0,'-23'0'29'0,"14"12"0"16,-4 1-11-16,4 2-6 15,3 9-4-15,6-2 0 16,6 4-2-16,5-6 0 0,6-1-1 15,1-8-2-15,5-2 0 16,-1-9-1-16,2-5 0 16,-6-6-1-16,-1-3-1 15,-5-4 0-15,-4 0-1 16,-3 3 1-16,-5 3-1 16,0 12 0-1,-7-9 1-15,7 9-1 16,-13 17 0-16,11 1 1 15,2 2 0-15,0 2-1 16,6 0 2-16,5-5-1 16,3 0 0-16,5-8 0 0,-1-6 0 15,1-6 0-15,0-6 0 16,-1-6 0-16,-1-2-1 16,0-7 1-16,-1-2-1 15,-1 2 1-15,2 0 0 0,0 5 0 16,4 6 0-16,-1 10 1 15,1 7 0-15,7 12 1 16,-4 13-1-16,5 12 1 16,1 15 0-16,-7 9 0 0,-3 10 0 15,-7 5 3-15,-1 4-1 16,-15-2 1-16,-6-2-1 16,-13-9 0-16,-9-8 1 15,-5-13-1-15,-1-6-2 16,-2-13-6-16,-3-16-9 15,3-6-25 1,12-5-2-16,-1-15 2 16,14 4-2-16</inkml:trace>
  <inkml:trace contextRef="#ctx0" brushRef="#br0" timeOffset="142558.5978">9753 16556 22 0,'13'9'35'16,"18"25"0"-16,3 8-6 15,11 16-16-15,14 16-3 16,3 5-4-16,3-2-7 0,4-7-16 16,2-1-17-16,-14-19-1 15,7-8-1-15</inkml:trace>
  <inkml:trace contextRef="#ctx0" brushRef="#br0" timeOffset="142843.0915">10425 16549 2 0,'-15'-12'34'0,"3"15"0"0,-13-3-4 16,-6 12-10-16,-7 9-6 15,-8 7-3-15,-8 15-3 16,-6 10-3-16,-2 12-1 16,-6 1-4-16,2 9-2 15,4-1-7-15,4-4-12 16,8-11-15-16,15-4 0 0,7-29-1 16,19-4 17-16</inkml:trace>
  <inkml:trace contextRef="#ctx0" brushRef="#br0" timeOffset="143274.7362">10779 16496 12 0,'-47'22'28'0,"10"22"-8"16,-6 6-3-16,2 13-4 16,13 12-1-16,7 1-2 0,17 2-2 15,11-7-2-15,11-3-5 0,12-11-12 16,12-5-20-1,-2-27-1-15,13-7-1 0,-7-23 14 16</inkml:trace>
  <inkml:trace contextRef="#ctx0" brushRef="#br0" timeOffset="143629.7327">11008 16941 13 0,'0'0'30'31,"23"17"-3"-31,-2-11-10 0,1-6-6 16,2 0-1-16,0-6-3 16,0-1-2-16,-8-6-2 15,-1-3-1-15,-10 0-1 0,-11-3 0 16,-8 5 0-1,-6 5-1-15,-5 7 1 16,0 5-1-16,-3 10 1 0,1 7-1 16,6 9 1-16,6 5 0 0,11 0 0 15,7 4 1-15,10-6 1 16,9-3-1-16,7-10 0 16,5 0-2-16,6-10-7 15,2-3-24-15,-6-16-2 16,4 1-1-1,-10-16-1-15</inkml:trace>
  <inkml:trace contextRef="#ctx0" brushRef="#br0" timeOffset="143846.2149">11290 16450 26 0,'0'0'24'32,"0"0"-10"-32,0 0-24 0,-14 4-11 15,14-4-4-15,0 0 18 16</inkml:trace>
  <inkml:trace contextRef="#ctx0" brushRef="#br0" timeOffset="144031.1313">11331 16554 54 0,'0'29'30'16,"0"0"-3"-16,-8 0-6 16,-8-9-6-16,1-1-5 15,-11-13-5-15,3-2-3 16,1-4-8-16,-2-5-14 15,3-7-16-15,21 12 0 16,-16-20-2-16,16 20 11 0</inkml:trace>
  <inkml:trace contextRef="#ctx0" brushRef="#br0" timeOffset="144693.9456">11495 16477 18 0,'-5'16'27'0,"-15"-5"-8"15,12 9-5-15,1 5-3 16,7-1-3 0,0 1-2-16,9-3-1 15,5-3-1-15,1-10-1 16,3-2 0-16,0-7-1 15,-1-11-1-15,-2-4 0 0,0-3 0 16,-6-3 0 0,0 0-1-16,-6-1 1 0,1 6 0 15,-4 3-1-15,0 13 0 16,0 0 0-16,0 0 0 0,0 16 0 16,0-1-1-16,0 2 1 15,7 0 0-15,1-1 1 16,1-4-2-16,3-8 1 15,4-4 1-15,0-4 0 16,1-8 0-16,2 1 1 0,2-4 2 16,-1 1-1-16,5 7 2 15,0 7-1-15,1 10 2 16,4 6-2-16,1 9 1 16,-3 8-2-16,-2 14-1 15,-6 6 1-15,-9 7-2 31,-11-1 1-31,-9 1-1 0,-5-5-1 16,-12-5-4-16,2-4-13 16,2-14-20-16,-9-19-1 15,17-4 0-15,0-18 1 16</inkml:trace>
  <inkml:trace contextRef="#ctx0" brushRef="#br0" timeOffset="145095.6152">12355 16694 14 0,'21'5'34'16,"-2"-5"0"-16,15 0-3 0,0 5-15 31,10-5-6-31,5 2-4 0,-2-2-6 16,0 0-9-16,-4-2-11 16,-8 2-11-16,-11-5-3 15,-7 5 0-15</inkml:trace>
  <inkml:trace contextRef="#ctx0" brushRef="#br0" timeOffset="145312.4709">12441 16825 42 0,'0'0'36'0,"25"3"-5"16,3-3-8-16,3-4-6 15,10 4-4-15,-1 0-7 16,4-6-11-16,-11-1-31 0,8 7-1 16,-16-12-1-1,3 9 0-15</inkml:trace>
  <inkml:trace contextRef="#ctx0" brushRef="#br0" timeOffset="146066.6453">13524 16733 41 0,'162'0'14'0,"23"-7"0"16,30 4 0-16,20-1-2 16,25-2-2-16,11-3-4 0,13 1-1 15,1-1 0-15,-4-1-1 16,-4 3 0-16,-12-1 0 15,-13 4-2-15,-30 0-2 32,-17 1-6-32,-29 0-15 0,-17 6-11 15,-39-10-1-15,-16 11 1 16</inkml:trace>
  <inkml:trace contextRef="#ctx0" brushRef="#br0" timeOffset="147993.6944">14658 16375 21 0,'20'-6'24'0,"-5"-11"0"16,6-1-4-16,-2-5-3 15,-4-2-3-15,-2-4-3 16,-10-1-2-16,-3 2-2 0,-14 3-2 15,-5 6-1-15,-7 5-1 16,-3 9-1-16,-4 5-2 16,4 14 1-16,-1 10-1 15,8 8 0-15,8 3 0 16,8 4 0-16,6-3 0 0,15-2 0 31,4-6 0-31,9-9 0 16,6-14 0-16,-1-5 1 15,1-15-1-15,-3-3 1 16,-3-6-1-16,-6 1 0 0,-9 2 0 16,-10 6 1-16,-3 5-1 15,0 10 0-15,-16 10 0 16,9 7 0-16,4 5-3 0,3-2-5 16,3 0-17-16,13 2-11 15,-4-16 0-15,12-2 0 16</inkml:trace>
  <inkml:trace contextRef="#ctx0" brushRef="#br0" timeOffset="148347.6137">14845 15806 5 0,'9'-14'33'15,"-1"-5"2"1,9 5-1-16,4 4-14 0,-1 2-8 16,5 8-3-16,-5 6-3 15,-4 11-2-15,-11 2-1 16,-5 11-1-16,-14 2 0 0,-2 0-1 15,-4-3 0-15,1-3 0 16,5-4 0-16,14-7 0 16,10-6 0-16,10-7-1 15,12-2-4-15,3 0-13 16,-1-6-19-16,6 6-1 16,-11 0 0-1,1 0 1-15</inkml:trace>
  <inkml:trace contextRef="#ctx0" brushRef="#br0" timeOffset="148879.9976">15390 16133 6 0,'0'0'34'16,"19"17"1"-16,-4-9-1 0,8-1-14 16,5 2-6-16,-1-9-5 15,4 1-2-15,-3-7-3 16,0-3-1-16,-9-6-1 16,-4 0-1-16,-12-4-1 15,-8 2 1-15,-9 1-1 16,-7 4 0-16,-10 8 0 0,-2 4 0 15,-3 10-1-15,-1 8 1 16,6 5 0-16,5 9-1 16,10 2 1-16,12 2 1 0,10 1 0 15,15-3 0 1,11-4 0-16,9-7-1 0,10-7-3 31,4-10-8-31,-1-11-25 0,5 1-1 16,-12-17 0-16,2-3 0 15</inkml:trace>
  <inkml:trace contextRef="#ctx0" brushRef="#br0" timeOffset="149196.2358">15751 15765 43 0,'22'-4'36'0,"12"4"0"16,-3 3-12-16,0-6-11 0,6 3-6 16,-4 0-9-16,-7 0-12 15,-5-5-21-15,2 5-2 16,-12-5 1-16,3 5 2 16</inkml:trace>
  <inkml:trace contextRef="#ctx0" brushRef="#br0" timeOffset="149434.5339">16175 15620 24 0,'0'0'31'0,"0"0"0"15,0-12-11-15,0 12-8 16,0 0-10-16,-14-5-13 0,14 5-16 16,0 0-4-1,-20-7 0-15,20 7 12 0</inkml:trace>
  <inkml:trace contextRef="#ctx0" brushRef="#br0" timeOffset="149635.0694">16188 15764 35 0,'13'32'35'0,"-4"-4"-6"16,-6 0-5-16,1 5-5 31,-14-7-3-31,0 4-5 0,-14-11-3 16,2 0-2-16,-9-9-4 16,0-4-3-16,2-6-5 15,-1-5-8-15,9-4-18 16,11-2-6-16,-3-8-1 15,13 5 0-15</inkml:trace>
  <inkml:trace contextRef="#ctx0" brushRef="#br0" timeOffset="150497.8174">16362 15604 25 0,'20'-17'32'16,"-3"-5"-2"-16,11 7-10 15,0 6-6-15,3 5-3 16,0 12-2-16,-14 3-3 0,-3 9-2 16,-14 2-1-16,-7 5 0 15,-10 3-1-15,-8 4 0 16,-6-1 0-16,2-2 0 15,-1-5-2-15,7 0 1 0,8-7-1 16,9-2 0-16,9-6 1 31,9-4-1-31,7-1 0 0,5-4 0 16,5-2-1 0,2 0-1-16,3-5-2 0,0 0 0 15,-3-4 0-15,-6-3 0 16,-1 0 0-16,-5-5 0 15,-6 2 3-15,-4-1 1 16,-3 2 2-16,-3 1 1 0,-3 5 0 16,0 8 0-16,0 0 1 15,-9 4 0-15,3 6-1 16,6 3 0-16,-3 2-1 16,6 4 0-16,-3-5 0 15,12 1 0-15,-2-5 0 16,5-3 0-16,0-7-1 0,4-3 0 15,0-4 0-15,0-7 0 16,-1-3-1-16,-2-2 1 16,-1 1-1-16,-3 3 0 15,-3 1 0-15,-3 4-1 16,-6 10 1-16,0 0 0 31,0 0 0-31,4 24-1 0,-4-6 1 16,2 1 1-16,3 5-1 15,3 1 1-15,1-1-1 0,7-4 0 16,1-7 1 0,4-3 0-16,3-10-1 0,3 0 0 15,-1-14 0-15,0-3 0 16,-4-5 0-16,-1-4-1 0,-6-4-1 16,-5-1-4-16,-4 8-5 15,-12 0-19-15,-7 1-8 16,1 12 0-16,-9 0 0 15</inkml:trace>
  <inkml:trace contextRef="#ctx0" brushRef="#br0" timeOffset="151236.0479">14190 17333 18 0,'3'-9'13'0,"7"-5"-1"0,0-1 0 31,1-5-1-31,9-6 2 0,-6-4-2 16,5-3 0 0,-4-4-2-16,4 1 2 0,-9 4-2 15,3 7 0-15,-8 5-2 16,-1 7-2-16,-4 13-1 15,0 0-1-15,-4 17 0 16,4 12-1-16,0 15 0 0,0 7-1 16,-3 9 0-16,3 8 0 15,0-1 0-15,0-3 1 16,3-6-1-16,1-6-2 16,5-13-9-16,0-9-24 15,-2-18-3-15,11-12 1 16,-8-4 0-1</inkml:trace>
  <inkml:trace contextRef="#ctx0" brushRef="#br0" timeOffset="151752.7667">14705 17339 6 0,'0'0'33'16,"19"4"0"-16,8-7-10 16,4 3-7-16,7-7-9 15,4 4-15-15,-4-3-20 31,15 6-3-31,-16-8-1 0,4 2 14 16</inkml:trace>
  <inkml:trace contextRef="#ctx0" brushRef="#br0" timeOffset="152353.5054">15513 17389 19 0,'29'0'28'16,"-6"-10"-10"-16,1-2-2 31,-3-2-4-31,-5-3-1 0,-4-3-3 16,-9-6-1-16,-3-1 0 16,-12 1-3-16,-7 1 2 15,-9 4-3-15,-3 4 0 16,-5 9-1-16,-2 4 1 15,0 13-3-15,1 13-1 16,10 9 2-16,6 6 0 0,9 4 0 16,9 2 0-16,8-5-1 15,10 2 0-15,7-9 2 16,7-14 0-16,5-10-1 16,2-11-1-16,0-6 0 15,-4-9-1-15,-1-3 2 16,-4-7-2-1,-9 0 1-15,-5 6-2 16,-6 2 1-16,-3 8-1 16,-4 13 2-16,0 0 1 15,-10 6-1-15,8 11 1 0,2 9-2 16,0 4-5 0,10 3-20-16,10-1-6 0,-4-12-4 15,12 3 2-15</inkml:trace>
  <inkml:trace contextRef="#ctx0" brushRef="#br0" timeOffset="152754.577">15915 17374 21 0,'6'14'34'16,"-6"-14"0"-1,22 13-1-15,0-8-20 16,3-5-4-16,9 9-2 16,0-9-4-16,3-7-1 15,-9-2-1-15,-3-8-1 16,-7 0-1-16,-11-3-1 0,-11 1 1 15,-11-3-2-15,-9 8 2 16,-8 1-1-16,-2 6 1 0,-6 10 1 16,3 11 1-16,5 5 2 15,8 6 0-15,9 12 1 16,12-2-1-16,14 2 1 16,9-1-1-16,11-5-2 15,9-2-9-15,3-9-19 31,1-11-10-31,9-9 1 0,-10-7-1 16</inkml:trace>
  <inkml:trace contextRef="#ctx0" brushRef="#br0" timeOffset="153055.3921">16192 17055 13 0,'11'-6'33'15,"13"6"-2"-15,-1 4-8 16,8-4-6-16,3 0-6 16,3 0-9-16,0 3-22 15,-9-11-11-15,6 8-3 0,-15-7 1 16</inkml:trace>
  <inkml:trace contextRef="#ctx0" brushRef="#br0" timeOffset="153286.7952">16681 16871 33 0,'0'0'30'0,"0"0"-3"0,0-13-17 31,0 13-13-31,-9-13-18 0,9 13-8 16,0 0-2-16,0 0 16 16</inkml:trace>
  <inkml:trace contextRef="#ctx0" brushRef="#br0" timeOffset="153471.7172">16712 17006 43 0,'12'39'35'16,"-6"-2"-6"-16,-6 4-6 15,4 2-7-15,-13-11-3 16,-1 4-4-16,-12-11-3 16,-3-1-3-16,-2-8-2 15,-4-11-8-15,5-5-8 16,5-14-24 0,2-6 1-16,16-1 0 15,3-10-1-15</inkml:trace>
  <inkml:trace contextRef="#ctx0" brushRef="#br0" timeOffset="154103.8979">16923 16854 6 0,'0'0'29'16,"-6"15"-1"-16,-3 3-6 15,6 7-6-15,3 7-5 16,0-3-3-16,8 6-1 16,2-6 0-16,4-4-1 0,3-11-2 15,2-6-1-15,2-8 0 0,1-15-1 16,-4-4 0-1,-1-6-1-15,-4-4 0 0,-3 3-1 16,-5 2 1-16,-5 2-1 16,0 6 0-16,0 16 0 15,-11-10 0-15,5 20 0 32,2 4 1-32,4 3 0 0,6 2 0 15,4 5 1-15,4-2 0 16,8-1-1-16,1-6 2 15,2-5-1-15,2-10 0 16,-3 0 0-16,-3-7 0 16,-3-10 0-16,-8-4 1 15,-5-5-2-15,-5 1 0 0,-9-5-2 16,1 10-11-16,-1 3-27 16,-5-6 0-16,8 11 0 15,-3-3 0-15</inkml:trace>
  <inkml:trace contextRef="#ctx0" brushRef="#br0" timeOffset="154404.7466">17913 16636 45 0,'17'5'38'0,"-17"-5"-1"16,0 0-14-16,6 10-31 15,-6-10-21-15,0 0-3 16,-8-12-3-16,22 2-2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3:54:15.0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7646 4180 20 0,'0'0'33'0,"15"-12"2"16,4 19 0-16,5 7-16 16,5 6-7-16,11 16-4 15,-2 1-2-15,5 9-3 31,0 1-5-31,-3-1-6 0,-2-4-17 16,-4-1-11-16,-15-18 1 16,2-4-2-16</inkml:trace>
  <inkml:trace contextRef="#ctx0" brushRef="#br0" timeOffset="200.5843">8056 4175 49 0,'-13'-15'36'0,"-5"9"1"16,-4 6-14-16,0 16-7 16,-9 6-4-16,-1 7-4 15,-10 7-3-15,5 7-2 16,-5-1-6 0,-1-5-6-16,7 4-13 15,4-7-15-15,1-15-2 0,15-5 1 16,16-14 0-1</inkml:trace>
  <inkml:trace contextRef="#ctx0" brushRef="#br0" timeOffset="600.5853">8267 4209 20 0,'0'36'30'0,"-15"1"-3"15,8 4-10-15,0 2-2 16,-2-2-4-16,7 1-2 16,-3-13 0-16,5-8-2 15,0-21-1-15,0 0-1 0,5-17 0 31,0-11 0-31,-5-9-1 16,0-9 0-16,-5-8-2 16,0 0-1-16,0-3 0 15,0 2 0-15,5 4 0 0,0 6-1 16,11 10 0-16,5 7 0 16,11 7-3-16,4 3-4 15,13 8-9-15,2 10-20 16,1-5 0-16,7 5 0 0,-5 0 0 15</inkml:trace>
  <inkml:trace contextRef="#ctx0" brushRef="#br0" timeOffset="847.5969">8242 4440 11 0,'0'21'29'16,"6"-9"2"-16,21 0-6 15,2-2-17-15,13-5-21 16,8 4-10-16,-10-11-4 15,11 5-2-15</inkml:trace>
  <inkml:trace contextRef="#ctx0" brushRef="#br0" timeOffset="1169.87">8550 4196 39 0,'13'0'34'16,"1"11"0"-16,-1 6-9 16,-7 0-12-16,3 5-5 15,-6-3-1-15,1-1-4 16,-4-5 0-16,0-13-3 16,0 0-1-16,6-9-1 15,3-9 0-15,1-5-1 0,5 3 1 16,3-2 1-16,-1 4 1 15,0 7 2-15,-1 7-1 16,-1 11 2-16,-1 5 0 16,-2 10-2-16,-1 5-5 15,-4-1-17-15,-7-3-13 0,13 0-1 32,-8-12 0-32</inkml:trace>
  <inkml:trace contextRef="#ctx0" brushRef="#br0" timeOffset="1569.8923">8941 3980 11 0,'9'-9'30'15,"14"9"0"-15,-2-5-2 16,3-1-14-16,3 2-4 0,-2 1-3 16,1 3-1-16,-4-3-3 15,-11 3 0-15,0 9-1 16,-6 3 0-16,-5 6-1 16,0 7 0-16,3 6 1 15,-3 9-1-15,10 4 2 31,-2 7 0-31,2-2 1 0,2 4 0 16,0-7 0-16,1 1 1 0,-10-10 0 16,-3 0 0-16,-15-13 0 15,-4-2-2-15,-9-12-1 16,-5-6-2-16,-3-4-5 16,0-5-8-16,2-4-24 15,12 3-2-15,4-10 0 0,18 6 0 16</inkml:trace>
  <inkml:trace contextRef="#ctx0" brushRef="#br0" timeOffset="2132.6506">9949 4231 8 0,'0'0'28'0,"9"7"-3"16,15-7-5-16,23 3-4 16,18-3-3-16,24 0-1 0,18 0-3 15,22-6-2-15,14 6-1 16,9-4-2-16,0 4-2 16,-4-5-2-16,-11 5-2 15,-21 0-3-15,-21-5-2 31,-22 5-4-31,-24-8-1 0,-22 2 1 16,-18-4 2-16,-15 1 0 16,-11-1 4-16,-4-2 5 15,0 3 4-15,1 0 3 16,2 3 2-16,9-1 0 16,9 7 0-16,0 0 0 15,24 10-3-15,-4 0-1 0,4 3-2 16,-2 4 0-16,0 1-1 15,-7 0-8-15,-8 5-25 16,-20-17-1-16,-1 7 0 16,-22-17-1-16</inkml:trace>
  <inkml:trace contextRef="#ctx0" brushRef="#br0" timeOffset="2486.0535">10110 4113 8 0,'14'-8'29'16,"-22"6"-1"0,-2 8-1-16,-14-1-12 15,-8 3-5-15,1 2-4 16,-6 0-1-16,6-1-1 16,2 4-1-16,14-2 0 15,15 2-1-15,11-3-2 16,16 4-4-16,10-5-12 0,3-4-16 15,16 4 1-15,-6-10-1 0,6 1 8 16</inkml:trace>
  <inkml:trace contextRef="#ctx0" brushRef="#br0" timeOffset="2855.5184">10615 3784 52 0,'0'0'35'16,"0"0"2"-16,9 18-18 16,-5 6-5-16,-8 6-3 15,4 6-4-15,0-4 0 32,7 6-2-32,-7-11-1 0,0 0-2 15,0-10 1-15,3-8-1 16,-3-9-1-16,3-15 0 15,-3-4-1-15,-3-9 1 16,-4-7-1-16,1-5 0 16,-1-6-2-16,-2 0 2 15,2 4-1-15,2 3 1 0,5 3 0 16,0 4-1-16,16 9 1 16,6 3-1-16,5 9-1 0,1 2-3 15,12 9-4 1,0-5-9-16,4 5-20 0,2 7-1 15,-7-4 1-15,3 8 0 32</inkml:trace>
  <inkml:trace contextRef="#ctx0" brushRef="#br0" timeOffset="3086.3996">10597 3831 76 0,'30'4'37'16,"16"2"-5"-16,10-2-15 16,-5-4-8-16,1 4-13 15,-11-4-30-15,-5 4-1 0,-21-7-1 16,-5 3-1-16</inkml:trace>
  <inkml:trace contextRef="#ctx0" brushRef="#br0" timeOffset="3671.2493">12120 3843 53 0,'3'-9'35'16,"19"18"2"-16,11 11-15 15,8 13-5-15,17 21-6 16,0 8-4-16,5 13-3 16,1 4-5-16,-10-4-6 15,-1-2-15-15,-9-12-15 16,-16-19-2 0,-1-10 1-16,-12-24 0 15</inkml:trace>
  <inkml:trace contextRef="#ctx0" brushRef="#br0" timeOffset="3902.2805">12693 3841 26 0,'-24'-7'35'0,"-2"12"0"16,-14 6 0-16,-7 12-18 15,-2 17-3-15,-13 6-5 16,0 11-3-16,-7 8-2 15,2 0-3-15,4 2-3 16,5-5-3 0,11-9-5-16,6-10-11 15,11-14-16-15,22-8 0 16,8-21 0-16,19-5 5 16</inkml:trace>
  <inkml:trace contextRef="#ctx0" brushRef="#br0" timeOffset="4187.28">13080 3768 59 0,'-34'15'33'16,"-9"9"-4"-1,-1 14-14-15,10 16-3 0,4 3-5 16,14 14-1-16,9 0-1 16,14 1-1-16,8-4-1 15,14-7-3-15,13-11-10 32,2-7-23-32,-1-23-1 0,8-5-3 15,-9-21 2-15</inkml:trace>
  <inkml:trace contextRef="#ctx0" brushRef="#br0" timeOffset="4534.6915">13313 4166 32 0,'0'0'33'0,"7"17"2"15,5-12-4-15,6-1-19 16,10 2-1-16,-3-6-3 15,6-3-4-15,-3-5-1 16,-3-4-2 0,-6-4 0-16,-7-1-1 15,-9-1-1-15,-12 3 1 0,-8 2-1 16,-7 9 2-16,-9 4-1 16,-5 8 1-16,-2 12 0 15,3 2 1-15,6 10 0 16,11 1 0-16,8 4 1 15,12-1-1-15,16-3 0 0,9-4 1 16,12-6-2-16,3-10-5 16,7-7-19-16,3-6-14 15,-11-19-1-15,2-4 0 16,-10-19 0-16</inkml:trace>
  <inkml:trace contextRef="#ctx0" brushRef="#br0" timeOffset="4719.5333">13593 3696 47 0,'0'-14'33'15,"0"14"-2"-15,3-12-13 0,-3 12-18 16,0 0-14-16,0 0-10 15,0 0-1-15,0 0-1 16</inkml:trace>
  <inkml:trace contextRef="#ctx0" brushRef="#br0" timeOffset="4857.3472">13647 3807 74 0,'4'28'29'0,"-4"0"-2"16,-12-7-6-16,-6-1-4 15,-8-12-9-15,-5-5-14 16,-3-9-28-16,9-3-2 15,0-9-1-15,13-1-1 16</inkml:trace>
  <inkml:trace contextRef="#ctx0" brushRef="#br0" timeOffset="5558.6829">13787 3699 42 0,'0'14'31'0,"-9"3"-9"15,6 3-6-15,0 5-3 16,3-2-2-16,7 4-2 16,1-9-2-16,11-2-1 0,-6-9-2 15,9-5 0-15,-7-4-1 16,6-10-1-16,-9-1 0 15,1-3-2-15,-7-2 1 16,-6 4-1-16,0 4 0 16,0 10-1-16,-9-9 1 0,9 9-1 15,-6 14 0-15,6 1 0 0,0 3 0 16,6 0 0 0,6-3-2-16,1-2 0 15,8-2-3-15,-1-11 1 0,1 0-1 16,0-10 1-16,1-4 1 15,-6-5 2-15,2-4 3 32,-2-1 2-32,1-2 2 0,0 2 1 15,2 6-1-15,8 11 1 16,1 11-2-16,6 11-1 16,3 15-1-16,4 15-1 15,-4 11 1-15,-3 12-2 16,-6 8 1-16,-13 4 0 15,-8 1-1-15,-10-4 1 0,-16-8 0 16,-9-9 0-16,-6-13 0 16,-3-9 1-16,-4-17-1 15,7-9-1-15,1-8-3 16,1-8-14-16,7-10-18 16,14 2-1-16,-2-11-1 15,13 6-1 1</inkml:trace>
  <inkml:trace contextRef="#ctx0" brushRef="#br0" timeOffset="8894.2728">11957 5291 41 0,'0'0'34'15,"19"5"0"-15,2 21-12 16,12 13-7-16,12 19-5 15,6 9-3-15,4 12 0 16,1 2-4-16,0 0-3 16,-1-1-10-16,-5-13-19 15,-13-17-7-15,0-13-1 0,-15-20 1 16</inkml:trace>
  <inkml:trace contextRef="#ctx0" brushRef="#br0" timeOffset="9178.8275">12557 5253 52 0,'-28'0'35'0,"-7"18"-8"31,-14 11-8-31,-13 14-6 0,-4 13-3 16,-4 8-4-16,-3 3-2 16,3 3-4-16,8 0 0 15,8-7-3-15,11-12-5 16,15-8-11-16,12-9-17 16,5-21 1-16,14-1-1 15,-3-12 8-15</inkml:trace>
  <inkml:trace contextRef="#ctx0" brushRef="#br0" timeOffset="9581.3495">12907 5216 13 0,'-24'15'28'0,"-17"4"1"16,9 19-9-16,-5 17-6 0,6 13-2 16,7 10-3-16,11 7-1 15,16 0-1-15,10-1-1 16,14-7-3-16,5-9-7 16,7-16-13-16,-1-22-16 15,10-5 0-15,-9-21 0 16</inkml:trace>
  <inkml:trace contextRef="#ctx0" brushRef="#br0" timeOffset="9979.795">13124 5658 10 0,'0'0'31'16,"21"24"1"-16,-8-16-4 15,6-2-13-15,6-2-4 32,-1-4-2-32,3-4-5 0,-4-6 0 15,-2-3-2-15,-8-6-1 16,-4-1 0-16,-9-2-1 15,-12 3 1-15,-4 1-2 16,-6 9 1-16,-6 9-1 16,-3 0 2-16,0 17-1 15,7 7 0-15,6 10 1 0,9 3 0 16,9 0 1-16,6 1 0 16,9-4 1-16,12-2-1 15,4-9 0-15,4-11-4 16,2-4-14-16,6-8-17 0,-11-15-1 15,4-4-1 1,-10-15 1-16</inkml:trace>
  <inkml:trace contextRef="#ctx0" brushRef="#br0" timeOffset="10330.1814">13438 5131 40 0,'6'-11'33'0,"-6"11"1"16,0 0-9-16,0 0-21 0,0 0-22 15,0-10-13-15,0 10-2 16,0 0 0-16</inkml:trace>
  <inkml:trace contextRef="#ctx0" brushRef="#br0" timeOffset="10545.8842">13472 5245 14 0,'6'14'29'0,"6"12"1"15,-3-7-6-15,-6 3-6 0,-3-2-3 32,-9-2-3-32,-1-2-2 0,-11-6-4 15,-3-7-4 1,0-3-13-16,3 0-22 0,-3-18-1 16,11 4-2-16,2-9 1 15</inkml:trace>
  <inkml:trace contextRef="#ctx0" brushRef="#br0" timeOffset="10946.0028">13760 4857 23 0,'-33'10'31'0,"9"23"1"16,-10 9-11-16,10 10-4 16,8 10-4-16,7 2-3 15,15 5-3-15,7-6-2 0,14-5-3 16,5-11-13-16,8-7-21 16,-10-21-2-16,10-1-1 15,-10-18 0-15</inkml:trace>
  <inkml:trace contextRef="#ctx0" brushRef="#br0" timeOffset="11531.1985">13865 5087 48 0,'-12'4'21'15,"6"6"-3"-15,0 3-3 16,-1 6-5-16,7 6 0 16,0-1-3-16,4 2 0 15,4-9-2-15,5 3 0 16,2-8 0-16,4-3-2 16,-1-9 0-16,2 0-1 0,-3-9 0 15,-1-3-1-15,-3-3 0 16,-4-2 0-16,-3-3-1 15,-6 2 0-15,0 3-1 16,0 1 1-16,0 14-1 16,-9-13 0-16,9 13 0 15,-10 12 1-15,10 0-1 0,4 4 1 16,5 0 0-16,3 6 0 16,1-3 0-16,8-4 1 15,1-1 0-15,3-6 0 0,1-4 1 16,-3-4 0-1,-4-9 0-15,-3-3 0 0,-8-4 0 32,-4-2-1-32,-4-2-6 0,-6-1-15 15,-4 1-16-15,7 7 1 16,-6-5-2-16,9 18 2 16</inkml:trace>
  <inkml:trace contextRef="#ctx0" brushRef="#br0" timeOffset="11847.1803">14330 5177 24 0,'-10'2'31'0,"10"-2"1"16,12 10-9 0,8-10-7-16,4 7-4 0,1-7-4 15,7 0-5-15,4-4-16 0,5 4-18 16,-13-8-2-16,6 8 0 15,-17-5-1-15</inkml:trace>
  <inkml:trace contextRef="#ctx0" brushRef="#br0" timeOffset="12416.7955">14710 5036 3 0,'-7'-9'53'31,"7"9"-31"-31,-7 16-8 15,0-1-4-15,4 5-3 0,3 2-2 16,3 6 1-16,1-4 0 0,5 3-1 16,3-7-1-16,0-3 1 15,6-3-2-15,2-6 0 16,-2-8 0-16,1 0-2 16,0-11 1-16,-2-3-1 31,-5-3 0-31,-1-4-1 0,-3-2 0 15,-8 3-1-15,0 2 1 16,-3 0 0-16,-2 9 0 16,5 9-1-16,-9 0 1 15,4 8-1-15,5 9 1 16,0 0 0-16,9 4 0 16,2-1 1-16,5 2 0 0,5-6 0 15,3-4 1-15,0-7 0 16,0-5 1-16,1-4 0 15,-4-9 0-15,-1-3-1 16,-13-9 1-16,0-1-2 16,-7-3-2-16,-7-1-7 0,2 2-23 15,-1 13-4-15,-10-2-1 0,16 17 0 16</inkml:trace>
  <inkml:trace contextRef="#ctx0" brushRef="#br0" timeOffset="12805.004">15234 5266 24 0,'-34'-21'53'15,"16"14"-32"-15,3 4-6 16,0 3-3-16,1 7-3 0,14-7-2 15,-14 21-2-15,19-8 1 16,2 2-1-16,7-1 0 16,0-2 0-16,6-5 1 15,-1-2-3-15,1-5-5 16,-2-6-12-16,4 3-21 16,-12-14-1-16,6 5 0 0,-8-6-1 15</inkml:trace>
  <inkml:trace contextRef="#ctx0" brushRef="#br0" timeOffset="13090.0225">15351 4988 17 0,'11'0'34'0,"14"20"0"16,0 3 1-16,0 7-14 0,3 9-7 15,-11-1-4-15,-3 8-3 16,-14-5-2-16,-3 3-2 16,-13-9-3-16,-7-10-9 15,-4-8-27-15,6 1 0 16,1-16-2-16,20-2 1 15</inkml:trace>
  <inkml:trace contextRef="#ctx0" brushRef="#br0" timeOffset="13568.9254">15683 5052 13 0,'14'4'28'0,"15"22"2"16,-4 7-7-16,6 16-5 15,4 18-4-15,-11 12-2 16,-3 14-1-16,-18 3-2 15,-10-1-1-15,-17-7-2 16,-4 4-2-16,-6-17-2 16,-2-8-1-16,3-22 0 0,6-8 0 15,3-15 0-15,9-8-1 0,15-14-3 16,-14 4-10 0,9-16-24-16,5 3 1 0,0-10-1 15,0 8 0-15</inkml:trace>
  <inkml:trace contextRef="#ctx0" brushRef="#br0" timeOffset="16870.9908">9862 5624 34 0,'15'8'20'16,"28"-5"-1"-16,22-3-2 15,28 0-3-15,26 0-2 32,22-3-4-32,18 3-2 0,17 0-2 15,-1 3-1-15,-9 3-2 16,-14-3 0-16,-26 1 0 16,-24-1-2-16,-26 0-1 15,-23-3-2-15,-22 0-4 16,-16-8-4-16,-15-3-3 15,-8 1-1-15,-7-5 1 0,-5-1 1 16,-5 1 2-16,-3 0 4 16,-3 0 5-16,5 6 4 15,5 2 4-15,6 1 2 16,15 6 0-16,34 6 9 16,-3 3-9-16,3 3-1 31,1 3 3-31,-6 1-1 0,-7 2 1 15,-19-4-1 1,-16 4-5-16,-18-4-15 0,-10 5-15 16,-29-14-1-16,0 7-2 15</inkml:trace>
  <inkml:trace contextRef="#ctx0" brushRef="#br0" timeOffset="17240.0364">10025 5485 28 0,'-18'11'20'16,"-10"-1"-2"-16,4 8-4 0,-1 0-3 16,2 6-2-16,8-2-2 15,5-2-2-15,10 4-1 16,11-3-1-16,7-1-3 15,8-3-5-15,3 0-18 0,0-15-6 16,11 9 0-16,-9-16-2 16</inkml:trace>
  <inkml:trace contextRef="#ctx0" brushRef="#br0" timeOffset="17709.5008">10602 5162 21 0,'9'5'29'15,"-9"-5"2"-15,0 17-13 16,0 7-5-16,-5 10-5 15,2 5-2-15,-2 2 1 0,5-2-3 16,-5-5 0-16,5-4-1 16,0-10-2-16,5-8 1 15,-5-12 0-15,9-10 0 0,-3-13-2 16,-6-6 0-16,0-7-1 16,0-6 1-16,0-2-1 15,-6-2 0-15,-1-2-2 16,-3 2 3-16,3 6 0 15,1 5-1-15,2 4 1 32,4 4-1-32,0 7 2 0,7 3-2 15,11 6 1-15,8 4-1 16,11 4 2-16,6-2-1 16,12 5-3-16,5 0-6 15,6 0-13-15,4 4-8 16,-11-4-2-16,-3 6 0 15</inkml:trace>
  <inkml:trace contextRef="#ctx0" brushRef="#br0" timeOffset="18025.2021">10578 5189 14 0,'20'0'30'0,"19"5"-8"0,7-5-2 15,5 5-3-15,1-1-5 16,-3 1-2-16,-2 0-3 15,-9-5-3-15,-9 3-1 16,-12-3-4-16,-17 0-4 16,0 0-15-16,0 0-12 15,-11-3 0-15,11 3 0 0</inkml:trace>
  <inkml:trace contextRef="#ctx0" brushRef="#br0" timeOffset="19725.8613">6495 5801 23 0,'7'16'31'0,"5"-13"0"16,4 5-16-16,9 3-3 15,5-5-2-15,7 3 0 0,-2-9-4 16,2 0-1-16,-3-9-2 16,-8-4 0-16,-8-6 0 0,-12-5-2 15,-12 1 1 1,-10-2-2-16,-8 5 1 0,-11 3-2 15,-2 9 1-15,-1 8-1 32,-1 14 0-32,5 12 0 0,8 8 1 15,5 6 0-15,12 4 2 16,9 5 0-16,15-6 0 16,13-6 1-16,9-10 0 15,7-6 0-15,5-11-4 16,1-10-16-16,-7-12-18 15,7-5 0-15,-10-13-1 0,1-2 0 16</inkml:trace>
  <inkml:trace contextRef="#ctx0" brushRef="#br0" timeOffset="20127.372">6930 5150 63 0,'0'0'34'0,"0"-12"-4"16,0 12-19-16,0 0-11 15,-9-2-18-15,9 2-14 32,0 9-1-32,0-9 0 0</inkml:trace>
  <inkml:trace contextRef="#ctx0" brushRef="#br0" timeOffset="20326.1453">6964 5291 32 0,'0'24'35'0,"0"6"-4"16,0 0-7-16,-10 4-5 16,2-2-4-16,-9-10-7 15,-1-3-3-15,-4-5-6 16,-1-11-6-16,3-3-15 16,7-5-14-16,-5-14 0 31,11 2-1-31</inkml:trace>
  <inkml:trace contextRef="#ctx0" brushRef="#br0" timeOffset="20860.5708">7110 5170 10 0,'0'0'24'0,"-13"12"-2"16,9 2-10-16,1 4-2 0,3 6-3 16,0 1 0-1,10 0-1-15,-1-3 1 0,4-3-2 16,6-2 0-16,2-6 0 15,-2-7 0-15,3-10 0 32,-1-4-1-32,-9-6 0 0,4-3-1 15,-7-3 0-15,-5-3-1 16,-4 3 0-16,0 2 0 16,-6 4-2-16,1 4 1 15,5 12-2-15,0 0 1 16,-11 0-1-16,11 10 1 15,3 3-1-15,3 5 1 0,4 2 0 16,1-1 0-16,6-1 2 16,4-9-1-16,1-2 2 0,2-4 0 15,-1-6 0 1,-2-4 1-16,-5-10-1 0,-1 3 0 16,-5-6-2-16,-7-4-4 31,-3 10-9-31,0 2-22 0,-7-3-2 15,7 15 0-15,-12-7 0 16</inkml:trace>
  <inkml:trace contextRef="#ctx0" brushRef="#br0" timeOffset="21230.0591">7590 5417 11 0,'-13'-18'29'0,"13"18"0"15,-21-14-8-15,9 12-7 16,0 4-6-16,-2 5-3 0,5 1-2 15,1 4-2-15,4 4 1 16,4 1 1-16,7 2 1 16,4-4 1-16,6-2 1 0,-2-9 0 15,9-4 1-15,-8-5 0 16,6-4-1-16,-13-6 0 16,0 1-3-16,-14-5 0 15,-5 1-4-15,-3 5-6 16,-4 2-20-16,-6 1-10 15,6 3 0 1,-7 3 0-16</inkml:trace>
  <inkml:trace contextRef="#ctx0" brushRef="#br0" timeOffset="21692.8004">7668 5233 24 0,'9'0'30'0,"7"14"2"16,-1-2-13-16,-2 7-5 15,-1 3-2-15,-6-2-2 16,4 3-3-16,-10-5-1 16,0-1-2-16,0-7 0 31,0-10-1-31,0 0-1 0,9-17 0 16,0-2-1-16,6-1 1 15,-2-5-1-15,6 0-1 16,-1 2 0-16,1 0 1 15,0 12-1-15,1 6 0 16,-1 5 0-16,-3 7 1 16,-3 9 0-16,-1 7 0 0,-3 2-3 15,-3 4-11-15,-6 0-23 16,5 5-1-16,-5-8 1 16,4 3-2-16</inkml:trace>
  <inkml:trace contextRef="#ctx0" brushRef="#br0" timeOffset="22115.4804">7872 5709 28 0,'15'-5'35'31,"5"18"0"-31,-2 3-4 0,6 4-17 16,5 11-4-16,-4 2-2 15,5 4-4-15,-4 0-5 16,-5-1-7-16,1-9-19 15,0-2-9-15,-13-17 0 16,6 0-1-16</inkml:trace>
  <inkml:trace contextRef="#ctx0" brushRef="#br0" timeOffset="22315.2158">8232 5724 20 0,'-10'0'34'0,"-14"-5"0"15,2 15 0 1,-5 4-17-16,-11-1-7 16,0 10-3-16,-5 2-3 15,3 4-1-15,0 2-2 16,0-4-4-16,9-1-5 16,3-5-11-16,6-5-12 15,17-2-4-15,5-14 0 0,0 0 3 16</inkml:trace>
  <inkml:trace contextRef="#ctx0" brushRef="#br0" timeOffset="22693.5642">8344 5961 11 0,'4'26'29'0,"-8"-12"1"16,4 1-8-16,0-2-3 16,0-13-5-16,8 10-1 31,-8-10-3-31,4-15-1 0,-4-5-2 16,0 1-1-16,0-9-3 15,0-5-1-15,-6-8-1 16,2-4 0-16,-3-9 0 15,0 4-1-15,3-4 1 16,-2 3-1-16,6 6 0 16,3 1 0-16,5 8 0 0,3 7 0 15,4 7-2-15,7 5-2 16,6 9-6-16,2 1-14 16,0 2-12-16,7 5-1 0,-5 0 1 15</inkml:trace>
  <inkml:trace contextRef="#ctx0" brushRef="#br0" timeOffset="23033.8118">8344 6021 4 0,'0'0'29'0,"35"10"2"16,-15-10-6-16,8 5-10 16,4 0-7-16,0-1-15 15,5 1-19-15,-15-10-3 16,9 5-1-16,-13-14 11 0</inkml:trace>
  <inkml:trace contextRef="#ctx0" brushRef="#br0" timeOffset="23450.2735">8577 5743 15 0,'0'0'33'15,"16"7"1"1,-6 2 0-16,-2 4-16 0,2 9-7 31,-3-3-3-31,2 4-1 16,-3-5-3-16,-3-1 0 15,-3-7-1-15,0-10-1 0,0 0 0 16,15 0-1-16,-9-13 0 16,3-5-1-16,4-4 0 15,2-3-1-15,1-3 1 16,-3 0-1-16,3 5 1 0,-1 5-1 15,-3 4 1-15,0 9 1 16,-2 5-1-16,-10 0 1 16,20 23 0-16,-13 0 0 15,0-1-1-15,2 2 0 16,-3 5-4-16,-6-7-14 16,0-3-19-1,5 1 0-15,-5-11 0 16,0 2-1-16</inkml:trace>
  <inkml:trace contextRef="#ctx0" brushRef="#br0" timeOffset="23950.4997">8979 5456 32 0,'21'0'31'0,"-2"-12"-2"15,7 6-13-15,6 6-5 16,-4-4-2-16,2 4-3 16,-5 0-1-16,-2 0-1 15,-6 4-2-15,2 5 0 16,-10-2 0-16,-2 3-1 31,2 2 0-31,-3 4 0 0,0 5 0 16,1 6 0-16,-4 4 1 15,0 5 0-15,-3 3 1 16,6 7-1-16,-6-5 0 16,4 1 1-16,-4-1-1 15,5-3 0-15,-5-8 0 0,3 1-1 16,-3-5 1-16,0-4-1 0,-6-2 0 15,-3-5 0 1,-10-4 1-16,-6-2-2 16,-8-1 1-16,-2-5-1 0,-4-3 1 15,1 0-1-15,4 0-1 16,3 0-2-16,10 0-3 31,3 0-10-31,8-8-21 0,10 8 0 16,0 0-1-16,0 0 1 15</inkml:trace>
  <inkml:trace contextRef="#ctx0" brushRef="#br0" timeOffset="158269.2778">1353 7835 27 0,'0'0'24'0,"-55"-33"-2"16,9 21-2-16,-11 6-3 16,1 6-4-16,-12 9-3 31,12 11-2-31,1 7-1 0,55-27-3 16,-63 74 0-16,54-32-1 15,9-42 1-15,25 76-2 16,-25-76 1-16,84 55-1 15,-25-40-1-15,6-5-1 16,-3-7 0-16,-9-3-1 16,-12-7 0-16,-23-1-1 0,-18 8 1 15,0 0 1-15,-59-7 0 16,8 14 0-16,-13 8 1 16,-4 10 0-16,6 5 0 15,12 11 1-15,12 2 0 16,16 3 0-16,17-2 1 0,14-3 0 31,-9-41 0-31,85 55 0 0,-19-42-1 16,6-9 0-16,9-15-1 15,1-9-1-15,-3-8 0 16,-3-4-1-16,-13-2 0 16,-18 2 1-16,-14 3 0 15,-12 7-1-15,-13 11 2 16,-6 11-1-16,-14 7 0 0,0 9 1 15,2 9-1-15,-1 2 0 16,5 5-4-16,4-7-6 16,4 0-20-16,3-2-8 15,-3-23 0-15,12 13 0 16</inkml:trace>
  <inkml:trace contextRef="#ctx0" brushRef="#br0" timeOffset="158423.0098">1478 7961 36 0,'-11'-29'33'16,"-3"1"-1"-16,8 18-3 0,6 10-35 31,0 0-22-31,0 11-4 0,10 3 0 16,5 13 1-16</inkml:trace>
  <inkml:trace contextRef="#ctx0" brushRef="#br0" timeOffset="158623.7094">1746 8221 52 0,'13'37'36'0,"-8"-5"0"15,-1 0-11-15,7 2-11 16,-1-12-6-16,2-2-1 16,0-10-3-16,2-10-2 15,3-7 0-15,-1-11-1 16,-1-7-2-16,1-1-4 15,-1 0-10 1,-3 1-21-16,-2-3-2 16,1 10 0-16,-7-2 0 15</inkml:trace>
  <inkml:trace contextRef="#ctx0" brushRef="#br0" timeOffset="159040.3703">2300 8248 38 0,'-9'24'37'0,"-11"10"-1"16,-13-5-4-16,-5-7-14 16,3 3-8-16,-4-9-6 15,7-7-4-15,5-6-4 16,3-12-1-16,14-4-2 16,3-9-1-1,12 3 1-15,5-5 0 16,7 9 3-16,2 1 2 15,6 8 4-15,1 12 3 16,-2 3 2-16,8 10 0 16,-4-1 0-16,-1 3 0 15,-2-1-1-15,0-3-1 16,-5-5-2-16,3-10-2 0,1-2-2 16,-6-14-1-16,-1-5 0 15,0-6 0-15,-2-2-1 16,1-4 0-16,-1 3 2 15,-6 5 2-15,1 6 0 16,2 12 2-16,-2 10-1 0,3 12 1 16,2 12-1-16,-3 5-7 0,-5 0-31 15,4 6-2-15,-4-10 1 16,3 2-2-16</inkml:trace>
  <inkml:trace contextRef="#ctx0" brushRef="#br0" timeOffset="160572.6759">7636 6402 26 0,'6'14'33'0,"-6"3"-3"16,0 9-10-16,-5 6-6 0,5 9-4 15,-3 1-1-15,3 0-5 16,0-5-7-16,0-6-10 16,5-10-17-16,5 2-4 15,-10-23 0-15,19 9 3 16</inkml:trace>
  <inkml:trace contextRef="#ctx0" brushRef="#br0" timeOffset="160741.9804">7777 6459 26 0,'0'-19'36'16,"0"19"-1"-16,0 0-2 15,0 0-16-15,0 22-6 16,-4 1-4-16,4 5-6 0,7 5-14 15,-1 8-22-15,-6-7-1 16,5 3 0-16,-5-6 0 16</inkml:trace>
  <inkml:trace contextRef="#ctx0" brushRef="#br0" timeOffset="161343.7433">7180 7132 52 0,'0'24'28'15,"-8"-1"-11"-15,8 7-6 16,3 3-1-16,3-3-3 15,12 1-1-15,1-10-1 16,9-3-1-16,0-13 0 0,7-5-1 16,-2-15-2-16,-2-2 0 15,-3-6 1-15,-4-2-1 16,-11-2-1-16,-3 8 1 16,-10 5 0-16,0 14 0 15,-13 0 0-15,3 14 1 16,-2 13 0-16,7 11 0 0,1 8 0 15,1 8 1-15,-1 9 0 16,1 0 1-16,-1-1-1 0,-3-3 0 16,-3-7-1-1,-6-10 0-15,-5-12-2 0,-1-12 0 16,-2-18-4-16,-1-18-3 31,6-7-8-31,1-15-14 0,2-7-8 16,10-2-1-16,3-5 1 15</inkml:trace>
  <inkml:trace contextRef="#ctx0" brushRef="#br0" timeOffset="161697.7162">7606 7203 16 0,'19'24'32'0,"-19"-8"0"16,5 12-9-16,-5 1-10 0,0 2-2 31,6-2-4-31,-6-6-1 16,0 0-2-16,0-14-1 16,0-9 0-16,0 0-1 15,3-26 0-15,-3 0-1 0,0-6 1 16,-2-8-1-16,-1-6-1 15,-1-1 1-15,4 1-2 16,-5 0 1-16,5 8 1 0,0 2-1 16,9 7 1-16,3 5-1 15,10 4-1-15,7 6-3 16,7-2-7-16,4 5-16 16,11 7-7-16,-11-6-1 15,6 15 0-15</inkml:trace>
  <inkml:trace contextRef="#ctx0" brushRef="#br0" timeOffset="161944.762">7674 7437 12 0,'-10'4'32'16,"10"-4"1"-16,16 8 0 15,5-8-17-15,8 0-8 16,2 0-8-16,5 1-13 0,-7-5-18 16,11 4-1-16,-15-10-1 15,6 3 9-15</inkml:trace>
  <inkml:trace contextRef="#ctx0" brushRef="#br0" timeOffset="162277.1343">7876 7188 20 0,'11'4'33'0,"-11"-4"2"16,20 17-5-16,-8 1-11 15,-6 0-7-15,1 5-3 0,-7-1-1 16,6-2-3-16,-6-5-2 16,0-15-1-16,5 10-2 15,-5-10-1-15,16-25-2 16,-1 1 1-16,4-1 0 0,-1-6 0 16,4 3 0-16,0 5 2 15,-4 7 0-15,0 9 2 31,-1 7 0-31,-4 9 1 0,-4 4-1 16,0 10-1-16,-6 6-2 16,-3-1-10-16,0-4-25 15,7 4 0-15,-7-13-1 16,5-1 1-16</inkml:trace>
  <inkml:trace contextRef="#ctx0" brushRef="#br0" timeOffset="162699.8401">8318 6962 25 0,'7'-15'30'0,"11"11"1"15,-2-1-10-15,5 0-10 0,2 0-4 16,-1 1-2-1,-4 4 0-15,0 0-2 16,-1 0-1-16,-5 4 0 0,-2 1 0 31,-4 5-1-31,-2 4 1 0,-4 7 0 16,8 7-1-16,-4 4 2 16,4 4 0-16,-1 5-1 15,3 3 1-15,-1-2 0 16,4 5 1-16,-4-6 0 15,0-5 1-15,-9-4-1 16,0-3 0-16,-17-5 0 0,-1-5-1 16,-9-7-1-16,-7-4 0 15,-1-7-1-15,0-1-2 16,1 0-3-16,0 0-14 16,2-6-21-16,15 2 1 15,1-4-2-15,16 8 1 16</inkml:trace>
  <inkml:trace contextRef="#ctx0" brushRef="#br0" timeOffset="167898.4382">13232 6409 24 0,'3'-10'28'0,"-6"1"-4"16,3 9-7-16,-4 18-3 0,-1 4-6 15,5 11-2-15,0 4-3 16,0 8-8-16,5-6-15 16,8 6-10-16,-9-16 1 15,11 0-2-15</inkml:trace>
  <inkml:trace contextRef="#ctx0" brushRef="#br0" timeOffset="168067.133">13372 6445 41 0,'9'-20'35'0,"-9"6"-3"0,0 14-9 15,3 11-6-15,-6 8-6 16,3 12-5-16,0 7-4 0,0 6-16 16,-3-2-20-16,7 6-1 15,-4-8 0-15,8 9-2 16</inkml:trace>
  <inkml:trace contextRef="#ctx0" brushRef="#br0" timeOffset="168420.5085">12795 7033 25 0,'-6'-18'32'0,"6"18"2"15,16 6-9-15,0 12-8 0,5 14-6 16,0 5-6-16,4 7-1 16,-3 3-5-16,3-1-7 15,-3-9-17-15,2-3-8 16,-12-18-2-16,6-6 2 31</inkml:trace>
  <inkml:trace contextRef="#ctx0" brushRef="#br0" timeOffset="168615.1875">13170 7071 28 0,'0'-9'35'15,"-9"4"0"-15,-3 12-5 16,-5 13-11-16,-10 8-7 0,-1 16-3 16,-9 7-2-16,-3 14-2 15,-1 2-5-15,5-3-5 16,7 2-16-16,11-7-16 15,-1-22 1-15,14-3-3 16,5-22 1-16</inkml:trace>
  <inkml:trace contextRef="#ctx0" brushRef="#br0" timeOffset="168868.377">13453 6975 14 0,'-6'-7'30'16,"-23"4"3"-16,4 16-6 15,-5 16-11-15,-2 9-5 16,5 20-4-16,2 4 0 16,9 9-2-16,6 0 0 15,10 1-2-15,15-7-2 16,8-10-6-16,12-9-12 0,11-12-17 15,2-20 0-15,6-5-1 16,-4-21 2-16</inkml:trace>
  <inkml:trace contextRef="#ctx0" brushRef="#br0" timeOffset="169200.0747">13627 7383 50 0,'-17'8'31'0,"23"1"-7"0,7 1-10 16,5-3-3-16,8 4-2 16,1-4-2-16,4-5-1 15,-2-2-3-15,-1-6 0 16,-4-8-1-16,-5 0 0 0,-13-6-1 16,-6 3-1-16,-6-2 1 15,-10 1-2-15,-9 8 1 16,-5 7 0-16,-3 6 0 15,-2 10-1-15,3 5 2 16,4 6-1-16,10 8 2 16,8 2 0-1,10-2 0-15,10 0 0 16,5-3 0-16,10-8 0 16,6-5-5-16,-2-11-6 15,4-10-27-15,3-4 0 16,-9-13 0-16,4-3-1 15</inkml:trace>
  <inkml:trace contextRef="#ctx0" brushRef="#br0" timeOffset="169384.8746">13896 6979 20 0,'3'-12'27'0,"-6"-2"0"0,9 4-13 15,-6 10-15-15,0 0-12 16,4 10-6-16,-4-10 0 16,5 26-1-16</inkml:trace>
  <inkml:trace contextRef="#ctx0" brushRef="#br0" timeOffset="169516.9013">13958 7128 49 0,'4'28'28'0,"-8"-2"1"16,-2-4-6-16,-10 1-3 15,-9-14-7-15,-2 0-6 16,1-9-9-16,-1 0-22 16,2-11-11-16,13-2-2 15,3-5 0-15</inkml:trace>
  <inkml:trace contextRef="#ctx0" brushRef="#br0" timeOffset="170100.1463">14090 7049 9 0,'0'0'31'16,"0"0"0"-16,0 0-6 15,-14 10-9-15,7 5-6 16,7 10-4-16,0-6-1 15,10 8-1-15,-1-9-1 16,6-2 0-16,5-6-1 0,1-7 1 16,-2-5-2-16,-1-6 1 15,-3-4-1-15,-2-4 1 16,-5-1-2-16,-3 4 0 16,-5 2 0-16,0 11 0 15,0 0-1-15,-7 0 1 16,3 8 0-16,4 9-1 0,0 4 0 15,4-2-1-15,3 0 0 16,2-5-2-16,4-4 0 16,1-4 0-16,3-6-1 15,-3-13 1-15,2-2 0 16,-1-6 3-16,3-8 2 0,-1-2 2 31,2-1 2-31,3-1 0 0,-1 5 1 16,4 11 0-16,2 9 0 15,7 15 0-15,-3 14-2 16,2 18 0-16,-7 15-1 16,-4 13 0-16,-6 8-1 15,-7 10 1-15,-14 2-1 16,-9-2 0-16,-9-6 0 0,-6-11 0 16,-2-12-1-16,-4-10 0 15,1-15-4-15,-3-16-5 16,7-15-22-16,4 0-8 15,-5-18 0-15,6 4-1 16</inkml:trace>
  <inkml:trace contextRef="#ctx0" brushRef="#br0" timeOffset="171327.7821">3665 9639 26 0,'0'0'35'16,"12"0"1"-16,3 10-6 15,18 18-13-15,2 5-6 16,9 14-3-16,-4 7-4 16,0 6-10-16,1-4-23 15,-4 0-7-15,-13-13-1 31,2-9 0-31</inkml:trace>
  <inkml:trace contextRef="#ctx0" brushRef="#br0" timeOffset="171527.593">4200 9697 30 0,'-9'-12'37'0,"-1"17"1"16,-11 13 0-16,-7 10-18 15,6 20-9-15,-11 12-3 0,0 11-4 16,-6 8-4 0,-1 3-6-16,7 2-16 0,4-8-16 15,-2-11-1-15,9-6 0 32,4-23-1-32</inkml:trace>
  <inkml:trace contextRef="#ctx0" brushRef="#br0" timeOffset="171844.1157">4601 9602 27 0,'-25'-9'31'16,"-1"27"1"-16,-10 10-14 0,-1 14-6 16,2 17-3-16,0 12-1 15,11 13-1-15,3 9-2 0,15 0 0 16,9-3-2 0,12-8-4-16,16-7-11 0,9-11-22 15,-2-26-1-15,14-11-1 31,-9-27 0-31</inkml:trace>
  <inkml:trace contextRef="#ctx0" brushRef="#br0" timeOffset="172177.7598">4735 10128 30 0,'2'9'34'0,"-2"-9"0"0,25 6-13 15,6 2-7-15,2-8-4 16,4 0-2 0,-4-4-3-16,0-10-2 0,-7-1-2 15,-4-2 0-15,-13-3-1 32,-9 1 0-32,-16 0 0 0,-5 7-1 15,-7 7 1 1,-8 5 0-16,-1 13 1 0,0 3 1 15,3 10 0-15,10 7 1 16,10 4 0-16,14 5 1 16,7-5 0-16,14 1 0 15,7-10-1-15,6-6-2 0,5-7-11 16,1-8-27-16,-2-19-2 16,-1-7 1-16,-9-13-2 15</inkml:trace>
  <inkml:trace contextRef="#ctx0" brushRef="#br0" timeOffset="172394.056">5122 9665 29 0,'-4'-22'33'0,"4"22"-3"16,3-17-11-16,-3 8-34 0,0 9-12 16,0 0-4-16,7 13-1 15</inkml:trace>
  <inkml:trace contextRef="#ctx0" brushRef="#br0" timeOffset="172531.5832">5191 9764 25 0,'7'33'38'16,"-13"-9"1"-16,-5 5-2 15,-2-6-14-15,-11-8-9 16,-4-3-8-16,-1-7-17 16,5-5-26-16,-2-11-1 15,14-2-1-15,1-7 0 32</inkml:trace>
  <inkml:trace contextRef="#ctx0" brushRef="#br0" timeOffset="173228.1364">5312 9714 10 0,'-10'9'30'0,"10"8"1"16,-9 0-10-16,9 5-7 15,0 2-4-15,0-2-3 0,9 2-1 16,4-7-2-16,5-7-1 16,2-5-1-16,-1-10 0 15,-2-5-2-15,2-3 0 16,-7-5-1-16,-3-6 0 0,-4 4 0 16,-5-2-1-1,-5 8 0-15,-2 1 1 0,7 13 0 16,-18-3 1-16,18 3-1 15,-10 22 1-15,10-3 0 0,0 2 0 16,9 0 1-16,2-2-1 16,8-3-1-16,-1-7 0 15,4-7 0-15,3-4 0 32,-2-7 0-32,0-7 1 0,-1-5 1 15,-1-2 1-15,-6-5 3 16,6 6 0-16,-6 1 1 15,6 9 0-15,-3 7 0 16,7 13-1-16,2 11-1 16,5 19-1-16,-4 13 0 15,0 14-1-15,-6 19 0 0,-13 9 0 16,-9 4-1-16,-6-3 1 16,-13-6-1-16,-6-14-3 15,-1-4-11-15,-4-18-25 16,-4-33 1-16,13-7-1 15,-4-24 0-15</inkml:trace>
  <inkml:trace contextRef="#ctx0" brushRef="#br0" timeOffset="173697.888">6228 10043 39 0,'14'10'36'0,"0"-10"-3"16,15 0-9-16,8 0-8 15,3 0-5-15,9 0-6 0,1-5-8 16,-6 1-7-16,0 4-11 16,-8 0-9-16,-14-4-5 15,-4 8-1-15,-18-4 8 16</inkml:trace>
  <inkml:trace contextRef="#ctx0" brushRef="#br0" timeOffset="173898.7512">6260 10188 50 0,'16'9'37'0,"5"-9"-9"15,16 1-5-15,0-5-4 0,13 7-5 16,-3-6-7-16,3 2-14 16,-8-7-28-16,2 8-2 15,-15-11-1-15,-2 6-1 16</inkml:trace>
  <inkml:trace contextRef="#ctx0" brushRef="#br0" timeOffset="174652.0275">8356 9529 31 0,'-17'0'24'16,"-34"-6"-6"-16,-17 6-5 15,-19 5-5-15,-13-5-3 0,-5 0 0 16,1 0-1-16,7 0 1 16,16 0 0-16,17 0 0 15,17 0 2-15,30 8 0 16,17-8 0-16,41 24 0 0,9-1-1 16,21 9-2-1,4 9 1 1,5 7-2-16,-8 5 0 15,-16 5-1-15,-26 8 0 16,-23 9-1-16,-32 0 0 0,-22 4-1 16,-24 1 1-16,-13-2 0 15,-9-4-1-15,6-5 1 16,7-4-1-16,12-9 1 16,18-13 1-16,22-7-1 0,28-13 1 15,37-4 0-15,25-10 0 16,28-4-1-16,24-10 0 15,23-2-1-15,8-5-5 16,4-1-8-16,-8-2-20 16,-17 8-6-16,-25-4 0 15,-23 11 0 1</inkml:trace>
  <inkml:trace contextRef="#ctx0" brushRef="#br0" timeOffset="175054.1277">7274 11025 14 0,'0'0'33'0,"13"0"2"0,-1 10-3 16,0 5-15-16,-6 2-5 16,1 6-2-16,-7-1-4 15,0 0-1-15,-7-5-3 16,-1-7-1-16,8-10-2 16,-13-2-1-16,13-11 0 31,5-11 0-31,9 2 0 0,4-2-1 15,9 0 2-15,1 7 1 16,3 7 2-16,-2 10 0 16,-4 7 1-16,-4 11 0 15,-4 4-1-15,-6 5-2 16,-1 1-10-16,-4 1-24 0,-6-12-2 16,6 0 0-16,-6-17 0 0</inkml:trace>
  <inkml:trace contextRef="#ctx0" brushRef="#br0" timeOffset="175216.6749">7646 10992 36 0,'0'0'36'0,"21"-8"-1"16,-5 6 1-16,5 2-27 15,8 0-14-15,-1-6-27 16,6 6-3-16,-9-7 0 15,2 7 0-15</inkml:trace>
  <inkml:trace contextRef="#ctx0" brushRef="#br0" timeOffset="175370.8491">7680 11090 36 0,'0'13'33'16,"0"-13"1"-16,25 9-9 15,3-9-25 1,3-4-29 0,9 6-1-16,-5-11-3 0,14 9 0 15</inkml:trace>
  <inkml:trace contextRef="#ctx0" brushRef="#br0" timeOffset="175555.6843">8068 11080 25 0,'-19'5'33'0,"19"-5"0"15,0 0 0-15,19 3-28 16,9-3-16-16,0-12-19 16,14 12-1-16,-7-15-2 0,11 15 10 15</inkml:trace>
  <inkml:trace contextRef="#ctx0" brushRef="#br0" timeOffset="175819.5239">8368 11088 25 0,'-12'8'30'0,"-13"-16"1"15,4-2-15 1,4-4-7-16,3-7-3 16,8 0-3-16,6 0-1 0,6 2-2 15,8 4 1-15,5 8 2 16,0 7 0-16,3 15 2 15,0-1 1-15,6 8 0 16,-4-3 0-16,1 3 1 16,-1-7-2-16,1-6-1 0,-4-9-2 15,-6-5-2-15,-6-9-6 16,-14-8-11-16,-8-10-19 16,-3-2-1-16,-12-11 1 15,0-1-1-15</inkml:trace>
  <inkml:trace contextRef="#ctx0" brushRef="#br0" timeOffset="176173.0595">7711 9003 27 0,'0'-10'36'0,"7"21"0"16,-7 10-4-16,3 7-15 16,3 11-7-16,-6 7-5 31,3 2-8-31,-3-2-21 0,5-5-11 16,-10-14-1-16,5-3 0 15</inkml:trace>
  <inkml:trace contextRef="#ctx0" brushRef="#br0" timeOffset="176573.8182">7665 9211 10 0,'15'-10'30'15,"19"15"0"-15,-5-8 0 16,6 6-20-16,3 2-5 16,-1 4-3-16,-2 3-2 15,-4 0-1-15,-5-2-1 16,-12 0 1-16,-14-10-1 31,0 0 0-31,0 0 1 0,-9-25 0 16,0 6 1-16,2-8 0 15,1-1 0-15,6 0 1 16,10 9 1-16,2 0 1 16,7 14 0-16,2 5 2 15,4 10 1-15,-1 4 0 16,3 8 0-16,0-2-1 0,1 4 0 15,0-5-1-15,-1-7-1 16,-2-5-1-16,2-7-1 16,-4 0 1-16,-4-11 0 15,-8-7 0-15,-7-1 0 0,-11-5 0 16,-8 5 0-16,-9 3 0 31,-7 5-5-31,-1 8-19 16,-2 10-15-16,-4-1 1 15,11 11-1-15</inkml:trace>
  <inkml:trace contextRef="#ctx0" brushRef="#br0" timeOffset="177221.1332">9101 10202 11 0,'6'13'32'16,"-6"-13"2"-16,22 24-3 16,0-9-13-16,3-1-5 15,10-1-2-15,4-8-3 16,1-5-3-16,-5-5-1 16,-1-8-1-1,-10-6-2-15,-4-4 0 16,-14-1-1-16,-12-2 0 15,-14 4 0-15,-7 5 0 16,-8 8-1-16,-7 9 0 16,1 13 0-16,-3 7 1 15,10 16 0-15,6 6 0 16,14 9 1-16,14 1-1 0,6-1 1 16,15-8 1-16,14-3-2 15,7-12-2-15,8-13-8 0,0-7-26 16,-5-20 0-16,2-8-1 15,-13-18 0-15</inkml:trace>
  <inkml:trace contextRef="#ctx0" brushRef="#br0" timeOffset="177439.8356">9476 9583 39 0,'-3'-19'32'15,"3"19"-1"-15,4-9-13 16,-4 9-19-16,0 0-14 16,-10 4-15-16,10 6-1 0,0-10 0 15</inkml:trace>
  <inkml:trace contextRef="#ctx0" brushRef="#br0" timeOffset="177592.6671">9486 9704 16 0,'6'25'34'16,"6"10"2"-16,-12 2-6 15,-3-7-8-15,-3 5-6 16,-12-11-5-16,0-1-5 31,-8-12-5-31,-4-8-9 0,4-3-9 16,2-3-18-16,2-11-1 15,13-2-2-15,2-6 1 16</inkml:trace>
  <inkml:trace contextRef="#ctx0" brushRef="#br0" timeOffset="178061.8543">9697 9560 31 0,'0'0'31'31,"0"0"-2"-31,-13 4-8 0,13 20-6 16,0-1-5-16,0 6-3 16,4 2-2-16,5 2 0 15,3-5-1-15,4-3-1 16,0-11-1-16,4-9 1 15,-1-7-3-15,2-8 2 16,-4-9-2-16,-1-6 1 0,-1-3-1 16,-8-1 1-16,-4 2-1 15,-3 3-1-15,0 8 1 16,-3 3 0-16,3 13-1 16,-7 10 1-16,7 7 0 15,0 7-1-15,6 3 1 16,3 1 0-16,3 0 1 0,7-5 0 15,0-6 0-15,5-7 1 16,-1-8 0-16,1-7-1 0,-6-4 1 16,-3-10 0-1,-5 0-3-15,-6-7-6 16,2 6-15-16,-6 2-15 0,-7 1 0 31,7 17 0-31,0 0 0 16</inkml:trace>
  <inkml:trace contextRef="#ctx0" brushRef="#br0" timeOffset="178346.4613">10087 9825 32 0,'0'0'33'0,"0"22"-3"15,0-7-9-15,10 1-8 16,5 3-4-16,1-3-3 15,5 0-1-15,4-5-2 16,0-5-1-16,0-6 0 16,0 0-1-1,-7-10 0-15,-8-4 0 16,-4 2 0-16,-12-5-1 16,-7 0 0-16,-9 3 0 15,-2 2-2-15,-4 1-6 16,0 2-19-16,6 9-8 15,-2-10 1-15,12 10-1 16</inkml:trace>
  <inkml:trace contextRef="#ctx0" brushRef="#br0" timeOffset="178709.8994">10340 9668 51 0,'12'4'35'0,"5"15"-1"15,-7 1-15-15,-1-2-6 16,1 8-5-16,-10-7-1 31,3 0-3-31,-3-9-2 0,0-10-1 16,0 0-2-16,5-11 0 15,6-2 0-15,3-6-1 16,3-3 0-16,1 1 1 16,4 3 2-16,2 8 1 15,-5 3 1-15,2 16 0 16,-8 4 1-16,-1 12 0 0,-6 6-1 16,-6 1-6-16,4 1-33 0,-4 4-1 15,0-7-1 1,0 0-1-16</inkml:trace>
  <inkml:trace contextRef="#ctx0" brushRef="#br0" timeOffset="179180.8825">10711 10143 41 0,'15'4'37'15,"4"9"2"-15,18 11-6 16,6 13-16-16,-2 2-6 16,7 10-5-16,-1 2-6 15,-3-4-6-15,0-1-13 16,-6-10-19-16,-14-18 0 0,-4-6-1 16,-9-17 1-16</inkml:trace>
  <inkml:trace contextRef="#ctx0" brushRef="#br0" timeOffset="179350.1597">11126 10160 33 0,'-22'0'37'16,"-13"4"0"-16,-4 20 1 0,-8 4-22 16,-5 7-6-16,3 8-4 15,2-1-4-15,4-1-7 16,6 0-13-16,11-1-19 15,1-17 0-15,16-4-1 16,9-19 0-16</inkml:trace>
  <inkml:trace contextRef="#ctx0" brushRef="#br0" timeOffset="179681.531">11211 10430 26 0,'10'28'31'0,"-10"-10"2"15,7 6-14-15,0-5-4 0,-4-9-6 16,-3-10-1 0,14 0-4-16,-10-7 0 0,-4-10-1 15,5-8-1-15,-5-11 0 16,-6-5-2-16,-1-7 1 0,0-3-1 15,-3-4 1-15,3-1-1 16,2 0 0-16,5 5 1 16,6 8-2-16,5 6 1 15,9 9-2-15,7 6-4 16,13 12-12-16,6 10-15 0,-4-5-1 16,13 15 0-16,-8-1 4 15</inkml:trace>
  <inkml:trace contextRef="#ctx0" brushRef="#br0" timeOffset="179928.8673">11259 10534 16 0,'0'0'30'0,"28"13"1"16,-1-13-5-16,8 0-17 15,10 0-10-15,-4-5-21 0,8 5-7 16,-19-10-1-16,1 2 1 16</inkml:trace>
  <inkml:trace contextRef="#ctx0" brushRef="#br0" timeOffset="180229.5815">11508 10225 19 0,'0'-15'36'0,"0"15"0"16,7 11-2-16,-2 4-13 16,1 13-7-16,-6 2-5 15,6 4-3-15,-6-2-2 0,3-6-2 16,-3-5-3-16,7-8-2 15,4-8-1-15,-1-12-1 16,6-5 0-16,-1-11 0 16,5 0 0-16,1-3 1 0,-3 2 3 15,-2 6 2 1,-4 4 2 0,0 14 0-16,-12 0 1 15,14 16 0-15,-14 4 0 16,5 2-2-16,-5 4-7 0,5 1-21 15,-5-9-10-15,3 0 0 16,-3-18 0-16</inkml:trace>
  <inkml:trace contextRef="#ctx0" brushRef="#br0" timeOffset="180582.5438">11758 10003 35 0,'13'-15'34'0,"14"10"0"0,-1 1-7 16,6 4-15-16,7 0-4 15,-3 4-4-15,1 5-2 16,-6-4 0-16,-5 1 0 16,-7-2-2-16,-2 1 0 15,-6-1 0-15,-11-4 1 16,12 17-1-1,-12-2 0-15,0 4 1 16,3 9 0-16,2 9 1 16,1 5 0-16,0 3 0 15,-2 4 0-15,-4-2 0 16,0 2 1-16,-10-7-1 0,-2-5 0 16,-8-9-2-16,-6-12-4 15,5-3-10-15,2-6-23 16,2-14 0-16,13-3-1 0,-2-13 1 15</inkml:trace>
  <inkml:trace contextRef="#ctx0" brushRef="#br0" timeOffset="180951.6118">12361 10190 20 0,'25'0'30'16,"12"4"2"-16,-6-4-3 15,0-4-18-15,1 2-5 0,-5-8-3 16,-5-2-2-16,-9-2 1 16,-7 1-2-16,-8-3 1 15,-9 3-1-15,-5 3 0 0,-5 0 1 16,-7 10 1-1,0 4 1-15,-3 6 1 0,3 9 2 16,3 5-1-16,9 11 2 16,7 0 0-16,15 6-1 0,8-5 0 15,13 1-1-15,8-8-2 16,7-4-3-16,5-7-8 16,-1-6-30-16,-2-16 0 15,2-4-1-15,-12-12 0 31</inkml:trace>
  <inkml:trace contextRef="#ctx0" brushRef="#br0" timeOffset="181351.5109">12733 9706 59 0,'22'0'35'0,"6"-6"0"15,6 3-18-15,9 3-10 16,7 0-21-16,3 2-18 15,-13-7-2-15,6 5-1 16,-17-12 0-16</inkml:trace>
  <inkml:trace contextRef="#ctx0" brushRef="#br0" timeOffset="181499.2021">13155 9450 35 0,'0'0'21'16,"0"0"-14"0,0-10-26-16,0 10-3 15,0 0 1-15</inkml:trace>
  <inkml:trace contextRef="#ctx0" brushRef="#br0" timeOffset="181668.4903">13213 9649 29 0,'8'45'36'0,"-12"-3"1"15,0-4-9-15,-10 1-6 16,-11-8-8-16,-1-9-6 16,-10-7-4-16,-2-11-7 15,8-4-10-15,-1-9-17 16,8-8-7 0,14-2-1-16,6-8 1 15</inkml:trace>
  <inkml:trace contextRef="#ctx0" brushRef="#br0" timeOffset="182332.3819">13360 9477 29 0,'0'0'32'16,"-13"12"0"-16,13 5-13 15,0 5-6-15,-3 5-4 16,9 3-3-16,-3-4 0 0,10 2-1 16,2-9-3-16,0-6 0 15,3-7-1-15,2-12-1 16,-1-7-1-16,-1-6 0 16,1-3 0-16,-6-6 0 15,2 3-1-15,-6 1 1 31,-2 2 0-31,0 13 1 0,-7 9 2 16,11 0-1-16,-8 9 1 16,6 11 0-16,-5 2 0 15,7 6 0-15,-4-5 1 16,6 0-1-16,-4-8-1 16,4-8 0-16,-1-7-1 15,2-7 0-15,2-8 0 0,0-8-1 16,2-1 0-16,1-3 0 15,-1 3 0-15,2 3 1 0,-2 7 0 16,0 7 1 0,-1 7 1-16,-3 9 0 0,-4 6 0 15,2 4 0-15,-7 4 0 32,3-2 0-32,-2-4-1 0,0-3 0 15,-6-14 0-15,13 10-1 16,-13-10-1-16,15-19 1 15,-3 1-1-15,1-6 0 16,5 1 0-16,-2 0 0 16,2 5 1-16,1 7 0 15,-4 3 1-15,1 15 1 0,-4 4 0 16,1 12 1-16,-6 5 1 16,1 8-3-16,-4-1-13 15,5 3-25-15,-13-12 0 16,4 6-1-16,-11-10 0 15</inkml:trace>
  <inkml:trace contextRef="#ctx0" brushRef="#br0" timeOffset="183960.0545">14258 10144 34 0,'14'0'32'0,"19"7"1"16,1-7-10-16,3 0-15 16,5 5-9-16,1-5-13 15,-1 4-12-15,-11-8-6 16,0 8-1-16,-21-10 10 15</inkml:trace>
  <inkml:trace contextRef="#ctx0" brushRef="#br0" timeOffset="184092.1335">14250 10262 58 0,'0'0'33'0,"34"0"-12"31,2 0-15-31,2-6-29 0,21 12-4 15,-6-12-3-15,15 8-3 16</inkml:trace>
  <inkml:trace contextRef="#ctx0" brushRef="#br0" timeOffset="184778.2022">16135 9489 7 0,'0'0'27'0,"-27"-17"-2"15,-21 7-8-15,-16 1-4 16,-11 1-3-16,-11 3-2 15,-5 5-1-15,2 0-2 0,6 7-3 16,10-1 0-16,14 3-1 16,18 4-1-16,18 2 1 15,23 4 0-15,20 4 1 0,21 5 0 16,15 5 0 0,12 5 1-16,5 4 0 15,-1 5 0 1,-8 2 0-16,-21 7-1 15,-22 0-1-15,-26-1 0 0,-27 6 0 16,-26 5 0-16,-16 3 0 16,-10 1-1-16,-1-4 0 15,4-6 1-15,10-3-1 16,16-6 1-16,20-9 0 16,25-10 1-16,26-10 0 0,26-8-1 15,25-5 1-15,24-4 0 16,25-5 0-16,25 0 0 15,15 0-1-15,7 0-1 16,1 0-2-16,-9 5-2 16,-9 4-10-16,-24 5-21 15,-32-5-1 1,-23 5-1-16,-41-4 1 16</inkml:trace>
  <inkml:trace contextRef="#ctx0" brushRef="#br0" timeOffset="185241.5308">15162 10829 18 0,'22'-5'34'15,"11"16"2"-15,-12 4-8 16,-5 11-10-16,-1 8-4 16,-10 2-4-16,-5 2-3 31,-5-5-3-31,-6-7-3 0,-2-9-2 15,1-10 0-15,2-13-1 16,2-11-1-16,8-6 0 16,5-5 0-16,8-5 1 15,2 4 1-15,8 3 1 16,2 6 1-16,4 8 1 16,1 12 0-16,-3 9 1 0,1 13 0 15,-6 2 0-15,-2 8-1 16,-4 1-4-16,-7-4-10 0,-6-2-24 15,3 0 0-15,-10-13-1 16,4 1 0-16</inkml:trace>
  <inkml:trace contextRef="#ctx0" brushRef="#br0" timeOffset="185411.2134">15593 10899 30 0,'33'0'31'0,"-7"-7"0"16,11 12-10-16,0-5-31 0,-9-5-17 15,11 12-3-15,-16-14-1 16,2 14 17-16</inkml:trace>
  <inkml:trace contextRef="#ctx0" brushRef="#br0" timeOffset="185563.9793">15632 10955 37 0,'6'10'31'0,"-6"-10"0"0,31 0-11 16,0 2-19-16,4-2-17 16,12 0-14-16,-11-7 0 15,12 7-2-15</inkml:trace>
  <inkml:trace contextRef="#ctx0" brushRef="#br0" timeOffset="185726.9779">15965 10940 17 0,'0'0'30'0,"-10"-2"1"0,27 2-2 15,-2-5-25-15,12 0-15 16,8 13-16-16,-4-13-2 15,12 12-2-15</inkml:trace>
  <inkml:trace contextRef="#ctx0" brushRef="#br0" timeOffset="185980.9193">16272 10952 19 0,'-7'-21'26'15,"7"7"-5"-15,0-9-7 0,7 2-4 16,3 5-4-16,4 2-1 15,2 6 0-15,-1 8 2 16,2 9 1-16,-3 6 0 16,6 8 1-16,-5 3-1 0,4 3 0 15,-4-6-2-15,4-4 0 16,-7-9-3-16,6-6-1 16,-8-12 0-16,-7-6-3 15,-3-5-6-15,-16-13-12 16,-6-6-17-16,2 4-1 15,-12-9 0 1,8 7 2-16</inkml:trace>
  <inkml:trace contextRef="#ctx0" brushRef="#br0" timeOffset="186412.4267">15465 8906 49 0,'12'4'35'15,"-9"13"-5"-15,2 8-10 16,3 11-8-16,-8 1-6 16,6 5-6-16,0 0-13 0,0-4-19 15,-6-13-3-15,0-3 1 16,0-22 0-16</inkml:trace>
  <inkml:trace contextRef="#ctx0" brushRef="#br0" timeOffset="186829.3868">15344 9076 9 0,'15'-4'28'0,"-4"-7"1"15,19 7-4-15,-3-2-12 16,9 0-6-16,4 6-4 16,1-2-1-16,-3 2-1 15,-3 5 0-15,-8 1 0 16,-6 3 0-16,-9 3 0 0,-10-2 0 15,-2-1 1-15,0-9 0 16,-16 10 0-16,5-15 0 16,11 5-1-16,-11-19 0 15,14 2-2-15,8-1 1 16,3 2-1-16,10 3 1 0,2 4 0 16,2 9 1-16,3 5 1 15,-3 8 2-15,4 6 0 16,-7 0 1-16,5 3 0 15,-5-3-1-15,3-1 1 0,-6-12-2 16,0-3 0-16,-4-6-1 16,-6-7-1-16,-8-9 0 31,-8-4 0-31,-8-5 1 0,-10 2-1 16,-2 5-4-16,-7 1-13 15,-3 3-20-15,9 17 0 16,-3-3-1-16,12 16 1 15</inkml:trace>
  <inkml:trace contextRef="#ctx0" brushRef="#br0" timeOffset="187297.8316">16960 9971 39 0,'0'-11'35'0,"16"11"2"15,1 9-6-15,6 5-15 16,10 14-7-16,3 4-6 16,4 6-2-16,7 4-6 31,-7-8-10-31,-4-3-21 0,-1-3-1 16,-10-14 1-16,0-5-1 15</inkml:trace>
  <inkml:trace contextRef="#ctx0" brushRef="#br0" timeOffset="187482.8029">17320 9905 41 0,'-23'5'37'0,"-11"4"-1"16,-2 12-10-16,-2 8-11 16,-9 3-6-16,7 6-4 15,-1 4-6-15,5-5-7 16,7 1-16-16,8-2-12 31,-3-13 0-31,12-3-1 0</inkml:trace>
  <inkml:trace contextRef="#ctx0" brushRef="#br0" timeOffset="187830.4893">17479 10061 15 0,'9'29'33'0,"-9"-4"1"15,4 4-6-15,1 1-11 0,-5-3-6 16,6-4-2 0,-6-8-3-16,0-15-2 15,0 0-1-15,0 0-1 16,4-23-1-1,-4-3 1-15,-4-8-1 0,-3-9 0 16,-1-7-1-16,-1-2 0 16,2-3 0-16,0 3 1 15,1 0-2-15,6 3 1 16,4 7 0-16,5 7 0 0,8 10-1 16,6 6-4-16,8 10-9 15,6 9-21-15,1 0 1 16,9 7-2-16,-5-7 1 15</inkml:trace>
  <inkml:trace contextRef="#ctx0" brushRef="#br0" timeOffset="188083.6105">17586 10235 58 0,'16'4'27'16,"12"1"-14"-16,6-5-11 15,-2-5-26-15,9 10-3 16,-15-15-1-16,3 10 8 0</inkml:trace>
  <inkml:trace contextRef="#ctx0" brushRef="#br0" timeOffset="188415.3368">17728 9908 23 0,'14'-4'36'0,"-2"4"-1"15,7 15 1-15,-7 2-17 16,-3 0-8-16,4 4-3 16,-10-2-3-16,2 0-3 0,-5-2-2 15,0-17-1 1,0 0-1-16,0 0-1 0,6-18-1 16,0-1 1-16,8-2-1 15,-2 0 1-15,6 0 1 0,-1 5 2 16,1 8 0-16,-2 8 1 15,-1 8 1-15,-3 8 0 16,-3 5-1-16,-2-1-8 16,-4-1-24-16,5 8-3 0,-11-12-1 15,3 2 1-15</inkml:trace>
  <inkml:trace contextRef="#ctx0" brushRef="#br0" timeOffset="188747.1073">17996 9700 43 0,'26'0'33'0,"-2"-9"0"15,10 5-13-15,3 4-10 0,1 3-5 16,-1 1-2-16,-1-1 0 15,-5-1-2-15,-8 3 0 16,-7-3 0-16,-7 6-1 16,-3 1 1-16,-6 6-1 0,-3 7 2 15,-1 9 0-15,1 8 0 16,-1 7 1-16,4 2 0 31,0 7 0-31,0 1 1 0,0-5-1 16,0 0-1-16,0-10-1 15,-10-7-4-15,-1-7-12 16,-2-12-22-16,-10-16 0 16,5-7 0-16,-3-12-1 15</inkml:trace>
  <inkml:trace contextRef="#ctx0" brushRef="#br0" timeOffset="189169.6456">18630 9903 27 0,'28'9'35'15,"-4"-9"1"-15,9 7-1 0,-5-7-18 16,2 0-9-16,4-1-4 31,-4-5-3-31,-6-3-3 16,-7-4-2-16,-7-1 1 0,-7 0-1 15,-10-4 0-15,-8 4 1 16,-7-1 0-16,-8 8 3 16,-4 7 1-16,-3 0 3 15,1 17 0-15,3 2 2 16,7 13 0-16,8 2 1 0,13 4-1 15,5 2 0-15,19-2-1 16,7-7 0-16,11 1-2 16,4-11-4-16,2-9-5 15,2-12-27-15,-5 0-6 16,-9-18 0-16,0 4-1 16</inkml:trace>
  <inkml:trace contextRef="#ctx0" brushRef="#br0" timeOffset="189766.6774">18928 9327 46 0,'22'5'37'0,"0"-8"-1"15,14 3-10-15,2 0-13 16,5 0-12-16,2 0-32 16,-6-5-3-16,5 5-2 15,-14-16 0-15</inkml:trace>
  <inkml:trace contextRef="#ctx0" brushRef="#br0" timeOffset="190232.8063">19378 9109 32 0,'0'0'38'16,"0"0"0"-16,11-10-2 0,-11 10-13 31,0 0-13-31,0 0-11 16,0 0-14-16,0 0-22 15,0 0-1-15,10 0 0 16,-10 0 0-16</inkml:trace>
  <inkml:trace contextRef="#ctx0" brushRef="#br0" timeOffset="190571.0308">19391 9305 21 0,'4'21'34'0,"9"13"1"16,-6 3-9-16,-7 1-7 0,0 9-3 16,-16-4-4-16,1 1-3 15,-15-6-5-15,-4-9-4 16,-1-8-15-16,1-10-21 16,-1-21-1-16,13-8-1 0,5-14 0 15</inkml:trace>
  <inkml:trace contextRef="#ctx0" brushRef="#br0" timeOffset="190918.9149">19773 8821 12 0,'-26'22'35'0,"3"21"2"15,-2 7 0-15,-2 16-15 16,11 10-6-16,0 3-4 31,16 8-4-31,4-7-4 16,11-7-10-16,10-13-24 0,8-8-7 16,2-21-1-16,12-7 0 15</inkml:trace>
  <inkml:trace contextRef="#ctx0" brushRef="#br0" timeOffset="191535.0521">19862 9156 49 0,'-8'8'33'0,"-4"0"-4"16,4 9-11-16,4 5-6 16,1 2-3-16,6 5-3 15,4-3-1-15,7 1-2 16,2-8 0-16,5-4-1 0,1-10 1 16,4-5-1-16,-5-5-1 15,0-10 0-15,-4-3-1 16,-3-5 1-16,-7-1-1 15,-3-3 0-15,-4 3 0 16,0 7 0-16,-4 2-1 16,4 15 1-1,-12-7-1-15,12 7 1 16,-9 25 0-16,9-4 0 16,4 4 1-16,4 4-1 15,7-6 1-15,4-3 0 16,2-3 1-16,6-7-1 15,-2-10 1-15,-2-4 0 16,-4-9-1-16,-2-3 0 0,-8-6-3 16,-9-3-6-16,3 0-23 0,-3 4-7 15,-9-1 0 1,4 8-1-16</inkml:trace>
  <inkml:trace contextRef="#ctx0" brushRef="#br0" timeOffset="191920.5593">20297 9285 42 0,'29'8'37'0,"-7"-8"1"31,12 0-7-31,2 0-21 0,-1 0-23 16,2 6-19-16,-13-12-3 16,-1 11-2-16,-12-13 1 15</inkml:trace>
  <inkml:trace contextRef="#ctx0" brushRef="#br0" timeOffset="192569.1791">20647 9155 29 0,'0'0'28'16,"-18"14"-8"-16,11 2-4 15,7 5-4-15,-3 3-1 16,6 3-2-16,4-3-1 0,5-1-2 16,4-9-1-16,5 0-1 15,0-14-1-15,2 0 0 16,-2-14-2-16,-3-4 1 15,-4-1-1-15,-2-7 0 16,-6 3-1-16,-3-2 0 0,-3 6 0 31,-3 3 0-31,-3 6 0 0,6 10 0 16,0 0 0 0,0 0 0-16,-7 22 1 0,13-3 0 15,1 3 1-15,9 2 0 16,1-5 1-16,7 3 0 15,0-12 1-15,4-2 0 16,0-11-1-16,-1-3 0 0,-6-10-1 16,-4-3 0-16,-7-6-2 15,-6 1-2-15,-4 2-7 16,-8 3-16-16,-5 5-13 16,2 7-1-16,-4 4 0 15</inkml:trace>
  <inkml:trace contextRef="#ctx0" brushRef="#br0" timeOffset="192874.4955">21158 9376 36 0,'-12'-16'26'16,"1"9"-2"-16,-3 0-4 15,-4 4-3-15,0 3-2 16,0 4-4-16,5 5-2 16,2 3-2-16,11 5 0 0,0-3-2 15,13 2-1-15,-1-5 0 16,10-2 0-16,-3-5-5 15,3-4-8-15,-2-10-29 16,-2 6 0-16,-9-13-1 31,3 6 0-31</inkml:trace>
  <inkml:trace contextRef="#ctx0" brushRef="#br0" timeOffset="193138.0847">21215 8867 24 0,'24'0'36'16,"7"28"1"-16,-3 4 0 16,7 12-16-16,0 14-9 15,-10 3-2-15,-1 9-5 31,-12 0-1-31,-8-5-1 0,-8-7-3 16,-11-10-4-16,1-2-15 16,-1-12-20-16,-6-21 0 15,12-4 0-15,9-9 0 16</inkml:trace>
  <inkml:trace contextRef="#ctx0" brushRef="#br0" timeOffset="193591.1771">21490 9150 55 0,'26'10'36'0,"-4"2"2"16,4 2-15-1,-2 6-8-15,-10-2-5 0,1 2-4 16,-9-6-1-16,-2-1-2 31,-4-13 0-31,0 0-2 0,0 0 0 16,-4-13-1-16,7-6-1 16,1-3-1-16,9-2 0 15,2 0 0-15,5 1 0 16,4 5 1-16,4 8-1 15,0 10 2-15,2 1 1 16,-2 11 1-16,-4 7 0 0,0 5 0 16,-6 5 2-16,-3 3-1 15,-6-1 0-15,-1-3 0 16,-8-4 0-16,5-1-2 16,-5-4-1-16,-5-6-5 15,5-1-20-15,0-12-16 0,0 0 0 31,0 0 0-31,0 0-1 16</inkml:trace>
  <inkml:trace contextRef="#ctx0" brushRef="#br0" timeOffset="199263.0574">5981 12926 14 0,'0'0'29'0,"30"17"0"15,-1-9-15-15,11 0-4 16,9-1-1-1,6-2-5-15,3-2-7 16,1-3-6-16,-7-3-7 16,-11-4-5-16,-8 7-4 15,-24-10-5-15</inkml:trace>
  <inkml:trace contextRef="#ctx0" brushRef="#br0" timeOffset="199432.6425">6011 13115 27 0,'23'15'35'0,"6"-8"-1"16,13-1-8-16,5 1-6 15,2-7-11-15,1 0-12 16,-10-4-28-16,4 4-3 0,-14-16-1 31,-1 11-2-31</inkml:trace>
  <inkml:trace contextRef="#ctx0" brushRef="#br0" timeOffset="201224.4038">7032 12570 32 0,'0'0'36'15,"19"13"1"-15,9 9-7 16,11 24-14-16,6 12-6 16,10 12-2-16,4 6-2 15,6 5-4-15,3-2-6 16,-5-10-9-16,-1-7-21 15,-3-10-3-15,-14-18-1 0,6-5 0 16</inkml:trace>
  <inkml:trace contextRef="#ctx0" brushRef="#br0" timeOffset="201509.5146">7639 12557 49 0,'-25'0'37'0,"-12"12"-2"16,-15 12-14-16,2 17-6 0,-11 10-5 15,-1 14-4-15,-3 6-1 16,3 6-3-16,9-2-4 15,6-7-2-15,13-1-9 16,3-16-16-16,10-17-9 16,14-7 0-16,7-27 0 15</inkml:trace>
  <inkml:trace contextRef="#ctx0" brushRef="#br0" timeOffset="201825.9662">7974 12392 6 0,'-15'-13'33'15,"-16"3"1"-15,4 21 0 0,-4 14-16 16,-4 13-5-16,9 24-3 0,0 12-3 16,10 15 0-16,13 4-3 15,16 0-1-15,14-4-1 16,8-10-3-16,14-12-8 16,4-18-14-16,-1-19-13 15,11-11-1 1,-11-19 0-16</inkml:trace>
  <inkml:trace contextRef="#ctx0" brushRef="#br0" timeOffset="202209.8647">8227 12885 10 0,'2'20'31'15,"1"-3"1"-15,16 6-4 0,5-3-13 16,2-5-4 0,4-2-3-16,1-13-3 15,1-6-3 1,-5-8-1-16,1-8-2 16,-10-4 0-16,-7-6-1 0,-11-2 0 15,-6 2 0-15,-14 4 1 16,-2 12 1-16,-9 8 2 15,-2 13 0-15,-5 11 0 16,8 10 2-16,5 9 0 16,12 8 1-16,9 0-1 0,11 2 1 15,12-4-1-15,9-6 0 16,5-7-1-16,7-5-3 16,-2-10-5-16,0-8-22 15,-7-14-10-15,4-2 0 16,-11-20 0-16</inkml:trace>
  <inkml:trace contextRef="#ctx0" brushRef="#br0" timeOffset="202458.2942">8577 12276 36 0,'-3'-17'38'0,"3"17"-1"16,0-18 1-16,0 18-21 16,0 0-10-16,0 0-9 0,0 9-14 15,0-9-21-15,0 21-1 16,0-21 1-16,0 22-1 15</inkml:trace>
  <inkml:trace contextRef="#ctx0" brushRef="#br0" timeOffset="202627.5813">8659 12471 46 0,'0'18'37'0,"0"3"-4"16,-8-3-11-16,-10-8-7 15,-4-1-7-15,-4-4-12 16,-7-5-23-16,3-5-8 0,8-4-2 16,0-7 1-16</inkml:trace>
  <inkml:trace contextRef="#ctx0" brushRef="#br0" timeOffset="202927.916">8946 11929 29 0,'-21'8'35'0,"-11"7"1"0,2 17-10 15,-5 19-10-15,-1 10-4 16,11 14-3-16,6 2-2 16,16 12-2-16,7-9-1 15,13-1-4-15,11-9-7 16,1-11-19-16,7-20-11 0,5-8-1 16,-4-22 0-16</inkml:trace>
  <inkml:trace contextRef="#ctx0" brushRef="#br0" timeOffset="203412.4761">8977 12235 22 0,'-4'10'33'16,"4"11"0"-16,0-1-8 0,0 2-13 15,8 9-3-15,1-2-3 16,5 1 0-16,3-2-2 16,7-6 0-16,-2-10-2 15,6-8-1-15,-3-7 0 16,-3-10-1-16,-4-9 1 15,-2-3 0-15,-6-3-1 0,-5-2 0 16,-5 5 0-16,-3 3 0 16,-2 6 0-16,-5 12 0 15,10 4 0-15,-9 17 0 16,9 3 0-16,0 4 2 0,9 3 0 16,3 1 0-16,4-8 1 31,8-3 1-31,1-10 0 0,4-7-1 15,-5-7 0-15,1-5 0 16,-4-8 0-16,-3-6-2 16,-5-2-3-16,-6-2-4 15,2 7-15-15,-9 4-18 16,-6 0 0-16,3 8 0 16,-7 5-1-16</inkml:trace>
  <inkml:trace contextRef="#ctx0" brushRef="#br0" timeOffset="203644.5068">9494 12355 29 0,'23'9'33'15,"-4"-9"0"-15,18 7-5 16,-1-5-22-16,2-2-17 16,3 7-19-16,-16-9-1 0,-4 4-2 15,-21-2 10-15</inkml:trace>
  <inkml:trace contextRef="#ctx0" brushRef="#br0" timeOffset="204145.2645">9839 12211 27 0,'-9'11'33'16,"9"10"0"-16,0 3-12 16,0 2-7-16,4 8-2 15,4-8-4-15,6 1-2 0,4-6-2 16,6-6-1-16,-2-11-1 16,3-8 0-16,0-10-1 15,-4-8-1-15,-5-7 1 0,-4-3-2 16,-6-1 1-16,-6 1-1 15,0 8 1-15,-9 5 0 16,0 9-1-16,-3 10 1 16,2 15 0-16,5 4 0 31,5 10 0-31,5 0 1 0,5 0 0 16,6 0 0-16,8-5 0 15,4-7 1-15,6-12 0 16,-3-5 0-16,0-12 0 15,-3-5 0-15,-9-9 0 16,-1-1-3-16,-5 2-2 16,-13-3-9-16,2 5-21 0,-2 10-4 15,0 13-1-15,-9-1 0 16</inkml:trace>
  <inkml:trace contextRef="#ctx0" brushRef="#br0" timeOffset="204477.2315">10348 12448 23 0,'3'-15'29'15,"4"6"-11"-15,-7-1-2 16,0 10-4-16,0-14-1 0,0 14-2 15,-23-8-2-15,11 8-3 16,-4 6 1-16,2 4-1 16,1 4 1-16,4 3-1 15,9 4 0-15,0-1 0 16,14 0 1-16,1-4 0 16,5-3-2-16,-2-5-3 0,4-8-5 15,1-4-16-15,0-3-15 16,-13-10 0-16,0 0-1 15,-10-3 5-15</inkml:trace>
  <inkml:trace contextRef="#ctx0" brushRef="#br0" timeOffset="204730.7698">10428 12147 19 0,'22'0'37'0,"10"13"0"15,-2 6-2-15,2 8-12 16,4 14-8-16,-11 2-7 16,-3 8-2-16,-15 0-4 15,-7 0-3-15,-10 2-13 16,-3-8-24-16,-12-12 0 15,6-6 0 1,-5-17 0-16</inkml:trace>
  <inkml:trace contextRef="#ctx0" brushRef="#br0" timeOffset="205130.9159">10797 12139 18 0,'28'46'36'16,"-2"12"3"-16,8 24 0 31,-4 14-15-31,-13 13-10 0,-3 15-4 16,-23-5-2-16,-10-1-3 15,-19-9-1-15,-7-10-2 16,-10-15-3-16,-4-19-2 15,9-16-5-15,-3-20-12 0,9-9-20 16,16-13 0 0,6-14 0-16,13-5 0 0</inkml:trace>
  <inkml:trace contextRef="#ctx0" brushRef="#br0" timeOffset="206715.5141">11352 13084 35 0,'0'0'34'15,"0"0"-4"-15,7 15-36 16,-7-15-17-16,10-5-5 31,3-21-4-31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3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17.xm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/>
              <a:t>8</a:t>
            </a:r>
            <a:r>
              <a:rPr lang="el-GR" baseline="30000" smtClean="0"/>
              <a:t>η</a:t>
            </a:r>
            <a:r>
              <a:rPr lang="el-GR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 </a:t>
            </a:r>
            <a:r>
              <a:rPr lang="el-GR" sz="2100" dirty="0" smtClean="0"/>
              <a:t>Διακριτού Χρόνου</a:t>
            </a: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Ιδιότητες</a:t>
            </a:r>
            <a:endParaRPr lang="el-GR" sz="2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Χρονική μετατόπιση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dirty="0" smtClean="0"/>
              <a:t>Βρείτε </a:t>
            </a:r>
            <a:r>
              <a:rPr lang="el-GR" dirty="0"/>
              <a:t>το </a:t>
            </a:r>
            <a:r>
              <a:rPr lang="el-GR" dirty="0" err="1"/>
              <a:t>Μετασχ</a:t>
            </a:r>
            <a:r>
              <a:rPr lang="el-GR" dirty="0"/>
              <a:t>. </a:t>
            </a:r>
            <a:r>
              <a:rPr lang="en-US" dirty="0"/>
              <a:t>Fourier </a:t>
            </a:r>
            <a:r>
              <a:rPr lang="el-GR" dirty="0"/>
              <a:t>του σήματος που </a:t>
            </a:r>
            <a:r>
              <a:rPr lang="el-GR" dirty="0" smtClean="0"/>
              <a:t>φαίνεται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</a:t>
            </a:r>
            <a:r>
              <a:rPr lang="el-GR" dirty="0"/>
              <a:t>στο </a:t>
            </a:r>
            <a:r>
              <a:rPr lang="el-GR" dirty="0" smtClean="0"/>
              <a:t>σχήμα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35"/>
          <a:stretch/>
        </p:blipFill>
        <p:spPr>
          <a:xfrm>
            <a:off x="5573486" y="405246"/>
            <a:ext cx="3570514" cy="1533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12760" y="1836000"/>
              <a:ext cx="8050680" cy="4505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00" y="1833480"/>
                <a:ext cx="8067240" cy="45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0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Μετατόπιση στη συχνότητα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15360" y="1294560"/>
              <a:ext cx="7575840" cy="3512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120" y="1283040"/>
                <a:ext cx="7602120" cy="35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2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 Μετατόπιση στη συχνότητα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αν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&lt;|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|&lt;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5440" y="1608480"/>
              <a:ext cx="8243640" cy="432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720" y="1604520"/>
                <a:ext cx="8257320" cy="434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9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στάθμιση στο χρόνο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96720" y="1252080"/>
              <a:ext cx="6914520" cy="268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8800" y="1242000"/>
                <a:ext cx="6931440" cy="27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9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 στάθμιση στο χρόνο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70720" y="1893960"/>
              <a:ext cx="8741520" cy="3663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80" y="1883520"/>
                <a:ext cx="8763120" cy="36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4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860" t="29659" r="15728" b="17552"/>
          <a:stretch/>
        </p:blipFill>
        <p:spPr>
          <a:xfrm>
            <a:off x="1089306" y="1082848"/>
            <a:ext cx="6954993" cy="5426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38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r>
              <a:rPr lang="en-US" dirty="0" smtClean="0"/>
              <a:t> </a:t>
            </a:r>
            <a:r>
              <a:rPr lang="el-GR" dirty="0" smtClean="0"/>
              <a:t>συνέλιξη στο χρόνο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97360" y="1199880"/>
              <a:ext cx="5320440" cy="2873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720" y="1190520"/>
                <a:ext cx="5343120" cy="28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7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r>
              <a:rPr lang="en-US" dirty="0" smtClean="0"/>
              <a:t> </a:t>
            </a:r>
            <a:r>
              <a:rPr lang="el-GR" dirty="0" smtClean="0"/>
              <a:t>συνέλιξη στο χρόνο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1680" y="1134720"/>
              <a:ext cx="8812800" cy="417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640" y="1130040"/>
                <a:ext cx="8826840" cy="419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0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r>
              <a:rPr lang="en-US" dirty="0" smtClean="0"/>
              <a:t> </a:t>
            </a:r>
            <a:r>
              <a:rPr lang="el-GR" dirty="0" smtClean="0"/>
              <a:t>συνέλιξη στο χρόνο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3600" y="1201320"/>
              <a:ext cx="8962560" cy="5215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320" y="1188360"/>
                <a:ext cx="8982360" cy="52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9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r>
              <a:rPr lang="en-US" dirty="0" smtClean="0"/>
              <a:t> </a:t>
            </a:r>
            <a:r>
              <a:rPr lang="el-GR" dirty="0" smtClean="0"/>
              <a:t>θεώρημα </a:t>
            </a:r>
            <a:r>
              <a:rPr lang="en-US" dirty="0" err="1" smtClean="0"/>
              <a:t>Parseval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00960" y="1170360"/>
              <a:ext cx="8076240" cy="503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760" y="1159200"/>
                <a:ext cx="8086320" cy="50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6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4000" y="381960"/>
              <a:ext cx="8904960" cy="5995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640" y="372240"/>
                <a:ext cx="8926200" cy="60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3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Ένα πολύ σημαντικό συμπέρασμα που προκύπτει από τις ιδιότητες του </a:t>
            </a:r>
            <a:r>
              <a:rPr lang="en-US" dirty="0" smtClean="0"/>
              <a:t>DTFT </a:t>
            </a:r>
            <a:r>
              <a:rPr lang="el-GR" dirty="0" smtClean="0"/>
              <a:t>είναι:</a:t>
            </a: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Αυτή η διαδικασία θα έχει πολύ μεγάλη χρησιμότητα στη μελέτη των συστημάτων που θα ακολουθήσει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094001" y="2016059"/>
            <a:ext cx="2019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3" idx="1"/>
          </p:cNvCxnSpPr>
          <p:nvPr/>
        </p:nvCxnSpPr>
        <p:spPr>
          <a:xfrm flipV="1">
            <a:off x="4779949" y="2016059"/>
            <a:ext cx="1881109" cy="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36537" y="1750981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659090" y="1712069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l-GR" dirty="0"/>
          </a:p>
        </p:txBody>
      </p: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1760704" y="2200725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05265" y="2200724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98277" y="2200723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5698" y="3258766"/>
                <a:ext cx="936923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98" y="3258766"/>
                <a:ext cx="936923" cy="378245"/>
              </a:xfrm>
              <a:prstGeom prst="rect">
                <a:avLst/>
              </a:prstGeom>
              <a:blipFill rotWithShape="0"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7817" y="3258765"/>
                <a:ext cx="927305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17" y="3258765"/>
                <a:ext cx="927305" cy="378245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14455" y="3259579"/>
                <a:ext cx="930191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259579"/>
                <a:ext cx="930191" cy="378245"/>
              </a:xfrm>
              <a:prstGeom prst="rect">
                <a:avLst/>
              </a:prstGeom>
              <a:blipFill rotWithShape="0"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333195" y="3447887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6537" y="2991002"/>
            <a:ext cx="37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.</a:t>
            </a:r>
            <a:endParaRPr lang="el-GR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7175" y="3447886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9090" y="3136600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378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8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  <p:bldP spid="13" grpId="0"/>
      <p:bldP spid="14" grpId="0"/>
      <p:bldP spid="15" grpId="0"/>
      <p:bldP spid="20" grpId="0"/>
      <p:bldP spid="21" grpId="0"/>
      <p:bldP spid="22" grpId="0"/>
      <p:bldP spid="24" grpId="0"/>
      <p:bldP spid="26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πλέον στη διάθεσή μας ένα εργαλείο μελέτης σημάτων στο χώρο της συχνότητας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Γνωρίζουμε μια «εικόνα» των συστημάτων στο χώρο της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περίφημη απόκριση σε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πρέπει ήδη να έχετε καταλάβει ότι η απόκριση σε συχνότητα δεν είναι κάτι περισσότερο από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κρουστικής απόκρισης του συστήματος. Θυμηθείτε: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 r="-14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89073" y="2255106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31407" y="2728935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0505" y="3517045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5" y="3517045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ΓΧΑ </a:t>
                </a:r>
                <a:r>
                  <a:rPr lang="el-GR" b="1" dirty="0"/>
                  <a:t>Συστήματα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αναλύσουμε την έξοδο: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)) 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l-GR" dirty="0" smtClean="0"/>
                  <a:t> δρα πολλαπλασιαστικά στο φάσμα πλάτους της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δρα αθροιστικά στο φάσμα φάσης της εισόδου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2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66735" y="968948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41135" y="1365118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65370" y="5175114"/>
            <a:ext cx="8745166" cy="1001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9056718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ΓΧΑ </a:t>
            </a:r>
            <a:r>
              <a:rPr lang="el-GR" b="1" dirty="0"/>
              <a:t>Συστήματα στο Χώρο της Συχνότητας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Ας δούμε ένα εποπτικό παράδειγμα</a:t>
            </a:r>
            <a:endParaRPr lang="en-US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Κατά πλάτος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05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Κατά φάση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5155" r="7850" b="5224"/>
          <a:stretch/>
        </p:blipFill>
        <p:spPr>
          <a:xfrm>
            <a:off x="6462236" y="4392724"/>
            <a:ext cx="2499528" cy="2126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5904" r="7919" b="5291"/>
          <a:stretch/>
        </p:blipFill>
        <p:spPr>
          <a:xfrm>
            <a:off x="324196" y="4416851"/>
            <a:ext cx="2616794" cy="2111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028" r="8156" b="5568"/>
          <a:stretch/>
        </p:blipFill>
        <p:spPr>
          <a:xfrm>
            <a:off x="3313998" y="4416850"/>
            <a:ext cx="2549246" cy="2094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5644" y="53021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44" y="5302100"/>
                <a:ext cx="25006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24691" y="531891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691" y="5318915"/>
                <a:ext cx="25006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6243" r="8215" b="5550"/>
          <a:stretch/>
        </p:blipFill>
        <p:spPr>
          <a:xfrm>
            <a:off x="6381419" y="1803604"/>
            <a:ext cx="2580345" cy="2013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5800" r="7833" b="5166"/>
          <a:stretch/>
        </p:blipFill>
        <p:spPr>
          <a:xfrm>
            <a:off x="324196" y="1789315"/>
            <a:ext cx="2593572" cy="2013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5644" r="7952" b="5765"/>
          <a:stretch/>
        </p:blipFill>
        <p:spPr>
          <a:xfrm>
            <a:off x="3313998" y="1789315"/>
            <a:ext cx="2549246" cy="20187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29919" y="2243591"/>
            <a:ext cx="3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000000"/>
                </a:solidFill>
              </a:rPr>
              <a:t>.</a:t>
            </a:r>
            <a:endParaRPr lang="el-GR" sz="54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15644" y="267190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44" y="2671905"/>
                <a:ext cx="25006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106680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Είσοδος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3098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Σύστημα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17479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Έξοδος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6680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Είσοδος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3098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Σύστημα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7479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Έξοδος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528920" y="3828960"/>
              <a:ext cx="6293880" cy="2706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9920" y="3818880"/>
                <a:ext cx="6316560" cy="27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4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2" grpId="0"/>
      <p:bldP spid="2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07360" y="1292040"/>
              <a:ext cx="8775000" cy="544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920" y="1282320"/>
                <a:ext cx="8794080" cy="54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1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89800" y="1359000"/>
              <a:ext cx="8179200" cy="3725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160" y="1347120"/>
                <a:ext cx="8198280" cy="37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2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Fourier </a:t>
            </a:r>
            <a:br>
              <a:rPr lang="en-US" b="1" dirty="0" smtClean="0"/>
            </a:b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24" y="548638"/>
            <a:ext cx="6715476" cy="5808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96892" y="4763193"/>
            <a:ext cx="45719" cy="66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7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Fourier </a:t>
            </a:r>
            <a:br>
              <a:rPr lang="en-US" b="1" dirty="0" smtClean="0"/>
            </a:b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43" y="487332"/>
            <a:ext cx="6828617" cy="59231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718040" y="1335240"/>
              <a:ext cx="112680" cy="1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560" y="1330200"/>
                <a:ext cx="131040" cy="1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89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Γραμμικότητα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33440" y="1161720"/>
              <a:ext cx="6836040" cy="3596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040" y="1151640"/>
                <a:ext cx="6847200" cy="36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0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Γραμμικότητα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 smtClean="0"/>
              <a:t> Βρείτε το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του σήματος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που φαίνεται στο σχήμα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500" t="23757" r="15500" b="51381"/>
          <a:stretch/>
        </p:blipFill>
        <p:spPr>
          <a:xfrm>
            <a:off x="4260094" y="851016"/>
            <a:ext cx="4864608" cy="1737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78280" y="505080"/>
              <a:ext cx="8780760" cy="5063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880" y="498240"/>
                <a:ext cx="8798040" cy="50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6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Χρονική μετατόπιση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8640" y="1264320"/>
              <a:ext cx="8558640" cy="5213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120" y="1255680"/>
                <a:ext cx="8583120" cy="52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2554</TotalTime>
  <Words>543</Words>
  <Application>Microsoft Office PowerPoint</Application>
  <PresentationFormat>On-screen Show (4:3)</PresentationFormat>
  <Paragraphs>189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222</cp:revision>
  <cp:lastPrinted>2019-10-17T11:46:09Z</cp:lastPrinted>
  <dcterms:created xsi:type="dcterms:W3CDTF">2018-08-17T16:23:20Z</dcterms:created>
  <dcterms:modified xsi:type="dcterms:W3CDTF">2019-10-17T15:31:52Z</dcterms:modified>
</cp:coreProperties>
</file>