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3" r:id="rId2"/>
    <p:sldId id="344" r:id="rId3"/>
    <p:sldId id="345" r:id="rId4"/>
    <p:sldId id="346" r:id="rId5"/>
    <p:sldId id="303" r:id="rId6"/>
    <p:sldId id="304" r:id="rId7"/>
    <p:sldId id="305" r:id="rId8"/>
    <p:sldId id="306" r:id="rId9"/>
    <p:sldId id="307" r:id="rId10"/>
    <p:sldId id="308" r:id="rId11"/>
    <p:sldId id="343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47" r:id="rId25"/>
    <p:sldId id="321" r:id="rId26"/>
    <p:sldId id="322" r:id="rId27"/>
    <p:sldId id="323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3:39:40.8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1358 6849 36 0,'12'-29'29'15,"-6"-3"-2"-15,-6 0-3 16,-16 1-4-16,-8 2-5 15,24 29-3-15,-73-32-3 16,25 32-3-16,-7 13-2 16,0 15-2-16,2 12 0 15,13 13 0-15,9 7 0 0,16 6-1 16,19-8-1-16,14-5 1 16,16-10-2-16,15-11 1 15,7-14 0-15,6-14 1 16,-2-19 0-16,-9-14 0 15,-5-12 0-15,-13-10-1 0,-14-7 2 32,-19-3-1-32,-14-1-1 0,-10 0-2 15,-10 14-7-15,-6 10-13 16,6 15-17-16,9 17 1 16,3 6-1-16,22 18 0 15</inkml:trace>
  <inkml:trace contextRef="#ctx0" brushRef="#br0" timeOffset="352.6891">1574 6757 64 0,'0'-10'37'0,"0"10"0"16,-6 15-14 0,11 22-8-16,-5 13-5 15,8 13-4-15,-4 9-1 0,1 8 0 16,-2 2-1-16,4-4-2 15,-2-10-1-15,2-12-3 16,-3-11-4-16,-4-14-8 16,6-15-24-16,5-7-1 15,-11-9-1-15,16-21 1 0</inkml:trace>
  <inkml:trace contextRef="#ctx0" brushRef="#br0" timeOffset="468.6332">1571 7145 37 0,'0'0'30'16,"-6"-13"2"0,15 13-4-16,7-4-27 15,13-6-22-15,10 10-9 16,-2-10-1-16,10 10 0 16</inkml:trace>
  <inkml:trace contextRef="#ctx0" brushRef="#br0" timeOffset="721.5427">2005 6965 48 0,'-7'-15'36'16,"-5"-6"0"-16,-6 1-7 0,3 11-13 15,-9-1-5-15,7 10-5 16,-4 10-3-16,5 9-1 16,6 3-1-16,5 7 0 15,8 1-2-15,7-2 0 0,6-4 0 16,3-7 1-16,7-8 1 15,-2-9-1-15,2-4 0 16,-5-11-1-16,-5-4-6 16,-11 0-25-16,-5-6-4 15,-4 8-1-15,-10-5-1 32</inkml:trace>
  <inkml:trace contextRef="#ctx0" brushRef="#br0" timeOffset="1084.1345">2152 6847 29 0,'24'7'35'16,"-2"2"1"-16,8 17 1 16,-8 12-16-16,-6 5-11 15,2 16-2-15,-4 7-1 16,-4 7-3-16,-10-1-1 15,-10 1-2-15,-2-7-1 0,-8-6 0 32,1-13-1-32,1-14-1 0,-1-16-1 15,-6-17 0-15,3-12 0 16,4-19 1-16,9-10-1 16,9-15 2-16,7-8 1 15,7-5 1-15,8-2 2 16,12 7 0-16,0 4 0 15,5 9-1-15,-5 10-3 0,-9 5-14 16,-10 10-21-16,6 12-1 16,-12 0 0-16,3 10-1 15</inkml:trace>
  <inkml:trace contextRef="#ctx0" brushRef="#br0" timeOffset="1752.8354">2678 6785 39 0,'-19'-8'29'16,"4"10"0"-16,-3 3-14 0,2 4-6 15,10 5-4-15,6 4-3 16,3-1 0-16,6 0 0 16,7 1-1-16,2-5 1 15,1-3 1-15,0-3-1 0,-4-7 1 16,-3 0-1-16,-12 0-1 16,0 0 0-16,-12-9 0 15,-7 9-1-15,-2 0 0 16,-4 8 0-16,-1 5-1 15,0 4 1-15,3 3 1 16,11 3 1 0,0 2 1-16,12-2 0 15,0 3 1-15,12-5 1 16,7-4-1-16,2-5 1 16,7-5-1-16,0-7 0 15,3 0-2-15,-2-10-1 16,-5-6-2-16,0-1-1 0,-11-10-3 15,-4 3 0-15,-9-3 0 16,4 5-1-16,-8-4 1 0,4 9 1 16,-6 0 2-1,6 5 2-15,0 12 2 0,10-5 2 16,-1 13 1-16,0 3 0 16,5 8 0-16,1 3 0 15,5 4 0-15,-4 1-1 0,6-3 0 16,-7-4-2-16,4-5 1 15,-1-6 0-15,0-9 0 16,-2-4-1-16,0-14-1 16,0-3-2-16,-7-5-6 15,6 2-14-15,-3-1-18 32,-8 0-1-32,-1 9 0 0,-3 3 1 15</inkml:trace>
  <inkml:trace contextRef="#ctx0" brushRef="#br0" timeOffset="2083.9627">3099 6890 50 0,'9'10'34'16,"11"4"-3"-16,-9 8-8 15,-4-2-7-15,3 6-3 16,-7-5-4-16,3 1-3 15,-6-7-2-15,0-3-1 0,0-12-1 32,0 0-1-32,16-20-1 0,-5 1 0 15,2-5 0-15,4 0-1 16,0 0-1-16,6 4 1 16,-5 8 0-16,0 3 1 15,1 9 0-15,-4 7 1 16,-2 7 0-16,-1 6 1 15,-2 4 0-15,-1 3 0 0,-4-3 0 16,-2 0-3-16,0 0-7 16,-3-2-25-16,0-13-5 15,0-9-1-15,0 0 0 16</inkml:trace>
  <inkml:trace contextRef="#ctx0" brushRef="#br0" timeOffset="2237.2132">3291 6654 58 0,'-8'-10'36'0,"-2"0"-1"16,10 10-6-16,0 0-41 0,0 0-21 15,0 19-3 1,0-8 0 0,10 9-1-16</inkml:trace>
  <inkml:trace contextRef="#ctx0" brushRef="#br0" timeOffset="2399.6439">3438 6880 54 0,'39'31'37'0,"-7"-4"2"16,3 5-4-16,-2 0-18 15,-11-7-7-15,-4 1-4 0,-12-2-2 16,-12-6-1-16,-15-7-3 16,-4-5-8-16,-6-9-30 15,0 0-2-15,-7-10-1 16,11 6 0-16</inkml:trace>
  <inkml:trace contextRef="#ctx0" brushRef="#br0" timeOffset="3069.1879">4498 6803 31 0,'-12'0'29'0,"-12"-5"1"0,1 7-15 16,4 10-5-16,0 2-3 16,7 2-2-16,9 3-3 15,3-1 0-15,10-2 0 0,8 0-1 16,1-3 1-16,3-6 0 15,-3-4 1-15,-6 1-1 32,-13-4 0-32,0 0 0 15,0 0 0-15,-24 7 0 0,0-2-1 16,0 5 1-16,-4 4-2 16,9 1 1-16,4 4 1 15,8 2 0-15,7 0 0 16,7 3 0-16,7-7 0 15,8 4-1-15,7-6-1 0,2-10-10 16,3-10-24-16,5-4-1 16,-7-13 0-16,5-3-1 15</inkml:trace>
  <inkml:trace contextRef="#ctx0" brushRef="#br0" timeOffset="3738.1676">4495 6527 7 0,'18'0'29'0,"-2"-10"1"32,18 7-3-32,4-1-14 15,2-4-4-15,3 1 0 0,-5 2-2 16,-5-3-3-16,-11 0-2 15,-6 1 0-15,-16 7-1 16,0 0 0-16,-16 0-1 16,1 0 0-16,2 9-1 15,1 3 0-15,6 3 1 0,3 2-1 16,6-1 1-16,3 2 0 16,3 2 1-16,-2-4-1 15,-1 1 1-15,0-3 0 16,-6-1 1-16,0-4 0 15,0 1 0-15,0 2-1 16,0 0 1 0,5 6 0-16,5 1 2 15,8 10-1-15,5 3 0 16,5 13 0-16,1 2 0 16,-2 4 0-16,-7-1 0 15,-4 3 0-15,-16-6-2 16,-8-3 1-16,-11-9 0 0,-11-9 0 15,-1-11-1-15,-1-8-1 16,1-7 0-16,5-12 0 16,8-2-2-16,7-11 0 15,11-2-1-15,7-4-1 0,18-1 2 16,3-1-1-16,10 4 0 16,3-3 1-16,0 8 1 15,-1 2 0-15,-3 6 1 0,-6 8 0 16,-9 8 1-16,-4 12 0 15,-8 5 0-15,-3 9 1 16,-7 3 0-16,0 5 0 16,0 3-2-16,0-5-3 15,0-1-9-15,-4-2-22 32,1-14-1-32,3-6-1 0,0-9 0 15</inkml:trace>
  <inkml:trace contextRef="#ctx0" brushRef="#br0" timeOffset="3884.9048">5098 6643 66 0,'0'-15'30'16,"0"15"-8"-16,13 16-38 16,-13-16-14-16,17 26-2 15,-6-7-1-15</inkml:trace>
  <inkml:trace contextRef="#ctx0" brushRef="#br0" timeOffset="4185.603">5465 6938 19 0,'-30'-11'32'15,"6"11"1"-15,-7-7-1 0,4 11-16 16,3 6-6-16,0 6-5 16,12 10-2-16,6 2-1 15,6 1 0-15,11-3 1 16,6 1 1-16,3-13 0 16,5 4 2-16,-2-9 0 0,2-4 0 15,-10-8 0-15,-15 3-4 16,6-11-15-16,-6 11-23 15,-21-29-1-15,6 11-2 16,-1-8-1-16</inkml:trace>
  <inkml:trace contextRef="#ctx0" brushRef="#br0" timeOffset="4786.5832">5612 6972 9 0,'-10'10'30'15,"10"11"0"-15,-11-4-1 16,4 3-13-16,4 2-4 0,3-2-3 15,0 1-2-15,9-9-1 0,5 0 0 16,0-12-1-16,8 0 0 16,-3-15 0-16,-1-2-2 15,-2-11 1-15,-2 1-1 16,-6 0 0-16,-5 2-1 16,-3 4-1-16,-3 4 1 15,3 17-2-15,-13-3 1 0,7 16-1 31,6 9 0-31,0 3 0 16,9 3 0-16,4-1 1 16,8 1-1-16,6-6 1 15,4-6 1-15,0-10 0 16,-2-6 1-16,-4-7-1 16,1-5 0-16,-12-6-1 0,-7-5-4 15,-7 6-9-15,-7 0-24 16,-2-3-3-16,4 7-1 15,-6 0 0-15</inkml:trace>
  <inkml:trace contextRef="#ctx0" brushRef="#br0" timeOffset="5102.7024">6306 6970 36 0,'-5'-14'34'15,"1"3"-1"-15,-11-6-9 32,-4 1-8-32,1 8-5 0,-10 3-4 15,3 5-3-15,0 10-2 16,0 2-1-16,6 12-1 16,7 1 0-16,6 7 0 15,10-3 0-15,4-1 1 16,5-1 1-16,1-10 1 15,3 0 1-15,-5-9 0 0,-12-8 0 16,10-4-1-16,-16-5-2 16,-7-3-3-16,-2-3-10 15,2 1-21-15,-2 4-5 16,-4-4-1-16,19 14 0 0</inkml:trace>
  <inkml:trace contextRef="#ctx0" brushRef="#br0" timeOffset="5471.3848">6315 7017 52 0,'13'0'37'15,"3"15"0"-15,-7-2-7 16,-3-1-14-16,4 5-6 16,-10-1-4-16,8 2-1 0,-8-4-2 15,4 0 0-15,-4-14-2 16,3 9 0-16,-3-9 0 15,12-21 0-15,-3 0-1 16,4-4-1-16,5-1 1 16,1-1-1-16,0-1 1 15,3 9 0-15,-3 8 0 0,1 11 0 16,-4 9 1-16,-4 7 1 16,-5 5-1-16,0 6 1 15,-4 2 0-15,2 2-1 16,-5 1-1-16,0-8 0 15,4-1-6-15,-4-5-20 16,0-8-14 0,0-10-1-16,15 0 1 15,-1-12-1-15</inkml:trace>
  <inkml:trace contextRef="#ctx0" brushRef="#br0" timeOffset="5587.0186">6979 6936 60 0,'0'0'38'16,"8"-12"-2"-16,-8 12-11 16,11 0-48-16,-11 0-11 15,0 0-3-15,0 0-2 16</inkml:trace>
  <inkml:trace contextRef="#ctx0" brushRef="#br0" timeOffset="5740.1991">7023 7150 113 0,'0'11'45'15,"0"-11"0"-15,0 0-12 16,0 0-40-16,12 0-36 16,-12-9-1-16,6-2-1 0,-2-8 0 15</inkml:trace>
  <inkml:trace contextRef="#ctx0" brushRef="#br0" timeOffset="6755.9683">8322 6928 40 0,'6'-28'26'0,"1"10"-2"15,-3 9-3-15,-4 9-5 32,0 0-3-32,-14 22-5 0,11 4-3 15,-4 9-2-15,7 3-2 16,7 1 0-16,3-1 0 16,4-6-1-16,6-7 2 15,4-8-1-15,5-12 0 16,-2-13 0-16,-1-12 0 15,-4-9 0-15,-6-5 0 0,-8-6 0 16,-8 0-1-16,-3 4 0 16,-6 5 0-16,-3 9 0 15,-3 12 0-15,3 16 1 16,6 17-1-16,6 15 1 0,8 11 0 16,5 14 1-16,2 7 0 15,-2 4 0 1,2 5 1-1,-8-1 0-15,-7-7 0 0,-7-7 0 16,-11-5 0-16,-7-14-1 16,-8-11 1-16,-2-14-1 15,0-20-2-15,4-13-1 16,5-19-4-16,14-6-7 16,5-13-20-16,7-10-7 0,16 1 0 15,4-3 0-15</inkml:trace>
  <inkml:trace contextRef="#ctx0" brushRef="#br0" timeOffset="7102.423">8733 6845 56 0,'9'0'35'16,"-5"12"-4"-16,-4 10-12 15,5 16-3-15,-8 2-6 16,3 13-2-16,0-4-2 15,0 1-2-15,0-7-1 16,0-8-1 0,-3-13-1-16,3-10 1 15,0-12-1-15,-7-14 0 0,2-14 1 16,-2-11-1 0,-5-15 0-16,-1-7-1 0,-1-4 1 15,0 0-1-15,3-1-1 16,0 8 1-16,5 10-1 15,6 10 0-15,4 11 0 0,8 9 0 16,7 9-2-16,3-1 0 16,13 10-3-16,1 0-7 15,13 4-12-15,5 2-12 16,-5-6 0-16,9 10-1 16</inkml:trace>
  <inkml:trace contextRef="#ctx0" brushRef="#br0" timeOffset="7340.2119">8760 7258 15 0,'32'9'27'0,"-10"-9"-1"0,14 0-18 16,1 8-26-16,-6-15-3 15,4 7-4-15,-15-6 14 0</inkml:trace>
  <inkml:trace contextRef="#ctx0" brushRef="#br0" timeOffset="7655.8192">8969 6945 30 0,'10'11'35'0,"5"11"0"16,-5 6-4-16,-3-3-13 16,3 6-5-16,-4-7-4 15,1 3-3-15,-4-12-3 16,-3-15-2-16,12 4 0 15,-5-16-1-15,4-9-1 0,2-7 1 16,3-1-1-16,6 2-1 16,-2 1 2-16,2 11 0 15,0 11 1-15,-4 12 0 16,-5 9 0-16,-1 9 0 0,-5 7-3 16,-7-1-7-1,0-3-26 1,6 5-2-16,-9-14 0 15,6-6 0-15</inkml:trace>
  <inkml:trace contextRef="#ctx0" brushRef="#br0" timeOffset="8057.0893">9325 6714 33 0,'18'-18'33'0,"10"13"0"16,-2-4-6-16,4 3-14 16,2 6-5-16,-3 0-3 15,-3 0-2-15,-6 6-1 0,-6-2-1 16,-14-4-1-16,15 13 1 16,-15-1-1-16,0 0 1 15,0 2-1-15,-5 8 1 0,5 4-1 16,0 6 0-1,5 9 1-15,1 0 0 0,4 7 1 32,-1-1 0-32,0-2-1 15,1-2 2-15,-1-5 0 0,-3-4 1 16,-9-9-1-16,-7-2 1 16,-10-8-1-16,-6-2 0 15,-5-7-1-15,0-3-2 16,0 1-6-16,1-8-16 15,5-2-16-15,25 6 0 0,-8-21 0 16,31 11-1-16</inkml:trace>
  <inkml:trace contextRef="#ctx0" brushRef="#br0" timeOffset="8325.2647">10001 6796 48 0,'0'0'36'16,"6"21"1"-16,-6 11-5 0,0 4-18 15,9 10-5-15,-5 5-2 0,1 2-2 16,1-2-4-16,1-8-3 15,-2-4-9-15,-5-10-17 16,0-12-10-16,0-7 0 16,0-10 0-16</inkml:trace>
  <inkml:trace contextRef="#ctx0" brushRef="#br0" timeOffset="8473.7618">9834 7025 59 0,'0'0'36'0,"0"0"2"15,30 10-8-15,4-10-18 32,16 5-6-32,2 0-7 0,6-5-21 15,0-6-14-15,0 6-1 16,-11-12-1-16</inkml:trace>
  <inkml:trace contextRef="#ctx0" brushRef="#br0" timeOffset="9205.2655">10949 6728 15 0,'-18'-5'23'16,"4"5"-2"-16,-11 0-10 15,-1-6-4-15,-2 6-3 16,3-4 0-16,-2 4-1 15,4 0-1-15,2 0-2 32,5 0 0-32,1 2 1 0,2 8 0 15,1 2 1-15,0 5 1 16,2 0 0-16,1 0 1 16,0 2 1-16,1 0 0 15,6-6 0-15,-3-3 0 16,5-10 0-16,0 0-1 15,17 9-1-15,0-9 1 0,10 0-1 16,8 6 1-16,11 5 0 16,1 3-2-16,6 8 3 15,-11 5-1-15,-2 9 2 16,-12 1 0-16,-12 2 0 16,-19 0-1-16,-13 0 0 0,-15-6-1 31,-7-2-1-31,-7-9-2 15,-2-9-2-15,1-10-3 16,2-12-6-16,13-3-10 16,4-8-18-16,11-10-1 0,14 0 0 15,4-2 1-15</inkml:trace>
  <inkml:trace contextRef="#ctx0" brushRef="#br0" timeOffset="9676.9364">11174 6963 33 0,'-3'12'32'16,"6"9"0"-16,-9 0-10 15,0 2-9-15,6 3-2 16,0-6-2-16,9 3-1 16,0-10-1-16,8-3-2 0,-1-10-1 15,6-4-1-15,-1-11 0 16,1-3-1-16,-2-9 0 16,-2 1-1-16,-6 0 0 0,-6 2 0 15,-2 4-1-15,-4 8 1 16,0 12-1-16,0 0 0 15,-4 29 0-15,4 1 1 16,9 10 0-16,5 7 0 0,5 8 2 16,0 5-2-16,-3 1 1 15,-5-1 0-15,-11-2 0 16,-11-2 0-16,-13-8-1 16,-14-6 0-16,-14-11-1 31,-10-18-2-31,3-13-5 0,-2-20-17 15,13-18-15-15,16-12-1 16,8-12 0-16,21-1 0 16</inkml:trace>
  <inkml:trace contextRef="#ctx0" brushRef="#br0" timeOffset="10246.3654">11745 6757 6 0,'-21'0'28'16,"14"22"2"-16,-5 7-2 0,2 16-12 31,5 6-5-31,-1 5-1 0,6 3 0 16,0-9-2-16,0-4 1 15,0-17-2-15,6-8 0 16,-6-21-2-16,11-9 0 16,-7-19-1-16,1-12 0 15,-5-16-1-15,0-6-1 16,-5-8-2-16,0-1 1 0,-2 3-1 15,1 3-1-15,0 13 0 16,2 12 1-16,8 11-1 16,5 6-1-16,13 13 0 15,6 0-4-15,14 7-8 16,3 3-18-16,7-5-5 16,7 5-1-16,-4 0 1 0</inkml:trace>
  <inkml:trace contextRef="#ctx0" brushRef="#br0" timeOffset="10477.5117">11758 7197 20 0,'33'7'30'0,"-10"-7"0"16,8 0-6-16,3 3-30 0,-6-8-17 15,10 5-4-15,-18-13-2 16</inkml:trace>
  <inkml:trace contextRef="#ctx0" brushRef="#br0" timeOffset="10794.9578">11949 6871 46 0,'22'11'34'0,"-6"2"0"16,2 1-13-16,-2 13-7 0,-7-4-3 15,1 3-4-15,-6-4-1 16,2-2-2-16,-6-8-2 15,0-12-1-15,0 0-1 0,9-12 0 16,1-9-1-16,1-6-1 16,6 1 1-16,2 1 0 15,3 4 0-15,-4 4 1 16,0 14 1-16,-3 6 1 16,-4 11-1-16,-2 9 1 0,-4 0-2 15,-1 6-2-15,3-1-13 16,3 1-21-16,-5-13 0 15,8 0-1-15,-4-16 1 16</inkml:trace>
  <inkml:trace contextRef="#ctx0" brushRef="#br0" timeOffset="10979.3748">12423 6975 40 0,'18'0'34'16,"-1"-7"0"0,8 7-5-16,2 0-21 0,1 0-16 15,9 7-23-15,-18-7-1 16,4 0-1-16,-6-5-1 0</inkml:trace>
  <inkml:trace contextRef="#ctx0" brushRef="#br0" timeOffset="11163.8407">12758 6805 38 0,'0'0'37'15,"0"0"0"-15,0 12 1 16,6 10-16-16,-6 2-12 16,5 9-4-16,-5 7-5 15,5-1-7-15,0 2-17 16,2 2-14-16,-7-14-1 0,0 0 0 15,0-17-1-15</inkml:trace>
  <inkml:trace contextRef="#ctx0" brushRef="#br0" timeOffset="11537.0592">12935 6615 39 0,'21'-8'32'16,"-1"-6"1"-16,7 9-5 0,10 1-18 16,-6-2-3-16,3 6-2 31,-8 0-3-31,-2 0-1 0,-7 7 0 16,0 1 0-16,-8 6 0 15,-2 1-1-15,-2 6 1 16,-2 3-1-16,1 8 1 15,0 2-1-15,-4 4 2 16,8 6-1-16,-5-1-1 16,3 3 1-1,-3 0 1-15,1 1 1 16,-4-4 0-16,-4-3 1 16,-4-8 1-16,-4-2-1 0,-10-9 1 15,-5-5-2-15,-3-3-4 16,-7-13-19-16,1 0-17 15,8-7-2-15,-2-5 0 16,9 0-1-16</inkml:trace>
  <inkml:trace contextRef="#ctx0" brushRef="#br0" timeOffset="12032.7893">13834 6682 33 0,'0'0'36'0,"0"0"-1"16,-10 31 0-1,7 1-18-15,3 8-7 16,4 10-4-16,-1 1-3 16,6 1-3-16,0-2-7 15,-2-10-12-15,-2-9-17 16,2-9 0-16,-7-22 0 15,-15 7 0-15</inkml:trace>
  <inkml:trace contextRef="#ctx0" brushRef="#br0" timeOffset="12168.459">13663 6909 39 0,'24'-7'34'16,"5"-5"1"-1,11 8-4-15,7 4-17 0,8 0-11 16,1 0-19-16,1 0-16 0,7 4-1 15,-10-4-2-15,4 8 0 16</inkml:trace>
  <inkml:trace contextRef="#ctx0" brushRef="#br0" timeOffset="12499.8988">14634 6617 78 0,'-25'-8'34'16,"-9"5"-2"-16,-2 8-18 15,7 15-5-15,-5 7-3 16,12 14-2-16,4 6-1 0,8 10 0 16,10 3 0-16,6 1-1 15,13-10-1-15,12-5 1 16,6-8-1-16,8-13 0 15,0-13 0-15,-2-12 0 0,-7-14 1 16,-10-6-1 0,-16-3 0-1,-18 0 0-15,-15 1 0 16,-18 3-3-16,-4 11-8 0,-5 6-28 16,-4-4 0-16,11 12-1 15,3-6 0-15</inkml:trace>
  <inkml:trace contextRef="#ctx0" brushRef="#br0" timeOffset="13216.3618">14950 6817 10 0,'-19'44'51'16,"15"-15"-33"-1,-1 1-2-15,5-2-2 16,5-1-1-16,7-8-2 16,5-6 0-1,2-13-3-15,6 0 0 16,-4-19-3-16,6-1-1 16,-3-8-1-16,-10-1-1 15,-1-2-1-15,-4 4 0 16,-4 3-1-16,-5 8 0 0,0 16 1 15,-8 4-1 1,3 18 1-16,5 16 0 0,0 12 1 16,8 7 0-16,1 8 0 15,2 4 1-15,0-2-1 0,2-3 1 16,-7-7 0-16,-6-3-1 16,-11-11 0-16,-7-7 0 15,-9-11-1-15,-10-8 0 16,-7-13-2-16,-2-8 0 0,1-9-2 15,4-15-3-15,15-5-5 16,2-10-7-16,20-1-14 16,14 1-7-16,11-5 2 15,20 4-1-15</inkml:trace>
  <inkml:trace contextRef="#ctx0" brushRef="#br0" timeOffset="13569.85">15439 6737 32 0,'19'0'34'15,"-12"10"1"1,-1 14-8-16,-6 12-10 0,0 6-3 16,0 11-3-16,-9 1-2 15,2-2-3-15,1-3-2 0,-2-9-1 16,1-9-1-1,4-7 0-15,3-24 0 0,0 0-1 16,0-18 1-16,-4-10-1 31,-2-17 1-31,2-6-2 0,-4-9 1 16,1-7 0-16,0 1-2 16,1 3 1-16,1 5-1 15,5 9 0-15,6 9 0 16,4 8 0-16,5 6-1 15,5 6-2-15,11 8-3 16,0-1-8-16,14 4-19 0,4 6-4 16,1-3-1-16,9 6 1 15</inkml:trace>
  <inkml:trace contextRef="#ctx0" brushRef="#br0" timeOffset="13854.3497">15431 7144 41 0,'15'0'33'0,"11"8"1"16,4-8-5-16,1 0-24 15,9-3-15-15,-1-4-19 16,12 3-3-16,-11-10-1 0,5 5 0 16</inkml:trace>
  <inkml:trace contextRef="#ctx0" brushRef="#br0" timeOffset="14238.2653">15775 6783 22 0,'7'15'31'0,"5"4"1"0,-9-1-4 15,-3 5-13 1,9 2-3-16,-9 1-2 0,7 1-4 16,-7-7 0-16,0-1-2 15,0-19 0-15,0 0-2 0,0-15 1 16,7-5-2-16,4-8 0 16,6-2 1-16,0-3-1 15,2 1 0-15,3 8 0 16,-4 6 0-16,-1 13 1 0,-2 10 0 15,-3 8-1-15,-8 14 2 16,-4 4-2-16,0 8 0 16,5 3-5-16,-5-4-11 15,2-6-23-15,9-1 0 16,1-14 0-16,10-3 0 31</inkml:trace>
  <inkml:trace contextRef="#ctx0" brushRef="#br0" timeOffset="14432.3353">16197 6927 56 0,'16'-6'34'0,"8"6"1"15,1 0-9 1,7-2-30-16,5 10-26 0,-10-11-3 15,14 6-1-15,-9-11-1 16</inkml:trace>
  <inkml:trace contextRef="#ctx0" brushRef="#br0" timeOffset="14754.8187">16545 6791 66 0,'18'-12'35'0,"13"8"-5"16,1 4-16-16,2 0-2 16,0 9-2-16,-7 0-2 15,-8 10-2-15,-16 4-2 16,-12 5 0-16,-10 4-2 0,-8 0 1 15,-2-3-2-15,1 3 1 16,1-4-1-16,14-4 0 16,6-3-1-16,15-8 0 15,13-5-3-15,3-8-3 0,14 4-18 16,5-4-15-16,-6-15 1 31,7 5-1-31,-7-11 0 0</inkml:trace>
  <inkml:trace contextRef="#ctx0" brushRef="#br0" timeOffset="15171.0746">16876 6585 50 0,'31'-7'32'16,"1"-5"-3"-16,10 4-13 16,10 2-2-1,-4 0-4-15,2 3-3 16,-9 3-2-16,-9 0-1 16,-11 8-1-16,-9 6-1 15,-9 5 0-15,-7 4-1 0,-5 8 0 16,-1 8 1-1,1 8 0-15,3 6-1 16,3 4 2-16,6 4-1 0,0 0 1 0,5-1 1 16,-1-2-1-16,0-4 0 15,-7-8 1-15,-10-2-1 16,-6-10-1-16,-12-8 0 16,-11-8-1-16,1-10-2 15,-4-2-11-15,3-6-28 16,2-19 0-1,13 2 0-15,6-8 0 16</inkml:trace>
  <inkml:trace contextRef="#ctx0" brushRef="#br0" timeOffset="15718.9419">17536 6911 60 0,'5'-9'35'0,"16"9"-1"31,9-7-15-31,11-3-9 0,8 3-5 16,5 4-6-16,0 3-5 16,0 0-8-16,-10 7-11 15,-14-3-10-15,-4 6 1 16,-26-10-1-16</inkml:trace>
  <inkml:trace contextRef="#ctx0" brushRef="#br0" timeOffset="15903.7789">17531 7052 67 0,'0'0'37'16,"24"5"0"-16,10-9-18 0,17 4-6 16,3 0-6-16,13 0-9 15,5 0-28-15,4 4-6 16,-11-9-1-16,1 5-1 15</inkml:trace>
  <inkml:trace contextRef="#ctx0" brushRef="#br0" timeOffset="17575.1086">18496 6743 30 0,'-28'-23'30'16,"1"11"-3"-16,-14 0-4 15,-2 12-7-15,-1 9-6 16,-1 14-4-16,5 11-1 16,8 16-2-16,14 6 0 15,13 4 1-15,20-1 1 0,14-8 0 16,22-8 1-16,10-15 0 16,13-16 0-16,-4-23 1 15,4-13-1-15,-15-17 0 0,-16-10-2 16,-28-7 0-1,-21-1-1-15,-22 2-1 16,-14 8-4-16,-8 11-35 0,-9 18-4 16,-10 6 0-16,10 14 0 0</inkml:trace>
  <inkml:trace contextRef="#ctx0" brushRef="#br0" timeOffset="24976.12">981 8090 36 0,'3'-46'34'16,"-3"46"1"-16,0 0-6 15,69 23-10-15,-24 17-6 16,3 18-4-16,8 10-4 16,-6 12-6-16,3 0-12 15,-5-2-18-15,0-17-6 16,-6-9 1-16,-6-25-1 0</inkml:trace>
  <inkml:trace contextRef="#ctx0" brushRef="#br0" timeOffset="25191.9354">1567 8058 36 0,'-24'16'37'0,"0"20"1"16,-14 7-1-16,-7 11-18 16,0 11-6-16,-6 0-4 15,3 5-4-15,-2 0-3 16,3-11-6-16,3-9-5 15,44-50-13 1,-71 64-16-16,71-64 1 16,0 0-1-16,0 0-1 0</inkml:trace>
  <inkml:trace contextRef="#ctx0" brushRef="#br0" timeOffset="25527.0434">1875 8431 34 0,'-5'22'34'15,"-8"6"2"-15,-7-6-5 0,-4-3-12 16,0 1-7-16,-8-10-3 31,1-2-5-31,2-8-3 16,-4-5-2-16,4-8-2 0,4-7 0 15,8-2 0-15,6-3 0 16,11 0 1-16,6 4 1 16,11 4 1-16,8 12 2 15,6 5 1-15,3 11 1 16,0 7 0-16,1 7 0 0,-8 4-4 16,-2-2-13-16,-4-4-22 15,2 2-2-15,-8-11 0 16,7-1-1-16</inkml:trace>
  <inkml:trace contextRef="#ctx0" brushRef="#br0" timeOffset="25843.4184">1981 8528 10 0,'7'14'32'0,"-7"-14"1"16,19 13 0-16,-2-11-15 15,2-2-5-15,7-2-4 0,-1-8-1 16,-2-3-2-16,-1-4-2 0,-8-1-2 16,-8-6-1-1,-2 4 0-15,-10-3 0 0,-8 4-1 16,-10 10 1-16,-1 5-1 16,-6 8 0-16,6 11 0 15,-1 7 0-15,5 7 1 16,4 9 1-1,14 3-1-15,3 3 0 16,6 3 1-16,4 0-1 16,-1-6-4-16,8 3-11 15,1-8-21-15,-6-17-2 16,6-4 1-16,-1-21-1 16</inkml:trace>
  <inkml:trace contextRef="#ctx0" brushRef="#br0" timeOffset="26165.339">2560 8415 65 0,'-12'21'37'0,"-7"0"0"16,3-3-17-1,-3 6-8-15,-5-9-6 16,-3-1-2-16,2-9-4 0,-3-5-1 15,6-5-2-15,0-8-1 16,5-3 0-16,7-6 0 31,10 1 0-31,3-2 1 0,9 5 2 16,10 5 0-16,3 8 3 16,2 5 1-16,8 10 0 15,-11 10 1-15,0 2-1 16,-4 4-5-16,0-2-24 15,-4 5-9-15,-10-12 0 16,8-1-2-16</inkml:trace>
  <inkml:trace contextRef="#ctx0" brushRef="#br0" timeOffset="26561.4325">2808 8412 58 0,'21'9'34'0,"-11"-6"-1"15,0 12-16-15,-4 5-8 16,-6 3-5-16,-4 3-1 16,-4 2-4-16,-2-4 0 15,3-7-4-15,-2-8-3 0,9-9-1 16,0 0-1-16,9-12-1 15,1-11 2-15,9 0 3 16,-4 1 5-16,-2 1 4 16,2 4 4-16,-8 6 3 15,-7 11 1-15,0 0 2 16,0 0-1-16,-10 11-3 0,10 3-2 16,-3-1-3-16,9 5 0 15,1-5-2-15,2 0-3 16,6 3-7-16,3-1-27 15,-2-11-1-15,3 5 0 16,-4-13-1-16</inkml:trace>
  <inkml:trace contextRef="#ctx0" brushRef="#br0" timeOffset="26965.5325">3143 8415 45 0,'18'6'27'16,"1"-1"-6"-16,9-1-6 15,7-1-4-15,2-3-1 16,0 0-4-1,-4-3-1-15,-5-1-3 16,-8-2 0-16,-8-3-1 16,-12 9 0-16,-6-13-1 15,-11 11 0-15,-3 2 0 16,-4 5 0-16,-3 2 0 16,2 6 1-16,4 2 1 15,3 5 0-15,12 1 2 0,6-1 1 16,5 1-1-16,4-6 1 15,8 4 0-15,1-7-2 16,7-2-3-16,5-4-15 16,5-2-21-16,-7-9 0 15,6 5-2-15,-4-14 1 0</inkml:trace>
  <inkml:trace contextRef="#ctx0" brushRef="#br0" timeOffset="27100.036">3670 8570 51 0,'0'0'39'0,"16"9"0"16,-16-9-1-16,19 4-32 31,-5 2-37-31,-14-6-4 0,12-10-2 16,-12-5-2-16</inkml:trace>
  <inkml:trace contextRef="#ctx0" brushRef="#br0" timeOffset="27831.0738">4210 8392 17 0,'0'10'33'15,"0"14"0"-15,-9-1-3 16,6-1-15-16,3 6-4 16,-7-9-4-16,7-1-2 15,0-9-4-15,0-9-4 0,0 0-1 16,-7-17 0-16,3-1-1 16,-6-5 0-16,5-1 0 15,0-3 1-15,5 2 3 16,3-1 1-16,7 2 2 15,4 5 1-15,6 4 0 16,5 3 0-16,2 0 1 0,0 5 0 16,-5 1-1-16,6 6 0 15,-8 0-1-15,-2 4 0 16,-5 1 0-16,-13-5 0 16,14 19-1-16,-10-1 1 15,-4 3 0-15,0 5 0 16,0 3 0-1,-4 3-1-15,4 1-4 16,0-4-11-16,4-4-20 16,15-1 0-16,-4-15-2 15,13 1 1-15</inkml:trace>
  <inkml:trace contextRef="#ctx0" brushRef="#br0" timeOffset="28300.9143">4746 8444 38 0,'-13'-14'33'16,"-12"-6"0"-16,-2 8-14 15,0 7-5-15,-5 5-4 16,7 14-3 0,3 3-2-16,7 8-2 15,11 3-1-15,4 3-1 16,14-7 0-16,7-1 0 15,7-7 0-15,6-8-1 16,-3-8-2-16,0-5 0 16,-6-9 1-16,-6-10-1 15,-3-2 0-15,-11-13 0 0,-5-6 0 16,-3-7 1-16,3 0 2 16,3 1 0-16,7 3 0 15,5 7 1-15,3 9 0 0,8 18 0 16,5 14 1-16,3 14 0 15,-6 11 1-15,3 11-1 16,-5 6 0-16,-3 6 0 16,-5-2-1-16,-1 0 1 0,-6-9-1 15,-2-5 0-15,-9-9-1 16,0-7 1-16,-12-3-1 16,-6-5 0-16,-4-2 0 15,-9-2-3-15,1 2-8 31,-4-1-23-31,6-5-6 0,12 0 0 16,8-3-1-16</inkml:trace>
  <inkml:trace contextRef="#ctx0" brushRef="#br0" timeOffset="28632.9969">5226 8383 37 0,'0'0'33'0,"-12"7"0"32,9 2-10-32,0 12-9 0,-2-5-4 15,5 11-3-15,5-3-2 16,9 2 0-16,1-7-1 15,10-1 0-15,1-8-1 16,5-6 0-16,-1-8-1 16,-2-6 1-16,-5-8-1 15,-3-3 0-15,-9-5-1 0,-11-3-1 16,-3 6-5-16,-13-3-10 16,-1 8-23-16,2 12 0 15,-5 2-1-15,6 13 0 16</inkml:trace>
  <inkml:trace contextRef="#ctx0" brushRef="#br0" timeOffset="29133.1277">5560 8407 33 0,'-22'-10'34'16,"13"15"1"-16,-6 1-3 0,5 7-16 15,10 9-7-15,0-2-4 16,14 7-1-16,1-3-1 16,8 0 0-16,2-5-1 15,1-2 0-15,2-11-1 0,-4-2 0 16,-1-6 0-16,-3-6 0 15,-4-9-1-15,-4 0 1 16,-3-4-1-16,1 1 0 16,-7 2 1-16,-3 0-1 15,0 4 0-15,0 14 0 16,0 0 1 0,-16-5-1-16,16 5 1 15,-3 24 0-15,6-10-1 16,3 3 2-16,3 2-1 15,3-4 1-15,6 0 0 16,0-3 0-16,3-8 0 16,-2 1 0-16,1-10 0 15,0-4-2-15,-2-4-2 0,-5-6-5 16,-1 2-10-16,-5-2-21 0,-7-6-1 16,0 2-1-16,-7-8 1 15</inkml:trace>
  <inkml:trace contextRef="#ctx0" brushRef="#br0" timeOffset="29249.0275">5789 8179 45 0,'0'0'36'0,"-16"-16"0"16,16 16-1-16,-3 10-26 16,3-10-38-16,0 30-5 15,0-13-2-15,7 12-1 16</inkml:trace>
  <inkml:trace contextRef="#ctx0" brushRef="#br0" timeOffset="29719.1871">6062 8385 11 0,'12'16'31'16,"-6"-5"1"-16,7 16-1 16,3 2-15-16,-2-6-4 15,5 8-2-15,-6-10 0 16,5-3-1-16,-1-9-2 0,4-5-1 15,-6-14-1 1,4-3-1 0,-5-6 0-16,0 0-4 15,1 0-7-15,-9 2-27 16,0-2-3-16,3 9-1 0,-9-2-1 16</inkml:trace>
  <inkml:trace contextRef="#ctx0" brushRef="#br0" timeOffset="30035.5756">6449 8401 54 0,'-17'5'33'15,"17"-5"-5"-15,-11 21-13 0,5-4-4 16,9 7-2-16,4-3-1 15,7 3 0-15,6-6 0 16,8-1-2-16,0-8-1 16,6-2-1-16,-3-7 0 15,0-9-1-15,-7-1-1 16,-6-6-2 0,-8 1-4-16,-10-9-14 15,-4 2-20-15,-1 2-1 0,-4-4-1 16,3 7 1-1</inkml:trace>
  <inkml:trace contextRef="#ctx0" brushRef="#br0" timeOffset="30268.2695">6772 8357 33 0,'6'-12'37'15,"-6"12"0"-15,12 5 1 16,-12-5-16-16,22 33-9 15,-9-4-6-15,-2 12-2 16,-5 3 0 0,5 7-2-16,-6 0 0 15,-1-1-2-15,-4-2 0 16,0-5-2-16,5-3-2 16,-5-13-8-16,3-9-29 15,4-3 0-15,-7-15 0 16,0 0 0-16</inkml:trace>
  <inkml:trace contextRef="#ctx0" brushRef="#br0" timeOffset="30405.1068">6866 8610 37 0,'14'-16'33'0,"12"13"-1"16,-6-9 0-16,8 7-32 15,3 5-26-15,-8-5-5 0,4 10-1 16,-11-5 0-16</inkml:trace>
  <inkml:trace contextRef="#ctx0" brushRef="#br0" timeOffset="30721.498">7327 8389 55 0,'-22'-16'30'0,"4"4"-5"16,-2 7-6-16,-5 0-6 0,1 12-5 15,2 3-1-15,6 11-2 16,4 1 0-16,7 6-1 16,5-4 0-16,9 2 0 15,6-7 0-15,9 1 0 0,4-10-1 16,2-6-1-16,-3-7 0 15,-2-4 0-15,-7-6-2 32,-2-3-4-32,-4 0-4 0,-12-1-26 15,-10-4-5-15,7 5 0 16,-9 0 0-16</inkml:trace>
  <inkml:trace contextRef="#ctx0" brushRef="#br0" timeOffset="30954.8195">7795 8290 60 0,'0'0'38'0,"16"0"1"15,-16 0-5-15,0 0-22 16,5 13-16-16,-5-13-31 16,6 15-2-16,-6-15-2 15,3 22 1-15</inkml:trace>
  <inkml:trace contextRef="#ctx0" brushRef="#br0" timeOffset="31108.0936">7791 8520 96 0,'0'0'42'16,"13"3"-5"-16,-13-3-44 15,10-3-28-15,2 0-5 0,-6-11-1 16</inkml:trace>
  <inkml:trace contextRef="#ctx0" brushRef="#br0" timeOffset="43976.4995">8804 8231 48 0,'-7'-14'36'16,"7"14"0"-16,4 28-11 15,5 1-8-15,13 19-6 16,9 3-4-16,7 15-1 15,2 5-1-15,6 10-1 16,-12 1-1 0,-6 1-1-16,-13-3-1 15,-15-5-1-15,-18-8 1 16,-13-10-1-16,-13-16-1 16,-6-18-1-16,2-23 0 15,0-23 0-15,12-18 0 16,11-16 0-16,12-15 1 15,16-6 0-15,22-7 1 0,12 2 1 16,10 3 0-16,8 10 0 16,0 10-2-16,2 8-7 15,-4 6-28-15,-9 16-1 0,-11 4-1 16,-5 15-1-16</inkml:trace>
  <inkml:trace contextRef="#ctx0" brushRef="#br0" timeOffset="44593.6909">9343 7991 17 0,'4'-21'28'0,"12"15"0"16,1-6-10-16,9 5-4 16,2 5-3-16,1 2-1 15,-2 9-3-15,-6 7 0 16,-11 7-2-16,-14 6-1 16,-8 2 0-16,-10 3-1 15,-3-1 0-15,-3-4-2 0,5-3 1 16,6-4 0-16,10-6-1 15,11-6 0-15,15-5 0 16,11 0-6-16,1-5-21 16,3-5-8-16,8 5 0 15,-6-5-1-15</inkml:trace>
  <inkml:trace contextRef="#ctx0" brushRef="#br0" timeOffset="44930.4155">9952 8141 41 0,'0'0'35'15,"0"0"0"-15,3 29-8 16,-3 4-11-16,6 13-4 16,-1 5-5-16,5 6 0 15,-4-3-3-15,3-2-2 16,0-11-4-16,1-7-4 15,-1-11-10-15,-5-8-18 0,-4-15-2 16,0 0-2-16,-22-19 1 16</inkml:trace>
  <inkml:trace contextRef="#ctx0" brushRef="#br0" timeOffset="45061.9087">9814 8446 76 0,'0'0'37'0,"28"-10"-5"0,10 3-12 15,17 4-10-15,5-1-14 16,5 4-29-16,-1-11-2 16,9 7-2-16,-8-10 0 15</inkml:trace>
  <inkml:trace contextRef="#ctx0" brushRef="#br0" timeOffset="45861.8199">10969 7938 25 0,'0'0'27'0,"-15"0"1"16,-5 0-13-16,-8 5-5 16,-3-3-4-16,-4 3-2 15,2-1-2-15,-1 3 0 16,3 2-1-16,3 3-2 0,9 4 1 16,3 1-1-16,4 3 1 0,3 3 0 15,3 5 2-15,-1 0-1 16,7-2 1-16,-7-1 0 15,7-5 1-15,0-8 0 16,0-12 0-16,7 11 0 16,3-11-2-16,6-2 1 15,5 2 0-15,10-3 0 0,9 8 1 16,4 7 0-16,6 8 2 16,-4 5-1-16,-6 10 3 15,-12 0-1-15,-6 8 1 16,-22-4-2-16,-11 2 1 15,-20-5-2-15,-7-6-1 16,-9-7-3 0,-5-10-3-16,5-3-4 15,-1-15-8-15,15-5-17 16,8 0-7-16,9-12 1 16,16 7-1-16</inkml:trace>
  <inkml:trace contextRef="#ctx0" brushRef="#br0" timeOffset="46231.7548">11095 8315 36 0,'19'-6'36'16,"9"19"0"-16,3 7-3 15,-1 7-14-15,10 11-5 16,-4 12-5-16,2 7-1 16,-10 3-4-16,-9 5-3 15,-12 6-2-15,-14-3-3 16,-8-2 0-16,-18-6-2 16,-10-10-1-16,-8-16 0 0,2-12 1 15,-2-19 1-15,15-20 3 16,6-18 1-16,18-18 2 15,20-12 1-15,20-8 2 16,18-2 0-16,13-5 1 16,9 10 1-16,-2 6-2 15,2 9 0-15,-10 12-10 0,-14 16-29 16,-22-1-2-16,-10 10 1 16,-17-1-2-16</inkml:trace>
  <inkml:trace contextRef="#ctx0" brushRef="#br0" timeOffset="46731.6902">12016 8208 41 0,'12'0'36'16,"4"15"1"-16,-4 15-5 15,-9 7-14-15,7 13-5 16,-10-1-5-16,7 6-1 16,-7-2-4-16,0-8-5 15,0-5-9-15,-6-14-17 0,-5-14-10 16,2-7-1-16,-13-15 1 16</inkml:trace>
  <inkml:trace contextRef="#ctx0" brushRef="#br0" timeOffset="46879.3339">11879 8486 40 0,'8'-18'37'16,"22"13"-1"-16,5-1-1 15,10-3-18-15,16 0-8 16,3 3-13-16,1 6-30 16,-2-12-1-16,8 8-2 0,-9-7 1 15</inkml:trace>
  <inkml:trace contextRef="#ctx0" brushRef="#br0" timeOffset="47317.067">13055 8054 27 0,'-29'-14'33'15,"6"19"1"-15,-11 1-1 16,-4 9-16-16,2 14-6 15,1 8-6-15,7 13-3 16,10 8 0-16,11 2-1 0,11-2 1 16,17-1 1-16,10-11 0 15,11-8 0-15,6-17 0 0,2-9 1 16,-4-12 1 0,-5-9 0-16,-14-10-1 0,-14 1-1 15,-22-9 1-15,-16 4-2 16,-15 4 1-16,-13 0-4 15,1 11-9-15,1 5-30 32,1-5 1-32,17 8-1 0,14-3-1 15</inkml:trace>
  <inkml:trace contextRef="#ctx0" brushRef="#br0" timeOffset="56918.5475">1028 9469 59 0,'0'0'36'16,"27"21"-2"-16,13 26-16 16,8 9-7-16,11 8-2 15,0 3-3-15,2 1-5 16,-4-8-7-16,-2-11-21 15,-3-8-8-15,-15-18 0 16,-1-9-1-16</inkml:trace>
  <inkml:trace contextRef="#ctx0" brushRef="#br0" timeOffset="57165.5949">1579 9449 36 0,'0'0'36'31,"-17"-6"1"-31,3 23 0 0,-8 12-19 16,-4 7-7 0,-2 17-2-16,-12 0-2 0,-10 10-1 15,-3 0-4-15,1-7-3 16,-1-5-2-16,5-10-5 16,5-7-11-16,43-34-17 15,-46 29-1-15,46-29-3 0,15-17 1 16</inkml:trace>
  <inkml:trace contextRef="#ctx0" brushRef="#br0" timeOffset="57465.7041">1913 9769 40 0,'-21'32'37'15,"-5"8"0"-15,-8-5-3 16,-6-8-14-16,8 1-10 16,-2-11-5-16,3-9-6 15,5-8-2-15,1-10-1 0,11-9-1 16,6-8 0-16,8 3-1 16,6-5 3-16,5 7 1 15,8 12 3-15,3 10 2 16,4 6 2-16,-3 11 0 0,2 7 0 15,2 4 0-15,0 1-6 16,2-2-13-16,4-3-22 16,-6-11 0-16,2 1-1 15,-5-14 0-15</inkml:trace>
  <inkml:trace contextRef="#ctx0" brushRef="#br0" timeOffset="57781.7835">2060 9881 41 0,'11'9'36'0,"-1"0"2"15,11 2-4-15,0-2-18 16,3-6-4-16,5 2-3 16,-6-5-4-16,1-5-1 15,-7-7-3-15,-4 1-1 0,-5-7-1 16,-5-1-1-16,-10 1 0 15,-10 1 0-15,3 5 0 0,-14 7 0 16,0 7 0 0,1 7 1-16,-1 14 1 15,2 4 0-15,6 6 1 0,8 9 0 32,4 1 0-32,12 3 1 0,6 5-1 15,1-4-1 1,6 2-6-16,0-5-24 0,4-12-7 15,4-8 0-15,-3-16-1 16</inkml:trace>
  <inkml:trace contextRef="#ctx0" brushRef="#br0" timeOffset="58119.223">2650 9830 48 0,'0'0'37'0,"-4"24"1"16,-5-10-4-16,-6-1-20 15,3 3-4-15,-10-3-5 16,-3-1-2-16,3-5-5 16,-2-7-1-16,5 0-1 0,-2-7-1 15,9-3 0 1,-3-5 0-1,15 3 1-15,0-1 1 16,13 2 2-16,0 4 3 0,3 5 1 16,5 7 2-16,-2 4-1 15,2 7 1-15,-1 5-3 16,-5-2-15-16,-5-1-21 16,8 2-3-16,-8-11 0 15,8 1-1-15</inkml:trace>
  <inkml:trace contextRef="#ctx0" brushRef="#br0" timeOffset="58566.7553">2954 9789 6 0,'19'9'29'16,"-19"-9"1"-16,21 20-2 15,-18-3-11-15,-3 2-5 0,4 9-3 16,-8 0-3-16,-5-4-2 16,-3-2-1-16,3-8-4 15,9-14-3-15,-11 8-2 0,18-21-1 16,0-6 0-16,8-3 0 15,4-3 1-15,2-2 2 16,1 7 5-16,-4 3 3 16,-6 4 3-16,2 13 13 15,-14 0-9-15,-3 19 0 16,-1-3-1-16,4 3-3 16,0 2-1-16,10 4-3 15,2-6-3-15,10 0-5 31,3-4-18-31,3 0-14 0,-8-15-1 16,8 7 1-16</inkml:trace>
  <inkml:trace contextRef="#ctx0" brushRef="#br0" timeOffset="58882.7843">3348 9789 16 0,'12'0'28'0,"1"-9"1"0,15 9-9 15,0-2-9-15,3-2-4 32,6 4-1-32,-5-5 1 0,-5 5-1 15,-9 0 0-15,-18 0 1 16,0 0 0-16,0 5 0 15,-10 3 0-15,-4 2 0 16,-5 1-2-16,6 5-1 16,4 0 0-16,9-1-2 15,3 3 0-15,7-1-3 0,2 3-4 16,4-6-16-16,-1-1-16 16,9 1-1-16,-3-9 1 15,5 4-1-15</inkml:trace>
  <inkml:trace contextRef="#ctx0" brushRef="#br0" timeOffset="58998.6068">3825 10007 81 0,'16'7'40'0,"-16"-7"0"0,16 0-15 16,-5 4-56 0,-11-4-6-16,0-11-3 0,-5-6 0 15</inkml:trace>
  <inkml:trace contextRef="#ctx0" brushRef="#br0" timeOffset="59751.9059">4742 9699 41 0,'-15'-9'23'0,"-10"0"-2"16,-3 9-7-16,1 0-3 15,-1 6-3-15,7 6-2 31,4 0-3-31,12 3-1 0,10 1-1 16,8-1-1-16,7-3 1 16,1-2-1-16,0-5 1 15,1 0-1-15,-3-5 1 16,-19 0-1-16,0 0 0 16,0 0-1-16,-26 0 1 15,2 0 0-15,-4 5 0 0,-3 2 0 16,3 5 0-16,6 4 1 15,7-1 0-15,12 3 0 16,11 5 1-16,9-5-1 16,8 1 0-16,8-7-2 0,5 0-8 15,5 2-23 1,-5-18 1 0,5-2-2-16,-10-20 1 15</inkml:trace>
  <inkml:trace contextRef="#ctx0" brushRef="#br0" timeOffset="60401.1172">4885 9308 7 0,'-11'0'29'0,"30"0"0"16,4-12 0-16,20 3-17 15,5 0-6-15,1-3-2 16,0 3 0 0,-7-4-3-16,-8 8 0 15,-12 1 0-15,-22 4-1 16,0 0 0-16,-12 4 1 16,-9 3 1-16,4 2-1 0,-1 7 0 15,3 0 0 1,6 5 1-16,9 5-2 15,4 0 1-15,4 6-1 0,7-1 1 16,-1 1-1-16,0-1 0 16,-3-4 2-16,-1-3 0 0,-1-2 0 15,-6-3 1-15,4-1 0 16,-1-2 1-16,5 6 0 16,2 3 0-16,4 5-1 15,-2 1 0-15,-1 9 0 0,-6-2 1 16,-5 5-2-16,-9-3 1 15,-9-3-1-15,-14-9 0 16,-6-5 0-16,-1-7-1 16,2-9-1-16,0-7 0 15,7-12-1-15,7-3-1 32,10-4 1-32,10-3-1 0,15 1 0 15,10-1 0-15,6-2 1 16,9 5 0-16,5 0 1 15,-2 1 0-15,2 8 0 16,-3 2 2-16,-5 8-1 16,-9 0 1-16,-6 14 0 0,-7 1 0 15,-4 8 0-15,-6 1 1 16,-2 3-2-16,-3 2-2 0,0-3-5 16,0-2-18-16,5-7-13 15,-5-17-1-15,0 11 1 16</inkml:trace>
  <inkml:trace contextRef="#ctx0" brushRef="#br0" timeOffset="60670.4209">5068 9559 35 0,'0'0'36'16,"0"0"0"-1,14-4 1-15,17 4-22 0,16 0-18 16,10 4-29-16,-4-8-2 0,13 6-1 15,-9-7-2-15</inkml:trace>
  <inkml:trace contextRef="#ctx0" brushRef="#br0" timeOffset="61122.0441">5535 9513 34 0,'-19'-13'30'0,"14"22"-16"16,1 11-17-16,-9 0-20 16,20 16-6-16</inkml:trace>
  <inkml:trace contextRef="#ctx0" brushRef="#br0" timeOffset="61524.326">5842 9699 48 0,'-20'-9'34'15,"-8"0"0"-15,1 9-15 16,2 16-7-16,8 5-5 15,13 8-3-15,4 4-2 32,11 2-1-32,13-6 0 0,1 0-1 15,5-8 1-15,2-3 0 16,-5-8 1-16,-7-10-1 16,-8 0 0-16,-12 0-3 15,-15-10-6-15,-6 3-27 16,-8-8 0-16,6 1-1 15,-2-3 0-15</inkml:trace>
  <inkml:trace contextRef="#ctx0" brushRef="#br0" timeOffset="61987.5955">6093 9723 38 0,'0'0'28'15,"-9"15"-5"-15,5-1-7 16,4 8-5-16,0-2-3 16,10 5-1-16,2-4-2 0,6-4-1 15,4-5 0-15,3-5-1 16,-2-7-1-16,2-5 0 15,-2-9 0-15,-7-4-1 16,-4-6 0-16,-2 6 1 16,-10-5-1-16,0 9 0 15,-3 2 1-15,3 12-1 0,-16 0 0 16,16 12 0-16,0 4 0 0,6 6 0 16,4 0 1-1,5 2 0-15,3-7 0 0,7-2 1 16,0-5 0-16,-1-4 0 15,-2-8 1-15,-2-6-1 32,-5-5 0-32,-6-6-3 15,-2-1-4-15,-11-12-11 0,-3 3-23 16,1 5-1-16,-6 2 1 16,6 5-1-16</inkml:trace>
  <inkml:trace contextRef="#ctx0" brushRef="#br0" timeOffset="62326.6376">6927 9710 71 0,'-16'-19'31'0,"-8"4"-9"16,-3 2-8-16,0 13-5 15,0 5-4-15,8 8-2 16,4 10-2-16,5 2 1 16,10 6-1-16,0 1 0 0,12-5 1 15,1-2 0-15,2-5 1 16,-2-3 1-16,-4-13-1 15,-9-4-1-15,9 0-4 16,-9-13-11-16,-12-6-22 16,6 5-1-16,-3-10-1 15,5 7-1-15</inkml:trace>
  <inkml:trace contextRef="#ctx0" brushRef="#br0" timeOffset="62705.6376">7045 9791 44 0,'12'10'37'0,"1"4"-2"16,-8 6-9-16,-5-11-8 0,7 11-6 15,-7-8-4-15,0 0-3 16,0-12-3-16,0 0-1 15,0 0-1-15,12-12 0 0,-5-2-1 16,5-7 0-16,3-1 0 16,1-5-1-16,6 2 0 15,2 3 1-15,-2 3 1 16,5 11 1-16,-4 8 2 16,-2 0 0-16,-5 13 0 15,-1 7 1 1,-8 3 0-16,-1 6 0 15,-6 3-2-15,0-5-2 16,0 4-6-16,-4-5-22 16,4-9-12-16,4 3 0 15,-4-20 0-15</inkml:trace>
  <inkml:trace contextRef="#ctx0" brushRef="#br0" timeOffset="62889.713">7879 9694 64 0,'0'0'35'0,"15"6"-7"15,-15 5-33-15,0-11-24 16,0 15-5-16,0-15-2 15</inkml:trace>
  <inkml:trace contextRef="#ctx0" brushRef="#br0" timeOffset="63023.7406">7854 9892 75 0,'5'14'33'0,"-5"-14"-33"15,0 0-3-15,0 0-28 16,0 0-5-16</inkml:trace>
  <inkml:trace contextRef="#ctx0" brushRef="#br0" timeOffset="63743.7368">8878 9681 60 0,'31'18'37'0,"9"9"1"0,14 14-10 16,4 22-19-16,-5 8-2 16,-4 18-3-16,-14 2-2 15,-16-3-2-15,-19-4-1 16,-13-9 0-16,-18-10-1 16,-10-19 0-16,-2-18-2 15,-1-28 1 1,10-20 2-16,10-21 0 15,14-18 1-15,10-11 1 16,20-10 0-16,10-2 1 16,7 2 0-16,3 10-1 0,1 15-3 15,-7 4-13-15,-7 12-21 16,2 17-1 0,-19 0 1-16,2 15-2 0</inkml:trace>
  <inkml:trace contextRef="#ctx0" brushRef="#br0" timeOffset="64075.4717">9459 9420 26 0,'29'-23'34'0,"11"11"1"0,-5 6-8 15,-4 9-8-15,-3 14-5 16,-15 9-4-16,-13 11-3 16,-13 4-3-16,-8 3 0 0,-4-3-2 15,0-5 0 1,2-2-1-16,9-11 0 15,11-7-1-15,3-16-1 0,27 9-4 16,1-11-12-16,3-3-20 0,10 10 0 16,-4-10 0-16,6 14-1 15</inkml:trace>
  <inkml:trace contextRef="#ctx0" brushRef="#br0" timeOffset="64307.2176">10004 9615 36 0,'6'19'37'16,"-6"4"1"-16,3 14 0 16,3 7-18-16,-6 4-8 0,6 5-5 15,1-4-5-15,2-4-5 16,1-4-15-16,-2-8-19 15,-8-14-2-15,0-5 1 16,-6-14-1-16</inkml:trace>
  <inkml:trace contextRef="#ctx0" brushRef="#br0" timeOffset="64429.2398">9876 9876 38 0,'17'-17'34'16,"14"15"0"-16,7-8-5 15,10 7-30-15,8 6-26 16,-1-11-4-16,21 8-2 16,0-10 0-16</inkml:trace>
  <inkml:trace contextRef="#ctx0" brushRef="#br0" timeOffset="64994.2062">10966 9436 4 0,'11'7'24'0,"-11"-7"-5"15,-14 12-6-15,-6-5-3 16,-5 3-1-16,-6-6-3 16,-3 2-3-16,0-2 0 15,4-4-1-15,0 4 0 16,6-4 1-16,3 4 1 16,3 2-1-16,5 4 2 0,1 2 0 15,0 4 0-15,-1-2 1 16,4 4-1-16,0-5 0 15,5 2-2-15,1-5 1 16,3-10-3-16,3 13 1 16,-3-13-1-16,21 3-1 31,-1 3 1-31,10 3-1 0,7 1 1 16,7 9-1-16,9 3 1 15,0 7 0-15,-1 7 1 16,-10 2 3-16,-12 7 0 15,-15-5 0-15,-15 4 0 16,-25-6 1-16,-12-1-1 0,-16-13-1 16,-3-5-3-16,-2-11-3 0,4-8-5 15,14 0-10-15,3-8-16 16,16-10-5-16,17 3 0 16,6-7 0-16</inkml:trace>
  <inkml:trace contextRef="#ctx0" brushRef="#br0" timeOffset="65332.2808">11077 9830 58 0,'21'5'37'16,"-2"4"0"-16,-1 9-10 15,9 13-14-15,-7 3-6 16,5 8-1-16,-8 5-3 0,-3 6-1 15,-5 1-1-15,-9 4 0 16,-9-4-1-16,-10-3 0 16,-7 0 0-16,-7-9 0 15,-7-6-1-15,-3-11 1 0,2-13-1 16,4-17-1 0,9-16 1-16,12-16 0 0,16-15 0 15,11-8 0-15,19-10 0 0,15-5 0 16,9 5 1-16,6 5 1 15,-5 9-2-15,-4 9-1 16,-5 17-18-16,-5 10-16 16,-25 1-1-16,0 13 1 31,-16-3-2-31</inkml:trace>
  <inkml:trace contextRef="#ctx0" brushRef="#br0" timeOffset="65648.6407">11887 9682 66 0,'14'12'37'0,"-11"8"1"16,0 11-18-16,4 16-8 16,-4 1-6-16,3 4-6 15,3-2-13-15,-1-4-22 16,-8-18-2-16,5-1 0 0,-10-18 0 15</inkml:trace>
  <inkml:trace contextRef="#ctx0" brushRef="#br0" timeOffset="65796.2827">11707 9866 70 0,'22'-4'38'0,"11"-1"1"16,19 5-8-16,7 0-43 15,0-7-22-15,11 10-2 16,0-9-1-16,8 3-2 16</inkml:trace>
  <inkml:trace contextRef="#ctx0" brushRef="#br0" timeOffset="66365.8305">12981 9500 46 0,'-43'0'34'0,"-1"18"0"0,-11 6-10 16,6 12-10-16,8 10-4 15,7 8-5-15,16 4-1 16,11-2 0-16,22-1 0 16,11-10-1-1,11-6 1-15,5-14-1 16,5-12 0-16,-4-13 0 15,-2-4-1-15,-16-15 0 16,-15-5-1-16,-23-8-1 16,-22-4 0-16,-10 2-1 15,-12 5-2-15,0 7-4 16,-1-2-11-16,9 8-20 0,18 11-1 16,15 4 0-16,29 1 1 15</inkml:trace>
  <inkml:trace contextRef="#ctx0" brushRef="#br0" timeOffset="66635.0637">13471 9583 15 0,'-12'-5'34'0,"21"8"0"16,10-3 0-16,12 7-14 15,15-2-8-15,4 4-5 16,3-8-9-16,2 4-15 16,-2 5-16-16,-16-10-1 15,-5 6-1-15,-14-6 1 16</inkml:trace>
  <inkml:trace contextRef="#ctx0" brushRef="#br0" timeOffset="66799.5018">13483 9718 48 0,'0'0'34'0,"16"8"1"0,9-8-10 16,15 3-14-16,6 0-14 15,6-3-27-15,8 10-2 16,-4-10-1-16,10 0-1 16</inkml:trace>
  <inkml:trace contextRef="#ctx0" brushRef="#br0" timeOffset="67137.3821">14444 9522 33 0,'-24'-7'34'0,"-10"0"1"16,0 12-2-16,2 1-18 16,-4 11-6-16,9 8-3 0,4 11-4 15,6 6 1 1,9 4-1-16,8 5 0 15,9-3 1-15,13-3-1 0,9-13 2 16,10-7-1-16,5-14 0 0,-1-11 0 16,3-12-1-16,-5-13 1 15,-6-13 0-15,-11-5-2 16,-21-8 1-16,-8 3-3 16,-12 2-10-16,-5 5-27 15,-16-2-2-15,2 11 1 16,-7-4-1-16</inkml:trace>
  <inkml:trace contextRef="#ctx0" brushRef="#br0" timeOffset="123726.4967">15369 9624 27 0,'6'12'33'15,"3"-9"3"-15,16 2-13 16,15 4-5-16,13-9-5 15,20 6-2-15,6-6-6 16,11 0-5-16,1 0-5 0,-5-6-6 16,-5 2-6-16,-18 4-4 15,-15 0-2-15,-17 4-6 16,-21-4-4-16,-7 15 7 16</inkml:trace>
  <inkml:trace contextRef="#ctx0" brushRef="#br0" timeOffset="124263.707">15545 9799 34 0,'-15'4'30'0,"2"-4"-5"0,13 0-5 15,22 3-4-15,6-3-6 16,17 0-2-16,6 0-2 16,16-3 0-16,0-1-2 15,8-1-2-15,-8 2-3 16,-4 1-1-16,-10-4 0 0,-13 2-2 16,-6-1 0-16,-18-2-2 15,-16 7 1-15,0-12-1 16,-12 0 3-16,-11-8-1 15,-1-4 1-15,-7-5 2 16,3-2 2-16,0-1 3 16,1 1 1-1,7 2 2-15,5 4 0 16,6 11-1-16,9 14 2 16,13-5-2-16,5 11-1 15,12 7-2-15,2 2-2 16,7 5 0-16,0 1 0 15,3 3 0-15,-4-5 0 0,-7-4-1 16,-7-2 1-16,-8 0 1 0,-10 2 1 16,-11-1 0-1,-14 4 1-15,-12-1 0 0,-10 7 0 16,-2 2 0-16,-7 1-5 16,3-5-13-16,2 0-24 15,16-5-1-15,4-10-2 16,25-7 1-16</inkml:trace>
  <inkml:trace contextRef="#ctx0" brushRef="#br0" timeOffset="128614.9885">17141 9462 44 0,'8'-27'36'0,"4"18"1"0,6 17-10 16,-1 15-7-16,8 23-7 15,-2 15-4-15,1 18-2 16,-3 7-2-16,-3 12-1 16,-3-1-3-16,-7-1 0 15,-8-10-1-15,-6-14 0 16,-5-14 0 0,0-21-2-16,-5-20-1 15,0-22 0-15,1-17 1 16,8-20-1-16,7-19 2 15,12-8 0-15,11-10 0 16,12 0 1-16,11 3 2 16,3 6-1-16,1 9 0 15,-3 8 0-15,-6 19-8 0,-15 6-14 16,-14 16-16-16,-12 12-1 16,-17 8-1-16,3 9 1 15</inkml:trace>
  <inkml:trace contextRef="#ctx0" brushRef="#br0" timeOffset="129030.704">17648 9997 44 0,'12'-17'29'0,"-8"-2"-5"15,2 1-3-15,0 6-3 16,-2 0-3-16,-4 12-3 16,8 12-3-16,-8 7-1 15,0 2-1-15,-6 10-3 0,3 2-1 32,3 1 0-32,-3 0-4 0,3-9-4 15,0 1-16 1,12-11-17-16,-12-15-1 15,18 0 0-15,-10-13-1 0</inkml:trace>
  <inkml:trace contextRef="#ctx0" brushRef="#br0" timeOffset="129285.2252">18007 9634 62 0,'10'-12'36'16,"10"9"0"-16,1-4-8 16,7 5-23-16,6 2-10 15,7-8-22-15,1 13-7 0,-9-10-2 31,-1 6 0-31</inkml:trace>
  <inkml:trace contextRef="#ctx0" brushRef="#br0" timeOffset="129467.459">18038 9750 31 0,'0'0'35'0,"0"0"1"15,25 5-1-15,3-8-18 16,4 3-15-16,6-9-31 16,7 9-4-16,-8-4-1 15,7 4-2-15</inkml:trace>
  <inkml:trace contextRef="#ctx0" brushRef="#br0" timeOffset="129832.6277">18552 9663 48 0,'0'0'35'0,"0"0"0"31,20 5-11-31,4-11-8 0,11 1-7 16,9 1-13-16,4 4-28 16,-3-9-2-16,3 9-2 15,-11-4-1-15</inkml:trace>
  <inkml:trace contextRef="#ctx0" brushRef="#br0" timeOffset="130404.2226">19361 9668 36 0,'-23'2'33'16,"-2"5"1"-16,-12-13-10 0,1-6-8 15,5-4-7-15,5-9-3 32,12-5-3-32,10-7-1 0,11 4-1 15,13-3 0-15,10 9 1 16,6 7 1-16,4 10 1 16,-3 10-1-16,-4 11 2 15,-15 10-1-15,-11 16 1 16,-20 5-1-16,-14 5 0 15,-13 4-3-15,-5-4-3 0,-4-2-2 16,-3-11-1-16,14-5-1 16,2-17 0-16,21-10 1 15,15-2-1-15,8-14 3 16,13 1 1-16,9 1 3 16,6 5-1-16,7 2-5 15,2 10-28-15,-8-5-1 0,5 7 0 16,-11-7-1-16</inkml:trace>
  <inkml:trace contextRef="#ctx0" brushRef="#br0" timeOffset="130551.8647">19699 9797 43 0,'15'6'37'15,"-2"12"0"-15,-13-1 1 16,3 4-21-16,-10 5-18 15,-15-6-32-15,5 7-2 16,-8-9-2-16,7-6 0 16</inkml:trace>
  <inkml:trace contextRef="#ctx0" brushRef="#br0" timeOffset="131224.8047">20245 9566 23 0,'9'-9'34'16,"15"16"1"-16,2 12-3 0,4 10-15 15,8 16-3-15,-8 7-4 16,-1 17-3-16,-11 2-3 15,-12 9-3-15,-14-2-2 16,-11-11-3-16,-11-4-1 16,-11-15-1-16,1-11-1 15,0-20-1 1,11-11 0-16,8-21 3 16,12-18 3-16,9-10 2 15,15-16 3-15,13-5 1 16,55-86 10-1,-34 70-6-15,2 7 0 16,-6 6-2-16,-3 9-2 16,-12 14-2-16,-9 7-5 0,-7 15-13 15,-14 22-20-15,0 0-1 16,0 0 0-16,-22 18 0 16</inkml:trace>
  <inkml:trace contextRef="#ctx0" brushRef="#br0" timeOffset="131827.0349">21044 9547 42 0,'13'-5'34'0,"1"-5"1"16,15 6-7-16,11-2-16 15,1-1-10-15,5 0-9 0,-1-4-21 16,3 11-6-16,-14-7 0 0,-3 11-1 16</inkml:trace>
  <inkml:trace contextRef="#ctx0" brushRef="#br0" timeOffset="131996.9566">21103 9650 23 0,'13'7'34'0,"17"-7"0"15,1-8 0-15,9 2-17 16,4-1-17-16,0-7-28 16,8 14-4-16,-14-11-1 0,5 11-2 15</inkml:trace>
  <inkml:trace contextRef="#ctx0" brushRef="#br0" timeOffset="132259.8875">21635 9571 43 0,'0'0'38'0,"-9"-3"1"0,23 3 0 15,10 2-20-15,4-2-10 16,10 0-8-16,8 0-25 16,4 0-12-16,-8 0-2 15,8-6-1-15</inkml:trace>
  <inkml:trace contextRef="#ctx0" brushRef="#br0" timeOffset="132881.4068">22185 9435 37 0,'-7'-15'31'16,"7"15"-6"-16,17-19-3 15,1 7-5-15,10 5-4 16,6 1-4-16,9 6-1 15,-4 6-2-15,3 4-1 16,-9 4-2-16,-5 6-1 16,-16 9 0-16,-16 1-2 0,-14 0 1 15,-5-1-1-15,-5-4 0 16,-1-5-1-16,4-6 0 16,5-6 0-16,20-8 0 0,0 0 0 15,23-9 1 1,0 4 0-16,11 1 0 0,2 4 2 31,-2 10 0-31,0 4 1 16,-12 5 0-16,-9 6 0 0,-13 1 1 15,-16 5 0-15,-19-4-2 16,-7-7-2-16,-4 1-10 16,-2-8-29-16,-4-13 1 15,7 0-3-15,1-16 1 16</inkml:trace>
  <inkml:trace contextRef="#ctx0" brushRef="#br0" timeOffset="136401.2253">16743 9053 7 0,'0'0'31'16,"0"46"2"-16,-3 20-6 0,-1 27-8 15,4 25-5 1,-8 19-3-16,4 27-2 16,-7 6-3-16,-2-1-7 0,3-12-18 15,4-16-15-15,-12-31 0 16,7-15-1-16</inkml:trace>
  <inkml:trace contextRef="#ctx0" brushRef="#br0" timeOffset="137187.1832">16809 9029 17 0,'21'6'24'0,"22"-6"-10"16,41 0-4-16,42 0-2 16,43-6 0-16,44-4 0 15,51 1-1-15,37 1-1 16,51-6-2-16,30 4-1 0,23 1 1 16,14 4 0-16,6 5 0 15,-3 4 1-15,-9 6 0 16,-9 9 1-16,-25 3-2 15,-22 3-5-15,-25-1-17 16,-30 7-13-16,-47-16-2 16,-19-1 1-1</inkml:trace>
  <inkml:trace contextRef="#ctx0" brushRef="#br0" timeOffset="137703.6582">23057 9109 13 0,'11'14'30'0,"7"28"1"16,-11 13-12-16,1 30-3 15,-4 18-1-15,-4 21-2 16,0 17-1-16,-4 11-3 0,4 8-3 15,-6-10-2-15,-2-12-5 16,2-18-18-16,11-13-17 31,-9-33 0-31,4-18 0 0,-3-33-1 16</inkml:trace>
  <inkml:trace contextRef="#ctx0" brushRef="#br0" timeOffset="138350.3513">16549 10589 16 0,'24'4'15'0,"28"-4"-2"0,44 8-2 16,38-7-1-16,47 5-1 16,49-3-1-16,48 1 0 15,40-4-1-15,48 0-1 16,36 0 1-16,29-7 1 15,24 5 1-15,14-7 0 16,11 9 0-16,-6-8 0 0,-10 8 0 16,-39 0 0-16,-30 13-9 15,-58-8-34-15,-54 13-2 16,-92-13 0-16,-48 4-1 16</inkml:trace>
  <inkml:trace contextRef="#ctx0" brushRef="#br0" timeOffset="139326.8543">17240 10844 23 0,'8'11'36'15,"2"7"0"-15,18 19 1 0,6 8-18 16,10 3-7-1,8 9-4-15,0 5-9 0,-1-9-9 16,-3-8-22-16,-2-4-4 16,-19-19-1-16,-6-5 0 0</inkml:trace>
  <inkml:trace contextRef="#ctx0" brushRef="#br0" timeOffset="139543.0461">17767 10853 27 0,'-10'-7'36'16,"-13"28"1"-16,-17 6 0 15,-10 10-20-15,-5 10-5 16,-15 1-5-16,3 4-3 16,2-5-5-16,8-8-3 15,15-6-7-15,6-16-10 0,16-11-14 16,20-6-3-16,17-9 2 15,13 1 6-15</inkml:trace>
  <inkml:trace contextRef="#ctx0" brushRef="#br0" timeOffset="139843.4761">18036 11090 26 0,'-9'18'33'16,"-17"-7"0"-16,3 6-8 16,-8-6-7-16,-4-3-8 15,5-4-6-15,1-8-3 0,7-5-2 16,6-9-1-16,11-2 0 16,5-2-1-16,7 3 2 15,6 4 0-15,3 7 3 16,3 8 1-16,-1 10 2 15,1 4 0-15,-3 10 0 16,0 2-1 0,1-2-5-16,3-2-16 15,5 2-17-15,-12-15 0 16,8 1-3-16,-10-10 2 16</inkml:trace>
  <inkml:trace contextRef="#ctx0" brushRef="#br0" timeOffset="140175.688">18130 11151 22 0,'23'11'34'15,"-4"-8"1"-15,11 5-2 16,1-2-15-16,0-6-5 16,-1-4-4-16,-8-6-4 15,-2 1-1-15,-7-5-2 0,-5-6-1 16,-8 3 0-16,-15-6 0 15,-7 8-1-15,-2-2 0 16,-4 7 0-16,-1 10 0 16,-1 4 0-16,4 11 0 15,4 6-1-15,9 7 1 32,6 7 0-32,3 4 0 0,4 2 1 15,6-2-3-15,1 0-5 16,-2-3-4-16,3-9-24 15,7-2-2-15,-5-16 1 16,10-2-1-16</inkml:trace>
  <inkml:trace contextRef="#ctx0" brushRef="#br0" timeOffset="140546.6695">18723 11021 30 0,'16'17'36'0,"-16"-6"0"16,-11 7-7-16,-3 5-10 16,-13-8-6-16,2 8-4 15,-10-9-4-15,4-5-2 16,0-5-3-16,0-4-1 15,9-8 0-15,4-5-1 0,9 1 1 16,6-5-1-16,9 2 0 0,5 1 2 16,9 5 0-1,4 3 2-15,0 6 1 0,5 10 1 16,-3 0 0-16,-2 9 1 16,-5 0-1-16,1 8-1 15,-7-4-4 1,-5-4-11-16,-4-5-26 15,4 2-1-15,-8-16 0 16,14 8-1-16</inkml:trace>
  <inkml:trace contextRef="#ctx0" brushRef="#br0" timeOffset="140946.9787">18981 11071 42 0,'10'0'33'0,"-10"0"0"0,0 0-9 16,8 10-12-16,-13 1-5 16,0 2-4-16,-2 1 0 0,0-1-1 15,0-3 0-15,7-10-1 16,-8 13 0-16,8-13-1 15,12-9-1-15,1-1 1 32,5-3-1-32,-2 0 1 0,2-1 0 15,-2 3 1-15,-5-1 1 16,-11 12 2-16,0 0 0 16,0 0 0-16,-13 13 1 15,5 1 0-15,-1 1-2 16,9 4 0-16,0 2-1 15,12-7-5-15,6 5-8 0,1-6-23 16,-1-7-3-16,4-2-2 16,-1-12 0-16</inkml:trace>
  <inkml:trace contextRef="#ctx0" brushRef="#br0" timeOffset="141316.2551">19207 10987 40 0,'16'5'31'16,"13"4"-1"-16,0-3-14 0,6-2-6 15,0 2-4-15,-1-6-2 16,-3 0-2-16,-6 0 0 15,-7-6 0-15,-10 1-1 16,-8 5 0-16,0 0 1 16,-10-7 1-16,-7 9 0 15,0 7 1-15,-4 2 0 0,2 3 0 16,0 3 0-16,8 3 1 16,2-2-2-16,9 2 0 15,5-3 0-15,5-2-2 16,7-2-4-16,-2-8-11 15,3-5-23-15,4 5 0 16,-2-10 0 0,3 5-1-16</inkml:trace>
  <inkml:trace contextRef="#ctx0" brushRef="#br0" timeOffset="141448.2506">19683 11156 73 0,'19'4'39'0,"-19"-4"0"16,17 0-8-16,-17 0-55 0,11 0-11 16,-11 0-3-16,0 0-1 15</inkml:trace>
  <inkml:trace contextRef="#ctx0" brushRef="#br0" timeOffset="142101.1688">20127 11188 15 0,'9'4'35'15,"10"6"1"-15,-1-1-6 16,8-3-7-16,5-1-5 15,3-5-7-15,3-4-2 0,-6-7-4 16,-2 1-3-16,-10-8 0 16,-10-2-1-16,-13-3 0 15,-9-3-1-15,-15 6 0 16,-3 3 0-16,-6 11-1 16,-3 6 1-16,2 5-1 0,4 13 1 31,7 11 0-31,10 11 0 15,6 2-1-15,11 1 1 0,0 2 0 16,11-2 0-16,2-6-3 16,1-8-6-16,4-5-17 15,0-7-12-15,-5-14 1 16,5-3 0-16</inkml:trace>
  <inkml:trace contextRef="#ctx0" brushRef="#br0" timeOffset="142283.7738">20520 11064 55 0,'20'-5'37'0,"-20"5"1"16,16 17-6-1,-8 6-19-15,-5-3-7 0,1 3-9 16,3-1-20-16,0 1-14 15,-10-13 0-15,3-10-1 16</inkml:trace>
  <inkml:trace contextRef="#ctx0" brushRef="#br0" timeOffset="142437.1631">20503 10859 61 0,'3'-10'36'16,"-3"0"-2"-16,0 10-17 15,14 9-42 1,-14-9-7-16,25 10-3 16,-12-1-1-16</inkml:trace>
  <inkml:trace contextRef="#ctx0" brushRef="#br0" timeOffset="142784.8509">20747 10910 52 0,'21'-28'36'0,"-6"-4"0"15,-2 4-14-15,3 9-6 16,-10 3-6-16,3 7-3 16,-9 9-1-16,0 0-2 0,0 0-1 15,9 19-2-15,-5 3 0 16,4 7 0-16,3 8-1 15,5 6 1-15,1 4 0 16,1 3 0-16,-2 1-1 16,-3 0 1-16,-8-5 0 15,-5-5-1 1,-7-7 1-16,-10-6 0 16,-7-10-2-16,-3-11-3 15,1-7-7-15,-1-11-9 16,6-8-19-16,15-4 0 15,3-7-1-15,15 4 1 0</inkml:trace>
  <inkml:trace contextRef="#ctx0" brushRef="#br0" timeOffset="143239.3701">21295 10929 35 0,'-10'-9'33'16,"-13"-1"-1"-16,4 4-9 16,3 6-8-16,-2 5-5 15,11 6-4-15,2 2-3 16,10 4-1-16,4 0-1 0,5 0 0 15,4 0 0-15,0-7-1 16,1-2-1-16,-3-2 1 16,-3-6-2-16,-13 0 1 15,0 0 0-15,-14-14 0 0,-4 10 2 16,-4 4 0 0,-3 0 1-16,1 8 1 0,-1 2 1 15,9 4 0-15,7 4 1 16,9 1-1-16,6 1 0 0,9-2 0 15,7-1-1-15,6-5-3 16,2 0-4-16,-1-8-16 16,-4-4-18-16,7-4-1 31,-8-8 1-31,2 6-1 0</inkml:trace>
  <inkml:trace contextRef="#ctx0" brushRef="#br0" timeOffset="143623.994">21609 10929 21 0,'-10'0'33'15,"10"0"0"1,-19 0-9-16,7 0-7 0,12 0-3 16,-21 0-5-16,21 0-1 15,-10 17-2-15,16-3-2 16,4 2-1-16,9 1 0 0,5 3-1 15,4 2 0-15,1 1 0 16,-4-3 1-16,-8-1 1 16,-7-1 0-16,-14-5 0 15,-9 1 0-15,-11-9-3 16,-10-5-13-16,-6-1-26 16,5 1-1-16,-6-19-1 0,5 6-1 31</inkml:trace>
  <inkml:trace contextRef="#ctx0" brushRef="#br0" timeOffset="151638.8008">20616 9959 70 0,'0'0'25'0,"-7"-18"-4"0,7 8-4 15,13 1-5-15,0-1-3 16,10 8-2-16,1-4-3 16,3 6 0-16,-4 11 0 15,-6 7-1-15,-12 5 0 16,-10 4-2-16,-11 2 1 15,-4 3-1-15,-6-2 0 0,1-3 0 16,4-5 0-16,12-8-1 16,12-4 1-16,16-6 0 15,11-4 1-15,10 0 0 16,1-4-1-16,5 4-1 16,-3 4-17-16,-5 1-21 15,-18-5 0-15,-6 8 0 0,-14-8-1 16</inkml:trace>
  <inkml:trace contextRef="#ctx0" brushRef="#br0" timeOffset="155659.0434">1053 11443 24 0,'0'0'31'16,"0"0"-3"-16,0 0-5 16,58-4-5-16,-38-20-4 0,0-8-3 15,12-14-2-15,-3-5-3 16,0-9-2-16,0-2-1 16,-2-3 0-16,-9 1 0 15,-8 4 0-15,-10 9 0 16,-8 7 0-16,-3 12-1 15,2 9 0-15,-2 14 0 0,-1 9-1 16,8 23-1-16,8 10 0 16,11 13 1-16,11 8-1 15,5 4 0-15,7 2 1 16,4 1 0-16,4-5 0 16,-3-14-3-16,-5-6-1 15,-10-13-6 1,-7-8-21-16,-10 1-9 15,-11-16 0-15,-25 0 0 0</inkml:trace>
  <inkml:trace contextRef="#ctx0" brushRef="#br0" timeOffset="155806.1876">1237 11239 18 0,'34'11'31'0,"-7"-11"-2"16,12 11-6-16,-6 0-35 15,4-11-12-15,-6 9-3 16,-6-9-2-16</inkml:trace>
  <inkml:trace contextRef="#ctx0" brushRef="#br0" timeOffset="155991.0995">1015 11105 40 0,'0'0'33'0,"-56"-19"-2"0,56 19-7 15,0 0-19-15,0 0-17 16,0 0-17-16,66 10-3 0,-20-1 0 16,7 9 5-16</inkml:trace>
  <inkml:trace contextRef="#ctx0" brushRef="#br0" timeOffset="156360.2171">1754 11350 17 0,'0'0'29'0,"23"0"2"15,-10-3-4-15,4-7-15 16,2-1-3-16,-3-6-3 16,-1-2-1-16,-6-3-2 15,-9-2 1-15,-3 1-3 0,-7 2 1 16,-6 1 0 0,0 9-1-16,-4 6 2 0,1 5-2 15,-2 15 3-15,9 6-2 16,2 8 1-16,7 6 0 15,3 9 0-15,0 2 0 0,9 1 0 16,-3 0 0-16,2-3-2 16,0-7-3-16,2-2-7 31,-2-10-21-31,-8-25-6 0,22 9 0 16,-4-23-2-16</inkml:trace>
  <inkml:trace contextRef="#ctx0" brushRef="#br0" timeOffset="156729.4649">2322 11169 13 0,'0'0'33'0,"-10"28"0"15,-5-14-2-15,-4 1-12 0,-4 7-5 16,-4-7-5-16,-3 2-3 16,-5-7-3-16,8-8-1 0,-4-8-1 15,3 1 0 1,4-9-1-16,7-3 0 0,5 2 0 16,12 0-1-16,0 2 1 31,10 3 0-31,8 10 1 0,4 0 0 15,6 5 0-15,1 4 1 16,0 6 0-16,1 2-1 16,-1 1-4-16,-5-3-11 15,-4-6-22-15,3 2 1 16,-5-11-1-16,1 5 0 16</inkml:trace>
  <inkml:trace contextRef="#ctx0" brushRef="#br0" timeOffset="156928.93">2641 11161 35 0,'12'8'35'0,"-12"-8"1"15,10 11-6-15,-10-11-16 16,11 9-14-16,-11-9-14 0,0 0-19 15,10 5-2 1,-10-5 0-16,0 0 3 0</inkml:trace>
  <inkml:trace contextRef="#ctx0" brushRef="#br0" timeOffset="157107.3924">2663 11360 78 0,'11'9'41'16,"-11"-9"-9"-16,0 0-32 15,0 0-34-15,0 0-6 16,10 4-1-16</inkml:trace>
  <inkml:trace contextRef="#ctx0" brushRef="#br0" timeOffset="158093.0602">5823 11768 57 0,'-6'26'29'0,"1"-1"-11"0,5 6-4 16,0 8-5-16,11-1-1 15,8-1-1-15,2-8-2 16,10-6-1-16,4-14-1 16,0-9-1-16,-3-18-1 31,0-6 1-31,-11-8-2 0,-7-6 2 16,-8-3-2-16,-6 7 1 15,-8 2-1-15,-4 9 1 16,-2 11-1-16,2 12 1 15,1 16 0-15,4 18 0 16,7 12 1-16,10 14 0 16,0 10 1-16,0 11 0 0,-2 2-1 15,1 3 1-15,-9-5 0 16,-6-2-1-16,-11-10 0 16,-9-10 0-16,-12-15-1 0,0-20 0 15,-1-15-1 1,2-13 0-16,9-15 0 15,6-15-2 1,17-3-2-16,7-13-4 16,23 8-8-16,6 8-20 0,8-7-3 15,16 12 1-15,-2 6 1 16</inkml:trace>
  <inkml:trace contextRef="#ctx0" brushRef="#br0" timeOffset="158509.1945">6245 12213 35 0,'-13'0'34'0,"13"0"1"15,21-3-11-15,-4-3-10 16,14 6-6-16,-4-3-2 16,4 3-1-16,0 0-1 15,-4 5-1 1,-7 0-2-16,-8 6 0 16,-12 6 0-16,-6 2 0 0,-9 3 0 15,-4 3 0 1,-9 2-1-16,0-3 1 0,0 3-1 15,4-5 0-15,5-3 0 16,7-4 0-16,12-6 1 16,0-9-1-16,21 10 1 0,4-10 0 15,3 0-2-15,3-5-3 16,6 5-9-16,-3-5-19 16,-7-3-4-16,-1 2-2 15,-7-2 1-15</inkml:trace>
  <inkml:trace contextRef="#ctx0" brushRef="#br0" timeOffset="158731.2316">6598 12262 48 0,'10'-8'35'0,"-10"8"1"16,0 22-15-16,-4-11-8 0,4 12-3 15,-3 1-4-15,3 3-1 0,-6 0-1 16,6-1-2 0,0-4-3-16,0-6-4 0,6-5-12 15,4-3-20-15,-10-8 0 16,9-21-1-16,-9-3 1 16</inkml:trace>
  <inkml:trace contextRef="#ctx0" brushRef="#br0" timeOffset="158878.2643">6583 12122 34 0,'0'0'34'0,"0"-18"-2"0,0 18-13 16,15-8-40-16,-15-2-6 15,9 10-5-15,-9 0-2 16</inkml:trace>
  <inkml:trace contextRef="#ctx0" brushRef="#br0" timeOffset="159332.0641">6926 11821 6 0,'0'0'31'16,"10"22"2"-16,-13-2 0 16,3 8-16-16,0 11-7 15,-6 2-1-15,6 4-2 16,0-3-2-16,6-3-1 0,-6-10-1 15,3-9-1-15,-3-20 0 16,15 0-1-16,-9-17 1 16,-2-8-1-16,-4-15 0 15,0-6 0-15,-9-8-1 16,-1-2 1-16,1-2-1 16,-3 2 0-16,2 5 0 0,3 4 0 15,7 8 0-15,7 7-1 16,11 10 1-16,5 4-3 15,13 8-5-15,3 4-11 0,1 2-17 16,12 11 1 0,-2-7-1-16,2 11 6 15</inkml:trace>
  <inkml:trace contextRef="#ctx0" brushRef="#br0" timeOffset="159563.5457">7001 12213 34 0,'19'12'34'16,"0"-12"0"-16,15 0-5 15,-3 0-25 1,0-3-31-16,5 7-4 16,-14-11-2-16,3 7-1 15</inkml:trace>
  <inkml:trace contextRef="#ctx0" brushRef="#br0" timeOffset="159911.1483">7178 11928 26 0,'21'5'35'0,"-9"-3"1"16,1 14-4-16,-6 2-15 16,-7 2-6-16,3 1-3 0,-3-2-1 15,0-4-3-15,0-15-2 16,0 0 0-16,0 0-2 15,18-17 1-15,-6-2-1 16,1-1 0-16,3 1-1 16,0 2 0-16,-1 5 1 31,3 5 0-31,-5 7 1 0,-1 10-1 16,-2 2 1-16,-4 4-1 15,1 3-3-15,-5-1-9 16,-2-1-25-16,9-3 0 15,-9-14-1-15,7 18 0 16</inkml:trace>
  <inkml:trace contextRef="#ctx0" brushRef="#br0" timeOffset="160349.166">7518 11689 31 0,'22'-7'33'16,"-3"-4"0"-16,12-1-7 16,3 3-16-16,-1-2-3 15,5 5-3-15,-7-1-1 16,-2 7-2-16,-7 0 0 0,-5 9 0 15,-3 0-1-15,-8 6 1 16,0 4-2-16,-2 4 2 16,-2 5-1-16,4 2 2 15,-3 3-1-15,4 1 2 0,-4 3 0 16,6 4 0 0,-6-2 1-1,6-2 0-15,-9-1 0 16,0-4-1-16,-6 0 0 15,-3-3-1-15,-7-7 0 0,-5-3-1 16,-5-4 1-16,-1-5-2 16,-2-6-1-16,2-4-4 15,9 0-8-15,1-4-25 16,4-11-1-16,13 2 1 0,6-1-1 16</inkml:trace>
  <inkml:trace contextRef="#ctx0" brushRef="#br0" timeOffset="160696.4824">8248 11904 17 0,'0'0'34'16,"18"0"0"-16,-2-3-3 15,9-3-14-15,11 6-6 16,0-6-3-16,3 6-5 0,-1 0-6 15,-4-2-9-15,-2 0-16 16,-5 2-6-16,-8 0 0 16,-2 0-1-16</inkml:trace>
  <inkml:trace contextRef="#ctx0" brushRef="#br0" timeOffset="160928.1164">8275 12036 46 0,'25'8'38'0,"6"-8"0"15,4 0-6-15,-1-5-15 16,12 5-10-16,-4-12-36 0,-2 12-6 15,-18-11-3-15,2 7 0 16</inkml:trace>
  <inkml:trace contextRef="#ctx0" brushRef="#br0" timeOffset="172951.0176">9503 11793 44 0,'-17'-10'34'16,"-17"3"-5"-16,-4 2-8 15,-2 12-4-15,-13 2-4 16,11 16-3-16,-5 3-2 16,15 14-1-16,11-1-2 0,15 4-2 15,15-6 0-15,15-2-3 16,18-8-2-16,7-8-11 15,6-6-25-15,5-4-1 0,-8-5 0 16,-2 1 0-16</inkml:trace>
  <inkml:trace contextRef="#ctx0" brushRef="#br0" timeOffset="173257.1181">9697 12226 9 0,'0'0'29'15,"9"-20"1"-15,0 5-6 16,-2 2-4-16,-1 0-5 15,-6 13-1 1,9-17-2-16,-9 17-1 16,0 0-2-16,9 27-1 15,-14-10-2-15,5 12-2 16,-3 0-1-16,3 1-2 16,-3 3-7-16,-1 0-33 15,4-19 0-15,0-3-1 0,0-11 1 16</inkml:trace>
  <inkml:trace contextRef="#ctx0" brushRef="#br0" timeOffset="173920.7066">10018 11751 57 0,'23'8'37'15,"5"11"0"-15,3 15-15 16,7 16-7-16,-5 10-4 16,-2 14-3-16,-6 7-3 15,-10 2-3-15,-8-2-2 16,-16-7-1-16,-7-9-1 0,-9-11 0 15,-3-16-2-15,-5-16 1 16,4-22 0-16,1-13 0 16,7-19 1-16,4-14 0 15,12-11 2-15,9-11 1 16,13-9 0-16,14 4 2 16,10-4-1-16,7 6 1 0,-3 9-1 15,2 11 0-15,-7 10-5 16,-9 9-10-16,-10 14-24 15,-8 16-1-15,-13 2-1 16,-3 19 1-16</inkml:trace>
  <inkml:trace contextRef="#ctx0" brushRef="#br0" timeOffset="174277.0309">10410 12238 10 0,'12'-3'28'0,"-8"-14"-3"15,8 0-3-15,3 3-3 16,-5-4-2-16,6 7-1 0,-8-1-2 31,5 12-1-31,-13 0-3 0,7 9-1 16,-7 6-3-16,0 9-1 15,0 4-2-15,0 2 0 16,-3 2-3-16,3-6-3 16,3-2-14-16,5-11-22 15,-8-13-1-15,12-13 0 16,-7-13-1-16</inkml:trace>
  <inkml:trace contextRef="#ctx0" brushRef="#br0" timeOffset="174777.5995">10596 11454 20 0,'9'11'32'0,"-9"-11"2"16,9 20-8-16,-5-1-11 0,-4 3-4 15,6 7-2-15,-6-7-3 16,3-1-1-16,-3-6-2 16,0-15 0-16,0 0-2 15,13-12 0-15,2-10 0 16,1-7 0-16,2-3 0 31,0-1-1-31,5 4 0 0,1 7 2 16,-5 10 0-16,-3 12 0 15,-4 8 1-15,0 10 0 16,-8 6 0-16,1 8 0 16,-5 4-3-16,0-4-19 0,0-6-18 15,3 6-1-15,0-16-1 16,9 2 0-16</inkml:trace>
  <inkml:trace contextRef="#ctx0" brushRef="#br0" timeOffset="175340.5176">11352 11739 66 0,'0'0'37'15,"0"0"-2"-15,10 12-15 16,-4 15-6-16,-6 2-4 0,5 11-5 15,-5-1 0-15,4 0-5 16,-1 0-8-16,-6-10-17 16,-1-7-13-16,4-6-2 15,-14-12 1-15</inkml:trace>
  <inkml:trace contextRef="#ctx0" brushRef="#br0" timeOffset="175478.5532">11185 11918 41 0,'12'-4'36'0,"7"-2"0"16,15 6-3-16,14-7-21 15,9 2-15-15,13 5-29 16,-5-11-1-16,10 6-3 0,-10-7 0 16</inkml:trace>
  <inkml:trace contextRef="#ctx0" brushRef="#br0" timeOffset="175895.2666">12355 11727 36 0,'-27'-12'36'16,"-2"10"-3"-16,-8 2-7 0,-7 0-8 15,4 12-6-15,-4 5-2 16,10 6-3-16,7 9-2 16,15 5-2-16,12-2 0 15,14 1 0-15,15-3-1 16,12-5 0-16,11-5-3 31,1-9-7-31,9-7-22 0,-4-2-8 16,-8-12-2-16,-1 6 1 15</inkml:trace>
  <inkml:trace contextRef="#ctx0" brushRef="#br0" timeOffset="176263.819">12522 12068 21 0,'13'-11'35'0,"8"11"1"16,-2-9-2-16,0 5-16 16,6 6-4-16,-6 3-3 15,-4 10-4-15,-12 2-1 16,-7 5-3-16,-11 6 0 15,-7 0-1-15,-3 0 0 16,4-1 0-16,-1-4-2 0,10-5 1 16,6-8-1-16,6-10 0 15,25 4-1-15,-2-8-3 16,10-1-9-16,0-3-26 16,-2-8 0-16,6 3 0 15,-8-8 0-15</inkml:trace>
  <inkml:trace contextRef="#ctx0" brushRef="#br0" timeOffset="176767.1583">12854 11701 70 0,'12'0'38'0,"7"21"0"15,6 8-17-15,-3 7-11 16,11 11-5-16,-5 6-2 16,0 10-4-16,-5-1-2 15,-12-1-1-15,-7 4 0 0,-8-6 0 16,-7-8-1 0,-11-9 2-16,-3-5 0 0,-9-13 4 15,-3-11 1-15,5-13 1 16,1-17 0-16,10-10 0 15,14-13 0-15,14-10 0 16,14-9 1-16,17-3-1 0,11-4 0 16,7 3-1-16,0 1 0 15,-6 11 1-15,-7 5-3 16,-12 5-3-16,-10 16-11 16,-7 6-25-16,-18 1 0 15,4 18 0-15,-19-14 0 16</inkml:trace>
  <inkml:trace contextRef="#ctx0" brushRef="#br0" timeOffset="177261.6245">13307 12045 36 0,'22'-6'34'31,"-7"2"-2"-31,4 4-7 0,5 0-10 16,-4 0-5-16,0 10-3 16,-7-1-2-16,-4 8-2 15,-9 1-1-15,-11 3-1 0,-9 2 0 16,-4-1 0-1,-1-1 0-15,3 0 0 16,4-7 0-16,9 0 0 0,9-14 1 16,12 13-1-16,12-13 1 0,7 0-1 15,7 0-6-15,2-3-16 16,-2-11-17-16,4 4 1 16,-6-10-1-16,-1-1 0 15</inkml:trace>
  <inkml:trace contextRef="#ctx0" brushRef="#br0" timeOffset="177731.2075">13495 11337 8 0,'0'0'30'15,"7"18"1"-15,-7-2 2 16,6 6-16-16,4 4-6 16,-10 0-1-16,6 4-3 15,-6-5-1-15,3-7 0 0,-3-7-1 16,0-11-2-16,0 0-1 16,12-14-1-16,-3-7 1 15,5-5-1-15,1 0 1 16,7-1-1-16,-1 1 1 15,-2 8 1-15,-1 7 1 16,-2 11 0-16,-4 7 1 0,0 14 0 16,-9 6-2-16,-3 5-6 15,-3 1-35-15,3 10-1 16,0-9-1-16,0 1-2 16</inkml:trace>
  <inkml:trace contextRef="#ctx0" brushRef="#br0" timeOffset="179193.7356">8267 13366 37 0,'20'10'35'0,"-3"-10"0"16,12 0-4-16,10 0-23 15,4 0-9-15,1 0-15 16,-6-4-16-16,5 7-1 16,-18-3-2-16,-3 4 7 0</inkml:trace>
  <inkml:trace contextRef="#ctx0" brushRef="#br0" timeOffset="179357.0007">8297 13579 52 0,'0'0'36'0,"34"4"0"16,-6-4-14-16,9-5-28 16,13 5-23-16,-6-12-4 15,6 5-2-15,-9-10-1 16</inkml:trace>
  <inkml:trace contextRef="#ctx0" brushRef="#br0" timeOffset="179794.7334">9440 13372 36 0,'-16'-9'37'16,"-12"1"-1"-16,-1 6-9 16,-4 8-9-16,-13 4-6 0,8 10-3 15,-1 7-4-15,11 7-2 16,11 6-1-16,11-1-1 16,9 1 0-16,13-4 0 15,12-4-1-15,11-10-4 16,15 0-9-16,-2-6-25 15,-4-16 0-15,4 3-1 0,-9-7 1 16</inkml:trace>
  <inkml:trace contextRef="#ctx0" brushRef="#br0" timeOffset="180081.3377">9555 13810 38 0,'0'0'34'0,"12"-11"-3"16,-5 1-7-16,4-6-11 15,8 4-3-15,-7-6-3 16,3 7 0-16,-1-2-1 16,0 13 0-16,-14 0 1 0,17 10-1 15,-17 6-1-15,6 10-1 16,-6 2-1-16,0 5-1 15,2 1-4-15,-2-5-15 16,0-4-23-16,0-2 0 16,0-23-1-16,16 12 0 0</inkml:trace>
  <inkml:trace contextRef="#ctx0" brushRef="#br0" timeOffset="180581.5653">10215 13089 48 0,'-59'41'36'0,"3"22"-2"15,3 12-14-15,9 14-5 16,20 6-4-16,14-5-3 15,29-2-3-15,16-12-5 16,15-16-7-16,14-16-20 16,8-14-10-16,-8-23 0 31,5-7-1-31</inkml:trace>
  <inkml:trace contextRef="#ctx0" brushRef="#br0" timeOffset="180914.6396">10345 13442 32 0,'-14'0'34'0,"14"0"2"16,14 4-7-16,5-7-14 15,12 3-9-15,9 0-15 16,4 4-23-16,-4-8-2 0,3 4 0 15,-9-4-1-15</inkml:trace>
  <inkml:trace contextRef="#ctx0" brushRef="#br0" timeOffset="181415.706">10885 13477 37 0,'-12'0'24'15,"-5"-11"-2"-15,3-5-4 16,4-4-4-16,4-4-2 16,9-4-2-16,3 0-2 0,12 6-2 15,2 2 0-15,8 10-1 16,-4 5 0-16,2 10 1 16,-12 6-1-16,-8 16-1 0,-12 4-1 15,-13 8-1 1,-12 1 0-16,-6-2-1 0,-6 0-1 31,5-6-2-31,4-3 1 16,6-12-1-16,16-9 0 0,12-8 0 15,15-7 0-15,13-1 1 16,6-2 1-16,4 3 1 16,2 0 0-16,0 7 0 15,-7 4-2-15,-7-4-7 16,-6 0-28-16,-7 6-1 0,-13-6-1 15,0 0 0-15</inkml:trace>
  <inkml:trace contextRef="#ctx0" brushRef="#br0" timeOffset="181663.6148">11076 13097 48 0,'44'14'39'16,"-2"11"1"-1,1 14 1-15,-1 13-26 0,-10 6-5 16,-2 20-3-16,-18 5-3 0,-12-1-2 16,-10 1-5-16,-11-12-5 15,3-3-15-15,-2-13-18 16,-4-20 0-16,6-16 0 15,8-24 0-15</inkml:trace>
  <inkml:trace contextRef="#ctx0" brushRef="#br0" timeOffset="182086.0575">11318 12945 32 0,'10'-9'37'16,"4"12"0"-16,-2 3 2 0,-4 3-20 0,3 10-8 15,-8 0-3-15,-3 1-3 16,0-3-1-16,-5-3-2 16,5-14 0-16,-12 3-2 15,12-13 0-15,0-5 0 16,9-6-1-16,6 1 0 16,6-1 0-1,3 1 0-15,1 7 1 16,1 9 0-16,-4 9 1 15,1 10 0-15,-9 7 0 16,-1 2-1-16,-8 10-13 16,5 1-26-16,-10-9 1 15,5-1-2-15,-5-9 1 16</inkml:trace>
  <inkml:trace contextRef="#ctx0" brushRef="#br0" timeOffset="182586.055">12160 13212 43 0,'9'13'37'15,"-4"3"-2"-15,2 9-10 16,3 14-6-16,-10 2-6 15,6 7-3-15,-9 1-4 0,0-4-7 16,1-2-10-16,-6-11-17 16,-1-12-10-16,3-10-1 15,-7-10-1-15</inkml:trace>
  <inkml:trace contextRef="#ctx0" brushRef="#br0" timeOffset="182733.2519">11995 13447 12 0,'0'0'33'16,"19"0"1"-16,11-4-3 16,12-1-13-16,6-4-10 0,8 1-19 15,3-6-18-15,13 8-2 16,-13-8-3-16,9 11 4 16</inkml:trace>
  <inkml:trace contextRef="#ctx0" brushRef="#br0" timeOffset="183083.9615">13068 13241 38 0,'-34'-11'36'0,"0"15"-3"16,-3 6-9-16,-7 5-6 31,10 13-5-31,1 3-3 0,16 9-3 16,9-1-3-16,17 4 0 15,12-6-2-15,11-2-1 16,11-5-7-16,3-9-21 16,2-16-11-16,4-5-1 15,-9-5 0-15</inkml:trace>
  <inkml:trace contextRef="#ctx0" brushRef="#br0" timeOffset="183434.5845">13202 13601 45 0,'24'0'35'15,"-2"-4"0"-15,2 4-14 16,-1 8-6-16,-8 7-4 0,-9 8-4 16,-9 2-1-16,-7 6-2 15,-7-4-1-15,-3 1 0 16,-1-3-1-16,6-8-1 16,5-3-1-16,10-14 1 15,0 11-1-15,13-11 0 16,9-3-1-16,2-4-3 0,11 4-16 15,2 0-19-15,-6-9 1 16,5 7-1-16,-7-9 1 16</inkml:trace>
  <inkml:trace contextRef="#ctx0" brushRef="#br0" timeOffset="183934.3826">13969 12821 11 0,'-33'9'35'15,"-10"27"1"-15,-9 12 0 16,1 21-15-16,6 20-6 0,10 8-5 16,16 14-2-16,15-5-4 15,21-5-1-15,14-13-3 16,13-15-4-16,11-15-7 0,1-16-27 15,-1-24 1-15,2-11 0 16,-9-21-1-16</inkml:trace>
  <inkml:trace contextRef="#ctx0" brushRef="#br0" timeOffset="184150.5425">13929 13363 51 0,'0'0'36'0,"23"3"1"16,5-7-13-16,12 4-14 0,5 0-16 15,7 0-25 1,-3-7-4-16,9 3 0 0,-10-1-2 15</inkml:trace>
  <inkml:trace contextRef="#ctx0" brushRef="#br0" timeOffset="184619.5252">14324 13201 9 0,'0'0'30'0,"10"-13"2"16,11 9-9-16,-2 0-6 15,8 4-6-15,4 5-2 16,-3-1-3-16,-2 8-1 16,-9 2-2-16,-3 3-1 15,-14-1 0-15,0-3-1 0,-10-1 0 16,3-2-1-16,7-10 1 31,0 0-1-31,0 0 0 16,17 6 0-16,5-6 1 0,1 7 0 15,-2 2 2-15,-7 7 0 16,-8 2 0-16,-12 8 1 16,-10-2-1-16,-8-2-1 15,-9-3-3-15,0-6-6 16,5-1-11-16,4-8-12 0,5-6-7 16,19 2 1-16,0-22-1 15</inkml:trace>
  <inkml:trace contextRef="#ctx0" brushRef="#br0" timeOffset="184951.3474">14736 12811 85 0,'34'19'40'16,"10"22"0"-16,4 14-23 16,-5 11-6-16,0 18-5 15,-10 6-1-15,-11 9-2 16,-17 1-1-16,-12-3-1 0,-13-8-3 15,-13-7-3-15,2-7-9 16,-1-19-27-16,-1-19 0 16,15-13-1-16,7-24 1 15</inkml:trace>
  <inkml:trace contextRef="#ctx0" brushRef="#br0" timeOffset="185454.6278">15036 12787 63 0,'0'0'37'0,"22"5"-3"16,-8 8-14-16,-5 0-6 0,-1 5-4 15,-3 3-4-15,0 1-1 16,-5-7-1-16,0 0-2 16,0-15 0-16,0 0-1 0,0-13 0 15,11-7 0-15,1-4-1 16,8-1 0-16,2 3 0 16,3 1 0-16,-4 10 2 15,3 11-1-15,-6 10 2 31,-4 11-1-31,-2 7 1 0,-5 4 0 16,-4 5-3-16,-3-2-25 16,0-7-16-16,-5 0-1 15,1-18 0-15,4-10 0 16</inkml:trace>
  <inkml:trace contextRef="#ctx0" brushRef="#br0" timeOffset="186073.3231">15865 13560 75 0,'28'18'40'0,"-15"1"-2"15,-9 4-20-15,-11 10-49 16,-21-11-4-16,0-1-3 16,-9-18-2-16</inkml:trace>
  <inkml:trace contextRef="#ctx0" brushRef="#br0" timeOffset="186527.9438">16548 13258 25 0,'34'0'37'0,"-3"5"-1"16,0 8-2-16,-12 9-16 16,-12 4-4-16,-5 5-4 15,-9-7-4-15,-4-2-1 16,-2-7-3-16,-3-10-1 15,6-10-1-15,10-10 0 0,10-8-1 16,6-8 1-16,8 1-2 16,5-1 1-16,5 6 0 15,0 9 1-15,-7 13 1 16,-4 12 0-16,-8 8 0 16,0 12 0-16,-8 5-2 0,-7-2-11 15,0-3-25-15,0 4-1 16,0-19-1-16,8-1 0 15</inkml:trace>
  <inkml:trace contextRef="#ctx0" brushRef="#br0" timeOffset="186791.2096">17093 13105 40 0,'18'0'37'15,"17"13"0"-15,-2-8 1 16,9 2-25-16,10 5-6 16,-5-2-2-16,-2 2-2 15,-6-5-2-15,-9 1 0 0,-13 2 0 16,-17-10-1-16,-5 14 0 16,-18-7 0-16,-8 5-2 15,-7-2-7-15,4 2-20 16,-1 5-8-16,-5-7-1 15,13 5 1-15</inkml:trace>
  <inkml:trace contextRef="#ctx0" brushRef="#br0" timeOffset="186944.5497">17168 13358 47 0,'0'9'36'16,"11"-9"1"-16,17 0-7 15,8 0-23-15,7 5-19 0,5 1-21 16,-3-6-2-16,7 0 0 16,-5-3-1-16</inkml:trace>
  <inkml:trace contextRef="#ctx0" brushRef="#br0" timeOffset="187299.44">17949 13121 48 0,'-31'-8'36'15,"5"8"-1"-15,-11 10-10 16,0 0-12-16,9 19-5 15,2 2-3-15,12 5-2 0,8 1 0 16,11 5 0-16,13-7 0 16,12-6-1-16,13-10 0 15,7-9 1-15,6-14-1 0,-3-11 1 16,-4-9 0-16,-8-8-1 16,-17-7 0-16,-10 1 0 15,-19 2-1-15,-12 2-3 16,-9 14-16-16,-4 8-22 15,-12 3 0-15,6 13-1 16,1 1 1 0</inkml:trace>
  <inkml:trace contextRef="#ctx0" brushRef="#br0" timeOffset="187515.6026">18623 13455 79 0,'14'3'7'0,"-4"-9"-6"15,-10-7-1-15,-10-15-35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4:39:31.8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 6979 8 0,'0'0'33'15,"0"0"0"-15,-55 0-2 16,55 0-9-16,-64 68-6 16,36-15-4-16,7 10-2 15,18 7-2-15,13-4-3 0,11-5-1 16,19-18 1-1,10-7-1 1,8-22 1-16,8-14 1 0,-4-24-2 16,-7-10 1-1,-14-16-1-15,-13-8 0 16,-21-9-1-16,-11-7-2 0,-13 5 0 16,-14 5-1-16,-10 13-1 15,-3 8-3-15,4 14-3 16,-2 12-8-16,42 17-20 0,-70 22-5 15,70-22-1-15,-53 65 1 16</inkml:trace>
  <inkml:trace contextRef="#ctx0" brushRef="#br0" timeOffset="100.2722">1123 7207 25 0,'20'29'31'0,"8"-13"0"16,11 0-8-16,6-5-22 0,11-11-22 15,6 10-6-15,3-10-3 16,-1 2-1-16</inkml:trace>
  <inkml:trace contextRef="#ctx0" brushRef="#br0" timeOffset="817.1015">1870 7233 26 0,'-23'-6'31'0,"9"8"-1"16,-3-7-2-16,2 10-17 16,15-5-5-16,-16 16-3 0,16-8-2 15,6 4 0-15,4-3 0 16,8-1-2-16,0-4 1 16,5-4-1-16,-6 0 1 15,0-4-1-15,-17 4 1 16,9-11 0-16,-9 11 0 15,-22 0 3 1,1 8 0-16,-2 4 0 16,1 5-1-16,-1 4 1 15,10 4-1-15,7 0 1 16,6-1-1-16,8-5 0 16,8-1 0-16,8-9 0 15,4-5 0-15,3-8-1 16,-1-9 1-16,-3-3-1 0,3-4 0 15,-9-6-1-15,-4 3 2 16,-4 0-1-16,-7 5 1 16,-6 0-1-16,0 18 1 15,0-10-1-15,0 10-1 0,-11 20 2 16,8-3-1-16,3 6-1 16,3-1 0-16,5 3 1 0,0-6 0 15,6-3 0-15,1-8 0 16,4-5 0-16,1-3 1 15,0-11-1-15,-5-3 1 16,1-4-2-16,-4 0 1 16,-4-2-1-16,3 4 0 31,-6 6 0-31,-5 10 0 0,0 0-1 16,0 0 0-16,0 12 1 15,4 5-1-15,3 4 1 16,2-1 1-16,3-3 0 15,7-1 2-15,1-7 0 16,3-6 1-16,4-9 0 16,-3-4 0-16,-1-9-1 0,-2-3 0 15,-7-4-4-15,-4-2-7 16,0 2-22-16,-10 9-11 16,-5-1 0-16,5 18 0 0</inkml:trace>
  <inkml:trace contextRef="#ctx0" brushRef="#br0" timeOffset="1154.8357">2563 7457 45 0,'16'11'34'0,"-1"-11"2"16,7 0-9-16,6-4-13 0,0-7-3 15,0 1-5-15,-3-8-2 16,-1-1-1-16,-6-5-3 16,-11-4 0-16,-7 3-1 15,-13 3 1-15,-11 5-1 16,-4 5 1-16,-7 12 1 16,-2 8 1-1,-2 10 1-15,4 14 1 16,4 11-1-16,12 13 0 15,7 6 1-15,6 6-1 16,6 0-5-16,3-6-5 0,7-5-31 16,5-3-1-16,-2-20-1 15,4-9 1-15</inkml:trace>
  <inkml:trace contextRef="#ctx0" brushRef="#br0" timeOffset="1702.0786">3170 7456 29 0,'-11'-25'34'16,"5"6"0"-16,-4-4-11 16,-8-2-6-16,1 8-3 15,-7 5-3-15,3 6-4 16,-5 6-2-16,1 7-1 0,1 7-2 16,6 6-1-1,4 3 0-15,9 4 1 0,5-7-1 16,12-2 1-16,5-3-1 15,10-4 1-15,1-9-1 0,2-6 0 16,-1-6-1 0,-1-5 0-16,-7-2 0 0,0-3-1 15,-11-1 1-15,-7 0 0 16,-3 3 0-16,-3 5 0 16,3 13 0-16,-15-12 1 0,15 12-1 15,-20 10 1-15,17-1 0 16,3 9-1-16,3-1 1 15,7 6 0-15,5-4 0 16,2-1 0-16,1-3 0 16,6-1 1-16,-1-2-1 31,-2-9-2-31,4-3-6 0,-12-5-17 16,-1-5-15-16,0-5 0 15,-2-7 0-15,1-4-1 16</inkml:trace>
  <inkml:trace contextRef="#ctx0" brushRef="#br0" timeOffset="1833.8982">3320 7161 85 0,'-10'-19'37'0,"1"-2"-1"15,0 9-24 1,9 12-16-16,0 0-30 0,0 0-3 16,-6 19 0-16,18-3-1 15</inkml:trace>
  <inkml:trace contextRef="#ctx0" brushRef="#br0" timeOffset="2033.9137">3466 7195 48 0,'9'3'39'16,"-3"6"1"-16,2 13 0 16,3 10-19-16,1 3-12 15,7 16-3-15,-4 8-2 16,3 10-1-16,-1 2-2 0,-6-2-2 15,-1-6-2-15,-10-12-3 16,0-2-13-16,-6-16-22 16,-4-19 1-16,10-14 0 15,-19-13 0-15</inkml:trace>
  <inkml:trace contextRef="#ctx0" brushRef="#br0" timeOffset="2171.5764">3522 7552 47 0,'7'-12'36'16,"20"8"-1"0,-2-8 1-16,6 2-29 0,6 0-15 15,0-4-25-15,8 10-1 16,-13-9-2-16,6 11 1 0</inkml:trace>
  <inkml:trace contextRef="#ctx0" brushRef="#br0" timeOffset="2519.2137">4023 7268 52 0,'-5'-15'36'0,"-11"-4"0"15,0 5-14-15,-2 6-9 16,-4 5-4-16,6 8-3 16,-2 2-3-16,6 3-1 15,4 7-1-15,8-2 0 16,6 4-1-16,1-5-2 15,6 3 0 1,-1-7-2-16,-2 0-1 16,-10-10 0-16,9 9 0 15,-9-9 0-15,-13 0 2 0,-1 0 2 16,-3 0 3 0,2 5 3-16,-4-1 2 0,11 5 0 15,2 1 1-15,6 3-1 16,6 4 0-16,8 3-2 0,-1-4-3 15,6-3-13-15,0-5-28 16,9-2 1-16,0-11-2 16,11 0 0-16</inkml:trace>
  <inkml:trace contextRef="#ctx0" brushRef="#br0" timeOffset="3256.7178">4762 7258 11 0,'0'-12'31'0,"18"12"1"16,0 0-7-16,17 0-6 31,5 3-5-31,2-3-4 0,5 4-4 16,-3-4-2-16,-5 0-1 15,-11-5-1-15,-8 0-1 16,-20 5 0-16,0 0-1 16,-11-9 1-16,-11 9 0 15,-6 6-1-15,0 3 0 0,2 7 1 16,7 4-1-16,6 2 1 15,13 3-1-15,8 0 1 16,13 1-1-16,11 1-3 16,8-5-2-16,9-2-4 0,-1-9 0 15,7-3-1-15,0-8 0 16,3-5-2-16,-5-7 0 31,-1-3 3-31,-10-9 6 0,-5 1 6 16,-7-2 3-16,-10-27 15 15,-34 27-7 1,-8 5 0-16,-12 0 1 16,1 15-3-16,-7-4-3 15,4 15-3-15,5 5-1 16,13 8-1-16,8 4-1 0,19 4-1 16,9-1 0-16,11-3 0 15,10-5 0-15,1-4-2 16,3-9-7-16,-5-1-32 15,-7-16 0-15,-5 1-1 16,-12-12 0-16</inkml:trace>
  <inkml:trace contextRef="#ctx0" brushRef="#br0" timeOffset="3858.3908">6633 7207 54 0,'-5'20'36'15,"-3"14"-5"-15,-11 4-12 16,-9-4-4-16,1 4-6 16,-5-7-4-16,1-8-2 0,1-12-1 15,4-11-2-15,5-3 1 16,6-10-1-16,8-9-1 15,3-2 0-15,8 1 1 16,3 4 0-16,8 6 2 16,7 7 0-1,-1 6 1-15,3 10 0 16,-2 9 1-16,1 6-1 16,-5 4-2-16,-1 0-4 15,-3 2-14-15,2-2-20 16,-6-11-2-16,4-4 1 15,-4-14-1-15</inkml:trace>
  <inkml:trace contextRef="#ctx0" brushRef="#br0" timeOffset="4155.2774">6691 7336 51 0,'25'3'38'0,"-16"12"-1"15,1 5-9 1,0 9-14-16,-10-4-3 0,2 3-4 15,-8-6-2-15,0-8-2 16,-4-7-3-16,10-7 0 0,-15-15-1 16,15-5 0-16,0-5 0 15,6-4-1-15,6-4 0 16,3 3 2-16,4 6-1 31,6 7 1-31,0 7 1 0,-1 10 1 16,-4 11-1-16,-3 7 0 15,0 8 0-15,-6 2-3 16,-1 6-11-16,-3 2-24 16,-7-16-1-16,9-1-1 15,-9-19 1-15</inkml:trace>
  <inkml:trace contextRef="#ctx0" brushRef="#br0" timeOffset="4459.8029">7019 7095 53 0,'20'-47'36'16,"14"10"1"0,3 14-13-1,2 10-10-15,8 22-2 16,-9 13-3-16,-2 14-2 16,-8 12-2-16,-9 9 0 0,-9 3-2 15,2 3 0-15,-6-8 0 16,-2-9-1-16,-4-10-1 15,6-10 0-15,0-13-2 16,-6-13 1-16,12 0-1 0,-15-15-1 16,-7-1 0-16,-8 3-1 15,-3 2-2-15,-7 0-4 16,0 11-10-16,-1 6-20 16,-4 0-1-16,11 5 1 15,7 1 0-15</inkml:trace>
  <inkml:trace contextRef="#ctx0" brushRef="#br0" timeOffset="4774.7482">7776 7374 50 0,'-7'-17'35'16,"-1"0"-2"-16,-7 1-7 0,-10-1-7 16,5 9-6-16,-11 0-4 15,7 8-3-15,-1 4-2 16,7 11-1-16,9 3 0 0,9 2-1 16,3 3 0-16,9-1 0 15,7-3-1-15,5-3 1 16,4-7-1-16,-3-3-3 15,2-6-4-15,-10-12-15 16,-3-4-19-16,0-6 0 16,-9-5 0-1,-2-8-1-15</inkml:trace>
  <inkml:trace contextRef="#ctx0" brushRef="#br0" timeOffset="4890.6146">7724 6953 47 0,'-3'-17'36'15,"-7"5"0"-15,10 12-5 16,0 22-26-16,-8-3-34 0,13 18-6 16,-5-6 0-16,6 13-2 15</inkml:trace>
  <inkml:trace contextRef="#ctx0" brushRef="#br0" timeOffset="5460.0039">8859 7141 42 0,'0'0'32'0,"-34"-4"-6"16,7 11-8-1,1 10-4-15,-1 11-4 0,6 10-3 16,8-2-1-16,9 4-1 15,11-5-1-15,14-3 0 16,4-9 1-16,7-4-1 0,-2-16 0 16,-5-3-1-16,-9-12-1 15,-13-2 0-15,-10-5-1 16,-11-3-1-16,-7 5-3 16,-6-3-7-16,3 5-16 15,8 9-12-15,0-3 0 16,20 9 0-16</inkml:trace>
  <inkml:trace contextRef="#ctx0" brushRef="#br0" timeOffset="5706.6085">9037 7221 63 0,'0'0'37'15,"5"-12"0"-15,-5 12-14 16,-15 3-8-16,6 6-6 15,0 9-3-15,6 2-2 0,6 3-1 16,7-1 0 0,10 2-2-16,8-5 1 0,3-3 0 15,-2-5 0-15,4-7-1 16,-7-4-2-16,-2-11-2 0,-6 4-9 16,-11-8-20-16,-7-7-8 15,0 2 0-15,-10-6 0 16</inkml:trace>
  <inkml:trace contextRef="#ctx0" brushRef="#br0" timeOffset="5837.866">9163 7040 40 0,'-9'-24'36'16,"9"12"0"-16,-3 0-1 16,3 12-22-16,0 0-17 15,0 0-28-15,13 28-3 16,-7-12-2-16,10 14 1 15</inkml:trace>
  <inkml:trace contextRef="#ctx0" brushRef="#br0" timeOffset="6160.3651">9604 7231 25 0,'-25'-15'33'15,"7"6"0"-15,-9 0-1 0,4 3-17 16,4 6-4-16,-3 9-5 16,11 7-2-16,0 6-1 15,8 4-1-15,7 3 0 16,8 0-1-16,7-1 1 31,6-2-1-31,4-8 1 0,0-3-1 16,-4-10 0-16,-2-5 1 15,-12-4-1-15,-11 4 0 16,-6-22-1-16,-13 7-1 16,-2 7-12-16,-1-4-22 15,-6-6-1-15,13 6-1 16,0-4 1-16</inkml:trace>
  <inkml:trace contextRef="#ctx0" brushRef="#br0" timeOffset="6360.6953">9687 7212 30 0,'28'0'32'16,"-3"-5"0"-16,15 5-5 16,-2-5-14-16,0 2-8 15,1 3-12-15,-5-7-22 16,-2 7-3-16,-16-3 0 15,-2 3 0-15</inkml:trace>
  <inkml:trace contextRef="#ctx0" brushRef="#br0" timeOffset="6491.8742">9886 7245 28 0,'-4'23'33'0,"-1"-4"1"15,10 2-3-15,2-1-20 16,-1-1-22-16,10 3-17 0,-16-22-4 15,13 20-1-15</inkml:trace>
  <inkml:trace contextRef="#ctx0" brushRef="#br0" timeOffset="6792.2623">10053 7252 29 0,'23'0'35'0,"5"13"2"16,-4 0-5-16,-6 0-12 16,7 7-4-16,-9-6-6 15,-6 3-3-15,-5-8-2 16,-5-9-2-16,0 0-3 0,0 0 0 16,2-19-2-16,2 3 1 15,2-1-2-15,1 0 1 16,5 3 0-16,-2 8 2 15,-1 2 0-15,-9 4 1 16,13 23 1-16,-11-4-2 16,-2 5-3-1,0 3-24-15,0-7-10 16,4 1 0-16,-1-10-1 16</inkml:trace>
  <inkml:trace contextRef="#ctx0" brushRef="#br0" timeOffset="7038.7572">10655 7146 43 0,'-22'-6'36'0,"13"18"1"16,3 6 2-16,1 10-24 15,16 16-4-15,-4 9-3 16,4 12-1-16,-1 6-1 0,2 8 0 15,-2-8-4-15,-1-3-3 16,0-13-3-16,-9-13-9 16,4-13-27-16,1-9 0 15,-5-20-1-15,-3-17 1 16</inkml:trace>
  <inkml:trace contextRef="#ctx0" brushRef="#br0" timeOffset="7193.4859">10621 7396 64 0,'0'0'32'0,"27"-7"0"15,-4 7-21-15,5 0-12 16,3 7-15-16,-2-7-15 0,10 7 0 0,-5-12-2 16,14 5 7-1</inkml:trace>
  <inkml:trace contextRef="#ctx0" brushRef="#br0" timeOffset="7495.9631">11225 7290 41 0,'20'-4'37'31,"-20"4"0"-31,0 0 0 0,-7 17-19 16,-15-7-8-16,-3 5-3 16,-6-1-2-16,-5-2-2 15,1-2-1-15,-1-4-3 16,5-6 0-16,5-9 0 15,7-1 0-15,7-6-1 16,8-3 0-16,9 2 1 0,8 0 0 16,4 5 1-16,8 3 1 15,4 5 0-15,-2 4 2 16,3 10 0-16,-5 5 1 16,-2 3-1-16,-9 2 1 15,0 2-2-15,-7-1-1 16,-2-1-5-1,2 0-19-15,1-8-16 0,-8-12-2 16,15 6 1-16,-4-12-1 16</inkml:trace>
  <inkml:trace contextRef="#ctx0" brushRef="#br0" timeOffset="7711.923">11758 7118 50 0,'0'0'33'16,"21"0"-4"0,-21 0-13-16,0 0-43 15,0 0-5-15,0 0-1 16,0 0 0-16</inkml:trace>
  <inkml:trace contextRef="#ctx0" brushRef="#br0" timeOffset="7880.3603">11724 7238 58 0,'7'10'39'15,"-7"-10"1"-15,9 5 0 16,3 0-24-16,-12-5-11 15,0 0-26-15,0 0-16 16,0 0-2-16,-9-5-1 0,0 1 0 16</inkml:trace>
  <inkml:trace contextRef="#ctx0" brushRef="#br0" timeOffset="10715.1264">19805 4771 64 0,'12'4'39'0,"-12"-4"0"15,13-4-11-15,-13 4-12 0,11 0-8 32,-11 0-6-32,17 0-15 15,-17 0-25-15,10 0 0 0,-10 0-1 16,0 0-1-16</inkml:trace>
  <inkml:trace contextRef="#ctx0" brushRef="#br0" timeOffset="10884.3225">19827 4982 42 0,'0'0'37'0,"15"10"1"16,-15-10-2-16,0 0-22 15,0 0-36-15,0 0-12 16,0 0-2 0,0 0-1-16</inkml:trace>
  <inkml:trace contextRef="#ctx0" brushRef="#br0" timeOffset="11472.914">21354 4328 55 0,'-19'-39'35'16,"-14"6"-1"-16,-10 6-15 16,-17 5-6-16,-2 11-4 0,-10 11-2 15,9 10-4-15,2 12-1 16,12 13 0-16,13 10-2 15,19 6 1-15,19 2-1 16,21 8 1-16,17-1 0 16,14 0-1-16,11 1 1 15,6 0 0-15,3-1 0 0,-5-4 0 16,-14-1 0-16,-17 1 1 16,-28-5 0-16,-27 0 0 15,-29-8 0-15,-23-2 1 16,-23-11 0-16,-5-1-1 15,-6-11 0-15,5-7 0 32,15-11 0-32,15-5 0 0,23-7-2 15,18-3 0-15,17 1 0 16,10-2-2-16,9 5-3 0,1 0-4 16,8 8-16-1,0 3-16-15,-7 3 1 16,3 3 0-16,-14-6 1 0</inkml:trace>
  <inkml:trace contextRef="#ctx0" brushRef="#br0" timeOffset="14710.3607">13245 6878 37 0,'-7'-11'24'0,"-2"5"-2"15,-15-1-2 1,-11 2-6-16,-1 5-3 16,-8 5-3-16,1 4-2 15,-1 5-1-15,4 1-2 16,5 10-2-16,12 4 0 16,8 3 0-16,15 3-1 15,10 1 2-15,16 1-1 16,13 1 1-16,14 1-1 0,3-1 2 15,1-1 0-15,-5-3 1 16,-12 2 0-16,-18-4 1 0,-22 2-1 16,-22-5 0-16,-18-3 0 15,-15-9-1-15,-5-6-2 16,1-4-5-16,3-7-8 16,13-10-24-16,18 5-2 0,6-8-1 15,19 13 0-15</inkml:trace>
  <inkml:trace contextRef="#ctx0" brushRef="#br0" timeOffset="15157.632">13452 7556 47 0,'-14'-24'32'31,"0"13"-9"-31,-3 4-5 0,-6 3-5 16,1 4-4-16,-2 9-3 15,5 5-1-15,4 9-3 16,8 4 1-16,3 4 0 16,8 0 0-16,9-4 0 15,5-1 0-15,8-10 0 16,5-7 0-16,0-12 1 0,0-10-2 15,-7-8 1-15,-5-2-2 16,-10-5-2-16,-9-1-10 16,-16-3-26-16,1 7 0 15,-10-4 0-15,7 13-1 16</inkml:trace>
  <inkml:trace contextRef="#ctx0" brushRef="#br0" timeOffset="15695.9024">13983 7178 42 0,'0'0'35'0,"12"-5"0"15,-12 5-4-15,0 0-26 16,0 0-27-16,0 0-11 16,0 0-2-1,0 0 0-15</inkml:trace>
  <inkml:trace contextRef="#ctx0" brushRef="#br0" timeOffset="15880.4532">13983 7383 74 0,'0'0'39'0,"6"9"1"16,-6-9-9-16,0 0-42 0,7 11-23 15,-7-11-4-15,0 0-1 16,0 0-1-16</inkml:trace>
  <inkml:trace contextRef="#ctx0" brushRef="#br0" timeOffset="16943.1094">14634 7124 57 0,'0'18'24'0,"0"13"-6"15,0 6-5-15,0 2-2 16,6 2-3-16,3-7-2 16,7-1-2-1,2-16 0-15,6-2-1 16,2-15-1-16,0-15 0 15,-1-7-1-15,-2-5 0 0,-7-3 0 16,-4-3-1 0,-5 1 0-16,-7 0 1 0,0 8-2 15,-3 9 0-15,3 15 1 16,-10 2-1-16,7 20 2 0,3 11 1 16,5 9 0-16,3 15 0 15,2 8 1-15,3 8 0 16,-7 2 1-16,-3-1 0 15,-11-9-2-15,-6 0 1 16,-9-14-3-16,-8-13-1 16,-5-12-3-16,-5-20-3 0,1-12-6 15,2-16-8-15,8-18-14 16,13-3-1-16,3-13 1 16,14 5 9-16</inkml:trace>
  <inkml:trace contextRef="#ctx0" brushRef="#br0" timeOffset="17281.3189">15160 7182 50 0,'-3'15'34'0,"3"15"-5"16,-9 6-12-16,3 3-6 0,3 6-1 15,-2-3-3 1,5-6-2-16,0-7-2 0,0-8 0 16,0-21-1-16,0 0-1 15,4-17 1-15,-4-13-1 16,-5-9 0-16,-1-10-1 16,1-5 0-1,0-5 0-15,0-2 0 16,1 4-1-16,8 2 1 15,-2 11-1-15,12 9-1 16,3 5-2-16,11 12-7 16,3 10-15-16,3 3-9 15,11 5-1-15,-4 5 1 16</inkml:trace>
  <inkml:trace contextRef="#ctx0" brushRef="#br0" timeOffset="17496.588">15128 7471 21 0,'0'0'30'15,"5"19"0"-15,10-19 0 16,19 5-24-16,4-3-21 31,-4-9-12-31,9 7-1 0,-14-17-2 16</inkml:trace>
  <inkml:trace contextRef="#ctx0" brushRef="#br0" timeOffset="17814.1522">15364 7181 29 0,'17'-3'35'16,"4"14"0"-16,-6 7-3 16,-6 5-15-16,0 10-5 15,-9-1-3-15,5 2-2 16,-8-3-3-16,3-9-2 0,0-8-3 31,0-14-1-31,15 0 0 0,1-16-1 16,2-4 0-16,3-5 0 15,-1 1 1-15,1 4 1 16,-2 4 2-16,-5 9 1 16,-14 7 0-16,10 21 1 15,-14 0-1-15,-1 2-7 16,5 4-25-16,0 2-5 0,-9-10 0 16,9 0-1-16</inkml:trace>
  <inkml:trace contextRef="#ctx0" brushRef="#br0" timeOffset="18198.8625">15627 6996 28 0,'24'0'30'0,"-3"-11"0"16,19 5-4-16,-5 6-17 15,4-4-4 1,0 4-2-16,-6 0-1 16,-4 0 0-16,-13 0 0 0,-3 7-1 15,-13-7-1 1,8 21 1-16,-8-4 0 0,-5 8-1 16,5 7 1-16,0 1 1 15,0 7 2-15,9 5-1 16,-3-2 1-16,3 1 1 0,-5-3-1 15,-1-3 2-15,-7-6 0 16,-3-4-2-16,-8-8 0 16,-3-5-2-16,-4-8-1 15,-5-7-5-15,8-5-13 16,3 0-20-16,-6-8 0 16,16-2-1-1,-1-3 0-15</inkml:trace>
  <inkml:trace contextRef="#ctx0" brushRef="#br0" timeOffset="18445.5197">16396 7057 59 0,'0'0'38'0,"3"14"1"16,-3 5-9-16,0 15-15 16,-3-2-7-16,9 10-2 0,-3-1-2 15,3-3-4-15,3-2-8 16,-5-9-20-16,3-10-10 16,1 0-2-16,-8-17 1 15</inkml:trace>
  <inkml:trace contextRef="#ctx0" brushRef="#br0" timeOffset="18599.6981">16244 7249 44 0,'13'0'33'16,"20"4"-2"-16,4-4-9 15,11 0-35-15,7 5-16 16,-11-10-1-16,11 10-2 0</inkml:trace>
  <inkml:trace contextRef="#ctx0" brushRef="#br0" timeOffset="18961.6969">16799 6825 70 0,'28'-27'35'16,"9"4"-9"-16,3 7-11 0,11 9-4 16,-7 7-3-16,-2 4-2 15,-12 10-3-15,-12 9-1 16,-18 4 0-16,-13 10-1 15,-14-2 0-15,-7 1 0 16,0-1 0-16,4-2 0 16,9-6-1-1,8-5 1-15,19-8-1 16,12-5-1-16,13-3-4 16,6-6-10-16,-2 3-22 15,10 1 0-15,-7-4 0 16,0 5 0-16</inkml:trace>
  <inkml:trace contextRef="#ctx0" brushRef="#br0" timeOffset="19164.4634">16786 7246 46 0,'0'0'35'0,"25"7"1"31,13-2-5-31,14-5-19 16,5 0-8-16,7 0-7 15,5 0-18-15,1 0-14 16,-17-2 1-16,-1 2-2 0</inkml:trace>
  <inkml:trace contextRef="#ctx0" brushRef="#br0" timeOffset="19564.3733">16861 7431 36 0,'0'0'32'15,"11"-4"1"-15,18-3-10 16,7 7-9-16,3-5-5 15,6 10-3-15,-5 0-2 16,-4 3-1-16,-9 3-1 16,-12 2 0-1,-15 1-1-15,-12 0 0 16,-6-2-1-16,-4-2 1 16,0-2 0-16,3-3-1 15,19-5 0-15,0 0-1 16,3 9 1-16,16-9 1 15,7 7 0-15,1 5 1 0,-4 1 0 16,-3 11 1-16,-16 2 1 16,-7 3-1-16,-17-2 0 0,-11 0-3 15,-8-3-12 1,-3-7-24-16,-15-17-1 0,11 0-1 16,-5-25 0-16</inkml:trace>
  <inkml:trace contextRef="#ctx0" brushRef="#br0" timeOffset="20264.832">17536 7093 46 0,'-3'25'32'16,"-7"4"-8"-16,10 3-7 15,5 6-2-15,4-7-5 16,9-2-2-16,6-12-2 0,5-7 0 16,-1-10-3-16,6-4-1 15,-6-11-1-15,-4-9-2 16,-5-7 0-16,-9-1 1 16,-7-1-2-16,-6 4 0 15,-4 3 1-15,-3 9 0 16,-1 10 0-1,1 11 0-15,4 15 1 16,1 12 0-16,9 12 0 16,4 12 1-16,5 6 0 15,-6 3 1-15,0 0 0 0,-4-1 0 16,-13-4 0-16,-1-6 0 16,-12-12-1-16,-9-10-1 15,-6-10-2-15,-2-16-3 16,1-7-6-16,-2-14-10 0,9-14-15 15,13-1 1-15,4-11-1 16,15 6 10-16</inkml:trace>
  <inkml:trace contextRef="#ctx0" brushRef="#br0" timeOffset="20603.0006">17994 7059 46 0,'0'18'36'16,"0"22"1"-1,0 11-14-15,-5-2-9 16,5 8-1-16,-7-3-4 16,7-8-2-16,-6-8-3 15,6-6-1-15,0-16-1 0,0-16-1 16,0 0 1-1,6-24-1-15,-6-9-1 0,0-9 1 16,-4-9-2-16,-2-10 0 16,2-3 0-16,1-1 0 0,-1 4 0 15,4 5 0-15,6 6 0 16,3 9 0-16,9 15-3 16,6 3-3-16,12 14-11 15,4 9-20-15,1 0 0 16,10 7 0-1,-3-1 1-15</inkml:trace>
  <inkml:trace contextRef="#ctx0" brushRef="#br0" timeOffset="20834.4738">17992 7507 26 0,'17'17'31'16,"8"-17"-1"-16,17 0-8 0,-3 0-26 16,-3-10-20-16,9 10-3 0,-17-13-3 15,2 11 7-15</inkml:trace>
  <inkml:trace contextRef="#ctx0" brushRef="#br0" timeOffset="21166.2698">18237 7190 26 0,'22'5'35'0,"-5"1"1"16,6 5-1-16,-8 10-16 15,-6-2-6-15,2 6-5 16,-7-6-1-16,0 0-3 0,-4-6-1 16,0-13-2-16,0 0-1 15,0 0-1-15,0-21-1 16,9 3 0-16,5-3 0 16,1 2 0-16,2 3 0 15,3 7 1-15,-2 9 2 16,-2 3 0-1,-3 9 0-15,-5 11 0 16,-8 1 0-16,0 3-6 16,0 0-25-16,-4 3-5 0,-1-14-2 15,10 5 1-15</inkml:trace>
  <inkml:trace contextRef="#ctx0" brushRef="#br0" timeOffset="21334.8834">18646 7259 40 0,'12'0'33'0,"0"-2"0"16,14 2-6-16,-1 0-23 0,6-5-27 16,6 10-7-16,-10-10-2 15,1 5-1-15</inkml:trace>
  <inkml:trace contextRef="#ctx0" brushRef="#br0" timeOffset="21503.6814">18958 7118 57 0,'0'0'38'0,"0"0"0"15,0 24-3-15,4 4-21 0,-4 0-7 16,3 8-5-16,0 2-11 15,-1 0-27-15,-2-15-2 16,0 4 0-16,0-16-1 0</inkml:trace>
  <inkml:trace contextRef="#ctx0" brushRef="#br0" timeOffset="21887.6792">19103 6890 39 0,'28'-5'34'16,"2"-7"0"-16,8 2-6 0,3 10-17 16,-5-5-4-1,-2 5-4-15,-3 0 0 0,-5 5-2 16,-8-1 0-16,-5 7-1 0,-3 3 0 15,-4 3 0-15,-1 8 0 16,-1 6 1-16,0 7-1 16,4 4 1-16,0 2 1 15,1 4-1-15,-1 0 2 16,1 1-1 0,-5-8 2-16,-4-3-1 15,-3-6 1-15,-9-3-1 16,-12-11 0-16,-4-3-3 15,-5-9-9-15,0-2-28 16,-9-10 0-16,9-2 0 16,3-9-2-16</inkml:trace>
  <inkml:trace contextRef="#ctx0" brushRef="#br0" timeOffset="22340.9404">19874 6915 60 0,'18'18'36'0,"-11"9"1"16,3 13-17-16,0 9-6 15,-6 2-7-15,4 3-1 32,-1-4-5-32,0-11-4 0,2-10-13 15,-1-10-21-15,-8-19 1 16,0 0-2-16,-24-20 1 15</inkml:trace>
  <inkml:trace contextRef="#ctx0" brushRef="#br0" timeOffset="22472.961">19755 7132 41 0,'10'4'29'0,"9"-4"-3"16,17 6-20-16,11 4-29 15,-4-16-3-15,15 9-1 16,-7-11 2-16</inkml:trace>
  <inkml:trace contextRef="#ctx0" brushRef="#br0" timeOffset="22757.8692">20447 6918 41 0,'8'-59'35'0,"2"7"0"16,3-2-11-16,-4-3-7 15,3 14-4-15,-9 5-3 16,4 11-3-16,-7 10-3 16,0 17 0-16,8 13-2 15,-4 12 0-15,5 11-1 0,0 8-2 16,5 9-4-16,-3 3-11 15,-7 1-22-15,8 2 0 16,-9-16-1-16,3 0 0 16</inkml:trace>
  <inkml:trace contextRef="#ctx0" brushRef="#br0" timeOffset="22942.1401">20289 7152 37 0,'0'0'34'0,"31"-11"0"16,11 7-5-16,9 4-16 15,4 0-8-15,8 0-9 0,9-6-28 16,12 7-1-16,-13-5-1 16,4 8 0-16</inkml:trace>
  <inkml:trace contextRef="#ctx0" brushRef="#br0" timeOffset="23473.7763">20616 7497 26 0,'19'-16'31'16,"3"3"0"-16,-7-6-12 16,-9-5-4-16,-2 2-6 15,-14 1-1-15,-4 3-1 0,-14 5-3 31,-4 4-1-31,-2 5-1 16,0 8-1-16,2 5 0 16,3 10-1-16,10 0 1 15,9 3-1-15,10-2 0 16,13-2 0-16,6-4 0 16,8-5 1-16,2-3-1 0,4-6 0 15,-2 0 1-15,-1 0 0 16,-5 4 1-16,-2 7 1 15,-9 3 0-15,-2 7 1 16,-12 4 0-16,0 7 0 16,-14 1-1-16,-3 3 0 15,-9-4-1-15,-4-7-1 0,-5-4-6 16,-8-13-13-16,-1-12-19 16,8-5-1-16,0-15 0 15,10-2 1-15</inkml:trace>
  <inkml:trace contextRef="#ctx0" brushRef="#br0" timeOffset="24143.0376">21172 6911 4 0,'-22'-2'63'16,"9"17"-31"-16,3 9-13 15,6 12-4-15,4 3-6 16,6 4-2-16,6-9-1 16,9 0-1-16,3-9-2 15,7-10-1-15,-1-11 0 0,0-8-1 16,-3-10-1-16,-6-12 1 16,-6-2-1-16,-4-7-1 15,-11 2 1-15,0 2-1 16,-3 6 0-16,-4 5 0 15,7 20 1-15,-14 8 0 16,14 19 0 0,-3 11 1-16,9 13 1 15,2 10-1-15,2 6 2 16,0 5-1-16,-3-1-1 16,-1-7 1-16,-10-1 1 15,-7-8-1-15,-9-12-1 0,-10-10-1 16,-6-13-1-1,-2-15-3-15,2-14-5 0,2-15-8 16,10-13-15-16,12-1-5 16,4-19 0-16,17 3 0 0</inkml:trace>
  <inkml:trace contextRef="#ctx0" brushRef="#br0" timeOffset="24497.1321">21606 6890 52 0,'20'37'36'0,"-18"-8"-6"16,-2 10-10-16,5 11-5 16,-5-4-4-16,0 5-3 0,0-10-3 15,4-3-1-15,-4-17-2 16,0-10 0-16,0-11-1 15,0-11 0-15,-7-13 0 16,3-12 0-16,-5-14 0 0,0-8-1 16,-1-5 0-1,2-1 0-15,-2 2 1 0,8 1-1 16,2 5-1-16,5 9 1 16,7 13-2-16,4 9 0 0,10 8-4 15,3 3-7-15,11 3-22 16,5 13-2-16,-1-2-1 15,8 9 1-15</inkml:trace>
  <inkml:trace contextRef="#ctx0" brushRef="#br0" timeOffset="24728.5802">21682 7277 24 0,'0'0'32'16,"0"0"1"-16,14 5-7 16,6-5-12-16,11 0-14 15,3 4-24 1,-6-8-6-16,13 4-1 15,-19-5-1-15</inkml:trace>
  <inkml:trace contextRef="#ctx0" brushRef="#br0" timeOffset="25075.5652">21865 6965 22 0,'13'5'33'16,"6"17"1"-16,-7-4-2 16,-4 5-17-16,1 6-4 15,-5-5-3-15,-1 3-3 0,-3-11-1 16,0-5-1-16,0-11-2 16,0 0-1-16,20-18 0 15,-9-1 0-15,7-3-1 16,1 0 0-16,4 1 0 15,0 2 1-15,-2 7 0 16,-2 9 0 0,-5 10 0-16,-2 7 1 15,-6 6 0-15,-3 6-4 16,5-1-13-16,0 7-19 16,-8-14 1-16,10 2-2 0,-10-20 1 15</inkml:trace>
  <inkml:trace contextRef="#ctx0" brushRef="#br0" timeOffset="25262.5289">22289 7059 38 0,'11'0'33'0,"14"3"0"15,-3-3-9-15,5 5-34 16,13 5-18-16,-12-16-2 16,7 15-2-16,-14-12 5 15</inkml:trace>
  <inkml:trace contextRef="#ctx0" brushRef="#br0" timeOffset="25566.2844">22612 6917 51 0,'13'-14'35'16,"12"11"-1"-16,3 9-16 15,-4 3-6-15,-1 12-2 16,-14-1-3-16,3 8-1 0,-15-1-2 15,-6 7 0-15,-8-5-1 16,2 0 1-16,-5-4-1 16,7-1-1-16,10-7 0 0,6-1-1 15,12-3-3-15,6-9-7 16,9-4-29-16,3 0-2 16,3-12 2-16,2 3-2 15</inkml:trace>
  <inkml:trace contextRef="#ctx0" brushRef="#br0" timeOffset="25951.3261">22878 6724 31 0,'24'-15'30'0,"9"12"2"15,-3 1-11-15,10-3-9 16,-5 5-4-16,-5 0-3 16,-2 0 0-16,-7 0-2 15,1 6 1-15,-9-3-1 16,-13-3 0-16,-3 20 1 16,3-5-1-16,-6 12 0 15,6 8 0-15,0 9 0 0,-4 7 1 16,-1 5-1-16,7-1 1 15,2-2-2-15,-1 0 2 16,-3-10-1-16,-8-8-1 16,-5-9 1-16,4-9-3 31,-3-10-3-31,-8-7-16 0,-7-9-20 16,11 0 0-16,-1-11-1 15,9 1 1-15</inkml:trace>
  <inkml:trace contextRef="#ctx0" brushRef="#br0" timeOffset="26267.2532">23468 6936 21 0,'0'0'33'15,"38"0"0"-15,-9 2-4 16,5-2-14-16,7 3-5 0,-6 1-7 15,-2-4-9-15,-5 0-15 16,7 5-10-16,-20-8-3 16,3 6 2-16</inkml:trace>
  <inkml:trace contextRef="#ctx0" brushRef="#br0" timeOffset="26467.2552">23547 7049 45 0,'0'17'37'0,"0"-17"-3"16,23 8-7-16,2-1-8 0,-1-2-10 16,4-5-16-16,-1 0-26 0,2 2-3 15,-9-8 0 1,1 6-1-16</inkml:trace>
  <inkml:trace contextRef="#ctx0" brushRef="#br0" timeOffset="26937.486">23951 6834 19 0,'20'10'35'0,"7"13"1"16,8 0 0-16,3 7-17 16,3 10-7-16,-1-3-6 15,-7 4-6-15,-7-5-18 16,8-4-18-16,-18-16 0 0,-6-1-1 16,-10-15 2-16</inkml:trace>
  <inkml:trace contextRef="#ctx0" brushRef="#br0" timeOffset="27105.9541">24263 6846 49 0,'-15'0'38'15,"-7"3"-1"-15,-12 11-10 16,2 10-12-16,-16 4-6 16,10 5-6-16,-5 6-9 0,4-6-16 15,10-8-14-15,7 1-2 16,14-11 1-16</inkml:trace>
  <inkml:trace contextRef="#ctx0" brushRef="#br0" timeOffset="27437.8328">24447 6995 29 0,'0'0'31'0,"0"0"-1"15,16 55-9-15,-16-55-4 16,0 0-5-16,0 0-3 16,0 0-3-1,0 0 0-15,-25-62-2 16,25 62-1-16,-20-86-2 15,8 37 0-15,9-5 0 0,3 8 0 16,-11 1 0 0,1 4-1-16,10 41 0 0,0-64 1 15,0 64-3-15,0 0-3 16,55-38-11-16,-55 38-21 0,63 0 1 16,-18 10 0-16,-45-10-1 15</inkml:trace>
  <inkml:trace contextRef="#ctx0" brushRef="#br0" timeOffset="27706.4792">24456 7110 35 0,'0'0'33'0,"0"0"-2"16,0 0-7-16,58 18-10 0,-58-18-11 16,46 0-23-1,-46 0-12-15,66-6-1 0,-66 6-1 16</inkml:trace>
  <inkml:trace contextRef="#ctx0" brushRef="#br0" timeOffset="28110.2466">24621 6812 19 0,'0'0'34'16,"0"0"3"-16,0 0-4 0,0 0-11 15,0 46-9-15,0-46-3 16,0 42-3-16,0-42-3 0,0 0-1 16,0 0-1-16,5 43-1 15,-5-43 0-15,0 0-1 16,54-31 1-16,-54 31-2 15,0 0 1-15,40-58 0 16,-40 58 0-16,0 0 0 31,61-46 1-31,-61 46 0 0,0 0 0 16,0 0 1-16,0 0-1 16,16 56 1-16,-16-56-3 15,25 56-4-15,-25-56-17 16,3 59-17-16,-3-59 0 15,0 0-1-15,46 36 0 16</inkml:trace>
  <inkml:trace contextRef="#ctx0" brushRef="#br0" timeOffset="28510.2271">24981 6635 39 0,'45'-23'33'0,"-45"23"-2"16,75-24-12-16,-33 20-6 15,-42 4-5-15,58-9-3 16,-58 9-1-16,41 0-2 31,-41 0-1-31,56 8 0 0,-56-8-1 16,0 0 1-16,0 0 0 15,-9 52-1-15,9-52 1 16,27 49-1-16,-27-49 2 16,-35 72-1-16,35-30 2 15,-17 7 0-15,24-1 0 16,3 3 0-16,-28-3 1 0,8-6 0 16,10-42 0-16,-6 70 0 15,6-70-1-15,0 0 0 16,-35 40-2-16,35-40-6 15,0 0-33-15,-55-21-1 16,55 21-1-16,-68-35 1 16</inkml:trace>
  <inkml:trace contextRef="#ctx0" brushRef="#br0" timeOffset="33996.7516">1246 8257 20 0,'0'0'33'0,"0"0"0"16,-60 56-6-16,38-11-8 15,-3 12-4-15,10 14-3 16,3 3-3-16,21 6-2 0,16-10-2 16,8-6-1-16,18-17 0 15,5-15-1-15,8-25 0 0,-4-17-1 16,4-16-1-16,-13-16 2 16,-17-11 0-16,-14-7-2 15,-20-6 0-15,-17-1 0 16,-20 3-1-16,-10 7-1 0,-12 8-3 15,-5 11-3-15,1 18-5 16,3 6-7-16,5 26-2 16,14 5-1-16,41-17 4 15,-56 66 5-15,56-66 8 16,-15 79 5-16,15-79 8 31,68 92 24-31,-22-73-14 16,17-7-6-16,1-5-12 15,12-7-27-15,2 3-7 16,-2-6 0-16,-5 3-2 16</inkml:trace>
  <inkml:trace contextRef="#ctx0" brushRef="#br0" timeOffset="34350.4908">1892 8551 34 0,'-12'-6'34'16,"-15"-3"3"-16,4 9-3 0,-3 0-17 15,-2 0-7-15,6 11-4 16,4 3-2-16,8 7-2 31,10 0 0-31,7 1-2 0,5-2 1 16,8-2-1-16,0-3 0 16,2-7-1-16,0-2-1 15,-7-6 0-15,-6 0 0 16,-9 0-1-16,0 0 1 15,-21-7 1-15,-1 7 0 16,1 5 1-16,-7 0 2 0,9 5-1 16,2 4 2-16,8 1-1 15,9 2 0-15,12 0 1 16,5 0-1-16,8-1-2 16,2-2-5-16,-3-8-11 15,-1-12-21-15,3 4 0 16,-15-14 0-16,8-1-1 0</inkml:trace>
  <inkml:trace contextRef="#ctx0" brushRef="#br0" timeOffset="34466.3442">1815 8443 46 0,'-24'-32'36'16,"12"16"-1"-16,-3-3-6 31,5 11-42-31,10 8-16 0,0 0-4 16,13 21-3-16</inkml:trace>
  <inkml:trace contextRef="#ctx0" brushRef="#br0" timeOffset="35113.6818">1912 8555 29 0,'19'9'31'15,"15"3"-1"-15,-6-12 2 16,8 0-24-16,6 0-3 15,-1 0-2-15,-5-5-2 16,-5 3 0-16,-15-3-2 16,-16 5 1-1,0 0 0-15,0 0 1 16,-16 13 0-16,-6 2 2 16,-1 8-1-16,-2 1 2 15,8 6 0-15,4 1 0 16,13 2-1-16,0-4 0 15,12-4-1-15,6-9-1 16,7-8-2-16,11-8 0 0,1-9-1 16,3-6-1-16,-6-10 0 0,-1-1-1 15,-2 0 1-15,-8-2 0 16,-7 5 4-16,-10 3 0 16,-6 6 2-16,0 14 1 15,-14-5 1-15,5 12 0 16,4 6-1-16,5 4 1 0,0 4-2 15,5-2 0-15,9 1-1 16,2-5 1-16,5-6-1 16,4-7-1-16,-1-2 0 15,-5-10 0-15,6-1 0 16,-7-7-2-16,-3-1 1 31,-8-2-2-31,-1 4 1 0,-6 5 0 16,-4 2 1-16,4 10-1 15,0 0 0-15,-6 19 1 16,6 0 0-16,3 3 0 16,7 0 0-16,0 0 1 15,8-3 0-15,1-7 0 0,3-7 0 16,-1-6 1-16,1-7 0 0,-2-7 1 16,-3-7-1-1,-1-2-1-15,-11-5-2 16,2 4-7-16,-7 4-31 0,-9-1 0 15,3 7-1-15,-8 2 0 16</inkml:trace>
  <inkml:trace contextRef="#ctx0" brushRef="#br0" timeOffset="35567.6355">3599 8547 70 0,'19'14'39'0,"2"7"-1"16,10 5-13-16,16 10-16 15,-4 1-6-15,1 1-9 16,5-3-20-16,-2-2-12 0,-15-21-1 16,1 0 1-16</inkml:trace>
  <inkml:trace contextRef="#ctx0" brushRef="#br0" timeOffset="35714.2843">3974 8574 52 0,'-28'0'38'0,"-13"5"1"16,1 17-2-16,-6 8-23 16,-6 2-6-16,2 5-6 15,6 4-9-15,1 0-25 16,12-12-6-16,12-5-1 0,4-15 0 15</inkml:trace>
  <inkml:trace contextRef="#ctx0" brushRef="#br0" timeOffset="36052.6023">4114 8742 62 0,'-7'19'34'0,"7"3"-2"16,-3-3-15-16,-2-10-5 15,5-9-5-15,0 0-3 16,0-9-1-16,0-11-1 16,2-8 1-16,2-7-1 15,-4-8-1-15,0-6 0 0,0-2 1 16,0-2-2-16,0-2 1 15,0 4 0-15,2 3-1 16,-2 6 0-16,12 5-1 0,4 12-3 16,6 3-6-1,8 10-17-15,8 12-10 0,-3-3-1 16,13 14 0-16</inkml:trace>
  <inkml:trace contextRef="#ctx0" brushRef="#br0" timeOffset="36284.0078">4163 8843 19 0,'-10'2'33'0,"24"6"1"16,4-8-1-16,17-5-19 0,5 5-25 16,-3-3-18-16,12 3-2 15,-14-5-2-15,-2 0 5 16</inkml:trace>
  <inkml:trace contextRef="#ctx0" brushRef="#br0" timeOffset="36583.6393">4402 8540 40 0,'12'-8'37'15,"7"16"0"-15,-7 3-3 16,-5 2-18-16,4 12-6 16,-11-8-4-16,0 6-4 15,0-8-3-15,-5-2-2 0,5-13-2 16,0 0 0-16,0-10-1 15,6-7 1-15,10 0 1 16,-1-2 2-16,6 4 2 16,1 5 4-16,-4 5 0 15,2 11 1-15,-8 6 1 16,1 7-2-16,-6 4-5 0,-3 5-26 16,-4-8-9-16,6 3 0 15,-6-14-2-15</inkml:trace>
  <inkml:trace contextRef="#ctx0" brushRef="#br0" timeOffset="36968.806">4675 8276 36 0,'31'-5'30'0,"-4"-6"1"16,7 0-15-16,4 11-8 0,0 0-4 16,-5 8-1-16,-7-1-1 15,-6 5 1-15,-6 0 0 16,-4 6 0-16,-6 4 0 16,-4 1 1-16,4 5 0 15,1 8 1-15,-3-1 0 16,7 9 0-1,-1-2 0-15,5 5 0 16,-2-1-1-16,1 1 0 16,-6-8-1-16,-3 2 0 15,-9-10-1-15,-10-5-1 16,-7-8-1-16,-6-9 0 16,-5-5-4-16,-5-8-7 15,8-11-27-15,4 1-1 0,2-5 1 16,18 1-1-16</inkml:trace>
  <inkml:trace contextRef="#ctx0" brushRef="#br0" timeOffset="37168.9413">5192 8543 33 0,'25'-7'34'0,"17"7"-1"16,-2-4 1-16,8 1-26 31,0 3-14-31,-4 0-22 0,-5 4-5 16,-21-4 0-16,-3 6-1 16</inkml:trace>
  <inkml:trace contextRef="#ctx0" brushRef="#br0" timeOffset="37316.0736">5220 8666 47 0,'17'15'35'15,"3"-14"0"-15,19 5-9 0,4 1-49 16,-1-14-7 0,11 7-3-16,-11-12-2 0</inkml:trace>
  <inkml:trace contextRef="#ctx0" brushRef="#br0" timeOffset="37870.1636">5932 8531 20 0,'-31'5'33'16,"-10"-2"0"0,6 13-3-16,2 5-13 0,2 4-5 15,16 7-4-15,11 1-2 16,20 1-2-16,9-5 1 15,9-2-1-15,6-13-1 16,2-6 0-16,-2-12-1 0,-4-9 0 16,-13-14-1-16,-10-7 0 15,-13-12-1-15,-16-5 1 16,-10-7-1-16,-5-6 0 16,1 0 0-16,-1-1-2 15,14 10-3-15,6 3-7 16,19 6-18-1,14 17-8-15,14 6 1 16,14 15-1-16</inkml:trace>
  <inkml:trace contextRef="#ctx0" brushRef="#br0" timeOffset="38201.9041">6242 8545 12 0,'-7'29'33'16,"-2"-5"1"-16,9 8-4 15,0-5-12-15,0-2-4 16,6 0-3-16,-6-10-4 0,0-5-1 16,0-10-2-16,0 0-1 15,0-22-1-15,-2-2 1 16,-3-5-2-16,5-8-1 15,-5-6 1-15,2-6-1 16,3-8-1-16,-4 1 1 31,4 1-1-31,7 1-1 0,3 8-2 16,1 2-3-16,8 16-6 16,2 10-12-16,5 8-11 15,11 15 0-15,0 0 0 16</inkml:trace>
  <inkml:trace contextRef="#ctx0" brushRef="#br0" timeOffset="38440.4321">6257 8781 56 0,'13'8'36'0,"2"-8"-2"15,22 0-10-15,-6 0-37 16,3-6-19-16,7 3-1 16,-13-12-2-16,0 10 0 15</inkml:trace>
  <inkml:trace contextRef="#ctx0" brushRef="#br0" timeOffset="38739.806">6477 8522 35 0,'18'0'36'32,"7"10"2"-32,-9 0-1 15,-1 5-19-15,-2 7-7 0,-10-3-5 16,-3-2-3-16,0-2-1 15,0-15-4-15,0 0-1 16,0 0-1-16,0-12 0 16,11-7 0-16,6-1 0 15,4-2 1-15,4 4 3 0,-3 7 2 16,3 7 1-16,-3 8 1 16,-7 10 0-16,-2 8 0 15,-6 3-2-15,-7 1-8 16,-4 0-30-16,4 5-1 15,-4-13 0-15,4-1-1 16</inkml:trace>
  <inkml:trace contextRef="#ctx0" brushRef="#br0" timeOffset="39102.6179">6780 8303 53 0,'22'-17'35'0,"15"8"0"15,1-6-14-15,3 2-11 16,2 4-3-16,-6 1-4 16,-3 4 0-16,-10 4-1 15,-5 4 0-15,-4 4 0 0,-5 10 0 16,-6 10 0-16,0 8 1 15,1 7-1-15,4 9 2 16,4 3-1-16,1 6-1 16,0-1 1-16,4 4 0 15,-5-11-1-15,-1-4 1 16,-12-9-1 0,-7-8 0-16,-12-15-1 15,-9-8-3-15,-9-4-5 16,-8-10-32-16,0-9-2 15,5 2 1-15,-6-8-1 16</inkml:trace>
  <inkml:trace contextRef="#ctx0" brushRef="#br0" timeOffset="39818.7825">7884 8598 43 0,'-25'0'27'16,"25"0"-4"-16,-3 13-2 16,29-9-4-16,24 1-4 15,24-3-4-15,28 3-3 16,25-5-1 0,28 0-1-16,7-3-3 15,10-1 0-15,-8-4-2 0,-13-1-1 16,-17-1-2-16,-25 0 0 15,-26-3-1-15,-30-2 1 16,-26 2 1-16,-20-5 0 16,-19 2 2-16,-10-2 1 15,-9-1 1-15,-3 1 1 0,2 4 0 16,5 1 0-16,8 4-2 16,19 9 0-16,0 0 1 15,22 9 0-15,6 4 0 16,10 7 1-16,1 1 1 15,1 2 2-15,-12 0 0 16,-6 2 1-16,-22-2 0 0,-12 1 0 16,-16-4-1-16,-13 1-3 15,-5-3-6-15,-10 6-33 16,1-15-1-16,14 5-1 16,1-11-1-16</inkml:trace>
  <inkml:trace contextRef="#ctx0" brushRef="#br0" timeOffset="40623.6845">9960 8533 26 0,'7'-10'31'0,"-1"19"0"16,-6 4-4-16,6 12-17 0,0 3-4 15,6-1-2-15,4 1-1 0,6-5 0 16,6-4-1 0,2-13 0-16,1-6-1 15,-3-15 0-15,-3-3 0 0,-5-6 0 16,-6-2 0-16,-10-3 1 16,-4 4 0-16,0 3 0 15,-4 8 0-15,-3 3 2 0,7 11-1 16,-4 11 2-16,12 9-2 15,3 14 1-15,7 8 0 16,-3 6 0-16,3 12-1 16,-11 2 0-16,-4 5 0 15,-13-4-1-15,-11-5 0 32,-17-11-1-32,-9-7-1 0,-5-12 0 15,-4-16-2-15,3-16-3 16,7-16-3-16,11-8-8 15,11-10-19-15,12-15-3 16,18 1-1-16,6-7 1 0</inkml:trace>
  <inkml:trace contextRef="#ctx0" brushRef="#br0" timeOffset="40962.091">10456 8393 20 0,'0'0'35'0,"10"27"0"32,-10-3 1-32,6 10-15 0,-2 11-9 15,-4-4-3-15,6 3-3 16,-3-8-2-16,2-4-1 16,-5-16 0-16,3-4-2 15,-3-12 0-15,0-14 0 16,-5-8 0-16,-2-8 0 15,-5-10-1-15,2-10 0 0,-1-4-1 16,1-4 1-16,3 0 0 16,7 0-1-16,4 3 1 15,11 9-1-15,7 6 0 16,3 12-2-16,13 10-4 16,1 7-12-16,0 7-18 15,7 10 0 1,-7 2 0-16,2 10 0 15</inkml:trace>
  <inkml:trace contextRef="#ctx0" brushRef="#br0" timeOffset="41193.8045">10417 8719 49 0,'2'13'34'0,"-2"-13"0"15,34 9-10-15,0-7-19 0,4-2-21 16,8 5-14-16,-15-12-3 16,4 2-1-16</inkml:trace>
  <inkml:trace contextRef="#ctx0" brushRef="#br0" timeOffset="41510.236">10679 8461 48 0,'13'2'35'0,"2"13"0"15,-5 2-11-15,-8-4-13 16,5 7-3-16,-7-3-3 15,0-2-2-15,0-15-2 0,4 10-1 16,-4-10-1-16,12-15-1 16,1 0 1-16,1-2 1 15,5 2 0-15,3 2 2 16,-4 4 0-16,2 9 2 16,-6 5 0-16,-1 8 1 15,-8 6 0 1,2 3-2-16,-7 4-4 15,-5-1-11-15,-2-3-25 16,7-2-1-16,0-9 0 16,3 0-1-16</inkml:trace>
  <inkml:trace contextRef="#ctx0" brushRef="#br0" timeOffset="41895.2072">11010 8231 25 0,'26'-20'31'0,"13"10"1"0,-7-4-5 16,3 6-15-16,2 8-4 16,-6 0-1-16,-5 8-2 15,-7 2-1-15,-5 4 0 16,-7 4-1-16,3 10 1 15,-3 4-1-15,3 7 1 32,-1 2-1-32,5 2 1 0,-3 3-1 15,1 4 1-15,-6-8-1 16,-2-3 0-16,-6-4 1 16,-8-6-2-16,-11-10 0 15,-5-3 0-15,-5-7 0 16,-5-5-2-16,1-4-1 15,3-6-4-15,12-3-10 0,6 1-23 16,10-7-1-16,11 2 0 16,8-5-1-16</inkml:trace>
  <inkml:trace contextRef="#ctx0" brushRef="#br0" timeOffset="42127.2515">11672 8410 63 0,'31'2'35'15,"0"-2"2"-15,3 0-12 16,6 6-17-16,-3 0-12 15,-1 1-28-15,-10-7-3 16,-1 8-1-16,-12-8 0 16</inkml:trace>
  <inkml:trace contextRef="#ctx0" brushRef="#br0" timeOffset="42296.5585">11698 8557 45 0,'0'0'38'0,"12"13"0"16,9-13 0-16,6 0-21 0,11 0-14 15,4 0-35-15,4 0-4 16,-7-9 0-16,3 9-2 16</inkml:trace>
  <inkml:trace contextRef="#ctx0" brushRef="#br0" timeOffset="42912.8601">12416 8015 38 0,'0'0'35'15,"5"17"0"-15,-5 22-3 16,-5 18-18-16,-3 12-4 15,-2 10-3-15,1 3-2 16,3 3-1-16,6-6-1 16,0-10-1-16,0-19 1 0,6-15-2 15,-2-16 1-15,5-19-1 16,3-10-1-16,3-9 0 16,1-8 0-16,2-6 0 15,4 1-1-15,-3 3 0 16,2 10 0-16,-5 7 0 0,-3 12 0 15,-13 0 1-15,12 24 0 0,-6 2 0 16,-6 2-1-16,3 0-6 16,6-4-22-16,4 3-7 15,-4-16-1-15,9 2-1 16</inkml:trace>
  <inkml:trace contextRef="#ctx0" brushRef="#br0" timeOffset="43266.3913">12848 8365 30 0,'0'0'36'0,"12"20"0"16,-12 5 1-16,0 5-19 0,0 12-7 15,0-1-3-15,5 5-2 16,-5-9-2-16,5-3-1 15,-5-8-1-15,6-10 0 0,-6-16-1 16,0 0 1 0,3-11-2-16,-3-10 1 0,0-7-1 31,-7-8 0-31,4-8 0 16,-3-4 0-16,3-3 0 0,3 1-1 15,6-1 2-15,0 3-2 16,8 4 1-16,5 9-2 15,7 7-2-15,2 6-4 16,13 8-20-16,0 11-9 16,-2 3-2-16,8 12 1 0</inkml:trace>
  <inkml:trace contextRef="#ctx0" brushRef="#br0" timeOffset="43513.7636">12905 8724 33 0,'0'0'32'0,"20"15"1"15,2-15-4-15,9 4-29 0,9 4-27 16,-9-11-3-16,10 3-1 16,-17-12-1-16</inkml:trace>
  <inkml:trace contextRef="#ctx0" brushRef="#br0" timeOffset="43883.5076">13152 8456 57 0,'18'14'33'0,"-14"-2"-3"15,-1 5-14-15,6 3-2 16,-6 0-5-16,1 2-3 0,-2 0-2 15,2-6 0 1,-4-7-1-16,0-9-1 0,11 3-1 16,-11-3 0-16,19-22-1 0,-7 4 1 15,0-6-1-15,4 3-1 16,1 3 1-16,-2 2 0 16,3 10 1-16,-6 6 1 15,1 4-1-15,-1 10 1 16,-2 5 0-16,2 3-1 15,-6 7-6 1,-3-5-25-16,0-7-7 16,3 0 0-16,-6-17-1 15</inkml:trace>
  <inkml:trace contextRef="#ctx0" brushRef="#br0" timeOffset="44268.3445">13511 8262 36 0,'26'-9'34'16,"-1"-5"-1"-16,12 10 1 16,-7 0-21-16,3 4-6 15,-1 0-4-15,-6 5-2 0,-4 7-1 16,-4 2 1-16,-9 5-1 15,1 3 1-15,-2 4 0 16,-5 2 0-16,3 5 2 16,1 1-1-16,0 5 2 31,-2-3 0-31,4 5 0 0,-6-7 1 16,1 3-1-16,-7-5 1 15,-1-4-2-15,-12-4 0 16,-4-9-1-16,-5-5-1 15,0-4-3-15,-3 0-4 16,1-6-17-16,1-8-16 16,10 6-1-16,4-8 0 0,12 10 1 15</inkml:trace>
  <inkml:trace contextRef="#ctx0" brushRef="#br0" timeOffset="44454.9862">14224 8676 59 0,'25'14'40'0,"-12"-3"-1"16,-3 7 0-16,-10 2-27 16,-3-6-45-16,-4 7-4 15,-11-8-3-15,-2 3 1 16</inkml:trace>
  <inkml:trace contextRef="#ctx0" brushRef="#br0" timeOffset="45117.2509">15021 8511 32 0,'-4'-21'33'0,"-1"9"-2"16,-11-3-8-16,-5 5-6 0,-1 6-6 15,-6 4-3-15,2 9-3 16,2 4-2-16,3 6-1 16,6 5 0-16,8 2 0 15,7-2 1-15,13 1 0 16,4-8 0-16,8-3 0 16,1-12 0-16,3-4-1 0,-1-7-4 15,-8-10-6-15,0-2-22 16,-7 1-7-16,-13-8-1 15,3 6 0-15</inkml:trace>
  <inkml:trace contextRef="#ctx0" brushRef="#br0" timeOffset="45386.5043">15127 8501 34 0,'18'30'36'15,"-10"-10"-1"-15,-1 6-2 16,-2-2-17-16,-5-10-4 15,0 0-5-15,0-14-3 16,0 0-3-16,-12-9 0 16,12-8-1-16,0-3-1 0,4-3 0 15,3-1 0-15,5 2-1 16,7 3 1-16,1 6 1 16,5 8 0-16,1 5 0 15,-1 5 1-15,0 7 0 16,-3 2-3-16,-9 2-5 15,1 2-19 1,-1 5-9-16,-13-8-1 16,6 6 1-16</inkml:trace>
  <inkml:trace contextRef="#ctx0" brushRef="#br0" timeOffset="45687.0271">15705 8571 52 0,'9'-11'34'15,"-9"-7"-7"-15,-11 0-5 16,-1 8-3-16,-13-5-6 16,0 11-3-1,-9 0-4-15,5 8-1 16,-1 5-1-16,9 6-1 15,9 2-1-15,8 7-1 16,10 0 1-16,10 3-1 16,6-6 0-16,7-3-2 15,4-2-4-15,-2-6-15 16,-7-10-19-16,4-8 0 0,-8-8 0 16,1-4-1-16</inkml:trace>
  <inkml:trace contextRef="#ctx0" brushRef="#br0" timeOffset="45803.3812">15697 8342 40 0,'-13'-24'35'16,"-2"0"1"-16,9 11-7 0,6 13-21 15,-14-10-34-15,22 21-6 0,-8-11-3 16,12 21 0-16</inkml:trace>
  <inkml:trace contextRef="#ctx0" brushRef="#br0" timeOffset="46119.0214">15891 8489 18 0,'21'3'29'0,"-8"-3"1"15,11 0-5-15,-1 0-14 16,-2 0-5-16,-2 0-3 0,-4 5-2 15,-15-5-1-15,0 0 0 16,-12 4 0-16,-7-4 1 16,-5 7 1-16,-5-2 3 15,1 1 1-15,1 3 0 0,8 3 1 16,1 5 0 0,14 3 0-1,8 1-1-15,10 1-2 16,6-2-4-16,7-1-7 15,10-2-11-15,3-3-18 0,-5-14 0 16,9 0 0-16,-8-9 0 16</inkml:trace>
  <inkml:trace contextRef="#ctx0" brushRef="#br0" timeOffset="46503.7553">16355 8411 46 0,'-15'0'32'0,"-7"7"-1"16,7 1-12-16,9 9-6 0,3-2-6 15,9 2-3-15,7-1-1 16,1 1-2-16,5-6-1 16,0-2-3-16,-2-5 0 15,0-4-3-15,-5 0 1 0,-12 0-2 16,0-13 3-16,-6 8 1 31,-10-1 3-31,-5 6 3 16,-7-5 2-16,0 8 4 15,-6 1 0-15,10 9 1 16,-5 0-1-16,14 3 0 0,3 2-1 16,12 4-2-16,9-2-1 15,12 1-2-15,5-5 0 16,7-4-4-16,1-1-5 0,0-7-18 15,-1-4-15-15,-1-3 0 16,-6-7-1-16,-2 4 0 16</inkml:trace>
  <inkml:trace contextRef="#ctx0" brushRef="#br0" timeOffset="46704.0608">16955 8457 63 0,'0'0'35'0,"-7"0"-4"16,7 0-17-16,12 14-43 16,-12-14-5-16,4 10-1 15,-4-10-1-15</inkml:trace>
  <inkml:trace contextRef="#ctx0" brushRef="#br0" timeOffset="46836.0752">16917 8598 88 0,'-7'13'42'0,"7"-13"-2"16,0 0-27-16,7 10-45 15,-7-10-7-15,13 0-3 16</inkml:trace>
  <inkml:trace contextRef="#ctx0" brushRef="#br0" timeOffset="50607.1879">12786 8773 30 0,'0'-9'18'0,"0"9"-2"15,-15-8-3-15,15 8-3 16,-13-5-1-16,13 5-2 15,-16 0-2-15,7 5-2 16,-3-5-1-16,2 8 0 0,2-2 0 16,-5 2 1-16,4 1-1 15,-1 5 1-15,4-2 0 16,0 3 0-16,6 0-1 16,0 2 1-16,9-3-1 15,4-2-1-15,-1 1 1 16,9-4 1-16,1-4 0 0,6-3 0 15,-6-2 1-15,2 0-1 16,-5-5 1-16,-3 1 1 16,-4-6 0-16,-4 0-1 0,-8-2-1 15,-5-2 0 1,-7-6 1-16,3 5-2 0,-1-3 1 31,0 5-2-31,2 2-3 16,1 2-9-16,-2 5-27 0,9 4 1 15,-11 15-2-15,0 6 1 16</inkml:trace>
  <inkml:trace contextRef="#ctx0" brushRef="#br0" timeOffset="64178.6669">1277 9624 17 0,'0'-37'30'0,"3"18"2"16,-3 19-8-16,9 8-4 15,-4 31-3-15,-1 14-6 16,4 17-2-16,-3 7-2 15,-1 14-1-15,-4 0-2 16,2-6-1-16,-2-11-1 0,5-13-1 16,-5-15 0-16,6-17 0 15,-1-18 0-15,-5-11-1 16,23-26 1-16,-6-7-1 16,4-5 0-16,4-4 0 15,2 1 0-15,1 4 0 16,0 15 0-16,-2 10 0 0,-7 12 1 15,-7 17 0-15,-4 9-1 16,-4 6-1-16,-1 5-5 16,-3 1-16-16,0-6-16 0,7 2 1 15,0-15-1 1,10 3 1-16</inkml:trace>
  <inkml:trace contextRef="#ctx0" brushRef="#br0" timeOffset="64485.8667">1819 10294 36 0,'-6'-9'32'15,"6"9"0"-15,-22 0-8 16,5 5-12-16,3 9-5 15,-1 4-3-15,6 3-2 16,1 5 0-16,5 1 0 0,6-3 2 31,8 0 1-31,3-11 2 16,6-3 1-16,-4-10 0 16,2-5 0-16,-6-8 0 15,1-1-2-15,-8-6-3 0,-5-2-8 16,0-7-33-16,-2 7-2 15,-1-2 0-15,3 3-1 16</inkml:trace>
  <inkml:trace contextRef="#ctx0" brushRef="#br0" timeOffset="64901.7613">2013 9941 54 0,'0'0'35'16,"5"15"0"-16,-5 12-11 31,-6 6-14-31,2 8-3 0,0 8-1 16,1 1-2-16,-4-2-2 15,4-4 0-15,0-11-2 0,3-11 0 16,0-22-1 0,0 0 1-16,10-31-1 15,-6-7 1-15,-4-12 1 0,3-4-1 16,-3-9 0-16,0 3 0 0,0 4 0 16,-4 4 0-16,1 5 0 15,3 6 0-15,6 8 0 16,2 3 0-16,9 8-2 15,1 4-2-15,14 9-7 16,4 2-18-16,9 4-6 31,7 8-1-31,-4 0 0 0</inkml:trace>
  <inkml:trace contextRef="#ctx0" brushRef="#br0" timeOffset="65133.4127">2021 10345 34 0,'18'15'32'0,"4"-15"-1"31,17 0-8-31,1 0-32 0,-1-5-17 16,6 7-2 0,-12-8-2-16,4 6 4 0</inkml:trace>
  <inkml:trace contextRef="#ctx0" brushRef="#br0" timeOffset="65433.6338">2336 9999 45 0,'0'0'36'16,"20"32"-1"-16,-20-8-5 15,3 2-18-15,0 2-3 16,-3-5-5-16,0-3-3 0,0-7-3 16,0-13-1-16,0 0 0 15,11-18 0-15,-2-2-1 16,0-4 2-16,2 2 2 15,2 3 2-15,-1 5 4 16,0 14 0-16,-12 0 1 0,13 23 0 31,-13-4 0-31,9 9-3 0,0 1-6 16,-6 0-22 0,1-8-15-16,10-2 0 15,-14-19-1-15</inkml:trace>
  <inkml:trace contextRef="#ctx0" brushRef="#br0" timeOffset="65819.9981">2560 9835 31 0,'24'0'34'15,"-4"-10"0"-15,10 4-2 16,-7 0-18-16,4-1-6 16,-3 2-3-16,-5 2-2 15,-3 3-1-15,-6 0-1 16,-1 8-1-16,-6 5 0 16,-3 3 0-16,0 8 1 0,0 7 0 15,0 3 0-15,6 7 1 0,0 1 2 16,1 8 0-16,-3 3 1 15,3 2 0-15,-10-4 0 16,3-2 0-16,-15-8-1 16,0-5 0-16,-7-12-3 15,-6-11-2-15,3-3-8 16,-6-10-28-16,7-20-3 0,8 6-1 16,4-9 0-16</inkml:trace>
  <inkml:trace contextRef="#ctx0" brushRef="#br0" timeOffset="66104.3717">3264 9932 72 0,'0'0'38'15,"12"0"0"-15,-5 9-18 16,5 20-8-16,-2 8-5 16,2 4-3-16,-1 6-2 15,-1-1-7-15,0-4-21 31,-2-4-12-31,-11-14-2 0,-2-4 1 16</inkml:trace>
  <inkml:trace contextRef="#ctx0" brushRef="#br0" timeOffset="66252.0108">3153 10137 62 0,'21'-9'37'0,"16"5"0"16,6 2-6-16,13-7-54 15,10 5-10-15,-1-10-4 16,12 1 0-16</inkml:trace>
  <inkml:trace contextRef="#ctx0" brushRef="#br0" timeOffset="66885.9434">4089 9840 33 0,'-22'-5'21'0,"-9"-8"1"0,0-6-5 16,-1-6-4-16,5-8-3 16,8-2-2-16,7-4-2 15,12 4-1-15,13 6 0 0,11 5 0 16,8 11-1-16,5 13 0 15,1 13 0-15,-8 15 0 16,-12 7-1-16,-8 9 0 16,-16 2-1-16,-13 1 0 15,-6-5 0-15,-6-7 0 16,-1-9-1-16,8-8 0 0,9-9-1 16,15-9 1-16,12-3-1 15,10-4 1-15,11-2-3 16,2 1-5-16,11 4-18 15,1 4-13-15,-16 3 2 16,3 6-1-16</inkml:trace>
  <inkml:trace contextRef="#ctx0" brushRef="#br0" timeOffset="67067.8957">3817 10111 15 0,'-10'7'34'16,"10"-7"0"-16,18 0 0 0,17 0-15 16,17-4-5-16,14 4-6 15,11-6-6-15,0 1-19 16,0 1-16-16,5 4-2 16,-18 0 0-16,-8 5-2 15</inkml:trace>
  <inkml:trace contextRef="#ctx0" brushRef="#br0" timeOffset="67440.3319">3903 10338 16 0,'6'-19'32'16,"23"9"1"-16,0-2-5 15,9 5-13-15,9 7-4 16,-7 9-4-16,-9 10-1 16,-13 1-3-16,-14 8 0 0,-11-1-2 15,-14-2-1-15,-7-4 1 16,-2-7-1 0,3-6-1-16,13-8 0 15,14 0 1-15,12-8 0 16,17 1 1-16,4 7 1 15,7 0 0-15,0 12 1 16,-11 3 0-16,-8 7 0 16,-18 5 1-16,-12 2-2 15,-20-1-2-15,-7-8-6 0,-5-4-15 16,-2-10-15-16,-4-16-1 16,10 0 0-16,3-21 1 0</inkml:trace>
  <inkml:trace contextRef="#ctx0" brushRef="#br0" timeOffset="68009.369">4687 9494 24 0,'-6'-9'31'0,"9"25"2"15,-3 18-11-15,0 12-8 0,3 16-3 32,3 9-4-32,1 8 1 0,-1 4-2 15,3-3-2 1,-6-10-1-16,3-10-1 0,-3-13 0 15,-1-11-1-15,-2-15 0 16,0-21-2-16,0 0-1 16,-7-17-1-16,10-6 0 15,1-7 0-15,6 2 0 0,0 0 0 16,6 7 2-16,2 11 2 16,-2 10 1-16,0 7 1 15,-5 7 0-15,-1 9 1 16,-6 4-1-16,-1-1-6 15,7-2-21-15,0 0-11 16,-3-9-1 0,11-1 0-16</inkml:trace>
  <inkml:trace contextRef="#ctx0" brushRef="#br0" timeOffset="68256.4624">5063 10232 38 0,'-24'-2'30'0,"8"11"-4"16,0-4-12-16,4 9-4 15,9 1-2-15,3-1-1 16,12 4 0-16,4-5 0 16,6-3 1-16,1-10-1 15,5 0 1-15,-6-5-2 0,-2-4 0 16,-11-8-4-16,-2 1-7 15,-7-7-31-15,0 4-1 16,-10-7-1-16,4 5 0 16</inkml:trace>
  <inkml:trace contextRef="#ctx0" brushRef="#br0" timeOffset="68610.4965">5299 9847 21 0,'11'6'35'15,"-11"-6"2"-15,15 32 1 0,-10-2-16 16,0 5-11-16,-1 5-3 0,-4 1-2 16,3 0-1-16,-3-9-2 15,0-3-1-15,-3-10-1 16,3-19 1-16,0 0-1 15,-6-11 0-15,3-15-1 32,3-8 1-32,-8-12-1 0,3-6 0 15,-4-7-1-15,5-1 1 16,-1-1-1-16,5 3 1 16,6 3-1-16,4 5-1 15,11 12-1-15,7 4-3 16,12 13-8-16,2 11-21 15,6 1-3-15,7 9 0 0,-6 0 0 16</inkml:trace>
  <inkml:trace contextRef="#ctx0" brushRef="#br0" timeOffset="68842.5555">5377 10221 28 0,'16'18'34'32,"5"-18"-1"-32,19 9-5 0,-6-4-43 15,3-13-12-15,7 8-3 16,-13-9-2-16</inkml:trace>
  <inkml:trace contextRef="#ctx0" brushRef="#br0" timeOffset="69174.3403">5586 9890 26 0,'37'5'36'15,"-9"4"0"-15,3 11 1 0,-9 6-19 32,-11-3-6-32,-3 7-4 0,-10-4-3 15,-4-2-1 1,-7-5-3-16,2-10-1 16,0-9-1-16,11 0-2 0,-9-21 1 15,9 0-1-15,9-2-1 16,1-1 2-16,2 2 0 15,4 8 2-15,-1 8 1 0,-1 6 1 16,0 9 1-16,-2 5-1 16,-2 5 0-16,-1 0-4 15,2 1-27-15,3 2-7 16,-6-13-2-16,6 5 1 16</inkml:trace>
  <inkml:trace contextRef="#ctx0" brushRef="#br0" timeOffset="69359.2432">6049 10009 34 0,'13'-7'33'15,"15"7"0"-15,-4 0-7 0,1 0-21 16,3 5-24-1,-9-5-12-15,5 2 0 0,-14-2-2 16</inkml:trace>
  <inkml:trace contextRef="#ctx0" brushRef="#br0" timeOffset="69543.3356">6303 9869 44 0,'0'0'38'0,"0"0"1"16,8 13-5-16,-3 10-15 15,-5 4-7-15,6 6-6 32,-6 8-4-32,6-3-6 0,-2 4-27 15,-4-1-8-15,0-17 0 16,0 1-1-16</inkml:trace>
  <inkml:trace contextRef="#ctx0" brushRef="#br0" timeOffset="69912.5481">6549 9621 44 0,'15'-19'36'0,"12"10"0"31,-1 4-4-31,2-5-18 0,11 10-6 15,-5 5-4-15,2 5-1 16,-6 4-2-16,-8 3 1 16,-3 7-2-16,-2 5 0 15,-4 3 0-15,-2 4 1 16,-4 8 1-16,-3 2 0 16,-1 0 0-16,1 2 1 0,-4 3 0 15,-4 0 0-15,-6-5 0 16,-5 0 0-16,-10-9-2 15,-5-5 1-15,-8-9-3 16,1-8-2-16,3-6-21 16,2-9-16-16,2-10-1 15,9-6 1-15,2-4-1 0</inkml:trace>
  <inkml:trace contextRef="#ctx0" brushRef="#br0" timeOffset="70444.5067">7287 9779 18 0,'0'0'34'0,"9"19"1"16,-1 8 1-16,-8 10-15 16,5 5-9-16,1 5-5 15,0 4-5-15,-3-9-9 0,6 0-15 16,0-10-13-16,-15-18-1 16,3-4 1-16</inkml:trace>
  <inkml:trace contextRef="#ctx0" brushRef="#br0" timeOffset="70593.1596">7141 9989 43 0,'22'-10'33'16,"9"10"1"-16,9 0-11 16,6 0-21-16,13 3-20 15,-3-11-13-15,12 8 0 0,-6-6-2 16</inkml:trace>
  <inkml:trace contextRef="#ctx0" brushRef="#br0" timeOffset="70845.6369">7864 9793 32 0,'-7'-46'32'31,"10"3"-2"-31,3-3-10 0,-2-1-3 15,8 10-3-15,-9 3-2 16,6 12-3-16,-6 7-2 16,-3 15-2-16,0 0-1 15,4 19-1-15,-4 10-2 16,6 13 0-16,-1 4 0 16,-1 9-2-16,5 8-9 0,-6 5-25 15,1-12-3-15,1-5 0 16,-10-14 0-16</inkml:trace>
  <inkml:trace contextRef="#ctx0" brushRef="#br0" timeOffset="71030.5501">7695 10053 46 0,'16'0'35'0,"3"-8"0"15,15 8-12-15,13 0-10 16,6-2-8-16,8 2-6 16,14-3-27-16,5 6-6 0,-11-10 0 15,-1 14-1-15</inkml:trace>
  <inkml:trace contextRef="#ctx0" brushRef="#br0" timeOffset="71546.6309">7978 10393 21 0,'12'-12'31'16,"10"5"-1"0,-16-12-7-16,4 1-7 0,-5-1-5 15,-10-5-4-15,-5 2-2 16,-11 1-1-16,-2 5-1 16,-8 3-2-16,-2 7 0 0,-2 6 0 15,2 5-1-15,5 6 0 16,8 8 0-16,12 2 0 15,8 1 0-15,12-2 0 16,7-1 0-16,9-2 0 16,3-7 0-16,3-1 1 15,-1-4-1 1,-7-5 0-16,-5 5 2 16,-2 0 0-16,-3 9 1 15,-8-1 1-15,-1 6 0 16,-7 4 0-16,-7 5 1 15,-8 1 0-15,-3 0-1 16,-10-3 0-16,-6-8-2 16,-7-7-2-16,-2-8-2 0,5-3-10 15,4-5-27-15,3-18 1 16,19-1-2-16,3-11 1 16</inkml:trace>
  <inkml:trace contextRef="#ctx0" brushRef="#br0" timeOffset="72148.6309">8434 9458 58 0,'9'14'35'0,"-9"27"-9"31,0 10-7-31,3 16-5 0,-3 8-4 16,6 10-1-16,-2-3-3 15,4 1-1-15,-3-18-2 16,1-10-1-16,-2-16-1 15,1-11-1-15,-2-15-1 16,-3-13-1-16,0 0-1 16,3-24-2-16,4 1 1 0,-4 0 0 15,4-2-1-15,1 3 2 16,5 5 0-16,5 6 1 16,1 9 2-16,-3 5 0 15,0 9 2-15,-4 4-1 16,0 6 0-16,-6 2 0 15,-3 5-3-15,-3-2-15 0,-9-5-17 16,9 2-1-16,0-11 1 0,4 1-1 16</inkml:trace>
  <inkml:trace contextRef="#ctx0" brushRef="#br0" timeOffset="72665.8725">8814 10343 41 0,'-20'-18'29'0,"8"12"-7"15,-9 5-6-15,2 1-6 16,1 10-2-16,-2 0-3 16,9 12-1-16,7-3-1 15,10 3 0-15,6-3 1 16,10-3 0-16,3-6 0 15,3-3 1 1,0-7-2-16,-3-10-3 16,-6-3-15-16,-1-4-19 15,-18-12-1-15,0 5 0 16,-12-13-1-16</inkml:trace>
  <inkml:trace contextRef="#ctx0" brushRef="#br0" timeOffset="73052.7794">9045 9718 49 0,'9'6'35'15,"-9"6"2"-15,8 12-15 16,-5 14-9-16,-3 3-4 15,0 10-2-15,0-5-2 16,0 1-2-16,0-9 0 16,5-7-1-16,-5-11 0 31,0-20-1-31,0 0 0 0,4-11 0 16,-4-15-1-16,-7-12 1 15,2-8-2-15,-3-13 1 16,-1-3-1-16,-2-4 0 15,4 2 0-15,1 4 0 16,6 8 0-16,0 4 0 0,9 9 0 16,6 10-2-16,13 14-5 0,3 1-12 15,3 6-17-15,16 8 0 16,-3 0 0-16,5 12 0 16</inkml:trace>
  <inkml:trace contextRef="#ctx0" brushRef="#br0" timeOffset="73284.5589">9083 10137 41 0,'0'0'34'16,"35"4"0"-16,-11-8-8 0,7 4-26 16,3 0-27-1,-6-5-5-15,6 5-1 0,-18-9-1 16</inkml:trace>
  <inkml:trace contextRef="#ctx0" brushRef="#br0" timeOffset="73753.7851">9377 9849 16 0,'0'0'32'16,"16"24"1"-16,-12-4 0 0,4 6-19 16,-4 5-4-1,-1-2-2-15,0-1-4 16,-3-2 1-16,0-6-2 0,0-11-2 31,0-9 1-31,0 0-1 0,15-19 0 16,-8 0-1-16,5-4 1 15,3 0 0-15,1 1-1 16,2 0 1-16,1 10 1 16,-4 3 0-16,1 15 0 15,-3 2 1-15,0 7 0 16,-2 8-3-16,-2-5-7 0,-2 2-29 15,3 6 0-15,-7-10-1 16,8 2-1-16</inkml:trace>
  <inkml:trace contextRef="#ctx0" brushRef="#br0" timeOffset="73970.8431">9753 9990 75 0,'9'-2'36'0,"16"2"2"0,-4 5-22 16,11-5-31-16,8 0-18 15,-12 0-2-15,12 0-1 16,-12-12 0-16</inkml:trace>
  <inkml:trace contextRef="#ctx0" brushRef="#br0" timeOffset="74340.1177">10215 9941 55 0,'9'-19'34'0,"6"7"-1"16,4 2-15 0,3-4-6-16,9 13-4 0,3 1-2 15,0 1 0-15,-9 10 0 16,-4 7-2-16,-18 3 0 0,-3 5-2 15,-15 1 0-15,-7 0 0 16,-6-3-1-16,0-4-1 16,0-6 0-16,13-2 1 15,15-12-1-15,-3 14-1 16,15-14-1-16,8 0-2 31,10 0-10-31,1 4-24 0,-2-9 0 16,6 1 0-16,-6-5-1 15</inkml:trace>
  <inkml:trace contextRef="#ctx0" brushRef="#br0" timeOffset="74788.079">10593 9494 42 0,'25'0'33'0,"-1"-5"0"16,13 2-5-16,3-2-19 16,2 0-4-16,-2 1-2 15,-3-1-1-15,-6 5 0 16,-5-5-1-16,-8 5-1 15,-8 0 1-15,-10 0 0 16,5 16 0-16,-9 0 0 0,-2 9 0 16,1 7 1-16,-2 10-1 15,2 8 1-15,5 4-1 16,0 6 0-16,0 3 3 16,12 3 0-16,-8-4 0 15,7-3-1-15,-8-5 1 16,3-6 0-16,-9-10 0 0,-7-3-1 15,-8-11-2-15,-4-8-1 16,-6-4-3-16,-6-12-13 16,-3 0-23-16,4-4 0 15,-2-5-1-15,10 4 0 0</inkml:trace>
  <inkml:trace contextRef="#ctx0" brushRef="#br0" timeOffset="75241.3461">11362 9876 59 0,'17'0'34'16,"17"9"-2"-16,1-9-17 15,10 3-10-15,5-3-10 16,-2 0-23-16,3 6-5 0,-18-6 0 15,-5 6 0-15</inkml:trace>
  <inkml:trace contextRef="#ctx0" brushRef="#br0" timeOffset="75406.1114">11435 9993 24 0,'0'0'34'0,"0"0"-1"15,26 14-1-15,5-14-18 16,8 0-12-16,6 4-29 16,1-8-4-16,16 4-1 15,-6-10-1-15</inkml:trace>
  <inkml:trace contextRef="#ctx0" brushRef="#br0" timeOffset="75743.0229">12243 9886 31 0,'-25'-5'32'0,"-9"-5"1"0,6 5-10 16,0 11-8-16,1 4-5 16,10 12-4-16,2 1 0 15,12 6-2-15,3-3 1 16,14 3-1-16,10-5 0 15,6-2-1-15,5-7 0 16,3-11-1-16,-2-4 0 0,-4-9 0 16,-5-8-2-16,-12-7 2 15,-15-10-2-15,-6-8 1 16,-15-8-1-16,-4-6 0 16,-3-1 0-16,-2-2 0 0,5 3 0 15,6 6-2 1,15 6-2-1,11 7-8-15,12 11-17 16,10 14-8-16,4 3 0 16,10 15-1-16</inkml:trace>
  <inkml:trace contextRef="#ctx0" brushRef="#br0" timeOffset="76128.2415">12569 9803 32 0,'-10'17'35'0,"10"7"0"16,-3 5-11-16,3-2-7 0,0 5-5 16,0-5-3-16,3-4-2 15,-3-8-2-15,7-5-2 16,-7-10 0-16,6-10 0 15,-3-4-2-15,-1-9 1 16,-2-6 0-16,-2-9-2 0,-4-8 0 31,-1-3 1-31,1-4-1 0,-2 0 0 16,4 1 0 0,4 5 0-16,6 3 1 15,10 8-2-15,8 9 0 0,3 7-3 16,14 11-5-16,-3 1-14 15,2 8-15-15,7 8 0 16,-7-1 0-16,0 10 1 0</inkml:trace>
  <inkml:trace contextRef="#ctx0" brushRef="#br0" timeOffset="76376.1459">12623 10018 21 0,'5'22'34'15,"8"-18"0"-15,12 6-3 16,2-7-31-16,-3-6-22 0,14 3-7 15,-14-6-3-15,11 1-1 16</inkml:trace>
  <inkml:trace contextRef="#ctx0" brushRef="#br0" timeOffset="77493.2585">12769 9771 21 0,'0'0'32'16,"15"-20"2"-16,0 16-10 0,7 4-5 16,-1 8-5-1,4 6-3-15,-6-1-4 0,0 8-1 16,-11-3-2-16,2 2-1 16,-10-4-1-16,0-7-2 15,0-9-1-15,0 0-1 0,-10 0-1 16,10-12 0-16,10-1 0 15,-2-3 0-15,8-3 1 16,2 2 2-16,1 2 1 16,6 6 1-16,0 4 1 15,0 5 1-15,-7 7-1 16,4 5 1 0,-7 1-1-16,-2 3 0 15,-8 1-3-15,-5 2-2 16,0-1-10-16,-4 2-19 15,-3-8-6-15,7 2-1 16,0-14 1-16</inkml:trace>
  <inkml:trace contextRef="#ctx0" brushRef="#br0" timeOffset="77962.1723">13220 9529 31 0,'18'-14'33'0,"1"-1"1"0,7 5-13 15,4 8-4-15,-2 2-6 16,5 0-3-16,0 6-3 16,-6 0-2-16,-5 0-1 15,0 1-1-15,-7-5 0 31,3 5 0-31,-8-1-1 0,0 2 1 16,-10-8-1-16,15 14 0 16,-9-4 0-16,1 0 0 15,-4 5 0-15,-3 2 0 16,4 2 0-16,-4 3 1 16,0 3 0-16,0 6 1 15,-4-2 0-15,4 7 1 0,0-3-1 16,0 0 1-16,0-2 0 15,4 1-1-15,-4-3 1 16,0 0-2-16,-4-6 1 0,-6 0 0 16,-9-9 0-1,-8 1-1-15,-8-8 0 16,-5-7-2 0,-4 2-2-16,-2-6-9 15,8-6-27-15,11 5 0 0,3-4-1 16,13 4 1-16</inkml:trace>
  <inkml:trace contextRef="#ctx0" brushRef="#br0" timeOffset="78147.0698">13917 10026 89 0,'0'0'40'16,"0"0"-2"-16,-6 9-43 0,-6-15-29 16,12 6-4-16,-25-13-2 15</inkml:trace>
  <inkml:trace contextRef="#ctx0" brushRef="#br0" timeOffset="79917.5407">14621 9566 26 0,'0'-31'33'0,"10"21"1"15,-10 10-9-15,4 30-6 31,-1 8-5-31,-3 12-5 0,5 8-2 16,-5 2-2-16,2 4 0 16,-2-13-2-16,0-12 0 15,4-18-1-15,-4-9-1 16,0-12 1-16,0-26-1 16,-4-8-1-16,1-14 1 0,-5-9-1 15,1-7 0-15,3 2 1 0,1-2-1 16,3 6-1-1,7 4 1-15,9 8 1 16,14 10-2-16,13 10-2 0,6 4-6 16,15 9-23-16,7 7-6 15,-3 1 0-15,5 10 0 32</inkml:trace>
  <inkml:trace contextRef="#ctx0" brushRef="#br0" timeOffset="80133.2922">14965 9806 22 0,'0'0'34'15,"0"24"-1"-15,-3-10-3 16,3 6-14-16,3 4-8 15,0 1-14-15,7 3-24 16,-10-13-2 0,8 4-1-16,-8-19-1 15</inkml:trace>
  <inkml:trace contextRef="#ctx0" brushRef="#br0" timeOffset="80434.0968">15387 9857 43 0,'0'19'37'0,"-6"-1"-1"16,-11 1-7-16,-8-5-13 15,0 0-6-15,-8-9-6 16,4-5-3-16,0-5-2 16,3-9-1-16,8-3 0 15,6-7-1-15,12 0 0 0,5 2 1 16,9 3 1-16,5 8 2 15,7 4 2-15,3 7-1 16,2 10 1-16,-1 7 1 16,-1 5-1-16,-1 4-6 15,-2-1-28-15,0 3-5 16,-10-13-1 0,8 4 0-16</inkml:trace>
  <inkml:trace contextRef="#ctx0" brushRef="#br0" timeOffset="80834.7779">16012 9755 47 0,'30'17'33'16,"-12"-2"2"0,1 8-9-16,-5 2-16 15,-9-6-3-15,-3 3-3 16,-4-4 0-16,-1-6-2 16,3-12-1-16,0 0-1 15,0 0 0-15,0-21-1 16,15 2-1-16,5-3 1 15,5 0 0-15,2 3 1 0,1 3 1 16,3 9 1-16,-7 7 1 16,-1 9 0-16,-9 3 1 0,-1 8 1 15,-9 6-2 1,-1 3-2-16,-3 5-8 16,-3-3-30-16,-1-10 0 0,4 0-1 15,0-10 0-15</inkml:trace>
  <inkml:trace contextRef="#ctx0" brushRef="#br0" timeOffset="81035.3091">16486 9745 55 0,'28'-9'34'16,"15"9"-1"-16,-3 0-19 16,7 0-22-16,6 9-21 15,-14-9-2-15,5 5-2 0,-21-10 0 16</inkml:trace>
  <inkml:trace contextRef="#ctx0" brushRef="#br0" timeOffset="81218.1163">16538 9835 61 0,'0'0'38'0,"3"9"-2"16,20-9-9-16,7 0-17 16,11 0-10-16,5 0-19 15,7 8-17-15,-7-16 0 16,8 8-1-16</inkml:trace>
  <inkml:trace contextRef="#ctx0" brushRef="#br0" timeOffset="81567.6037">17306 9668 77 0,'-29'-10'34'0,"-7"5"-10"16,2-2-10 0,4 17-5-16,-2 2-4 0,7 12-2 15,7 7 0-15,7 3-1 32,11 0 1-32,5 0 0 0,13-2 0 15,10-7 1-15,7-4 0 16,8-10-1-16,-2-11-1 15,2-4 0-15,-6-12 0 16,-5-5-1-16,-11-8 0 16,-14-3-1-16,-12-4 0 15,-10-1-3-15,-4 7-6 0,-8 8-27 16,-4-3-3-16,7 13 0 16,-1 1 0-16</inkml:trace>
  <inkml:trace contextRef="#ctx0" brushRef="#br0" timeOffset="81783.7696">17761 9668 54 0,'14'0'38'0,"-14"0"-2"16,0 0-4-16,6 9-39 0,-6-9-25 16,0 12-5-16,0-12 0 15,-3 21-1-15</inkml:trace>
  <inkml:trace contextRef="#ctx0" brushRef="#br0" timeOffset="81921.3046">17765 9890 67 0,'0'0'40'15,"11"5"-9"-15,-11-5-31 16,0 0-26-16,10-10-10 16,-20 1-3-16</inkml:trace>
  <inkml:trace contextRef="#ctx0" brushRef="#br0" timeOffset="83355.1238">1298 11217 37 0,'0'-14'35'0,"0"23"1"15,0 12-9-15,0 17-9 32,4 19-6-32,-8 9-5 0,4 16 0 15,0-1-2-15,4 6-2 16,0-12 0-16,5-7 0 16,-9-15-2-16,3-11 0 15,1-18-2-15,0-12 0 16,-4-12 0-16,16-8-2 15,-8-8 1-15,0-9-1 0,7-4 0 16,0 3 0-16,4 1 2 16,0 4 0-16,-2 8 1 15,3 9 2-15,-2 10-1 16,-5 11 1-16,-4 3-1 16,-4 7-1-16,1 5-12 0,-1 2-24 31,1-11-1-31,3 2 0 0,-3-13 0 15</inkml:trace>
  <inkml:trace contextRef="#ctx0" brushRef="#br0" timeOffset="83702.4878">1797 12066 30 0,'0'-9'34'16,"0"-9"-2"-16,-8 4-6 16,3-4-8-16,-9 0-6 15,1 8-2-15,-8 0-3 16,-4 10-2-16,0 0-3 0,3 11 0 15,4 6 0 1,2 5 0-16,12 2 0 16,4-1 0-16,10-3 0 0,12-2 0 15,1-5 1-15,4-8-2 16,1-5-5-16,-5-8-25 0,0-12-9 16,2 2-1-1,-7-12 1-15</inkml:trace>
  <inkml:trace contextRef="#ctx0" brushRef="#br0" timeOffset="84103.7164">1984 11477 31 0,'0'-13'33'0,"0"24"2"16,0 4-4-16,-3 9-15 16,3 13-6-16,0 4-4 15,0 10 0-15,-4-4-1 16,8 0-1-16,-1-8-2 16,-3-3 2-16,0-14-2 0,4-8 0 15,-4-14 0-15,0 0-1 16,5-26 1-16,-5-2-1 0,-6-9 0 15,0-10-1 1,2-8 0-16,1-3 0 0,3-1 0 16,-3 1 0-16,0 7-1 31,6 2 0-31,3 11-1 0,4 9 0 16,8 10-5-16,1 2-8 15,15 7-23-15,10 10 0 16,1-6 0-16,6 12 1 15</inkml:trace>
  <inkml:trace contextRef="#ctx0" brushRef="#br0" timeOffset="84341.6549">1987 11876 25 0,'-6'11'35'15,"6"-11"-1"1,15 8 1-16,8-5-21 0,16-3-22 16,3 0-23-16,-8-4-1 31,11-1-2-31,-1-7 1 0</inkml:trace>
  <inkml:trace contextRef="#ctx0" brushRef="#br0" timeOffset="84642.4656">2415 11577 24 0,'-23'0'31'15,"-6"-9"1"-15,10 16-3 16,-5 7-16-16,4 8-5 16,9 6-1-16,5 1-2 15,12 7 1 1,5-8 0-16,9 4 1 16,4-16-1-16,9-2 0 0,-3-14-1 15,6-1-1 1,-9-14-1-16,-5-4-2 15,-9-1-4-15,-10-9-11 0,-6 0-24 16,-7 2-1-16,-5-2 0 16,-2 5 0-16</inkml:trace>
  <inkml:trace contextRef="#ctx0" brushRef="#br0" timeOffset="85005.4157">2622 11370 29 0,'22'-9'31'0,"12"5"1"16,-7-2-9-16,5 2-12 16,-4 4-4-16,-5 0-3 15,-6 3-2-15,-4 2 1 16,-3 4-1-16,-8 0 1 0,-2 3-1 15,-2 5 0-15,2 6 0 0,-5 5 0 16,5 2 1 0,5 6-1-16,-3 5 1 15,4 0-1-15,7 5 1 0,-4-3-1 16,1-1 2-16,-10-6 0 16,0-1 0-16,-16-8 0 0,-4-4-2 15,-11-9-2-15,-5-9-5 16,2 1-15-16,0-6-18 15,-1-3-1-15,11-4-1 16,8-3 0-16</inkml:trace>
  <inkml:trace contextRef="#ctx0" brushRef="#br0" timeOffset="85259.3204">3416 11504 39 0,'0'0'38'0,"0"0"0"16,15 19-12-1,-5 9-7-15,5 17-5 0,-5-2-4 16,5 7-3-16,-2-2-5 31,-5-7-6-31,2-5-21 0,-4-6-14 16,-12-14 0-16,3-4-1 15</inkml:trace>
  <inkml:trace contextRef="#ctx0" brushRef="#br0" timeOffset="85406.4619">3262 11714 39 0,'27'0'35'16,"7"-4"0"-16,22 4-5 16,3 0-53-16,3-14-7 15,15 5-4-15,-11-10 0 16</inkml:trace>
  <inkml:trace contextRef="#ctx0" brushRef="#br0" timeOffset="86031.2237">4249 11478 36 0,'-24'-30'26'0,"12"-1"-8"16,9-3-1-16,9-2-4 0,16 7-2 15,5 7-3-15,11 15-1 16,-2 7-1-16,2 12 0 16,-16 13 0-16,-10 13-2 15,-21 5-1-15,-13 8-1 16,-15-3 0-16,-3-3 0 16,-4-7-1-1,5-12 0-15,6-2-1 16,21-11 1-16,12-13-1 15,23 7 1-15,7-7 0 16,5 0-1-16,8 0-1 16,0-4-9-16,0 4-26 15,-2 4-1-15,-11-10 1 0,-2 6-1 16</inkml:trace>
  <inkml:trace contextRef="#ctx0" brushRef="#br0" timeOffset="86232.3299">4077 11802 37 0,'9'10'36'0,"15"-10"1"16,17 0-2-16,15 0-22 16,11 0-8-16,5-6-13 15,2-3-25-15,8 9-3 16,-10-8 0-16,-2 8-2 31</inkml:trace>
  <inkml:trace contextRef="#ctx0" brushRef="#br0" timeOffset="86628.4457">4238 12008 19 0,'-10'-12'33'0,"20"9"0"16,2-10 0-16,16 6-19 15,9 7-7-15,-3-4-2 16,1 6-2-16,-8 7-2 31,-5 4-2-31,-8 4-2 0,-14 2-1 16,-8 0 0-16,-9-4 0 15,0-2 0-15,1-4 1 16,4-4 2-16,12-5 2 16,0 0 2-16,22 0 3 15,1-3 0-15,7 8 0 16,-5 4 0-16,-4 9 0 0,-12 4-2 16,-14 3-1-16,-15 1-2 15,-13 0-2-15,-11-4-5 16,-12-10-11-16,-6-12-19 15,13-4 0-15,5-14 0 16,13-1 3-16</inkml:trace>
  <inkml:trace contextRef="#ctx0" brushRef="#br0" timeOffset="87229.8202">5036 11142 16 0,'-4'-13'33'0,"4"24"1"16,-3 10-4-16,-3 19-10 16,6 16-7-16,-6 10-5 15,6 13-2-15,-6-4-1 16,6 3-1-16,0-8-2 0,3-12 1 16,-3-12-2-16,6-14 0 15,-6-15 0-15,0-17-1 16,9-10 1-16,-2-12-2 15,4-6 2-15,2-5-2 16,4 1 1-16,0 6 0 16,2 7 0-1,0 14 0-15,-4 10 0 16,-6 13 1-16,-4 10 0 16,-3 4-2-16,-2 1-3 15,0-5-10-15,0-10-23 16,12 0 0-16,-3-18-1 15,13-3 1-15</inkml:trace>
  <inkml:trace contextRef="#ctx0" brushRef="#br0" timeOffset="87565.6931">5367 11475 31 0,'-3'25'34'0,"3"13"0"0,0 3-11 15,-4-2-10-15,4 0-3 16,4-6-4-16,-1-4 0 16,-3-11-3-16,6-8-1 15,-6-10-1-15,7-10 0 16,-7-13 0-16,-3-6 0 31,-4-12-1-31,1-6 1 0,-3-8-1 16,0-5 0-16,-1-1 0 15,3 1 0-15,2 4 0 16,8 6 0-16,3 7 0 16,7 10 0-16,5 7 0 15,5 7-2-15,10 12-5 16,4-1-10-16,4 4-18 0,5 11-1 16,0-7 1-16,6 12 1 15</inkml:trace>
  <inkml:trace contextRef="#ctx0" brushRef="#br0" timeOffset="87782.3558">5420 11776 63 0,'25'-3'33'0,"14"3"-8"16,-2-5-33-16,-2-2-20 15,7 7-2-15,-14-4-2 16</inkml:trace>
  <inkml:trace contextRef="#ctx0" brushRef="#br0" timeOffset="88153.3988">5232 11951 16 0,'-6'11'31'0,"-5"-9"0"15,4 9-11-15,5 4-4 16,2-2-3-16,2 3-2 0,8-6-2 16,11-2-1-16,-1-8-1 15,1 0 0-15,-2-12-2 16,0-1 0-16,-10-6-2 15,-6 4-2-15,-8-1-4 0,-8-3-11 16,-8 4-24-16,7 9 0 31,-4-7 0-31,8 10-1 16</inkml:trace>
  <inkml:trace contextRef="#ctx0" brushRef="#br0" timeOffset="88416.1484">5620 11523 57 0,'22'-1'35'0,"18"4"-1"16,-1-3-19-16,3-6-37 15,9 12-9-15,-12-12-3 16,4 6-1-16</inkml:trace>
  <inkml:trace contextRef="#ctx0" brushRef="#br0" timeOffset="88638.4598">6017 11292 51 0,'0'0'37'16,"0"30"0"-16,0 0-8 15,-5 3-16-15,5 12-5 16,0 2-5-16,-3-2-11 15,3-7-28-15,8 0-1 16,-3-14-1-16,4-6 0 31</inkml:trace>
  <inkml:trace contextRef="#ctx0" brushRef="#br0" timeOffset="89033.8409">6192 11136 44 0,'12'-9'34'0,"19"4"-1"16,4 1-11-16,2-4-13 15,7 6-4-15,-5 2-2 31,-2 0-1-31,-8 0-1 0,-8 6-1 16,-5-1 0-16,-7 7 0 16,-3 0 0-16,-2 7 0 15,-4 7 1-15,0 4-1 16,0 5 0-16,3 6 1 16,2 4 0-16,1 5 0 15,-2 4 1-15,-1 0 0 0,-3-4 2 16,-7 1 0-16,-7-6 0 15,-3-6-1-15,-8-8-2 16,-8-12-7-16,1-12-29 16,1 0-2-16,-2-17 0 15,10-7-2-15</inkml:trace>
  <inkml:trace contextRef="#ctx0" brushRef="#br0" timeOffset="89472.0097">7072 11296 46 0,'0'12'35'0,"3"12"-3"15,-5 9-10-15,2 4-9 16,0 6-4-16,0 2-4 16,2-4-8-16,4-7-15 15,1-2-17-15,-10-21-1 0,3-1 0 16,-12-15 3-16</inkml:trace>
  <inkml:trace contextRef="#ctx0" brushRef="#br0" timeOffset="89619.1999">6880 11478 34 0,'9'0'35'16,"4"-3"-1"-16,24 5 1 15,7 1-23-15,11 2-15 16,13 4-30-16,3-9 0 15,10 6-1-15,-6-14-1 0</inkml:trace>
  <inkml:trace contextRef="#ctx0" brushRef="#br0" timeOffset="89856.6186">7721 11161 65 0,'0'-39'33'16,"0"3"-10"-16,6 10-4 15,-3 10-5-15,-3 16-4 16,9 15-3-16,-3 12-2 16,-6 12-2-16,4 7-4 15,4 9-7-15,-4 8-24 31,-1-9-5-31,10 0 0 0,-10-12 0 16</inkml:trace>
  <inkml:trace contextRef="#ctx0" brushRef="#br0" timeOffset="90041.5245">7481 11598 37 0,'28'6'34'0,"6"-13"-1"16,25-1-6-16,9 8-20 0,8 0-11 16,6 7-27-16,-3-11 0 15,7 6-2-15,-17-7 0 32</inkml:trace>
  <inkml:trace contextRef="#ctx0" brushRef="#br0" timeOffset="90541.7021">7938 11938 28 0,'8'-16'30'0,"5"-2"-5"0,-6 0-8 16,-7-2-5-16,-7 4-3 0,-9 0-2 15,-8 4-3-15,-7 5-1 16,-3 4-2-16,-2 3-1 16,3 7 1-16,2 3-1 15,7 1 0-15,8 4 0 31,10-3 0-31,15-3 0 0,4-3 1 16,8-1-1-16,4-5 0 16,3 0 0-16,0 0 1 15,0 0 1-15,0 8 0 16,-4 2 2-16,5 8-1 16,-4 5 2-16,-1 4-2 15,-5 3 2-15,-4 3-1 0,-11-1-1 16,-4 0-1-16,-19-6-1 15,-9-4 0-15,-13-5 0 16,-8-10-1-16,2-4-4 16,-2-9-9-16,3-12-24 15,15 3 0-15,6-13 0 16,19 0 1 0</inkml:trace>
  <inkml:trace contextRef="#ctx0" brushRef="#br0" timeOffset="91142.8371">8383 11039 22 0,'0'0'31'0,"0"0"3"16,-3 19-11-16,3 22-6 15,0 11-5-15,3 17-3 0,-3 3-2 16,7 6 0-16,-7-3-3 0,6-5 0 15,-6-12-1-15,4-10-1 16,-4-16-1-16,0-13 0 16,0-19-1-16,0 0-1 15,0-15 1-15,0-6-2 32,6 0 2-32,0-2-2 0,1 4 2 15,1 8-1-15,1 9 2 16,4 7-1-16,-3 9 1 15,0 5-1-15,-1 4-3 16,0 0-6-16,4-5-24 16,-1 2-3-16,-8-8-1 15,8 4 1-15</inkml:trace>
  <inkml:trace contextRef="#ctx0" brushRef="#br0" timeOffset="91474.1644">8777 11834 28 0,'0'0'31'16,"0"0"0"-16,-11-9-7 15,-1 3-12-15,-3 6-6 16,-3-4-2-16,1 8-1 15,-1-1-1-15,2 5 1 0,2 1 1 16,9 5-1-16,5-4 1 16,10 4 0-16,2-5 1 15,10-1 0-15,-6-8-1 16,6 2 0-16,-4-7-2 16,0-4-4-16,-2-1-15 15,0-2-20-15,-13-13 0 0,12 2-1 16,-9-11 1-16</inkml:trace>
  <inkml:trace contextRef="#ctx0" brushRef="#br0" timeOffset="91843.9861">9002 11160 29 0,'0'0'35'16,"-8"11"1"-16,4 15 1 16,1 3-21-16,6 17-7 15,-3 0-1-15,0 7-3 0,0-3 0 16,3-6-2-16,-3-9-1 16,4-9 0-16,-4-9-1 15,0-17 0-15,0 0-1 16,-4-25 1-16,-2-6 0 15,0-8-1-15,-4-11-1 16,-2-7 0 0,2-4 0-16,4-2 1 15,1-1-1-15,5 7 0 16,3 0 1-16,5 12-2 16,11 16-1-16,0 3-5 15,15 15-11-15,3 11-18 16,0-2-1-16,10 13 1 15,-4 2-1-15</inkml:trace>
  <inkml:trace contextRef="#ctx0" brushRef="#br0" timeOffset="92075.787">8984 11605 45 0,'0'0'36'0,"20"19"0"15,6-13-11-15,8-3-20 32,6 4-28-32,-6-12-9 0,10 5-3 15,-13-14 0-15</inkml:trace>
  <inkml:trace contextRef="#ctx0" brushRef="#br0" timeOffset="92260.7091">9204 11361 41 0,'15'-14'34'16,"12"14"-2"-16,6-6-9 15,3-3-44-15,14 9-9 32,-10-4-2-32,7 4-1 0</inkml:trace>
  <inkml:trace contextRef="#ctx0" brushRef="#br0" timeOffset="92561.5282">9694 11193 28 0,'3'-13'34'0,"0"-3"2"16,19 12-1-16,-1 0-20 16,4 4-6-16,0 9-3 0,-12 5-2 15,-7 7-1-15,-12 5-1 0,-7 5 0 16,-15 1-1-16,-2 1 0 15,1-3 1 1,5 0-1-16,8-7-1 0,16-2 0 16,12-4-3-16,10-9-6 15,15-8-27-15,3 0-1 32,1-12 0-32,5 5 0 0</inkml:trace>
  <inkml:trace contextRef="#ctx0" brushRef="#br0" timeOffset="92946.5252">9979 11026 36 0,'18'-15'33'15,"20"10"1"-15,-4-3-9 16,9-1-12-16,1 5-6 15,-1 1-4-15,-2 3 0 0,-8 0-2 32,-8 0 0-32,-9 3 0 0,-16-3 0 15,10 18 0 1,-10 0 0-16,-3 4 0 16,0 6 0-16,-1 6 0 0,1 3 0 15,3 9 1-15,3 1-1 16,4 1 1-16,1 6 1 15,-4-7 1-15,1 5 0 0,-5-3 0 16,0-5-1-16,-14-5 1 16,-8-6-1-16,-13-7-1 15,-5-9-4-15,-4 0-13 16,-1-11-24-16,-6-16-1 16,2-3 1-16,2-13-1 15</inkml:trace>
  <inkml:trace contextRef="#ctx0" brushRef="#br0" timeOffset="99567.9715">10761 11332 17 0,'0'0'31'16,"31"0"-1"-16,-1 0-8 16,10-4-6-16,11 4-5 15,1-4-6-15,0 4-9 16,-2-3-12-16,-3 5-14 16,-18-7-2-16,-3 10 0 15</inkml:trace>
  <inkml:trace contextRef="#ctx0" brushRef="#br0" timeOffset="99746.6911">10855 11421 28 0,'0'0'31'15,"29"9"-3"-15,2-9-9 16,9 4-13-16,10 4-29 15,-6-15-5-15,8 7-1 16,-13-5-2-16</inkml:trace>
  <inkml:trace contextRef="#ctx0" brushRef="#br0" timeOffset="100247.4629">11710 11309 25 0,'-18'0'32'0,"-8"-5"0"16,1 5-10-16,0 9-7 0,0 0-4 15,3 10-3 1,7 1-3-16,9 3-2 0,6 0 0 16,17 0 0-16,3 0-1 15,11-8 1-15,3-3-1 0,5-7 1 16,-4-8-1-1,-2-8 0-15,-10-6 0 0,-12-8-1 16,-11-11 0-16,-11-3 0 16,-14-6-2-16,-4-7 2 15,-4-2-2-15,2-2 2 32,10 1-2-32,9 2 1 0,12 7 0 15,18 3-2-15,14 15-3 16,9 5-8-16,10 10-22 15,9 18-2-15,-13 3 1 16,6 13-1-16</inkml:trace>
  <inkml:trace contextRef="#ctx0" brushRef="#br0" timeOffset="100616.3951">12044 11290 20 0,'0'11'33'16,"6"14"0"-16,-6-4-7 16,0 3-10-16,3 3-4 15,-6-4-5-15,6-5 0 16,-3-4-3-16,0-14 0 15,0 0-1-15,0 0 0 0,-13-24 0 16,13-2 0-16,-5-7-1 16,0-5 0-16,3-4-1 15,2-5-1-15,0 1 1 16,7 0-1-16,2 0 1 16,0 8-1-16,7 1-1 15,4 8 0-15,5 7-5 0,2 3-6 16,4 6-20-16,9 12-4 15,-5-5-1-15,11 14 0 16</inkml:trace>
  <inkml:trace contextRef="#ctx0" brushRef="#br0" timeOffset="100868.3209">12052 11523 20 0,'-5'9'33'0,"24"5"1"16,2-9-6-16,14-1-16 15,3 1-17-15,-1-5-23 16,9 4-2-16,-12-8-2 15,4 4 1-15</inkml:trace>
  <inkml:trace contextRef="#ctx0" brushRef="#br0" timeOffset="101202.0077">12554 11254 38 0,'-17'-14'31'15,"3"7"-3"-15,-6 3-9 16,-4 4-8-16,1 11-3 16,2 2-4-16,6 10 0 15,6-1-1 1,9 4 0-16,9 0 0 15,9-3 1-15,10-4 0 16,6-9 0-16,1-10 0 16,2 0-1-16,-6-14-1 15,-9-5 1-15,-10-6-2 16,-12-1-2-16,-9 8-7 16,-9 0-27-16,-9-3-2 0,3 9 1 15,0-2-1-15</inkml:trace>
  <inkml:trace contextRef="#ctx0" brushRef="#br0" timeOffset="101650.4734">12755 11012 21 0,'16'0'29'15,"-1"-6"0"-15,9 6-13 16,5 0-5-16,2 0-4 16,2 0-2-16,-5 2-1 15,0-2-1-15,-9 0-1 16,-4 7-1-16,-5-1 1 15,-6 3-1-15,-4 2 0 0,-4 7 0 16,4 3-1-16,-3 4 1 16,3 9 0-16,0 2-1 15,7 1 2-15,1 4 0 16,5 0 1-16,3 2 1 16,-4-1 2-16,0 0 0 0,-9-9 0 31,-3 0 1-31,-15-6-1 15,-7 1 0-15,-15-8-3 16,-7-2 0-16,-6-2-4 16,1-11-18-16,3-5-19 0,11 0 0 15,6-16-1-15,12 3 0 16</inkml:trace>
  <inkml:trace contextRef="#ctx0" brushRef="#br0" timeOffset="102170.3198">13378 11250 39 0,'9'-2'34'15,"22"4"-5"-15,3-2-8 16,7-2-11-16,9 2-6 16,2 0-8-16,-5 0-13 15,-4-5-12-15,-3 11-5 16,-21-6 2-16</inkml:trace>
  <inkml:trace contextRef="#ctx0" brushRef="#br0" timeOffset="102336.6551">13434 11371 19 0,'0'0'33'15,"13"8"1"1,8-8-4-16,14-6-13 16,10 3-11-16,8-2-16 15,8 5-20-15,-9-8-2 16,6 8-1-16,-15-6 0 15</inkml:trace>
  <inkml:trace contextRef="#ctx0" brushRef="#br0" timeOffset="102853.5596">14163 11105 14 0,'6'-25'35'15,"-6"-5"1"-15,0 10 1 0,6 1-16 16,-6 2-7-16,0 17-4 16,0 0-4-16,0 0-1 31,0 17-3-31,-4 7-1 0,4 5-1 15,0 6 0-15,4 8 1 16,-1 3-1-16,0-3 0 16,0 3 0-16,1-1 1 15,-4-6-2-15,5-3 1 16,-5-8-2-16,0-6 0 16,-5-7 0-16,5-5 0 0,0-10-1 15,-12 6 1-15,-1-6 1 16,-2-3 0-16,-2 3 1 15,-1-4 0-15,-3 4 0 16,5 0 1-16,0 0 0 16,4 0 0-16,12 0 0 15,18 4 0 1,5-4 0-16,8 0 0 16,8 0 0-16,2 0 0 15,5 0-4-15,0 3-5 0,-6 4-27 16,-9-7-2-1,-2 0 1-15,-14 0-2 0</inkml:trace>
  <inkml:trace contextRef="#ctx0" brushRef="#br0" timeOffset="103942.2774">14934 11162 14 0,'-14'7'31'0,"14"-7"-3"15,11 6-7-15,18-6-6 16,19 0-2-16,18 0-2 0,18 0-2 16,9 0-6-16,3 0-8 0,3 0-6 15,-9 4-7-15,-16-4-8 16,-12 11-7-16,-31-8 0 16,-8 5 15-16</inkml:trace>
  <inkml:trace contextRef="#ctx0" brushRef="#br0" timeOffset="104383.821">15020 11292 40 0,'0'0'27'0,"14"9"-2"16,17-6-6-16,16-3-4 0,16 6-4 16,11-6-3-1,11 4-4-15,7-4-5 16,-1 0-3-16,-5 0-3 0,-12 0-4 31,-10-3-4-31,-18-4 0 16,-15-3-1-16,-15-3 2 0,-16-1 2 15,-6-5 4-15,-9-3 4 16,-7-2 6-16,1 1 6 16,-11-19 16-1,29 27-11-15,3 15 1 16,22-8 0-16,0 16-1 0,9 7-1 16,-3 4-1-16,0 13-2 15,-19-3 0-15,-9 7-1 16,-15-7 0-16,-12 0-3 15,-15-8-6-15,-5 1-35 0,-8-16-3 16,7-6 0 0,-1-13-1-16</inkml:trace>
  <inkml:trace contextRef="#ctx0" brushRef="#br1" timeOffset="107117.8377">5032 12179 21 0,'7'15'16'0,"8"4"-1"15,1-7-3-15,5-2-2 16,3-7-2-16,3-6-3 0,8-6-1 16,6-4-1-16,6-6-1 15,8 3-1-15,6 3-1 16,-2 3 1-16,0 10 1 15,-4 0 2-15,-9 12 0 16,-8 1 0-16,-8 5 1 16,-11 0 0-1,-5-4 0-15,-14-14 0 16,14 13-1-16,-14-13-2 16,6-13 0-16,-6-1-1 15,6-1 0-15,0-1-1 0,0 2 0 16,8 3 0-16,0 6 0 15,5 5-1-15,3 5 1 16,6 4-1-16,-1-3 1 0,11-3 0 16,2-3 1-16,8-3 0 15,9-3 1-15,6-8 0 16,1-3 0-16,1 1 0 16,-2 3 0-16,-8 2 1 15,-5 5-3-15,-13 6-2 16,-15-3-10-1,-13-1-22-15,1 8 0 16,-10-4-1-16,-4-13 1 16</inkml:trace>
  <inkml:trace contextRef="#ctx0" brushRef="#br1" timeOffset="107534.1771">5763 12468 12 0,'0'0'28'16,"-30"13"1"-16,15 0-12 31,-1 4-5-31,4 5-2 0,12 5-1 16,6-4-1-16,13-1 0 16,8-5 0-16,12-7 0 15,-2-10 0-15,5-3-1 16,-8-14-1-16,-6-1 0 15,-15-2-1-15,-13-4-2 16,-16 6-4-16,-12 0-14 0,-6 4-22 16,2 4-2-16,-4-2 1 15,8 6-1-15</inkml:trace>
  <inkml:trace contextRef="#ctx0" brushRef="#br1" timeOffset="108491.5059">8431 12080 12 0,'18'21'15'0,"2"-3"-2"16,8 2-1-16,3-4-1 15,10-6 0-15,4-10-3 16,8-5-2-16,4-8-2 0,4-5-2 16,6 3-1-1,6-3 0-15,-5 5 0 0,-5 6 0 16,-5 7 2-16,-8 9 0 15,-4 6 0-15,-12 4 1 0,-6 1 0 16,-9 1 0-16,-1-6 0 16,-6-5 0-16,1-4-1 15,0-10-1-15,-1-5-1 32,-2-4 0-32,3-2 0 0,1-4-2 15,-3 5 1-15,7 1-1 16,-3 5 0-16,3 4 0 15,1 8 0-15,3 5 1 16,2 4 0-16,1 0 1 16,7 2 0-16,2-6 1 15,9-3-1-15,6-6 1 0,7 0 0 16,10-4 0-16,4-3-1 16,5-4 0-16,-1 1-1 15,-5 0-2-15,-6 0-7 16,-11-5-18-16,-6 6-5 15,-22-13-1-15,-2 3 0 16</inkml:trace>
  <inkml:trace contextRef="#ctx0" brushRef="#br1" timeOffset="108954.8174">9263 12467 15 0,'-17'0'29'16,"-7"0"0"-16,6 5-9 0,0 10-6 15,8 3-4 1,10 7-2-16,4-4 0 15,14 4-1-15,9-8 1 0,9-5 0 16,-3-12-1-16,1 0 0 16,-6-15-2-16,-7-4 0 15,-11-5-1-15,-10-4-2 0,-18 5-3 16,-7-1-10-16,-6 7-26 16,-1 10-2-16,-11-1 1 15,3 8-1-15</inkml:trace>
  <inkml:trace contextRef="#ctx0" brushRef="#br0" timeOffset="113114.4708">16597 10747 33 0,'-3'-11'35'15,"3"26"0"1,-6 22-13-16,-3 14-5 16,5 19-4-16,-7 5-5 15,4 12-1-15,-5-3-2 16,5-4-2-16,1-15-1 15,1-13-2-15,2-16 1 16,3-14-3-16,0-22 1 16,15 0-1-16,3-12 0 0,4-7 0 15,9-5 0-15,3 1 1 16,0 5 0-16,0 5 1 16,-3 10 0-16,-9 6 1 0,-7 10-1 15,-9 6-2-15,-6 9-9 16,0 4-23-16,-12-10-2 15,12 2 0-15,-3-7 0 0</inkml:trace>
  <inkml:trace contextRef="#ctx0" brushRef="#br0" timeOffset="113497.9251">17000 11123 42 0,'0'0'34'0,"6"17"-4"15,-2 7-10-15,-4 4-6 16,0 6-3-16,-6 2-2 16,6 3-2-16,-5-7-3 0,5-1-1 15,-4-10 0-15,4-4-2 16,0-17 0-16,0 0 0 0,0-14 0 15,0-10-1 1,0-8 1-16,-5-10-1 16,-1-8 0-16,0-3 0 0,-2-5 0 31,3 5 0-31,0 2-1 0,5 4 1 16,0 7 0-16,10 7 0 15,11 10-1-15,6 9-2 16,13 13-6-16,1 1-17 15,9 0-11-15,10 6 0 16,-1 1 0-16</inkml:trace>
  <inkml:trace contextRef="#ctx0" brushRef="#br0" timeOffset="113731.7243">17051 11411 32 0,'0'0'34'0,"17"11"1"16,1-11-7-16,8 4-26 31,13 4-29-31,-4-12-3 0,9 8-2 15,-10-9-2-15</inkml:trace>
  <inkml:trace contextRef="#ctx0" brushRef="#br0" timeOffset="114031.675">17449 11142 15 0,'-25'-10'33'16,"-11"0"2"-16,6 17-2 15,3 6-14 1,-1 5-6-16,11 12-4 16,1 0-2-16,16 5-2 15,7-4 0-15,16-2-1 16,7-9 0-16,6-5 0 0,-1-15-1 15,1-3 0 1,-8-12-1-16,-8-4-3 0,-13-4-6 16,-13-5-18-16,-8-1-14 15,1 3 0-15,-5-3 0 0</inkml:trace>
  <inkml:trace contextRef="#ctx0" brushRef="#br0" timeOffset="114451.1954">17602 10918 36 0,'36'-9'31'15,"11"9"0"-15,-7-5-15 16,-2 0-6-16,-5 5-3 16,-6 0-3-16,-6 7-2 15,-8-2 1-15,-4 2-1 0,-9 6 1 16,4 2 0-16,-4 4 1 16,0 9 0-16,-5 0-1 0,5 5 1 15,3 3-1-15,1 2 1 16,2 2-2-16,0-1 0 15,-1-6 0-15,-5-1 0 16,0-8-1-16,-8-2 1 16,-8-5-1-16,-8-5 0 31,-5-8-1-31,-4-4-3 0,5 4-9 16,-1-4-25-16,1-11 0 15,17 4-1-15,1-8 1 16</inkml:trace>
  <inkml:trace contextRef="#ctx0" brushRef="#br0" timeOffset="114752.0633">18117 11038 48 0,'27'5'36'0,"0"-5"1"15,13 7-3-15,7 1-23 16,-3-5-6-16,3 3-9 0,-2 0-14 15,-7 3-17-15,-9-9-2 16,-5 4 0-16,-14-9 1 16</inkml:trace>
  <inkml:trace contextRef="#ctx0" brushRef="#br0" timeOffset="114968.2214">18150 11171 54 0,'9'17'38'15,"12"-15"1"-15,14 1-14 16,12 1-5-16,-2-4-9 0,9 0-6 16,-7 4-11-16,-8 1-31 15,-5-10-1-15,-8 5-1 16,-26 0 0-16</inkml:trace>
  <inkml:trace contextRef="#ctx0" brushRef="#br0" timeOffset="116689.5946">18864 11188 62 0,'8'-19'25'15,"-2"-8"-3"-15,0-1-5 16,2 0-2-16,-8 1-4 15,8 7-3-15,-8 7-1 16,0 13-3-16,0 0-1 0,0 28-1 31,-3 0-1-31,3 12 0 0,4 3 0 16,-1 6 0-16,2-3 0 16,-2-5-1-16,-3-5 1 15,0-4-1-15,-13-8 1 16,-2-7-1-16,-5-5 0 15,-3-4 0-15,2-4 0 16,2-4 0-16,9 5 0 0,10-5 1 16,16 0-1-16,14 4 0 15,12-2 0-15,7 1-6 16,6-3-31-16,2 6 0 16,-14-9-1-16,-5 3 0 15</inkml:trace>
  <inkml:trace contextRef="#ctx0" brushRef="#br0" timeOffset="117189.8855">16160 10455 20 0,'6'17'31'0,"1"30"-1"15,2 33-8-15,1 25-4 0,1 22-3 16,-4 13-3-16,2 14-3 16,-9 1-4-16,0-6-2 0,0-18-3 15,-6-23-3 1,-1-17-13-16,2-14-19 0,-7-33-1 16,4-15 0-16,-7-24 1 15</inkml:trace>
  <inkml:trace contextRef="#ctx0" brushRef="#br0" timeOffset="117991.4015">16302 10599 27 0,'132'0'17'0,"34"3"-1"0,27-3 1 16,21 0-3-16,24-5-1 0,22-3-4 15,20 1-3-15,7-6-2 16,4 1-2-16,-12 1-1 15,-17 1 0-15,-22 6-1 16,-30-1 0-16,-34 5-1 31,-40 0 0-31,-35 5 0 0,-33-1 0 16,-27-4-1-16,-19 0 1 16,-22 0 1-16,0 0 1 15,-7-17 0-15,-4 12 1 16,1 1-1-16,1-1 0 15,9 5 1-15,-14 0 0 16,14 0-1-16,-11 14-1 0,4 9 1 16,0 10-1-16,-5 18 1 15,1 22-1-15,1 16 1 16,0 17-1-16,2 15 1 16,4 10-1-16,4 6 1 15,-3-1-1-15,3-12 0 0,0-20 1 31,3-12-1-31,-3-16 1 0,0-19-1 16,0-20 0 0,0-13-2-16,3-15 0 0,-3-9 0 15,10-5-1-15,-5-4 1 16,-1-1 0-16,-1-2-1 16,-3 12 1-16,-10-12 1 15,-7 7 1-15,-8 5 0 0,-9 0 1 16,-15-2 0-16,-16 2 1 15,-23-7 1-15,-26 2 0 16,-36-1 1-16,-37 4 0 16,-43 2 1-16,-34 0 2 15,-27 2 0-15,-9 5-1 16,-4-1-1-16,12 6 1 0,19-8-1 16,41 2 0-16,40-6-4 15,44-3-16-15,39-3-23 16,53 2 0-16,25-9 1 15,40 7-2-15</inkml:trace>
  <inkml:trace contextRef="#ctx0" brushRef="#br0" timeOffset="119996.3889">20252 11430 54 0,'0'0'34'0,"11"9"-8"15,-11-9-26-15,0 0-30 0,0 0-4 16,11-13-1-16</inkml:trace>
  <inkml:trace contextRef="#ctx0" brushRef="#br0" timeOffset="120366.4549">20942 11058 36 0,'0'38'33'0,"-10"-1"0"15,10 10-10-15,3 2-13 16,0-2-3-16,3-5-3 0,4-13-1 15,0-12-1-15,-1-14 0 16,-2-13-1-16,-2-10 1 16,-5-16-1-16,-6-10 0 15,-2-12 1-15,-2-3-1 0,0-2 1 16,2 0 0-16,5 3-1 16,7 7 2-16,12 9-2 15,13 9 0-15,12 13-4 0,18 10-11 16,10 12-21-16,5-6-1 15,7 15-1-15,-9-3 1 16</inkml:trace>
  <inkml:trace contextRef="#ctx0" brushRef="#br0" timeOffset="120582.6304">21292 11217 37 0,'3'26'34'16,"-8"-6"0"-16,5 7-8 16,-4 1-21-16,1-7-22 15,6 9-14-15,-9-20-2 16,16 4-1-16</inkml:trace>
  <inkml:trace contextRef="#ctx0" brushRef="#br0" timeOffset="120883.4404">21690 11326 51 0,'0'21'39'16,"-19"-8"0"-16,-5 6-7 15,-6-4-15-15,-9-5-8 0,1-3-4 16,-3-7-4-16,8-4-2 16,6-5-1-16,7-5-1 15,12-1 0-15,8-7 1 16,9 5 0-16,11 5 1 16,5 7 1-16,7 5 2 15,0 9 0 1,3 6 0-16,-3 5-1 15,-2 6-7-15,-3-7-31 0,-2 5 0 16,-5-8-1 0,2-2 0-16</inkml:trace>
  <inkml:trace contextRef="#ctx0" brushRef="#br0" timeOffset="121237.3818">22370 11332 32 0,'18'7'36'16,"2"10"2"-16,-11 0-1 16,1-1-19-16,-4 6-8 15,-10-3-3-15,-1-1-2 16,-4-8-2-16,9-10-2 15,0 0 0-15,0 0-1 16,0-19 0 0,9 2 0-16,9-3 0 15,4 2-1-15,5 3 1 16,-2 6 0-16,-4 4 2 0,-1 10 0 16,-3 5 0-16,-3 9 0 15,-6 2 0-15,-8 1-3 16,0 4-11-16,6-1-26 15,-4-14-2-15,10-1 1 0,-2-10-1 16</inkml:trace>
  <inkml:trace contextRef="#ctx0" brushRef="#br0" timeOffset="121437.9213">22844 11281 46 0,'33'0'36'0,"-1"-9"-1"15,4 9-7-15,6-4-28 16,-2 4-19-16,-3 4-14 16,-14-9-1-16,1 10-1 0</inkml:trace>
  <inkml:trace contextRef="#ctx0" brushRef="#br0" timeOffset="121600.6981">22895 11367 49 0,'3'12'37'0,"-3"-12"-1"0,34 5-9 16,-3-1-15-16,0-4-16 16,8 6-26-16,-7-11-5 15,8 5 0-15,-7-6-2 16</inkml:trace>
  <inkml:trace contextRef="#ctx0" brushRef="#br0" timeOffset="121956.9457">23353 11103 57 0,'4'-13'39'15,"7"13"-4"-15,-2 7-7 0,-9 8-10 16,14 15-5-16,-14 3-7 16,12 9-1-16,-4-1-1 15,-8 2-2-15,4-2-1 0,0-4-1 16,-4-6-1 0,0-9 0-16,0-3-1 0,-16-8-1 31,-1-5-1-31,-1-6 2 0,2 4-1 15,-9-4 1-15,10 0 0 16,3-4 1-16,12 4 0 16,0 0 1-16,12 0 0 15,13 0 1-15,4 0-1 16,1 0-1-16,7 0-5 16,-4 0-26-16,0 0-6 0,-3 0-1 15,-5-12 2-15</inkml:trace>
  <inkml:trace contextRef="#ctx0" brushRef="#br0" timeOffset="122173.1201">23933 11280 73 0,'6'-18'40'16,"-6"18"-1"-16,0 0-7 0,9-2-35 15,0 13-32-15,-9-11-3 16,4 14-1-16,-4-14-1 16</inkml:trace>
  <inkml:trace contextRef="#ctx0" brushRef="#br0" timeOffset="122358.0333">23958 11464 60 0,'0'0'44'15,"0"14"0"-15,0-14 0 0,0 0-20 16,-12-2-33 0,12 2-31-16,0 0-2 0,0-18-1 31,0 18-1-31</inkml:trace>
  <inkml:trace contextRef="#ctx0" brushRef="#br0" timeOffset="136321.0102">1195 12773 45 0,'0'0'33'16,"13"24"-6"-16,-8 9-5 15,-5 16-5-15,8 11-5 16,-5 10-4-16,-3 5 0 15,3 5-3 1,-3-5-3-16,-8-6 0 16,4-17 0-16,1-11-2 0,-2-13 1 15,5-18-1 1,0-10 0-16,5-20 0 16,9-8 0-16,2-8 0 0,6-5-1 15,5-2 1-15,0 1 0 16,3 6 0-16,-1 11 0 0,-3 9 1 15,-2 16 0-15,-4 16 0 16,-6 10 1-16,-3 9 0 16,-2 7-1-16,1 2-2 15,4 3-10-15,-2-1-27 16,2-16 0-16,5-6 0 16,-1-12-1-1</inkml:trace>
  <inkml:trace contextRef="#ctx0" brushRef="#br0" timeOffset="136707.7239">1746 13525 48 0,'0'0'34'0,"-2"-22"-6"16,-8 9-5-16,1 4-5 16,-8 0-6-16,3 9-3 15,-6 0-3-15,-2 7-3 16,0 4 0-16,5 8-1 31,9 6-1-31,8 0 0 0,5-4 0 16,6 0 1-16,6-5-1 15,6-6 0-15,0-4-4 16,-2-10-16-16,-5-11-19 16,2-2 0-16,-8-9-1 15,-2 2 1-15</inkml:trace>
  <inkml:trace contextRef="#ctx0" brushRef="#br0" timeOffset="137086.6561">1928 13053 23 0,'0'0'32'15,"3"10"2"-15,-3 9-9 16,5 7-10-16,-2 12-4 16,-3-1-1-16,0 6-2 15,-5-4-2-15,2 0-3 16,-3-9 1-16,3-5-1 0,-1-12-1 16,4-13 0-16,0 0-1 15,-10-7 1-15,7-15-1 16,-2-9 1-16,2-7-1 0,3-7-1 15,-6-6 0 1,6-3 0-16,0 2 0 16,3 1 0-1,3 8 0-15,5 4-1 16,3 9 0-16,1 6-3 16,15 11-7-16,2 5-19 0,7 1-7 15,12 7 0-15,-4 0-1 16</inkml:trace>
  <inkml:trace contextRef="#ctx0" brushRef="#br0" timeOffset="137309.3224">1940 13401 22 0,'8'18'31'16,"2"-10"0"-16,23 3-13 15,0-9-25-15,0-6-15 16,10 7-5-16,-11-13-2 0</inkml:trace>
  <inkml:trace contextRef="#ctx0" brushRef="#br0" timeOffset="137509.8492">2300 13082 74 0,'0'0'39'0,"0"0"1"15,0 0-17-15,0 31-10 16,0-7-6-16,0 10-5 15,8 5-11-15,-2 2-29 16,-6-12-1-16,8-1-1 16,-8-12 0-1</inkml:trace>
  <inkml:trace contextRef="#ctx0" brushRef="#br0" timeOffset="137903.5784">2622 12926 45 0,'12'-4'33'16,"-2"-5"0"-16,15 4-11 15,3 2-14-15,3-2-4 16,0 5-2-16,-1-4-1 0,-6 4 0 15,-4 5-1-15,-1 3 0 16,-3 5 1-16,-8 4-1 16,2 8 0-16,-7 4 1 15,-3 7 0-15,9 2 1 16,-6 8 0-16,-3-3 1 31,-7-2 0-31,-1-1 0 0,-10-9 2 16,-1-1-2-16,-4-11 1 15,-8-5-2-15,-2-8-3 16,2-6-12-16,3-6-24 16,9 1 1-16,6-9-2 15,13 14 0-15</inkml:trace>
  <inkml:trace contextRef="#ctx0" brushRef="#br0" timeOffset="138158.071">3326 13014 46 0,'0'0'39'0,"0"0"0"16,0 29 0-16,10 4-22 15,-10 2-8-15,3 6-6 16,-3 3-4-16,0-4-9 0,6-5-20 16,2-4-9-16,-8-12 0 15,-3-7-1-15</inkml:trace>
  <inkml:trace contextRef="#ctx0" brushRef="#br0" timeOffset="138342.9758">3201 13222 56 0,'10'-10'38'0,"15"10"0"16,12-5-3-16,0 5-32 15,10 0-34-15,-1-4-4 16,4 4-2-16,-3-10-1 16</inkml:trace>
  <inkml:trace contextRef="#ctx0" brushRef="#br0" timeOffset="138962.1197">4194 13022 16 0,'-27'-22'24'31,"-8"-12"-4"-31,14 0-3 0,9-4-2 16,8 1-1 0,19 5-2-16,7 4-2 0,16 14 0 15,5 8-2-15,4 21 0 16,-10 8-1-16,-6 12-1 16,-16 9-3-16,-15 4 1 15,-22 2-2-15,-13 1 0 0,-13-8 0 16,-3-6-1-16,0-10 0 15,6-11-1-15,7-6 0 16,15-10 0-16,13 0 0 16,10 0 0-16,22-10-1 15,6 10 1-15,13 0-3 16,8 0-4 0,4 5-17-16,2 4-14 15,-8-5 1-15,0 5 0 16</inkml:trace>
  <inkml:trace contextRef="#ctx0" brushRef="#br0" timeOffset="139162.8613">3887 13419 8 0,'12'6'30'0,"11"-12"1"15,28 6-4-15,12-5-14 16,12-1-6-16,12 2-10 0,-1-3-21 16,7 7-5-16,-18-6-1 15,-5 9 1-15</inkml:trace>
  <inkml:trace contextRef="#ctx0" brushRef="#br0" timeOffset="139547.8779">3996 13559 27 0,'0'0'28'16,"19"9"-8"-16,15-9-8 15,9 5-2-15,4 0-1 0,-2 0-1 16,-4 9-1-16,-13-2-3 0,-9 3-1 15,-19 4-3 1,-12-3-1-16,-10 0-1 0,-9 1 1 16,2-5-2-16,5-2 1 15,15-3 1-15,9-7 2 16,18 5 1 0,10 2 1-16,3 1 2 15,6 5 2-15,-10 3 0 16,-7 5 1-16,-18 0-2 15,-11 4 1-15,-22-8-3 16,-12 0-1-16,-4-8-5 16,-8-11-10-16,9-13-24 15,8-1-1-15,4-16 0 0,25 0 0 16</inkml:trace>
  <inkml:trace contextRef="#ctx0" brushRef="#br0" timeOffset="140095.8073">4775 12891 2 0,'5'-27'31'16,"5"25"3"-16,-10 2-1 15,0 27-13-15,0 16-5 16,0 8-4-16,0 13-3 16,-4 7-1-16,4 5-2 15,-3-4-1-15,3-4-1 16,0-13 0 0,0-9-1-16,0-14-2 15,0-15 1-15,0-17-1 16,0 0-1-16,15-20-1 0,-5-5 0 15,12 0 0 1,-2-2 0-16,8 3 0 0,-4 7 0 16,3 7 1-16,-4 10 1 15,-5 10 1-15,-2 4 1 0,-10 8-1 16,-6 3 1-16,0 1-3 16,0 0-2-16,0-4-15 15,3 0-18-15,-3-22-1 16,7 16 1-16,-7-16-1 15</inkml:trace>
  <inkml:trace contextRef="#ctx0" brushRef="#br0" timeOffset="140415.4983">5160 13491 16 0,'-11'14'30'15,"-8"-4"1"-15,11 6-7 0,4 3-12 16,4 0-6-16,9 2-1 16,6-6 0-16,6 1 0 15,3-10 1-15,4-6 1 0,-4-7 0 16,-3-4 0-16,-9-11-1 15,-5 1 0-15,-7-5-4 16,-6-2-16-16,-8-4-22 16,8 9-1-16,-4-1-1 15,10 7 0-15</inkml:trace>
  <inkml:trace contextRef="#ctx0" brushRef="#br0" timeOffset="140818.7567">5533 13105 54 0,'0'0'37'0,"0"0"1"15,0 28-9-15,-11-2-17 0,5 13-6 32,-3 2-2-32,3 3 0 0,-1-5-1 15,4-2-1-15,0-7-1 16,3-6 0-16,-3-12 0 16,3-12-1-16,0 0 1 15,0-24-1-15,-4-5 0 16,4-6 0-16,-5-6 0 15,5-4 0-15,3-2 0 0,2-2 0 16,4 0 0-16,5 6-1 16,4 6 0-16,6 5-2 15,11 12-6-15,-2 2-14 16,3 7-16-16,10 11-1 16,-3 0 1-16,6 6 2 15</inkml:trace>
  <inkml:trace contextRef="#ctx0" brushRef="#br0" timeOffset="141035.0603">5511 13430 21 0,'5'15'31'16,"8"-13"0"-16,20 3-7 16,3-5-25-16,6-2-25 15,16 6-3-15,-14-12-1 0,13 8 10 16</inkml:trace>
  <inkml:trace contextRef="#ctx0" brushRef="#br0" timeOffset="141318.9356">6099 13196 29 0,'-40'-22'32'0,"4"12"0"16,-6 2-6-16,5 8-15 0,6 8-4 15,5 11-2 1,16 8-1-16,3 4 1 15,14 4-1-15,4-6 1 0,18 0 0 16,2-8 0-16,7-7 0 0,1-11-1 16,-5-6 0-16,-3-8-5 15,-4-10-7-15,-8-7-26 16,-6 2-3-16,-13-6-2 16,5 6 1-16</inkml:trace>
  <inkml:trace contextRef="#ctx0" brushRef="#br0" timeOffset="141651.8509">6127 13041 29 0,'24'-16'32'0,"11"7"-5"15,-1-1-6-15,-1 1-5 16,5 9-4-16,-11-3-2 15,8 6-3-15,-10 4-1 16,2 5-2-16,-4 3 0 16,2 8-2-16,-6 3-1 0,-1 3 1 15,-3 5-1-15,0 3-1 0,-5 1 1 16,-1 1 0 0,-6-1 1-16,-3-2-1 0,-7-4 1 15,-5 0-1-15,-9-8 1 16,-4 0-1-16,-6-9 0 15,-3-6-2-15,0 0-13 32,5-6-24-32,-7-14-1 0,14 0 1 15,1-11-2-15</inkml:trace>
  <inkml:trace contextRef="#ctx0" brushRef="#br0" timeOffset="142056.0131">7011 13039 35 0,'0'0'34'0,"0"11"1"15,0 7-12-15,3 11-7 16,-6 7-5-16,3 7-4 0,0-1-2 16,0 3-4-16,0-3-5 31,0-6-17-31,-3-12-14 16,3-2-1-16,-10-15 0 0</inkml:trace>
  <inkml:trace contextRef="#ctx0" brushRef="#br0" timeOffset="142257.0375">6837 13285 68 0,'22'0'37'0,"21"5"0"16,6-5-17-16,8 0-36 16,10 5-16-16,-7-15-4 15,7 2-1-15</inkml:trace>
  <inkml:trace contextRef="#ctx0" brushRef="#br0" timeOffset="142589.1">7717 13009 41 0,'0'-47'36'0,"9"5"1"16,-9 1-11-16,0 0-10 15,7 11-5-15,-10 6-4 16,3 24-2-16,0 0-1 16,0 38-1-16,0 6-1 15,0 10 0 1,6 6-3-16,0 4-2 16,3 5-10-16,-2-6-22 15,-2-14-4-15,1-13 1 0,-6-17-1 16</inkml:trace>
  <inkml:trace contextRef="#ctx0" brushRef="#br0" timeOffset="142774.0131">7513 13321 58 0,'29'0'34'15,"19"4"-2"-15,11-4-17 16,10 0-11-16,8-3-18 15,0-4-19 1,7 7 0-16,-12-15-1 16,-1 15 6-16</inkml:trace>
  <inkml:trace contextRef="#ctx0" brushRef="#br0" timeOffset="143275.0325">7844 13663 37 0,'28'-5'34'0,"-10"-10"1"15,-4 1-13-15,-2 2-7 16,-9-5-5-16,-3 0-4 16,-13-2-1-16,-8 1-2 31,-5-1-1-31,-4 5-1 0,-1 4-1 16,-3 4 0-16,3 6 0 15,6 10 0-15,10 8 0 16,9 4-1-16,11 4 0 15,6-2 0-15,9 1-1 16,6-4 0-16,5-5 0 16,0-4 0-16,0-3 0 0,-1-5 1 15,-5 1 0-15,-4 5 1 16,-7 0 1-16,-6 6 1 16,-8 4-1-16,-8 6 1 15,-8-1 0-15,-9 4 0 16,-7-7 0-16,-5-3-1 15,-2-6 0 1,-1-9-2-16,5-8-3 0,4-9-12 16,6-10-19-16,16-2-1 15,5-14 0-15,17 5-1 16</inkml:trace>
  <inkml:trace contextRef="#ctx0" brushRef="#br0" timeOffset="143844.1575">8369 12879 10 0,'14'0'33'0,"-10"10"1"16,3 21-5-16,-2 17-11 0,-8 13-3 15,3 9-3-15,-9 2-2 16,5 5-4-16,-4-11-1 16,4-5-1-16,-1-15-1 15,-2-12-2-15,4-13 1 16,3-21-2-16,0 0 1 15,10-14-1 1,1-1 1-16,6-6-1 16,3-1 0-16,5 4-1 15,1 4 1-15,0 11 0 16,-1 9 0-16,-1 6 0 16,-8 8 0-16,-7 3-3 15,-4 9-7-15,-5-4-23 16,4-10-4-16,3-1-1 0,-7-17 0 15</inkml:trace>
  <inkml:trace contextRef="#ctx0" brushRef="#br0" timeOffset="144207.6268">8810 13239 43 0,'2'22'36'16,"-7"2"2"-16,-1 6-10 16,6 10-14-16,-9-4-3 31,6 6-4-31,-1-9-2 0,4-6-2 16,3-7-1-16,1-8-1 15,-4-12 1-15,12-13-1 16,-4-8 0-16,0-8 0 15,-5-12-1-15,-3-8 0 0,-4-6 0 16,-1-3 0 0,1 0 0-16,-2-1 0 0,3 1 0 0,3 5-1 15,6 10 1 1,9 11-1-16,11 13-3 0,5 4-5 16,11 11-19-16,5 12-10 15,-1-2-1-15,7 7 0 16</inkml:trace>
  <inkml:trace contextRef="#ctx0" brushRef="#br0" timeOffset="144660.9281">8535 13725 28 0,'5'18'30'0,"-5"-9"2"0,6 6-15 16,4 4-4-16,-1-7-2 15,6 2-1-15,-2-9 0 16,5-5-2-16,-8-7-1 15,-1-4-1-15,-9-6-1 16,-6-1-2-16,-10 2-2 16,-5 1-7-16,2 0-28 0,-2 13-4 15,-1-4 1-15,9 9-1 16</inkml:trace>
  <inkml:trace contextRef="#ctx0" brushRef="#br0" timeOffset="144928.8757">8782 13583 55 0,'22'6'35'16,"6"-6"-2"-16,9 3-36 15,7 3-22-15,-8-12-4 16,8 6-5-16</inkml:trace>
  <inkml:trace contextRef="#ctx0" brushRef="#br0" timeOffset="145278.1682">9080 13329 47 0,'0'0'35'0,"31"0"2"31,-7 7-16-31,14-7-12 0,5 2-23 16,0-4-17-16,13 2-2 15,-6-11-3-15</inkml:trace>
  <inkml:trace contextRef="#ctx0" brushRef="#br0" timeOffset="145647.7991">9564 13133 45 0,'0'0'34'16,"0"0"2"-16,15-3-13 15,-9 16-8-15,-6 3-5 16,6 12-4-16,-6 0-1 16,6 8 0-16,-6-2-2 15,0 3 0-15,-8-2-1 16,1-5-1-16,-5-7 0 0,3-6 0 16,-1-5 0-16,10-12 0 15,0 0-1-15,12 6 1 16,7-12-2-16,6 0-1 15,10 3-3-15,-4-4-15 16,-4 0-19-16,8 4 0 0,-9-9 0 16,0 6 0-16</inkml:trace>
  <inkml:trace contextRef="#ctx0" brushRef="#br0" timeOffset="146048.3771">9774 12951 44 0,'25'-6'34'16,"-3"-5"-1"-16,8 0-11 15,5 11-13-15,-1-5-4 16,3 5-2-16,-6 0-1 0,-3 5 0 15,-6-1-1-15,-6 8-1 16,-4 0 0-16,-2 10 1 16,-8 2-1-16,-2 8 0 15,0 5 1-15,4 8-1 16,-4 1 2-16,8 5 0 16,-4 0 1-1,2 2 1-15,-6-2 0 16,9 2 1-16,-9-7 0 15,-9-3-1-15,-4-7 0 16,-8-6 0-16,-10-6-2 16,-1-7 0-16,-2-5-3 15,-5-12-6-15,7-4-32 0,4-2-1 16,0-6 0-16,14 7 0 16</inkml:trace>
  <inkml:trace contextRef="#ctx0" brushRef="#br0" timeOffset="146532.7252">10513 13232 37 0,'27'-3'36'15,"19"3"-2"-15,-5-4-2 16,5-1-25-16,0 1-15 16,-6 0-23-16,2 4-3 15,-15 0 0-15,1 0-1 16</inkml:trace>
  <inkml:trace contextRef="#ctx0" brushRef="#br0" timeOffset="146729.797">10577 13372 55 0,'34'3'35'0,"0"-9"-5"16,16-5-40-16,7 11-16 0,-12-12-5 15,11 12-3-15</inkml:trace>
  <inkml:trace contextRef="#ctx0" brushRef="#br0" timeOffset="147281.0167">11523 13152 7 0,'-31'-9'32'0,"5"13"1"0,-12-1-2 16,3 9-15-16,4 4-2 15,1 5-4-15,16 9-2 16,5-1-1-16,16 3-1 15,8-5 0-15,13-1-1 16,6-10-1-16,6-5 1 16,0-11-2-1,1-10 0-15,-9-9-2 16,-7-14 0-16,-13-7 0 16,-12-12-1-16,-14-8-1 15,-6-7 1-15,-3-3 0 16,-2-2-1-16,4 4 0 15,9 7 1-15,8 7-3 16,13 10-2-16,13 16-6 0,6 8-16 16,4 10-11-16,12 14 0 15,-6 2-1-15</inkml:trace>
  <inkml:trace contextRef="#ctx0" brushRef="#br0" timeOffset="147635.3829">11852 12951 30 0,'3'23'35'0,"-6"3"1"16,3 3-8-16,0 11-12 31,-4-1-3-31,4 8-4 0,0-9-3 16,0-2-2-16,-3-8-1 15,3-7-1-15,0-9 1 16,0-12-2-16,0 0 0 16,7-17 0-16,-7-5 1 15,-4-7-1-15,0-9-1 16,-2-6 1-16,1-7-1 0,3 3 0 16,2-1 0-16,0-2 0 15,0 4 1-15,10 5-2 0,4 11 0 16,4 2-2-16,10 12-3 15,-1 2-8-15,8 5-22 16,6 10-3-16,-3 0 1 31,9 8 0-31</inkml:trace>
  <inkml:trace contextRef="#ctx0" brushRef="#br0" timeOffset="147898.6">11831 13325 50 0,'0'0'36'16,"7"9"0"-16,21-14-14 0,10 5-11 15,6 0-7-15,3 0-15 16,-4 0-23-16,5 5-1 16,-12-5-1-16,-2 0 0 0</inkml:trace>
  <inkml:trace contextRef="#ctx0" brushRef="#br0" timeOffset="148299.3902">12190 13083 30 0,'10'-11'35'16,"-6"-8"1"-16,6 7-1 15,-2-3-18-15,-2-2-7 16,0 5-3-16,-3 2-3 15,-3 10-1-15,0 0-1 16,0 0-1-16,0 0-1 16,6 25 1-1,-6-6-1-15,0 8 0 16,6 1 0-16,-3 1 0 16,1-1 0-16,2 0 1 15,-3-5-1-15,-3-2 0 0,0-4 1 16,-6-7-2-16,-4-4 1 15,-2-3-1-15,3-3 0 16,-3 0 0-16,12 0-2 0,-12 0-3 16,12 0-7-16,12 7-18 15,3-7-5-15,9 0-1 16,-2 0 1-16</inkml:trace>
  <inkml:trace contextRef="#ctx0" brushRef="#br0" timeOffset="148739.413">12495 12777 53 0,'0'0'33'0,"16"-10"-4"16,2 5-13-16,12 5-6 0,1 0-4 16,7 0-2-16,-4 0-1 15,-3 0-1-15,-3 0 0 16,-7 5 0-16,-8 1 0 0,-4 4-1 16,-9 3 0-16,3 4 0 15,-3 5-1-15,0 9 2 16,0 4-2-16,2 5 1 15,3 4-1-15,5 5 1 16,-2 1 0-16,2-1-1 31,-4 1 1-31,-6-8-1 0,0-9 2 16,-9-2-1-16,-7-8 0 16,-8-7 0-16,-7-8 1 15,-1-8-2-15,1 0-5 0,3-10-20 16,1-7-11-1,14 4-2-15,4-9 1 0</inkml:trace>
  <inkml:trace contextRef="#ctx0" brushRef="#br0" timeOffset="149018.196">13096 12926 23 0,'18'3'33'0,"10"4"0"16,4-7-4-16,11 0-17 15,8 0-9-15,0 0-17 16,4 3-16-16,-17-10-2 16,2 7-1-16,-20-5 10 15</inkml:trace>
  <inkml:trace contextRef="#ctx0" brushRef="#br0" timeOffset="149218.735">13165 13076 48 0,'18'8'31'0,"16"-3"-2"0,2-5-20 16,15-3-24-16,11 8-13 16,-4-13-1-16,11 8-2 15</inkml:trace>
  <inkml:trace contextRef="#ctx0" brushRef="#br0" timeOffset="149604.5931">14050 12830 51 0,'-8'-18'36'15,"-17"-1"-3"-15,3 3-9 16,-5 12-10-16,-5 4-5 16,7 16-3-16,-3 10-2 15,8 12 0-15,3 10-1 0,12 6 0 16,5 3 0-16,7 0-1 15,14-5 0-15,12-11-1 16,5-10-1-16,8-16 0 16,6-13 0-16,-1-11 0 15,1-14 0-15,-9-13 1 16,-10-12-1 0,-19-7 0-16,-14-1 2 15,-20-2-3-15,-15 9-7 16,-10 6-31-16,-14 3-1 15,1 14 1-15,-11 0-1 16</inkml:trace>
  <inkml:trace contextRef="#ctx0" brushRef="#br1" timeOffset="152248.421">8366 14005 9 0,'15'19'14'0,"0"-3"-3"16,16-2-2-16,3-6-2 15,11-6 0-15,5-4 0 16,12-10 0-16,0-5-2 16,6 0-1-16,4 2 2 0,1 1 0 15,-2 6-1-15,-11 4 2 16,-4 9-1-16,-11 5 1 15,-4 8 0-15,-9 0-1 16,-7 2-2-16,-7-2-1 0,-6-3-1 16,1-3-1-1,0-5 0-15,-4-7-1 0,-9 0 0 16,16-7 0-16,-16 7-1 16,9-12-1-16,-9 12-1 0,3-12-2 15,-3 12-2-15,6-8-2 16,-6 8-4-16,15-15-13 15,1 11-6-15,-7-10 2 32,7 10 18-32</inkml:trace>
  <inkml:trace contextRef="#ctx0" brushRef="#br1" timeOffset="152696.3178">9340 14053 40 0,'25'-10'19'16,"15"0"-2"-16,7 7-3 15,4 3-2-15,4 0-2 16,6 3-2-16,2-3-2 16,-5-3-2-16,1-12-1 15,-7-6-2 1,-2-3-3-16,-6-5-4 16,-7 2-12-16,-21-4-13 15,-1 14-1-15,-21 3 0 16</inkml:trace>
  <inkml:trace contextRef="#ctx0" brushRef="#br1" timeOffset="153197.9453">9198 14401 44 0,'-12'-5'24'0,"-11"5"-7"16,2 0-5-16,-1 11-3 0,2 2-2 15,3 8-2 1,8 4-1-16,9 4 0 0,11-3 1 15,9-4 1-15,7-4 0 16,7-7 1-16,-2-11 0 16,8-2-1-16,-9-17 1 31,-3 0-3-31,-16-9-3 0,-12-5-11 16,-12-2-25-16,-6 4-3 15,-15-6 1-15,3-1-1 16</inkml:trace>
  <inkml:trace contextRef="#ctx0" brushRef="#br1" timeOffset="153915.9509">4637 13815 26 0,'4'14'29'0,"11"11"-9"0,10 1-6 15,12 3-4-15,10-5-1 16,9-5-3-16,8-10-1 16,3-9-2-16,7-11-2 0,1-13 0 15,5-6-1 1,1 2 0-16,-5 1 1 0,-3 8 1 31,-4 12 1-31,-7 7 2 0,-6 17-1 16,-12 7-1-16,-13 8-6 15,-11-3-15-15,2 4-14 16,-16-18-1-16,6 0-1 16</inkml:trace>
  <inkml:trace contextRef="#ctx0" brushRef="#br1" timeOffset="154470.1328">5758 13968 16 0,'0'0'25'16,"0"-22"-11"-16,9 10-4 15,5 4-2-15,9-1-2 16,10 4-1-16,14-3 0 15,10 4-1 1,14-2 1-16,6 3 0 16,1-3-1-16,3 6 2 15,-7-3 1-15,-2 3 1 0,-13 0-1 16,-10 0 0 0,-15-10-1-16,-6 1-1 0,-10-5-3 15,-11-6-11-15,-7-11-24 16,-3 7-2-16,-13-8 0 0,6 8-2 15</inkml:trace>
  <inkml:trace contextRef="#ctx0" brushRef="#br1" timeOffset="156089.5656">5460 14280 37 0,'0'11'23'0,"0"-11"-2"16,18-11-3-16,-5 1-4 16,6-7-2-16,4-2-4 15,0-3-2-15,1-2-3 16,-4 2-1-16,-2 6 0 31,-5 2-1-31,-2 7 0 0,-11 7 1 16,7 12-1-16,-7 1-1 15,-4 9 1-15,4 6-1 0,0 6 1 16,0 0 0 0,6-1-1-16,0-2 1 0,2-2-1 15,-2-3 1-15,0-2 0 16,-6-9-1-16,-7-4 1 0,-7-4 0 15,-4-1 0-15,-5-6-1 16,-1 3 1-16,3-3-1 16,5 0 1-16,16 0 0 15,0 0 1-15,27-8 0 16,9 5-2-16,12 3-5 31,5 4-30-31,-8-12 0 0,12 8-2 16,-17 0 1-16</inkml:trace>
  <inkml:trace contextRef="#ctx0" brushRef="#br0" timeOffset="158378.2647">14882 12932 18 0,'-22'0'27'16,"22"0"0"-16,0 0-4 16,22 2-5-16,23-2-4 15,20-11-2-15,20 11-4 0,7-6-2 16,10 6-5-16,-4 0-6 15,-10 3-8-15,-9 6-11 16,-16 9-11-16,-30-4 1 0,-14 5-1 16</inkml:trace>
  <inkml:trace contextRef="#ctx0" brushRef="#br0" timeOffset="158594.4077">14972 13104 27 0,'-22'0'30'0,"22"0"-6"15,22-5-7-15,14 2-3 16,14 3-5-16,9-5-3 16,13 5-3-16,1 0-6 15,-4-5-6-15,-5 2-9 0,-7 3-9 16,-16-6-4-16,-9 4 2 15</inkml:trace>
  <inkml:trace contextRef="#ctx0" brushRef="#br0" timeOffset="158794.9505">15582 12965 32 0,'21'0'25'16,"-3"0"-2"-16,7 13-2 0,-5 6-4 16,-7 1-2-16,-3 7-6 15,-6 1-11-15,-4 4-28 16,-9-18-1-16,4 4-2 15,-14-18-2-15</inkml:trace>
  <inkml:trace contextRef="#ctx0" brushRef="#br0" timeOffset="159665.3746">16510 12634 26 0,'7'9'32'0,"8"33"-1"15,-6 16-12-15,1 10-5 16,-1 12-1-1,-2 2-2-15,-2 2-4 16,-5-8-2-16,0-11-1 16,0-18-1-16,-3-16-1 15,1-22 0-15,2-9 0 0,0-19-2 16,3-5 1-16,3-8 0 16,6 0-1-16,4-3 0 15,2 7 0-15,1 10-1 0,0 10 1 16,2 11-1-16,-5 9 1 15,0 9 0-15,-5 4 1 16,-5 4-3-16,-2 0-6 16,2-3-19-16,3-2-9 15,-9-11 1-15,13-1-2 16</inkml:trace>
  <inkml:trace contextRef="#ctx0" brushRef="#br0" timeOffset="160028.6916">17036 12968 21 0,'13'32'33'0,"-13"-7"2"15,0 7-4-15,-5 6-16 16,-2 0-4-16,7 5-3 0,-6-12-2 15,6-4-2-15,-3-7-1 16,3-20-1-16,0 0-1 0,0 0 1 16,0-20-2-16,0-9 1 15,-4-8 0-15,-2-10-1 16,1-2 0-16,-1-6 0 16,2 4 0-16,4 0 0 15,0 3 1-15,6 6-1 31,9 9 1-31,7 8-2 0,8 8-2 16,6 5-5-16,9 7-14 16,8 8-14-16,-5-3-1 15,11 14 0-15,-15-5 6 16</inkml:trace>
  <inkml:trace contextRef="#ctx0" brushRef="#br0" timeOffset="160244.8503">17091 13298 34 0,'0'0'31'16,"20"6"-3"-16,3-12-17 15,4-3-35-15,25 9-5 16,-7-6-3-16,10 9 14 16</inkml:trace>
  <inkml:trace contextRef="#ctx0" brushRef="#br0" timeOffset="160498.7874">17488 13057 15 0,'0'-22'35'0,"-7"-4"2"15,7 10-1-15,4 6-15 16,-4 10-7-16,12 0-4 0,-6 11-3 16,3 10-1-16,-6 5-2 15,3 5-2-15,0 2-4 31,-6-5-8-31,6-2-27 0,-2 4-1 16,-4-14-1-16,11 4 0 16</inkml:trace>
  <inkml:trace contextRef="#ctx0" brushRef="#br0" timeOffset="160968.1676">17657 12759 19 0,'19'-7'34'0,"3"-4"1"15,7 11 0-15,-2-2-16 16,4-3-10-16,3 5-3 0,-1 0-4 15,-1 0 0-15,-7 0 0 16,-4 0-2-16,-3 0 1 16,-8 0-1-16,-10 0-1 15,0 0 1-15,10 7 0 0,-10-7-1 16,0 17 1-16,0-4 1 16,0 5-1-16,4 9 1 15,3 4 0-15,3 7 0 16,3 0 0-16,0 5 1 15,-1 0-1-15,2-2 1 16,-6 0-1 0,-2-4 1-16,-6-6 1 15,-9 3-1-15,-3-11 0 16,-7 0-1-16,-4-8 0 16,-4-3-2-16,5-5-3 15,-5-7-10-15,7-8-21 16,9 1-3-16,-1-7-1 15,17 4 1-15</inkml:trace>
  <inkml:trace contextRef="#ctx0" brushRef="#br0" timeOffset="161266.1293">18318 12913 47 0,'22'4'35'15,"1"-8"1"-15,9 4-4 16,5 0-24-16,1 0-8 15,1 0-10-15,-4-3-19 16,0 8-6-16,-14-5-1 16,6 0 1-16</inkml:trace>
  <inkml:trace contextRef="#ctx0" brushRef="#br0" timeOffset="161484.801">18385 13075 53 0,'23'0'36'16,"16"3"-1"-16,2-3-14 15,-1 0-10-15,4 0-9 16,-5 0-15-16,0 6-21 15,-16-10-1-15,-1 4-1 0,-22 0 0 16</inkml:trace>
  <inkml:trace contextRef="#ctx0" brushRef="#br0" timeOffset="163086.3867">18983 13108 49 0,'13'7'36'0,"14"-4"1"16,11-3-12-16,11 0-17 16,10 3-34-16,5-11-7 15,12 3-1 1,-13-9-2-16</inkml:trace>
  <inkml:trace contextRef="#ctx0" brushRef="#br0" timeOffset="163665.8864">19913 12789 10 0,'-55'-12'43'16,"24"-1"-27"-16,-3-5-4 16,6-2-1-16,10-1-2 15,10 0 0-15,11 1 0 16,9 5-2-16,12 5-2 15,5 1-1-15,10 9 1 0,-5 9-2 16,-4 3 1-16,-12 5-1 16,-12 10-2-16,-17 1 0 15,-11 1 0-15,-14 2 0 16,-6-3-1-16,-3-5 1 16,6-2-1-16,11-4 1 15,14-4 0 1,14-13 1-16,19 13 0 15,11-10 0-15,9-3 0 0,6 4-1 16,5-4-3 0,2 5-14-16,0-1-19 15,-15-8-1-15,1 4 0 0,-15-2-1 16</inkml:trace>
  <inkml:trace contextRef="#ctx0" brushRef="#br0" timeOffset="164004.4572">19610 13152 27 0,'0'0'35'0,"0"0"-3"16,17 0-7-16,13-2-8 16,16 2-3-16,12-7-4 15,11 7-2-15,-1-6-3 16,2 2-4-16,-1 4-6 15,-11-5-10-15,-10-2-18 0,-11 7-4 16,-22-6 0-16,-5 6-1 16</inkml:trace>
  <inkml:trace contextRef="#ctx0" brushRef="#br0" timeOffset="164473.6693">19644 13325 44 0,'24'0'32'0,"4"-3"-12"0,13 3-4 15,7 0-3-15,-3 6-3 16,2 3-2-16,-14 1-4 16,-9 3-1-16,-17 2-1 15,-14 1-1 1,-17-3-1-16,-11-1 0 16,-4-7-1-16,1 0 1 15,5-5-1-15,12 0 0 16,21 0 0-16,0-10 1 15,20 7 0-15,12 3 1 16,8 5 1-16,4 6 0 16,-1 3-1-16,-7 9 2 0,-10 2-1 15,-14 4 1-15,-18 1 0 16,-15 0-1-16,-17-6-2 16,-14-4 0-16,-6-5-4 15,-6-11-11-15,-1-8-21 16,13-1 0-16,3-13-1 15,16 2 1-15</inkml:trace>
  <inkml:trace contextRef="#ctx0" brushRef="#br0" timeOffset="165091.4363">16170 12509 27 0,'21'53'30'0,"4"29"-10"16,-7 20-2-16,-8 18-1 16,3 21-2-16,-13 14-1 15,-3 8-3-15,-10-8-2 16,-3-9-5-16,-3-17-3 16,-1-13-12-16,0-23-24 15,15-17-1 1,2-37-1-16,12-17 0 15</inkml:trace>
  <inkml:trace contextRef="#ctx0" brushRef="#br0" timeOffset="165522.6277">16113 12464 4 0,'69'-9'26'0,"45"9"-3"16,23-7-7-16,45 2-4 0,30 1-2 15,35-4-4-15,25-2-2 0,22 0-1 16,17-4 0 0,11-4 0-16,-2 1 0 15,-10 2-1-15,-14 0 1 0,-28 5 0 16,-21 3 0-16,-38 7-5 15,-35 0-6-15,-39 7-11 16,-30 5-10-16,-44-7-1 0,-16 7-1 16</inkml:trace>
  <inkml:trace contextRef="#ctx0" brushRef="#br0" timeOffset="165839.5564">20483 12341 26 0,'0'0'25'0,"4"20"-7"16,-4 11-3-16,3 17-1 0,3 20-2 15,6 20-1 1,-1 16 0-16,6 14-1 0,-5 9-3 16,4 3-1-16,-4-4-2 31,-2-6-1-31,-7-16-2 0,-3-19-1 16,0-12-4-16,-7-17-16 15,-1-27-16-15,8-10 1 16,0-19-1-16</inkml:trace>
  <inkml:trace contextRef="#ctx0" brushRef="#br0" timeOffset="169527.8715">16321 13868 9 0,'59'-6'13'16,"34"-4"0"-16,28-3 1 16,43-1-2-16,35-1-1 0,41 1 0 15,30 4-1-15,27-2-2 16,11 5 1-16,8 1-1 16,4 6-1-16,-15-4 1 15,-6 4-1-15,-26 0-1 16,-20-3-1-16,-32 3-3 31,-24-7-7-31,-33 1-23 0,-26 6-7 16,-40-8 0-16,-23 8-1 15</inkml:trace>
  <inkml:trace contextRef="#ctx0" brushRef="#br0" timeOffset="176144.7527">1131 14639 53 0,'0'0'37'0,"-15"-10"-2"0,32 14-13 16,11 21-7-16,21 8-5 15,8 20-4-15,15 7-3 16,5 11-1-16,10-1-7 0,-13-4-8 15,-1-8-23-15,-8-5-2 16,-15-21 2-16,-8-9-3 16</inkml:trace>
  <inkml:trace contextRef="#ctx0" brushRef="#br0" timeOffset="176360.6186">1819 14630 58 0,'-23'17'36'0,"0"12"2"15,-14 14-16-15,-11 4-8 0,-2 13-2 16,-11 1-5-16,3 2-2 0,0-2-3 16,2-6-3-1,11-5-6-15,3-16-8 16,13-11-23-16,14-3-2 0,15-20 2 15,0 0-2-15</inkml:trace>
  <inkml:trace contextRef="#ctx0" brushRef="#br0" timeOffset="176683.5673">2179 15034 42 0,'-19'23'35'15,"-12"-8"1"-15,5 2-6 16,-5-2-18-16,-2-4-6 16,2-4-5-16,4-7-2 15,6-9-2-15,11-4-1 0,0-8-1 16,13 0 1-16,2-3 0 0,9 8 1 15,5 3 4 1,5 10 3-16,5 9 0 16,4 6 1-16,-2 10 0 0,0 2-3 15,0 4-7-15,0-10-27 16,4 4-2-16,-12-15-1 31,6 0 0-31</inkml:trace>
  <inkml:trace contextRef="#ctx0" brushRef="#br0" timeOffset="177000.0157">2392 15113 21 0,'31'9'32'15,"-5"-9"0"-15,8 0-7 16,-4 0-9-16,-1-5-4 15,-1 0-4-15,-12-7-3 0,2-4-2 16,-16-2 1 0,-2-5-2-1,-12 0 0-15,-6 1 0 16,-7 4-1-16,0 7 0 16,0 11-1-16,0 10 1 0,1 13 0 15,2 12 1-15,8 12-1 16,10 10 0-16,4 7-2 15,6-2-14-15,1-3-20 16,11-1-1-16,-7-16 0 0,12-7-1 16</inkml:trace>
  <inkml:trace contextRef="#ctx0" brushRef="#br0" timeOffset="177502.137">3010 15049 18 0,'0'0'33'15,"-3"14"1"-15,-16 3-9 16,-9-2-6-16,0 5-5 15,-6-6-5-15,-3 1-4 16,2-7-3-16,2-5-2 16,5-3-2-1,9-11-1-15,7-1 1 16,8-8-2-16,8 3 1 16,5-3 0-16,7 7 2 15,9 3 1-15,4 10 2 0,1 7 1 16,0 9 0-1,-2 9-3-15,0 4-16 0,6 4-16 16,-13-11-1-16,5 7-1 16,-16-18 1-16</inkml:trace>
  <inkml:trace contextRef="#ctx0" brushRef="#br0" timeOffset="177865.7423">3156 15054 20 0,'30'5'31'0,"-9"-5"2"15,1 10-4-15,0 3-13 16,-11 0-4-16,0 5-4 16,-11 1-1-16,-6-3-3 15,-3-6-1-15,-2-2-4 0,11-8-2 16,-8-11-1-16,11-3-1 15,0-10 0-15,7 1-1 0,2-5 1 16,1 4 3 0,1 4 2-16,-3 10 4 15,-11 10 1-15,0 0 0 0,9 25 2 16,-9-4-1-16,6 8 1 0,-1-4-2 16,9 4-5-16,4-4-13 15,10-4-23-15,-5-9 0 16,10-2-1-16,1-14 1 15</inkml:trace>
  <inkml:trace contextRef="#ctx0" brushRef="#br0" timeOffset="178219.9511">3596 14993 16 0,'14'-6'30'0,"15"6"1"15,-11-4-5-15,8 0-14 16,1-1-4-16,-2 0-5 0,-3-2-2 16,-2 2 0-1,-10-2-1-15,-10 7 0 0,0 0 0 31,-14 4 1-31,1 7 0 16,-5 3 1-16,-1 6 1 0,1 1 1 16,9 6 1-16,4-4 0 15,10 2 0-15,6-5-1 16,5-3 0-16,5-5-2 16,4-3-5-16,4-1-11 15,2-1-21-15,-10-11-1 0,6 10 0 16,-10-12 1-16</inkml:trace>
  <inkml:trace contextRef="#ctx0" brushRef="#br0" timeOffset="178436.1205">4123 15161 79 0,'18'3'37'16,"-18"-3"-9"-16,4-9-38 15,-4 9-23-15,0 0-5 0,5-10 0 16</inkml:trace>
  <inkml:trace contextRef="#ctx0" brushRef="#br0" timeOffset="179038.1933">4650 14926 25 0,'-12'7'28'0,"-14"-7"-9"15,8 12-5-15,-2-3-3 16,6 3-3-16,8 2-3 15,6-3 0-15,6 0-2 16,8-2 0-16,3-4-1 16,-1-1 0-16,5 1 0 15,-8-5 0-15,-4 4-1 0,-9-4 0 16,0 0-1-16,-15 13 0 16,-1-4 1-16,0 3-1 0,-6 3 2 15,4 1-1 1,3 1 2-16,9 1 0 15,6-2 0-15,12 0 1 0,8-2 0 16,4-5 0-16,7 1-3 0,6-5-7 16,2-5-16-16,-2-7-12 15,7 2-1-15,-10-14 0 16</inkml:trace>
  <inkml:trace contextRef="#ctx0" brushRef="#br0" timeOffset="179670.0777">4888 14768 28 0,'6'-17'28'15,"15"14"-1"-15,3-6-16 0,7-2-5 16,3 2-4-16,4 1-3 15,0 1-1-15,-10 2 0 0,-8-3-1 16,-9 7 1 0,-11 1 0-16,0 0 1 15,-14 3 1-15,0 5 2 0,1 0 2 32,2 5-1-32,4 2 1 15,7 2-1-15,11 4 0 0,5 1-1 16,2 0-1-16,1 2 0 15,0-2-1-15,-4 3 1 16,-9-3-1-16,-3-1 1 16,-6 1-1-16,-8 2 1 15,-2 0 1-15,0 2-1 0,2 2 1 16,3-1 1-16,5 1-1 16,0 1 0-16,3-2 0 15,-2-3 1-15,-5-5-2 16,-2-5 1-16,-4-6-1 15,-2-8 0-15,1 0-1 16,1-4 1-16,13 4-1 0,-10-18 0 16,16 7 0-16,9-2 0 15,8-1 0-15,7 2-1 16,4-5 1-16,8-1-1 16,-2 1 1-16,3 2 0 0,-3 5 1 15,-8 4 2-15,-3 8 1 31,-4 8 0-31,-8 8 1 0,-7 7 1 16,-2 7-2 0,-3-1 0-16,-2 1-5 0,1-6-9 15,-4-1-24-15,0-25-1 16,6 12-2-16,-6-24 1 16</inkml:trace>
  <inkml:trace contextRef="#ctx0" brushRef="#br0" timeOffset="179892.7597">5433 14821 41 0,'-7'-10'34'15,"7"10"-9"-15,3 16-25 16,-3-16-25 0,5 25-7-16,-5-16-1 15</inkml:trace>
  <inkml:trace contextRef="#ctx0" brushRef="#br0" timeOffset="180371.8538">5879 15034 26 0,'-17'-9'30'0,"-1"13"-7"0,-4 0-4 0,-3 9-6 16,0 7-3-1,2 4-3-15,7 6-1 0,5 1-1 16,11 2 0-16,11-6-1 16,8-1 1-16,2-9 0 15,7-4 0-15,-4-10 0 32,-1-3-1-32,-11-13-2 0,-12-1 1 15,-9-3-2-15,-6 2-1 16,-7 0-3-16,-6-1-10 15,5 2-20-15,6 11-5 16,1-2 1-16,16 5 0 16</inkml:trace>
  <inkml:trace contextRef="#ctx0" brushRef="#br0" timeOffset="180795.0962">6043 15075 40 0,'0'0'32'16,"0"0"-1"-16,-8 9-12 15,2 7-7-15,6 4-4 0,0 1-3 16,6 4 1-16,4-1-2 16,7-6 0-16,5-10-1 15,2-4-1-15,0-9 0 16,1-5-1-16,-2-8 0 15,-2-3-1-15,-7-2 1 0,-4 0-1 16,-5 1 0-16,-5 6 0 16,0 4-1-16,0 12 1 15,0 0 0-15,0 0-1 16,0 14 1-16,8 5 0 16,5 1 0-16,2-2 0 15,7-1 1-15,2-3-1 0,2-9 1 16,2-5 1-16,-4-5 0 15,-5-9 0-15,-3 0-1 16,-7-6-5-16,-4 0-15 16,-2 0-18-16,-13-5 0 15,2 6 0-15,-7 1-1 0</inkml:trace>
  <inkml:trace contextRef="#ctx0" brushRef="#br0" timeOffset="181242.6486">6719 15058 37 0,'-25'0'32'0,"6"5"-9"0,1 8-4 16,2 6-5-16,10 3-4 16,6 2-3-16,10-2-1 0,8-4-1 15,6-2 0-15,3-6 0 16,2-4-1-16,-6-6-1 16,-5-5 0-16,-18 5-2 15,0-17-2 1,-18 13-9-16,-3-3-27 15,-12-5 1-15,8 7-1 16,-2-7 0-16</inkml:trace>
  <inkml:trace contextRef="#ctx0" brushRef="#br0" timeOffset="181696.7406">7028 15063 27 0,'17'0'34'16,"-6"0"1"-16,2 12-2 15,-1 5-18-15,-8 0-6 32,2 8-2-32,-6-1-3 0,0 0 1 15,-4-7-2-15,-1-8-1 16,5-9 0-16,0 0-1 16,12-24-1-16,4 4 1 15,7-6-1-15,3 1 0 16,2 3 0-16,0 7 0 15,0 9 2-15,-2 9 0 0,-8 8 1 16,-6 10 0-16,-6 7 0 16,0 7 0-16,-6-2-1 15,-2-1-5-15,2 0-14 16,0-6-22-16,0-12 0 16,2-2-1-16,-2-12 0 15</inkml:trace>
  <inkml:trace contextRef="#ctx0" brushRef="#br0" timeOffset="181928.8633">7804 15020 64 0,'0'0'39'16,"10"5"-2"-16,-10-5-8 16,0 0-32-16,0 9-32 15,0-9-2-15,0 0-1 0,0 0 0 16</inkml:trace>
  <inkml:trace contextRef="#ctx0" brushRef="#br0" timeOffset="182145.017">7804 15228 72 0,'0'0'42'16,"0"0"0"-16,0 9-6 16,0-9-64-16,0 0-9 15,0 0-4-15,-6-18 0 16</inkml:trace>
  <inkml:trace contextRef="#ctx0" brushRef="#br0" timeOffset="187927.1779">8971 15161 42 0,'12'0'38'0,"8"22"1"0,4 15-7 16,7 16-16-16,9 24-6 16,-6 7-2-16,1 15-2 15,-10 4-2-15,-10-1-3 16,-15-9-1-16,-13-13-1 16,-12-20-1-16,-6-19-2 0,-3-19 1 15,3-29-1-15,7-20 1 16,8-19 1-16,13-20 1 15,12-11 2-15,13-7 0 16,12 1 1-16,6 1 1 16,7 12-1-16,3 10-3 15,2 7-18-15,-5 8-19 0,4 14 0 16,-12 1-1-16,3 11 0 16</inkml:trace>
  <inkml:trace contextRef="#ctx0" brushRef="#br0" timeOffset="188297.5087">9644 15033 32 0,'15'-22'35'0,"13"9"1"16,-6 6-10-16,-6 3-10 15,-1 16-3-15,-15 4-5 16,0 11-3-16,-15 3-1 16,-10 5-1-16,-2-5-3 15,-1-1 1 1,8-5-1-16,9-9-1 15,16-5 1-15,7-5 0 16,17-5 0-16,11 0 0 16,1 0-1-16,1-5-13 15,-4 0-22-15,2 5-1 16,-12-3 0-16,3 3-1 16</inkml:trace>
  <inkml:trace contextRef="#ctx0" brushRef="#br0" timeOffset="188676.8249">10351 15199 44 0,'0'0'37'0,"9"20"0"15,-6 6-9-15,-3 8-13 0,6 10-5 16,-6 4-4-16,4 3-5 16,-1 0-6-16,-3-15-5 15,3-5-18-15,-3-9-9 16,-6-16-1-16,6-6 0 16</inkml:trace>
  <inkml:trace contextRef="#ctx0" brushRef="#br0" timeOffset="188915.1396">10187 15406 30 0,'0'0'35'0,"32"0"0"15,-2 3-7-15,19-3-17 16,11 4-34-16,-5-14-8 16,14 7-1-16,-7-13-3 0</inkml:trace>
  <inkml:trace contextRef="#ctx0" brushRef="#br0" timeOffset="189396.6432">11176 15197 12 0,'-16'-7'30'15,"-12"-13"-2"1,6-2-8-16,1-10-5 16,6-5-3-16,10-2-2 0,10 0-1 31,14 4-3-31,8 5 0 0,10 13 0 15,1 10-1-15,-2 14 1 16,-9 11-3-16,-9 14 0 16,-18 4-2-16,-7 6 0 15,-19-2 0-15,-6-5 0 16,-6-6 0-16,2-3 0 16,5-10-1-16,11-8 1 0,20-8-1 15,0 0 1-15,21 0-1 16,12-4 0-16,9 4-2 15,4 0-5-15,7 4-23 16,0 8-7-16,-13-6 0 16,-3 5 0-16</inkml:trace>
  <inkml:trace contextRef="#ctx0" brushRef="#br0" timeOffset="189616.8273">10903 15449 27 0,'0'0'36'0,"0"0"0"16,32 5-3-16,10-5-16 16,11-5-7-16,14 5-2 15,5 0-4-15,9-5-6 16,4 5-16-16,-3 0-18 15,-19-3-1-15,-6 6 0 0,-20-3-1 16</inkml:trace>
  <inkml:trace contextRef="#ctx0" brushRef="#br0" timeOffset="190033.5374">11089 15689 41 0,'0'-9'32'16,"21"4"-2"-16,4-5-13 0,11-1-7 16,9 7-3-16,0-1-2 0,1 5-2 15,-10 7-1-15,-11 2-3 16,-10 6-3-16,-15 3-1 15,-15 0 0-15,-10 1-1 16,-2 0 0-16,-6-5 1 16,6-2 1-16,6-4 2 31,11-2 3-31,10-6 2 0,18 8 1 16,6-2 0-16,1 1 2 15,1 8 0-15,-6 0 0 16,-10 9-1-16,-16-7 0 15,-13 5-3-15,-17-9-1 16,-8-4-5-16,-2-9-13 16,4 0-17-16,-2-18 0 0,15-2 0 15,9-10 6-15</inkml:trace>
  <inkml:trace contextRef="#ctx0" brushRef="#br0" timeOffset="190534.5249">11721 15165 36 0,'17'-4'37'15,"10"25"1"-15,1 10 1 16,0 15-22-16,9 21-8 15,-9 12-2-15,0 10-3 16,-10 4-3-16,-12 0-3 0,-10-4-1 16,-18-6-1-16,-7-8-1 31,-12-15 1-31,-1-13-2 0,-3-16 0 16,5-14 1-16,6-17 2 15,9-20 1-15,13-17 2 16,12-19-1-16,18-9 2 15,13-13 1-15,14-4 0 16,10-5 2-16,4 9-3 16,1 6-7-16,-1 14-27 0,-11 3-1 15,-1 15-1-15,-18 3 0 16</inkml:trace>
  <inkml:trace contextRef="#ctx0" brushRef="#br0" timeOffset="190966.9038">12562 15200 26 0,'0'0'36'15,"0"0"0"-15,0 0-5 16,10 19-12-16,-10 7-5 16,5 11-6-16,-1 1-4 31,3 8-1-31,-1 0-4 0,0-4-3 16,0-2-7-16,-6-15-11 15,-9-11-14-15,2-2-1 16,-6-12 0-16,-1-9 9 15</inkml:trace>
  <inkml:trace contextRef="#ctx0" brushRef="#br0" timeOffset="191205.205">12448 15409 58 0,'15'-3'35'0,"7"-3"-3"16,12 1-12-16,13 1-11 16,2 0-18-16,11 4-23 15,-11-11-3-15,3 11 0 16,-9-11-1-16</inkml:trace>
  <inkml:trace contextRef="#ctx0" brushRef="#br0" timeOffset="191468.2575">13372 15117 23 0,'18'-47'35'0,"-8"-8"1"16,2 8-6-16,-2 4-10 16,-10 2-6-16,9 15-4 15,-9 11-2-15,0 15-2 16,0 20-2-16,3 13-2 0,1 10-1 16,2 9-2-16,5 11-8 15,-4 7-29-15,-4-10-1 16,6 1 1-16,-12-15-1 15</inkml:trace>
  <inkml:trace contextRef="#ctx0" brushRef="#br0" timeOffset="191706.5609">13152 15422 26 0,'9'0'36'0,"19"0"1"31,15-5 1-31,11 0-21 16,20 5-6-16,7-8-5 0,9 4-5 15,6-1-16-15,8 1-21 16,-14-8 0-16,-8 6-2 16,-16-1 1-16</inkml:trace>
  <inkml:trace contextRef="#ctx0" brushRef="#br0" timeOffset="192322.2371">13654 15756 31 0,'10'-6'22'0,"-7"-7"-3"16,-3-2-3-16,-7-2-3 0,-8 1-3 15,-4-2-2-15,-8 5-3 16,-6 7-1-16,-2 3-1 16,0 8-1-16,4 6-1 15,6 4-1-15,6 7 0 16,10 1 0-16,9-2 1 15,9-2-1 1,10-6 1-16,3-4-1 16,6-4 0-16,3-5 1 15,0-5 0-15,-4 1-1 16,-2-4 1-16,-3 8 2 16,-7 0-1-16,1 5 1 15,-6 7 0-15,2 7 0 16,-4 3 1-16,2 7-1 0,-7 0 0 15,-3 3-2-15,-6-3 1 0,-9-2-1 16,-10-5 1 0,-9-5-1-16,-5-6 0 0,-5-6-2 15,0-5-2-15,1-14-10 16,7-6-20-16,15 3-4 16,4-12 1-1,17 4-1-15</inkml:trace>
  <inkml:trace contextRef="#ctx0" brushRef="#br0" timeOffset="192707.183">14320 15200 24 0,'0'0'35'0,"0"0"0"16,28 7-2-16,-2-7-15 15,20 0-8-15,0 4-4 16,5 0-6-16,4 1-12 16,-6-1-19-16,-12-8-4 15,-2 4-1-15,-14-4 0 16</inkml:trace>
  <inkml:trace contextRef="#ctx0" brushRef="#br0" timeOffset="192939.1272">14372 15394 48 0,'20'0'35'0,"14"0"1"16,1 3-12-16,11-6-16 0,2 3-15 16,-8-7-25-16,8 7-2 15,-13-11-1-15,1 6-1 16</inkml:trace>
  <inkml:trace contextRef="#ctx0" brushRef="#br0" timeOffset="193355.1512">15285 15080 38 0,'-28'-8'31'0,"-6"-2"-8"15,1 10-5 1,1 7-6-16,-2 8-5 16,7 13-3-16,7 5 0 0,8 9 0 15,12 4 2-15,14 3 0 16,12-6 0-16,17-2-1 0,12-12 1 15,11-5 0-15,-1-18-1 16,8-6 1-16,-10-20-2 16,-6-6 1-16,-22-11-2 15,-15-3 0-15,-23-5 0 16,-15 1 0-16,-16 3-3 31,-11 5-4-31,5 12-16 0,-6 6-22 16,4 0 2-16,8 8-2 15,14 3 1-15</inkml:trace>
  <inkml:trace contextRef="#ctx0" brushRef="#br0" timeOffset="193809.1005">16238 15122 28 0,'12'3'36'0,"1"-3"1"15,26-3-1-15,14 3-17 16,15-6-9-16,19 2-4 0,7 0-5 15,8-4-3-15,9-1-3 16,-8-2-1-16,-7 6-5 16,-25-1-5-16,-14 6-11 15,-18 6-9-15,-20-6 0 16,-7 17 3-16</inkml:trace>
  <inkml:trace contextRef="#ctx0" brushRef="#br0" timeOffset="194109.9476">16486 15263 13 0,'43'0'31'0,"3"-8"0"16,23 3-10-1,5-2-7-15,13-4-7 16,1-1-6-16,1-1-3 16,-10 2-1-16,-12-1-1 15,-12 3-1-15,-18 2 0 16,-17 2-6-16,-20 5-9 15,12 0-6-15,-27 0-15 16</inkml:trace>
  <inkml:trace contextRef="#ctx0" brushRef="#br0" timeOffset="194357.4761">17049 14966 26 0,'42'-16'69'16,"-9"16"-46"-16,0 17-5 15,-1-1-5-15,6 12-4 16,-5-5-1-16,-4 6-2 16,-8-5 0-16,-4 4-1 15,-17-2 0-15,-11 3-2 16,-16 3 1-16,-10 2-5 31,-7-1-37-31,3 6 0 0,-5-11-2 16,19-5 0-16</inkml:trace>
  <inkml:trace contextRef="#ctx0" brushRef="#br0" timeOffset="214843.6043">18202 14449 8 0,'0'0'32'0,"-27"27"2"16,-14 23 1-16,-1 28-18 16,4 29-4-16,-4 19-1 15,13 28-3-15,4 5-1 16,25 4-2-16,13-13-2 16,22-16-2-16,14-19-12 0,10-23-26 15,5-34-2-15,4-19 0 16,-12-34 0-16</inkml:trace>
  <inkml:trace contextRef="#ctx0" brushRef="#br0" timeOffset="215413.7238">18336 15103 46 0,'0'0'36'16,"15"-3"1"-16,8 19-12 15,3 16-12-15,-1 10-4 16,4 13-3-16,-4 8-1 0,-5 7-2 16,-10-3-2-1,-10 0-1-15,-15-9-1 0,-7-13 0 16,-9-11 0-16,-2-18 0 16,-1-16 0-16,5-13-1 0,11-19 2 15,2-13 1-15,16-14 0 16,13-3 0-16,12-6 1 15,11-1-1-15,7 2 0 16,8 4-2-16,-2 8-7 16,-1 7-18-16,-7 10-11 15,-3 14-1-15,-15 7 0 0</inkml:trace>
  <inkml:trace contextRef="#ctx0" brushRef="#br0" timeOffset="215861.2169">18941 15020 27 0,'0'0'37'16,"11"0"-2"-16,-14 14-5 16,-3 6-9-16,6 17-5 15,-11 4-6-15,6 8-3 16,0-1-3-16,-1-1-3 16,6-3-2-16,-6-13-4 0,6-2-5 15,0-18-10-15,0-11-14 16,0 0-4-16,-6-8-1 15,2-6 2-15</inkml:trace>
  <inkml:trace contextRef="#ctx0" brushRef="#br0" timeOffset="216100.0136">18777 15199 37 0,'0'0'36'16,"22"-19"1"-16,5 16-9 15,7 3-9-15,3 0-8 16,7 6-14-16,-3-6-30 15,7 4-4-15,-8-10 1 16,3 0-2-16</inkml:trace>
  <inkml:trace contextRef="#ctx0" brushRef="#br0" timeOffset="216531.649">19459 15049 51 0,'10'-15'32'0,"-2"-8"-12"15,4-8-6-15,1-4-3 16,-3-6-2-16,5 2-1 16,-9-2-2-16,1 7-1 15,-7 4 0 1,0 10 0-16,0 7-1 16,0 13-1-16,0 0-1 15,0 24 0-15,0 5 0 16,10 8-1-16,0 7 0 15,0 4-2-15,2 4-3 0,-2-5-3 16,4 3-9-16,-7-10-14 16,-7-12-7-16,3 0-2 15,-12-18 2-15</inkml:trace>
  <inkml:trace contextRef="#ctx0" brushRef="#br0" timeOffset="216763.1804">19356 15243 47 0,'24'0'37'0,"2"-10"1"16,12 3-5-16,6 5-22 16,3-2-10-16,-2 0-20 31,-4 0-17-31,2 12-1 0,-15-8 0 15</inkml:trace>
  <inkml:trace contextRef="#ctx0" brushRef="#br0" timeOffset="217233.2846">19402 15466 6 0,'13'0'32'0,"-1"-12"0"15,20 7-1-15,-2 0-16 16,4-1-4-16,3 6-3 16,-7 6-3-16,-2 8-3 0,-12 4-2 15,-16 1-1-15,-9 4 0 16,-10-1-1-16,-7-3 0 16,-3-1 0-16,3-4 1 0,4-8 1 15,8-6 2 1,14 0 1-16,0 0 0 15,25 4 1-15,-1-4 1 0,6 7 0 16,-4 0 0-16,2 11-1 0,-12 3 1 16,-8 8-2-16,-14-3 0 15,-11 3 0-15,-14-6-2 16,-9-1 1-16,-1-11-2 16,-1-7-2-16,3-4-6 31,-1-8-23-31,11-12-6 0,15 6 0 15,7-11-1-15</inkml:trace>
  <inkml:trace contextRef="#ctx0" brushRef="#br0" timeOffset="217802.4371">19824 14448 25 0,'23'44'32'0,"15"34"1"16,-4 16-12-16,4 22-9 15,-4 22-1-15,-6 10-4 16,-13 8-1-16,-15-5-3 0,-15-8-1 15,-16-17 0-15,-10-13-1 16,-8-25-1-16,-2-20 1 0,6-25-1 16,7-18-2-16,13-18-8 15,11-15-22-15,8-25-2 16,18-4 0-16,4-26-1 16</inkml:trace>
  <inkml:trace contextRef="#ctx0" brushRef="#br0" timeOffset="218383.7018">20246 14454 6 0,'0'0'23'0,"-6"-25"-6"16,6 9-3-16,0-4-1 16,5 2-2-16,4 5-2 15,5 3 0-15,6 10-1 16,0 7 0-16,-1 8-1 0,-2 5-2 15,-5 11-1-15,-12 2-1 16,0 6-2-16,-17-4 1 0,-5-5-1 16,-6-5 1-1,0-5-1-15,0-7 1 0,6-4 0 16,4-9 2-16,18 0 1 31,-8-11 1-31,22 11 0 16,3-5 1-16,8 8-1 0,4-3-1 15,5 9-1-15,0-4-6 16,-5 3-24-16,-1-8-12 16,-3 0-1-16,-7-9-1 15</inkml:trace>
  <inkml:trace contextRef="#ctx0" brushRef="#br0" timeOffset="218853.4655">20417 15129 43 0,'18'-10'36'16,"7"10"0"-16,1-4-5 16,7 1-21-1,4 3-14-15,3-9-23 16,2 9-7-16,-13-6-2 15,1 6 0-15</inkml:trace>
  <inkml:trace contextRef="#ctx0" brushRef="#br0" timeOffset="219106.9491">20449 15230 34 0,'25'0'34'16,"1"-14"-2"-16,14 14-9 16,3 0-43-16,-1-12-8 0,11 12-3 15,-12-17-1-15</inkml:trace>
  <inkml:trace contextRef="#ctx0" brushRef="#br0" timeOffset="219485.9602">21157 14834 58 0,'-38'18'29'0,"4"11"-11"0,3 15-4 16,7 8-4-16,11 8-3 15,10-2-1-15,17 2-1 16,9-10 0-16,13-3 1 16,6-20 0-16,13-13-1 15,1-22 0-15,3-11 0 16,-10-18 0-16,-8-8 0 0,-16-13 0 16,-14-2-2-16,-20-4-1 15,-16 7-1-15,-13 12-5 16,-11 10-23-16,-1 11-13 15,7 13 0-15,3 5-1 16</inkml:trace>
  <inkml:trace contextRef="#ctx0" brushRef="#br0" timeOffset="220139.5279">21855 15083 24 0,'35'0'32'16,"1"-5"-2"-16,14 5-10 15,7 0-6-15,8 0-5 16,-1 0-8-16,-2-3-8 31,-6 6-17-31,-18-12-7 0,-4 9-1 16,-22-10-1-16</inkml:trace>
  <inkml:trace contextRef="#ctx0" brushRef="#br0" timeOffset="220404.0787">21905 15199 32 0,'33'0'33'16,"3"-9"-1"-16,14 9-13 15,5 0-5-15,3 6-7 16,1-1-12-16,-5-5-18 16,2 14-8-16,-22-14-2 15,-2 9 0-15</inkml:trace>
  <inkml:trace contextRef="#ctx0" brushRef="#br0" timeOffset="220657.0024">22341 14911 18 0,'28'21'32'0,"-8"-2"1"16,8 13-9-16,-2 3-10 15,-8 5-3-15,-4 7-3 16,-14-2-4-16,-7-3-8 15,-15-10-23-15,-4 2-6 16,-13-19 0-16,12-1-1 0</inkml:trace>
  <inkml:trace contextRef="#ctx0" brushRef="#br0" timeOffset="221542.0304">23084 14930 41 0,'15'29'34'0,"1"7"2"16,6 12-15-16,2 18-7 15,-4 12-2-15,-3 9-3 16,-10 2-2-16,-4 3-2 16,-12-10-1-16,-6-2-2 0,-21-17-1 15,-2-12 0-15,-7-21-1 16,8-18 1-16,2-21-2 16,7-19 1-16,10-17 0 0,10-14 0 15,19-14 1-15,15-6 0 16,18-4-1-16,9 4 1 15,3 6 0-15,0 8-1 16,-2 14-2-16,-5 6-6 31,-8 12-25-31,-17 15-7 0,-17 3 1 16,-7 15-1-16</inkml:trace>
  <inkml:trace contextRef="#ctx0" brushRef="#br0" timeOffset="221976.9022">23409 15397 24 0,'14'-6'24'16,"-14"6"0"-16,13-7-2 0,-13 7-2 16,11 20-4-16,0 5-2 15,-11 4-3-15,6 10-2 16,-6 0-1-16,0 1-1 16,0-4-6-16,0-4-5 0,5-10-26 31,-7-1-9-31,-8-21 1 0,10 0-1 0</inkml:trace>
  <inkml:trace contextRef="#ctx0" brushRef="#br0" timeOffset="222461.3909">23737 15117 39 0,'14'5'33'0,"4"-10"2"15,12 3-14-15,5 2-11 16,-2 0-9 0,5 0-15-16,-7-6-18 15,2 6-2-15,-14-5 0 16,3 5 10-16</inkml:trace>
  <inkml:trace contextRef="#ctx0" brushRef="#br0" timeOffset="222731.4472">23750 15257 46 0,'16'9'37'15,"2"-9"-2"-15,9 0-10 16,9 4-9-16,-5-4-7 0,9 4-9 16,0-4-32-16,-10 5-4 15,-12-5-2-15,-3 0 0 16</inkml:trace>
  <inkml:trace contextRef="#ctx0" brushRef="#br0" timeOffset="223347.5293">24137 15196 21 0,'0'0'35'0,"13"3"0"16,-1-3-11-16,-12 0-4 16,54 6-8-16,-54-6-18 15,65 5-25-15,-65-5-2 0,72 0-2 16,-30 5-2-16</inkml:trace>
  <inkml:trace contextRef="#ctx0" brushRef="#br0" timeOffset="223795.4255">24627 14900 7 0,'0'0'32'0,"23"-57"1"16,-23 57-11-16,8-68-3 16,-8 68-4-16,15-60-3 15,-15 60-3-15,0 0-2 16,0 0-1-16,0 0-2 15,0 0 0-15,0 0-1 0,3 53-1 16,1-2-5-16,11 0-10 16,-19 2-25-16,4 3 0 15,15-13 0-15,2 1-1 0</inkml:trace>
  <inkml:trace contextRef="#ctx0" brushRef="#br0" timeOffset="224133.8696">24466 15275 36 0,'0'0'38'0,"0"0"-2"16,0 0-9-16,0 0-9 16,67 16-5-16,-14-16-4 15,7-4-5-15,7 0-6 16,26 4-15-16,-4 0-22 0,-16 0-1 15,-17 0 0 1,-13 3 0 0</inkml:trace>
  <inkml:trace contextRef="#ctx0" brushRef="#br0" timeOffset="224735.4631">24455 15577 12 0,'0'0'33'0,"0"0"-1"16,0 0-12-16,59 0-4 15,-59 0-3-15,70 5-2 16,-70-5-2-16,67 14-2 16,-67-14-3-16,0 0-1 15,37 42-1-15,-37-42-1 0,0 0-1 16,-56 46 0-16,56-46 0 16,-61 22 0-16,61-22-2 15,0 0 2-15,0 0-1 16,0 0 1-16,58 47 0 15,-58-47 1-15,68 45 0 16,-68-45 1 0,40 68 0-16,-40-68 0 15,-32 75 0-15,-12-43 1 16,-2-5-1-16,-5-8 0 16,-13-11-1-16,4-8-2 15,10-6-4-15,50 6-11 0,-57-41-23 16,48 24-1-16,9 17 2 15,0 0 0-15</inkml:trace>
  <inkml:trace contextRef="#ctx0" brushRef="#br0" timeOffset="225351.5357">23695 13730 21 0,'23'61'35'0,"-10"23"0"16,14 25-4-16,4 20-15 16,-6 6-7-16,13 5-11 15,-1-10-16-15,-5-10-15 0,-17-36-3 16,1-17 0-16</inkml:trace>
  <inkml:trace contextRef="#ctx0" brushRef="#br0" timeOffset="225721.2914">23692 13946 17 0,'-14'27'23'0,"-14"-4"-10"16,8-1-6-16,-1-2-1 15,4-8-3-15,7-8 0 16,10-4-2-16,-11-24 0 15,15-5 0-15,4-5 2 32,-1-7 1-32,8 3 1 0,3 2 1 15,1 9 0-15,0 7 1 16,7 17 0-16,-3 11 0 16,7 13-7-16,-8 0-28 15,3 17-1-15,-15-11-2 16,7 8 0-16</inkml:trace>
  <inkml:trace contextRef="#ctx0" brushRef="#br0" timeOffset="226322.5058">22956 12898 40 0,'-17'0'29'16,"-11"7"-6"-16,2 10-6 15,5 12-4-15,3 3-3 16,12 10-3-16,9-1-2 0,8-3 0 16,8-9-2-16,12-3 1 15,-1-19-1-15,1-7 0 16,-3-19 0-16,-9-10-2 15,-12-11 0-15,-7-12 0 0,-7-9 0 16,-8-6-1-16,0-1 0 16,2-3 0-16,1 7-1 15,12 3-1-15,9 17-5 16,3 9-12-16,5 12-16 16,11 19 0-16,-9 4-1 15,7 19 3 1</inkml:trace>
  <inkml:trace contextRef="#ctx0" brushRef="#br0" timeOffset="226600.7144">23123 13006 17 0,'0'0'33'16,"20"20"0"-16,-13-3-4 16,0 2-15-16,-1 5-5 15,-3-1-13-15,3 6-26 0,-9-15-1 16,11 3-2-16,-8-17-1 16</inkml:trace>
  <inkml:trace contextRef="#ctx0" brushRef="#br0" timeOffset="226954.9137">23321 13019 22 0,'14'24'30'16,"-14"-1"-3"-16,10 0-12 0,-5 4-1 15,-5-6-4-15,0-2-3 16,0-9-3-16,0-10 0 16,0 0-2-16,0-14-1 31,-3-5 1-31,3-9-1 0,0-1 0 15,14 0-1-15,-3 3 1 16,5 5 0-16,-1 13 0 16,4 8 0-16,-4 8 0 15,4 9 1-15,-6 9-2 16,-8 3-4-16,0-2-10 16,0 7-19-16,-9-17 0 0,8 4-1 15,-4-21 6-15</inkml:trace>
  <inkml:trace contextRef="#ctx0" brushRef="#br0" timeOffset="227302.5113">23454 12936 6 0,'12'-43'32'16,"-12"-6"3"-16,19 9-8 0,0 4-7 15,-2 9-4-15,13 11-3 16,-5 8-4-16,9 17-1 16,-6 11-3-16,0 11-1 0,-6 5 0 15,-1 10-1-15,-3 0-1 16,4 5 1-16,-5-3-1 16,-3-4-1-16,-7-8 0 15,1-5 0-15,-1-10-1 16,-3-7-1-16,-4-2 1 15,-9-3-1-15,-2 0 0 0,-15 7 0 16,6 3-2-16,-9 0-8 16,9-2-27-16,4 8 0 15,1-15-1-15,15 1 1 16</inkml:trace>
  <inkml:trace contextRef="#ctx0" brushRef="#br0" timeOffset="227703.4476">23946 13086 40 0,'21'3'34'15,"-6"-3"2"-15,1 10-14 16,-3 4-8-16,-8 0-5 16,2 2-2-16,-7-3-2 15,-7-1-1 1,7-12-1-16,-10 3-1 16,7-12-1-16,9-6 0 15,4-2-1-15,3 0 0 16,-2-1 0-16,10 1-1 15,-4 5 0-15,7 8 0 16,-2 4 0-16,-11 10 0 16,0 5 0-16,0 4 1 0,-4 5 0 15,0 1 0-15,1-1 0 0,-12 1-4 16,4-3-9 0,0-2-23-16,0-20-1 0,-20 8 0 15,6-17 0-15</inkml:trace>
  <inkml:trace contextRef="#ctx0" brushRef="#br0" timeOffset="227973.0089">24116 12780 42 0,'11'-12'36'16,"-11"12"-1"-16,16-6-10 16,-16 21-18-16,0 4-32 31,-6 11-8-31,-4-3-2 0,10 9-1 15</inkml:trace>
  <inkml:trace contextRef="#ctx0" brushRef="#br0" timeOffset="228389.7195">24107 13779 7 0,'33'14'30'0,"-13"-11"1"15,2 6-11-15,4-9-5 16,-7 0-5-16,-7-9-3 15,1-5-4 1,-7-4-1-16,-12-7 1 16,2 0-2-16,-11 1 1 15,-7 6 0-15,1 8-1 0,-5 10 0 16,0 9 0-16,9 10 0 16,-2 12 0-16,2 6 1 15,11 8 0-15,6 6 1 16,0-2 0-16,13 1 0 0,-3-4 0 15,4-2-2-15,3-6-7 16,-1-6-17-16,-8-16-12 16,4-3-1-16,-12-13 0 15</inkml:trace>
  <inkml:trace contextRef="#ctx0" brushRef="#br0" timeOffset="228659.2813">24385 13699 57 0,'0'0'36'0,"17"40"-1"16,-17-40-18-16,3 49-12 0,-3-49-16 15,-11 44-22 1,-4-24-3-16,4-18 0 0,11-2 3 15</inkml:trace>
  <inkml:trace contextRef="#ctx0" brushRef="#br0" timeOffset="228944.4679">24372 13493 15 0,'0'0'26'0,"9"-41"-7"15,-9 41-14-15,-12 5-10 16,12-5-6-16,0 0-2 15,0 0 1 1,0 0 2-16,0 0 4 16,0 0 8-16,47-58 5 15,-47 58 6-15,56-49 17 16,-5 4-14 0,-51 45-1-16,0 0-2 15,0 0-2-15,0 0 1 16,0 0-1-16,0 0-1 0,0 0 0 15,19 73-3-15,-3-22 0 0,-1 13 0 16,8 2-1 0,-2 4-2-16,-21 2-1 0,0-3-1 15,4-7-4-15,-16-10-6 16,-14-7-16-16,26-45-16 16,-71 52-1-16,71-52 1 0,-51 8 2 15</inkml:trace>
  <inkml:trace contextRef="#ctx0" brushRef="#br0" timeOffset="229329.9239">25129 13691 70 0,'0'0'33'0,"-66"39"-11"16,66-39-8 0,-81 43-5-16,18-26-3 0,9-4-3 15,54-13-1-15,-77 0-2 16,77 0 1-16,0 0-1 31,-28-49 0-31,28 49 1 0,28-41 1 16,-28 41 0-16,66-19 1 15,-15 26 0-15,-51-7 1 16,87 40-1-16,-32-5-11 16,11 6-29-16,-66-41 0 15,68 67-1-15,-68-67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4:43:33.3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1006 4412 43 0,'43'5'23'0,"-16"-22"-2"16,8-12-2-16,5-18-3 0,-8-10-3 16,6-17-3-16,-12-5-3 15,-3-8-2-15,-7 1 0 16,-2-1 0-16,-6 12-1 16,-8 9-1-16,0 15-1 15,0 19 1-15,0 32-1 0,9 12-1 16,0 33 1-16,-1 19 0 0,9 14-1 15,2 10-1 1,2 8 1-16,7 0-1 16,3-10 1-16,2-10-3 0,-4-17-2 15,7-12-10-15,-8-16-20 16,-2-23-3-16,1-8-1 31,-10-23 1-31</inkml:trace>
  <inkml:trace contextRef="#ctx0" brushRef="#br0" timeOffset="194.5896">1111 4137 29 0,'0'0'32'15,"22"11"-1"-15,16-5-1 16,10 0-34-16,7 9-23 15,2-10-1-15,0 7-3 16,-4-12 0-16</inkml:trace>
  <inkml:trace contextRef="#ctx0" brushRef="#br0" timeOffset="763.4453">1827 4319 8 0,'19'6'31'0,"-5"-6"1"16,7 0 2-16,1-4-13 15,0-9-5-15,1 4-5 16,-6-13-4-16,-8 4-1 0,-9 0-1 16,-9-2-1-16,-8 3-1 15,-3 5-2-15,-3 7 0 16,-5 5-1-16,1 11 0 15,6 12-1-15,4 11 1 16,6 6 0-16,7 7 0 16,8 3 0-1,2-2 0-15,6 1 0 16,-1-2-7-16,1-13-14 16,3-11-15-16,3 1-2 15,-5-24 1-15,9 0 0 16</inkml:trace>
  <inkml:trace contextRef="#ctx0" brushRef="#br0" timeOffset="1048.1805">2397 4255 32 0,'0'0'38'16,"7"29"-1"-1,-24-5 1-15,-11 1-18 0,0 8-8 16,-9-7-6-16,0-4-5 15,-4-6-5-15,1-11-1 0,4-9-1 16,11-10-1-16,12-3 2 16,3-8 2-16,10 5 2 15,6 1 5-15,8 2 2 16,17 17 2-16,-3 0 1 31,8 17 0-31,-3 3-2 0,3 4-6 16,-1-1-37-16,-1 5-1 15,-9-10-2-15,-5 1-2 16</inkml:trace>
  <inkml:trace contextRef="#ctx0" brushRef="#br0" timeOffset="1933.166">4052 3725 56 0,'0'-16'33'31,"0"16"-11"-31,0 32-6 0,-3 15-4 16,3 19-5-16,-6 14-3 16,6 13 1-16,-7 6-1 15,4-4-2-15,0-8 0 16,-1-12-1-16,-1-19 0 15,2-13 0-15,3-20-1 16,0-23 1-16,0 0-1 0,18-32 0 16,-5 1 0-16,8 1-1 15,3-3 0-15,2 6 1 16,1 8 0-16,2 14 1 0,-4 10 0 16,-4 14 0-16,-2 8 0 15,-7 4-2-15,1 7-9 31,-1 1-25-31,-6-14 0 0,9-1-1 16,-6-15 0-16</inkml:trace>
  <inkml:trace contextRef="#ctx0" brushRef="#br0" timeOffset="2432.9081">4529 4628 38 0,'7'-15'34'16,"-7"15"-3"-16,-8-15-9 15,-4 5-7-15,0 6-4 16,-9 2-4-16,2 7-3 0,0 6-2 16,0 4-1-16,4 5 0 15,6 4-1-15,9 1 1 16,9-2-1-16,9-4 2 16,5-6 0-16,2-4-1 15,3-9 1-15,-4-5-1 16,-3-7-4-1,-3-5-21-15,-7 1-12 16,-18-7 0-16,-2 7-1 16</inkml:trace>
  <inkml:trace contextRef="#ctx0" brushRef="#br0" timeOffset="2902.3975">4799 4067 37 0,'3'29'31'15,"-12"4"-4"-15,5 13-12 16,-5 0-4-16,-3 5-2 31,3 1-4-31,-1-8-3 0,1-7 1 16,4-13-1-16,1-14 1 16,4-10 0-16,0-18 0 15,0-10 1-15,0-9-1 16,-6-6 1-16,3-7-1 15,-4 2 0-15,4-1-1 0,-3 1-1 16,2 6-1-16,1 5 0 0,3 6 0 16,7 5 0-1,5 4-1-15,10 3-1 0,6 1-3 16,12 4-7-16,5 8-15 16,1-5-9-16,11 6 1 15,-2-1-1-15</inkml:trace>
  <inkml:trace contextRef="#ctx0" brushRef="#br0" timeOffset="3150.0683">4762 4417 12 0,'0'17'31'0,"0"-17"1"16,28 17 0-16,2-17-17 0,12 0-22 16,14 6-20-16,-12-15-1 15,16 9-2-15,-17-17 1 16</inkml:trace>
  <inkml:trace contextRef="#ctx0" brushRef="#br0" timeOffset="3536.4455">5042 4164 46 0,'0'0'34'16,"25"4"1"-16,-16 8-12 15,2 3-13-15,3 7-2 16,-7 2-1-16,5-2-2 16,-9-1 0-16,1-5-2 15,-4-16-2-15,3 13 0 16,-3-13-1-1,5-18 0-15,-1-1 0 16,1-2 0-16,4-3-1 0,1 6 0 16,-1 3 0-16,3 5 1 15,1 10 0-15,-2 0 0 16,-1 16 1-16,0 1-1 16,-1 5 1-16,0 1-4 15,4 2-18-15,1-3-15 0,-7-12-1 16,11 0 0-16</inkml:trace>
  <inkml:trace contextRef="#ctx0" brushRef="#br0" timeOffset="4083.3922">5373 3924 42 0,'21'-9'20'0,"2"-6"-2"15,6 7-4-15,4-2-2 16,-2 3-3-16,-2 4-2 0,-4 3-3 16,-2 0 1-16,-4 3-2 15,-3 3-1-15,-7 0 0 16,-9-6-1-16,9 16 1 16,-9-16 0-16,9 15-1 15,-9-15 0-15,7 16 0 31,-3-7-1-31,1 7 1 0,1 0 0 16,3 2-1-16,-1 10 1 16,2 0 0-16,0 6-1 15,3 1 2-15,-1 4-1 16,-1-1 2-16,1 1 0 16,-10-2 1-16,-2-3 1 0,-12-6-1 15,-5 0 1-15,-8-6-1 16,-4-7-1-16,-4-6-3 15,-3-9-6-15,10 0-10 16,2 0-19-16,9-15-3 0,15 0 0 16,6-5 0-16</inkml:trace>
  <inkml:trace contextRef="#ctx0" brushRef="#br0" timeOffset="4383.5572">6062 4110 31 0,'15'4'33'0,"1"-8"1"0,15 1-5 16,2 1-16-16,4-3-9 15,1-1-6-15,3 3-16 16,4 3-14-16,-14-8-1 0,1 8 0 16</inkml:trace>
  <inkml:trace contextRef="#ctx0" brushRef="#br0" timeOffset="4621.1166">6136 4250 40 0,'25'5'35'0,"0"-7"1"15,8-3-12-15,5 5-5 16,-1-7-7-16,1 7-5 16,-7-7-4-16,-3 4-8 15,-7-7-29-15,-1 10-2 16,-16-10-1 0,-4 10 0-16</inkml:trace>
  <inkml:trace contextRef="#ctx0" brushRef="#br0" timeOffset="9085.2158">7413 3468 80 0,'-36'14'38'16,"-12"21"-14"-16,-4 28-6 16,-10 16-6-16,13 22-3 15,8 14-2-15,17 13-2 0,16 1-2 16,23-8-2-16,18-9-9 15,22-23-30-15,11-26-1 16,17-19-1-16,-3-25 1 16</inkml:trace>
  <inkml:trace contextRef="#ctx0" brushRef="#br0" timeOffset="9607.9125">8058 3984 33 0,'0'0'34'16,"-13"-18"-3"-16,-7 14-5 16,-5 6-6-16,-9 5-6 15,0 11-4-15,-7 7-3 0,10 10-2 16,3 4-2-16,10 7 0 15,13 0-1-15,14-5 0 16,15 0-4-16,9-17-13 16,7-5-22-16,11-10-1 15,-3-10 0-15,5-3 0 32</inkml:trace>
  <inkml:trace contextRef="#ctx0" brushRef="#br0" timeOffset="10039.6828">8301 4405 25 0,'0'-12'34'16,"0"12"1"-16,-10-14-5 15,-3 3-10-15,1 9-7 16,-9-3-4-16,3 8-3 15,-5 4-2-15,6 6-1 0,-3 6-3 16,11 4 1-16,9 4-1 16,6-3 1-16,9-5 0 15,7-3 1-15,4-10-1 16,3-6 1-16,-3-4 0 16,-4-10-1-16,-8-4-4 15,-14-3-15-15,-11-2-19 0,-5 6-1 16,-6-5 0-16,5 11-1 15</inkml:trace>
  <inkml:trace contextRef="#ctx0" brushRef="#br0" timeOffset="10486.4972">8737 4006 83 0,'5'-17'35'15,"-5"17"-7"-15,0 0-10 0,4 17-6 16,2 2-4-1,-6 5-2-15,6 8-2 0,0 1 1 16,-1 7-1-16,-1-7-1 16,2-3-3-16,-3 3-6 0,-3-11-8 15,0-9-25-15,0-2-1 16,0-11 0-16,-10 0 0 16</inkml:trace>
  <inkml:trace contextRef="#ctx0" brushRef="#br0" timeOffset="10671.053">8587 4175 48 0,'12'0'36'15,"0"-5"0"-15,14 1-5 32,10 4-17-32,2 0-8 0,8 0-3 15,-2 0-9-15,0 4-28 16,-13-11-2-16,2 7 0 15,-14-12-2-15</inkml:trace>
  <inkml:trace contextRef="#ctx0" brushRef="#br0" timeOffset="11958.1474">9334 4074 24 0,'22'0'34'0,"-6"3"0"16,6 8-1-16,2 6-16 15,-12 4-6-15,6 7-2 0,-8 0-1 16,-1 1-3-16,-9-5 0 16,-3-3-2-16,-6-10-1 15,9-11-1-15,-13 0 0 16,11-12-1-16,2-12 0 15,8 0 0-15,5-5 0 32,0 1-1-32,8 2 1 0,1 7 0 15,4 6 0-15,0 8 1 16,-4 9 0-16,0 5 0 16,-6 8 0-16,-1 4 1 15,-3 5-1-15,-2 2 0 16,-7-4 0-16,3 1-2 15,-6 0-3-15,0-9-6 0,0-7-22 16,4 3-7-16,-4-12 0 16,0 0 1-16</inkml:trace>
  <inkml:trace contextRef="#ctx0" brushRef="#br0" timeOffset="12443.1182">10233 4091 70 0,'0'0'35'0,"-25"-17"-10"32,-2 10-6-32,-2 7-8 0,-10 4-4 15,2 6-3-15,-4 9-1 16,4 5-1-16,8 6-1 16,11 4 0-16,12-1 0 15,16 4 1-15,8-4-1 16,12-5-3-16,14-5-16 15,3-1-18-15,-4-12 0 0,3 0-2 16,-10-10 1-16</inkml:trace>
  <inkml:trace contextRef="#ctx0" brushRef="#br0" timeOffset="12913.125">10336 4468 43 0,'0'0'31'0,"15"-14"-5"15,-8 0-7-15,2 3-5 16,0-6-1-16,3 4-2 15,-2-2-1-15,-2 6-3 32,-3 0-1-32,-5 9-1 0,0 0-1 15,11 13-1-15,-11 1-2 16,0 10 1-16,3-1-2 16,0 5-1-16,4 0-8 15,3-6-29-15,-3-12 0 16,7 0-1-16,-1-17 1 0</inkml:trace>
  <inkml:trace contextRef="#ctx0" brushRef="#br0" timeOffset="13411.0288">10699 3384 15 0,'30'14'34'15,"0"13"2"-15,18 29 1 16,1 25-13-16,-4 14-9 16,-1 33-2-16,-16 11-2 0,-11 14-2 15,-22 1-4-15,-14-10-5 16,-10-12-9-16,-13-20-15 16,-6-21-15-16,5-23-2 15,5-29 1-15,7-17 0 16</inkml:trace>
  <inkml:trace contextRef="#ctx0" brushRef="#br0" timeOffset="14546.749">11343 3980 47 0,'16'-5'36'0,"-1"5"1"16,11 17-4-16,7 16-19 16,0 10-4-16,5 16-4 0,1 6-1 15,4 10 0-15,-5 0-3 16,-7 0-2-16,-11 0-1 16,-14-10-1-16,-10-3 0 15,-12-13 0-15,-11-7-1 16,-13-12-1-16,-1-14 0 15,-8-16 2-15,1-15-1 0,6-11 2 16,10-16 0-16,12-6 2 16,13-16 2-16,18-1 0 15,11-7 1-15,15 5 0 0,8 1 0 16,6 10-1-16,-3 5-2 16,-1 5-5-16,-7 17-17 31,-3 7-16-31,-15 2-2 0,-3 8 1 15,-13 2-1-15</inkml:trace>
  <inkml:trace contextRef="#ctx0" brushRef="#br0" timeOffset="15062.3998">11816 4552 34 0,'15'0'32'0,"-15"0"1"15,24-6-11-15,-5 2-4 0,-3-5-5 16,5 0-2-16,-9-3-3 16,3 5-1-16,-5 0-2 15,-1 7 0-15,-9 0-2 16,9 11 1-16,-9 4-2 16,3 8-1-16,-3 5 1 31,4 0-2-31,-4 4 0 0,0-5-7 15,4-7-27-15,-1-2-5 16,-3-18 1-16,0 0-2 16</inkml:trace>
  <inkml:trace contextRef="#ctx0" brushRef="#br0" timeOffset="15778.1668">11914 3635 29 0,'18'-4'27'0,"-18"4"-3"0,16 4-9 15,-5 6-3-15,3 3-3 16,0 2 0-16,-4 4-1 16,1-1 1-16,-6-1-1 15,1-2 0-15,-6-15-1 16,0 14 0-16,0-14-1 16,-8-9-1-16,5-5-1 0,3-1-1 15,0-4-1-15,0 0-1 16,8 2-1-16,1-2 0 15,4 8 0-15,2 4-1 16,4 7 1-16,-2 4 0 16,1 7 0-16,1 3 1 15,-7 4-1 1,0 8 1-16,-2-1-3 16,-4-2-19-16,-3-2-16 15,9-1-1-15,-4-10 0 0,6 3-1 16</inkml:trace>
  <inkml:trace contextRef="#ctx0" brushRef="#br0" timeOffset="16131.2188">12876 4291 77 0,'12'12'36'0,"-5"9"-3"16,-13 2-21-16,-4-5-32 0,-2 1-12 16,-10-11-1-16,9-4-3 0</inkml:trace>
  <inkml:trace contextRef="#ctx0" brushRef="#br0" timeOffset="16662.9344">13427 3924 37 0,'22'14'36'0,"-6"-2"0"16,3 9-1-16,-1 10-18 0,-9-3-4 15,4 6-5-15,-10-6-2 16,3 0-2-16,-9-13-2 16,3-15 0-16,0 0-2 31,0 0 0-31,-6-17-1 0,15-6 0 15,1-4 0-15,6-2-1 16,-1 3 1-16,4 2 1 16,-1 10 0-16,3 6 1 15,-5 12 1-15,2 9-1 16,-8 10 2-16,-1 6-1 16,-3 6-1-16,-6 3-4 0,6-1-14 15,4-3-21-15,-1-19-2 16,6-3 1-16,2-12 0 15</inkml:trace>
  <inkml:trace contextRef="#ctx0" brushRef="#br0" timeOffset="16979.2831">13948 3817 36 0,'14'5'34'16,"13"-1"2"-16,13 4-6 0,3-1-16 15,2-5-4-15,1 4-3 16,-6-6-3-16,-5 5-1 16,-11-5 0-16,-11 5-1 15,-13-5-1-15,-23 8 1 16,-5-2 0-16,-6 3-2 15,0 1 0-15,-5-2-4 0,5 10-5 32,1-5-9-32,7-1-17 15,16 9-2-15,4-8-1 16,15 3 1-16</inkml:trace>
  <inkml:trace contextRef="#ctx0" brushRef="#br0" timeOffset="17163.5675">14039 4077 37 0,'0'0'30'0,"13"4"0"16,4-4-11 0,17 0-14-16,4 0-16 0,2-4-18 0,10 8 1 15,-4-8-2-15,11 8 8 16</inkml:trace>
  <inkml:trace contextRef="#ctx0" brushRef="#br0" timeOffset="17494.3548">14841 3822 52 0,'-17'-17'36'16,"-12"0"0"-16,3 3-10 16,-7 14-12-16,-1 0-6 0,1 19-3 15,4 8-2-15,4 12-2 16,7 6 1-16,11 4-1 16,10 0 2-16,13-2-1 15,13-11 2-15,12-11-1 16,5-11 0-16,8-14 0 15,-1-15 0-15,-3-11 0 0,-10-12-2 16,-12-6 1-16,-22-4-2 0,-15-5-1 16,-13 11-16-1,-9 1-23-15,-17-1-1 0,6 12 1 16,-6-5-1-16</inkml:trace>
  <inkml:trace contextRef="#ctx0" brushRef="#br0" timeOffset="31594.1944">876 5585 45 0,'0'0'35'0,"0"0"1"16,0 0-13-16,83 31-9 0,-9-30-5 15,16 8-1 1,11-3-3-16,-5-6-3 0,0 3-3 31,-20-3-4-31,-9 0-5 0,-27 0-6 16,-21 0-10-16,-19 0-3 15,-19-9-3-15,-6 9 1 16</inkml:trace>
  <inkml:trace contextRef="#ctx0" brushRef="#br0" timeOffset="31763.1726">1242 5715 58 0,'-3'41'31'0,"6"9"-2"16,10 10-4-16,-2-1-5 16,0 11-6-16,-2-6-5 15,0-1-8-15,-4-7-11 16,-5-5-27-16,0-24-2 16,0-3-1-1,0-24 1-15</inkml:trace>
  <inkml:trace contextRef="#ctx0" brushRef="#br0" timeOffset="32194.3494">1768 6070 75 0,'0'0'35'0,"-17"-17"-11"0,3 9-10 15,2 8-5-15,-4-3-4 16,2 9-3-16,2 1 0 16,4 6-2-16,6 3 1 15,5 0-1-15,9 0 1 16,1-4-1-16,2-2 0 31,2-6 0-31,-5 1 0 0,-3-5-1 16,-9 0 0-16,-9 0 0 15,-5 4-1-15,-3-1 1 16,-5 4 1-16,4 3 0 16,2 3 2-16,7 5 0 15,9-3 1-15,14 2 0 16,4-2-1-16,7-3-3 0,3-4-14 15,9 1-21-15,-12-21 1 16,4 0-3-16,-17-10 2 0</inkml:trace>
  <inkml:trace contextRef="#ctx0" brushRef="#br0" timeOffset="32325.3627">1655 5825 62 0,'-20'-17'28'0,"20"17"-21"16,0 0-7-16,0-14-31 16,20 20-5-16</inkml:trace>
  <inkml:trace contextRef="#ctx0" brushRef="#br0" timeOffset="32694.6167">1937 5849 52 0,'16'-20'36'0,"12"12"0"16,3 8-14-16,0 9-5 0,5 18-6 15,-7 5-2-15,2 17-2 16,-13 2-1-16,2 5-1 31,-7-5-1-31,-8-6-2 0,-5-10 0 16,3-9-2-16,-1-13 1 15,-2-13-2-15,15-12 1 16,-15-9-1-16,-3-2 0 16,-5 2 0-16,-8 2 0 15,-7 10-1-15,-8 9 0 16,-9 6 1-16,-2 16-6 0,2 0-11 15,2 2-20-15,17 2-2 16,4-12 0-16,17 2 1 16</inkml:trace>
  <inkml:trace contextRef="#ctx0" brushRef="#br0" timeOffset="33111.0171">2653 6199 19 0,'-7'-19'34'0,"-11"-7"0"0,-4 4 1 16,0 3-17-16,-9-2-6 15,1 11-4-15,-2 0-2 16,1 10-2-16,1 6-2 15,5 7 0-15,11 6-1 16,7 3 0-16,7 0 0 16,6-2 0-1,12-2 1-15,6-5-1 16,9-13 0-16,7 0 1 16,5-16-2-16,6 1 1 15,5-7 0-15,2 3-1 16,-8 2 1-16,3 7 1 15,-7 7 0-15,-11 10 0 16,-15 8 1-16,-17 10-1 0,-17 5 0 16,-8 3-3-16,-4 6-11 15,-6-4-27-15,-7-12-1 16,15-2 0-16,-2-11-1 0</inkml:trace>
  <inkml:trace contextRef="#ctx0" brushRef="#br0" timeOffset="33295.5718">3302 6364 73 0,'8'17'41'0,"-8"10"-7"0,-6 2-39 16,-22-9-25-16,-3 9-8 15,-30-13-1-15</inkml:trace>
  <inkml:trace contextRef="#ctx0" brushRef="#br0" timeOffset="34281.2048">4405 5838 24 0,'6'-18'33'15,"-6"18"2"-15,-12 25-13 16,12 30-5-16,-7 30-4 0,7 19-5 16,0 6-1-16,3 8-2 15,1-2-1-15,8-8-2 16,-3-23 0-16,0-15-1 16,1-29 0-16,-6-17-1 15,-4-24 1-15,14-9-1 16,-4-18-1-16,3-4 1 0,5-7-1 15,4 1 0-15,2 2 0 16,6 10 1-16,0 12 0 16,-3 13-1-16,-2 12 3 15,-10 10-2-15,-5 9 2 0,-4 3-5 16,1 6-7 0,-7-1-26-1,-3-11 0-15,6-1-1 0,2-9 0 16</inkml:trace>
  <inkml:trace contextRef="#ctx0" brushRef="#br0" timeOffset="34615.573">4955 6867 37 0,'-9'-20'33'0,"-4"11"-7"16,-5 3-6-16,-6 3-6 0,3 9-4 16,-6 4-3-16,7 8-2 15,2 6-1-15,12 6 0 16,9-2 0-16,13-3 0 15,6-4 0-15,9-6 0 16,0-10-1-16,3-5-1 0,-3-14-3 16,-9-4-11-16,-10-8-25 15,-2 1 0-15,-10-8-1 16,-5 4 0-16</inkml:trace>
  <inkml:trace contextRef="#ctx0" brushRef="#br0" timeOffset="35054.504">5237 6125 39 0,'0'8'36'0,"0"20"1"16,-3 19-10-16,3 13-11 15,-8 3-6-15,8 7-2 16,-4-2-3-16,4-3-2 0,0-11 0 16,-4-13-1-16,4-16 0 15,0-7-1-15,0-18 0 16,0 0 0-16,0-27-1 15,-6-3 1-15,0-10-1 16,-3-11 0-16,-1-4 0 31,1-6-1-31,-1-1 1 0,5 3 0 16,5 1 0-16,5 8 0 16,8 9 0-16,5 9-2 15,11 8-1-15,2 5-8 16,12 11-17-16,8 8-11 15,-4 0 1-15,10 10-1 16</inkml:trace>
  <inkml:trace contextRef="#ctx0" brushRef="#br0" timeOffset="35269.8687">5226 6663 38 0,'-4'9'35'0,"24"1"-2"16,5-10-15-16,10-6-41 15,18 6-4-15,-7-13-5 0,7 6-1 16</inkml:trace>
  <inkml:trace contextRef="#ctx0" brushRef="#br0" timeOffset="35632.8592">5640 6379 34 0,'-31'-9'33'0,"5"9"-1"16,-7 5-11-16,4 2-7 16,9 14-3-16,4 1-5 15,16 7 0-15,6 0-1 16,17-1 1-16,1-7-2 15,10-4 1-15,0-10-1 16,2-7 0-16,-2-7 0 0,-6-7-2 16,-11-7 0-16,-5-2-5 15,-4 2-9-15,-8 1-27 16,-8-5 0-16,2 6-1 16,-5 0 1-16</inkml:trace>
  <inkml:trace contextRef="#ctx0" brushRef="#br0" timeOffset="36101.7493">5761 6116 3 0,'28'-7'30'0,"9"7"-1"15,-3-8 1-15,0 3-16 16,1 1-6 0,-4-1-3-16,-3 0-2 15,-12 0-2-15,-3 0 1 16,-13 5-1-16,14 0 1 15,-14 0 0-15,3 10 1 16,-3-1 0-16,0 10 2 16,0 0 0-16,0 13 1 15,5 6 0-15,-1 4 0 0,2 5-2 16,3 3 1-16,-5 1-2 16,3 0 0-16,-7-5-1 15,0-3 0-15,-7-6 1 16,-2-1-2-16,-8-10 1 15,-1-4-1-15,-5-5 1 16,0-8-5-16,0-3-10 0,4-2-26 16,-1-13 0-16,9-1 0 0,-1-7-1 15</inkml:trace>
  <inkml:trace contextRef="#ctx0" brushRef="#br0" timeOffset="36418.5102">6366 6352 46 0,'0'0'38'0,"18"14"-1"16,4-10-1 0,6-4-23-16,10 4-11 15,2 4-14-15,-1 0-22 16,-4-8-3-16,1 4 0 0,-13-9-1 15</inkml:trace>
  <inkml:trace contextRef="#ctx0" brushRef="#br0" timeOffset="36587.3647">6375 6500 29 0,'0'10'36'0,"12"-7"1"15,13 4 0-15,9-5-19 16,7-2-15-16,5 7-34 0,-3-12-3 16,6 5-2-16,-11-4 0 15</inkml:trace>
  <inkml:trace contextRef="#ctx0" brushRef="#br0" timeOffset="37257.2905">7045 6377 21 0,'6'-35'31'0,"10"2"-5"16,-1-3-2-16,-3 0-5 15,3 7-4-15,-9-1-2 0,4 9-4 16,-10 2-1-16,0 19-2 16,0 0-2-16,0 0-1 0,-6 23-1 15,2 4-1-15,4 7-1 16,0 10 1-16,4 4-1 15,5 3 1-15,1 0 0 16,1-4 0 0,-1-5 0-16,2-4-1 15,-5-6 1-15,-1-4 0 16,-6-6 0-16,-13-4 0 16,-5-5 0-16,-3-2-1 15,-7-1 1-15,-3-5-1 16,3-1 0-16,-3-4 0 15,6 0 0-15,9 0 0 0,16 0 1 16,0 0-1-16,25-4 1 16,4 4 0-16,1-5-1 15,7 5 0-15,4-2-3 16,-7 2-24-16,-3-12-12 16,0 5 0-16,-13-6-1 15</inkml:trace>
  <inkml:trace contextRef="#ctx0" brushRef="#br0" timeOffset="37962.0362">7633 6357 14 0,'23'4'33'15,"1"-8"0"-15,14 4-3 16,5 0-13-16,0-3-9 15,4 3-7-15,-1-2-11 16,-6 5-21-16,-14-10-1 16,1 7-1-16,-20-7 4 15</inkml:trace>
  <inkml:trace contextRef="#ctx0" brushRef="#br0" timeOffset="38177.7793">7690 6482 35 0,'21'14'37'0,"4"-14"1"16,12 0-9-16,8 6-9 15,0-6-8-15,2-4-13 16,-7-3-32-16,0 7-3 15,-15-9-1-15,3 9-2 0</inkml:trace>
  <inkml:trace contextRef="#ctx0" brushRef="#br0" timeOffset="42476.328">8677 6314 51 0,'-19'0'34'0,"-14"10"-5"16,-5 2-8-16,-2 14-5 15,-1 2-5-15,10 12-3 0,8 2-2 16,14 6-2-16,15-5 0 15,17-3-2-15,17-5 0 16,11-10-8-16,7-6-23 16,-2-5-8-16,-9-8-2 15,-2-3 1-15</inkml:trace>
  <inkml:trace contextRef="#ctx0" brushRef="#br0" timeOffset="43076.1985">8975 6765 25 0,'0'0'23'0,"-12"-11"-3"0,2 6-1 16,-3 5-5-16,-6-3-2 15,-4 3-5-15,-2 7-1 16,2 2-2-16,-2 6-2 0,10 4 0 16,3 5 1-16,8 0 0 15,14-5 2-15,8 0 0 16,7-6 1-16,9-4 1 0,1-9 0 16,-2-6 0-16,-7-13-1 15,-4-1-1-15,-17-1-2 16,-8-2-6-16,-12-1-32 15,-7 7-3-15,-8-1-1 16,8 8 0-16</inkml:trace>
  <inkml:trace contextRef="#ctx0" brushRef="#br0" timeOffset="44866.5593">9543 6348 56 0,'0'0'35'0,"26"14"-9"16,16-6-8-16,13-8-5 15,20 9-2-15,5-9-6 0,3 3-7 16,2-3-7-16,-12 0-11 16,-13-9-15-16,-8 9-1 15,-24 0 0-15,-9 0 11 16</inkml:trace>
  <inkml:trace contextRef="#ctx0" brushRef="#br0" timeOffset="45088.543">9607 6522 23 0,'0'0'31'16,"15"0"-2"-16,22 0-7 0,11-5-5 15,13-2-5-15,13 7-3 0,4 0-3 16,2-3-5-16,-2 3-7 15,-10 0-7-15,-10 0-13 16,-7 3-8-16,-23-8 0 16,-7 3 0-16</inkml:trace>
  <inkml:trace contextRef="#ctx0" brushRef="#br0" timeOffset="45250.9487">10211 6310 30 0,'28'0'31'0,"-3"4"-6"16,7 6-4-16,4 11-3 16,-13 4-5-16,-2 4-3 0,-21 0-2 15,-7 4-4-15,-10-4-13 16,-6 1-24-16,-11-18-1 16,9 2-2-16,-2-14 1 15</inkml:trace>
  <inkml:trace contextRef="#ctx0" brushRef="#br0" timeOffset="45605.3395">11442 6240 29 0,'-29'-19'33'16,"6"19"-1"-16,-15 4-7 0,2 5-5 15,1 11-6-15,-1 7-4 16,13 6-2-16,4 5-3 15,19 2 0-15,5-2-2 16,15-1-2-16,11 0-7 16,3-9-14-16,4-11-17 15,7-1-2 1,-4-8 2-16,4-3-2 16</inkml:trace>
  <inkml:trace contextRef="#ctx0" brushRef="#br0" timeOffset="45936.5884">11735 6566 16 0,'0'0'31'0,"-14"-10"0"15,5 3-7-15,-6 3-6 16,-7-2-6-16,3 6-3 15,-2 0-3-15,2 7-1 0,3 2-1 16,7 6-1-16,9 3 1 16,5 1 0-16,7 0 0 15,9 0 1-15,0-4 0 16,6-3 0-16,-1-7 0 16,-1-5-2-16,-7-7-1 15,-9-5-3 1,-2 2-11-16,-7-3-26 15,-9-10-1-15,9 4 0 16,-10 0-1-16</inkml:trace>
  <inkml:trace contextRef="#ctx0" brushRef="#br0" timeOffset="46221.1786">11982 6304 29 0,'0'0'35'15,"18"0"1"-15,12 0-5 16,9 0-13-16,2-5-7 15,8 5-4-15,1 0-4 16,-4 0-7-16,-2 2-9 16,-12 4-17-16,-11-9-6 0,-3 3-1 15,-18 0 1-15</inkml:trace>
  <inkml:trace contextRef="#ctx0" brushRef="#br0" timeOffset="46389.7548">12039 6437 28 0,'0'0'35'0,"17"17"1"0,11-14-4 15,14-3-16-15,6 5-15 16,2-13-28-16,6 13-7 16,-8-11 0-16,0 6-2 31</inkml:trace>
  <inkml:trace contextRef="#ctx0" brushRef="#br0" timeOffset="46821.3689">12687 6254 57 0,'0'-34'35'0,"0"3"-8"16,6 8-5-1,-9 2-7 1,3 11-5-16,0 10-3 0,0 0-2 16,-7 22-1-1,10 10-1-15,4 6-1 16,-2 7 0-16,6 2 0 0,-2 0-1 15,1-2 1-15,0-4-1 16,-4-7 0-16,-6-6 0 16,-4-10-1-16,-8-4 1 0,-7-4-1 15,-3-3 0-15,0-7-1 16,-2 3 1-16,4-3 0 16,6 0-1-16,14 0 1 15,0 0-1-15,24-5 0 16,7 5-3-16,9 0-6 15,-2 0-25-15,1-5-3 0,6 5-1 16,-11-7 1-16</inkml:trace>
  <inkml:trace contextRef="#ctx0" brushRef="#br0" timeOffset="47252.6234">10959 5838 42 0,'-4'21'34'0,"0"37"-9"16,4 23-4-16,8 21-3 16,-8 15-5-16,4 14-2 0,-4 0-4 15,6-1-4-15,-1-11-9 16,-5-20-20-16,0-27-9 16,8-14-2-16,-8-24 0 0</inkml:trace>
  <inkml:trace contextRef="#ctx0" brushRef="#br0" timeOffset="47968.3507">10921 5918 9 0,'61'-13'27'15,"38"8"0"-15,17-4-7 16,39-1-12-16,28 3-1 16,27 1-3-16,14-1 0 0,7 3-3 15,-2-3 0-15,-17 2-1 16,-21-1 0-16,-30-3 1 15,-30-2 1-15,-35-5 0 16,-24-3 2-16,-23 0 1 0,-12-5 1 16,-12 2 1-16,-4 2-1 31,-5 1-1-31,0 10-1 0,-4 5-1 16,0 10 0-1,-5 7-1-15,2 16 0 0,-3 9 0 16,0 16 0-16,-2 13 1 15,2 16 0-15,-3 13 0 16,0 11-1-16,-6 6 1 16,0 3-2-16,-4-1 1 0,1-7-2 15,0-11 1-15,2-13 0 16,2-14 0-16,2-13-1 16,0-12 1-16,6-15-1 15,-2-9 1-15,1-6-1 16,1-6 0-16,-6-9 0 15,0 0-1-15,0 0 1 0,0 0-1 16,0 0 0-16,-31-12 0 16,-5 5 0-16,-24 1 0 15,-20 1 1-15,-35-1 0 16,-33 6 1-16,-27 3 1 16,-19 3 1-16,-14 2-1 31,3 4 1-31,6 0-1 0,19 2 1 15,23-2-1-15,30-1-2 16,32 2-9-16,24-2-30 0,25-11 0 16,25 0-1-1,9-10 1-15</inkml:trace>
  <inkml:trace contextRef="#ctx0" brushRef="#br0" timeOffset="49038.126">4334 7536 38 0,'9'-17'33'0,"-9"17"-5"15,10 5-7-15,1 33-4 0,-7 14-6 16,8 17-3-16,-8 9-1 16,1 6-2-16,-1 8-1 15,2-4-2-15,-6-11 0 16,0-14-1-16,0-12-1 16,0-17 1-16,0-13-3 31,0-21 1-31,0 0 0 0,18-19 0 15,1-7 0-15,2-5 0 16,2 1 1-16,5 3 0 16,3 7 1-16,0 6 1 15,-3 14 0-15,-4 10 0 16,-9 9 0-16,-2 11-1 16,-3 7-3-16,-8-2-9 0,2-2-26 15,1 5 0-15,-1-15-1 16,8 4-1-16</inkml:trace>
  <inkml:trace contextRef="#ctx0" brushRef="#br0" timeOffset="49370.1112">4964 8418 18 0,'-22'-20'32'15,"10"18"0"-15,-13-5-5 16,1 3-13-16,5 8-5 16,-3 2-3-16,5 6-1 15,5 2-1-15,9 4 1 16,5-4-1-16,11 5 0 15,7-5 1 1,8-3 0-16,-1-5-1 16,1-6-1-16,5 0-3 15,-12-4-15-15,-10-9-21 16,-2 0-2-16,-9-7 1 16,-3 6-1-16</inkml:trace>
  <inkml:trace contextRef="#ctx0" brushRef="#br0" timeOffset="49791.7825">5206 7781 17 0,'6'14'33'0,"-6"3"1"16,6 20-2-16,-6 3-17 16,4 4-3-16,-4 6-4 15,0-1-2 1,3-2-2-16,-3-7-1 16,0-8 0-16,0-11-1 15,-3-8 0-15,3-13-1 16,-7-15-1-16,4-8 2 15,-3-10-2-15,-1-14 1 16,-1-3-1-16,1-6 0 16,1-1 0-16,6-2 1 0,0 2-1 15,0 4 1-15,11 9-1 0,-1 10 1 16,14 8-2 0,6 9-2-16,4 5-6 0,11 6-14 15,9 13-14-15,-5-3 0 16,12 5 1-16</inkml:trace>
  <inkml:trace contextRef="#ctx0" brushRef="#br0" timeOffset="50007.8846">5290 8156 26 0,'4'14'34'15,"6"-9"0"-15,18 2-6 16,-2-7-27-16,5-4-26 16,14 4-6-16,-8-8-2 0,6-1 0 15</inkml:trace>
  <inkml:trace contextRef="#ctx0" brushRef="#br0" timeOffset="50274.4132">5628 7979 5 0,'10'-21'32'0,"-6"-4"3"15,10 0-2-15,-5 6-11 16,-1 0-6-16,2 13-2 0,-10 6-3 16,11 8-1-16,-7 6-3 15,2 14-2-15,-2 1-1 0,1 2-4 16,3 3-8-16,-6 3-31 16,4-15 1-16,3-3-2 15,-9-19 0-15</inkml:trace>
  <inkml:trace contextRef="#ctx0" brushRef="#br0" timeOffset="50697.4236">5853 7694 32 0,'24'-8'35'15,"0"-1"-1"1,13 2 1-16,-3-1-22 16,3-2-5-1,3 3-4-15,-5 2-1 16,-5 0-3-16,-8 5 1 0,-6 0-1 15,-5 0 0-15,-7 12 0 16,-4 3 1-16,0 6 0 16,-4 6 1-16,4 6 0 15,0 2 1-15,0 11-1 16,4 0 1-16,4 2-1 0,0 0 1 16,0 1-1-16,-8-9-1 15,0 0 0-15,-7-4 0 16,-4-10-1-16,-8-4-2 15,-8-13-4-15,4-3-18 16,2-6-14-16,-4-12-1 16,10-2 1-16</inkml:trace>
  <inkml:trace contextRef="#ctx0" brushRef="#br0" timeOffset="51093.4701">6508 7844 18 0,'19'0'32'15,"17"9"-1"-15,-4-9-6 16,6 4-22-16,5 0-20 16,-7-12-11-16,5 12-2 15,-19-12-1-15</inkml:trace>
  <inkml:trace contextRef="#ctx0" brushRef="#br0" timeOffset="51244.7729">6545 8020 48 0,'32'7'35'0,"-2"-7"-10"0,7 0-29 16,7 0-21-16,-7-14-6 16,4 9-3-16</inkml:trace>
  <inkml:trace contextRef="#ctx0" brushRef="#br0" timeOffset="51715.7272">7128 7965 49 0,'12'14'37'0,"7"-14"0"15,16 9-10-15,10-6-20 0,6-11-34 16,11 14-5 0,-10-16-3-1,7 5-1-15</inkml:trace>
  <inkml:trace contextRef="#ctx0" brushRef="#br0" timeOffset="52231.2077">8142 7756 17 0,'-25'0'31'15,"-2"-4"-3"-15,-14-6-5 16,3-9-7-16,2-2-5 31,6-9-3-31,7-2-2 0,13-2-2 16,10-1 0-16,13 5-1 15,9 8 1-15,9 6-1 0,6 13 1 16,-3 7 0 0,-6 13 1-16,-12 8-1 0,-11 10-1 15,-16 5-1-15,-10 2 1 16,-14-1-3-16,-6-2 1 0,1-7-1 16,5-4-1-16,7-10 0 15,13-7-1-15,15-11 1 16,10 6 0-16,15-6 1 15,9-3-1-15,10 3 1 16,2-4-2-16,9 8-9 16,-6 2-26-1,-8-6 1-15,3 0 0 16,-16 0-1-16</inkml:trace>
  <inkml:trace contextRef="#ctx0" brushRef="#br0" timeOffset="52462.742">7749 8035 36 0,'0'0'36'15,"0"0"1"-15,24 10-4 0,20-10-16 16,9-6-6-16,9 6-5 0,9-4-9 15,-3 1-10-15,0-2-23 16,-3 5-1-16,-15 0 0 16,-6 5-1-16</inkml:trace>
  <inkml:trace contextRef="#ctx0" brushRef="#br0" timeOffset="52898.4062">7897 8313 13 0,'-12'-5'29'0,"12"5"1"15,21-12 0-15,1 6-19 16,2 2-5-16,5 4-1 15,-1 0-2-15,-4 8 0 0,-6-2-2 16,-8 4-1 0,-10 3 0-1,-10 1-2-15,-8-1 1 16,0-2-1-16,0 1 1 0,1-6 0 16,17-6 1-16,-6 11 1 15,19-8 0-15,12 1 3 16,9 1 0-16,3 1 0 15,1 10 2-15,-7 0 1 16,-7 9-1-16,-17-3 0 0,-11 6 0 16,-23-5-2-16,-7-1 0 15,-13-8-2-15,-6-5-5 16,3-6-14-16,7-3-20 16,0-17 0-16,17-1-1 15,8-9 1-15</inkml:trace>
  <inkml:trace contextRef="#ctx0" brushRef="#br0" timeOffset="53401.3121">8698 7978 45 0,'29'7'34'0,"1"-7"0"16,14 0-9-16,0 0-16 0,1 0-12 16,-2 5-15-16,-8-5-14 15,3 3-2-15,-17-3 0 31</inkml:trace>
  <inkml:trace contextRef="#ctx0" brushRef="#br0" timeOffset="53601.6919">8711 8106 47 0,'35'13'38'15,"-2"-13"-1"-15,13 3-7 16,2-3-17-16,0 2-20 16,11 3-25-16,-18-7-3 15,-4 4-2-15,-18-2 0 16</inkml:trace>
  <inkml:trace contextRef="#ctx0" brushRef="#br0" timeOffset="59125.243">9864 7486 32 0,'-30'24'33'16,"-17"8"-3"-16,-3 22-7 15,-3 21-4-15,4 12-5 16,15 18-2-16,12 2-4 16,22 9-2-16,16-8-9 15,18-12-23-15,12-21-10 16,16-11-1 0,0-30 0-16</inkml:trace>
  <inkml:trace contextRef="#ctx0" brushRef="#br0" timeOffset="59488.4872">10333 7921 42 0,'-33'-10'33'0,"0"16"-5"15,-10 5-10-15,2 4-4 0,4 12-5 16,4 3-1-16,11 9-5 16,13 3 0-16,15-4-6 0,19-4-7 15,12 0-18-15,6-14-5 16,13-3-1-16,-1-10-1 16</inkml:trace>
  <inkml:trace contextRef="#ctx0" brushRef="#br0" timeOffset="59806.4682">10521 8188 42 0,'0'0'23'0,"-24"-9"-3"16,6 15-6-16,1 1-3 15,-1 5-3 1,5 8-2-16,4 3-1 0,9 4-1 16,6-2 1-16,10-2-2 15,3-8 0-15,5-5 0 0,-1-6 0 16,1-8 0 0,-8-5-1-16,-4-7-6 0,-8 0-12 15,-1 0-17-15,-13-12 0 16,10 11-1-16,-9-8 0 15</inkml:trace>
  <inkml:trace contextRef="#ctx0" brushRef="#br0" timeOffset="60490.778">11011 7927 40 0,'0'-19'35'15,"0"19"-2"-15,0 0-8 0,0 0-7 16,0 0-7 0,0 0-4-16,0 10-3 0,0-10-1 15,0 0-1-15,-6 14 0 16,6-14-1-16,0 0 0 16,0 0 0-16,0 0 0 0,0 0 0 15,0 0-1-15,0 0 0 16,0 0 0-16,0 0 0 15,0 0-2-15,0 0 1 16,0 0 0-16,0 0-1 16,0 0 1-16,0 0-1 15,0 0 1-15,0 0 0 0,0 0 1 16,0 0 0-16,0 0-1 16,0 8 1-16,0-8 0 15,0 0 1-15,0 0-1 16,0 0 0-16,0 0 0 15,0 0 1-15,0 0-1 0,0 0-1 32,0 0 1-32,0 0-1 0,0 0 1 15,0 0-2 1,0 0 1-16,0 0 0 16,0 0 0-16,0 0 0 0,0 0 0 15,0 0 0-15,0 0 1 16,0 0 0-16,0 0-1 15,0 0 2-15,0 0-2 0,0 0-1 16,0 0-1-16,0 0-1 16,0 0-7-16,0 0-16 15,0 0-7-15,0 0-2 16,0 0 3-16</inkml:trace>
  <inkml:trace contextRef="#ctx0" brushRef="#br0" timeOffset="61060.8342">11016 7919 47 0,'6'17'36'0,"-6"0"0"16,0 8-14-16,3 8-8 0,-3 3-3 16,10 7-2-16,-6-4-6 31,1-3-6-31,3-6-12 0,-2-6-21 15,-6-24-1-15,4 9 0 16,-8-20 0-16</inkml:trace>
  <inkml:trace contextRef="#ctx0" brushRef="#br0" timeOffset="61214.8882">10795 8066 59 0,'27'-5'37'0,"17"5"0"15,11 0-8-15,3 0-28 16,8 0-31-16,-7-7-4 16,-1 2-2-16,-15-6-2 15</inkml:trace>
  <inkml:trace contextRef="#ctx0" brushRef="#br0" timeOffset="61746.1736">11743 7969 50 0,'-31'-9'33'0,"-5"9"-8"0,-5 6-4 16,-5 2-7-16,6 11-3 15,5 5-2-15,11 8-3 16,13 1-2-16,18 4 0 16,13-3-1-16,16-2-5 15,12-2-8 1,3-5-25-16,0-13-2 16,7-2 0-16,-15-10 0 15</inkml:trace>
  <inkml:trace contextRef="#ctx0" brushRef="#br0" timeOffset="62515.8176">12305 8110 42 0,'-6'9'37'16,"6"-9"1"-16,0 0-3 15,0 0-17-15,0 0-15 16,0 0-35-16,0 0-3 16,0 0-3-16,12-11 1 0</inkml:trace>
  <inkml:trace contextRef="#ctx0" brushRef="#br0" timeOffset="63194.1472">12610 7989 47 0,'5'-20'27'16,"-5"-2"-4"-16,4 6-3 16,-4 0-6-16,0 5-4 15,0 11-2-15,0 0-3 16,0 0-1-16,-3 20-3 16,3 1 0-16,0 6 0 15,5 4 1-15,-5 5-1 16,7 1 0-16,-4 2 1 0,3-1-1 15,-6-9 0-15,0-1 0 16,-3-10 0-16,-7-1 0 16,-1-9 0-16,-2-1 0 15,-3-7-1-15,4 0 2 16,-1 0-2-16,13 0 1 16,0 0 0-16,0 0 0 0,26-10 0 15,2 8-1-15,9 2-4 16,-4-8-13-16,2 3-19 0,9-1-1 15,-8-6 0 1,1 6 0-16</inkml:trace>
  <inkml:trace contextRef="#ctx0" brushRef="#br0" timeOffset="63632.6447">12972 7464 29 0,'34'40'33'0,"1"12"0"15,14 23-9-15,3 17-6 0,-5 16-3 16,-10 19-3-16,-22 1-3 16,-15 1 0-16,-21-12-4 15,-13-13-4-15,-13-12-9 16,-6-12-28-16,-2-31-1 16,14-18-1-16,7-24 0 0</inkml:trace>
  <inkml:trace contextRef="#ctx0" brushRef="#br0" timeOffset="64833.8926">13843 7546 37 0,'-47'27'36'16,"-2"31"0"-16,-6 25-12 15,2 24-6-15,13 25-3 16,6 11-4-16,21 14-4 0,13 1-8 15,10-14-11 1,14-26-25-16,19-16 0 0,1-32-1 16,10-20 0-16</inkml:trace>
  <inkml:trace contextRef="#ctx0" brushRef="#br0" timeOffset="65150.1836">13942 8265 49 0,'25'3'34'0,"12"3"-3"16,1-3-20-16,6-8-34 16,14 5-5-16,-6-7-3 15,11 7-2-15</inkml:trace>
  <inkml:trace contextRef="#ctx0" brushRef="#br0" timeOffset="65365.989">14417 8211 42 0,'12'10'33'16,"7"-15"0"-16,27 5-6 16,13 0-18-16,8 0-6 0,3-2-10 15,-1-4-19-15,-2 6-6 16,-24-5-1-16,-5 5 0 16</inkml:trace>
  <inkml:trace contextRef="#ctx0" brushRef="#br0" timeOffset="65550.9149">14624 7769 42 0,'-9'-8'35'16,"9"16"0"-16,0 11-5 15,0 9-19-15,11 12-10 16,1 3-32-16,7 15-2 0,-7-4-2 15,8 11 1-15</inkml:trace>
  <inkml:trace contextRef="#ctx0" brushRef="#br0" timeOffset="65917.0171">14403 8461 30 0,'14'-8'32'0,"-1"-2"0"16,20 3-5-16,4 2-18 0,2 5-3 16,0 5-2-16,-10 3-4 0,-9 6-1 15,-9 3-3-15,-11 0-1 16,-11 4 0-16,-1-6-1 15,-1 2 1-15,1-5 2 16,12 1 3-16,7-3 3 16,11 2 2-16,10 4 2 0,-2-4 3 15,1 9 1-15,-12-2-1 16,-10 9-1-16,-21-3-4 16,-16-2-6-16,-15-6-21 15,-5-2-12-15,-10-15-2 16,15-3-1-16</inkml:trace>
  <inkml:trace contextRef="#ctx0" brushRef="#br0" timeOffset="66266.8651">15057 7560 29 0,'32'34'36'0,"15"29"2"16,-4 20 2-16,-5 22-20 16,-1 29-5-16,-23 13-4 15,-9 13-3-15,-21-3-4 16,-14-6-4-16,-11-9-11 0,-16-21-22 16,5-27-6-16,12-26-2 15,4-31 0-15</inkml:trace>
  <inkml:trace contextRef="#ctx0" brushRef="#br0" timeOffset="67699.3214">15394 7468 21 0,'0'-19'29'0,"6"1"-5"16,0 0-3-16,-2 3-2 15,3 0-6-15,-7 3-1 16,0 12-2-16,0 0 0 16,4 21-2-1,-4 4 0-15,0 11-2 16,0 6-1-16,0 5 0 15,0 0-1-15,6-1-2 0,1-4-8 16,-1-9-32 0,-6-21-1-16,12-1 0 0,-12-11 0 15</inkml:trace>
  <inkml:trace contextRef="#ctx0" brushRef="#br0" timeOffset="69256.5039">15741 8182 59 0,'17'0'29'16,"12"0"-6"-16,12 3-5 16,0-3-3-16,11 3-7 15,-1-3-7-15,-8 4-8 16,0-4-10-16,-8 11-17 0,-15-11 0 16,0 4-1-16,-20-4 10 15</inkml:trace>
  <inkml:trace contextRef="#ctx0" brushRef="#br0" timeOffset="69472.5024">15787 8323 46 0,'35'12'34'15,"-1"-12"0"-15,13 0-14 16,5 0-8-16,2 2-14 0,4 8-27 16,-15-19-4-16,1 9-1 15,-17-6 0-15</inkml:trace>
  <inkml:trace contextRef="#ctx0" brushRef="#br0" timeOffset="70088.5812">16563 8294 51 0,'19'16'35'0,"6"-11"0"16,16-5-15-16,14 3-15 16,0-11-31-16,14 6-6 15,-4-18-2-15,1 6-1 16</inkml:trace>
  <inkml:trace contextRef="#ctx0" brushRef="#br0" timeOffset="70858.3863">17286 7807 47 0,'10'-24'29'0,"11"5"-10"0,6 7-3 16,1 9-4-16,0 6-4 16,-6 10-2-16,-7 9-2 15,-15 4-1-15,-10 10-2 16,-13 1 0-16,-9 0 1 0,-6-4-1 16,4-4-1-16,6-7 1 15,8 0 0-15,20-7 1 16,13-8 0-16,19-4 0 15,10-3-1-15,10 4-2 16,-4-4-10-16,1 0-22 16,2 9-1-1,-15-9 0-15,-1 7-1 16</inkml:trace>
  <inkml:trace contextRef="#ctx0" brushRef="#br0" timeOffset="71127.1211">17209 8294 25 0,'9'-4'34'0,"14"10"0"15,2-11-4-15,9 5-16 16,13-3-13-16,0-5-23 16,10 8-9-16,-11-8-2 15,1 8-1-15</inkml:trace>
  <inkml:trace contextRef="#ctx0" brushRef="#br0" timeOffset="71559.1731">17230 8482 52 0,'31'4'31'16,"0"-4"-9"-16,1 0-7 16,-5 6-3-16,1 1-5 15,-11 5-2-15,-10 0-1 16,-13 1-3-16,-10-2 0 15,-5-1-1-15,-1-3 0 16,4-1 0-16,6-2-1 0,12-4 2 16,0 0-1-16,33 9 2 15,1-1 1-15,4 7 1 16,-7 0 1-16,-3 9 0 16,-18 0 0-16,-13 5-1 15,-21-3-1-15,-14-2-5 16,-11-7-15-1,-2-9-19-15,-6-11-1 16,12-6-1-16,-2-16 0 16</inkml:trace>
  <inkml:trace contextRef="#ctx0" brushRef="#br0" timeOffset="72093.2561">18123 8175 28 0,'29'-5'33'0,"25"5"1"15,8 0-4-15,21-10-18 31,20 10-3-31,9-7-7 0,5 1-7 16,-2 0-10-16,-10 4-11 16,-22-5-8-16,-13 7 1 15,-28-5-1-15</inkml:trace>
  <inkml:trace contextRef="#ctx0" brushRef="#br0" timeOffset="72362.435">18253 8332 8 0,'0'0'29'0,"43"0"2"15,-1-7-6-15,15 7-10 16,14 0-3-16,12-3-2 16,5 3-3-16,5 0-6 15,0-4-6-15,-4-4-13 0,-5 6-14 16,-19-12 0-16,-7 6 0 16</inkml:trace>
  <inkml:trace contextRef="#ctx0" brushRef="#br0" timeOffset="72578.3182">19134 8090 8 0,'49'16'30'0,"-9"-7"1"16,-3 9-5-16,-15 6-11 15,-10 1-2-15,-12 4-3 31,-16 0-8-31,-11-1-14 0,-17-10-18 16,7 2 0-16,-6-17-2 16,15 1 2-16</inkml:trace>
  <inkml:trace contextRef="#ctx0" brushRef="#br0" timeOffset="76352.8683">11834 8387 47 0,'21'0'25'0,"-12"-5"-4"16,5-3-2-16,3-1-2 0,2-9-4 15,2 3-2-15,-2-2-2 16,0 3-2-16,-5-1 0 15,-1 15-2-15,-13 0 1 16,13 27-2-16,-13 4 0 16,3 8-5-16,5 5-35 15,-2 9-2-15,-3-9-1 0,9 1 0 16</inkml:trace>
  <inkml:trace contextRef="#ctx0" brushRef="#br0" timeOffset="77221.216">20122 7923 77 0,'-36'10'35'16,"-12"9"-10"-16,-6 8-5 15,6 14-6-15,3 9-4 16,17 9-3-16,16 0-2 0,26 1-1 15,24-8-4-15,13-15-3 0,14-5-11 16,-2-11-23-16,-3-18-2 16,-1-3 0-16,-16-10 0 15</inkml:trace>
  <inkml:trace contextRef="#ctx0" brushRef="#br0" timeOffset="77606.0826">20246 8538 7 0,'12'0'27'0,"-9"-14"0"0,10 4-6 15,-2-3-1 1,0 1-2-16,1 4-2 0,-6-3-2 16,5 11-1-16,-11 0-1 15,5 20-2-15,-8 0-3 16,3 8-1-16,-4 4-2 31,4 1-2-31,0 3-2 0,-3-9-5 16,5 2-11-16,2-11-23 15,-4-18-1-15,0 0 0 16,11-8 0-16</inkml:trace>
  <inkml:trace contextRef="#ctx0" brushRef="#br0" timeOffset="78007.0031">20737 8179 79 0,'26'0'37'16,"12"0"-3"-16,5 0-17 16,-1-4-9-16,5 4-6 0,-3 4-10 15,-12-4-13-15,-8 0-16 16,-3 6 0-16,-21-6 0 16,11 4 1-16</inkml:trace>
  <inkml:trace contextRef="#ctx0" brushRef="#br0" timeOffset="78191.9538">20777 8342 72 0,'24'5'39'0,"14"0"0"16,0 4-13-16,6-9-13 0,6 0-11 15,-4 0-29-15,-4 5-10 16,-18-7-2-16,-4 4 0 16</inkml:trace>
  <inkml:trace contextRef="#ctx0" brushRef="#br0" timeOffset="80146.9897">21560 8136 53 0,'4'-28'30'15,"4"2"-5"-15,-2-2-4 16,-1 0-5-16,2 5-3 15,-7 2-4-15,2 9-3 0,-2 12-1 16,0 0-1 0,-6 28-2-16,6 3-1 0,-4 10 0 15,4 6 0-15,0 4-1 16,0 4 1-16,4-6-1 0,0-3 0 16,-4-8 1-16,2-11-1 15,-4-3 1-15,-5-13-1 16,7-11 0-16,-19 0 0 31,9 0 0-31,0-8 0 0,10 8 1 16,-12-11-1-16,12 11 0 15,18 0 0-15,4 7 1 16,8-2-1-16,4 2-2 16,1-3-12-16,-5-4-23 15,10 4-1-15,-12-13-1 16,-1 9 1-16</inkml:trace>
  <inkml:trace contextRef="#ctx0" brushRef="#br0" timeOffset="80694.5854">19644 7581 58 0,'0'18'35'0,"-10"26"-3"16,2 33-15 0,8 35-4-16,-6 26-5 0,6 23-2 15,-4 11-2-15,4 6 0 16,0-10-4-16,0-15-4 0,0-23-14 15,0-27-18-15,-3-34-1 16,3-13 0-16,-6-32 1 16</inkml:trace>
  <inkml:trace contextRef="#ctx0" brushRef="#br0" timeOffset="81282.3202">19696 7667 25 0,'56'0'26'0,"15"-6"-8"16,34-6-6-16,34-2-1 16,39 0-2-16,40-4 0 15,35 1-1-15,28 4-1 16,17 0-2-16,3 5-4 31,-10 8-10-31,-25 13-20 0,-48-7-2 16,-36 19-1-16,-58-10 3 15</inkml:trace>
  <inkml:trace contextRef="#ctx0" brushRef="#br0" timeOffset="81667.2101">22509 7593 24 0,'10'-10'29'0,"-10"10"-3"0,-6 24-5 16,6 18-5-16,0 29-4 15,3 30-3-15,-3 24-2 16,-4 22 1-16,0 9-1 16,4 6-2-16,0-2-3 15,0-12-8-15,0-27-29 16,5-18 1-1,-5-36-1-15,3-12-1 16</inkml:trace>
  <inkml:trace contextRef="#ctx0" brushRef="#br0" timeOffset="82233.3159">19503 9090 27 0,'0'0'27'15,"44"9"-3"-15,21-9-14 16,36 0-1-16,37-2 1 16,44-5-2-16,42 2 1 15,47-7 0-15,41 6-1 16,16-1-1-1,10 7 0-15,-12-4-2 16,-23 6 0-16,-43 4-3 16,-46-3-7-16,-62-3-29 15,-53 0-1-15,-57-10-1 16,-36 1-1-16</inkml:trace>
  <inkml:trace contextRef="#ctx0" brushRef="#br0" timeOffset="90291.458">705 10120 43 0,'0'0'30'0,"0"0"-6"16,69 4-3-1,-69-4-5-15,80-61-4 16,-37 10-3-16,7-5-3 16,-3-10-1-16,-7-9-2 15,-3 0-1-15,-16 3 0 0,-8 6 1 16,-6 11-1-1,-7 8 0-15,0 47 0 16,-10-52 0-16,10 52 0 0,0 0 0 16,-21 67 0-16,31-12-2 0,7 11 1 15,8 12-1-15,9 5 1 16,4-4 0-16,6-7-2 16,-1-8-4-16,-9-16-4 15,-3-9-14-15,-9-11-15 16,-13-20 0-1,-9-8-1-15,-31-7 0 16</inkml:trace>
  <inkml:trace contextRef="#ctx0" brushRef="#br0" timeOffset="90454.2224">922 9942 36 0,'0'0'34'0,"0"0"0"16,0 0 0-16,49 0-27 15,1 9-14-15,3 0-22 0,9-13-3 16,-3 4-1 0,-8-8-2-16</inkml:trace>
  <inkml:trace contextRef="#ctx0" brushRef="#br0" timeOffset="91091.5024">1552 10067 41 0,'10'0'32'0,"12"9"0"15,-1-9-10-15,4 0-14 16,3-9-1-16,-3-1-2 16,-7-7-3-16,-5-1 1 15,-13-3-2-15,-9-1 0 16,-8 3 1-16,-13 5 0 0,2 4 0 16,-4 10 1-16,-1 10 0 15,2 6 0-15,11 15 1 16,6 7 0-16,14 7-2 15,9 2 0-15,1 1-4 16,10 2-6-16,1-8-22 16,4-13-6-1,2-7 0-15,-4-18-1 16</inkml:trace>
  <inkml:trace contextRef="#ctx0" brushRef="#br0" timeOffset="91376.3082">2129 9973 49 0,'7'10'39'0,"-11"9"-1"15,-14 1-5-15,-12-2-16 16,1 2-7-16,-11-8-7 16,2-7-5-16,0-1-3 15,2-13-1-15,14-1-1 16,2-12 1-1,16 6 0-15,4-5 3 16,13 8 3-16,8 6 3 16,6 3 2-16,6 12 1 15,3 2 0-15,4 13-5 16,-3-3-31-16,1 7-5 0,-17-8-1 16,8 8-2-1</inkml:trace>
  <inkml:trace contextRef="#ctx0" brushRef="#br0" timeOffset="91876.0319">2994 9990 30 0,'31'-9'36'0,"4"13"2"16,-11 4-1-16,-11 6-17 0,-2 14-6 16,-16-6-4-1,1 7-3-15,-11-11-2 0,3-4-1 16,3-14-3-16,9 0 0 16,0-23-2-16,8-5 1 15,11 0-1-15,6-4-1 31,6 6 1-31,0 5 0 0,-1 12 2 16,-8 9-1-16,-2 11 1 16,-6 12 0-16,-7 8 0 15,-7-2-5-15,7 9-21 16,-4-3-14-16,-6-9-1 16,9-1-1-16</inkml:trace>
  <inkml:trace contextRef="#ctx0" brushRef="#br0" timeOffset="92581.0356">4411 9912 29 0,'25'-11'31'16,"3"20"1"-16,-15 3-11 15,-8 7-10-15,-5 9-4 16,-8-3-1-16,-2 2-2 0,-3-8 1 16,1-5-2-1,0-11-2-15,12-3 1 0,5-24-3 31,9 2 2-31,3-1-1 16,3-3 0-16,-1 5 0 0,-1 7 2 16,-5 11 0-16,-4 13 1 15,-9 7 1-15,3 11 0 16,-3 0 1-16,5 5 0 16,5-1-1-16,8 0 0 15,8-9-2-15,11-8 1 0,-1-10-2 16,2-5 1-16,3-5-1 15,-2-9-2-15,-7-3 1 16,-6-5-2-16,-9-6 1 16,-13-2-1-16,-8 1 0 15,-9 1 1-15,-5 5-1 16,-7 5 2 0,-6 12-1-16,3 6 2 15,-2 19 0-15,7 8 0 16,5 16 0-16,9 8 1 15,3 10 0-15,6 5-1 16,9 4-7-16,-3-2-24 16,4-11-9-16,8-3 0 0,-3-21 0 15</inkml:trace>
  <inkml:trace contextRef="#ctx0" brushRef="#br0" timeOffset="93197.886">5254 9973 12 0,'-15'-14'26'16,"-16"-4"-5"-16,3 9-1 15,-10 4-4-15,3 7-2 16,3 10-4-16,2 7-1 0,11 4-3 15,10 5-1-15,9 0 0 16,9-5-2-16,10-2 0 16,6-9 0-16,6-4 0 15,0-8-1-15,0-11-1 32,-3-4-1-32,-4-5 0 0,-5-2 0 15,-5-2 0-15,-8 2-1 16,-6 3 0-16,-5 9 0 15,5 10 0-15,-10 0 1 16,7 9 1-16,-1 9 0 16,4 2 0-16,10 4 1 15,5 0 1-15,5-3 0 0,7-2 0 16,2-10 1-16,2-2 0 16,3-7-1-16,-3-7 0 15,-6-7 0-15,-5-4-2 16,-9-6-1-16,-8-3-5 15,-3 5-11-15,-7 4-21 16,-4-3-2 0,1 12 1-16,-4-2-1 15</inkml:trace>
  <inkml:trace contextRef="#ctx0" brushRef="#br0" timeOffset="93482.6733">5756 9936 31 0,'0'0'34'16,"-24"-14"1"-16,8 14-12 15,1 10-6-15,1 0-6 16,4 10-4-16,8 1-3 16,5 7-2-16,9-4 0 15,6-2-1-15,6-3 1 0,2-3 0 16,-1-7 0-16,-5-2 1 15,-6-7 0-15,-14 0-1 16,0 0-3-16,-14-19-9 0,-6 6-27 16,4 4 0-1,-5-5-1-15,10 4-1 16</inkml:trace>
  <inkml:trace contextRef="#ctx0" brushRef="#br0" timeOffset="93914.4811">5893 9924 34 0,'9'-10'32'0,"14"10"0"16,5-4-11-16,3-2-12 15,7 6-3-15,-1-4-2 16,0 4-1-16,-6-5-1 15,-9 5-1-15,-10-2 0 16,-12 2-1 0,0 0 0-16,-17 10 0 15,-3 5 2-15,-2 3 0 16,0 2 0-16,9 7 2 16,2 1 0-16,11 4 0 15,9-4 0-15,10-4 0 0,2-10 0 16,7-5-1-1,3-9 0-15,2-7-1 0,-2-9 0 16,-2-7-1-16,-4-5 0 16,-3 0 0-16,-4 4-1 0,-4-3 0 15,-4 12 0-15,-5 1 1 16,-5 14-1-16,0 0 0 16,-4 29-3-16,0-9-13 15,-4 2-22-15,8 10 0 0,-4-9 0 16,8 5-1-16</inkml:trace>
  <inkml:trace contextRef="#ctx0" brushRef="#br0" timeOffset="94598.7047">6560 9919 22 0,'29'5'35'15,"-14"5"1"-15,-3 12-3 0,-12 5-13 16,-5 2-7-1,1 7-5-15,-8-10-2 0,6-1-3 32,2-14-1-32,4-11-1 15,9-2-1-15,8-11 0 0,5-6-1 16,2-9 1-16,3 2-1 16,-7 1 1-16,-2 2-1 15,-3 5 1-15,-15 18 1 16,10-10-1-16,-10 10 1 15,0 19 0-15,-6-2 0 0,6 4 0 16,4 2 0-16,1-4 0 16,7-2 0-16,1-7 0 15,5-6-2-15,4-4 1 16,-1-5 0-16,-1-9-1 16,1 2 0-16,1 0 0 15,-4 0 0-15,-2 7 1 0,-3 5 1 16,-1 4 0-16,-3 2 0 15,-3 8 1-15,-2 0-1 16,0 3 1-16,2-5 0 16,-6-12-1-16,11 9 0 15,-1-12-1-15,-1-9 0 0,6-2-1 32,4-4 1-32,0-1 0 0,2 0-1 15,1 0 1 1,-3 10 0-16,-2 5 1 0,-3 8 0 15,-2 6 0-15,-3 8-1 16,-3 6 0-16,-6 2-5 16,0-2-13-16,-9-2-21 15,9-2 1-15,0-20-2 0,-6 14 1 16</inkml:trace>
  <inkml:trace contextRef="#ctx0" brushRef="#br0" timeOffset="94761.9832">7097 9535 70 0,'-6'-22'39'0,"6"22"-1"16,-3 19-11-16,3 10-55 16,3 13-8-16,-6-1-2 15,6 9 0-15</inkml:trace>
  <inkml:trace contextRef="#ctx0" brushRef="#br0" timeOffset="95362.4159">8384 9924 12 0,'0'12'31'0,"0"11"-1"32,-18-3 1-32,-7 4-19 0,-10 2-5 15,-8-7-3-15,3-4-2 16,0-11-2-16,2-9 0 16,7-9-1-16,7-8 1 15,10-2-2-15,14 0 2 16,11 2 1-16,8 2 0 15,7 15 2-15,6 5 0 0,2 8 0 16,3 12 1-16,0 4-2 16,-6 5-6-16,-3 2-13 15,0 2-15-15,-15-18-1 16,5 2 0-16</inkml:trace>
  <inkml:trace contextRef="#ctx0" brushRef="#br0" timeOffset="95631.8422">8494 9975 53 0,'13'19'34'0,"-8"-2"1"0,5-2-21 15,-7 3-3-15,-3-5-5 32,0-13-3-32,0 10-2 0,0-10-2 15,0-22 0-15,7 3-1 16,4-5 0-16,5 0 0 15,3-1 0-15,2 4 3 16,1 8 0-16,0 6 2 16,-6 9-1-16,-2 11 1 15,-7 11-2-15,-7-1-6 0,3 5-22 16,4 5-7-16,-7-7 0 16,9-1-1-16</inkml:trace>
  <inkml:trace contextRef="#ctx0" brushRef="#br0" timeOffset="95885.3437">9042 9994 35 0,'-12'-20'35'16,"-15"-3"-3"-16,-3 6-8 15,-2 5-6-15,-6 9-4 16,7 8-6-16,1 5-1 15,13 12-3-15,14 3 0 0,13 5-2 16,6-5 0-16,12 1 0 16,5-7-1-16,2-6-3 15,2-4-8-15,-9-9-22 16,-4-9-6-16,-5-3 0 16,-10-13 0-16</inkml:trace>
  <inkml:trace contextRef="#ctx0" brushRef="#br0" timeOffset="96001.3579">8987 9671 46 0,'-8'-28'35'15,"-3"6"-1"-15,11 22-10 16,0 0-40-16,-9 9-14 16,18 14-4-16,-4 0-1 0</inkml:trace>
  <inkml:trace contextRef="#ctx0" brushRef="#br0" timeOffset="96464.7471">9198 9892 43 0,'12'11'36'0,"4"8"1"16,-4 5-7-16,-12 0-16 15,3 12-4-15,-9-7-3 16,-3-1-3-16,-1-5-3 15,0-8 0-15,10-15-2 0,0 0-1 16,16-7-1-16,3-13 1 16,9-4-1-16,0-5 1 15,-3 1 1-15,-3 4 2 16,-4 3 0-16,-9 7 2 0,-9 14 0 16,0 0 0-1,-9 0 1 1,-1 19 0-16,2 2-1 0,8 2-3 15,5 6-3-15,5-7-7 16,9-3-24-16,5 0-4 16,-4-9-1-16,6 2 0 15</inkml:trace>
  <inkml:trace contextRef="#ctx0" brushRef="#br0" timeOffset="96786.6437">9659 10053 42 0,'14'19'38'16,"-3"-15"-1"-16,8-3-4 15,3 4-19-15,-1-7-4 0,2-2-4 16,-2-5-4-16,-3-4-2 16,-5-1-3-16,-10-5 0 15,-9-5-1-15,-11 1 0 16,-4 5-1-16,-6 2 2 15,-4 8 2-15,-1 8 3 0,1 10 0 32,3 13 1-32,8 9 2 15,10 14 0-15,0 7 0 0,10 7 0 16,6 0-3 0,1-1-2-16,6-2-8 0,-2-6-27 15,-1-19-4-15,7-7 1 16,-6-18-1-16</inkml:trace>
  <inkml:trace contextRef="#ctx0" brushRef="#br0" timeOffset="96965.5891">9911 9900 42 0,'11'-10'38'15,"4"20"1"-15,-7 3-1 16,-2 8-24-16,1 7-14 16,-3 0-30-16,3 8-5 15,-7-7-2-15,0 2-1 0</inkml:trace>
  <inkml:trace contextRef="#ctx0" brushRef="#br0" timeOffset="97489.4319">10385 9876 35 0,'-31'-10'34'0,"6"10"-1"16,-9 0-9-16,4 10-10 15,10 6-5-15,5 2-4 32,12 8-1-32,6 0-1 0,7 0-1 15,6-3 0-15,5-3-1 16,0-8 0-16,4-7-2 0,-3-5-1 16,-4-5 0-1,2-7 0-15,-3-3 1 0,0 2-1 16,-2 0 1-16,-1 5 1 15,-1 5 2-15,0 3 1 0,-3 9 1 16,-5 2 0-16,5 10-1 16,-7-6 1-16,3 3 0 15,-2-4-2-15,-4-14 1 16,17 9-2-16,-4-13 0 16,0-5-1-16,5-4-1 31,1-2 1-31,5-4-1 0,0 5 1 15,2 5 0-15,-4 5 1 16,-1 4 0-16,-5 8 1 16,-1 6 0-16,-4 6-4 15,-6-3-14-15,-5-1-22 16,0 6 0-16,-2-13-1 16,2 4 0-16</inkml:trace>
  <inkml:trace contextRef="#ctx0" brushRef="#br0" timeOffset="98090.1401">11808 9364 28 0,'13'-10'33'0,"0"32"2"16,-9 28-5 0,-4 20-16-16,4 27-2 0,-4 7-2 31,0 14-2-31,-4-2-1 15,4-4-2-15,0-18-2 0,0-15 0 16,-5-23-2-16,5-16 0 16,8-20 0-16,3-20 0 15,3-9-1-15,4-13 0 16,5-4 1-16,5-5-1 16,0 4 0-16,1 3-1 0,-2 9 1 15,-6 11 0-15,0 8 0 16,-7 11-2-16,-2 8-5 15,-12 0-16-15,0-2-15 16,6 6-1-16,-6-5 1 16,14 3-1-16</inkml:trace>
  <inkml:trace contextRef="#ctx0" brushRef="#br0" timeOffset="98390.1495">12339 10495 28 0,'-6'-19'28'16,"3"9"-6"-16,-13-3-7 15,-5 0-3-15,-3 8 0 16,-5 0 0-16,1 10-1 15,0-1-1-15,10 11-1 0,5 3-1 16,13 5-2-16,9-3 0 16,16 1 0-16,2-6-3 15,9-5-3-15,1-3-11 16,-3-7-27-16,-3-17 0 16,-4-2-1-16,-10-9-1 31</inkml:trace>
  <inkml:trace contextRef="#ctx0" brushRef="#br0" timeOffset="98768.8621">12545 9859 57 0,'8'19'37'16,"-4"11"0"-16,-4 3-11 16,0 8-14-16,0 12-4 31,0-7-3-31,0 1-1 0,0-6-1 16,0-9-1-16,0-14-1 15,0-18 0-15,0 0 0 16,-7-16 0-16,1-11 0 15,-1-8-1-15,-1-11-1 16,-2-6 2-16,5-3-1 16,1-1 0-16,4 0-1 0,7 1 1 15,7 8-1-15,5 2-2 16,12 16-3-16,1 2-11 16,8 11-21-16,12 9 0 15,-8 0-1-15,11 14 0 16</inkml:trace>
  <inkml:trace contextRef="#ctx0" brushRef="#br0" timeOffset="99021.9745">12650 10277 41 0,'15'4'33'0,"13"9"-3"16,-3-11-18-16,-1-8-35 0,17 12-5 15,-14-16-4-15,11 6 0 16</inkml:trace>
  <inkml:trace contextRef="#ctx0" brushRef="#br0" timeOffset="99368.8716">12845 9965 29 0,'21'0'36'16,"8"15"0"0,-11 2-4-16,-8 0-14 0,1 9-5 15,-11-9-5-15,-5 2-2 0,-1-5-2 16,6-14-2-16,-10 9-2 16,10-9-1-16,10-19 0 15,5 1-1-15,0 0 1 16,7 0 0-16,0 3 1 15,0 7 1-15,0 8 1 0,-4 0 1 16,-3 13-1-16,-5 4-1 16,2 7-9-16,-6 5-29 15,0-12-1-15,0 4 0 16,-6-10-1-16</inkml:trace>
  <inkml:trace contextRef="#ctx0" brushRef="#br0" timeOffset="99787.6153">13257 9736 32 0,'22'-10'34'0,"0"-2"0"15,15 9-4-15,1 3-17 0,0 0-4 16,3 0-4-16,-3 6-2 16,-4 0 0-16,-6-1-2 31,-7 3 0-31,-5 3-1 0,-6 2 1 16,-4 3-1-16,0 5 1 15,-4 0 0-15,2 8 0 16,2 5 2-16,0 4-1 15,3 2 0-15,1 3 1 16,-3-2 0-16,-2 5-2 16,-5-7 2-16,-5-3-1 0,-8-6-1 15,-9-5-2-15,-8-5-5 16,-8-15-11-16,-3-5-21 16,7-5 0-16,-5-10 0 15,12 2-1-15</inkml:trace>
  <inkml:trace contextRef="#ctx0" brushRef="#br0" timeOffset="100631.0209">14600 10074 24 0,'-11'17'33'15,"6"16"1"-15,-6 7-8 16,11-6-10-16,11 3-3 16,8-10-4-16,12-12-2 15,4-15-2-15,4-15 0 16,-5-17-3-16,-3-10 0 16,-15-11-1-1,-16-8-1-15,-19-6 1 16,-13-1-1-16,-13 5-1 0,-3 7 1 15,0 10 0-15,-2 10-1 16,10 17 1-16,12 14 0 16,15 17-2-16,13 13-2 15,18 13-2-15,5 3-6 16,20 5-10-16,12 0-7 0,9-12-7 16,12 2 0-16,2-12 8 15</inkml:trace>
  <inkml:trace contextRef="#ctx0" brushRef="#br0" timeOffset="100847.1813">15200 10095 36 0,'18'16'35'0,"-12"10"-1"16,-15-2-8-1,-9 3-7-15,-7-5-7 16,-9-7-4-16,1-5-4 16,2-10-4-16,5-5 0 15,12-9-1-15,4 0 0 16,10-3 0-16,13 6 0 15,4 3 1-15,6 8 1 0,5 9 0 16,3 6 0-16,2 7-5 16,-2 5-27-16,0-8-4 15,4 4-1-15,-7-14-1 16</inkml:trace>
  <inkml:trace contextRef="#ctx0" brushRef="#br0" timeOffset="101478.8802">16468 9994 22 0,'-10'-24'29'0,"0"14"1"15,-11 1-8-15,-7 9-13 0,6 8-2 16,0 2-3-1,13 6 0-15,9 0 0 16,12 4-1-16,10-6-1 0,6 1-1 31,0-5 0-31,-2-7-1 0,-8-3 0 16,-6 0-1-16,-12 0 0 16,-19 0 0-16,-8 0 2 15,-4 0 0-15,-4 6 0 16,4 5 2-16,3 0 1 15,9 7 0-15,7-3 1 16,16 3 0-16,11-4-1 0,10 1 0 16,9-8 0-16,6-2 0 15,0-7-2-15,1-5 0 16,-3-7-1-16,-5-2-1 16,-9 0 0-16,-5-3 0 15,-7 5-1-15,-5 5 1 16,-7 9-1-16,0 0 0 0,0 14 2 15,0 4-1-15,3 7-1 32,-3 1-3-32,9 2-4 15,-6-4-16-15,1-10-12 16,9-5 0-16,-13-9-2 0</inkml:trace>
  <inkml:trace contextRef="#ctx0" brushRef="#br0" timeOffset="101747.3418">16622 9742 36 0,'0'-43'32'16,"-12"6"-2"-16,12 21-8 15,0 16-20-15,0 0-7 16,-7 24-3-16,17 6 2 0,8 6 3 16,6 11 3-16,9 5 3 15,1-1 5-15,9 4 3 16,-3-8 3-16,-2 0 0 15,-8-15-2-15,-6 1-3 16,-8-20-2-16,-3-8-3 16,-13-5-4-1,4-18-6-15,-4 0-17 16,2-2-14-16,-7-11-1 16,5 7 0-16</inkml:trace>
  <inkml:trace contextRef="#ctx0" brushRef="#br0" timeOffset="102165.2494">17344 9993 25 0,'10'31'35'15,"-20"-10"1"-15,-5 6 1 16,-11-7-19-16,-7-9-7 16,4-3-4-16,-3-8-4 15,2 0-2-15,8-10-2 16,6-5-1-1,6 1-1-15,7-3-1 16,11 5 1-16,2 2 1 16,8 6 1-16,4 6 2 15,4 7 1-15,5 5 0 16,-2 6 1-16,2 2 0 16,-3 0 0-16,1-1 0 15,-3-8-2-15,0-5 0 0,-4-8-1 16,-2-4 0-16,-2-13 0 15,1-4-1-15,-4-1 1 0,-3 0-1 16,-3 2 1-16,0 6 1 16,-9 14 1-16,0 0 0 15,0 0 0-15,9 22 1 16,-9 2-1-16,0-1-2 0,0 5-5 16,0-9-12-16,0-6-21 15,8 1 0-15,-8-14 0 16,15-5-1-16</inkml:trace>
  <inkml:trace contextRef="#ctx0" brushRef="#br0" timeOffset="102334.5676">18034 9959 75 0,'0'0'34'0,"-10"-3"-3"16,10 3-29-16,0 0-33 0,0 0-2 16,12 14-3-16,-12-14-1 15</inkml:trace>
  <inkml:trace contextRef="#ctx0" brushRef="#br0" timeOffset="102504.3567">18033 10154 76 0,'0'10'42'0,"5"0"-2"16,-5-10-29-16,0-13-40 16,0 13-6-16,0-24-4 15,0 5-2-15</inkml:trace>
  <inkml:trace contextRef="#ctx0" brushRef="#br0" timeOffset="103403.5854">6351 11190 19 0,'5'10'33'16,"-5"8"2"-16,7 25-5 16,-4 17-14-16,-3 16-6 15,6 12-2-15,-6 0-2 0,8 3-2 16,-4-8-1-16,3-11-1 16,-1-15 0-16,-1-20-2 15,2-21 1-15,6-12-1 16,2-15 0-16,4-10-1 15,2-8 1-15,-1-3 0 16,3 4 0 0,-1 8 1-16,-4 8 1 15,0 12 0-15,-10 13 0 16,-3 9 0-16,-5 9-3 16,0 3-7-16,0-4-26 15,4 3-3-15,-4-12-1 16,16-1 0-16</inkml:trace>
  <inkml:trace contextRef="#ctx0" brushRef="#br0" timeOffset="103755.1547">6930 12169 27 0,'-12'-9'32'0,"-13"-5"0"0,0 4-12 15,-4 5-6-15,-4 2-4 16,7 8-2-16,-1 5-2 15,9 5 0-15,8 2-1 16,17 2 0-16,4-2 0 16,11-2 0-16,3-3-1 0,3-5-1 15,0-2-5-15,-3-5-26 16,-6-15-9-16,2-1-1 16,-11-9-1-16</inkml:trace>
  <inkml:trace contextRef="#ctx0" brushRef="#br0" timeOffset="104140.3695">7057 11564 18 0,'0'0'36'0,"3"25"1"0,-3 7 0 16,0 11-16-16,-6 6-10 16,6 6-2-16,-3-1-2 15,3 0-3-15,3-14-2 16,0-9-1-16,2-14 0 16,-5-17-1-16,0 0-1 15,7-22 0-15,-7-7 0 0,-7-12 0 16,-1-6 1-16,-1-7-1 15,-4-4 1-15,4-1 0 16,0 2 0-16,5 3 0 16,4 8 0-16,10 7-1 15,12 7-3-15,8 9-5 0,11 12-13 32,14 7-16-32,-5-1 1 0,12 15 0 15</inkml:trace>
  <inkml:trace contextRef="#ctx0" brushRef="#br0" timeOffset="104371.8627">7070 11993 21 0,'-3'10'34'16,"24"3"0"-16,4-13-3 15,11 3-30-15,5 4-26 16,-6-14-5-16,5 7-1 16,-13-11-3-16</inkml:trace>
  <inkml:trace contextRef="#ctx0" brushRef="#br0" timeOffset="104671.4942">7317 11704 28 0,'18'6'34'16,"2"10"1"-16,-12 1-6 15,-4 1-15-15,-1 4-4 0,-6-8-5 16,-1-1-2-16,4-13-4 15,0 0-1-15,0 0 0 16,4-25-1-16,12 8 1 16,2 0 1-16,4 3 2 15,3 4 2-15,-3 6 2 32,-4 13 1-32,-6 4-1 0,0 10 1 15,-6 2-7-15,-3-1-13 16,-3-2-21-16,4 1-2 15,-4-13-1-15,0-10 0 16</inkml:trace>
  <inkml:trace contextRef="#ctx0" brushRef="#br0" timeOffset="105072.2447">7593 11429 49 0,'34'-8'34'0,"-5"-6"1"0,5 0-16 15,2 9-10-15,-4-3-3 16,1 7-2-16,-6 1-2 16,-3 0 0-16,-9 0-1 15,-2 5-1-15,-7 4 1 16,0 5-1-16,-4 9 0 15,1 1 0-15,0 8 0 0,1 8 1 16,2 3-2-16,3 6 2 16,1 1-1-16,1 0 1 15,0-1 1-15,-3-1-1 16,-5-5 2-16,-3-4-1 16,-7-6 0-16,-13-4 0 15,-11-9 0-15,-3-6-3 0,0 0-5 16,-6-14-13-16,0-10-18 0,11 1-1 15,4-14 1 1,16 5-1-16</inkml:trace>
  <inkml:trace contextRef="#ctx0" brushRef="#br0" timeOffset="105288.8441">8291 11727 17 0,'31'0'32'0,"-1"-2"0"16,14 2-5-16,-4-6-20 15,6 4-19-15,-3 7-17 16,-16-10-1-16,-1 7-1 15</inkml:trace>
  <inkml:trace contextRef="#ctx0" brushRef="#br0" timeOffset="105426.4491">8337 11821 58 0,'11'0'36'0,"22"8"-1"0,5-8-22 16,7-14-38-16,9 14-5 15,-9-17-4-15,4 8-1 0</inkml:trace>
  <inkml:trace contextRef="#ctx0" brushRef="#br0" timeOffset="105857.9014">9445 11162 53 0,'-58'18'31'0,"-7"22"-5"16,-3 21-3-16,2 18-6 15,23 14-3-15,12 4-5 32,24 6-3-32,21-2-4 0,19-12-8 15,19-14-25-15,11-14-6 16,2-28-1-16,4-10-1 16</inkml:trace>
  <inkml:trace contextRef="#ctx0" brushRef="#br0" timeOffset="106274.4071">9666 11589 15 0,'7'-42'33'0,"2"9"1"15,-9-1-9-15,0 1-8 16,0 11-3-16,-9 4-3 16,9 18-2-16,-11 14-1 15,11 9-3-15,0 10-1 16,7 9-1-16,-1 4-1 16,6 4 0-16,1-3 0 0,2-1 0 15,-2-11-1-15,-6-4 0 16,-7-11 0-16,-10-4-1 15,-5-5 1-15,-8-6-1 16,-2 0 1-16,1 0-1 16,2-1 0-16,4 2 0 15,18-6 0-15,3 12 0 0,18-8-2 16,13-4-4-16,10 5-15 16,5-5-18-16,-5-7 1 15,2 0-1-15,-9-6 0 16</inkml:trace>
  <inkml:trace contextRef="#ctx0" brushRef="#br0" timeOffset="106543.7539">10233 11486 61 0,'0'14'39'0,"0"9"0"15,0 9-13-15,6 11-13 16,-6 3-5-16,10 6-3 16,-1-2-6-16,-2-9-8 15,5-6-20 1,-4-9-11-16,-10-14 1 15,2-12-1-15</inkml:trace>
  <inkml:trace contextRef="#ctx0" brushRef="#br0" timeOffset="106675.2677">10045 11710 47 0,'17'-14'36'0,"9"-1"1"15,14 6-3-15,6 1-26 0,4 5-11 16,3 3-29-16,-5-7-3 15,6 12-1-15,-20-11-1 16</inkml:trace>
  <inkml:trace contextRef="#ctx0" brushRef="#br0" timeOffset="107091.2281">10537 11550 24 0,'16'1'36'0,"11"20"1"0,0 5-3 15,-3 3-15 1,0 12-5-16,-8-5-5 15,-4 2-3-15,-6-12-2 0,-6-5-2 16,0-12-1-16,0-9 0 0,-6-9-2 16,12-12 1-1,3-4-1-15,4-8 0 0,10 3 0 16,2 0 0-16,5 5 2 16,0 8 0-16,-2 10 1 31,0 7 1-31,-8 14-1 0,-1 10 1 15,-12 4-2-15,-4 1-4 16,-3 2-27-16,0 3-9 16,-9-10-1-16,5-1 0 15</inkml:trace>
  <inkml:trace contextRef="#ctx0" brushRef="#br0" timeOffset="107592.3762">11145 11197 22 0,'29'23'36'0,"16"21"2"15,-3 14 0 1,-3 13-19-16,-2 19-5 15,-22 4-3-15,-10 7-3 16,-17-11-4-16,-9-8-4 0,-6-9-10 16,-8-17-28-1,1-25-1-15,13-6-1 0,7-21 0 16</inkml:trace>
  <inkml:trace contextRef="#ctx0" brushRef="#br0" timeOffset="108148.2731">11867 11052 29 0,'-40'56'36'16,"-10"26"1"-16,4 29-8 16,5 27-10-16,10 3-6 15,17 21-3-15,14-9-4 0,21-9-9 16,19-20-10-16,16-28-24 16,6-35-1-16,9-17-1 0,-4-29 1 15</inkml:trace>
  <inkml:trace contextRef="#ctx0" brushRef="#br0" timeOffset="108364.4334">11803 11794 35 0,'19'10'32'0,"11"-10"-4"0,25 0-24 15,7 8-29-15,-3-12-3 16,13 8-3-16</inkml:trace>
  <inkml:trace contextRef="#ctx0" brushRef="#br0" timeOffset="108933.797">12268 11797 60 0,'0'0'37'16,"37"-14"-1"-16,6 5-13 15,17 0-13-15,11 5-8 16,9 0-17-16,7 4-21 15,-16-6 1 1,-5 6-2-16,-25-14 0 16</inkml:trace>
  <inkml:trace contextRef="#ctx0" brushRef="#br0" timeOffset="109134.7">12566 11226 41 0,'3'-17'34'0,"-3"17"1"0,0 0-11 15,0 40-13-15,-3 12-9 16,3 16-26-16,-4 5-9 16,11 11-1-16,-7-7 0 0</inkml:trace>
  <inkml:trace contextRef="#ctx0" brushRef="#br0" timeOffset="109520.1594">12339 11988 27 0,'0'0'35'16,"6"-13"-1"-16,17 9 0 0,-2 2-21 16,6-2-6-16,5 4-6 15,-4 0-4-15,-2 6-4 0,-6 2-6 16,-7-3-4-16,-11 4-1 16,-2-9 2-16,-8 15 4 15,4-6 6-15,8 1 6 16,4 6 7-16,8-4 7 31,6 9 5-31,0 1 1 0,-2 9 0 16,-13 1-5-16,-7 5-2 15,-24-5-5-15,-14-2-2 16,-11-9-5-16,-8-6-6 16,5-8-12-16,6-11-21 15,2-15 0-15,20 1-1 16,11-12 1-16</inkml:trace>
  <inkml:trace contextRef="#ctx0" brushRef="#br0" timeOffset="109967.7701">12919 11088 12 0,'40'11'34'16,"4"15"2"-16,12 22-3 16,3 29-11-16,-7 17-5 15,1 25-2-15,-23 7-3 16,-7 12-2-16,-27 2-5 15,-15-6-3 1,-14-7-6-16,-13-29-9 0,2-19-24 16,4-20-3-1,-1-29-1-15,20-19 0 16</inkml:trace>
  <inkml:trace contextRef="#ctx0" brushRef="#br0" timeOffset="110452.7974">13235 10979 11 0,'16'18'33'15,"-12"-5"-1"1,5 12 1-16,-5-6-16 0,-4 0-8 15,4 4-2-15,-4-9-2 16,0-2-2-16,0-12-1 16,7-8 0-16,5-9-1 0,7-4 1 15,2 3 0-15,8 0 2 16,1 5 0-16,1 8 1 16,-5 5 1-16,-5 17 0 15,-9 2 0-15,-2 8 0 16,-10-2-4-16,-6-3-13 31,-3-4-27-31,9 0-2 0,0-18 1 16,20 20-2-16</inkml:trace>
  <inkml:trace contextRef="#ctx0" brushRef="#br0" timeOffset="111022.7243">13936 11562 29 0,'19'-11'32'0,"2"24"1"15,-11 2-9-15,-4 11-13 16,-6 9-3-16,0 3-3 16,0 2 1-16,6-3-3 0,3-3 1 15,5-8-2-15,10-7 1 16,3-10-1-16,8-6-1 16,-1-10 0-16,1-6-1 15,-8-3 1-15,-2-7-1 16,-7-5 0-16,-9 1-1 0,-6-1 2 31,-3 2-1-31,-5 9 1 16,-2 6 1-16,-2 11 0 0,9 0 0 15,-13 23 0-15,13 2 1 16,0 4-2-16,7 1-1 16,2 2-7-16,0-2-23 15,0-10-7-15,8-1-1 16,-6-10 1-16</inkml:trace>
  <inkml:trace contextRef="#ctx0" brushRef="#br0" timeOffset="111358.087">14544 11636 23 0,'0'0'36'16,"9"16"1"-16,-15 3 2 15,0 3-20-15,6 10-7 16,-10-6-3-16,10 8-3 16,-3-11-2-16,3-2-1 0,0-11-1 15,0-10-1-15,0 0 0 16,5-22 0-16,-5-3 0 0,0-12 0 16,-5-8-1-16,-1-8 1 15,1-7-1-15,-2 1 0 16,1-3 0-16,3 3 1 15,3 6-2-15,6 7 1 16,8 9-2-16,3 9-2 16,10 10-6-1,0 4-11-15,5 10-17 16,9 7-2-16,-3-3 1 16,10 15 0-16</inkml:trace>
  <inkml:trace contextRef="#ctx0" brushRef="#br0" timeOffset="111588.8771">14559 11904 30 0,'5'14'35'0,"9"-9"-1"16,18 2-6-16,7-7-21 16,6-3-25-16,6 3-12 15,-12-9-3-15,3 6-1 16</inkml:trace>
  <inkml:trace contextRef="#ctx0" brushRef="#br0" timeOffset="111905.316">14865 11543 22 0,'28'17'37'0,"-10"-2"0"16,1 11 1-16,-7 3-18 0,-12-5-8 16,5 7-3-16,-10-11-3 15,1 0-3-15,-1-11-1 16,5-9-1-16,0-9-1 15,11-6-1-15,5-6 1 16,0-1-1-16,8-1 0 31,-1 3 1-31,-2 7 0 0,-2 13 1 16,-3 2 1-16,-4 15 0 16,-4 0-2-16,-2 8-4 15,-3-1-23-15,3-1-11 16,-6-6-1-16,7-7 0 15</inkml:trace>
  <inkml:trace contextRef="#ctx0" brushRef="#br0" timeOffset="112343.3778">15169 11298 45 0,'17'-13'35'0,"14"4"1"15,6 0-6-15,3-4-19 16,7 9-4-16,-2-3-4 16,-1 3 0-16,-9 4-2 15,-6 0 0-15,-8 0 0 0,-6 7-1 16,-7 7 1-16,-4 3-1 15,-4 10 0-15,3 6 1 16,-3 9-1-16,3 4 0 16,-3 7 0-16,5 3 0 15,-2 2 0-15,2-4 1 16,-3-2-1-16,2-4 1 0,-4-7 0 16,-5-3 1-16,-6-9 0 15,-7-6 1-15,-10-5-1 16,-6-4 1-16,-6-1-1 15,-4-7-1-15,1 1-1 16,4-7-4-16,8 2-13 16,14-2-22-1,3-4 0-15,14 4-1 16,8-15 1-16</inkml:trace>
  <inkml:trace contextRef="#ctx0" brushRef="#br0" timeOffset="112544.4202">16017 11922 92 0,'13'5'36'0,"-13"-5"-35"16,-13-18-12-16,8 10-25 16,-13-21-3-16</inkml:trace>
  <inkml:trace contextRef="#ctx0" brushRef="#br0" timeOffset="166598.698">1028 13363 36 0,'0'0'32'0,"-57"-15"-5"15,57 15-6-15,-74 10-4 16,74-10-4-16,-77 40-5 16,77-40-2-16,-46 71-2 0,40-30-1 15,6-41 0-15,41 77-1 16,-41-77 0-16,86 47 0 15,-37-33-1-15,-3-9 0 16,-5-5-1-16,-41 0 0 16,43-17-1-16,-43 17-1 15,0 0 1 1,-64-10 1-16,17 23 0 16,-6 3 0-16,-3 10 0 15,9 6 1-15,3 7 1 16,11 5 0-16,24 3 0 0,14-6 0 15,-5-41 0-15,47 69 0 16,-47-69-4-16,77 47-8 16,-30-34-27-16,-1-21-1 15,-46 8 1-15,65-33-1 0</inkml:trace>
  <inkml:trace contextRef="#ctx0" brushRef="#br0" timeOffset="166745.8389">618 13513 38 0,'0'0'32'16,"-59"-17"-2"-16,59 17-9 15,0 0-45-15,0 0-7 16,0 0-1-16,62 45-1 16</inkml:trace>
  <inkml:trace contextRef="#ctx0" brushRef="#br0" timeOffset="167068.4891">1164 13759 6 0,'0'0'29'15,"-31"0"-1"-15,47 3-2 0,6-6-14 16,15 3-9-16,1-7-2 15,5 5 1-15,-10-5-1 16,2-1 1-16,-16 5 1 16,-19 3 2-16,0 0 1 31,-14-6 0-31,-8 15 0 0,-10-1 0 16,4 8-1-16,0 4 0 15,8 6-1-15,10 3-2 16,10 3-2-16,13-2-2 15,5-3-6-15,15-2-14 16,6-3-13-16,7-15 2 16,7 0-2-16</inkml:trace>
  <inkml:trace contextRef="#ctx0" brushRef="#br0" timeOffset="167347.167">1810 13782 34 0,'-18'-18'37'0,"-1"8"-1"31,-10 2-1-31,-9 3-19 16,6 9-5-16,-4 2-4 0,8 12-3 15,6 1-1-15,13 6-2 16,9 2 1-16,16-1-1 16,7-1 1-16,8-7-1 15,6-4 1-15,-3-6-1 16,-1-6 0-16,-10-4-1 0,-8-5-3 15,-11-3 0-15,-4 10-6 16,-19-19-5-16,2 11-9 16,-3 1-9-16,-3-2-3 15,8 4 1-15,2 1 6 16</inkml:trace>
  <inkml:trace contextRef="#ctx0" brushRef="#br0" timeOffset="167500.4578">1668 13858 10 0,'0'13'-1'16,"0"-13"-7"-16,0 11 8 15,0-11 0-15</inkml:trace>
  <inkml:trace contextRef="#ctx0" brushRef="#br0" timeOffset="167685.3691">1991 13762 61 0,'0'0'40'0,"7"-3"0"16,-7 13-2-16,-2 3-24 15,4 13-7-15,4 3-7 16,-6 0-8-16,11 1-22 15,0 0-10 1,-1-10-1-16,3-4 1 16</inkml:trace>
  <inkml:trace contextRef="#ctx0" brushRef="#br0" timeOffset="167848.1388">2320 13968 45 0,'14'19'36'0,"-14"-6"-7"16,0 8-29-16,-5 3-25 15,-15-10-6-15,5 6-3 16</inkml:trace>
  <inkml:trace contextRef="#ctx0" brushRef="#br0" timeOffset="168402.4521">2886 13767 39 0,'43'-10'33'15,"-12"3"3"-15,0 14-16 16,-6 15-6-16,-19 4-4 16,-3 12-2-16,-8-6-1 15,-8 2-2-15,-3-14-2 16,5-10-1-16,11-10-1 0,0-20 0 15,20-5-1-15,2-3 0 16,3-1 0-16,9 3 0 16,0 8 1-16,-6 16 2 15,-6 12-1-15,-10 14 1 16,-6 11 0-16,-6 6-3 0,4 6-8 31,-4-2-29-31,-6-12-2 0,14-4-1 16,-4-13 0-1</inkml:trace>
  <inkml:trace contextRef="#ctx0" brushRef="#br0" timeOffset="169118.8418">4043 13680 4 0,'27'-11'30'0,"4"17"1"16,-12 8-4-16,-7 10-14 0,-12 10-3 16,-10 2-1-16,-1 3-1 15,-9-5-2-15,3-7-2 16,-2-13-2-16,8-8-1 0,11-6 0 15,9-25-1-15,8-1 0 16,2-1 1-16,3-5-1 16,-1 6 0-16,1 5 0 15,-4 8 1-15,-8 10 0 16,-10 3 0-16,0 20 1 16,-2 1 0-1,-5 4 0-15,7 1 0 16,5 3 1-16,8-5 0 15,11-4-1-15,8-4 0 16,11-8 0-16,4-4-1 16,3-4 0-16,-1-9-1 15,-2-5 0-15,-4-2-1 16,-9-4 0-16,-6-3 0 0,-10 2 0 16,-16-6 0-16,-12 3 0 15,-12 2 1-15,-7 8 0 0,-8 7 1 16,-6 13 0-16,3 7 1 15,0 13 0-15,9 14-1 16,12 11 1-16,13 6 0 16,6 4-2-16,12 2-2 0,4-1-6 15,2-2-19-15,4-13-11 16,6-8 1-16,-4-15-1 16</inkml:trace>
  <inkml:trace contextRef="#ctx0" brushRef="#br0" timeOffset="169634.6493">4929 13831 18 0,'7'-21'31'16,"-18"-7"-2"-16,-3 7-8 0,-9 2-3 16,-9 3-5-1,-3 6-1-15,-3 7-4 0,1 6-2 16,3 6-1-16,9 7-2 31,7 4 0-31,11 5-1 0,14-1-1 16,8 0 1-16,7-4-1 15,9-3 1-15,7-6-1 16,-2-8 0-16,-1-5-1 16,-1-6 0-16,-4-7-1 15,-7-4 0-15,-7 0 0 16,-10-2-1-16,-6 2 1 0,-6 6 0 16,6 13 1-16,-19-10 0 15,10 17 0-15,3 6 1 16,6 4-1-16,3 2 2 15,8 0-1-15,9 1 1 16,4-8 0-16,5-3 0 16,1-9 1-16,1-4-1 0,-1-5-1 15,-7-9-1-15,-4 1-7 16,-13 0-28-16,-9-9-3 16,-2 6-1-16,-8-1 0 15</inkml:trace>
  <inkml:trace contextRef="#ctx0" brushRef="#br0" timeOffset="170119.0882">5448 13690 27 0,'-31'9'33'0,"-9"-2"2"15,7 10-7 1,6 10-11-16,4-1-7 0,16 3-3 16,7 3 0-16,18-7-2 15,6-7 0-15,11-2-1 16,2-11 0-16,2-5-1 0,-6-7 0 15,-8-7-2-15,-14-4 0 16,-16 2 0-16,-11-1-3 16,-12-2-3-16,2 8-14 0,-4 1-21 15,-2-3 1-15,13 7-1 16,4 0 1-16</inkml:trace>
  <inkml:trace contextRef="#ctx0" brushRef="#br0" timeOffset="170535.1822">5631 13726 11 0,'18'0'33'16,"-2"-15"1"-16,13 10-1 15,2-5-18-15,3-2-6 16,5 5-2-16,-5-2-3 0,-1 2-2 15,-8 4-1-15,-7-5 0 16,-18 8-1-16,0 0-1 0,-12 5 1 16,-7 7 0-16,-7 5 0 15,0 5 1-15,-1 4 1 16,6 4 1-16,5-1-1 31,11 2 1-31,12-6-1 0,11-4 1 16,7-7-1-16,6-6-1 15,5-8 0-15,-1-14 0 16,1 0-1-16,-7-9 0 16,-6-1 0-16,-4 0 0 15,-6 2 1-15,-7 5-1 16,-6 8 2-16,0 9 0 0,0 0 0 16,-9 24-3-16,9 0-7 15,0 7-29-15,-3-10 0 16,9 4-1-16,-6-9 0 15</inkml:trace>
  <inkml:trace contextRef="#ctx0" brushRef="#br0" timeOffset="171136.4762">6164 13746 17 0,'19'-8'33'15,"12"12"1"-15,-7 2-3 0,1 4-16 16,3 11-2-16,-15-4-5 0,-1 8-1 16,-12-7-2-16,-3-1-1 15,-4-7-3-15,7-10-1 16,0 0-2-16,0-14-2 16,6-4 1-16,4-11-2 15,2 3 2-15,1-1 0 16,-1 5 3-16,-5 6 1 0,-7 16 1 15,0 0 1-15,0 0 1 16,-10 29 1-16,5-5-1 16,0 2 0-16,5 1-1 15,3-6-1-15,4-6 0 16,6-8-2-16,5-7 1 16,0-11-1-1,4-4 0-15,0 0 1 16,1-2-1-16,-2 2 1 15,-2 4 1-15,1 8 0 16,-3 3 0-16,-2 12 1 16,-6 1-1-16,-2 4 1 0,1-1-1 15,-3-4 0-15,-5-12-1 16,11 8 0-16,-1-13-1 0,2-7 0 16,3-7 0-16,1-3 0 15,6-1-1-15,2 4 1 16,-5 4 0-16,4 6 0 15,-2 9 1-15,-2 5-1 16,-4 10 0-16,0 8 1 16,-5 0-1-1,-4 1-2-15,-1 3-3 16,-5-8-6-16,-3-5-27 16,-3 0-3-16,-6-11 1 15,3-3 0-15</inkml:trace>
  <inkml:trace contextRef="#ctx0" brushRef="#br0" timeOffset="171274.7621">6666 13389 49 0,'-6'-34'38'16,"6"18"0"-16,0 16-4 0,0 0-41 16,16 19-25-1,-16-1-5-15,9 10-1 0,-9-5-1 16</inkml:trace>
  <inkml:trace contextRef="#ctx0" brushRef="#br0" timeOffset="171854.0966">7907 13640 24 0,'0'32'34'0,"-16"-7"0"16,0 10-7-16,-8-1-13 0,-7-4-5 16,0-6-4-16,-1-10-3 15,5-7-2-15,0-14 0 16,7-7 0-16,10-10-1 16,4-3 1-16,6-3 0 15,10 4 1-15,3 5 2 16,5 10 0-1,7 11 1-15,6 8 0 16,-4 12 1-16,6 10-1 16,-10 4-2-16,0 1-6 15,-2 3-18-15,0-6-15 16,-8-15 0-16,3-3-1 0</inkml:trace>
  <inkml:trace contextRef="#ctx0" brushRef="#br0" timeOffset="172124.1019">8114 13754 39 0,'19'13'35'0,"-13"0"-2"16,0 3-9-16,-6 8-9 15,-6-10-5-15,0 4-4 16,-6-8-3-16,2-6-2 0,1-10-1 16,6-7 0-16,10-7-1 15,1-5 0-15,10-1 0 16,4 1 0-16,6 6 1 15,0 3 0-15,0 13 1 16,-3 6 0-16,-7 9-1 16,-1 10 0-1,-8 4-4-15,-6 0-7 16,-3 1-19-16,8 10-5 16,-8-13-1-16,7 0 0 15</inkml:trace>
  <inkml:trace contextRef="#ctx0" brushRef="#br0" timeOffset="172378.0396">8614 13844 12 0,'7'-15'32'0,"-16"-12"1"16,2 1-9-16,-5 1-5 16,-7 2-3-16,1 8-3 15,-10 2-3-15,3 13-3 16,1 4-3-1,9 8-1-15,5 9 0 16,10 6-2-16,10-2 0 16,8-1 0-16,3-3-1 15,6-8-3-15,6-2-8 16,-9-6-26-16,-3-14 0 16,-2-4-1-16,-13-13 1 15</inkml:trace>
  <inkml:trace contextRef="#ctx0" brushRef="#br0" timeOffset="172525.1973">8525 13369 51 0,'-10'-14'36'0,"10"14"-2"15,-9 4-17-15,9-4-42 16,6 28-6-16,0-11-5 0,10 9 0 16</inkml:trace>
  <inkml:trace contextRef="#ctx0" brushRef="#br0" timeOffset="173126.3271">8916 13680 51 0,'16'-12'35'0,"8"16"1"15,-11 6-15-15,-9 7-12 31,-4 7-3-31,-2 3-3 0,-7-1-2 16,-4-4 0-16,2-5-1 16,11-17 0-16,0 0-1 15,0 0 1-15,21-14-1 16,1-5 0-16,5 4 0 16,-2 0 1-16,0 8 0 15,0 7 0-15,-7 3 1 0,2 10 0 16,1 5 0-16,-3 1 0 15,4 1 1-15,2-4-1 16,5-3 1-16,-1-8-2 16,0-5 1-16,0-5 0 15,-1-8-1-15,-4-6 0 16,-9-5 0 0,-7-5-1-16,-7 0 1 15,-7 4-1-15,-5 1 1 16,-10 8-1-16,0 7 2 0,1 9-1 15,2 16 1 1,4 10 0-16,6 10 1 16,3 11 0-16,6 6 0 0,6 6 0 15,0 0-2-15,1 2-3 0,-4-8-6 16,5-8-21-16,2-5-8 16,-10-19 0-16,12-6 0 15</inkml:trace>
  <inkml:trace contextRef="#ctx0" brushRef="#br0" timeOffset="173310.9122">9585 13667 34 0,'0'0'37'0,"6"10"0"15,-12 10 1-15,6 6-26 16,-5 8-20-1,-2-3-24-15,10 10-3 16,-3-16-1-16,6 3 0 16</inkml:trace>
  <inkml:trace contextRef="#ctx0" brushRef="#br0" timeOffset="173927.8789">10023 13680 32 0,'-23'-19'30'0,"2"10"-3"0,-7 5-5 16,-3 4-5-16,3 13-6 16,0 1-3-16,9 10-3 15,8-1-1-15,11 5-2 0,6-4 0 16,12 0 0-1,4-7 0-15,6-3-1 16,1-9 1-16,-2-5-2 0,0-7 0 16,-7-2 0-16,-3-4 0 0,-4-1-1 15,-4 5 1-15,-9 9-1 16,16-11 1-16,-16 11 1 16,15 5-1-16,-15-5 0 15,19 13 1-15,-9-6 0 31,1-2-1-31,2-5 1 0,2-3 0 16,2-6-1-16,-2-4 0 16,6-2 1-16,-2-1-1 15,2 3 0-15,-1 3 1 16,-2 6 1-16,-3 8 0 16,-3 9 2-16,-5 4-1 15,0 10 1-15,-4 5-3 0,-3-3-16 16,-3 0-23-16,7 2 0 15,0-11-1-15,9-4-1 16</inkml:trace>
  <inkml:trace contextRef="#ctx0" brushRef="#br0" timeOffset="174797.8818">11200 13559 6 0,'0'0'28'16,"31"0"1"-16,-15 0-1 16,13 0-18-16,2 5-5 15,2-5-1-15,4 4-1 16,-4-4-1-16,-5-2 0 0,-10-1-1 15,-18 3 0-15,0 0 0 0,-14 0-1 16,-11 10 0 0,-4 4 1-16,0 8-1 15,-1 3 2-15,8 8-1 0,10 1 1 16,15 0 0-16,13 0 0 16,13-7 0-16,15-6 1 15,4-8-2-15,7-9 1 0,1-4-2 16,-3-13 1-16,-5-6-1 15,-8-4 0-15,-12-8 1 16,-9-1-1-16,-16 0 2 16,-6 1 0-16,-11 2 1 15,-6 6 1-15,-6 5-1 32,-3 11 0-32,-2 7 1 0,3 7-1 15,7 7-1-15,7 9 1 16,8 0-2-16,9 6 2 15,8-2-2-15,9-1 2 16,5-6-1-16,7-6-1 16,1-6 0-16,1-8 0 15,-2-5-1-15,-5-10 0 0,-3-4-1 16,-5-5 0-16,-8-5 0 16,-5 4 0-16,-6 4 0 0,-3 3 0 15,-2 7 1 1,5 11-1-16,0 0 1 0,-9 20 0 15,15 0 1-15,0 2-1 16,8 3 0 0,5 1 1-16,3-6-1 15,3-3 2-15,-1-8-1 16,0-6 0-16,-3-8 1 16,0-6-1-16,-8-5 0 15,0-6-2-15,-7-2-4 16,-9-2-16-16,-3-5-17 15,0 8 0-15,-5-3-1 0,6 11 1 16</inkml:trace>
  <inkml:trace contextRef="#ctx0" brushRef="#br0" timeOffset="175315.3677">13198 13557 10 0,'-26'14'31'16,"-10"2"1"-1,5 11-6-15,3 9-10 16,3 3-4 0,17 5-2-16,8-7-3 15,24 1 0-15,4-14-1 0,8-4 0 16,0-14 0-16,1-6-1 16,-12-9-2-16,-10-6-1 15,-15-4-2-15,-15-3-3 16,-5 3-5-16,-11-3-13 15,-1 2-16-15,6 7-1 0,1-2 0 16,13 10 5-16</inkml:trace>
  <inkml:trace contextRef="#ctx0" brushRef="#br0" timeOffset="175563.2753">13316 13612 18 0,'12'-8'36'0,"-1"13"0"0,-11-5-2 16,-13 20-13-16,3 6-7 15,-3-1-5-15,13 8-3 16,0-3-2-16,16 3 0 16,9-8-2-16,10-4 1 15,4-9-1-15,3-9 0 16,-2-10-1 0,-1-5 0-16,-12-8 0 15,-4-5-1-15,-13-2-3 16,-10-3-3-16,0 8-8 0,-6 0-22 15,-1 0-3-15,0 9 0 16,2 2-1-16</inkml:trace>
  <inkml:trace contextRef="#ctx0" brushRef="#br0" timeOffset="175848.239">13859 13627 21 0,'-13'-9'36'0,"-2"9"1"32,-13 0-5-32,1 6-13 0,4 11-5 15,-3 0-5-15,12 12-4 16,4 0-2-16,14 3-1 16,9-1-1-16,8-2 0 15,3-7 0-15,7-5 0 16,-3-8 0-16,-2-9 0 15,-5-4 0-15,-11-5-1 0,-10-5 1 16,-10 0-3-16,-2 2-11 0,1 0-25 16,-6-3-1-16,5 8 0 15,0-3 1-15</inkml:trace>
  <inkml:trace contextRef="#ctx0" brushRef="#br0" timeOffset="176502.8234">13955 13640 12 0,'18'0'29'15,"20"8"1"-15,-1-8-1 0,9-5-20 16,1 2-5-16,-4-1-2 0,-6-3-1 16,-8 2 0-16,-11 1 0 15,-18 4 0-15,0 0-1 16,-16 6 1-16,-2 7 0 15,-5 6 0-15,5 4 2 32,0 2 0-32,8 4 1 0,8-5-1 15,5 3 2-15,7-10-1 16,10 0-1-16,-1-12 0 16,6-5-2-16,0-13 0 15,-1 0 0-15,-2-4-1 16,-1-1 0-16,-1 4 0 15,-9 5 1-15,-2 3 1 0,-9 6-1 16,14 12 1-16,-14 2 1 16,0 1-1-16,0 2 1 15,0-2-1-15,3-5 0 16,-3-10-1-16,19 0 0 16,-4-10 0-16,4-5 0 0,5 1 0 31,1-6 0-31,1 3 0 0,1 7 0 15,-6 3 2 1,1 7-1-16,-6 7 1 0,-2 6-1 16,-7 6 0-16,-2 1-2 15,-5 6-6-15,-5-9-14 16,-4-3-18-16,4 1-2 16,-3-15 0-16,8 0 0 0</inkml:trace>
  <inkml:trace contextRef="#ctx0" brushRef="#br0" timeOffset="176650.1033">14538 13414 36 0,'0'-32'39'15,"-4"7"0"-15,4 25-4 0,0 0-23 16,0 0-39-16,0 27-8 16,0-5-4-16,10 8 1 15</inkml:trace>
  <inkml:trace contextRef="#ctx0" brushRef="#br0" timeOffset="176835.017">14845 13476 64 0,'-6'20'41'15,"6"18"0"-15,0 11-8 16,0 11-20-16,8 15-4 15,-8 9-4-15,7 8-6 0,-1 1-8 16,-6-9-25-16,0-18-7 16,0-6-1-16,-5-23 0 15</inkml:trace>
  <inkml:trace contextRef="#ctx0" brushRef="#br0" timeOffset="177004.3138">14842 13864 65 0,'24'-2'37'15,"13"6"-5"-15,-6-4-23 16,3-7-41-16,13 7-3 16,-14-12-1-16,5 8-1 0</inkml:trace>
  <inkml:trace contextRef="#ctx0" brushRef="#br0" timeOffset="177490.4884">15596 13641 14 0,'-7'12'33'16,"-7"15"-3"0,-16-3-6-16,-4 0-6 15,-2 0-7-15,-4-7-4 0,5-7-3 16,4-10-2-16,4-9-1 16,13-7 0-16,7-9 0 31,14-3-1-31,7-1 1 0,3 5 1 15,3 6 1-15,1 9 1 16,2 14 1-16,-6 8-1 16,-2 13 1-16,-5 6-3 15,0 4-6-15,1 0-25 16,6 0-7-16,-3-12-1 16,11-3-1-16</inkml:trace>
  <inkml:trace contextRef="#ctx0" brushRef="#br0" timeOffset="178087.7889">15719 13624 36 0,'0'0'34'16,"7"-13"0"-16,11 13-6 0,5 3-18 15,4-3-4 1,4 6-3-16,0-4-2 0,-2-2 0 15,-5 0-1-15,-6 0 0 16,-6-6-1-16,-12 6 1 16,0 0 0-16,-15-5 1 0,-6 11-1 15,2 6 2-15,-3 5-1 16,4 8 1-16,3 1 0 16,8 7 0-16,7-4-1 15,12 2 1-15,7-6-2 16,6-6 1-16,7-6 0 15,4-8-1-15,4-8 0 0,1-9 0 16,-3-3 0-16,-1-6 0 16,-4-1 0-16,-7-7 0 15,-8 5 0-15,-5 2 0 16,-8 5 0-16,-5 5 1 16,0 12-1-16,-9 0 1 0,9 0 0 31,-15 22 0-31,12-8-1 0,3 0 1 15,0-2 0 1,9-2-1-16,1-5 1 0,4-5 0 16,2 0-1-16,2-7 1 15,4-1-1-15,3 0 0 16,1 2 0-16,1 6 1 16,-2 0 1-16,-3 3 2 0,-4 8 0 15,-9 4 0-15,-9-1 1 16,0 8 0-16,-18-5-1 15,0-4-7-15,1-2-30 16,1-3-8-16,-2-8 0 16,18 0-1-16</inkml:trace>
  <inkml:trace contextRef="#ctx0" brushRef="#br0" timeOffset="178838.9719">18105 13215 22 0,'18'-19'31'16,"-27"-3"-2"-16,-13 5-10 0,-24 7-5 31,-11 5-5-31,-1 5-2 0,-2 5-3 16,4 7 0-16,10 8-2 15,11 6 0-15,21 6 1 16,22 5 0-16,16 4 2 15,21 10-1-15,12 1 2 16,7 6-1-16,-3-3-1 16,0 1 1-16,-18-4-1 0,-16-7 0 15,-27-4-2-15,-21-9 1 16,-22-10-2-16,-17-8 1 16,-11-8-1-16,2-6 0 15,2-6-2-15,11-4-2 16,12 0-2-16,11-4-2 15,17 5-3 1,7-3-7-16,17 3-19 16,7 5-3-16,-5-5 1 15,15 9 1-15</inkml:trace>
  <inkml:trace contextRef="#ctx0" brushRef="#br0" timeOffset="179624.5753">19115 13372 42 0,'-5'35'36'15,"-3"6"1"-15,8 14-4 16,9 5-21-16,7-5-4 16,11-2-2-16,10-15-2 15,7-12 0-15,2-23-1 0,-4-16-1 16,-7-20 0 0,-12-13-1-16,-15-13 0 0,-14-10 0 15,-21-3-1-15,-10 1 0 16,-10 8 0-16,-5 12 1 0,-2 12-2 15,3 18 1-15,9 17 0 16,12 17-3-16,18 14-1 16,12 7-2-16,25 9-5 31,9-2-10-31,17-5-18 0,15 2 0 16,7-19 0-16,9 2 10 15</inkml:trace>
  <inkml:trace contextRef="#ctx0" brushRef="#br0" timeOffset="179894.1406">19889 13518 51 0,'-19'21'39'0,"-11"6"0"16,-11-4-5-16,-9-7-20 16,2 0-5-16,-7-8-5 15,7-8-2-15,4-12-1 16,10-3-1-16,17-4 1 0,11-1-1 31,14 3 0-31,15 5 1 0,11 12-1 16,7 16 1-1,3 9 0-15,2 7-1 0,-2 7-5 16,-11-1-17-16,-7-1-18 16,-4-3 0-16,-13-15 0 15,-1-5 0-15</inkml:trace>
  <inkml:trace contextRef="#ctx0" brushRef="#br0" timeOffset="180672.6327">20845 13394 15 0,'0'0'28'0,"-31"-7"-2"15,10 11-12 1,-1 6-5-16,2 7-2 16,7-2-3-16,10 4-1 15,9 0 0-15,11-3-1 16,3-4 0-16,4-8 0 16,1-4-1-16,-4-3 1 15,-5-4-1-15,-16 7 0 16,0-13 0-16,-14 9 0 0,-9 4-1 15,-3 0 1-15,-3 8 0 16,1 7 0-16,3 4 0 0,2 2 1 16,9 3-1-1,9 0 1-15,7 0 0 16,10-6 0-16,7-1 1 0,8-8-1 16,7-6 0-16,1-11 0 0,5-2-1 31,3-8 1-31,-2-3-1 15,-4-4 0-15,-4-1-1 16,-8 1 0-16,-5 3 0 16,-6 6 1-16,-14 16 1 15,5-10 1-15,-10 20-1 16,-1 6 1-16,-2 10 0 0,3 5 0 16,5 2-2-16,0 3-6 15,0-7-14-15,0-12-17 16,11 0-1-16,-11-17 1 15,12-8 3-15</inkml:trace>
  <inkml:trace contextRef="#ctx0" brushRef="#br0" timeOffset="180826.297">21044 13242 45 0,'-13'-27'33'0,"7"16"-4"15,-9 3-15 1,2 1-40-16,13 21-4 0,0-14-3 31,3 22 2-31</inkml:trace>
  <inkml:trace contextRef="#ctx0" brushRef="#br0" timeOffset="180995.5781">21206 13379 33 0,'27'32'38'0,"-13"-4"1"15,3 7-2-15,-4-1-16 16,-7-3-9-16,7 1-5 0,-1-11-3 15,0-2-2-15,3-12-1 16,3-7 0-16,0-7-3 16,-1-12-4-16,3-2-5 15,-9-4-17-15,-1-6-10 16,2 6-2-16,-12-3 1 16</inkml:trace>
  <inkml:trace contextRef="#ctx0" brushRef="#br0" timeOffset="181459.4496">21872 13534 25 0,'0'22'36'0,"-15"-5"1"16,-4 7-4-16,-12-1-16 15,-6-6-5-15,2 1-5 16,-2-6-4-16,7-4-4 15,5-8-1-15,6-8-2 16,12-7 1-16,7-6-1 16,13 2 2-16,3-4 0 0,6 5 2 15,0 4 1-15,2 7 3 16,0 8 1-16,-5 8 0 16,2 10 0-16,-7 0-1 15,-1 7-1-15,-3-1 0 16,3-3-1-16,2-6-2 31,3-7-1-31,3-9-1 0,-1-5 0 16,5-9 0-16,-2-8-1 15,1-3 1-15,-3-1 0 0,-2 2 2 16,-3 1 1 0,-5 7 1-16,-1 12 1 15,-10 4 0-15,12 9 1 0,-12 9-1 16,6 7 1-16,-6 3-1 0,8 3-1 15,0-4-3-15,-1-6-7 16,4-7-30-16,0-1-1 16,-11-13-1-16,24 0 0 15</inkml:trace>
  <inkml:trace contextRef="#ctx0" brushRef="#br0" timeOffset="181644.3683">22526 13551 79 0,'7'-3'39'16,"-7"3"1"-16,0 0-19 0,10 0-19 16,-10 0-25-16,0 0-15 15,0 0-2-15,10 16 1 16</inkml:trace>
  <inkml:trace contextRef="#ctx0" brushRef="#br0" timeOffset="181813.6589">22498 13738 80 0,'-3'13'42'0,"3"-13"-1"15,0 0-24-15,17 0-49 16,-17-18-6-16,0 18-3 15,-14-25-1-15</inkml:trace>
  <inkml:trace contextRef="#ctx0" brushRef="#br0" timeOffset="182947.9889">4952 15336 20 0,'0'25'34'0,"12"26"1"16,-4 16-13-16,-3 16-5 0,4 16-4 16,-3 6-1-16,3 5-4 15,-3-7-4-15,4-12-1 16,-5-16-2-16,-1-19 0 15,-4-19-1-15,0-18 0 16,0-19 0-16,0 0-1 0,9-24 1 16,-4 2-1-16,4-5 2 15,4 8-1-15,5-1 1 16,6 15 0-16,-3 5 1 16,5 17 0-16,-7 5 0 15,-2 7 0-15,-6 6-3 16,-1 2-1-1,-6 3-7-15,-8-8-15 16,-3-9-14-16,7-1 0 16,0-22 0-16</inkml:trace>
  <inkml:trace contextRef="#ctx0" brushRef="#br0" timeOffset="183402.18">5522 15859 34 0,'3'18'34'16,"-9"9"2"-16,1 13-7 15,5 13-17-15,-7 3-4 16,7 4-3-16,0-3-3 16,3-7 0-1,1-10-1-15,1-14-1 16,-5-26 0-16,10 0 1 16,-6-24-1-16,1-9 0 15,-5-14 1-15,-6-5-1 0,0-9 1 16,-1 0-1-16,2 0 0 15,0 2 0 1,5 4 0-16,0 5 0 0,12 5 0 16,2 10 0-16,10 9 0 15,1 5-2-15,9 13-3 0,-3 1-7 16,2 7-19-16,6 13-6 16,-8-5 2-16,4 10-1 15</inkml:trace>
  <inkml:trace contextRef="#ctx0" brushRef="#br0" timeOffset="183618.5856">5572 16327 38 0,'30'14'33'0,"-1"-14"-5"15,13-5-29-15,3 5-24 0,-7-14-6 16,3 4-2-16</inkml:trace>
  <inkml:trace contextRef="#ctx0" brushRef="#br0" timeOffset="184103.7221">5773 15969 13 0,'21'0'30'0,"-6"4"1"16,10 11-11-1,-8 9-7-15,-5 9-4 16,2 2-2-16,-12-3-3 0,-2-3-1 16,-6-5-1-16,-4-15 0 15,10-9-1-15,-6-14-1 16,12-10 1-16,4-2-1 16,8-6 0-16,6 4 0 15,3 3 1-15,3 9 1 0,-2 9 0 16,-5 14 0-16,-3 9 1 15,-5 12 0-15,-6 4-1 16,-6 1-3-16,-3 1-7 16,0 1-17-16,-3-16-10 15,7 0 0-15,-4-19 0 16</inkml:trace>
  <inkml:trace contextRef="#ctx0" brushRef="#br0" timeOffset="184483.0344">6108 15818 14 0,'3'-22'33'16,"15"9"1"0,-1-8 1-16,7 0-17 0,7 7-9 15,-2-1-2-15,1 6-3 16,-2 1-1-16,-3 2-1 15,-6 6 0-15,-4 4-2 16,-6 5 1-16,-2 6-1 0,-1 9 1 16,-3 3 0-16,0 9 1 15,3 10 1-15,0 4 0 16,4 7 0-16,-1-2 0 16,3 5 0-16,-2-8 0 15,1 1-1-15,-4-8-1 31,-4-7 1-31,-13-9-2 0,-2-11 0 16,-6-5-5-16,-10-13-11 16,0-7-22-16,0 1-1 15,-3-10 0-15,13 6 0 16</inkml:trace>
  <inkml:trace contextRef="#ctx0" brushRef="#br0" timeOffset="184884.8399">6809 15925 20 0,'16'-2'34'0,"12"5"1"16,-1-9-1-16,4 3-17 0,4 3-9 15,-1-4-11-15,-2 4-21 16,-5-9-9-16,6 3-2 16,-14-6 1-16</inkml:trace>
  <inkml:trace contextRef="#ctx0" brushRef="#br0" timeOffset="185154.395">6846 16081 44 0,'13'4'36'0,"8"-8"-2"0,5 1-14 15,7 3-7-15,7 0-4 32,1 3-5-32,-2 1-12 0,2 1-26 15,-16-12-1-15,3 7-1 16,-15-17-1-16</inkml:trace>
  <inkml:trace contextRef="#ctx0" brushRef="#br0" timeOffset="199740.7238">7717 15413 65 0,'-12'21'25'0,"6"27"-2"0,3 22-6 16,3 22-4-16,0 10-4 15,3 11-2-15,2 1-2 16,2-7-2-16,3-21-1 31,-1-14 0-31,-1-19-2 0,-3-22 1 16,-5-31 0-16,14-3-1 16,-7-25 1-16,6-9-1 15,1-4 0-15,6-1 0 16,1 1 1-16,4 11 0 15,0 10 1-15,-1 20 0 16,-5 15 0-16,-6 13 1 0,-5 11-3 16,-4 1-2-16,2 8-11 15,1-3-25-15,-7-11-1 16,9-7 0-16,-3-18 0 16</inkml:trace>
  <inkml:trace contextRef="#ctx0" brushRef="#br0" timeOffset="200294.3853">8343 16364 11 0,'-15'-3'31'0,"-12"-8"0"0,-1 11-11 15,-4 4-4-15,-1 3-5 16,5 10-2-16,6-1-2 0,15 9 0 16,7-8-1-16,16 4 0 15,8-7 0-15,7-3 0 16,-1-7-1-16,5 1 0 16,-9-9-3-16,-4-3-6 15,-8-2-19-15,-4 0-15 31,-16-10 0-31,6 0 0 0</inkml:trace>
  <inkml:trace contextRef="#ctx0" brushRef="#br0" timeOffset="200727.1037">8494 15829 2 0,'0'0'32'16,"7"12"2"-16,-14 9-1 15,3 13-13-15,1 11-7 16,-2 6-4-16,5 10-4 15,0-6-2-15,0 2-2 16,0-11-1-16,0-14 0 16,0-13-1-16,0-19 0 15,6-14 0-15,-3-19 0 0,-3-8 2 16,0-13-1-16,-4-4 0 16,-1-7 0-16,-5 2 0 15,3 5 0-15,1 2 0 16,-1 5 1-16,7 7-1 15,9 8 1-15,6 5-2 16,9 7-2-16,6 10-6 0,6 5-13 16,3-1-12-16,11 16 0 15,-7-6 0-15</inkml:trace>
  <inkml:trace contextRef="#ctx0" brushRef="#br0" timeOffset="200958.9016">8528 16303 26 0,'13'12'33'15,"5"-15"-2"-15,19 6-11 16,6 1-44-16,-6-15-5 16,14 11-3-16,-12-13 8 15</inkml:trace>
  <inkml:trace contextRef="#ctx0" brushRef="#br0" timeOffset="201297.4466">8812 15941 37 0,'26'6'35'0,"-14"3"-1"16,4 13-14-16,-6 8-7 15,-10-1-4-15,2 4-3 16,-8-4-2-16,0-9-2 15,-2-8-1-15,8-12-2 16,-6-18 0-16,13-3 0 0,7-6-1 16,4-4 2-16,7 3 0 15,-1 5 1-15,-1 9 2 16,4 14 1-16,-9 4-1 16,1 13 0-16,-4 9-5 15,-8-2-14-15,-4-2-20 31,9 8 0-31,-12-11-2 0,3-2 1 16</inkml:trace>
  <inkml:trace contextRef="#ctx0" brushRef="#br0" timeOffset="201682.9139">9070 15671 15 0,'17'-9'33'0,"0"-8"0"15,14 12 0-15,-3-3-19 32,3 1-7-32,7 2-2 0,-4 2-3 15,-3 3-1-15,-3 3 0 16,-10 2-1-16,-2 3 0 15,-9 7 1-15,1 3-1 16,-2 5 1-16,1 3 0 16,0 6 1-16,-1 4 0 15,3 7 0-15,3 0 1 0,0 7 0 0,-3 0 1 16,-3 2 0 0,-6-1-1-16,-6 4 1 15,-9-11-1-15,-5-2 0 0,-7-6-5 16,-6-16-7-16,1-13-27 15,4-7-1-15,-2-10-2 32,11-8 1-32</inkml:trace>
  <inkml:trace contextRef="#ctx0" brushRef="#br0" timeOffset="202098.6742">10010 15712 21 0,'0'-15'38'15,"0"15"-1"-15,9 18 2 16,-6 8-18-16,0 20-8 15,-3 5-5-15,3 8-3 16,1 0-4-16,2-5-6 16,3-2-9-16,-5-10-19 15,-4-18-6-15,5-11 1 0,-5-13-2 16</inkml:trace>
  <inkml:trace contextRef="#ctx0" brushRef="#br0" timeOffset="202284.0734">9861 15991 28 0,'0'0'36'0,"21"-13"1"15,17 13 1-15,9-9-21 16,9 2-14-16,6-1-24 0,2-9-13 16,11 5-2-1,-7-9-1-15</inkml:trace>
  <inkml:trace contextRef="#ctx0" brushRef="#br0" timeOffset="202884.7755">10921 15932 26 0,'-37'4'22'0,"-12"-15"-2"16,9-8-3-16,3-11-3 16,9-8-4-16,15-6-2 15,13-3-1-15,18 6 0 16,10 5-1-16,16 14 1 15,4 14 0-15,6 20 1 32,-8 12-1-32,-7 22-1 0,-19 9-2 15,-15 13 0-15,-19 3-3 16,-9-1-1-16,-13-7-2 16,-7-13-3-16,-1-8-1 15,1-18-1-15,9-15 0 16,6-18 0-16,10-8 1 15,6-8 2-15,9 1 3 0,8 2 2 16,5 4 3-16,11 13 1 16,2 13 1-16,7 8-1 15,-2 8 0-15,7 5-6 16,0 1-26-16,3 2-8 0,-4-14-1 16,7-2-1-16</inkml:trace>
  <inkml:trace contextRef="#ctx0" brushRef="#br0" timeOffset="203385.2198">11340 15343 9 0,'9'-26'33'16,"-9"13"1"-1,6 27-5-15,-6 30-11 16,-6 23-4 0,4 20-4-16,-8 12-3 15,7 13-1-15,0-1-1 0,6-2-2 16,0-12 0 0,3-21-2-16,-1-17 0 0,-1-18 0 15,3-19-1-15,-7-22 0 16,12-4 0-16,-3-16 0 15,4-10 0-15,5-1-1 0,6 1 1 16,2 2-1-16,5 9 1 16,-3 9 1-16,-3 15-2 15,-4 10-3-15,-5 14-5 16,-9 0-13-16,-7 0-15 16,0 7 0-16,0-9 0 15</inkml:trace>
  <inkml:trace contextRef="#ctx0" brushRef="#br0" timeOffset="203718.6853">11842 16385 7 0,'0'0'31'0,"-14"-26"1"16,2 13-7-16,-7 3-7 15,-2 1-5-15,2 9-3 0,-1 4-3 16,4 6-1-16,5 7-1 16,11 3-1-16,2-1 0 15,14 0-1-15,4-4 1 16,6-3-1-16,0-10 0 15,1-2-1-15,-4-12-1 32,-7-2-7-32,-8-8-27 0,-8 3-5 15,-10-5 0-15,1 6 0 16</inkml:trace>
  <inkml:trace contextRef="#ctx0" brushRef="#br0" timeOffset="204218.9555">12181 15724 27 0,'0'0'33'16,"0"12"2"-16,0 14-5 0,-9 14-16 15,-7 10-5-15,5 7-2 16,-3 3-2-16,5 1-1 15,0-8 0-15,6-5-2 16,3-14-1-16,0-17 0 0,0-17 0 16,13-8 0-16,-5-18 0 15,-1-10-1-15,-7-14 1 16,-4-9 0-16,-2-7-1 16,-6-1 0-16,3 1 0 0,-5 3 0 15,5 2 0-15,1 8 0 16,8 11-1-16,14 7 0 15,10 13-3-15,6 2-5 32,13 12-14-32,13 8-14 0,-4-4-1 15,11 13 1-15</inkml:trace>
  <inkml:trace contextRef="#ctx0" brushRef="#br0" timeOffset="204466.3743">12203 16211 18 0,'9'18'30'16,"10"-18"1"-16,18 9-9 0,5-7-34 16,-6-7-14-16,11 5-2 15,-14-10-2-15</inkml:trace>
  <inkml:trace contextRef="#ctx0" brushRef="#br0" timeOffset="204820.1135">12404 15870 13 0,'12'0'31'16,"8"16"2"-16,-8-2-3 15,-4 11-17-15,-1 4-4 16,-7 0-3-16,3-1-2 16,-3-10-2-16,-3-6-1 0,3-12 0 15,6-10-1-15,4-6 0 0,8-10 2 16,4 0-1-16,4 4 2 16,1 7 2-16,-2 12 0 15,-5 3 0-15,1 14 1 16,-9 6-1-16,-7 10-5 15,2 8-8-15,-7-1-28 0,0-16-1 16,0 4-1-16,0-14-1 16</inkml:trace>
  <inkml:trace contextRef="#ctx0" brushRef="#br0" timeOffset="205036.7672">12916 15987 47 0,'25'0'38'0,"3"0"-1"0,10 0-4 0,-4 3-48 15,-3-7-17 1,5 4-3-16,-12-8-2 0</inkml:trace>
  <inkml:trace contextRef="#ctx0" brushRef="#br0" timeOffset="205506.9078">13248 15941 14 0,'18'-5'33'0,"-5"-8"1"16,12-2-3-16,2-5-15 16,-2-2-4-16,6-1-2 31,-6-2-1-31,1 6-2 0,-12 3-1 15,-1 8-1-15,-13 8-1 16,0 11 0-16,-6 9 0 16,0 12-2-16,3 6-1 15,3 3-3-15,0 5-5 16,3-2-22-16,3-10-10 16,6-5-1-16,-3-16 0 0</inkml:trace>
  <inkml:trace contextRef="#ctx0" brushRef="#br0" timeOffset="206039.1273">13662 15487 18 0,'10'-4'34'0,"3"-6"0"0,12 4 0 15,0 3-18-15,5-3-7 16,5 6-3-16,-1 0-2 16,0 0-2-16,-6 0-1 15,-3 0 0-15,-6 4 0 16,-4 0-1-16,-6 3 0 15,-2 4 1 1,-1 7-1-16,0 0 0 16,-3 6 0-16,0 5 1 15,0 1-1-15,3 4 1 16,1 2 0-16,2-1 0 16,-2-2-1-16,2 1 2 0,-3-3 0 15,3 1-1 1,-2-4 1-16,1 0-1 0,-5-5 1 0,1 1 0 15,-4-4 0 1,0 2 1-16,-4-3-1 0,-5 0 1 16,-7-2 0-16,-5 3 0 15,-10-3 0-15,-3-1 0 16,-4-3-1-16,-2-5-2 16,3 1-4-16,0-9-18 0,9-3-18 15,9-2-1-15,4-9 0 16,11 2 0-16</inkml:trace>
  <inkml:trace contextRef="#ctx0" brushRef="#br0" timeOffset="213016.389">6697 17404 35 0,'13'0'35'15,"20"0"-1"-15,8 0-9 16,2 0-12-16,7 2-10 16,-1 3-20-16,6-1-14 15,-17-13-4-15,0 6-2 16</inkml:trace>
  <inkml:trace contextRef="#ctx0" brushRef="#br0" timeOffset="213286.4481">6750 17563 30 0,'18'9'38'0,"7"-9"-3"16,12 2-7-16,0-6-9 16,10 4-5-16,3 4-11 0,0 7-36 15,-7-11-3-15,1 0 0 16,-17-5-3-16</inkml:trace>
  <inkml:trace contextRef="#ctx0" brushRef="#br0" timeOffset="214770.7845">7755 16987 49 0,'-25'18'36'16,"3"24"-11"-16,-6 34-7 16,0 8-3-16,12 17-3 15,7 2-4-15,16-2-1 16,18-6-5-16,11-4-18 16,8-25-18-16,21-22-3 0,-9-21-1 15,6-19 1-15</inkml:trace>
  <inkml:trace contextRef="#ctx0" brushRef="#br0" timeOffset="215354.9385">8073 17481 15 0,'4'-27'28'0,"17"-2"-4"16,-5 0-7-16,-3-5-2 16,6 2-2-16,-7 6-1 31,0 12-3-31,-6 3-1 0,-6 11-2 15,0 0-2-15,0 0 0 16,0 23 0-16,0 4 0 16,0-1-2-16,4 8 2 15,3 2-1-15,-2 5 1 16,1 1-2-16,4 1 2 0,-7-4-2 16,-3-7-1-16,-10-6 0 15,0-9 0-15,-5-5-2 16,0-10 1-16,0 1 0 15,2-8 0-15,10-9-1 0,3 14 1 16,22-13-3-16,-1 8-6 16,13 0-23-16,4 5-6 31,-5-7-1-31,8 10 0 0</inkml:trace>
  <inkml:trace contextRef="#ctx0" brushRef="#br0" timeOffset="215840.3309">8640 17339 14 0,'0'0'35'16,"9"9"2"-16,-15 17-2 15,-1 4-15-15,7 8-6 16,-5 3-5-16,5 12-3 15,0-9-7-15,2-2-5 16,4-9-10-16,-6-11-16 16,0-22-5-16,-3 13-1 15,-8-24 0 1</inkml:trace>
  <inkml:trace contextRef="#ctx0" brushRef="#br0" timeOffset="216056.5058">8484 17537 6 0,'13'0'35'16,"2"0"-1"-16,20 4 0 0,5-8-15 16,10 4-15-16,8 0-29 0,-5 0-6 15,11-8-1-15,-10-9-2 16</inkml:trace>
  <inkml:trace contextRef="#ctx0" brushRef="#br0" timeOffset="216459.388">9030 17377 21 0,'9'5'36'0,"6"19"-1"15,-7 3-1-15,-5 1-21 16,2 3-2-16,-5-2-3 15,0-2-3-15,-6-7-2 16,3-7-1-16,3-13-1 16,0-11 0-16,9-6 1 31,4-7-1-31,5-5-2 0,6 8 1 16,3-2 1-16,3 9 0 15,-2 12 0-15,-3 9 2 0,-4 5-2 16,-5 15 1-16,-4-1 0 15,-6 4-3-15,1 7-10 16,-7 0-26-16,-7-20-2 16,7 7 0-16,-9-12 0 15</inkml:trace>
  <inkml:trace contextRef="#ctx0" brushRef="#br0" timeOffset="216860.2734">9480 16915 29 0,'25'24'38'16,"15"27"1"-1,0 12 2-15,-6 14-26 0,2 25-2 16,-18 15-3-16,-9 3-4 16,-18-9-1-16,-15-5-8 15,-8-11-8-15,-9-6-32 16,-1-31 2-16,42-58 0 0,-61 38 0 16</inkml:trace>
  <inkml:trace contextRef="#ctx0" brushRef="#br0" timeOffset="217380.1551">10221 16876 23 0,'-28'23'36'0,"-6"34"-1"15,-13 23-10-15,-5 20-8 16,12 18-3-16,5 0-4 16,19 21-6-16,16-2-1 15,16-6-6-15,21-26-10 16,7-24-24-16,6-21-2 0,13-16-5 16,-8-26 14-16</inkml:trace>
  <inkml:trace contextRef="#ctx0" brushRef="#br0" timeOffset="217611.9161">10206 17565 43 0,'25'0'36'0,"0"0"2"16,17 4-10-16,2-4-31 0,-1 0-28 15,13-4-2-15,-10-11-3 16,7 2 1-16</inkml:trace>
  <inkml:trace contextRef="#ctx0" brushRef="#br0" timeOffset="217912.5997">10698 17529 37 0,'31'0'33'0,"13"5"1"16,-1 5-11-16,0-8-23 15,-1 8-21-15,-6-13-11 16,3-6 1-16,-16 2-2 15</inkml:trace>
  <inkml:trace contextRef="#ctx0" brushRef="#br0" timeOffset="218128.7607">10832 17047 34 0,'-19'-11'37'0,"13"30"1"16,-4 3-8-16,10 16-22 15,3 16-36-15,1-6-5 16,14 11-1-16,-2-11-3 16</inkml:trace>
  <inkml:trace contextRef="#ctx0" brushRef="#br0" timeOffset="218630.5013">10807 17658 29 0,'18'-6'36'16,"-3"6"-3"-16,11-4-8 15,-7 10-11-15,-1 2-4 16,-3 4-5-16,-5-2-2 0,-7 7-1 31,-10-5-2-31,-2 5 0 0,-5 0 0 16,-5-8-1-16,3-3-1 16,3-6 0-16,13 0 0 15,0 12-1-15,13-12 3 16,13 7 0-16,6-4 0 15,-32-3 2-15,66 37 0 16,-66-37-2-16,40 73 1 0,-40-73-4 16,-13 78 3-16,13-78-5 15,-64 62-5-15,19-33-23 16,-4-29-5-16,49 0 6 16,-74-35 2-16</inkml:trace>
  <inkml:trace contextRef="#ctx0" brushRef="#br0" timeOffset="219068.9853">11176 16937 23 0,'27'24'36'15,"-2"17"2"-15,13 24 0 16,0 25-19-16,-5 6-9 16,-2 22-2-16,-12 11-6 15,-13 2-3-15,-12-10-1 0,-13-12-6 16,-6-10-11-1,-7-14-26-15,-7-30 5 16,39-55-1-16,-53 34 24 0</inkml:trace>
  <inkml:trace contextRef="#ctx0" brushRef="#br0" timeOffset="220402.0008">11445 16927 5 0,'0'0'33'31,"0"0"1"-31,0 0-3 0,10 10-13 16,5 4-5-16,-1-1-4 16,3 6-2-16,-5-4-2 15,-1 10-2-15,-3-8-1 16,-2-4 0-16,-6-13-1 16,0 0 1-16,0 0-1 15,-3-17-1-15,11-3 1 0,3-4 0 16,4-5-1-16,5 2 0 15,1 3 0-15,4 7 0 16,-4 8 1-16,-2 6 0 0,-4 10 0 16,-2 7 1-1,-9 9 1-15,-4 6-1 0,0 5 1 32,0 0-1-32,0 2-6 0,0-2-29 15,0-13-4-15,10-4-2 16,1-11-1-16</inkml:trace>
  <inkml:trace contextRef="#ctx0" brushRef="#br0" timeOffset="220986.6906">11901 17374 30 0,'0'0'32'16,"-3"15"-5"-16,-5 2-8 15,1 6-7-15,2 4-1 0,5 0-3 16,3 2-1-16,5-1-3 15,6-9 0-15,6-8 0 16,5-2 0-16,1-9-3 16,2-4 1-16,-2-6-1 15,-2-11 0-15,-4-8-1 16,-5 0-2 0,-5 0 3-16,-7 2-4 15,-3 5 4-15,0 1 0 16,-8 8-1-16,8 13 0 15,-14 20 1-15,8 9 2 16,6 2-2-16,0 1 1 16,6 2-1-16,3-1-5 15,8 2-11-15,5-7-22 0,-7-15 0 16,10-9-1-16,-10-8 0 0</inkml:trace>
  <inkml:trace contextRef="#ctx0" brushRef="#br0" timeOffset="221334.875">12386 17330 9 0,'0'15'38'0,"0"10"-2"16,0 6 2-16,-12 0-21 16,9 8-3-16,-4-5-7 15,7 2 0-15,-6-7-2 31,6-9-2-31,-6-11-2 0,6-9 0 16,0 0 0-16,0-17 0 16,-2-9 1-16,2-13-3 15,-8-9 1-15,5-1-2 16,-3-2 2-16,3-4 0 16,3 4 0-16,-2 7-1 0,2 6 1 15,6 12 1-15,6 8 0 0,10 4 0 16,5 9-3-16,1 0-4 15,12 5-13-15,1 3-19 16,-1-3-1-16,6 0 2 16,-11 0 0-16</inkml:trace>
  <inkml:trace contextRef="#ctx0" brushRef="#br0" timeOffset="221557.5514">12429 17590 48 0,'0'0'36'15,"16"17"0"-15,8-11-19 16,10-6-38-16,8 6-9 0,-10-12-2 15,10 0-3-15</inkml:trace>
  <inkml:trace contextRef="#ctx0" brushRef="#br0" timeOffset="221958.1508">12693 17336 21 0,'15'9'38'16,"1"7"-3"-16,-7 3-3 15,-6 5-18-15,5 1-3 16,-8-5-5-16,4 2 0 16,-4-10-5-16,0-12 1 0,0 0 0 15,16-10-1 1,-3-14-2 0,2-2 1-16,4-1 0 15,2 2-2-15,-1 5 4 0,0 8-1 16,-4 9 2-16,-1 12 0 15,-8 14 0-15,2 6 0 16,-3 6-8-16,-2 0-30 16,-4-7-4-16,9-1 2 15,-6-12-4-15</inkml:trace>
  <inkml:trace contextRef="#ctx0" brushRef="#br0" timeOffset="222521.7312">13090 17145 24 0,'31'3'31'0,"-4"-11"-5"0,5 4-10 16,2 0-6-16,-3-2-2 15,0 6-2-15,-7-3-1 16,-4 6-2-16,-6 1 0 16,-14-4-1-16,13 21-1 15,-13-6-1-15,3 2 1 32,-3 8-1-32,6 1 1 0,0 2 0 15,1 7 1-15,5 1 0 16,-3 3 0-16,4 5 1 15,-2-4-1-15,-1-3 1 16,-10-6-1-16,0 3 1 16,-12-12-2-16,-6-3 1 15,-7-7 0-15,-3-7-1 0,-3-1-3 16,0-4-13-16,0 0-22 0,16-8 1 16,6 2 1-1,18 1-1-15</inkml:trace>
  <inkml:trace contextRef="#ctx0" brushRef="#br0" timeOffset="222926.0787">13934 17072 28 0,'0'0'34'0,"0"12"-1"16,0 10-10-16,5 12-6 15,-5 5-6-15,3 6-2 32,0 3-2-32,4 3-4 0,3-3-4 15,-3-4-9-15,3-10-15 16,0-7-9-16,-10-27-5 15,0 10 2-15</inkml:trace>
  <inkml:trace contextRef="#ctx0" brushRef="#br0" timeOffset="223126.5909">13784 17333 6 0,'0'0'35'16,"22"0"1"-16,6 0-1 15,13-7-16-15,5-2-11 16,6 6-19-16,-5-12-20 16,9 7-1-16,-12-6-3 0</inkml:trace>
  <inkml:trace contextRef="#ctx0" brushRef="#br0" timeOffset="223796.6713">14733 17256 21 0,'-40'-15'24'16,"5"-2"-4"-16,3-10 0 15,6-4-5-15,12-3-1 16,9 2-4-16,17 8 0 15,7 4-3-15,12 11-1 16,6 9-1-16,1 11 0 16,-2 10-3-16,-8 13 0 0,-10 5 0 15,-12 7-1 1,-11 0 0-16,-14-3 0 0,-8-10-1 16,-5-1 0-16,-5-10-1 15,5-12 0-15,4-10-1 16,5-7-2-16,9-5 1 15,9-5-2-15,8 2 3 0,7 1-1 16,7 2 1-16,7 6 0 16,0 6 2-16,4 9 3 15,2 7-1-15,-2 3 2 16,0 3-2-16,-2 2 2 16,-4 1-2-16,-1 3 0 31,-3-3-10-31,1-8-27 0,-5-11-1 15,6-3 0-15,-11-3 0 16</inkml:trace>
  <inkml:trace contextRef="#ctx0" brushRef="#br0" timeOffset="239837.0345">15093 17149 37 0,'15'0'36'0,"-2"0"2"16,-3 12-15-16,6 13-7 15,-10-2-3-15,5 12-3 16,-11 0-4 0,0 2-2-16,0-8-1 15,-5-3-1-15,-1-16-1 16,6-10-1-16,0-9 0 15,5-14-2-15,6-6 1 16,6-1 1-16,4 1 0 16,1 2 0-16,6 10 1 15,-4 8 1-15,2 9-1 0,-5 14 1 16,-2 5 0-16,-4 6 0 16,-5 3 0-16,0 1 0 15,-5-2-1-15,0 2 0 16,-2-4 1-16,-3-4 0 0,0-2-3 15,0-19-4-15,5 15-25 16,-5-15-11-16,0 0 2 16,6-17-2-16</inkml:trace>
  <inkml:trace contextRef="#ctx0" brushRef="#br0" timeOffset="241341.0389">15972 16540 31 0,'-10'6'34'16,"-21"12"-4"-16,-13 30-11 0,1 30-3 15,-6 17-4-15,11 26-1 16,8 13-3-16,16 12-1 15,18-5-4-15,21-6-1 16,22-11-7 0,12-24-18-16,6-30-12 15,11-26-3-15,-10-28 0 16</inkml:trace>
  <inkml:trace contextRef="#ctx0" brushRef="#br0" timeOffset="241573.3381">15931 17316 29 0,'27'0'36'0,"-2"-8"-1"15,13 8 0-15,1-4-24 16,9-2-30-16,7 12-15 16,-12-6-1-16,7-3-1 15</inkml:trace>
  <inkml:trace contextRef="#ctx0" brushRef="#br0" timeOffset="241827.2668">16411 17240 30 0,'25'4'34'16,"4"-4"2"-16,17-4-7 15,7-2-21-15,2 6-11 16,-2 7-17-16,-7-7-13 15,1 0-1-15,-19-12-1 32</inkml:trace>
  <inkml:trace contextRef="#ctx0" brushRef="#br0" timeOffset="242043.4311">16615 16729 33 0,'-15'-14'36'0,"12"24"2"15,-10 17-2-15,1 9-23 16,9 16-9-16,3 6-21 0,10 17-18 16,-10-8-1-16,12 4-2 31,-9-16 5-31</inkml:trace>
  <inkml:trace contextRef="#ctx0" brushRef="#br0" timeOffset="242444.0152">16483 17406 32 0,'13'-18'33'15,"8"7"2"-15,6 6-16 0,5-2-7 16,5 12-3-16,-2 2-3 16,-2 8-1-16,-11 9-8 0,-10 9-1 15,-9 1-5-15,-15-8 0 16,-6-2-3-16,-10-6 1 15,5-4 1-15,1-9 4 32,8-5 6-32,10-14 5 0,7 2 4 15,14 12 1-15,3-4 3 16,5 10 0-16,-9 7-1 16,0 6-2-16,-16 5-5 15,-3 10-4-15,-13-8-11 16,-11-4-20-16,-11-4-6 15,7-9 0-15,-9-24-1 0</inkml:trace>
  <inkml:trace contextRef="#ctx0" brushRef="#br0" timeOffset="242915.7141">16896 16490 43 0,'30'12'37'0,"3"13"2"16,7 24-7-16,2 29-15 0,-8 18-6 16,0 35-1-16,-18 13-5 15,-10 14-2-15,-16 7-3 0,-7-8-4 16,-6-17-1-16,-7-19-17 16,3-26-20-16,7-31-1 15,20-64 6-15,-22 38 0 16</inkml:trace>
  <inkml:trace contextRef="#ctx0" brushRef="#br0" timeOffset="243679.1566">17212 16353 23 0,'15'0'35'0,"-15"0"1"15,17 17-10 1,-9 6-6-16,-8 0-6 0,5 5-4 16,-8-1-4-16,-2-2-1 31,-3-7-3-31,2-5 0 0,6-13-1 15,0 0 0-15,-5-24-1 16,15 2 1-16,5-6-1 16,6 1 1-16,3 3-1 15,3 5 1-15,-1 9 1 16,-4 10-1-16,-4 5 1 16,-5 14-1-16,-7 3-1 0,-2 2-2 15,2 7-10-15,-1-1-27 16,-1-14 0-16,9-2-1 15,0-8 1-15</inkml:trace>
  <inkml:trace contextRef="#ctx0" brushRef="#br0" timeOffset="243917.744">17612 16438 48 0,'17'-7'40'0,"9"7"-2"16,1-7-2-16,1-1-24 15,7 4-12-15,2-2-25 16,-4 6-12-16,-8-7-2 15,1 7 0 1</inkml:trace>
  <inkml:trace contextRef="#ctx0" brushRef="#br0" timeOffset="244535.4913">18002 16336 27 0,'15'-7'23'0,"-5"-9"-2"16,4 1-2-16,2-2-3 15,-5-5-1-15,4 7-2 16,-7-4 0-16,4 9-1 31,-12-3-2-31,0 13-3 0,0 0-1 16,0 0-1-16,4 25-2 15,-4 0 0-15,0 9-1 16,3-1 0-16,-3 4 1 16,5 4-2-16,0-5-1 15,-2-7-7-15,5-8-32 16,-2 0-2-16,-6-21 1 0,0 11-1 15</inkml:trace>
  <inkml:trace contextRef="#ctx0" brushRef="#br0" timeOffset="245888.5842">17716 17117 17 0,'33'-13'32'0,"-7"0"2"0,9 13-10 15,-8 7-6-15,-9 11-6 16,-1 13-4-16,-11 3-2 0,-1 9-1 16,-5-4 0-16,0-3-1 15,0-11 0-15,8-4-3 16,7-17 1-16,6-1 1 16,3-12-2-16,3-7-1 0,0-9 1 15,0-5 0-15,-7-2-2 16,-2 4 2-16,-6-1-1 15,-9 0 2-15,-3 11 0 16,-3 7 2-16,3 11-1 16,-9 23 0-16,6 3 1 15,6 8-1 1,4 2-2-16,7 7-5 16,11 1-26-16,4-13-9 15,-4-16-2-15,11-12-1 16</inkml:trace>
  <inkml:trace contextRef="#ctx0" brushRef="#br0" timeOffset="246458.3336">18410 16935 22 0,'-9'18'34'16,"9"12"1"-16,-10 20-2 0,4-4-19 15,6 19-2-15,0-10-4 0,7 2-4 16,-4-15 0-1,5-7-1-15,-1-9 0 0,3-18-4 16,-10-8 3-16,11-28-3 16,-11-7 2-16,-3-13 1 31,-5-6 0-31,-2-8-2 0,-3-4 1 16,1-2 2-16,1 3-2 15,2 5 1-15,4 5-1 16,9 8-1-16,11 16 0 15,6 5-2-15,13 10-3 16,5 5-7-16,14 11-14 16,8 4-11-16,-1-4-3 0,3 10 2 15</inkml:trace>
  <inkml:trace contextRef="#ctx0" brushRef="#br0" timeOffset="246705.7423">18501 17355 29 0,'12'10'36'0,"1"-5"1"0,16-1-3 15,-2-4-34-15,0 0-29 16,15 0-3-16,-8-16-3 16,8 6-2-16</inkml:trace>
  <inkml:trace contextRef="#ctx0" brushRef="#br0" timeOffset="247190.516">18761 16982 18 0,'21'10'36'16,"-6"3"0"-16,1 9 0 16,-6 6-18-16,-10-4-8 15,6 5-3-15,-10 0-2 16,-1-5-5-16,-4-15 1 15,9-9-1 1,-10 0 1-16,15-19-2 16,2-3 1-16,11-3 0 15,2-7 1-15,7 10 2 16,-1 9 0-16,4 7 0 16,-6 6 1-16,-2 18 1 15,-11 3-1-15,-3 15-1 16,-8 5-4-16,0-9-18 0,-9-6-20 15,9 0-4-15,2-16 3 16,11-10-1-16</inkml:trace>
  <inkml:trace contextRef="#ctx0" brushRef="#br0" timeOffset="247591.6522">19160 17081 54 0,'22'6'37'0,"1"-12"1"31,19 2-18-31,5-6-25 0,-3 0-27 16,7 10-2-16,-11-8-2 15,0 6-1-15</inkml:trace>
  <inkml:trace contextRef="#ctx0" brushRef="#br0" timeOffset="247960.0585">19665 16961 36 0,'18'-12'36'16,"-8"-8"-3"-16,3-3-10 0,1 12-6 16,-7-3-2-16,8 16-4 15,-15-2-1-15,11 23-3 0,-11 3 0 16,3 12-3-16,-3 0-1 15,0 4-1-15,5 2-6 16,-5-6-16-16,0-9-21 16,9-4-1-16,-9-25 1 0,12 4-1 15</inkml:trace>
  <inkml:trace contextRef="#ctx0" brushRef="#br0" timeOffset="248592.6388">20069 16631 33 0,'15'-4'31'16,"16"6"2"-16,-4-2-15 16,7-5-9-16,3-3-3 15,-3 4-2-15,-1-6-2 16,-7 6-1-16,-4 1 0 0,-8 3 0 16,-5 4 0-16,-9-4 0 15,0 25 2-15,0-8-1 16,-4 15 2-16,-3 8 1 15,4 13 0-15,-6 5 0 16,9 4 1-16,0 3-2 16,0 5-1-16,7-3 0 0,2-3-2 15,0-13-1-15,0-6 1 0,-1-12 0 16,-5-4-2 0,-6-6 2-16,-8-11 1 15,-11-2-1-15,-6-10-1 0,-6 0 1 16,-5 3-1-16,-1-3-1 31,-1 0-2-31,6-3-4 0,3 3-9 16,9 0-22-16,13 3 0 15,10-3-1-15,0 0 0 16</inkml:trace>
  <inkml:trace contextRef="#ctx0" brushRef="#br0" timeOffset="248808.928">20720 17287 67 0,'0'15'1'15,"-4"-3"-1"-15,4-12-3 0,-26-27-32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3:43:24.1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 14197 16 0,'0'0'35'16,"0"0"0"-16,28 51 0 15,-47 5-14-15,1 11-8 0,-1-2-4 16,1 3-4-16,4-13-2 16,1-6-2-16,13-49 1 15,0 0-1-15,0 0-1 16,0 0 1-16,0 0 0 16,32-87 1-16,-19 25-2 15,6-6 1-15,-1 2 0 0,1 7 0 16,-1 5 0-16,-9 10 1 15,-9 44 0-15,20-48 0 16,-20 48 0-16,0 0 1 16,20 54-1-16,-13-6 1 15,6 7-1-15,8 10 0 0,1 3-1 32,2-2-4-32,3-5-3 0,2-12-10 15,-7-14-20 1,3-6-5-16,-9-17 1 0,-16-12-1 15</inkml:trace>
  <inkml:trace contextRef="#ctx0" brushRef="#br0" timeOffset="400.234">913 14514 15 0,'0'0'30'0,"0"0"2"16,0 0 0-16,0 0-15 15,0 0-8-15,0 0-4 16,78-19-2-16,-23 19-1 15,-3-6 0-15,5 2-1 16,-4-1-1 0,-3 5-1-16,-10-4 1 15,-4 4 2-15,-13 7 2 16,-7 0-1-16,-2 8 2 16,-5 5 0-16,-4 3-1 15,-5-1 2-15,2 2-1 16,-2-4-2-16,0-4-1 0,0-4 1 15,0-12-1-15,-9-12-2 0,9-2 1 16,0-11 0 0,0-1-1-16,7-1 0 15,0-2-1-15,1 5 0 0,5 5 1 16,1 10 0-16,0 6-1 16,1 8 2-16,-1 6-1 15,-3 8 0-15,-1 4-4 0,-2 8-10 16,-4 2-20-16,0-5-4 15,4 1 0-15,1-8-1 16</inkml:trace>
  <inkml:trace contextRef="#ctx0" brushRef="#br0" timeOffset="685.3131">1841 14579 61 0,'0'-9'37'0,"-6"-7"-1"16,0-4-11-16,3 7-9 16,-10-8-6-16,1 10-2 15,-4-1-2-15,1 5-2 0,-5 7 0 16,-1 6-2-16,1 4 0 16,3 10-1-16,5 3 0 0,6 2-1 15,8 1 1 1,11 1-1-16,4-7 1 0,5-2-1 15,4-4-1-15,-1-11-5 32,3-3-14-32,-3-5-22 0,-13-13 1 15,-3-2 0-15,-9-10 0 16</inkml:trace>
  <inkml:trace contextRef="#ctx0" brushRef="#br0" timeOffset="816.5746">1729 14260 71 0,'0'0'39'0,"-15"-9"1"16,15 22-8-16,0-2-42 16,5 1-25-16,4 14-3 15,-3-6-1-15,5 6-1 16</inkml:trace>
  <inkml:trace contextRef="#ctx0" brushRef="#br0" timeOffset="1432.7435">2399 14429 9 0,'13'0'28'0,"-13"0"1"15,34-12-8-15,-10 7-13 16,4-2-1 0,0 2-1-16,-1-1 1 15,-4 3-2-15,-8-1 0 16,-5 8-1-16,-10-4 1 16,-17 21 0-16,-1-4 0 15,-2 8 0-15,-3 1-1 0,5 6-1 16,5 1 0-1,7 0-1-15,6-4 1 0,12-3-2 16,3-11 2-16,11-4-1 0,-2-11 0 16,1-2 0-16,0-12 0 15,0-8 0-15,-7-2-1 16,-5-4 1-16,-1 0-2 16,-3 4 1-16,-5 2-1 15,1 10 0-15,-5 12 0 0,0 0 0 16,0 0 0-16,10 23 0 15,0 0-2-15,-7 2-7 16,9-1-20-16,1 6-8 16,-7-9-1-16,8-2 1 15</inkml:trace>
  <inkml:trace contextRef="#ctx0" brushRef="#br0" timeOffset="1633.153">2868 14490 66 0,'8'-14'39'0,"15"9"0"16,7 10-4-16,-3 4-26 0,8 11-4 15,-4 1-2-15,-3 7 0 0,-7-2 0 16,-8 1-1 0,-13-5-1-16,-16-3-3 0,-2-3-12 15,-1-9-25-15,-15-11-2 16,9 1 0-16,-5-6 0 15</inkml:trace>
  <inkml:trace contextRef="#ctx0" brushRef="#br0" timeOffset="4373.5611">3986 14451 20 0,'10'0'36'0,"-4"15"0"15,-12 4-10-15,-10 5-5 16,-2 8-6-16,-12-4-4 16,0 0-4-16,-7-9-3 15,4-5-2-15,1-8-1 16,2-6-1-16,8-11-1 15,5-6-1-15,9 1 0 0,8 0 1 16,9 5 0-16,7 3 1 16,7 8 0-16,6 5 2 15,2 5 0-15,3 7 0 16,-1 4-2-16,-1-1-5 16,3 4-22-16,1 2-10 0,-11-9 0 31,4 4-1-31</inkml:trace>
  <inkml:trace contextRef="#ctx0" brushRef="#br0" timeOffset="4705.193">4175 14650 35 0,'3'12'36'0,"10"0"2"15,6-3-6-15,6-4-16 16,8 3-5-16,1-8-2 15,5 0-3-15,-9-8-2 16,1-5-2-16,-10-7-1 16,-8-2 1-16,-13-4-2 15,-10-2 1-15,-9 3-1 0,-8 5 0 16,-10 8-1-16,-3 8 0 16,0 15 1-16,2 7 0 15,7 11 0-15,7 11 0 16,8 8 0-16,13 6 1 15,9 1-1-15,2 2 0 32,8-4-3-32,1-6-7 0,5-4-13 15,5-11-16-15,-6-17 0 16,5-13 0-16,-5-20 1 16</inkml:trace>
  <inkml:trace contextRef="#ctx0" brushRef="#br0" timeOffset="4905.2783">4477 14502 54 0,'9'0'38'0,"10"13"0"15,2 10-8-15,6 0-18 16,8 17-4-16,-1 4-2 16,4 7-3-16,-1 3-4 31,-6-6-2-31,5 0-9 0,-13-7-22 15,-2-20-5-15,0-10-1 16,-9-22 1-16</inkml:trace>
  <inkml:trace contextRef="#ctx0" brushRef="#br0" timeOffset="5074.2856">4805 14515 39 0,'-22'-3'38'0,"1"17"1"16,-10 7-3-16,-3 4-18 15,2 17-7-15,-8 2-4 16,9 7-5-16,-3 6-7 16,0-5-15-16,6-7-19 15,7 0 0 1,4-13 0-16,9-7-1 16</inkml:trace>
  <inkml:trace contextRef="#ctx0" brushRef="#br0" timeOffset="5257.1758">5039 14722 67 0,'0'0'40'0,"0"0"-2"16,0 9-16-16,0-9-52 15,-8-6-7-15,8 6-2 16,0-20-1-16</inkml:trace>
  <inkml:trace contextRef="#ctx0" brushRef="#br0" timeOffset="5774.5966">5638 14463 22 0,'-29'-4'36'0,"7"13"-1"16,-9 3-2-16,-3 6-16 15,10 10-5-15,2 0-5 16,11 5-2-16,11-6-1 16,14-1-1-16,8-7 0 0,12-3 0 15,1-11 0-15,1-5 0 16,-7-5 0-16,-5-6 0 0,-17-3-2 16,-10 2 0-1,-14 0-1-15,-7-4-2 16,-3 7-8-16,-2-1-14 0,-2 1-15 15,14 9-1-15,6-7 1 0</inkml:trace>
  <inkml:trace contextRef="#ctx0" brushRef="#br0" timeOffset="6037.4715">5746 14537 42 0,'15'-8'35'0,"-15"8"-3"0,0 0-10 15,0 0-8-15,-3 14-5 16,6 2-4-16,2 0 0 16,2 3-3-16,7-3 1 15,7 0-1-15,0-6 2 16,6-3-1-16,-1-7-2 16,2-10 3-16,-6-7-3 0,-4-1 1 15,-5-2-3-15,-9-5-4 16,-4 4-13-16,0 4-20 15,-10-1 0-15,10 18-1 0,-21-14 0 16</inkml:trace>
  <inkml:trace contextRef="#ctx0" brushRef="#br0" timeOffset="6258.9626">6018 14521 20 0,'18'11'36'0,"-8"-2"2"15,5 9-4-15,-6 2-11 16,-2-2-8-16,9 5-6 16,-5-5-2-16,2-1-3 0,2-10-1 15,-1-7-1-15,-3-5-1 16,5-9 1-16,-5-4-2 16,0-3 0-16,-5-3-6 15,-6 1-17-15,0 2-17 16,10 7 1-16,-10 0-1 15,0 14 0-15</inkml:trace>
  <inkml:trace contextRef="#ctx0" brushRef="#br0" timeOffset="6621.6076">6356 14563 29 0,'-12'9'37'16,"12"8"1"0,0 2-3-16,9-2-14 0,7 1-8 15,2-7-4-15,10-3-3 16,-4-8-2-16,9-8 1 16,-6-10-3-16,-2-8 0 0,-4-9 0 15,-6-8-1-15,-9-11-2 16,-12-6-1-16,-6-2 0 15,-16 2 0-15,-12 8 2 16,-13 8-1-16,-5 12 0 16,-4 16 1-16,5 16 1 15,8 18 0 1,12 12-1-16,24 8 0 16,23 6-8-16,19 2-32 15,19-10 1-15,18-4-1 16,7-18 0-16</inkml:trace>
  <inkml:trace contextRef="#ctx0" brushRef="#br0" timeOffset="7137.9078">6718 14536 23 0,'0'0'36'15,"25"5"1"-15,-12 4 1 16,-3 7-18-16,1 9-7 16,-7-2-4-16,0 1-3 0,-4-5-1 15,0-4-2-15,0-15-1 16,0 0 0-16,8-17-1 15,7-5 0-15,5-4-1 16,7-3 0-16,-2 2 0 16,6 5-1-16,0 5 1 0,-6 11 0 31,-3 12 0-31,-4 11-1 16,-8 7 2-16,-4 5-2 0,-6 5-1 15,0-3-4-15,0 4-15 16,0-2-17-16,-9-15-1 15,9-1 0-15,0-17-1 16</inkml:trace>
  <inkml:trace contextRef="#ctx0" brushRef="#br0" timeOffset="7291.5722">6893 14247 67 0,'-7'-15'30'15,"7"15"-20"-15,7 15-26 0,-7-15-16 16,18 19-2-16</inkml:trace>
  <inkml:trace contextRef="#ctx0" brushRef="#br0" timeOffset="7675.7202">7168 14537 40 0,'26'4'35'16,"-8"1"2"-16,4 3-11 16,-7 10-10-16,-8 1-7 0,-4 6-3 15,-10-3-1-15,1-2-2 16,-4-7-1-16,2-4-3 15,8-9 0-15,0 0 0 16,6-14-1-16,6-5 1 16,4-5-1-16,2 0 0 15,4 0 1 1,-1 3 2-16,-5 4 0 16,-3 5 0-16,-13 12 1 15,15-8 0-15,-15 8 0 16,3 15 1-16,-3-2-1 15,5 4-3-15,6 3-15 0,4 2-21 16,-5-8 0 0,11 1-1-16,-2-9-1 0</inkml:trace>
  <inkml:trace contextRef="#ctx0" brushRef="#br0" timeOffset="8308.5552">7786 14439 23 0,'-13'0'34'15,"-11"-9"0"-15,7 9-7 0,-1 0-12 16,0 9-6 0,9 0-4-16,9-9-2 0,0 18-2 15,12-10-1-15,3-2 1 16,4 1-1-16,-3-7 0 0,-1 0-1 15,-6 0 1 1,-9 0-1-16,0 0 1 0,-19 10 0 16,-2-3 0-16,-1 1 0 31,-2 4 1-31,2 1 1 0,9 4 1 16,0-2 0-16,13 0 0 15,10-2 1-15,4-2-1 16,3-3 0-16,7-3 0 15,4-5-1-15,3-5 0 16,0-7-2-16,3-1 2 16,1-3-2-16,2 2 1 0,1-1-1 15,-2 5 1-15,-4 0 0 16,-1 8 0-16,-2 2 0 16,-8 5 0-16,-6 4 1 15,-6 4-1-15,-9 2 1 16,-7 1 0-16,-7-1-1 15,0-2-3-15,-3 2-2 0,-5-10-17 16,3-5-18-16,19 0 0 0,-12-9-1 16,18 1 0-1</inkml:trace>
  <inkml:trace contextRef="#ctx0" brushRef="#br0" timeOffset="8508.476">8530 14408 59 0,'10'-5'39'16,"-10"5"0"-16,9-6 0 16,-9 6-28-16,14-6-13 0,-7 6-31 15,-7 0-5-15,0 0-2 16,13 12 1-16</inkml:trace>
  <inkml:trace contextRef="#ctx0" brushRef="#br0" timeOffset="8640.1144">8600 14558 82 0,'0'0'44'0,"-7"12"-1"15,7-12-8 1,-21-7-66-16,21 7-9 0,0 0-2 15,0 0-1-15</inkml:trace>
  <inkml:trace contextRef="#ctx0" brushRef="#br0" timeOffset="11848.2205">6318 15591 5 0,'0'0'26'0,"0"-14"-7"16,0 14-3-16,0 0-3 16,0 0-1-16,0 0-1 0,0 0-2 15,-5 21-2 1,3-2-2-16,-2 6 0 0,0-1-2 31,4 5 1-31,0 1-1 16,4 0 0-16,7-5-1 0,6-3 1 15,1-8-1-15,10-3 0 16,0-7 0-16,5-4 0 16,-3-7 0-16,-3-6-1 15,-2-6 1-15,-4-3-1 16,-8-2 0-16,-4-2-1 0,-9 1 1 16,-3 0 0-16,-4 3-1 15,-4 7 1-15,0 7-1 16,11 8 0-16,-15 8 0 15,10 11 0-15,5 9 0 16,0 9 0-16,9 5 1 16,3 10-1-1,0-1 1-15,-3 5 0 16,-2-1 0-16,-4 1-1 16,-3 0 1-16,-9-3 0 15,-10-4-1-15,-8-9 2 16,-8-6-2-16,0-7 1 15,-4-12-1-15,2-15 0 0,2-8 0 16,5-14-1-16,11-7-1 16,10-7-3-16,14-3-11 15,11-6-20-15,5-9-1 16,17 9 0-16,0-9 1 0</inkml:trace>
  <inkml:trace contextRef="#ctx0" brushRef="#br0" timeOffset="12302.8797">6793 15333 34 0,'0'0'37'0,"0"0"1"16,0 28-2-16,0 9-17 16,0 18-8-16,0 8-4 15,0 9-2-15,0 6-2 16,0-3-3-16,6-9-3 15,-6-11-7-15,6-11-12 16,-2-9-16-16,-4-25-1 0,0-10 0 16,0 0 1-16</inkml:trace>
  <inkml:trace contextRef="#ctx0" brushRef="#br0" timeOffset="12487.7313">6787 15345 37 0,'19'-11'36'0,"2"-3"-1"16,14 7 0-16,2 2-29 16,13-1-21-16,2 6-17 15,-8 0-2-15,5 0-1 0,-11 0 3 16</inkml:trace>
  <inkml:trace contextRef="#ctx0" brushRef="#br0" timeOffset="12750.2305">6855 16025 40 0,'13'2'39'0,"9"-2"0"16,2 0 0-16,8-6-22 16,5 10-10-16,-1 1-14 0,1 2-29 15,-14-7-2-15,2 0-1 16,-14-10 0-16</inkml:trace>
  <inkml:trace contextRef="#ctx0" brushRef="#br0" timeOffset="14136.0931">7078 15680 29 0,'9'11'36'0,"1"-7"0"16,18 7-1-16,0-2-23 15,13-15-41-15,11 9-2 16,-5-13-3-16,11 3-2 15</inkml:trace>
  <inkml:trace contextRef="#ctx0" brushRef="#br0" timeOffset="14721.835">7663 15684 35 0,'-20'0'20'0,"-6"-11"-1"16,5-4-3-16,0-3-2 15,8-7-3-15,13-2-1 0,0 1-1 16,18 2 0-16,1 6-2 15,12 11 0-15,0 7-1 16,0 15 0-16,-12 10-1 16,-6 10-1-16,-13 10-2 0,-13 5 1 15,-8 1-2 1,-10-2-1 0,-3-5-1-16,-4-13 0 15,0-12-1-15,5-9 0 16,11-10 0-16,6-10 0 0,11-5 1 15,8-6 1-15,9 3 2 16,11 6 0-16,4 5 0 16,7 7 0-16,0 4 0 15,-1 8 0-15,-4 4-4 0,-4 0-11 16,-4-2-25-16,0 2 0 16,-7-12 0-16,4 1-1 15</inkml:trace>
  <inkml:trace contextRef="#ctx0" brushRef="#br0" timeOffset="15206.3158">7940 15359 21 0,'19'4'32'16,"0"-8"0"-1,12 4-3-15,-3 0-17 0,5-7-5 16,1 2-1-16,-2-1-2 16,-4 2-1-16,-5-1-1 15,-9 0-1-15,-4 5 1 0,-10 0 1 16,3 9-1-16,-3 5 0 15,-6 6 1-15,2 5 0 16,1 9 0-16,3 10 0 16,0 2-1-16,3 4-1 15,3 1 1-15,1 2-1 16,1-6 0 0,-1-1 1-16,0-5-1 15,-1-3 0-15,-6-7 2 16,0-6-1-16,-7-3 0 15,-4-4 0-15,-8-5 0 16,-1-4-1-16,-7-6 0 16,1-3-2-16,-1-4-3 0,-1-4-10 15,4-4-25-15,11 7 0 16,1-9-1-16,12 4 1 16</inkml:trace>
  <inkml:trace contextRef="#ctx0" brushRef="#br0" timeOffset="15538.0049">8549 15579 36 0,'14'-2'36'0,"8"2"1"15,2 0-5-15,6-4-17 0,14 4-9 16,-1 0-8-16,0-7-17 15,-5 0-17-15,2 7 0 0,-11-4-1 16</inkml:trace>
  <inkml:trace contextRef="#ctx0" brushRef="#br0" timeOffset="15754.2717">8593 15748 17 0,'-6'13'35'0,"6"-13"1"0,16 6-4 16,11-6-14-16,7-3-7 16,6-3-12-16,4-6-29 15,2 7-4-15,-2-5 0 16,0 6-2-16</inkml:trace>
  <inkml:trace contextRef="#ctx0" brushRef="#br0" timeOffset="16176.8672">9383 15441 9 0,'-14'-9'33'0,"-13"-6"0"15,1 15 0-15,-3 7-16 0,-4 4-6 16,4 12-5-16,-2 10-2 15,10 6-2-15,8 8 0 16,13 1 0-16,3 0-1 16,17-3 1-16,10-7-1 15,10-11 1-15,10-11-1 16,3-13 0 0,-4-13 1-16,1-7 0 15,-10-14 1-15,-9-7 1 16,-15-7 0-16,-16-3 0 15,-19 0-1-15,-12 3 0 16,-9 8-9-16,-5 9-31 0,-6-1-1 16,7 16-1-1,-5-2 0-15</inkml:trace>
  <inkml:trace contextRef="#ctx0" brushRef="#br0" timeOffset="25557.0995">9969 15594 12 0,'0'0'35'0,"26"13"1"16,-7-13-3-16,5-4-13 0,14 4-7 15,-2 0-8-15,2 0-9 16,2 0-22-16,-3 2-9 0,-15-2 0 16,2 6-1-16</inkml:trace>
  <inkml:trace contextRef="#ctx0" brushRef="#br0" timeOffset="25794.4545">9985 15753 22 0,'10'11'37'15,"9"-11"2"-15,15 0-1 16,3 2-17-16,6-2-18 15,8 9-32-15,-12-15-5 16,4 12-2-16,-14-13-2 0</inkml:trace>
  <inkml:trace contextRef="#ctx0" brushRef="#br0" timeOffset="26460.6315">11024 15616 44 0,'-8'-11'31'0,"-12"0"-3"16,-8 8-5-16,-3 8-6 15,-8 4-4-15,3 11-4 16,-1 5-2-16,9 11-3 15,7 0-2-15,14 7 0 16,14-2-1-16,15-4 0 0,15-3-5 16,6-14-13-16,7-9-20 15,7-2-1-15,-6-17 0 16,2 3 0-16</inkml:trace>
  <inkml:trace contextRef="#ctx0" brushRef="#br0" timeOffset="26798.569">11203 15954 12 0,'13'-9'31'0,"-8"-8"3"15,2 5-7-15,3 2-5 16,-7 0-5-16,-3 10-2 0,0 0-2 16,6 13-3-16,-6 3-1 15,0 6-3-15,-4 1-1 16,4 7-1-16,0-3-3 15,0-1-7-15,5-4-34 16,0-5 0-16,-5-17-1 31,3 10 0-31</inkml:trace>
  <inkml:trace contextRef="#ctx0" brushRef="#br0" timeOffset="27277.5052">11782 15311 5 0,'-13'-7'36'16,"-16"7"0"0,-1 16 1-16,-5 18-14 0,-4 12-6 15,13 20-3-15,1 4-5 16,13 9-1-16,5-3-4 0,14 0-1 31,9-10-3-31,6-14-4 16,8-11-8-16,-1-13-27 15,2-16 0-15,5-5 0 16,-8-14-1-16</inkml:trace>
  <inkml:trace contextRef="#ctx0" brushRef="#br0" timeOffset="27478.1887">11827 15709 35 0,'11'3'36'0,"3"-3"1"16,13 5 0-16,8-2-22 15,3-3-15-15,-2 0-24 0,0-8-11 16,6 8-2 0,-8-17 1-16</inkml:trace>
  <inkml:trace contextRef="#ctx0" brushRef="#br0" timeOffset="27902.6909">12324 15687 12 0,'-12'-30'33'0,"12"6"3"15,0-8-3-15,9 3-13 16,9 7-6 0,4 2-4-16,6 15-1 15,-3 10-2-15,-1 15-1 16,-11 7-2-16,-10 8-1 15,-9 3-1-15,-10 1 1 16,-8-1-1-16,-5-7-2 0,-2-6-1 16,4-12 0-16,5-5-1 15,6-8 0-15,16 0 0 0,0-17 0 16,10 9 0 0,8-1 1-16,6 9 1 15,5 0 0-15,0 6 0 0,-1 4-3 16,2 6-13-16,-2-2-22 15,-9-6 1-15,2 6-1 16,-8-14 1 0</inkml:trace>
  <inkml:trace contextRef="#ctx0" brushRef="#br0" timeOffset="28178.191">12603 15215 46 0,'47'7'39'0,"0"14"0"16,8 15 1-16,-2 18-26 15,-13 8-5-15,-2 16-3 0,-18 3-2 16,-16 7-2-16,-21-1 0 15,-12-4-3-15,-9-1-7 16,-12-17-20-16,-2-16-12 0,6-13 0 16,5-26-1-16</inkml:trace>
  <inkml:trace contextRef="#ctx0" brushRef="#br0" timeOffset="28816.2325">12839 15095 29 0,'-13'13'39'0,"13"-13"0"15,9 9 1-15,13-9-18 16,7 0-13-16,8-4-22 16,6 2-23-16,0-8-2 0,3 1-1 15,-2-10 0-15</inkml:trace>
  <inkml:trace contextRef="#ctx0" brushRef="#br0" timeOffset="29263.5032">13297 15060 19 0,'-21'-23'34'0,"17"11"-1"15,0-11-4-15,8 0-12 16,10 5-5-16,-3-1-4 0,12 13-2 16,4 2-1-1,0 13-1-15,-1 4 1 0,-10 10-1 16,-8 5 0-16,-8 7-2 15,-11-3 1-15,-6 3-1 0,-7-9 0 16,-1-1-1-16,0-8-1 16,6-5 0-16,7-3 0 15,12-9 0-15,0 0-1 32,19 0 1-32,3-5 0 0,6 5-1 15,8 0-8-15,-1 5-29 16,-7-5 0-16,3 0-1 15,-13 0 0-15</inkml:trace>
  <inkml:trace contextRef="#ctx0" brushRef="#br0" timeOffset="30017.6601">13669 15494 44 0,'0'0'38'15,"7"17"0"-15,-1 9-4 16,-3 16-18-16,-3 4-7 16,0 3-5-16,0 4-6 15,0-10-8-15,6-7-22 0,0-9-6 31,-6-17-1-31,0-10 0 16</inkml:trace>
  <inkml:trace contextRef="#ctx0" brushRef="#br0" timeOffset="30180.2667">13493 15698 50 0,'12'2'38'0,"7"-4"0"16,19-6-13-16,8 8-14 15,6-3-19-15,11 3-24 16,-8-12-3-16,8 6-2 16,-11-8 0-16</inkml:trace>
  <inkml:trace contextRef="#ctx0" brushRef="#br0" timeOffset="30697.6466">14524 15455 48 0,'-14'-7'36'16,"-13"3"-8"-16,-8 4-5 16,0 14-7-16,-7 1-4 15,9 11-3-15,0 2-4 0,14 7-2 16,14 0-1-16,20-2 0 15,13-4-2-15,13-2-3 16,14-5-9-16,7-3-25 16,-5-15-1-16,7 1-1 15,-15-12 1-15</inkml:trace>
  <inkml:trace contextRef="#ctx0" brushRef="#br0" timeOffset="31049.5109">14686 15759 25 0,'0'0'36'0,"8"-10"0"16,3 5-1-16,9-2-18 15,5 7-7-15,-4 0-5 16,3 4 0 0,-9 6-3-16,-5 8 1 15,-10 3-1-15,-13 5 0 16,-8 1 1-16,-3 2-2 16,-2-4 1-16,4 1-1 15,4-8 1-15,8-2-2 16,10-4 2-16,13-10-2 15,7-2-1-15,6-2-4 0,11 2-17 16,4-8-16-16,-7-3-1 16,3 2 0-16,-4-7 0 0</inkml:trace>
  <inkml:trace contextRef="#ctx0" brushRef="#br0" timeOffset="31450.2048">15437 15190 56 0,'-33'0'36'0,"-1"10"-11"15,-8 20-5-15,-5 14-5 16,11 19-4-16,3 8-2 0,16 11-3 15,8-2-1-15,18 0-2 16,11-5-2 0,9-14-7-16,16-14-22 15,5-14-11-15,-3-23 1 16,4-7-1-16</inkml:trace>
  <inkml:trace contextRef="#ctx0" brushRef="#br0" timeOffset="31681.3213">15458 15565 55 0,'0'0'38'16,"0"0"1"-16,19 11-5 15,9-11-23-15,3 0-14 16,3 3-31-16,6-9-3 0,7 1-1 16,-8-7 0-1</inkml:trace>
  <inkml:trace contextRef="#ctx0" brushRef="#br0" timeOffset="32102.9231">15829 15415 51 0,'22'-12'36'0,"-4"2"-3"16,1 1-12 0,9 12-6-16,-10 5-5 15,0 10-3-15,-12 4-3 16,-6 4 0-16,-6-3-2 16,-2-2 1-16,-2-5-3 15,10-16 0-15,0 0 0 16,0 0 0-16,34-9-1 15,-3-1 0-15,6 3 0 0,0 7-1 16,-3 4 2-16,-12 9 0 16,-13 12 0-16,-12 6 0 0,-15 5-1 15,-10-4-3 1,-6-2-14-16,-1-5-19 0,-8-13 0 16,12 0-1-16,-2-18 0 15</inkml:trace>
  <inkml:trace contextRef="#ctx0" brushRef="#br0" timeOffset="32381.6719">16247 15219 43 0,'32'0'39'0,"4"21"1"16,-3 13 1-16,-6 15-25 15,-6 21-5-15,-15 5-3 0,-6 11-3 16,-24-3-2-16,-4-5-4 16,-7-6-4-16,-8-18-16 15,0-14-20-15,5-13 0 16,4-22 0-16,10-12-1 0</inkml:trace>
  <inkml:trace contextRef="#ctx0" brushRef="#br0" timeOffset="32819.8609">16282 15002 38 0,'0'0'38'0,"12"3"1"16,9 0-3-16,10 0-19 16,3-6-14-16,6 7-34 15,2-13-4-15,5 2-3 0,-7-5 0 16</inkml:trace>
  <inkml:trace contextRef="#ctx0" brushRef="#br0" timeOffset="33282.5009">16771 14959 61 0,'0'0'36'0,"-6"-19"-4"16,6 2-12-16,11 7-7 16,2-4-5-16,9 7-3 15,-2 2-2-15,6 8-1 0,-4 7 0 16,-5 6 0-16,-9 8-1 15,-8 6 1-15,-12 1-1 16,-8-1 1-16,-7-1-1 16,-1-3 1-16,0-4-1 15,7-4-1-15,5-3 1 32,11-3 0-32,5-12 0 0,21 15 0 15,4-15-1-15,6 4-1 16,6-4-5-16,-6 3-34 15,1-12 1-15,-1 4-2 16,-8-5 2-16</inkml:trace>
  <inkml:trace contextRef="#ctx0" brushRef="#br0" timeOffset="37491.9733">17062 15576 18 0,'0'0'33'16,"32"7"1"-16,-10-7-5 16,9-4-16-16,9 4-5 15,3 0-4-15,0 0-7 16,1 0-10-16,-5 0-13 0,-13-3-7 16,2 6 0-16,-28-3 3 15</inkml:trace>
  <inkml:trace contextRef="#ctx0" brushRef="#br0" timeOffset="37678.5591">17078 15705 43 0,'0'10'35'0,"21"-10"-7"16,8 0-6-16,13 4-5 0,0-4-4 15,4 0-12-15,-4-4-34 16,6 6-2-16,-15-7 0 0,-4 1-2 16</inkml:trace>
  <inkml:trace contextRef="#ctx0" brushRef="#br0" timeOffset="39581.9376">18230 15441 23 0,'-21'-24'35'16,"-6"9"-4"-16,-7 4-3 15,-10 7-5-15,1 14-7 16,-5 6-6-16,8 15-2 15,6 4-4-15,16 6-1 16,18 1-2-16,15-3-1 0,21-3-5 16,9-12-9-16,8-9-23 15,9-2-1-15,-5-13 0 16,1 5 0-16</inkml:trace>
  <inkml:trace contextRef="#ctx0" brushRef="#br0" timeOffset="39851.2239">18397 15749 13 0,'10'-4'28'0,"-10"-10"-1"16,9 0-6-16,0 0-2 15,-6 2-4 1,10 8 0-16,-13 4-1 0,12 10-2 16,-10 5-2-16,8 11-1 15,-7 5-4-15,5 4-2 16,0-1-7-16,-8-1-29 0,4-8-6 16,-1-3 0-16,-3-13-1 15</inkml:trace>
  <inkml:trace contextRef="#ctx0" brushRef="#br0" timeOffset="44416.0856">19027 15425 31 0,'3'-16'28'0,"3"1"-2"16,-3-13-4-16,2-8-4 16,5 0-5-16,-6-8-2 15,9 9 0-15,-11-3-2 16,8 11-1-16,-7 2-2 16,3 13-1-16,-6 12-1 0,0 0-1 15,0 24-1-15,4 2-1 0,-1 7-1 16,-3 8-2-1,7 7-6-15,-7 7-30 0,0-11-1 16,7 4-1-16,-7-18 0 16</inkml:trace>
  <inkml:trace contextRef="#ctx0" brushRef="#br0" timeOffset="44638.7403">18844 15669 61 0,'13'0'39'0,"21"0"-1"16,9 0-16-16,8-6-8 16,10 4-7-16,6 2-10 15,-1 0-30-15,-5-9-5 16,0 9 0-16,-16-6-1 0</inkml:trace>
  <inkml:trace contextRef="#ctx0" brushRef="#br0" timeOffset="45039.0534">19119 15804 20 0,'10'0'35'16,"-10"0"2"-16,0 0-8 15,0 0-6-15,-3 16-6 16,-7 3-5-16,-8 0-4 16,1 8-1-16,-2-4-3 0,3 1-1 31,8-4-1-31,8-2-2 16,5-5 1-16,13-6-1 15,7 0-2-15,5-7-2 16,5 3-6-16,-7-3-12 0,-2-7-17 15,1 7 0-15,-12-7-1 16,2 2 1-16</inkml:trace>
  <inkml:trace contextRef="#ctx0" brushRef="#br0" timeOffset="45217.2175">19285 15829 55 0,'-3'11'39'16,"3"6"1"-16,-10 7-14 15,5 3-10 1,5 13-4-16,0 1-4 16,5 6-2-16,1 2-6 15,-2-7-16-15,-1-3-24 16,6-3 0-16,-9-13-1 16,0 0 0-16</inkml:trace>
  <inkml:trace contextRef="#ctx0" brushRef="#br0" timeOffset="46440.2193">19858 15346 43 0,'0'0'36'0,"0"0"-6"31,10 11-8-31,0 18-4 0,-3 5-6 16,4 16-3-16,-8-1-2 15,2 1-4-15,-5-2-6 16,-3-8-7-16,3-10-16 16,-5-8-11-16,-8-16-1 15,4-6 0-15</inkml:trace>
  <inkml:trace contextRef="#ctx0" brushRef="#br0" timeOffset="46560.4307">19746 15573 50 0,'0'0'39'15,"19"0"-2"-15,9 6-10 16,9-6-11-16,13 0-12 16,6-3-36-1,9 3-4-15,-6-10-1 0,6 3-2 16</inkml:trace>
  <inkml:trace contextRef="#ctx0" brushRef="#br0" timeOffset="47010.1098">20701 15355 64 0,'-19'-4'37'0,"-9"2"-10"16,-4 2-6-16,2 14-6 16,-6 6-5-16,7 9-2 15,1 3-4-15,12 6 0 16,11 0-1-16,14-1 0 0,15-3-2 16,11-7-2-16,15-3-10 15,4-10-29-15,-3-14 1 16,3 0-1-16,-8-12 0 15</inkml:trace>
  <inkml:trace contextRef="#ctx0" brushRef="#br0" timeOffset="47394.8323">20849 15634 16 0,'9'-8'32'0,"-3"-3"0"16,9 4-9-16,2 7-6 15,1-4-6-15,5 11-1 16,-9-3-1-1,4 7-1-15,-12 1-1 16,-2 9-1-16,-9-2-1 16,-5 6-1-16,-6-3-1 15,1-2 1-15,-2-3-1 16,5 0 0-16,7-4-2 16,10-3 1-16,6-7 0 15,12-3-1-15,3 0-1 0,2-3-7 16,0-1-32-16,-1 4-1 0,-9-10 0 15,-1 5 0 1</inkml:trace>
  <inkml:trace contextRef="#ctx0" brushRef="#br0" timeOffset="51590.2746">21530 15266 11 0,'14'-79'50'16,"-3"38"-28"-16,-2 3-3 15,1 8-3-15,-7 2-2 0,0 15-1 16,-3 13-3-1,-5 13-1-15,-1 12-2 0,2 12-1 16,-1 6-2-16,5 7-1 16,0 2-4-16,0-8-11 15,0-5-25 1,11-6-1-16,-4-15-1 16,8-5 1-16</inkml:trace>
  <inkml:trace contextRef="#ctx0" brushRef="#br0" timeOffset="51906.4829">21244 15516 13 0,'24'14'36'0,"3"-8"0"16,16 5-1-16,12-2-14 31,6-3-7-31,10 0-12 0,2-6-28 15,5 0-8-15,-14-5-2 16,-2 5-1-16</inkml:trace>
  <inkml:trace contextRef="#ctx0" brushRef="#br0" timeOffset="52594.5421">21628 15932 11 0,'19'0'30'15,"-12"-16"-2"-15,3 4-5 0,-7-5-5 16,-9-2-4-16,-1 3-3 16,-12 0-4-16,-5 4 0 15,-7 3-3-15,1 5-1 16,-4 9 0-16,2 3-2 16,5 6 1-16,5 5-2 15,10 1 1 1,8 0-1-16,10 0 0 0,8-4 0 15,9-4 1-15,7-3-1 16,0-9 0-16,2-7 1 16,-4-3-1-16,-2-2 2 15,-6 0-1-15,-5 0 1 16,-15 12 0-16,12-7 0 16,-12 7 0-16,0 19-1 0,0 0 2 15,0 5-3-15,0 7 1 16,-5 3 0-16,-3 1-1 15,-4-1 1-15,-5-5 0 16,-8-3 0-16,-8-9-1 16,-6-11 0-16,-1-6-4 15,-3-18-6 1,11-4-19-16,8-5-9 16,1-11 0-16,15 2 0 15</inkml:trace>
  <inkml:trace contextRef="#ctx0" brushRef="#br0" timeOffset="53094.4248">22244 15345 45 0,'17'0'34'16,"15"0"-6"-1,-1 5-7-15,3-5-6 0,7 4-6 16,-2-4-6-16,0 0-4 16,-4 0-6-16,-12-4-9 31,-8 1-15-31,6 8-3 0,-21-5-2 16,11 7 7-16</inkml:trace>
  <inkml:trace contextRef="#ctx0" brushRef="#br0" timeOffset="53357.3445">22244 15475 21 0,'-17'0'33'15,"17"0"-3"1,17 4-3-16,5-4-6 16,12 7-4-16,-1-7-6 0,13 9-1 15,-4-5-5 1,5 1-8-16,-6-5-32 0,3 0-1 16,-15-13-2-16,3 9-1 15</inkml:trace>
  <inkml:trace contextRef="#ctx0" brushRef="#br0" timeOffset="53925.4745">23226 15238 29 0,'0'-12'33'15,"-17"-3"-4"-15,0 1-6 16,-9 7-5-16,-11-2-7 16,3 9-4-16,0 6-2 15,3 6-3-15,1 5-1 16,2 10-1-16,13 5 1 31,6 6-1-31,15 4 2 0,12 3-1 16,10-2 0-16,11-6 0 15,10-6 1-15,6-13-1 16,4-11 1-16,1-13 0 16,-6-15-1-16,-6-9 2 15,-15-15 0-15,-21-3 2 16,-16-4-1-16,-6 6 1 0,-22 8-2 15,-10 7-11-15,-16 8-29 16,7 20-1-16,-13 3-2 16,6 20-2-16</inkml:trace>
  <inkml:trace contextRef="#ctx0" brushRef="#br0" timeOffset="59741.5721">24343 15224 20 0,'20'-51'35'15,"-26"23"-7"-15,6 28-2 16,0-47-6-16,0 47-3 16,0 0-5-16,0 0-4 15,-17 14-3-15,17-14-1 32,3 65-1-32,-3-22-2 0,8 2 2 15,-2 1-2-15,-6-3 1 16,-10-7-2-16,10-9 1 15,-5-6-1-15,-6-5 0 0,-4-6 1 16,-1-6-1 0,-7-4 0-16,13 0 0 0,10 0 0 15,0 0 1-15,0 0 0 16,0 0-2-16,55 5-1 0,-55-5-9 16,73 19-24-16,-73-19-4 15,42 4 0-15,-42-4-1 16</inkml:trace>
  <inkml:trace contextRef="#ctx0" brushRef="#br0" timeOffset="60610.3398">24525 14899 4 0,'-45'-24'30'15,"-13"-5"2"-15,-2 17-11 0,-14 15-5 16,9 19-3-16,-11 20-3 16,13 16-1-16,10 16-2 15,15 10 0-15,14 14-1 16,13 1-1-16,19 4 0 16,17-11-2-16,19-7 0 15,8-18-2-15,13-16 1 0,9-22-1 16,14-24-1-16,14-27 2 15,3-22-1-15,-17-29 2 16,-16-19 0-16,-24-19 1 16,-30-6-1-16,-36 0 1 15,-26 10-2-15,-39 19-5 16,-27 29-35 0,-6 8-2-16,6 32 0 15,-6 16-1-15</inkml:trace>
  <inkml:trace contextRef="#ctx0" brushRef="#br0" timeOffset="63971.6298">6265 16987 8 0,'13'37'28'15,"-6"-9"-1"-15,5 11-13 16,-2-3-6-16,5-9-1 0,3-5-2 16,1-15-1-16,6-7 1 15,2-17 1-15,1-2-1 0,-2-15 1 16,1 0 2-16,-8 0-2 15,0 5 0-15,-10 5-1 16,1 5-1-16,-10 19 0 16,0 0 0-1,0 17-1-15,0 14 1 16,6 10-2-16,-1 15 0 16,-1 4 1-16,2 13-1 15,-6-8 0-15,0 3 0 16,-7-5 0-16,-8-9 0 15,-9-14-1-15,-4-8 1 16,-6-15-1-16,2-22-1 0,-1-14 0 16,5-16-4-16,10-7-2 15,3-10-7-15,15-2-22 16,11 0-5-16,5-3 0 16,15 19 1-16</inkml:trace>
  <inkml:trace contextRef="#ctx0" brushRef="#br0" timeOffset="64424.9048">6904 16697 18 0,'0'0'34'15,"0"36"3"-15,-5 0-4 16,2 15-15-16,6 13-7 0,-3 3-2 16,7 7-5-16,-5-8 0 15,4-3-3-15,1-17 0 16,-1-5-1-16,-3-21 1 15,-3-20-2-15,0 0 2 16,6-17 1-16,-6-15-1 16,-3-11 0-1,-6-10 0-15,-1-16 1 16,-3-3-2-16,2 3 1 0,1 6 0 16,1 3-2-1,6 11 1-15,6 11 0 0,10 12 0 16,11 11-1-16,7 15-2 15,7 0-7-15,12-6-26 16,5 11-1-16,-5-5-1 0,6 4 1 16</inkml:trace>
  <inkml:trace contextRef="#ctx0" brushRef="#br0" timeOffset="64624.6308">6972 17287 27 0,'7'11'36'16,"5"-5"0"-16,16-6 1 16,4 0-29-1,5-12-34-15,7 12-4 16,-10-19-4-16,3 9-1 15</inkml:trace>
  <inkml:trace contextRef="#ctx0" brushRef="#br0" timeOffset="64924.9627">7218 17065 20 0,'0'0'35'16,"0"0"2"-16,10-9 0 15,11 13-18-15,10-4-10 16,6 8-10-16,10-4-25 0,6-2-8 16,-10-7-3-16,9 5 0 15</inkml:trace>
  <inkml:trace contextRef="#ctx0" brushRef="#br0" timeOffset="65172.3563">7735 16968 25 0,'-3'-20'34'15,"7"8"-2"-15,-4 12-7 16,0-13-6-16,6 25-3 31,-6 2-4-31,4 14-2 0,-4 3-3 16,5 9-2-16,-5 3-1 15,6-2-7-15,4-2-12 16,3-5-26-16,-10-12 2 16,11-11-1-16,-3-8 1 15</inkml:trace>
  <inkml:trace contextRef="#ctx0" brushRef="#br0" timeOffset="65709.9799">7950 16731 16 0,'9'-18'31'0,"13"12"0"15,-3 3-12-15,6-2-8 16,-1 5-3-16,0 0-2 16,4 0-1-16,-5 0-2 15,-1 5 1-15,-8-5-2 16,-4 0-1-16,-10 0 1 0,15 3-2 15,-15-3 1-15,0 0 0 16,9 9 0-16,-9-9 0 16,10 22 1-16,0 2 0 15,-1 5 1-15,0 8 1 16,4 8 1-16,-1 9-1 31,-2-2 0-31,2 8 0 0,-6-1-1 16,0-3-1-16,-6-8 0 15,-4-4-2-15,-8-8 1 16,-9-7-1-16,-5-9 2 16,-1-9-4-16,-2-11-1 0,-1 0-13 15,2-6-21-15,13-6-3 16,3-10 2-16,15 8 0 0</inkml:trace>
  <inkml:trace contextRef="#ctx0" brushRef="#br0" timeOffset="66095.0709">8698 16956 42 0,'0'0'37'0,"22"17"-1"15,3-12-10-15,7-5-14 16,10 0-5-16,-1 0-4 16,0-3-7-16,1 3-12 15,-6-2-20-15,-12-10-1 16,0 9 1-16,-14-11 3 31</inkml:trace>
  <inkml:trace contextRef="#ctx0" brushRef="#br0" timeOffset="66295.5763">8760 17120 45 0,'28'0'37'15,"-4"0"1"-15,14-7-13 16,2 7-12-16,-2 0-10 15,-4 0-21-15,-6-4-17 0,0 8-3 16,-13-6 2-16</inkml:trace>
  <inkml:trace contextRef="#ctx0" brushRef="#br0" timeOffset="68343.9124">9378 17030 31 0,'15'-19'21'16,"-2"-9"-1"-16,5-2 0 15,-2-6-2-15,-4-3-2 16,0 10-2-16,-9 0-3 16,3 15-2-16,-6 14-2 15,-10 0-2-15,-1 14-1 0,4 13-2 16,2 7-1-16,5 3 0 15,8 8 0-15,2-3 0 16,5 0-1-16,0 0 0 16,0-3 0-16,-4 2-1 15,-2-7 2-15,-9-5-2 16,-12-8 1-16,-3-1-1 0,-8-5 2 16,-4-4-2-16,2-6 2 15,0-5-1-15,3-5 0 16,10-2 1-16,12 7 0 0,0 0 0 15,25-10 1-15,2 10-1 16,7 0 0-16,5 0 0 31,1 5-3-31,-4-2-19 0,-5-3-19 16,3 0 0-16,-11-8 0 16,8-5 1-16</inkml:trace>
  <inkml:trace contextRef="#ctx0" brushRef="#br0" timeOffset="68929.3869">10112 16980 25 0,'4'10'33'16,"-4"-10"-6"-16,18 8-4 15,7-2-5-15,6-6-6 16,9 7-3-16,1-7-3 0,2 0-7 15,3 0-10-15,-8-6-18 16,-8-4-6-16,-2 5-1 0,-15-6 0 16</inkml:trace>
  <inkml:trace contextRef="#ctx0" brushRef="#br0" timeOffset="69129.5031">10187 17113 37 0,'32'12'37'0,"-8"-12"-1"16,13 5-11-16,-3-5-14 15,-3 0-38-15,6 0-4 0,-13-10-4 16,8 1-1-16</inkml:trace>
  <inkml:trace contextRef="#ctx0" brushRef="#br0" timeOffset="75128.3995">11186 16881 55 0,'-7'-24'31'0,"-10"10"-2"15,-7 11-6 1,-10 9-6-16,-3 19-6 16,-3 12-5-16,4 6-1 15,8 5-2-15,14 6-1 16,14-1-2-16,20-4-2 0,16-9-1 16,4-14-11-16,13-15-23 15,4 6-2-15,-12-17 1 16,7 4 0-16</inkml:trace>
  <inkml:trace contextRef="#ctx0" brushRef="#br0" timeOffset="75390.6915">11393 17270 4 0,'0'-9'34'0,"0"9"0"16,7-12 0-16,-7 0-16 15,4-1-4-15,-4 1-6 16,0 12 0-16,7-19-2 16,-7 19 1-16,13 13-2 15,-9 5 0 1,0 2-1-16,-4 11 1 16,3 1-3-16,-3 6-3 15,4-3-16-15,5-4-21 16,-13-13-2-16,12-6 2 15,-8-12-1-15</inkml:trace>
  <inkml:trace contextRef="#ctx0" brushRef="#br0" timeOffset="75775.3861">11988 16709 27 0,'-48'17'34'16,"3"22"1"-16,-2 12-11 16,4 6-10-16,12 11-3 0,12 2-4 15,19 5-4-15,7-5-3 16,17-9-21-16,14-17-13 0,14-15-3 15,1-17 1-15</inkml:trace>
  <inkml:trace contextRef="#ctx0" brushRef="#br0" timeOffset="75975.7061">12047 17085 14 0,'-12'-9'35'0,"27"9"0"0,4-6 0 15,25 3-18-15,-1 3-17 16,8-5-29-16,10 0-4 16,-5-12-1-16,6 10-1 15</inkml:trace>
  <inkml:trace contextRef="#ctx0" brushRef="#br0" timeOffset="76460.4881">12650 17029 9 0,'-16'15'32'16,"-12"-15"2"-16,-3 0-11 0,6-8-6 15,4-8-5-15,9-2-2 16,8-4-3-16,16 3 0 15,7 2-2-15,12 5-2 16,1 7 1-16,2 14 0 16,-6 9 1-16,-7 15 0 15,-13 1-1 1,-13 7 0-16,-17 5-1 16,-8-2-2-16,-8-6 1 15,-3-6-3-15,1-10 0 16,7-8 0-16,7-11 0 15,14-3 1-15,12 0-1 0,11-10 0 16,6 6 1-16,8 4-1 16,6 0 0-16,3 0-2 0,3 14-9 15,-2-8-29-15,-5-6 2 16,4 0 1-16,-8-8-1 16</inkml:trace>
  <inkml:trace contextRef="#ctx0" brushRef="#br0" timeOffset="76676.2874">12810 16765 39 0,'17'-28'39'16,"16"28"1"-16,4 19 0 15,-6 18-23-15,10 15-7 16,-13 13-3-16,-7 15-2 0,-15 4-3 15,-9 2-3-15,-9-5-8 16,-15-3-30-16,-5-26-2 16,1-10 1-16,-2-18-1 15</inkml:trace>
  <inkml:trace contextRef="#ctx0" brushRef="#br0" timeOffset="76914.0651">13022 16694 34 0,'12'-8'38'15,"6"8"0"-15,4 0-2 16,3-3-23-16,6 3-22 15,-3-8-25-15,6 8-1 16,-9-7-3-16,6 5 1 16</inkml:trace>
  <inkml:trace contextRef="#ctx0" brushRef="#br0" timeOffset="77061.2754">13374 16561 51 0,'0'0'42'16,"13"10"-2"-1,-13 5 1 1,3 4-26-16,3 11-11 16,5 2-41-16,-8 10-2 15,-3-8-1-15,0 2-1 0</inkml:trace>
  <inkml:trace contextRef="#ctx0" brushRef="#br0" timeOffset="77493.7164">13884 16774 42 0,'0'0'39'16,"0"0"1"-16,0 0-5 16,12 43-17-16,-12-6-9 0,0 14-3 15,0 2-4-15,4 0-3 16,1-2-6-16,-5-14-11 16,-5-9-21-16,5-9-1 15,0-19 0-15,-13 0 0 16</inkml:trace>
  <inkml:trace contextRef="#ctx0" brushRef="#br0" timeOffset="77630.5611">13750 17007 55 0,'0'0'39'0,"22"9"-1"16,6 5-15-16,9-14-13 0,9 6-15 15,2-6-29 1,17-3-2-16,-3-15 0 0,9-1-2 15</inkml:trace>
  <inkml:trace contextRef="#ctx0" brushRef="#br0" timeOffset="78046.6211">14730 16855 31 0,'-27'-12'31'0,"-2"12"-3"0,-11 3-3 15,-4 5-5-15,-1 13-4 0,0 1-6 16,11 10-3 0,9 3-3-16,16 0-1 15,13-1-1-15,15-1-1 0,14-5-4 16,8-9-6-16,16-9-23 31,5 0-6-31,-8-13 0 16,5 3 0-16</inkml:trace>
  <inkml:trace contextRef="#ctx0" brushRef="#br0" timeOffset="78346.5857">14817 17186 40 0,'-3'-17'36'0,"15"10"-1"15,3-1-9-15,7 2-13 16,4 6-5-16,-4 0-3 16,0 10 0-1,-11 3-1-15,-8 6-2 16,-9 3 1-16,-10 5-1 15,-4-5 1-15,-3 7-1 16,4-9-1-16,5-2 0 16,10-10-1-16,4-8 0 15,26 6-4-15,0-10-16 0,7-3-19 16,13 2-1-16,-1-7 1 0,8 2-2 16</inkml:trace>
  <inkml:trace contextRef="#ctx0" brushRef="#br0" timeOffset="78716.6471">15527 16542 29 0,'-19'0'34'0,"-18"7"0"16,-3 20-7-16,-10 17-13 0,-3 13-4 15,6 14-1-15,10 4-3 0,16 8 0 16,13-3-1-16,20-4-3 16,21-9-3-16,12-17-13 15,11-14-22-15,9-10-4 16,-2-21 2-16,4-5-1 16</inkml:trace>
  <inkml:trace contextRef="#ctx0" brushRef="#br0" timeOffset="78895.0516">15592 17036 45 0,'0'0'38'16,"0"0"0"-16,21-7-3 15,7 2-23-15,10 1-16 16,3 0-31-16,14 0-2 0,-2-13 0 15,6-2-1-15</inkml:trace>
  <inkml:trace contextRef="#ctx0" brushRef="#br0" timeOffset="79397.4249">15934 16782 12 0,'0'0'32'16,"10"0"1"0,11 0-2-16,1 0-14 0,8-3-7 15,5 3-5-15,-1 0 0 16,-3 4-2-16,-10 4-1 31,-11 3 0-31,-14 3-1 0,-7 0 0 16,-12-1 0-16,2 0 0 15,2 2-1-15,7-3 1 16,12-2 0-16,9-1 0 16,13 1 1-16,9 5 1 15,-3-1 0-15,-3 15 1 16,-10-3 0-16,-7 6 0 0,-18-5-1 16,-7 0-1-16,-13-3-4 15,-2-10-6-15,7-2-14 16,7-12-16-16,-1-13-1 15,16 2 0-15</inkml:trace>
  <inkml:trace contextRef="#ctx0" brushRef="#br0" timeOffset="79635.0474">16388 16598 57 0,'42'0'39'0,"4"22"1"0,-8 9-6 15,-4 12-22-15,-3 26-4 16,-19 5-3-16,-9 2-2 16,-13 9-3-16,-10-7-5 15,-3-5-11-15,-5-10-26 16,-9-21 2-16,10-17-2 0,-1-19 2 15</inkml:trace>
  <inkml:trace contextRef="#ctx0" brushRef="#br0" timeOffset="79950.966">16503 16590 29 0,'0'0'38'16,"21"0"-1"-16,4-7-2 15,5 7-15-15,13 0-10 16,0 0-8-16,-2 5-11 31,-1-5-21-31,-5 6-6 0,-14-12-1 16,1 10-1-16</inkml:trace>
  <inkml:trace contextRef="#ctx0" brushRef="#br0" timeOffset="80220.2015">16907 16450 41 0,'3'-21'36'0,"4"5"-5"15,-1 5-3-15,-6 11-7 0,0 0-4 16,0 14-4-16,7 14-4 16,-7 2-4-16,7 7-5 15,1 4-13-15,6-3-26 16,-11-13-2-16,5 3 0 31,-8-16-1-31</inkml:trace>
  <inkml:trace contextRef="#ctx0" brushRef="#br0" timeOffset="80699.8924">17341 16995 44 0,'23'0'36'15,"16"3"-3"-15,2-3-9 16,2 0-10-16,3 4-9 16,-1-4-13-16,-6 0-16 15,-13 0-11-15,3-5 0 16,-18-5-2-16</inkml:trace>
  <inkml:trace contextRef="#ctx0" brushRef="#br0" timeOffset="80868.9256">17375 17123 71 0,'31'4'37'0,"7"-4"-9"0,9 5-15 16,14-2-40-16,-10-8-4 15,10 5-4-15,-18-14-1 16</inkml:trace>
  <inkml:trace contextRef="#ctx0" brushRef="#br0" timeOffset="84379.898">18086 17094 30 0,'0'0'24'0,"24"0"0"15,7 0-2-15,9 0-5 16,3 0-2-16,9 0-4 16,-4 3-8-16,-3 4-18 0,-14-7-18 15,1 7-1-15,-20-12-1 16,2 5 7-16</inkml:trace>
  <inkml:trace contextRef="#ctx0" brushRef="#br0" timeOffset="84849.2116">19045 16658 21 0,'-25'-7'25'0,"1"10"-1"16,-10 1-5-16,-3 6-4 15,1 7-2 1,0 2-2-16,9 10-2 15,7 0-3-15,12 0-1 16,11-5 0-16,15 1-1 16,10-3 0-16,10-1-4 15,5-5-6-15,1-11-12 16,-6-5-18-16,5 0 0 16,-13-4 0-16,-2 4 8 0</inkml:trace>
  <inkml:trace contextRef="#ctx0" brushRef="#br0" timeOffset="85133.5901">19202 16824 12 0,'0'0'30'15,"11"-22"-4"-15,-7 11-4 16,-4 11-3-16,3-12-2 16,-3 12-2-16,0 14-2 0,3 10-2 15,-6 3-3-15,6 7-1 16,-3 0-3-16,5 2-2 16,2-2-7-16,-5-7-16 15,-2-3-17-15,7-12-1 16,-7-12-1-16,0 0 0 0</inkml:trace>
  <inkml:trace contextRef="#ctx0" brushRef="#br0" timeOffset="85412.189">18661 17127 42 0,'0'0'36'0,"29"0"-4"16,20-4-12-16,15-1-4 0,18 7-4 15,8-2-4-15,7 3-6 16,1 4-15-16,-5 1-23 15,-18-8-1-15,-9 0 0 16,-22 0-1-16</inkml:trace>
  <inkml:trace contextRef="#ctx0" brushRef="#br0" timeOffset="85932.6094">18894 17367 27 0,'0'0'34'0,"18"-6"-1"15,7-10-7-15,3 11-12 16,3-8-2-16,6 13-2 16,-2 0-1-16,-2 9-1 15,-11 4-4 1,-8 12 0-16,-14 7-1 15,-18 3 0-15,-11 5-1 16,-9-11-1-16,-5-2-3 16,-4-6 0-16,5-5-1 0,4-10 0 15,12-6-1 1,9-14 1-16,17-4 0 0,7 6 2 16,13 0 1-16,8 6 1 15,6 3 3-15,8 3-1 0,-2 4 1 16,4 13-1-16,-5 3-3 15,-2 2-5-15,-3-10-33 16,-4 0 1-16,-12-7-2 16,6 4-1-16</inkml:trace>
  <inkml:trace contextRef="#ctx0" brushRef="#br0" timeOffset="87717.6876">19782 16994 10 0,'13'3'36'0,"16"5"0"16,7-8 0-16,13-3-16 15,7 3-10-15,3 0-15 16,5 0-26-16,-17-8-3 16,0 2-1-16,-16-9-2 15</inkml:trace>
  <inkml:trace contextRef="#ctx0" brushRef="#br0" timeOffset="88218.4892">20840 16573 21 0,'-24'0'35'0,"-17"0"1"16,3 6-9-16,-3 7-7 15,-4-3-6-15,10 14-3 16,4-2-4-16,14 12 0 15,12 0-3 1,16 5 0-16,13-3-1 16,15-3 0-16,6-2-7 15,2-9-17-15,2-9-19 0,2-9 1 16,-11-15-1 0,0 1-1-16</inkml:trace>
  <inkml:trace contextRef="#ctx0" brushRef="#br0" timeOffset="88641.5501">20985 16871 44 0,'28'-5'33'16,"-13"5"-2"-16,4 0-16 15,-1 15-4-15,-5-1-3 16,-2 6-2-16,-11-1-2 0,-11 5 1 15,-8-3-2-15,-3 2 0 16,-2-9 0-16,1 3-2 16,0-6 0-16,8-7 0 0,15-4 0 15,0 0 0-15,10 4 0 16,11-4 0-16,5 0 0 16,3 0 0-16,5 3-3 15,-4-3-17-15,-7 0-18 16,5 0 0-16,-10-10 0 31,3 8-1-31</inkml:trace>
  <inkml:trace contextRef="#ctx0" brushRef="#br0" timeOffset="89220.0906">20548 17205 4 0,'0'0'32'0,"38"10"4"0,-1-10-8 31,19 0-10-31,18 0-1 16,4-7-6-16,12 7-6 0,3 0-14 15,-1 0-23-15,-12-9-3 16,-2 9 0-16,-18-6-1 16</inkml:trace>
  <inkml:trace contextRef="#ctx0" brushRef="#br0" timeOffset="89789.3545">20741 17390 6 0,'21'-9'32'0,"12"9"1"0,-8 3-3 15,1 1-14-15,-2 8-5 16,-11 0-2-16,-6 7-4 16,-12 1-3-16,-9 5-1 15,-7-8-2-15,-3 2 1 16,4-7-1-16,5-12 1 31,15 0-2-31,0 0 1 0,21 3 1 16,8-3 0-16,11 6 2 15,5 0 1-15,-4 4-1 16,-3 11 2-16,-15-3 0 16,-14 6 1-16,-20-3 0 15,-13-3 0-15,-18-4-2 0,-8-2 1 16,-4-3-2-16,0-9-6 15,6 0-33-15,14-7 1 16,3-9-2-16,17 1 0 16</inkml:trace>
  <inkml:trace contextRef="#ctx0" brushRef="#br0" timeOffset="92541.8993">21655 17034 25 0,'33'4'35'15,"2"-8"0"-15,11 4-6 16,4 3-20-16,6-3-12 15,-1 10-22-15,-12-10-8 16,2 0-1-16,-14-3 0 16</inkml:trace>
  <inkml:trace contextRef="#ctx0" brushRef="#br0" timeOffset="92804.6181">21657 17186 38 0,'16'3'39'0,"6"-6"-1"16,13 3-9-16,12 0-9 0,0-3-7 15,9 6-5-15,1 4-18 16,1 2-30-16,-17-9 1 16,-1 0-1-16,-13-12 0 15</inkml:trace>
  <inkml:trace contextRef="#ctx0" brushRef="#br0" timeOffset="93559.2301">22737 16939 28 0,'-7'-27'33'0,"7"6"-1"16,-5 3-11-1,0-1-5-15,5 8-4 0,-8 0-3 16,8 11-2-16,7-9-3 15,-7 9-1-15,0 0-1 0,4 12 0 16,-4 0-1-16,0 9 1 16,0 4-1-16,0 9 1 15,0 5-1-15,0 3 1 16,0-2-1-16,7 3 1 31,-4-2-2-31,3-4-1 0,-2-9 2 16,1-13-1-16,-5-15 0 15,0 15 1-15,0-15 0 16,-25 0 0-16,1-12 0 16,-4 3 1-16,-1-2-2 15,-2 11 2-15,1-2-2 16,2 2 1-16,6 0-2 0,11 0 2 16,11 0-1-16,21 5 0 15,9-5 1-15,10 2 0 16,8-2 0-16,13 0 0 15,-1 0-1-15,2 0-2 0,-5 12-6 16,-14-12-34-16,-14-4 2 31,-3 4-1-31,-26 0 1 0</inkml:trace>
  <inkml:trace contextRef="#ctx0" brushRef="#br0" timeOffset="94222.8035">23966 16898 32 0,'15'-20'35'16,"12"-2"-4"-16,2 9-10 16,3 13-6-1,11 3-3-15,-3 13-2 16,-7 3-3-16,-8 8-2 16,-16 6-1-16,-20 6-2 15,-10-1 1-15,-17-4-1 16,-17-2 0-16,3-1-1 15,5-8 0-15,5-3 1 16,18-4-2-16,24-16-2 0,3 14 2 16,29-7 0-16,17-7-1 15,2 5-1-15,10 7-5 0,6-9-18 16,-8-3-14-16,-5 3 2 16,-11-12-2-16</inkml:trace>
  <inkml:trace contextRef="#ctx0" brushRef="#br0" timeOffset="94560.2392">24207 16707 6 0,'-67'-32'27'0,"-7"21"2"0,-17 8-16 16,11 17-2-16,-4 17-2 15,4 23-3-15,5 9-1 16,11 13 0-16,14 12-1 16,22-1 1-16,23 6 3 15,23-10 0-15,31-3 0 16,22-19 0-16,29-15-1 0,17-23 0 16,17-23-2-16,3-19-1 15,0-21-5-15,-27-23 2 16,-25-24 0-16,-34-15 0 15,-40 1 0-15,-35 4-2 0,-32 8-8 16,-34 12-28-16,-11 17 2 31,-3 10-3-31,-9 29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3:45:12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1519 3962 28 0,'0'0'35'0,"0"0"0"16,-14 22-1-16,0 18-17 15,-5 7-8-15,2 11-3 0,0 0-2 16,5-4-2-16,2-13-1 15,7-13 1-15,6-19-1 16,7-18 0-16,2-19 1 0,0-16-1 16,1-14 0-16,-2-5 0 15,6-2 1-15,-6 2-1 16,-4 12 1-16,-1 9-1 16,1 13 0-16,-1 20 1 15,6 14 0-15,3 18 0 31,3 12 0-31,2 10-1 0,5 6 1 16,3 9-2-16,2 5-12 16,0-5-25-16,-3-14-1 15,4-3 0-15,-8-17-1 16</inkml:trace>
  <inkml:trace contextRef="#ctx0" brushRef="#br0" timeOffset="268.9038">1974 4083 65 0,'-10'-6'35'0,"10"6"0"32,-7 23-14-32,3-6-11 0,4 7-5 15,7 1-2-15,3 5 0 16,4-5 1-16,7 4 0 15,1-12 0-15,6-2 0 16,-4-15-1-16,4-5 1 16,-9-6-3-16,0-10-3 15,-1 1-11-15,-14-2-23 0,-4-11-3 16,9 1 0-16,-9-6-1 16</inkml:trace>
  <inkml:trace contextRef="#ctx0" brushRef="#br0" timeOffset="400.9206">2105 3867 68 0,'-16'-22'37'0,"1"8"0"0,-1 4-19 16,10 0-26-16,6 10-24 15,0 0-3-15,12 20-2 0,-5-6 0 16</inkml:trace>
  <inkml:trace contextRef="#ctx0" brushRef="#br0" timeOffset="654.7642">2292 4059 70 0,'0'0'35'0,"0"15"-1"16,0-2-16-16,16 9-9 15,-4 4-4-15,7 2-2 0,1 1 1 16,2-4 1-16,-6-7 2 15,8-3-1-15,-6-15 0 16,0-9 0-16,2-11-2 16,-5-3-6-16,0-1-19 15,-3-2-19-15,-5-2-1 16,-2 6-1 0,-5 3 0-16</inkml:trace>
  <inkml:trace contextRef="#ctx0" brushRef="#br0" timeOffset="985.7667">2874 4151 61 0,'-17'-22'36'16,"-1"7"1"-16,-3-3-15 0,-8 3-8 16,5 9-6-16,-7 6-3 15,9 6-3-15,4 8-1 16,5 5-1-16,9 4 1 16,8 0 0-16,7-1 0 15,9-2 1-15,5-5-1 31,5-11-4-31,5 1-14 0,-1-10-20 16,-12-9-1-16,3 2 0 16,-9-8 0-16</inkml:trace>
  <inkml:trace contextRef="#ctx0" brushRef="#br0" timeOffset="1185.8537">2919 4105 33 0,'15'5'35'15,"-15"-5"0"-15,20 19-2 0,-4-2-14 16,-2 1-8-1,3 3-2-15,-2-2-3 0,3 2 0 16,-8-5-1-16,6-4-1 16,-8-9 0-16,5-6 0 15,-3-15-1-15,2 1 0 32,0-5-2-32,-2-6-9 0,4-3-31 15,0 8-2-15,-11 1 0 16,9 9 0-16</inkml:trace>
  <inkml:trace contextRef="#ctx0" brushRef="#br0" timeOffset="1570.3418">3270 4100 38 0,'15'0'28'0,"10"0"-3"16,1-4-15-16,8 0-4 0,2 4 0 16,-1-5 0-16,-1 5 0 15,-9-8 1-15,-7 4-2 31,-8 0 0-31,-10 4 0 0,0 0-1 16,-20-4 1-16,1 8-2 16,-1 2-2-16,-2 8-1 15,6 2 1-15,1 6-1 16,3 4 0-16,9 2 0 16,9-2-3-16,10 0-5 15,5-3-15-15,6-13-11 0,14 4 1 16,-7-19-1-16</inkml:trace>
  <inkml:trace contextRef="#ctx0" brushRef="#br0" timeOffset="1971.627">3909 4146 31 0,'16'2'35'16,"-16"-2"0"-16,-3 18 1 15,-11 1-16-15,-7-2-11 16,3 2-3-16,-7-2-1 15,-2 0-2-15,-2-6-2 16,1-5 0-16,4-6-1 0,1-5 0 16,8-6-1-16,3-4-1 15,9-5 1-15,3 3-1 16,9 0 1-16,6 3 0 0,7 4 0 16,0 6 1-16,6 4 0 15,2 9 0-15,-5 3 0 16,1 0 1-16,-2 0 1 15,-3-1-1-15,-4-5 0 16,4-1 0-16,-2-10 1 0,-1 0-1 31,1-5-1-31,3-1 0 16,1 1 0-16,3 5 0 16,3 5 1-16,-3 5 0 15,-6 8 1-15,-5 6 0 16,-8 5 1-16,-7 1-2 15,-4 4-20-15,-12-5-17 0,-8-15-2 16,2 1 0-16,-2-15-2 16</inkml:trace>
  <inkml:trace contextRef="#ctx0" brushRef="#br0" timeOffset="2736.4195">5017 4146 34 0,'9'0'32'0,"-9"0"1"15,33-11-3-15,-9 8-18 16,4-6-5-16,5 0-3 0,-2 4 0 16,2-1-1-16,-5-1-2 15,-5 7 0-15,-12 0-1 16,-11 0 1-16,0 13-1 15,-13 0 0-15,-1 7 0 0,-1 4 0 16,4 6 0-16,2 0 1 16,9 7-2-16,14-4 2 15,8 1-2-15,13-5-1 16,11-9-2-16,2-7-2 16,7-7 0-16,-4-11 0 15,2-4 1-15,-13-14 1 0,-6 0 3 16,-12-7 3-16,-18-6 4 15,-4 8 2-15,-40-27 9 16,8 36-10-16,-3 9-1 16,-2 10-3-1,5 8-1-15,4 9-1 0,11 4 1 32,11-1-1-32,16 4 2 15,10-7-1-15,10-2 1 0,3-6 0 16,1-5-2-16,0-4-16 15,-6-4-22-15,-20-9-1 16,-8 2-1-16,-8-9 0 16</inkml:trace>
  <inkml:trace contextRef="#ctx0" brushRef="#br0" timeOffset="3341.4936">6657 4075 39 0,'-29'10'30'0,"14"5"-1"16,-13 5-12-16,9 5-10 15,8 4-2-15,4 1-1 16,12 1 0-16,6-3 1 16,13-6 1-16,2-7 2 15,8-2 1-15,-6-13 0 0,-3 0 0 16,-12-17-3-16,-9 1 0 0,-16-5-1 16,-6 6-4-1,-7 0-3-15,-5-2-17 16,-2 1-20-16,13 9 0 0,3 0 0 15,16 7-1-15</inkml:trace>
  <inkml:trace contextRef="#ctx0" brushRef="#br0" timeOffset="3589.3575">6870 4126 59 0,'3'-12'37'15,"-3"12"0"-15,0 0-9 0,0 0-15 16,0 0-6-16,-6 21-4 16,6-1-2-16,0 5-1 15,4 1 1-15,5-1 1 16,7-1 0-16,5-7 1 16,4-5 0-16,-1-12 0 15,2 0 0-15,-6-9-2 0,-4-9-8 16,-2-4-28-16,-8 0-4 15,-9-7-1-15,-3-1 0 0</inkml:trace>
  <inkml:trace contextRef="#ctx0" brushRef="#br0" timeOffset="3720.5209">6970 3863 74 0,'-6'-17'39'15,"6"17"0"-15,-10-11-5 16,10 11-30-16,0 0-20 15,-3 23-22-15,12 0-1 16,-2 0 0-16,9 7-1 16</inkml:trace>
  <inkml:trace contextRef="#ctx0" brushRef="#br0" timeOffset="4073.7762">7423 4092 64 0,'-12'0'34'0,"-9"-5"-5"15,-2 5-12-15,2 8-7 0,-1 2-5 16,3 9-3-16,4 5-1 15,8 3 0-15,1 1 0 16,12 0 2-16,4-4-1 0,8-2 1 16,3-8 1-16,2-1 1 15,-3-9 0-15,-1-4-1 16,-9-12 0-16,-3 2-3 16,-7-4-4-16,-14-8-19 15,2 0-16-15,2 5-1 0,-5-9 0 16,10 11 0-16</inkml:trace>
  <inkml:trace contextRef="#ctx0" brushRef="#br0" timeOffset="4274.3662">7565 4128 24 0,'34'-11'30'15,"19"8"-3"-15,-9-4-8 16,2 0-4-16,-3 5-5 16,-8-1-7-16,-4 3-14 0,-13-7-18 15,1 7-1-15,-19 0-1 0,9-7 5 16</inkml:trace>
  <inkml:trace contextRef="#ctx0" brushRef="#br0" timeOffset="4405.3162">7748 4124 52 0,'-16'17'36'32,"11"5"0"-32,-1 0-10 0,6-3-12 15,3 3-10-15,3-1-23 16,6-1-15-16,-9-10-1 16,3-1-1-16</inkml:trace>
  <inkml:trace contextRef="#ctx0" brushRef="#br0" timeOffset="4721.9264">7985 4178 42 0,'18'9'36'15,"-7"-3"1"-15,5 8-4 0,-6 0-17 31,-7-4-6-15,5 4-2-16,-8-14-2 16,0 13-1-16,0-13-2 0,0 0-1 15,8-17 0-15,1 2-2 16,3 0 1-16,6 0-2 16,2 3 0-16,-2 2 0 0,3 10 1 15,-2 0-1-15,-4 10 1 16,-5 4-3-16,3 9-10 15,-7 1-25-15,-10-10 0 16,7 9 0-16,-10-10-1 16</inkml:trace>
  <inkml:trace contextRef="#ctx0" brushRef="#br0" timeOffset="4975.5931">8563 4059 66 0,'0'0'39'15,"0"0"-1"-15,0 18-8 0,5 14-17 16,-3 7-7-16,8 13-2 16,-3 7-2-16,2 7 1 15,-2 1-3-15,-2-5 0 16,1-2-6-16,-6-15-12 15,0-11-21-15,0-7-1 0,0-27 1 16,-3 10 0-16</inkml:trace>
  <inkml:trace contextRef="#ctx0" brushRef="#br0" timeOffset="5122.5144">8578 4306 65 0,'0'0'37'15,"28"-6"0"-15,-7 6-5 16,1 0-26-16,9 0-12 16,3-4-29-16,13 4-1 15,2-10-1-15,7-1 0 0</inkml:trace>
  <inkml:trace contextRef="#ctx0" brushRef="#br0" timeOffset="5392.0192">9251 4117 52 0,'-9'11'34'0,"-5"3"0"0,-3 0-6 16,-6-4-22-16,1 4-1 15,-6-5-3-15,-3-3-1 0,4-6-1 16,-1-3 0-16,6-6 0 16,7-4 0-16,4-3 0 15,9-1 0-15,4 0 1 16,6 6 1-16,7 2 2 15,7 9-1-15,0 9 1 32,5 5 0-32,-1 4 0 0,-2 1-7 15,-5 4-32-15,5 3-1 16,-9-10-1-16,1 4-1 16</inkml:trace>
  <inkml:trace contextRef="#ctx0" brushRef="#br0" timeOffset="6092.8776">10388 3989 44 0,'-9'-10'34'15,"-1"10"-2"-15,-11-6-10 0,0 3-9 16,1 3-5-16,-2 4-5 16,4 2-2-16,6 3 0 15,6 5-1-15,9-1 0 16,6-2 0-16,7 1 0 15,-1-2 0-15,4-2 0 0,-7-1 0 16,-3-3 0-16,-9-4 0 16,-7 15 1-16,-4-6-1 15,-8 4 1-15,1-1 0 16,2 5 0-16,4 0 1 16,8 0-1-16,11 0 2 15,8-5-2 1,5-3 0-16,4-4-7 15,0 1-26-15,-5-16-2 16,0-2-1-16,-16-13-1 0</inkml:trace>
  <inkml:trace contextRef="#ctx0" brushRef="#br0" timeOffset="6346.0738">10252 3788 46 0,'-12'-24'35'16,"12"15"-2"-16,-3 0-3 0,3 9-30 15,12 0-12-15,0 10-7 16,1 8-2-16,6 1 1 16,2 5 6-16,7 4 7 15,3 2 7-15,37 50 22 16,-30-32-1-16,-2 2 1 31,1 6-1-31,1 5-7 16,-10 0-6-16,0 1-6 0,-1-8-10 0,-5-5-24 31,-6-21-2-31,5-7-1 16,-8-21 0-16</inkml:trace>
  <inkml:trace contextRef="#ctx0" brushRef="#br0" timeOffset="6508.7225">10773 4039 64 0,'-28'-14'39'16,"-6"10"-1"-16,-4 19-2 0,-2 20-24 15,-13 12-6-15,7 15-2 0,-4 2-4 16,4 5-4 0,8-4-15-16,9-3-20 0,0-15 0 15,19-7-1-15,5-19 1 16</inkml:trace>
  <inkml:trace contextRef="#ctx0" brushRef="#br0" timeOffset="7024.0653">11145 4126 76 0,'-8'-30'36'16,"-8"0"-4"-16,-4 2-16 15,8 10-7-15,-10 6-4 16,0 9-2-16,1 8-2 0,2 10-1 16,4 5-1-1,1 6 1 1,6 3 0-16,8 0 0 16,6-1 0-16,6-5 1 15,6-7-1-15,5-5 0 0,2-11 1 16,3-3-1-16,-4-9 0 15,1-5-1-15,-4-4 1 16,-9-1 0-16,-1-1-1 16,-5 5 1-16,-6 2-1 0,0 5 0 15,0 11 1-15,-13-5-1 16,13 5 1-16,-6 18 0 16,6-3 0-16,6 2 2 15,4 1 0-15,4 0 0 16,6-4 1-16,6-3 1 15,2-1-1-15,1-7 1 0,-1-6-1 16,-2-3-1-16,-5-8-3 16,-9 0-6-16,2 0-15 15,-6-4-16-15,-15-5-1 16,7 3 0-16,-3-4 0 16</inkml:trace>
  <inkml:trace contextRef="#ctx0" brushRef="#br0" timeOffset="7208.4124">11416 3950 55 0,'14'-12'38'0,"-14"12"1"16,9 12-1-16,0 8-19 15,-5 6-10-15,8 14-4 0,-1 9-2 16,1 11-1-16,-1 8 0 16,-1 3-2-16,-2 1-3 0,-3-8-2 15,6-2-13 1,2-11-23-16,-10-19 1 0,4-10-1 15,-7-22 2-15</inkml:trace>
  <inkml:trace contextRef="#ctx0" brushRef="#br0" timeOffset="7377.2786">11551 4217 50 0,'26'-5'33'15,"-2"-9"-2"-15,16 12-13 32,0-1-44-32,-4-12-4 0,9 7-2 15,-7-11-1-15</inkml:trace>
  <inkml:trace contextRef="#ctx0" brushRef="#br0" timeOffset="7723.945">12114 3881 48 0,'-30'-14'34'16,"5"14"-1"-1,-6-4-2-15,5 8-21 0,11 7-6 16,5 4-2-16,10 5-2 16,3 1 1-16,11 1 0 31,2-3 1-31,4-1-1 0,2-6 0 15,-5-3-2-15,-2-3 0 16,-6-6-1-16,-9 0-1 16,0 0 1-16,-14-7 0 15,-4 7 0-15,-4 0 2 16,0 8 1-16,-1-2 2 16,5 9 2-16,4-2 1 0,14 8 1 15,0-5 1-15,17 2-1 16,1-5-1-16,13-1-7 15,2-9-35-15,4 1-1 16,-4-12-1-16,5-3-2 16</inkml:trace>
  <inkml:trace contextRef="#ctx0" brushRef="#br0" timeOffset="8424.253">13571 3966 58 0,'8'-19'38'16,"-14"-2"-2"-16,-8 1-10 15,-8 13-7-15,-13 3-7 16,-2 9-6-16,-7 13-2 15,4 11-2-15,4 8-1 32,10 4 0-32,14 5 0 0,15 1 0 15,19-5-1-15,15-6-4 16,12-6-17-16,4-11-17 16,-6-14-2-16,0 1 1 0,-8-9 0 15</inkml:trace>
  <inkml:trace contextRef="#ctx0" brushRef="#br0" timeOffset="8776.8295">13645 4325 56 0,'6'-22'36'0,"5"1"-6"16,-1 2-6-16,-3 0-6 16,1 6-5-16,-8 3-4 0,0 10-2 15,7 14-2-15,-7 8-2 16,-3 5-1-16,3 6 0 15,-4 5-1-15,4-1 1 16,0-3-1-16,0-6 0 16,0-2-2-16,0-11-3 0,4-5-18 15,-4-10-18-15,0 0 1 16,-4-10-1-16,4-10 0 16</inkml:trace>
  <inkml:trace contextRef="#ctx0" brushRef="#br0" timeOffset="9077.1471">14004 4039 54 0,'0'0'38'0,"13"-18"-1"15,9 18-2-15,11-5-21 16,5-3-7-16,0 3-5 16,4 5-5-16,-8-4-9 15,4 4-17 1,-4 7-8-16,-18-7 0 15,-1 7-1-15</inkml:trace>
  <inkml:trace contextRef="#ctx0" brushRef="#br0" timeOffset="9245.8352">14011 4170 58 0,'6'10'36'16,"9"-5"-2"-16,13-5-9 15,12 3-10-15,1-3-8 16,5 0-19-16,-9-5-22 16,8 5-1-16,-15-8-2 15,-5 8 0-15</inkml:trace>
  <inkml:trace contextRef="#ctx0" brushRef="#br0" timeOffset="9878.0007">14773 3838 32 0,'13'-4'34'16,"-13"4"3"-16,0 0-1 15,13 0-16 1,-13 0-8-16,-13 24-4 16,0-7-4-16,4 8-1 0,0 1 0 15,1 4 0-15,3-2-1 16,13-2-1-16,6-3 1 15,9-4-2-15,7-4-1 16,-1-8-4-16,10-2-13 16,-2-5-20-16,-8-8 0 0,-2-1 0 15,-12-10-1-15</inkml:trace>
  <inkml:trace contextRef="#ctx0" brushRef="#br0" timeOffset="10062.7369">15003 3810 65 0,'0'0'37'0,"0"24"-5"16,0 1-11-16,0 7-8 15,3 9-4-15,-3 0 0 16,6 6-4-16,-6-3-3 16,3-3-13-16,-3-8-26 15,9-1-1 1,-2-15-1-16,6-1 1 15</inkml:trace>
  <inkml:trace contextRef="#ctx0" brushRef="#br0" timeOffset="10262.5194">15626 4253 65 0,'18'10'40'0,"-8"5"1"16,-4 11-1-16,-6 3-23 16,-9 4-17-16,-10 4-36 15,-10-6-3 1,7-6 0-16,-12-11-1 16</inkml:trace>
  <inkml:trace contextRef="#ctx0" brushRef="#br0" timeOffset="11009.3918">16527 3906 49 0,'6'-10'35'16,"-12"-5"-2"-16,-8 2-8 0,-7 8-7 16,-10 4-7-16,1 7-4 15,-5 10-2-15,1 9-2 16,3 4-1-16,10 7-1 15,11 3 1-15,12-3-1 0,14 0 0 16,12-7-4-16,8-6-16 16,12-9-18-16,-11-9 0 15,3-5 0-15,-8-5-2 16</inkml:trace>
  <inkml:trace contextRef="#ctx0" brushRef="#br0" timeOffset="11548.2771">16573 4178 54 0,'0'-8'30'16,"18"-2"-6"-16,-2 7-8 16,5-3-5-16,1 6-3 15,0 0 0-15,-4 12-1 16,-8 0-1-16,-4 10-2 15,-19 2-1-15,-2 0 1 0,-4 2-2 16,-3-1 0-16,2-2 0 16,4 0-1-16,9-8-1 0,13-4 1 15,14-5-1-15,11-5-1 16,6-1-7-16,-1 4-27 16,-2-15-1-16,4 4-1 31,-10-7 1-31</inkml:trace>
  <inkml:trace contextRef="#ctx0" brushRef="#br0" timeOffset="11948.6837">17091 3950 57 0,'21'0'36'15,"-2"-3"1"-15,9 3-4 16,10 0-23-16,-2-4-5 16,4 4-3-16,4 0-6 15,-10-5-13-15,-1 2-15 16,-4 6-5-16,-14-3 0 15,-2 5 0-15</inkml:trace>
  <inkml:trace contextRef="#ctx0" brushRef="#br0" timeOffset="12127.0013">17144 4100 60 0,'0'14'39'15,"14"-11"-1"-15,15-3 0 16,9 6-25-16,-3-6-11 16,3 4-31-16,1-9-8 0,5 1-1 15,-8-5-1 1</inkml:trace>
  <inkml:trace contextRef="#ctx0" brushRef="#br0" timeOffset="12549.6731">17744 4030 74 0,'10'6'38'0,"8"-6"-2"0,9 0-17 16,18 0-7-16,-1 0-7 15,4 0-12-15,-8-3-29 16,11 3 1-16,-13-13-3 16,0 5 0-16</inkml:trace>
  <inkml:trace contextRef="#ctx0" brushRef="#br0" timeOffset="13249.9872">18641 4054 50 0,'21'-5'27'16,"-6"-5"-2"-16,0-2-5 16,-1-2-5-16,-8-6-4 0,2 4-2 15,-8-6-2-15,-5 1-1 16,-9-1-3-16,-5 5-1 16,-5 3-2-16,-7 5 0 15,0 4-1-15,-4 5-1 16,4 10 1-16,4 4 0 15,7 4 1-15,5 7-1 0,11-3 1 16,8 1 0-16,9-3 1 16,7-2 0-16,8-5 0 15,2-7-1-15,0-6 0 16,-2-6 0-16,-3-3 0 16,-3 0-1-16,-8-5 0 0,-5 0 1 31,-4 4-1-31,-5 0 0 0,0 10 0 15,0 0 0 1,0 0 1-16,0 11 0 0,0 7 1 16,4 6 0-16,5 6 1 15,-1 4 0-15,-1 3 1 16,-2 4 0-16,-5-5 0 16,-7-5 0-16,-10-2 0 0,-9-8 0 15,-12-10 0-15,-3-2 0 16,-8-9 0-16,8-5-2 15,3-4-3-15,3-2-7 16,15-5-29-16,7 6 0 16,5 0-1-16,8 10 0 15</inkml:trace>
  <inkml:trace contextRef="#ctx0" brushRef="#br0" timeOffset="13450.183">19123 4310 86 0,'0'0'30'0,"14"9"-30"0,-14-9-5 16,0 0-29-16,2-23-4 31</inkml:trace>
  <inkml:trace contextRef="#ctx0" brushRef="#br0" timeOffset="16012.8995">1394 5706 5 0,'-3'21'30'32,"3"5"4"-32,0-5-1 0,0-21-11 15,24 0-5-15,4-21-4 16,7-14-3-16,2-20-1 15,3-2-1-15,-3-16-4 16,-5-7-2-16,-7-7 0 16,-8 7-1-16,-9 5-1 0,-8 10 1 15,0 14-2-15,-5 22 0 16,5 29 1-16,0 14 0 16,6 30 0-16,7 25 0 15,4 12 0-15,4 6 1 0,7 5 0 16,0-8 0-16,3-15-2 15,0-16-4-15,2-14-12 32,-7-18-21-32,-17-21 0 0,-9 0 1 15,-9-27-1-15</inkml:trace>
  <inkml:trace contextRef="#ctx0" brushRef="#br0" timeOffset="16144.4822">1639 5622 17 0,'30'4'27'0,"14"6"-3"16,-7-5-13-16,-3-10-31 15,1 14-3-15,-18-13-1 16,-6 4 13-16</inkml:trace>
  <inkml:trace contextRef="#ctx0" brushRef="#br0" timeOffset="16282.5621">1311 5441 41 0,'-13'0'32'16,"13"0"-2"-16,13 13-10 15,18 0-45-15,9-8-5 32,9 12-2-32,1-7 0 0</inkml:trace>
  <inkml:trace contextRef="#ctx0" brushRef="#br0" timeOffset="16582.6554">2032 5731 31 0,'21'7'34'0,"9"2"0"16,-6-9-4-16,1-6-17 15,3 1-4-15,-4-13-2 16,-1-1-3-16,-11-7 0 15,-12-1-1-15,-6-9-2 16,-12 4 0 0,-7 1-1-16,-2 11-1 15,-4 9 0-15,-4 11 1 16,4 14-1-16,4 15 1 16,9 15-1-16,8 7 0 15,6 7 1-15,4 0-1 16,4-1-6-16,1-4-21 15,3-17-6-15,9-5-1 0,-6-17 0 16</inkml:trace>
  <inkml:trace contextRef="#ctx0" brushRef="#br0" timeOffset="16883.029">2692 5622 50 0,'-42'20'37'0,"5"5"-1"16,-6-10-3-16,-1-5-22 15,9-6-5-15,-1-8-3 16,8-6-2 0,6-9-1-16,13-2-1 15,5 1 0-15,8-4 0 16,8 10 1-16,9 8 0 15,5 6 1-15,8 13 1 16,0 9 0-16,3 4-8 16,-11 3-30-16,7 9 0 15,-8-8-1-15,5 1-1 0</inkml:trace>
  <inkml:trace contextRef="#ctx0" brushRef="#br0" timeOffset="17647.9452">6418 6507 21 0,'4'16'30'16,"-14"6"0"-16,4 11-12 16,2 11-7-16,4 1-3 15,3 1-1-15,7-10-1 0,12-11-2 16,5-18-2-16,4-13 1 16,0-12-2-16,-2-11 1 15,-4-5-1-15,-8-10 0 16,-7 1-1-16,-6 1 1 15,-4 9-1-15,-7 9 1 32,0 16-1-32,7 8 1 0,-8 23 2 15,12 13-1-15,0 12 2 16,10 18 0-16,-7 7 2 16,4 8 0-16,-7-2 0 15,-4 2-1-15,-8-9-1 16,-9-4 0-16,-11-10-1 15,-7-7 0-15,-9-22-3 0,-1-12 0 16,1-10-2-16,7-19-3 0,13-7-1 16,7-19-6-16,19-4-9 15,11 0-17-15,16-8-1 16,18 4 1-16,8 1 2 16</inkml:trace>
  <inkml:trace contextRef="#ctx0" brushRef="#br0" timeOffset="18147.9662">6762 6902 39 0,'0'0'35'0,"10"-4"2"15,11 1-1-15,11-2-23 16,9 5-6-16,-5-3-1 0,7 3-2 16,-9 0-2-1,-9 8-1-15,-12-1 0 0,-13 5 0 16,-20 7-1-16,-10 7 0 16,-4 3 0-16,-4-1 0 0,2 5 0 15,5-4 0 1,8-1 0-16,14-5 0 0,15-6 0 15,13-9-1-15,13-1-1 32,2-7-1-32,9-5-5 0,-1-9-4 15,7 3 0-15,-8-14 0 16,0 5 1-16,-11-7 5 16,-4 3 4-16,-4 0 5 15,-9 7 4-15,-1 5 4 16,-12 2 2-16,0 10 0 15,3 17-1-15,0 5-3 0,-3-1-5 16,0 6-2-16,3 0-5 16,-3-3-16-16,-3-5-19 15,3-3 0-15,0-16 0 16,0 0 0-16</inkml:trace>
  <inkml:trace contextRef="#ctx0" brushRef="#br0" timeOffset="18269.7074">7190 6714 49 0,'0'0'30'15,"0"0"-30"-15,0 0 0 16,13 4-26-16,-13-4-7 16</inkml:trace>
  <inkml:trace contextRef="#ctx0" brushRef="#br0" timeOffset="18870.2521">7665 6381 60 0,'0'12'35'16,"-2"19"-4"-16,-9 12-12 16,-2 10-7-16,7 9-5 31,-5-1-2-31,6 1-1 0,0-11 0 15,5-9-1-15,0-16 0 16,9-18-1-16,-2-16 0 16,4-17 1-16,-4-12-2 15,-4-11 0-15,-3-10 0 16,-3-8 0-16,-1-4-1 16,-2 4 1-16,0 8-2 0,4 3 1 15,7 9 0-15,8 11 0 16,8 11-2-16,11 12-2 15,12 12-6-15,1 0-17 16,5 0-11-16,6 7 0 16,-5 2-1-16</inkml:trace>
  <inkml:trace contextRef="#ctx0" brushRef="#br0" timeOffset="19070.4876">7667 6863 70 0,'25'7'36'16,"1"-10"-2"-16,14 3-25 15,0 0-38-15,-3-9-3 16,3 5-2-16,-12-11-1 15</inkml:trace>
  <inkml:trace contextRef="#ctx0" brushRef="#br0" timeOffset="19369.9618">7907 6546 59 0,'11'-3'37'0,"8"12"0"15,-6 4-13-15,-4 5-12 0,1 5-4 16,-5-3-2 0,-1 2-3-16,-4-8 0 0,0-14-2 15,0 0-1-15,15-4-1 16,-2-10 0-16,-1-8 0 16,6 3-1-16,-3-2 1 0,2 4-1 15,-2 8 2-15,-2 9 0 16,-13 0 1-16,15 28-2 15,-12-6-5-15,1 0-30 16,2 6-1-16,-6-8 1 16,8 0-1-16</inkml:trace>
  <inkml:trace contextRef="#ctx0" brushRef="#br0" timeOffset="19768.1701">8247 6266 24 0,'20'0'33'16,"1"-5"0"-16,16 5 0 16,0 0-21-16,1-5-3 0,1 2-3 15,-6-1-4 1,-4 4 0-16,-8 0-1 0,-6 5-1 15,-9 4 1-15,-6 6-1 0,0 2 0 16,-3 8 0-16,0 7 1 16,3 5-1-16,0 2 0 15,0 5 0-15,0 4 1 16,8-2 0-16,-3 0 0 16,1-4-1-16,-3-2 3 15,-3-7-1 1,-7-8 1-16,-5-3 0 15,-6-8-1-15,-4-6 1 16,-3-8-1-16,-1-3-4 16,4-2-12-16,4 1-22 15,-1-10 0-15,19 14-1 16,-10-21 0-16</inkml:trace>
  <inkml:trace contextRef="#ctx0" brushRef="#br0" timeOffset="20017.5078">8973 6504 33 0,'10'-13'35'0,"18"13"0"15,3 0-3-15,7 0-17 32,7 0-9-32,3 0-16 0,0 5-22 15,-13-5-2-15,-1 0-1 16,-18 0 0-16</inkml:trace>
  <inkml:trace contextRef="#ctx0" brushRef="#br0" timeOffset="20186.5224">9037 6626 65 0,'21'5'39'0,"17"-1"-1"16,1-1-13-16,2-3-33 0,8 5-23 16,-15-10-5-1,1 5-1 1,-16-12 0-16</inkml:trace>
  <inkml:trace contextRef="#ctx0" brushRef="#br0" timeOffset="21033.6589">10054 6259 43 0,'0'0'34'16,"0"23"-2"-16,-4 5-12 15,-14 3-5-15,2 12-3 16,-5-3-4-16,2 3-2 15,4-6-3-15,15-4 0 32,12-9-2-32,15-7-1 0,15-8 0 15,4-9-5-15,10 0-13 16,0 0-18-16,-11-12 1 16,-5 7-2-16,-14-11 0 15</inkml:trace>
  <inkml:trace contextRef="#ctx0" brushRef="#br0" timeOffset="21249.5331">10333 6269 33 0,'0'0'35'16,"0"0"2"-16,-2 23-4 0,-4 7-14 16,10 13-6-16,-4 5-5 31,0 9 0-31,3 2-2 0,0 0-2 15,0-3-2-15,-3-13-3 16,7-5-5-16,-7-11-11 16,-3-10-21-16,6-7-1 15,-3-10-1-15,0 0 1 16</inkml:trace>
  <inkml:trace contextRef="#ctx0" brushRef="#br0" timeOffset="21834.8943">10968 5983 35 0,'-31'28'36'0,"-17"14"-1"16,-1 21-8-16,3 17-9 0,9 11-4 16,15 6-4-16,13 0-3 15,25-4-2-15,11-14-4 0,18-14-9 16,10-22-28-1,7-11-1-15,-14-25-1 0,7-7-1 16</inkml:trace>
  <inkml:trace contextRef="#ctx0" brushRef="#br0" timeOffset="22050.6593">11013 6514 63 0,'17'0'39'15,"11"6"-2"-15,4-4-6 16,9-2-32-16,5 2-31 16,2-9-2-16,5 3-2 15,-7-9-2-15</inkml:trace>
  <inkml:trace contextRef="#ctx0" brushRef="#br0" timeOffset="22573.2345">11774 6526 18 0,'-28'3'33'16,"3"4"-1"-16,-3-11-7 15,0-5-6-15,7-7-6 16,7-6-3-16,14-6-4 16,6-1-2-16,13 3-1 0,7 6-2 31,8 9 1-31,1 11 0 0,-5 8 1 16,-8 12 0-1,-11 11 0-15,-16 6 0 0,-13 6 0 16,-14 1 0-16,-11-5-3 15,-3-3 0-15,-4-7-3 16,8-5 0-16,5-10-1 16,15-4 0-16,12-10 0 0,10 0 1 15,24 0 2-15,5 0 1 16,7 5 0-16,6-2 0 16,1 1-8-16,-8-4-26 15,8 10 0-15,-13-10 0 16,-3 0-1-16</inkml:trace>
  <inkml:trace contextRef="#ctx0" brushRef="#br0" timeOffset="22791.6061">11935 6067 54 0,'30'17'38'0,"5"15"1"15,5 13 0-15,3 18-28 16,-10 8-3-16,-2 16-1 16,-18 6-1-16,-13 5-3 15,-13-4-4-15,-15-8-4 16,-7-7-11-16,-1-16-24 16,-8-20 1-16,6-14-2 0,7-22 1 15</inkml:trace>
  <inkml:trace contextRef="#ctx0" brushRef="#br0" timeOffset="23271.3357">12231 5975 46 0,'18'3'35'0,"-8"2"1"31,3 10-4-31,-5 3-19 0,-8-3-4 16,4 6-5-16,-4-6 0 15,0 0-2-15,0-15 1 16,0 0-2-16,0 0 1 16,0-15-1-16,6-2-1 15,6 1 1-15,1 2-1 16,5-2 1-16,-3 7 0 0,8 9 0 15,-2 3 1-15,-3 11-1 16,-2 5 2-16,-4 3-2 16,-2 3-5-16,-10 7-34 15,0-13 0-15,0 6-1 16,-3-8-1-16</inkml:trace>
  <inkml:trace contextRef="#ctx0" brushRef="#br0" timeOffset="26561.9739">12584 6615 52 0,'0'0'40'0,"16"6"0"16,9-2-5-16,9-4-19 16,12 6-12-16,4-6-37 15,9 4-3-15,-4-8-2 16,7-2-2-16</inkml:trace>
  <inkml:trace contextRef="#ctx0" brushRef="#br0" timeOffset="27180.7964">13500 6539 26 0,'24'-5'30'15,"-9"-9"1"-15,1-4-10 0,-5-2-5 16,-3-8-5 0,-3-4-3-16,-11-3-3 15,-5 0-1-15,-8 3-1 0,-6 4-1 16,-3 11-1-16,-3 10-1 0,-1 14 1 16,1 13-1-16,9 9 0 15,8 11-1-15,8 1 1 16,8-1 0-16,14-3-1 15,3-8 1-15,10-8 0 16,3-7-1-16,-1-11 0 31,-3-6 1-31,-4-6-1 0,-4-4 1 16,-9-1 0-16,-3 0-1 16,-5 4 1-16,-3 10 0 15,0 0 1-15,0 0 0 16,-4 14-1-16,4 10 2 15,0 10 1-15,-7 5 1 16,-4 2 2-16,-2 3-1 0,-11-8 0 16,2 0 0-16,-9-11-1 15,0-7-2-15,-3-15-7 16,0-15-15-16,3-11-18 16,15-5 0-16,0-10 0 0,10 4-1 15</inkml:trace>
  <inkml:trace contextRef="#ctx0" brushRef="#br0" timeOffset="27600.7166">14097 6048 59 0,'-37'27'31'16,"-9"26"-10"-16,0 22-4 16,-1 12-3-16,10 12-3 15,8 2-1-15,17 6-2 0,12-8-1 16,13-10-4-16,17-16-6 15,8-20-12-15,3-23-22 16,11-6 0-16,-3-22-1 0,1-9 1 16</inkml:trace>
  <inkml:trace contextRef="#ctx0" brushRef="#br0" timeOffset="27817.3736">14117 6542 43 0,'0'0'36'0,"24"4"-1"16,1-4 0-16,12-4-26 15,12-1-11-15,4 0-29 0,10 5-3 16,-11-6 0-16,4 6-2 0</inkml:trace>
  <inkml:trace contextRef="#ctx0" brushRef="#br0" timeOffset="28203.1657">14583 6399 36 0,'0'-24'34'31,"10"10"0"-31,2 1-3 0,10 1-18 16,11 12-4-16,0 0-4 16,-1 16-2-16,-6 2-1 15,-6 1-2-15,-5 3-2 16,-12 2-1-16,-10-5-3 0,-4-1-1 15,1-4 1 1,0-8-1-16,10-6 2 0,0 0 1 16,20 6 3-16,1-4 3 15,4 3 3-15,0 7 2 0,-9 6 1 16,-6 8 0-16,-21 1-1 16,-6 6-1-16,-14-4-3 15,-8-3-7-15,0-8-20 31,7-3-11-31,-2-15-1 0,17 0 0 16</inkml:trace>
  <inkml:trace contextRef="#ctx0" brushRef="#br0" timeOffset="28488.0001">15117 6125 65 0,'28'10'40'16,"6"21"2"-16,0 15-1 15,-6 13-28-15,-1 23-4 16,-16 10-2-16,-9 14-3 0,-14 3-3 15,-13-4-2-15,-7-4-4 16,-8-17-5-16,4-13-23 16,0-15-10-16,8-24 1 15,10-19 0-15</inkml:trace>
  <inkml:trace contextRef="#ctx0" brushRef="#br0" timeOffset="29089.9357">15321 5944 34 0,'0'10'31'0,"7"11"1"15,-7-1-12-15,0-4-6 16,0 3-5-16,-3-7-3 15,3-1-3-15,0-11 0 16,0 0-1-16,8-20-1 16,3 1 1-16,1-5 0 15,10 3 1-15,0-1-1 0,4 4 2 16,-5 4 0-16,7 14 1 16,-10 3 1-16,0 17-1 0,-9 2 1 15,-2 5-4-15,-7 3-7 16,3 5-32-16,-6-10 0 15,3 1-3-15,0-13 0 16</inkml:trace>
  <inkml:trace contextRef="#ctx0" brushRef="#br0" timeOffset="29590.3817">15943 6798 66 0,'15'10'39'0,"-1"14"-1"16,-14 2-16-16,-16-4-49 15,4 9-4-15,-16-15-5 16,5-2-2 0</inkml:trace>
  <inkml:trace contextRef="#ctx0" brushRef="#br0" timeOffset="30052.5879">16653 6476 42 0,'25'10'36'15,"-13"4"2"-15,1 10-6 16,-6 8-15-16,-20 0-6 16,1 5-4-16,-5-4-3 15,2-4-3-15,-1-11 1 16,4-9-2 0,12-9-1-16,9-22 1 15,12-3-1-15,8-7 1 16,5-3 0-16,6-1 2 15,1 4-1-15,-1 4 2 0,-9 14 0 16,-4 7 1 0,-7 12 0-16,-5 11 0 15,-10 9-1-15,-5 7-2 0,4 2-3 16,-8-5-10-16,8-4-28 0,6 2-1 16,-1-12 1-16,9-4-2 15</inkml:trace>
  <inkml:trace contextRef="#ctx0" brushRef="#br0" timeOffset="30369.1331">17143 6370 57 0,'18'0'38'15,"7"3"1"-15,9 3-1 0,6 4-26 16,-1-3-5-16,3 3-3 16,-2 0-2-16,-4-5-2 15,-9-1 0-15,-6 2 0 16,-14 5-1-16,-17-3 1 0,-11 5-1 16,-7 0 0-16,-9 3 0 15,-2 5 1-15,-1 0-1 16,1-3 0-16,7 1-2 15,7-5-2-15,16 4-6 0,6-9-14 16,3-9-12-16,29 20-1 16,-4-17 1-16</inkml:trace>
  <inkml:trace contextRef="#ctx0" brushRef="#br0" timeOffset="30723.0205">17168 6783 28 0,'0'0'35'0,"-9"-9"1"15,18 9-2-15,13-4-16 16,11-1-4-16,15 5-7 15,7 0-13-15,7 5-28 0,1-11-1 16,8 6-1-16,-9-12-1 16</inkml:trace>
  <inkml:trace contextRef="#ctx0" brushRef="#br0" timeOffset="31107.8416">18049 6470 48 0,'-20'-20'32'16,"-15"0"-3"-16,-1 11-10 0,2 9-6 15,1 13-6-15,5 12-2 16,6 11-2-16,9 10 0 16,6-2 1-16,14 7 0 15,13-8 1-15,15-5 0 0,12-13 0 16,9-11-1-16,2-17 1 16,1-13 1-16,-7-15-3 15,-11-8 1-15,-24-7-1 16,-22-2-1-16,-20 7-12 15,-12 5-28-15,-18 6-2 16,-2 9-1 0,-7 6 1-16</inkml:trace>
  <inkml:trace contextRef="#ctx0" brushRef="#br0" timeOffset="36199.8346">8918 8170 20 0,'7'9'34'0,"12"1"1"16,3-5-1-16,15-2-14 15,2-3-16-15,4 0-20 16,10 4-16-16,-12-10-1 15,2 6-2 1</inkml:trace>
  <inkml:trace contextRef="#ctx0" brushRef="#br0" timeOffset="36399.7128">8971 8318 54 0,'16'10'37'16,"9"-6"0"-16,5-4-14 16,8 0-18-16,9 6-32 15,-10-12-4-15,9 6-4 16,-12-12-1-16</inkml:trace>
  <inkml:trace contextRef="#ctx0" brushRef="#br0" timeOffset="36915.924">9845 7468 32 0,'-5'27'35'0,"5"27"2"0,0 19-6 15,0 25-10-15,5 22-8 16,-5 12-3-16,7 13-3 16,2-1-5-16,0-9-4 15,4-16-4-15,-3-19-6 16,4-11-12-16,1-15-14 0,-8-24 0 16,1-9 0-16,-8-21 9 0</inkml:trace>
  <inkml:trace contextRef="#ctx0" brushRef="#br0" timeOffset="37247.9456">9859 7615 28 0,'17'0'33'16,"2"-9"0"-16,18 9-8 0,4-4-36 16,-1-9-13-1,16 13-5-15,-9-7-2 16</inkml:trace>
  <inkml:trace contextRef="#ctx0" brushRef="#br0" timeOffset="37648.5415">9892 8922 35 0,'0'0'37'16,"0"0"1"-16,22 10 0 16,9-10-19-16,7 3-16 0,-1-6-34 15,15 3-3-15,-8-9-2 16,8-4-1-16</inkml:trace>
  <inkml:trace contextRef="#ctx0" brushRef="#br0" timeOffset="38217.0349">10525 7993 13 0,'0'27'32'0,"-12"-8"0"16,-1 12-2-16,-6 6-13 0,-3 0-5 15,5 4-5-15,1-5-2 16,9-5-3-16,13-6-1 16,11-8 0-16,10-5 0 15,10-9-4-15,4-3-10 16,5 6-20-16,-12-18 0 0,3 9 1 31,-15-11-1-31</inkml:trace>
  <inkml:trace contextRef="#ctx0" brushRef="#br0" timeOffset="38399.4249">10689 8086 29 0,'0'0'37'16,"-3"17"0"-16,0 16-1 0,-3 9-15 15,0 6-6-15,6 11-5 16,-10-2-4-16,7 3-7 16,3-4-16-16,10-6-20 15,-7-16-1-15,12-7-1 16,-3-14 1-16</inkml:trace>
  <inkml:trace contextRef="#ctx0" brushRef="#br0" timeOffset="38700.192">11235 7905 42 0,'-32'12'36'16,"-11"4"0"-16,3 16-7 16,0 11-14-16,-1 13-4 0,13 13-5 15,13 5-2-15,15 5-1 16,12-7-1-16,15-4-5 16,14-7-17-16,11-12-17 15,-6-24 1-15,8-3-1 16,-6-16 0-16</inkml:trace>
  <inkml:trace contextRef="#ctx0" brushRef="#br0" timeOffset="38918.5055">11283 8354 70 0,'17'3'35'0,"12"1"1"15,4-4-20-15,13 0-25 16,12 0-23-16,-9-5-1 16,12 5-2-1,-12-11 0-15</inkml:trace>
  <inkml:trace contextRef="#ctx0" brushRef="#br0" timeOffset="39450.4826">12055 8306 25 0,'-25'4'31'16,"-11"-13"-1"-16,4-6-8 31,-1-3-6-31,5-7-6 0,10-2-3 16,8-4-3-16,13 6-1 15,10 3-1-15,12 6 0 16,4 9 0-16,5 12 1 16,-3 7 1-16,-4 12 1 15,-10 5 0-15,-11 14 0 16,-16 1-1-16,-10 2 1 0,-9 0-3 15,-7-7 0-15,-1-6-1 16,3-4-2-16,6-12 0 16,8-5 0-16,20-12 0 15,0 0 0-15,15 3 0 16,9-3 1-16,4 2 0 16,2 2 0-1,6 3-6-15,-6 3-30 16,-4-10 0-16,4 8-1 15,-14-13 0-15</inkml:trace>
  <inkml:trace contextRef="#ctx0" brushRef="#br0" timeOffset="39665.8943">12207 7943 56 0,'28'6'38'15,"11"14"1"-15,1 10 2 16,-6 10-28-16,10 23-3 16,-16 5-3-16,-10 12-3 0,-18 2-2 15,-9-7-3-15,-10 0-11 16,-14-10-28-16,-5-19 0 16,1-14 0-16,-3-22 0 15</inkml:trace>
  <inkml:trace contextRef="#ctx0" brushRef="#br0" timeOffset="40082.9537">12398 7714 42 0,'23'0'35'0,"-6"0"2"16,3 9-5-16,-2 10-17 16,-8-5-5-1,1 8-3-15,-8-4-3 16,-3-2-1-16,0-16 0 15,0 9-1-15,0-9-1 16,0-17 0-16,11 3 0 16,1-2 0-16,3-2-1 15,4 5 0-15,1 2-1 16,3 11 1-16,-6 5 1 0,-3 7-1 16,-1 4 0-16,-5 7 0 15,-2 1-7-15,-6 4-31 16,-3-7 1-16,3 0-1 15,0-6 0-15</inkml:trace>
  <inkml:trace contextRef="#ctx0" brushRef="#br0" timeOffset="40505.1579">12916 8356 58 0,'12'5'34'0,"17"2"0"16,7-7-18-16,17 0-23 0,12 3-20 16,-8-8-5-16,8 9-1 15,-12-9 0-15</inkml:trace>
  <inkml:trace contextRef="#ctx0" brushRef="#br0" timeOffset="41084.9723">13827 8249 16 0,'20'-9'30'0,"-12"-12"1"16,5-1-9-16,-13-2-6 16,0-3-5-16,-13 5-4 15,-1-4-2-15,-9 6-1 16,-5 6-2-16,0 4 0 0,-2 5-2 15,2 10 0-15,3 7 1 16,6 4-1-16,6 5 0 16,8 2 0-16,5 1 0 15,10-4 0-15,4 1 0 16,7-8 1-16,2-2-1 16,-1-7 0-1,2-4 1-15,-1 0-1 16,-5-5 0-16,0 1 0 15,-6 0 0-15,-1 4 1 16,-1 8 0-16,5 4 1 16,-3 7 0-16,0 7 2 15,-6 3 1-15,-3 8 0 16,-9-1 0-16,-7 2 1 0,-12 0-2 16,-6-5 0-16,-9-7-1 0,-3-6-6 15,5-12-27-15,2-8-8 16,4-13 1-16,14-6-2 15</inkml:trace>
  <inkml:trace contextRef="#ctx0" brushRef="#br0" timeOffset="41523.5589">14469 7822 36 0,'-31'16'32'0,"-15"6"1"0,-4 20-12 16,-2 21-6-16,2 16-4 15,13 13-2-15,5 3-1 16,18 6-2-16,14-6-2 16,15-4-3-16,16-15-8 15,7-11-27-15,7-29-2 16,8-11 0-16,-6-21-1 0</inkml:trace>
  <inkml:trace contextRef="#ctx0" brushRef="#br0" timeOffset="41739.4426">14383 8301 45 0,'0'0'36'15,"30"8"0"-15,-5-8-6 16,10 0-23-16,11 0-25 0,-1-9-13 16,11 6-3-16,-11-8-1 15</inkml:trace>
  <inkml:trace contextRef="#ctx0" brushRef="#br0" timeOffset="42173.413">14806 8120 64 0,'23'-8'33'0,"-1"2"-12"16,9 0-4 0,9 10-5-16,-2 3-4 0,-8 6-2 15,-8 3-3-15,-10 4 0 16,-12 2-2-16,-6-4 0 0,-5-2-1 16,-3-6-1-16,2-1-3 15,12-9 0-15,0 0 0 16,11-6-1-16,14 6 0 15,1-3 1-15,3 8 3 16,-4 4 2-16,-8 9 3 31,-10 10 1-31,-14 1-1 0,-7 8 1 16,-14-1-5-16,-10-4-14 16,-9-9-19-16,13-4-1 0,-3-16-1 15,17-3 0 1</inkml:trace>
  <inkml:trace contextRef="#ctx0" brushRef="#br0" timeOffset="42457.6291">15224 7876 69 0,'39'23'40'0,"8"21"0"15,-2 12-5-15,-1 9-22 16,-2 15-2-16,-12 7-5 16,-12 4-2-16,-18-6-3 15,-14-3-5-15,-9-7-17 0,-9-14-20 16,-12-17-1-16,6-12 1 15,-3-20-1-15</inkml:trace>
  <inkml:trace contextRef="#ctx0" brushRef="#br0" timeOffset="42912.2122">15556 7732 19 0,'0'20'30'0,"7"11"1"0,-9-3-4 16,-1-1-11-16,3 2-7 15,-10-10-3-15,7-6-1 16,3-13 0-16,0 0-2 0,0 0-1 16,3-17 0-1,7 0 0-15,4 0 1 0,3 0 0 31,1 3 1-31,2 4 0 16,2 10 1-16,-6 4 1 0,1 6 1 16,-6 7-2-16,-2 2 0 15,-6 6-2-15,-3-4-9 16,-3 0-31-16,3 1-2 16,-3-7 0-16,3-1-1 15</inkml:trace>
  <inkml:trace contextRef="#ctx0" brushRef="#br0" timeOffset="43643.6465">16312 7635 29 0,'28'0'25'0,"9"5"-11"16,-6 0-3-16,0 2-3 15,-5-2-1-15,-5 2-2 16,-6 1 0-1,-15-8 0-15,9 13 0 16,-9-13 0-16,0 0 0 16,-7 10-1-16,7-10-1 15,-7 15-1-15,3-3 0 16,1 5-1-16,0 8 0 16,-4 8 0-16,4 14 0 15,-3 8 1-15,3 15 0 0,-3 8 1 16,3 13 2-16,-4-1 0 0,4 9 1 15,-6-5 1-15,3-1 0 16,-6-6-1 0,6-2 0-16,-6-10-1 0,5-3-1 15,-7-10-2-15,7-5 0 32,-6-8-1-32,4-11 0 0,2-7 0 15,-2-7 0-15,0-9-1 16,-1-6 1-16,-6-4 0 15,-2-5-1-15,-7 0 0 16,-3 5 0-16,-6-5 0 16,-2 0-1-16,2 0-4 15,2-5-14-15,4-4-20 0,16 3-1 16,6-12 0-16,15 1 1 16</inkml:trace>
  <inkml:trace contextRef="#ctx0" brushRef="#br0" timeOffset="44244.3071">16817 8182 29 0,'22'0'30'0,"-12"-3"-3"15,2 3-8-15,-6 10-5 16,-6 5-5-16,0 9-3 16,-10 5 0-16,5 2 0 15,-2 3 0-15,7 2 0 16,4-2-2 0,9-2 0-16,4-8 0 15,6-7-1-15,2-9-1 16,2-3 0-16,3-11-1 15,-4-5 0-15,-5-10 0 16,-1-2 0-16,-7-5-1 16,-3 3 0-16,-3-2 1 0,-2 5-1 15,-5 4-1-15,0 6 1 0,0 12 0 16,0-11 0-16,0 11 0 16,0 15 0-16,0 2 1 15,0 0 0-15,0 7 0 16,0 0 0-16,5 3 1 15,3 1-2-15,2-1-8 16,-2-5-28-16,2-11-2 0,7-2 1 16,-6-9-1-16</inkml:trace>
  <inkml:trace contextRef="#ctx0" brushRef="#br0" timeOffset="44629.9323">17391 8194 26 0,'-16'9'35'15,"13"14"0"1,-3 3 0-16,1 3-18 0,8 12-6 16,-3-2-2-16,0 7-2 15,-4-10-3-15,4-2-1 0,-6-11-1 16,3-8-1-16,3-15 0 15,0 0 0-15,-3-16 0 16,3-13-1-16,0-11 1 16,0-8-1-16,0-11 0 15,0-2 0-15,-4-2 0 32,-2 0 1-32,-1 0-2 0,2 10 2 15,1 7-1-15,4 9 0 16,6 8 0-16,1 7 1 15,9 6-1-15,3 6 0 16,9 3-3-16,5 3-3 16,10 8-12-16,4 1-20 15,-3 0 1-15,6 4-1 0,-7 1 1 16</inkml:trace>
  <inkml:trace contextRef="#ctx0" brushRef="#br0" timeOffset="44893.0211">17364 8583 48 0,'22'6'34'0,"-2"-6"1"16,11 4-12-16,4-4-20 15,-4-4-30-15,9 4-5 16,-11-7-1-16,11 1-1 16</inkml:trace>
  <inkml:trace contextRef="#ctx0" brushRef="#br0" timeOffset="45315.521">17586 8221 22 0,'23'10'33'16,"-14"-2"0"-16,7 6-3 16,-4 5-14-16,-7-2-4 15,4 3-4-15,-9-6-3 0,4 0 1 16,-4-14-3-16,0 0-1 16,0 0 0-16,0-12-1 15,9-7 0-15,4-1 0 16,3-4-1-16,4 2 0 15,2 1 0-15,2 5 1 16,-1 7 1 0,-1 9 1-16,-5 3 0 15,-3 14 1-15,-4 4 0 16,-3 5 0-16,-3 3-1 16,-4 3-2-16,5-3-7 15,-5 3-32-15,-4-13-1 16,10-3 0-16,-6-16-1 15</inkml:trace>
  <inkml:trace contextRef="#ctx0" brushRef="#br0" timeOffset="45846.493">18037 7902 59 0,'26'-7'31'0,"-4"-3"-4"0,8 1-14 15,7 5-3-15,-3 2-4 16,0 4-1-16,-7 2-2 15,-3 2 0-15,-9 1 0 16,-5 3 0-16,-10-10-1 16,3 15 1-16,-3-5-1 0,0 2 0 15,-3 1 0-15,3 7-2 16,-4 2 1-16,4 7-1 16,0 6 0-16,0 8 1 15,0 3-1-15,4 7 0 0,-4 0 0 16,6 0 1-16,-2-4-1 15,0-2 1-15,1-6-1 32,-2-4 1-32,-3-8 0 0,-3-7-1 15,-6-7 1-15,-5-3 0 16,-7-6 0-16,-6 0 0 16,-8-6 0-16,-2 0 1 15,-2 0-2-15,2 0-1 16,4 0-3-16,0-6-7 15,14 6-19-15,10 0-8 0,9 0 1 16,10 0-1-16</inkml:trace>
  <inkml:trace contextRef="#ctx0" brushRef="#br0" timeOffset="46077.7429">18703 8504 59 0,'0'0'1'0,"0"0"-1"32,-11-5-1-32,-1-19-27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4T15:27:12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9092 5552 46,'0'-24'40,"0"0"0,0 24-8,0 0-8,0 29-8,4 16-4,-4 9-7,0 9-5,11 5-39,-11 5-2,0-10-2,0 1 0</inkml:trace>
  <inkml:trace contextRef="#ctx0" brushRef="#br1" timeOffset="5702.3212">9169 5385 3,'13'0'32,"-7"14"0,-3 25-8,0 18-5,-3 14-2,10 17 0,-10 6-4,6 0-5,-6-11-3,9-10-1,-6-28-2,3-21 0,-6-24-1,4-47 0,-4-23 0,6-16 0,-6-13 1,6-8-1,-6 5 3,2 10 0,-2 12 0,0 28 1,0 25-2,0 27 1,-8 41-1,2 22 0,-4 12-3,-2 18 1,0 3-1,-3-3 0,5-14 1,-3-21-1,4-29 0,9-29 0,-13-32 1,13-32-2,4-22 2,6-15-1,-1-8 0,3 7 0,-2 13 2,1 15-2,-7 35 1,-4 39 0,-16 27-1,-5 47 1,-4 30 0,-4 12-1,-1 9 1,-4 1-1,9-19-1,4-25 2,7-36-1,14-46 0,-3-39 0,16-36 0,5-26 0,4-17 0,6-1 0,0 6 0,-6 15 1,-1 28-1,-8 38 1,-10 42-1,-9 38 0,-7 37 1,-12 24-1,-2 15 1,-1 9-1,0-10 0,9-23 1,0-32-1,9-46-1,8-35 1,6-45 1,8-37-2,7-23 1,2-16 1,1 4-1,-1 16 0,-2 22 1,-7 32-1,-8 45 0,-4 44 2,-15 41-2,-5 33 0,-5 18 0,-6 3 0,1-9 0,5-17 0,1-37 0,8-37-1,10-45 2,6-42-1,9-24 0,9-17 1,1-2-2,2 11 1,-4 19 1,-3 28-1,-10 35 0,-4 41 1,-9 30-1,-4 19 0,-7 11 0,3-6 0,1-14-1,7-18 1,9-27 0,0-23 0,21-35 0,0-10 0,5-5 0,2 10 1,1 20 0,-5 20-2,-8 20 1,-5 21 1,-4 18-1,-7 10 0,0-1 1,-7-8-1,0-26 0,7-34 1,-15-14-1,13-31 0,2-19-1,4-13 2,2-5-1,5 4 0,3 16 0,-2 25 0,0 29 1,-3 25-1,-9 22 0,0 19 0,-6 7 0,-3 1-1,-2-6 2,-3-16-2,-1-26 1,2-18 0,1-25 1,0-22-1,-2-13 0,-1-5 1,-3-5-2,5 11 2,-3 8-1,1 13 1,3 19-1,2 16 0,7 13-1,3 7 1,7 7 0,2-2-1,4-2 1,2-7 1,-2-7-1,1-6-1,-4-7 1,-1-3 1,-9 10-2,9-3-2,-2 18-3,-4 9-11,12 12-26,3 15 0,8 9-1,8 18 0</inkml:trace>
  <inkml:trace contextRef="#ctx0" brushRef="#br1" timeOffset="7074.1675">9675 8231 20,'-19'-20'32,"7"4"3,-4-9 1,1-4-19,9 7-3,0-11-3,12 4 1,-2-2-4,13 15-1,0 4-1,7 12-1,1 10-2,-1 11 0,-2 11-1,-6 2-1,-6-1 0,-7-2 0,-7-8 0,-8-10 0,-11-19 0,-7-11-1,-4-19 0,-1-10 0,5-8 1,2-5 0,6 1-1,14 9 1,8 14 0,15 15 1,9 20 0,1 16-1,6 10 1,-3 13-2,-6 2 2,-4 7-2,-9-4 2,-9-12-3,-12-14 2,-6-11-1,-12-14 1,-9-14-1,-8-15 1,2-12-1,1-7-1,7 4 1,15 2 0,13 8 0,21 17 0,16 15 1,10 16-1,10 19 0,3 13 0,-2 11 0,-3 1 1,-11 1-1,-11-5 0,-8-9 0,-16-10 0,-6-16 1,-19-12-1,-6-16 0,-11-10 1,-2-9-1,3-5 0,9-2 0,11 2-1,15 12 1,16 8 0,17 16 0,13 18 0,3 10 1,2 11-1,-3 10 0,-4 6 1,-11 0-1,-11-1 1,-12-14-1,-11-11 0,-9-12 0,-8-13 0,-13-10 0,0-18 0,-1-8 0,7-7-1,12 1 1,13 6 0,13 5-1,17 15 1,10 13 1,10 14-1,-1 10 0,0 14 1,-8 4-1,-8 7 1,-11-1 0,-16-9-2,-10-5 1,-13-14 1,-12-10-1,-9-17 0,-5-8-1,-3-15 1,8-5-1,7-4 1,15-6 0,15 5 0,18 8 0,19 9 0,10 13 0,7 13 1,2 9 0,-3 14-1,-10 11 1,-9 10 0,-17 3-2,-10-5 2,-20-6 0,-11-11-1,-12-11 0,-10-14 0,-3-11 0,4-16-1,8-10 1,8-8-2,17 1 2,19 2-1,12 1 2,17 10-1,4 9 1,4 17-1,1 10 1,-5 14-1,-7 9 0,-11 9 1,-12 3-1,-9-2-1,-10-4 1,-9-5 0,-3-13 0,-6-9 1,3-14-1,3-5 0,7-8 0,8-1 0,10-2-1,10-5-2,6-2-14,11-2-26,5-5-1,-2-8-1,3-7 1</inkml:trace>
  <inkml:trace contextRef="#ctx0" brushRef="#br1" timeOffset="8777.8315">12053 5679 43,'0'0'35,"-18"-12"-5,18 12-5,-11 0-4,11 0-6,11 8-4,7-8-6,13 12 0,4-7-4,5 2 2,1 1-2,-4-3 1,-3-5-2,-6 6 1,-13-4 1,-15-2-2,0 0 1,-21-5-1,-4-3 1,-9 0-1,-7-1 1,-1-3-2,4 1 1,4-2 1,11 5-2,11 8 2,12 0-1,22 8 1,10 1 0,8 1 1,1-1-1,2 4 0,-3-4 1,-5-3-1,-11-1 1,-11-1-1,-13-4 0,-10 10-1,-15-5 2,-12-5-2,-7-6 1,-8-3-1,-4-1 0,7 1 0,7 4-1,8-8 2,15 6-2,19 7 2,10 7-1,18 0 1,7 4 0,4-2 0,-1-3 0,-1 3 0,-9 0 0,-9-4 0,-19-5 0,0 10 0,-22-10-1,-9 5 1,-6-5 0,-4 3-1,0-3 1,5 0-1,7 0-1,13 4 1,16-4-1,0 0 0,29 12 1,2-9 1,6 4-2,3-5 1,-2 5 1,-4-7-2,-8 8 3,-8-8-2,-18 0 0,0 0-1,-21-11 2,-8 2 0,-7 0 0,-3-4-1,-1-1 0,2 4 0,9 5 0,6-3 0,12 8 0,11 0 0,18 14-1,6-2 1,7 1 1,4-2-1,1-2 0,2 0-1,-10-9 1,-3 6 0,-12-6 1,-13 0 0,0 0-1,-26 0 0,-2-5 1,-3 5-1,-2 0 1,1-2-1,2-1-1,8 3 1,11 0 0,11 0 0,0 0 0,23-5 0,-5 1 0,4 4 0,2-5 0,0 5 0,-4-3 1,-4-1-1,-6 1-3,-10 3-9,0 0-30,0 0 0,0 12-1,0-2-1</inkml:trace>
  <inkml:trace contextRef="#ctx0" brushRef="#br1" timeOffset="9640.4192">11992 5998 57,'-13'-3'37,"13"3"2,18 12-6,1-9-19,12 5-6,5-2-1,7 0-1,0 0-1,1-3-2,-8-3 0,-4 0-1,-11-5-1,-9-2 2,-12 7-3,-12-7 0,-13 1 1,-9-1 0,-9-3 0,-4 3-1,1 4 0,3 3-1,7-7 1,10 5-1,12 2 1,14 0 0,14 2 0,9-2-1,7 0 1,5 0 1,1-5-1,0 5 1,-5-2 0,-3-2 0,-9 4 1,-7-8 0,-12 8-1,-12 0-1,-12 0 1,-5 0-1,-8-4 0,-3 0 0,5-3-1,0 7 0,9-8 1,12 1 0,14 7 0,10 0 0,13 0-1,10 0 1,2 0 0,5 0 0,-5 0 0,-4 0 1,-7 0-1,-11 0 1,-13 0 0,0 0 0,-30 0-1,3 1 1,-6-1 0,-2 0-2,2 0 1,3-1 0,9-2-1,10 3 1,11 0 0,11-4-1,10 4 0,3 0 1,6 4-1,-5 0 1,-1 0 0,-9-4 1,-15 0-1,0 0 2,0 0-2,-18 6-1,3 2-4,0 2-29,2-2-9,7 3 0,6-1 0</inkml:trace>
  <inkml:trace contextRef="#ctx0" brushRef="#br1" timeOffset="11599.1282">12147 7867 47,'0'0'35,"9"-10"1,-9 10-5,0-13-17,13 9-4,5-1-4,7 5-2,3 0-1,4 0 0,1-3-1,-1 3 1,-1 0-2,-7 0 0,-8 0 0,-7 0 0,-9 0 0,0 0 0,-9-15 0,-7 10-1,-8-4 2,-2-1-1,-4 2 1,5 1 0,0 0-1,6 7 1,10-3 0,9 3-1,13 0 1,5 0 1,7-3-2,9 3 1,0 0-1,-3-4 1,-4 0 0,-5 4-1,-9-5 0,-13 5 0,0 0 0,-9-15 0,-10 1 0,-3-2-1,-6-2 0,0-1 1,4 3-1,5 0 0,4 6 0,15 10 0,0 0 0,0 26 0,18-2 0,-2 2 1,0 2-1,2 1 1,-3-2 0,-5-3-1,-4-8 1,-6-6-1,-13-5 1,-2-5-1,-8 0 0,-1-4 0,-4 0 0,4-4 0,2 3 0,9 3 0,13 2-1,10 0 1,11 5 0,7 1 0,6-2 0,4 4 0,-1-2 0,-6-2 0,-9 0 1,-9-4-1,-13 0 0,0 0 0,-20 0 1,-8-4-1,-8 4 0,-5-6 0,-2 0 1,2 3-2,6 0 1,6 3 1,13 0-2,16 0 2,10 9-2,15 3 0,8-1 0,7-3 2,-2 2-1,2-6 0,-6 1 0,-7-5 0,-11 0 1,-16 0-1,0 0 1,-6-16-1,-16 10 0,-9 2 0,-7-1 0,-4-2 0,4 4 1,4-1-2,6 4 1,11 4 0,17-4-1,0 0 1,17 11-1,8-5 1,4-6 0,1 7 1,1-7-1,-5 0 0,-5-5 0,-6 5 1,-15 0-1,9-7 0,-9 7 1,-21 0-1,-2-2 1,-1 2-1,-3 0 0,2 4-1,-3-1 1,7-3 1,5 2-2,16-2 0,0 10 1,10-6 0,7 0-1,5 1 1,3-5 0,0 4 0,-1-4 0,-6 0 0,-1 0 1,-17 0-1,12-3 0,-12 3 1,-12-2-1,-1-3 1,-2 5 0,-1-3-1,-2 3 0,3 0 0,2 0 0,3 0 0,10 0 0,0 0-1,0 0 0,10-9 2,2 9-1,1 0 0,-1 0 0,3 0-1,-1 5 2,-7-5-2,-7 0 2,11 3 0,-11-3-1,0 0 0,-4-9 0,4 9 0,-9-8 1,9 8-1,-12-7 0,12 7 0,-10 0-1,10 0 1,0 0-3,-11 0-1,11 0-11,0 0-29,11-8 0,-11 8 0,17-15 0</inkml:trace>
  <inkml:trace contextRef="#ctx0" brushRef="#br1" timeOffset="12469.9342">12228 8148 54,'0'0'38,"-12"0"1,12 0-3,15 3-17,-3-3-7,13 0-5,0 5-1,6-1-2,0 1-1,0 0-1,-9-3 0,-1-2-1,-12 3 0,-9-3 0,0 0-1,-12-5 1,-9 0-2,-8 0 2,-2 1-1,1-2 0,2-1-1,3 3 1,10 4 0,15 0 0,0 0 0,0 0-1,30 0 2,-2 0-2,1 5 2,5-2 0,-7-3 0,-2 0 0,-7 0 0,-8 0 0,-10 0 0,0 0 0,-15-15-1,-4 10 1,-9-4-1,-3-1 0,-3-3-1,3 1 2,3 5-1,7 2-1,11 5 1,10 0 0,0 0 0,24-4 0,1 7 0,3 1-1,1-4 1,-2 0 0,-5 2 1,-4-2-1,-8 6 1,-10-6-1,0 11 0,-13-6 1,-5-3-1,-10 4 1,1-6-2,-4 5 1,3-5 0,3 0 0,5 0 0,10 0 0,10 0 0,0 0-1,26 0 1,-7 0 0,3 0 0,3-3 0,-1 3 0,-6 0 0,-2-4 1,-7 2-1,-9 2-1,0 0-2,0 0-8,0 0-30,-12 10-3,9 0 1,3-10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3:48:55.2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1434 7313 71 0,'-12'-22'35'15,"-2"2"-9"-15,-3 8-7 16,-11 6-6-16,1 16-5 15,-9 9-1-15,7 18-4 0,7 14-1 16,7 11-1-16,8 6-1 16,17 5 1-16,16-8 0 15,9-9 1-15,18-18 0 16,3-16 1-16,1-24 1 16,-2-18 1-16,-9-20 0 15,-9-7-1 1,-20-12 0-16,-17-3-1 15,-14-1-1-15,-12 5-2 16,-10 12-5-16,-4 4-9 16,8 18-18-16,4 15-9 15,11 9-1-15,17 22 0 16</inkml:trace>
  <inkml:trace contextRef="#ctx0" brushRef="#br0" timeOffset="269.0696">1791 7446 59 0,'-4'-18'38'0,"4"18"1"16,-8 12 1-16,3 16-22 15,5 24-7-15,0 9-7 16,0 11 0-16,0 3-2 16,5 4-3-16,1-4-6 0,-6-19-9 15,6-11-24-15,-2-11 0 16,-2-16 0-16,5-9-1 16</inkml:trace>
  <inkml:trace contextRef="#ctx0" brushRef="#br0" timeOffset="421.9746">1784 7691 55 0,'17'-14'28'0,"11"14"-7"0,-5 5-26 16,2-10-23-16,8 9-3 16,-6-8 0-16</inkml:trace>
  <inkml:trace contextRef="#ctx0" brushRef="#br0" timeOffset="669.5743">2253 7492 43 0,'-14'-6'37'16,"-9"1"-1"-16,2 2-4 0,-4 6-13 15,-5 2-8-15,5 10-5 16,5 6-4-16,13 3 0 15,11 0-2-15,12-1 1 16,10-5-1-16,7-8 1 16,0-6 0-16,5-7 1 0,-6-8-1 31,-5-4-3-31,-10 0-6 16,-17 4-26-16,-20-7-4 15,7 7 0-15,-11-2 0 16</inkml:trace>
  <inkml:trace contextRef="#ctx0" brushRef="#br0" timeOffset="1000.4411">2399 7475 58 0,'16'0'38'15,"-1"3"0"-15,7 9 0 16,3 8-23-16,3 6-9 15,-1 12-5-15,-2 9-1 0,0 4-1 16,-9 6-1-16,-10 2 0 16,-16 1 2-16,-6-4-1 15,-11-10 1-15,-4-7 1 16,-4-13 1-16,-4-14-1 16,3-16 0-16,8-13 0 15,11-15-1 1,12-15 1-16,13-10-1 15,15-6 0-15,4 5-1 16,7 0-3-16,6 16-11 16,-1 4-23-16,-10 6 0 15,-1 18 0-15,-10 7 0 0</inkml:trace>
  <inkml:trace contextRef="#ctx0" brushRef="#br0" timeOffset="1623.634">2920 7446 45 0,'-28'-7'30'16,"18"9"-3"-16,-9 2-11 16,5 4-7-16,8 3-4 0,6 0-3 15,3 0 0-15,11-2-1 16,5 0-1-16,1 0 0 16,0-5-1-16,0-4 1 15,-5 0-1-15,-15 0 0 16,0 0 0-16,-12 4 0 0,-10 2 2 15,-4 0 1-15,-4 7 0 0,-1 1 0 16,6 5 1 0,1 1 1-16,17 5 0 15,11-4 0-15,10-3 0 0,9-3 0 16,10 1 0-16,2-8 0 16,8-6-1-16,-2-6-1 31,-4-6 0-31,-7-8 0 0,-1 0 0 15,-7-5 1-15,-9-1 0 16,-6-2 1-16,-3 5-1 16,-4 1-1-16,0 8 0 15,0 12 0-15,0 0 0 16,0 0-2-16,0 13 1 16,9 2-1-16,-2 0 0 0,1 3 1 15,2-4 1-15,3-6 0 16,-1-1 0-16,0-10 0 15,1-1-1-15,-1-5-3 16,2-4-9-16,-3-6-29 0,1 9-1 16,-8-2 0-1,-4 12 0 1</inkml:trace>
  <inkml:trace contextRef="#ctx0" brushRef="#br0" timeOffset="2101.979">3350 7513 50 0,'0'0'36'0,"25"0"-3"16,-12 16-9-16,0-2-8 16,1 8-6-16,-6 2-2 15,0 1-2-15,-8-6-2 16,4 0-1-16,-4-19-2 0,0 0 0 15,0 0-1-15,6-14-1 0,3-9 0 16,6 0 0 0,1-4 0-16,3 2 0 0,3 2 0 15,-5 3 0-15,0 7 1 16,-2 10 2-16,-2 8-1 16,-5 9 2-16,-4 6-1 0,-4 8 0 15,-4 3 1-15,4 6-2 16,-3-1-2-16,3-6-6 15,3-8-24-15,3-2-8 16,-6-20 0-16,10 4-1 16</inkml:trace>
  <inkml:trace contextRef="#ctx0" brushRef="#br0" timeOffset="2255.6023">3509 7248 66 0,'-15'-15'30'0,"15"15"-11"16,0 0-33-16,0 0-15 0,0 0-4 15,6 9-1-15</inkml:trace>
  <inkml:trace contextRef="#ctx0" brushRef="#br0" timeOffset="2402.4101">3825 7490 74 0,'34'24'40'0,"-6"2"0"0,-6-1-9 16,-16-5-19-16,-3 6-4 15,-18-6-4-15,-7-2-4 16,-3-7-32-16,-9-4-7 16,-6-11-2-16,9-5-1 15</inkml:trace>
  <inkml:trace contextRef="#ctx0" brushRef="#br0" timeOffset="3056.3636">4820 7407 44 0,'-24'0'29'16,"1"5"-12"-16,-1 4-5 16,6 5-2-16,5 0-4 15,10-2-2-15,12 2-2 16,7-1-2-16,6-1 0 0,3-2 0 16,2-1 0-1,-5-4 0-15,-9 0 0 16,-13-5 0-16,-3 13 0 0,-14-5 1 15,-7 2 1-15,-4 0 0 0,4 3 0 16,-4 6 1-16,11 0 0 16,6 0 1-16,14-2-1 15,6 1 0-15,11-2-1 16,7-4-2-16,7-5-8 16,2-14-24-16,6 4-1 0,-8-16 0 15,6 1 0-15</inkml:trace>
  <inkml:trace contextRef="#ctx0" brushRef="#br0" timeOffset="3703.3362">4915 7108 20 0,'23'-8'23'0,"19"4"-8"15,3-2-7-15,3 6-3 16,-1-4-1-16,-4 0-2 0,-8 4 0 16,-8 0-1-16,-18-4 1 15,-9 4 1-15,-14 0 1 16,-5 4 0-16,-2 0-1 31,1-1 1-31,1 4 0 0,6 3-1 16,13 2 0-16,4 4-1 15,10 4-2-15,6 1 0 16,1 2 1-16,-2 3 0 16,1-4 0-16,-7-3 0 15,-1-2 1-15,-7 1 0 16,-5-5 0-16,-3 2 1 0,3 4 0 15,0 0 0-15,4 6 0 16,6 6 1-16,0 8-1 16,0 4-1-16,-4 6 0 15,-3 0-1-15,-3-1 0 16,-6-7-2-16,-10-10 1 16,-2-11-1-16,-4-10 0 0,3-10 0 15,3-17 0-15,11-4 1 0,5-7-1 16,3-4 1-1,12 3-1-15,7 0 1 0,6 3-1 16,4 2 2-16,1 6-2 16,-3 0 2-16,-3 12 0 31,-3 6 0-31,-6 6 1 0,-5 8 0 16,-7 7 0-16,-6 4 0 15,3 7-2-15,0-1-6 16,-3-1-16-16,0-11-11 15,6-2 0-15,-6-17-1 16</inkml:trace>
  <inkml:trace contextRef="#ctx0" brushRef="#br0" timeOffset="3841.1562">5522 7198 67 0,'-8'-25'36'16,"8"25"-5"-16,-15 0-34 15,4 5-24 1,17 14-7-16,-6 1-2 16</inkml:trace>
  <inkml:trace contextRef="#ctx0" brushRef="#br0" timeOffset="4357.0752">5832 7495 28 0,'-15'-11'31'0,"2"11"0"16,-10 8-9-16,3 7-7 16,3 11-5-16,0 8-4 0,11 6-2 15,6-2-1-15,0-1-1 0,11-9 0 16,6-6 1-16,-3-12 0 16,6-10 0-16,-9-10 1 15,-4-8-1-15,-11-7 0 16,-6 0-2-16,-4 4-6 31,-3 0-19-31,-4 5-11 0,9 6-1 16,0 3-1-16</inkml:trace>
  <inkml:trace contextRef="#ctx0" brushRef="#br0" timeOffset="4826.3036">6059 7495 23 0,'0'0'33'15,"-10"-17"1"-15,10 17-3 16,-18 12-12-16,5 2-7 16,7 10-5-16,-1 4-3 0,11 5-1 15,2-1-2-15,8 1 1 16,3-8-1-16,6-4 1 0,-2-8-1 15,4-9 1-15,-4-11 0 16,0-8-1-16,-5-6 1 16,-3-4-1-16,-7-3 0 31,-1 3 0-31,-5 0-1 0,0 6 0 16,0 6 0-16,-5 3 0 15,5 10 0-15,0 0 0 16,0 13-1-16,3-1 1 15,10 4 0-15,-4 0 0 16,6 0 1-16,1-2 1 16,2-5 0-16,4-3 0 0,-6-6 1 15,2-7 0-15,-5-9 0 16,-1 4-1-16,-6-7-2 16,-3-2-5-16,3 4-12 15,-6 2-22-15,-3 3 0 16,3 12-1-16,-6-9 1 15</inkml:trace>
  <inkml:trace contextRef="#ctx0" brushRef="#br0" timeOffset="5427.3204">6732 7522 51 0,'-10'-9'34'0,"-5"-5"0"16,-4 3-14-16,1 11-8 16,-4 0-4-16,3 12-4 15,-2 3-3-15,4 6 0 16,3 8-1-16,7 5 1 16,7 1-1-1,0-2 0-15,10-1 0 16,-1-8 2-16,3-2-1 15,1-10 0-15,-1-8 0 16,3-9-4-16,1-6-5 16,-3-12-9-16,1-3-2 15,-1-3-1-15,4 2 0 16,-6-7 5-16,2 9 8 0,-4 2 8 16,-2 4 7-16,1 12 33 15,2 8-17-15,-10-1-1 16,8 29-4-16,-8-12-8 15,7 11-3-15,-4-4-3 16,4-1-2-16,2-3-1 16,3-8-1-16,1-3 0 0,2-9-2 15,6-5 1-15,-1-8 0 16,4-4-1-16,-2-5 1 16,-1-2-1-16,2 4 0 15,-6 4 1-15,0 2 0 16,-5 6 0-16,0 8 1 31,-12 0 0-31,13 15 0 0,-7 6 1 16,-3 1-1-16,-3 4 1 15,6 6-1-15,-6 0-2 16,0-4-4-16,4 5-10 16,-4-5-26-16,-5-14 0 15,5-2 0-15,0-12 0 0</inkml:trace>
  <inkml:trace contextRef="#ctx0" brushRef="#br0" timeOffset="5606.1727">7503 7454 61 0,'12'-4'40'16,"1"4"0"-16,-13 0-2 15,16 0-28-15,-16 0-42 16,9 11-5-16,-9-11-2 16,3 14-1-16</inkml:trace>
  <inkml:trace contextRef="#ctx0" brushRef="#br0" timeOffset="5743.8668">7518 7663 113 0,'0'0'42'0,"4"12"-10"16,8-4-46-16,-3-17-25 16,4 4-3-16,0-10-1 0</inkml:trace>
  <inkml:trace contextRef="#ctx0" brushRef="#br0" timeOffset="7144.76">8488 7421 43 0,'0'0'31'16,"12"23"-3"-16,-12 11-11 15,0 8-6-15,0 5-4 16,6 1-2-16,6-3-2 16,2-13-1-16,6-11 0 15,6-14-1-15,4-17 1 16,-5-11-1-16,0-11 1 0,-10-7-1 15,1 0 0-15,-8 5 0 16,-4 6-1-16,-4 8 1 16,0 20-1-16,0 0 1 15,-6 31 0-15,12 11 0 16,1 13 1-16,-1 11 0 16,-6 8 0-1,0 5 1-15,-10 0-1 16,-8-6 0-16,-6-5-1 15,-11-15 0-15,-7-17-1 16,-2-17-3-16,3-19 0 0,3-16-5 16,7-21-4-16,12-11-15 15,10-8-9-15,5-16 0 16,14 8 2-16</inkml:trace>
  <inkml:trace contextRef="#ctx0" brushRef="#br0" timeOffset="7460.131">8885 7389 19 0,'21'-3'32'0,"-21"3"2"0,12 17-5 15,-9 9-10-15,-3 13-5 16,4 12-5-16,-4 0-2 16,6 7-2-16,-6-8-2 15,4-5 0-15,-4-12-2 16,5-11 1-16,-5-22-1 31,3-12 1-31,-3-17-1 0,0-13 0 16,-5-10 0-16,-1-12 0 15,-1-3-1-15,3 0 0 16,-1 5-1-16,1 4 1 16,4 10-1-16,4 9 1 15,5 12-2-15,9 8-3 0,10 14-6 16,0 5-23-16,10-6-2 0,10 13-1 15,0-7 1 1</inkml:trace>
  <inkml:trace contextRef="#ctx0" brushRef="#br0" timeOffset="7691.6697">9004 7807 43 0,'0'0'32'0,"17"15"1"0,4-8-7 16,14-4-26-16,6 5-23 15,-5-8-6-15,8 0-2 16,-14-8-1-16</inkml:trace>
  <inkml:trace contextRef="#ctx0" brushRef="#br0" timeOffset="7975.2957">9256 7548 51 0,'10'4'35'15,"8"14"1"-15,-8 6-12 16,-4-3-11-16,0 4-3 31,-3-4-5-31,1-1-1 0,-4-10-2 16,0-10-1-16,12-10-1 15,-3-8-1-15,0-5 1 16,4-3-1-16,2 4 1 16,1 0 0-16,-3 9 1 15,-1 13 0-15,0 8 0 16,-3 9 0-16,0 9-2 0,-3 1-9 15,1 0-25-15,2 5-2 16,-9-12 0-16,9-2-1 16</inkml:trace>
  <inkml:trace contextRef="#ctx0" brushRef="#br0" timeOffset="8331.3182">9538 7311 33 0,'17'-17'32'15,"14"5"0"-15,-3-2-5 16,5 3-17-16,5 6-3 0,-5-1-4 16,-5 6-1-16,-6 3-1 15,-7 4 1-15,-5 4-1 16,-4 4 0-16,-4 7 1 15,5 6-1-15,-4 7 1 16,4 4-1-16,-1 5 1 16,4 6 0-1,-2 2-1-15,1-2 1 16,-4-3 1-16,-5-2 1 16,0-11 0-16,-10-1 0 15,-5-12 0-15,-4-8-1 16,-3-11-2-16,0-6-6 0,3-6-20 15,5-2-12-15,-2-10 0 16,12 5-2-16</inkml:trace>
  <inkml:trace contextRef="#ctx0" brushRef="#br0" timeOffset="8593.8712">10358 7361 67 0,'0'-9'37'0,"0"24"1"16,5 7-12-16,-2 9-13 16,7 14-6-1,-4 2-3-15,0 3-3 16,4 2-9-16,-10-9-20 15,0-8-10-15,0-4-1 16,-3-17 1-16</inkml:trace>
  <inkml:trace contextRef="#ctx0" brushRef="#br0" timeOffset="8731.8155">10202 7556 49 0,'16'-7'36'0,"5"-2"-2"16,20 9-9-16,8 2-50 15,-2-8-5-15,12 11-4 16,-7-13 0-16</inkml:trace>
  <inkml:trace contextRef="#ctx0" brushRef="#br0" timeOffset="9248.0559">11269 7068 29 0,'14'0'30'0,"15"0"-4"15,-6 0-9-15,6-6-5 16,4-3-3-16,-2-4-3 16,-6-2-1-16,-8 1-2 15,-4 2 0-15,-13 12 0 16,0 0-1-16,-14 0 0 0,0 22 1 16,-6 10 0-16,6 11-1 15,0 6 1-15,6 5 0 16,3 0-2-16,8-1-1 15,4-5-7-15,3-11-11 16,-7-13-16-16,13-4 0 16,-16-20 0-1,0 0 0-15</inkml:trace>
  <inkml:trace contextRef="#ctx0" brushRef="#br0" timeOffset="9379.7054">11207 7319 31 0,'-12'-11'33'15,"24"11"1"-15,6-8-6 16,16 7-12-16,14 1-7 0,11 4-14 16,7 6-23-16,-3-4-5 15,5 3 1-15,-10-6-3 16</inkml:trace>
  <inkml:trace contextRef="#ctx0" brushRef="#br0" timeOffset="9632.3585">10949 7666 53 0,'0'0'36'16,"27"0"0"-16,24-13-11 15,28 5-12-15,13-6-3 16,19 1-6-16,10 2-9 0,-3-3-12 16,-10 2-18-1,-11 12-1-15,-29 0-1 0,-22 12-1 16</inkml:trace>
  <inkml:trace contextRef="#ctx0" brushRef="#br0" timeOffset="9863.9554">11197 7831 37 0,'-6'18'35'15,"6"15"0"-15,-9 3-7 16,3 4-13-16,-2 9-4 15,0-1-7-15,-1-3-10 16,6-9-24-16,3 0-5 0,3-17 0 16,8-2-1-16</inkml:trace>
  <inkml:trace contextRef="#ctx0" brushRef="#br0" timeOffset="10249.6317">11444 8023 38 0,'9'-26'37'0,"11"3"0"31,4 1 1-31,2 3-21 0,11 10-5 16,-6 4-3-16,2 14-5 15,-10 6 0-15,-4 11-1 16,-19 3-1-16,-10 5-1 16,-11 1 0-16,-13 2-1 15,-2-3-1-15,-5-7 2 16,4-7-2-16,2-8 0 0,11-12 0 16,7 0 0-16,17-12 0 15,19-3 0-15,7 1 2 16,8 2-1-16,4 6 1 15,2 6 0-15,-1 6-2 0,-9 3-10 16,-9-1-28 0,-2 9 1-1,-7-10-1-15,0 2 0 16</inkml:trace>
  <inkml:trace contextRef="#ctx0" brushRef="#br0" timeOffset="10915.4509">12181 7417 27 0,'-3'16'27'0,"9"15"1"16,-6-5-11 0,5 5-8-16,6-3-2 15,1-6-2-15,7-6 0 16,3-13-1-16,2-8 0 15,1-10 1-15,-3-9-2 16,-4-8 0-16,-5-1-1 16,-4 1 0-16,-3 3 0 0,-6 4-1 15,0 9 0-15,0 16 0 0,0 0 1 16,-2 20 0 0,4 16 0-16,5 14 1 0,2 7-1 15,3 8 1-15,-2 5 0 16,-8-1 0-16,-2 1-1 15,-5-11 0-15,-7-7-1 16,-11-15-1-16,-7-11 0 0,-5-10-2 16,-2-16-1-16,6-13-4 15,1-14-6-15,8-11-16 16,15 0-7-16,3-13 1 16,17 2-1-16</inkml:trace>
  <inkml:trace contextRef="#ctx0" brushRef="#br0" timeOffset="11269.1973">12736 7331 40 0,'-5'14'35'0,"5"20"0"16,-7 2-9-16,-6 7-12 0,7 9-3 15,-6-2-3-15,5-3-2 16,-2-9-3-16,3-8 0 16,0-16-1-16,6-14-1 15,0-14 0-15,0-14 0 16,0-12 1 0,0-9-1-16,-3-9-1 15,-1-2 0-15,1-1 0 16,-2 2 0-16,5 4 0 15,0 6-1-15,5 6 0 16,9 7 0-16,7 9 0 16,7 3-4-16,12 12-7 15,4 6-21-15,2 0-4 0,6 10-1 16,-2-2 1-16</inkml:trace>
  <inkml:trace contextRef="#ctx0" brushRef="#br0" timeOffset="11485.3968">12702 7778 49 0,'22'15'33'0,"3"-15"-2"0,15-5-14 16,3 5-37-16,-3-5-7 16,8 0-4-16,-11-4-1 15</inkml:trace>
  <inkml:trace contextRef="#ctx0" brushRef="#br0" timeOffset="11885.2436">13066 7454 36 0,'14'10'33'0,"5"12"2"15,-13 4-13-15,0-5-7 0,-3 4-2 16,-3-6-4 0,-3-3-1-16,3-16-2 0,-15 6-3 15,9-19-1-15,6-8-1 0,6-4-1 16,3-1 0-16,3-2 0 16,5 6 0-16,4 7 0 15,3 2 1-15,-2 13 0 16,3 8 0-16,-6 8 1 15,-4 8 0-15,-6 4-1 16,-2 0-3-16,-4 6-5 0,-3-5-17 16,-7-4-13-16,7-3-1 15,-6-12 0-15,6-10 0 16</inkml:trace>
  <inkml:trace contextRef="#ctx0" brushRef="#br0" timeOffset="12085.4847">13391 7519 59 0,'33'3'34'0,"-4"-6"-2"15,11 8-21-15,-3 4-35 0,-8-13-5 16,4 11-4-16,-14-11 0 15</inkml:trace>
  <inkml:trace contextRef="#ctx0" brushRef="#br0" timeOffset="12286.115">13750 7332 54 0,'0'0'39'0,"0"0"-1"16,12 8-5-16,1 12-16 16,-5 2-7-16,2 8-6 15,-3 4-5-15,-4 1-10 0,-3-3-27 16,5 1-1-16,-10-9 0 16,2-1 0-16</inkml:trace>
  <inkml:trace contextRef="#ctx0" brushRef="#br0" timeOffset="12686.6017">13968 7171 35 0,'24'-15'32'16,"16"11"0"-16,-6-3-4 16,7 3-19-16,2 4-4 15,-5 3-3-15,-4 5-1 16,-6 1-1-16,-3 4 0 16,-13 3 0-16,-2 3 1 15,-5 6-1-15,-2 4 1 0,-3 3 0 16,7 5-1-16,-2 3 1 15,-1 1 0-15,5 3 0 16,-3 2 0-16,-6-3 0 16,0 0 2-16,-5-4 1 15,-9-3 1-15,-10-8-1 0,-1 0 1 32,-12-12-4-32,-4-6-11 0,-2-10-24 15,9-4-1 1,0-15-2-16,13 6 0 0</inkml:trace>
  <inkml:trace contextRef="#ctx0" brushRef="#br0" timeOffset="13155.2013">14837 7221 55 0,'-8'15'35'0,"5"14"1"15,8 13-17-15,-5 12-7 16,0 5-4-16,6-1-4 16,-1-3-7-16,2-9-7 15,1-9-13-15,-3-4-12 32,-5-22 0-32,0-11-1 0</inkml:trace>
  <inkml:trace contextRef="#ctx0" brushRef="#br0" timeOffset="13302.3377">14671 7492 48 0,'23'-2'35'0,"13"5"1"0,5-3-12 16,11 0-27-16,12 0-23 16,-7-12-5-16,11 6-3 0,-8-8 0 15</inkml:trace>
  <inkml:trace contextRef="#ctx0" brushRef="#br0" timeOffset="13742.8141">15735 7007 49 0,'3'-42'35'16,"-3"5"-7"-16,-6 4-8 0,6 15-3 15,0 18-5-15,-6 9-3 16,2 22-4-16,4 15-2 15,8 10-5-15,-2 2-8 16,3 2-26-16,6 4 1 16,-9-12-1-16,3-2 0 15</inkml:trace>
  <inkml:trace contextRef="#ctx0" brushRef="#br0" timeOffset="13942.5966">15364 7449 41 0,'36'9'36'0,"10"-14"0"0,26-3-4 16,17 2-18-16,10-6-9 15,17 0-12-15,5-5-21 16,-2 8-6-16,-18-3-2 15,-16 12 0-15</inkml:trace>
  <inkml:trace contextRef="#ctx0" brushRef="#br0" timeOffset="14305.3988">15534 7863 50 0,'11'-35'29'0,"-5"-5"-8"16,-2-2-6-16,4 9-1 0,-4-1-3 15,2 12-2-15,-6 8-1 16,0 14 0-16,0 24-2 16,0 9-2-16,0 12 0 15,0 6-2-15,-5 7-1 0,2 5-4 16,3-1-7-16,0-9-22 16,3-15-5-16,8-8 1 15,-6-16-2-15</inkml:trace>
  <inkml:trace contextRef="#ctx0" brushRef="#br0" timeOffset="14643.3184">15751 7870 78 0,'19'-17'36'0,"0"0"-4"16,8 3-15-16,10 12-4 16,-5 2-6-16,7 7-2 15,-13 6-1-15,-8 5-1 16,-14 9-1-16,-11 2 0 16,-12 0-1-16,-9 2 0 0,-3-2 1 31,0-6-2-31,1-2 1 0,7-2-2 15,13-9 1-15,4 1 0 16,6-11 0-16,26 13 0 16,-5-9 0-16,7 0-1 15,4 2-6-15,-1-2-31 16,-1-11-2-16,4 0 2 16,-9-7-2-16</inkml:trace>
  <inkml:trace contextRef="#ctx0" brushRef="#br0" timeOffset="15344.6663">16411 7379 32 0,'4'12'23'16,"1"3"-6"-16,2 0-5 15,0 7-4-15,5-1 0 16,0 0-1-16,6-2-1 0,2-6-1 16,-2-6 1-1,1-7-2-15,2-10 0 0,-2-9-1 16,-1 2 0-16,-2-8-1 16,-6 3 0-16,-2-1 0 0,-2 6-1 15,-6 5 1-15,0 12 0 16,0 0 0-16,-3 31 0 15,3 2 1-15,0 10 1 16,0 10-2-16,0 10 1 16,0 1 0-16,-3-1 0 15,-7 1 0-15,-2-8-1 0,-7-8 1 16,-4-8-2-16,-6-16 1 16,-4-11-2-16,-1-13-2 15,5-16-1-15,5-9-5 16,5-12-6-16,10-6-11 15,9-3-11-15,9-7-1 32,10 12 1-32</inkml:trace>
  <inkml:trace contextRef="#ctx0" brushRef="#br0" timeOffset="15723.0732">16924 7271 28 0,'0'0'33'15,"-7"24"1"-15,0-3-1 16,7 11-17-16,4 9-5 16,-4 2-2-16,6 6-3 31,-2-8-2-31,2-2 0 0,-3-11-1 15,1-6 0-15,-4-22-1 16,0 0 0-16,13-17 0 16,-10-12-1-16,-3-12 1 15,0-8-1-15,-3-11-1 16,1-5 0-16,-2-3 0 16,-1 0 0-16,5 3-1 0,0 7 1 15,0 9-1-15,9 10 0 16,7 10-3-16,4 8-7 15,9 8-19-15,9 13-8 16,-6-4 0-16,12 6 1 16</inkml:trace>
  <inkml:trace contextRef="#ctx0" brushRef="#br0" timeOffset="15961.4427">17013 7667 40 0,'17'0'32'0,"19"5"-3"16,-6-5-12-16,4-9-41 15,11 13-3-15,-14-14-4 0,4 10-1 16</inkml:trace>
  <inkml:trace contextRef="#ctx0" brushRef="#br0" timeOffset="16324.8145">17260 7285 27 0,'17'0'34'16,"6"10"2"-16,-7 8 2 15,-6 2-19-15,2 11-5 16,-9 1-6-16,-3 3-3 16,-4-8-2-16,0-4 0 0,-2-9-2 15,6-14 0-15,0 0-1 16,0-20 0-16,12-5 0 15,6-4 0-15,4-1-1 16,0-1 0-16,4 6 0 16,-1 6 1-16,-2 11 1 15,-2 8 0 1,-7 10 0-16,-2 5 0 16,-6 9 1-16,-1 5-1 15,-8 5-2-15,-2-5-8 16,5 0-23-16,-7-3-5 15,2-6-1-15,5-2-1 16</inkml:trace>
  <inkml:trace contextRef="#ctx0" brushRef="#br0" timeOffset="16545.6134">17754 7412 48 0,'18'0'35'0,"17"3"0"15,-10-6-10-15,4-2-49 16,11 5-6-16,-11-7-3 16,5 5-3-16</inkml:trace>
  <inkml:trace contextRef="#ctx0" brushRef="#br0" timeOffset="16894.8248">18141 7274 38 0,'0'-21'34'16,"20"8"2"-16,0 3-4 16,10 7-19-16,11 10-2 31,-9 4-3-31,-1 9-2 0,-16 6 0 16,-5 2-2-16,-16 3-1 15,-4 2-1-15,-8-1 0 16,-4-3-1-16,-1-2 0 15,8-6 0-15,6-3 0 16,9-6-1-16,12-2-2 16,7-10-1-16,9 4-10 0,5-4-25 15,-1-8-1-15,6 1 1 16,-5-7-1-16</inkml:trace>
  <inkml:trace contextRef="#ctx0" brushRef="#br0" timeOffset="17280.3436">18544 7059 49 0,'20'-12'31'16,"12"12"0"-16,-1-7-16 0,3 7-7 15,0 0-3-15,-4 5-3 16,-4 3-1-16,-4 1 1 16,-3 6-1-16,-5 1 0 15,-3 4 1-15,-5 1 1 16,0 6 1-16,-2 7 0 16,2 7 0-16,-3 0 0 0,2 5 0 15,-5 1 0-15,6 3 0 16,-10-6-1-16,-1 2-1 15,-8-10-1-15,-5-4 1 16,-10-7-1-16,-3-6 0 16,-5-7-2-16,-1-12-7 15,3-6-25 1,9-1-4-16,-1-15-1 16,15 8 0-16</inkml:trace>
  <inkml:trace contextRef="#ctx0" brushRef="#br0" timeOffset="17680.6185">19304 7274 53 0,'0'0'35'0,"27"-9"-2"15,3 7-13-15,5-8-9 0,9 9-6 16,4 1-6-16,2-7-8 16,2 4-14-16,-2 6-11 0,-15-6 0 15,-4 6-1-15</inkml:trace>
  <inkml:trace contextRef="#ctx0" brushRef="#br0" timeOffset="17896.7572">19332 7370 72 0,'19'4'29'0,"8"1"-6"16,7-5-5-16,9 4-5 16,5 2-10-16,1-4-17 0,0-4-18 15,11 2-2-15,-12-6-2 16,4 6 1-16</inkml:trace>
  <inkml:trace contextRef="#ctx0" brushRef="#br0" timeOffset="18250.1855">20264 7110 51 0,'-34'-7'29'0,"9"7"-10"0,-6 15-6 15,0 4-4-15,5 9-1 16,2 9-2-16,9 11 0 16,6 2 1-16,12 4 1 15,7-1-1-15,17-4-1 16,6-10 0-16,14-10-2 16,5-14 0-16,6-12 0 0,0-17 0 15,-2-11-1-15,-8-17 0 16,-10-6 0-16,-19-5 0 15,-19 3-1-15,-17-1 0 0,-16 9-4 16,-12 7-23 0,-14 14-16-16,-13 6 2 15,3 15-2 1</inkml:trace>
  <inkml:trace contextRef="#ctx0" brushRef="#br0" timeOffset="19251.1038">1292 8574 52 0,'0'-35'35'16,"11"14"-4"-16,11 21-7 0,9 14-7 15,16 28-5-15,10 9-4 16,2 19-4-16,3 8-4 15,-4-1-9-15,8-4-13 16,-7-9-15-16,-15-22-1 16,-8-11 0-16,-10-22 0 31</inkml:trace>
  <inkml:trace contextRef="#ctx0" brushRef="#br0" timeOffset="19467.4557">1844 8473 33 0,'-3'-23'36'0,"3"23"1"16,-15 8 1-16,-6 19-17 0,-5 20-7 15,-17 12-5-15,-5 16-2 16,-10 4-2-16,-1 4-4 16,0 0-2-16,-1-10-6 15,9-8-6-15,7-15-12 16,18-18-14-16,13-7 0 31,13-25 0-31,15 0 2 0</inkml:trace>
  <inkml:trace contextRef="#ctx0" brushRef="#br0" timeOffset="19782.3299">2280 8825 24 0,'-4'32'34'0,"-17"-3"0"16,-6 7-1-16,-1-7-14 15,-5-2-6-15,2-4-6 0,-3-14-4 16,9-9-2 0,0-13-2-16,12-6 0 0,7-8 0 15,4-5-1-15,4-1 0 16,1 8 2-16,7 4 0 0,4 12 1 15,0 9 1-15,6 13 1 16,0 10-1-16,2 9 0 16,-3 2-2-16,10-2-3 31,6 0-8-31,-5-10-16 0,-1-15-9 16,7 2 1-16,-13-19 0 15</inkml:trace>
  <inkml:trace contextRef="#ctx0" brushRef="#br0" timeOffset="20098.3746">2405 8961 31 0,'0'0'35'16,"-4"10"0"-16,8 2 1 0,3-2-14 15,-7-10-10-15,24 14-4 16,-2-14-3-16,0-9-1 16,-1-4-2-16,1-3 0 15,-1-7 0-15,-2-3-2 16,-3-4 0-16,-7-3-1 0,-9 2 1 31,-9 4 1-31,-7 6-1 0,-5 4 0 16,-4 10 0-1,-3 12 0-15,-1 10 0 0,1 12 1 16,6 12-1-16,8 7 0 16,10 10 0-16,4 0 0 15,4 3 0-15,7-2-2 16,1-2-6-16,1-9-4 0,1-9-25 15,7-8-2-15,-12-11 1 16,7-4 0-16</inkml:trace>
  <inkml:trace contextRef="#ctx0" brushRef="#br0" timeOffset="20714.7496">2994 8857 10 0,'-9'12'29'15,"4"14"0"-15,-19-7-1 16,-3 3-14-16,-7-1-5 0,0-7-5 15,2-7-3-15,2-7 1 16,4-10-2-16,5-7 1 16,6-2-1-16,9-5 1 15,6 5 0-15,9 2 2 0,6 7 1 16,3 10 1-16,4 7 1 16,4 9 0-1,2 10 0 1,-3 5-2-16,-1 1-5 0,-2 1-16 15,3 3-17-15,-14-19-1 16,9 1-1-16,-8-18 1 16</inkml:trace>
  <inkml:trace contextRef="#ctx0" brushRef="#br0" timeOffset="21068.3033">3095 8844 46 0,'29'-4'36'0,"-10"4"0"15,6 3-3-15,-7 16-18 16,-8 5-7-16,-1 8-2 16,-9-3-4-16,-3 2 0 0,-6-3-2 15,0-8-1-15,-1-7-1 16,10-13 0-16,0 0-1 16,-6-23 0-16,12 0 0 0,6-2 1 15,-2-1 1 1,-1 2 0-16,2 2 2 15,-1 7 0 1,-10 6 0-16,0 9 1 16,0 0 0-16,0 9 1 0,-4 5 0 15,0 5 0-15,1 0 0 16,6 7 0-16,5-3 0 16,5-3-1-16,3-3-5 15,2-2-9-15,3-10-26 16,7 0-1-16,-2-10 1 0,9-2-1 15</inkml:trace>
  <inkml:trace contextRef="#ctx0" brushRef="#br0" timeOffset="21450.3588">3456 8816 20 0,'-10'-5'32'0,"30"5"0"15,1-5-2-15,7-2-17 0,7 2-5 16,-4-2-3-16,5 3-1 16,-7-1-3-16,-5 1 0 0,-8 1-1 15,-16 3 0-15,0 0 0 16,-9 10 0-16,-10 1 0 15,-3-1 0-15,1 7 1 16,-2 4 1-16,5 3 1 16,6 6 1-16,9-5 1 0,9 3-1 15,10-6 1-15,8 2-1 16,0-10 0-16,5-2-4 16,5-5-6-16,-6-7-19 15,-1-10-12-15,4 1 0 16,-9-5-1-16</inkml:trace>
  <inkml:trace contextRef="#ctx0" brushRef="#br0" timeOffset="21615.6728">4029 8987 58 0,'10'14'40'0,"-10"-14"0"15,10 15-8-15,1-6-55 16,-11-9-11-16,0 0-4 0,-9-12-1 16</inkml:trace>
  <inkml:trace contextRef="#ctx0" brushRef="#br0" timeOffset="26371.6467">4607 8780 7 0,'5'22'30'0,"-10"0"0"16,5 11-1-16,0 0-15 0,0-4-4 15,0-2-4-15,0-9-2 16,0-7-2-16,0-11 0 31,0-11-1-31,0-11 0 0,-3-5 0 16,3-3 0-16,-3-2 0 15,3 0-1-15,2 4 0 16,7 5 0-16,4 4 1 16,9 4-1-16,6 6 0 15,5 4 0-15,1 5 0 16,1 0 2-16,-7 7 1 0,-6 0 1 16,-4 11 1-16,-14 2 0 15,0 7 0-15,-9 0 0 16,2 2-3-16,3 0-8 15,0 3-21-15,5-8-9 16,12-2 0-16,-3-8-1 16</inkml:trace>
  <inkml:trace contextRef="#ctx0" brushRef="#br0" timeOffset="26802.8995">5232 8818 28 0,'-18'-24'33'0,"1"11"2"16,-12 0-10-16,-3 5-7 0,0 8-7 15,-2 5-3-15,6 10-2 16,11 4-2-16,9 3 0 16,8 0-2-16,11-3 1 15,6 0-1-15,8-5 0 16,3-5 0-16,-1-9-2 0,1 0-1 15,-6-12-1-15,-3-4-1 16,-7-5 0-16,-3-6 0 16,-2-4 0-16,-1-6-1 15,0-1 3-15,3 1-1 16,4 6 2-16,5 7 1 31,6 6 2-31,2 14-1 0,5 11 2 16,1 13 0-16,4 9-1 15,-5 8 1-15,-1 7-1 16,-10 0-1-16,-10 2 0 16,-10-4-1-16,-7-1 0 15,-14-8-1-15,-5-6 1 0,-6-7-3 16,-1-8-5-16,5-3-21 0,7-3-11 16,0-9 1-1,13 3-1-15</inkml:trace>
  <inkml:trace contextRef="#ctx0" brushRef="#br0" timeOffset="27103.2949">5645 8765 39 0,'0'0'34'0,"0"0"-2"16,0 0-8-16,0 16-7 0,2 4-4 16,-2-2-4-16,4 7 0 15,1 0-1-15,7 1-3 16,3-6 0-16,7-2-2 16,-2-9 0-16,4-5-1 0,0-7-1 15,-1-8-3 1,-5-3-4-16,-9-12-11 0,-4 1-23 15,1 1 0-15,-6 2-1 16,0 4 1-16</inkml:trace>
  <inkml:trace contextRef="#ctx0" brushRef="#br0" timeOffset="27704.0025">5964 8867 17 0,'6'25'30'0,"-6"-3"-3"16,8 4-3-16,-2-2-6 15,4-6-4-15,4-3-3 16,0-8-3-16,3-7-2 0,0-7-1 16,1-7-2-16,1-8-1 15,-3-4-1-15,-4-3 0 16,-1 4 0-16,-4 1 0 16,-2 7 0-16,-5 8 0 15,0 9-1-15,0 0 1 16,0 12 0-16,0 6 0 0,8 3 0 15,4 0 1-15,6-1 0 16,4-1 1-16,6-6-1 16,3-4 1-16,-3-9 0 15,-1-3 0-15,-2-6-1 16,-9-6-1-16,0 0-3 31,-7-3-5-31,-9-5-10 0,-9-1-21 16,3 7-1-16,-12-8 0 15,2 3 0-15</inkml:trace>
  <inkml:trace contextRef="#ctx0" brushRef="#br0" timeOffset="27804.7765">6173 8583 43 0,'-9'-16'35'0,"-3"1"0"0,12 15-14 16,0 0-41-16,0 0-7 15,21 22-6-15,-10-16-1 16</inkml:trace>
  <inkml:trace contextRef="#ctx0" brushRef="#br0" timeOffset="28288.9488">6536 8790 28 0,'0'0'31'31,"6"19"-1"-31,-2 3-9 0,3 1-7 16,-2 5-5-16,7 1-1 15,-2-8 0-15,5-1 0 16,1-15-2-16,6-5 0 16,-7-15-1-16,3-4 0 15,-6-5-4-15,-2-4-6 16,-1 2-20-16,3 7-12 0,-12 0 0 16,0 19-1-16</inkml:trace>
  <inkml:trace contextRef="#ctx0" brushRef="#br0" timeOffset="28573.4517">6868 8774 31 0,'-6'-15'30'0,"6"15"3"16,0 0-10-16,-6 15-10 15,10 1-4-15,2 0-2 16,8 6-1-16,-1-2 0 0,12 3 1 16,-1-9-1-16,7-3 0 15,-6-11 0-15,4 0-1 16,-9-11-1-16,-4-2-1 16,-4-6-2-16,-8 0-4 15,-4 4-8-15,0 7-26 16,-9-6-2-16,9 14 0 0,0 0 0 31</inkml:trace>
  <inkml:trace contextRef="#ctx0" brushRef="#br0" timeOffset="28820.8756">7289 8697 27 0,'0'0'36'15,"-9"-12"2"1,9 12 0-16,0 25-15 0,7-2-9 16,4 22-4-16,0 8-4 15,1 11 0-15,-3 5-2 16,3 6-1-16,-8-5-2 0,-1-5-3 16,-3-6-4-16,-3-16-7 15,3-13-26-15,0-9-1 16,0-21 0-16,0 0 0 15</inkml:trace>
  <inkml:trace contextRef="#ctx0" brushRef="#br0" timeOffset="28974.8398">7323 8971 29 0,'16'-10'30'16,"2"-12"-1"-16,13 13-10 15,1 2-28-15,-2-5-17 16,11 12-3-16,-7 0 0 0</inkml:trace>
  <inkml:trace contextRef="#ctx0" brushRef="#br0" timeOffset="29275.6791">7906 8809 28 0,'-21'-22'31'16,"6"5"2"-16,-10-2-11 15,0 1-7-15,2 9-5 16,-7 4-2-16,6 8-2 16,-5 7 0-16,11 6-1 15,5 6-2-15,13 7 1 0,0 0-1 16,16 0 1-16,6-6-1 15,12-4 1-15,2-8-1 16,2-6 0-16,-1-9-1 16,-6-6-2-16,-3-5-3 15,-12-5-11-15,-11-6-24 16,-5 7 0-16,-6-5 0 0,0 7-1 16</inkml:trace>
  <inkml:trace contextRef="#ctx0" brushRef="#br0" timeOffset="29495.1243">8257 8700 70 0,'0'0'35'0,"18"10"-6"15,-18 0-20 1,0-10-36-16,0 22-4 0,-8-10-3 16,8 5-1-16</inkml:trace>
  <inkml:trace contextRef="#ctx0" brushRef="#br0" timeOffset="29611.5056">8242 8949 68 0,'0'15'40'0,"0"-15"-3"0,0 0-39 16,18 1-26-16,-15-15-6 16,13 6-4-16</inkml:trace>
  <inkml:trace contextRef="#ctx0" brushRef="#br0" timeOffset="38041.3122">9185 8840 27 0,'6'-21'35'0,"9"26"1"16,-5 21-5-16,6 19-12 16,11 21-6-16,-1 8-4 15,5 13-2-15,-4-1-4 16,-3 1-3-16,-1-9-2 0,-16-12 0 16,-7-14-2-16,-17-11 0 15,-7-16-2-15,-7-18 1 16,0-10 1-16,-6-17 1 15,8-12 1-15,7-15 1 16,10-7 2-16,12-3 1 16,12-11 1-16,10 5 1 0,13 3 0 15,5 5-2-15,6 11-5 16,1 7-20-16,-6 6-11 16,2 7-1-16,-12 6 0 15</inkml:trace>
  <inkml:trace contextRef="#ctx0" brushRef="#br0" timeOffset="38394.983">9740 8659 32 0,'10'-19'35'0,"1"-3"0"16,8 3-6-16,7 6-12 15,-1 6-5-15,2 7-3 16,-11 10-2-16,-3 12-4 16,-18 3 1-1,-7 5-2-15,-13 4 0 16,-2-2-1-16,-8-2 0 15,5-2 0-15,5-7-1 16,10-4 0-16,11-5 0 16,4-12-2-16,28 12-4 15,-4-12-11-15,5 0-20 0,11 5 0 16,-6-5-1-16,9 10 0 0</inkml:trace>
  <inkml:trace contextRef="#ctx0" brushRef="#br0" timeOffset="38712.5366">10391 8785 30 0,'3'-11'37'0,"1"20"0"15,-4 10-6-15,0 7-10 0,8 17-5 16,-8 1-7-16,4 10 0 16,-4-4-5-16,0 3-3 15,3-6-6-15,-3-10-12 16,0-12-21-16,0-8-1 15,0-17 0-15,0 0 0 0</inkml:trace>
  <inkml:trace contextRef="#ctx0" brushRef="#br0" timeOffset="38859.6843">10237 9085 59 0,'15'-8'35'16,"13"8"-1"-16,6-12-15 15,10 4-31-15,9 8-18 16,-8-8-3-16,9 8-2 16,1-10 1-16</inkml:trace>
  <inkml:trace contextRef="#ctx0" brushRef="#br0" timeOffset="39282.8684">11169 8700 34 0,'19'5'33'0,"6"3"2"15,3 1-10-15,7-7-13 16,5 1-2-16,-1-3-4 0,5 0-1 16,-8-5-4-16,-7-4 1 15,-6 3-2-15,-10-1 1 16,-13 7-2-16,0 0 1 16,0 0 1-16,-17 0-1 15,4 7 2-15,4 8-1 16,-2 5 2-16,6 8 0 0,2 3 1 15,3 3-1-15,0 5 0 16,6 0 0-16,1-3-2 16,-1-3-3-16,3-5-9 15,-4-3-16-15,-5-15-10 16,0-10-1-16,0 0 1 0</inkml:trace>
  <inkml:trace contextRef="#ctx0" brushRef="#br0" timeOffset="39444.6563">11247 8944 39 0,'0'0'31'0,"14"5"1"16,12-5-12-16,21-3-9 0,7 3-7 16,10 0-11-16,0 3-17 15,-4-6-7-15,1 9 0 16,-21-6 0-16</inkml:trace>
  <inkml:trace contextRef="#ctx0" brushRef="#br0" timeOffset="39713.9209">11004 9266 44 0,'0'0'36'0,"32"5"0"15,21-10-4 1,20-9-15-16,24 11-6 0,3-10-3 16,14 7-4-16,-10 2-3 15,-7 2-4-15,-13 2-13 16,-14 0-22-16,-26 0-1 0,-12 0 1 15,-22 0-1-15</inkml:trace>
  <inkml:trace contextRef="#ctx0" brushRef="#br0" timeOffset="39998.9663">11188 9464 46 0,'0'22'37'16,"3"-5"-1"-1,3 12-12-15,0 10-8 16,-6 1-4-16,10 11-4 0,-7-4-5 15,-3-5-12-15,0-10-27 16,3 0-1-16,-3-18-1 31,0-14 0-31</inkml:trace>
  <inkml:trace contextRef="#ctx0" brushRef="#br0" timeOffset="40380.8958">11506 9612 71 0,'0'-22'36'0,"5"-4"-5"15,12-1-15 1,16 12-4-1,0-1-3-15,7 16-2 16,-9 0-1-16,-7 16 0 16,-13 6-3-16,-11 8 0 0,-23 6-1 15,-7 3-1-15,-10-3 0 16,-4-2-1-16,2-6 0 16,5-6 0-16,14-4-1 15,15-7 1-15,17-6-1 0,15-5 1 16,13 0 0-16,6 3 0 15,7-3 1-15,0 6-1 16,-4 1-5-16,-10-1-34 16,-10-12 0-16,-2 6-1 15,-11-13 1-15</inkml:trace>
  <inkml:trace contextRef="#ctx0" brushRef="#br0" timeOffset="40949.1938">12224 8932 35 0,'7'-24'37'0,"9"20"0"15,-4 14 2-15,3 13-20 16,10 23-5-16,-3 10-6 0,5 9-3 16,-4 8 0-16,-1 7-2 15,-7-1-1-15,-9-4-2 0,-12-5 0 16,-10-9-1-16,-8-10 0 15,-10-20-1-15,0-12-1 16,0-19-1-16,5-21 1 16,11-18 0-16,13-16 0 15,12-16 2-15,15-4-1 16,19-1 1 0,10 0 2-16,9 11 0 15,-4 9-3-15,-7 10-9 16,-12 12-24-16,-5 20-2 15,-18 1 0-15,-14 13 0 16</inkml:trace>
  <inkml:trace contextRef="#ctx0" brushRef="#br0" timeOffset="41433.8623">13065 8877 37 0,'12'4'34'16,"-8"6"1"-16,7 12-9 15,-7 12-10-15,-4 3-6 16,0 8-4 0,4-2-5-16,-4-1-8 15,0-9-15-15,5 1-13 16,-14-19 1-16,9-5-2 0</inkml:trace>
  <inkml:trace contextRef="#ctx0" brushRef="#br0" timeOffset="41565.384">12932 9076 47 0,'16'-4'36'0,"7"-5"0"16,16 9-4-16,10-6-27 15,6-3-34-15,7 9-3 16,-3-9-3-16,14 5 0 15</inkml:trace>
  <inkml:trace contextRef="#ctx0" brushRef="#br0" timeOffset="41885.8981">13824 8840 30 0,'10'-34'34'15,"-3"-11"1"1,-2-4-10-16,1 0-5 0,-6-2-6 16,7 13-2-16,-7 0-4 15,0 10-2-15,-3 12-3 0,3 16 1 16,7 16-1-16,1 12-2 15,2 10-4-15,-1-1-5 16,6 12-16-16,1 4-14 16,-13-6 0-16,2 4 0 15,-7-9-1-15</inkml:trace>
  <inkml:trace contextRef="#ctx0" brushRef="#br0" timeOffset="42088.4686">13586 9073 26 0,'-5'-9'35'0,"23"3"1"0,9-7-2 16,19 0-14-16,20 0-8 16,4 1-4-16,12 2-5 15,7 1-7-15,-3-4-15 0,-7 2-16 16,-8 11-1-16,-21-9 0 15,-10 18 0-15</inkml:trace>
  <inkml:trace contextRef="#ctx0" brushRef="#br0" timeOffset="42388.6164">13679 9462 34 0,'7'-19'30'16,"-7"-13"-3"-16,8 1-7 16,1 5-4-16,-5-1-4 15,5 8-1-15,-9 9 0 0,0 10-3 16,7 12-1-16,-3 10-1 15,-4 6-2-15,7 9-2 0,0 4 0 16,-4-1-7 0,6 5-14-16,0-4-18 15,-9-9 0-15,10-4-1 0,-7-13-1 32</inkml:trace>
  <inkml:trace contextRef="#ctx0" brushRef="#br0" timeOffset="42789.561">13973 9379 62 0,'23'-22'36'15,"7"1"-5"-15,5 4-12 16,14 13-4 0,-6 2-4-16,0 11-3 15,-11 3-3-15,-11 11-2 16,-21 2 0-16,-15 8-2 0,-16-5-1 16,-12 1 0-16,-1-4-1 15,-5-9 0 1,9-7-1-16,8-9 0 0,17-4 0 15,15-8 0-15,15 0 1 16,11-1 1-16,8 4 0 0,5 9 2 16,1 0-1-16,1 14 0 15,-6 3-3-15,-5-1-17 16,-8-3-18-16,0 5-1 16,-6-12 0-16,11-6 0 15</inkml:trace>
  <inkml:trace contextRef="#ctx0" brushRef="#br0" timeOffset="48133.6259">1628 10248 20 0,'-23'0'25'0,"23"0"-6"15,17 14-9-15,29-4-3 16,19-1 0-16,28 0-4 16,12 4-10-16,7-13-16 0,15 7-3 15,-9-12-1-15,2 10 20 16</inkml:trace>
  <inkml:trace contextRef="#ctx0" brushRef="#br0" timeOffset="48365.4268">2615 10033 14 0,'7'10'28'15,"-7"0"-1"-15,0 14-13 0,6 10-2 16,-2 11-3-16,2 0-2 15,0 3-3-15,-3-5-9 0,2-7-11 16,6 0-12-16,-7-25-1 16,7-2 0-16</inkml:trace>
  <inkml:trace contextRef="#ctx0" brushRef="#br0" timeOffset="48519.0954">2774 10071 45 0,'14'10'35'0,"-9"10"-1"16,0 11-12-16,2 11-7 16,0 5-9-16,4 0-13 15,-2-5-25-15,8 0-2 16,-5-15-2-16,9-5 0 0</inkml:trace>
  <inkml:trace contextRef="#ctx0" brushRef="#br0" timeOffset="48766.5121">3305 10194 53 0,'42'-4'36'0,"23"4"0"16,7-8-14-16,18-5-10 31,13 8-3-31,1-7-2 0,-7 7-4 16,-13 0-5-16,-20 5-25 15,-13-5-10-15,-14 5 0 16,-22-5-2-16</inkml:trace>
  <inkml:trace contextRef="#ctx0" brushRef="#br0" timeOffset="49520.8767">4836 10152 40 0,'-25'-5'15'0,"7"12"-3"16,-2-1-4-16,9 5-2 0,5 2-3 15,9 0 0-15,11 1-1 16,6-3 0-16,5-4-1 16,3-5 1-16,0-2-1 15,-6 0 1-15,-4-6-2 0,-18 6 1 16,0 0 0-16,-23-9 1 31,-3 14 2-31,-6 0 0 0,1 8 1 16,0 6 1-16,9 4 1 15,8 2 0-15,16 5 0 16,14-6-1-16,11-1-2 16,14-5-5-16,0-8-7 15,2-14-25-15,6 4-1 16,-12-18 0-16,1-2 0 0</inkml:trace>
  <inkml:trace contextRef="#ctx0" brushRef="#br0" timeOffset="50169.0991">5037 9789 18 0,'0'0'30'0,"10"-10"0"16,14 5-10-16,10 0-7 0,5 0-5 15,6 1-3-15,-2-5-2 16,-7 3-1-16,-3-1-2 0,-10 0-1 16,-12 2 0-16,-11 5-1 15,-10-8 1-15,-3 8 0 16,-3 5 0-16,2 1 1 16,4 7 0-16,5 2 1 15,5 2 0-15,10 3 0 16,3 1-1-16,4 2 1 0,0-4 0 15,-5 0 0-15,-2-5-1 16,-10-1 1-16,-4-4 0 16,4-9-1-16,-18 19 1 15,6-10 0-15,4 4 0 16,8 5 1-16,0 5-1 16,14 9 1-1,-2 3 0-15,4 8 1 16,-9 3-1-16,-2 5 0 15,-5-7 0-15,-8-3 1 16,-9-9-2-16,-3-10 0 0,-5-15-2 16,5-9 1-1,3-11-1-15,5-10-1 0,10-5 1 16,4-2-1-16,13 0 1 16,8 2-1-16,8 4 2 0,5 6-1 15,6 4 1-15,-2 5 0 16,-1 4 1-16,-2 10 1 15,-6 4 1-15,-4 5 0 16,-9 6 0-16,-4 6 1 16,-6 2 0-1,-2 3-1-15,0-2-3 16,-6-4-4-16,6-2-13 16,1-3-18-16,-7-20-1 15,0 0 0-15,0-13 1 16</inkml:trace>
  <inkml:trace contextRef="#ctx0" brushRef="#br0" timeOffset="50306.656">5630 9900 33 0,'0'-28'32'16,"10"18"-2"-16,-10 10-17 16,0 0-32-16,6 23-8 15,-6-5-4-15,7 12 1 0</inkml:trace>
  <inkml:trace contextRef="#ctx0" brushRef="#br0" timeOffset="50623.0052">5953 10101 26 0,'-24'8'28'0,"12"13"-1"15,-3 3-11-15,9 5-5 16,11 3-2-16,4-2-2 0,10 2 0 16,2-12-1-16,6-2 1 15,-4-9-1-15,-1-5-1 16,-10-10-1-16,-7-6 0 15,-13-4-1-15,-5-1-3 16,-5-2-9-16,-2 6-25 0,-7-10-2 31,10 12 0-31,-1-7 0 16</inkml:trace>
  <inkml:trace contextRef="#ctx0" brushRef="#br0" timeOffset="51085.8218">6211 10114 19 0,'0'0'33'15,"0"0"0"-15,0 0-1 16,-10 18-15-16,10-3-8 0,0 11-3 15,7-2-1-15,5 4-1 16,3-4-1-16,10-5 0 16,-1-6-1-16,3-7 0 15,-3-6-1-15,-6-9 0 16,0-6 0-16,-5-5 0 31,-6-2-1-31,-7-2 0 0,0 3 0 16,0 5 0-16,-10 3-1 0,10 13 0 15,-9 0 0 1,9 13 1-16,0 5 0 0,3 1 0 16,6 1 1-16,4 2 0 15,5-5 2-15,1-5 0 16,3-12 1-16,-1 0-1 0,-5-8 1 16,-1-3-1-16,-3-4-2 15,-8-6-6-15,-4 1-20 16,0 5-13-16,-12-3-1 15,8 5 0-15</inkml:trace>
  <inkml:trace contextRef="#ctx0" brushRef="#br0" timeOffset="51439.1504">6815 10103 45 0,'0'0'31'0,"-13"-22"-8"16,1 13-7-16,3 9-5 15,-3 0-5-15,2 14-3 31,7 4-1-31,0 6-2 0,3 4 0 16,6 1 1-16,1 1-1 16,5-6 2-16,3-3 2 15,-2-6 1-15,-4-12 0 16,-9-3 0-16,10-6 0 16,-10-3 0-16,-10-5-5 15,-3-1-14-15,-5-3-21 0,8 9-2 16,-8-5 1-16,18 14-1 15</inkml:trace>
  <inkml:trace contextRef="#ctx0" brushRef="#br0" timeOffset="51823.8601">7103 10142 35 0,'19'0'36'0,"7"12"1"16,-8 3-4-16,-4 1-15 0,2 10-7 31,-9-3-3-31,2-1-3 0,-9-5-1 16,0-3-1-16,0-14-2 16,0 0 0-16,0 0 0 15,6-27-1-15,1 1 0 16,2-4 0-16,3 0 0 15,3-1-1-15,1 6 1 16,0 7 0-16,0 7 1 0,-1 11 0 16,-3 5 0-16,1 10 1 15,-5 6 0-15,-1 3 0 16,-4 3-1-16,3-1-1 16,-2 6-5-16,-4-13-12 15,-4-4-22-15,8 2-1 16,-4-17 0-1,0 0 0-15</inkml:trace>
  <inkml:trace contextRef="#ctx0" brushRef="#br0" timeOffset="51971.0675">7746 10076 36 0,'15'0'21'15,"-15"0"-21"-15,0 0-8 16,0 10-16-16,0-10 0 16</inkml:trace>
  <inkml:trace contextRef="#ctx0" brushRef="#br0" timeOffset="52140.5928">7795 10225 83 0,'6'11'44'0,"-6"-11"0"15,0 0-5-15,16 13-26 16,-7-13-13-16,-9 0-40 31,0 0-3-31,9-10 0 0,-9-4-2 16</inkml:trace>
  <inkml:trace contextRef="#ctx0" brushRef="#br0" timeOffset="52856.7362">9176 10342 31 0,'41'32'34'16,"14"24"2"-16,-2 9-6 15,-7 15-15-15,-2 17-4 16,-19 1-5-16,-13 0-2 15,-16-9-3-15,-14-11 0 16,-16-13-2-16,-10-18 0 0,-1-19-1 16,4-28 1-16,13-24 0 15,11-22 0-15,13-20 2 16,19-8 0-16,12-11 0 16,18-5 0-16,10 0 1 15,7 5-1-15,-3 12-3 16,-4 5-10-1,-8 9-23-15,-9 18-1 16,-20 4 1-16,-7 19-2 0</inkml:trace>
  <inkml:trace contextRef="#ctx0" brushRef="#br0" timeOffset="53188.3327">9713 10002 35 0,'27'-19'35'16,"-6"1"1"-16,8 14-5 15,-7 11-16-15,-10 5-5 16,-2 17-4-16,-14 5-2 15,-5 5-1-15,-7-3-1 16,-2 2 0-16,-1-11-2 31,4-6 1-31,8-9-1 0,7-12 1 16,20 5-1-16,4-15-3 16,10 6-6-16,3 4-23 0,3-6-5 15,7 6 0 1,-7 0 0-16</inkml:trace>
  <inkml:trace contextRef="#ctx0" brushRef="#br0" timeOffset="53457.7231">10177 10248 34 0,'13'15'36'15,"-1"8"1"-15,4 14-3 16,-4 9-18-16,-5-4-4 16,1 13-2-16,-4-6-6 15,2-4-6-15,0-8-11 0,-6-4-24 16,-5-20-1-16,1-1 0 15,-6-17 1-15</inkml:trace>
  <inkml:trace contextRef="#ctx0" brushRef="#br0" timeOffset="53589.2472">10090 10487 37 0,'16'-6'35'15,"6"-3"0"-15,14 3-5 0,8 2-20 16,9 0-22-16,6 4-19 15,-6-9-2-15,9 9-1 16,-4-9-1-16</inkml:trace>
  <inkml:trace contextRef="#ctx0" brushRef="#br0" timeOffset="53989.5144">10884 10157 52 0,'47'-6'29'0,"8"-1"-15"31,-2 5-4-31,-6-5-3 0,-5 2-2 16,-13-2-2 0,-7 2-2-16,-22 5 1 0,0 0-2 15,-17-8 2-15,3 8 1 16,-5 8 0-16,4 7 1 16,1 8 1-16,4 6-1 15,6 7 1-15,10 6 1 0,0 4-2 16,8-2-1-16,0-1-5 15,0-9-8-15,-2-9-22 16,4-2-2-16,-16-23-1 16,8 12 0-16</inkml:trace>
  <inkml:trace contextRef="#ctx0" brushRef="#br0" timeOffset="54142.8203">10937 10369 24 0,'0'0'32'16,"34"-3"-1"-16,0-3-3 16,13 3-18-16,5 3-11 15,4-10-24-15,9 16-4 0,-9-9-2 16,6 8 0-16</inkml:trace>
  <inkml:trace contextRef="#ctx0" brushRef="#br0" timeOffset="54390.4407">10671 10611 34 0,'0'0'33'15,"30"4"2"-15,26-8-5 31,19-1-16-31,8-8-4 0,19 3-4 16,1-4-5-16,-2 5-5 16,-13 3-7-16,-17 6-17 15,-23-8-7-15,-12 13-1 16,-24-5 0-16</inkml:trace>
  <inkml:trace contextRef="#ctx0" brushRef="#br0" timeOffset="54612.8327">10921 10710 26 0,'0'13'36'0,"13"15"1"15,-7 8 0-15,3 4-19 16,1 13-5-16,-1-2-6 15,0 2-7-15,3-2-16 16,-1-8-20-16,-11-13-1 16,8-4-1-16,-8-17 1 15</inkml:trace>
  <inkml:trace contextRef="#ctx0" brushRef="#br0" timeOffset="54991.5493">11185 10868 14 0,'0'-20'34'16,"12"1"1"-16,2-3 1 15,13 0-17-15,11 12-6 31,-3 4-2-31,2 15-3 0,-9 3-2 16,-7 14-1-16,-14 6-2 16,-12 7 0-16,-17 2-1 15,-6-2 0-15,-5-7-1 16,-4-9-1-16,8-5-1 16,7-9-1-16,11-9 1 15,11 0-1-15,16-20 1 0,6 6 1 16,6 5-1-16,5 4 2 15,0 5 0-15,-2 0-7 16,3-4-31-16,-3 6 0 16,-8-8-1-16,1 2 0 15</inkml:trace>
  <inkml:trace contextRef="#ctx0" brushRef="#br0" timeOffset="55360.5883">11666 10374 56 0,'29'7'39'16,"0"10"0"-16,9 11 1 15,-4 17-27-15,1-1-4 16,3 14-4-16,-6-1-2 15,-7 2-1-15,-13-1-1 16,-12-7 0-16,-10-6-1 0,-11-16 0 16,-7-10 0-16,-3-11-1 15,0-17 1-15,7-14 0 16,13-13 1-16,8-12-1 16,14-7 0-16,13-1 0 15,15-1-1-15,6 2 1 31,6 10-4-31,-8 2-8 0,-7 6-28 16,-5 15 0-16,-15 1 0 16,-7 6 0-16</inkml:trace>
  <inkml:trace contextRef="#ctx0" brushRef="#br0" timeOffset="55791.9555">12572 10262 37 0,'4'23'34'16,"4"17"-1"-16,-8 0-3 0,3 6-19 15,0 5-5-15,-3-3-12 16,7 2-25-16,-14-23-2 16,7-3 0-16,-13-18-2 15</inkml:trace>
  <inkml:trace contextRef="#ctx0" brushRef="#br0" timeOffset="55929.8494">12426 10505 22 0,'15'-11'33'16,"20"11"0"-16,3-9 0 16,17 2-23-16,10 7-36 15,-2-6-3-15,9 6-3 0,-9-10 0 16</inkml:trace>
  <inkml:trace contextRef="#ctx0" brushRef="#br0" timeOffset="56214.153">13390 10151 58 0,'0'-41'38'15,"3"3"-2"-15,-3 5-14 0,7 14-7 16,-7 6-4-16,0 13-3 16,7 19-4-16,0 8-1 15,3 10-5-15,0 5-9 16,3 7-28-16,2 5 1 15,-6-7-1-15,3 3 1 16</inkml:trace>
  <inkml:trace contextRef="#ctx0" brushRef="#br0" timeOffset="56414.6975">13084 10519 23 0,'0'0'37'16,"24"-9"-1"-16,16-1 2 0,22 3-16 16,19 7-9-16,7-6-5 15,14 4-7-15,10-5-24 16,2 3-13-16,-18-6-1 16,-6 7-1-16</inkml:trace>
  <inkml:trace contextRef="#ctx0" brushRef="#br0" timeOffset="56747.5126">13168 10851 44 0,'0'-35'37'0,"0"-1"-4"16,0 7-12-16,3 10-4 0,-3 9-4 16,0 10-3-16,9 25-2 15,-2 6-2-15,-7 9-3 16,5 9-1-16,-2 4 0 15,-3 2-3-15,6-4-7 32,-6-5-24-32,4-13-7 0,4-5-1 15,-1-14 2-15</inkml:trace>
  <inkml:trace contextRef="#ctx0" brushRef="#br0" timeOffset="57147.9746">13462 10882 37 0,'-6'-19'37'15,"6"-5"1"-15,15 2-2 0,9 10-20 16,5 0-4-16,6 12-4 0,-5 3-3 15,2 9 0-15,-12 6-3 16,-10 6 0-16,-14 4-1 16,-14 3 0-16,-16-4-1 15,-6-3-1-15,0-6 0 32,-1-9-2-32,10-4 0 0,9-12 0 15,13-3 1-15,15-5-1 16,17 2 2-16,11 2 2 15,5 3 1-15,8 8 1 16,-4 9 1-16,-2 9 0 16,-10 3-1-16,-4 2-7 15,-8-3-34-15,-3 1-2 0,-7-11 1 16,1-3-2-16</inkml:trace>
  <inkml:trace contextRef="#ctx0" brushRef="#br0" timeOffset="57580.6364">14207 10323 25 0,'14'-9'31'0,"18"9"0"0,1-8-3 15,5 6-21-15,3-3-10 16,-5 0-19-16,4 10-8 0,-15-10-1 15,-2 10 1-15</inkml:trace>
  <inkml:trace contextRef="#ctx0" brushRef="#br0" timeOffset="57733.4467">14231 10462 61 0,'21'9'33'0,"2"-13"-4"15,14 4-24-15,12 0-27 16,-7-8-7 0,18 8-3-16,-10-6 0 15</inkml:trace>
  <inkml:trace contextRef="#ctx0" brushRef="#br0" timeOffset="58050.0076">14975 10151 27 0,'-44'0'29'16,"20"18"1"-16,-6 6-12 0,11 12-7 16,10 7-2-16,9 0-2 15,11 6 0 1,9-8 1-16,15-2 0 15,1-16-1-15,13-4 1 16,-6-19-2-16,5-10 1 16,-12-14-1-16,-10-10-2 15,-17-9 0-15,-16-1-2 16,-17-6-1-16,-8 1-8 16,-5 1-31-16,-2 11-1 0,-5 4 0 15,12 10-1-15</inkml:trace>
  <inkml:trace contextRef="#ctx0" brushRef="#br0" timeOffset="58483.3284">15739 10188 15 0,'27'5'62'16,"14"-5"-35"-16,12 0-12 31,15-5-5-31,18 5-4 0,10-7-4 15,4 0-8 1,-4 7-7-16,-13 0-7 0,-17 0-9 16,-18 10-2-16,-24-2-1 15</inkml:trace>
  <inkml:trace contextRef="#ctx0" brushRef="#br0" timeOffset="58736.6932">15797 10318 32 0,'0'0'34'0,"37"-9"0"15,8 4-11-15,17-5-8 16,14 6-4-16,7-4-3 15,5 3-6-15,3-4-10 16,-5 3-23-16,-15-15-3 0,-8 5-1 16,-24-11-1-16</inkml:trace>
  <inkml:trace contextRef="#ctx0" brushRef="#br0" timeOffset="58921.1075">16529 10050 30 0,'32'13'35'15,"1"4"-1"-15,4 2-7 0,4 9-6 16,-10-3-4-16,-6 11-3 16,-23-2-3-16,-8 8-3 15,-21-5-2-15,-10 4-3 16,-13-4-9-16,-6-1-32 16,-9-12-2-16,3-2-1 31,-3-11 0-31</inkml:trace>
  <inkml:trace contextRef="#ctx0" brushRef="#br0" timeOffset="63698.7872">17410 10091 35 0,'19'4'37'15,"14"19"1"-15,5 15-10 16,7 12-8-16,2 16-6 16,-9 12-4-16,0 7-4 0,-17 6-7 15,-13-6-2-15,-13-1-4 16,-15-19-1-16,-6-13-2 15,-10-16-2-15,3-17 1 16,-3-25 3-16,10-20 4 16,11-19 4-16,11-20 3 0,41-105 12 15,5 77-6 1,9 0 1 0,9 9-2-16,-5 9-3 15,-4 15-5-15,-6 19-13 16,-7 18-23-16,-24 13-1 15,-10 24 1-15,-15 5-2 16</inkml:trace>
  <inkml:trace contextRef="#ctx0" brushRef="#br0" timeOffset="64068.0849">17921 10592 26 0,'13'-13'31'0,"-6"-5"-5"15,1 3-3-15,1 3-4 31,-5 0-5-31,-4 12-1 16,6-12-3-16,-6 12 0 0,0 12-2 16,3 8-2-16,-3 2-1 15,-3 3-2-15,3 7 1 16,-4 0-2-16,4 1-2 16,-6-9-5-16,12 2-17 15,0-11-18-15,-6-15 1 0,10 0-1 16,-1-9 0-16</inkml:trace>
  <inkml:trace contextRef="#ctx0" brushRef="#br0" timeOffset="64353.2872">18354 10229 57 0,'28'0'35'15,"5"-12"1"-15,13 6-9 16,2 1-26-16,3 0-16 15,0 5-18-15,-15-11-2 16,-1 11 0-16,-16-12 0 0</inkml:trace>
  <inkml:trace contextRef="#ctx0" brushRef="#br0" timeOffset="64537.7345">18423 10332 29 0,'0'14'37'16,"16"-14"1"-16,13 0-2 15,6 0-15-15,-1-4-10 16,4-4-16-16,-7-1-28 16,3 7-3-16,-12-7-1 0,-3 9-1 15</inkml:trace>
  <inkml:trace contextRef="#ctx0" brushRef="#br0" timeOffset="65716.603">19080 10322 41 0,'0'0'36'0,"0"0"0"15,26 0-10-15,2 0-11 16,15 6-9-16,8-6-25 15,11 6-13-15,-8-12-3 16,4 6 0-16</inkml:trace>
  <inkml:trace contextRef="#ctx0" brushRef="#br0" timeOffset="66001.0027">19685 10310 36 0,'17'-4'35'15,"20"7"2"-15,6-3-8 31,12 0-14-31,12 0-3 0,-1 0-6 16,4 0-7-16,-5 0-14 16,-6 9-20-16,-16-17-1 15,-4 8 0-15,-21-11-1 16</inkml:trace>
  <inkml:trace contextRef="#ctx0" brushRef="#br0" timeOffset="66270.0736">19928 9932 47 0,'-5'-29'35'0,"-8"2"-1"16,4-2-12-16,7 13-6 15,-8 5-5 1,10 11-3-16,-6 21-2 0,9 6-5 16,5 13-7-16,-2 8-29 15,0 3-2-15,8 6 1 0,-6-3-1 16</inkml:trace>
  <inkml:trace contextRef="#ctx0" brushRef="#br0" timeOffset="66585.5347">19864 10542 50 0,'0'0'35'16,"0"0"-2"-16,0 0-11 16,-6 12-6-16,-3-1-4 15,4 7-5-15,-2 0-3 16,3 2-1-16,4-1-1 0,7 3-2 16,7-8-1-16,5-3-3 15,11-2-8-15,-2-9-10 0,3-4-10 16,3-2-4-16,-8-8 0 15,1-1 4-15</inkml:trace>
  <inkml:trace contextRef="#ctx0" brushRef="#br0" timeOffset="66738.8754">20062 10547 49 0,'-18'-5'31'16,"8"14"-3"-16,4 8-5 15,0 7-6-15,6 9-5 16,0-1-3-16,0 8-4 15,4 1-4-15,-4-4-10 16,6-9-23-16,-1 4-4 16,-5-17 0-16,0-1-1 15</inkml:trace>
  <inkml:trace contextRef="#ctx0" brushRef="#br0" timeOffset="66988.4718">20554 10325 45 0,'20'26'39'0,"-2"12"-1"15,-15-7 0-15,0 7-29 0,-3 0-37 16,-6-15-6-16,6-3-2 16,-14-14-1-16</inkml:trace>
  <inkml:trace contextRef="#ctx0" brushRef="#br0" timeOffset="67441.8292">20908 10086 47 0,'32'20'39'16,"-1"7"-1"-16,6 14-4 16,-1 11-17-16,-4 7-5 15,-1 7-6-15,-13 5-3 0,-9 2-2 16,-14-7-3-16,-11-6 0 16,-8-6-2-16,-8-15 0 15,-2-7-1-15,-1-17 0 16,9-15 0-16,8-14 3 15,18-15 0-15,4-14 2 0,17-11 2 32,10-11 1-32,4-5 2 0,2-1-1 15,0-2 1 1,-2 8-1-16,-7 4 0 16,-4 9-2-16,-11 15-5 0,-9 5-13 15,-4 13-22-15,0 19-1 16,0 0 0-16,9 5 0 15</inkml:trace>
  <inkml:trace contextRef="#ctx0" brushRef="#br0" timeOffset="67774.0792">21405 10393 49 0,'26'-12'36'0,"-6"0"-2"16,4 3-13-16,2 9-3 0,-11 6-6 15,-3 11-4-15,-15-1-3 0,-7 11-2 16,-11 0 0-1,-3 1-1-15,-1-2 0 0,5-1-1 16,4-6 0-16,12-5-1 16,12-5-1-16,9-5-2 15,12-2-9-15,4-2-25 0,1-10-1 16,8 4-1-16,-8-11 0 16</inkml:trace>
  <inkml:trace contextRef="#ctx0" brushRef="#br0" timeOffset="68042.3409">21807 10072 61 0,'9'0'37'0,"16"0"0"16,8 0-12-16,9-5-15 0,8 5-6 15,-3 0-6 1,-1-6-10-16,-2 6-17 0,-8 0-7 16,-16 0-1-16,-7 6 0 31</inkml:trace>
  <inkml:trace contextRef="#ctx0" brushRef="#br0" timeOffset="68205.0617">21888 10224 50 0,'0'0'38'0,"23"11"0"0,-1-11-7 15,11 0-16-15,5-5-20 16,-5-3-29-16,13 8-2 15,-7-11-2-15,0 7 0 16</inkml:trace>
  <inkml:trace contextRef="#ctx0" brushRef="#br0" timeOffset="68473.4638">22377 10165 62 0,'21'-4'38'15,"0"0"0"-15,14-1-14 16,6 5-14-16,0 0-22 15,10 8-21-15,-19-11-4 0,6 7 0 16,-11-5-2-16</inkml:trace>
  <inkml:trace contextRef="#ctx0" brushRef="#br0" timeOffset="68773.4515">22892 10139 54 0,'0'0'38'0,"20"-2"1"16,12-3-13-16,18 10-9 0,4-5-7 15,16 2-2 1,-6-2-3-16,14 3-4 0,-8 2-6 16,-12-10-13-16,-7 0-22 15,-10 3 1-15,-19-6-1 0,-6 1 0 16</inkml:trace>
  <inkml:trace contextRef="#ctx0" brushRef="#br0" timeOffset="69005.2387">23239 9732 52 0,'-13'-43'38'15,"0"-2"1"-15,9 12-14 16,11 15-7-16,-1 8-5 15,11 24-5-15,-2 10-3 0,-6 17-2 16,-6 11-3-16,1 3-11 16,-4 7-28-16,6 1-1 0,-10-4 0 15,-1-5 0 1</inkml:trace>
  <inkml:trace contextRef="#ctx0" brushRef="#br0" timeOffset="69589.7193">23012 10453 27 0,'3'-23'34'15,"15"10"1"-15,-5 1-7 0,9 0-11 32,12 8-4-32,-3 1-5 15,0 6 0-15,-6 4-2 0,5 4-3 16,-15 2 0-16,-15 6-1 16,-8-5-1-16,-9 1 1 15,-4-2-2-15,2 0 1 16,4-5-2-16,-1-3 1 15,16-5-1-15,12 3 1 0,14-3-2 16,15 5 1-16,5-1 1 16,0 6-1-16,-3 6 2 15,-4 3 0-15,-12 2 1 16,-12 4 0-16,-21-1 1 16,-22-1 0-16,-18-8 0 15,-7-1 0 1,-11-6-3-16,-4-6-5 15,9-2-22-15,-2 0-12 16,2-9-1-16,15 4 0 16</inkml:trace>
  <inkml:trace contextRef="#ctx0" brushRef="#br0" timeOffset="71884.2417">17051 9296 9 0,'24'22'30'0,"-15"29"0"16,6 38-6-1,-2 27-9-15,-6 27-3 16,1 26 0-16,-8 25-2 0,0 16-1 15,-15 4-2-15,7-9-1 16,-3-8-4-16,5-7-6 16,6-28-28-16,4-15-4 0,-4-43-1 15,18-34 0-15</inkml:trace>
  <inkml:trace contextRef="#ctx0" brushRef="#br0" timeOffset="72432.4014">16959 9318 3 0,'0'0'24'0,"19"6"0"16,21 2-12-16,28-2-5 15,42-3-2-15,42 2-1 16,52-5 1-16,54-10-2 15,51 1-1-15,57-4 0 16,61-2-1-16,32 2 2 16,28 3 0-16,9 0 3 0,1 3 0 15,-10 7 0-15,-15 0 1 16,-41 8-7-16,-58-4-21 0,-33 15-6 16,-75-13-2-1,-51 12-2-15</inkml:trace>
  <inkml:trace contextRef="#ctx0" brushRef="#br0" timeOffset="73201.739">22925 9336 13 0,'41'0'17'16,"21"-7"-1"-16,21 7-1 15,20 0-1-15,19 0-1 16,10 3-3-16,-5 3-2 31,-3 2-6-31,-22 0-4 0,-21 2-10 16,-28-7-12-16,-15 9-4 15,-26-9-1-15,-7 9 17 16</inkml:trace>
  <inkml:trace contextRef="#ctx0" brushRef="#br0" timeOffset="73471.7957">23926 9332 35 0,'6'-13'22'0,"-6"22"0"16,0 19-2-1,-6 23-2-15,3 28-4 16,0 25-2-16,-1 34-1 0,-4 19-2 16,0 15-2-16,-3 12-2 15,11 5-1-15,0-13-2 16,11-12 0-16,-11-20-2 15,2-23-5-15,6-29-32 16,1-12 0-16,-4-34-1 0,-5-14 1 16</inkml:trace>
  <inkml:trace contextRef="#ctx0" brushRef="#br0" timeOffset="74119.3771">16944 11426 15 0,'34'-5'17'0,"21"-4"0"15,40 2 0 1,37-1-2-16,58-1-2 0,52 0-1 16,55-3-2-16,48 5-2 15,46-3-2-15,24 2-2 0,28 3-2 16,8-4-1-16,-8 3 1 16,-11-5 1-16,-9-2-1 15,-18 0 2-15,-28 0-2 16,-21 1 1-16,-44 0 0 0,-24 3 0 15,-42 3-2-15,-38 2-4 16,-57 4-18-16,-39 7-13 16,-63-7 0-16,-49 0-1 15</inkml:trace>
  <inkml:trace contextRef="#ctx0" brushRef="#br0" timeOffset="74704.8055">18259 11560 33 0,'21'0'35'0,"5"8"2"16,16 18-9-16,7 15-11 31,2 6-5-31,8 16-6 0,1 4-11 16,-5 3-20-16,-15-10-10 15,3-9-1-15,-16-19-1 16</inkml:trace>
  <inkml:trace contextRef="#ctx0" brushRef="#br0" timeOffset="74889.2947">18765 11618 51 0,'-25'21'35'16,"-19"8"1"-16,-7 7-16 15,0 15-8-15,-9 1-4 16,1 3-6-16,4-7-6 31,3-7-7-31,11-9-13 0,13-8-11 16,7-16-1-16,21-8 0 16</inkml:trace>
  <inkml:trace contextRef="#ctx0" brushRef="#br0" timeOffset="75188.7874">19098 11817 32 0,'-7'22'32'16,"-17"-8"0"-16,-4-1-14 15,-2-3-5-15,-5-4-7 16,1-2-3-1,1-8-2-15,8-3-2 16,7-5 0-16,7-1-1 0,11 2 0 16,4 1 1-1,8 3 1-15,5 7 2 0,3 0 1 16,3 12 1-16,3 0 1 16,-1 4-3-16,1 4-6 15,-4 2-16-15,-5-13-12 0,8 6-1 16,-10-15 0-16</inkml:trace>
  <inkml:trace contextRef="#ctx0" brushRef="#br0" timeOffset="75505.299">19182 11876 28 0,'12'0'33'0,"11"2"1"15,0-2-2-15,4-6-20 16,4 6-3-16,-3-5-3 15,0 0-2-15,-5-7-2 16,-8 1-1-16,-8-2-1 16,-7-1-1-1,-14-1 1-15,-7 5-1 16,-5 3 0-16,-6 7 1 0,-2 3 0 16,2 8 0-1,1 7 1-15,8 8 0 16,7 4 1-16,10 8 0 0,6 2 0 15,7 2 0-15,4 1-1 16,3-2-5-16,3-4-8 0,1 0-21 16,-2-20-3-16,6-4 0 15,-6-14-1-15</inkml:trace>
  <inkml:trace contextRef="#ctx0" brushRef="#br0" timeOffset="75858.5845">19823 11765 51 0,'-5'28'36'15,"-9"-14"1"-15,-5 1-14 0,-1 6-9 16,-8-4-6-16,0-1-3 15,-1-6-5-15,0-7 0 16,3-3-1-16,-1-9-1 16,9 1 0-16,3-9-1 0,10 1 1 15,5-1 0-15,3 5 3 16,6-1 0-16,4 9 1 16,8 4 1-16,-2 9 1 0,5 6-1 15,-5 2 2-15,2 6-3 16,-2 0-3-16,-2 1-9 15,0-9-27-15,2 4 0 16,-3-14-1-16,2 3 0 31</inkml:trace>
  <inkml:trace contextRef="#ctx0" brushRef="#br0" timeOffset="76237.6785">19946 11755 44 0,'22'9'36'0,"-6"-6"0"16,2 13-3-16,-5-1-20 0,-9 2-6 15,-4 4-3-15,0-3-3 31,-10-5-1-31,3-3-1 0,7-10-1 16,-12 0-1-16,12 0 0 16,-5-17 0-16,9 0 0 15,-2-1 2-15,6-1 2 16,-4 2 0-16,3 8 2 16,-7 9 1-16,0 0 0 15,0 0 1-15,9 14 0 0,-3 0-1 16,4 3-1-16,6-2-1 15,1 2-3-15,8-5-7 16,-4-4-21-16,2-8-9 16,5 0-1-16,-8-5 0 15</inkml:trace>
  <inkml:trace contextRef="#ctx0" brushRef="#br0" timeOffset="76638.9625">20251 11689 35 0,'29'15'33'0,"-10"-15"-1"15,10 6-4-15,3-6-20 16,0 0-4-16,1-6-3 15,-3-2-2-15,-4 2 0 16,-7-2 0-16,-7-1-1 0,-12 9 1 16,6-9 1-16,-6 9 2 15,-18 0 0-15,1 4 2 16,-1 4 0-16,-1 2 0 16,1 5 2-16,3 1 0 15,4 4-1-15,4-2 0 16,7 5-1-1,2-4 0-15,7 3 0 16,2-3-1-16,7-4-2 16,2-1-2-16,2-9-7 15,7-5-20-15,2 4-10 0,-5-13 0 16,5 2-1 0</inkml:trace>
  <inkml:trace contextRef="#ctx0" brushRef="#br0" timeOffset="76839.4976">20889 11876 45 0,'0'0'40'0,"7"10"0"16,-7-10-1-16,0 0-24 15,12 9-46-15,-12-9-5 16,14-4-2-16,-14 4 0 16</inkml:trace>
  <inkml:trace contextRef="#ctx0" brushRef="#br0" timeOffset="77425.1568">21330 11834 36 0,'24'6'35'0,"-7"-6"1"15,6 0-6-15,3 0-15 16,-2-2-6-16,4-5-4 16,-3-5-2-16,-3-3-2 15,-7-2 0-15,-6-5-2 16,-12-1 1 0,-11-5-1-16,-9 8 0 15,-10 6 0-15,-5 10 1 0,-3 6-1 16,-1 14 0-1,6 9 1-15,7 12 2 0,13 13 0 16,9 2 1-16,11 3 1 16,8-6-1-16,6-1 0 15,4-4 1-15,-1-11-3 0,1-2-2 16,-8-16-10-16,0-7-25 16,-2-3-2-16,-12-5 0 15,13-15-1-15</inkml:trace>
  <inkml:trace contextRef="#ctx0" brushRef="#br0" timeOffset="77625.6947">21723 11673 37 0,'16'3'35'31,"-16"-3"1"-31,12 18-3 0,-9 2-18 16,-3 2-9-16,0-1-14 16,3-3-25-16,6 4-2 15,-9-22-1-15,12 18 0 16</inkml:trace>
  <inkml:trace contextRef="#ctx0" brushRef="#br0" timeOffset="77779.3578">21768 11562 34 0,'0'-15'26'15,"-11"0"-17"-15,6-2-14 16,5 17-19 0,6-15-4-16</inkml:trace>
  <inkml:trace contextRef="#ctx0" brushRef="#br0" timeOffset="78180.3087">22063 11497 39 0,'0'-35'35'0,"0"12"-1"15,0-1-12-15,0 3-5 16,0 21-7-16,0 0-2 16,15 17-2-16,-10 11-1 15,6 11-1-15,1 9-2 16,4 12 1-16,1 1-1 15,-2 10 0-15,-3-4 0 0,-6-2-1 16,-6-7-1-16,-10-6 1 16,-7-9-2-16,-9-10-1 0,-5-6-1 15,-5-17-3 1,4-6-6-16,1-15-8 0,9-11-17 16,13-3-1-16,4-10 0 15,20 3 3-15</inkml:trace>
  <inkml:trace contextRef="#ctx0" brushRef="#br0" timeOffset="78781.5769">22500 11533 3 0,'-32'-15'57'0,"14"7"-28"16,18 8-16-16,-11 8-5 16,11-8-4-16,14 15-2 15,3-5-4-15,-4 0-2 0,2-1-3 16,3-2-1-1,-3-4 0-15,-15-3 1 0,0 0 0 32,-15 7 3-32,-6-3 4 15,-1 2 3-15,-1 3 3 0,-1 6 1 16,3 2 1-16,5 5 1 16,8-2-1-16,8 1-1 15,8-4 0-15,8 0 0 16,-1-7-2-16,10-5 1 15,-2-10-1-15,9-5 1 0,0-7-2 16,3-1 0-16,5-3-1 16,4 0 1-16,-1 1-1 15,6 8-1-15,0 5 1 16,-3 7-1-16,0 7 0 16,-10 5 1-16,-11 8 0 15,-1 2 1-15,-16 0 1 0,-8 3-1 16,-6-2 1-16,-8 0 0 15,-12-5-1-15,4 1-1 16,-3-6-1-16,-8 1-3 16,8-3-4-16,-6-11-14 15,4 0-23-15,1-2-1 0,-1-14 1 32,6-4 0-32</inkml:trace>
  <inkml:trace contextRef="#ctx0" brushRef="#br0" timeOffset="81822.5267">1179 12943 22 0,'23'18'28'16,"4"-25"-3"-16,5-20-7 15,10-9-5-15,12-19-2 16,-4-6-2-16,0-11-2 16,-5-2-1-16,-5-5-2 15,-8 7-1-15,-8 5 1 16,-10 6 0-16,-11 7 0 0,-3 15-1 15,-8 8 0-15,1 21 0 16,7 10-1-16,-12 36 1 16,12 8-1-16,7 13-1 0,10 10 1 15,7 7-1 1,8 1 0-16,5-5 0 16,3-8-3-16,-1-11-3 0,-4-7-6 15,-12-10-15-15,-8-17-10 16,-6-2-1-16,-9-15 0 0</inkml:trace>
  <inkml:trace contextRef="#ctx0" brushRef="#br0" timeOffset="81993.3607">1509 12717 35 0,'34'-3'32'0,"13"9"0"15,-2-6-9-15,6 0-25 16,-1 6-18-16,-12-6-9 16,-7 5-1-16,-20-10-2 0</inkml:trace>
  <inkml:trace contextRef="#ctx0" brushRef="#br0" timeOffset="82139.2395">1346 12538 22 0,'-29'-16'32'0,"7"12"-1"16,9-3-1-16,13 7-24 0,20 11-24 15,0-4-11-15,15 11-2 16,2-4-1-16</inkml:trace>
  <inkml:trace contextRef="#ctx0" brushRef="#br0" timeOffset="82476.823">1928 12797 39 0,'15'4'35'0,"15"3"1"16,-5-7-9-1,9-7-9-15,1 0-8 16,-2-7-3-16,-7-2-3 15,-7-5-2-15,-10 0-1 16,-9-4-1-16,-2-1 0 16,-14 2 0-16,-6 2-1 0,-6 12 1 15,6 6 0-15,1 13 0 16,4 8 0-16,3 14 0 16,4 10 1-16,6 14 0 15,4 5 0-15,7 1-3 16,0-5-5-16,2-3-15 0,1-6-15 15,-8-16 0-15,14-11 0 16,-7-20 0-16</inkml:trace>
  <inkml:trace contextRef="#ctx0" brushRef="#br0" timeOffset="82755.6155">2591 12717 49 0,'-12'24'38'0,"-4"8"0"0,-9-2-6 16,-8-9-18-16,7 0-11 15,-4-4-9-15,-1-13-5 16,5-4-1-16,7-19-1 16,8-1 2-16,-1-10 3 15,12 4 5-15,2-2 4 16,8 2 7-16,12 12 4 0,30 8 13 15,-23 18-14-15,4 10-10 16,-2 2-34 0,6 8-2-16,-12-4-2 0,10 1-1 15</inkml:trace>
  <inkml:trace contextRef="#ctx0" brushRef="#br0" timeOffset="83626.5743">5948 12838 3 0,'12'-3'26'16,"-12"3"-1"-1,0 0-7-15,3 27-6 0,-3 0-4 16,4 4-2-16,1 3-1 31,1 0-1-31,5-6-1 0,3-3-1 16,5-13-1-16,2-12 0 15,5-6 0-15,-5-12 0 16,0-11 0-16,-3 0 0 16,-5-3 1-16,0 2 0 15,-7 3 2-15,-6 7 0 16,0 8 0-16,0 12 1 0,-6 17 0 16,6 14 1-16,0 8-1 15,9 11 0-15,-3 10-1 16,7 11 0-16,-5 1-1 15,2 9 0-15,-10-4 0 16,0 0-1-16,-15-5 0 16,-8-5 0-1,-8-13-2-15,-5-11 2 16,-4-15-2-16,-1-16 1 16,7-19 0-16,6-15 0 15,8-11-1-15,12-11 0 16,15-5 0-16,9-1 0 0,13 4-2 15,6 6-4-15,14 12-10 16,-1 9-22-16,-2 2 0 16,3 12 0-16,-9 0-1 0</inkml:trace>
  <inkml:trace contextRef="#ctx0" brushRef="#br0" timeOffset="84142.7044">6391 13263 39 0,'0'0'33'0,"14"-8"0"15,8 4-15-15,4 4-5 0,-2 0-5 16,1 0-3 0,-1 6-1-16,-4 1-3 0,-8 0 1 15,-6 7-1-15,-10 1 0 16,-7 6-1-16,-8-1 1 0,0 2-1 16,-2-1 1-16,-1 1 0 15,7-3 0-15,4-1 0 16,6-3 1-16,11-5 0 15,7-2 0-15,8-4 0 16,3-4 0-16,5 0-2 16,1-3-2-1,1-6-2-15,1 0-2 16,-4-5 0-16,-1-1 0 16,-8 1 2-16,0-1 2 15,-10 1 1-15,-2 5 2 16,-7 9 3-16,0 0 1 15,0 0 1-15,-10 13-1 16,7 2-1-16,-1 6-2 0,4 4-2 16,0 2-6-16,0-6-10 15,0-2-20-15,0-1 0 16,0-18-1-16,0 11 1 16</inkml:trace>
  <inkml:trace contextRef="#ctx0" brushRef="#br0" timeOffset="84296.4184">6734 13138 54 0,'0'0'37'15,"0"0"0"-15,0 0-7 16,0 0-29-16,0 0-33 31,0 0-3-31,0 12-1 0,0-12-1 16</inkml:trace>
  <inkml:trace contextRef="#ctx0" brushRef="#br0" timeOffset="84931.6877">7173 12779 54 0,'-7'13'34'15,"7"22"-1"-15,-7 10-17 16,1 6-8-16,6 10-2 16,-3-1-3-16,3-3-1 0,0-8 0 15,6-11 0-15,-6-16-1 16,10-12 0-16,-10-10 0 16,9-27 0-16,-9-7 1 15,0-11 0-15,-6-12-2 0,-1-6 1 16,-7-2 1-16,-2 2-1 15,-1 2 0-15,2 6-1 16,0 8 0-16,11 12 0 16,8 6 0-16,8 10-1 15,12 7-2-15,8 3-5 16,11 3-20-16,10 11-7 0,-3-10-1 16,8 14 0-16</inkml:trace>
  <inkml:trace contextRef="#ctx0" brushRef="#br0" timeOffset="85147.427">7209 13227 29 0,'0'0'34'0,"34"7"-2"0,-6-12-5 16,9 1-28-16,7 4-25 15,-10-13-3-15,6 9-4 16,-12-11 1-16</inkml:trace>
  <inkml:trace contextRef="#ctx0" brushRef="#br0" timeOffset="85484.0025">7361 12894 33 0,'12'-9'35'0,"6"18"0"15,-5 1-6-15,-2 4-15 0,6 9-5 16,-11 0-3-16,6 3-1 15,-8-4-4-15,-1-5-1 0,-3-17-3 16,0 0 0-16,9-10 0 16,3-9 0-16,4-5 0 15,-1-1 0-15,7 1 3 16,-2 6 1-16,0 5 2 0,-1 13 0 16,-6 12 1-16,-1 7 0 15,-5 8 0-15,-2 3-3 16,-2 3-8-16,1 0-25 15,-4-11-4-15,12-3 0 16,-12-19 0-16</inkml:trace>
  <inkml:trace contextRef="#ctx0" brushRef="#br0" timeOffset="85904.4412">7714 12617 33 0,'18'-9'32'0,"-1"-6"0"16,10 2-10-16,5 6-12 0,2-4-4 15,-1 6-2-15,-4 5 0 31,-5 5-2-31,-11 4 0 0,-2 5-2 16,-7 4 1-16,-4 6 0 16,0 4 1-16,-4 4 0 15,2 3 0-15,2 7 1 16,0 2 0-16,9 2 1 16,-2 1 0-16,2 3 1 15,1-8 0-15,1 1 0 0,-4-7 0 16,-1-4-1-16,-6-9-1 15,-9-3 0-15,-6-8-1 16,-5-3-2-16,-4-6-3 16,-5-3-4-16,5-5-11 15,0-2-22-15,4-6 0 0,15 0-1 32,5-6 2-32</inkml:trace>
  <inkml:trace contextRef="#ctx0" brushRef="#br0" timeOffset="86151.4574">8406 12821 27 0,'15'-8'30'0,"16"11"0"16,-1-3-10-16,6-4-19 15,5 4-21-15,-10-7-8 16,12 7-1-16,-15-9-1 16</inkml:trace>
  <inkml:trace contextRef="#ctx0" brushRef="#br0" timeOffset="86320.7425">8425 12941 54 0,'11'4'38'0,"15"2"-3"16,9-2-11-16,5-4-10 15,0 0-30-15,-3-4-17 0,5 4-3 16,-18-15-1-16</inkml:trace>
  <inkml:trace contextRef="#ctx0" brushRef="#br0" timeOffset="87467.6168">9507 12789 53 0,'-33'-6'35'16,"-1"6"-10"-16,-9 4-7 16,-7 5-5-16,4 16-2 15,2 1-3-15,15 12-1 32,7 2-2-32,22 3-1 0,16-4-1 15,19-3 0-15,14-7-1 16,4-12-3-16,6-5-11 15,-4-4-26-15,-10-11 0 16,-6 3-1-16,-20-7 1 16</inkml:trace>
  <inkml:trace contextRef="#ctx0" brushRef="#br0" timeOffset="87787.9541">9619 13147 27 0,'16'-4'28'0,"-7"-11"-9"16,3 3-4-16,1 0 0 15,-3-3-3-15,2 8-2 16,-12 7 1-16,15-4-1 15,-15 4 0-15,3 26 0 0,-6-9-3 16,3 12-1-16,0 0-1 16,0 2-2-16,0-2-2 15,0-5-6-15,7-4-22 16,-1-1-12-16,-6-19 1 16,6 10 0-16</inkml:trace>
  <inkml:trace contextRef="#ctx0" brushRef="#br0" timeOffset="88292.5974">10082 12375 34 0,'-44'97'35'0,"4"16"-3"16,11 14-5-16,15 8-7 15,10-4-6-15,22-5-7 16,16-17-9-16,11-18-18 16,10-26-16-16,6-18 0 15,-1-23-2 1</inkml:trace>
  <inkml:trace contextRef="#ctx0" brushRef="#br0" timeOffset="88672.4663">10193 12918 24 0,'-22'8'34'0,"22"2"1"15,0-10-4-15,22 0-15 16,12 0-11-16,6-9-24 16,11 9-12-16,-6-13-2 15,8 9-1-15</inkml:trace>
  <inkml:trace contextRef="#ctx0" brushRef="#br0" timeOffset="88957.5863">10642 12932 23 0,'0'0'36'16,"10"0"0"-16,11-5 0 16,10 3-18-16,14 4-7 0,4-2-6 15,8 0-8-15,3-7-25 16,2 7-7-16,-9-12-1 15,1 2 0-15</inkml:trace>
  <inkml:trace contextRef="#ctx0" brushRef="#br0" timeOffset="89210.932">10873 12521 50 0,'-11'-29'36'0,"0"0"-1"16,4 12-13-16,7 17-10 15,0 0-6-15,0 26-5 16,0 16-10-16,0 15-22 15,-6 3-4-15,10 12-1 0,-4-2 1 16</inkml:trace>
  <inkml:trace contextRef="#ctx0" brushRef="#br0" timeOffset="89659.2589">10879 13062 17 0,'-10'13'34'16,"-3"6"-1"-16,-5-5 1 0,-4 6-20 15,6 4-4-15,2 2-3 0,10-3-2 16,4-4-2-16,15-3-1 15,5-4-2-15,8-6-3 16,6-1-3-16,-4-5-7 16,4-8-5-16,-9 5-5 15,-4-8 0 1,-6 3 0-16,-5-4 4 16,-5-1 6-16,-5-2 10 15,0 4 10-15,0-2 28 16,-8 4-11-1,8 9 0-15,-10 12-2 16,10 9-3-16,-5 2-6 16,5 9-4-16,0 0-4 0,3 4-5 15,-1 3-9-15,-2 4-27 16,0-14 0-16,10-4-2 0,-10-14 0 16</inkml:trace>
  <inkml:trace contextRef="#ctx0" brushRef="#br0" timeOffset="89927.9444">11106 12412 27 0,'36'-20'36'0,"4"13"2"0,13 23 0 15,7 13-15-15,-6 18-10 16,5 28-4-16,-15 16-3 16,-6 17-2-16,-17 3 0 15,-14 3-4-15,-12-1-2 16,-16-9-6-16,-1-4-14 16,0-15-18-16,-5-27 0 0,6-15 0 15,4-26 0-15</inkml:trace>
  <inkml:trace contextRef="#ctx0" brushRef="#br0" timeOffset="90360.2311">11462 12248 45 0,'11'0'36'0,"2"19"1"16,-7 1-4-16,-6 1-21 15,11 10-4-15,-8-4-3 0,2-1-1 16,-5-10-2-16,0-16-1 16,0 0 0-16,15-5 0 15,-6-13-1-15,4-7 1 16,4-3-1-16,3 1 0 16,2 6 1-16,0 6 0 15,-3 10 1 1,2 12 0-16,-6 12 0 15,-4 6 0-15,-5 6-1 0,-2 2-11 16,-4-1-29-16,0 0 0 16,0-8 0-16,9-1-1 15</inkml:trace>
  <inkml:trace contextRef="#ctx0" brushRef="#br0" timeOffset="90876.0045">12174 12855 40 0,'7'-14'36'0,"2"14"0"31,-9 16-12-31,3 6-8 0,1 14-5 15,-4 4-5-15,0 5-6 16,0 1-10-16,0-3-21 16,0-11-5-16,0-10-1 15,0-22 0-15</inkml:trace>
  <inkml:trace contextRef="#ctx0" brushRef="#br0" timeOffset="91029.7672">11990 13026 55 0,'0'0'35'0,"17"-14"0"16,14 4-12-16,10-2-14 16,11-2-14-16,7 4-28 31,1-9-1-31,11 8-1 0,-13-3 0 16</inkml:trace>
  <inkml:trace contextRef="#ctx0" brushRef="#br0" timeOffset="91399.2587">13109 12738 43 0,'-35'0'37'0,"-11"3"0"15,2 8-10-15,-2 10-9 16,2 7-6-16,16 9-4 0,12 4-3 15,16 3-1-15,17-3-1 16,14-2 0-16,12-8-3 16,6-6-2-16,5-4-10 15,-2-7-27-15,-11-14 0 16,-2 0-1-16,-13-8 1 16</inkml:trace>
  <inkml:trace contextRef="#ctx0" brushRef="#br0" timeOffset="91699.7027">13210 13044 28 0,'13'0'35'15,"-13"0"1"-15,25-6-3 0,-10 6-14 16,1 0-9-16,2 9-4 15,-8 1-3-15,-7 5-1 16,-9-3-1-16,-3 8 1 16,-7-3-2-16,0-2 1 0,-2 1-1 15,2-3 1-15,10-3 0 16,6 0-1-16,12-5 1 16,10-1-3-16,7 1-8 15,5 0-27-15,-3-12 1 16,9 7-2-16,-9-12 2 15</inkml:trace>
  <inkml:trace contextRef="#ctx0" brushRef="#br0" timeOffset="92162.3664">13871 12221 42 0,'-44'43'34'0,"-15"20"-6"15,1 39-7-15,5 26-5 16,7 19-5-16,14 18-2 16,12 4-3-16,20 1-2 0,15-16-4 15,19-19-5-15,21-31-18 16,13-25-13-16,-5-37-1 16,14-17 0-16</inkml:trace>
  <inkml:trace contextRef="#ctx0" brushRef="#br0" timeOffset="92462.382">13803 13004 51 0,'12'-4'38'0,"11"4"-1"15,4 0-7-15,4-3-22 16,6-2-24-16,-1-4-18 15,9 1-2-15,-4-6-1 16</inkml:trace>
  <inkml:trace contextRef="#ctx0" brushRef="#br0" timeOffset="92900.8543">14466 12653 41 0,'0'-28'35'15,"-8"-9"1"-15,8-1-11 16,-3 7-9-16,-1 2-6 0,4 8-2 15,0 10-3-15,0 11-1 16,0 23 0-16,0 9-2 0,0 7-2 16,0 7-7-16,9 6-15 15,0 2-16-15,-5-8 1 16,7-2-2-16,-7-14 1 16</inkml:trace>
  <inkml:trace contextRef="#ctx0" brushRef="#br0" timeOffset="93097.4619">14211 12913 22 0,'-11'0'35'0,"29"4"0"16,8-4 0-16,14-4-18 15,16 4-8-15,9 0-8 16,6-5-12-16,-2-7-23 15,10 9 0-15,-14-11-1 16,4 11 0-16</inkml:trace>
  <inkml:trace contextRef="#ctx0" brushRef="#br0" timeOffset="93551.0124">14309 13150 32 0,'0'-14'32'16,"18"11"1"-16,-2-2-14 0,11 1-6 15,6 4-4-15,0 0-2 16,-3 9-2-16,-5-2-2 16,-6 5-1-16,-15 1-2 15,-11 0 0-15,-5-1-1 16,-4-1 1-16,-6-4-2 16,3 0 1-1,10-5-1-15,9-2 1 0,0 0 1 16,22 5 0-16,3 0 0 15,2 7 0-15,4 3 1 16,-3 7 1-16,-14 2 0 16,-9 7-1-16,-11 1 1 15,-19 0 0-15,-12-4 0 16,-13-6-1-16,-5-5-5 0,-1-11-5 16,7-8-17-16,11-6-8 15,1-14-1-15,26 2 0 16</inkml:trace>
  <inkml:trace contextRef="#ctx0" brushRef="#br0" timeOffset="93921.8797">14782 12185 46 0,'0'0'36'0,"36"34"2"16,-3 18-14-16,2 19-8 0,12 35-5 15,-8 22-2-15,-5 22-2 16,-11 12-3-16,-11 3-1 16,-12-3-3-16,-7-8-2 15,-12-14-4-15,-7-25-5 16,2-25-22-16,6-18-6 16,-4-33 0-1,10-17 0-15</inkml:trace>
  <inkml:trace contextRef="#ctx0" brushRef="#br0" timeOffset="94336.4294">15190 12235 35 0,'13'0'36'15,"1"19"-1"-15,-10 3-10 16,-4 3-8-16,0 8-6 15,-4-7-3-15,0-3-2 16,-4-9-2-16,8-14-1 0,0 0-2 16,5-22-1-16,9-2 2 15,0-2-2-15,3-3 0 16,1 9 1-16,0 2-1 16,-2 12 2-16,-4 11-1 0,0 9 1 15,-5 11-1 1,-3 1-3-16,2 3-26 0,2 5-9 15,-5-8-2-15,8-1 0 16</inkml:trace>
  <inkml:trace contextRef="#ctx0" brushRef="#br0" timeOffset="94721.7394">15999 13044 29 0,'28'13'33'16,"-18"2"2"-16,-5 17-9 15,-20 4-20-15,-13-5-24 16,1 8-11-16,-11-23-2 0,13 0-2 16</inkml:trace>
  <inkml:trace contextRef="#ctx0" brushRef="#br0" timeOffset="95168.6658">16476 12729 39 0,'13'0'34'0,"5"17"1"16,-5 7-13-16,-1 3-9 16,-3 10-5-16,-6 0-1 15,1 0-3-15,-4-6 0 16,0-11-1-16,0-8-1 0,0-12-1 16,9-12 0-16,6-11-1 15,4-5 1-15,3-4-1 16,2 2 1-16,1 5-1 15,-3 5 2-15,-3 11 1 16,-7 13 0-16,-3 13 0 16,-9 6 0-1,-6 10 0-15,1 2-1 16,-2 0-2-16,7 0-9 16,-6-5-23-16,6-12-7 15,15-6-1-15,-2-12 1 16</inkml:trace>
  <inkml:trace contextRef="#ctx0" brushRef="#br0" timeOffset="95440.3739">16948 12711 42 0,'18'-11'35'0,"6"11"2"16,2 4-8-16,9-4-18 0,7 10-2 15,1-2-3-15,0 2-3 16,-5 1-1-16,-7 1-1 16,-12-2 0-16,-13 0-1 15,-9-1 0-15,-15-1-1 16,-7-1-4-16,-10-1-12 31,-2-3-19-31,9 10-1 0,-3-13 0 16,10 13 0-16</inkml:trace>
  <inkml:trace contextRef="#ctx0" brushRef="#br0" timeOffset="95587.5181">17007 12994 50 0,'15'0'36'0,"14"0"0"16,0-4-6-16,9-1-26 15,5 0-13-15,2-4-25 16,6 9-1-16,-8-5 0 15,5 5-1-15</inkml:trace>
  <inkml:trace contextRef="#ctx0" brushRef="#br0" timeOffset="95909.9641">17685 12680 25 0,'-19'0'33'16,"-8"0"-1"-16,8 20-2 15,-1 3-18-15,3 12-4 16,10 6-3-16,7 4 0 0,10 5 1 16,10-3-1-16,14-4 1 15,6-12-2-15,12-8 2 31,-2-18 0-31,5-13-1 0,-6-15 0 16,-7-9-1-16,-18-12 0 16,-15-3-1-16,-19-4 0 15,-13 5-4-15,-6 9-12 16,-8 11-27-16,-12 0-1 16,3 10 0-16,-9 4 0 15</inkml:trace>
  <inkml:trace contextRef="#ctx0" brushRef="#br0" timeOffset="104216.2371">1074 15424 20 0,'0'0'30'15,"11"44"-6"-15,9-49-8 0,11-14-1 16,4-10 0-16,7-17 0 16,0-6-4-16,5-15-5 15,-10-4-1-15,-2-8-1 16,-11 1 1-16,-12 3 0 0,-3 10 0 15,-9 7 1-15,-4 13-2 16,-4 8-1-16,2 20 0 16,6 17-1-16,-7 25-1 15,14 22 0-15,2 14-1 16,13 14 0 0,3 12 0-16,4 4 1 15,4 2 0-15,7-6-4 16,-6-16-4-16,1-10-8 15,-8-16-17-15,-8-16-7 16,-7-7 0-16,-12-22-1 16</inkml:trace>
  <inkml:trace contextRef="#ctx0" brushRef="#br0" timeOffset="104601.4926">1312 15419 16 0,'0'-12'28'16,"14"12"1"-16,10-7-5 0,12 2-16 15,10 1-2-15,10 0-2 16,4 0 1-16,-3-5-2 16,-5 4 0-16,-8-1-2 0,-5 2 0 15,-11 0 1-15,-7 8 1 16,-9 2 1-16,-3 7 1 16,-3 4-1-16,-1 7 2 15,0 1 0-15,-2 1 0 31,1-2-2-31,0-2-1 0,3-10-2 16,-7-12-1-16,13-7-1 16,-3-10-1-16,0-7 0 15,1 1 0-15,1-5 1 16,0 3 0-16,1 4 1 16,-1 9 0-16,4 7 1 15,-7 5 0-15,2 12 1 0,0 1-5 16,1 8-8-16,-3 5-21 15,-2-6-4-15,8 2 1 16,-6-7-1-16</inkml:trace>
  <inkml:trace contextRef="#ctx0" brushRef="#br0" timeOffset="104871.0523">2396 15394 49 0,'0'-23'37'16,"0"23"0"-16,-22-17-13 16,0 6-7-16,2 11-5 15,-6-3-5-15,1 8-2 0,1 5-3 16,6 8-1-16,7-1 0 16,11 2-1-16,11 1 0 15,3-2 1-15,8-3-1 16,7-2 1-16,-2-5-2 15,1-8-3-15,3-3-15 16,-13-4-19 0,-10-12 0-16,6-2 0 15,-14-9-1-15</inkml:trace>
  <inkml:trace contextRef="#ctx0" brushRef="#br0" timeOffset="105018.1964">2261 15041 64 0,'0'0'37'0,"-11"-7"1"0,22 27-8 16,-1-1-43-16,-1 3-22 0,11 12-1 16,-5-8 0-16,15 9-1 15</inkml:trace>
  <inkml:trace contextRef="#ctx0" brushRef="#br0" timeOffset="105772.6782">3565 15196 43 0,'12'20'36'0,"-22"7"1"32,-2 6-14-32,-9 9-8 0,-9-2-4 15,1 0-5-15,-5-9-3 16,3-12-2-16,6-9-2 16,3-13 0-16,6-8-1 15,5-4 0-15,7-6-1 16,8 3 0-16,4 4 2 15,2 8 0-15,4 9 0 0,6 10 1 16,4 6-1-16,-1 5-2 16,7 5-4-16,-6-7-5 15,9-2-5-15,-3-8-2 0,4-5-1 16,-2-10 3 0,-1-1 4-16,-3-6 8 15,0-1 7-15,-1 4 7 0,-2-1 7 16,2 5 2-16,-4 0 1 0,-1 3-1 15,-2-8-5-15,3 3-4 16,-4-8-3-16,-1-2-2 16,-9-7-1-16,-2 1-1 15,-14-4-1-15,-6 0 0 32,-5 1-1-32,-4 6 1 0,-5 8-1 15,-2 10 1-15,-1 10-1 16,7 13 1-16,3 10-1 15,10 17 1-15,4 7 1 16,6 2-1-16,6 2 0 16,4-2 0-16,1-2-6 15,-5-13-11-15,1-11-21 0,8-9 0 16,-15-24 0-16,22 4 0 16</inkml:trace>
  <inkml:trace contextRef="#ctx0" brushRef="#br0" timeOffset="105957.1361">3978 15303 44 0,'11'9'35'0,"12"21"1"0,1 4 0 16,-3 6-28-16,11 10-8 15,5 0-15-15,4 6-18 16,-14-15-1-16,7 1-2 15,-15-20 0-15</inkml:trace>
  <inkml:trace contextRef="#ctx0" brushRef="#br0" timeOffset="106120.4074">4303 15269 61 0,'-28'27'38'15,"-3"23"1"-15,-12 10-6 16,-1 0-23-16,7 4-11 16,3-3-35-16,7 2-1 15,-2-14-2-15,14-6 0 16</inkml:trace>
  <inkml:trace contextRef="#ctx0" brushRef="#br0" timeOffset="106505.8628">4429 15265 45 0,'0'0'37'0,"23"0"2"15,-17 18-7-15,-2 7-17 0,4 7-12 16,-1 4-27-16,-1 5-11 16,-6-15-2-1,6-1-1-15</inkml:trace>
  <inkml:trace contextRef="#ctx0" brushRef="#br0" timeOffset="106875.6545">4697 15257 26 0,'0'0'34'0,"12"0"2"16,-12 13-6-16,-7 2-13 0,7 12-7 15,-6 1-4-15,1 3-2 16,-2-2-2-16,7-5-2 15,-3-7 1-15,3-17-2 16,0 0 1-16,16-8-1 16,-4-12 1-16,1-7-1 0,1-4 1 15,-1-1 0-15,-3 2 0 16,-2 7 1-16,-5 6-1 16,-3 17 2-16,0-10 0 15,0 10-1-15,-12 19 2 0,7-2-2 16,5 6 1-16,3 0-2 15,11-1-3-15,3-4-14 32,1-4-20-32,16 1 1 0,-5-11-1 15,8-4 0-15</inkml:trace>
  <inkml:trace contextRef="#ctx0" brushRef="#br0" timeOffset="107242.7678">5256 15226 11 0,'-24'-18'34'16,"4"14"-1"-16,-8-4-3 15,4 2-12-15,-1 6-5 16,1 7-5-16,9 5-2 16,4 1-3-16,11 3-1 0,8-2-1 31,4 0-1-31,5-4 1 0,2-3-3 15,1-4 0-15,-3-3-2 16,-1 0-1-16,-16 0 1 16,0 0 0-16,0 0 1 15,-21 12 1-15,4-2 1 16,-1 4 3-16,0 4 2 16,2 0 1-16,8 2 1 0,3-1 0 15,12 1-1-15,2-3 0 16,7-4-1-16,2-3-3 15,1-6-9-15,-4-14-28 16,4 3 0-16,-9-13-1 16,4 0 1-16</inkml:trace>
  <inkml:trace contextRef="#ctx0" brushRef="#br0" timeOffset="107392.2621">5082 14977 59 0,'-22'-26'39'15,"8"11"-3"-15,0 0-3 0,14 15-36 32,0 0-19-32,0 0-15 0,30 12-1 15,-7 3 0 1</inkml:trace>
  <inkml:trace contextRef="#ctx0" brushRef="#br0" timeOffset="107545.9192">5428 15228 52 0,'32'39'38'15,"1"6"1"-15,-16-3-3 0,-13-5-23 16,-4 1-7-16,-10-9-6 16,-13-14-14-16,-7-12-24 15,7-3 0-15,-7-18-1 16,9-2 1-16</inkml:trace>
  <inkml:trace contextRef="#ctx0" brushRef="#br0" timeOffset="108046.0219">6356 15136 43 0,'-12'14'30'0,"-10"4"-8"16,1 8-8-16,4 9-4 15,6 5-2-15,8 2-2 16,8-3-1-16,8-2 0 15,10-11 1-15,4-4 0 0,0-13 0 16,-1-9 1-16,-8-10-1 16,-9-1-2-16,-12-9-1 15,-9 4-2-15,-7 0-4 16,-9-3-11-16,-3 3-24 0,13 7 0 16,-4 0 0-16,22 9 0 31</inkml:trace>
  <inkml:trace contextRef="#ctx0" brushRef="#br0" timeOffset="108293.9805">6508 15269 12 0,'0'0'31'0,"16"0"0"16,-16 0-2-16,-4 7-14 0,4 11-5 15,0-4-3-15,10 4-1 16,-2-2 0-16,9 1 0 15,1-11-1-15,10-1 0 16,-3-9-1-16,2-1 0 16,-7-10-1-16,-2-1-1 0,-8-3-3 31,-10-1-5-31,0 8-8 16,-13-2-18-16,-2-6-5 15,8 11-1-15,-3-6 1 16</inkml:trace>
  <inkml:trace contextRef="#ctx0" brushRef="#br0" timeOffset="108478.9043">6765 15205 44 0,'13'14'37'0,"2"10"-1"15,-6 2-8-15,1 0-11 16,3 6-6-16,-5-5-3 16,8-3-3-16,2-11-1 15,2-9-1-15,-1-8-2 16,2-8 0-16,1-6-1 15,-4-7-8-15,-2-6-31 0,-7 14 0 16,-12-4-1-16,3 21 1 16</inkml:trace>
  <inkml:trace contextRef="#ctx0" brushRef="#br0" timeOffset="108980.1829">7163 15257 39 0,'-4'16'35'16,"11"13"1"-16,2-4 0 15,6 0-24-15,13 2-5 16,0-8-1-16,13-9-1 15,-1-14-1-15,0-13 0 16,-6-15-2-16,-5-8 0 16,-11-8-2-16,-13-6 0 0,-14-6-2 15,-13-1 1-15,-14 0-1 16,-14 4 1-16,-6 11 0 0,-3 8-1 16,4 10 1-1,7 16 1-15,11 12 0 0,13 15 0 16,24 10 0-16,18 5-3 31,20 8-6-31,12 0-19 0,11-5-9 16,9 1 0-16,-4-7 0 15</inkml:trace>
  <inkml:trace contextRef="#ctx0" brushRef="#br0" timeOffset="109311.63">7590 15220 59 0,'15'8'36'15,"2"7"-5"-15,-2 5-8 16,-13 1-8-16,5 6-4 16,-11-5-4-16,-1-3-3 0,-2-9-1 15,7-10-1-15,0 0-2 16,16-21 1-16,2 0-1 15,4-1 1-15,3 3-2 16,3 7 1-16,0 7-1 0,-4 9 1 16,-6 9 0-16,-7 8 0 31,-5 5-1-31,-6 2-3 16,-2 2-8-16,-9-2-23 15,-1-15-4-15,2-3 1 0,-1-13-1 16</inkml:trace>
  <inkml:trace contextRef="#ctx0" brushRef="#br0" timeOffset="109496.5353">7724 14900 51 0,'0'-23'38'16,"12"23"-1"-16,-6 13-3 15,-6 4-51-15,7 16-16 16,-7-2-4-16,8 6 0 15</inkml:trace>
  <inkml:trace contextRef="#ctx0" brushRef="#br0" timeOffset="109965.6568">7907 15224 22 0,'25'-13'34'0,"-1"-1"1"16,7 14 1-16,0 14-20 31,-9 1-3-31,-1 12-4 0,-11-1-2 16,-1 6-2-16,-13-7 0 15,1-2-1-15,-4-9-1 16,-3-12-2-16,10-2 0 15,-4-23-1-15,11 0-1 0,4-5 1 16,2-3-1 0,0 1 0-16,2 3-1 0,-5 4 1 15,-1 10 0-15,-9 13 0 16,0 0 2-16,9 17-1 0,-9 4 0 16,0 1 0-16,0 3 0 15,12 1-3-15,7 1-8 16,5-2-26-16,2-15-1 31,11-1 0-31,-3-9 0 0</inkml:trace>
  <inkml:trace contextRef="#ctx0" brushRef="#br0" timeOffset="110452.3282">8605 15094 29 0,'-25'-14'31'0,"13"9"-2"15,-4 5-10-15,7 0-7 0,9 0-5 16,-6 19-3 0,10-10-1-16,4 0-3 0,-8-9-2 15,19 17 0-15,-19-17-1 16,12 12 0-16,-12-12-1 0,-10 14 1 15,-4-4 1-15,-4 7 1 16,-2 3 1-16,5 4 2 16,-1 2-1-16,7-2 2 31,9 2 0-31,6-5 1 0,10-4-1 16,2-11 0-16,7-6 0 15,0-6 0-15,4-11 1 16,1-4 0-16,7-2 0 15,3-4 0-15,4 5 0 16,-4 2-1-16,4 9 2 16,-7 5-1-16,-2 15 1 0,-11 5-1 15,-9 10-1-15,-15 2 0 16,-10 6-1-16,-7-4-1 16,-8-2-2-16,0-4-6 15,-6-13-7-15,6-9-25 16,6 0 0-16,1-17 0 15,14 2 0 1</inkml:trace>
  <inkml:trace contextRef="#ctx0" brushRef="#br0" timeOffset="110668.423">9371 15087 59 0,'0'0'37'16,"0"0"1"-16,11 7-5 15,-11-7-30-15,0 0-13 16,0 0-26-16,0 9-1 16,0-9 0-1,0 0-1-15</inkml:trace>
  <inkml:trace contextRef="#ctx0" brushRef="#br0" timeOffset="110851.826">9378 15298 86 0,'5'10'41'0,"-5"-10"-8"16,0 0-37-16,0 0-30 0,-12-20-5 15,-6 14-2-15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3:50:52.0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3184 4105 17 0,'0'0'30'0,"-4"23"0"16,0 0-4-16,-1 10-10 16,2 4-7-16,6 5-2 31,3-5-1-31,10-4-1 0,6-7-1 16,8-14 0-16,2-12-1 15,5-10 0-15,-4-15 0 16,-5-6 0-16,-9-7 0 15,-3 2-1-15,-10 3 1 16,-6 5-1-16,-3 6 0 16,-6 11-1-16,-4 11 0 0,5 11 0 15,1 16-1-15,7 10 0 16,0 9 0-16,7 12 0 16,4 5 0-16,2 4 0 15,-1 1 2-15,-3 2-1 16,-9-9 0-16,-5-6 1 0,-12-6 0 31,-6-9-1-31,-10-12 0 0,-4-15-3 16,-2-13-5-16,-2-20-10 15,9-12-18-15,8-9-2 16,6-12-1-16,12 0 0 16</inkml:trace>
  <inkml:trace contextRef="#ctx0" brushRef="#br0" timeOffset="437.4274">3716 3926 48 0,'0'16'34'0,"-3"9"2"15,-2 15-15-15,1 15-8 0,-2 3-3 16,6 10 0-16,-6-1-3 16,6-3-1-16,-3-9-2 15,3-9-1-15,0-15-1 16,0-11 0-16,0-20 0 0,0 0-1 15,-4-31 1-15,4-6 0 16,-8-11 0-16,1-7-2 16,-2-10 0-16,-3 0 1 0,2 0-1 15,-3 5 0-15,2 8-1 16,4 6 0-16,7 11 0 16,4 5 0-16,13 10 0 15,8 1-2-15,13 7-6 16,8 1-12-16,0-2-18 15,14 13 0 1,-6-2 1-16,7 10-2 16</inkml:trace>
  <inkml:trace contextRef="#ctx0" brushRef="#br0" timeOffset="684.1641">3710 4496 25 0,'13'14'35'15,"2"-7"1"-15,14 0-2 16,2-2-17-16,3-1-24 15,8 1-21-15,-13-10-4 16,2 1-2-16,-9-11-2 16</inkml:trace>
  <inkml:trace contextRef="#ctx0" brushRef="#br0" timeOffset="1600.9921">3894 4277 32 0,'0'0'34'15,"0"0"0"1,33 7 0-16,-4-11-23 0,5-4-38 16,18 8-5-16,-3-15-1 15,11 5 0-15</inkml:trace>
  <inkml:trace contextRef="#ctx0" brushRef="#br0" timeOffset="2201.3912">4491 4221 26 0,'-18'-5'24'0,"2"-4"-3"31,-2-5-4-31,-3-5-3 0,5-4-5 16,3-5-1-16,7 1-1 15,6 5 0-15,10 7-2 16,5 1 1-16,13 14-1 16,-4 4 1-16,2 15 0 15,-7 5 0-15,-8 13-1 16,-11 2 0-16,-9 6-1 0,-12 0-1 15,-7-3-2-15,-4-9-3 16,-2-5-2-16,1-9 0 16,7-11 0-16,8-8 0 15,4-13 0-15,9-1 1 16,5 0 1-16,7 4 3 16,5 1 2-1,4 9 0-15,5 5 0 16,-2 4 0-16,5 13-1 15,-1-2-1-15,-2-1-7 0,4-8-27 16,4 5-3 0,-8-16 1-16,10 0-2 0</inkml:trace>
  <inkml:trace contextRef="#ctx0" brushRef="#br0" timeOffset="2623.5473">4727 3947 29 0,'12'0'31'16,"2"-9"1"-16,13 4-4 15,1 0-17-15,5-5-5 16,5 7-2-16,-2-3-1 31,-5 1-1-31,-4 1-1 0,-6 4 1 16,-11 9 0-16,-2 0 0 15,-8 11 1-15,3 4-1 16,-3 7 2-16,0 12 0 16,3 6 0-16,4 4-1 0,-1 4 0 15,2-2 0 1,-2 0-1-16,0-5 1 0,-6-7-1 0,0-3 1 15,-6-12-1-15,-10-5 1 16,-9-8-1-16,-6-9 1 16,-3-6-3-16,-3 0-2 15,8-3-12-15,-1-5-25 16,4-5 0-16,8 4 0 31,12-5-1-31</inkml:trace>
  <inkml:trace contextRef="#ctx0" brushRef="#br0" timeOffset="3002.6916">5400 4170 36 0,'0'0'35'16,"0"0"2"-16,26-4-2 0,2-2-16 16,11 6-9-16,3-4-8 15,1 4-6-15,5 0-15 16,2 4-16-16,-18-4-1 16,-1 0 0-16,-17 0-1 15</inkml:trace>
  <inkml:trace contextRef="#ctx0" brushRef="#br0" timeOffset="3187.4262">5440 4291 43 0,'5'12'35'0,"16"-9"0"16,4-3-6-16,6-2-18 0,8 2-11 15,0-9-29-15,7 9-3 16,-12-9-2-16,9 9-1 16</inkml:trace>
  <inkml:trace contextRef="#ctx0" brushRef="#br0" timeOffset="3741.0407">6099 4088 62 0,'0'-24'34'0,"6"-1"-7"16,-2 7-5-16,-8-1-8 15,4 5-3-15,0-1-5 0,0 15-3 16,0 0-1-16,0 0-1 16,0 19-1-16,9 3 0 15,-2 9 0-15,-1 5 0 16,3 7 2-16,-3-1-1 0,1-4-1 15,1-1 1-15,-4-6 0 16,-1-3 0-16,-3-4 0 16,-3-10 1-16,-7-5-1 15,-5 0 0-15,-1-6 0 16,-5-3-1-16,-1 0 1 31,1 0 0-31,-1 0-1 0,6-3-1 16,16 3 2-16,0 0-1 15,16-4 1-15,9 4 0 16,9-5 0-16,5 5 0 16,4-2-1-16,-1-5-10 15,-5-3-28-15,0 5-1 0,-6-12 1 16,0 7-2-16</inkml:trace>
  <inkml:trace contextRef="#ctx0" brushRef="#br0" timeOffset="8772.6933">6765 4132 18 0,'25'10'33'0,"0"-10"-2"16,13 0-10-16,5 0-3 15,10-5-4-15,2 2-7 0,-2-3-8 16,-2 1-10-16,-11 2-10 16,-11 7-10-16,-29-4-3 15,11 13 1-15</inkml:trace>
  <inkml:trace contextRef="#ctx0" brushRef="#br0" timeOffset="8972.636">6812 4314 29 0,'0'0'38'0,"34"7"1"15,-3-4 0-15,13-3-18 16,5 0-8-16,0 0-18 16,7 4-27-16,-16-11-5 0,1 7-1 15,-13-8-1-15</inkml:trace>
  <inkml:trace contextRef="#ctx0" brushRef="#br0" timeOffset="12562.7489">8071 4091 47 0,'0'0'34'16,"-15"-14"-1"-16,-10 8-9 16,-3 6-9-16,-7 0-4 0,-1 6-4 15,-2 9-2-15,4 10-2 16,9 8-1-16,10 2-1 16,15 5-1-16,6-2-1 15,16 4-2-15,9-11-6 16,12-6-16-16,9-2-11 15,-8-15-1 1,6 3 0-16</inkml:trace>
  <inkml:trace contextRef="#ctx0" brushRef="#br0" timeOffset="12847.2731">8183 4453 53 0,'0'0'33'0,"15"-14"-1"16,-5 0-10-16,1-4-8 15,5-1-5-15,-3-1-3 16,2 4-1-16,-5 3-1 16,2 11 0-1,-12 2 0-15,6 19 0 16,-6 0-1-16,0 13 0 15,0 1-2-15,7 2 2 16,-7-1-1-16,5-5-2 16,-1-1-7-16,-4-10-23 15,0-6-8-15,0-12-1 16,0 0-1-16</inkml:trace>
  <inkml:trace contextRef="#ctx0" brushRef="#br0" timeOffset="13494.169">9058 3495 29 0,'-21'7'30'0,"-26"23"2"16,0 31-11-16,-6 33-6 15,1 21-3-15,8 24-1 16,10 5-3-16,16 9 0 16,14-12-1-16,23-15-5 0,18-24-26 15,16-21-10-15,6-33-2 16,12-18-1-16</inkml:trace>
  <inkml:trace contextRef="#ctx0" brushRef="#br0" timeOffset="14779.3795">9045 4247 71 0,'-3'12'32'15,"3"-12"-11"-15,22 7-6 16,10-2-4-16,10-5-6 16,11 4-16-1,2-7-20-15,14 6-1 16,-7-11-2-16,6 8-1 15</inkml:trace>
  <inkml:trace contextRef="#ctx0" brushRef="#br0" timeOffset="14994.6979">9611 4291 67 0,'27'0'35'0,"13"0"-1"0,4 5-17 16,-1-5-16-16,3 0-11 15,-6-5-22-15,-1 5-2 0,-15-5 0 16,-3 5-1-16</inkml:trace>
  <inkml:trace contextRef="#ctx0" brushRef="#br0" timeOffset="15194.87">9787 3800 70 0,'-10'-25'36'15,"10"25"-1"-15,0 0-17 16,-8 16-7-16,8 13-7 0,0 10-8 15,0 8-24-15,0 2-7 16,0 9-1-16,-4-9 1 16</inkml:trace>
  <inkml:trace contextRef="#ctx0" brushRef="#br0" timeOffset="15612.7896">9697 4475 50 0,'0'0'36'15,"3"10"-1"-15,-8 3-13 16,-5-1-9-16,4 11-4 15,-4-4-3-15,7 4 0 16,3-5-2-16,3 2-2 16,7-5-2-16,8-8-2 0,7-1-5 15,0-12-8-15,5-1-14 16,2-2-7-16,-7-7 0 16,-1-3 6-16,-5 3 10 15,-7-2 13-15,-6 6 7 16,-6 12 2-16,-9-2 55 31,3 16-25-31,-3 3-5 0,2 8-9 16,7 4-8-16,0 4-12 15,0-1-15-15,4-5-16 16,11 2 0-16,-3-12-1 16</inkml:trace>
  <inkml:trace contextRef="#ctx0" brushRef="#br0" timeOffset="15897.1973">10183 3589 57 0,'29'31'36'15,"-1"16"2"-15,3 24 0 16,0 22-30-16,-6 14-1 16,-4 18-1-16,-14-1-1 15,-7-1-3-15,-10-8-3 0,-8-16-4 16,2-16-15-16,1-19-19 0,-4-30-1 16,12-15 1-1,7-19 0-15</inkml:trace>
  <inkml:trace contextRef="#ctx0" brushRef="#br0" timeOffset="16146.2802">10391 3588 69 0,'22'0'36'15,"3"-8"-1"-15,9 8-15 16,6-5-25-16,0 1-27 16,6 8-3-16,-6-10 0 0,5 6 0 15</inkml:trace>
  <inkml:trace contextRef="#ctx0" brushRef="#br0" timeOffset="16467.2468">10782 3476 60 0,'19'-9'34'0,"-3"1"-1"16,5 5-17-16,0 6-4 16,-4 6-4-16,-3 11-2 15,-11 2-2-15,-3 9 0 16,-15 1-1-16,-1 0-1 0,-4-2 0 16,0-1 0-16,2-6-1 15,8-1 1-15,10-9-1 16,10-4 1-16,11-7 0 15,9-2-3-15,5 8-14 16,6-4-22-16,-9-4-1 16,4 0 0-1,-13 0-1-15</inkml:trace>
  <inkml:trace contextRef="#ctx0" brushRef="#br0" timeOffset="17031.68">11362 3918 37 0,'0'0'35'0,"9"25"1"16,2 5-5-16,-3 9-14 31,-4 4-6-31,6 9-3 0,-4 0-3 16,1-2-4-16,4-4-5 16,-11-15-10-16,-4-11-22 15,4-2-1-15,-17-18 1 16,3 0-2-16</inkml:trace>
  <inkml:trace contextRef="#ctx0" brushRef="#br0" timeOffset="17153.713">11198 4159 29 0,'21'-21'33'0,"12"21"2"16,5-9-1-16,15 7-20 16,4 2-36-16,2-3-8 15,8 3-2-15,-4-6-2 16</inkml:trace>
  <inkml:trace contextRef="#ctx0" brushRef="#br0" timeOffset="17485.7121">12207 3938 69 0,'-38'0'36'0,"-3"9"0"15,0 6-19-15,-6 3-5 16,11 10-5-16,3 3-2 15,16 4-2-15,17 1 0 16,19-1-2-16,15-2-4 31,6-9-10-31,6-8-24 0,11-3 1 16,-7-13-1-16,3 4-1 16</inkml:trace>
  <inkml:trace contextRef="#ctx0" brushRef="#br0" timeOffset="17786.0524">12392 4185 67 0,'9'-2'34'0,"10"6"-3"16,-4 1-14-1,-2-1-7-15,5 7-2 16,-11 3-3-16,-4 6-1 0,-10 1 0 16,-6 2 0-16,-5-2-1 15,4 1 1-15,-2-1-2 16,6-2 0-16,10-4 0 16,12-5-1-16,7-5-2 15,6-5-11-15,3-9-25 0,9 6-1 16,-6-12 0-16,9 1-1 15</inkml:trace>
  <inkml:trace contextRef="#ctx0" brushRef="#br0" timeOffset="18216.9706">13145 3355 30 0,'-49'53'33'0,"-13"24"-2"16,0 34-9-16,9 26-3 15,4 21-3-15,21 13-4 16,12-5-3-1,22-5-3-15,16-19-2 16,14-21-4-16,18-27-7 16,5-19-29-16,4-38 0 15,5-18 0-15,-7-29-1 16</inkml:trace>
  <inkml:trace contextRef="#ctx0" brushRef="#br0" timeOffset="18432.9048">13099 4141 61 0,'0'0'35'0,"15"18"0"0,7-11-7 15,12 2-25-15,9 1-23 16,4-6-13-16,13 3-1 15,-6-11 0-15</inkml:trace>
  <inkml:trace contextRef="#ctx0" brushRef="#br0" timeOffset="18654.6243">13657 4226 69 0,'22'0'34'15,"19"0"-1"-15,1 5-18 16,9-10-8-16,5 0-8 16,-1 5-19-16,0 0-14 0,-23 0 0 15,5 0 0 1</inkml:trace>
  <inkml:trace contextRef="#ctx0" brushRef="#br0" timeOffset="18832.7626">13838 3798 77 0,'-10'-24'35'0,"0"10"1"0,10 14-21 16,-5 28-6-16,5 6-9 15,0 11-19-15,0 6-17 16,0 15 1-16,0-7-1 16,3 5 1-16</inkml:trace>
  <inkml:trace contextRef="#ctx0" brushRef="#br0" timeOffset="19217.8144">13647 4463 42 0,'-5'-9'34'0,"18"9"1"16,-2-9-1-16,14 4-21 15,4 5-7-15,1-5-3 0,1 9-1 16,-9 2-1-16,-4 3-1 15,-8 0-1-15,-10 5 0 16,-10-2 0-16,-5-2-1 0,3 1 0 16,3 0 0-16,9 1 0 15,0-12 0-15,22 17 2 16,2-6 0-16,3 6 2 16,-4 4 0-16,-11 1 2 15,-12 7 0-15,-12-1 0 31,-14 3-1-31,-16-6 0 0,-6-3-7 16,0-10-16-16,7-7-15 16,0-17-1-16,22-6-1 15,7-12 1-15</inkml:trace>
  <inkml:trace contextRef="#ctx0" brushRef="#br0" timeOffset="19502.8426">14184 3337 51 0,'27'-4'38'0,"11"38"1"16,-1 33 0-16,-3 23-20 15,1 36-9-15,-20 26-2 16,-9 17-2-16,-12 5-3 16,-15-5-1-16,-4-13-4 15,-9-19-4-15,6-20-14 0,0-29-21 16,3-39 0-16,16-26 1 16,9-23-1-16</inkml:trace>
  <inkml:trace contextRef="#ctx0" brushRef="#br0" timeOffset="19788.3477">14426 3410 66 0,'28'0'36'16,"-3"-9"-4"-16,13 6-26 15,4 3-31-15,-8-14-6 0,13 11-4 16,-13-8 0-16</inkml:trace>
  <inkml:trace contextRef="#ctx0" brushRef="#br0" timeOffset="20157.7563">14826 3263 40 0,'15'-12'35'0,"10"12"0"15,-4 0-11-15,-3 4-6 16,-1 9-6-16,-17 6-3 15,0 4-3-15,-12 2 0 16,-2 1-3-16,-5-3 1 0,2-1-1 16,4-7-1-16,11-2 1 15,2-13-1-15,24 11 1 16,4-11-3-16,2 0-7 16,5 0-31-16,6 4-1 15,-6-4-1-15,3 8 0 0</inkml:trace>
  <inkml:trace contextRef="#ctx0" brushRef="#br0" timeOffset="21957.1233">15133 4105 42 0,'0'0'28'32,"0"9"-2"-32,14-6-2 0,8 3-6 15,9-6-3-15,12 9-2 16,0-9-5-16,9 2-7 15,4-2-11-15,-8-2-14 16,-5-4-12-16,-5 6 0 16,-13-3-1-16</inkml:trace>
  <inkml:trace contextRef="#ctx0" brushRef="#br0" timeOffset="22174.9398">15198 4276 19 0,'20'6'68'16,"0"-6"-34"-16,8 0-15 15,9 0-8-15,7 0-17 16,11 4-23-16,-5-13-2 15,9 4-3-15,-8-8 0 0</inkml:trace>
  <inkml:trace contextRef="#ctx0" brushRef="#br0" timeOffset="22776.4371">15994 4045 38 0,'2'-46'67'0,"-2"22"-41"16,0 4-8-16,6 6-5 16,-6-3-5-16,0 17-2 15,0 0-2-15,0 0-1 16,-9 21 0-16,9 1-2 15,-4 9 1-15,4 5-2 16,0 4 3 0,4 8-2-16,-1-4 1 15,6 1 0-15,-2-6-1 16,1-4 0-16,-1-6-1 16,2-6 0-16,-3-4 0 15,-6-9-1-15,-5-1 0 0,-5-5 0 16,-5 1-1-1,-8-5 1-15,2 0 0 0,-4-5 0 16,0 5 0-16,4 0 1 0,5 0 0 16,16 0 0-16,0 0 1 15,13-4-1-15,11 4 1 16,8 4-1-16,7 1-6 16,2-1-31-16,-1-9 0 15,5 5-1-15,-6-12 0 0</inkml:trace>
  <inkml:trace contextRef="#ctx0" brushRef="#br0" timeOffset="23339.8244">17443 3953 51 0,'-4'-29'35'16,"4"8"-4"-16,0 5-13 15,-5 6-4-15,5 10-4 16,-5 15-3-16,5 8-2 15,0 9-2-15,5 5-2 0,-1 6 2 16,4 1 0-16,-5-1 1 16,0-1-1-16,-5-10-1 15,-4-5 0-15,-7-8 0 16,-3-8-1-16,-5-6 0 16,0-5 0-16,-1-5-1 15,4-2 0 1,9 0 0-16,9 7-1 15,5-10 0-15,14 10 1 16,9 0-1-16,6 0-3 0,8 10-7 16,-2-3-24-16,5-11-2 15,-1-2-1-15,-8-9 0 16</inkml:trace>
  <inkml:trace contextRef="#ctx0" brushRef="#br0" timeOffset="23677.0882">17558 3635 21 0,'-52'-26'26'15,"0"20"1"-15,-18 15-14 0,-7 14-5 16,0 18-3-16,-3 14 0 16,5 17 2-16,3 14-1 15,17 13 2-15,14 5 1 16,23 2 0-16,26-4-1 15,28-9 1-15,27-15-2 16,34-13-1 0,22-26-1-16,22-23-1 15,6-27-1-15,4-24-1 16,-16-28 0-16,-22-21 0 16,-37-19-1-16,-42-12-1 0,-47-6 1 15,-32 5-1-15,-33 18-7 16,-23 19-31-16,-31 9 0 15,-12 29-1-15,-11 16 1 0</inkml:trace>
  <inkml:trace contextRef="#ctx0" brushRef="#br0" timeOffset="24997.427">3224 5456 20 0,'9'8'31'16,"-9"5"-1"-16,6 18-10 16,0 8-5-16,0 7-4 15,6 2-3-15,5-3-2 16,4-7-2-16,6-15-2 16,2-11 0-16,5-16 0 31,-2-13 0-31,-2-12 1 0,-9-7-2 15,-6-5 1-15,-7 5-1 16,-8 1 0-16,-10 7-1 16,0 15 0-16,-4 6 0 15,1 18 0-15,4 17 0 16,6 16 0-16,6 13 1 16,9 10 2-16,4 13 0 0,-1 3 0 15,1 7 1-15,-10 0 0 16,0-1-1-16,-14-9 1 15,-12-8-1-15,-11-14-2 16,-12-12 0-16,-7-14-2 0,0-23-1 16,4-21-4-16,0-26-5 15,12-11-18 1,14-13-9-16,5-14 1 16,25 2-1-16</inkml:trace>
  <inkml:trace contextRef="#ctx0" brushRef="#br0" timeOffset="25464.7674">3869 5314 46 0,'0'0'34'0,"-6"24"0"15,6 12-11-15,0 9-11 0,5 15-4 16,-5 3-1-16,6 10-2 16,-2-10-1-16,2-7 0 31,-6-8-2-31,0-13 1 0,0-14-1 15,0-21 0-15,0 0 0 16,0-30-1-16,-7-8 1 16,-1-8-1-16,-1-12 0 15,2-5 0-15,-2-7-1 16,3 3 1-16,6 0-1 16,3 5 0-16,8 11-1 0,6 8-1 15,8 13-2-15,3 3-5 16,12 16-13-16,6 11-17 15,-8 0 2-15,7 9-2 16,-4 1 2-16</inkml:trace>
  <inkml:trace contextRef="#ctx0" brushRef="#br0" timeOffset="25665.817">3829 5931 49 0,'0'0'36'16,"21"1"1"-16,16-2-4 16,4-6-30-16,5-5-34 15,10 6-4-15,-4-3 1 16,-2 3-2-16</inkml:trace>
  <inkml:trace contextRef="#ctx0" brushRef="#br0" timeOffset="25884.2933">4101 5600 52 0,'16'-7'38'16,"17"2"-1"-16,1-3 0 15,7 5-29-15,0 0-22 16,-4-5-21-16,6 8-1 16,-12-10-2-16,-3 10 1 0</inkml:trace>
  <inkml:trace contextRef="#ctx0" brushRef="#br0" timeOffset="26115.766">4548 5445 70 0,'0'0'37'15,"-3"9"2"-15,3 14-18 16,-4 4-9-16,7 11-5 16,-3 4-3-16,6 6-3 0,4-2-9 15,-2-3-29-15,-2-11-1 16,1-6-1-16,-3-11-1 16</inkml:trace>
  <inkml:trace contextRef="#ctx0" brushRef="#br0" timeOffset="26532.144">4780 5271 39 0,'25'-2'32'0,"-1"-8"0"15,12 5-7-15,4 1-15 16,-3-1-6-16,2 3-1 16,-5-1-2-16,-3 3 0 15,-9-5-1-15,-7 5 0 16,-4 6 0-16,-11-6 0 16,5 13 0-16,-5 6 1 0,0 4 0 15,0 10 2-15,0 8 1 16,0 8 0-16,0 5 0 15,5 11 0-15,-5 0 0 16,4-5 1-16,-4 1-1 0,-4-6 0 16,-9-7 0-16,-1-8-1 31,-9-12 1-31,-8-11-2 0,-3-8-2 16,-3-9-9-16,3-11-29 15,2 0-2-15,5-8 1 16,8 3-1-16</inkml:trace>
  <inkml:trace contextRef="#ctx0" brushRef="#br0" timeOffset="26832.3718">5514 5577 58 0,'27'-6'35'16,"10"6"0"-16,0 0-14 15,4-10-14-15,2 8-14 0,-7-7-25 16,1 11-2-16,-12-4-1 16,-2 2 1-16</inkml:trace>
  <inkml:trace contextRef="#ctx0" brushRef="#br0" timeOffset="27016.678">5438 5733 46 0,'22'0'37'16,"25"8"0"-16,1-13-3 15,8 3-22 1,4 2-14-16,-4-10-31 16,-3 10-2-16,-19 0-1 15,-5 0-1-15</inkml:trace>
  <inkml:trace contextRef="#ctx0" brushRef="#br0" timeOffset="28018.5157">6294 5421 32 0,'0'0'27'0,"-34"23"-7"16,12 0-5-16,-2 16-6 15,5 9-1-15,10 10 0 16,9-2 0-16,15 5 3 16,9-11 0-1,17-2 1-15,6-23-2 16,9-13 0-16,-3-22 0 15,2-11-3-15,-12-20-1 16,-10-8-3-16,-22-7 0 16,-18-2-1-16,-24 3-1 15,-15 4-1-15,-6 10-2 16,-7 4-5-16,8 23-16 0,6 8-18 16,4 6 0-16,24 13 0 15,13 2 0-15</inkml:trace>
  <inkml:trace contextRef="#ctx0" brushRef="#br0" timeOffset="28851.7918">7137 5557 31 0,'40'-5'32'0,"11"10"-3"16,-8-5-15-16,0-10-34 16,-2 15-5-16,-19-12-4 15,-4 9-2-15</inkml:trace>
  <inkml:trace contextRef="#ctx0" brushRef="#br0" timeOffset="29021.0355">7121 5682 51 0,'17'13'38'16,"11"-8"0"-16,12 1-6 0,12-3-21 16,5-3-25-16,8 5-18 15,-13-13-3-15,-2 3-3 16</inkml:trace>
  <inkml:trace contextRef="#ctx0" brushRef="#br0" timeOffset="29822.2609">8227 5574 39 0,'0'-18'32'16,"0"4"-3"-16,-13 5-7 15,-12 3-8-15,-3 12-4 16,-6 3-3-16,0 14-3 16,2 8-2-16,8 8 0 0,12 6-1 15,12 3-1 1,18-1-1-16,10-9-3 0,15-6-12 15,7-3-18-15,-3-20 1 16,8-1-3-16,-12-11 2 0</inkml:trace>
  <inkml:trace contextRef="#ctx0" brushRef="#br0" timeOffset="30122.4982">8348 5916 14 0,'0'0'31'0,"0"12"0"16,0-12-2-16,8-18-12 0,4 8-5 16,-1-4-2-16,3 4-3 15,-4-4 0-15,2 9-1 16,-12 5 1-16,15 5-2 15,-15 7 1-15,3 11-1 16,-3 4-1-16,0 6-1 0,0-1 0 31,0 0-2-31,0 0-5 16,0-4-30-16,3-13-4 0,10-5-2 16,-13-10 1-1</inkml:trace>
  <inkml:trace contextRef="#ctx0" brushRef="#br0" timeOffset="30675.4156">9062 5160 31 0,'-37'0'31'0,"2"33"-2"16,-12 28-7-16,-5 31-8 16,8 26-3-1,4 14-1-15,18 15-2 16,14 6-1-16,20 1-3 16,18-18-1-16,17-18-4 15,12-26-11-15,13-18-24 16,-5-30 1-16,2-15 0 15,-4-29-2-15</inkml:trace>
  <inkml:trace contextRef="#ctx0" brushRef="#br0" timeOffset="31006.9943">9111 5835 33 0,'0'0'35'0,"0"0"0"16,0 0-2-16,25-6-16 15,3 2-11-15,6-1-13 16,3-2-27-16,12 7 0 0,-8 0-1 16,9 0 0-16</inkml:trace>
  <inkml:trace contextRef="#ctx0" brushRef="#br0" timeOffset="31222.8988">9607 5817 47 0,'22'0'35'0,"22"3"1"15,-4-3-10-15,6 0-14 16,4 0-10-16,-1 0-18 0,-3 7-18 16,-18-7 0-16,-5 0-2 15,-23 0 1-15</inkml:trace>
  <inkml:trace contextRef="#ctx0" brushRef="#br0" timeOffset="31407.5252">9735 5327 51 0,'0'0'34'15,"0"0"0"-15,0 22-9 16,0 12-17-16,0 4-9 31,-4 16-16-31,1 3-16 0,5 9 0 16,-4-6-1-16,4 3 1 15</inkml:trace>
  <inkml:trace contextRef="#ctx0" brushRef="#br0" timeOffset="31671.5979">9706 6042 34 0,'0'0'36'0,"0"0"-1"16,-15 15 1-16,3-2-20 16,-1-2-8-1,3 4-2-15,2-1-2 16,8 1-1-16,5 1-1 16,8-5-2-16,8 3-4 15,1-9-8-15,3-5-24 16,6 5-1-16,-9-10 1 15,3-3-1-15</inkml:trace>
  <inkml:trace contextRef="#ctx0" brushRef="#br0" timeOffset="31808.1334">9877 6021 29 0,'-15'-1'34'16,"8"12"1"-16,-9 7-4 0,4 11-15 15,3 9-5-15,3 5-6 16,2 3-11-16,-3-5-28 0,11 6 0 15,-4-12-1-15,9-2 0 16</inkml:trace>
  <inkml:trace contextRef="#ctx0" brushRef="#br0" timeOffset="32092.8771">10106 5203 52 0,'35'22'39'0,"-1"17"2"16,-1 31 0-16,1 21-25 15,-15 17-4-15,3 22-2 16,-13 3-4-16,-6 7-4 15,-6-8-3-15,-12-14-3 16,2-11-8-16,-8-18-30 0,-1-28-1 31,3-18 0-31,0-27 2 0</inkml:trace>
  <inkml:trace contextRef="#ctx0" brushRef="#br0" timeOffset="32524.6177">10417 5245 54 0,'11'8'33'0,"-1"-8"1"16,15 0-16-16,2 0-13 0,2 0-15 16,7 4-21-16,-8-4-1 15,3 0-1-15,-12 0 0 16</inkml:trace>
  <inkml:trace contextRef="#ctx0" brushRef="#br0" timeOffset="32739.8156">10782 5129 51 0,'-2'-9'37'15,"2"9"0"-15,0 0 0 0,0 13-21 16,5 8-8-16,-2 4-4 16,4 7-4-16,5 2-19 15,0 9-17-15,-9-11-1 16,7 5-2-16,-10-14 1 0</inkml:trace>
  <inkml:trace contextRef="#ctx0" brushRef="#br0" timeOffset="33309.0688">11203 5624 49 0,'0'0'36'0,"13"11"1"16,-13 17-11-16,0 4-10 15,3 14-6-15,-3 1-6 16,0 5-7-1,0-1-18-15,8-5-15 16,-11-22 0-16,3 0-1 16</inkml:trace>
  <inkml:trace contextRef="#ctx0" brushRef="#br0" timeOffset="33456.7165">11027 5852 48 0,'15'0'34'15,"4"-3"1"-15,21 3-8 0,9-4-26 16,11-1-29-16,13 10-3 16,3-11-2-16,4 6 0 15</inkml:trace>
  <inkml:trace contextRef="#ctx0" brushRef="#br0" timeOffset="33780.1052">12193 5653 33 0,'-14'-12'35'16,"-9"-4"1"-1,-4 8-2-15,-5 11-17 0,-9 2-5 16,4 14-5-16,0 5-1 16,9 9-3-16,6 4 0 0,16 7-1 15,9-5 0-15,17-1 0 16,13-6-4-16,7-11-6 16,10-6-29-16,4-2 0 15,-8-11-1-15,1 2-1 16</inkml:trace>
  <inkml:trace contextRef="#ctx0" brushRef="#br0" timeOffset="34043.3381">12283 5913 30 0,'-9'-13'35'16,"9"13"0"-16,16-4 2 15,-1-1-20-15,4 10-4 16,-6-1-4-16,2 8-3 16,-12 5-1-16,-3 4-2 0,-12-1 1 15,0 2-2-15,-4-2 0 16,6-1-1 0,4-4 1-1,6-6-2-15,18-5-4 0,4-4-9 16,9-6-25-16,7 2-1 15,2-6 0-15,10 0 0 16</inkml:trace>
  <inkml:trace contextRef="#ctx0" brushRef="#br0" timeOffset="34481.7846">12919 5317 32 0,'-50'49'31'15,"0"32"-7"-15,-1 21-4 0,1 22-3 16,9 28-1-16,10 2-3 15,22 9 0-15,19-10-4 16,24-11-2-16,16-24-5 16,14-20-9-16,10-27-29 15,14-26 0-15,-5-26-2 16,1-17 0 0</inkml:trace>
  <inkml:trace contextRef="#ctx0" brushRef="#br0" timeOffset="34729.4206">12951 5925 47 0,'15'0'35'16,"19"7"0"-16,3-10-7 0,6 3-33 16,11 7-23-16,-12-11-3 15,6 4-4-15,-12 0 0 16</inkml:trace>
  <inkml:trace contextRef="#ctx0" brushRef="#br0" timeOffset="34944.8375">13462 6017 37 0,'-13'0'36'16,"13"0"1"-16,16 7-1 15,9-10-20-15,16 6-6 0,2-3-7 16,9 0-6-16,4 0-15 0,4 0-17 15,-12-15-1 1,5 8 0-16,-19-6 0 0</inkml:trace>
  <inkml:trace contextRef="#ctx0" brushRef="#br0" timeOffset="35177.341">13620 5520 88 0,'0'0'37'0,"-16"-9"0"16,16 23-25-16,10 18-7 15,5 14-19-15,1 14-22 16,-4-3-1-16,7 17 0 15,-9-7 0-15</inkml:trace>
  <inkml:trace contextRef="#ctx0" brushRef="#br0" timeOffset="35583.5761">13514 6199 38 0,'-11'-10'36'0,"11"10"-1"16,15-9 1-16,6 0-20 15,8 9-8-15,4 0-4 0,1 3-3 16,-6 5-1-16,-4 3-1 15,-11 7 1-15,-16 0-1 16,-12-1 0-16,-7-2 1 16,-6-1-1-16,3-1 0 15,7 0 1-15,10-7-1 16,10 4 1 0,16-1 0-16,10 3-1 15,3 5 1-15,0 3 1 16,-6 4 0-16,-10 2 0 15,-12 2-1-15,-12-3-3 0,-19-3-12 16,-17-11-20-16,0-2 0 16,-10-16 0-16,14-2-1 15</inkml:trace>
  <inkml:trace contextRef="#ctx0" brushRef="#br0" timeOffset="35884.1113">14014 5385 56 0,'38'34'39'0,"6"29"0"16,-4 20-7-16,-7 20-16 16,-5 32-2-16,-19 11-6 15,-9 6-4-15,-16 1-8 16,-11-15-8-16,-4-16-22 0,-4-17-6 16,-2-28-1-16,9-27 0 15</inkml:trace>
  <inkml:trace contextRef="#ctx0" brushRef="#br0" timeOffset="36246.8196">14293 5355 84 0,'0'0'38'0,"0"0"0"15,18-14-15-15,7 9-20 0,0 7-15 16,3 5-24-16,-4-7-3 16,5 10 2-16,-8-4-2 15</inkml:trace>
  <inkml:trace contextRef="#ctx0" brushRef="#br0" timeOffset="36431.7898">14673 5208 38 0,'-5'-14'35'16,"5"14"1"-16,0 0 0 15,-10 14-15-15,17 9-11 0,-1 10-8 16,1 6-25-16,-3-1-11 15,7 11-2-15,-7-8 0 16</inkml:trace>
  <inkml:trace contextRef="#ctx0" brushRef="#br0" timeOffset="37083.5309">15074 5840 59 0,'0'0'35'15,"22"-4"-1"-15,3 4-15 16,1 0-7-16,13 0-6 15,2 0-9-15,3 0-18 0,-5-9-13 16,1 7-1 0,-9-6 0-16</inkml:trace>
  <inkml:trace contextRef="#ctx0" brushRef="#br0" timeOffset="37287.9365">15121 5961 41 0,'3'12'38'16,"15"-12"1"-16,9 6-2 16,8-3-16-16,-4-3-8 15,13 0-14-15,-4-7-34 16,3 11-2-16,-5-4-1 15,-6 0-1-15</inkml:trace>
  <inkml:trace contextRef="#ctx0" brushRef="#br0" timeOffset="39050.7259">16060 5673 36 0,'8'-10'32'0,"-16"-4"-4"16,-3 7-8-16,-7 7-6 16,-5 12-6-16,-2 11-3 0,-2 6-2 31,5 12-1-31,4 6-1 0,14 8 2 15,8-4 1 1,19-5 2-16,13-13 0 0,13-8 2 16,6-20 0-16,4-7-1 15,-8-26 1-15,-3-7-1 16,-20-16-2-16,-15-2-1 16,-26-3-1-16,-14 10-2 0,-10 6-3 15,-9 5-12-15,-2 16-26 16,9 16-2-16,7 8 1 15,16 12 0-15</inkml:trace>
  <inkml:trace contextRef="#ctx0" brushRef="#br0" timeOffset="39603.6473">17429 5792 54 0,'-14'-17'29'0,"-3"-11"-7"15,12-2-7-15,11 2-4 16,7 2-3-16,9 8-2 16,6 5 0-16,6 13 0 15,-8 6 0-15,-5 13 0 16,-15 6 0-16,-12 8-2 16,-18-1 0-16,-6 3-1 0,-7-1-1 15,3-5 0-15,4 0-1 16,9-4-1-16,16-4 1 15,16-5 0-15,15-3-2 0,9-2-2 16,9-1-8 0,-4-5-21-16,-3-9-5 15,1 2-1-15,-11-13 0 0</inkml:trace>
  <inkml:trace contextRef="#ctx0" brushRef="#br0" timeOffset="39920.0649">17606 5457 54 0,'-29'-36'33'32,"-15"5"1"-32,-7 15-14 0,-7 16-9 15,-8 19-6-15,-1 19-2 16,-1 18-2-16,6 18 1 16,10 13-1-16,12 6 0 15,19 8 1-15,17 3 0 16,18-5 0-16,27-9 1 15,25-14 0-15,17-16 0 0,15-24 0 16,13-19 0-16,7-29 0 16,3-19 0-16,-10-29 1 15,-19-19 0-15,-33-29-1 16,-28-14 0-16,-37-8 0 16,-34 6-3-16,-26 16-20 0,-25 14-19 31,-28 6-1-31,-8 27-1 0,-7 23 1 15</inkml:trace>
  <inkml:trace contextRef="#ctx0" brushRef="#br0" timeOffset="44227.9439">1201 7357 35 0,'0'0'32'16,"-56"-37"0"-16,56 37-13 16,-74-2-6-16,74 2-4 15,-77 34-3-15,77-34-2 16,-54 69-2-16,49-27-1 16,14-1-1-1,-9-41 1-15,68 75-1 16,-18-47 0-16,6-10 0 15,-3-5 1-15,-6-13 0 16,-16-3-1-16,-14-7 0 16,-17 10 1-16,0 0 1 15,-80-23-1-15,21 17 0 16,-3 6-1-16,-4 10 1 0,4 6-1 16,10 9 1-16,52-25-1 15,-59 68-1-15,59-68 1 16,-6 84 1-16,25-42 0 15,-19-42 0-15,65 70 1 0,-19-44-1 16,-1-11-9 0,6-11-25-16,1-4-2 0,-7-10 1 15,-11 1-1-15</inkml:trace>
  <inkml:trace contextRef="#ctx0" brushRef="#br0" timeOffset="44374.246">743 7599 24 0,'0'0'30'0,"0"0"-4"15,0 0-10-15,0 0-36 16,0 0-4-16,59-3-4 16,-59 3 5-16</inkml:trace>
  <inkml:trace contextRef="#ctx0" brushRef="#br0" timeOffset="44528.4086">1311 7732 42 0,'31'32'33'0,"0"0"2"16,8 15-1-16,7 2-30 16,5 5-16-1,2 6-18-15,-8-13-1 16,0 0-2-16,-6-16 1 0</inkml:trace>
  <inkml:trace contextRef="#ctx0" brushRef="#br0" timeOffset="44713.3216">1714 7775 59 0,'-46'12'36'0,"-6"20"-1"16,-5 5-4-16,-2 3-21 15,6 10-7-15,4 4-9 16,7 1-23-16,4-7-7 16,12 2 0-16,4-15 0 0</inkml:trace>
  <inkml:trace contextRef="#ctx0" brushRef="#br0" timeOffset="45361.3414">2046 7853 70 0,'0'-28'37'0,"-13"-1"0"15,-1-1-17-15,2 10-9 16,-8 1-4-16,1 6-3 0,-6 7 0 15,4 11-2-15,-3 5 0 16,7 9-1-16,6 4 0 16,1 0 0-16,10 5-1 15,6-4 0-15,5-4-1 16,7-5 0-16,5-8 0 16,5-7-1-1,-1-6 0-15,-4-6 0 16,-1-2 0-16,-7-1 0 15,1 2 0-15,-10 2 0 16,-6 11 0-16,0 0 1 16,0 0 1-16,-9 10-1 0,9 5 1 15,3 2 0 1,5-2 1-16,6-1 0 0,4-2 1 16,10-7 0-16,3-5 0 15,0-10 0-15,0-6 0 0,-3-1-1 16,-3-7 1-16,-2-2-1 15,-9-5 0-15,-9 2 0 16,-5 3 0-16,0 0-1 16,-8 7 0-16,3 4 0 0,5 15 0 15,-11-6-1-15,11 6 2 16,0 24 0-16,7 0 0 16,2 6 1-16,-1 3 0 15,1 13 1-15,-3 0 0 16,2 5-1-16,-4 6 1 31,1 0-2-31,2-1-1 0,-7-2-1 16,8 1-2-16,-4-16-10 15,7-5-28-15,1-8 1 16,0-16 0-16,2-5-1 16</inkml:trace>
  <inkml:trace contextRef="#ctx0" brushRef="#br0" timeOffset="45530.637">2360 7905 35 0,'27'0'29'0,"-2"-6"-10"31,2 2-22-31,11 4-21 0,-8-9-4 16,11 5 1-16</inkml:trace>
  <inkml:trace contextRef="#ctx0" brushRef="#br0" timeOffset="45899.3497">2867 7608 26 0,'-28'6'31'0,"-3"-6"0"16,13 14 0-16,2-2-20 16,9 5-5-1,7 3-2-15,10-5-2 16,8 1 0-16,4-2-1 0,3-8-3 16,1 1-2-1,-8-7-3-15,-3 0-1 16,-15 0 0-16,0 0 1 0,-21 0 2 15,-2 7 2-15,-5 3 4 16,-28 16 10 0,33-14-2-16,12 5 1 0,6-3-1 15,17 0-1-15,9-2-4 16,7-5-6-16,7 2-14 16,9 1-16-16,-10-10-2 15,7 4 0-15,-9-4 0 16</inkml:trace>
  <inkml:trace contextRef="#ctx0" brushRef="#br0" timeOffset="46031.1956">3298 7924 69 0,'18'16'39'16,"-5"5"-1"-16,-13-3-13 16,-9-1-54-1,-3 7-6-15,-14-9-3 16,2 4-1-16</inkml:trace>
  <inkml:trace contextRef="#ctx0" brushRef="#br0" timeOffset="46647.1132">3736 7458 31 0,'21'-36'32'0,"16"16"1"15,3 1-6-15,4 10-14 16,12 15-2-16,-6 13-3 16,-1 18 0-16,-12 12-3 15,-6 12 1-15,-9 0-2 16,-4 2 0-16,-9-10-2 31,-5-11 0-31,-1-14-2 0,-3-17-1 16,0-11 0-16,6-26 0 15,-6 2-1-15,-6-7 0 16,-9 4 0-16,-7 9-1 16,-9 11 1-16,-6 10 0 15,-7 14 1-15,1 12 0 16,3 3-3-16,2 0-4 0,13-1-19 16,12-5-7-16,13-26-1 0,7 12-1 15</inkml:trace>
  <inkml:trace contextRef="#ctx0" brushRef="#br0" timeOffset="46901.0424">4312 7628 53 0,'0'0'34'0,"0"0"1"16,9 22-13-16,-9-5-10 15,12 10-4-15,-2-1-3 16,11 0 0-16,-1-8-1 0,7-1-1 16,-2-13 0-16,3-4-1 15,-3-10 0-15,-4-8-2 16,-8-2-6-16,-13-3-16 16,-3-6-15-16,-7-2-1 15,-9-2 0-15,2 2 0 16</inkml:trace>
  <inkml:trace contextRef="#ctx0" brushRef="#br0" timeOffset="47016.5776">4371 7342 67 0,'-9'-10'36'0,"9"10"-3"0,0 0-20 16,0 0-33-16,3 28-12 31,3-14-3-31,10 11-1 0</inkml:trace>
  <inkml:trace contextRef="#ctx0" brushRef="#br0" timeOffset="47197.942">4585 7657 74 0,'18'32'37'0,"1"-3"1"16,-3-1-15-16,-1-13-11 0,1-2-5 16,2-13-3-16,3-8-1 15,-2-6-1-15,-4-10-5 16,5 0-14-16,-2 1-22 15,-11-4 0-15,4 7-1 16,-11 4-1-16</inkml:trace>
  <inkml:trace contextRef="#ctx0" brushRef="#br0" timeOffset="47633.6665">5186 7660 31 0,'-16'-11'33'15,"-10"-7"-2"-15,2 3-7 16,-6 6-8-16,-1 4-6 16,4 5-2-16,-1 5-3 15,11 10-2-15,7 3-1 16,10 2 1-16,3 3-1 0,12-2 0 15,7-1-2-15,3-4-1 16,9-7-1-16,1-9-1 16,-2-7 1-16,-4-9 0 15,-1-6 2-15,-1 0 2 16,-9-3 2-16,1 3 2 31,-11 2 0-31,3 11 1 0,-11 9 0 16,15 0-2-16,-6 10-1 15,1 10-2-15,2 1-1 0,-3 0 0 16,5-3 1 0,0-4-1-16,2-6 1 0,-1-12-1 15,1-7 0-15,-1-7-3 16,4-1-8-16,-4 0-30 0,0-6-1 16,-2 5 0-16,-8-1 0 15</inkml:trace>
  <inkml:trace contextRef="#ctx0" brushRef="#br0" timeOffset="48002.5336">5600 7577 6 0,'9'-4'28'16,"4"-8"1"-16,21 5 1 15,3-5-18-15,3 2-4 16,7 0-2-16,-7 0-2 16,-3 5-1-16,-10-1-1 15,-10 6 0-15,-17 0 0 0,-11 9 0 16,-11 1 1-16,-3 3 0 0,-3 3 0 31,2 5 1-31,6 1-1 16,7 6 1-16,13 1-1 15,11-1-4-15,11 2-9 16,6 0-21-16,1-12-2 16,13 1-1-16,-1-19-1 15</inkml:trace>
  <inkml:trace contextRef="#ctx0" brushRef="#br0" timeOffset="48402.8603">6347 7582 50 0,'0'0'37'15,"-15"20"0"-15,-11-1 0 16,-5 0-24-16,-2 4-7 0,-5-1-2 16,-2-4-3-16,3-4-2 15,2-9 0-15,5-7-1 16,4-14-1-16,13-2 0 0,5-2 0 15,8-1 1 1,13 4 0-16,4 5 3 0,5 9 1 31,4 6 0-31,5 12 1 16,2 3 0-16,4 4 0 0,-3-2 1 16,-2-3-1-16,-1-8-1 15,3-6-1-15,-3-12 0 16,-3-6 0-16,0-4-1 15,3-4 1-15,-2 0-1 16,0 3 0-16,0 8 1 0,1 6 0 16,-4 9 1-16,-1 8 0 15,-14 7 1-15,-7 7 0 16,-12 2-1-16,-9-4-4 16,-11-3-37-16,-9 2-1 15,-12-15 0-15,4 0-1 16</inkml:trace>
  <inkml:trace contextRef="#ctx0" brushRef="#br0" timeOffset="49103.1929">7304 7539 19 0,'0'0'31'0,"31"11"0"16,-2-11-1-16,11 0-17 15,4-4-5-15,-1 0-4 16,1-2-3-16,-7-1-1 15,-10 5-1-15,-9 2 0 16,-18 0-1-16,-11 12 2 0,-11 1 0 16,-3 6 1-16,2 6 2 0,5 4-1 15,7 0 1 1,11 3 0-16,15-3 1 16,12-2-3-16,11-4 0 0,11-4-2 15,5-7 0-15,-1-8 0 16,1-7-1-1,-6-6 0-15,-8-6 0 16,-6-6 1-16,-8-7 2 16,-19-5 1-16,-7 2 2 15,-11-4 2-15,-11 9-1 16,-9 1 2-16,-1 12-1 16,-4 5-2-16,7 12 1 15,5 9-2-15,14 10 0 0,14 4-2 16,15-2 1-16,10-1-1 15,10-3 0-15,4-7 0 16,0-5-2-16,-5-7-4 16,-13-6-33-16,-17-12 1 15,-8 4-2-15,-18-7 1 16</inkml:trace>
  <inkml:trace contextRef="#ctx0" brushRef="#br0" timeOffset="49650.5248">8912 7533 44 0,'-25'3'33'0,"-10"1"-1"15,2 12-12-15,3 7-6 0,5 6-6 16,15 8-2-16,10-3-2 0,16-2 0 15,15-6-1-15,6-7 0 16,3-11 0-16,1-6 0 16,-7-7-1-16,-7-7 0 15,-17-1-1-15,-20-3-1 16,-14 0-2-16,-11 3-4 0,-1 4-15 16,3 2-15-16,-3-5-1 15,11 9 0-15,7-8 0 16</inkml:trace>
  <inkml:trace contextRef="#ctx0" brushRef="#br0" timeOffset="49919.8096">9083 7558 47 0,'0'0'35'0,"0"12"0"16,-3 4-10-16,3 6-12 0,0 1-5 15,9 6-2 1,6-6-2-16,6 0-1 0,8-6-1 16,5-5 1-16,0-12-2 15,0-6 1-15,0-5 0 0,-9-7-1 16,-9-4-2 0,-7-2-3-16,-9 3-10 0,-6 1-22 15,-13-10-1-15,1 8 0 31,-4-11-1-31</inkml:trace>
  <inkml:trace contextRef="#ctx0" brushRef="#br0" timeOffset="50035.6942">9210 7313 52 0,'-6'-9'37'0,"6"9"-1"16,-10 9-6-16,7 6-29 15,12 7-31-15,-9-2-3 0,16 9-3 16,-4-6 0-16</inkml:trace>
  <inkml:trace contextRef="#ctx0" brushRef="#br0" timeOffset="50351.0648">9666 7543 33 0,'-28'-7'29'16,"9"14"-3"-16,-9 3-8 31,6 8-4-31,4 10-4 0,5 1-3 16,13 5 1-16,10-6 0 16,11 2 0-16,5-13 0 15,10 2 0-15,-5-14-1 16,4 0-1-16,-10-7-1 15,-10-5-2-15,-15 7-4 16,-6-21-10-16,-12 5-27 0,2 0-1 16,-3-5 0-16,3 1 0 15</inkml:trace>
  <inkml:trace contextRef="#ctx0" brushRef="#br0" timeOffset="50482.8698">9800 7556 88 0,'24'0'40'0,"7"4"-1"16,0-4-12-16,9-4-25 0,0-2-9 15,4-3-26 1,-6 1-6-16,-10-4 0 0,-7 4 0 16</inkml:trace>
  <inkml:trace contextRef="#ctx0" brushRef="#br0" timeOffset="50620.6237">10025 7533 49 0,'-14'27'37'0,"10"7"1"16,-3 0-6-16,7 1-24 15,3 4-35-15,1-13-6 16,11 2-3-16,-9-15 0 0</inkml:trace>
  <inkml:trace contextRef="#ctx0" brushRef="#br0" timeOffset="51105.7682">10190 7574 29 0,'24'-4'33'0,"7"13"1"31,-6 8-10-31,-8 3-6 0,0 13-4 16,-14-5-3-16,1 1-3 16,-11-7-4-16,1-5-3 15,6-17-2-15,-15 0-1 16,15-17-1-16,4-3 0 16,7-3-1-16,2-5 0 15,5 6 2-15,4 2 2 0,0 8 0 16,-1 11 2-16,-2 6 0 15,-4 10 1-15,-5 6-1 16,-3 3-4-16,1 4-15 0,1 0-17 16,-9-12 0-1,10 6-1-15,-10-22-1 0</inkml:trace>
  <inkml:trace contextRef="#ctx0" brushRef="#br0" timeOffset="51305.9908">10634 7500 50 0,'12'14'39'15,"-6"17"1"-15,0 14 0 0,9 10-21 16,-8 3-10-16,8 14-3 16,-5-2-5-16,2-4-7 15,3-11-30-15,-2-6-4 16,-3-18 0-16,-4-10 0 15</inkml:trace>
  <inkml:trace contextRef="#ctx0" brushRef="#br0" timeOffset="51438.0798">10704 7732 31 0,'38'-4'26'0,"-7"-4"-6"31,9-1-24-31,3 9-21 0,-7-13-1 16,14 9 5-16</inkml:trace>
  <inkml:trace contextRef="#ctx0" brushRef="#br0" timeOffset="51685.8306">11371 7581 44 0,'0'0'38'0,"8"21"0"0,-25-3-4 16,-13-4-16-16,-1 6-5 15,-11-3-7-15,-1-3-3 16,-4-9-2-16,6-5-1 16,3-13-1-16,9-2 0 15,10-4 0-15,12-2 0 16,11 4 1 0,12 4 0-16,5 7 1 15,6 13-1-15,4 8 1 16,1 8-1-16,-1 9-3 0,-3 0-22 15,-3-4-12 1,1 3-2-16,-2-12 1 16</inkml:trace>
  <inkml:trace contextRef="#ctx0" brushRef="#br0" timeOffset="51822.9272">11743 7819 75 0,'0'21'40'0,"-3"7"-5"15,-16-6-34-15,-5-6-32 16,8 5-5-16,-13-15-2 0</inkml:trace>
  <inkml:trace contextRef="#ctx0" brushRef="#br0" timeOffset="52354.197">12585 7675 40 0,'9'-15'33'16,"0"-2"-2"-16,-9-5-11 15,-6-3-5-15,-6 3-3 0,-14 0-3 16,2 6-2-16,-14 4-1 16,3 12-3-16,-1 4 1 15,6 10-1-15,7 8 1 16,12 6-1-16,11 0 0 15,14 1-1-15,8-1 0 16,6-5 1-16,4-3-5 0,-1-8-8 16,-1-12-28-16,-2 0-1 15,-16-14 0-15,1-1 0 16</inkml:trace>
  <inkml:trace contextRef="#ctx0" brushRef="#br0" timeOffset="52470.588">12529 7415 44 0,'-10'-33'35'16,"5"11"-1"-16,-5-3-9 16,10 3-45-16,0 22-9 15,7-9-4-15,1 15-1 16</inkml:trace>
  <inkml:trace contextRef="#ctx0" brushRef="#br0" timeOffset="52908.5832">12711 7500 56 0,'13'4'34'0,"15"5"1"15,-4-9-10-15,10 0-19 0,4-3-3 32,2-3-3-32,-5 3-3 15,-7 1 0-15,-10-2-2 16,-18 4 2-16,0 0 1 15,-10 8 1-15,-11 2 2 0,-4 4 1 16,1 5 2-16,0 5 0 16,7 5 2-16,4-3-1 15,13 6 0-15,10-3-2 0,8-5 0 16,7-7 0-16,7-8-1 16,1-9 0-16,5-9-1 15,-1-8 0-15,-6-7-1 16,-4 1 0-16,-5-5 0 15,-6 4 1-15,-1 5-1 16,-9 2 2-16,-6 17 0 0,0 0 0 16,0 0 1-16,7 17-1 15,-7 2-1-15,3 8-4 16,-3-5-15-16,0 0-20 16,4 0-1-16,2-6 0 15,5 0-1-15</inkml:trace>
  <inkml:trace contextRef="#ctx0" brushRef="#br0" timeOffset="53071.0896">13803 7517 87 0,'7'-10'39'0,"-7"10"-3"16,0 0-15-16,13-4-48 15,-13 4-10-15,8 7-2 16,-8-7 1-16</inkml:trace>
  <inkml:trace contextRef="#ctx0" brushRef="#br0" timeOffset="53205.0382">13847 7707 86 0,'-3'13'41'15,"3"-13"-7"-15,0 0-34 16,0 0-34-16,-6-9-4 16,6 9-3-16</inkml:trace>
  <inkml:trace contextRef="#ctx0" brushRef="#br0" timeOffset="55690.3959">15162 7446 65 0,'-5'-11'37'0,"-19"1"-3"15,-9 10-14-15,-5 24-5 0,-12 5-6 16,6 15-2-16,9 5-2 16,12 8-1-16,18-3 0 0,20-4-1 15,16-11-3-15,14-10-5 16,11-8-11-16,0-10-20 15,-9-11-3-15,-4-5-1 16,-18-2 1-16</inkml:trace>
  <inkml:trace contextRef="#ctx0" brushRef="#br0" timeOffset="55990.1505">15307 7904 60 0,'9'-15'36'0,"3"8"-2"15,1 1-11-15,-13 6-7 16,18 6-4-16,-18 7-2 15,7 11-3-15,-9 3-1 16,2 6-2-16,-9 3-1 0,2-2-3 16,3 0-6-16,-7-3-31 15,4-19-4-15,7-12 1 16,0 0-1-16</inkml:trace>
  <inkml:trace contextRef="#ctx0" brushRef="#br0" timeOffset="56276.0421">15962 7616 47 0,'-10'8'34'0,"23"-1"0"16,5-7-4-16,8-6-23 0,7 6-10 16,4-4-20-16,4 4-10 15,-13-7-1-15,5 7 0 16</inkml:trace>
  <inkml:trace contextRef="#ctx0" brushRef="#br0" timeOffset="56445.2381">15989 7769 48 0,'0'15'37'0,"13"-2"1"16,9-4-4-16,6-9-23 15,9 7-39-15,-3-16-5 0,6 7-3 16,-5-13-1-16</inkml:trace>
  <inkml:trace contextRef="#ctx0" brushRef="#br0" timeOffset="56876.6809">16662 7831 36 0,'0'0'38'0,"16"10"0"15,19-7 0 1,17-3-18 0,22 0-7-16,1 0-5 15,15-4-5-15,2 2-7 16,-7-8-9-16,-6-1-19 0,-14 5-7 16,-26-8 0-16,-11 5 0 15</inkml:trace>
  <inkml:trace contextRef="#ctx0" brushRef="#br0" timeOffset="57194.4053">16936 7456 50 0,'0'-44'36'16,"0"-1"-1"-16,0 6-11 16,6 11-8-16,-6 15-4 0,0 13-5 15,10 19-2-15,-10 10-4 16,0 15-4-16,0 2-15 15,-7 10-19-15,7 9 0 16,-6-4 0-16,6 1 0 16</inkml:trace>
  <inkml:trace contextRef="#ctx0" brushRef="#br0" timeOffset="57494.431">16948 8119 27 0,'12'-7'33'15,"-12"7"2"1,-3 16 0-16,-9 3-18 0,2-1-8 15,1 8-2-15,0-1-2 16,5 4-1-16,4-6-1 0,10-2-3 16,8-4-4-16,1-14-8 15,6-6-22-15,6 3-1 16,-6-18-1-16,3 2 1 16</inkml:trace>
  <inkml:trace contextRef="#ctx0" brushRef="#br0" timeOffset="57664.014">17141 8103 36 0,'0'0'36'16,"-14"7"-1"-16,7 7-4 15,-2 15-11-15,-2 6-6 16,7 12-4-16,-1 3-4 16,-3 1-4-16,8 3-8 0,-9-5-20 15,3-11-11-15,9-5-1 16,-8-20 0-16</inkml:trace>
  <inkml:trace contextRef="#ctx0" brushRef="#br0" timeOffset="57932.4436">17823 7838 37 0,'21'30'36'15,"-15"-2"-2"-15,-2 10-12 16,-14 2-41-16,-16-11-10 15,-2 3-2-15,-13-20-2 0</inkml:trace>
  <inkml:trace contextRef="#ctx0" brushRef="#br0" timeOffset="58482.1027">18699 7457 43 0,'-16'0'35'0,"-13"6"0"15,-5 12-10-15,-2 11-10 16,-4 7-3-16,12 8-4 15,10 4-3 1,15 0-1-16,14-6-2 16,13-5-2-16,14-9-6 15,4-14-20-15,3-14-10 16,4 0-2-16,-16-14 1 16</inkml:trace>
  <inkml:trace contextRef="#ctx0" brushRef="#br0" timeOffset="58834.4436">18770 7848 44 0,'10'-4'35'0,"6"-4"0"15,1 3-10-15,9 5-7 16,-6 0-5-16,3 12-3 16,-13-2-3-16,-4 14-2 31,-13 1-1-31,-11 4-1 0,-7-4-1 16,0 4 0-16,3-6 0 15,3-2-2-15,7-4 1 16,12-17 0-16,12 12-1 15,8-12-1-15,7 0-3 16,-2-4-14-16,0-3-21 16,6 2 0-16,-10-5-1 0,2 4 0 15</inkml:trace>
  <inkml:trace contextRef="#ctx0" brushRef="#br0" timeOffset="59136.7432">19361 7666 83 0,'25'0'38'16,"4"-9"-1"-16,7 4-22 15,5 2-11-15,3 3-14 16,-5 0-23-16,-5 0-4 16,-5 0 0-16,-11 0-1 0</inkml:trace>
  <inkml:trace contextRef="#ctx0" brushRef="#br0" timeOffset="59283.8612">19370 7793 44 0,'6'11'38'16,"7"-8"1"-16,15 6-3 0,6-9-23 15,0-5-41-15,4 7-5 16,-5-8-3-16,1 2-2 15</inkml:trace>
  <inkml:trace contextRef="#ctx0" brushRef="#br0" timeOffset="59721.7695">19908 7864 78 0,'30'0'38'16,"4"0"-1"-16,15-3-26 16,4 7-39-16,0-15-4 15,10 7-3-15,-8-8-2 16</inkml:trace>
  <inkml:trace contextRef="#ctx0" brushRef="#br0" timeOffset="60068.6935">20478 7899 65 0,'31'6'38'16,"6"-6"1"-16,14 0-12 16,16 3-13-16,7-3-7 15,11-3-4-15,4-3-6 16,-6-4-8-16,-10 6-4 0,-18-9-7 15,-19 2-17-15,-10 8 0 16,-26 3 2-16,0 0 11 16</inkml:trace>
  <inkml:trace contextRef="#ctx0" brushRef="#br0" timeOffset="60285.1104">20850 7463 36 0,'-4'-39'35'15,"10"15"0"-15,-6 10-5 16,0 14-14-16,4 14-4 0,-4 17-5 16,0 16-5-16,0 8-22 15,6 14-15-15,-6-9-1 16,8 6 1-16,-4-10-1 15</inkml:trace>
  <inkml:trace contextRef="#ctx0" brushRef="#br0" timeOffset="60955.1096">20586 8138 42 0,'23'-7'36'0,"1"-4"2"16,12 5-8-16,5 3-11 16,-2-2-6-16,6 5-4 15,-10 5-4-15,-6 8-2 16,-16 2-1-16,-13 3 0 0,-21 4-1 16,-9-4-1-16,-5 1 0 15,0 0-1-15,2-6 0 16,9-4 0-16,15-4 0 0,18-5 1 15,16 3 0-15,10 4 0 16,6 2 0-16,3 4 1 16,-3 6 0-16,-4 4-1 0,-12 2 1 15,-16 4 0-15,-19 1 0 16,-15-6 1-16,-15-6-1 16,-10-5 0-16,-6-7 1 15,3-6-2-15,2-4-1 16,8-5-2-16,13-1-5 31,6-5-15-31,14 2-17 0,10 13 0 16,5-13 1-16,10 13-1 15</inkml:trace>
  <inkml:trace contextRef="#ctx0" brushRef="#br0" timeOffset="63395.6712">1028 9169 53 0,'49'-55'35'0,"-49"55"-6"16,0 0-5-16,-41-13-7 15,41 13-5-15,-64 49-4 16,29-2-3 0,8 8-2-16,8 12-1 15,16 11-1-15,12-3 0 16,20-3-1-16,13-10 0 15,20-15 0-15,10-23 0 16,2-19 0-16,-1-19 0 16,-2-20 0-16,-12-17-1 0,-16-10 1 15,-22-6 1-15,-26-6-1 0,-23 8 0 16,-20 6-1-16,-6 7-5 16,-8 12-26-16,7 14-5 15,7 9 0-15,48 17 0 16</inkml:trace>
  <inkml:trace contextRef="#ctx0" brushRef="#br0" timeOffset="63764.5719">1605 9550 33 0,'10'0'34'15,"3"9"1"-15,-5-4-5 16,-8-5-14-16,16 5-4 16,-16-5-2-16,9-10-3 0,-9-3-1 15,8-4-3-15,-2-3 0 0,2-3-1 16,4-3-2-1,2 5 1-15,0 2-1 0,5 7 1 16,-2 6 0-16,-5 6 0 16,2 14 0-16,-4 5 0 15,-4 8-3-15,0-1-6 32,3 4-20-32,5 3-11 0,-5-8 1 15,12 1 0-15</inkml:trace>
  <inkml:trace contextRef="#ctx0" brushRef="#br0" timeOffset="64033.73">2184 9550 27 0,'6'-18'31'16,"2"4"3"-16,-11-8-5 16,-4-2-14-16,3 0-3 15,-13 1-1-15,3 6-1 16,-14 3-2-16,1 8-1 15,0 6-3-15,2 9-1 16,0 8-1 0,9 8 0-16,4 3-1 15,12 1 1-15,14-2-1 16,6-3 0-16,6-5 0 0,12-6-2 16,-1-3-4-16,-3-16-12 15,-5-9-22-15,3-3 0 16,-20-9 0-16,3 0 0 15</inkml:trace>
  <inkml:trace contextRef="#ctx0" brushRef="#br0" timeOffset="64149.8325">2123 9259 47 0,'-25'-24'37'0,"10"7"-1"16,-1 2-2-16,16 15-36 16,0 0-27-16,0 0-5 15,16 14-3-15,-7-6 0 0</inkml:trace>
  <inkml:trace contextRef="#ctx0" brushRef="#br0" timeOffset="64465.4213">2374 9428 38 0,'15'3'29'0,"-5"-8"1"16,21 2-16-16,0-1-7 16,2 0-2-16,2 0-3 15,-7 0-1-15,-6-1-1 0,-13 5 0 16,-9 0 2-16,-17 6 2 16,-3 3 2-16,-5 5-1 15,0 4 1-15,1 2 0 16,8 5 1-16,5-1-1 15,16 4-1-15,10-4-6 16,9-4-7 0,8-8-24-16,9 5-4 15,-4-17 0-15,9 3-1 16</inkml:trace>
  <inkml:trace contextRef="#ctx0" brushRef="#br0" timeOffset="64834.8384">3013 9318 37 0,'-19'-10'34'0,"-12"-2"0"15,6 9-7 1,3 9-15-16,7 2-3 0,9 9-3 16,6 0-2-16,10 6-2 15,5-8-2-15,10 0-2 0,3-2-2 16,-7-9-1-16,-2 2-3 15,-4-6 1-15,-15 0 1 16,0 0 2-16,0 0 4 16,-21 0 3-16,-2 3 3 15,2 5 2-15,0-2 3 32,8 7 2-32,-2-3-1 0,11 5-2 15,4 2-3-15,9 3 0 16,1-4-2-16,11 3-2 15,-1-3-1-15,1-7-4 16,3 3-10-16,1-5-29 16,-3-16 0-16,6 0-1 15,-3-9 0-15</inkml:trace>
  <inkml:trace contextRef="#ctx0" brushRef="#br0" timeOffset="64966.6115">3401 9356 91 0,'14'-10'40'0,"-14"10"-3"32,4-10-21-32,-4 10-49 0,0 0-5 15,0 0-2-15,0 0 0 16</inkml:trace>
  <inkml:trace contextRef="#ctx0" brushRef="#br0" timeOffset="65131.8896">3431 9556 92 0,'0'12'44'0,"0"-12"-2"15,0 0-5-15,0 0-73 16,0 0-5-16,0 0-1 16,0-16-2-16</inkml:trace>
  <inkml:trace contextRef="#ctx0" brushRef="#br0" timeOffset="66255.0631">5232 11122 23 0,'12'0'31'0,"-12"0"-4"15,5 34-7-15,-1 2-4 16,0 2-5-16,6 9-2 15,2-6-3-15,8 1-1 32,6-14-3-32,7-11 0 0,2-12 0 15,-5-13-1-15,1-15 0 16,-9-5 0-16,-8-5 0 16,-6-4 0-16,-8-1 0 15,-12 6-1-15,-1 1 0 16,-3 12 0-16,-1 13 1 15,6 10-1-15,5 17 1 0,6 13 1 16,10 14 0-16,8 18 0 16,4 10 1-16,3 11 1 15,-4 2-1-15,-5 7 0 16,-12-7-1-16,-8-1 1 16,-17-11-2-16,-14-9 0 15,-10-18 1 1,-9-15-1-16,-1-22 0 15,2-19-1-15,4-18-1 16,9-15 0-16,13-8 1 16,15-5-1-16,12 1-2 15,14 5-4-15,19 12-16 0,12 12-15 16,3 2 0-16,15 11 0 16,1 0 0-16</inkml:trace>
  <inkml:trace contextRef="#ctx0" brushRef="#br0" timeOffset="66655.0077">5659 11774 25 0,'24'0'29'15,"-3"-13"1"-15,8 7-13 16,4 6-10-16,-3 0-2 16,-3 6-1-16,-4 1-1 0,-12 8-1 15,-11-1-1 1,-4 3 0-16,-12 0 0 0,-6 5 0 15,-2 0 1-15,-1-2-1 16,1-1 2-16,12 0 1 16,4-9 1-16,13 4-1 0,7-7 1 15,10 2 0-15,4-9-2 16,4 0-10-16,1-5-26 16,0 5-2-16,-6-9 0 31,-2 5 0-31</inkml:trace>
  <inkml:trace contextRef="#ctx0" brushRef="#br0" timeOffset="66817.7672">6026 11787 23 0,'0'0'35'0,"0"0"0"0,10 23 0 15,-10 1-16-15,-2 2-12 16,2 3-12-16,0 0-23 15,0 4-6-15,-3-13 0 16,6-2-2-16</inkml:trace>
  <inkml:trace contextRef="#ctx0" brushRef="#br0" timeOffset="66955.8085">5995 11626 44 0,'-2'-21'36'0,"2"21"-4"16,0-16-13-16,0 16-44 16,0 0-7-16,0 0-2 0,7 9-1 15</inkml:trace>
  <inkml:trace contextRef="#ctx0" brushRef="#br0" timeOffset="67372.2463">6263 11010 32 0,'0'-9'34'31,"3"26"1"-31,-3 8 0 0,0 12-23 15,6 19-5 1,-3 2-2-16,4 8-1 0,-4-8 0 16,3-3-1-16,0-15-1 15,1-8-1-15,0-15 0 16,-7-17 0-16,11-14 0 16,-11-13-1-16,0-15 0 0,-7-7 1 15,-2-9-1-15,-6-7 0 16,5 0 0-16,-1-5 0 15,4 4 0-15,7 6 0 16,7 8 0-16,5 7-1 16,13 12-3-16,3 6-7 15,9 12-14 1,8 10-12-16,-5 0 1 16,8 12-1-16</inkml:trace>
  <inkml:trace contextRef="#ctx0" brushRef="#br0" timeOffset="67588.4521">6399 11476 22 0,'13'6'29'0,"12"2"-3"0,-6-8-20 16,2 0-28-16,7 0-4 16,-10-5-2-16</inkml:trace>
  <inkml:trace contextRef="#ctx0" brushRef="#br0" timeOffset="67908.3912">6473 11169 12 0,'11'0'33'0,"7"16"0"16,-5 2 1-16,-2 8-19 16,-1 5-5-16,-4-2-3 0,0 0-2 15,-6-10-2-15,5-9-2 0,-5-10-1 16,11-8-1-1,2-9-1-15,3-9 1 0,2 1-1 16,4-3 2-16,-1 7 1 16,1 6 1-16,-1 9 1 31,-8 14 0-31,-4 9 1 0,-3 10-2 16,-3 5-8-16,-3 4-23 15,4-10-5-15,3 0-1 16,-7-11-1-16</inkml:trace>
  <inkml:trace contextRef="#ctx0" brushRef="#br0" timeOffset="68308.823">6825 10831 18 0,'17'-15'29'16,"0"-5"0"-16,10 3-4 15,-2 6-16-15,3 3-3 16,-1 4-3-16,-4 4-2 16,-4 4 0-16,-4 7 0 15,-3 6-1-15,-2 10 1 16,-5 2 0-16,1 12-1 0,0 5 1 15,1 7 0-15,3 2 0 16,-1 5 2-16,3 2 0 16,-3-3 2-16,-3-2 0 15,-6-4 1-15,4-4 0 16,-10-6 0-16,-3-7-1 0,-10-9 0 31,-3-9-1-31,-6-9-3 0,1-9-3 16,2-3-6-1,-4-12-11-15,8-7-17 0,15 4-1 16,0-6 0-16,15 6 1 16</inkml:trace>
  <inkml:trace contextRef="#ctx0" brushRef="#br0" timeOffset="68565.174">7426 11162 41 0,'24'0'32'0,"-1"-7"2"15,11 3-12-15,3 0-14 0,3-1-12 16,0 3-14-16,-8-6-13 31,2 8-2-31,-16-4 1 0</inkml:trace>
  <inkml:trace contextRef="#ctx0" brushRef="#br0" timeOffset="68765.6565">7430 11290 41 0,'11'6'37'0,"17"2"1"16,4-7-6-16,7-1-15 15,5 0-6-15,-3-4-10 16,-3 4-30-16,-11-5-7 16,-6 5-1-1,-21 0-1-15</inkml:trace>
  <inkml:trace contextRef="#ctx0" brushRef="#br0" timeOffset="69828.4701">8379 11010 22 0,'11'-26'25'0,"-1"-11"0"16,2 0-3-16,0-2-4 0,-5-5-3 16,2 10-3-16,-6-2-1 15,3 11-3-15,-6 7-1 16,0 18-2-16,0 0-2 31,0 18 0-31,0 11-1 0,7 17-1 16,1 6-3-16,0 7-4 15,2 7-10-15,-1 0-21 16,-3-11 1-16,6 0-1 16,-12-14 1-16</inkml:trace>
  <inkml:trace contextRef="#ctx0" brushRef="#br0" timeOffset="70013.3799">8161 11296 45 0,'12'0'36'0,"13"-4"-1"16,22 4-10-16,11-3-12 0,10-1-11 16,10 4-19-1,3-9-15-15,7 5-2 0,-8-6-1 16</inkml:trace>
  <inkml:trace contextRef="#ctx0" brushRef="#br0" timeOffset="70352.5643">8476 11510 49 0,'0'0'36'0,"11"-5"1"15,-14 15-5-15,-9 7-22 16,2 11-4-16,-9 1-3 0,6 8 1 31,-2-1-2-31,6-2 0 0,9-3-1 16,6-7-1-16,12-4 0 15,4-8-2-15,10-6-7 16,-4-6-14-16,-3-9-14 16,6 2 0-16,-12-11-1 15,-1 5 3-15</inkml:trace>
  <inkml:trace contextRef="#ctx0" brushRef="#br0" timeOffset="70484.8644">8583 11601 26 0,'-6'14'35'0,"-1"1"1"15,7 17 0-15,-2 6-17 16,-1-1-8-16,3 6-8 16,4 2-20-1,5 2-18-15,-9-18 0 16,12 0-1-16,-9-17-1 16</inkml:trace>
  <inkml:trace contextRef="#ctx0" brushRef="#br0" timeOffset="70868.7778">9204 10425 18 0,'-21'21'31'0,"-20"18"1"0,-6 32-10 16,-6 37-4-16,1 26-4 15,8 28-3-15,10 6-2 16,22 8-1-16,16-8-3 16,23-10-5-16,21-27-19 15,15-25-16-15,2-35-1 16,11-21 0-16,-9-31 0 0</inkml:trace>
  <inkml:trace contextRef="#ctx0" brushRef="#br0" timeOffset="71368.9482">9216 11244 37 0,'0'0'33'0,"16"0"2"16,11-1-8-16,8-6-17 15,11-3-27-15,4 10-14 16,-6-4 0-16,2 15-3 0</inkml:trace>
  <inkml:trace contextRef="#ctx0" brushRef="#br0" timeOffset="71703.157">9753 11214 38 0,'17'6'35'0,"3"-6"2"16,11-3-11-16,10 8-10 15,8-5-6-15,9 4-2 16,4-4-8-1,-3 0-19-15,-5-4-16 16,2 0-2-16,-14-8 1 16,-1-2-2-16</inkml:trace>
  <inkml:trace contextRef="#ctx0" brushRef="#br0" timeOffset="71957.1849">9976 10715 32 0,'3'-20'34'0,"-3"1"0"16,0 19-4-16,0 0-16 15,-9 30-4-15,5 15-9 16,-2 11-26-16,3 17-9 16,-6-5 0-16,9 14 0 15</inkml:trace>
  <inkml:trace contextRef="#ctx0" brushRef="#br0" timeOffset="72321.0416">9966 11458 56 0,'10'4'37'0,"-22"6"0"16,3 12-4-16,-4 7-23 15,-7-1-6-15,5 4-1 16,1-2-2-16,3-3 0 16,11-5 0-16,8-4-1 15,9-5-1-15,5-5-3 0,9 1-7 16,-2-9-11-16,-2-6-15 15,4 6 0-15,-9-15 0 16,2 4 4-16</inkml:trace>
  <inkml:trace contextRef="#ctx0" brushRef="#br0" timeOffset="72474.6818">10156 11497 37 0,'0'0'38'0,"-10"0"1"0,4 17-2 16,-3 16-14-16,-3 3-10 15,9 11-5-15,-7 5-3 16,4 3-5-16,6 2-15 16,6-5-24-16,-6-18 0 15,3-9-2-15,-3-15 1 0</inkml:trace>
  <inkml:trace contextRef="#ctx0" brushRef="#br0" timeOffset="72855.3593">10363 10389 16 0,'29'41'35'0,"14"39"0"16,1 20 1-16,-4 22-17 15,3 28-5-15,-15 12-4 0,0 3-4 16,-19-10-4-16,-12-7 1 15,-14-21-2-15,-10-21-5 16,-3-25-14-16,-1-16-17 16,-1-33-1-16,8-13 0 15,3-19-1-15</inkml:trace>
  <inkml:trace contextRef="#ctx0" brushRef="#br0" timeOffset="74024.0956">10566 10415 25 0,'24'2'35'16,"-9"3"0"-16,-2 13-1 15,-7 6-16-15,-6-2-9 32,0 2-3-32,0-2-2 0,0-6-1 15,0-16-1-15,0 0-1 16,14-12-1-16,3-10 1 15,4-5 0-15,-1 1-1 0,3 0 1 16,3 6 0-16,-8 8 2 16,-1 12 0-16,-17 0 1 15,14 32-1-15,-14-8 1 0,-2 10 0 16,-4 0-1-16,2-1-8 16,8-6-33-16,5-3-1 15,3-12 0-15,9-1-1 16</inkml:trace>
  <inkml:trace contextRef="#ctx0" brushRef="#br0" timeOffset="74509.7019">11169 11235 59 0,'13'0'36'0,"18"0"1"15,3 0-15-15,16-5-28 0,16 5-23 16,-8-9-3-16,7 5-4 0,-9-10 0 16</inkml:trace>
  <inkml:trace contextRef="#ctx0" brushRef="#br0" timeOffset="74825.821">11821 11185 56 0,'0'0'37'16,"23"-3"1"-16,14 3-12 15,19 6-12 1,6-6-7-16,11 5-5 15,5-1-10-15,1 0-28 16,-3-13-1-16,-2-3 0 0,-17-4-1 16</inkml:trace>
  <inkml:trace contextRef="#ctx0" brushRef="#br0" timeOffset="75063.3903">12084 10667 73 0,'3'-27'36'16,"-3"2"2"-16,0 7-22 16,0 18-6-16,0 0-4 15,0 37-5-15,3 10-5 16,-3 12-21-16,-4 8-11 15,8 16-2-15,-4-2 2 32</inkml:trace>
  <inkml:trace contextRef="#ctx0" brushRef="#br0" timeOffset="75479.3315">11973 11500 46 0,'14'-14'34'0,"-2"1"0"16,10 3-12-16,1 10-10 15,1 0-5 1,1 13-2-16,-8 5-3 15,-4 2-4-15,-5 6-2 16,-8-6-1-16,-5-1-1 16,-1-9 0-16,6-10 1 15,0 0 2-15,0 0 2 16,18-10 2-16,3-1 4 16,7 7 1-16,-1 4 2 0,2 16 0 15,-13 9-1-15,-9 10-1 16,-21 3-2-16,-7 3 0 15,-17-3-1-15,-8-6-3 16,-6-7-2-16,-1-14-3 0,6-11-7 16,6-8-20-1,11-15-5-15,13-3 0 0,8-10 0 0</inkml:trace>
  <inkml:trace contextRef="#ctx0" brushRef="#br0" timeOffset="75942.6335">13037 10369 25 0,'-59'56'33'16,"4"43"1"-16,-11 24-4 16,7 20-14-16,16 31-2 0,9 8-4 15,18 5-3-15,19-6-2 16,25-17-6-16,19-27-15 15,18-25-19-15,0-36-1 16,13-25-1-16,0-39 0 16</inkml:trace>
  <inkml:trace contextRef="#ctx0" brushRef="#br0" timeOffset="76344.4461">13021 11206 36 0,'0'0'34'15,"28"1"-1"-15,-5-1-4 16,13 0-34-16,15 7-22 16,-5-14-3-16,10 7-3 15,-4-10 0-15</inkml:trace>
  <inkml:trace contextRef="#ctx0" brushRef="#br0" timeOffset="76597.7959">13410 11222 39 0,'0'0'35'0,"17"0"0"15,11 0-3-15,12-2-20 16,13 4-6-16,3 2-7 16,3 0-19-16,-6-4-13 0,6 5-3 15,-13-14 1-15</inkml:trace>
  <inkml:trace contextRef="#ctx0" brushRef="#br0" timeOffset="76798.2319">13682 10551 18 0,'0'0'34'0,"-20"4"0"16,12 28 0-16,-7 16-14 31,8 16-12-31,1 11-24 0,-3 0-15 15,15 12-2-15,-6-12-1 16</inkml:trace>
  <inkml:trace contextRef="#ctx0" brushRef="#br0" timeOffset="77229.6567">13480 11442 29 0,'7'-20'31'15,"12"9"-1"-15,8 3-16 16,1 3-1-16,4 5-4 15,-5 9-3-15,-6 6-3 16,-8 7-5-16,-10 2-2 16,-6 4-1-16,-12-5 0 0,-1-4-1 15,-3-6 0-15,7-4 1 16,12-9 2-16,0 0 4 16,13-7 3-16,11 1 2 15,10 6 1-15,0 6 1 16,0 10 1-16,-9 7 1 15,-9 7-2-15,-16 2-1 0,-10 4-2 16,-18-3-6-16,-12-5-9 16,-9-12-24-16,0-5-1 15,-5-18-1-15,12-7 0 16</inkml:trace>
  <inkml:trace contextRef="#ctx0" brushRef="#br0" timeOffset="77545.6073">13989 10364 39 0,'34'-24'38'0,"13"30"0"15,2 27 2-15,3 23-22 16,4 41-6-16,-14 28-4 16,0 17-2-16,-17 19-2 31,-9 4 0-31,-16 0-3 0,-18-2-1 16,-11-10-1-16,-7-20-2 15,-2-14-6-15,-12-20-17 16,3-26-15-16,7-20 0 15,3-27 1-15</inkml:trace>
  <inkml:trace contextRef="#ctx0" brushRef="#br0" timeOffset="78102.5926">14339 10256 38 0,'10'9'35'15,"9"13"0"-15,-11 0-4 16,-1 3-17-16,-1 6-4 16,-6-7-4-16,7-2-1 31,-2-11-2-31,-5-11 0 0,13-11-2 16,2-11 1-16,0-3-1 15,5-6 0-15,4 2 0 16,1 3 0-16,-4 8 1 15,2 11 1-15,-11 14 0 16,0 14 0-16,-9 7-1 16,-3 6-5-16,0 2-34 0,-5 2-1 15,1-6-2-15,4 2 0 16</inkml:trace>
  <inkml:trace contextRef="#ctx0" brushRef="#br0" timeOffset="78434.3203">15217 11332 71 0,'16'22'39'0,"-22"-3"-5"15,-8 10-36-15,-13 4-27 16,-11-10-6-16,7-4-1 16</inkml:trace>
  <inkml:trace contextRef="#ctx0" brushRef="#br0" timeOffset="78951.2304">15702 11041 42 0,'15'11'36'16,"4"13"1"-16,-4 8-5 16,-6 2-16-16,-2 6-5 15,-7-2-5-15,0-4-3 16,0-11-1-16,-7-10-1 0,7-13 0 15,0 0-2-15,6-23 1 0,4-5-1 16,7-4 0 0,3 0 0-16,1 4 1 0,2 4 0 15,-2 11 1-15,-5 8 0 16,-4 14 1-16,-3 9 0 16,-9 10 1-1,0 6-1-15,-5 5-1 16,-2 0-7-16,7-7-31 15,0-3-2-15,3-11 0 16,12-4 0-16</inkml:trace>
  <inkml:trace contextRef="#ctx0" brushRef="#br0" timeOffset="79253.0283">16300 11001 76 0,'24'11'38'0,"1"-2"0"16,7-1-21-16,7 6-7 16,-4-5-4-16,-1 0-4 15,-6-1-2-15,-4-1 0 16,-14-1-1-16,-10-6 0 31,-22 17 0-31,-11-8 0 0,-8 2-1 16,-3 3 1-16,1 3-2 15,2-6-3-15,14 3-8 16,8-1-18-16,19-13-4 16,10 15-1-16,8-11 1 15</inkml:trace>
  <inkml:trace contextRef="#ctx0" brushRef="#br0" timeOffset="79453.8613">16278 11351 32 0,'0'0'35'0,"0"0"-1"16,22 4-4-16,9-4-16 15,3 0-6-15,9 5-14 16,0-5-25-16,7 4-2 16,-7-4-2-16,7 9 1 15</inkml:trace>
  <inkml:trace contextRef="#ctx0" brushRef="#br0" timeOffset="79808.0707">17207 11143 34 0,'-20'-25'35'15,"-2"8"0"-15,-9 2-1 0,-4 5-19 16,4 12-6-16,-8 10-4 15,7 10-1-15,3 8-2 16,9 13-1-16,11-2 1 0,14 5 1 16,13-5 0-16,14-4 0 15,10-12 0-15,13-7 0 16,3-18 1-16,1-10 0 16,-4-17-1-16,-11-7 0 15,-20-8-2-15,-16-7 0 16,-22 3-4-16,-25 7-36 0,-14-6-2 15,-1 15 1-15,-14-1-1 16</inkml:trace>
  <inkml:trace contextRef="#ctx0" brushRef="#br0" timeOffset="81544.3434">6991 13108 30 0,'3'10'34'16,"10"-5"1"0,15 2-4-16,12-7-14 15,4 0-9-15,3 0-6 0,2 0-10 16,-2 0-18-1,-13-3-8-15,-1 3-1 16,-17-9 0-16</inkml:trace>
  <inkml:trace contextRef="#ctx0" brushRef="#br0" timeOffset="81713.6398">7050 13280 31 0,'32'5'35'0,"1"-5"-1"16,15 0-12-16,-2 8-40 0,-9-18-9 16,10 13-5-16,-19-15-2 15</inkml:trace>
  <inkml:trace contextRef="#ctx0" brushRef="#br0" timeOffset="82182.9157">8021 12494 3 0,'-3'15'32'16,"-15"31"1"-16,5 42-10 15,1 37-4-15,6 32-3 0,6 31 0 16,5 23-4-16,-1 19-4 16,1-5-4-16,5-14-1 15,2-23-3-15,-3-22-8 0,-2-36-26 16,0-25-2-1,-7-51-1-15,5-25 0 0</inkml:trace>
  <inkml:trace contextRef="#ctx0" brushRef="#br0" timeOffset="82478.0106">8037 12639 9 0,'12'-19'27'15,"12"14"0"-15,-8 1-9 16,13 4-17-16,13 14-22 16,-1-18-3-16,18 8-3 15,-4-16 18-15</inkml:trace>
  <inkml:trace contextRef="#ctx0" brushRef="#br0" timeOffset="82899.0321">7980 14650 47 0,'20'4'39'16,"13"-4"1"-16,7 0-4 16,1-9-24-16,12 9-40 15,-4-15-6-15,5 4-3 0,-14-10-1 16</inkml:trace>
  <inkml:trace contextRef="#ctx0" brushRef="#br0" timeOffset="84530.0486">8686 13309 50 0,'3'-23'35'16,"9"0"0"-16,-2-6-12 15,-3-9-8-15,5 6-4 0,-7-4-4 16,2 7-1-16,-7 2-1 15,4 8-2-15,-8 5 0 16,4 14-1-16,0 19 0 16,0 7-1-16,0 11 0 15,6 8 0-15,3 9-2 16,0 2-2 0,5 4-7-16,-6-7-24 15,-2-13-5-15,7-7 0 16,-10-11-1-16</inkml:trace>
  <inkml:trace contextRef="#ctx0" brushRef="#br0" timeOffset="84730.5652">8436 13578 39 0,'4'12'38'0,"10"-2"0"16,16 2-2-16,14-4-19 15,13-8-6-15,14 0-4 16,8-8-5 0,6-3-10-16,7-3-26 15,-2 3-4-15,-15-1-1 16,-10 14 0-16</inkml:trace>
  <inkml:trace contextRef="#ctx0" brushRef="#br0" timeOffset="85062.6227">8673 13901 33 0,'13'-10'36'0,"-9"1"2"15,-4 9-3-15,5 18-17 16,-13-4-6-16,1 13-5 16,-3-4-2-16,4 5-2 15,0-4 0-15,6 0-2 32,3-7 0-32,9-2 0 0,8-5-2 15,4-3-2-15,7 0-4 16,-7-7-9-16,5-2-20 15,-5 2-2-15,-4-8-1 16,-2 1 1-16</inkml:trace>
  <inkml:trace contextRef="#ctx0" brushRef="#br0" timeOffset="85216.1671">8879 13917 54 0,'0'0'39'0,"-13"0"-2"15,5 12-8-15,2 17-11 0,-1 5-6 16,0 12-5-1,1 5-2-15,6 10-3 0,-4-2-3 32,4-6-7-32,7-7-32 15,0-4 0-15,1-18-1 0,8-9 0 16</inkml:trace>
  <inkml:trace contextRef="#ctx0" brushRef="#br0" timeOffset="85732.3453">9607 12832 22 0,'-38'11'35'0,"-3"27"1"15,-7 22 1-15,-2 25-18 16,13 35-6-16,0 23-4 15,18 23-3-15,9 12-2 16,14 2-4 0,18-6-6-16,12-19-14 15,9-27-17-15,14-26-2 16,1-40 1-16,10-19 0 16</inkml:trace>
  <inkml:trace contextRef="#ctx0" brushRef="#br0" timeOffset="86249.6255">9722 13684 30 0,'0'0'36'32,"-6"15"0"-32,6-15 1 0,21 2-19 15,4-2-18-15,9-4-31 16,10 4-3-16,2-8-1 16,10 3-1-16</inkml:trace>
  <inkml:trace contextRef="#ctx0" brushRef="#br0" timeOffset="86450.16">10227 13633 41 0,'10'7'36'31,"5"-7"2"-31,13 6-1 0,6-6-23 15,7-7-10-15,4-3-6 16,5 1-21-16,0 3-13 16,-12-7 0-16,-2 4-1 15</inkml:trace>
  <inkml:trace contextRef="#ctx0" brushRef="#br0" timeOffset="86650.6985">10382 13124 44 0,'0'0'33'0,"-22"18"1"16,16 11-10-16,0 7-24 16,0 5-29-16,12 16-2 15,-6-4-2-15,4 15 0 16</inkml:trace>
  <inkml:trace contextRef="#ctx0" brushRef="#br0" timeOffset="86986.2185">10358 13958 46 0,'0'0'35'15,"-16"9"1"-15,1-1-11 16,-1 10-13-16,-6 2-4 16,6 8-3-16,1-2-1 15,6 1-1 1,9-4-1-16,9-4-1 15,10-5-1-15,2-3 0 16,8-4-3-16,-1-7-3 16,5 0-9-16,-4-3-15 15,-8-8-7-15,0 2 1 16,-7-7-1-16</inkml:trace>
  <inkml:trace contextRef="#ctx0" brushRef="#br0" timeOffset="87136.3754">10497 13943 45 0,'0'0'37'15,"-13"0"2"-15,4 19-5 16,0 6-16-16,2 12-8 16,0 8-3-16,1 6-3 15,2 3-6-15,0-3-13 0,1-6-23 16,9-4-1-16,-1-18-1 16,6-4 0-16</inkml:trace>
  <inkml:trace contextRef="#ctx0" brushRef="#br0" timeOffset="87452.3925">10699 12962 54 0,'30'21'40'16,"7"27"0"-16,4 20 1 15,-4 20-28-15,3 33-3 16,-7 10-3-16,-4 13-2 16,-14 3-2-16,-11 2-2 31,-14-4-2-31,-11-8-3 0,-4-14-4 15,-9-28-8-15,4-23-18 16,4-23-8-16,1-32 1 16,10-22 0-16</inkml:trace>
  <inkml:trace contextRef="#ctx0" brushRef="#br0" timeOffset="87869.4474">11030 12827 45 0,'9'11'36'0,"-4"4"1"16,0 8-6-16,1 5-19 0,-6-6-3 15,6 5-4-15,-3-9-3 16,-3-18-1-16,10 0-1 16,-2-17 0-16,5-8 0 15,6-3 0-15,-1-2 1 16,5-1 0-16,-5 6 1 15,4 14 2-15,-7 11-1 0,-1 11 2 16,-7 10-2-16,0 12 1 16,-7 6-5-16,0 0-19 15,0 1-19-15,5-1-1 16,-5-8 0-16,10-4-1 16</inkml:trace>
  <inkml:trace contextRef="#ctx0" brushRef="#br0" timeOffset="91732.6947">11677 13372 39 0,'0'0'35'0,"10"7"-2"16,-10 18-8-16,-6 10-7 15,6 17-6-15,-5 4-5 16,5 8-3-16,3 0-6 16,0-9-11-1,4-9-23-15,7-9-1 16,-5-19 0-16,3-8-1 16</inkml:trace>
  <inkml:trace contextRef="#ctx0" brushRef="#br0" timeOffset="91933.741">11452 13652 35 0,'0'0'37'0,"18"-11"2"16,13 11-4-16,13 5-15 15,4-5-11-15,9 9-25 16,3-9-18-1,7 6-2-15,-8-9-2 16,2 3-1-16</inkml:trace>
  <inkml:trace contextRef="#ctx0" brushRef="#br0" timeOffset="93586.5186">12634 12803 24 0,'0'-19'35'16,"-17"19"1"-16,-13 28-4 0,-7 26-12 16,-18 33-5-1,8 40-5-15,-3 22-2 0,16 23-2 16,15 14-2-16,13 0-3 15,22-4-9-15,12-12-27 16,16-37-3-16,15-32-1 0,-1-33 0 16</inkml:trace>
  <inkml:trace contextRef="#ctx0" brushRef="#br0" timeOffset="94041.0883">12617 13770 44 0,'38'0'35'0,"0"-6"-1"15,9 6-14-15,8-2-43 0,-14-12-7 16,11 11-4-16,-15-7 0 15</inkml:trace>
  <inkml:trace contextRef="#ctx0" brushRef="#br0" timeOffset="94327.2687">13114 13726 47 0,'28'0'37'15,"16"0"0"-15,5 6-5 16,8-6-19-16,7 0-9 15,1 0-17-15,-2 3-23 16,-10-6 0 0,-1-1-1-16,-18-10 0 15</inkml:trace>
  <inkml:trace contextRef="#ctx0" brushRef="#br0" timeOffset="94543.4224">13374 13199 59 0,'-8'-21'37'0,"8"21"-1"16,-10 9-10-16,1 12-15 15,3 19-12 1,6 10-26-16,0 15-9 15,0 2-1-15,6 10 1 16</inkml:trace>
  <inkml:trace contextRef="#ctx0" brushRef="#br0" timeOffset="95011.7621">13177 14005 28 0,'18'-11'33'0,"16"7"-2"16,-2 4-9-16,0 0-6 15,3 9-5-15,-10 1-3 32,-4 5-3-32,-11 4-2 0,-10 0-2 15,-12-2-2-15,-7-2 0 16,-2-8 0-16,5-7-1 16,4 0 1-16,12 0 0 15,6-22 1-15,10 10 2 16,8 2 2-16,8 10 0 15,-2 7 1-15,-2 17 1 0,-13 5 0 16,-8 13-1-16,-19 5 0 16,-7 2-3-16,-16 0-3 15,-11-9-9-15,-7-13-28 16,4-10 0-16,0-22-1 16,12-12-1-16</inkml:trace>
  <inkml:trace contextRef="#ctx0" brushRef="#br0" timeOffset="95511.1796">13518 12881 41 0,'41'64'38'16,"1"16"1"-16,8 28 1 15,2 17-24-15,-11 16-6 0,-2 21-1 16,-16-1-4-16,-14 4-1 16,-17-7-3-16,-21-13-3 15,-11-14-8-15,-13-19-20 16,0-28-10-16,4-25-1 16,-1-31 1-16</inkml:trace>
  <inkml:trace contextRef="#ctx0" brushRef="#br0" timeOffset="96176.2137">13889 12793 38 0,'13'0'34'0,"3"18"-1"16,-5 1-11 0,-3 1-9-16,1 6-4 0,-6-4-3 31,-3 0-3-31,0-10 0 0,0-12-1 15,0 0-1-15,0-28 0 16,13 3 0-16,1-2 0 16,2-3 0-16,6 4 0 15,-1 7 1-15,-2 13 0 16,-4 6 0-16,-5 16 1 16,-6 5-1-16,-1 11 1 0,-6 4-3 15,-1 1-3-15,4 4-10 16,-3-8-23-16,-1-11-2 15,15-5 0-15,0-17 0 16</inkml:trace>
  <inkml:trace contextRef="#ctx0" brushRef="#br0" timeOffset="96361.1611">14349 12712 59 0,'6'-11'38'0,"-6"11"1"16,12 14-5-1,-12 5-20-15,3 14-6 0,-3 4-6 32,2 3-1-32,5 4-7 15,-7-10-13-15,0-5-20 0,10-4 0 16,-10-13-1-16,0-12 1 16</inkml:trace>
  <inkml:trace contextRef="#ctx0" brushRef="#br0" timeOffset="96646.341">14262 12838 56 0,'16'3'36'15,"-1"-3"1"-15,12 0-6 16,2 5-23-16,5-5-5 16,0 0-3-16,3-5-3 15,0-6 0 1,0 2-1-16,-3-9 2 15,-4-1 1-15,-1 3 3 16,-7-2 2-16,-3 6 2 16,-8 0 3-16,1 19 0 0,-12 3 0 15,4 15-1-15,-4 6-5 16,-7 4-12 0,-4 7-30-16,11 4-1 0,-5-3-2 15,8-4 0-15</inkml:trace>
  <inkml:trace contextRef="#ctx0" brushRef="#br0" timeOffset="98666.531">14950 12709 22 0,'12'0'27'16,"19"-5"-7"-16,5 2-6 15,12 2-3-15,8-4-3 16,-2 2-1-16,-1 3-1 16,-8-5 0-16,-5 5-2 0,-15 0-1 15,-10 0 0-15,-15 0-1 16,0 0 0-16,-9 13 0 16,1-4-1-16,1 11 0 15,-6 9-1-15,4 14 0 16,0 11 1-16,-1 13-1 15,6 13 0 1,-3 12 0-16,3 7 1 16,4 8-1-16,0 3 1 15,0-4-1-15,3-6 0 16,0-3 1-16,3-7 0 16,0-13-1-16,2-7 1 0,-3-14 0 15,0-9 0-15,0-9 0 16,0-7 0-16,-2-11 0 15,1-4-1-15,-4-6 1 0,0-10 0 16,0 0 0-16,0 0-1 16,0 0 0-16,-14 5 1 15,-3-5-1-15,-5 10 1 16,-12-1 0-16,-7 3 0 16,-5 3-1-16,-1 1-2 0,4-4-26 15,10-1-6-15,-1-16 0 16,23 5-1-16</inkml:trace>
  <inkml:trace contextRef="#ctx0" brushRef="#br0" timeOffset="99485.6477">15623 13469 27 0,'18'-3'34'0,"-7"-4"1"16,5 10-8-16,-5 11-10 0,-6 1-6 16,2 12-5-16,-7 3-2 15,0 2-1-15,0 0-1 16,-3-1 0-16,3-5-1 15,9-6 0-15,4-8 0 16,1-7-1-16,3-10 1 0,5-2 0 16,0-10-1-16,-1-2 0 15,-2-9 0-15,-3-1-1 16,-4-3 1-16,-2 3 0 16,-4 5-1-16,-6 5 0 0,0 19 2 15,0 0-1-15,-11 0 1 16,7 23 0-16,1 7-1 31,3 7 1-31,0 2 1 0,5 2 0 16,5-4-4-16,5-6-7 15,7-7-27-15,6-4-1 16,-3-20 0-16,9 3 0 16</inkml:trace>
  <inkml:trace contextRef="#ctx0" brushRef="#br0" timeOffset="99886.331">16244 13315 56 0,'0'28'37'0,"-8"4"-3"16,0 11-15-16,3 15-5 15,-5-2-2-15,3 9-3 0,-2-9-3 16,6-3-2-16,-3-12-1 16,6-9-1-16,0-15-1 15,0-17 0-15,0 0 0 16,12-23 0-16,-9-9 0 0,-3-12-1 16,0-12 1-16,-3-7-2 15,-3-7 1-15,0-2 0 16,-1 1 0-16,-1 2 0 15,1 9 0-15,1 8 0 16,6 8 0-16,0 8-1 16,7 10 0-16,5 5-2 0,9 7-3 15,4 0-7-15,15 11-15 16,10 3-12-16,0 0 1 16,8 12-1-16</inkml:trace>
  <inkml:trace contextRef="#ctx0" brushRef="#br0" timeOffset="100125.1417">16251 13858 37 0,'0'0'34'16,"24"0"0"-16,-3 0-8 15,7-4-39-15,13 8-15 16,-10-12-4-16,9 2-1 31</inkml:trace>
  <inkml:trace contextRef="#ctx0" brushRef="#br0" timeOffset="100587.7315">16498 13384 30 0,'19'13'36'0,"-6"-2"1"15,1 14-2-15,-1 1-17 16,-10 5-8-16,1 1-3 15,-4-4-3-15,0-3 0 16,0-8-1-16,0-17-1 0,0 0 0 16,8-9-1-16,2-13 0 15,5-2-1-15,5-5 1 16,0 1-1-16,-2 3 0 16,2 8-1-16,-5 6 2 15,-2 14 0-15,-4 10 0 16,-6 10 1-16,-3 4-1 0,0 8 1 15,0 1-3-15,6-5-4 16,9-6-26-16,4-5-8 16,0-17-1-16,9-3 0 0</inkml:trace>
  <inkml:trace contextRef="#ctx0" brushRef="#br0" timeOffset="101073.0511">16908 13133 42 0,'12'-12'38'0,"3"12"-1"15,3-5 1-15,7 2-24 16,10 3-6-16,-1 0-4 15,4 2-1-15,-5-2-2 16,-2 0 0-16,-7 3 0 16,-2-3-1-1,-10 5 0-15,-12-5 0 16,11 7 0-16,-11-7 0 0,0 17 0 16,-3-5 1-1,3 12-1-15,-3 0 1 16,3 8-1-16,0 6 1 0,0 7 0 15,5 5-1-15,3 1 1 16,2 2 0-16,1-2-1 0,1 0 1 16,0-5-1-16,-4-3 1 15,-3-6 0-15,-2-6 1 16,-10-2-1-16,-4-5 1 16,-8-4-1-16,-5-3 2 15,-11-2-1-15,1-1 0 16,-2-5-1-16,0-6-7 0,1-3-34 15,11-6-1-15,-1-13 0 16,18-2-1-16</inkml:trace>
  <inkml:trace contextRef="#ctx0" brushRef="#br0" timeOffset="105308.0435">17671 13710 62 0,'0'0'41'16,"11"0"0"-16,-11 0-4 0,0 0-64 16,0 0-8-16,-14-13-3 15,4-19-2-15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4:28:52.5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1534 6437 8 0,'-11'-48'31'15,"-4"14"2"-15,-10 3-1 16,-11 19-12-16,-1 17-5 16,-6 14-5-16,7 19-3 0,3 16-1 15,9 13-2-15,8 9 0 16,16 3-1-16,9 1 0 15,16-4 0-15,12-11 1 16,10-12-1-16,6-20 2 16,2-12 0-16,-2-21 1 15,2-18-1 1,-12-15 2-16,-4-16-2 16,-16-14-1-16,-16-9 0 15,-19-4-3-15,-10 2-1 16,-9 5-1-16,-9 4-3 15,-4 15-3-15,1 6-6 16,3 22-10-16,4 12-14 16,10 10-4-16,2 17 0 0,-2 3 0 15</inkml:trace>
  <inkml:trace contextRef="#ctx0" brushRef="#br0" timeOffset="115.0874">1270 6612 49 0,'14'31'33'0,"10"-12"1"16,8-2-14-16,14-2-14 15,2-13-32-15,15 11-5 0,-7-13-1 16,4 9-1-16</inkml:trace>
  <inkml:trace contextRef="#ctx0" brushRef="#br0" timeOffset="584.1215">2057 6658 28 0,'0'0'31'16,"-25"-10"-1"-16,9 10-8 15,-2 5-8-15,-1 4-6 16,4 4-4-16,2 4-2 16,8 4 0-16,5-1-1 0,5-1 0 31,4-3 1-31,5-5-1 0,3 0 1 16,-1-2 1-1,-1-3-1-15,-4-6 0 0,-11 0-1 16,0 0 1-16,-11-6-2 15,-4 6 1-15,-8 8-1 16,1-3 1-16,-3 3-2 16,0 4 2-16,5 8 1 0,9 1 1 15,7-4-1-15,4 2 1 16,11 0 0-16,4-2-1 16,0-6 0-16,9-7-5 15,4-4-15-15,0-4-18 16,-11-18 0-16,7 0 0 15,-11-13 0-15</inkml:trace>
  <inkml:trace contextRef="#ctx0" brushRef="#br0" timeOffset="714.9859">1987 6502 56 0,'-19'-16'33'0,"19"16"-6"15,-25-4-23 1,16-3-31-16,9 7-5 15,0 0-1-15</inkml:trace>
  <inkml:trace contextRef="#ctx0" brushRef="#br0" timeOffset="1516.5181">2167 6709 54 0,'0'0'32'0,"0"0"0"16,23 0-16-16,2 0-9 15,3-3-4 1,4 3 0-16,-1-7 0 16,0 7 1-16,-9-7-1 15,-7 2 0-15,-15 5 0 16,0 0-1-16,-11 0 1 15,-6 9-1-15,-3 3 0 16,-6 4-1-16,4 5-1 16,7 5 1-16,4 3-1 0,11 3 0 15,8-3-1-15,6-1-2 0,7-2-5 16,9-8-4 0,4-5-7-16,-4-11 1 0,8-2-2 15,-4-7 1-15,-3-1 3 16,0-5 5-16,-3-1 5 15,-3-2 7-15,18-13 16 16,-30 17-6-16,-4-2 2 16,-4-1 0-16,-1 1-2 15,-8-4-1-15,-1 4-1 16,-7-1 1-16,-4 2-1 16,-3 1-3-16,-2 6 0 31,-4 6-2-31,3 8-1 0,-3 3-2 15,7 8 1-15,5 8-2 16,4 0 1-16,6 2-1 16,3-1 0-16,12-2 0 15,4-5 0-15,6-7 0 16,1-6 0-16,-1-8 0 16,6-8 0-16,-5-3 1 0,-1-7-1 15,-8-2 0-15,-4-2 1 16,-3 1 0-16,-2 4-1 0,-5 3 1 15,0 4 0 1,0 10-1-16,0 0 1 0,-12 0-1 16,12 12 0-16,0 5 0 31,3-2 0-31,4 3 0 0,1 0 1 16,-2-5 1-16,11-2 1 15,-1-5 0-15,2-6 1 16,-7-9 0-16,5-1 0 15,-6-4-1-15,1-1 0 16,-3 2-4-16,-8-5-4 16,7 9-15-16,-7 9-19 0,-5-10 0 15,5 10-1-15,0 0 0 16</inkml:trace>
  <inkml:trace contextRef="#ctx0" brushRef="#br0" timeOffset="1785.5402">2981 6730 39 0,'-11'-7'35'0,"-6"-5"0"16,17 12-1-16,-9 7-20 16,9 8-5-16,7 13-3 0,-2 9-2 31,6 14 1-31,-6 4-1 0,1 8 0 15,-6 2-1-15,0 2 0 16,0-5 0-16,-6-2-1 16,1-7-4-16,-2-16-8 15,7-10-26-15,7-8-3 16,-7-19 1-16,9-7-2 16</inkml:trace>
  <inkml:trace contextRef="#ctx0" brushRef="#br0" timeOffset="1916.8705">3037 7008 18 0,'10'-11'28'0,"18"11"-2"15,-9-13-2 1,12 4-32-16,8 9-17 16,-8-15-2-16,7 11 0 15</inkml:trace>
  <inkml:trace contextRef="#ctx0" brushRef="#br0" timeOffset="2285.7868">3540 6673 65 0,'-18'-6'36'0,"-10"-1"-2"16,0 7-18-16,6 4-6 15,-3 2-5-15,13 8-2 16,6-2-1-16,6 5-2 15,6-3 1-15,6-3-1 0,4 0 0 16,5-4-1-16,-3-1 1 16,-1-6-2-16,-2 0 1 15,-15 0-2-15,0 0 1 16,0 0 0-16,-19-6 0 16,-2 6 0-16,-2 3 1 31,-4 3 2-31,2 4 1 0,4 6 0 15,7 1 2-15,8 4 1 16,6-1 0-16,13-2 0 16,3-6 0-16,11 1-2 15,2-5-4-15,-1-8-31 16,0-10-6-16,3-2 1 0,-10-9-2 16</inkml:trace>
  <inkml:trace contextRef="#ctx0" brushRef="#br0" timeOffset="2801.4516">4371 6624 37 0,'15'7'36'0,"4"11"1"16,0 3 0-16,0 8-22 15,8 9-8-15,1 2-5 16,-1 0-9-16,4-3-22 16,-2-4-7-16,-10-16-1 0,5-4 0 15</inkml:trace>
  <inkml:trace contextRef="#ctx0" brushRef="#br0" timeOffset="2985.7757">4684 6632 56 0,'-28'12'37'16,"-12"2"1"-16,-1 10-11 15,-1 3-14-15,-5 2-5 16,6 4-6-16,4-1-7 0,6-9-7 15,13 0-14 1,8-5-11-16,10-18-1 0,0 15 1 16</inkml:trace>
  <inkml:trace contextRef="#ctx0" brushRef="#br0" timeOffset="3333.5346">4799 6806 33 0,'-9'26'33'15,"9"8"0"-15,-7-8-9 16,1 1-11-16,6-5-5 16,0-7-3-16,3-6-2 15,-3-9 0-15,10-15 0 16,-7-7-1-16,-3-6 1 0,0-11 0 15,0-2-1-15,-7-9-1 16,-2-2 0-16,0 4 0 16,0-1 1-16,3 6-2 0,6 4 1 15,0 4-1 1,9 10 0-16,9 5 1 16,10 4-3-16,7 7-4 0,2 0-14 15,4 5-16-15,5 4 0 0,-6 0-1 16,7 10 1-16</inkml:trace>
  <inkml:trace contextRef="#ctx0" brushRef="#br0" timeOffset="3549.4004">4890 6975 25 0,'0'0'32'0,"21"7"0"15,1-13-2-15,5 6-25 16,4 0-19-16,-4-11-14 16,9 11-2-16,-15-9-2 15</inkml:trace>
  <inkml:trace contextRef="#ctx0" brushRef="#br0" timeOffset="3865.8947">5035 6692 23 0,'0'0'36'16,"0"12"0"-16,2 8 2 15,1 5-17-15,-3-4-10 16,0 7-2-16,0-6-3 0,0 2-2 15,2-11-2-15,-2-13 0 16,0 0-1-16,20-18-1 16,-6-4 1-16,1-1-1 15,5-3 0-15,-3 1 1 16,1 6-1-16,-1 8 1 16,-3 11 1-16,-4 8-1 0,-1 8 0 15,-6 4 0-15,-3 7-5 16,4-3-8-16,-4-3-27 15,5 4 1-15,-5-15-2 16,6 1 1-16</inkml:trace>
  <inkml:trace contextRef="#ctx0" brushRef="#br0" timeOffset="4234.2948">5301 6542 43 0,'17'-19'33'0,"4"13"0"0,3-3-17 15,4 1-6-15,1 3-3 16,0 0-3-16,0 5-1 16,-6 5 0-16,-5 0-1 15,-5 6-1-15,-4 4 1 16,-6 4-1-16,2 6 1 15,-5 2 0 1,5 7 0-16,0 2 0 16,-2 5 0-16,1-2 2 15,2 7 1-15,-3-4-1 16,-3 0 1-16,-5-5-1 16,-3-1 1-16,-12-7-1 15,2-4 0-15,-7-8-3 16,0-10-3-16,4-7-5 0,1-11-9 15,7-9-24-15,13 2 0 16,8-11 0-16,13 6 0 16</inkml:trace>
  <inkml:trace contextRef="#ctx0" brushRef="#br0" timeOffset="4450.1679">5798 6650 42 0,'22'7'33'0,"-3"-11"1"0,15 4-6 16,-5 3-21-16,4-3-13 15,2 11-24-15,-14-15-3 16,3 8 0-16,-11-11 0 15</inkml:trace>
  <inkml:trace contextRef="#ctx0" brushRef="#br0" timeOffset="4619.0941">5853 6754 22 0,'4'12'36'15,"-4"-12"1"1,25 13 0-16,-10-8-14 0,6-5-11 31,3 0-13-31,-6 0-31 16,6 0-3-16,-8-9-1 0,6 4-1 15</inkml:trace>
  <inkml:trace contextRef="#ctx0" brushRef="#br0" timeOffset="5303.5786">6508 6723 30 0,'-21'-18'33'0,"1"12"0"16,-11 3-12-16,-2 3-5 15,5 7-5 1,-1 1-4-16,8 9-4 16,9 2 0-16,12 5-1 15,9 3 0-15,10 0 0 16,9-6 1-16,8-3-1 16,-2-8 1-16,1-10-1 15,-7-8 0-15,-6-9 0 16,-10-12 0-16,-12-7-1 0,-9-11 0 15,-6-8 0-15,-7-11-2 16,4-4 2-16,2 0-1 0,3 2-1 16,9 2 0-1,11 11-1-15,9 14-5 16,5 8-10-16,4 20-19 0,6 20-1 16,-6 6 0-16,9 17 1 0</inkml:trace>
  <inkml:trace contextRef="#ctx0" brushRef="#br0" timeOffset="5634.9192">6766 6647 12 0,'0'32'33'0,"-10"-6"0"15,10 7-2-15,-2-1-13 16,2-5-5-16,0-4-3 15,0-5-3-15,5-9-1 16,-5-9-2-16,0 0 0 16,9-25 0-16,-9 2-2 0,-6-11 0 15,0-7 0-15,-4-6-1 16,1-4-1-16,-3 0 0 16,5 0 0-16,4 2 0 15,3 2 1-15,4 6-1 16,11 7-1-16,7 7-1 0,7 4-4 31,11 11-4-31,1-1-11 0,1 8-16 16,8 12 0-16,-4 0 0 15,1 10 6-15</inkml:trace>
  <inkml:trace contextRef="#ctx0" brushRef="#br0" timeOffset="5866.5379">6842 6879 26 0,'-14'8'31'0,"22"5"0"15,2-6-5-15,10-5-16 16,7 4-8-16,4-6-19 15,6 6-13-15,-13-13 0 16,5 7-1-16</inkml:trace>
  <inkml:trace contextRef="#ctx0" brushRef="#br0" timeOffset="6188.7846">7014 6631 51 0,'0'0'34'0,"24"17"1"16,-14 0-16-16,-4 0-7 0,3 6-3 15,-9-3-2-15,7 1-2 16,-7-8-1-16,0-13-2 16,0 0-1-16,0 0-1 15,0-13 0-15,5-5 0 16,8-5-1-16,-1 0 1 15,1 4-2 1,5 3 2-16,-1 9 1 16,-2 7 1-16,-3 8 0 15,0 8-1-15,-9 6 2 16,3 5-3-16,-2 6-4 16,-8-5-18-16,2-6-16 15,2-1 1-15,0-6-1 0,2-5 0 16</inkml:trace>
  <inkml:trace contextRef="#ctx0" brushRef="#br0" timeOffset="6567.4122">7321 6437 29 0,'18'-15'31'0,"0"-5"2"15,13 7-10-15,1 3-11 16,-1 1-3-16,3 9-4 16,-6 0 0-16,-1 5-1 31,-5 7-2-31,-2 6 0 0,-8 2-2 16,-1 4 1-16,-4 3 0 15,2 5 1-15,-5 2 0 16,4 4-1-16,-4-1 2 15,1 2-1-15,-5-3 2 16,0 0 0-16,-5-3 0 0,-2-1-1 16,-9-5 0-16,-5-2 0 0,-9-9 0 15,1-3-1 1,-2-4-2-16,1-5-3 16,8-4-7-16,3-7-15 0,4-6-14 15,15 3 1-15,0-5-1 16</inkml:trace>
  <inkml:trace contextRef="#ctx0" brushRef="#br0" timeOffset="6751.8359">7983 6885 28 0,'17'21'35'0,"-17"0"1"0,0 5-4 15,-10-1-14-15,-8-7-37 16,2 7-11-16,-12-11-3 16,7 1-2-16</inkml:trace>
  <inkml:trace contextRef="#ctx0" brushRef="#br0" timeOffset="7568.9912">8566 6667 14 0,'0'0'17'0,"0"0"-5"16,0 0-1-16,-10 8-2 0,4 8-1 16,2 2 1-16,1 3-1 15,3 1 2-15,6 0-1 16,4-3-1-16,6-2 0 15,5-10 0-15,1-2-1 0,3-10-1 16,0-5-1 0,-3-9-1-16,-4 2-1 0,-8-2 0 15,-10 0 0-15,-14 0-1 16,-4 8-1-16,-10 4-5 0,-3 7-8 16,0 0-18-1,5 8-4-15,3-3-1 0,16 9 0 16</inkml:trace>
  <inkml:trace contextRef="#ctx0" brushRef="#br0" timeOffset="7906.6235">8850 6759 17 0,'6'18'29'0,"-6"-7"1"15,10 1-10-15,-10 1-6 16,0-2-3-16,3-1-3 16,-3-10-1-16,0 0-1 15,0 0-2-15,7-14 0 16,-2-6 0-16,4 1-1 16,1-3 1-1,3-3-1-15,2 4 1 16,1 4-2-16,2 7 1 15,0 6-1-15,-1 4 0 0,-3 9 0 16,-1 5-1 0,-6 9-1-16,-1 1-3 0,-6-1-6 15,5 5-20-15,-1-2-7 16,-4-6 0-16,6 2-1 0</inkml:trace>
  <inkml:trace contextRef="#ctx0" brushRef="#br0" timeOffset="8206.6995">9338 6779 67 0,'0'-14'34'0,"-13"-9"-10"16,-3 5-7-16,1 2-5 15,-6 0-4-15,2 10-2 16,-3 6-2-16,6 6 0 31,0 5-2-31,10 7 0 0,6-1 0 16,4 6-1-16,8 0 1 15,4-8 0-15,4 1-1 16,3-6 0-16,2-3-2 16,-4-7-6-16,4-3-16 0,-6-6-14 15,-11-8-1 1,2 2 0-16,-10-8 0 0</inkml:trace>
  <inkml:trace contextRef="#ctx0" brushRef="#br0" timeOffset="8323.0345">9263 6545 45 0,'-10'-9'34'16,"-5"-4"-2"-16,15 13-8 16,0 0-44-1,-13 0-10-15,23 9-2 16,-10-9-2-16</inkml:trace>
  <inkml:trace contextRef="#ctx0" brushRef="#br0" timeOffset="8692.4419">9480 6613 26 0,'10'3'29'0,"-1"-7"1"16,18 8-15-16,1 0-3 16,4 1-5-16,7 1-1 0,-5 1-2 15,-3-2 0-15,-8-3-1 16,-6-2-1-16,-17 0-2 16,10 0 1-16,-10 0 1 15,-22 0 0-15,4 0 1 16,-4 9-1-16,0 0 1 31,4 5-1-31,2 5 2 0,7 2-2 16,5-2 0-16,11 1 0 15,5-1-1-15,7 2-2 16,7-4-3-16,1-6-7 16,7-6-9-16,9 5-14 15,-6-14-1-15,7 4 1 16,-10-10 10-16</inkml:trace>
  <inkml:trace contextRef="#ctx0" brushRef="#br0" timeOffset="9071.1383">10073 6584 45 0,'-20'-6'30'0,"9"15"-6"15,0-1-11-15,8 3-6 16,3 4-2-16,7 0-2 16,6-2-1-16,1 1-1 15,2-4-1-15,-1-4-2 16,-2-3-1-16,-1-3-1 0,-12 0 1 16,0 0-1-16,-12-12 1 15,-4 12 2-15,-5 0 1 16,-5 5 2-16,2 4 1 15,-3 2 3-15,8 5 1 16,1 1 1-16,14 7 1 16,4-6 0-1,10 3 0-15,6-5 0 16,8-1 0-16,3-8-3 16,8-1-2-16,2-3-13 15,3-9-27-15,-16-6-2 16,5 0 0-16,-16-5-1 15</inkml:trace>
  <inkml:trace contextRef="#ctx0" brushRef="#br0" timeOffset="10527.3502">11042 6626 44 0,'0'0'23'0,"-21"8"-8"15,8 1-5-15,-1 1-3 0,3 4-3 16,7 1-2-16,4 2-1 0,11 2-1 15,5-1 1 1,5-8 0-16,2-3-1 16,1-1 1-16,-3-4 0 0,-5-2 0 15,-16 0 0-15,0 0 0 16,-13-7 0-16,-5 10 1 0,-6 1 0 16,2 4 1-16,-2 2 0 15,5 7 0-15,7 4 0 16,9 3 1-16,7 2-1 15,9-3 0-15,2-1-1 16,7-6 0-16,6-8-4 31,0-8-7-31,0-12-15 0,3-5-7 16,-14-16-1-16,3 1 1 16</inkml:trace>
  <inkml:trace contextRef="#ctx0" brushRef="#br0" timeOffset="10643.4779">11101 6462 30 0,'-12'-27'27'0,"-7"-2"-3"0,11 12-24 16,8 17-19-16,0 0-6 15,0 0-3-15</inkml:trace>
  <inkml:trace contextRef="#ctx0" brushRef="#br0" timeOffset="10777.6791">11162 6672 58 0,'36'49'34'16,"-1"-1"1"-16,5 5-17 16,3 7-17-16,-5-4-23 15,5 2-9-15,-12-14-3 16,-1 2-1-16</inkml:trace>
  <inkml:trace contextRef="#ctx0" brushRef="#br0" timeOffset="10962.2541">11534 6703 46 0,'-19'0'36'15,"-12"15"0"-15,-5 16-4 32,-4 17-18-32,-9 4-6 0,4 13-5 15,2 0-8-15,3 1-14 16,6-8-16-16,16-5-2 15,1-17 1-15,17-4-1 16</inkml:trace>
  <inkml:trace contextRef="#ctx0" brushRef="#br0" timeOffset="11615.6062">11901 6959 15 0,'0'-35'31'16,"6"6"1"-16,-12-3-3 15,0-2-12-15,-6 8-6 0,-5 2-3 16,-2 9-2 0,-7 4-3-16,1 8 0 15,-3 6-1-15,2 8-1 0,1 6-1 31,9 5 0-31,4 2 1 0,7 2-1 16,8-4 1-16,10-1 0 16,4-6 0-16,9-5 0 15,4-4 1-15,-3-9-1 16,1-7 0-16,-1-4 0 16,-6-4 0-16,-4 0-1 15,-6 3 1-15,-6-2-1 0,-5 5 0 16,0 12 0-16,0 0 0 15,0 0 0-15,-8 25-1 16,8-9 1-16,6 3 0 16,5 1 0-16,3-1 1 15,6-4-1-15,4-6 2 16,0-9-1 0,0-5 0-16,-1-5 0 15,-1-7 0-15,-4-4 0 16,-1-6 0-16,-7-1 0 15,-2-4-1-15,1 3 0 16,-2 1 1-16,-1 6-1 0,-2 4 2 16,-4 18-1-1,0 0 2-15,11 5 0 0,-8 18 0 16,1 12 0-16,-1 9 1 16,0 10-1-16,-3 7-1 0,6 3 0 15,-2-3 0-15,1-4-2 16,2-4-2-16,-1-12-5 15,7-9-15-15,3-15-18 16,-5-17 1-16,1-4-2 0,-5-18 1 16</inkml:trace>
  <inkml:trace contextRef="#ctx0" brushRef="#br0" timeOffset="11763.2">12203 6934 20 0,'9'-6'30'31,"-3"-4"0"-31,13 10 0 0,3 0-19 16,2-4-20-16,10 10-20 16,4-15 0-16,8 7 0 15,-6-15 5-15</inkml:trace>
  <inkml:trace contextRef="#ctx0" brushRef="#br0" timeOffset="12117.976">12774 6679 49 0,'-28'-22'33'16,"6"9"-2"-16,-12 0-13 16,2 3-9-16,8 10-4 15,5 4-3-15,7 7 0 16,9 3-1 0,9 3 0-16,5 1 0 15,6-4-1-15,-1 0 1 16,5-2-1-16,-2-5 0 15,-4-2 0-15,-5-2-1 16,-10-3 1-16,0 0-1 16,-18 0 1-16,2 3 0 15,-7 1 1-15,2 3 0 0,-3 1 2 16,4 4 1-16,8 2 1 0,7 1 1 16,12 2 0-1,0-2 1-15,15 2-1 16,0-8-1-16,7 4-2 0,4-2-10 15,2-7-31-15,-11-11-1 32,4 2 0-32,-9-11-1 15</inkml:trace>
  <inkml:trace contextRef="#ctx0" brushRef="#br0" timeOffset="12781.919">13748 6211 41 0,'0'-15'31'0,"8"27"1"15,-8 16-15-15,4 21-3 0,-4 14-4 16,0 10-3-16,0 11-2 15,-7 4-1-15,7 1-1 32,0-15-1-32,-3-13 0 0,3-12-1 15,0-11-1-15,3-18 0 16,-3-20 0-16,15 0 1 16,-2-15-1-16,-1-4 0 15,3-1 0-15,1-1 0 16,6-1 0-16,0 10 1 15,-1 4-1-15,-2 8 0 0,0 13 0 16,-4 2 1-16,-2 5-2 16,-4 4-2-16,-4-3-8 15,-5-7-25-15,0 8 1 16,0-22 0-16,0 17 0 16</inkml:trace>
  <inkml:trace contextRef="#ctx0" brushRef="#br0" timeOffset="13166.3364">14193 6555 43 0,'10'8'34'15,"-13"11"1"-15,3 11-3 16,0 8-21-16,-7 8-3 15,7 3-3-15,0-1 0 16,7-5-2-16,-7-6-1 16,9-11 0-16,0-7-1 15,-9-19 0-15,13-6-1 0,-10-11 1 16,-3-11-1-16,-3-7 0 16,-4-7-1-16,-2-8 1 15,-3-1-1-15,2 2 1 16,-1 2-1-16,4 3 0 15,1 5 0-15,6 1 1 16,6 11 0 0,9 7 0-16,10 6-2 15,4 2-3-15,13 12-8 16,3-3-16-16,3 0-7 16,2 11 0-16,-7-3 0 15</inkml:trace>
  <inkml:trace contextRef="#ctx0" brushRef="#br0" timeOffset="13402.6924">14315 6934 36 0,'15'11'30'0,"0"-11"-3"16,12 5-19-16,3 2-27 16,-6-11-7-16,5 4-2 15,-8-7 1-15</inkml:trace>
  <inkml:trace contextRef="#ctx0" brushRef="#br0" timeOffset="13734.9552">14441 6653 56 0,'13'-4'34'0,"5"18"1"16,-6 2-15-1,-5 1-7-15,3 10-5 0,-10-5-2 16,6 3-2-16,-6-5-1 15,-4-3-1-15,1-7 0 32,3-10-1-32,0 0-1 15,14-18 1-15,-1 3-1 0,1-1 1 16,2 0-1-16,-1 1 0 16,3 6 1-16,-3 9 0 15,-2 5 0-15,-4 8 0 16,-2 6 0-16,-3 0-3 15,3 4-7-15,-7-1-21 0,0-7-8 16,4-4 0-16,-4-11-1 16</inkml:trace>
  <inkml:trace contextRef="#ctx0" brushRef="#br0" timeOffset="14135.0332">14702 6492 32 0,'18'-13'32'15,"16"8"0"-15,-9-6-4 0,6 5-17 32,4 6-3-32,-4 0-3 0,-4 0-1 15,-10 4-1 1,-1 4-1-16,-8 2 0 0,-2 6-1 15,-6 0 1-15,5 5-1 16,-5 3 2-16,0 8-2 16,3 0 2-16,1 2-1 15,-1 4 0-15,4 0 1 0,-4 1 1 16,0 0 0-16,-3-3 0 16,0-3-1-16,-10-6 1 15,2-4-1-15,-5-9 0 16,-3-5-2-16,0-3-4 15,-3-14-5-15,8 1-14 16,5-3-17 0,-1-12-1-16,12 3 0 15,0-3 1-15</inkml:trace>
  <inkml:trace contextRef="#ctx0" brushRef="#br0" timeOffset="14382.5724">15321 6523 56 0,'13'-3'38'16,"1"12"1"-16,-6 7-4 15,-2 4-20-15,10 14-7 0,-7 2-2 16,0 6-2-16,-1-2-3 15,-2-3-5-15,2 2-9 16,-8-10-23-16,-3-13-4 16,-6-5 1-16,-5-11-2 15</inkml:trace>
  <inkml:trace contextRef="#ctx0" brushRef="#br0" timeOffset="14535.5798">15223 6706 44 0,'21'0'37'0,"6"0"-1"16,12 0 1-16,-1 5-24 15,4-5-31-15,5 12-15 0,-9-12-2 16,4 4-2-16</inkml:trace>
  <inkml:trace contextRef="#ctx0" brushRef="#br0" timeOffset="15171.0125">16241 6304 2 0,'0'-13'53'16,"-25"6"-34"0,3 7-8-16,-6 0-3 0,0 6-4 15,0-1-2-15,0 4-1 16,4 4 0-16,2 3 1 15,4 3 2-15,5-1 0 16,4 2 1-16,-1-2 0 16,3 2 2-16,5-8 0 15,2 2-1 1,0-14 0-16,16 3 0 16,-1-6-2-16,11 3 1 15,10 0-1-15,7 0 0 0,4 7 0 16,3 2-1-16,-10 6 0 15,-2 5 0-15,-13 4 0 16,-11 2-1-16,-20-3 1 16,-13 2-1-16,-15-8-1 0,-6-3-2 15,1-4-5-15,-9-10-10 16,7 0-19-16,9 0-3 16,1-12-1-16,11 8 0 15</inkml:trace>
  <inkml:trace contextRef="#ctx0" brushRef="#br0" timeOffset="15409.0853">15833 6769 38 0,'2'15'36'0,"16"-11"0"15,20 4-8-15,14-1-12 16,7-7-4-16,15 7-5 0,7-4-4 16,-1-3-8-1,4 0-19-15,-3 9-12 0,-22-4-1 16,-10 9 0-16</inkml:trace>
  <inkml:trace contextRef="#ctx0" brushRef="#br0" timeOffset="15811.4433">16251 6965 29 0,'-23'11'28'0,"-11"1"-1"15,0 10-13-15,4 6-3 0,2 3-4 16,12 9-2-16,6-2 1 16,10 3 1-16,13-8 0 15,9-5 0-15,9-12-1 16,8-6 1-16,0-10 0 15,0-8 0 1,-11-7-1-16,-3-3 0 16,-19-7-2-16,-11 6-1 15,-17 2 1-15,-9 5-1 16,-8 4-5-16,-7 4-11 16,-2 4-26-16,7 10 0 15,7-4 0-15,9 3-1 16</inkml:trace>
  <inkml:trace contextRef="#ctx0" brushRef="#br0" timeOffset="16443.0891">16696 6222 31 0,'0'38'30'0,"0"3"1"31,7 10-15-31,-1 8-4 0,-3 5-1 16,3 3-4-1,4-9-1-15,-4-5-1 16,0-17 0-16,-6-7-1 0,0-10 0 16,6-10-2-16,-6-9 0 15,0-21 0-15,0 1-2 16,6-1 0-16,4-1 0 0,-1-2-1 15,3 6-1-15,-2 5 2 16,6 13-1-16,-1 6 0 16,-2 9 1-16,1 5 0 15,-4 2 1-15,1 4 0 16,-4 2-1-16,3-5-6 16,0-2-14-16,4-1-14 0,-14-20 0 15,13 15-1-15,-13-15 0 16</inkml:trace>
  <inkml:trace contextRef="#ctx0" brushRef="#br0" timeOffset="16812.3051">17099 6555 28 0,'0'0'34'0,"12"29"0"15,-12-6 1-15,0 5-22 16,7 4-4-16,-7 3-1 16,6 0-3-16,-3-6-1 0,1-2-2 15,-4-12 0-15,3-6 0 16,-3-9 0-16,0-9-1 16,0-8 0-16,-6-10 1 15,-1-10-2-15,-2-11 1 16,-1-3-1-16,-1-2 0 15,0-2 0 1,0-1 1-16,7 5-2 16,4 4 1-16,6 7 0 15,7 9-1-15,9 8 0 16,6 3-3-16,12 9-5 16,3 6-14-16,0 1-13 15,10 9-1-15,-4 1 1 16,5 5 1-16</inkml:trace>
  <inkml:trace contextRef="#ctx0" brushRef="#br0" timeOffset="17043.9026">17183 6815 22 0,'-4'12'33'0,"4"-12"0"16,10 12 0-16,6-6-17 31,9-4-13-31,3 4-21 0,-3-10-12 16,9 8-1-16,-18-11-3 15</inkml:trace>
  <inkml:trace contextRef="#ctx0" brushRef="#br0" timeOffset="17390.9514">17333 6556 44 0,'9'0'34'0,"7"19"1"16,-4-1-9-16,-12 1-14 31,9 5-4-31,-9-4-1 16,2 1-3-16,-2-4 0 0,0-17-2 15,0 0-1-15,0 0-1 16,18-17 0-16,-2-2 0 16,3 1-1-16,-1-2 2 15,5 3-2-15,-1 7 3 16,-5 7-1-16,-1 10 1 0,-3 7 0 15,-4 3 0-15,-3 4 0 16,0 0-3-16,0 4-5 16,-6-6-19-16,3-3-12 15,3-4 0-15,-6-12-1 16</inkml:trace>
  <inkml:trace contextRef="#ctx0" brushRef="#br0" timeOffset="17575.2789">17717 6631 54 0,'24'5'31'0,"-8"-10"-2"16,12 5-25-1,-1 9-23-15,-9-14-10 0,11 13 0 16,-13-13-1-16</inkml:trace>
  <inkml:trace contextRef="#ctx0" brushRef="#br0" timeOffset="17745.0819">18015 6529 64 0,'0'0'38'0,"0"0"-2"16,0 13-10-16,0 4-11 15,0 8-6-15,-3 2-5 16,3 2-4-16,0 3-16 15,0 1-22 1,0-10 0-16,3-2-1 16,-3-21 0-16</inkml:trace>
  <inkml:trace contextRef="#ctx0" brushRef="#br0" timeOffset="18145.0657">18092 6273 53 0,'30'-4'32'0,"-1"-5"1"16,8-1-19-16,3 6-5 0,-3 1-4 15,-1 3-2-15,-8-3-1 16,-6 3 0-16,-5 0-1 15,-5 6-1-15,-7 6 0 16,-1 1 0-16,-1 8 1 16,-3 3-1-16,5 8 0 31,1 4 1-31,-1 5 1 0,6 1 1 16,-2 1 0-16,2 2 0 15,-5-5 2-15,4 3 0 16,-10-6 1-16,0-3-1 15,-8-6-1-15,-11-1-1 16,-4-8-2-16,-7-6-3 16,-1-3-13-16,-3-8-23 0,-9-11-1 15,10 1-1-15,2-9 1 0</inkml:trace>
  <inkml:trace contextRef="#ctx0" brushRef="#br0" timeOffset="18614.2461">18788 6374 75 0,'0'0'36'31,"0"10"-8"-31,7 24-10 0,-7 5-5 16,8 9-8-16,-4 3-2 15,5 0-1-15,1-5-4 16,-3-10-7-16,1-10-15 15,4-4-13-15,-12-22 0 16,0 0 1-16</inkml:trace>
  <inkml:trace contextRef="#ctx0" brushRef="#br0" timeOffset="18761.5896">18647 6552 24 0,'0'0'31'0,"0"0"2"16,36-6-4-16,-4 6-14 15,11 3-8 1,7-1-13-16,3-2-23 16,13 8-2-16,-12-11-1 15,8 8-1-15</inkml:trace>
  <inkml:trace contextRef="#ctx0" brushRef="#br0" timeOffset="19014.7484">19420 6390 47 0,'3'-42'36'16,"-3"-7"0"-16,0 0-13 16,8 11-6-1,-8 0-6-15,10 16-3 16,-7 9-2-16,-3 13-3 15,10 9-1-15,-4 10 0 16,0 7-3-16,3 10-1 16,4 10-7-16,-5 0-19 15,0-2-9-15,2 7-1 16,-10-13 0-16</inkml:trace>
  <inkml:trace contextRef="#ctx0" brushRef="#br0" timeOffset="19215.2795">19217 6628 23 0,'27'-7'30'15,"9"-2"2"1,18 9 1-16,3-5-18 0,13 0-6 16,10 5-2-16,0 2-7 15,-2-2-13-15,-16 0-17 16,1 8-1-16,-22-8-2 31,-3 13-2-31</inkml:trace>
  <inkml:trace contextRef="#ctx0" brushRef="#br0" timeOffset="19631.7768">19638 6854 57 0,'-4'-15'34'31,"4"15"-5"-31,-28-10-10 0,-2 10-6 16,-2 6-4-16,-5 5-3 15,-1 10-2-15,0 7-1 16,8 5-2-16,7 4 0 16,13 1-1-16,10-2 0 15,12-1 1-15,11-6-1 16,5-8 1-16,7-8-1 0,2-8 2 16,-3-10 0-16,-3-4 0 15,-14-4 0-15,-10-6 0 16,-17-3 0-16,-10 1 0 15,-12 3-3-15,-9-1-15 16,-5 2-22-16,6 7 0 16,-5-3-1-16,17 11 1 0</inkml:trace>
  <inkml:trace contextRef="#ctx0" brushRef="#br0" timeOffset="20262.8224">20082 6120 14 0,'-10'-24'63'16,"10"24"-36"-16,-11 14-9 0,9 23-4 16,-2 8-3-16,4 12-5 15,0 3-1-15,4 5 1 0,-4 1-2 16,3-3 0-1,-3-11 0-15,6-11-2 0,-6-12 0 16,0-11 0-16,0-18-2 16,14 2 0-16,-7-13-2 0,6-11 1 15,1-2-1-15,3 0 0 16,1 2-1-16,-1 4 0 16,1 9 2-16,-3 4-1 15,0 9 2-15,-4 8 1 16,-2 8 0-16,-1-1 1 31,0 4-1-31,1-2-1 0,0 1-5 16,-4-3-23-16,0-7-7 15,7-2 0-15,-12-10-2 16</inkml:trace>
  <inkml:trace contextRef="#ctx0" brushRef="#br0" timeOffset="20632.7282">20496 6425 31 0,'9'15'34'16,"-9"-1"0"-16,4 6-3 31,-4 6-16-31,0 0-6 16,7 3-2-16,-7-4-1 0,4-5-3 15,-1-8-1-15,-3-3 0 16,0-9 0-16,0 0-1 16,8-22 0-16,-8 1 0 15,-6-12-1-15,-1-8 1 16,-2-6-1-16,-2-8 1 0,0 1-1 16,-1-2 1-16,5 1-1 15,1 7 0-15,6 7 0 16,6 11 0-16,9 8-3 15,5 8-3-15,13 10-6 16,1 4-16-16,2 3-9 16,11 8 0-16,-4-3 0 0</inkml:trace>
  <inkml:trace contextRef="#ctx0" brushRef="#br0" timeOffset="20880.0344">20540 6675 28 0,'0'0'32'0,"0"0"0"0,28 11-5 15,0-11-16-15,5 0-16 16,6 10-23-16,-9-12-2 16,7 4-1-16,-16-7-1 15</inkml:trace>
  <inkml:trace contextRef="#ctx0" brushRef="#br0" timeOffset="21264.4932">20803 6431 43 0,'13'18'33'0,"-13"-8"2"15,7 5-16-15,0 6-7 16,-7-6-2-16,8 1-3 15,-8-5-2-15,0-11-2 16,0 0 0-16,13 0-1 16,-6-11-1-16,3-4 0 0,0-2 0 15,5-3-1-15,1 0 1 16,1 7 0-16,-2 3 1 16,-1 10-1-16,-2 4 2 15,0 6-1-15,-2 4 0 16,-4 9 1-16,1-3-3 31,-1 0-3-31,3 1-14 0,2-1-21 16,-11-20 0-16,10 19 0 15,-10-19-1-15</inkml:trace>
  <inkml:trace contextRef="#ctx0" brushRef="#br0" timeOffset="21495.5443">21126 6494 56 0,'11'0'37'0,"11"4"-1"15,4-4-4-15,2 0-31 16,3 5-24-16,-5-5-11 16,6 0-2-16,-11-3 0 15</inkml:trace>
  <inkml:trace contextRef="#ctx0" brushRef="#br0" timeOffset="21849.0812">21482 6411 56 0,'13'-15'33'16,"11"8"-12"-16,1 7-6 15,-3 5-2-15,2 7-1 16,-12 0-2-16,-5 10-3 0,-14-1-3 16,-7 3 0-16,-10-2-1 15,0 0 0-15,-4-5 0 16,4 2-2-16,5-6 0 16,7 2 0-16,12-5-1 15,12-1 0-15,7-1-3 16,2-3-7-16,7-2-24 0,1 4-3 15,-5-10-1-15,6 6 1 16</inkml:trace>
  <inkml:trace contextRef="#ctx0" brushRef="#br0" timeOffset="22296.2875">21732 6161 54 0,'25'-10'34'0,"11"4"-5"15,-4 0-10-15,-2-2-6 16,-2 8-4-16,-6-6-3 15,-4 9-2-15,-8-3-1 16,-10 0-2-16,12 17 0 16,-9-2 0-1,-3 5-1-15,0 8 1 16,0 8-1-16,7 4 2 16,-1 8-2-16,4 2 2 15,2 1-1-15,0-2 0 16,0 1 1-16,-1-7-1 15,-3-11 2-15,-2 1 0 16,-6-10 1-16,-8-1-1 0,-10-8 1 16,0-2 0-16,-6-6-2 15,-3-6-4-15,5 0-30 16,-2 0-7-16,-1-9-1 16,12 0-1-16</inkml:trace>
  <inkml:trace contextRef="#ctx0" brushRef="#br0" timeOffset="22695.8055">22393 6437 21 0,'0'0'32'16,"0"0"3"-1,19-6-2-15,2 6-17 16,7-3-6-16,11 5-2 16,3-2-6-16,-2 5-8 15,2-5-17-15,5 7-11 16,-13-7-1-16,-9 5 0 0</inkml:trace>
  <inkml:trace contextRef="#ctx0" brushRef="#br0" timeOffset="22865.4053">22423 6541 46 0,'10'0'33'16,"14"2"-1"-16,0-2-14 0,11 0-15 15,0 6-24-15,7-9-8 16,8 9-3-16,-12-6-1 16</inkml:trace>
  <inkml:trace contextRef="#ctx0" brushRef="#br0" timeOffset="23297.2758">23226 6462 36 0,'-30'-24'32'0,"6"11"1"0,-11 4-11 15,6 9-10-15,6 8-4 16,2 8-3-16,10 8-1 15,1 6 1-15,4 5-1 16,11-1 1-16,14 2 0 16,3-6-1-1,16-2-1-15,1-8 1 16,-1-6-2-16,-5-9 1 16,3-12-2-16,-10-10-1 15,-7-8 1-15,-15-11-1 16,-15-14 1-16,-15-6-1 15,4-7 1-15,0-5-1 16,-6 4 0-16,9 0 1 0,5 7-2 16,9 10 0-16,16 13-2 15,12 10-6-15,0 10-9 16,5 9-20-16,13 11 0 0,-8 5 0 16,7 10 0-16</inkml:trace>
  <inkml:trace contextRef="#ctx0" brushRef="#br0" timeOffset="23698.2581">23569 6500 14 0,'-8'14'33'0,"8"14"1"16,-10-7-1-16,6 4-16 16,0 3-4-16,-1-6-4 15,9-2-2-15,-4-6 0 16,2-1-2-16,-2-13-2 0,0 0-1 16,0-12 0-16,0-4 0 15,-4-7 0-15,4-8-1 16,-4-8-1-16,-5-8 1 15,-4-4-1-15,10-2 0 16,-4 1 1-16,7 1-1 0,3 7 1 31,2 5 0-31,6 8-1 0,5 9 1 16,12 9-1-16,0 6 0 16,7 7-3-16,-5 0-5 15,3 7-19-15,9 6-10 16,-15-5-1-16,4 9 0 15</inkml:trace>
  <inkml:trace contextRef="#ctx0" brushRef="#br0" timeOffset="23950.9275">23524 6709 44 0,'0'0'35'15,"-4"15"1"-15,17-11-5 16,3 2-23-16,10 0-12 16,1-6-26-1,4 7-3-15,0-11-2 16,6 4 0-16</inkml:trace>
  <inkml:trace contextRef="#ctx0" brushRef="#br0" timeOffset="24783.0714">23867 6545 13 0,'0'0'33'0,"13"14"1"15,-8-5 0-15,2 7-13 16,-1 7-8-16,-6-2-3 0,0 4-3 15,0-8-1-15,4-1-3 16,-1-6 0-16,-3-10-1 31,0 0-1-31,0 0 1 0,7-14-2 16,5-3 1-16,5-4-1 16,-1-2 1-16,1-2-2 15,1 2 2-15,4 1-1 16,0 5 0-16,-8 6 2 15,-4 11-1-15,-10 0 1 16,9 18-1-16,-9 2 2 0,12 4-4 16,-3 6-4-16,-9-1-20 15,7-6-13-15,5-1-1 16,-7-8 0-16</inkml:trace>
  <inkml:trace contextRef="#ctx0" brushRef="#br0" timeOffset="25236.1454">24221 6292 33 0,'19'0'34'15,"-19"0"-2"-15,0 0-9 16,66-17-6-16,-66 17-4 16,47-9-3-16,-47 9-3 15,46-7-1-15,-46 7-2 16,0 0-1-16,0 0-1 0,0 0 0 16,53 32-1-16,-53-32-1 15,0 50 1-15,0-50-1 16,-3 73 1-16,6-30-1 15,6 3 1-15,-3 2-1 16,-13-2 1-16,7-2-1 31,0-44 1-31,0 70-1 0,0-70 1 16,0 48-1-16,0-48 1 16,0 0 0-16,0 0 0 15,-55 25-1-15,42-30-1 16,-10 0-2-16,23 5-9 15,-32-4-26-15,21-5-2 0,-2 5 1 16,13 4-1-16</inkml:trace>
  <inkml:trace contextRef="#ctx0" brushRef="#br0" timeOffset="27936.4602">24766 6824 58 0,'42'-9'38'0,"-42"9"-7"15,0 0-40-15,0 0-14 16,0 0-9-16</inkml:trace>
  <inkml:trace contextRef="#ctx0" brushRef="#br0" timeOffset="58364.6726">1398 7806 14 0,'0'11'29'0,"0"20"3"16,-7 6-10-16,7 9-6 0,7 9-2 16,-2 4-3-16,2-2-3 15,-1-3-1-15,0-4-2 16,1-16-3-16,-2-3 1 15,2-16-1-15,-7-15 0 0,0 0-1 16,8-21 1-16,-11-9-1 16,0-5 1-16,-2-9-1 15,1-8 0-15,1-3-1 16,3 3 1-16,0-2-1 16,3 3 1-16,9 3-1 0,6 3 1 15,10 7-2-15,5 5-4 16,10 9-10-16,1 10-19 15,5-1-1-15,4 15-2 16,-2 6 0-16</inkml:trace>
  <inkml:trace contextRef="#ctx0" brushRef="#br0" timeOffset="58665.1395">1770 8090 56 0,'0'0'35'15,"0"0"1"1,-3 14-13-16,3 6-8 16,-6 3-6-16,6 5-4 15,6 4-6-15,-6-3-15 16,3-3-19-16,6-2-1 16,-3-14-1-16,8 0 0 15</inkml:trace>
  <inkml:trace contextRef="#ctx0" brushRef="#br0" timeOffset="59002.9207">2163 8170 69 0,'-4'24'37'0,"-12"-7"0"15,-4 3-17-15,-1-1-8 0,-4-1-5 16,0-5-3-16,-1-5-2 15,-2-3-1-15,7-5-2 16,6-8 0-16,3-1 0 16,4-8 0-16,8-3-1 31,0 3 1-31,8 1 0 0,7 3 1 16,7 4 1-16,1 9 2 15,0 3 0-15,2 10 1 16,-4 5 0-16,3 6 0 15,-4 0-2-15,0-5-10 16,-9 1-30-16,8-3-1 16,-7-11-1-16,10 1 0 0</inkml:trace>
  <inkml:trace contextRef="#ctx0" brushRef="#br0" timeOffset="59649.6453">3032 8011 43 0,'24'4'35'0,"-5"4"-1"16,1 8-11-16,4 12-6 15,-13 3-4-15,5 9-4 16,-9-8-3-16,-1 1-1 15,-6-5-2-15,0-6-1 0,-4-7-1 16,4-15-1-16,0 0 0 16,0-11-1-16,4-7-1 15,5-6 0-15,0-3 0 0,3-1 0 16,6 1 1-16,-1 4-1 16,-2 3 1-16,4 6 1 15,-7 9 1-15,1 8 0 16,-2 8 1-16,-7 6-1 15,-4 7 1 1,4 6 0-16,-4 2-1 16,0 3-1-16,6 0-8 15,-4-7-19-15,5-8-11 16,11-3-1-16,-3-17 1 16</inkml:trace>
  <inkml:trace contextRef="#ctx0" brushRef="#br0" timeOffset="59880.6823">3522 8076 24 0,'0'0'33'15,"11"5"0"-15,12-5-4 0,5 0-15 16,2 0-11-16,2 0-17 15,-5-8-16-15,11 8-2 16,-13-12-1-16,6 12 7 16</inkml:trace>
  <inkml:trace contextRef="#ctx0" brushRef="#br0" timeOffset="60065.2678">3571 8188 34 0,'-6'15'36'0,"6"-15"0"15,5 12-1-15,15-6-21 16,4-3-12-16,8 4-24 16,2-7-11-16,6 0-1 15,-4 0-2-15</inkml:trace>
  <inkml:trace contextRef="#ctx0" brushRef="#br0" timeOffset="60517.8699">4284 7972 19 0,'-28'-15'35'0,"10"10"0"0,-16-4 0 15,3 9-15-15,-1 7-7 16,-2 0-5-16,7 13-4 15,4 3 0-15,10 6-3 16,8 6 1-16,10-4-2 16,6-2 1-16,11-2 0 15,8-6 0 1,10-8 0-16,-2-7 1 16,5-9-1-16,-8-10 0 15,-2-6 1-15,-8-8 0 16,-12-4-1-16,-8-3 1 15,-13 2 0-15,-5 3-3 16,-9 4-3-16,4 8-19 0,3 3-16 16,-7 3 0-16,22 11 0 0,-19 0 1 15</inkml:trace>
  <inkml:trace contextRef="#ctx0" brushRef="#br0" timeOffset="60865.3986">4793 8013 65 0,'0'0'39'0,"0"0"1"0,0 0-4 15,0 0-25-15,0 0-7 0,0 0-7 16,0 0-12-16,8-3-24 15,-8 3 0-15,0 0-1 16,10 0 1-16</inkml:trace>
  <inkml:trace contextRef="#ctx0" brushRef="#br0" timeOffset="61082.5075">4770 8167 71 0,'-6'12'40'0,"6"-12"0"16,6 9-9-16,-6-9-61 0,0 0-6 15,0 0-2 1,0 0-2-16</inkml:trace>
  <inkml:trace contextRef="#ctx0" brushRef="#br0" timeOffset="63352.2748">5963 7996 27 0,'0'0'34'0,"0"0"1"15,7 11-7 1,-4 21-9-16,-3 7-6 0,7 16-5 31,-3 7-1-31,3 5-1 16,-4-1-2-16,3-2-1 0,-3-10-2 15,2-8-1-15,-2-10 1 16,-3-16-1-16,0-20-1 16,0 0 0-16,0 0 0 15,9-29 0-15,-1 1 0 16,-1-5-1-16,7-1 1 0,0 2 0 15,7 8 0-15,0 7 0 16,1 13 1-16,-3 8 1 16,-1 11-1-16,1 9 1 15,-5 3-1-15,3 4 1 16,-5-6 0-16,0 1-1 16,0-5-3-1,-5-5 0-15,5-1-4 16,-12-15-6-16,4 13-7 15,-4-13-14-15,0 0-2 16,0 0 0-16,-13-9 10 16</inkml:trace>
  <inkml:trace contextRef="#ctx0" brushRef="#br0" timeOffset="63788.5706">6427 8214 19 0,'5'17'33'15,"2"14"2"-15,-3 3-5 16,-4 2-10-16,6 5-6 31,-6-7-4-31,4-2-2 0,-4-8-3 16,3-1 0-16,-3-14-2 15,0-9 0-15,0 0-1 16,0-18 0-16,0-10 0 16,-3-4-1-16,-1-11 0 15,-3-3 0-15,2-5-1 0,1 0 1 16,1 4-1-16,3 4 0 0,0 7 0 15,0 6 1-15,12 7-2 16,5 5-1-16,7 9-3 16,1 0-7-16,9 4-20 15,10 5-6-15,-2 0-1 16,11 0 0-16</inkml:trace>
  <inkml:trace contextRef="#ctx0" brushRef="#br0" timeOffset="64022.0832">6499 8526 41 0,'0'0'34'0,"9"10"0"16,7-4-11-16,13-6-15 0,1 3-17 16,0-3-20-16,8 0-3 0,-8-3-1 15,3-1 0 1</inkml:trace>
  <inkml:trace contextRef="#ctx0" brushRef="#br0" timeOffset="64354.0028">6964 8223 13 0,'-22'-4'30'0,"-6"-4"0"15,7 16 0-15,-4-1-16 16,6 5-6-16,3 7-3 0,8 5-2 15,8 8-1-15,6-4 0 16,9 0 1-16,5-8 1 16,7-2 0-16,4-15 1 15,-1-3 1-15,1-15 0 0,-4-6 0 16,-10-6-1 0,-4-2 0-1,-13-3-1-15,-7 4-3 16,-8 6-4-16,-8 1-13 15,-7 3-21-15,9 12-1 0,-7-3 0 16,12 9-1-16</inkml:trace>
  <inkml:trace contextRef="#ctx0" brushRef="#br0" timeOffset="64769.9591">7148 8029 18 0,'30'0'28'16,"-6"-3"-3"-16,5 3-11 16,-2 0-3-16,-5 3-4 15,-1 3-1-15,-5-2-1 16,-4 2 0-16,-12-6 0 31,13 16 0-31,-13-6 0 0,0 5 1 16,0 1-2-16,-3 6 1 0,-1 5-1 15,4 4-1 1,-5 2 0-16,5 5-1 0,0-1 0 16,3 5 0-16,-3-9 1 15,0 1 0-15,-6-4 0 16,-1-2 1-16,-8-8 0 0,-1-3-1 15,-11-7 1-15,-1-4-2 16,0-6-3-16,-3 0-5 16,9-9-24-16,2 3-8 15,2-8-1-15,11 4 0 16</inkml:trace>
  <inkml:trace contextRef="#ctx0" brushRef="#br0" timeOffset="65192.8694">7864 8076 19 0,'0'0'33'16,"8"5"2"-16,-8 9-2 0,0 10-14 16,7 10-9-16,-4 2-3 15,6 8-2-15,0 0-2 16,-2-3-3-16,2-5-5 16,-3-8-8-16,-3-8-16 15,0-1-6-15,-3-19 0 16,-21 10 0-16</inkml:trace>
  <inkml:trace contextRef="#ctx0" brushRef="#br0" timeOffset="65355.8389">7652 8344 26 0,'-3'-9'35'0,"21"6"1"16,8-9-2-16,14-2-16 31,15 7-6-31,1-6-7 0,3 4-7 16,-3-3-30-16,-6 12-3 15,-19 0-1-15,-3 12 0 16</inkml:trace>
  <inkml:trace contextRef="#ctx0" brushRef="#br0" timeOffset="66257.9535">8791 7849 26 0,'0'0'20'0,"0"-10"-2"16,-12 10-3-1,-3 0-4-15,-1 0-4 16,-3 0-2-16,-3 0-1 16,4 0-1-16,-1 8-2 0,4 2 0 15,3 8 0-15,-3-1-1 16,2 5 1-16,3 0-1 15,2-1 1-15,1 0 0 16,4-6 1-16,3-5 0 0,0-10 0 16,16 4 1-16,2-5-1 15,7-2 1-15,9 3 0 16,6 0 0-16,-3 4 0 16,0 11 1-16,-6 2-1 15,-6 8 1-15,-12-3-1 16,-13 6 1-1,-16-6-1-15,-6-1 0 16,-9-3-5-16,-6-11-7 16,4-4-18-16,0 1-7 15,-3-11 0-15,11 7-1 0</inkml:trace>
  <inkml:trace contextRef="#ctx0" brushRef="#br0" timeOffset="66473.591">8419 8337 54 0,'37'5'36'0,"7"-9"-1"0,15 4-14 16,12 0-9-16,3 0-3 15,7 0-7-15,3 9-6 16,-7-5-24-16,-9-4-7 15,-2 10-1-15,-22-6 0 16</inkml:trace>
  <inkml:trace contextRef="#ctx0" brushRef="#br0" timeOffset="66890.4511">8794 8510 16 0,'-12'0'29'0,"-13"0"3"15,0 9-10-15,-5 4-6 16,-2 6-4-16,7 7-4 0,1 3-2 15,12 5-1-15,8 2-1 16,11 1-1-16,12-4 1 16,8-1-1-16,10-9 0 15,6-9 0-15,1-8-1 16,-1-6 1-16,-5-10 0 31,-7-7 1-31,-13-6-2 0,-18 0 1 16,-18-3-2-16,-13 2 1 15,-10 4-1-15,-8 2-3 16,5 7-6-16,-2 1-19 16,6 1-10-16,22 4-1 15,18 5 1-15</inkml:trace>
  <inkml:trace contextRef="#ctx0" brushRef="#br0" timeOffset="67378.6707">9352 7928 23 0,'7'-9'33'0,"0"23"0"15,-7 5-7-15,0 8-9 16,5 14-4-16,-9 3-2 16,4 11-2-16,0-4-2 15,0 5-2-15,-5-10-2 31,5-5-1-31,-3-12 0 0,3-6 0 16,3-12-2-16,-3-11 1 16,16-11-1-16,-1-7 0 15,3 3 0-15,7-4 0 16,2 0-1-16,-2 6 1 16,1 8 0-16,-2 5 1 15,-5 10-1-15,-3 10 1 0,-7 1 0 16,-6 2-1-16,0 1-3 15,-3-1-9-15,0-5-23 16,6 3-3-16,-6-13 1 16,7 1-1-16</inkml:trace>
  <inkml:trace contextRef="#ctx0" brushRef="#br0" timeOffset="67735.873">9828 8323 29 0,'0'0'34'16,"6"17"0"-16,-6-6-2 16,-4 3-19-16,4 2-4 15,0-4-3-15,4 2-1 0,-4-14-2 16,0 0-1-1,0 0 0-15,11-11 0 16,-11-11-1 0,4-5 1-16,-4-5 0 15,0-9-1-15,-7-2 0 16,4-3 0-16,3-3 0 0,0 2 0 16,0 3-1-16,7 2 1 15,5 8-2-15,1 3 0 16,8 10-5-16,4 3-6 15,6 5-23-15,6 13-2 0,-4 0 1 16,8 8-1-16</inkml:trace>
  <inkml:trace contextRef="#ctx0" brushRef="#br0" timeOffset="67982.9071">9904 8421 32 0,'0'0'34'0,"17"18"1"15,1-14-1-15,12-4-22 16,4 0-13-16,1-4-29 0,6 4-3 15,-8-9 0-15,7 5-2 16</inkml:trace>
  <inkml:trace contextRef="#ctx0" brushRef="#br0" timeOffset="68220.365">10152 8197 40 0,'0'0'38'0,"22"-12"-1"16,7 12 0-16,2-3-20 15,2-1-12-15,5-1-17 16,-3 0-23-16,4 5-1 15,-14-5-1-15,-1 5 0 0</inkml:trace>
  <inkml:trace contextRef="#ctx0" brushRef="#br0" timeOffset="68536.3625">10567 8095 56 0,'7'-14'34'0,"-7"14"-7"0,12-13-5 15,-12 13-6-15,10 10-4 16,-10 2-4-16,6 10-1 15,-6 2-3-15,5 5 1 16,1 3-2-16,-1 2-1 16,-2-3-2-16,3-3-5 15,0-3-21-15,-2-8-13 0,-4-17 0 16,3 18 0-16</inkml:trace>
  <inkml:trace contextRef="#ctx0" brushRef="#br0" timeOffset="68968.32">10801 7974 28 0,'16'-9'31'16,"15"13"1"-16,1-12-9 16,3 4-11-16,3 4-3 15,-6-3-3-15,-3 3-2 16,-7 0-1-16,-3 3 0 16,-10 1-2-16,1 5 0 15,-10 2 1 1,0 4-2-16,0 4 1 15,0 4 0-15,0 3 1 16,0 6-2-16,0 3 1 16,6 2 1-16,0 3-2 15,0 1 1-15,-6 0 0 16,3 1 0-16,-8-6 0 0,-5-6 1 16,-12-4-1-16,0-6 1 0,-9-7-1 15,0-7-2-15,2-1-7 16,-1-5-26-16,-1-12-2 15,16 4 0-15,-4-10 1 16</inkml:trace>
  <inkml:trace contextRef="#ctx0" brushRef="#br0" timeOffset="69553.5837">11706 8035 25 0,'-5'-15'33'0,"5"15"2"15,0 0-2-15,0 15-14 16,0 8-7-16,4 6-4 0,1 8-3 16,-5 4-2-1,7 1-2-15,-2 1-6 0,-5-7-7 16,6-9-19-16,-6-3-5 16,-7-14 0-16,-2-3 0 0</inkml:trace>
  <inkml:trace contextRef="#ctx0" brushRef="#br0" timeOffset="69703.3424">11508 8214 35 0,'21'0'33'0,"3"-7"0"16,22 0-9-16,7 7-14 16,5 0-17-16,14 3-21 15,-12-9-2-15,9 12-2 16,-6-14-1-16</inkml:trace>
  <inkml:trace contextRef="#ctx0" brushRef="#br0" timeOffset="70022.9969">12328 7991 27 0,'0'-29'31'0,"5"4"0"16,-1-6-12-16,2-3-3 16,3 2-4-16,-9-1-2 0,6 7-2 15,-6 1-1-15,-3 12-2 16,3 13-1-16,-12 0-1 15,8 15-1-15,4 15-1 16,3 7-1-16,3 8-3 16,7 3-10-16,-1 4-22 15,-2-11-1-15,11 3 0 0,-11-12 0 16</inkml:trace>
  <inkml:trace contextRef="#ctx0" brushRef="#br0" timeOffset="70222.8596">12047 8240 19 0,'0'0'32'16,"36"0"0"-16,3-1-2 0,17-6-16 15,13 7-3-15,-1-3-7 16,7 3-12-16,-2 0-17 15,1 6-7-15,-18-6 0 0,-2 10-1 16</inkml:trace>
  <inkml:trace contextRef="#ctx0" brushRef="#br0" timeOffset="70642.0614">12435 8421 37 0,'-31'0'32'16,"6"15"-2"-16,-2-1-10 15,-4 6-6-15,7 7-4 16,4 4-3-16,8 2-1 16,9 0-2-16,7 3 0 0,7-6 0 15,11-4-1-15,7-7 0 0,5-4-1 32,-1-15 1-32,3 0 0 15,-7-10 0-15,-7-5 0 16,-9-4-1-16,-10-3 1 15,-12 1-1-15,-13 3 0 16,-9 4-2-16,-7-1-4 16,1 8-26-16,-7 7-8 0,-1 0-1 15,10 3 0-15</inkml:trace>
  <inkml:trace contextRef="#ctx0" brushRef="#br0" timeOffset="71357.2516">13013 7824 35 0,'0'0'31'0,"13"16"-2"16,-8 9-11-16,-5 6-2 0,3 13-3 15,-3 1-1-15,0 10-2 16,0-2-3-16,0 2-1 16,-3-8-2-16,3-4 0 15,-3-13-3-15,3-4 0 16,0-11 0-16,0-15 0 15,6 9 0-15,-6-9 0 0,12-17 0 16,1 2-1-16,2-2 1 16,3-2-1-16,2 5 0 15,0-1 0-15,3 9-1 16,-6 2 1-16,0 9 0 16,-8 5 0-16,-2 7 0 15,-7 2 0 1,0 4 0-16,0-2-2 15,0 1-7-15,0-3-20 16,2-10-9-16,8 1 0 16,-10-10 0-16</inkml:trace>
  <inkml:trace contextRef="#ctx0" brushRef="#br0" timeOffset="71743.878">13511 8058 45 0,'0'0'35'0,"0"15"1"31,0-1-11-31,0 10-10 0,0 3-6 16,0 7-1-16,3 1-2 15,1 1-2-15,-4-5-1 16,6-4-1-16,-6-6-1 15,3-11 1-15,-3-10-1 0,0 0 0 16,0-26 0-16,0-3 0 16,0-8 0-16,-3-6 0 15,-3-7-1-15,2-2 0 16,-2-1 0-16,3 1 0 0,0 5-1 16,3 3 1-16,6 8 0 15,4 5-1-15,5 11 1 16,4 5-4-16,12 8-4 31,-6 2-10-31,12 5-20 0,3 11 0 16,0-1 0-16,3 5 0 15</inkml:trace>
  <inkml:trace contextRef="#ctx0" brushRef="#br0" timeOffset="71991.2681">13559 8387 49 0,'0'0'34'0,"20"15"1"15,2-15-11 1,6 0-14-16,6 4-10 0,1-11-29 15,5 10-4-15,-13-10-1 16,4 2-1-16</inkml:trace>
  <inkml:trace contextRef="#ctx0" brushRef="#br0" timeOffset="72214.2621">13781 8102 46 0,'9'0'34'0,"11"2"2"16,7-2-4-16,-1 6-23 0,7-6-13 15,0 0-28-15,7 8-1 16,-10-8-2-16,3 0 0 31</inkml:trace>
  <inkml:trace contextRef="#ctx0" brushRef="#br0" timeOffset="72577.1636">14159 8011 15 0,'0'0'31'0,"6"-18"1"15,13 10-3-15,6 8-13 16,3 0-3-16,3 8-4 16,-7-2-2-1,-1 12-1-15,-8-3-1 16,-6 8-2-16,-16 3 0 15,-4-3-1-15,-8 4 0 16,-5-2 0-16,-2-2 0 16,2 1-1-16,5-7 0 15,3-2 0-15,16-15-1 16,-3 14 0-16,16-10 0 0,3 0-3 16,14-3-11-16,7 3-21 15,-6-9-2-15,13 5 0 0,-9-10 1 16</inkml:trace>
  <inkml:trace contextRef="#ctx0" brushRef="#br0" timeOffset="73047.0628">14486 7918 54 0,'17'-10'31'0,"14"4"-12"15,4-1-3-15,3-2-6 16,4 5-1-16,-2-1-3 0,-1 5-2 15,-6-5-1-15,-7 5-1 0,-9 0-1 16,-4 5 0-16,-13-5 1 16,6 19-1-16,-6-1 0 15,0 2 0-15,0 7 1 16,0 5-2-16,4 4 1 16,4 2-1-1,-2 2 1-15,2 1 0 16,0-1 0-16,-5-2 1 15,-3-2 0-15,-9-1 0 16,-8-7 0-16,-7-2 0 16,-7-7 0-16,-1-1-1 15,-4-8-5-15,3-10-11 16,0-3-21-16,14-4 0 0,8-12-1 16,14 2 0-16</inkml:trace>
  <inkml:trace contextRef="#ctx0" brushRef="#br0" timeOffset="73495.0515">15262 8110 60 0,'19'10'32'0,"-1"-10"-7"16,13 0-11 0,11 0-5-1,-1-3-4-15,4 3-2 16,0 0-5-16,-6 0-3 15,-3 0-9-15,-7 2-11 0,-13-2-7 16,-1 0 0-16,-15 0 0 16</inkml:trace>
  <inkml:trace contextRef="#ctx0" brushRef="#br0" timeOffset="73734.0934">15330 8240 28 0,'0'0'25'16,"14"13"0"-16,7-9-3 16,6 0-2-16,4-4-3 15,8 6-5-15,-2-6-4 0,0 0-3 16,-3-5 0-16,-1 5-4 15,-9 0-7-15,-8 0-26 16,-16 0-3-16,14-9 0 16,-14 9-1-16</inkml:trace>
  <inkml:trace contextRef="#ctx0" brushRef="#br0" timeOffset="74534.4247">16300 8078 44 0,'-31'-5'30'0,"12"5"-4"16,-6 3-9-16,0 3-5 16,4 7-4-16,5 2-2 15,10 6-1-15,6 1-2 16,9 3 1-16,7-3-1 0,12-1 1 15,6-7-2-15,9-1 1 0,-6-9 0 16,4-4-1 0,-7-9 0-16,-3-8 0 15,-13-2-1-15,-11-6 0 0,-14-1 0 16,-11-4-1-16,-7-6 1 31,-3-1 0-31,-1-1-1 0,3-2 0 16,6 2 0-16,9-2 0 15,11 0-1-15,9 0 0 16,13 8-1-16,6 3-1 16,10 9-5-16,-6 2-7 15,3 6-19-15,6 16-2 16,-17 0 1-16,4 11-1 0</inkml:trace>
  <inkml:trace contextRef="#ctx0" brushRef="#br0" timeOffset="74997.8106">16688 7867 49 0,'0'0'33'0,"0"11"-4"16,0 10-10-16,2 11-7 15,-2 2-4-15,6 8-1 16,-6 0-2-16,7-1-1 16,-7-3-1-16,6-6 0 15,-6-7-2-15,3-10 1 16,-3-15-1-16,0 0 0 0,0-11 1 15,-3-8-1-15,-3-8 0 16,-1-8-1-16,1-7 0 16,-6-4 1-16,6 1-1 15,-4 1 0-15,1-2 0 16,6 4 0-16,3 2 0 16,3 6 0-1,1 8 0-15,9 6-1 16,5 3 1-16,4 3-3 15,9 12-6-15,2 2-10 16,2 0-17-16,7 6-1 16,-1 1 1-16,8 7-1 0</inkml:trace>
  <inkml:trace contextRef="#ctx0" brushRef="#br0" timeOffset="75298.7411">16758 8278 20 0,'0'0'32'0,"13"12"1"0,-13-12-3 16,25 0-15-16,-1 0-6 15,1 0-18-15,9 6-20 16,-12-13-3-16,9 7 0 0,-9-15-1 16</inkml:trace>
  <inkml:trace contextRef="#ctx0" brushRef="#br0" timeOffset="75682.882">17093 7964 27 0,'-9'-8'30'16,"-10"-3"-1"-16,2 4-10 16,-3 7-5-16,-4 0-4 15,5 8-3-15,-6 4-1 16,9 7-2-16,2 2 0 0,7 4 0 16,7 1 0-16,3 0 0 15,8-5 0-15,12-2-1 16,8-7 0-16,4-6 0 15,-3-6 0-15,3-6-1 0,-7-9 0 16,-2-2-1 0,-12-7 0-1,-7-2 0-15,-11-2-1 0,-8 1-1 16,-1 6-7 0,-8-2-12-16,-4 5-17 0,5 8 0 15,-2 0 0-15,9 10 0 16</inkml:trace>
  <inkml:trace contextRef="#ctx0" brushRef="#br0" timeOffset="76220.0419">17278 7781 17 0,'14'-6'28'31,"16"6"-3"-31,-1 0-8 0,5 0-4 16,1 0-4-16,-3 0-1 15,1 3-2-15,-9-3-1 0,-3 6-1 16,-8-2 0-16,-3 1 0 16,-10-5-1-16,6 14 1 15,-6-1-2-15,0 5 0 16,-4 5 0-16,4 3 0 0,0 5 1 16,0 4-1-16,5 1 0 15,2 2 0-15,-2-1 1 16,4-1-2-16,-4-5 1 15,0-3-1-15,-5-2 1 16,0-5-1-16,0-4 1 31,-11-4-1-31,-4-4 0 0,-2-1 1 16,-9-4-1-16,0-4 1 16,-1 0-1-16,2-5-1 15,4 2-6-15,1-6-13 16,4-3-18-16,16 12 0 15,-8-21 0-15,18 11 0 16</inkml:trace>
  <inkml:trace contextRef="#ctx0" brushRef="#br0" timeOffset="76585.8421">17916 7936 50 0,'0'10'34'0,"0"-10"-4"15,25 0-10-15,2 0-8 0,3 0-4 16,6 0-3-16,4 0-6 0,-4 0-4 16,4 4-8-16,-8-4-8 15,-8-4-12-15,0 10-1 16,-14-11 0-16</inkml:trace>
  <inkml:trace contextRef="#ctx0" brushRef="#br0" timeOffset="76986.3054">17976 8057 14 0,'-18'7'20'0,"18"-7"-1"31,-12 2-1-31,12-2 1 0,0 0-3 16,0 0 0-16,12 12-3 16,0-12-1-16,11 4-3 15,4-4-1-15,8 0-3 16,2 0-2-16,-1 0 0 16,-1 0-2-16,-2 0 1 15,-9-4-2-15,-5 4 0 0,-6 0-3 16,-13 0-15-16,0 0-19 15,0 0 1-15,0-10 0 16,0 10-1-16</inkml:trace>
  <inkml:trace contextRef="#ctx0" brushRef="#br0" timeOffset="77872.0221">18733 8008 32 0,'5'-15'21'16,"6"-3"-1"-16,1-1-2 16,-2-4-2-16,2 4-2 15,-4-8-1-15,3 8-2 16,-6-5-1-16,1 5-3 16,-6 4-1-16,7 5-1 15,-7 10-2-15,0-10 0 0,0 10-2 16,-4 16 0-16,4-1-1 0,-3 7 0 15,3 5 1 1,0 5-1-16,0 3 1 16,0 2-1-16,0 0 0 0,0 1 0 15,6-1 1-15,-3-4-1 16,-3-2 1 0,5-6-1-16,-5-3 0 15,4-8 0-15,-4 1 1 16,0-15-1-16,0 17 0 15,0-17 1-15,0 0-1 16,0 0 0-16,0 0 0 16,0 0 0-16,-11 0 0 15,-1 0 1-15,-1 0-2 0,-4-3 1 16,0 3 0-16,-6 0 0 16,5 0 0-16,1 0 0 15,3 5 0-15,3-5 0 16,11 0 0-16,0 0 0 15,0 0 0-15,0 0 0 16,25 0 0-16,-5 0 0 0,8-5 0 16,1 5 0-16,4-4 0 15,3 4 0-15,0 0 1 16,-4-4-1-16,-3 4 0 0,-5 0 0 16,-5-4 1-16,-2 4-1 15,-7 0 1-15,-10 0 0 31,0 0-2-31,0 0-1 0,0 0-11 16,-7 12-25-16,-3-14 0 16,10 2 0-16,-22-7 0 15</inkml:trace>
  <inkml:trace contextRef="#ctx0" brushRef="#br1" timeOffset="89735.0275">9340 8664 10 0,'0'0'17'15,"6"14"-4"-15,0-6-2 16,1 1 0-16,5 3-3 16,0-2-1-16,5-3-1 15,4-2-1 1,1-2-1-16,8-3-1 15,1 0 0-15,7-5 0 16,2 2-1-16,3 1 0 16,5 2 0-16,-2 0 0 15,0 2 0-15,-3 7 0 16,-2 0 1-16,-8 2 1 16,-4 0 0-16,-3-1 0 0,-8 1-1 0,-6-2-1 15,-2-1 0 1,-10-8-4-16,8 13-7 0,-5 0-18 15,-3-13-4-15,0 0 0 16,0 0-1-16</inkml:trace>
  <inkml:trace contextRef="#ctx0" brushRef="#br1" timeOffset="90305.2135">10018 8794 25 0,'7'-20'14'31,"3"16"0"-31,2-5-2 0,10 4-1 15,7 2-1-15,7 0-2 16,9 3-1-16,3-7-1 16,8 7-1-16,3 0 0 15,-1 0 0-15,-2 0-1 16,0 0 1-16,-6 3 0 16,-1 2 1-16,-5-5 0 0,-4 2-1 15,-8-2 1-15,-2 0 0 16,-7-7-2-16,-3 3 1 15,-6-2-2-15,-3 1 0 16,-11 5-1-16,10-16 0 16,-10 16 0-16,0-10-2 0,0 10 0 31,0 0-2-31,0 0-3 0,0-10-8 16,0 10-20-1,0 0-4-15,0 0 0 16,-9 5-1-16</inkml:trace>
  <inkml:trace contextRef="#ctx0" brushRef="#br1" timeOffset="90906.4878">10041 9063 22 0,'-16'-24'29'0,"7"20"-8"15,-7-2-4-15,-2 6-4 16,-3 6-4-16,2 3-3 15,1 10-3-15,5 3-1 16,3 7-1-16,7-3 0 16,7 3 0-16,8-5 2 15,9-2 1 1,8-7 0-16,7-6 2 16,2-9 0-16,3-3 2 15,-8-9 0-15,-2-5 0 16,-18-6-1-16,-7 1-1 15,-16-3 0-15,-8 2-2 16,-12 3 0-16,2 4-2 16,-3 6-3-16,4 5-5 0,7 5-23 15,4 7-10-15,3 0-1 0,10 6 0 16</inkml:trace>
  <inkml:trace contextRef="#ctx0" brushRef="#br1" timeOffset="91922.3634">13068 8589 4 0,'6'23'17'15,"-3"-2"-3"-15,10 3-3 16,2-5-2-16,10-5-2 16,3-4 0-16,9-10-1 15,9-10 0 1,6-2 1-16,8-3-1 16,0 1 2-16,1 1 0 15,-2 7 0-15,-3 6 0 16,-4 0 0-16,-2 9 0 15,-14 1-1-15,-1 4-2 0,-9-5 0 16,-2 4-3 0,-2-8 0-16,-4 0-1 0,-5 4-1 15,-3-3-4-15,-2 3-7 16,-2-1-19-16,-6-8-5 0,7 12 2 16,-7-12-3-16</inkml:trace>
  <inkml:trace contextRef="#ctx0" brushRef="#br1" timeOffset="92423.2663">13896 8774 28 0,'-7'-9'18'0,"7"9"-2"0,0-11-1 15,0 11-4-15,19-12-2 16,-6 6-3-16,8 2-1 0,6-1-2 15,6 0-1-15,3 2-1 16,5-2 0-16,3 3 0 16,2 2 1-16,0 0 1 31,1 0 0-31,6 0 2 0,-5 0-1 16,7 0 0-16,-4 0 1 15,2 0-1-15,-6 0 1 16,-1 0-1-16,-6 0 0 15,-6 0-1-15,-9 0 0 16,-1 0 0-16,-7-5 0 16,-6 1 0-16,5-4-3 0,-9-2-2 15,0-3-5-15,-3-2-6 16,-2-3-17-16,-2 8-5 16,-8-6-1-16,8 16 0 15</inkml:trace>
  <inkml:trace contextRef="#ctx0" brushRef="#br1" timeOffset="92996.123">13983 9051 13 0,'0'0'27'16,"0"-22"-5"-16,0 12-2 0,-9-2-4 16,-1 7-4-16,-2 0-3 15,-7 1-2-15,3 9-2 16,-1 4-3-16,3 6 0 15,-1 2-2-15,6 7 1 16,5-5-1-16,4 5 2 16,10-2-1-16,8-4 2 0,7-4 0 15,6-5 1-15,4-9 2 16,5 0-1-16,-7-9 2 16,2-5-1-16,-13-4 1 15,-9-4-2-15,-17-2 0 16,-9 3-1-16,-14 1-2 0,-4 1-5 31,3 7-22-31,-3 3-14 16,-3-8 0-16,9 8 0 0</inkml:trace>
  <inkml:trace contextRef="#ctx0" brushRef="#br0" timeOffset="96891.8532">19523 8020 11 0,'12'-3'29'0,"18"3"-2"15,8 0-7 1,8 0-3-16,11 3-4 0,4-3-3 15,2 3-3-15,-1-3-4 16,-4 0-4-16,-9 4-5 16,-10-4-6-16,-6-5-10 15,-7 5-8-15,-14-7-2 0,4 0 1 16</inkml:trace>
  <inkml:trace contextRef="#ctx0" brushRef="#br0" timeOffset="97253.8459">19595 8100 14 0,'0'0'27'0,"11"3"-6"16,11-3-4-16,6 3-2 15,12-3-5-15,6 4-1 0,5-4-2 16,7 4-1-16,0-4-2 16,0 3-2-16,-4-3-1 15,-7 0 0-15,-9 0-1 0,-8 0-2 16,-8 0-1-16,-9 0-2 15,-2 0-5-15,-11 0-9 16,0 0-11-16,0 0 0 16,-6-11 0-16</inkml:trace>
  <inkml:trace contextRef="#ctx0" brushRef="#br0" timeOffset="97575.9821">20022 7927 21 0,'15'0'26'0,"-15"0"-6"16,25-4-5-16,-4 4-5 16,3 8-4-16,6-2-1 0,0 6-1 15,1 0 0-15,-3 1-2 16,-3-1 1-16,-4 1-2 15,-4 1 1-15,-7-5 0 16,-2 4 0-16,-8-13 2 0,0 16 0 16,-11-6 2-16,-5 2-1 15,-7-2 2-15,-2 5-1 16,-8-3-1-16,2 5-3 16,3 0-7-16,-1 0-23 15,6-8-6-15,13 0-1 31,1-9-1-31</inkml:trace>
  <inkml:trace contextRef="#ctx0" brushRef="#br0" timeOffset="98654.9445">20899 7622 45 0,'0'0'33'0,"5"32"-9"16,-1 4-5-16,-4 11-4 16,7 13-5-16,-5 1-1 0,7 9-2 15,-5-5-1 1,4-7-3-16,-5-10 0 0,0-8-2 15,1-11 1-15,-1-10-1 16,-3-9 1-16,0-10-1 0,0 0 0 31,0-18 0-31,7-1 0 16,6-3-1-16,2-2 0 16,5 0 0-16,4 0-1 15,0 5 0-15,0 7 1 16,-1 6 0-16,-5 6 1 15,-6 11 0-15,-6 3-1 0,-2 6 2 16,-4 2-1-16,0 4-1 16,0-1-2-16,0-5-7 15,0-2-24-15,8-2-4 16,-8-16 0-16,17 10-1 16</inkml:trace>
  <inkml:trace contextRef="#ctx0" brushRef="#br0" timeOffset="99073.1015">21454 7863 34 0,'-4'16'32'0,"7"13"-2"16,-3 1-13-16,0 4-3 16,0 1-3-16,3-3-2 15,0-4-3-15,-3-9-2 0,8-5 0 16,-8-14-2-16,0 0 0 16,8-10 0-16,-8-10 0 15,0-12-1-15,-5-6 0 16,-1-6-1-16,-2-7 0 15,-1 0 0-15,2 0 0 16,3 0 0 0,4 7-1-16,4 7 2 15,7 6-2-15,7 7 1 16,6 7-2-16,9 7-4 16,1 6-8-16,6 4-21 0,8 8 0 15,-6-8-1 1,9 14 1-16</inkml:trace>
  <inkml:trace contextRef="#ctx0" brushRef="#br0" timeOffset="99327.4406">21559 8055 25 0,'19'16'28'16,"-5"-11"-5"-16,14 1-16 15,3 5-25-15,-5-11-4 0,11 0-4 16,-10-3 10-16</inkml:trace>
  <inkml:trace contextRef="#ctx0" brushRef="#br0" timeOffset="99680.6271">21982 7850 33 0,'-21'-7'28'0,"-10"-4"-4"15,3 11-9-15,3 0-5 16,1 9-3-16,5 4-1 16,2 9-1-16,12 1 0 15,5 3 0-15,4 1 0 0,12-4 1 16,7 0 0-1,4-8-1-15,9-3 0 0,0-12 0 16,2-7-1-16,-9-8-1 16,-6-3-1-16,-10-6 0 0,-7-5-2 15,-10 1-2-15,-7-1-6 16,1 3-18-16,-1 10-11 16,-5-1 1-16,16 17-2 31</inkml:trace>
  <inkml:trace contextRef="#ctx0" brushRef="#br0" timeOffset="100197.2516">22248 7640 28 0,'24'0'29'16,"13"5"-5"0,-2-1-10-16,0 0-4 15,1-3-3-15,-6-1-1 0,-5 3-3 16,-9-3 0-16,-7 5-1 15,-9-5-1-15,0 0 2 32,3 15-1-32,-6-1 0 0,-2 2 1 15,1 5 0-15,-1 6 0 16,5 3 0-16,0 1 1 16,4 6-1-16,1 0 1 15,0 1 0-15,2-5-1 16,0 2 0-16,0-8-1 15,-4 1 0-15,-3-4 0 0,-5-4 0 16,-6-5-1-16,0-3 0 16,-6-6 1-16,-1-1-1 15,-2-5-1-15,-3 0-3 16,5-4-4-16,1-3-10 0,2-5-20 16,15 12 1-1,-5-23-1 1,18 12 1-16</inkml:trace>
  <inkml:trace contextRef="#ctx0" brushRef="#br0" timeOffset="100513.0991">22755 7870 48 0,'19'-3'30'16,"12"3"-9"-16,6 0-4 15,7-4-5-15,5 4-2 16,-3 0-5-16,3 0-4 15,-8 4-5-15,-11-4-9 32,-2 0-7-32,-11 8-10 0,-17-8-2 15,11 7 0-15</inkml:trace>
  <inkml:trace contextRef="#ctx0" brushRef="#br0" timeOffset="100762.5113">22838 7982 46 0,'0'0'30'16,"11"11"-4"-16,8-7-5 31,9 2-4-31,10-2-4 0,3 2-4 15,-5-2-6-15,3-4-5 16,-3 0-17-16,5 0-15 16,-12-7-1-16,1 7 0 15,-21-12 0-15</inkml:trace>
  <inkml:trace contextRef="#ctx0" brushRef="#br0" timeOffset="101448.3302">23461 7882 29 0,'10'-17'33'0,"-10"-5"-6"15,3 0-4-15,0 4-4 16,-3-1-5-16,7 6-2 0,-7-1-5 16,0 14-1-16,8-11-2 15,-8 11-2-15,0 0-1 16,0 0 0-16,0 0 0 15,0 0-2-15,0 0 1 0,-8 15 0 16,1-3 1-16,7 2-1 16,0 3 1-16,0 4 0 15,0 2-1-15,-3 1 1 16,3 3 0-16,11 2 0 16,-1-1 0-16,-3 1-1 31,4-3 1-31,-1 1 0 0,-7-4-1 15,7-2 1-15,1-7-1 16,-11 0 0-16,3-4 0 16,-3-10 0-16,-3 12 1 15,3-12-1-15,0 0 0 16,-17 0 1-16,5 0 0 16,1-4-1-16,-7 0 1 0,6-1-1 15,-3 3 1-15,-4 2-1 16,2 0 0-16,5-3 0 15,1 3 0-15,11 0 0 16,0 0 0-16,9 8 0 0,7-6-1 16,7-2 1-1,11 4 1 1,-5-4-1-16,8 4-2 16,-12-4-3-16,4 0-16 15,-4 0-16-15,-8-10-1 0,-3 7 1 16,-18-8-3-16</inkml:trace>
  <inkml:trace contextRef="#ctx0" brushRef="#br0" timeOffset="102001.9554">20563 7360 17 0,'-7'14'28'0,"7"20"1"16,0 21-9-16,3 22-5 31,5 18-4-31,-1 16-1 0,4 15 0 16,-4 2-3-16,4 4-2 15,-3-11-2-15,-3-10 1 16,-8-17-2-16,3-10 1 15,-7-20-2-15,4-13-8 16,3-20-26-16,5-6-1 16,-5-25-1-16,17-3-1 0</inkml:trace>
  <inkml:trace contextRef="#ctx0" brushRef="#br0" timeOffset="102436.5876">20771 7399 9 0,'206'-10'32'15,"-60"4"-18"1,26-3-2-16,31-1 0 0,22 0-1 15,30 3-2-15,17 0-2 16,8 5-3-16,-5 2-1 16,-6 0-1-16,3 7 0 31,-30-2-2-31,-11 2-2 0,-48 0-8 16,-23 1-9-16,-36-8-9 15,-23 0-1-15,-48-3 1 16</inkml:trace>
  <inkml:trace contextRef="#ctx0" brushRef="#br0" timeOffset="102820.9651">24158 7360 14 0,'0'0'27'16,"14"0"-6"-16,-5 17-2 0,0 19-4 15,-9 22-4-15,0 12-2 16,11 20 0-16,-4 8-1 16,-3 16-2-16,7 4 0 15,-11 0-2-15,0-9 0 16,13-8-1-16,-13-11-4 16,0-16-8-1,3-19-22-15,-3-3-3 16,-13-29 0-16,23-5-1 15</inkml:trace>
  <inkml:trace contextRef="#ctx0" brushRef="#br0" timeOffset="103390.8824">20546 8599 12 0,'24'-7'24'16,"19"13"-8"-16,10-6-3 16,22 0-3-16,20 0 1 15,29-6-2-15,25 3 0 16,29-7-2-16,31 1-1 16,27-4 1-1,28 3 0-15,24-1-1 16,9 7 0-16,-10 0-1 15,-6 4-1-15,-27 0-3 16,-18 0-2-16,-48 3-7 16,-30-3-9-16,-49-8-14 15,-22 8-3-15,-36-15-1 16,-19 11 9-16</inkml:trace>
  <inkml:trace contextRef="#ctx0" brushRef="#br0" timeOffset="104291.7564">24679 8003 24 0,'23'-42'26'0,"-23"42"-2"16,7-44-3-16,-7 44-3 0,0 0-2 15,26-57-4-15,-26 57-2 16,0 0-2-16,0 0-2 16,0 0-2-16,0 0-2 15,0 0 0-15,0 0-1 16,12 64 1-16,-12-64-1 31,10 61 1-31,-10-61-1 0,28 62 1 16,-28-62-2-16,0 52 1 15,0-52 0-15,0 0 0 16,-7 42 0-16,7-42-1 16,0 0 1-16,-65 15 0 0,65-15 0 15,0 0 0-15,-42-9 0 16,42 9-1-16,0 0 1 15,0 0-1-15,0 0 0 0,0 0 0 16,0 0-1-16,58-25 0 16,-58 25-1-16,55 6-4 15,-55-6-6-15,56 4-17 16,-56-4-9-16,47 7-1 31,-47-7 1-31</inkml:trace>
  <inkml:trace contextRef="#ctx0" brushRef="#br0" timeOffset="104839.0805">24898 7785 13 0,'-41'-53'28'0,"41"53"-5"16,-72-42-4-16,72 42-5 15,-73-15-4-15,25 25-2 16,3 13-2-16,-7 11-1 0,3 12 0 16,9 6 0-16,12 10 0 15,-3 1 1-15,9 4-1 16,12-1 0-16,10-3-1 16,31-5 0-16,9-5-1 15,11-10-1-15,14-11-1 16,15-14 1-16,1-12-1 0,24-16 0 15,0-6 1-15,-23-16 0 16,4-10 0-16,-28-12 2 16,-26-7-1-16,-11-6 1 15,-17-2 0-15,-36 1 0 16,-14 3-1-16,-9 9-1 0,-11 7-2 31,22 13-5-31,44 36-14 0,-99-31-21 16,49 31 0-1,5 8-1-15,4 9 0 0</inkml:trace>
  <inkml:trace contextRef="#ctx0" brushRef="#br0" timeOffset="109899.8011">1370 9574 19 0,'4'14'31'0,"1"5"0"15,-5 17-8-15,3 6-6 16,3 9-6-16,2 10-1 16,1-1-4-16,-1 1 0 15,3-10-2-15,-3-4-1 0,-4-11-1 31,3-7-1-31,-3-10 1 16,-4-10 0-16,0-9 0 0,0-9 0 16,-8-10 0-1,3-7 0-15,0-7-1 16,-3-8 0-16,2-8-1 0,-1-7 0 16,2 0 0-16,5-3 0 15,4 2 0-15,2 2 1 0,2 3 0 16,5 5-1-16,6 10 1 15,5 5-2-15,8 9-3 16,1 5-5-16,7 9-19 16,11 9-8-16,-4-3 0 15,12 10-1-15</inkml:trace>
  <inkml:trace contextRef="#ctx0" brushRef="#br0" timeOffset="110200.2395">1666 9950 50 0,'0'0'32'0,"0"19"-2"0,0-5-13 15,8 5-6-15,-6 0-7 16,5 3-7-16,-2-8-20 16,2 5-8-16,-7-19-2 15,16 15 0-15</inkml:trace>
  <inkml:trace contextRef="#ctx0" brushRef="#br0" timeOffset="110532.831">2043 9910 36 0,'0'0'35'0,"14"26"-2"16,-14-6-9-16,-5-2-6 15,0 5-6-15,-9-4-4 16,-1 0-4-16,-5-6-2 16,3-4-1-16,-4-4-1 0,3-5 0 15,-1-9-1-15,1-4 0 32,4-1 0-32,3-1-1 0,4 1 1 15,7-3-1-15,0 5 1 16,11 3 2-16,5 6 0 15,6 6 0-15,2 3 2 16,6 4 0-16,-2 4 0 16,-5 4-1-16,3 1-6 15,-5 3-22-15,-6-10-11 0,3 4 1 16,-18-16-2-16</inkml:trace>
  <inkml:trace contextRef="#ctx0" brushRef="#br0" timeOffset="111180.0388">2926 9835 34 0,'23'15'33'16,"-9"-3"2"-16,-3 14-10 15,-4 4-10-15,-7-5-3 16,0 3-4-16,0-6-2 0,-3-1-1 16,-2-9-2-16,5-12-1 15,0 0-1-15,8-23 0 16,2 2-1-16,3-1 1 16,3-5-1-16,1 4 0 0,2 3 1 15,2 6 1-15,-4 11 1 16,1 8 0-16,-2 9 1 15,-7 7 0-15,0 5-1 16,-2 4 1 0,-4-2-3-16,2 1-3 15,8-5-7-15,-6-5-21 16,1-12-11-16,11-2 0 16,-5-10 0-16</inkml:trace>
  <inkml:trace contextRef="#ctx0" brushRef="#br0" timeOffset="111365.4548">3481 9859 42 0,'23'-5'35'0,"12"5"-1"16,0-4-6-16,5 4-27 15,1 0-21-15,-7-6-11 16,6 9-3-16,-18-3 0 16</inkml:trace>
  <inkml:trace contextRef="#ctx0" brushRef="#br0" timeOffset="111581.3867">3491 10014 17 0,'0'0'33'0,"18"4"1"16,6-8-1-16,11 4-19 16,2-3-23-16,-3-1-19 15,10 4-3-15,-11-6-2 0,4 6 4 16</inkml:trace>
  <inkml:trace contextRef="#ctx0" brushRef="#br0" timeOffset="112081.5085">4036 9857 37 0,'13'-22'30'0,"-7"0"-3"15,-1 1-5-15,2 8-3 0,-7-2-5 16,0 15-2-16,6-12-3 15,-6 12-3-15,0 0-3 16,9 19 0-16,-2-3-2 16,3 3-1-16,-4 6 0 15,6 4 1-15,-7 4 0 16,2 1 0 0,-7 1 0-16,0 0 0 15,-12-6 0-15,2-1 0 16,-5-5 0-16,0-4 0 0,-3-5-1 15,1-6 1 1,1-3-1-16,5-5 0 0,11 0 1 16,0 0-1-16,0-5 0 15,15-2 0-15,7 2-1 0,3 0-2 16,9 5-2-16,-1-1-4 16,8 1-12-16,-4 1-18 15,-9-2 0-15,3 1 1 16,-9-5 0-16</inkml:trace>
  <inkml:trace contextRef="#ctx0" brushRef="#br0" timeOffset="112439.1135">4879 9829 73 0,'0'0'39'0,"14"-7"-2"16,-14 7-16 0,15-10-34-16,-1 10-22 0,-14 0-2 15,17 0-2-15,-17 0 1 16</inkml:trace>
  <inkml:trace contextRef="#ctx0" brushRef="#br0" timeOffset="112624.0261">4884 10007 64 0,'0'0'40'15,"9"9"0"-15,-9-9-6 16,0 0-45-16,0 0-23 16,12 10-4-16,-12-10-2 0,0 0 0 15</inkml:trace>
  <inkml:trace contextRef="#ctx0" brushRef="#br0" timeOffset="113686.9685">5917 9561 18 0,'0'-15'30'0,"0"15"0"0,7 23-7 16,-7 10-5-16,6 18-3 15,-6 6-3-15,5 16-3 16,-5 4 0-16,3 5-2 16,-3-4-2-16,4-9-2 15,-4-14-1 1,4-9-1-16,-4-15 0 16,4-13 0-16,-4-18-1 15,10 0 1-15,-5-14 0 16,2-4-1-16,2-6 1 15,1-2-2-15,-1 1 2 16,3 4-2-16,2 5 1 16,3 7 0-16,2 9-1 0,-1 5 1 15,1 8 0-15,-3 6 0 16,2 5-4-16,-5 0-7 16,-2-2-27-16,2 6 1 0,-6-13-1 15,4 7 0 1</inkml:trace>
  <inkml:trace contextRef="#ctx0" brushRef="#br0" timeOffset="114187.3243">6442 9815 27 0,'-5'12'33'15,"5"15"-5"-15,0 9-9 16,0 5-6-16,0 6 0 15,0-1-4-15,2-1-1 16,-2-6-3-16,4-5-1 16,-4-12-2-16,6-10 0 0,-6-12 0 31,0 0 0-31,0-20-1 16,-6-1 1-16,0-10-1 15,1-1 0-15,-3-9-1 16,-1 2-1-16,3-2 1 0,2 0 0 15,4 0-1-15,0 3 1 16,7 5-1-16,6 0 0 16,8 8-1-16,3-1-3 0,8 11-4 15,5 1-10-15,4 6-16 16,4 8-1-16,-4 4 1 16,7 9 9-16</inkml:trace>
  <inkml:trace contextRef="#ctx0" brushRef="#br0" timeOffset="114409.7953">6443 10249 25 0,'6'9'33'0,"4"-9"1"16,15 10-2-16,5-10-23 15,5-10-22-15,11 10-16 16,-13-9-2-16,8 8-2 16</inkml:trace>
  <inkml:trace contextRef="#ctx0" brushRef="#br0" timeOffset="115116.3008">6701 10044 14 0,'6'-11'29'0,"12"2"-2"0,-6-9-7 16,7-5-7-16,0 5-4 15,2-6-3-15,-2 5 1 16,-4 2-1-16,-5 6-1 16,-10 11 1-16,13-6 0 31,-13 6 2-31,6 26-1 0,-6-4-1 16,8 7-1-16,-4 3-1 15,5 7 0-15,0-3-1 16,1 1-2-16,2-7-3 15,-5-9-6-15,4-5-26 0,-4-2-3 16,-7-14-2-16,0 0 1 16</inkml:trace>
  <inkml:trace contextRef="#ctx0" brushRef="#br0" timeOffset="115647.1893">7045 9755 13 0,'14'-4'32'15,"-3"-11"1"-15,13 11-2 16,1-5-13-16,5 0-7 16,2 6-4-16,2 0-2 15,0 3-1-15,-6 0-2 0,0 6-1 16,-6-3 0-16,-7 3 0 31,-2 0-1-31,-4 5 0 16,-6 0 1-16,-3 2-1 15,0 3 0-15,0 2 1 0,0 2-1 16,-3 1 0-16,3 0 1 16,-3 4-1-16,3 2 1 15,3-3-1-15,-3 5 1 16,6-4-1-16,-3 1 1 0,1 3-1 16,-4 0 1-16,0-3 1 15,-4-2 0-15,-6-1 1 16,-8-1 0-16,-3-1 0 15,-7-7 0-15,-3 1 0 16,-1-5-2-16,1-4-4 16,4 0-14-16,8-2-20 0,-2-10-1 15,8 6 0-15,4-9-1 16</inkml:trace>
  <inkml:trace contextRef="#ctx0" brushRef="#br0" timeOffset="116348.6867">7809 9811 22 0,'0'0'35'0,"17"29"1"15,-14-5 0-15,-3 6-17 16,13 10-8-16,-7 0-3 16,5 2-3-16,-1-1-3 15,0-8-5-15,-1-5-10 0,-6-9-14 16,-3-19-9-16,-7 10 0 15,-11-18-1-15</inkml:trace>
  <inkml:trace contextRef="#ctx0" brushRef="#br0" timeOffset="116464.8682">7714 10011 30 0,'10'-10'29'0,"24"10"-2"0,-1-12-25 16,8-2-24-16,15 14-3 15,2-15-2-15,21 3 14 16</inkml:trace>
  <inkml:trace contextRef="#ctx0" brushRef="#br0" timeOffset="116981.5397">8600 9624 9 0,'11'0'27'16,"-11"0"0"-16,-12 6-8 15,-4-2-6-15,-2 1-5 16,-4-1-3-16,-3-1-1 0,1 1-1 16,2-1 0-16,-1 3-1 15,7 3 0-15,-2 3-1 16,6 0 1-16,3 6 1 16,2-2 0-16,1 1 1 15,4-3 0-15,2 1 0 16,0-15 0-16,14 15-1 0,2-13 0 15,11 2-1-15,6 1 1 16,5 3-1-16,4-1 1 16,-1 5 0-16,-3 7 0 15,-5-1 0-15,-18 5 1 16,-5 2-1-16,-16-2 0 16,-13 0-1-1,-9-10-3-15,-2-1-4 16,1-4-9-16,-5-3-18 0,3-12-5 15,6 0-1 1,-3-4 0-16</inkml:trace>
  <inkml:trace contextRef="#ctx0" brushRef="#br0" timeOffset="117182.081">8248 10100 35 0,'0'0'35'16,"19"14"-1"-16,7-10-12 16,13-4-6-1,16 0-4-15,7 0-2 16,14 0-7-16,2 6-11 16,-1 2-21-16,-9-3-6 15,-4 5-1-15,-18-3 0 16</inkml:trace>
  <inkml:trace contextRef="#ctx0" brushRef="#br0" timeOffset="117582.8527">8676 10278 34 0,'-18'0'33'0,"-13"-3"2"16,7 9-13-16,-9 10-6 15,3 5-6-15,2 7-3 16,3 7-3-16,10 4-1 31,10 5 0-31,8-1-2 0,9-4 1 16,9-3 0-16,6-8 0 15,8-8-1-15,5-7 1 16,0-13-1-16,-5-5 0 16,-8-8 1-16,-8-6-1 15,-10-2 1-15,-15-4-1 16,-15 1 1-16,-11 3-2 0,-11 6-2 16,-3 5-12-16,5 5-24 15,-5-4 1-15,8 9-2 16,3-9 1-16</inkml:trace>
  <inkml:trace contextRef="#ctx0" brushRef="#br0" timeOffset="118139.8627">9331 9532 40 0,'0'23'27'0,"-3"5"-5"15,3 16 0-15,-6 7-4 0,6 13-3 16,-3 0-3-16,3 3-4 15,0-6-3-15,6-5-2 16,-4-11-1-16,2-8-1 16,2-9 0-16,0-13 0 15,-6-15-1-15,13 0 0 16,-2-11 0-16,2-7-1 0,7-1 1 16,1-5-1-16,3 5 0 15,1 2 0-15,0 7 1 16,-3 6 0-16,-4 8 0 0,-8 8 1 15,-4 5-1 1,-6 5-1-16,0 6-6 16,0-4-15-1,-6-6-14-15,12 5 0 0,-6-23 0 16</inkml:trace>
  <inkml:trace contextRef="#ctx0" brushRef="#br0" timeOffset="118471.2213">9824 9956 12 0,'-6'18'31'16,"9"11"2"-16,-3-1-5 16,0-4-13-16,6 4-3 15,-2-5-4-15,4-2 0 16,-5-11-3-1,-3-10-2-15,0 0-1 16,7-9 0-16,-10-10-1 16,-4-10 0-16,-2-8 0 0,0-7-1 15,-4-2 0-15,2-3 0 16,4-1 0-16,0-1 0 16,7 8-1-16,10 1 1 15,5 9-1-15,4 4-1 0,9 9-7 16,6 6-14-1,-1 3-11-15,14 11 0 0,-6 0-1 16</inkml:trace>
  <inkml:trace contextRef="#ctx0" brushRef="#br0" timeOffset="118720.138">9855 10164 40 0,'0'0'30'0,"37"9"-3"15,-8-6-25-15,2-8-26 0,14 5-3 16,-7-7-2-1,5 3 11-15</inkml:trace>
  <inkml:trace contextRef="#ctx0" brushRef="#br0" timeOffset="119025.659">10277 9871 30 0,'-25'0'29'0,"-9"-5"1"16,9 8-14-16,0 9-5 15,6 2-3-15,5 10-3 16,7-2 1-16,10 2-1 16,6-1 0-16,10-2 1 15,5-8 0-15,4 0 0 0,0-13-1 16,3-4 0-16,-6-11-1 15,-2 1 0-15,-12-8-1 16,-5 1-1-16,-6-2-5 16,-11 1-8-16,-2 0-27 0,-2 6 0 15,-4-3 0-15,9 9 0 32</inkml:trace>
  <inkml:trace contextRef="#ctx0" brushRef="#br0" timeOffset="119426.5914">10504 9661 11 0,'17'-12'28'15,"15"12"1"-15,-2-10-9 16,1 10-9-16,0 0-4 0,-5 4-2 16,-5 6-1-16,-2 2 0 15,-4 4-2-15,-6 2 0 16,-2 3-1-16,-7 1 0 0,3 5 0 16,-3 3 0-1,7 1 0-15,-7 1 1 16,5 3-1-1,-3 0 2-15,5 1 1 16,-7-2 1-16,0-1 1 0,-11-1-1 16,-2-4 1-1,-12-8-1-15,0-3-3 0,-6-5-10 16,1-9-26-16,-5-15-2 16,10-1 1-16,1-13-2 15</inkml:trace>
  <inkml:trace contextRef="#ctx0" brushRef="#br0" timeOffset="119921.9267">11349 9719 64 0,'8'36'34'0,"-3"3"-9"0,-1 6-11 16,6 4-4-16,-4-5-4 16,2-2-5-16,-4-5-7 15,-4-12-11-15,-11-8-16 16,4-6 0-16,-14-13-2 16,3 2 6-16</inkml:trace>
  <inkml:trace contextRef="#ctx0" brushRef="#br0" timeOffset="120043.3264">11177 9924 47 0,'11'-6'31'0,"18"6"-3"16,4 0-10-16,14-5-11 15,8 5-13-15,0-8-22 32,11 8-3-32,-10-5 0 0,9 5-1 15</inkml:trace>
  <inkml:trace contextRef="#ctx0" brushRef="#br0" timeOffset="120343.6533">12000 9694 28 0,'0'-36'29'0,"0"-3"-5"32,0 3-2-32,0 9-5 0,0 3-3 15,0 24-2-15,0 0-2 16,0 0-3 0,4 29-3-16,3 3-2 0,1 9-1 15,5 2 0-15,2 3-6 16,-4 0-13-16,-3-9-17 15,4 1 0-15,-12-16 0 0,6 4-1 16</inkml:trace>
  <inkml:trace contextRef="#ctx0" brushRef="#br0" timeOffset="120544.6229">11737 10029 28 0,'32'-5'30'16,"1"-3"0"-16,15 3-13 16,9 5-6-16,12-4-5 15,7 4-12-15,-6 0-22 0,8 4 0 32,-16-6-2-32,0 5 1 0</inkml:trace>
  <inkml:trace contextRef="#ctx0" brushRef="#br0" timeOffset="120993.8053">12203 10207 28 0,'-31'-9'31'0,"6"14"-4"16,-12-1-9-16,-1 5-5 15,1 10-4-15,2 4-2 16,8 6-1-16,2 7-1 15,11 1-1-15,9 2 1 0,14-2 0 0,7-2-1 16,12-6 1-16,9-10-1 16,7-4-1-16,3-7 1 15,-3-8-2-15,-7-13 0 16,-6 3-1-16,-16-11 1 16,-15-1-1-16,-19 1 0 15,-15 2 0 1,-9 3 0-16,-8 3-4 15,6 7-15-15,4 6-19 16,0-3-1-16,16 6 0 16,6-6 0-16</inkml:trace>
  <inkml:trace contextRef="#ctx0" brushRef="#br0" timeOffset="121594.6227">12681 9467 28 0,'0'0'29'0,"6"18"-2"16,-6 12-8-16,6 15-3 15,1 10-6-15,-7 7-1 16,9 6-2-16,-7-2-1 16,4-1-1-16,-6-14-1 0,0-9-1 31,-3-14-1-31,3-7-1 15,0-21 0-15,0 0 0 0,0-9-1 16,4-8-1 0,9-5 0-16,1 3 0 0,6 0 0 15,1 2 0-15,1 8 1 16,2 9-1-16,-2 6 2 16,-4 4 0-16,-2 9-1 0,-7-4-3 15,-1 7-10-15,0 2-21 16,-8-14-1-16,0 7 0 15,0-17 0-15</inkml:trace>
  <inkml:trace contextRef="#ctx0" brushRef="#br0" timeOffset="121962.9512">13117 9792 43 0,'14'16'33'0,"-14"1"2"32,8 5-13-32,0 9-10 0,-3 3-2 15,-2 2-2 1,0-3-3-16,1-3-1 16,-4-5-1-16,0-4-1 0,3-6-1 15,-3-15 0-15,0 0 1 16,0 0-1-16,-4-29-1 15,1 4 1-15,-3-6-1 0,-1-10-1 16,-1-5 0-16,1-2 1 16,-2-3-1-16,2 1 0 15,7 7 1-15,0-3 0 16,0 8 0-16,13 7-1 16,-3 4-1-16,5 7-2 15,9 6-7 1,1 4-12-16,3 3-13 15,9 10 0-15,-2-3 0 16</inkml:trace>
  <inkml:trace contextRef="#ctx0" brushRef="#br0" timeOffset="122231.6563">13201 10096 46 0,'13'0'33'16,"15"5"0"-16,-2-5-18 15,6 0-22-15,9 7-19 16,-16-15-5-16,9 8-1 15,-16-10 2-15</inkml:trace>
  <inkml:trace contextRef="#ctx0" brushRef="#br0" timeOffset="122494.7581">13381 9857 51 0,'12'0'35'0,"19"0"-3"0,0 0-11 15,7 0-11-15,2 0-11 16,-2-7-29-16,5 7-4 16,-12-3 1-16,6 3-2 15</inkml:trace>
  <inkml:trace contextRef="#ctx0" brushRef="#br0" timeOffset="122832.6602">13806 9747 22 0,'0'-23'34'16,"2"10"0"-16,-2-1-7 0,0 4-7 15,0 10-6 1,0 0-4 0,4 24-3-16,-4-3-2 0,9 7-2 15,-5 3 0 1,2 3 0-16,1 1-2 0,-1-5-5 16,2-1-17-16,2-5-16 15,-10-11 0-15,6 0-1 16,-6-13 2-16</inkml:trace>
  <inkml:trace contextRef="#ctx0" brushRef="#br0" timeOffset="123232.6368">13971 9535 27 0,'18'-16'30'15,"19"15"0"-15,-3-8-11 16,3 9-9-16,4 0-4 16,-7 4-3-16,1 1-1 0,-8 0-1 15,-4 4 0-15,-9 0 0 0,-7 1-1 16,-4 5 0-16,-3 2 1 15,0 7-2-15,-3 3 2 16,3 7-1-16,0-2 0 16,0 6 1-16,8 2-1 15,-2-3 2-15,4 5 0 0,-4-6 3 16,1-2-1-16,-7-5 2 16,0-2 0-16,-15-8 0 15,-1 0 0-15,-11-9-2 16,-6-6-5-16,5-4-21 15,1 0-12-15,-4-15-2 32,16 2 0-32</inkml:trace>
  <inkml:trace contextRef="#ctx0" brushRef="#br0" timeOffset="123564.6001">14770 9676 31 0,'19'-8'31'0,"12"8"2"15,-4-5-8-15,6 5-13 16,3 0-6-16,-2 0-8 16,-3 0-9-16,-5 0-14 0,3 7-6 15,-19-10-2-15,9 6 1 16</inkml:trace>
  <inkml:trace contextRef="#ctx0" brushRef="#br0" timeOffset="123796.8825">14804 9840 17 0,'0'0'36'16,"5"12"0"-16,9-12-2 16,9 0-12-16,16 5-5 0,-2-9-7 15,8 4-9-15,-2 0-21 16,-1 0-16-16,-12-9 0 16,-4 9-1-16</inkml:trace>
  <inkml:trace contextRef="#ctx0" brushRef="#br0" timeOffset="124502.8616">15800 9621 25 0,'-18'-10'34'16,"-16"-2"-1"-16,-1 10-8 0,-1 2-6 15,0 10-7-15,5 5-4 16,7 6-3-16,13 7-1 16,8 1-2-16,9-1 1 15,9-1-1-15,10-3 0 16,5-10 1-16,4-1-1 15,-2-13-1 1,1-5 1-16,-8-7-1 16,-3-6 0-16,-9-10 0 15,-7-5-1-15,-9-6 1 16,-10-6-1-16,-6-3 1 0,-2 2-1 16,-1-5 0-1,1 1 0-15,4 7-1 0,6-2 0 16,11 8-3-16,11 4-2 15,11 9-4-15,4-1-8 0,11 7-16 16,10 11-3-16,-3 1 2 16,7 11-2-16</inkml:trace>
  <inkml:trace contextRef="#ctx0" brushRef="#br0" timeOffset="124941.2924">16135 9369 18 0,'3'18'31'0,"3"6"3"16,-6 5-12-16,0 7-3 0,0 7-3 15,-3 6-5 1,3 1-1-16,-8-3-4 16,8-4 0-16,-3-9-4 0,3-7 0 0,-3-9-1 15,3-18 0-15,0 0 0 16,9-8 0-16,-9-14 0 16,0-6 0-16,-3-10 0 15,-4-9-1-15,-2-1 0 16,-1-6 0-16,-2 1 1 31,3 0-1-31,0 5 0 0,5 3 0 16,4 8 0-16,4 7 0 15,12 6-1-15,-2 4 1 16,8 8-3-16,3 3-5 16,9 9-14-16,3 4-15 15,-3 1 0-15,7 10 0 16,-4-7 0-16</inkml:trace>
  <inkml:trace contextRef="#ctx0" brushRef="#br0" timeOffset="125220.0744">16144 9854 20 0,'14'0'31'15,"14"10"-1"-15,-7-10-8 16,13-4-33-16,6 8-12 15,-14-11-5-15,9 7-2 16</inkml:trace>
  <inkml:trace contextRef="#ctx0" brushRef="#br0" timeOffset="125741.6237">16513 9537 37 0,'11'-15'29'0,"-6"-4"-6"15,0 1-2-15,-1 1-5 16,-4 2-2-16,3 2-4 16,-3 2-2-16,0 11-3 15,0 0-1-15,0 0-2 16,0 0-1-16,0 0 0 16,-3 21 0-1,3-2 0-15,0 3-1 16,3 5 1-16,-3 2 0 15,4-2 1-15,-4 5-1 16,0-4 0-16,0-1 0 16,-7-3 0-16,1-5-1 15,-6-5 1-15,1-4-1 16,1 0 1-16,0-5 0 0,10-5 0 16,-9 0-1-16,9 0 0 0,9-4 1 15,7 4-1 1,6 0-3-16,0-3-6 0,8 3-20 15,4 0-8-15,-10 0 0 16,7 0-1-16</inkml:trace>
  <inkml:trace contextRef="#ctx0" brushRef="#br0" timeOffset="126343.9736">16820 9295 23 0,'4'-9'29'0,"18"4"-1"15,0-2-10-15,5 0-5 16,4 4-2-16,-2-3-2 31,1 6-2-31,-6-6-2 0,0 6-1 16,-9 0-1-16,-2 0-1 15,-13 0 1-15,14 12-2 16,-14-2 1-16,4 6-1 16,-4 1 0-16,0 8 0 15,0 3 1-15,0 4-1 16,0 2 1-16,0 6 0 0,2 0 0 16,4 3 0-16,1 1 0 15,1-3-1-15,0-4 1 16,1-2-1-16,-1-5-1 15,-2-2 1-15,-2-3-1 16,-4-8 1-16,0-3-1 16,-6-2 1-1,-5-5 0-15,-6-2 0 16,-5-2 1-16,-1-3 0 16,-4 0-1-16,2 0 1 0,-2-3-1 15,3 3 0 1,2 0-3-16,6-5-7 0,6 1-21 15,10 4-9-15,-14 0 2 16,14 0-2-16</inkml:trace>
  <inkml:trace contextRef="#ctx0" brushRef="#br0" timeOffset="130855.263">17519 9528 20 0,'8'12'32'16,"5"-12"0"-16,15 0-10 16,8 4-5-16,2-4-4 15,6 0-6-15,0 0-6 16,-4-3-8-16,-3-2-13 0,0 5-12 15,-20-4-1 1,0 4 0-16</inkml:trace>
  <inkml:trace contextRef="#ctx0" brushRef="#br0" timeOffset="131056.7976">17606 9661 29 0,'0'0'32'16,"24"11"-2"-16,0-6-9 16,7-1-5-16,3-3-9 15,3-1-13-15,7 8-23 16,-11-17-3-16,9 9 0 16,-11-9-1-16</inkml:trace>
  <inkml:trace contextRef="#ctx0" brushRef="#br0" timeOffset="131560.0523">18439 9467 25 0,'-13'-14'29'16,"2"9"-6"-16,-7-3-6 15,-2 8-4-15,-3 3-4 16,-4 7-5-16,-1 4 0 16,2 5-3-16,4 8 1 0,4 6 0 15,6 0 1-15,8 3 1 16,10 2 1-16,8-4 0 16,17-3 0-16,8-9 0 15,8-5 0-15,3-10-1 16,5-7-1-16,-1-12 1 15,-3-7-1-15,-11-6 1 0,-8-7-1 16,-19-8 1-16,-13 1 0 16,-15-2 0-16,-13 7-1 0,-13 3-1 15,-4 9-4 1,-2 8-28-16,-3 14-8 0,-3 2-2 16,13 13 1-16</inkml:trace>
  <inkml:trace contextRef="#ctx0" brushRef="#br1" timeOffset="136183.2686">12736 10244 3 0,'0'9'16'0,"9"6"-2"16,-2-2-1-16,5 7-2 31,0 2 1-31,4 1-3 0,6 0-1 16,-1 0-2-16,4-4-1 15,0-8-2-15,3-3 0 16,0-8-2-16,3-6 0 16,8-3 0-16,3-5 0 15,5 2 0-15,1 2-1 16,2 0 1-16,3 6 1 0,-3 4 0 15,-1 4 1-15,-6 6 0 16,-5 0 1-16,-9-1 0 16,-2 4 0-16,-6-4-2 15,-8 1-2-15,-1-5-7 0,-6 6-18 16,-6-11-7-16,0 0 1 31,-9 6-1-31</inkml:trace>
  <inkml:trace contextRef="#ctx0" brushRef="#br1" timeOffset="136768.361">13534 10472 25 0,'0'0'15'16,"0"0"-2"-16,5-13-2 15,1 3-3-15,4 0-2 16,6-5-2-16,5-3-2 0,7 1 0 15,4 5-1-15,7-1 1 16,1 4 0-16,1 5 1 16,6 4-2-16,-1 6 2 15,0 2-2-15,5 1 1 16,-6-2-1-16,5-3 0 31,0-4 1-31,0-2 0 0,-4-7 3 16,-3-3 1-16,-5-3 1 15,-7 2 0-15,-10-2 1 16,-5 5-2-16,-16 10-7 16,0-10-25-16,-10 1-6 0,10 9 0 15,-25-22-3 1</inkml:trace>
  <inkml:trace contextRef="#ctx0" brushRef="#br1" timeOffset="138804.0844">13586 10672 21 0,'6'-15'21'31,"-6"15"-3"-31,-6-14-2 0,-4 14-3 16,-2 0-4-16,-4 0-2 16,-2 14-2-16,-1-4-2 15,1 5 0-15,0 3-1 16,5 5 1-16,4 0 1 16,9 1 0-16,7-1 0 15,11 0 1-15,3-5 0 0,10-4-1 16,3-7 0-16,3-7 1 15,3-7 0-15,-2-6 0 16,-7-7 0-16,-6-2 0 16,-13-7 0-16,-12 5-1 15,-15-2 0-15,-4 1-4 16,-9 11-17-16,0 3-21 0,-12-5 0 16,9 8-1-16,4-11 0 0</inkml:trace>
  <inkml:trace contextRef="#ctx0" brushRef="#br1" timeOffset="140255.9059">9291 10318 6 0,'0'0'20'15,"12"14"-6"-15,-6 0-3 16,4 4-1-16,2 3-1 0,4 1 1 15,2 1-2-15,1-4 0 0,2-1-2 16,2-7-2-16,1-3 0 16,0-8-1-16,-1 0 0 15,4-10 0-15,1-2-1 16,3 0 0-16,6 3 0 16,1 1-1-16,5 8 0 15,-3 0-1-15,4 14 1 0,-7-1-1 16,-3 6 0-16,-3 0 1 15,-6-5-2-15,-4-1-7 16,-1 2-22-16,-13-15 0 16,10 4-1-16,-17-4 3 15</inkml:trace>
  <inkml:trace contextRef="#ctx0" brushRef="#br1" timeOffset="140941.3603">9966 10594 12 0,'0'0'14'0,"-9"0"-1"16,9 0-2-16,0 0-1 15,-2-12-2-15,2 12 0 0,7-18-2 16,8 5-1-16,5-2-1 0,6 1 0 15,10 2-1 1,5-2-1-16,5 5 0 0,1 3 1 16,3 6-1-16,2 5 0 15,-2-1 0-15,0 6 1 32,-4 0 0-32,-2-3 1 0,-4-5 2 15,4-2-1-15,-6-5 1 16,1-4 0-16,-9-6 1 15,-2-1-1-15,-9-4 0 16,0 5-1-16,-12-4-2 16,-4 5 0-16,-7 4 0 15,4 10-1-15,-16-12-1 0,16 12-2 16,-15 2-3-16,2-2-6 16,13 0-21-16,-9 12-6 15,0-12 0-15,9 0 0 16</inkml:trace>
  <inkml:trace contextRef="#ctx0" brushRef="#br1" timeOffset="142897.4806">9904 10928 14 0,'0'-14'18'16,"10"4"-3"-16,-4-7-1 15,1 2-2-15,-1-4-1 16,-1 1-1-16,2 2-1 15,-7 0 0-15,4 6-1 32,-4 0-1-32,0 10-1 0,-4-9-2 15,4 9-1-15,0 0-1 16,0 0-2-16,-10 14 1 16,10-4-1-16,-3 4 1 15,3 1-1-15,0 4 0 16,0 2 1-16,3-1-1 15,0 3 1-15,1 0 0 0,2-1 0 16,-2 2-1-16,1-2 1 16,-1-2 0-16,1-2-1 15,-2 0 1-15,-3-4 0 0,0-4-1 16,0-1 1-16,0-9 0 16,-11 9 0-16,11-9 0 31,-16 0 0-31,4-3 0 0,2-3 0 15,-2 2-1-15,2 3 0 16,10 1 0-16,-15-7 0 16,15 7 0-16,0 0 0 15,0 0 0-15,0 0 0 16,0 0 0-16,28 0 0 16,-4-2 0-16,7 2 0 0,6-7 1 15,3 7 0-15,2-5 0 16,-3 5 0-16,-7 0 1 15,-5 0 0-15,-11 4 0 16,-7 4 1-16,-9-8-3 16,-4 12-8-16,-7-10-27 15,11-2-1-15,-24-2-1 0,24 2 0 16</inkml:trace>
  <inkml:trace contextRef="#ctx0" brushRef="#br0" timeOffset="147141.1652">19154 9542 5 0,'0'0'29'0,"35"14"1"15,-1-10-11-15,18 0-4 0,8 6-2 16,9-6-4-16,5 3-7 0,-1-3-7 16,-3 0-10-1,-13-10-11-15,-2 6-5 16,-23-8 1-16</inkml:trace>
  <inkml:trace contextRef="#ctx0" brushRef="#br0" timeOffset="147442.4188">19232 9685 19 0,'3'9'27'16,"9"-4"-4"-16,13 0-5 16,10 1-3-16,12 1-2 15,9-1-5-15,5-3-3 0,5 3-4 16,-3-2-7-16,-4-2-6 0,-10-2-10 16,-5 4-8-1,-19-10-1-15,-1 6 4 0</inkml:trace>
  <inkml:trace contextRef="#ctx0" brushRef="#br0" timeOffset="147673.976">19810 9501 27 0,'44'22'26'0,"-9"-4"-5"16,-2 5-3-16,-11 3-4 0,-12-1-3 16,-10 0-1-16,-15-2-3 15,-11 3-6-15,-12-9-22 16,0 8-9-16,-14-13-1 16,10 9-2-16</inkml:trace>
  <inkml:trace contextRef="#ctx0" brushRef="#br0" timeOffset="149360.3952">20700 9261 53 0,'0'38'32'16,"6"14"-11"-16,1 8-4 0,-2 7-3 16,4 5-2-16,-3-4-4 15,1-4-2-15,-3-10-2 16,2-10-1-16,-6-12-1 16,0-9 0-16,-4-14 0 15,4-9-1-15,0 0 0 16,-3-17 0-1,9 0 0-15,4-4 0 16,6-3-1-16,2 4 0 16,5 1 1-16,1 7-1 15,0 4 0-15,-2 8 0 16,-4 8 2-16,-2 4-1 0,-6 4 1 16,-3 6-1-1,-4-3 0-15,-3 4-1 0,3-2-6 16,-6-4-10-16,3-4-21 15,0 1-2-15,0-14 1 0,10 10-1 16</inkml:trace>
  <inkml:trace contextRef="#ctx0" brushRef="#br0" timeOffset="149798.0606">21127 9380 51 0,'10'14'34'16,"-6"12"-2"-16,1 7-11 15,-5 8-7-15,4 12-3 16,-4-3-3-16,0 6-2 0,0-5-1 16,4-4-1-16,-4-11-3 0,5-10 1 15,-5-14-1 1,0-12 0-16,12-6 0 0,-8-15 0 16,-4-13 0-16,3-10-1 15,-6-8 1-15,-1-4-2 31,-2 1 2-31,0-1-2 0,1 3 1 16,1 6 0-16,4 7-1 16,7 11 0-16,7 11 0 15,7 0-4-15,12 12-7 16,3 6-16-16,7-4-10 16,10 8 0-16,-4 1 0 15</inkml:trace>
  <inkml:trace contextRef="#ctx0" brushRef="#br0" timeOffset="150046.0292">21248 9847 20 0,'20'19'32'0,"-2"-19"0"15,13 10-3-15,3-5-23 0,-2-5-29 16,10 4-6-16,-16-4-1 16,5 0-2-16</inkml:trace>
  <inkml:trace contextRef="#ctx0" brushRef="#br0" timeOffset="150397.6433">21547 9578 40 0,'7'-22'24'0,"-4"-2"-2"16,2 1-3 0,2 8-4-16,-2 6-1 0,-5 9-1 15,9 9-3-15,-2 10-1 0,-4 3-3 16,4 7-1-16,-2 4-2 15,-1 4 0-15,2 0-3 16,-3-8-7-16,3-3-24 16,1 3-6-16,-3-15-1 15,1 1 0-15</inkml:trace>
  <inkml:trace contextRef="#ctx0" brushRef="#br0" timeOffset="150862.965">21766 9378 17 0,'13'-9'33'15,"13"9"1"-15,-6 0-5 16,5-4-11-16,11 4-6 0,-5 0-4 16,2 2-2-16,-5-2-2 15,-4 3-2-15,-5-3-1 16,-10 8-1-16,-9-8 1 16,7 10-1-16,-7 1 1 15,-4 1-1-15,-2 11 1 31,3 1-1-31,3 6 0 0,0 4 1 16,6 5-1-16,2 2 0 16,3 0 0-16,-2 1 1 15,3-9-1-15,-1-1 1 16,-4-8-1-16,-7 0 1 16,0-10-1-16,-14-1 1 15,-6-6-1-15,-4 0 1 0,-2-2-3 16,-4-5-8-16,4-9-25 15,11 5-1-15,6-12 0 16,16 7 0-16</inkml:trace>
  <inkml:trace contextRef="#ctx0" brushRef="#br0" timeOffset="151148.0279">22353 9581 36 0,'21'-5'35'0,"-6"3"-1"15,16 2-7-15,6 0-12 16,1 2-9-16,5-2-8 0,-3 3-10 16,1 1-14-16,-13-4-8 15,0 5-1-15,-18-5 1 16</inkml:trace>
  <inkml:trace contextRef="#ctx0" brushRef="#br0" timeOffset="151332.5071">22408 9694 29 0,'4'12'33'16,"-4"-12"1"-16,29 8-11 16,2-8-8-16,8 0-19 15,9 9-23-15,-13-15-4 0,11 6-2 16,-11-9-1-16</inkml:trace>
  <inkml:trace contextRef="#ctx0" brushRef="#br0" timeOffset="151617.6141">22871 9657 43 0,'17'0'38'0,"14"10"-1"15,0-6-9-15,3-4-7 16,2 11-7-16,-5-8-7 15,0 2-10-15,4-8-33 16,-10 7-2 0,-12-10 0-16,1 1-2 15</inkml:trace>
  <inkml:trace contextRef="#ctx0" brushRef="#br0" timeOffset="152218.5099">23758 9206 18 0,'3'-9'18'15,"-3"9"-7"-15,0 0-3 16,-10-11-5-16,-4 11-1 15,-1 0-1-15,-8 0-1 16,2 7-1-16,0-1 1 16,-1 3 2-16,-1 3 1 15,3 4 2-15,0 2 1 0,2-1 1 16,6 2 2-16,3-4 0 16,5-1 1-16,1-1-1 15,3-4-2-15,0-9-1 16,19 6-2-16,0-6 0 15,7 6 0-15,0-3-1 0,5 5-2 32,0 1 1-32,6 0-1 15,-3 6 1-15,-6-1 1 16,-11 1 0-16,-9-1 1 16,-8-4 0-16,-12-2-1 0,-6-4 1 15,-7-4-3-15,-6 5-4 16,-10-5-13-16,3-7-21 15,9 7 0-15,6 0 0 0,10 8-1 16</inkml:trace>
  <inkml:trace contextRef="#ctx0" brushRef="#br0" timeOffset="152565.3884">23388 9706 15 0,'15'0'33'0,"18"8"3"16,10-8-6-16,5 0-10 15,20 5-3-15,-2-5-8 0,10 0-6 16,-4 0-10-16,-7-2-14 16,-12-6-14-16,-7 8-2 15,-16-10 1-15</inkml:trace>
  <inkml:trace contextRef="#ctx0" brushRef="#br0" timeOffset="153119.2282">23785 9982 45 0,'-29'-7'28'0,"1"7"-5"15,-8 0-7-15,-2 10-5 16,3 2-5-16,4 7-3 15,1 5-1-15,8 3-1 16,4 6 3-16,12-1-1 16,13 0 2-16,6-3 0 15,16-3 0-15,5-9 1 0,8-4 0 16,-4-13-1-16,6-5 0 16,-14-13 1-16,-5-1-1 15,-13-10 1-15,-23 7-2 0,-13-6 0 16,-5 9-2-1,-8 2-7-15,-8 11-34 0,-1-3-2 32,6 9 0-32,-5-6-1 15</inkml:trace>
  <inkml:trace contextRef="#ctx0" brushRef="#br0" timeOffset="153821.7676">20272 9006 18 0,'17'20'30'0,"-5"17"-1"15,7 28-9-15,3 32-5 0,-3 19-3 16,0 20-1-16,-4 13-4 16,-4 8-3-16,-4-6 1 15,0-2-2-15,-11-15-1 16,-5-18-3-16,6-19-13 16,8-13-19-16,-5-37 0 15,11-9 0 1,-1-31-1-16</inkml:trace>
  <inkml:trace contextRef="#ctx0" brushRef="#br0" timeOffset="154338.2801">20289 8937 5 0,'15'0'19'16,"28"-5"-6"-16,26 0-9 15,34-3 0-15,35 0 2 0,264-11 11 16,-143 10-7 0,39 2 0-16,28 3 0 15,19 4-1-15,15 0-2 16,-4 9-2-16,-12-4-2 0,-19 4-3 16,-33-1-5-16,-29-3-8 31,-61-5-14-31,-45 6-3 15,-40-16 0-15,-35 10 14 0</inkml:trace>
  <inkml:trace contextRef="#ctx0" brushRef="#br0" timeOffset="154739.3267">24506 8978 30 0,'3'41'32'0,"-6"25"-5"16,9 23-8-16,-18 18-3 16,0 23-3-16,-1 9-4 15,-8 12-2-15,14 5-2 16,-3 3-2-16,0-11-3 15,-5-16-7-15,6-17-19 0,9-13-8 16,4-32-2-16,5-13 1 16</inkml:trace>
  <inkml:trace contextRef="#ctx0" brushRef="#br0" timeOffset="155242.1111">20251 10485 18 0,'23'-7'27'0,"22"-4"-7"0,45 3-3 15,31-2-3-15,46 0-2 16,37 6-1-16,46-1-3 0,40 0 1 16,44 5-3-16,35 5-2 15,16 0-1-15,10 4-2 16,-9 0-1-16,-18-1-7 15,-35-5-19-15,-38 7-9 0,-77-12 1 16,-53 2-1-16</inkml:trace>
  <inkml:trace contextRef="#ctx0" brushRef="#br0" timeOffset="156028.746">24803 9723 35 0,'0'0'29'0,"0"0"-6"0,55-61-5 15,-55 61-3-15,73-36-3 16,-28 27-2-16,12 3-1 16,-10 12-2-16,3 6-1 15,-4 12-1-15,-46-24-1 16,-8 61-1-16,8-61-1 16,-59 78 0-16,59-78-1 0,-80 67 0 15,27-41 0-15,53-26-1 16,0 0 0-16,-34 42 1 15,34-42-2-15,84 7 0 16,-84-7-5-16,69-3-7 16,-14-1-11-16,-9-1-14 15,-46 5 1 1,51-22-1-16</inkml:trace>
  <inkml:trace contextRef="#ctx0" brushRef="#br0" timeOffset="156392.0539">25108 9467 41 0,'-71'-7'17'16,"-5"7"-3"-16,3 9-3 16,0 10-1-16,11 8-3 15,13 13 1-15,-7 4-1 16,13 10 1-16,15 4 0 15,9 5 1 1,28-2-1-16,10 1 0 16,11-8-1-16,18-8 0 15,23-12-1-15,4-8-2 16,42-16 0-16,5-10 0 16,-2-22-2-16,-3-7 1 15,-15-12-2-15,-85-7 1 16,-17-7 0-16,0-5-1 0,0 3 1 15,0-1-2-15,0 5 0 16,-65 5-6-16,-32 8-18 0,-13 6-15 16,-6 0-1-16,14 8-1 15,15-2 0-15</inkml:trace>
  <inkml:trace contextRef="#ctx0" brushRef="#br0" timeOffset="179871.9644">1253 11054 28 0,'17'6'35'16,"10"5"2"-16,15 21 1 15,10 11-20-15,14 5-8 16,3 16-2-16,-2 8-7 15,-11-1-10 1,0-8-23-16,-7 2-5 16,-14-19 0-16,-6-6 0 15</inkml:trace>
  <inkml:trace contextRef="#ctx0" brushRef="#br0" timeOffset="180088.6288">1872 11006 58 0,'0'0'38'0,"-23"0"3"16,-4 20-5-16,0 12-22 15,-17 10-4-15,-2 14-5 16,-12 8-3-16,-1 2-7 16,-3 3-6-1,-1-13-8-15,8-7-14 16,12-3-8-16,14-19 0 15,13-5 0-15</inkml:trace>
  <inkml:trace contextRef="#ctx0" brushRef="#br0" timeOffset="180444.0354">2314 11422 13 0,'-9'17'29'0,"-22"-8"1"16,6 6-10-16,-8-6-7 16,-2-1-6-16,1-3-3 15,1-10-4-15,7-7-3 16,1-2 1-16,12-4-1 31,6-1 2-31,11 0 1 0,10 0 4 16,8 9 2-16,3 2 2 15,7 11 2-15,2 3 1 16,5 9-1-16,-2 2-3 16,-6 2-10-16,-4-5-29 0,4 11-2 15,-14-12-1 1,1 4-2-16</inkml:trace>
  <inkml:trace contextRef="#ctx0" brushRef="#br0" timeOffset="180807.1099">2626 11492 33 0,'8'0'33'16,"14"2"0"-16,-1-2-15 15,4-8-5-15,1 2-4 16,-2-6-4-16,-5-2-2 0,-4-1-1 16,-9-3-2-16,-6 0-1 15,-18 4 1-15,-6 4-1 16,-5 2 2-16,-4 8 1 15,2 4 1-15,2 9 1 0,7 9 1 16,4 7 1 0,18 9 0-1,6 7-1-15,7 1-2 16,6 4-21-16,2 4-18 16,-5-13-1-16,8-3-1 0,-11-11-1 15</inkml:trace>
  <inkml:trace contextRef="#ctx0" brushRef="#br0" timeOffset="181341.0149">3292 11373 34 0,'6'10'35'16,"-19"5"-3"-16,-8 6-11 0,-4 2-4 16,-7-3-4-16,5-2-5 15,-7-6-3-15,3-4-3 16,6-8-2-16,1-13-1 15,11 1-1-15,4-7 1 16,9 2-1-16,0-1 0 16,9 2 1-1,6 9 1-15,1 7 1 16,8 7 0-16,1 7 0 16,1 6 0-16,-1 6-1 15,-2 1-9-15,-1-5-24 16,5 7-3-16,-7-12 0 0,2 0 0 15</inkml:trace>
  <inkml:trace contextRef="#ctx0" brushRef="#br0" timeOffset="181661.7227">3419 11379 43 0,'19'4'36'0,"3"11"1"16,-4 2-6-1,-3 0-19-15,-2 5-4 16,-4 0-5-16,-2-2-2 16,-4-2-3-16,-3-18-2 15,0 0-2-15,0 0 0 16,6-14-1-16,-3-9 0 16,3 0 2-16,3-1 1 15,-3-1 3-15,-2 9 3 0,-4 0 3 16,0 16 1-16,0 0 1 15,0 0 1-15,9 19 0 16,-9 0 0-16,3 0-3 16,10 5-3-16,1 0-11 15,0 2-25-15,1-11-4 0,12 2 0 16,-4-11 0-16</inkml:trace>
  <inkml:trace contextRef="#ctx0" brushRef="#br0" timeOffset="182046.4094">3838 11350 26 0,'12'-6'29'15,"19"9"0"-15,-7-3-13 16,9-4-9-16,0 4-4 0,-5-6-2 16,-3 4-1-16,-7-1-1 15,-18 3 1-15,0 0-1 16,0 0 1-16,-24-4 2 16,4 8 1-16,-4 5 2 15,6 1 1-15,-4 3 1 0,10 6 0 31,5-4 1-31,14 6-1 16,7-4-1-16,9 1 0 16,2-1-2-16,6-3-1 15,0-5-3-15,2-3-10 0,-2-6-26 16,0 0-1-16,-9-6 0 16,6 2-1-16</inkml:trace>
  <inkml:trace contextRef="#ctx0" brushRef="#br0" timeOffset="182209.5413">4389 11475 47 0,'13'15'37'0,"-13"-15"-6"16,0 0-31-16,12 10-25 0,-12-10-8 16,0 0-3-16</inkml:trace>
  <inkml:trace contextRef="#ctx0" brushRef="#br0" timeOffset="182827.984">4898 11360 4 0,'9'24'30'0,"-9"-3"0"16,4 13-1-16,-4-10-16 15,0-1-4-15,0-3-2 0,-3-11-2 16,3-9-2-16,0 0 0 16,-10-21-2-16,5 0 1 15,-2-4-1-15,5-2 0 32,-2-1-2-32,4 4 2 0,0 2-1 15,10 5 0-15,2 5-1 16,8 3 1-16,7 5-1 15,-1 4 0-15,3 0 1 16,3 5-1-16,-5 0 1 16,-3 1 1-16,-4 3 2 15,-7 0 0-15,-3 2 1 0,-7 3 0 16,0 1 0-16,-3 4-2 16,-3 0-8-16,6-1-22 15,3 7-6-15,-6-12-1 16,14 8-1-16</inkml:trace>
  <inkml:trace contextRef="#ctx0" brushRef="#br0" timeOffset="183284.527">5541 11380 31 0,'-16'-11'34'31,"-11"-3"0"-31,-1 2-10 0,-1 8-9 16,-1 4-5-16,2 4-3 16,0 7-2-16,12 8-2 15,6 2 0-15,10 7-2 16,13-2 1-16,5-2 0 16,9-4-1-16,6-6 1 15,0-8-1-15,0-6 0 0,-1-16 0 16,-9-7-1-16,-4-7 0 15,-7-11 0-15,-3-9 0 16,1-4 0-16,1-4 0 16,5 3 0-16,3 4 0 15,6 13 0-15,4 9 1 0,7 16-1 32,0 17 1-32,2 11 0 0,-7 20 1 15,-3 8-1 1,-6 3 0-16,-3 1 0 0,-8-1 0 15,-8-4 0-15,-6-5-1 16,-8-8-1-16,-8-5-2 16,-4-7-2-16,-2 0-7 15,-8-5-21-15,1-5-5 0,5-2 0 16,0-5 0-16</inkml:trace>
  <inkml:trace contextRef="#ctx0" brushRef="#br0" timeOffset="183600.8852">6062 11318 38 0,'0'0'37'16,"0"0"-2"-16,0 17-7 15,-3-5-10-15,3 6-6 0,-3 0-5 16,8 3-2-16,4 0-2 16,8-4-1-16,7-1 0 15,4-6-1-15,3-7 1 16,0-3-1-16,-4-9 0 16,-1-5 0-16,-5-4 0 15,-8-2-3-15,-5-1-7 0,-8 1-29 16,-8-6-1-16,4 7 0 15,-10 0 0-15</inkml:trace>
  <inkml:trace contextRef="#ctx0" brushRef="#br0" timeOffset="184216.9057">6397 11337 47 0,'-6'10'32'0,"6"7"-4"15,3 7-11-15,2-5-6 16,14 4-4-16,2-5-1 16,7-4-2-16,0-5-1 15,1-9 0-15,0 0-1 0,-5-11-1 16,-4-5 0-16,-6-2 0 16,-8-3-1-16,-6 1 1 15,0 2-1-15,0 5 0 0,-4 1 0 16,4 12 1-16,0 0 0 15,0 0 1-15,3 14 0 16,9 3 0-16,4-2 1 16,3 2 1-16,-1-1-1 15,7 2 1-15,-6-9-1 32,1 3 0-32,-6-8-1 0,-1-4-1 15,-5-2-5-15,-4-12-8 16,-4-4-27-16,0-2 0 15,-12-11 0-15,5-5-1 16</inkml:trace>
  <inkml:trace contextRef="#ctx0" brushRef="#br0" timeOffset="184386.1907">6616 11060 29 0,'-8'-10'36'16,"-5"0"0"-16,13 10-2 15,-9 0-25-15,9 0-35 16,7 14-7-16,-2-1-2 0,11 6-1 15</inkml:trace>
  <inkml:trace contextRef="#ctx0" brushRef="#br0" timeOffset="184852.831">7027 11294 20 0,'0'0'33'15,"0"11"1"-15,5 6-6 16,-2 8-11-16,-3 1-6 16,10 4-2-16,-7-7-3 15,9-1-1-15,-2-8-1 0,5-8 0 16,4-12-1-16,-1-8 0 16,-2-2 0-16,-1-4-4 15,3 5-9-15,-8-3-21 16,-1-1-7-16,4 9 1 15,-7-3-2-15</inkml:trace>
  <inkml:trace contextRef="#ctx0" brushRef="#br0" timeOffset="185119.3799">7380 11308 26 0,'-10'0'33'0,"10"13"0"16,-13 3-9-16,13-1-9 16,4 6-6-16,2 3-3 15,13 0-1-15,3-2-1 16,5-2 0-16,7-7-1 16,-2-4 0-16,-1-9-1 15,-1-8 0 1,-8-5 0-16,-7-4-4 15,-3-4-7-15,-12 2-18 16,-8 0-10-16,4 4 1 16,-8-3-1-16</inkml:trace>
  <inkml:trace contextRef="#ctx0" brushRef="#br0" timeOffset="185373.307">7845 11220 42 0,'8'20'38'0,"-8"-3"0"15,3 16-2-15,7 9-21 0,-6 6-6 16,4 16-3-16,-2 6-2 16,1 5-1-16,-1-5-3 15,-6 4 1-15,0-9-3 16,0-6-3-16,4-11-12 15,-4-11-22-15,-4-19 1 32,4-9-2-32,0-9 2 0</inkml:trace>
  <inkml:trace contextRef="#ctx0" brushRef="#br0" timeOffset="185536.0771">7887 11540 14 0,'16'-4'32'16,"0"-9"1"-16,15 9 0 16,2-5-19-16,12 9-18 0,0 0-20 15,0-6-7 1,3 6-1-16,-10-4-1 16</inkml:trace>
  <inkml:trace contextRef="#ctx0" brushRef="#br0" timeOffset="185790.0136">8443 11385 38 0,'-7'-12'34'15,"-8"-1"-8"-15,-7-3-3 16,-2 7-6-16,-7-2-3 16,2 11-4-16,1 0-3 0,4 9-2 15,6 5-1-15,8 6-1 16,10 2 0-16,7 4 1 15,7-2-2-15,11 1 2 16,4-6-2-16,2-5 0 16,3-7-3-16,-3-11-4 15,-1-2-22 1,-5-8-12-16,-10-4 0 16,-4-1-1-16</inkml:trace>
  <inkml:trace contextRef="#ctx0" brushRef="#br0" timeOffset="186237.935">9033 11341 46 0,'0'0'39'0,"0"0"-1"15,9 0-3-15,-9 0-16 0,0 0-13 16,0 0-7-16,7 10-17 15,-7-10-19-15,0 0-2 16,9 9 1-16,-9-9-1 16</inkml:trace>
  <inkml:trace contextRef="#ctx0" brushRef="#br0" timeOffset="186406.6713">9018 11550 73 0,'0'0'40'0,"0"10"-4"15,0-10-41-15,-12 0-26 16,12 0-5-16,0-10-4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4:32:14.8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10245 11839 31 0,'17'0'35'16,"16"23"0"-16,-3 9-13 15,8 17-7-15,5 20-3 16,-3 13-3-16,1 11-1 0,-9 6-3 15,-5-2-1-15,-14-9-2 0,-7-8-1 16,-19-10 0 0,-8-16 0-16,-10-18 0 0,-3-18-2 15,-6-18 1-15,5-15-1 16,4-19 1-16,7-14 0 16,13-18 1-16,11-8 1 31,20-7 0-31,8-1 1 0,12 1-1 15,6 8 0-15,2 8-2 16,-2 6-8-16,1 13-27 16,-9 14-4-16,-12 9-1 15,-4 10 1-15</inkml:trace>
  <inkml:trace contextRef="#ctx0" brushRef="#br0" timeOffset="386.6191">10931 11646 31 0,'9'-16'35'16,"-9"-6"1"-16,9 3-3 0,-3 2-17 15,0-2-6-15,7 12-3 32,-4-1-4-32,1 12 0 0,-10-4 0 15,6 23-2-15,-15 1 0 16,-5 2 0-16,-7 2-1 16,0-3 1-16,2 1-1 15,4-3 0-15,10-6 0 16,10-5 0-16,12-7 1 15,9-1-2-15,11 0-4 0,-6-4-17 16,0 0-16-16,3 2 1 16,-15-2-1-16,3 14 0 15</inkml:trace>
  <inkml:trace contextRef="#ctx0" brushRef="#br0" timeOffset="739.5283">11347 11826 33 0,'0'0'38'0,"7"13"1"16,-2 10-3-16,0 10-17 16,-5 5-7-16,4 9-4 15,-4 3-3-15,5 0-3 16,-5-2-3-16,3-11-5 15,1-5-9-15,-4-13-17 0,0-19-7 32,0 0 0-32,-14-15 0 0</inkml:trace>
  <inkml:trace contextRef="#ctx0" brushRef="#br0" timeOffset="870.7449">11231 12039 32 0,'0'0'37'0,"21"-12"0"15,6 10-3-15,6-4-14 0,7-1-15 16,1 7-33-16,-2-9-6 16,5 9-2-16,-6-7-2 15</inkml:trace>
  <inkml:trace contextRef="#ctx0" brushRef="#br0" timeOffset="1471.4666">12416 11569 13 0,'-18'0'24'15,"-9"-7"-8"-15,2 7-5 32,0 0-4-32,3 0-3 0,0 7 1 15,4 3 0-15,0 3 1 16,5 1 1-16,-1 4 1 16,3 1 1-16,1 0 0 15,-1-1 0-15,5 0-2 16,-1-6-1-16,7 0-1 15,0-12-2-15,15 4-1 0,5-8 1 16,10 4-1-16,7-4 1 16,6 4-1-16,5 7 1 15,0 5 0-15,-10 5 0 0,-3 7 0 16,-15 2 0 0,-7 4 0-16,-19-2-1 15,-12-4-2 1,-5-2-5-16,-10-11-9 15,2-3-18-15,2-2-7 0,-2-6 2 16,3 0-2-16</inkml:trace>
  <inkml:trace contextRef="#ctx0" brushRef="#br0" timeOffset="1724.6119">11914 12071 47 0,'20'0'36'0,"26"0"2"16,14 0-14-16,14-8-7 15,12 8-6-15,7 0-5 16,3 0-8-16,4 3-19 15,-4 2-15-15,-19-10-2 0,-8 5 0 16,-17 0-1 0</inkml:trace>
  <inkml:trace contextRef="#ctx0" brushRef="#br0" timeOffset="2172.3116">12504 12225 25 0,'-15'-15'34'0,"-5"15"1"16,-8 0-13-16,-5 8-6 15,-4 9-3-15,-1 6-5 0,2 10-2 16,7 4-3 0,8 6-1-16,14-2-1 0,7 2 1 15,13-6 0-15,14-6 0 16,7-12 0-16,10-4 1 0,-4-12 1 15,0-3 0-15,-9-15 1 16,-9-1-1-16,-16-8-2 16,-12 2 1-16,-19 1-1 31,-9 0-3-31,-3 9-12 0,-3 0-27 16,-7 3 0-16,8 6-1 15,1-1 1-15</inkml:trace>
  <inkml:trace contextRef="#ctx0" brushRef="#br0" timeOffset="2726.6165">13065 11853 24 0,'0'0'36'15,"27"13"1"-15,-8 10-2 16,4 15-16-16,10 14-6 16,-1 4-4-16,4 14-3 0,-7 7-2 15,-4 1-3-15,-10-1-2 16,-9-3 0-16,-13-8-2 15,-10-8 0-15,-12-10-1 16,-8-11-1-16,-3-14 1 16,-1-17 0-16,7-16 0 15,6-14 3 1,10-12 0-16,11-17 2 16,17-12 1-16,18-7 2 0,10-7-1 15,10 8 2 1,0 1-1-16,1 6-1 0,-3 13-5 15,-11 9-21-15,-15 9-13 16,-1 16-1-16,-19-2 0 16</inkml:trace>
  <inkml:trace contextRef="#ctx0" brushRef="#br0" timeOffset="3226.8766">14017 11771 39 0,'12'-6'35'0,"-12"6"2"31,13 10-13-31,-7 17-8 0,-6 5-4 16,0 10-5-16,0 0-1 15,6 4-3-15,-3-2-5 16,0-7-6-16,3-6-11 15,-6-6-17-15,0-25-2 16,0 10 1-16,-16-21-1 16</inkml:trace>
  <inkml:trace contextRef="#ctx0" brushRef="#br0" timeOffset="3342.5519">13914 11947 46 0,'26'-4'34'0,"7"-6"-1"16,14 5-20-16,5 5-25 0,1-12-15 15,12 12-4-15,-9-12-1 0</inkml:trace>
  <inkml:trace contextRef="#ctx0" brushRef="#br0" timeOffset="3689.9485">14847 11681 15 0,'13'-41'31'0,"-8"-5"-7"16,2-1-2-16,0 6-2 0,-7 3-2 15,0 9-2 1,-7 7-3-16,7 22-4 16,-10-6-2-16,6 21-2 0,1 12-3 31,3 11 0-31,5 9-1 0,1 7 0 16,4 7-5-16,-4-4-7 15,8-6-22-15,-3 3-5 16,-7-16 1-16,5-6-1 15</inkml:trace>
  <inkml:trace contextRef="#ctx0" brushRef="#br0" timeOffset="3906.2701">14592 11942 18 0,'25'-6'34'16,"23"12"2"-16,5-10-1 16,18 4-16-16,6 0-11 15,7 0-12-15,4 5-24 16,-2-15-6-16,-1 10-1 16,-18-9 0-16</inkml:trace>
  <inkml:trace contextRef="#ctx0" brushRef="#br0" timeOffset="4427.9183">15107 12155 12 0,'-10'-12'32'0,"-11"-5"-1"16,-3 5-6-16,-7 3-7 0,-6 8-6 15,3 7-5-15,-3 6-2 16,6 12-2-16,0 9-1 0,6 9-1 16,8 4 0-16,9 2 0 15,11 1 0-15,13-2 2 16,5-10 0-16,14-5 0 31,5-13 0-31,5-9 1 0,-3-10-1 16,-2-10 1-16,-11-11 0 15,-12-2-1-15,-17-6 0 16,-17 1-1-16,-18 5-2 16,-15 1-15-16,-10 6-22 15,-1 16-1-15,-13 0-1 16,-7 14 0-16</inkml:trace>
  <inkml:trace contextRef="#ctx0" brushRef="#br0" timeOffset="7036.6776">1350 12469 37 0,'13'3'35'16,"20"6"2"-16,14 15-9 16,12 16-10-16,7 8-7 15,5 14-4-15,5 9-7 16,-12 2-11-16,-1 0-10 16,-11-6-15-16,-15-21-1 15,-8-6-1-15</inkml:trace>
  <inkml:trace contextRef="#ctx0" brushRef="#br0" timeOffset="7268.1827">2012 12450 14 0,'-8'-11'35'0,"5"20"1"16,-12 15 1-16,-7 14-15 15,-5 21-6-15,-12 6-4 0,1 18-2 16,-14-1-5-16,1 0-3 15,-1-4-5-15,-1-15-6 16,9-9-12-16,7-12-18 31,11-20 1-31,14-12-1 0,12-10 1 16</inkml:trace>
  <inkml:trace contextRef="#ctx0" brushRef="#br0" timeOffset="7599.9337">2498 12857 18 0,'-22'22'29'0,"-15"-5"0"16,6 4-3-1,-3-9-17-15,-1-2-6 16,2-7-3-16,2-6-2 16,3-7 0-16,10-5 0 15,2-3 1-15,10-2 0 16,11 3 2-16,6 3 2 16,5 7 3-16,8 7 2 0,7 9 1 15,-3 6-1-15,9 8 0 16,-1 2-6-16,-4 1-14 15,-4-8-20-15,5 4-2 0,-10-15-1 16,5 2-1-16</inkml:trace>
  <inkml:trace contextRef="#ctx0" brushRef="#br0" timeOffset="7936.7054">2657 12961 39 0,'30'12'34'0,"-5"-19"1"16,3 5-14-1,3-5-5-15,-7-7-6 16,4 0-3-16,-12-5-3 16,-6 0-2-16,-10-6-1 15,-6 3 0-15,-13 0-1 16,-3 5 0-16,-6 4-1 15,-3 5 1-15,0 13-1 16,0 5 0-16,3 12 0 0,9 7 0 16,7 10 0-16,6 5 2 0,9 6-2 15,4 3 2 1,4 0-2-16,2-2-6 0,11-8-22 16,-1-4-6-16,-5-22 0 15,10-1-1-15</inkml:trace>
  <inkml:trace contextRef="#ctx0" brushRef="#br0" timeOffset="8254.8408">3298 12876 50 0,'-7'20'35'16,"-14"-6"1"-16,3 2-16 16,-5 1-9-16,-4-4-6 15,-1-5-4-15,-3-4-3 0,0-7-3 16,3-5 0-16,3-6-1 16,7 0 1-16,5-5 0 15,13 3 2-15,0 3 3 16,13 3 4-16,9 10 1 0,3 5 0 15,11 10 0-15,-4 4-1 16,-1 8-11-16,-10 0-24 31,14 9-3-31,-16-11 0 0,2 3-2 16</inkml:trace>
  <inkml:trace contextRef="#ctx0" brushRef="#br0" timeOffset="8733.8846">3540 12844 17 0,'22'-6'32'0,"6"15"1"16,-13 1 0-16,-8 7-21 16,-1 10-3-16,-10-1-4 15,-2 2-1-15,-7-5-1 0,2-6-1 16,-2-9-1-16,13-8-2 15,-9-13 0-15,12-6 0 16,6-4 1-16,4-3-1 16,-1 0 2-16,1 4 1 15,-4 5 1-15,2 10 0 16,-11 7 1-16,11 7 1 0,-11 8-1 16,0 7 1-16,3 4-2 15,9 0-2-15,3 1-4 16,3-8-8-16,10-7-22 15,6 0-5-15,-5-12 1 16,8-2-2-16</inkml:trace>
  <inkml:trace contextRef="#ctx0" brushRef="#br0" timeOffset="9070.785">3943 12801 13 0,'0'0'29'0,"10"10"0"16,7-16-8-16,9 6-11 0,-1-4-5 15,3 0-1-15,0 0-3 16,-4-2-1-16,-3-1-2 16,-7 0 1-16,-14 7 0 15,0-13 0-15,-14 13 2 16,-3 5 0-1,-2 5 2-15,-3 4 1 16,1 9 1-16,2 3 1 16,7 5 0-16,4-2 0 15,12 2-1-15,1-4 0 16,8 0-1-16,7-7-1 16,1-7-4-16,11-3-14 15,7-2-20-15,-12-16 1 0,9 3-2 16,-5-13 2-16</inkml:trace>
  <inkml:trace contextRef="#ctx0" brushRef="#br0" timeOffset="9185.8252">4455 12997 67 0,'8'15'37'16,"-8"-15"-3"-16,0 0-44 15,14 3-17-15,-14-3-7 0,0 0-3 16</inkml:trace>
  <inkml:trace contextRef="#ctx0" brushRef="#br0" timeOffset="9886.672">5274 12675 12 0,'-26'0'27'0,"4"9"0"0,-5-2-12 16,12 5-5-16,3 0-2 15,8 4-3-15,14-4-1 16,3 0 0-16,4-3-1 15,3-2 1-15,1-5-1 16,-3-2-1-16,-5 0-1 16,-13 0 0-1,0 0-1-15,-13-6 1 16,-10 6-1-16,-3 5 0 16,-1 3 0-16,-3 4 1 15,4 4 1-15,4 3 0 16,10 4 2-16,5 1 0 15,12 2 1-15,9-3-1 16,8-1 1-16,6-8-3 0,6-7-6 0,6-7-23 16,7-4-8-16,-6-16 0 15,4 1 0-15</inkml:trace>
  <inkml:trace contextRef="#ctx0" brushRef="#br0" timeOffset="10556.1309">5364 12416 18 0,'13'-5'28'0,"21"8"-1"16,4-3-15-16,11-7-5 15,2-3-4-15,0 1-2 16,-2-8-5-16,-8 2-2 0,-10 0 0 16,-14 1 0-1,-11 0 1-15,-6 14 2 0,-14-12 1 16,0 12 3 0,0 7 1-1,0 4 2-15,4 4 1 0,7 4-1 16,3 1-2-16,8 0 0 15,3 3-1-15,2-3 0 16,-2-1-1-16,1-2 1 16,-4 1-1-16,-5-3 1 15,-3 1 1-15,0 0 2 0,-3 4 0 16,3 3 2-16,3 5 1 16,8 3 0-16,7 5 0 15,-2 3 0-15,2 5-2 16,-4-1-2-16,-7-3-1 15,-10-2-1-15,-10-7-1 16,-15-5-1-16,-7-8 1 0,-3-8-1 16,-2-8 1-16,4-4-1 15,6-5 1-15,12-3-1 16,12-3 1-16,15-1-1 16,11-1 1-16,15 1-1 15,10 2 1-15,6-1 0 0,5 2 0 31,-2 6 1-31,-5 1 1 0,-5 4 0 16,-7 11 2-16,-12 6 0 16,-8 5 0-16,-9 4 0 15,-3 6 1-15,-5-2-4 16,0 1-3-16,0-2-9 16,-4-5-22-16,4-24-3 15,0 0 0-15,5-11-1 0</inkml:trace>
  <inkml:trace contextRef="#ctx0" brushRef="#br0" timeOffset="10687.3614">6053 12513 38 0,'8'-16'34'16,"-11"4"-4"-16,3 12-30 15,11 16-22-15,-18-4-8 16,12 17-3-16</inkml:trace>
  <inkml:trace contextRef="#ctx0" brushRef="#br0" timeOffset="11156.8884">6437 12799 46 0,'-13'0'24'15,"-8"5"-4"-15,5 4-6 16,-2 8-3-16,5 3-4 16,4 6-1-16,5 3-2 0,10 2 0 15,4-3 1-15,11-2-1 16,4-7 0-16,2-6 1 15,-3-9-1-15,-3-4-1 16,-11-4 0-16,-10-6-2 16,-3-2-1-16,-13-5-6 0,-3 0-10 15,0 7-19-15,-5-7-1 16,8 4 0 0,0-3 1-16</inkml:trace>
  <inkml:trace contextRef="#ctx0" brushRef="#br0" timeOffset="11603.9038">6645 12815 45 0,'-4'18'29'15,"-8"-5"-10"-15,9 5-8 16,3 7-3-16,0-1-1 15,12 4-1-15,3-5-1 16,7-3 0-16,4-4-1 0,1-9-1 16,1-10-1-16,1-6 0 15,-5-8 0-15,-2-7-1 16,-7-4 0-16,-5 0 0 0,-7-1 0 16,-3 3-1-16,-3 5 0 15,-4 7 0-15,7 14 0 31,-16-7 0-31,14 17 0 0,2 4 0 16,2 5 0-16,11 3 0 16,3 1 1-16,2-3 0 15,4-4 1-15,5-2 1 16,-4-10 0-16,2-4 0 16,-8-4 1-16,1-6-1 15,-7-6 0-15,-2-3-2 0,-6-2-3 16,-3-2-8-16,-3 0-18 15,0 7-8-15,-7-6-2 16,7 13 1-16</inkml:trace>
  <inkml:trace contextRef="#ctx0" brushRef="#br0" timeOffset="11941.9034">7401 12777 61 0,'-15'0'34'0,"-4"-5"-15"16,-6 5-5-16,3 7-5 15,-5 3-3-15,8 12-1 16,1 0-2-16,11 4 0 15,7 3 0-15,15 0 0 16,1-4 0-16,3-2 1 0,2-8 0 16,1-3 0-16,-1-9-1 15,-4-3 0-15,-5-3-3 16,-9-9-2-16,-3 0-8 16,0-5-15-16,-7-2-11 15,7 0-2-15,-8-3 1 31</inkml:trace>
  <inkml:trace contextRef="#ctx0" brushRef="#br0" timeOffset="12220.5968">7457 12847 57 0,'24'15'36'0,"-2"-1"-5"16,-3-1-8-16,5 6-8 16,-7-5-6-16,4 3-3 0,-6-5-2 15,1-4-2-15,-1-3-2 0,-2-12 0 16,3 1 0-1,-2-9-1-15,3-4 0 0,-2-2 0 16,7 4 0-16,-4 2 1 16,0 6 0-16,-1 9 2 15,-6 4 0-15,2 10 0 32,-4 6 1-32,-2 4 0 0,-3 0-1 15,0 3-2-15,0-1-6 16,-4-8-15-16,0-4-18 15,3-2 0-15,-3-12-1 16,16 0 0-16</inkml:trace>
  <inkml:trace contextRef="#ctx0" brushRef="#br0" timeOffset="12420.6778">8343 12818 48 0,'0'0'38'0,"0"0"-1"16,7-17 1-16,-7 17-27 15,0 0-16-15,13-9-28 0,-13 9-4 16,0 0 0-16,12 11-1 16</inkml:trace>
  <inkml:trace contextRef="#ctx0" brushRef="#br0" timeOffset="12542.3825">8359 12993 64 0,'0'11'36'16,"0"-11"-26"-16,0 0-14 16,0 0-23-16,0 0-8 15</inkml:trace>
  <inkml:trace contextRef="#ctx0" brushRef="#br0" timeOffset="13390.1966">10325 13067 33 0,'17'0'33'0,"2"22"1"15,5 10-16-15,8 9-6 16,4 17-2-16,-1 8-3 16,1 14-1-16,-8 4-3 15,-13 0-2-15,-15-4 0 0,-9-7 0 16,-12-13-1-16,-6-11 0 16,-8-20 0-16,5-17-1 15,4-24 2-15,11-17-1 16,12-22 0-16,12-12 0 15,9-8 0-15,13-3 0 16,7-4 0 0,0 6-2-16,7 11-5 15,-7 12-16-15,-8 9-11 16,1 16-1-16,-15 4 0 16</inkml:trace>
  <inkml:trace contextRef="#ctx0" brushRef="#br0" timeOffset="13759.4165">10953 12947 20 0,'0'-24'32'16,"13"14"0"-16,0-5-6 16,7 6-15-16,3 9-3 15,-4 4-2-15,-2 11-2 16,-8 9-1 0,-9 3-1-16,-6 6-1 15,-10 1 0-15,-4-2 0 16,0-1 0-16,0-6-1 15,6-6 1-15,6-9 0 16,8-10-1-16,14 9 0 16,5-9-6-16,9-6-21 15,6 6-7-15,-6-10 1 0,7 10-1 16</inkml:trace>
  <inkml:trace contextRef="#ctx0" brushRef="#br0" timeOffset="14043.3846">11455 13168 24 0,'0'0'36'0,"15"0"1"16,-6 16-3-16,-5 4-16 16,8 13-4-16,-6-2-5 15,7 10-4-15,-7 0-4 16,-6-7-9-16,3-2-16 16,-3-5-13-16,-12-13-1 15,1-5 0-15</inkml:trace>
  <inkml:trace contextRef="#ctx0" brushRef="#br0" timeOffset="14175.0318">11337 13346 11 0,'34'-5'31'15,"2"-7"-3"-15,15 7-26 32,4 5-19-32,-9-9-8 0,12 12-3 15</inkml:trace>
  <inkml:trace contextRef="#ctx0" brushRef="#br0" timeOffset="14822.2004">12494 12888 10 0,'0'0'20'15,"-18"6"-9"-15,-4-2-3 0,-6 6-3 16,-5-5-2-16,-2 0-2 15,1-1 1-15,3 0-2 16,6-1 0-16,4 1 1 16,5 2-1-16,3 1 2 15,5 4 0-15,5 3 2 32,3 2 0-32,0 0 1 0,5 0 1 15,1-1 1-15,4-2 0 16,-1-5 0-16,4 3-1 15,2-5-1-15,0 0 0 16,2 0-1-16,1 2 0 16,2-1-2-16,0 2 0 15,1-1-1-15,-4-1 0 0,-6 0 0 16,-11-7-1-16,0 12 1 0,-9-7-1 16,-10 3-3-1,-5-4-6-15,-7-4-19 16,9 15-5-16,-6-15 2 0,13 10-1 15</inkml:trace>
  <inkml:trace contextRef="#ctx0" brushRef="#br0" timeOffset="15143.8742">11997 13369 24 0,'11'0'31'16,"3"-10"-1"-16,23 10-11 15,17 0-5-15,12 4-5 16,14 0-4-16,9 1-7 0,1-2-15 16,3-9-14-1,4 2-1-15,-23-10-1 0</inkml:trace>
  <inkml:trace contextRef="#ctx0" brushRef="#br0" timeOffset="15590.7977">12479 13573 13 0,'0'0'29'16,"-31"-4"-2"-16,4 8-11 16,-5 6-4-16,-5 4-2 15,-1 6-2-15,4 6-3 16,7 6-1-16,11 3-3 15,10 2 0-15,12-2 0 0,12-2 1 0,10-9 1 16,10-3 1 0,5-10 0-16,1-7 0 15,-7-8 1-15,-3-4 0 0,-15-6-1 16,-13-1-1-16,-19-4 0 16,-15 0-2-16,-8 2-3 15,-8-3-6-15,4 4-12 0,5 5-16 16,1-5 1-16,19 4-1 15,9-5 9-15</inkml:trace>
  <inkml:trace contextRef="#ctx0" brushRef="#br0" timeOffset="15944.6202">12795 13293 15 0,'34'0'33'15,"-2"5"2"-15,10 18 0 0,-4 11-15 16,-1 5-10-16,-4 19-2 16,-3 3-3-16,-5 9-1 0,-13-4-3 15,-6-2-1 1,-13-1-1-16,-8-12-1 0,-7-10 0 15,-3-15-1-15,-2-13 0 32,2-13 1-32,3-17 2 0,7-13-1 15,12-17 2-15,6-7 0 16,12-8 1-16,7-2 0 16,6-1 0-16,5 5-3 15,2 7-9-15,-7 14-20 16,-4-1-5-16,4 19 0 15,-12 2-1-15</inkml:trace>
  <inkml:trace contextRef="#ctx0" brushRef="#br0" timeOffset="16176.4518">13535 13137 44 0,'10'10'36'0,"-7"2"1"16,8 12-9-16,3 10-15 0,-1 0-4 15,2 10-5-15,1-3-8 32,-4-7-13-32,-9-7-19 0,4-1 0 15,-10-16-2-15,3-10 1 16</inkml:trace>
  <inkml:trace contextRef="#ctx0" brushRef="#br0" timeOffset="16323.2203">13438 13329 28 0,'18'-3'35'16,"6"-6"0"-16,17 4-1 16,2 1-26-16,1-9-33 15,11 13-6-15,-5-15-3 16,9 9 0-16</inkml:trace>
  <inkml:trace contextRef="#ctx0" brushRef="#br0" timeOffset="16740.511">14522 13050 22 0,'-5'-48'33'0,"5"8"0"16,0 0-9-16,-4 4-6 16,4 12-5-16,0 5-4 0,0 19-3 15,6 9-1-15,-3 13-2 16,2 12-2-16,-1 4-2 15,3 13-10-15,-1 2-20 0,-3-2-4 16,3 0-1-16,-6-10 0 16</inkml:trace>
  <inkml:trace contextRef="#ctx0" brushRef="#br0" timeOffset="16909.8784">14262 13319 27 0,'15'-4'31'32,"23"4"1"-32,5-3-4 0,16-1-21 15,12 4-11-15,5-4-25 16,9 4-2-16,-10-4 0 16,2 4 2-16</inkml:trace>
  <inkml:trace contextRef="#ctx0" brushRef="#br0" timeOffset="17279.0233">14688 13425 24 0,'-39'0'31'16,"7"5"2"-16,-16 7-12 16,7 4-8-16,1 10-4 15,3 8-2-15,15 5-1 16,10 1-3-16,15 3 1 16,15-3 0-16,13-6 0 0,10-7-1 15,11-7 1-15,-2-11-1 16,1-5-1-16,-14-9 1 15,-9-9-1-15,-17-3-1 16,-17-3 0-16,-17-2 0 16,-11-2-1-16,-8 4-4 15,-8-3-7-15,7-1-26 0,5 11 0 16,11-8 0-16,14 9-1 16</inkml:trace>
  <inkml:trace contextRef="#ctx0" brushRef="#br0" timeOffset="17547.8947">15144 13193 20 0,'0'0'32'16,"28"-9"2"-16,7 12-4 15,6-3-18-15,8 0-8 16,4 0-12-16,-4-3-22 16,1 7-3-16,-12-7 1 15,0 6 4 1</inkml:trace>
  <inkml:trace contextRef="#ctx0" brushRef="#br0" timeOffset="17728.4509">15184 13309 14 0,'19'3'28'0,"4"-6"1"16,19 3-6-16,4 0-17 15,12 0-16-15,11 9-16 16,-8-13-2-16,10 7 0 16</inkml:trace>
  <inkml:trace contextRef="#ctx0" brushRef="#br0" timeOffset="18065.2656">16141 13087 10 0,'-39'-23'30'15,"5"16"0"-15,-10-6 2 0,6 13-21 16,7 9-3 0,-3 6-2-16,10 11-2 0,5 7-1 15,7 6 0-15,9 0 1 16,15 4 0-16,6-8 2 15,13-3-1-15,7-9 0 0,12-4 0 16,-2-16 0-16,2-3 0 16,-6-10 0-16,-6-9-1 15,-13-8-2-15,-11-3 1 16,-17-5-1-16,-15 3 0 16,-4 1-6-16,-12 2-24 31,-3 3-11-31,2 9-1 0,-5-3 0 15</inkml:trace>
  <inkml:trace contextRef="#ctx0" brushRef="#br0" timeOffset="18696.6208">16864 13150 4 0,'19'0'26'15,"11"-4"1"-15,23-2-14 16,19 3-2-16,18-1-3 16,12 4-1-16,4-6-5 0,2 3-8 15,-12-3-13-15,-2 9-8 16,-32-8 0-16,-9 10 9 15</inkml:trace>
  <inkml:trace contextRef="#ctx0" brushRef="#br0" timeOffset="19027.9066">16989 13222 19 0,'11'0'26'15,"13"7"-9"-15,7-7-4 0,13 5-4 16,12 0 0-16,12-3-2 15,5-2-4-15,3 0-5 0,2 0-2 16,-3-9-3-16,-7 2 0 16,-9-1-1-16,-14 1-2 15,-19-2-6-15,-2 9-8 16,-24-8 0-16,0 8 24 16</inkml:trace>
  <inkml:trace contextRef="#ctx0" brushRef="#br0" timeOffset="19281.515">17651 13029 8 0,'34'9'27'0,"-3"-6"2"15,4 9-14-15,5 4-2 16,-5 2-2-16,-2 3 0 15,-14-1 1-15,-6 4-1 16,-18-2-1-16,-9 3-2 0,-18 1-3 16,-7-3-13-16,-12-5-23 31,6 5-4-31,-8-14-1 0,11-1 0 16</inkml:trace>
  <inkml:trace contextRef="#ctx0" brushRef="#br0" timeOffset="23911.5514">18472 12827 12 0,'19'6'35'16,"-3"7"1"-16,17 22 0 0,3 16-18 15,3 10-4-15,8 18-3 16,-6 4-3-16,-1 10-3 16,-15 2-4-16,-14-8-1 15,-11-5-2-15,-18-11-1 16,-11-11-1 0,-14-14 0-16,1-17-1 15,-5-25 2-15,8-22 0 16,9-19 1-16,12-19 2 15,12-18 0-15,20-11 2 16,14-8 0-16,14-5 1 16,9 11-1-16,2 5 1 15,-4 15-3-15,-4 16-6 0,-11 16-16 16,-10 10-13-16,-7 21-1 16,-17 4 1-16</inkml:trace>
  <inkml:trace contextRef="#ctx0" brushRef="#br0" timeOffset="24281.4949">18944 13306 20 0,'15'-8'31'15,"-9"-10"-4"-15,10-1-9 16,-5-1-5-16,0-1-3 16,-1 2-3-16,-4 3-1 15,-6 16-1-15,6-14-2 0,-6 14 0 16,-5 12 0-16,2 6-1 15,3 6 0-15,0 5 0 16,3 3-1-16,-3 4 1 16,5-1-2-16,0-5-6 15,2-4-16-15,5-6-12 16,-12-20-1 0,13 5 0-16</inkml:trace>
  <inkml:trace contextRef="#ctx0" brushRef="#br0" timeOffset="24528.4511">19459 13029 40 0,'23'-7'35'0,"18"7"-1"0,-3-7-8 16,5 1-28-16,5 6-20 15,-9-9-10-15,4 9-2 16,-19-8 0-16</inkml:trace>
  <inkml:trace contextRef="#ctx0" brushRef="#br0" timeOffset="24712.8098">19527 13092 32 0,'0'9'37'0,"0"-9"0"16,27 7-1-16,6-7-19 15,0 3-12-15,6-3-20 0,-2-3-19 16,6 3-2-16,-11-9 0 15,2 4-2-15</inkml:trace>
  <inkml:trace contextRef="#ctx0" brushRef="#br0" timeOffset="25013.8206">20002 13047 26 0,'12'0'36'15,"1"0"1"-15,16 3-5 0,8 1-13 16,0-4-11-16,3 3-13 0,1-3-28 16,6 5-2-16,-10-5-1 15,2 0 0-15</inkml:trace>
  <inkml:trace contextRef="#ctx0" brushRef="#br0" timeOffset="25298.1352">20502 13059 40 0,'32'7'35'0,"5"-7"-1"16,15-4-16 0,7 4-4-16,3-4-5 15,3 4-8-15,2 0-11 0,-8 0-18 32,-17-10-7-32,-3 10 0 0,-19-13 0 15</inkml:trace>
  <inkml:trace contextRef="#ctx0" brushRef="#br0" timeOffset="25513.9597">20782 12618 19 0,'-14'-20'33'16,"14"20"1"-16,-15-5 1 15,9 14-20-15,6 14-5 16,0 10-6-16,0 9-9 0,8 8-19 16,5 11-10-16,-9-8 0 15,15 5 0-15</inkml:trace>
  <inkml:trace contextRef="#ctx0" brushRef="#br0" timeOffset="25983.0986">20483 13312 27 0,'12'-7'35'0,"5"-9"0"16,20 5-1-16,8 1-20 16,3-1-4-16,5 11-3 15,-7 0-1-15,-2 8-2 16,-16 3-2 0,-14 8 0-16,-18 0-1 15,-13 3 0-15,-9-7-1 16,-7-3-1-16,4-3-1 15,1-3 0-15,11-6 0 16,17 0 0-16,0-9 1 16,18 2 0-16,8 3 1 0,4 4 2 15,-2 5 1-15,-1 7 1 16,-10 4 0-16,-10 9 1 16,-16-3-2-16,-12 6-1 15,-12-3-4-15,-10-11-11 0,-5-7-25 16,4-1-1-16,-2-19 0 15,14-1 0-15</inkml:trace>
  <inkml:trace contextRef="#ctx0" brushRef="#br0" timeOffset="26330.288">21320 13048 43 0,'20'11'39'0,"4"12"-1"0,-14-1-2 15,-7 7-40-15,2 9-25 16,-23-16-5-16,5 5-4 15,-14-22 0-15</inkml:trace>
  <inkml:trace contextRef="#ctx0" brushRef="#br0" timeOffset="26930.8752">21628 12783 6 0,'20'-3'32'0,"0"3"2"0,19 23-3 16,5 8-12-16,4 11-4 15,10 18-3-15,-2 4-2 16,2 13-3-16,-11 3-1 16,-11 5-2-16,-16 1-2 15,-24-4-1-15,-19-8-2 16,-19-8 0 0,-13-18-2-16,-11-19 0 15,-2-17-1-15,3-27 1 16,13-20 1-16,14-14 2 15,23-15 1-15,19-6 0 16,17-5 3-16,19 3 0 16,7 2 0-16,14 9 1 0,0 5-1 15,2 5-2-15,-8 10-2 0,-9 2-5 16,-5 11-12 0,-12 6-21-16,-16-2 0 15,-6 12-1-15,-14 2 0 0</inkml:trace>
  <inkml:trace contextRef="#ctx0" brushRef="#br0" timeOffset="27285.4985">22153 13187 17 0,'11'-21'34'16,"9"14"0"-16,-1-5-4 15,4 2-14-15,7 6-3 16,-5 4-3-16,0 9-2 0,-13 1-2 16,-6 6-1-16,-16 3-1 15,-5 4-1-15,-6-4-1 0,-4 1 0 16,-1-3 0-1,12-3-1-15,4-5 0 0,10-9-2 16,23 11-1-16,0-11-6 16,12 0-14-16,5 0-15 15,0-7-1-15,-2 1 0 32,-3-8 0-32</inkml:trace>
  <inkml:trace contextRef="#ctx0" brushRef="#br0" timeOffset="27501.0804">22592 12910 20 0,'20'-5'33'16,"12"9"1"-16,1-9 0 0,9 5-23 15,2-3-12 1,-5-2-22 0,2 9-9-16,-15-8-1 15,-3 4 0-15</inkml:trace>
  <inkml:trace contextRef="#ctx0" brushRef="#br0" timeOffset="27648.0572">22640 13007 15 0,'-6'15'33'16,"6"-15"1"-16,22 16-2 16,9-11-15-16,2-1-13 15,8 6-31-15,-7-14-4 16,13 8-1-16,-4-14-2 16</inkml:trace>
  <inkml:trace contextRef="#ctx0" brushRef="#br0" timeOffset="27901.2261">23188 12995 38 0,'0'0'37'16,"23"8"-1"-16,2-8-4 16,4 0-18-16,18 0-6 15,2 3-11-15,-7 5-29 0,-6-13-3 16,5 5-2-16,-10-5 0 16</inkml:trace>
  <inkml:trace contextRef="#ctx0" brushRef="#br0" timeOffset="28169.4816">23682 13017 17 0,'17'-5'33'0,"20"5"1"16,5-3-1-16,13-3-19 16,10 6-3-16,1 0-6 15,12 0-4-15,-2 3-9 16,7 3-23-16,-18-12-3 16,-14 6 0-16,3-12 0 0</inkml:trace>
  <inkml:trace contextRef="#ctx0" brushRef="#br0" timeOffset="28401.0987">24121 12402 25 0,'0'0'34'0,"0"0"1"16,5 15-9-16,1 20-9 16,0 7-8-16,-1 14-12 15,-8-1-27-15,10 16-3 0,-7-13-1 16,0 7 0-16</inkml:trace>
  <inkml:trace contextRef="#ctx0" brushRef="#br0" timeOffset="29217.7837">23892 13317 43 0,'-20'-19'31'32,"15"1"-6"-32,5-1-6 0,11-3-5 15,11 8-3-15,4 1-3 16,12 9-1-16,-4 4 0 16,8 12-1-16,-16 2 0 15,-7 6-1-15,-11 2-1 16,-8 4-1-16,-12-2-1 0,-19 5 0 15,-9-4 0-15,-6-1-1 16,8-1 0-16,7-2 0 16,10-2 0-16,4-2-1 15,17-4 0-15,15-3 0 0,15-7 0 16,6 2 0-16,5-5 0 16,3-3 0-16,-10-2 0 15,3-5-4-15,-8 4-18 0,-14-1-17 31,-10-3-1-31,6 3 0 0,-15-5-1 0</inkml:trace>
  <inkml:trace contextRef="#ctx0" brushRef="#br0" timeOffset="30103.9299">18128 12301 20 0,'6'101'24'0,"-3"19"-10"16,8 22-3-16,0 21 3 16,2 19-3-16,3 2-1 15,-5-5 0-15,3-5-3 16,-4-16-3-16,-3-19-12 15,-7-24-20-15,4-19-5 0,-4-42 0 16,9-21 11-16</inkml:trace>
  <inkml:trace contextRef="#ctx0" brushRef="#br0" timeOffset="30567.4094">18352 12245 2 0,'152'-6'9'15,"36"-7"0"-15,309-7 11 16,-187 6-7-16,32-2-1 15,40 0 1 1,20 2-3 0,23-3-1-16,6 6-1 15,2-3-1-15,0 6-1 16,-19 4-2-16,-21 4-2 0,-41 9-4 16,-37 1-17-16,-64-4-11 15,-17 6-2-15,-69-12 0 16</inkml:trace>
  <inkml:trace contextRef="#ctx0" brushRef="#br0" timeOffset="31023.7994">24689 12260 21 0,'9'59'21'15,"-9"30"-4"-15,0 25-3 16,11 19 1-16,-11 17-1 15,14 9-1-15,-2 10 0 0,-12-4-2 16,0-4-1-16,15-15-3 16,-15-16-3-16,6-11-11 15,8-11-26-15,-24-35-3 0,7-14 0 16,3-59-2-16</inkml:trace>
  <inkml:trace contextRef="#ctx0" brushRef="#br0" timeOffset="31540.1372">17924 14206 14 0,'37'0'18'0,"38"0"-8"16,30 0-4-16,43 0-1 15,46-4 1-15,50-1 2 16,46-2 0-16,45-7 1 15,40-3 0-15,43-3-1 16,29-2 0-16,15-2-1 16,18-2 0-16,12 0-1 0,-5 6-2 15,-26-1 1-15,-20 8-8 16,-56 3-27-16,-31 16-2 16,-70-6 0-16,-61 9-1 15</inkml:trace>
  <inkml:trace contextRef="#ctx0" brushRef="#br0" timeOffset="32408.5751">19185 14410 12 0,'19'16'33'15,"-3"6"2"-15,11 15-11 16,7 11-4-16,3 10-5 16,7 8-4-16,-3 2-8 0,-2-6-11 31,-4-10-16-31,-2-4-11 16,-18-24-1-16,1-5 0 15</inkml:trace>
  <inkml:trace contextRef="#ctx0" brushRef="#br0" timeOffset="32609.3476">19514 14444 8 0,'-5'-24'33'16,"5"24"0"-16,-20 13 1 16,-8 15-16-16,-6 16-7 15,-10 2-4-15,-1 7-3 16,-5 2-6-16,2-6-9 15,5-10-11 1,13 0-13-16,2-24 1 16,16-1-1-16</inkml:trace>
  <inkml:trace contextRef="#ctx0" brushRef="#br0" timeOffset="33178.0835">19838 14561 12 0,'4'19'28'0,"-26"-4"0"15,-6 1-6-15,-5-2-12 0,-7-6-4 16,2-8-2-16,3-3-2 16,9-11 0-16,10-5-2 15,13-8 1-15,11 3-1 0,8 0 0 16,5 6 0-16,5 6-1 15,1 7 1-15,-3 10 0 16,-3 7 1-16,0 6-1 16,-7 5 1-16,0 1-1 31,-2-4 0-31,1-2 1 0,2-4-1 16,1-2 0-16,4-2 0 15,0-6 1-15,5 1-1 16,0 0 0-16,2-3 1 15,-2 3-1-15,3-5 1 16,-4 0-1-16,-2-2 1 16,-1-8 0-16,-5-3 0 0,-3-5 0 15,-6-5-1-15,-7-3 0 16,-3 0 0-16,-7 1 0 16,-3 4-1-16,-3 6 1 0,-3 6-1 15,1 9 1 1,1 4 1-16,3 11-1 0,3 8 3 31,4 9 1-31,1 2 1 16,6 9-1-16,0 1 2 0,9 3-2 15,-4-1-1-15,5-1-4 16,0-5-15-16,5 1-18 16,-11-18-1-16,8 0 0 15,-12-23 5-15</inkml:trace>
  <inkml:trace contextRef="#ctx0" brushRef="#br0" timeOffset="33395.2606">20344 14659 61 0,'0'0'39'0,"12"-5"0"16,-12 5-13 0,-5-11-54-16,5 11-5 0,0 0-5 31,-11 4 0-31</inkml:trace>
  <inkml:trace contextRef="#ctx0" brushRef="#br0" timeOffset="34428.0876">20869 14594 37 0,'27'7'33'0,"-12"-7"-3"16,6 0-12-16,5-4-5 15,1-6-5-15,-1-2-3 16,-6-5-2-16,-4-4-2 16,-9-4-1-1,-7-2 0-15,-16 0-1 16,-3 6 0-16,-8 6 0 0,-4 6 0 15,-4 9 0 1,4 13 1-16,0 12 2 0,7 13 0 16,5 9 1-16,10 6-1 15,5 3 2-15,8 2-2 16,3-2-1-16,5-8-6 0,5-6-14 16,5-7-16-16,-10-19-1 15,7-5 0-15</inkml:trace>
  <inkml:trace contextRef="#ctx0" brushRef="#br0" timeOffset="34612.187">21134 14495 39 0,'15'2'35'0,"-15"9"1"16,0 10-5-16,-3 3-23 0,0 1-10 31,-2 4-20-31,-2-9-11 16,7 0-2-16,0-20-1 15</inkml:trace>
  <inkml:trace contextRef="#ctx0" brushRef="#br0" timeOffset="34759.4249">21175 14262 26 0,'0'-30'33'0,"6"17"-6"16,-10 0-11-16,4 13-37 16,0 0-7-16,0 0-3 15,11 9 10-15</inkml:trace>
  <inkml:trace contextRef="#ctx0" brushRef="#br0" timeOffset="35059.9713">21275 14369 35 0,'17'-10'34'0,"-7"-12"0"15,11 0-3-15,1-2-21 16,0-3-4-16,-1 4-3 0,-2 1 0 16,-3 9-2-16,-4 4 1 15,-3 9-1-15,-3 9 1 16,1 10 0-16,-1 9 0 0,6 10 0 15,1 7 0 1,3 7 1-16,-1 6-1 0,3 2-1 16,-5-3 1-16,-8 0-1 0,-5-6 0 15,-15-6-2-15,-6-10-2 16,-6-13-6-16,-2-7-10 16,1-10-14-16,0-18-4 15,14-7-1-15,3-13 0 16</inkml:trace>
  <inkml:trace contextRef="#ctx0" brushRef="#br0" timeOffset="35645.4612">21909 14321 40 0,'-18'-7'31'0,"-5"-3"-10"16,0 5-5-16,3 10-5 31,4-1-2-31,6 11-3 0,8-1-2 16,6 6-2-16,4-1 0 15,8-2 0-15,4-5-2 16,-1-2 0-16,3-5-3 16,-6-5 1-16,-2-5-1 15,-4-3 0-15,-10 8-1 16,0-10 2-16,-13 10 0 0,-3 4 2 16,-3 5 0-16,3 3 1 15,-1 5 0-15,1 1 0 16,4-2 1-16,8 0 0 15,4-1 0-15,8-7 0 16,6-3 0-16,5-5 0 16,5-5 0-16,6-3 0 0,2-4-1 15,4-4 0-15,1 1-1 16,2 2 2-16,1 1-1 16,7 3 1-16,-1 9 1 15,1 5 0-15,-5 2 1 0,0 9 0 16,-8-3 2-16,-5 8 0 31,-13-6 0-31,-16 7 0 16,-16-7-1-16,-10 3-3 0,-8-2-21 15,-8-2-19-15,-9-11-2 16,5 3 0-16,0-15-1 16</inkml:trace>
  <inkml:trace contextRef="#ctx0" brushRef="#br0" timeOffset="40892.296">1590 14740 8 0,'0'0'31'16,"-6"-25"-1"-16,-11 9-11 16,-3 1-2-16,-8 2-2 0,0 4-4 15,-6 5-4-15,-1 12-2 16,1 10-3-16,11 14 0 16,9 6-2-16,11 5 1 15,6 5-1-15,16-3 1 0,7-5 0 16,11-8 0-16,8-12 1 15,0-11 0-15,-4-9 1 16,-6-8-1-16,-6-6 1 0,-14-1-1 16,-15 2-1-16,-19 4 0 15,-13 3-1-15,-10 10 0 16,-5 7-1-16,-3 9-1 16,4 9 1-16,6 6 0 15,12 9 0-15,11 2 0 31,17 1 1-31,20-1 0 0,11-4 1 16,6-7 0-16,14-9 1 16,3-10-1-16,1-12 0 15,-1-12 1-15,-4-11-1 16,-8-9 1-16,-7-5-2 16,-9-5 2-16,-12-2-2 15,-4 1 2-15,-6 7-1 0,-4 7 0 16,-4 13-1-16,4 12 1 15,0 0 0-15,-5 27 0 0,10 1-1 16,1 5-3 0,3 6-8-16,1-4-13 0,-4-10-12 15,8-3-1-15,-14-22 0 32</inkml:trace>
  <inkml:trace contextRef="#ctx0" brushRef="#br0" timeOffset="41039.4482">1771 14837 50 0,'-4'-22'32'0,"4"22"-5"16,-7-18-13-16,7 18-43 16,0 0-3-16,10 15-1 15</inkml:trace>
  <inkml:trace contextRef="#ctx0" brushRef="#br0" timeOffset="41239.8909">1931 15079 38 0,'12'25'35'0,"3"12"0"16,-3-6-6-1,-1-4-16-15,4-1-4 0,2-8-4 16,3-9 0-16,4-9-2 15,-4-14-3-15,5-3-4 0,-8-8-10 16,3-7-20-16,1 6-3 16,-10-3 0-16,8 11-1 15</inkml:trace>
  <inkml:trace contextRef="#ctx0" brushRef="#br0" timeOffset="41640.0495">2498 15075 10 0,'3'26'32'0,"-3"14"1"16,-9-9 0-16,-4-2-16 16,-6-2-6-16,-5-10-7 15,0-7-6-15,-1-3-4 16,5-14-4 0,5-4 0-16,8-8-1 15,7 1 1-15,4-2 2 16,1 5 4-16,9 7 5 15,19 5 13 1,-13 12-5-16,2 3 1 16,-2 0-2-16,5 2 0 0,0-3-2 15,1-6-1-15,-2-5-2 0,1-9-1 16,-6-7 0 0,3-4-1-16,-7-5 1 0,-2 3 1 15,-2-7 1-15,-5 13 0 16,1 4 2-16,-7 12 0 15,10 9 1-15,-4 14-1 16,-1 4 0 0,2 9-5-16,6 3-12 15,8-4-27-15,-6-12-2 16,4-4 0-16,-4-14 0 16</inkml:trace>
  <inkml:trace contextRef="#ctx0" brushRef="#br0" timeOffset="42440.2915">4964 15429 13 0,'0'0'34'0,"17"32"1"0,-12 11-8 16,-2 12-8-16,3 19-5 16,-6 5 0-16,7 13-4 15,-7-5-4-15,7-2-2 16,-7-11-2-16,0-16 0 16,3-16-2-16,-3-10 1 15,0-16-2-15,0-16 1 0,0 0-1 16,17-24 0-16,-4-2 0 15,5 0-1-15,4 4 2 16,4 3-1-16,1 8 2 0,1 11 0 16,-4 11 0-16,-3 9 1 15,-3 6-1 1,-5 2 0 0,-1 0-3-16,-7-7-7 15,1-5-26-15,0 2-3 16,-6-18 0-16,0 0-1 0</inkml:trace>
  <inkml:trace contextRef="#ctx0" brushRef="#br0" timeOffset="42925.1995">5566 15787 9 0,'0'0'32'0,"3"34"-1"16,-10 4-8 0,0 3-7-16,1 10-4 0,-2-1-1 15,3 2-5-15,1-11-2 16,4-2 0-16,-3-15-1 16,3-12-1-16,0-12 0 15,3-14 0-15,-3-13-1 0,-7-11 1 16,0-5-1-16,-2-6 0 15,-2-7 0-15,1 2 0 16,0 4-1-16,5 2 0 16,5 4 0-16,5 10 0 15,8 8-1-15,10 2-3 16,10 12-7 0,4 6-14-16,2 0-10 15,13 10-1-15,-9-4 1 16</inkml:trace>
  <inkml:trace contextRef="#ctx0" brushRef="#br0" timeOffset="43172.3316">5572 16195 8 0,'0'0'31'15,"29"16"1"-15,-5-16-4 16,10 0-20-16,3 2-21 16,-6-12-14-16,9 10-3 15,-13-13-1-15</inkml:trace>
  <inkml:trace contextRef="#ctx0" brushRef="#br0" timeOffset="43526.1989">5767 15923 17 0,'25'0'32'16,"-25"0"1"-1,22 24-5-15,-18-2-14 16,0 2-4-16,0 3-4 0,-4-3-2 16,0-6 0-16,0-10-2 15,0-8-1-15,0 0 0 32,6-12 0-32,4-5 0 0,4-3 0 15,0-3 1-15,4 8-1 16,-1 1 2-16,5 4 0 15,-5 10 1-15,-1 3 0 16,-3 6-1-16,-2 7 1 16,-2 4-2-16,-4 0-2 15,-2 6-5-15,-8-4-23 0,0-7-10 16,2 5-1-16,-10-11 1 16</inkml:trace>
  <inkml:trace contextRef="#ctx0" brushRef="#br0" timeOffset="44111.4578">6136 15662 15 0,'19'-5'26'0,"16"11"-3"15,-8-6-13-15,4-4-5 16,-1 4-1-16,-4-4-3 16,-2 4 0-16,-8-3 1 15,-1 3 1-15,-15 0 2 32,12 0 0-32,-12 0 2 0,0 14 0 15,-5-4 1-15,5 5 0 16,-3 3-1-16,3 7 0 15,0-1-2-15,6 8-1 0,0 2-1 16,3 7-1-16,1-2-1 16,1 5 1-16,-1-4 0 15,0 3 1-15,-5-1 0 0,-1-2 0 16,-4-8 0-16,-6 0 2 16,-7-7-1-16,-3-4-1 15,-8-6 0-15,0-9-4 16,-2-1-5-16,-5-10-16 15,2-1-16-15,9 1-2 32,-2-12 0-32,12 12 1 0</inkml:trace>
  <inkml:trace contextRef="#ctx0" brushRef="#br0" timeOffset="44560.1502">6781 15928 47 0,'31'4'34'15,"-4"-11"1"-15,5 5-17 0,5 2-11 16,3 0-8-16,-1 0-15 16,-9-10-16-16,1 13-2 15,-12-10 1-15,-1 11 9 0</inkml:trace>
  <inkml:trace contextRef="#ctx0" brushRef="#br0" timeOffset="44775.4073">6828 16030 31 0,'9'10'38'0,"10"-3"0"16,5-7 0-16,-2 3-22 16,12 5-6-16,0 0-11 15,8-4-33-15,-9-11-2 16,4 6-2-16,-15-16 0 16</inkml:trace>
  <inkml:trace contextRef="#ctx0" brushRef="#br0" timeOffset="58356.6597">8000 15787 30 0,'0'0'36'0,"-34"-19"-1"16,-2 13-10-16,-6 9-4 0,-11 2-5 15,7 20-4-15,-4 3-3 0,16 11-2 16,12 5-2 0,16 4-2-16,19-2-1 15,11 0-1-15,20-7-1 0,6-14-4 16,8-2-9-16,-2-6-27 15,-12-15-1-15,1-2 0 0,-16-4 1 16</inkml:trace>
  <inkml:trace contextRef="#ctx0" brushRef="#br0" timeOffset="58788.991">8158 16148 22 0,'3'-15'36'0,"9"6"0"16,-5-4-9-16,0 2-6 15,-7 11-4-15,5-10-5 16,-5 10-4-16,9 14-1 15,-6 6-2-15,-3 4-1 16,4 5 0-16,-4 2-1 16,3 4 0-16,-3 1-2 0,3-5-4 15,3-2-17-15,2-9-21 16,-8-20 0-16,0 0 0 16,0 0-1-16</inkml:trace>
  <inkml:trace contextRef="#ctx0" brushRef="#br0" timeOffset="60159.1988">8406 15770 32 0,'0'0'38'16,"15"5"1"-16,10 24 0 31,7 12-21-31,2 8-6 0,13 20-5 15,-6 6-1-15,2 9-2 16,-10-2-3-16,-11-6-2 16,-12-10-1-16,-10-6-1 15,-15-6-1-15,-8-20-2 16,-4-8 1-16,-7-18 1 16,5-14-1-16,-1-15 3 0,8-15 2 15,9-18 0-15,8-16 4 16,10-5 0-16,10-12 0 15,14-1 0-15,5 3 0 16,6 6-1-16,0 14-1 0,1 14-3 16,-4 16-8-16,-12 17-22 31,-9 13-7-31,-1 16-1 0,-15 4 0 16</inkml:trace>
  <inkml:trace contextRef="#ctx0" brushRef="#br0" timeOffset="60490.9264">8845 16227 36 0,'21'-15'34'16,"-9"2"-4"-16,0-4-8 15,7 2-6-15,-7-7-4 16,4 10-3-16,-7 1-1 16,1 11-1-16,-10 0 0 15,12 16-2-15,-12 4-1 16,4 8 0-16,-4 4-2 0,3 2-1 15,2 2-6-15,-5-13-16 0,0-5-19 16,7-6 0 0,-7-12-1-16,10-16 1 0</inkml:trace>
  <inkml:trace contextRef="#ctx0" brushRef="#br0" timeOffset="60945.2775">8980 15354 21 0,'10'9'36'15,"-1"12"1"-15,-9 4 0 16,3 7-17-16,1 3-7 0,-4 0-5 16,8 1-2-1,-4-8-2-15,-1-7-1 0,-3-21-1 16,12 0-1-16,-3-19 0 31,1-4-1-31,5-7 1 0,1 0 0 16,5-1 0-16,-2 6-1 15,0 12 1-15,-3 13 0 16,-1 11 0-16,-6 14 1 16,-3 6-2-16,-6 5-5 15,10-1-33-15,-2 6-1 16,-1-12-1-16,5-1 0 0</inkml:trace>
  <inkml:trace contextRef="#ctx0" brushRef="#br0" timeOffset="61361.678">9573 15765 44 0,'0'0'38'0,"12"14"-2"16,-8 11-7-16,1 7-10 16,5 9-7-16,-7 1-4 15,6 2-3-15,-6 1-5 16,0-8-4-16,3-1-11 15,-6-9-21 1,-8-17-4-16,8-10 1 16,-19 0-1-16</inkml:trace>
  <inkml:trace contextRef="#ctx0" brushRef="#br0" timeOffset="61477.5733">9440 16008 55 0,'-13'-6'39'0,"31"6"0"16,13 5-7-16,10-10-20 0,11 1-17 15,-1-4-30-15,13 4-2 16,1-13-1-16,10 5-1 16</inkml:trace>
  <inkml:trace contextRef="#ctx0" brushRef="#br0" timeOffset="61962.2143">10431 15741 10 0,'-6'-14'35'31,"-6"9"2"-31,-16 5 0 0,-9 7-15 16,-4 14-7-16,-4 6-5 15,7 9-3-15,7 1-2 16,17 4-1-16,14 0-2 16,11-10 0-16,14-2-1 15,15-5-4-15,9-6-7 16,1-3-26-16,-4-11-3 0,0-1 1 15,-11-6-2-15</inkml:trace>
  <inkml:trace contextRef="#ctx0" brushRef="#br0" timeOffset="62247.192">10528 16025 40 0,'12'-10'38'0,"0"-4"0"16,7 10-5-16,6 4-16 16,-8 0-7-16,1 11-3 15,-7 6-3-15,-8 5 0 16,-10 6-2-16,-3 7 0 0,-11-2 0 16,1 1-1-16,-1-3 0 15,2-4-1-15,6-5 0 16,10-6 0-16,9-3 0 15,7-13-3-15,11 4-5 16,0-4-22-16,5-9-10 16,9 7-1-16,-4-11 1 0</inkml:trace>
  <inkml:trace contextRef="#ctx0" brushRef="#br0" timeOffset="62663.8947">10857 15756 42 0,'0'0'37'15,"23"5"0"-15,-8 18-4 16,3 9-19-16,7 18-6 0,-3 7-3 15,3 9-1-15,-2 7-3 16,-4 4 0-16,-7 0-2 16,-6-1 1-16,-9 1-1 15,-9-10 0-15,-5-4 0 16,-6-17-1-16,-1-12 1 16,1-19 0-1,3-15 0-15,6-21 1 16,8-21 0-16,9-22 2 15,9-13 0-15,12-10 0 16,8-8 1-16,8 0 0 16,1 7 0-16,1 4 0 0,-7 17-2 15,-5 14-3 1,1 20-14-16,-7 13-24 0,-17 10 1 16,-7 10-1-16,7 12 1 15</inkml:trace>
  <inkml:trace contextRef="#ctx0" brushRef="#br0" timeOffset="63011.5119">11241 16179 39 0,'9'-14'37'15,"10"4"-3"-15,1 10-8 16,-2 0-8-16,-1 16-6 16,-6 0-5-16,-3 12-1 0,-8-2-3 15,0 6-1 1,-11-2-1-16,0-6 0 0,1-5 0 0,3-6 0 15,7-13-2 1,12 7-2-16,7-7-7 0,5-5-28 16,0-10-1-16,10 8 0 15,-6-10 1-15</inkml:trace>
  <inkml:trace contextRef="#ctx0" brushRef="#br0" timeOffset="63412.7495">11390 15568 18 0,'18'-6'36'15,"7"17"2"-15,-10 4-1 0,3 5-15 16,-5 9-9-16,-3 3-5 31,-4-1-2-31,-6-2-3 0,3-7 0 16,-6-11-1 0,3-11-1-16,0-11 0 0,6-7 0 15,2-7 0-15,6-8 0 16,0 0 0-16,4 3 0 15,1 5 1-15,1 12 0 16,-1 13 1-16,-3 9 0 0,-4 9 0 16,-3 13 0-16,-3 5-5 15,-6-1-20-15,3 0-19 16,4 0 0-16,-7-13-1 16,9-2 0-16</inkml:trace>
  <inkml:trace contextRef="#ctx0" brushRef="#br0" timeOffset="63798.564">12249 15858 56 0,'0'0'39'0,"25"12"-2"16,-6-5-10-1,9-7-15-15,9 4-6 16,0 1-5-16,3-5-10 16,1 0-19-16,-6 5-10 15,-15-8 1-15,-1 6-2 16</inkml:trace>
  <inkml:trace contextRef="#ctx0" brushRef="#br0" timeOffset="63967.7695">12247 16021 33 0,'18'16'39'0,"4"-9"0"15,12-5-3-15,6 2-19 16,0-9-44-16,4 5-5 0,-6-7-4 15,4 3-2-15</inkml:trace>
  <inkml:trace contextRef="#ctx0" brushRef="#br0" timeOffset="64599.5329">13273 15806 19 0,'-12'-14'35'0,"-4"8"0"16,-19 3-8-16,-8 3-7 16,3 9-4-16,-10 6-4 15,10 14-2-15,0 0-2 16,18 7-2-16,6 1-2 16,16 4-1-16,17-3-1 15,10-2-1-15,11-9-3 0,1-8-4 16,8 0-13-16,-6-7-20 15,-7-12-1-15,-1 6 0 16,-7-12-1-16</inkml:trace>
  <inkml:trace contextRef="#ctx0" brushRef="#br0" timeOffset="64884.3185">13272 16150 41 0,'10'0'35'15,"-1"0"-2"-15,1-5-11 16,-1-4-9-16,7 3-3 31,-7-6-2-31,9 2-3 0,-5-6 0 16,3 6-2-16,-5-2-1 16,-1 5 1-16,-10 7-1 15,11 0 1-15,-11 17 0 16,0 3 0-16,-2 9-1 15,2 9 0-15,-5 1 0 16,5 0-2-16,0 2-9 0,5 0-31 16,-3-20 0-16,11-4 0 15,-2-13 0-15</inkml:trace>
  <inkml:trace contextRef="#ctx0" brushRef="#br0" timeOffset="65384.9152">14107 15158 35 0,'-22'0'34'0,"-9"35"-2"16,-13 30-9-16,-4 31-6 15,0 25-4-15,3 16-2 0,19 16-2 16,11 0-2-16,21-5-3 15,15-13-2-15,10-21-2 16,12-22-10-16,2-19-22 0,1-30-6 16,3-20-1-16,-11-20 0 15</inkml:trace>
  <inkml:trace contextRef="#ctx0" brushRef="#br0" timeOffset="65600.4522">14050 16048 43 0,'15'0'36'0,"8"6"1"16,2-6-3-16,6 4-32 15,6 4-31-15,-3-8-5 16,8 0-1-16,-10-12-1 16</inkml:trace>
  <inkml:trace contextRef="#ctx0" brushRef="#br0" timeOffset="65839.7659">14418 16000 36 0,'0'0'36'0,"14"10"0"16,12-5-3-16,7 1-20 15,0-6-5-15,12 6-5 16,-2-6-7-16,-1 3-19 15,-8-6-13-15,2 3 0 16,-13-8-1-16</inkml:trace>
  <inkml:trace contextRef="#ctx0" brushRef="#br0" timeOffset="66039.5003">14569 15496 36 0,'-5'-12'35'16,"-6"8"0"-16,8 20-3 15,3 14-19-15,-6 9-12 16,6 8-17-16,0 3-18 16,14 12-1-16,-7-9 0 15,12 6 4-15</inkml:trace>
  <inkml:trace contextRef="#ctx0" brushRef="#br0" timeOffset="66456.0149">14386 16319 36 0,'3'-16'34'16,"10"8"-2"-16,5-1-11 15,3-4-8-15,10 9-3 0,-3 1-4 16,3 8-1-16,-4 3-2 16,-7 8-1-16,-6-3-1 15,-9 8 0-15,-9-2-2 16,-5-1 0-16,-2-2-1 15,0-5 0-15,0-3 0 16,11-8 0-16,0 0 1 0,0 0 0 16,24 0 1-16,-2 0 1 15,-1 0 1-15,-1 12 1 16,-6 0-1-16,-4 8 1 16,-17 6 0-16,-6 2-3 15,-11-4-7-15,-7 5-28 16,-9-19 0-1,3-1-1-15,-1-16-1 16</inkml:trace>
  <inkml:trace contextRef="#ctx0" brushRef="#br0" timeOffset="66872.6515">14965 15190 53 0,'5'-22'36'15,"11"29"2"-15,-6 31-10 0,9 24-18 16,7 24-3-16,-2 19-2 16,0 16-1-16,-1 7-1 15,-2 7-1-15,-9-7-1 0,-5-11-1 16,-7-13-1-1,-16-15-3-15,2-16-7 0,-9-18-16 16,-2-21-11-16,3-13-1 16,1-26 1-16</inkml:trace>
  <inkml:trace contextRef="#ctx0" brushRef="#br0" timeOffset="67257.3953">15213 15222 25 0,'20'-3'33'0,"-2"17"1"15,-9 0-10-15,-9 4-10 16,3 4-3-16,-9-5-3 16,1-1-3-16,5-16 0 15,-11-6-3-15,11-10 0 0,11-3-2 32,2-5 1-32,3 1 0 0,5 2 0 15,1 6 1 1,-2 10 0-16,1 14 0 0,-8 6 2 15,-1 7-1-15,-2 4-3 16,-8 2-10-16,-2-1-27 16,8 5 0-16,-5-9-1 15,4 4-1-15</inkml:trace>
  <inkml:trace contextRef="#ctx0" brushRef="#br0" timeOffset="67641.8973">15627 15764 43 0,'0'0'38'0,"16"28"1"0,-8-4-2 16,-2 10-22-16,5 10-8 15,-3-1-3-15,-2 1-4 16,-2-3-2-16,-4-10-6 16,0-4-14-16,-9-7-16 15,-8-16-1-15,-2-4 1 16,-10-14 3 0</inkml:trace>
  <inkml:trace contextRef="#ctx0" brushRef="#br0" timeOffset="67789.1647">15444 15944 54 0,'24'-3'40'16,"7"-6"1"-16,12 2-3 0,8 0-21 15,-3-5-11-15,0 1-9 16,-1-3-35-16,-5 9-2 16,-13-5 0-16,-5 10-1 15</inkml:trace>
  <inkml:trace contextRef="#ctx0" brushRef="#br0" timeOffset="68442.7318">16405 15764 18 0,'-16'-9'34'16,"-11"-5"2"-16,-8 10-9 15,-2 11-5-15,-6 4-5 16,9 17-4 0,0 2-3-16,16 14-2 15,8-3-2-15,17 6-1 16,11-4 0-16,16-6-3 0,10-4-4 16,4-16-10-1,-1-5-29-15,3-8 1 16,-9-10-1-16,-2 1 0 0</inkml:trace>
  <inkml:trace contextRef="#ctx0" brushRef="#br0" timeOffset="68843.1653">16551 16062 32 0,'21'0'34'0,"-5"0"-2"15,0 0-12-15,3 16-5 0,-8 0-2 16,-4 9-2 0,-11-2-3-16,-3 6-2 0,-10-5 0 15,1 1-1-15,-6-5-1 16,4-3-2-16,2-8 0 0,16-9-1 16,0 0-1-16,0 0 1 15,22 0-2-15,-1-9-7 16,2 4-31-16,7 5 0 15,-5-7 0-15,6 11-1 16</inkml:trace>
  <inkml:trace contextRef="#ctx0" brushRef="#br0" timeOffset="69591.099">17207 15163 40 0,'-12'17'34'16,"-18"16"-9"-16,-4 24-6 15,2 28-3-15,-6 22-2 16,11 22-3-16,8 9-3 16,16 14-2-16,11-3-2 15,18 0-1-15,12-16-3 0,8-21-10 16,2-24-29-16,9-5 2 15,-9-27-1-15,-1-13 0 16</inkml:trace>
  <inkml:trace contextRef="#ctx0" brushRef="#br0" timeOffset="70322.5686">17266 15874 46 0,'11'0'39'0,"9"3"-2"16,5-6 0-16,6-2-26 16,7 5-13-16,5-7-29 15,5 7-6-15,-5-5 0 16,2 0-2-16</inkml:trace>
  <inkml:trace contextRef="#ctx0" brushRef="#br0" timeOffset="70561.3894">17720 15845 39 0,'0'0'35'0,"21"0"1"15,8 7-3-15,8-7-22 16,4 0-8-16,2 0-6 16,5 0-20-16,0 0-12 15,-12-4 0-15,2 1-2 0</inkml:trace>
  <inkml:trace contextRef="#ctx0" brushRef="#br0" timeOffset="70761.9008">17865 15363 26 0,'0'0'34'15,"-10"-4"1"-15,10 25-7 16,4 14-12-16,-4 8-9 16,0 11-11-16,0-1-27 15,4 10-3-15,-4-11 0 0,7 9-1 16</inkml:trace>
  <inkml:trace contextRef="#ctx0" brushRef="#br0" timeOffset="71177.1837">17694 16175 35 0,'-15'-16'35'16,"18"2"1"-16,3-2-4 0,8 0-17 15,15 12-6-15,1 4-2 16,5 10-1-16,-8 7-1 16,-6 8-1-16,-13 7-1 15,-11 0 0 1,-15 3-2-16,-6-4 0 15,-10-5-1-15,-5-7 0 16,5-3 0-16,4-9-1 16,8-7 0-16,10-5 1 15,12-4-1-15,13 0 1 16,11 2 0-16,12 0-3 16,9 7-10-16,10 0-25 0,-6-9-1 15,6 9 0-15,-4-6 0 16</inkml:trace>
  <inkml:trace contextRef="#ctx0" brushRef="#br0" timeOffset="71646.4434">18182 15366 19 0,'9'0'34'0,"13"34"2"15,-7 14-1-15,3 23-17 16,4 23-5-16,-4 15-2 16,5 17-2-16,-9-1-2 15,-1 2-2 1,-13-12-2-16,0-11-1 15,-16-16 0-15,-3-14-1 16,-6-18-2-16,-2-20-3 16,6-8-6-16,-4-18-11 15,6-17-17-15,10-2-2 16,2-17 1-16,12-1-1 0</inkml:trace>
  <inkml:trace contextRef="#ctx0" brushRef="#br0" timeOffset="72148.5922">18499 15365 39 0,'24'18'35'15,"-16"-6"-1"-15,2 8-12 16,0 8-12-16,-10-1-2 15,5 5-2-15,-5-9-1 0,-4-3-1 16,4-20-1-16,-11 5-1 16,11-15-1-16,0-6 1 15,11-9-2-15,3 1 1 16,7-4-1-16,4 3 1 16,4 3-1-16,0 12 1 31,0 6 2-31,-1 9 0 0,-9 9 1 15,-1 10 1-15,-10 4-1 16,3 7 1-16,-11 1-1 16,5 1-2-16,-5 1-9 15,3-4-33-15,-3-12 0 16,3-1-2-16,-3-21 1 16</inkml:trace>
  <inkml:trace contextRef="#ctx0" brushRef="#br0" timeOffset="74454.3937">19175 16241 41 0,'17'20'38'16,"-2"14"1"-16,-15 2-2 15,-9 8-31-15,-4 2-35 16,-8-17-5-16,3-3-2 15,-7-19-2 1</inkml:trace>
  <inkml:trace contextRef="#ctx0" brushRef="#br0" timeOffset="75033.1421">19672 15969 28 0,'12'0'36'0,"6"18"1"0,-11 1-1 16,-7 9-22-16,7 4-5 16,-7 1-2-16,0-4-3 0,0-6-3 15,-4-9-1-15,4-14-1 16,4-13 0-16,7-8 0 16,3-8-1-16,6-5 1 15,4 0 1-15,2 3 2 16,3 15 0-16,-6 7 2 15,-1 14 0 1,-8 12 1-16,-4 17 0 16,-6 5-2-16,-4 7-3 15,0 3-11-15,4-2-27 16,-4-19-2-16,13-1 0 16,-2-17 0-16</inkml:trace>
  <inkml:trace contextRef="#ctx0" brushRef="#br0" timeOffset="75402.7769">20254 15813 45 0,'17'5'35'16,"1"-5"1"-16,10 2-13 0,3 9-11 16,0-1-5-16,3 1-2 15,-4 4-2-15,-4-1-1 16,-9 1 0-16,-10 2-2 15,-14 2 1-15,-15-1 0 16,-7 1-1-16,-8 1-1 16,0 0-2-16,-2-4-5 0,9-1-8 15,4 1-17-15,4-10-3 16,22-6 0-16,0 0-1 16</inkml:trace>
  <inkml:trace contextRef="#ctx0" brushRef="#br0" timeOffset="75587.6749">20185 16187 51 0,'0'0'37'16,"0"0"1"-16,29 4-5 15,5-4-27-15,10 5-19 16,13 3-22-16,-4-11-1 0,13 10-1 15,-7-12-1-15</inkml:trace>
  <inkml:trace contextRef="#ctx0" brushRef="#br0" timeOffset="76034.417">20998 15872 12 0,'-23'-7'33'16,"-15"-3"-1"-16,5 17 1 16,-6 7-15-16,0 7-8 0,7 10-4 15,9 10-1-15,12 2-3 16,11 7 1-16,18-4 0 16,13-6 0-16,14-8 1 15,7-11 0-15,9-11 0 16,-5-19 1-16,-1-9 1 31,-14-11 0-31,-9-8-1 0,-24-8 1 16,-15 9-1-16,-18 0-2 15,-11 8-10-15,-8 9-33 16,1 9 0-16,-3 2-3 16,8 8 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1T14:33:42.2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1015 3953 14 0,'0'0'32'16,"0"0"0"0,-10 63-1-16,-5-8-13 0,-4 16-8 15,5 8-2-15,-6 0-3 16,9-4-3-16,4-10-2 0,-2-13 1 15,9-52 0 1,6 50 0-16,-6-50 0 0,0 0 0 16,31-69 1-16,-21 20 0 15,-1-14 0-15,6-7 0 16,-5-4-1-16,-1 5 1 16,3 2 1-16,-9 13-1 0,6 11 1 15,-9 43 0-15,0 0 0 16,0 0 1-16,0 0-1 15,50 46 0-15,-35 7-1 16,4 14-1-16,6 4 0 16,2-1-1-16,5-2-4 31,-9-10-6-31,1-9-22 0,-2-6-7 16,-11-19 1-16,-3-7-1 15</inkml:trace>
  <inkml:trace contextRef="#ctx0" brushRef="#br0" timeOffset="416.0336">970 4403 48 0,'0'0'32'0,"0"0"1"16,48 0-7-16,-2 0-23 16,11 0-9-16,-1 0-5 15,8-5-4-15,-10 3-2 16,-1 2 3-16,-19-8 4 15,2 8 2 1,-16 0 5-16,-8 0 7 16,1 17 25-1,-9-1-12-15,-4-2-2 16,5 5-3-16,-5 0-2 16,7 0-1-16,-2-6-2 15,0 0-2-15,-5-13-1 16,0 0-1-16,9-13 0 0,-4-5-1 15,1-6 1-15,0-8-1 16,4-1-2-16,2 0 0 16,3 4 0-16,1 7-1 15,4 11 0-15,-3 11 0 16,0 7 1-16,0 13 0 0,-4 9-3 16,-4 5-7-16,-4-1-25 0,2 8-1 15,-7-9 0 1,7 2 0-16</inkml:trace>
  <inkml:trace contextRef="#ctx0" brushRef="#br0" timeOffset="717.0246">2074 4429 60 0,'-25'-30'37'0,"3"6"-2"0,-7 8-11 15,-4-1-8-15,10 17-7 16,-4 8-3-16,4 10-1 16,8 6-4-16,10 8 1 15,5 1 0-15,14 2-1 16,5-9 2-16,4-6-1 0,7-8 0 31,5-7 0-31,-7-10-7 0,-6-3-33 16,-12-16-2-16,-5 2 0 15,-10-8-1-15</inkml:trace>
  <inkml:trace contextRef="#ctx0" brushRef="#br0" timeOffset="1317.1941">2789 4067 56 0,'-3'10'30'16,"7"13"0"-16,-4 6-25 0,-6-1-24 15,14 7-10-15,-12-11-1 16,9 3 0-16</inkml:trace>
  <inkml:trace contextRef="#ctx0" brushRef="#br0" timeOffset="1470.5398">2889 4087 50 0,'0'0'35'0,"-3"18"0"0,3 6-3 15,6 3-26-15,3 4-19 16,6 3-19-16,-9-8-2 16,13 5 0-16,-7-9-1 31</inkml:trace>
  <inkml:trace contextRef="#ctx0" brushRef="#br0" timeOffset="1748.586">3056 4291 43 0,'0'27'32'16,"-3"-3"0"-16,6 0-15 16,12 6-4-16,2-5-3 15,10-1 0-15,1-10-3 16,13-3 0-16,-3-11-1 0,-2-7 0 31,-3-8-2-31,-1-4-2 0,-10-4-3 16,-7-8-5-1,-3 8-11-15,-12-2-20 0,-12-7-2 16,-1 4 1-16,-5 2 0 16</inkml:trace>
  <inkml:trace contextRef="#ctx0" brushRef="#br0" timeOffset="1885.8886">3181 4196 49 0,'-13'35'38'16,"10"12"0"-16,-3 5-2 15,6 6-20-15,9 17-7 16,0 3-10-16,6 9-34 16,-5-12-2-1,6-5-1-15,-7-14-1 16</inkml:trace>
  <inkml:trace contextRef="#ctx0" brushRef="#br0" timeOffset="2717.5325">3584 4248 37 0,'-22'14'23'0,"-6"-5"-12"15,3 4-3-15,9 3-4 16,7 3-1-16,9 0-1 16,9-5 0-16,10-1 0 15,3-4 0-15,6-5 0 0,-4-4 0 16,-5-7 0-16,-7-3 0 16,-12 10-1-1,-9-14 0-15,-9 9-1 16,-7 5 1-16,-3 0 0 15,0 10-1-15,0 6 1 16,3 4 1-16,13 6 1 16,3-2 0-16,9 1 2 15,9-2-1-15,9-2 1 16,4-8 0-16,12-2 0 0,-2-11 0 16,2 0-1-16,0-13-1 15,0 0-1-15,-6-7 0 16,-3-2 0-16,-7-3 0 15,-9-1-1-15,-2 3 0 16,-7 5 0-16,0 8-1 16,0 10-1-16,0 0 1 0,-13 7-1 15,13 11 0-15,0 4 0 16,6 1 1-16,6 3 0 16,4-5 1-16,6-4 1 0,2-12 1 15,2 0 0 1,-2-11 1-16,-3-4-1 0,-4-8 1 31,-8-4-3-31,-7-1-6 16,-4 0-17-16,-3-5-14 0,-1 9-1 15,-2 0-1-15</inkml:trace>
  <inkml:trace contextRef="#ctx0" brushRef="#br0" timeOffset="3049.5893">4120 4332 24 0,'-19'7'31'15,"-8"-7"1"-15,2 20-1 16,6-4-18-16,4 2-6 16,8 10-3-1,7-3-2-15,13 2 0 16,2-4 1-16,4 1 0 15,5-8 0-15,2-7 1 16,-2-13 0-16,-2-8-1 0,-8-10 1 16,-3-8-1-1,-5-13 0-15,-6-11 0 16,0-3-1-16,-6-4 0 0,0-3-1 16,1 3-3-16,5 9-4 0,0 3-11 15,7 14-19-15,8 18-1 16,1 3-1-16,13 19 1 15</inkml:trace>
  <inkml:trace contextRef="#ctx0" brushRef="#br0" timeOffset="3387.6314">4464 4359 49 0,'-28'-17'29'16,"10"17"-7"-16,1 4-6 16,0 7-3-16,1 10-3 15,7 1-3-15,5 9 0 0,4-3-1 16,12 2 0-16,-2-10 1 0,12 0-1 15,-4-11 1 1,4-5-2-16,-3-10 1 0,-4-6-2 16,-8-11-1-16,-2 0-5 15,1 2-9-15,-2-1-29 16,-4-7 1-16,9 7-2 31,-5-1 1-31</inkml:trace>
  <inkml:trace contextRef="#ctx0" brushRef="#br0" timeOffset="3602.8595">4660 4021 29 0,'0'0'32'15,"0"0"2"-15,2 21-1 16,-5-4-16-16,-2 7-19 16,5 0-18-16,2 6-12 0,-4-16-1 15,10 5 1-15</inkml:trace>
  <inkml:trace contextRef="#ctx0" brushRef="#br0" timeOffset="3734.4367">4742 4020 68 0,'0'-13'36'0,"0"13"1"16,-5 23-13-16,3-4-25 15,6 11-33-15,-4-4-1 16,10 10-1-16,-6-11-1 16</inkml:trace>
  <inkml:trace contextRef="#ctx0" brushRef="#br0" timeOffset="3950.2425">5071 4463 62 0,'20'-4'37'0,"14"4"-2"15,1-5-19-15,3-4-45 0,13 9-4 16,-10-11-2 0,5 11-1-16</inkml:trace>
  <inkml:trace contextRef="#ctx0" brushRef="#br0" timeOffset="4634.6683">5873 4403 36 0,'-7'18'33'15,"-5"9"-3"-15,-10 0-8 16,-6-4-5-16,-3-1-4 0,-4-11-5 16,-1-9-3-16,2-9-2 15,6-12-1-15,5-6 0 16,6-3-2-16,7 0 0 15,10 2 0-15,4 10-1 16,6 7 1-16,9 9 0 16,5 18 0-16,4 1 0 0,-1 8-5 15,6 4-15-15,1 0-15 16,-7-8 0-16,6 0-1 16,-11-15 1-16</inkml:trace>
  <inkml:trace contextRef="#ctx0" brushRef="#br0" timeOffset="4950.7931">5932 4482 33 0,'0'0'34'16,"10"22"0"-16,3-12-4 16,5-4-18-16,9 5-2 15,-2-9-2-15,6-2-1 16,-7-2-2-16,1-9-1 0,-9-4-2 15,-5-4-1-15,-7-4 1 16,-13-2-2-16,-4 4-1 16,-11 1 0-16,-1 7-1 15,-4 13 0-15,1 4 1 16,0 13-1-16,3 9 0 16,5 11 2-1,7 9-1-15,8 6 1 16,5 4 0-16,7 4 1 15,2 0-4-15,2-4-10 16,0-9-22-16,7 4 0 16,-7-16 0-16,5-3-1 15</inkml:trace>
  <inkml:trace contextRef="#ctx0" brushRef="#br0" timeOffset="5173.1">6154 4434 39 0,'7'-13'36'15,"2"13"0"-15,15 22 0 16,5 12-19-16,-4 3-11 16,11 10-4-16,2 5-11 15,5 3-21-15,-9-13-5 16,4-6-1-16,-13-14 0 31</inkml:trace>
  <inkml:trace contextRef="#ctx0" brushRef="#br0" timeOffset="5366.7656">6446 4443 53 0,'-31'16'36'0,"0"17"1"15,-6 4-8-15,2 4-16 0,1 9-5 16,6 1-9 0,0 2-17-16,1-8-17 15,11-2-2-15,-3-14 0 0,16-3-1 16</inkml:trace>
  <inkml:trace contextRef="#ctx0" brushRef="#br0" timeOffset="5588.6968">6595 4231 40 0,'0'0'35'15,"19"24"-1"-15,-16 1-6 16,0 8-22-16,-3 6-21 16,0-7-14-16,8 8-3 0,-8-15-1 15</inkml:trace>
  <inkml:trace contextRef="#ctx0" brushRef="#br0" timeOffset="6004.9051">6787 4299 30 0,'0'0'35'0,"22"5"1"0,-13 5 0 15,1 4-16-15,-5 17-11 16,-5-2-3-16,0 4-3 16,0-1-1-16,-5-5-2 15,1-7-1-15,-2-10-2 16,6-10 0-16,0 0 0 16,13-23 0-1,-4-1 1-15,4-4 0 16,2 0 3-16,-3 0 0 15,-2 6 1-15,-4 3 1 0,-3 6-1 16,-3 13 1 0,0 0-1-16,0 8 1 15,0 9-1-15,7 1-2 0,5-2-7 16,6 3-24-16,7-1-6 0,1-8 1 16,10 2-1-16</inkml:trace>
  <inkml:trace contextRef="#ctx0" brushRef="#br0" timeOffset="6471.9452">7345 4282 44 0,'-30'-19'33'0,"14"11"-3"15,-6 0-11-15,-3 2-6 16,4 6-4-16,-1 0-3 16,9 14-3-16,5-2 0 0,8 3-2 15,0 2 1 1,8-3 0-16,2 0-1 0,5-3 0 15,-2 0-2-15,-1-5-2 0,-2-4-2 16,-10-2 0-16,0 0-1 16,0 0 0-16,0 0 1 15,-16 8 2-15,4-2 2 16,5 6 4-16,-3-2 3 31,7 7 1-31,3-3 1 0,7 4 0 16,-1-6 0-16,9 2-1 15,1-4-2-15,1-6-6 16,3-4-14-16,0-2-22 16,-12-19 0-16,2 1-1 15,-10-12 0-15</inkml:trace>
  <inkml:trace contextRef="#ctx0" brushRef="#br0" timeOffset="6590.2892">7212 4039 61 0,'-12'-15'32'0,"12"15"-5"16,0 0-18-16,-10 0-28 16,20 15-11-1,-1 1-4-15,15 12 1 16</inkml:trace>
  <inkml:trace contextRef="#ctx0" brushRef="#br0" timeOffset="6721.7965">7518 4350 76 0,'33'34'38'0,"-15"-6"-6"15,-7-1-7-15,-22-12-11 16,-2 4-6-16,-11-10-19 0,1-6-25 16,-14-13-1-16,3 3-2 15,-3-12-1-15</inkml:trace>
  <inkml:trace contextRef="#ctx0" brushRef="#br0" timeOffset="7375.1743">8350 4183 36 0,'-11'4'29'0,"-15"-4"-1"16,4 10-15-16,1 6-4 0,2 12-4 16,13 2 0-16,6 3-2 15,14 1 1-15,6-4 1 16,8-2 2-16,-2-7 1 0,4-4-1 15,-12-17 1-15,-5-7-1 16,-17-8-2-16,-9-1-1 16,-11-5-3-16,-7 1-6 15,6 1-17-15,-2 2-16 16,-4-2 0-16,17 12 1 31,3-4-1-31</inkml:trace>
  <inkml:trace contextRef="#ctx0" brushRef="#br0" timeOffset="7653.5553">8494 4224 65 0,'0'0'33'16,"0"0"-6"-16,0 0-14 15,-9 17-6-15,9 0-3 16,5 5-1-16,8 1-1 0,0-1 1 15,11 2 0 1,2-7 1-16,7-4 1 0,-2-13 0 31,-2 0 1-31,-5-13-1 16,0-1-2-16,-10-10-1 0,-6 1-4 16,-8 3-9-16,-5 2-26 15,-11-2-1-15,7 11-1 16,-7-8 0-16</inkml:trace>
  <inkml:trace contextRef="#ctx0" brushRef="#br0" timeOffset="7890.9292">8770 4203 42 0,'0'0'33'0,"18"15"2"15,-12-2-5-15,4 6-19 16,6 8-5-16,2-1-1 0,0-1-1 15,2-1 0-15,1-5 0 16,-2-13-1-16,2-6 1 16,1-9 0-16,-4-7-1 15,-1-8 0-15,-2-5-3 0,-3 1-9 16,-3 4-28 0,-9-2-1-1,0 12 0-15,-9 0-1 16</inkml:trace>
  <inkml:trace contextRef="#ctx0" brushRef="#br0" timeOffset="8291.1567">9253 4263 29 0,'-7'9'34'0,"14"15"1"16,-1-4-2-1,4-4-19-15,8 7-2 16,-1-10-1-16,7-2-2 16,0-11-2-16,4-5-2 15,-5-14 0-15,1-8-2 16,-3-10 0-16,-6-4-2 15,-11-12 0-15,-10-2-1 16,-13-6 0-16,-11 0 0 0,-8 1-1 16,-11 6 1-16,-4 10-1 0,0 8 0 15,3 17 0 1,8 14 0-16,13 16 0 16,14 10-1-16,21 17-4 0,16-1-10 15,19 7-22-15,20 2 0 16,8-9-1-16,16-2 1 0</inkml:trace>
  <inkml:trace contextRef="#ctx0" brushRef="#br0" timeOffset="8706.5822">9638 4213 20 0,'10'4'32'0,"4"13"0"15,-3-1-6-15,-5 2-8 16,2 7-3-16,-8-5-5 0,3 0 0 15,-6-6-3 1,3-2-2-16,0-12-3 0,0 0 0 31,-5-17-2-31,7-1 0 16,8-3-1-16,2 0 0 0,4 1-1 16,3 5 0-16,1 6 1 15,2 9 1-15,-4 7 0 16,-1 11 0-16,-5 5 1 15,-2 5 1-15,-5 5-3 16,-1-3-5-16,-2-1-20 0,-2 0-10 16,-6-15 0-16,6 5 0 15</inkml:trace>
  <inkml:trace contextRef="#ctx0" brushRef="#br0" timeOffset="8875.4378">9738 3974 54 0,'3'-24'37'0,"6"16"-3"15,-9-6-6-15,0 14-44 16,18 0-16-16,-18 0-4 0,15 10 0 31</inkml:trace>
  <inkml:trace contextRef="#ctx0" brushRef="#br0" timeOffset="9207.2247">9952 4185 52 0,'10'22'34'0,"7"2"2"0,-7 0-10 16,1-7-15-16,5 7-3 15,-7-7-5-15,-2-2 0 16,-1-6-2-16,-6-9 0 15,18 0 1-15,-5-7-2 16,-1-9 1-16,5-3-1 16,1-5 0-1,0 3 0-15,0-1 2 16,-6 6-1-16,-2 2 0 16,-10 14 1-16,0 0 0 15,-12 0 0-15,2 15 0 16,2 1-1-16,1 2 0 15,7 2-1-15,9 2-6 16,4-5-15-16,2-4-17 0,10 1 0 16,0-14 0-16,3 4-1 15</inkml:trace>
  <inkml:trace contextRef="#ctx0" brushRef="#br0" timeOffset="9924.1715">10628 4138 53 0,'-7'-18'18'15,"7"18"-3"-15,-19-6-4 16,7 6-3-16,-4 6-4 15,-2 2-2-15,5 5-1 0,1 3-1 16,2 2 0-16,1 2 1 31,4-4-1-31,1-2 0 0,4-1 1 16,0-4-1-16,0-9 0 16,0 0 0-16,0 0 0 15,-13 0 0-15,13 0-1 16,-9-3 0-16,9 3 0 15,-9 3 0-15,9-3 0 16,-6 16 1-16,6-7 0 0,0 5 2 16,6 0 1-16,-3 0 2 15,6-1 2-15,-9-13 1 16,19 9 0-16,-6-13-1 16,9 4-1-16,2-14 1 15,4 1-2-15,3-5-2 16,9 3-2-1,0 0 0-15,1 3-1 16,-1 5 0-16,0 0 1 16,-3 7 0-16,-3 4 1 15,-6 6 0-15,-4 4 1 0,-10 3 1 16,-5 3 1-16,-9-2-1 16,0 6 1-16,-7-3-3 15,-5-3-3-15,-5 3-13 0,-1-7-24 16,-11-10-1-16,6 1-1 15,-1-9 0-15</inkml:trace>
  <inkml:trace contextRef="#ctx0" brushRef="#br0" timeOffset="28797.5572">11531 4105 66 0,'0'0'40'31,"4"-10"0"-31,-4 10-4 0,3-10-22 16,-3 10-8-16,0 0-5 15,0 0-7-15,10-4-20 16,-10 4-13-16,0 0-1 15,12 10 0-15,-12-10 0 16</inkml:trace>
  <inkml:trace contextRef="#ctx0" brushRef="#br0" timeOffset="28966.4049">11487 4357 88 0,'0'0'41'31,"-4"11"2"-31,4-11-10 0,0 0-32 16,0 0-39-16,3 16-2 15,-3-16 0-15,6 14-2 16</inkml:trace>
  <inkml:trace contextRef="#ctx0" brushRef="#br0" timeOffset="30136.9392">3729 5594 12 0,'0'-16'30'15,"12"26"2"-15,-7 14-9 16,-5 9-7-16,5 17-4 15,-5 5 0 1,9 15-2-16,-9 5-2 16,6 5-2-16,-6-2-3 15,4-3 0-15,-4-8-1 16,0-8-1-16,0-9-1 16,0-16 1-16,0-17-1 15,0-17-1-15,8-13 1 0,1-9-1 16,8-11 0-16,1-2 1 0,1-2-1 15,5 6 1-15,-2 10 0 16,0 12 1-16,-6 18 0 16,-2 8 0-16,-10 11-1 15,-4 4-4-15,6 8-14 16,1-3-17-16,-7-13-1 31,14-1-1-31,-14-23 1 0</inkml:trace>
  <inkml:trace contextRef="#ctx0" brushRef="#br0" timeOffset="30520.6964">4334 5845 46 0,'-9'19'34'0,"9"17"0"16,-13 8-16-16,6 1-7 16,4 11-4-16,-3-2-2 0,1-6-2 15,1-9 0-15,1-4-2 0,0-16 0 16,3-19 0-16,0 0 0 16,-3-16 0-16,-4-13 0 15,-1-12-1-15,-2-4 0 16,4-11 1-16,3 1-1 31,3-1 0-31,0 2-1 0,3 5 2 16,6 6-2-16,6 10 1 15,7 8-1-15,3 2-3 16,10 7-7-16,4 6-15 16,-2-1-9-16,14 6 0 15,-5-2 0-15</inkml:trace>
  <inkml:trace contextRef="#ctx0" brushRef="#br0" timeOffset="30738.2449">4262 6312 26 0,'9'17'32'16,"4"-10"1"-16,21 7-9 15,4-9-25-15,-1-7-24 16,9 6-4-16,-8-13-2 0,2 4 3 16</inkml:trace>
  <inkml:trace contextRef="#ctx0" brushRef="#br0" timeOffset="31069.8291">4731 6084 34 0,'-19'-3'32'16,"-6"-4"0"-16,7 12-10 0,2 6-11 31,-2 7-5-31,8 7-2 0,10 6-2 16,0 0 0-1,16 1 1-15,3-6 2 16,5-6-1-16,7-2 1 0,0-18 1 16,3-4 0-16,-12-14-1 15,-1-2 0-15,-14-9-2 16,-7 0-2-16,-7-1-3 0,-8-3-9 15,-3-1-25-15,5 12-2 16,-2 0 0-16,8 8 0 16</inkml:trace>
  <inkml:trace contextRef="#ctx0" brushRef="#br0" timeOffset="31601.4148">5020 5756 27 0,'16'0'29'0,"15"6"0"16,0-6-12-16,3 0-10 16,1 4-2-1,-3-4-2-15,-2 0-1 16,-6 0-1-16,-5 2 2 16,-11 0 2-16,-8-2-1 15,10 19 2-15,-10-5 0 16,-6 0 1-16,2 9 0 15,-2 3 0-15,6 8-3 16,-6 4 0-16,6 3-1 0,0 1 0 16,0 7-2-16,5-1 2 15,-5 5-1-15,0-4 0 16,0-1 0-16,-5-4 0 16,-1-1 1-16,-3-8-2 15,-5 0 2-15,-3-10-2 16,-2-8 1-16,-4-8-2 0,3-6 1 15,-1-3-3-15,2-7-3 16,4 2-8-16,3-3-27 16,2-6 1-16,10 3-2 0,0-2 1 15</inkml:trace>
  <inkml:trace contextRef="#ctx0" brushRef="#br0" timeOffset="31901.0671">5604 6138 35 0,'21'0'36'0,"0"0"-1"15,10 0-1-15,-3 0-24 16,9 3-18-16,1 1-23 16,-7-8-4-16,2 4 0 15,-12 0 0-15</inkml:trace>
  <inkml:trace contextRef="#ctx0" brushRef="#br0" timeOffset="32055.2403">5663 6301 37 0,'15'0'33'16,"18"6"-4"-16,-2-6-23 0,4-6-28 15,10 6-6-15,-8-8-4 16</inkml:trace>
  <inkml:trace contextRef="#ctx0" brushRef="#br0" timeOffset="32740.6756">6278 6100 16 0,'16'-21'29'0,"-6"-13"2"16,2 0-13-16,3 3-2 15,-5-2-3-15,2 8 0 16,-9 0-3-16,3 11-1 16,-6 2-2-16,0 12-1 0,0 0-2 15,-11 22-1 1,11 5-1-16,0 3-1 0,2 9 0 15,8 8 0-15,-1-1 1 16,3 9-1-16,-2-3 0 0,-1-2 0 16,-3-7 0-16,-6-1 0 15,-6-8 0-15,-6-8-1 16,-7-2 1-16,-4-11 0 31,-1-6 0-31,0 0-1 0,1-2 1 16,8-5-1-16,15 0 0 15,0 0 0-15,13-10 0 16,12 10 0-16,5 0 1 16,4 0-3-16,7 0-11 15,-1 0-25-15,-3-5 0 16,-2 5-1-16,-4-11 0 0</inkml:trace>
  <inkml:trace contextRef="#ctx0" brushRef="#br0" timeOffset="33371.9915">6948 6072 12 0,'16'10'63'15,"3"-10"-41"-15,12 0-5 16,9 0-3-16,0-4-5 16,7 4-6-1,-4 0-8-15,-6 4-12 16,-9-4-15-16,-4 9 0 16,-24-9-2-16,7 15 15 15</inkml:trace>
  <inkml:trace contextRef="#ctx0" brushRef="#br0" timeOffset="33556.8716">6994 6195 43 0,'0'0'38'16,"7"12"1"-16,17-12-5 0,8 6-18 15,2-6-11-15,8 8-37 16,0-16-3-16,8 3-2 15,-13-14-1-15</inkml:trace>
  <inkml:trace contextRef="#ctx0" brushRef="#br0" timeOffset="44806.6668">8080 5978 30 0,'-21'-17'33'16,"-1"10"-4"0,-12 7-2-16,-6 5-6 15,-4 14-4-15,-3 7-5 0,13 12-4 16,4 6 0-16,11 3-4 16,15 0 0-16,13 0-2 15,19-11-1-15,10-7-3 0,11-11-9 16,-6-4-26-16,4-14-2 15,0-4 0-15,-13-4 0 16</inkml:trace>
  <inkml:trace contextRef="#ctx0" brushRef="#br0" timeOffset="45077.3834">8172 6399 31 0,'4'-15'35'0,"9"8"-1"15,-1-10 1-15,1-2-20 0,5 4-5 16,-5-1-3-16,1 7 0 16,-14 9-2-16,14 6 1 15,-14 8-1-15,0 15 1 16,-6 0-3-16,2 5-3 15,4 2-19-15,0-3-20 32,0-11 0-32,9-4-1 0,0-13 0 15</inkml:trace>
  <inkml:trace contextRef="#ctx0" brushRef="#br0" timeOffset="45439.8794">8910 5459 33 0,'-41'7'36'16,"0"38"1"-16,-8 22-2 16,-10 28-16-16,10 35-6 0,5 13-4 15,16 12-2-15,14 5-1 16,19-5-3-16,20-16-9 15,18-19-32-15,13-36 0 16,13-26-2-16,-1-30 1 16</inkml:trace>
  <inkml:trace contextRef="#ctx0" brushRef="#br0" timeOffset="46024.9388">8969 6160 23 0,'0'14'36'0,"11"-6"0"0,9 2 0 16,1-3-17-16,10-1-16 16,6 1-27-16,-2-9-9 15,11 2-1-15,-5-7-2 16</inkml:trace>
  <inkml:trace contextRef="#ctx0" brushRef="#br0" timeOffset="46209.4007">9456 6111 34 0,'30'8'35'0,"2"-4"-1"15,16 4 1-15,2-4-28 0,3-4-19 16,6 7-19-16,-19-11-2 16,0 4-1-16,-21-13 0 15</inkml:trace>
  <inkml:trace contextRef="#ctx0" brushRef="#br0" timeOffset="46378.8179">9638 5663 35 0,'-12'-18'36'0,"12"18"0"16,-13 23 0-16,4 5-19 15,9 14-11-15,0 16-21 16,0 8-19-16,0-4-1 16,0 9-1-16,0-13-1 0</inkml:trace>
  <inkml:trace contextRef="#ctx0" brushRef="#br0" timeOffset="46741.5883">9492 6341 44 0,'7'-12'34'16,"5"-1"0"-16,11 9-7 0,4 11-18 15,-8 0-3-15,2 9-3 32,-3 8-2-32,-9-1-1 15,-6-1-1-15,-3 0 0 0,-3-8 0 16,0-4-1-16,3-10 1 16,0 0 0-16,20 4 2 15,-3-4 0-15,6 0 1 16,1 6 1-16,-8 3 2 15,-3 13-1-15,-16 3 1 0,-7 7-1 16,-18-3-1-16,-10 2-4 16,-2-6-4-16,-5-11-15 15,3-10-16-15,11-4-2 16,7-17 0-16,17-4 1 16</inkml:trace>
  <inkml:trace contextRef="#ctx0" brushRef="#br0" timeOffset="47061.0386">9930 5468 51 0,'22'-30'37'0,"17"27"2"16,8 22-1-16,6 23-24 16,12 33-5-16,-2 20-4 15,-5 28 0-15,-14 20-1 0,-17 7 0 16,-27 2-2-16,-16-7-2 16,-15-10-1-16,-12-18-4 15,-4-20-8-15,-8-34-21 16,9-29-6-16,14-27-1 15,7-24 1-15</inkml:trace>
  <inkml:trace contextRef="#ctx0" brushRef="#br0" timeOffset="47441.8107">10472 5473 17 0,'0'0'32'0,"-26"5"1"15,21 13 0-15,-8 2-14 16,10-3-9-16,10 9-4 16,6-6-1-16,8 4-1 15,6-11 0-15,4-3 0 16,-2-10-1-16,1-9 1 16,-11-10 0-16,-7-2-1 0,-12-6 0 15,-11 1 0-15,-12 6-1 16,-7 1-2-16,-1 11-9 15,-7 13-28-15,-2-2-1 16,12 11 0-16,3 1 0 16</inkml:trace>
  <inkml:trace contextRef="#ctx0" brushRef="#br0" timeOffset="48211.4813">10955 6050 55 0,'11'0'39'0,"-11"0"-2"16,8 22-9-16,-5 5-12 0,-3 2-8 15,3 9-4-15,0 3-6 0,-3-2-9 16,3-7-24 0,2-3-3-16,-11-12 0 0,1-5-1 15</inkml:trace>
  <inkml:trace contextRef="#ctx0" brushRef="#br0" timeOffset="48361.2478">10810 6224 45 0,'18'-3'35'16,"4"-5"1"-16,20 8-6 16,4 0-30-16,6-5-29 15,13 10-3-15,-5-8-3 16,13 8 0-16</inkml:trace>
  <inkml:trace contextRef="#ctx0" brushRef="#br0" timeOffset="48612.4983">11874 5966 68 0,'-33'-5'38'0,"-8"5"0"16,1 7-15-16,8 15-11 15,-3 9-4-15,12 10-5 16,6 3 0-16,17 4-3 16,6 0 0-16,12-6-2 0,15 1-6 15,2-10-23-15,2-15-7 16,7-3-1-16,-8-10 0 16</inkml:trace>
  <inkml:trace contextRef="#ctx0" brushRef="#br0" timeOffset="48882.0254">11982 6216 43 0,'18'-4'35'0,"1"-1"0"16,10 1-10-16,-1 12-9 0,-7 1-5 31,-2 7-4-31,-12 7-2 0,-2 6 0 15,-13 3-2 1,-2 0 1-16,-8-5-1 0,4 2 0 16,4-9-2-16,6-1-2 15,12-9-1-15,4-10-9 16,8-3-27-16,10-1-1 16,-2-8 0-16,10 5 0 0</inkml:trace>
  <inkml:trace contextRef="#ctx0" brushRef="#br0" timeOffset="49365.6232">12714 5384 48 0,'-59'44'36'0,"-3"39"0"31,-2 28-13-31,1 29-4 0,13 23-5 15,10 12-3-15,22 12-4 16,18-7-2-16,15-12-5 16,20-19-12-16,13-29-26 15,10-37-1-15,13-22-1 16,-4-35-1-16</inkml:trace>
  <inkml:trace contextRef="#ctx0" brushRef="#br0" timeOffset="49682.9053">12600 6285 47 0,'10'0'37'0,"-1"0"-1"15,18 7-6-15,5-7-33 16,1-5-26-16,11 9-4 0,-1-4-3 31,4 0 1-31</inkml:trace>
  <inkml:trace contextRef="#ctx0" brushRef="#br0" timeOffset="49898.7247">13055 6280 58 0,'0'0'37'0,"4"-11"-1"15,17 5-5-15,13-1-21 16,14 4-5-16,3 3-7 16,-1 0-10-16,0 3-23 0,3 7-2 15,-16-5 1-15,-2 2-1 16</inkml:trace>
  <inkml:trace contextRef="#ctx0" brushRef="#br0" timeOffset="50083.6216">13241 5794 58 0,'-17'-15'34'0,"17"15"0"15,-14 24-16-15,14 9-11 0,0 14-14 16,4 4-25-16,8 19-1 16,-9-3 0-16,6 12-1 15</inkml:trace>
  <inkml:trace contextRef="#ctx0" brushRef="#br0" timeOffset="50430.9466">13109 6578 55 0,'-4'-22'37'16,"13"8"-1"-16,4-5-3 16,9 6-24-16,15 7-4 15,-2 9-1-15,4 7-1 16,-11 5-2-16,-6 12 0 0,-12 2 1 15,-10 4-2-15,-19-1 1 16,-10-3-2-16,-8-6-1 16,-3-4 0-16,7-3 0 0,2-10-1 15,12-6 0 1,9 0 2-16,10 0-1 16,15-9 3-16,5 9 0 0,5 3 0 15,3 2 1-15,2 2-1 0,1 5-6 16,-3 2-30-16,-7-14-1 15,7 5 0-15,-5-17-2 16</inkml:trace>
  <inkml:trace contextRef="#ctx0" brushRef="#br0" timeOffset="50731.2214">13576 5475 46 0,'25'-16'37'0,"16"34"0"16,8 28 1-16,1 27-23 16,3 38-7-16,-10 30-2 0,-9 23-2 15,-16 8-1 1,-18 5-3-16,-12-6-3 15,-15-14-4 1,-8-17-11-16,-5-29-20 16,-8-40-1-16,13-20 0 0,1-36 1 15</inkml:trace>
  <inkml:trace contextRef="#ctx0" brushRef="#br0" timeOffset="51131.7736">14010 5291 26 0,'-8'9'28'16,"11"14"-2"-16,2-4-13 15,6 0-2-15,7 0-1 16,6-6 0-16,3 1 0 0,-1-14-1 15,2-8 0-15,-9-9-1 16,-6-1 0-16,-13-8-2 16,-7 5 0-16,-9 2-2 0,-8 3-4 15,2 12-15-15,0 11-21 16,-6-1-1-16,13 13 0 16,0 0-1-16</inkml:trace>
  <inkml:trace contextRef="#ctx0" brushRef="#br0" timeOffset="51847.6493">14507 6049 41 0,'21'0'27'0,"15"6"-7"16,0 0-28-16,-9-10-15 15,9 6-3-15,-13-8-2 16</inkml:trace>
  <inkml:trace contextRef="#ctx0" brushRef="#br0" timeOffset="52047.816">14479 6186 56 0,'20'14'38'0,"2"-6"-1"15,14-3-12-15,4 2-34 16,-6-11-21-16,13 4-4 15,-14-9-2-15</inkml:trace>
  <inkml:trace contextRef="#ctx0" brushRef="#br0" timeOffset="52732.7445">15517 5896 55 0,'-15'-5'36'16,"-16"0"2"-16,-9 5-14 0,1 10-7 16,-6 6-6-1,8 13-5-15,6 5-2 0,10 5-1 16,11 4-1-16,16 0 0 31,13-1 0-31,15-4-3 0,10-10-2 16,5-14-7-16,5-7-23 15,0-2-6-15,-11-12-1 16,-2 1 1-16</inkml:trace>
  <inkml:trace contextRef="#ctx0" brushRef="#br0" timeOffset="53017.528">15648 6278 42 0,'0'0'35'16,"18"-15"1"-1,-5 2-11-15,-3-3-7 16,6 3-6-16,-4-3-4 15,1 6-3-15,-5-1 0 16,-8 11-1-16,9 5-1 0,-5 9 0 16,-4 10 0-16,6 5-2 15,-6 5 0-15,0 0 1 16,3-3-3-16,-3 3-2 16,7-7-11-16,-2-3-25 0,-5-24-1 15,10 10 0-15,-7-19 1 16</inkml:trace>
  <inkml:trace contextRef="#ctx0" brushRef="#br0" timeOffset="53471.2777">16196 5871 60 0,'4'-12'37'16,"-4"12"-1"-16,0 0-12 16,0 24-7-1,0 1-6-15,3 11-6 16,-3 2-2-16,7 4-1 15,-1 1 0-15,-1-4-4 16,1-7-3-16,-6-10-12 16,0-11-21-16,0-11 0 15,0 0-1-15,0 0 0 16</inkml:trace>
  <inkml:trace contextRef="#ctx0" brushRef="#br0" timeOffset="53618.5162">16027 6036 56 0,'-10'-3'36'0,"20"3"-1"16,3 3-9-16,17-3-9 16,17 0-10-16,5 3-17 0,10 0-24 15,-6-9-3-15,3 6 1 0,-12-9-2 16</inkml:trace>
  <inkml:trace contextRef="#ctx0" brushRef="#br0" timeOffset="54150.5">16873 5852 67 0,'-27'0'33'0,"-10"0"-5"16,-7 7-9-16,7 11-5 15,-3 5-5-15,11 9-3 16,5 2-2-16,17 4 0 16,7-1 0-16,16 1-1 0,8-4 0 15,14-9-5-15,7-6-11 16,0-5-25-16,-2-14 0 16,4-5-1-16,-13-7-1 15</inkml:trace>
  <inkml:trace contextRef="#ctx0" brushRef="#br0" timeOffset="54488.2911">16975 6147 27 0,'0'0'35'16,"22"-8"0"-16,-7 8-2 16,2-6-14-16,5 15-4 15,-9-4-5-15,2 11-2 16,-15 0-1-16,0 5-2 16,-14-1-1-1,0 6 0-15,-6-4-1 16,2 1 0-16,2-4-1 15,5-5-1-15,11-5 0 16,8-1-1-16,11-7 1 16,4-1-2-16,6 0-4 15,-1-9-9-15,0 0-27 16,1 9 0-16,-7-10 0 0,-5 6 0 16</inkml:trace>
  <inkml:trace contextRef="#ctx0" brushRef="#br0" timeOffset="55052.7916">17437 5886 34 0,'12'7'35'0,"1"-7"1"16,8 0-11-16,9 0-6 0,7 0-6 16,9 0-6-16,2-7-4 15,0 4-9-15,1-3-13 16,-5 6-16-16,-22-3 0 15,2 3-2-15,-24 0 1 16</inkml:trace>
  <inkml:trace contextRef="#ctx0" brushRef="#br0" timeOffset="55252.974">17523 5975 36 0,'0'13'35'0,"0"-13"-2"16,30 2-7-16,5 3-8 15,3-5-5-15,9 0-11 16,5-3-22-16,4 0-14 16,-10-7-1-16,5 6 0 15</inkml:trace>
  <inkml:trace contextRef="#ctx0" brushRef="#br0" timeOffset="55906.7192">18249 5734 42 0,'0'-34'36'0,"7"7"-1"16,-4 0-11-16,-3 5-7 15,6 10-5-15,-6 12-4 16,0 0-2-16,-6 20-2 15,2 9-2-15,1 8 0 16,3 8-1-16,0 6 1 0,0 0-1 16,0 3 0-16,6-4-1 0,-6-4 2 15,4-11-2 1,-4-8 1-16,3-6-1 16,-3-9 1-16,0-12-1 0,-10 10 1 15,10-10-1-15,-21-8 0 16,8 6 0-16,-2-1 1 15,0-2-2-15,2 5 1 0,1-1 0 16,12 1 0-16,0 0 1 16,17 0-1-16,6 3-1 15,7-3 2-15,4 0-1 16,2 0 1-16,1 0-2 31,0 3-4-31,-10-3-28 0,-6-5-6 16,2 1 0-16,-23 4-1 15</inkml:trace>
  <inkml:trace contextRef="#ctx0" brushRef="#br0" timeOffset="56591.2557">14931 5352 12 0,'5'26'56'16,"0"31"-36"-16,-1 24-2 0,2 25-5 16,6 22-2-16,-2 17 0 15,1 10-3-15,-2 2-2 16,1-3-3-16,-5-23-1 15,-1-16-4-15,1-19-15 16,-1-20-17-16,-10-35 0 31,14-12-2-31,-8-29 1 0</inkml:trace>
  <inkml:trace contextRef="#ctx0" brushRef="#br0" timeOffset="57092.3558">14987 5291 2 0,'56'-18'22'16,"149"-6"10"0,-54 15-24-16,29-1 1 15,38 1-1-15,30-4 1 16,28 4-1-16,16-6-2 0,9-2-3 16,0 2-2-16,-16-4 0 15,-20-1 0-15,-34-1 1 16,-37 0-2-16,-43 0 1 15,-41 5-2-15,-45-1-4 0,-34 10-12 16,-34-4-11-16,-7 11 1 31,-27-6-2-31</inkml:trace>
  <inkml:trace contextRef="#ctx0" brushRef="#br0" timeOffset="57592.5184">18637 4966 9 0,'-10'33'31'0,"1"34"-5"15,1 24-3-15,1 27-3 16,7 24-1-16,0 12-3 0,7 13-5 16,-1 0-2-16,8-4-2 15,-1-15-2-15,2-16 0 16,-5-26-1-16,0-15-3 15,-3-17-4-15,-4-21-18 16,1-20-16-16,0-10-1 16,-4-23 0-1,0 0-1-15</inkml:trace>
  <inkml:trace contextRef="#ctx0" brushRef="#br0" timeOffset="58096.0161">14882 6886 36 0,'0'0'30'16,"29"3"0"-16,11-3-15 16,35 0-6-16,32 0-2 15,36 0-1-15,39-4 0 16,39-4-1 0,39-2-2-16,37-5-2 15,28-2-2-15,24-3-1 16,1 2 2-16,-6 0 3 15,-14 5 0-15,-42 3 0 16,-34 10-1-16,-50 5-6 16,-55 12-25-16,-61-7-2 15,-30 5-2-15,-48-11-3 0</inkml:trace>
  <inkml:trace contextRef="#ctx0" brushRef="#br0" timeOffset="59181.5036">19330 5384 35 0,'-58'-18'27'0,"3"13"-9"16,-11 7-5-16,0 15-5 15,-1 15-2-15,7 18-4 0,8 12 0 32,13 11 1-32,16 3 0 15,16 11 3-15,18 2 1 16,19-6 1-16,22-6 0 15,18-19 1-15,22-16 0 0,12-23-1 16,13-14 0-16,-3-25-2 16,0-16 0-16,-17-24-1 15,-19-15-1-15,-32-17 0 0,-28 1 0 16,-31 0-1-16,-21 8-1 16,-18 11-3-16,-13 4-4 15,5 22-11-15,1 18-25 16,2 9 0-16,15 13 0 15,-2-8 0-15</inkml:trace>
  <inkml:trace contextRef="#ctx0" brushRef="#br0" timeOffset="66766.8625">19159 5634 21 0,'0'0'31'0,"-15"4"-3"31,15-4-5-31,0 0-4 0,7-14-4 16,11 6-4-16,7-2-3 15,8 2-1-15,3 4-3 16,5 4-1-16,-2 4 1 15,-5 5-1-15,-12 4 0 16,-11 8-1-16,-17 1 0 0,-8 4 0 16,-12-6-1-16,-1-1 1 0,-3-4-2 15,5-2 0 1,5-3-1-16,20-10 1 0,-3 12-1 16,16-11 1-16,13 7-2 15,1 1 1-15,4 3 1 16,-3 1 1-16,-8 2-1 31,-7 3 1-31,-16-1 1 0,-8 3 0 16,-16-6 0-16,-5-1 1 15,-3-3 0-15,2-6-2 16,4 1-5-16,1-5-27 16,9 0-8-16,19 0 0 15,-18-16 0-15</inkml:trace>
  <inkml:trace contextRef="#ctx0" brushRef="#br0" timeOffset="68235.6778">3704 7360 36 0,'0'0'32'0,"12"26"-7"16,-5 15-4-16,-1 16-4 15,4 19-4-15,-5 7-2 16,2 10-3-16,-5 0-3 15,2-4-3-15,-4-9-1 0,0-17-1 16,0-14-1-16,0-18-3 16,0-15 0-1,0-16-2 1,6-10 1-16,-2-17 0 0,8-3 1 16,3-5 0-16,6 0 1 15,1 5 2-15,3 5 2 16,0 12 1-16,0 8 1 15,-3 18 0-15,-7 6 0 16,-2 9 1-16,-7 4-2 0,-6 5-4 16,3 2-11-16,-3 2-20 15,-3-15-1-15,3-1 0 16,0-16-1-16</inkml:trace>
  <inkml:trace contextRef="#ctx0" brushRef="#br0" timeOffset="68605.0987">4275 7800 20 0,'0'0'33'31,"16"6"1"-31,-13 9 1 0,4 13-19 16,-3 13-6-1,-7 1-2-15,3 5 0 0,-8-9-3 16,5-2 0-16,-4-14-2 16,4-7 0-16,3-15-2 15,-3-19 1-15,3-8-1 16,6-11 1-16,-6-10-1 0,0-7-1 16,-4-8 0-16,-1-2 1 15,2 3-1-15,3 3 0 16,0 7 1-16,6 6-1 15,9 9-1-15,4 10-2 16,12 16-6-16,0 3-14 16,6 8-15-1,9 8 1-15,-5 3-1 16,3 11-1-16</inkml:trace>
  <inkml:trace contextRef="#ctx0" brushRef="#br0" timeOffset="68820.8912">4275 8138 38 0,'9'3'34'0,"19"4"2"16,6-9-2-16,9-3-27 0,1 3-21 15,-7-9-18-15,7 11-2 16,-14-13-1-16,2 10 2 16</inkml:trace>
  <inkml:trace contextRef="#ctx0" brushRef="#br0" timeOffset="69106.1467">4619 7840 53 0,'10'-20'36'0,"-5"3"-1"16,-2-1-14-16,-3 18-6 15,4-16-5-15,-4 16-2 0,8 15-3 16,-1 4-1-16,-1 5-1 15,3 7-2-15,1 7 0 16,-4-1-4-16,4 5-17 31,5-4-18-31,-12-12-1 0,7-1 0 16,-6-15 0-16</inkml:trace>
  <inkml:trace contextRef="#ctx0" brushRef="#br0" timeOffset="69537.6768">4833 7611 45 0,'16'-19'33'16,"11"14"1"-16,2-3-11 15,2-1-13-15,6 4-5 16,-3 1-2-16,1-1 0 16,-7 1-1-16,-7 4-1 0,-5 4 0 15,-7 5 0-15,-9 5 0 16,0 6 0-16,-5 6-1 31,-2 6 1-31,1 6 0 0,2 4 1 16,4 6 0-16,5 3 1 15,3-2 0-15,1 3-1 16,2-4 2-16,0 2-1 16,-7-10 1-16,-4-3 0 15,-10-9-2-15,-4-5 0 16,-11-8 0-16,-5-8-1 0,2-7-5 16,-6-10-9-16,3-4-26 15,13 4-1-15,-1-9 0 16,15 6 1-16</inkml:trace>
  <inkml:trace contextRef="#ctx0" brushRef="#br0" timeOffset="69822.6377">5441 7868 38 0,'22'-8'34'16,"16"8"0"-16,-3-7-4 15,7 3-19-15,5 4-6 16,-2-4-8-16,-7 4-9 0,-8 0-10 15,-7 5-10-15,-23-5-1 16,12 8-1-16</inkml:trace>
  <inkml:trace contextRef="#ctx0" brushRef="#br0" timeOffset="69975.7834">5466 7970 43 0,'22'20'35'0,"5"-20"0"16,12 4-12-16,4-4-15 0,-3-5-34 16,16 5-6-1,-13-10-1-15,1 1-1 0</inkml:trace>
  <inkml:trace contextRef="#ctx0" brushRef="#br0" timeOffset="70426.3159">6017 7974 50 0,'23'9'34'0,"4"-14"1"15,14-3-15-15,6 4-12 0,9-4-23 16,6 8-15-16,-10-12-3 15,4 9-1-15</inkml:trace>
  <inkml:trace contextRef="#ctx0" brushRef="#br0" timeOffset="70942.0618">6970 7450 30 0,'17'-1'21'0,"-17"1"-4"15,-14-6-4-15,-7 6-4 16,-7 3-3-16,-6 1-3 0,-3 2-3 16,2-1 1-16,1 2-1 15,4-2 0-15,4 3 0 16,7 1 0-16,4 4 1 16,6 3 1-16,3 1 2 15,0 1-1-15,3 2 1 16,3-1 0-1,0-1 1-15,0-7 0 16,0-11-1-16,18 9-1 0,-2-15 0 16,8 6-1-1,7-5 1-15,7 5 0 0,2 0-1 16,3 5 0-16,-6 8 1 16,-5 6 1-16,-11 3-1 15,-8 3 1-15,-16-2-1 0,-16-4-2 16,-9-1-4-16,-9-7-11 15,-3-8-20-15,5 0-2 16,-5-10 0-16,13 7 0 16</inkml:trace>
  <inkml:trace contextRef="#ctx0" brushRef="#br0" timeOffset="71195.8914">6578 7940 36 0,'0'10'37'16,"23"-10"0"0,20 0-4-16,14 0-17 15,8-10-5-15,11 7-5 0,6-6-8 16,2-1-11-16,-4-3-22 15,4 5-3-15,-22-4 1 16,-4 9-1-16</inkml:trace>
  <inkml:trace contextRef="#ctx0" brushRef="#br0" timeOffset="71629.7178">7075 8103 41 0,'-18'-14'33'0,"-4"15"-1"16,-12 4-13-16,-3 4-8 16,-3 11-3-16,0 3-4 15,2 9-2-15,10 9-1 32,10 4 0-32,11 3 0 0,16-4 2 15,10-3 0-15,13-6 1 16,2-7 0-16,9-7 0 15,-3-13 2-15,0-8 0 16,-12-9-1-16,-12-4 0 16,-16-6-1-16,-12 0-1 15,-22-3 0-15,-10 4-2 0,-9 7-10 16,0 1-31-16,-8-2 0 16,11 6-1-16,6-4 1 15</inkml:trace>
  <inkml:trace contextRef="#ctx0" brushRef="#br0" timeOffset="72098.803">7690 7824 43 0,'28'5'33'0,"-3"-5"0"0,14-4-15 15,3 4-8-15,4 0-7 16,-4 0-15-16,-2-5-19 16,4 5-1-16,-22-4-1 15,0 7 2-15</inkml:trace>
  <inkml:trace contextRef="#ctx0" brushRef="#br0" timeOffset="72261.5959">7746 7940 27 0,'11'17'34'15,"10"-13"1"-15,15 1-5 16,1-5-19-16,0-4-35 16,10 4-4-16,-12-10-4 15,6 4-2-15</inkml:trace>
  <inkml:trace contextRef="#ctx0" brushRef="#br0" timeOffset="72885.2307">8748 7724 41 0,'-19'-4'32'16,"-12"2"-8"-16,-5 7-3 15,-5 9-6-15,-2 4-4 0,10 12-2 16,0 6-2-16,18 7-2 16,5 1-1-16,13 2-1 0,13-6-3 15,8-5-3-15,16-6-7 16,1-5-19-16,4-16-7 16,3-2 1-16,-7-9-1 15</inkml:trace>
  <inkml:trace contextRef="#ctx0" brushRef="#br0" timeOffset="73200.8693">8811 8140 48 0,'17'0'27'16,"-17"0"-8"-16,19-21-5 16,-3 12-2-16,-3-5-1 15,1 5-2-15,-4-2-1 0,0 11 1 16,-10 0-1-16,0 0-1 16,8 20-1-16,-8 2-1 15,0 3-1-15,0 2-2 16,-2 6-3-16,-2-5-15 0,4-5-21 15,6 0-2 1,-6-14 1 0,14 2-1-16</inkml:trace>
  <inkml:trace contextRef="#ctx0" brushRef="#br0" timeOffset="73648.0275">9507 7291 39 0,'-55'41'34'0,"-1"37"-3"0,-3 19-10 16,6 24-7-16,13 19-2 16,7 13-4-16,20 8 0 15,13-7-4-15,12-9-2 0,19-18-5 16,12-24-13-16,10-24-20 16,12-13 1-16,-2-32-1 15,7-13-1-15</inkml:trace>
  <inkml:trace contextRef="#ctx0" brushRef="#br0" timeOffset="73901.1427">9467 8029 50 0,'19'6'34'0,"12"3"0"0,3-7-13 16,3-2-16 0,6 5-19-16,-1-9-17 0,3 4-2 15,-10-11-1-15</inkml:trace>
  <inkml:trace contextRef="#ctx0" brushRef="#br0" timeOffset="74148.1661">9880 8007 33 0,'18'10'35'16,"6"-5"1"-16,9-5-1 15,7 4-21-15,12-1-6 0,-2 3-7 16,-1-5-16-16,-5-1-19 16,-1 0-1-16,-15-4-1 15,-4-2 1-15</inkml:trace>
  <inkml:trace contextRef="#ctx0" brushRef="#br0" timeOffset="74317.8297">10028 7545 37 0,'0'0'29'0,"-8"11"-2"16,8 16-14-16,0 15-12 15,8 15-26-15,-8-6-3 0,7 16 0 16,-7-7 3-16</inkml:trace>
  <inkml:trace contextRef="#ctx0" brushRef="#br0" timeOffset="74717.4176">9930 8240 31 0,'9'-19'30'0,"7"14"1"16,-2-3-3-16,5 8-20 0,3 0-3 15,-3 8-4-15,2 2-2 0,-9 4-2 16,-5-2-1-16,-7 3 0 15,-3-4 0-15,-5 1 0 16,-3-2-1-16,5 0 2 16,6-10 2-16,0 13 3 15,9-4 1-15,10 4 1 0,6 2 1 16,2 3 0-16,-2 3 2 16,-7 4-2-16,-3 4 1 15,-15-1-2-15,-13-1 0 16,-13-2-1-16,-8-3-2 15,-6-7-6-15,-3-6-13 32,-3-14-15-32,11 0-1 0,0-16 1 15,17 1 3-15</inkml:trace>
  <inkml:trace contextRef="#ctx0" brushRef="#br0" timeOffset="75018.6467">10332 7281 44 0,'31'4'36'0,"10"26"1"0,-7 22-8 15,4 24-14-15,2 26-4 16,-6 16-2-16,-7 19-2 16,-14 6-4-16,-10 0-3 15,-13-3-2-15,-14-12-3 16,-4-14-4-16,-13-22-7 16,3-22-20-16,3-18-2 0,1-27 0 15,11-12 2-15</inkml:trace>
  <inkml:trace contextRef="#ctx0" brushRef="#br0" timeOffset="75384.4397">10717 7473 16 0,'4'-20'32'16,"11"7"0"-16,-3-12-1 16,-1-1-15-16,6 3-3 15,-5-4-5-15,4 6-1 16,-9-2-2-16,-1 5 0 0,-6-1-2 15,0 19 0-15,0-12 1 0,0 12-3 16,-4 17 2 0,4 2-2-16,3 9-1 0,3 4-7 15,4 5-29-15,2 9 0 16,-5-8-1-16,11 6 1 16</inkml:trace>
  <inkml:trace contextRef="#ctx0" brushRef="#br0" timeOffset="75838.0715">11238 7720 47 0,'0'0'34'0,"12"26"-2"16,-9 6-10-16,0 12-7 15,7 10-6-15,-7-5-1 16,4 0-5-16,-2-8-4 15,-5-12-6-15,0-9-10 0,-3-8-11 16,-11-14-8-16,0-4 1 16,-11-9 0-16</inkml:trace>
  <inkml:trace contextRef="#ctx0" brushRef="#br0" timeOffset="75953.6023">11066 7934 33 0,'9'0'29'16,"2"-6"-4"-16,17 6-6 15,9 0-8-15,10 0-9 16,8 0-19-16,1-10-11 16,12 10-2-16,-15-10 0 0</inkml:trace>
  <inkml:trace contextRef="#ctx0" brushRef="#br0" timeOffset="76238.0414">12028 7726 16 0,'-26'-6'33'16,"0"9"1"-16,-12 3-1 15,-3 8-15-15,5 11-3 16,-4 0-4-16,12 11-2 15,9-2-2-15,16 6-1 16,11-6-1-16,15-1-2 16,8-5-2-16,7-8-8 0,5-9-28 15,5 0-3-15,-11-11 0 16,2 0-1-16</inkml:trace>
  <inkml:trace contextRef="#ctx0" brushRef="#br0" timeOffset="76525.4161">12100 8039 25 0,'-13'-7'33'0,"13"7"2"16,0-10-2-16,13 5-15 15,9 5-7-15,1 0-4 16,4 3-2-16,1 4-2 0,-7 4 0 15,-5 0 0-15,-10 6-1 16,-12 2 0-16,-6 2 0 16,-4-1 0-16,-2 1 0 15,1-5 0-15,9 0 0 0,2-3-1 16,15-2 0 0,7-3-4-16,8-8-10 0,1 0-25 15,9 0 0-15,-2-7 0 16,7 3 0-16</inkml:trace>
  <inkml:trace contextRef="#ctx0" brushRef="#br0" timeOffset="76990.9299">12854 7304 23 0,'-49'35'33'0,"-10"25"1"15,6 31-13-15,6 30 0 16,11 11-5-16,14 22-2 0,6 0-5 15,16 2 0-15,5-12-3 16,11-17-3-16,3-22-2 16,6-22-7-16,7-22-22 15,1-18-10-15,2-30 0 16,8-13-1-16</inkml:trace>
  <inkml:trace contextRef="#ctx0" brushRef="#br0" timeOffset="77227.0821">12897 8102 41 0,'13'0'35'15,"18"8"0"-15,-1-8 0 16,10 4-28-16,4-1-18 16,-7-9-21-16,13 6-1 0,-15-5-2 15,5 5 0-15</inkml:trace>
  <inkml:trace contextRef="#ctx0" brushRef="#br0" timeOffset="77427.6177">13328 8119 35 0,'38'0'33'0,"-1"-4"0"16,13 8-5-16,2-4-18 15,-2 0-9-15,-1 0-15 0,-8-5-17 16,-1 5-2-16,-18-10 1 0,0 2 3 15</inkml:trace>
  <inkml:trace contextRef="#ctx0" brushRef="#br0" timeOffset="77596.9111">13524 7647 47 0,'0'0'33'15,"-19"-11"1"-15,19 27-7 16,0 13-19-16,3 10-10 16,7 15-21-16,-4 3-10 15,9 9 0-15,-9-3-1 16</inkml:trace>
  <inkml:trace contextRef="#ctx0" brushRef="#br0" timeOffset="77944.3839">13341 8481 29 0,'-10'-37'34'15,"18"1"1"1,6-1-3-16,7 2-15 0,15 12-6 16,-3 10-3-16,5 19-2 15,-8 6-1-15,-7 11 0 16,-14 7-3-16,-9 6 0 31,-13 1-1-31,-12 1-1 0,-6-1-2 16,-9-8-1-16,-1-3-1 15,-1-8-1-15,10-4 0 16,2-12 0-16,17-2 1 16,13 0 1-16,6-9 2 15,12 3 1-15,13 2 0 16,4 4 2-16,6 4-1 0,1 4-5 15,2-6-28-15,2 10-1 16,-12-12 0-16,3 3-1 16</inkml:trace>
  <inkml:trace contextRef="#ctx0" brushRef="#br0" timeOffset="78213.2077">13816 7366 56 0,'30'-3'36'0,"-1"26"1"0,2 27-15 16,7 33-9-16,-8 23-4 15,0 27-1-15,-10 17-3 16,-8 6-2-16,-12 1-3 15,-10-8-4-15,-11-9-3 16,-8-18-7-16,-3-22-18 16,2-23-6-16,-3-31 0 0,11-15 1 15</inkml:trace>
  <inkml:trace contextRef="#ctx0" brushRef="#br0" timeOffset="78575.2944">14190 7412 32 0,'13'-23'33'0,"5"5"0"15,-8-5-10-15,-1 3-6 16,3 3-4-16,-7 1-5 16,-5 16 0-1,0 0-2-15,8 13-1 16,-8 10 0-16,6 12-4 15,1 9-16-15,7 4-22 16,-4-5 1-16,8 5-1 16,-2-18-2-16</inkml:trace>
  <inkml:trace contextRef="#ctx0" brushRef="#br0" timeOffset="79097.5128">14633 7998 44 0,'25'0'36'0,"16"0"0"15,2 5-9 1,5-5-18-16,3-5-13 0,-5 0-24 16,1 5-5-16,-13-4-2 15,-4 4-1-15</inkml:trace>
  <inkml:trace contextRef="#ctx0" brushRef="#br0" timeOffset="79292.808">14680 8117 52 0,'34'11'36'16,"0"-8"-1"-16,8 2-16 16,2-2-24-16,-7-6-22 15,5 8-4-15,-14-8-4 16,-2 8 0-16</inkml:trace>
  <inkml:trace contextRef="#ctx0" brushRef="#br0" timeOffset="80949.1137">15354 8035 43 0,'22'10'34'16,"2"-10"-2"-1,16 4-18-15,6 1-28 16,2-10-11-16,16 5-4 16,-8-10-4-16</inkml:trace>
  <inkml:trace contextRef="#ctx0" brushRef="#br0" timeOffset="81303.1636">15897 8035 20 0,'0'0'35'0,"15"3"1"16,14-3-3-16,9 2-12 16,7-4-8-16,13 2-5 15,2 0-7-15,1-9-12 16,1-2-23-16,0 6-2 15,-18-8 0-15,-7 9 0 16</inkml:trace>
  <inkml:trace contextRef="#ctx0" brushRef="#br0" timeOffset="81518.4369">16169 7608 24 0,'-8'-14'33'15,"-5"6"0"-15,6 24-4 16,-1 7-14-16,4 13-9 16,4 7-14-16,-6 5-23 15,16 12-1-15,-7-8-1 0,15 3 1 16</inkml:trace>
  <inkml:trace contextRef="#ctx0" brushRef="#br0" timeOffset="81950.5135">15878 8257 26 0,'6'-25'35'16,"16"14"0"-16,3 0 1 0,9 1-20 16,9 10-4-16,-5 0-5 15,2 16-3-15,-9 1-1 16,-10 4-1-16,-11 5-1 15,-14-3 0-15,-7 1-1 16,-12-4 0-16,-1-6 0 0,2-5-1 16,6-5 1-16,16-4-1 15,0 0 0-15,22-6 0 16,6 6 0-16,4 0 2 16,-1 10-1-16,-3 5 1 15,-14 4 0-15,-14 8 0 16,-15-1-1-1,-19-2-6-15,-7-5-17 16,-4-3-13-16,-9-16 1 16,12-2-2-16</inkml:trace>
  <inkml:trace contextRef="#ctx0" brushRef="#br0" timeOffset="82306.6274">16827 7815 48 0,'-22'-4'36'0,"-15"0"0"0,-1 4-11 16,-4 12-8-16,-5 2-6 15,13 9-5-15,-1 7-1 0,17 7-2 16,12-3-1 0,18 2 0-16,7-3 0 0,15-6-2 15,6-4-3-15,0-6-7 16,7-8-22-16,-4-1-6 15,-12-8-1-15,0 0 1 16</inkml:trace>
  <inkml:trace contextRef="#ctx0" brushRef="#br0" timeOffset="82506.9468">16923 8089 22 0,'14'-13'35'31,"-14"13"1"-31,15-5-4 0,-15 5-9 16,0 0-6-16,13 22-5 16,-13-7-4-16,3 8-1 15,-3 2-4-15,0 1-2 16,0 3-13-16,0 0-26 16,-4-11 0-16,4 2-2 0,0-20 1 15</inkml:trace>
  <inkml:trace contextRef="#ctx0" brushRef="#br0" timeOffset="82924.0477">17299 8017 29 0,'-14'5'34'16,"14"-5"-1"-16,17 13-8 16,-2-8-5-16,15 4-5 15,2-4-12-15,12 7-31 16,-5-12-5-16,16-2-1 15,-12-13-3-15</inkml:trace>
  <inkml:trace contextRef="#ctx0" brushRef="#br0" timeOffset="83486.5739">17937 7803 40 0,'0'-38'35'15,"12"5"-3"-15,-9 0-8 16,-3 1-7-16,0 8-5 15,0 2-5-15,0 22-1 0,0 0-3 16,0 0-3-16,6 28-1 16,-6 1-4-16,0 10-6 15,0 5-19-15,-3 2-6 16,9 5 0-16,-6-10 0 0</inkml:trace>
  <inkml:trace contextRef="#ctx0" brushRef="#br0" timeOffset="83671.9629">17789 8096 81 0,'17'-7'38'0,"14"4"0"0,5 3-20 15,9 0-11-15,10 0-9 16,8 0-26-16,2 4-9 15,-7-8-1-15,4 4 0 16</inkml:trace>
  <inkml:trace contextRef="#ctx0" brushRef="#br0" timeOffset="84073.6664">17789 8327 50 0,'5'-9'34'16,"4"-6"-2"-16,18 2-12 16,8 9-5-16,6 4-5 15,6 10-2-15,-11 2-2 16,-5 12-1-16,-13 5-2 15,-14 3 0-15,-19 1-2 0,-16 0 1 16,-10-2-1-16,-11-6-1 16,2-4-2-16,0-7 0 0,4-7-1 15,12-7 1-15,16-2-2 16,11-8 1-16,13 1 1 16,10-1 1-16,8 3 1 31,5 7 0-31,5 4 1 0,2 5 0 15,-4 10-9 1,1 4-27-16,-7-11 0 0,5 8-1 16,-7-15 0-16</inkml:trace>
  <inkml:trace contextRef="#ctx0" brushRef="#br0" timeOffset="84509.7881">18665 7868 41 0,'-32'-7'37'16,"-4"11"-2"-16,-5 6-8 15,-2 5-8-15,9 14-6 0,0 4-4 16,17 4-4-16,11 0-1 16,14 1-2-16,16-2-3 15,7-8-9-15,14-8-27 16,5-3-1-16,-6-10 0 16,5 0-1-16</inkml:trace>
  <inkml:trace contextRef="#ctx0" brushRef="#br0" timeOffset="84843.7499">18749 8191 35 0,'12'-16'35'15,"4"11"-1"-15,-2 0-9 16,8 1-8-16,2 8-5 16,-7 1-2-16,-1 10-2 15,-13-1-2-15,-6 10-1 0,-11 2-1 16,-7 2-1-16,-3 1-1 16,4-3 1-16,2-7-2 15,10 3 0-15,14-6 0 16,9-6-3-16,12-2-5 15,4-8-17-15,3-9-15 32,10 4 0-32,-7-12-1 0,3-2 1 15</inkml:trace>
  <inkml:trace contextRef="#ctx0" brushRef="#br0" timeOffset="85213.6283">19238 7918 48 0,'16'14'35'0,"0"-14"1"16,17-4-12-16,4 9-11 15,6-5-6-15,4 0-5 16,1 0-10-16,-3 0-13 16,-8-6-14-16,4 6 0 0,-17-9-1 15</inkml:trace>
  <inkml:trace contextRef="#ctx0" brushRef="#br0" timeOffset="85477.9176">19316 8036 18 0,'0'0'35'16,"0"0"0"-16,28 9 0 15,0-5-15-15,-1-4-6 0,11 5-5 16,-4-1-13-16,6 2-28 16,-8-12-3-16,10 6 0 15,-7-11-2-15</inkml:trace>
  <inkml:trace contextRef="#ctx0" brushRef="#br0" timeOffset="85993.4687">19985 7968 24 0,'0'7'35'0,"18"1"1"16,5-8-2-16,16 0-20 16,5 0-17-16,3 0-26 15,17 0-4-15,-9-13-1 16,9 11-2-16</inkml:trace>
  <inkml:trace contextRef="#ctx0" brushRef="#br0" timeOffset="86547.6998">20924 7444 34 0,'0'0'21'16,"-18"-15"-8"-16,2 6-6 15,-4 1-6-15,-2 2-1 16,-3 6-1-16,1 0 0 16,0 0 0-16,3 7-1 0,2 4 1 15,-17 28 1 1,22-16 2-16,1 1 2 16,2 2 0-16,3-1 2 15,2-4 0-15,6-1 2 16,-3-8-1-16,10-1 0 15,3-8-2-15,8-3 0 0,5 5 0 16,10-2-1-16,3 6 0 16,4 3-2-16,0 3 1 15,-5 5 1-15,-7 3 0 16,-9 5 1-16,-19-5-1 16,-9 1 0-16,-14-7-2 0,-8-5-3 31,-3-7-16-31,3-1-17 0,-5-11-1 15,14 2 0-15,0-8-1 16</inkml:trace>
  <inkml:trace contextRef="#ctx0" brushRef="#br0" timeOffset="86832.7401">20527 8018 15 0,'0'0'35'15,"13"4"-1"-15,14 0 2 0,12-4-17 16,9 0-4-1,11 3-7-15,-1-3-4 0,4 0-9 16,1 0-25-16,-4 6-4 16,-14-6-2-16,-4 1 1 0</inkml:trace>
  <inkml:trace contextRef="#ctx0" brushRef="#br0" timeOffset="87363.8293">20974 8272 18 0,'-10'-14'34'15,"-13"-1"-2"-15,-2 3-6 16,-9 9-7-16,-8 3-4 15,1 12-6-15,-2 6-3 16,3 10-3-16,2 6-2 16,11 6 0-16,6 2 0 31,14 0 1-31,11 0-1 0,11-9 2 16,10-7-1-16,10-7 1 15,6-9 0-15,1-10 0 16,-5-10 0-16,-6-4 0 15,-13-8 0-15,-13-2 0 16,-19-2-1-16,-10 4-1 16,-13 2-2-16,-8 4-13 0,-9 3-25 15,10 13 0-15,-3-5 0 16,8 11-1-16</inkml:trace>
  <inkml:trace contextRef="#ctx0" brushRef="#br0" timeOffset="88053.3768">15152 7246 24 0,'0'31'31'0,"5"37"-3"16,-9 20-7-16,1 27-6 16,0 27-2-16,3 21-1 15,-5 19-4-15,-1 7-7 16,-6-3-7-16,2-13-16 0,1-8-11 15,-12-27-1-15,11-12 0 16</inkml:trace>
  <inkml:trace contextRef="#ctx0" brushRef="#br0" timeOffset="88638.3063">15159 7152 6 0,'30'0'23'15,"19"9"1"-15,13-2-13 16,38-2-6-16,30 1-2 16,40-2-1-16,36 0 0 15,45-2-1-15,34-2-1 16,38 3-1-16,24 3 0 0,27-3 2 15,11-3 3-15,12 2 2 16,5-2 0-16,-2 0 0 16,-6-4 3-16,-15 0 0 15,-14-1 0-15,-33 2-7 16,-27 3-11-16,-50-8-20 16,-32 17-2-1,-59-9 0-15,-32 11 5 16</inkml:trace>
  <inkml:trace contextRef="#ctx0" brushRef="#br0" timeOffset="89086.1482">21674 7221 26 0,'0'22'31'16,"3"34"-8"-16,-9 28-3 16,-3 26-5-16,5 25 0 15,-5 21-1-15,3 17-3 16,-2 3-3-16,8 6-1 0,0-16-3 15,0-12-3-15,8-19-6 16,-5-15-26-16,-3-36-5 0,10-15-1 16,-10-35 0-16</inkml:trace>
  <inkml:trace contextRef="#ctx0" brushRef="#br0" timeOffset="89702.1155">15108 9143 2 0,'0'0'19'0,"14"10"-4"16,22-6-10-16,23 1-3 15,21-2 1-15,40-3 0 16,36 0 1-16,47-5 0 0,333-19 4 15,-214 3 4 1,54-2 2-16,37-2 1 16,17-3-2-16,16 5 0 15,1-5 1-15,-2 9-1 16,-13-3-1-16,-6 8-7 16,-35 4-3-1,-31 5-1-15,-31 2-3 16,-39-1-2-16,-47 4-2 15,-43 0-8-15,-50-3-22 16,-42 8-1-16,-50-10 0 0,-26 5 2 16</inkml:trace>
  <inkml:trace contextRef="#ctx0" brushRef="#br0" timeOffset="90286.1833">22352 7817 31 0,'17'8'33'0,"-17"-8"1"15,0 18-6-15,-5 0-14 16,-5 3-5-16,8 5-1 16,-2-2-2-16,4 1-2 15,6-3-1-15,11-3 0 16,7-4 0-16,4-2-4 0,3-7-3 16,-4-6-7-16,0 0-10 15,-4-6-10-15,-11-9-5 16,-1 2 0-16,-11-10 1 15</inkml:trace>
  <inkml:trace contextRef="#ctx0" brushRef="#br0" timeOffset="90439.5087">22547 7813 48 0,'0'0'34'0,"-10"-6"-2"0,5 18-8 16,2 13-7-16,-3 3-5 15,6 14-5-15,-7 1 0 16,7 7-3-16,0 1-7 15,-4-5-14-15,-2-3-19 16,6-8-1-16,0-14-2 0,0 2 1 16</inkml:trace>
  <inkml:trace contextRef="#ctx0" brushRef="#br0" timeOffset="90802.7591">22654 7618 32 0,'-56'-25'30'15,"-22"2"1"-15,-1 18-12 0,-8 17-6 16,-11 19-4 0,1 23-3-1,-1 13 0-15,14 19-1 16,18 10 0-16,24 10 0 15,28 1-2-15,37-3 0 0,39-10 0 16,31-14-1-16,31-17 0 16,18-22 0-16,2-27-1 15,5-26 1-15,-8-28 1 16,-25-20 0-16,-33-26-1 0,-30-21 1 16,-44-18 0-16,-34-3-1 15,-35 6-1-15,-31 10-6 16,-25 17-33-16,-17 24-1 15,-13 16 0-15,4 26 0 16</inkml:trace>
  <inkml:trace contextRef="#ctx0" brushRef="#br0" timeOffset="92007.5693">928 10011 37 0,'0'0'35'32,"-19"61"-1"-32,4-1 2 0,0 19-24 15,2 14-5-15,0 4-1 16,5-3-4-16,4-10-1 15,4-20-2-15,4-21 0 16,-4-43-1-16,0 0 0 16,0 0 0-16,39-47 0 15,-26-12 1-15,-1-11 0 0,-8-10 1 16,2-5 1-16,3-2 0 16,-5 5 2-16,1 10-1 15,-1 12 0-15,2 19 1 16,-6 41 0-16,0 0 1 15,0 0-1-15,46 59 0 16,-29 6 0-16,-3 10-1 0,2 5 0 16,5 7 0-16,-6-2-3 15,0-11-3-15,-8-8-8 16,0-17-17-16,-7-49-9 16,-7 52 1-16,7-52-1 15</inkml:trace>
  <inkml:trace contextRef="#ctx0" brushRef="#br0" timeOffset="92408.2794">851 10507 40 0,'0'0'27'15,"0"0"-2"-15,34-45-14 16,-34 45-4-16,83-5-4 16,-29 5 0-16,5 0-2 15,-7-8-1-15,-2 5 2 0,-7 0 1 16,-8-1 0-16,-10 4 2 15,-1 0 0-15,-12 5 3 16,-1 4-1-16,-2 9 1 16,-3 0-2-16,3 6-1 15,-1 2 0-15,1 2-2 16,-1-6 0 0,-3 0-1-16,-5-7 0 15,0-15-1-15,0 0 0 16,14-5-1-16,-12-14 1 15,8-4-1-15,-4 0 0 16,4 1 0-16,2 1 0 16,0 4 1-16,2 10-1 0,-3 7 1 15,2 4 0-15,-1 8 0 0,0 5-1 16,-4 7-2 0,0 4-9-16,0 2-27 15,-4-6 1-15,6 1-1 0,-1-11 0 16</inkml:trace>
  <inkml:trace contextRef="#ctx0" brushRef="#br0" timeOffset="92679.3576">1888 10574 46 0,'-11'-23'37'15,"9"6"-4"-15,-10-4-6 31,-2-7-9-31,0 7-5 0,-8 1-3 16,5 6-5-16,-6 6 0 16,3 8-3-16,3 13-1 15,4 1 0-15,6 10 0 16,11 3 0-16,2 2 0 16,8 2 1-16,3-6 0 0,8-6-3 15,-3-4-1-15,-1-13-7 0,0-2-17 16,-4-11-14-16,-8-14 1 15,0-4-1-15</inkml:trace>
  <inkml:trace contextRef="#ctx0" brushRef="#br0" timeOffset="92795.2407">1782 10076 73 0,'-11'-21'36'15,"11"21"0"-15,-7 14-13 16,7 9-43-16,6 13-13 15,-3-4-3-15,8 9-1 16</inkml:trace>
  <inkml:trace contextRef="#ctx0" brushRef="#br0" timeOffset="93413.6616">2731 10333 31 0,'-12'-24'33'0,"12"9"0"0,11-4-15 16,8 0-4-16,9 7-2 16,6 2-3-16,4 10-2 15,-1 0-2-15,-4 15-1 16,-10 4-2-16,-14 7 0 16,-15 5-1-16,-10-1 0 0,-8-2-1 15,-1-5 1-15,0-5-1 16,6-7 0-16,19-11 0 15,0 0-1-15,32 0 1 16,-1 0 0-16,6 4 0 16,0 6 0-16,-3 5 0 15,-9 7 0-15,-20 9 0 0,-14 3-1 16,-15-3-2-16,-13-5-4 16,-4 0-8-16,-9-7-16 15,2-17-5-15,10-2 0 16,7-20 0-16</inkml:trace>
  <inkml:trace contextRef="#ctx0" brushRef="#br0" timeOffset="93767.5021">2916 10016 20 0,'-25'-33'33'16,"-3"18"1"-16,-17 7-5 15,-11 8-12-15,1 19-4 0,-6 5-5 16,12 18-3-16,0 14-2 16,11 12-2-16,11 7 0 15,9 7 0-15,14 5-1 16,16 0 0-16,10 0-1 16,14-10 1-16,12-14 1 15,14-16-1 1,12-23 2-16,10-17-1 15,3-25 0-15,3-18 1 16,-6-16-1-16,-13-13 1 16,-18-18-1-16,-26 4 1 15,-27-4-1-15,-22 6 0 16,-18 16 0-16,-10 11-3 0,-2 14-7 16,-1 18-21-16,10 8-7 0,21 23 0 15,7 2 0 1</inkml:trace>
  <inkml:trace contextRef="#ctx0" brushRef="#br0" timeOffset="93937.2821">3404 10681 50 0,'0'20'32'0,"0"9"-10"16,-10 2-35-16,-11-14-14 15,5 2-3-15,-9-13-2 32</inkml:trace>
  <inkml:trace contextRef="#ctx0" brushRef="#br0" timeOffset="94355.2683">3729 10225 25 0,'9'0'34'0,"-18"11"1"16,-3 17 1-16,-7 5-18 31,0-2-10-31,7 7-1 0,0-3-3 15,12 3 0-15,6-10-2 16,16-5 0-16,6-8 0 16,5-10-2-16,1-10-1 15,-2-5-1-15,2-9 1 16,-9-4-1-16,0-4 0 16,-7-3 1-16,-9 3 1 0,-5 1 1 15,-4 6 1-15,0 11 0 16,0 9 0-16,0 0 0 15,-13 18 0-15,10 7 0 0,3 7-2 16,0-1-2-16,6 11-9 16,-6 1-24-16,3-12-2 31,6 0-1-31,-5-13 1 0</inkml:trace>
  <inkml:trace contextRef="#ctx0" brushRef="#br0" timeOffset="94717.3791">3928 9969 44 0,'-50'-13'34'0,"1"22"2"16,-9 9-10-16,0 15-16 15,8 20-3-15,-3 15-2 16,10 16-1-16,1 10-1 15,13 11 0-15,11 1-3 0,15-4 1 16,15-7-1-16,23-15 0 16,20-20 1-16,17-19-1 15,18-27 0-15,5-22 0 16,9-22 1-16,-3-15 0 16,-8-21 2-16,-12-8 0 0,-22-15 0 31,-23-7 1-31,-26-1 0 0,-27 3-1 15,-28 7 1 1,-13 15-2-16,-17 12-4 0,-6 13-18 16,-3 20-20-16,10 13 0 15,3 11-1-15,14 12 1 16</inkml:trace>
  <inkml:trace contextRef="#ctx0" brushRef="#br0" timeOffset="95572.9017">4767 10676 41 0,'-18'16'25'15,"9"7"-17"-15,-9 4-22 0,-8-18-11 16,17 7-4-16</inkml:trace>
  <inkml:trace contextRef="#ctx0" brushRef="#br0" timeOffset="96421.2925">5514 10331 22 0,'-36'-9'31'0,"7"15"-1"16,-5 0-12-16,3 5-5 0,7 4-3 16,5 4-4-1,13 1-1-15,10-1-3 16,12 2 0-16,9-7-1 0,3 0 0 16,3-5 1-16,-7-2-1 0,-3-4 0 15,-11-3-1-15,-10 0 0 16,-13 4 0-16,-8 1 0 15,-8 0 0-15,-4 0 0 16,5 5 0-16,0 2 2 16,10 3 0-16,9-1 1 31,9 5 0-31,12-2 1 0,10-3-2 16,6-1 1-16,3-4-2 15,2-2-6-15,-6-7-13 16,-2-12-17-16,-2 0 0 15,-7-11-1-15,-4 0 1 16</inkml:trace>
  <inkml:trace contextRef="#ctx0" brushRef="#br0" timeOffset="96544.2046">5459 10174 28 0,'-11'-37'33'16,"-6"1"1"-16,9 21-5 0,0 3-26 15,8 12-25-15,0 0-8 16,-7 17-3-16,16 10-1 31</inkml:trace>
  <inkml:trace contextRef="#ctx0" brushRef="#br0" timeOffset="96675.7341">5615 10394 36 0,'47'49'36'0,"6"8"1"16,-7-3-4-16,-9 3-15 15,2 4-13-15,-8-1-15 16,-8 1-23-16,-10-23-3 0,1-2 0 15,-14-21-1-15</inkml:trace>
  <inkml:trace contextRef="#ctx0" brushRef="#br0" timeOffset="96845.0137">5837 10444 35 0,'-19'-11'36'15,"-5"11"1"-15,-3 16-1 0,-5 21-19 16,-9 6-7-1,0 21-4-15,-6 5-4 16,2-3-8-16,6-4-26 0,5 1-5 16,0-15-2-16,19-6 2 31</inkml:trace>
  <inkml:trace contextRef="#ctx0" brushRef="#br0" timeOffset="97392.5975">6201 10519 20 0,'-6'-25'33'0,"-10"-7"3"15,1 5-5 1,-3 7-12-16,-11-1-7 16,5 11-3-16,-6 7-3 15,6 11-2-15,0 4-2 16,5 13-1-16,7 2 0 0,9 1-1 16,3 1 1-1,14-7-1-15,3-3 0 0,6-5 1 16,7-10-1-16,1-4 0 15,0-8-1-15,-3-6 0 0,-1-4 0 16,-8-1-1-16,-3-4 0 16,-7 0 0-16,-5 6 0 15,-4 0 1-15,0 17 0 16,-15-10 1-16,15 10 0 16,-11 15 0-1,11 2 1-15,0 2 0 16,4-1 0-16,11 3 1 15,3-5 0-15,6-3 0 16,2-6 0-16,1-2 1 16,2-10-1-16,-1-4 0 15,-6-4-1-15,-7-4-1 16,-2 0-5-16,-10-7-10 0,-3 1-21 16,0 2-2-16,-10-3 1 15,10 1-1-15</inkml:trace>
  <inkml:trace contextRef="#ctx0" brushRef="#br0" timeOffset="97561.8782">6439 10230 61 0,'13'26'38'15,"-13"3"1"-15,3 12-14 16,7 14-11-16,-2 3-5 16,5 13-3-16,-2 4-3 15,4-3-3-15,-1-6-5 16,-4-11-7-16,3-8-24 31,-7-8-3-31,-6-14-1 0,0-8 0 16</inkml:trace>
  <inkml:trace contextRef="#ctx0" brushRef="#br0" timeOffset="97724.6488">6520 10611 47 0,'19'-9'34'16,"-4"1"0"-16,11 8-9 16,5 0-51-16,-1-11-6 15,10 7-3-15,1-10 1 16</inkml:trace>
  <inkml:trace contextRef="#ctx0" brushRef="#br0" timeOffset="98146.955">7128 10273 9 0,'-27'-15'32'16,"4"11"1"-16,-8-1-1 15,5 5-14-15,9 14-6 16,2 0-5-16,9 8-3 16,6 2-1-16,11 0 0 0,5-2-2 15,3-2 0-15,4-8-1 16,0-2-2-16,-1-6 0 0,-9-4-2 16,-13 0-1-1,0 0 1-15,0 0 0 16,-25-9 1-16,0 9 2 0,0 5 3 31,-3 1 2-31,8 7 2 0,0 0 2 16,13 6 0-1,7-5 1-15,12 8-1 0,5-7-1 16,14-1-3-16,3-4-5 16,3-1-34-16,0-13-2 15,10-4-2-15,-10-9 0 16</inkml:trace>
  <inkml:trace contextRef="#ctx0" brushRef="#br0" timeOffset="98749.7557">8375 10351 24 0,'-31'-6'34'0,"-1"12"2"15,-13 0-1-15,-2 9-18 0,3 11-5 16,3-2-4-16,12 12-1 0,10 1-3 15,19 2-1-15,9-5-1 16,22-5-1-16,8-5-1 16,7-9-3-16,9-3-8 15,-7-3-21-15,0-17-5 16,-2 6 0-16,-15-9-1 31</inkml:trace>
  <inkml:trace contextRef="#ctx0" brushRef="#br0" timeOffset="99081.3628">8412 10783 24 0,'0'0'32'16,"0"0"1"-16,18-19-9 0,-5 7-6 31,2-4-3-31,2 3-5 0,-5-5-2 16,2 8-1-16,-5 1-2 16,3 9 1-16,-12 0-1 15,8 18-1-15,-8 1-1 16,0 9-1-16,-5 4-1 15,5 1-2-15,0 4-6 16,-9-8-19-16,5-6-14 0,4-2 1 16,0-21-1-16</inkml:trace>
  <inkml:trace contextRef="#ctx0" brushRef="#br0" timeOffset="100013.0204">8770 10444 60 0,'18'-8'34'0,"16"8"-3"0,3-6-16 16,7 2-10-16,3 2-10 16,5-4-19-16,-2 8-9 15,-19-7 0-15,0 10-1 16</inkml:trace>
  <inkml:trace contextRef="#ctx0" brushRef="#br0" timeOffset="100197.9407">8794 10560 22 0,'0'0'35'0,"13"15"0"16,5-11 1-16,11-4-17 0,7 4-17 15,5-7-30-15,7 6-4 16,-6-11-2-16,7 2-2 16</inkml:trace>
  <inkml:trace contextRef="#ctx0" brushRef="#br0" timeOffset="100467.5111">9309 10534 43 0,'0'0'36'0,"22"8"-1"15,9-14 1-15,12 4-27 16,13-3-14-16,0-2-28 16,6 7-1-1,-13-3-1-15,1 3-1 16</inkml:trace>
  <inkml:trace contextRef="#ctx0" brushRef="#br0" timeOffset="100983.8971">10093 10543 11 0,'-11'0'31'15,"-12"-11"1"-15,7-6-4 16,-2-4-11-16,7-9-6 16,11 1-3-16,11-7-2 15,11 3-2-15,10 7-2 0,5 8 1 16,6 10 0-16,-2 18 1 15,-7 11 0-15,-10 13 1 16,-21 7-1-16,-12 15 0 16,-22-3-1-16,-10 1-2 0,-8-7-2 15,-9-10-4-15,5-9-3 16,3-15-2-16,18-8 0 16,12-17 4-16,20-3 3 15,14-2 2-15,12 1 4 0,11 6 3 16,3 5 4-16,47 24 13 15,-47 5-15 1,-12 1-4-16,-4 1-12 31,-8-3-29-31,-1 0-1 0,-8-13-2 16,8 0 1-16</inkml:trace>
  <inkml:trace contextRef="#ctx0" brushRef="#br0" timeOffset="101131.0434">10497 10768 51 0,'10'11'39'15,"2"12"-1"-15,-16-6-6 16,-8 3-55-16,-1 8-9 16,-20-10-4-16,-1 6-2 0</inkml:trace>
  <inkml:trace contextRef="#ctx0" brushRef="#br0" timeOffset="101716.3896">11261 10500 39 0,'-23'-13'36'0,"-2"13"-1"16,-15 7-8-16,-4 3-9 16,4 10-7-16,-4 7-3 15,13 5-2-15,7 6-1 16,19 1-2-1,14-4 0-15,18-2-1 16,14-4-4-16,8-10-9 16,6-7-27-16,7-4 0 15,-9-11-1-15,0-1 0 16</inkml:trace>
  <inkml:trace contextRef="#ctx0" brushRef="#br0" timeOffset="102054.6037">11312 10868 30 0,'22'-13'34'16,"-4"2"1"-16,9 2-6 15,2 5-15-15,-2 0-5 16,-4 12-3-16,-8 1-1 16,-10 10-1-16,-13 3-1 15,-6 7-1-15,-7-3-1 0,-1 3 1 16,2-5-1-16,7-6 0 16,7-4-1-16,15-4 0 15,12-5-4-15,3-10-8 16,9-5-24-16,6 3 0 15,-5-10-1-15,8 8 0 16</inkml:trace>
  <inkml:trace contextRef="#ctx0" brushRef="#br0" timeOffset="102317.4628">11710 10611 46 0,'11'6'36'0,"13"0"-1"0,4-8-1 16,9 2-24-16,6 0-9 15,4 0-22-15,5 2-13 16,-14-8-1-16,2 6-1 16</inkml:trace>
  <inkml:trace contextRef="#ctx0" brushRef="#br0" timeOffset="102502.1152">11760 10728 60 0,'0'0'36'15,"8"10"1"-15,12-6-13 0,14-6-19 16,8 2-23-16,1-8-15 16,12 4-2-16,-10-6-1 15</inkml:trace>
  <inkml:trace contextRef="#ctx0" brushRef="#br0" timeOffset="103034.2843">12302 10455 58 0,'12'-11'35'0,"16"6"0"16,-2 1-16-16,11-4-10 15,6 8-3-15,-2 0-2 16,-1 8-2-16,-10 1-1 16,-10 5-1-16,-12 0 0 15,-18 1 0-15,-8 0 0 16,-9-3 0 0,-2 0-1-16,-1-2 1 15,5-3-1-15,10-3 1 16,15-4 0-16,0 0 0 15,25 13 0-15,6-6 0 16,-1 5 2-16,5 6-1 16,-6 6 2-16,-12 2 0 15,-11 3-1-15,-12 3 0 0,-18-2 0 16,-10-4-2-16,-8-2-4 16,-6-14-4-16,1 0-10 15,6-6-16-15,5-9-4 0,13-5 1 16,5-9 0-1</inkml:trace>
  <inkml:trace contextRef="#ctx0" brushRef="#br0" timeOffset="103234.8357">12913 10899 60 0,'0'0'41'16,"13"10"-1"-16,-13-10-6 15,0 0-55-15,0 0-13 16,-16-15-4-16,1 10-3 16</inkml:trace>
  <inkml:trace contextRef="#ctx0" brushRef="#br0" timeOffset="105394.8927">913 12755 6 0,'0'0'26'16,"-12"-50"1"-16,30-2-5 0,10-17-4 16,0-10-4-1,3-14-1-15,3-1-2 0,-9-6 1 16,-3 11-1-16,-4 8 0 16,-15 17-3-16,-6 16-2 31,3 48 0-31,0 0-1 0,0 0-2 15,0 0 0-15,-47 90-1 16,47-16-1-16,13 11 0 16,7 6-1-16,12-3 0 15,12-2-2-15,1-8 0 16,6-13-3-16,-3-18-6 16,-3-14-16-16,-7-12-13 0,-14-18 1 15,-24-3-1-15</inkml:trace>
  <inkml:trace contextRef="#ctx0" brushRef="#br0" timeOffset="105542.5281">1028 12525 38 0,'0'0'29'0,"30"8"0"16,3-3-13-1,15-2-14-15,-8 3-10 0,10-6-18 16,-7 8-3-16,-9-8-1 15,-11 6 10-15</inkml:trace>
  <inkml:trace contextRef="#ctx0" brushRef="#br0" timeOffset="105711.8143">813 12392 57 0,'0'0'34'16,"-42"-12"0"-16,42 12-12 15,0 0-19-15,0 0-13 0,0 0-23 16,55 37-1-16,-55-37 1 16,81 23-1-16</inkml:trace>
  <inkml:trace contextRef="#ctx0" brushRef="#br0" timeOffset="106027.7901">1474 12662 51 0,'29'16'37'0,"4"-2"-1"16,-1-6-9-16,4-8-14 15,4 0-4-15,-3-8-3 16,-4-6-2-16,-8-9-2 16,-10-2-1-16,-9-3-1 0,-9 0 0 15,-12-3-2-15,-12 4 1 16,-2 5-1-16,-5 9 0 15,0 9 1-15,4 12 0 16,1 11 1-16,10 9 0 16,12 11 0-16,7 10 1 15,10 2 0 1,9 3-1-16,1 1-3 16,0-9-9-16,4-8-23 15,2-4-1-15,-5-15-1 16,0-9 1-16</inkml:trace>
  <inkml:trace contextRef="#ctx0" brushRef="#br0" timeOffset="106313.1055">2188 12510 39 0,'10'22'36'15,"-23"-2"-1"-15,-2 7-13 16,-10-3-8-16,-8-2-7 15,0-6-7-15,-7-3-5 0,5-13-2 16,2-3-1-16,13-14 0 16,9-2 1-16,7-5 5 15,7-1 3-15,11 6 5 16,4 4 4-16,15 9 1 16,-1 2 1-16,1 15 0 31,0 3-3-31,-3 8-11 0,-2 2-31 15,0 0-3-15,-14-7-1 16,0 7-1-16</inkml:trace>
  <inkml:trace contextRef="#ctx0" brushRef="#br0" timeOffset="106868.3909">3146 12569 35 0,'18'-5'33'31,"5"15"1"-31,-5 5-13 0,0 1-6 16,-2 11-3-16,-9-5-4 15,2 0-3-15,-9-11-1 16,0-11-2-16,0 0-2 16,0-24 0-16,8 0-1 15,9-5 1-15,4 2-1 16,3 1 1-16,4 10 0 0,2 10 2 15,-6 13 0-15,0 12 1 16,-9 8 0-16,-5 7-1 16,-6 3-5-16,-4-1-18 15,0-6-15-15,8-2-1 16,-2-13-1-16,7 0 0 16</inkml:trace>
  <inkml:trace contextRef="#ctx0" brushRef="#br0" timeOffset="107600.5587">4476 12455 21 0,'25'0'29'16,"-12"3"2"-16,2 12-12 15,-9 8-8-15,-12 4-2 16,3 4-2-16,-6-5-1 16,0-2-2-16,-4-6-1 15,1-10-1-15,12-8-1 16,-6-9-1-16,14-7 0 0,0-5 0 15,1 1-1-15,2-6 0 0,-1 6 0 16,2 3 0-16,-5 7 0 16,-7 10 1-16,12 0 0 15,-3 13 0-15,-5 5 3 16,5 7 0-16,6-1 1 16,6 3 0-16,8-3 1 0,5 0-1 15,6-11 0-15,7-1 0 16,-1-8-1-16,2-4-2 15,-5-9 1-15,-6-7-2 16,-9-3-1-16,-8-2 0 16,-12-5-1-16,-11 2 1 31,-9-3-1-31,-13 3 1 0,-3 5-2 16,-6 11 2-16,1 8 0 15,-1 8 1-15,4 11 0 16,4 9-1-16,5 9 2 15,10 11-1-15,3 6 1 16,5 3-1-16,3 2 0 0,0-4-8 16,11-8-23-16,3 0-4 0,1-15 0 15,8-8-1 1</inkml:trace>
  <inkml:trace contextRef="#ctx0" brushRef="#br0" timeOffset="108101.8076">5293 12554 35 0,'-14'-19'32'0,"-9"-5"1"16,-4 10-14-16,2 7-5 0,-1 7-6 15,4 10-1-15,1 1-2 16,6 10-2-16,2 1 0 16,10 3-1-16,10-3 1 15,10-1-2-15,6-4 2 0,3-7-3 16,3-6 0 0,1-10 0-1,1-7-3-15,-5-1 1 0,-2-5 0 16,-9-2-1-1,-5 2 0-15,-10 1 1 16,0 7 0-16,0 11 1 0,-10-4 1 16,10 4 1-16,-13 17 0 15,13 0 1-15,0 3 0 16,10 1 1-16,5-2 1 0,8 0 0 16,3-6 1-16,4-4-1 15,0-9 0-15,2-5 1 16,-6-9-2-16,1 0 0 15,-11-6-1-15,-6-2-1 16,-8 0-4-16,-6-1-7 16,-2 2-29-16,0 8-1 0,-6-2 1 15,12 15-1-15</inkml:trace>
  <inkml:trace contextRef="#ctx0" brushRef="#br0" timeOffset="108433.0755">5978 12500 22 0,'-30'-15'33'0,"1"11"1"15,-11-4-4-15,3 8-13 16,7 8-7-16,1 1-4 0,12 9-2 15,4 3 0-15,13 5 0 16,8-2 0-16,12 0 0 16,5-2-1-16,8-6 0 15,-2-4-1-15,3-3 0 16,-6-9 0-16,-7-4-1 16,-11-1 1-1,-10-5-2-15,-15 1 0 16,-9-3-2-16,-4 2-7 15,-8 0-22-15,5-4-7 16,10 5-1-16,4-6 1 16</inkml:trace>
  <inkml:trace contextRef="#ctx0" brushRef="#br0" timeOffset="108889.2964">6127 12518 49 0,'21'-13'33'0,"11"2"-11"0,3 6-6 15,1-3-4-15,4 4-4 16,-9-1-4-16,-2 5-1 16,-14-5-1-16,-15 5-2 15,0 0 1-15,-13 0-1 16,-8 5 1-16,-7 1-1 31,0 3 0-31,2 4 0 0,6 5 0 16,4 2 1-16,10 2 0 15,9 1-1-15,9-1 1 16,9 0 0-16,1-6 1 0,8-4-1 16,-1-9 1-1,2-7-1-15,-6-7 0 0,3-5 0 16,-1-6-1-16,-6-3 1 15,-4 0 1-15,-1 5 0 16,-7 1 0-16,0 8 1 0,-9 11 0 16,0 0 0-16,0 13 0 15,0 7-5-15,0 6-14 16,4 1-22-16,-4-7 1 31,8 0-1-31,2-12 0 0</inkml:trace>
  <inkml:trace contextRef="#ctx0" brushRef="#br0" timeOffset="109574.7921">6684 12489 4 0,'13'24'25'0,"-13"-12"1"16,4 10-6-16,-4-3-15 0,-7-1-2 16,4-4-1-16,0-4 0 15,3-10-1-15,0 0-1 16,9-15 1-16,8-4-1 15,4-5 1-15,3-1-1 16,4 0 0-16,-3 1 2 0,-4 6 2 16,-5 6 3-16,-1 12 0 15,-15 0 1-15,7 17 0 16,-7 5 1-16,0 9 0 16,-3-2-1-16,8 0-3 15,2-4 0-15,6-6-2 16,-2-8 0-16,9-11-1 0,-2-8-2 15,4-9 1-15,-1-4 0 16,-2-5-1-16,0 1 0 16,0 1 1-16,-4 3-1 0,1 7 2 15,-4 12 0 1,-12 2 0-16,12 12 0 16,-8 6 0-1,-4 3 1-15,0 4-1 16,0-6 0-16,0-2 0 0,0-17-1 15,12 10 0-15,0-14 0 16,1-6 0-16,5-5-2 16,4-4 2-16,2 0-2 15,1 6 1-15,0 6 0 16,-3 5 1-16,0 4 0 0,-7 10 0 16,-2 5 1-16,-2 8-1 15,-7-1 0-15,-4 3-3 16,0 1-3-16,-9-8-14 15,0-4-21-15,5-6 0 16,4-10-1-16,-12-9 1 16</inkml:trace>
  <inkml:trace contextRef="#ctx0" brushRef="#br0" timeOffset="109721.9459">7283 12039 68 0,'0'-10'38'0,"0"10"-2"16,-6 34-18-16,6 3-50 0,-6-1-4 16,6 12-2-1,-6-6 0-15</inkml:trace>
  <inkml:trace contextRef="#ctx0" brushRef="#br0" timeOffset="110322.358">8434 12417 24 0,'12'17'32'15,"-6"13"1"-15,-19 3-15 16,-14-1-6-16,-8 3-2 15,-14-6-2-15,2-4-4 16,-5-12 0-16,3-10-3 0,11-12 0 16,7-6 0-16,11-10-2 15,16 0 1-15,8-3 0 16,11 5 0-16,6 5 1 16,10 12 1-16,-1 6 0 15,5 15 1-15,-2 7 0 16,-2 6 0-16,-5 5-3 0,-6 1-9 15,-4-5-18-15,-2 1-8 16,-8-14 0-16,5 1 0 16</inkml:trace>
  <inkml:trace contextRef="#ctx0" brushRef="#br0" timeOffset="110607.2097">8509 12533 45 0,'13'0'34'15,"5"19"2"-15,-12 3-16 16,0-5-9-16,1 3-3 16,-7-2-4-16,0-6-2 15,0-12-2-15,0 0-1 16,0-11-1-16,0-9 1 0,10-5-1 16,2-3 0-16,7-1 1 15,5 2 2-15,1 7 1 16,-1 10 0-16,1 6 1 15,-5 13 0-15,-6 5 1 16,-1 10-4-16,-4 9-5 16,-9-1-16-1,0-6-14-15,6 3-1 16,0-10 0-16</inkml:trace>
  <inkml:trace contextRef="#ctx0" brushRef="#br0" timeOffset="110876.7161">9073 12591 27 0,'7'-20'31'0,"-14"-8"-5"15,1 1-5-15,-3 3-3 16,-7 1-3-16,-2 9-3 16,-6 2-3-16,3 12-3 15,-2 0-2-15,5 18 0 16,5 2-1-1,9 3-1-15,8 3 1 16,8-1-1-16,4-1 0 16,8-5-1-16,1-2-1 15,-2-10-9-15,4-7-21 16,-5-2-8-16,-7-16-1 16,0-1 1-16</inkml:trace>
  <inkml:trace contextRef="#ctx0" brushRef="#br0" timeOffset="111039.6822">9062 12179 62 0,'-4'-14'33'0,"-9"0"-5"15,13 14-37-15,0 0-19 0,0 0-4 16,0 15-3-16</inkml:trace>
  <inkml:trace contextRef="#ctx0" brushRef="#br0" timeOffset="111594.8982">9288 12421 27 0,'12'5'36'0,"3"9"-1"16,-5-1-11-16,2 1-6 15,-3 8-3-15,-9 0-4 16,0 4-4-16,-8-6-4 15,1-3-2-15,-3-1-2 16,1-12-2-16,9-4-1 0,-5-9 0 16,13-6-1-16,2-8 0 15,7-1 1-15,-3 1 2 16,2 0 1-16,-1 6 2 0,-8 3 0 16,-7 14 1-1,13-5 0-15,-13 5 1 16,5 20-1-1,-2-3 0-15,3 2-1 0,1 2-2 16,7 4-2-16,2-4-4 16,3-1-4-16,3-8-4 15,6-3-1-15,0-9 2 16,5 6 3-16,-5-6 5 16,0-6 7-16,16 2 18 15,-19 7-4-15,-8-3 2 16,6 9 0-16,-8-9-4 15,7 4-4-15,-3-10-4 16,3 3-2-16,-4-9-1 16,-3-4 0-16,-8-4-2 15,-7-3 1-15,-10-3-1 16,-8 5 0-16,-7 3 1 0,-6 4-2 16,0 8 1-16,0 9 1 15,3 10 0-15,4 11 0 16,7 12 1-16,8 10-1 15,4 5 1-15,5 4 0 16,0 6-3-16,0-3-12 0,0-3-25 31,9-1-1-31,-9-19 0 0,8-2-1 16</inkml:trace>
  <inkml:trace contextRef="#ctx0" brushRef="#br0" timeOffset="111942.2483">10091 12332 60 0,'0'0'37'0,"6"10"-3"0,-6 12-13 0,0 15-6 16,3 5-9-16,3 4-8 15,4-3-29-15,2-1-5 16,3-15-1-16,4-3 0 16</inkml:trace>
  <inkml:trace contextRef="#ctx0" brushRef="#br0" timeOffset="112479.233">10456 12402 33 0,'-25'6'33'0,"-6"0"1"15,4 9-8-15,5 5-15 0,4 3-3 16,14 6-2-1,7 0-1-15,10 1-1 16,8-11 0-16,5-2-2 0,1-8 0 16,0-9-2-16,-1-3 1 0,-5-6-1 15,-2-8 0-15,-4 1 0 16,-4-2 0-16,-3 4 1 16,-2 4 0-16,-6 10 1 15,15 0-1-15,-15 0 2 31,13 19 0-31,-9-1-1 0,2-3 1 16,1 0-1-16,1-2 1 16,1-7-2-16,1-6 0 15,6-3-1-15,2-9 0 16,3-3 1-16,1-2-1 16,3-2 0-16,1 3 0 15,-2 7 1-15,-6 2 1 0,1 7 1 16,-7 10-1-16,1 6 0 15,-7 3 2-15,0 6-3 16,-6 3-2-16,0-5-18 16,-3-1-21-16,3-3-1 15,0-9 0-15,6-1-1 16</inkml:trace>
  <inkml:trace contextRef="#ctx0" brushRef="#br0" timeOffset="113042.1762">11703 12341 45 0,'-26'19'35'0,"11"9"2"16,-6 5-15-16,9 4-6 16,12 6-5-16,0-7-3 15,12 0-3-15,13-16-1 16,10-11-1-16,6-17 0 0,3-7-1 16,1-17-2-16,-5-11 1 15,-10-11-1-15,-12-11 0 16,-18-5 1-16,-19-2-1 0,-15-2-1 15,-11 6 1-15,-8 11-1 16,-5 12 1-16,1 21 0 16,11 17 0-16,12 18-1 15,17 17 1-15,24 13 0 16,13 8-1 0,22 5-2-16,14-1-2 15,15 1-10-15,4-7-16 16,5-11-7-16,5-2-1 15,-7-12 2-15</inkml:trace>
  <inkml:trace contextRef="#ctx0" brushRef="#br0" timeOffset="113296.1565">12352 12472 36 0,'6'13'35'0,"-6"12"1"16,-15-3-8-16,-4-3-9 16,-3-1-9-16,-6-8-7 0,1-10-3 15,2 0-3 1,3-17-2-16,6-3-1 15,4-9 0-15,12 1-1 0,0-2 2 16,15 5 3-16,1 7 2 0,-1 11 3 16,4 10 4-16,-4 6 0 15,7 17 1-15,-6 3 1 16,2 9-2-16,-2-1-7 16,-1 6-34-16,1-16-1 15,15-4-2-15,-3-12 0 31</inkml:trace>
  <inkml:trace contextRef="#ctx0" brushRef="#br0" timeOffset="113997.175">13319 12369 7 0,'-16'-9'30'0,"-11"-4"1"16,4 13-2-16,0 0-16 15,3 0-5-15,8 13-3 16,6-2-3-16,12 6 0 15,7-3 0-15,8 0-2 16,4-4 1-16,0 0-1 0,0-5 1 16,-10-5-1-16,-6 2 0 15,-9-2 0-15,-15-3 0 16,-8 3 2-16,-4 0 0 16,0 8 1-16,-1 2 0 0,7 3 0 15,7 1 2 1,9 6-1-1,10 0 1-15,12 2-2 16,10-3 0-16,4-6 0 0,4-7-1 16,1-6-1-16,4-6 0 15,-2-7 0-15,-4-6-1 16,-3-10 1-16,-6-2-1 16,-7 2 1-16,-2 0 0 15,-7 7 0-15,-7 3 0 0,-2 10 0 16,0 9 0-16,0 0 0 15,-2 22 0-15,2 3 1 16,0 4-1-16,2 3 0 16,2 3-3-16,-4-6-8 15,6-4-23-15,1-2-5 16,-7-23 0 0,9 13 0-16</inkml:trace>
  <inkml:trace contextRef="#ctx0" brushRef="#br0" timeOffset="114144.8221">13502 12114 45 0,'-6'-42'36'0,"-3"5"0"16,5 19-3-16,-5 8-31 16,9 10-20-16,-6 12-15 0,6 3-3 15,15 5 0-15</inkml:trace>
  <inkml:trace contextRef="#ctx0" brushRef="#br0" timeOffset="114314.1055">13673 12366 80 0,'21'48'39'0,"-5"-4"1"16,-6-13-19-16,8 2-8 16,-9-13-8-16,4-5-2 15,-1-8-1-15,3-7-3 16,1-9-3-16,-4-5-6 15,4-9-25-15,-1-4-5 0,-5-6 0 16,5 4-1-16</inkml:trace>
  <inkml:trace contextRef="#ctx0" brushRef="#br0" timeOffset="114784.4852">14222 12420 33 0,'-3'23'37'15,"-13"-8"0"-15,-3 8-3 16,-2-3-16-16,-4-3-7 16,3-3-5-16,-4-8-3 15,2-6-2-15,0-1-2 32,9-11 0-32,5-4 0 0,3-4-1 15,7 0 1-15,7 0-1 16,5 5 2-16,4 7 0 15,4 8 1-15,0 8 0 16,2 6 0-16,-1 6 1 16,-1 2 0-16,1 1 0 15,-2 1-1-15,4-6 0 0,-3-7 0 16,1-3-1-16,2-8 1 16,-6-10-1-16,2-3 0 15,-3-6 0-15,-1-8 0 16,-2-2 0-16,-3 1 0 0,1 6 0 15,-4 4 1-15,-1 8-1 32,-6 10 2-32,0 0 0 0,7 28 0 15,-7-2 0-15,2 7 1 16,-2 0-1-16,4-1-1 16,1-6-3-16,-1 0-7 15,3-6-31-15,-7-20 1 16,20 3-2-16,-10-16 1 15</inkml:trace>
  <inkml:trace contextRef="#ctx0" brushRef="#br0" timeOffset="114947.3371">14840 12397 78 0,'0'0'39'16,"6"-12"-3"-16,-6 12-19 15,0 0-51-15,0 9-2 16,5 4-3-16,-9-3 0 0</inkml:trace>
  <inkml:trace contextRef="#ctx0" brushRef="#br0" timeOffset="115132.2474">14851 12570 70 0,'0'9'43'0,"0"-9"0"16,0 0-5-16,0 0-61 15,0 0-14-15,-5-15-3 16,5 15-3-16</inkml:trace>
  <inkml:trace contextRef="#ctx0" brushRef="#br0" timeOffset="116589.6325">5884 14275 26 0,'7'-22'36'15,"-10"10"2"-15,3 28-8 16,-4 22-10-16,-6 24-6 16,10 29-4-16,-6 15-4 15,6 12-1 1,-3 3-1-16,3-6-2 15,5-11 0-15,2-13-1 16,-2-22-1-16,3-19 0 0,-1-22-1 16,0-16 0-1,-7-12-1-15,15-19 0 0,-5-5-1 16,-1-8 1-16,6 0 0 16,-5 3 1-16,5 11 0 0,-2 10 1 15,0 11 1-15,1 11-1 16,-4 10 2-16,-4 10-1 15,0 2-1-15,-3 0-6 16,7 0-14-16,2-8-18 16,-7-13 0-16,9-1 0 15,-14-14 0 1</inkml:trace>
  <inkml:trace contextRef="#ctx0" brushRef="#br0" timeOffset="116968.2621">6369 14904 47 0,'0'34'35'0,"-10"4"1"0,4 11-15 15,6 6-9-15,-7-1-4 16,7 2-2-16,0-13-1 15,7-9-2-15,-4-13 0 0,-3-21-1 16,9 0-1-16,-5-18 0 16,-1-12 0-16,-3-11 0 15,0-13-1-15,-6-9 0 16,-4-8 0-16,1 1-1 16,2-3 2-16,2 0-1 31,2 3 0-31,6 7 0 0,5 12-1 15,5 10 1-15,11 16-3 16,2 6-3-16,10 11-15 16,6 12-17-16,-9-4 1 15,5 12 0-15,-5-5-1 16</inkml:trace>
  <inkml:trace contextRef="#ctx0" brushRef="#br0" timeOffset="117207.0735">6347 15285 37 0,'0'0'35'15,"33"15"0"-15,-10-15-5 16,8 5-29-16,7 5-28 16,-11-10-5-16,10 5-1 0,-13-12-2 15</inkml:trace>
  <inkml:trace contextRef="#ctx0" brushRef="#br0" timeOffset="117554.1728">6583 14916 30 0,'12'10'36'0,"6"15"0"16,-8 1-3-16,-4-1-20 16,3 7-4-16,-6-5-3 31,1-4-1-31,-4-10-4 0,0-13 0 15,0 0-2-15,18-22 1 16,-6 1-1-16,1-4 0 16,2 0 1-16,-2 3 0 15,-1 5 1-15,1 11 2 16,0 10-1-16,-5 7 1 16,-1 8-1-16,-1 8 1 0,-3 0-4 15,0 4-6-15,3-6-29 16,-3 1-2-16,-3-12 0 15,0 1 0-15</inkml:trace>
  <inkml:trace contextRef="#ctx0" brushRef="#br0" timeOffset="118023.7686">6895 14563 28 0,'19'-12'31'0,"-3"-5"1"16,14 2-5-16,1 5-17 15,-3 1-4-15,3 9-1 16,-3 0-1-16,-2 4 0 15,-5 4 0 1,-3 2-1-16,-5 1 0 16,-3 1-2-16,-4 2 1 15,0-1-1-15,-6 2 1 16,6 2-1-16,-6 0 1 16,4 7 0-16,-4 3 0 15,6 10 0-15,-4 8 0 16,4 6 0-16,-2 5 0 0,1 8 1 15,-1-1 0-15,-1 3 0 16,-3-3 0-16,0-7-1 16,-6-8 0-16,-4-7 0 0,-8-12-1 15,-3-12 0 1,-4-5-1-16,-5-12-3 0,3-5-5 16,-3-8-22-16,7-5-9 15,12 0-1-15,1-5 0 0</inkml:trace>
  <inkml:trace contextRef="#ctx0" brushRef="#br0" timeOffset="118408.2503">7575 14852 51 0,'9'0'36'0,"16"0"1"0,3 0-10 16,3-4-17-16,9 1-8 16,-2 3-13-16,-1 0-22 15,-9-8-3-15,3 8 0 16,-14-12 0-16</inkml:trace>
  <inkml:trace contextRef="#ctx0" brushRef="#br0" timeOffset="118624.4723">7587 15025 50 0,'12'16'39'0,"7"-10"1"16,9-2-8-16,9 2-15 0,-3-6-7 16,4 0-8-1,2-11-38 1,-3 11-2-16,-13-13-1 16,2 7-1-16</inkml:trace>
  <inkml:trace contextRef="#ctx0" brushRef="#br0" timeOffset="120761.1736">8170 15031 37 0,'9'0'36'16,"6"-6"1"-1,18 1-5-15,13 0-21 16,9 1-24-16,16 4-19 0,-9-12-2 16,5 6-2-16,-8-11 0 15</inkml:trace>
  <inkml:trace contextRef="#ctx0" brushRef="#br0" timeOffset="121316.5127">9111 15020 28 0,'-16'20'31'0,"-6"6"1"16,-14-10-10-16,1-8-11 15,-1-8-5-15,1-6-3 16,5-15-1-16,8-8-1 16,15-4 1-16,7-9 1 15,16 4 1-15,8 4 1 16,10 10 1-16,-1 10 0 0,6 18 1 16,-8 13 0-16,-3 14-1 15,-20 13-2-15,-8 7 1 16,-18 7-3-16,-10 0-1 15,-9-4-3-15,-9-9-2 16,-4-9-1-16,0-13-1 16,10-10-1-1,7-13 2-15,14-13 1 16,12-5 3-16,14-5 2 16,12 7 3-16,9 4 1 15,11 12 1-15,-2 9 1 16,7 10-3-16,-4 9-13 0,3 3-27 15,-14-8-2-15,5 0-1 16,-15-14-1-16</inkml:trace>
  <inkml:trace contextRef="#ctx0" brushRef="#br0" timeOffset="121764.3204">9659 14282 36 0,'-28'22'36'16,"-17"24"1"-16,-3 40-8 15,2 39-11-15,-6 22-5 16,18 25-3-16,15 5-3 31,19-2-3-31,19-10-4 0,18-19-5 16,23-26-14-16,13-27-20 16,-4-38-1-16,4-16 0 15,-11-24 1-15</inkml:trace>
  <inkml:trace contextRef="#ctx0" brushRef="#br0" timeOffset="122065.1312">9619 15184 36 0,'0'0'38'0,"12"9"-2"0,6-12 2 16,11 0-25-16,9-2-14 15,5-4-32-15,9 6-2 16,-4-9-2-16,7 7 0 16</inkml:trace>
  <inkml:trace contextRef="#ctx0" brushRef="#br0" timeOffset="122319.0722">10028 15182 34 0,'15'5'36'16,"11"-10"1"-16,15 5-1 15,8 2-22-15,1-2-7 16,5 0-5-16,2 6-17 15,1 0-21-15,-20-6 0 16,-2 0-1-16,-16-9 1 0</inkml:trace>
  <inkml:trace contextRef="#ctx0" brushRef="#br0" timeOffset="122503.748">10162 14643 45 0,'-3'-13'36'16,"-10"8"0"-16,13 5-5 15,0 29-20-15,-3 7-8 16,3 14-9-16,7 3-29 0,5 17 0 16,-12-7-1-1,12 12 1-15</inkml:trace>
  <inkml:trace contextRef="#ctx0" brushRef="#br0" timeOffset="122920.0582">10025 15504 23 0,'0'-28'35'15,"13"16"1"-15,2-8 0 16,13 2-18-16,7 5-9 31,-2 4-2-31,8 5-3 0,-7 4-2 16,0 2-1-16,-9 9-2 16,-8 5-1-16,-13 6 0 15,-13-3-1-15,-6-2 0 0,-1 0 0 16,-2-2 1-1,5-5 0-15,13-10 1 16,-3 12 2-16,12-6 1 0,13 3 1 16,0 4 0-16,6 9 0 0,-10 7 0 15,-2 6 0-15,-16 5-2 16,-12 1-1-16,-14-2-3 16,-10-10-4-16,-2-4-9 15,-8-11-17-15,-3-19-3 31,11-9-1-31,1-18 1 0</inkml:trace>
  <inkml:trace contextRef="#ctx0" brushRef="#br0" timeOffset="123266.9322">10462 14180 39 0,'32'32'39'16,"9"23"0"-1,7 35 1-15,3 29-26 0,-11 21-3 16,0 19-3-16,-12 6-2 16,-11 3-2-16,-17-6-2 15,-14-10-1-15,-14-15-2 0,-16-21-4 16,-5-16-7-16,-4-25-18 16,-2-21-11-16,11-20 1 15,3-22 1-15</inkml:trace>
  <inkml:trace contextRef="#ctx0" brushRef="#br0" timeOffset="123867.0638">10714 14141 22 0,'3'18'30'0,"4"15"0"16,-12-3-12-16,3-1-9 31,-4-3-2-31,-1-7-2 0,7-19-2 16,-9 8-1-16,9-21-1 16,9-8 1-16,8-4 0 15,4-4 1-15,3 5 2 16,2-2 1-16,4 15 1 15,-5 6 1-15,-3 16 1 16,-9 6 0-16,-2 12-1 0,-11 2-3 16,0 6-1-16,0-3-8 0,-6-5-18 15,3-5-18-15,6-7 1 16,-3-17-1-16,6 19-1 16</inkml:trace>
  <inkml:trace contextRef="#ctx0" brushRef="#br0" timeOffset="124486.2933">11387 14800 52 0,'6'-11'38'0,"3"22"1"16,-7 19-12-16,-4 9-11 15,2 17-5-15,-3 5-5 0,-2 5-2 16,1 2-2-16,1-7-4 16,3-9-6-16,-10-20-12 15,4-13-20-15,6-7 1 16,0-12-1-16,-9-12 0 16</inkml:trace>
  <inkml:trace contextRef="#ctx0" brushRef="#br0" timeOffset="124656.0762">11196 15091 40 0,'0'0'36'0,"0"0"0"15,18-9-4-15,4 5-19 16,13 4-8 0,10 0-16-16,13 0-23 15,0-7-1-15,8 2-1 0,-9-7-1 16</inkml:trace>
  <inkml:trace contextRef="#ctx0" brushRef="#br0" timeOffset="125173.1335">11838 14862 34 0,'0'-10'36'0,"7"-9"-1"16,6 3-12-16,10 4-5 0,7 2-6 16,7 7-4-16,0-1-2 15,2 11-2-15,-7 2-1 16,-9 7-1-16,-12 5-2 16,-11 0 0-16,-14 1 0 15,-3-2-2-15,-2-5 1 0,1-6-1 16,9-4-1-16,9-5 2 15,15 0-1-15,12 0 1 16,8 6 1-16,4 5 1 16,-2 7 1-16,-3 10 1 15,-18 6-1-15,-16 7 0 32,-16 0 0-32,-18-1-1 0,-13-5-2 15,-9-12-7-15,1-8-18 16,6-7-12-16,4-15 1 15,20-3-2-15</inkml:trace>
  <inkml:trace contextRef="#ctx0" brushRef="#br0" timeOffset="125589.941">12711 14166 34 0,'-25'31'34'0,"-18"19"1"16,-7 32-15-16,1 39-5 31,-3 21-2-31,16 23-3 15,15 4-2-15,24 13 0 0,15-11-2 16,26-12-3-16,19-20-5 16,11-29-22-16,3-31-13 15,4-14-1-15,-19-31-1 16</inkml:trace>
  <inkml:trace contextRef="#ctx0" brushRef="#br0" timeOffset="126043.9361">12690 15117 35 0,'24'16'38'0,"-5"-13"0"16,10 2-4-16,1-5-20 15,10-8-31 1,7 4-16-16,-3-13-3 15,5 3-1-15</inkml:trace>
  <inkml:trace contextRef="#ctx0" brushRef="#br0" timeOffset="126507.2801">13105 15136 29 0,'0'0'37'16,"34"10"-1"-16,-3-10 1 16,10-3-20-16,18 3-10 15,2 0-8-15,1-2-22 16,-3-6-12-16,-3 8-1 0,-16-9 0 16</inkml:trace>
  <inkml:trace contextRef="#ctx0" brushRef="#br0" timeOffset="126713.4992">13293 14541 21 0,'0'-43'36'16,"-5"11"1"-16,5 32-1 15,0 0-14-15,-2 42-11 16,2 15-9-16,0 16-26 16,3 11-12-16,-3-2 0 15,11 4-1-15</inkml:trace>
  <inkml:trace contextRef="#ctx0" brushRef="#br0" timeOffset="127360.5989">13260 15533 20 0,'-47'-8'25'16,"5"-2"-7"-16,5-6-4 0,11-7-1 16,10-4-1-16,16-3-1 15,10 5-1-15,12 0-1 0,12 11 0 16,3 9 0-16,10 12 0 15,-7 7-1-15,-3 15-1 16,-15 4-1-16,-10 9-1 16,-15 4-2-16,-9-1-2 15,-16-4 0-15,-6-8-2 0,-1-7-2 16,-4-9-1-16,7-9 1 16,1-13-2-16,9-4 1 15,4-9 1-15,11 1 1 16,7 0 1-16,8 7 1 15,6 3 2-15,11 7 0 32,1 12 0-32,7 2-1 0,2 9-4 15,2-4-32-15,3 7-1 16,-9-11-1-16,6-1 0 16</inkml:trace>
  <inkml:trace contextRef="#ctx0" brushRef="#br0" timeOffset="127761.7783">13663 14164 20 0,'24'19'37'16,"9"34"1"-16,-3 29 1 15,1 37-20-15,0 33-5 0,-16 16-3 16,1 14-6 0,-13 1-4-16,-15-12-6 15,-1-11-5 1,-15-22-10-16,-5-27-19 16,7-21 0-16,-1-29 0 0,7-13 8 15</inkml:trace>
  <inkml:trace contextRef="#ctx0" brushRef="#br0" timeOffset="128315.4644">13944 14081 40 0,'20'19'34'15,"-8"1"-3"-15,-5 1-10 16,-1 6-7-16,-6 2-5 15,-3-4-3-15,-4-8-2 16,-3-8-2-16,10-9-2 16,-14-16 1-16,14-4-1 15,12-8 0 1,0-2 1-16,5 2 0 16,4 4 1-16,4 10 0 15,-6 7 2-15,3 15-1 16,-8 7 1-16,-1 8-2 15,0 12-11-15,-4 3-27 16,-5-9-1-16,4 4-1 0,-4-11-1 16</inkml:trace>
  <inkml:trace contextRef="#ctx0" brushRef="#br0" timeOffset="128678.6723">14626 15090 41 0,'16'15'38'0,"-4"13"1"15,-16 0-2-15,-6 5-35 16,1 2-31-16,-17-12-5 0,8 0-2 15,-7-16-1 1</inkml:trace>
  <inkml:trace contextRef="#ctx0" brushRef="#br0" timeOffset="129217.4168">15114 14742 15 0,'22'24'34'0,"-10"0"2"16,4 15-1-16,-5-1-16 0,-8-4-7 15,1 1-4-15,-4-12-3 16,0-6-3-16,0-17 0 16,0 0-1-16,0-28 0 15,11-1-1-15,5-6 0 16,1-3 0-16,11 1 0 16,1 6 0-16,1 7 2 0,1 14 0 15,-5 14 1-15,-4 10 0 16,-7 16 0-16,-4 7 0 15,-11 4-1-15,0 2-4 16,0 3-10-16,0-4-27 16,-6-16 1-16,9-3-2 15,-3-23 1 1</inkml:trace>
  <inkml:trace contextRef="#ctx0" brushRef="#br0" timeOffset="129564.8823">15651 14638 39 0,'21'7'38'16,"-5"-2"0"-16,10 4 1 15,4 1-24 1,1-4-7-16,7 3-3 16,-3-2-1-16,1-3-2 15,-11 0-1-15,-3 1-1 16,-7 3 0-16,-12 2 0 16,-9 1 0-16,-13 4 0 15,-8 1-2-15,-8 0-1 16,-4 5-3-16,-5-6-6 0,9 2-6 15,4-4-12-15,6-4-8 16,19 5 0-16,6-14 0 16</inkml:trace>
  <inkml:trace contextRef="#ctx0" brushRef="#br0" timeOffset="129765.4122">15631 15054 31 0,'0'0'36'0,"8"5"0"16,11-10 0-16,11 5-21 31,14 0-10-31,6 0-20 0,9 0-19 16,-7 0-1-16,7 0-1 15,-9-12 0-15</inkml:trace>
  <inkml:trace contextRef="#ctx0" brushRef="#br0" timeOffset="130266.3931">16463 14647 49 0,'-23'-14'35'0,"-9"-3"0"16,-8 14-16-16,6 11-6 16,-4 13-4-16,9 19-3 0,6 7-1 15,11 11-1-15,12 1 0 16,18-1 0-16,13-5 0 15,9-6-1-15,7-17 0 16,12-12 1-16,-7-20-2 0,-2-15 0 16,-15-15-1-16,-17-8 0 31,-18-8-2-31,-22-4-8 16,-15 3-31-16,-10 5-1 0,-14 4 0 15,1 7 1-15</inkml:trace>
  <inkml:trace contextRef="#ctx0" brushRef="#br0" timeOffset="135031.7797">7459 16811 40 0,'35'7'33'0,"-1"-12"-3"16,9 3-28-16,0 9-26 15,-8-10-5-15,8 14-1 16,-17-17 9-16</inkml:trace>
  <inkml:trace contextRef="#ctx0" brushRef="#br0" timeOffset="135233.8209">7470 17029 23 0,'14'5'35'0,"15"5"0"16,1-10-3-16,10-8-46 16,11 11-13-16,-11-13-3 15,13 10-3-15</inkml:trace>
  <inkml:trace contextRef="#ctx0" brushRef="#br0" timeOffset="135698.0345">8260 16188 23 0,'-6'18'36'0,"-3"18"-1"15,9 35 1-15,-6 32-20 16,6 15-7-16,3 25-2 16,3 6-2-16,5 5-2 15,2-14-1-15,0-12 0 0,-4-21-3 16,3-18-3-16,-3-21-6 15,-2-22-17-15,-7-23-11 16,9-13 1-16,-9-10 0 16</inkml:trace>
  <inkml:trace contextRef="#ctx0" brushRef="#br0" timeOffset="135951.9393">8282 16206 18 0,'30'-12'30'15,"14"16"-5"-15,-4-4-21 16,-3 0-26 0,12 13-4-16,-15-13-2 15</inkml:trace>
  <inkml:trace contextRef="#ctx0" brushRef="#br0" timeOffset="136316.3648">8291 17601 24 0,'10'6'35'0,"14"-11"-1"16,3 10-1-16,8-5-34 15,14 0-25-15,-13-6-5 0,14 6 0 16,-13-11-3-16</inkml:trace>
  <inkml:trace contextRef="#ctx0" brushRef="#br0" timeOffset="136736.5175">8556 17081 6 0,'0'0'32'16,"12"4"0"0,10 0-3-16,3-4-18 0,15 0-25 15,12 10-12-15,-5-10-2 16,13 0-3-16</inkml:trace>
  <inkml:trace contextRef="#ctx0" brushRef="#br0" timeOffset="137269.4643">9241 17081 19 0,'-31'6'13'15,"-6"-9"-4"-15,9-9-1 16,3-10 0-16,12-2 2 15,13-10 1-15,7 7 0 0,14 3-1 16,7 5 1-16,7 12-1 16,-1 9 1-16,0 15-2 15,-9 7-2-15,-7 17-1 16,-12 4-2-16,-12 5-3 16,-12-4-2-16,-10-3-3 15,-7-9 0 1,-2-7-1-16,1-10 2 15,1-12-3-15,8-10 4 16,7-10 4-16,9-1 1 16,11 3 2-16,8 2 0 15,9 5 2-15,3 6-3 16,8 15 0-16,0 0-6 16,3 13-25-16,-3-8-8 0,4 1-4 15,-11-14 3-15</inkml:trace>
  <inkml:trace contextRef="#ctx0" brushRef="#br0" timeOffset="137686.5053">9715 16361 27 0,'-24'14'33'0,"-10"11"0"15,-1 29-13-15,4 32-5 0,1 18-4 16,14 21-2-16,6 6-2 16,17 13-2-16,8-9-5 31,10-6-7-31,12-21-20 0,6-17-8 15,-5-36-1-15,2-13-1 16</inkml:trace>
  <inkml:trace contextRef="#ctx0" brushRef="#br0" timeOffset="138017.6567">9780 16912 5 0,'0'0'33'0,"0"0"0"15,28 15 0-15,-6-13-15 16,6-2-13-16,6 0-24 16,0-2-11-16,9 2-1 15,-9-15-2-15</inkml:trace>
  <inkml:trace contextRef="#ctx0" brushRef="#br0" timeOffset="138240.7033">10162 16903 36 0,'35'0'35'0,"-1"0"0"16,12-10-12-16,-2 15-13 0,-2-1-9 15,-1 4-24-15,-10-13-10 16,0 12-2-16,-13-15 1 16</inkml:trace>
  <inkml:trace contextRef="#ctx0" brushRef="#br0" timeOffset="138441.2423">10277 16448 36 0,'0'0'32'16,"-10"0"1"-16,10 18-11 15,3 12-14-15,4 11-8 16,-1 5-18-16,-6 4-14 15,15 14 0-15,-15-1 0 16</inkml:trace>
  <inkml:trace contextRef="#ctx0" brushRef="#br0" timeOffset="138857.6209">10180 17103 8 0,'0'0'32'15,"10"0"1"-15,0-12 1 16,14 7-19-16,4 0-6 16,0 0-3-16,6 5-2 31,-6 3-3-31,-6 2-2 0,-7 5-3 15,-11 2-1-15,-8 2-1 16,-12 3 0-16,1-2 1 16,-4-7 1-16,4-1 3 15,15-7 3-15,0 0 2 16,0 0 2-16,21 7 1 16,4 2 0-16,-2 3-1 0,-2 11-1 15,-9 3-1-15,-6 5-1 16,-17 3-1-16,-12 2-2 15,-11-7-2-15,-9-6-4 0,-1-9-9 16,4-9-20-16,-4-15 0 16,14-9-2-16,5-11 12 31</inkml:trace>
  <inkml:trace contextRef="#ctx0" brushRef="#br0" timeOffset="139304.4895">10519 16327 36 0,'21'51'36'0,"1"14"2"16,12 25-6-16,-2 21-19 16,-2 5-3-16,1 14-2 15,-12-12-5-15,-4 4-1 16,-12-16-3-16,-10-6-1 16,-7-24-4-16,-8-10-2 0,0-13-3 15,-5-21-5-15,8-14-9 16,7-18-12-16,-1-9 0 15,13-17 3-15</inkml:trace>
  <inkml:trace contextRef="#ctx0" brushRef="#br0" timeOffset="139674.2526">10835 16312 3 0,'24'17'28'0,"-21"-5"1"15,8 13-4-15,-11-1-16 16,0-4-1-16,0-6-2 15,0-14-2 1,0 0-2-16,0-11 0 16,7-5 1-16,3-3 1 15,4 2 0-15,2 2 1 16,4 13 1-16,-1 2 1 16,-1 12 0-16,-5 2-1 15,-2 13-1-15,-2-5-5 16,-5 2-13-16,-4-2-22 0,5 0-1 15,-5-5 0-15,8 6-2 16</inkml:trace>
  <inkml:trace contextRef="#ctx0" brushRef="#br0" timeOffset="140039.4706">11303 16733 31 0,'4'11'37'0,"5"18"1"0,-6 6-4 15,4 6-19-15,4 13-5 16,-3-1-6-16,1 2-5 16,1-4-10-16,-3-12-16 15,-7-13-10-15,0-4-1 16,-12-14 0-16</inkml:trace>
  <inkml:trace contextRef="#ctx0" brushRef="#br0" timeOffset="140222.4518">11157 17027 40 0,'19'0'37'0,"1"-8"0"16,12 8-4-16,6-5-28 0,5-5-31 15,10 10-8-15,-11-7-1 16,12-3-1-16</inkml:trace>
  <inkml:trace contextRef="#ctx0" brushRef="#br0" timeOffset="140775.9589">11684 16728 5 0,'22'-9'31'16,"-2"-11"0"-16,12 11-5 15,1 4-12 1,2 1-6-16,-2 10-3 16,-5 6-2-16,-8 8-2 15,-9 5-1-15,-11 0-2 16,-6-3-1-16,-5-5 0 16,-1-1 0-16,2-12 2 15,10-4 1-15,0-11 1 16,14-2 3-16,10 6 1 0,-1 4 2 15,3 12 0-15,-7 4 0 0,-7 20 0 16,-12 2-3 0,-9 12 0-16,-13-5-1 0,-6-4-1 15,-3-9-4-15,-3-11-4 16,11-10-8-16,11-12-22 16,7-22 0-16,17-2 0 0,4-10 4 15</inkml:trace>
  <inkml:trace contextRef="#ctx0" brushRef="#br0" timeOffset="141222.6585">12637 16233 20 0,'-49'38'33'0,"5"36"-6"16,-3 31-7-16,1 24-2 16,11 20-2-16,11 9-4 15,15 8-3-15,18-13-3 16,15-10-3-16,14-22-7 0,5-21-16 15,2-36-16-15,10-16 0 16,-6-34-1-16,1-18 7 16</inkml:trace>
  <inkml:trace contextRef="#ctx0" brushRef="#br0" timeOffset="141445.4822">12594 17027 20 0,'16'0'32'0,"15"6"-1"15,-4-6-15-15,2 0-38 16,11 10-4-16,-10-19-3 16,11 5 8-16</inkml:trace>
  <inkml:trace contextRef="#ctx0" brushRef="#br0" timeOffset="141677.1022">12971 17028 12 0,'19'-9'33'0,"19"13"-1"15,2-8-4-15,6 1-17 16,7 3-12-16,-7-11-26 0,7 11-2 15,-19-6-2-15,0 6 4 0</inkml:trace>
  <inkml:trace contextRef="#ctx0" brushRef="#br0" timeOffset="141862.0192">13152 16513 25 0,'0'14'31'0,"-7"6"0"16,7 21-10-16,0 10-25 15,-6 4-23-15,12 13-2 16,-6-10-2-16,7 12 15 0</inkml:trace>
  <inkml:trace contextRef="#ctx0" brushRef="#br0" timeOffset="142262.4745">12981 17285 8 0,'-3'-23'34'0,"16"5"-2"31,6-2-7-31,5 3-12 0,10 7-1 16,-3 10-3-16,2 9-2 15,-10 12-2-15,-4 10-3 16,-14 12-1-16,-12-2-3 16,-10 1-2-16,-8 1-2 15,-6-10-2-15,-6-10 0 16,6-8-1-16,0-15 2 0,6-12 3 15,13-7 2-15,5-3 4 16,10 2 2-16,4 1 5 16,13 9 2-16,3 5-2 15,9 12 0-15,-1 10-6 16,4 5-17-16,-3-5-20 0,5 2 3 31,-8-11-5-31,4 1 7 16</inkml:trace>
  <inkml:trace contextRef="#ctx0" brushRef="#br0" timeOffset="142663.5901">13490 16266 16 0,'43'38'35'15,"-3"13"1"1,11 27-4-16,-2 26-13 16,-12 12-4-16,0 20-3 0,-19 2-3 15,-8 3-1 1,-19-7-5-16,-10-5-3 0,-15-3-9 16,-13-22-14-16,-5-23-16 15,4-19 1-15,3-33-3 16,17-15 7-16</inkml:trace>
  <inkml:trace contextRef="#ctx0" brushRef="#br0" timeOffset="143148.711">13784 16231 24 0,'10'20'32'0,"-10"-5"0"15,0 5-9-15,0 5-11 16,-4-5-5-16,4-1-2 16,0-19-2-16,0 0-1 15,0 0-1-15,13-21 0 16,-1-5 0-16,7 2 1 31,-1-1 1-31,4 8 0 0,-3 7 1 16,2 14 1-16,-6 7-1 15,-2 13 1-15,-7 5-1 16,1 3-5-16,-4 2-14 16,4-2-20-16,-10-12-3 15,6 3 0-15,-3-7 1 16</inkml:trace>
  <inkml:trace contextRef="#ctx0" brushRef="#br0" timeOffset="143796.1209">14311 16161 8 0,'0'0'29'16,"13"-13"0"-1,15 7-2-15,-1-3-17 16,7 0-3-16,7 4-2 0,2-1-2 16,-2 6-1-1,-3 0 0-15,-7 0 0 16,-9 5-1-16,-8-1-1 0,-14-4 1 15,9 17 0-15,-12-4 1 16,-1 5 0-16,-3 8 1 0,0 11 1 16,-3 10-1-16,3 14 1 15,-3 10 0-15,4 13 0 16,1 12-2-16,5 8 0 16,5-4-1-16,2 1 1 15,6 0-2-15,0-8 2 16,-1-6-2-16,-1-9 1 0,-5-14-1 15,-6-5 1-15,0-13 0 16,-6-9 0-16,-5-18-1 16,-5-2 0-16,-6-12 0 15,1-5 1-15,-6-5-1 16,-3-7 1-16,-5 4-3 31,0 8-4-31,2 8-14 0,5-5-15 16,-3 0 0-16,14 5-1 15,1-8 3-15</inkml:trace>
  <inkml:trace contextRef="#ctx0" brushRef="#br0" timeOffset="144366.6312">14948 16731 23 0,'17'-22'31'16,"10"12"-2"-16,-9 1-10 15,1 4-5-15,-2 14-4 0,-11 1-2 16,0 9-2-16,-6 3-2 16,-4 5 0-16,-4-1-1 15,3 3 0-15,0 3-1 16,5-1-1-16,5-3 0 15,6-8 0-15,6-4 0 0,5-5 0 16,1-6 0-16,2-7 0 16,1-8-1-16,-2-11 1 15,-4-7-1-15,-3 2 0 16,-5-3 0-16,-6 0 0 31,-1 1 1-31,-5 5 0 0,0 9-1 16,0 14 1-16,0 0 1 15,-11 2 0-15,11 15 0 16,-3 1 0-16,3 5 0 16,9 11 0-16,-1-2-2 15,3-3-5-15,7-5-26 16,4 2-7-16,-5-12 0 0,11-1 0 16</inkml:trace>
  <inkml:trace contextRef="#ctx0" brushRef="#br0" timeOffset="144852.2991">15548 16643 27 0,'24'15'33'16,"-21"7"-4"-16,-3 9-11 15,0 12-4-15,-5 5-1 16,2-1-3-1,-6-6-4-15,4 1 0 16,-3-13-1-16,5-8-2 16,3-21 1-16,0 0-1 15,0-28-1-15,0-2 0 16,3-8 1-16,0-8-2 0,-3-3 0 16,-4-8 0-16,-1 1-1 15,-1 7 1-15,0 3 0 16,-1 3 0-16,4 11-1 0,3 0 0 15,3 5 0-15,7 7-2 16,8 4-1-16,1 0-5 16,13 6-8-16,0 5-19 15,2-4-3-15,4 9 0 16,-2-3 1-16</inkml:trace>
  <inkml:trace contextRef="#ctx0" brushRef="#br0" timeOffset="145115.1607">15530 17019 27 0,'33'12'32'0,"-7"-12"-3"16,14 0-22-1,7 0-28-15,-13-6-5 0,10 6-4 16,-20-9 13-16</inkml:trace>
  <inkml:trace contextRef="#ctx0" brushRef="#br0" timeOffset="145484.983">15745 16655 36 0,'15'0'34'15,"7"15"2"-15,-6 5-14 16,-1-5-8-16,-2 9-5 16,-5-5-2-16,-1 2-2 0,-4-8-2 15,-3-13 0-15,0 0 0 16,7-10-1-16,0-12-1 16,10 3 0-16,1-3 0 15,4-1 0-15,2 5 0 0,2 8 0 16,-2 10 1-16,-1 9 0 15,-8 14 1-15,-5 6-2 16,-5 7-4-16,-5 3-12 31,-9-3-23-31,6 0 0 0,-7-12-2 16,7-4 2-16</inkml:trace>
  <inkml:trace contextRef="#ctx0" brushRef="#br0" timeOffset="146032.8229">16151 16375 19 0,'18'-9'32'15,"13"9"-1"-15,-10 0-9 0,8 0-9 16,-1 0-2-16,-4-4-3 15,-2 4-3-15,-5 0 0 16,-3 0-1-16,-4 0-1 16,-10 0 0-16,10 0-2 15,-10 0 1-15,3 16-2 16,-3-4 1-16,4 5 0 0,0 5 0 31,0 7-1-31,2 8 1 16,0 2 0-16,1 6 0 15,-1 3 1-15,2 1-2 16,-1-6 0-16,-1 1 1 0,-3-4-1 16,-3-6 1-1,0 0-1-15,-12-7 2 0,-7-8-2 0,-5 0 2 16,-5-4-1 0,-2-1 0-16,1-6-2 0,-2-8-5 15,7 0-18-15,9 0-14 16,1-7 1-16,15 7-1 15</inkml:trace>
  <inkml:trace contextRef="#ctx0" brushRef="#br0" timeOffset="146254.381">16755 16927 66 0,'10'8'1'16,"-10"-8"-1"-16,0 0-10 15,-22-37-24-15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4.xml"/><Relationship Id="rId7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8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Συστήματα διακριτού χρόνου</a:t>
            </a: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Εξισώσεις διαφορών</a:t>
            </a:r>
            <a:endParaRPr lang="el-GR" sz="2100" dirty="0">
              <a:solidFill>
                <a:srgbClr val="000000"/>
              </a:solidFill>
            </a:endParaRPr>
          </a:p>
          <a:p>
            <a:endParaRPr lang="el-GR" sz="2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67280" y="1348560"/>
              <a:ext cx="6423120" cy="1937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00" y="1338120"/>
                <a:ext cx="6439680" cy="19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208680" y="1884960"/>
              <a:ext cx="1276560" cy="107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3200" y="1870200"/>
                <a:ext cx="1307880" cy="1109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22" y="1166334"/>
            <a:ext cx="4233409" cy="5342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778" y="1176079"/>
            <a:ext cx="46577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6640" y="2475720"/>
              <a:ext cx="8257320" cy="321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0" y="2464200"/>
                <a:ext cx="8264880" cy="32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5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7480" y="1170360"/>
              <a:ext cx="7359480" cy="4108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60" y="1160640"/>
                <a:ext cx="7373520" cy="41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Σε περίπτωση πολλαπλής ρίζας (έστω πολλαπλότητας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l-GR" dirty="0" smtClean="0"/>
                  <a:t>μπορεί κανείς να δείξει ότι 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ν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μια παραγοντοποίηση του χαρακτηριστικού πολυωνύμου, τότε η απόκριση μηδενικής εισόδου γράφεται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394953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882090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</a:rPr>
                  <a:t>Οφείλεται στην πολλαπλή ρίζα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792" t="-3125"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7719" y="4945210"/>
            <a:ext cx="153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Οφείλεται στις υπόλοιπες ρίζες</a:t>
            </a:r>
            <a:endParaRPr lang="el-G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απόκριση μηδενικής κατάστασης, οι αρχικές συνθήκες του συστήματος είναι μηδενικές, και η έξοδος καθορίζεται μόνο από την είσοδο και τα χαρακτηριστικά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η συνολική έξοδος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καθορίζεται μόνο από την απόκριση μηδενικής κατάστασης, τότε το σύστημα είναι </a:t>
                </a:r>
                <a:r>
                  <a:rPr lang="el-GR" b="1" dirty="0" smtClean="0"/>
                  <a:t>Γραμμικό και Χρονικά Αμετάβλητο (ΓΧΑ)</a:t>
                </a:r>
                <a:endParaRPr lang="en-US" b="1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Αυτή η ιδιότητα θα αποβεί καθοριστική στην πορεία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θέλαμε να μπορούμε να βρούμε την απόκριση μηδενικής κατάστασης για οποιαδήποτε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Ας φτάσουμε σε αυτό βήμα-βήμα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err="1" smtClean="0"/>
                  <a:t>Ποιό</a:t>
                </a:r>
                <a:r>
                  <a:rPr lang="el-GR" dirty="0" smtClean="0"/>
                  <a:t> είναι το απλούστερο σήμα που μπορεί να παρουσιαστεί στην είσοδο ενός συστήματος?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συνάρτηση Δέλτα </a:t>
                </a: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5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5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Κ</a:t>
                </a:r>
                <a:r>
                  <a:rPr lang="el-GR" b="1" dirty="0" smtClean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η είσοδος σε ένα ΓΧΑ σύστημα είναι η συνάρτηση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l-GR" dirty="0" smtClean="0"/>
                  <a:t>τότε η έξοδος του συστήματος ονομάζεται </a:t>
                </a:r>
                <a:r>
                  <a:rPr lang="el-GR" b="1" dirty="0" smtClean="0"/>
                  <a:t>κρουστική απόκριση</a:t>
                </a:r>
                <a:r>
                  <a:rPr lang="el-GR" dirty="0" smtClean="0"/>
                  <a:t> (</a:t>
                </a:r>
                <a:r>
                  <a:rPr lang="en-US" dirty="0" smtClean="0"/>
                  <a:t>impulse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Έχει </a:t>
                </a:r>
                <a:r>
                  <a:rPr lang="en-US" sz="1600" dirty="0" smtClean="0"/>
                  <a:t>“</a:t>
                </a:r>
                <a:r>
                  <a:rPr lang="el-GR" sz="1600" dirty="0" smtClean="0"/>
                  <a:t>νόημα</a:t>
                </a:r>
                <a:r>
                  <a:rPr lang="en-US" sz="1600" dirty="0" smtClean="0"/>
                  <a:t>”</a:t>
                </a:r>
                <a:r>
                  <a:rPr lang="el-GR" sz="1600" dirty="0" smtClean="0"/>
                  <a:t>: η απόκριση (έξοδος) σε μια κρούση (ένα σήμα που «ζει» μόνο σε μια χρονική στιγμή)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κρουστική απόκριση συμβολίζεται ως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γράψουμε επίσης ότι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δοκιμάσουμε να βρούμε την κρουστική απόκριση για ένα απλό σύστημα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χρησιμοποιήσουμε τις γνώσεις μας από την απόκριση μηδενικής εισόδου, και θα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θεωρήσουμε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ότι 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n-US" dirty="0" smtClean="0"/>
                  <a:t>-</a:t>
                </a:r>
                <a:r>
                  <a:rPr lang="el-GR" dirty="0" smtClean="0"/>
                  <a:t>)αρχικές συνθήκες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λύσουμε την ομογενή εξίσωση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!!!!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68" b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7989" y="2706790"/>
            <a:ext cx="4999172" cy="700392"/>
            <a:chOff x="1943658" y="2381531"/>
            <a:chExt cx="4999172" cy="700392"/>
          </a:xfrm>
        </p:grpSpPr>
        <p:sp>
          <p:nvSpPr>
            <p:cNvPr id="8" name="Rounded Rectangle 7"/>
            <p:cNvSpPr/>
            <p:nvPr/>
          </p:nvSpPr>
          <p:spPr>
            <a:xfrm>
              <a:off x="3853150" y="2381531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r>
                <a:rPr lang="el-GR" sz="2000" baseline="-25000" dirty="0" smtClean="0">
                  <a:solidFill>
                    <a:srgbClr val="000000"/>
                  </a:solidFill>
                </a:rPr>
                <a:t>ΓΧΑ</a:t>
              </a:r>
              <a:endParaRPr lang="el-GR" sz="40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9578" y="2713304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30197" y="2706907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13" t="-2174" r="-7035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3" t="-2174" r="-6533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1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105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Ας βρούμε την κρουστική του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και τότε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Αυτή είναι η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-)αρχική μας συνθήκη!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τώρα να προχωρήσουμε στη λύση της ομογενούς εξίσωσης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5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ομογενές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χαρακτηριστική εξίσωση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Βρίσκουμε και τη σταθερά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22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42184" y="3978001"/>
            <a:ext cx="2976564" cy="2551351"/>
            <a:chOff x="6142184" y="3978001"/>
            <a:chExt cx="2976564" cy="2551351"/>
          </a:xfrm>
        </p:grpSpPr>
        <p:grpSp>
          <p:nvGrpSpPr>
            <p:cNvPr id="9" name="Group 8"/>
            <p:cNvGrpSpPr/>
            <p:nvPr/>
          </p:nvGrpSpPr>
          <p:grpSpPr>
            <a:xfrm>
              <a:off x="6142184" y="4103287"/>
              <a:ext cx="2976564" cy="2426065"/>
              <a:chOff x="6142184" y="4103287"/>
              <a:chExt cx="2976564" cy="24260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9155" t="6309" r="7793" b="6391"/>
              <a:stretch/>
            </p:blipFill>
            <p:spPr>
              <a:xfrm>
                <a:off x="6142184" y="4182701"/>
                <a:ext cx="2976564" cy="23466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92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μπορούσαμε να επαναλαμβάνουμε τη διαδικασία για κάθε σύστημα που περιγράφεται από εξισώσεις διαφορών, ανεξαρτήτως τάξης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σίγουρα κάτι τέτοιο είναι αρκετά χρονοβόρο και κουραστικό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Υπάρχει κάποια ευκολότερη μέθοδος;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αν το σύστημα είναι της μορφής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2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τότε τι κάνουμε για να βρούμε την κρουστική απόκριση εύκολα και γρήγορα?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γεγονός ότι το σύστημα είναι ΓΧΑ θα παίξει καθοριστικό ρόλο στην απάντηση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87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βλέπετε και από τη γενική σχέση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ένα σύστημα μπορεί να εξαρτάται από προηγούμενες τιμές τόσο της εισόδου </a:t>
                </a:r>
                <a:r>
                  <a:rPr lang="el-GR" u="sng" dirty="0" smtClean="0"/>
                  <a:t>όσο και της εξόδου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θεωρήσουμε ένα πολύ απλό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θέλουμε να το υλοποιήσουμε ξεκινώντας από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παρατηρούμε ότι χρειαζόμαστε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 γενικότερη περίπτωση, θέλουμε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το παρακάτω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με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Επίσης, </a:t>
                </a:r>
                <a:r>
                  <a:rPr lang="el-GR" dirty="0"/>
                  <a:t>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67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Ακολουθώντας την ίδια λογική, η κρουστική απόκριση του συστήματος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ομογένεια) μας επέτρεψε να γενικεύσουμε το πρώτο σύστημα στο δεύτερο, ενώ η ιδιότητα της χρονικής </a:t>
                </a:r>
                <a:r>
                  <a:rPr lang="el-GR" dirty="0" err="1" smtClean="0"/>
                  <a:t>αμεταβλητότητας</a:t>
                </a:r>
                <a:r>
                  <a:rPr lang="el-GR" dirty="0" smtClean="0"/>
                  <a:t> μας επέτρεψε να γενικεύσουμε το δεύτερο στο τρίτο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 (</a:t>
                </a:r>
                <a:r>
                  <a:rPr lang="el-GR" dirty="0" err="1" smtClean="0"/>
                  <a:t>αθροιστικότητα</a:t>
                </a:r>
                <a:r>
                  <a:rPr lang="el-GR" dirty="0" smtClean="0"/>
                  <a:t>) μας επέτρεψε ξανά να βρούμε το παραπάνω αποτέλεσμα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οι δυο ιδιότητες (ΓΧΑ) μας επιτρέπουν να γράψουμε τη γενικότερη απάντηση που βλέπετε παραπάνω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78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/>
                  <a:t>Βρείτε την </a:t>
                </a:r>
                <a:r>
                  <a:rPr lang="el-GR" dirty="0" smtClean="0"/>
                  <a:t>κρουστική απόκριση του </a:t>
                </a:r>
                <a:r>
                  <a:rPr lang="el-GR" dirty="0"/>
                  <a:t>συστήματος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1080" y="2183400"/>
              <a:ext cx="8695080" cy="212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640" y="2173680"/>
                <a:ext cx="8719200" cy="21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75920" y="4107960"/>
              <a:ext cx="8441640" cy="190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400" y="4095720"/>
                <a:ext cx="8462160" cy="19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77560" y="1368720"/>
              <a:ext cx="8000640" cy="5020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60" y="1355400"/>
                <a:ext cx="8024760" cy="50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43"/>
          <a:stretch/>
        </p:blipFill>
        <p:spPr>
          <a:xfrm>
            <a:off x="87281" y="1559519"/>
            <a:ext cx="6067425" cy="487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184" t="5154" r="8288" b="4411"/>
          <a:stretch/>
        </p:blipFill>
        <p:spPr>
          <a:xfrm>
            <a:off x="4734266" y="395358"/>
            <a:ext cx="4360896" cy="34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Παρατηρήσεις: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Αν η εξίσωση διαφορών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Αν η εξίσωση διαφορών </a:t>
                </a:r>
                <a:r>
                  <a:rPr lang="el-GR" dirty="0"/>
                  <a:t>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l-GR" sz="9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90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2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το ΓΧΑ σύστημα που περιγράφεται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την κρουστική του απόκριση.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3400" y="1510560"/>
              <a:ext cx="8730720" cy="4279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0" y="1498680"/>
                <a:ext cx="8749800" cy="43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Κ</a:t>
                </a:r>
                <a:r>
                  <a:rPr lang="el-GR" b="1" dirty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1240" y="1218240"/>
              <a:ext cx="8046000" cy="531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240" y="1215000"/>
                <a:ext cx="8058600" cy="53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3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τιμές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ονομάζονται </a:t>
                </a:r>
                <a:r>
                  <a:rPr lang="el-GR" b="1" dirty="0" smtClean="0"/>
                  <a:t>αρχικές συνθήκες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Περιγράφουν την αρχική κατάσταση του συστήματος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Χωρίς αυτές, η εξίσωση διαφορών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μοναδική λύση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οι αρχικές συνθήκες είναι μηδενικές, τότε λέμε ότι το σύστημα βρίσκεται σε </a:t>
                </a:r>
                <a:r>
                  <a:rPr lang="el-GR" b="1" dirty="0" smtClean="0"/>
                  <a:t>αρχική ηρεμία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Αυτό σημαίνει ότι το σύστημα δεν αποκρίνεται αν δεν το διεγείρουμε με μια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σύστημα που δε βρίσκεται σε αρχική ηρεμία, μπορεί να παράγει </a:t>
                </a:r>
                <a:r>
                  <a:rPr lang="el-GR" sz="1600" dirty="0"/>
                  <a:t>έ</a:t>
                </a:r>
                <a:r>
                  <a:rPr lang="el-GR" sz="1600" dirty="0" smtClean="0"/>
                  <a:t>ξοδο χωρίς να διεγερθεί!!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9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 μπορούμε να υπολογίσουμε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συστήματος που περιγράφεται από εξισώσεις διαφορών δεδομένης μιας εισόδου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μπορεί να γραφεί ως το άθροισμα δυο διαφορετικών «αποκρίσεων»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input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state response)</a:t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μηδενικής εισόδου αποτελεί την έξοδο του συστήματος όταν η είσοδος είναι μηδενική, δηλ. αποτελεί την έξοδο του συστήματος παρουσία </a:t>
                </a:r>
                <a:r>
                  <a:rPr lang="el-GR" u="sng" dirty="0" smtClean="0"/>
                  <a:t>μόνο</a:t>
                </a:r>
                <a:r>
                  <a:rPr lang="el-GR" dirty="0" smtClean="0"/>
                  <a:t> των αρχικών συνθηκών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Εύκολα καταλαβαίνετε ότι αν το σύστημα βρίσκεται σε αρχική ηρεμία, τότε η απόκριση μηδενικής εισόδου είναι μηδέν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μηδενικής κατάστασης αποτελεί την έξοδο του συστήματος όταν οι αρχικές συνθήκες είναι μηδενικές, δηλ. αποτελεί την έξοδο του συστήματος παρουσία μόνο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Προφανώς η είσοδος πρέπει να είναι μη μηδενική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0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Επιστρέφοντας στην αρχική απλή εξίσωση διαφορών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θέσουμε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0+1=1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=1+0=1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1+1=2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=1+2=3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ότι για το παραπάνω σύστημα η είσοδος είναι μηδενική, οπότε η έξοδος αποτελείται μόνο από την απόκριση μηδενικής εισόδου, δηλ.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Η απουσία εισόδου βλέπετε ότι δεν εμποδίζει το σύστημα να παράγει τιμές εξόδου</a:t>
                </a:r>
                <a:r>
                  <a:rPr lang="en-US" sz="2000" dirty="0" smtClean="0"/>
                  <a:t> (</a:t>
                </a:r>
                <a:r>
                  <a:rPr lang="el-GR" sz="2000" dirty="0" smtClean="0"/>
                  <a:t>οι οποίες μάλιστα μεγαλώνουν εκθετικά)!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Οι μη μηδενικές αρχικές συνθήκες προκαλούν αυτήν τη συμπεριφορά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  <a:blipFill rotWithShape="0">
                <a:blip r:embed="rId2"/>
                <a:stretch>
                  <a:fillRect l="-2054" t="-2245" r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94" t="6144" r="7547" b="6720"/>
          <a:stretch/>
        </p:blipFill>
        <p:spPr>
          <a:xfrm>
            <a:off x="6001007" y="1837854"/>
            <a:ext cx="3142994" cy="23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Θεωρώντας ότι η είσοδος είναι μηδενική, 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l-GR" dirty="0" smtClean="0"/>
                  <a:t>η εξίσωση διαφορών γίνεται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1400" dirty="0" smtClean="0"/>
              </a:p>
              <a:p>
                <a:pPr lvl="1">
                  <a:buClrTx/>
                  <a:buSzPct val="120000"/>
                </a:pPr>
                <a:endParaRPr lang="el-GR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εξίσωση αυτή ονομάζεται </a:t>
                </a:r>
                <a:r>
                  <a:rPr lang="el-GR" b="1" dirty="0" smtClean="0"/>
                  <a:t>ομογενής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η λύση της παραπάνω εξίσωσης είναι της μορφής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−{0}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Αντικαθιστώντας παραπάνω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</a:t>
                </a:r>
                <a:r>
                  <a:rPr lang="el-GR" dirty="0" smtClean="0"/>
                  <a:t>ηλ. πρέπει</a:t>
                </a: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Αναλύοντας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πολυώνυμο στην παρένθεση ονομάζεται </a:t>
                </a:r>
                <a:r>
                  <a:rPr lang="el-GR" b="1" dirty="0" smtClean="0"/>
                  <a:t>χαρακτηριστικό πολυώνυμο </a:t>
                </a:r>
                <a:r>
                  <a:rPr lang="el-GR" dirty="0" smtClean="0"/>
                  <a:t>και αν το θέσουμε ίσο με το μηδέν θα έχουμε τη </a:t>
                </a:r>
                <a:r>
                  <a:rPr lang="el-GR" b="1" dirty="0" smtClean="0"/>
                  <a:t>χαρακτηριστική εξίσωση </a:t>
                </a:r>
                <a:r>
                  <a:rPr lang="el-GR" dirty="0" smtClean="0"/>
                  <a:t>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τις </a:t>
                </a:r>
                <a:r>
                  <a:rPr lang="el-GR" b="1" dirty="0" smtClean="0"/>
                  <a:t>χαρακτηριστικές ρίζες</a:t>
                </a:r>
                <a:r>
                  <a:rPr lang="el-GR" dirty="0" smtClean="0"/>
                  <a:t> ή </a:t>
                </a:r>
                <a:r>
                  <a:rPr lang="el-GR" b="1" dirty="0" smtClean="0"/>
                  <a:t>φυσικές συχνότητες</a:t>
                </a:r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υπάρχουν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το πλήθος διαφορετικά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ικανοποιούν την ομογενή!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  <a:blipFill rotWithShape="0">
                <a:blip r:embed="rId2"/>
                <a:stretch>
                  <a:fillRect l="-1936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4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Αυτά 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αντιστοιχούν στις εξόδους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λύση της ομογενούς αποτελεί και το άθροισμα των παραπάνω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τελικά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τα βρίσκουμε από τις αρχικές συνθήκες!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92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45240" y="2328120"/>
              <a:ext cx="7998840" cy="269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0" y="2317680"/>
                <a:ext cx="8013240" cy="27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91240" y="5083200"/>
              <a:ext cx="8618040" cy="1284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000" y="5069880"/>
                <a:ext cx="8643240" cy="13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1268</TotalTime>
  <Words>586</Words>
  <Application>Microsoft Office PowerPoint</Application>
  <PresentationFormat>On-screen Show (4:3)</PresentationFormat>
  <Paragraphs>337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131</cp:revision>
  <dcterms:created xsi:type="dcterms:W3CDTF">2018-08-17T16:23:20Z</dcterms:created>
  <dcterms:modified xsi:type="dcterms:W3CDTF">2019-10-01T15:41:13Z</dcterms:modified>
</cp:coreProperties>
</file>